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1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042D04-8D90-4492-BB62-F8917A780CFE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20A51E-4B0A-42A9-98EF-778D1F563BA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49492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Espace réservé de l'image des diapositives 1">
            <a:extLst>
              <a:ext uri="{FF2B5EF4-FFF2-40B4-BE49-F238E27FC236}">
                <a16:creationId xmlns:a16="http://schemas.microsoft.com/office/drawing/2014/main" id="{955F2278-40F1-462E-954F-71B999D0E8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2" name="Espace réservé des commentaires 2">
            <a:extLst>
              <a:ext uri="{FF2B5EF4-FFF2-40B4-BE49-F238E27FC236}">
                <a16:creationId xmlns:a16="http://schemas.microsoft.com/office/drawing/2014/main" id="{3A43DBCF-FB42-4E95-805B-114E07326F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5603" name="Espace réservé du numéro de diapositive 3">
            <a:extLst>
              <a:ext uri="{FF2B5EF4-FFF2-40B4-BE49-F238E27FC236}">
                <a16:creationId xmlns:a16="http://schemas.microsoft.com/office/drawing/2014/main" id="{5F703599-3022-4217-9DA4-0E815EDBDB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1FE3016-8BD3-4085-A249-5D9722E1BE88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445737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A21532E8-DAD2-47DE-987C-A790601383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Saccular aneurysm (2)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38EB509B-941F-407A-A4D4-77416D201E2F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752600"/>
            <a:ext cx="2806700" cy="4184650"/>
            <a:chOff x="768" y="1055"/>
            <a:chExt cx="1768" cy="2636"/>
          </a:xfrm>
        </p:grpSpPr>
        <p:sp>
          <p:nvSpPr>
            <p:cNvPr id="34076" name="Freeform 4">
              <a:extLst>
                <a:ext uri="{FF2B5EF4-FFF2-40B4-BE49-F238E27FC236}">
                  <a16:creationId xmlns:a16="http://schemas.microsoft.com/office/drawing/2014/main" id="{8D47BFFB-07CB-4BA4-903A-E4187E4D4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055"/>
              <a:ext cx="1768" cy="2636"/>
            </a:xfrm>
            <a:custGeom>
              <a:avLst/>
              <a:gdLst>
                <a:gd name="T0" fmla="*/ 6444 w 814"/>
                <a:gd name="T1" fmla="*/ 3590 h 1138"/>
                <a:gd name="T2" fmla="*/ 4396 w 814"/>
                <a:gd name="T3" fmla="*/ 3171 h 1138"/>
                <a:gd name="T4" fmla="*/ 4948 w 814"/>
                <a:gd name="T5" fmla="*/ 2710 h 1138"/>
                <a:gd name="T6" fmla="*/ 2858 w 814"/>
                <a:gd name="T7" fmla="*/ 1663 h 1138"/>
                <a:gd name="T8" fmla="*/ 3453 w 814"/>
                <a:gd name="T9" fmla="*/ 3155 h 1138"/>
                <a:gd name="T10" fmla="*/ 2133 w 814"/>
                <a:gd name="T11" fmla="*/ 2983 h 1138"/>
                <a:gd name="T12" fmla="*/ 1679 w 814"/>
                <a:gd name="T13" fmla="*/ 2560 h 1138"/>
                <a:gd name="T14" fmla="*/ 1321 w 814"/>
                <a:gd name="T15" fmla="*/ 2066 h 1138"/>
                <a:gd name="T16" fmla="*/ 1127 w 814"/>
                <a:gd name="T17" fmla="*/ 1753 h 1138"/>
                <a:gd name="T18" fmla="*/ 943 w 814"/>
                <a:gd name="T19" fmla="*/ 1418 h 1138"/>
                <a:gd name="T20" fmla="*/ 797 w 814"/>
                <a:gd name="T21" fmla="*/ 1353 h 1138"/>
                <a:gd name="T22" fmla="*/ 893 w 814"/>
                <a:gd name="T23" fmla="*/ 1566 h 1138"/>
                <a:gd name="T24" fmla="*/ 986 w 814"/>
                <a:gd name="T25" fmla="*/ 1793 h 1138"/>
                <a:gd name="T26" fmla="*/ 1260 w 814"/>
                <a:gd name="T27" fmla="*/ 2210 h 1138"/>
                <a:gd name="T28" fmla="*/ 1505 w 814"/>
                <a:gd name="T29" fmla="*/ 2608 h 1138"/>
                <a:gd name="T30" fmla="*/ 1331 w 814"/>
                <a:gd name="T31" fmla="*/ 2539 h 1138"/>
                <a:gd name="T32" fmla="*/ 20 w 814"/>
                <a:gd name="T33" fmla="*/ 2001 h 1138"/>
                <a:gd name="T34" fmla="*/ 1119 w 814"/>
                <a:gd name="T35" fmla="*/ 2775 h 1138"/>
                <a:gd name="T36" fmla="*/ 2528 w 814"/>
                <a:gd name="T37" fmla="*/ 3493 h 1138"/>
                <a:gd name="T38" fmla="*/ 3558 w 814"/>
                <a:gd name="T39" fmla="*/ 5082 h 1138"/>
                <a:gd name="T40" fmla="*/ 3453 w 814"/>
                <a:gd name="T41" fmla="*/ 5939 h 1138"/>
                <a:gd name="T42" fmla="*/ 3015 w 814"/>
                <a:gd name="T43" fmla="*/ 6338 h 1138"/>
                <a:gd name="T44" fmla="*/ 2420 w 814"/>
                <a:gd name="T45" fmla="*/ 7060 h 1138"/>
                <a:gd name="T46" fmla="*/ 2344 w 814"/>
                <a:gd name="T47" fmla="*/ 7442 h 1138"/>
                <a:gd name="T48" fmla="*/ 2572 w 814"/>
                <a:gd name="T49" fmla="*/ 7146 h 1138"/>
                <a:gd name="T50" fmla="*/ 3052 w 814"/>
                <a:gd name="T51" fmla="*/ 6551 h 1138"/>
                <a:gd name="T52" fmla="*/ 3382 w 814"/>
                <a:gd name="T53" fmla="*/ 6363 h 1138"/>
                <a:gd name="T54" fmla="*/ 3312 w 814"/>
                <a:gd name="T55" fmla="*/ 7317 h 1138"/>
                <a:gd name="T56" fmla="*/ 3410 w 814"/>
                <a:gd name="T57" fmla="*/ 8128 h 1138"/>
                <a:gd name="T58" fmla="*/ 3410 w 814"/>
                <a:gd name="T59" fmla="*/ 9036 h 1138"/>
                <a:gd name="T60" fmla="*/ 3076 w 814"/>
                <a:gd name="T61" fmla="*/ 9680 h 1138"/>
                <a:gd name="T62" fmla="*/ 2717 w 814"/>
                <a:gd name="T63" fmla="*/ 9942 h 1138"/>
                <a:gd name="T64" fmla="*/ 2133 w 814"/>
                <a:gd name="T65" fmla="*/ 11445 h 1138"/>
                <a:gd name="T66" fmla="*/ 2817 w 814"/>
                <a:gd name="T67" fmla="*/ 10120 h 1138"/>
                <a:gd name="T68" fmla="*/ 3251 w 814"/>
                <a:gd name="T69" fmla="*/ 9791 h 1138"/>
                <a:gd name="T70" fmla="*/ 3482 w 814"/>
                <a:gd name="T71" fmla="*/ 10403 h 1138"/>
                <a:gd name="T72" fmla="*/ 3671 w 814"/>
                <a:gd name="T73" fmla="*/ 11857 h 1138"/>
                <a:gd name="T74" fmla="*/ 3184 w 814"/>
                <a:gd name="T75" fmla="*/ 13842 h 1138"/>
                <a:gd name="T76" fmla="*/ 3671 w 814"/>
                <a:gd name="T77" fmla="*/ 13842 h 1138"/>
                <a:gd name="T78" fmla="*/ 4138 w 814"/>
                <a:gd name="T79" fmla="*/ 12008 h 1138"/>
                <a:gd name="T80" fmla="*/ 3933 w 814"/>
                <a:gd name="T81" fmla="*/ 10178 h 1138"/>
                <a:gd name="T82" fmla="*/ 3892 w 814"/>
                <a:gd name="T83" fmla="*/ 9138 h 1138"/>
                <a:gd name="T84" fmla="*/ 4049 w 814"/>
                <a:gd name="T85" fmla="*/ 9245 h 1138"/>
                <a:gd name="T86" fmla="*/ 4344 w 814"/>
                <a:gd name="T87" fmla="*/ 10264 h 1138"/>
                <a:gd name="T88" fmla="*/ 4581 w 814"/>
                <a:gd name="T89" fmla="*/ 11063 h 1138"/>
                <a:gd name="T90" fmla="*/ 4520 w 814"/>
                <a:gd name="T91" fmla="*/ 10254 h 1138"/>
                <a:gd name="T92" fmla="*/ 4190 w 814"/>
                <a:gd name="T93" fmla="*/ 9122 h 1138"/>
                <a:gd name="T94" fmla="*/ 3873 w 814"/>
                <a:gd name="T95" fmla="*/ 7977 h 1138"/>
                <a:gd name="T96" fmla="*/ 3892 w 814"/>
                <a:gd name="T97" fmla="*/ 6486 h 1138"/>
                <a:gd name="T98" fmla="*/ 4066 w 814"/>
                <a:gd name="T99" fmla="*/ 5392 h 1138"/>
                <a:gd name="T100" fmla="*/ 4151 w 814"/>
                <a:gd name="T101" fmla="*/ 4447 h 1138"/>
                <a:gd name="T102" fmla="*/ 4327 w 814"/>
                <a:gd name="T103" fmla="*/ 4061 h 1138"/>
                <a:gd name="T104" fmla="*/ 4967 w 814"/>
                <a:gd name="T105" fmla="*/ 4786 h 1138"/>
                <a:gd name="T106" fmla="*/ 5430 w 814"/>
                <a:gd name="T107" fmla="*/ 5430 h 1138"/>
                <a:gd name="T108" fmla="*/ 5717 w 814"/>
                <a:gd name="T109" fmla="*/ 5580 h 1138"/>
                <a:gd name="T110" fmla="*/ 5502 w 814"/>
                <a:gd name="T111" fmla="*/ 5332 h 1138"/>
                <a:gd name="T112" fmla="*/ 5072 w 814"/>
                <a:gd name="T113" fmla="*/ 4737 h 1138"/>
                <a:gd name="T114" fmla="*/ 4396 w 814"/>
                <a:gd name="T115" fmla="*/ 3929 h 1138"/>
                <a:gd name="T116" fmla="*/ 4898 w 814"/>
                <a:gd name="T117" fmla="*/ 3681 h 1138"/>
                <a:gd name="T118" fmla="*/ 8104 w 814"/>
                <a:gd name="T119" fmla="*/ 4936 h 1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14" h="1138">
                  <a:moveTo>
                    <a:pt x="791" y="365"/>
                  </a:moveTo>
                  <a:cubicBezTo>
                    <a:pt x="738" y="359"/>
                    <a:pt x="691" y="321"/>
                    <a:pt x="629" y="289"/>
                  </a:cubicBezTo>
                  <a:cubicBezTo>
                    <a:pt x="567" y="256"/>
                    <a:pt x="524" y="248"/>
                    <a:pt x="478" y="250"/>
                  </a:cubicBezTo>
                  <a:cubicBezTo>
                    <a:pt x="466" y="250"/>
                    <a:pt x="439" y="253"/>
                    <a:pt x="429" y="255"/>
                  </a:cubicBezTo>
                  <a:cubicBezTo>
                    <a:pt x="426" y="255"/>
                    <a:pt x="425" y="252"/>
                    <a:pt x="428" y="250"/>
                  </a:cubicBezTo>
                  <a:cubicBezTo>
                    <a:pt x="439" y="241"/>
                    <a:pt x="465" y="237"/>
                    <a:pt x="483" y="218"/>
                  </a:cubicBezTo>
                  <a:cubicBezTo>
                    <a:pt x="528" y="167"/>
                    <a:pt x="535" y="64"/>
                    <a:pt x="450" y="32"/>
                  </a:cubicBezTo>
                  <a:cubicBezTo>
                    <a:pt x="365" y="0"/>
                    <a:pt x="288" y="64"/>
                    <a:pt x="279" y="134"/>
                  </a:cubicBezTo>
                  <a:cubicBezTo>
                    <a:pt x="273" y="185"/>
                    <a:pt x="314" y="231"/>
                    <a:pt x="337" y="252"/>
                  </a:cubicBezTo>
                  <a:cubicBezTo>
                    <a:pt x="340" y="254"/>
                    <a:pt x="338" y="254"/>
                    <a:pt x="337" y="254"/>
                  </a:cubicBezTo>
                  <a:cubicBezTo>
                    <a:pt x="319" y="248"/>
                    <a:pt x="281" y="244"/>
                    <a:pt x="250" y="246"/>
                  </a:cubicBezTo>
                  <a:cubicBezTo>
                    <a:pt x="235" y="247"/>
                    <a:pt x="221" y="244"/>
                    <a:pt x="208" y="240"/>
                  </a:cubicBezTo>
                  <a:cubicBezTo>
                    <a:pt x="198" y="237"/>
                    <a:pt x="189" y="233"/>
                    <a:pt x="179" y="228"/>
                  </a:cubicBezTo>
                  <a:cubicBezTo>
                    <a:pt x="173" y="225"/>
                    <a:pt x="170" y="220"/>
                    <a:pt x="164" y="206"/>
                  </a:cubicBezTo>
                  <a:cubicBezTo>
                    <a:pt x="160" y="197"/>
                    <a:pt x="155" y="188"/>
                    <a:pt x="149" y="180"/>
                  </a:cubicBezTo>
                  <a:cubicBezTo>
                    <a:pt x="143" y="173"/>
                    <a:pt x="136" y="169"/>
                    <a:pt x="129" y="166"/>
                  </a:cubicBezTo>
                  <a:cubicBezTo>
                    <a:pt x="121" y="162"/>
                    <a:pt x="114" y="159"/>
                    <a:pt x="111" y="149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8" y="134"/>
                    <a:pt x="107" y="125"/>
                    <a:pt x="101" y="119"/>
                  </a:cubicBezTo>
                  <a:cubicBezTo>
                    <a:pt x="98" y="116"/>
                    <a:pt x="95" y="115"/>
                    <a:pt x="92" y="114"/>
                  </a:cubicBezTo>
                  <a:cubicBezTo>
                    <a:pt x="89" y="113"/>
                    <a:pt x="88" y="112"/>
                    <a:pt x="87" y="111"/>
                  </a:cubicBezTo>
                  <a:cubicBezTo>
                    <a:pt x="85" y="108"/>
                    <a:pt x="81" y="107"/>
                    <a:pt x="78" y="109"/>
                  </a:cubicBezTo>
                  <a:cubicBezTo>
                    <a:pt x="75" y="111"/>
                    <a:pt x="74" y="115"/>
                    <a:pt x="76" y="118"/>
                  </a:cubicBezTo>
                  <a:cubicBezTo>
                    <a:pt x="79" y="123"/>
                    <a:pt x="84" y="125"/>
                    <a:pt x="87" y="126"/>
                  </a:cubicBezTo>
                  <a:cubicBezTo>
                    <a:pt x="89" y="127"/>
                    <a:pt x="91" y="128"/>
                    <a:pt x="92" y="129"/>
                  </a:cubicBezTo>
                  <a:cubicBezTo>
                    <a:pt x="94" y="131"/>
                    <a:pt x="95" y="138"/>
                    <a:pt x="96" y="144"/>
                  </a:cubicBezTo>
                  <a:cubicBezTo>
                    <a:pt x="98" y="154"/>
                    <a:pt x="98" y="154"/>
                    <a:pt x="98" y="154"/>
                  </a:cubicBezTo>
                  <a:cubicBezTo>
                    <a:pt x="103" y="168"/>
                    <a:pt x="114" y="173"/>
                    <a:pt x="123" y="178"/>
                  </a:cubicBezTo>
                  <a:cubicBezTo>
                    <a:pt x="129" y="181"/>
                    <a:pt x="134" y="184"/>
                    <a:pt x="138" y="189"/>
                  </a:cubicBezTo>
                  <a:cubicBezTo>
                    <a:pt x="143" y="194"/>
                    <a:pt x="145" y="203"/>
                    <a:pt x="147" y="210"/>
                  </a:cubicBezTo>
                  <a:cubicBezTo>
                    <a:pt x="148" y="212"/>
                    <a:pt x="150" y="217"/>
                    <a:pt x="144" y="213"/>
                  </a:cubicBezTo>
                  <a:cubicBezTo>
                    <a:pt x="139" y="210"/>
                    <a:pt x="135" y="207"/>
                    <a:pt x="130" y="204"/>
                  </a:cubicBezTo>
                  <a:cubicBezTo>
                    <a:pt x="97" y="184"/>
                    <a:pt x="65" y="159"/>
                    <a:pt x="23" y="151"/>
                  </a:cubicBezTo>
                  <a:cubicBezTo>
                    <a:pt x="10" y="149"/>
                    <a:pt x="4" y="152"/>
                    <a:pt x="2" y="161"/>
                  </a:cubicBezTo>
                  <a:cubicBezTo>
                    <a:pt x="0" y="169"/>
                    <a:pt x="6" y="176"/>
                    <a:pt x="17" y="179"/>
                  </a:cubicBezTo>
                  <a:cubicBezTo>
                    <a:pt x="50" y="185"/>
                    <a:pt x="78" y="204"/>
                    <a:pt x="109" y="223"/>
                  </a:cubicBezTo>
                  <a:cubicBezTo>
                    <a:pt x="136" y="240"/>
                    <a:pt x="161" y="263"/>
                    <a:pt x="194" y="273"/>
                  </a:cubicBezTo>
                  <a:cubicBezTo>
                    <a:pt x="213" y="279"/>
                    <a:pt x="231" y="280"/>
                    <a:pt x="247" y="281"/>
                  </a:cubicBezTo>
                  <a:cubicBezTo>
                    <a:pt x="267" y="283"/>
                    <a:pt x="335" y="282"/>
                    <a:pt x="344" y="320"/>
                  </a:cubicBezTo>
                  <a:cubicBezTo>
                    <a:pt x="352" y="340"/>
                    <a:pt x="347" y="381"/>
                    <a:pt x="347" y="409"/>
                  </a:cubicBezTo>
                  <a:cubicBezTo>
                    <a:pt x="347" y="422"/>
                    <a:pt x="346" y="437"/>
                    <a:pt x="344" y="454"/>
                  </a:cubicBezTo>
                  <a:cubicBezTo>
                    <a:pt x="343" y="459"/>
                    <a:pt x="341" y="472"/>
                    <a:pt x="337" y="478"/>
                  </a:cubicBezTo>
                  <a:cubicBezTo>
                    <a:pt x="330" y="489"/>
                    <a:pt x="321" y="499"/>
                    <a:pt x="313" y="504"/>
                  </a:cubicBezTo>
                  <a:cubicBezTo>
                    <a:pt x="307" y="507"/>
                    <a:pt x="301" y="509"/>
                    <a:pt x="294" y="510"/>
                  </a:cubicBezTo>
                  <a:cubicBezTo>
                    <a:pt x="284" y="512"/>
                    <a:pt x="273" y="515"/>
                    <a:pt x="262" y="525"/>
                  </a:cubicBezTo>
                  <a:cubicBezTo>
                    <a:pt x="250" y="536"/>
                    <a:pt x="243" y="552"/>
                    <a:pt x="236" y="568"/>
                  </a:cubicBezTo>
                  <a:cubicBezTo>
                    <a:pt x="233" y="575"/>
                    <a:pt x="230" y="581"/>
                    <a:pt x="226" y="587"/>
                  </a:cubicBezTo>
                  <a:cubicBezTo>
                    <a:pt x="224" y="591"/>
                    <a:pt x="225" y="596"/>
                    <a:pt x="229" y="599"/>
                  </a:cubicBezTo>
                  <a:cubicBezTo>
                    <a:pt x="233" y="601"/>
                    <a:pt x="239" y="599"/>
                    <a:pt x="241" y="595"/>
                  </a:cubicBezTo>
                  <a:cubicBezTo>
                    <a:pt x="244" y="589"/>
                    <a:pt x="248" y="582"/>
                    <a:pt x="251" y="575"/>
                  </a:cubicBezTo>
                  <a:cubicBezTo>
                    <a:pt x="258" y="560"/>
                    <a:pt x="264" y="546"/>
                    <a:pt x="273" y="537"/>
                  </a:cubicBezTo>
                  <a:cubicBezTo>
                    <a:pt x="281" y="530"/>
                    <a:pt x="289" y="529"/>
                    <a:pt x="298" y="527"/>
                  </a:cubicBezTo>
                  <a:cubicBezTo>
                    <a:pt x="305" y="525"/>
                    <a:pt x="314" y="523"/>
                    <a:pt x="322" y="518"/>
                  </a:cubicBezTo>
                  <a:cubicBezTo>
                    <a:pt x="324" y="516"/>
                    <a:pt x="327" y="514"/>
                    <a:pt x="330" y="512"/>
                  </a:cubicBezTo>
                  <a:cubicBezTo>
                    <a:pt x="334" y="509"/>
                    <a:pt x="333" y="513"/>
                    <a:pt x="333" y="514"/>
                  </a:cubicBezTo>
                  <a:cubicBezTo>
                    <a:pt x="328" y="538"/>
                    <a:pt x="323" y="563"/>
                    <a:pt x="323" y="589"/>
                  </a:cubicBezTo>
                  <a:cubicBezTo>
                    <a:pt x="323" y="597"/>
                    <a:pt x="323" y="604"/>
                    <a:pt x="324" y="612"/>
                  </a:cubicBezTo>
                  <a:cubicBezTo>
                    <a:pt x="326" y="628"/>
                    <a:pt x="330" y="642"/>
                    <a:pt x="333" y="654"/>
                  </a:cubicBezTo>
                  <a:cubicBezTo>
                    <a:pt x="337" y="669"/>
                    <a:pt x="340" y="682"/>
                    <a:pt x="340" y="695"/>
                  </a:cubicBezTo>
                  <a:cubicBezTo>
                    <a:pt x="340" y="705"/>
                    <a:pt x="338" y="715"/>
                    <a:pt x="333" y="727"/>
                  </a:cubicBezTo>
                  <a:cubicBezTo>
                    <a:pt x="331" y="731"/>
                    <a:pt x="326" y="743"/>
                    <a:pt x="321" y="754"/>
                  </a:cubicBezTo>
                  <a:cubicBezTo>
                    <a:pt x="317" y="762"/>
                    <a:pt x="311" y="771"/>
                    <a:pt x="300" y="779"/>
                  </a:cubicBezTo>
                  <a:cubicBezTo>
                    <a:pt x="296" y="782"/>
                    <a:pt x="291" y="784"/>
                    <a:pt x="287" y="787"/>
                  </a:cubicBezTo>
                  <a:cubicBezTo>
                    <a:pt x="279" y="791"/>
                    <a:pt x="271" y="795"/>
                    <a:pt x="265" y="800"/>
                  </a:cubicBezTo>
                  <a:cubicBezTo>
                    <a:pt x="225" y="829"/>
                    <a:pt x="212" y="861"/>
                    <a:pt x="202" y="911"/>
                  </a:cubicBezTo>
                  <a:cubicBezTo>
                    <a:pt x="201" y="915"/>
                    <a:pt x="204" y="920"/>
                    <a:pt x="208" y="921"/>
                  </a:cubicBezTo>
                  <a:cubicBezTo>
                    <a:pt x="213" y="922"/>
                    <a:pt x="217" y="919"/>
                    <a:pt x="218" y="914"/>
                  </a:cubicBezTo>
                  <a:cubicBezTo>
                    <a:pt x="228" y="868"/>
                    <a:pt x="239" y="839"/>
                    <a:pt x="275" y="814"/>
                  </a:cubicBezTo>
                  <a:cubicBezTo>
                    <a:pt x="281" y="810"/>
                    <a:pt x="288" y="806"/>
                    <a:pt x="295" y="801"/>
                  </a:cubicBezTo>
                  <a:cubicBezTo>
                    <a:pt x="302" y="797"/>
                    <a:pt x="310" y="793"/>
                    <a:pt x="317" y="788"/>
                  </a:cubicBezTo>
                  <a:cubicBezTo>
                    <a:pt x="320" y="786"/>
                    <a:pt x="324" y="784"/>
                    <a:pt x="325" y="791"/>
                  </a:cubicBezTo>
                  <a:cubicBezTo>
                    <a:pt x="328" y="807"/>
                    <a:pt x="334" y="822"/>
                    <a:pt x="340" y="837"/>
                  </a:cubicBezTo>
                  <a:cubicBezTo>
                    <a:pt x="350" y="861"/>
                    <a:pt x="361" y="887"/>
                    <a:pt x="361" y="923"/>
                  </a:cubicBezTo>
                  <a:cubicBezTo>
                    <a:pt x="361" y="933"/>
                    <a:pt x="360" y="943"/>
                    <a:pt x="358" y="954"/>
                  </a:cubicBezTo>
                  <a:cubicBezTo>
                    <a:pt x="352" y="975"/>
                    <a:pt x="345" y="992"/>
                    <a:pt x="338" y="1008"/>
                  </a:cubicBezTo>
                  <a:cubicBezTo>
                    <a:pt x="324" y="1040"/>
                    <a:pt x="311" y="1071"/>
                    <a:pt x="311" y="1114"/>
                  </a:cubicBezTo>
                  <a:cubicBezTo>
                    <a:pt x="311" y="1127"/>
                    <a:pt x="321" y="1138"/>
                    <a:pt x="334" y="1138"/>
                  </a:cubicBezTo>
                  <a:cubicBezTo>
                    <a:pt x="347" y="1138"/>
                    <a:pt x="358" y="1127"/>
                    <a:pt x="358" y="1114"/>
                  </a:cubicBezTo>
                  <a:cubicBezTo>
                    <a:pt x="358" y="1080"/>
                    <a:pt x="368" y="1057"/>
                    <a:pt x="381" y="1027"/>
                  </a:cubicBezTo>
                  <a:cubicBezTo>
                    <a:pt x="388" y="1010"/>
                    <a:pt x="397" y="990"/>
                    <a:pt x="404" y="966"/>
                  </a:cubicBezTo>
                  <a:cubicBezTo>
                    <a:pt x="404" y="965"/>
                    <a:pt x="405" y="964"/>
                    <a:pt x="405" y="963"/>
                  </a:cubicBezTo>
                  <a:cubicBezTo>
                    <a:pt x="415" y="895"/>
                    <a:pt x="398" y="853"/>
                    <a:pt x="384" y="819"/>
                  </a:cubicBezTo>
                  <a:cubicBezTo>
                    <a:pt x="371" y="787"/>
                    <a:pt x="365" y="771"/>
                    <a:pt x="376" y="746"/>
                  </a:cubicBezTo>
                  <a:cubicBezTo>
                    <a:pt x="377" y="743"/>
                    <a:pt x="379" y="739"/>
                    <a:pt x="380" y="735"/>
                  </a:cubicBezTo>
                  <a:cubicBezTo>
                    <a:pt x="384" y="724"/>
                    <a:pt x="386" y="731"/>
                    <a:pt x="388" y="733"/>
                  </a:cubicBezTo>
                  <a:cubicBezTo>
                    <a:pt x="391" y="737"/>
                    <a:pt x="393" y="740"/>
                    <a:pt x="395" y="744"/>
                  </a:cubicBezTo>
                  <a:cubicBezTo>
                    <a:pt x="401" y="751"/>
                    <a:pt x="406" y="760"/>
                    <a:pt x="411" y="769"/>
                  </a:cubicBezTo>
                  <a:cubicBezTo>
                    <a:pt x="421" y="786"/>
                    <a:pt x="422" y="805"/>
                    <a:pt x="424" y="826"/>
                  </a:cubicBezTo>
                  <a:cubicBezTo>
                    <a:pt x="425" y="846"/>
                    <a:pt x="427" y="867"/>
                    <a:pt x="436" y="886"/>
                  </a:cubicBezTo>
                  <a:cubicBezTo>
                    <a:pt x="438" y="890"/>
                    <a:pt x="443" y="892"/>
                    <a:pt x="447" y="890"/>
                  </a:cubicBezTo>
                  <a:cubicBezTo>
                    <a:pt x="452" y="888"/>
                    <a:pt x="453" y="883"/>
                    <a:pt x="451" y="878"/>
                  </a:cubicBezTo>
                  <a:cubicBezTo>
                    <a:pt x="443" y="863"/>
                    <a:pt x="442" y="844"/>
                    <a:pt x="441" y="825"/>
                  </a:cubicBezTo>
                  <a:cubicBezTo>
                    <a:pt x="439" y="803"/>
                    <a:pt x="437" y="781"/>
                    <a:pt x="426" y="760"/>
                  </a:cubicBezTo>
                  <a:cubicBezTo>
                    <a:pt x="420" y="751"/>
                    <a:pt x="415" y="742"/>
                    <a:pt x="409" y="734"/>
                  </a:cubicBezTo>
                  <a:cubicBezTo>
                    <a:pt x="403" y="724"/>
                    <a:pt x="397" y="716"/>
                    <a:pt x="392" y="707"/>
                  </a:cubicBezTo>
                  <a:cubicBezTo>
                    <a:pt x="390" y="702"/>
                    <a:pt x="380" y="649"/>
                    <a:pt x="378" y="642"/>
                  </a:cubicBezTo>
                  <a:cubicBezTo>
                    <a:pt x="375" y="631"/>
                    <a:pt x="372" y="619"/>
                    <a:pt x="371" y="606"/>
                  </a:cubicBezTo>
                  <a:cubicBezTo>
                    <a:pt x="367" y="579"/>
                    <a:pt x="373" y="551"/>
                    <a:pt x="380" y="522"/>
                  </a:cubicBezTo>
                  <a:cubicBezTo>
                    <a:pt x="383" y="508"/>
                    <a:pt x="386" y="494"/>
                    <a:pt x="388" y="480"/>
                  </a:cubicBezTo>
                  <a:cubicBezTo>
                    <a:pt x="389" y="475"/>
                    <a:pt x="396" y="443"/>
                    <a:pt x="397" y="434"/>
                  </a:cubicBezTo>
                  <a:cubicBezTo>
                    <a:pt x="398" y="426"/>
                    <a:pt x="399" y="419"/>
                    <a:pt x="400" y="412"/>
                  </a:cubicBezTo>
                  <a:cubicBezTo>
                    <a:pt x="402" y="393"/>
                    <a:pt x="402" y="375"/>
                    <a:pt x="405" y="358"/>
                  </a:cubicBezTo>
                  <a:cubicBezTo>
                    <a:pt x="408" y="345"/>
                    <a:pt x="410" y="336"/>
                    <a:pt x="413" y="328"/>
                  </a:cubicBezTo>
                  <a:cubicBezTo>
                    <a:pt x="415" y="324"/>
                    <a:pt x="419" y="322"/>
                    <a:pt x="422" y="327"/>
                  </a:cubicBezTo>
                  <a:cubicBezTo>
                    <a:pt x="426" y="334"/>
                    <a:pt x="434" y="340"/>
                    <a:pt x="444" y="344"/>
                  </a:cubicBezTo>
                  <a:cubicBezTo>
                    <a:pt x="465" y="351"/>
                    <a:pt x="477" y="363"/>
                    <a:pt x="485" y="385"/>
                  </a:cubicBezTo>
                  <a:cubicBezTo>
                    <a:pt x="492" y="405"/>
                    <a:pt x="497" y="415"/>
                    <a:pt x="517" y="427"/>
                  </a:cubicBezTo>
                  <a:cubicBezTo>
                    <a:pt x="522" y="430"/>
                    <a:pt x="526" y="433"/>
                    <a:pt x="530" y="437"/>
                  </a:cubicBezTo>
                  <a:cubicBezTo>
                    <a:pt x="535" y="443"/>
                    <a:pt x="542" y="449"/>
                    <a:pt x="551" y="452"/>
                  </a:cubicBezTo>
                  <a:cubicBezTo>
                    <a:pt x="553" y="453"/>
                    <a:pt x="557" y="451"/>
                    <a:pt x="558" y="449"/>
                  </a:cubicBezTo>
                  <a:cubicBezTo>
                    <a:pt x="559" y="446"/>
                    <a:pt x="557" y="442"/>
                    <a:pt x="554" y="441"/>
                  </a:cubicBezTo>
                  <a:cubicBezTo>
                    <a:pt x="548" y="439"/>
                    <a:pt x="543" y="434"/>
                    <a:pt x="537" y="429"/>
                  </a:cubicBezTo>
                  <a:cubicBezTo>
                    <a:pt x="533" y="425"/>
                    <a:pt x="529" y="421"/>
                    <a:pt x="523" y="417"/>
                  </a:cubicBezTo>
                  <a:cubicBezTo>
                    <a:pt x="507" y="408"/>
                    <a:pt x="502" y="400"/>
                    <a:pt x="495" y="381"/>
                  </a:cubicBezTo>
                  <a:cubicBezTo>
                    <a:pt x="486" y="356"/>
                    <a:pt x="472" y="342"/>
                    <a:pt x="448" y="333"/>
                  </a:cubicBezTo>
                  <a:cubicBezTo>
                    <a:pt x="438" y="330"/>
                    <a:pt x="431" y="323"/>
                    <a:pt x="429" y="316"/>
                  </a:cubicBezTo>
                  <a:cubicBezTo>
                    <a:pt x="427" y="306"/>
                    <a:pt x="434" y="302"/>
                    <a:pt x="436" y="302"/>
                  </a:cubicBezTo>
                  <a:cubicBezTo>
                    <a:pt x="446" y="298"/>
                    <a:pt x="460" y="298"/>
                    <a:pt x="478" y="296"/>
                  </a:cubicBezTo>
                  <a:cubicBezTo>
                    <a:pt x="524" y="295"/>
                    <a:pt x="567" y="302"/>
                    <a:pt x="629" y="335"/>
                  </a:cubicBezTo>
                  <a:cubicBezTo>
                    <a:pt x="691" y="368"/>
                    <a:pt x="738" y="397"/>
                    <a:pt x="791" y="397"/>
                  </a:cubicBezTo>
                  <a:cubicBezTo>
                    <a:pt x="814" y="397"/>
                    <a:pt x="809" y="365"/>
                    <a:pt x="791" y="365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7" name="Freeform 5">
              <a:extLst>
                <a:ext uri="{FF2B5EF4-FFF2-40B4-BE49-F238E27FC236}">
                  <a16:creationId xmlns:a16="http://schemas.microsoft.com/office/drawing/2014/main" id="{7E91423C-B191-4DA8-A483-62FC27918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125"/>
              <a:ext cx="475" cy="549"/>
            </a:xfrm>
            <a:custGeom>
              <a:avLst/>
              <a:gdLst>
                <a:gd name="T0" fmla="*/ 1308 w 219"/>
                <a:gd name="T1" fmla="*/ 28 h 237"/>
                <a:gd name="T2" fmla="*/ 121 w 219"/>
                <a:gd name="T3" fmla="*/ 954 h 237"/>
                <a:gd name="T4" fmla="*/ 9 w 219"/>
                <a:gd name="T5" fmla="*/ 1427 h 237"/>
                <a:gd name="T6" fmla="*/ 141 w 219"/>
                <a:gd name="T7" fmla="*/ 1899 h 237"/>
                <a:gd name="T8" fmla="*/ 377 w 219"/>
                <a:gd name="T9" fmla="*/ 2425 h 237"/>
                <a:gd name="T10" fmla="*/ 768 w 219"/>
                <a:gd name="T11" fmla="*/ 2947 h 237"/>
                <a:gd name="T12" fmla="*/ 692 w 219"/>
                <a:gd name="T13" fmla="*/ 2597 h 237"/>
                <a:gd name="T14" fmla="*/ 941 w 219"/>
                <a:gd name="T15" fmla="*/ 2372 h 237"/>
                <a:gd name="T16" fmla="*/ 1308 w 219"/>
                <a:gd name="T17" fmla="*/ 2303 h 237"/>
                <a:gd name="T18" fmla="*/ 1726 w 219"/>
                <a:gd name="T19" fmla="*/ 1964 h 237"/>
                <a:gd name="T20" fmla="*/ 1928 w 219"/>
                <a:gd name="T21" fmla="*/ 435 h 237"/>
                <a:gd name="T22" fmla="*/ 1308 w 219"/>
                <a:gd name="T23" fmla="*/ 28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9" h="237">
                  <a:moveTo>
                    <a:pt x="128" y="2"/>
                  </a:moveTo>
                  <a:cubicBezTo>
                    <a:pt x="77" y="0"/>
                    <a:pt x="37" y="35"/>
                    <a:pt x="12" y="77"/>
                  </a:cubicBezTo>
                  <a:cubicBezTo>
                    <a:pt x="5" y="88"/>
                    <a:pt x="1" y="102"/>
                    <a:pt x="1" y="115"/>
                  </a:cubicBezTo>
                  <a:cubicBezTo>
                    <a:pt x="0" y="128"/>
                    <a:pt x="7" y="141"/>
                    <a:pt x="14" y="153"/>
                  </a:cubicBezTo>
                  <a:cubicBezTo>
                    <a:pt x="21" y="167"/>
                    <a:pt x="28" y="181"/>
                    <a:pt x="37" y="195"/>
                  </a:cubicBezTo>
                  <a:cubicBezTo>
                    <a:pt x="47" y="212"/>
                    <a:pt x="61" y="223"/>
                    <a:pt x="75" y="237"/>
                  </a:cubicBezTo>
                  <a:cubicBezTo>
                    <a:pt x="74" y="227"/>
                    <a:pt x="66" y="219"/>
                    <a:pt x="68" y="209"/>
                  </a:cubicBezTo>
                  <a:cubicBezTo>
                    <a:pt x="71" y="197"/>
                    <a:pt x="82" y="194"/>
                    <a:pt x="92" y="191"/>
                  </a:cubicBezTo>
                  <a:cubicBezTo>
                    <a:pt x="104" y="188"/>
                    <a:pt x="116" y="187"/>
                    <a:pt x="128" y="185"/>
                  </a:cubicBezTo>
                  <a:cubicBezTo>
                    <a:pt x="145" y="182"/>
                    <a:pt x="158" y="172"/>
                    <a:pt x="169" y="158"/>
                  </a:cubicBezTo>
                  <a:cubicBezTo>
                    <a:pt x="195" y="124"/>
                    <a:pt x="219" y="74"/>
                    <a:pt x="189" y="35"/>
                  </a:cubicBezTo>
                  <a:cubicBezTo>
                    <a:pt x="175" y="18"/>
                    <a:pt x="151" y="1"/>
                    <a:pt x="128" y="2"/>
                  </a:cubicBezTo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8" name="Freeform 6">
              <a:extLst>
                <a:ext uri="{FF2B5EF4-FFF2-40B4-BE49-F238E27FC236}">
                  <a16:creationId xmlns:a16="http://schemas.microsoft.com/office/drawing/2014/main" id="{7A2B02C9-BA9F-46A3-A901-2911C04B2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125"/>
              <a:ext cx="354" cy="440"/>
            </a:xfrm>
            <a:custGeom>
              <a:avLst/>
              <a:gdLst>
                <a:gd name="T0" fmla="*/ 1292 w 163"/>
                <a:gd name="T1" fmla="*/ 0 h 190"/>
                <a:gd name="T2" fmla="*/ 1566 w 163"/>
                <a:gd name="T3" fmla="*/ 236 h 190"/>
                <a:gd name="T4" fmla="*/ 1557 w 163"/>
                <a:gd name="T5" fmla="*/ 396 h 190"/>
                <a:gd name="T6" fmla="*/ 1609 w 163"/>
                <a:gd name="T7" fmla="*/ 584 h 190"/>
                <a:gd name="T8" fmla="*/ 1538 w 163"/>
                <a:gd name="T9" fmla="*/ 1179 h 190"/>
                <a:gd name="T10" fmla="*/ 1014 w 163"/>
                <a:gd name="T11" fmla="*/ 1501 h 190"/>
                <a:gd name="T12" fmla="*/ 725 w 163"/>
                <a:gd name="T13" fmla="*/ 1480 h 190"/>
                <a:gd name="T14" fmla="*/ 552 w 163"/>
                <a:gd name="T15" fmla="*/ 1389 h 190"/>
                <a:gd name="T16" fmla="*/ 265 w 163"/>
                <a:gd name="T17" fmla="*/ 1924 h 190"/>
                <a:gd name="T18" fmla="*/ 339 w 163"/>
                <a:gd name="T19" fmla="*/ 2360 h 190"/>
                <a:gd name="T20" fmla="*/ 9 w 163"/>
                <a:gd name="T21" fmla="*/ 1517 h 190"/>
                <a:gd name="T22" fmla="*/ 185 w 163"/>
                <a:gd name="T23" fmla="*/ 794 h 190"/>
                <a:gd name="T24" fmla="*/ 1301 w 163"/>
                <a:gd name="T25" fmla="*/ 12 h 1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" h="190">
                  <a:moveTo>
                    <a:pt x="126" y="0"/>
                  </a:moveTo>
                  <a:cubicBezTo>
                    <a:pt x="136" y="0"/>
                    <a:pt x="151" y="9"/>
                    <a:pt x="153" y="19"/>
                  </a:cubicBezTo>
                  <a:cubicBezTo>
                    <a:pt x="153" y="23"/>
                    <a:pt x="151" y="27"/>
                    <a:pt x="152" y="32"/>
                  </a:cubicBezTo>
                  <a:cubicBezTo>
                    <a:pt x="152" y="37"/>
                    <a:pt x="155" y="42"/>
                    <a:pt x="157" y="47"/>
                  </a:cubicBezTo>
                  <a:cubicBezTo>
                    <a:pt x="163" y="64"/>
                    <a:pt x="160" y="80"/>
                    <a:pt x="150" y="95"/>
                  </a:cubicBezTo>
                  <a:cubicBezTo>
                    <a:pt x="139" y="110"/>
                    <a:pt x="118" y="119"/>
                    <a:pt x="99" y="121"/>
                  </a:cubicBezTo>
                  <a:cubicBezTo>
                    <a:pt x="90" y="122"/>
                    <a:pt x="80" y="122"/>
                    <a:pt x="71" y="119"/>
                  </a:cubicBezTo>
                  <a:cubicBezTo>
                    <a:pt x="65" y="117"/>
                    <a:pt x="60" y="112"/>
                    <a:pt x="54" y="112"/>
                  </a:cubicBezTo>
                  <a:cubicBezTo>
                    <a:pt x="31" y="112"/>
                    <a:pt x="25" y="140"/>
                    <a:pt x="26" y="155"/>
                  </a:cubicBezTo>
                  <a:cubicBezTo>
                    <a:pt x="26" y="164"/>
                    <a:pt x="31" y="184"/>
                    <a:pt x="33" y="190"/>
                  </a:cubicBezTo>
                  <a:cubicBezTo>
                    <a:pt x="18" y="175"/>
                    <a:pt x="2" y="144"/>
                    <a:pt x="1" y="122"/>
                  </a:cubicBezTo>
                  <a:cubicBezTo>
                    <a:pt x="0" y="99"/>
                    <a:pt x="7" y="85"/>
                    <a:pt x="18" y="64"/>
                  </a:cubicBezTo>
                  <a:cubicBezTo>
                    <a:pt x="39" y="25"/>
                    <a:pt x="83" y="1"/>
                    <a:pt x="127" y="1"/>
                  </a:cubicBezTo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9" name="Freeform 7">
              <a:extLst>
                <a:ext uri="{FF2B5EF4-FFF2-40B4-BE49-F238E27FC236}">
                  <a16:creationId xmlns:a16="http://schemas.microsoft.com/office/drawing/2014/main" id="{1647AFC4-D371-445D-92CF-843665B2C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125"/>
              <a:ext cx="361" cy="391"/>
            </a:xfrm>
            <a:custGeom>
              <a:avLst/>
              <a:gdLst>
                <a:gd name="T0" fmla="*/ 1316 w 166"/>
                <a:gd name="T1" fmla="*/ 28 h 169"/>
                <a:gd name="T2" fmla="*/ 254 w 166"/>
                <a:gd name="T3" fmla="*/ 905 h 169"/>
                <a:gd name="T4" fmla="*/ 350 w 166"/>
                <a:gd name="T5" fmla="*/ 2094 h 169"/>
                <a:gd name="T6" fmla="*/ 431 w 166"/>
                <a:gd name="T7" fmla="*/ 1039 h 169"/>
                <a:gd name="T8" fmla="*/ 1287 w 166"/>
                <a:gd name="T9" fmla="*/ 916 h 169"/>
                <a:gd name="T10" fmla="*/ 1316 w 166"/>
                <a:gd name="T11" fmla="*/ 28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69">
                  <a:moveTo>
                    <a:pt x="128" y="2"/>
                  </a:moveTo>
                  <a:cubicBezTo>
                    <a:pt x="99" y="2"/>
                    <a:pt x="50" y="24"/>
                    <a:pt x="25" y="73"/>
                  </a:cubicBezTo>
                  <a:cubicBezTo>
                    <a:pt x="0" y="121"/>
                    <a:pt x="30" y="162"/>
                    <a:pt x="34" y="169"/>
                  </a:cubicBezTo>
                  <a:cubicBezTo>
                    <a:pt x="29" y="150"/>
                    <a:pt x="20" y="104"/>
                    <a:pt x="42" y="84"/>
                  </a:cubicBezTo>
                  <a:cubicBezTo>
                    <a:pt x="64" y="63"/>
                    <a:pt x="86" y="101"/>
                    <a:pt x="125" y="74"/>
                  </a:cubicBezTo>
                  <a:cubicBezTo>
                    <a:pt x="163" y="48"/>
                    <a:pt x="166" y="0"/>
                    <a:pt x="128" y="2"/>
                  </a:cubicBezTo>
                  <a:close/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0" name="Freeform 8">
              <a:extLst>
                <a:ext uri="{FF2B5EF4-FFF2-40B4-BE49-F238E27FC236}">
                  <a16:creationId xmlns:a16="http://schemas.microsoft.com/office/drawing/2014/main" id="{D436BB7F-7C5F-4E4C-B1A3-46A53D815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1359"/>
              <a:ext cx="248" cy="303"/>
            </a:xfrm>
            <a:custGeom>
              <a:avLst/>
              <a:gdLst>
                <a:gd name="T0" fmla="*/ 1164 w 114"/>
                <a:gd name="T1" fmla="*/ 0 h 131"/>
                <a:gd name="T2" fmla="*/ 720 w 114"/>
                <a:gd name="T3" fmla="*/ 1113 h 131"/>
                <a:gd name="T4" fmla="*/ 255 w 114"/>
                <a:gd name="T5" fmla="*/ 1450 h 131"/>
                <a:gd name="T6" fmla="*/ 318 w 114"/>
                <a:gd name="T7" fmla="*/ 1594 h 131"/>
                <a:gd name="T8" fmla="*/ 194 w 114"/>
                <a:gd name="T9" fmla="*/ 1226 h 131"/>
                <a:gd name="T10" fmla="*/ 1164 w 114"/>
                <a:gd name="T11" fmla="*/ 0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31">
                  <a:moveTo>
                    <a:pt x="113" y="0"/>
                  </a:moveTo>
                  <a:cubicBezTo>
                    <a:pt x="114" y="20"/>
                    <a:pt x="102" y="70"/>
                    <a:pt x="70" y="90"/>
                  </a:cubicBezTo>
                  <a:cubicBezTo>
                    <a:pt x="38" y="109"/>
                    <a:pt x="35" y="103"/>
                    <a:pt x="25" y="117"/>
                  </a:cubicBezTo>
                  <a:cubicBezTo>
                    <a:pt x="16" y="131"/>
                    <a:pt x="31" y="129"/>
                    <a:pt x="31" y="129"/>
                  </a:cubicBezTo>
                  <a:cubicBezTo>
                    <a:pt x="0" y="124"/>
                    <a:pt x="6" y="112"/>
                    <a:pt x="19" y="99"/>
                  </a:cubicBezTo>
                  <a:cubicBezTo>
                    <a:pt x="32" y="86"/>
                    <a:pt x="107" y="73"/>
                    <a:pt x="113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1" name="Freeform 9">
              <a:extLst>
                <a:ext uri="{FF2B5EF4-FFF2-40B4-BE49-F238E27FC236}">
                  <a16:creationId xmlns:a16="http://schemas.microsoft.com/office/drawing/2014/main" id="{6AC1D10C-80F5-49C6-8068-679D36697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688"/>
              <a:ext cx="641" cy="266"/>
            </a:xfrm>
            <a:custGeom>
              <a:avLst/>
              <a:gdLst>
                <a:gd name="T0" fmla="*/ 0 w 295"/>
                <a:gd name="T1" fmla="*/ 224 h 115"/>
                <a:gd name="T2" fmla="*/ 1743 w 295"/>
                <a:gd name="T3" fmla="*/ 791 h 115"/>
                <a:gd name="T4" fmla="*/ 3027 w 295"/>
                <a:gd name="T5" fmla="*/ 1423 h 115"/>
                <a:gd name="T6" fmla="*/ 1767 w 295"/>
                <a:gd name="T7" fmla="*/ 659 h 115"/>
                <a:gd name="T8" fmla="*/ 0 w 295"/>
                <a:gd name="T9" fmla="*/ 22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5" h="115">
                  <a:moveTo>
                    <a:pt x="0" y="18"/>
                  </a:moveTo>
                  <a:cubicBezTo>
                    <a:pt x="34" y="16"/>
                    <a:pt x="93" y="16"/>
                    <a:pt x="170" y="64"/>
                  </a:cubicBezTo>
                  <a:cubicBezTo>
                    <a:pt x="246" y="112"/>
                    <a:pt x="295" y="115"/>
                    <a:pt x="295" y="115"/>
                  </a:cubicBezTo>
                  <a:cubicBezTo>
                    <a:pt x="257" y="103"/>
                    <a:pt x="188" y="66"/>
                    <a:pt x="172" y="53"/>
                  </a:cubicBezTo>
                  <a:cubicBezTo>
                    <a:pt x="155" y="40"/>
                    <a:pt x="66" y="0"/>
                    <a:pt x="0" y="18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2" name="Freeform 10">
              <a:extLst>
                <a:ext uri="{FF2B5EF4-FFF2-40B4-BE49-F238E27FC236}">
                  <a16:creationId xmlns:a16="http://schemas.microsoft.com/office/drawing/2014/main" id="{DE09DE56-676D-41D2-B950-B0D007515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674"/>
              <a:ext cx="210" cy="452"/>
            </a:xfrm>
            <a:custGeom>
              <a:avLst/>
              <a:gdLst>
                <a:gd name="T0" fmla="*/ 933 w 97"/>
                <a:gd name="T1" fmla="*/ 473 h 195"/>
                <a:gd name="T2" fmla="*/ 784 w 97"/>
                <a:gd name="T3" fmla="*/ 2429 h 195"/>
                <a:gd name="T4" fmla="*/ 834 w 97"/>
                <a:gd name="T5" fmla="*/ 1579 h 195"/>
                <a:gd name="T6" fmla="*/ 812 w 97"/>
                <a:gd name="T7" fmla="*/ 596 h 195"/>
                <a:gd name="T8" fmla="*/ 0 w 97"/>
                <a:gd name="T9" fmla="*/ 102 h 195"/>
                <a:gd name="T10" fmla="*/ 933 w 97"/>
                <a:gd name="T11" fmla="*/ 473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95">
                  <a:moveTo>
                    <a:pt x="92" y="38"/>
                  </a:moveTo>
                  <a:cubicBezTo>
                    <a:pt x="97" y="69"/>
                    <a:pt x="87" y="159"/>
                    <a:pt x="77" y="195"/>
                  </a:cubicBezTo>
                  <a:cubicBezTo>
                    <a:pt x="80" y="182"/>
                    <a:pt x="80" y="152"/>
                    <a:pt x="82" y="127"/>
                  </a:cubicBezTo>
                  <a:cubicBezTo>
                    <a:pt x="84" y="101"/>
                    <a:pt x="86" y="76"/>
                    <a:pt x="80" y="48"/>
                  </a:cubicBezTo>
                  <a:cubicBezTo>
                    <a:pt x="74" y="19"/>
                    <a:pt x="35" y="10"/>
                    <a:pt x="0" y="8"/>
                  </a:cubicBezTo>
                  <a:cubicBezTo>
                    <a:pt x="20" y="4"/>
                    <a:pt x="77" y="0"/>
                    <a:pt x="92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3" name="Freeform 11">
              <a:extLst>
                <a:ext uri="{FF2B5EF4-FFF2-40B4-BE49-F238E27FC236}">
                  <a16:creationId xmlns:a16="http://schemas.microsoft.com/office/drawing/2014/main" id="{22FB8F1B-839C-4E9D-BFA9-5C5FDE2AA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220"/>
              <a:ext cx="33" cy="35"/>
            </a:xfrm>
            <a:custGeom>
              <a:avLst/>
              <a:gdLst>
                <a:gd name="T0" fmla="*/ 0 w 15"/>
                <a:gd name="T1" fmla="*/ 103 h 15"/>
                <a:gd name="T2" fmla="*/ 73 w 15"/>
                <a:gd name="T3" fmla="*/ 0 h 15"/>
                <a:gd name="T4" fmla="*/ 161 w 15"/>
                <a:gd name="T5" fmla="*/ 86 h 15"/>
                <a:gd name="T6" fmla="*/ 88 w 15"/>
                <a:gd name="T7" fmla="*/ 191 h 15"/>
                <a:gd name="T8" fmla="*/ 0 w 15"/>
                <a:gd name="T9" fmla="*/ 10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5" y="11"/>
                    <a:pt x="12" y="14"/>
                    <a:pt x="8" y="15"/>
                  </a:cubicBezTo>
                  <a:cubicBezTo>
                    <a:pt x="4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4" name="Freeform 12">
              <a:extLst>
                <a:ext uri="{FF2B5EF4-FFF2-40B4-BE49-F238E27FC236}">
                  <a16:creationId xmlns:a16="http://schemas.microsoft.com/office/drawing/2014/main" id="{0ADD5EF5-7E7E-41BF-86CF-2102EF991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1199"/>
              <a:ext cx="19" cy="21"/>
            </a:xfrm>
            <a:custGeom>
              <a:avLst/>
              <a:gdLst>
                <a:gd name="T0" fmla="*/ 0 w 9"/>
                <a:gd name="T1" fmla="*/ 65 h 9"/>
                <a:gd name="T2" fmla="*/ 36 w 9"/>
                <a:gd name="T3" fmla="*/ 0 h 9"/>
                <a:gd name="T4" fmla="*/ 84 w 9"/>
                <a:gd name="T5" fmla="*/ 49 h 9"/>
                <a:gd name="T6" fmla="*/ 49 w 9"/>
                <a:gd name="T7" fmla="*/ 114 h 9"/>
                <a:gd name="T8" fmla="*/ 0 w 9"/>
                <a:gd name="T9" fmla="*/ 6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5" name="Freeform 13">
              <a:extLst>
                <a:ext uri="{FF2B5EF4-FFF2-40B4-BE49-F238E27FC236}">
                  <a16:creationId xmlns:a16="http://schemas.microsoft.com/office/drawing/2014/main" id="{F130E908-C3B4-456F-863C-B83780D1F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1257"/>
              <a:ext cx="22" cy="23"/>
            </a:xfrm>
            <a:custGeom>
              <a:avLst/>
              <a:gdLst>
                <a:gd name="T0" fmla="*/ 0 w 10"/>
                <a:gd name="T1" fmla="*/ 64 h 10"/>
                <a:gd name="T2" fmla="*/ 53 w 10"/>
                <a:gd name="T3" fmla="*/ 0 h 10"/>
                <a:gd name="T4" fmla="*/ 106 w 10"/>
                <a:gd name="T5" fmla="*/ 64 h 10"/>
                <a:gd name="T6" fmla="*/ 53 w 10"/>
                <a:gd name="T7" fmla="*/ 122 h 10"/>
                <a:gd name="T8" fmla="*/ 0 w 10"/>
                <a:gd name="T9" fmla="*/ 6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3"/>
                    <a:pt x="2" y="1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6" name="Freeform 14">
              <a:extLst>
                <a:ext uri="{FF2B5EF4-FFF2-40B4-BE49-F238E27FC236}">
                  <a16:creationId xmlns:a16="http://schemas.microsoft.com/office/drawing/2014/main" id="{8BA73322-D4CE-4347-92F6-D5BB0D62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427"/>
              <a:ext cx="74" cy="375"/>
            </a:xfrm>
            <a:custGeom>
              <a:avLst/>
              <a:gdLst>
                <a:gd name="T0" fmla="*/ 279 w 34"/>
                <a:gd name="T1" fmla="*/ 933 h 162"/>
                <a:gd name="T2" fmla="*/ 0 w 34"/>
                <a:gd name="T3" fmla="*/ 2009 h 162"/>
                <a:gd name="T4" fmla="*/ 176 w 34"/>
                <a:gd name="T5" fmla="*/ 880 h 162"/>
                <a:gd name="T6" fmla="*/ 52 w 34"/>
                <a:gd name="T7" fmla="*/ 0 h 162"/>
                <a:gd name="T8" fmla="*/ 279 w 34"/>
                <a:gd name="T9" fmla="*/ 933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62">
                  <a:moveTo>
                    <a:pt x="27" y="75"/>
                  </a:moveTo>
                  <a:cubicBezTo>
                    <a:pt x="34" y="105"/>
                    <a:pt x="28" y="125"/>
                    <a:pt x="0" y="162"/>
                  </a:cubicBezTo>
                  <a:cubicBezTo>
                    <a:pt x="24" y="119"/>
                    <a:pt x="24" y="101"/>
                    <a:pt x="17" y="71"/>
                  </a:cubicBezTo>
                  <a:cubicBezTo>
                    <a:pt x="9" y="41"/>
                    <a:pt x="4" y="24"/>
                    <a:pt x="5" y="0"/>
                  </a:cubicBezTo>
                  <a:cubicBezTo>
                    <a:pt x="9" y="18"/>
                    <a:pt x="21" y="52"/>
                    <a:pt x="27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7" name="Freeform 15">
              <a:extLst>
                <a:ext uri="{FF2B5EF4-FFF2-40B4-BE49-F238E27FC236}">
                  <a16:creationId xmlns:a16="http://schemas.microsoft.com/office/drawing/2014/main" id="{DC77C8CB-BF53-4030-86C0-0A82E6E5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001"/>
              <a:ext cx="146" cy="596"/>
            </a:xfrm>
            <a:custGeom>
              <a:avLst/>
              <a:gdLst>
                <a:gd name="T0" fmla="*/ 342 w 67"/>
                <a:gd name="T1" fmla="*/ 0 h 257"/>
                <a:gd name="T2" fmla="*/ 466 w 67"/>
                <a:gd name="T3" fmla="*/ 1586 h 257"/>
                <a:gd name="T4" fmla="*/ 0 w 67"/>
                <a:gd name="T5" fmla="*/ 3205 h 257"/>
                <a:gd name="T6" fmla="*/ 536 w 67"/>
                <a:gd name="T7" fmla="*/ 1647 h 257"/>
                <a:gd name="T8" fmla="*/ 342 w 67"/>
                <a:gd name="T9" fmla="*/ 0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57">
                  <a:moveTo>
                    <a:pt x="33" y="0"/>
                  </a:moveTo>
                  <a:cubicBezTo>
                    <a:pt x="48" y="44"/>
                    <a:pt x="59" y="93"/>
                    <a:pt x="45" y="127"/>
                  </a:cubicBezTo>
                  <a:cubicBezTo>
                    <a:pt x="31" y="161"/>
                    <a:pt x="3" y="219"/>
                    <a:pt x="0" y="257"/>
                  </a:cubicBezTo>
                  <a:cubicBezTo>
                    <a:pt x="4" y="228"/>
                    <a:pt x="37" y="169"/>
                    <a:pt x="52" y="132"/>
                  </a:cubicBezTo>
                  <a:cubicBezTo>
                    <a:pt x="67" y="94"/>
                    <a:pt x="51" y="29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8" name="Freeform 16">
              <a:extLst>
                <a:ext uri="{FF2B5EF4-FFF2-40B4-BE49-F238E27FC236}">
                  <a16:creationId xmlns:a16="http://schemas.microsoft.com/office/drawing/2014/main" id="{62F29733-3040-4A2A-A71F-0A272BCCE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641"/>
              <a:ext cx="295" cy="100"/>
            </a:xfrm>
            <a:custGeom>
              <a:avLst/>
              <a:gdLst>
                <a:gd name="T0" fmla="*/ 0 w 136"/>
                <a:gd name="T1" fmla="*/ 12 h 43"/>
                <a:gd name="T2" fmla="*/ 1388 w 136"/>
                <a:gd name="T3" fmla="*/ 542 h 43"/>
                <a:gd name="T4" fmla="*/ 0 w 136"/>
                <a:gd name="T5" fmla="*/ 1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43">
                  <a:moveTo>
                    <a:pt x="0" y="1"/>
                  </a:moveTo>
                  <a:cubicBezTo>
                    <a:pt x="35" y="0"/>
                    <a:pt x="96" y="16"/>
                    <a:pt x="136" y="43"/>
                  </a:cubicBezTo>
                  <a:cubicBezTo>
                    <a:pt x="114" y="3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9" name="Freeform 17">
              <a:extLst>
                <a:ext uri="{FF2B5EF4-FFF2-40B4-BE49-F238E27FC236}">
                  <a16:creationId xmlns:a16="http://schemas.microsoft.com/office/drawing/2014/main" id="{4C416A38-46ED-4BA7-BF5E-67CECBC6E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742"/>
              <a:ext cx="85" cy="299"/>
            </a:xfrm>
            <a:custGeom>
              <a:avLst/>
              <a:gdLst>
                <a:gd name="T0" fmla="*/ 209 w 39"/>
                <a:gd name="T1" fmla="*/ 0 h 129"/>
                <a:gd name="T2" fmla="*/ 124 w 39"/>
                <a:gd name="T3" fmla="*/ 721 h 129"/>
                <a:gd name="T4" fmla="*/ 394 w 39"/>
                <a:gd name="T5" fmla="*/ 1595 h 129"/>
                <a:gd name="T6" fmla="*/ 403 w 39"/>
                <a:gd name="T7" fmla="*/ 1606 h 129"/>
                <a:gd name="T8" fmla="*/ 9 w 39"/>
                <a:gd name="T9" fmla="*/ 635 h 129"/>
                <a:gd name="T10" fmla="*/ 209 w 39"/>
                <a:gd name="T11" fmla="*/ 0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29">
                  <a:moveTo>
                    <a:pt x="20" y="0"/>
                  </a:moveTo>
                  <a:cubicBezTo>
                    <a:pt x="15" y="17"/>
                    <a:pt x="5" y="32"/>
                    <a:pt x="12" y="58"/>
                  </a:cubicBezTo>
                  <a:cubicBezTo>
                    <a:pt x="17" y="78"/>
                    <a:pt x="31" y="109"/>
                    <a:pt x="38" y="128"/>
                  </a:cubicBezTo>
                  <a:cubicBezTo>
                    <a:pt x="38" y="128"/>
                    <a:pt x="39" y="128"/>
                    <a:pt x="39" y="129"/>
                  </a:cubicBezTo>
                  <a:cubicBezTo>
                    <a:pt x="33" y="114"/>
                    <a:pt x="2" y="74"/>
                    <a:pt x="1" y="51"/>
                  </a:cubicBezTo>
                  <a:cubicBezTo>
                    <a:pt x="0" y="27"/>
                    <a:pt x="13" y="8"/>
                    <a:pt x="20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0" name="Freeform 18">
              <a:extLst>
                <a:ext uri="{FF2B5EF4-FFF2-40B4-BE49-F238E27FC236}">
                  <a16:creationId xmlns:a16="http://schemas.microsoft.com/office/drawing/2014/main" id="{C7CD161E-9CD1-4278-9C50-180782C03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055"/>
              <a:ext cx="1768" cy="2636"/>
            </a:xfrm>
            <a:custGeom>
              <a:avLst/>
              <a:gdLst>
                <a:gd name="T0" fmla="*/ 6444 w 814"/>
                <a:gd name="T1" fmla="*/ 3590 h 1138"/>
                <a:gd name="T2" fmla="*/ 4396 w 814"/>
                <a:gd name="T3" fmla="*/ 3171 h 1138"/>
                <a:gd name="T4" fmla="*/ 4948 w 814"/>
                <a:gd name="T5" fmla="*/ 2710 h 1138"/>
                <a:gd name="T6" fmla="*/ 2858 w 814"/>
                <a:gd name="T7" fmla="*/ 1663 h 1138"/>
                <a:gd name="T8" fmla="*/ 3453 w 814"/>
                <a:gd name="T9" fmla="*/ 3155 h 1138"/>
                <a:gd name="T10" fmla="*/ 2133 w 814"/>
                <a:gd name="T11" fmla="*/ 2983 h 1138"/>
                <a:gd name="T12" fmla="*/ 1679 w 814"/>
                <a:gd name="T13" fmla="*/ 2560 h 1138"/>
                <a:gd name="T14" fmla="*/ 1321 w 814"/>
                <a:gd name="T15" fmla="*/ 2066 h 1138"/>
                <a:gd name="T16" fmla="*/ 1127 w 814"/>
                <a:gd name="T17" fmla="*/ 1753 h 1138"/>
                <a:gd name="T18" fmla="*/ 943 w 814"/>
                <a:gd name="T19" fmla="*/ 1418 h 1138"/>
                <a:gd name="T20" fmla="*/ 797 w 814"/>
                <a:gd name="T21" fmla="*/ 1353 h 1138"/>
                <a:gd name="T22" fmla="*/ 893 w 814"/>
                <a:gd name="T23" fmla="*/ 1566 h 1138"/>
                <a:gd name="T24" fmla="*/ 986 w 814"/>
                <a:gd name="T25" fmla="*/ 1793 h 1138"/>
                <a:gd name="T26" fmla="*/ 1260 w 814"/>
                <a:gd name="T27" fmla="*/ 2210 h 1138"/>
                <a:gd name="T28" fmla="*/ 1505 w 814"/>
                <a:gd name="T29" fmla="*/ 2608 h 1138"/>
                <a:gd name="T30" fmla="*/ 1331 w 814"/>
                <a:gd name="T31" fmla="*/ 2539 h 1138"/>
                <a:gd name="T32" fmla="*/ 20 w 814"/>
                <a:gd name="T33" fmla="*/ 2001 h 1138"/>
                <a:gd name="T34" fmla="*/ 1119 w 814"/>
                <a:gd name="T35" fmla="*/ 2775 h 1138"/>
                <a:gd name="T36" fmla="*/ 2528 w 814"/>
                <a:gd name="T37" fmla="*/ 3493 h 1138"/>
                <a:gd name="T38" fmla="*/ 3558 w 814"/>
                <a:gd name="T39" fmla="*/ 5082 h 1138"/>
                <a:gd name="T40" fmla="*/ 3453 w 814"/>
                <a:gd name="T41" fmla="*/ 5939 h 1138"/>
                <a:gd name="T42" fmla="*/ 3015 w 814"/>
                <a:gd name="T43" fmla="*/ 6338 h 1138"/>
                <a:gd name="T44" fmla="*/ 2420 w 814"/>
                <a:gd name="T45" fmla="*/ 7060 h 1138"/>
                <a:gd name="T46" fmla="*/ 2344 w 814"/>
                <a:gd name="T47" fmla="*/ 7442 h 1138"/>
                <a:gd name="T48" fmla="*/ 2572 w 814"/>
                <a:gd name="T49" fmla="*/ 7146 h 1138"/>
                <a:gd name="T50" fmla="*/ 3052 w 814"/>
                <a:gd name="T51" fmla="*/ 6551 h 1138"/>
                <a:gd name="T52" fmla="*/ 3382 w 814"/>
                <a:gd name="T53" fmla="*/ 6363 h 1138"/>
                <a:gd name="T54" fmla="*/ 3312 w 814"/>
                <a:gd name="T55" fmla="*/ 7317 h 1138"/>
                <a:gd name="T56" fmla="*/ 3410 w 814"/>
                <a:gd name="T57" fmla="*/ 8128 h 1138"/>
                <a:gd name="T58" fmla="*/ 3410 w 814"/>
                <a:gd name="T59" fmla="*/ 9036 h 1138"/>
                <a:gd name="T60" fmla="*/ 3076 w 814"/>
                <a:gd name="T61" fmla="*/ 9680 h 1138"/>
                <a:gd name="T62" fmla="*/ 2717 w 814"/>
                <a:gd name="T63" fmla="*/ 9942 h 1138"/>
                <a:gd name="T64" fmla="*/ 2133 w 814"/>
                <a:gd name="T65" fmla="*/ 11445 h 1138"/>
                <a:gd name="T66" fmla="*/ 2817 w 814"/>
                <a:gd name="T67" fmla="*/ 10120 h 1138"/>
                <a:gd name="T68" fmla="*/ 3251 w 814"/>
                <a:gd name="T69" fmla="*/ 9791 h 1138"/>
                <a:gd name="T70" fmla="*/ 3482 w 814"/>
                <a:gd name="T71" fmla="*/ 10403 h 1138"/>
                <a:gd name="T72" fmla="*/ 3671 w 814"/>
                <a:gd name="T73" fmla="*/ 11857 h 1138"/>
                <a:gd name="T74" fmla="*/ 3184 w 814"/>
                <a:gd name="T75" fmla="*/ 13842 h 1138"/>
                <a:gd name="T76" fmla="*/ 3671 w 814"/>
                <a:gd name="T77" fmla="*/ 13842 h 1138"/>
                <a:gd name="T78" fmla="*/ 4138 w 814"/>
                <a:gd name="T79" fmla="*/ 12008 h 1138"/>
                <a:gd name="T80" fmla="*/ 3933 w 814"/>
                <a:gd name="T81" fmla="*/ 10178 h 1138"/>
                <a:gd name="T82" fmla="*/ 3892 w 814"/>
                <a:gd name="T83" fmla="*/ 9138 h 1138"/>
                <a:gd name="T84" fmla="*/ 4049 w 814"/>
                <a:gd name="T85" fmla="*/ 9245 h 1138"/>
                <a:gd name="T86" fmla="*/ 4344 w 814"/>
                <a:gd name="T87" fmla="*/ 10264 h 1138"/>
                <a:gd name="T88" fmla="*/ 4581 w 814"/>
                <a:gd name="T89" fmla="*/ 11063 h 1138"/>
                <a:gd name="T90" fmla="*/ 4520 w 814"/>
                <a:gd name="T91" fmla="*/ 10254 h 1138"/>
                <a:gd name="T92" fmla="*/ 4190 w 814"/>
                <a:gd name="T93" fmla="*/ 9122 h 1138"/>
                <a:gd name="T94" fmla="*/ 3873 w 814"/>
                <a:gd name="T95" fmla="*/ 7977 h 1138"/>
                <a:gd name="T96" fmla="*/ 3892 w 814"/>
                <a:gd name="T97" fmla="*/ 6486 h 1138"/>
                <a:gd name="T98" fmla="*/ 4066 w 814"/>
                <a:gd name="T99" fmla="*/ 5392 h 1138"/>
                <a:gd name="T100" fmla="*/ 4151 w 814"/>
                <a:gd name="T101" fmla="*/ 4447 h 1138"/>
                <a:gd name="T102" fmla="*/ 4327 w 814"/>
                <a:gd name="T103" fmla="*/ 4061 h 1138"/>
                <a:gd name="T104" fmla="*/ 4967 w 814"/>
                <a:gd name="T105" fmla="*/ 4786 h 1138"/>
                <a:gd name="T106" fmla="*/ 5430 w 814"/>
                <a:gd name="T107" fmla="*/ 5430 h 1138"/>
                <a:gd name="T108" fmla="*/ 5717 w 814"/>
                <a:gd name="T109" fmla="*/ 5580 h 1138"/>
                <a:gd name="T110" fmla="*/ 5502 w 814"/>
                <a:gd name="T111" fmla="*/ 5332 h 1138"/>
                <a:gd name="T112" fmla="*/ 5072 w 814"/>
                <a:gd name="T113" fmla="*/ 4737 h 1138"/>
                <a:gd name="T114" fmla="*/ 4396 w 814"/>
                <a:gd name="T115" fmla="*/ 3929 h 1138"/>
                <a:gd name="T116" fmla="*/ 4898 w 814"/>
                <a:gd name="T117" fmla="*/ 3681 h 1138"/>
                <a:gd name="T118" fmla="*/ 8104 w 814"/>
                <a:gd name="T119" fmla="*/ 4936 h 1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14" h="1138">
                  <a:moveTo>
                    <a:pt x="791" y="365"/>
                  </a:moveTo>
                  <a:cubicBezTo>
                    <a:pt x="738" y="359"/>
                    <a:pt x="691" y="321"/>
                    <a:pt x="629" y="289"/>
                  </a:cubicBezTo>
                  <a:cubicBezTo>
                    <a:pt x="567" y="256"/>
                    <a:pt x="524" y="248"/>
                    <a:pt x="478" y="250"/>
                  </a:cubicBezTo>
                  <a:cubicBezTo>
                    <a:pt x="466" y="250"/>
                    <a:pt x="439" y="253"/>
                    <a:pt x="429" y="255"/>
                  </a:cubicBezTo>
                  <a:cubicBezTo>
                    <a:pt x="426" y="255"/>
                    <a:pt x="425" y="252"/>
                    <a:pt x="428" y="250"/>
                  </a:cubicBezTo>
                  <a:cubicBezTo>
                    <a:pt x="439" y="241"/>
                    <a:pt x="465" y="237"/>
                    <a:pt x="483" y="218"/>
                  </a:cubicBezTo>
                  <a:cubicBezTo>
                    <a:pt x="528" y="167"/>
                    <a:pt x="535" y="64"/>
                    <a:pt x="450" y="32"/>
                  </a:cubicBezTo>
                  <a:cubicBezTo>
                    <a:pt x="365" y="0"/>
                    <a:pt x="288" y="64"/>
                    <a:pt x="279" y="134"/>
                  </a:cubicBezTo>
                  <a:cubicBezTo>
                    <a:pt x="273" y="185"/>
                    <a:pt x="314" y="231"/>
                    <a:pt x="337" y="252"/>
                  </a:cubicBezTo>
                  <a:cubicBezTo>
                    <a:pt x="340" y="254"/>
                    <a:pt x="338" y="254"/>
                    <a:pt x="337" y="254"/>
                  </a:cubicBezTo>
                  <a:cubicBezTo>
                    <a:pt x="319" y="248"/>
                    <a:pt x="281" y="244"/>
                    <a:pt x="250" y="246"/>
                  </a:cubicBezTo>
                  <a:cubicBezTo>
                    <a:pt x="235" y="247"/>
                    <a:pt x="221" y="244"/>
                    <a:pt x="208" y="240"/>
                  </a:cubicBezTo>
                  <a:cubicBezTo>
                    <a:pt x="198" y="237"/>
                    <a:pt x="189" y="233"/>
                    <a:pt x="179" y="228"/>
                  </a:cubicBezTo>
                  <a:cubicBezTo>
                    <a:pt x="173" y="225"/>
                    <a:pt x="170" y="220"/>
                    <a:pt x="164" y="206"/>
                  </a:cubicBezTo>
                  <a:cubicBezTo>
                    <a:pt x="160" y="197"/>
                    <a:pt x="155" y="188"/>
                    <a:pt x="149" y="180"/>
                  </a:cubicBezTo>
                  <a:cubicBezTo>
                    <a:pt x="143" y="173"/>
                    <a:pt x="136" y="169"/>
                    <a:pt x="129" y="166"/>
                  </a:cubicBezTo>
                  <a:cubicBezTo>
                    <a:pt x="121" y="162"/>
                    <a:pt x="114" y="159"/>
                    <a:pt x="111" y="149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8" y="134"/>
                    <a:pt x="107" y="125"/>
                    <a:pt x="101" y="119"/>
                  </a:cubicBezTo>
                  <a:cubicBezTo>
                    <a:pt x="98" y="116"/>
                    <a:pt x="95" y="115"/>
                    <a:pt x="92" y="114"/>
                  </a:cubicBezTo>
                  <a:cubicBezTo>
                    <a:pt x="89" y="113"/>
                    <a:pt x="88" y="112"/>
                    <a:pt x="87" y="111"/>
                  </a:cubicBezTo>
                  <a:cubicBezTo>
                    <a:pt x="85" y="108"/>
                    <a:pt x="81" y="107"/>
                    <a:pt x="78" y="109"/>
                  </a:cubicBezTo>
                  <a:cubicBezTo>
                    <a:pt x="75" y="111"/>
                    <a:pt x="74" y="115"/>
                    <a:pt x="76" y="118"/>
                  </a:cubicBezTo>
                  <a:cubicBezTo>
                    <a:pt x="79" y="123"/>
                    <a:pt x="84" y="125"/>
                    <a:pt x="87" y="126"/>
                  </a:cubicBezTo>
                  <a:cubicBezTo>
                    <a:pt x="89" y="127"/>
                    <a:pt x="91" y="128"/>
                    <a:pt x="92" y="129"/>
                  </a:cubicBezTo>
                  <a:cubicBezTo>
                    <a:pt x="94" y="131"/>
                    <a:pt x="95" y="138"/>
                    <a:pt x="96" y="144"/>
                  </a:cubicBezTo>
                  <a:cubicBezTo>
                    <a:pt x="98" y="154"/>
                    <a:pt x="98" y="154"/>
                    <a:pt x="98" y="154"/>
                  </a:cubicBezTo>
                  <a:cubicBezTo>
                    <a:pt x="103" y="168"/>
                    <a:pt x="114" y="173"/>
                    <a:pt x="123" y="178"/>
                  </a:cubicBezTo>
                  <a:cubicBezTo>
                    <a:pt x="129" y="181"/>
                    <a:pt x="134" y="184"/>
                    <a:pt x="138" y="189"/>
                  </a:cubicBezTo>
                  <a:cubicBezTo>
                    <a:pt x="143" y="194"/>
                    <a:pt x="145" y="203"/>
                    <a:pt x="147" y="210"/>
                  </a:cubicBezTo>
                  <a:cubicBezTo>
                    <a:pt x="148" y="212"/>
                    <a:pt x="150" y="217"/>
                    <a:pt x="144" y="213"/>
                  </a:cubicBezTo>
                  <a:cubicBezTo>
                    <a:pt x="139" y="210"/>
                    <a:pt x="135" y="207"/>
                    <a:pt x="130" y="204"/>
                  </a:cubicBezTo>
                  <a:cubicBezTo>
                    <a:pt x="97" y="184"/>
                    <a:pt x="65" y="159"/>
                    <a:pt x="23" y="151"/>
                  </a:cubicBezTo>
                  <a:cubicBezTo>
                    <a:pt x="10" y="149"/>
                    <a:pt x="4" y="152"/>
                    <a:pt x="2" y="161"/>
                  </a:cubicBezTo>
                  <a:cubicBezTo>
                    <a:pt x="0" y="169"/>
                    <a:pt x="6" y="176"/>
                    <a:pt x="17" y="179"/>
                  </a:cubicBezTo>
                  <a:cubicBezTo>
                    <a:pt x="50" y="185"/>
                    <a:pt x="78" y="204"/>
                    <a:pt x="109" y="223"/>
                  </a:cubicBezTo>
                  <a:cubicBezTo>
                    <a:pt x="136" y="240"/>
                    <a:pt x="161" y="263"/>
                    <a:pt x="194" y="273"/>
                  </a:cubicBezTo>
                  <a:cubicBezTo>
                    <a:pt x="213" y="279"/>
                    <a:pt x="231" y="280"/>
                    <a:pt x="247" y="281"/>
                  </a:cubicBezTo>
                  <a:cubicBezTo>
                    <a:pt x="267" y="283"/>
                    <a:pt x="335" y="282"/>
                    <a:pt x="344" y="320"/>
                  </a:cubicBezTo>
                  <a:cubicBezTo>
                    <a:pt x="352" y="340"/>
                    <a:pt x="347" y="381"/>
                    <a:pt x="347" y="409"/>
                  </a:cubicBezTo>
                  <a:cubicBezTo>
                    <a:pt x="347" y="422"/>
                    <a:pt x="346" y="437"/>
                    <a:pt x="344" y="454"/>
                  </a:cubicBezTo>
                  <a:cubicBezTo>
                    <a:pt x="343" y="459"/>
                    <a:pt x="341" y="472"/>
                    <a:pt x="337" y="478"/>
                  </a:cubicBezTo>
                  <a:cubicBezTo>
                    <a:pt x="330" y="489"/>
                    <a:pt x="321" y="499"/>
                    <a:pt x="313" y="504"/>
                  </a:cubicBezTo>
                  <a:cubicBezTo>
                    <a:pt x="307" y="507"/>
                    <a:pt x="301" y="509"/>
                    <a:pt x="294" y="510"/>
                  </a:cubicBezTo>
                  <a:cubicBezTo>
                    <a:pt x="284" y="512"/>
                    <a:pt x="273" y="515"/>
                    <a:pt x="262" y="525"/>
                  </a:cubicBezTo>
                  <a:cubicBezTo>
                    <a:pt x="250" y="536"/>
                    <a:pt x="243" y="552"/>
                    <a:pt x="236" y="568"/>
                  </a:cubicBezTo>
                  <a:cubicBezTo>
                    <a:pt x="233" y="575"/>
                    <a:pt x="230" y="581"/>
                    <a:pt x="226" y="587"/>
                  </a:cubicBezTo>
                  <a:cubicBezTo>
                    <a:pt x="224" y="591"/>
                    <a:pt x="225" y="596"/>
                    <a:pt x="229" y="599"/>
                  </a:cubicBezTo>
                  <a:cubicBezTo>
                    <a:pt x="233" y="601"/>
                    <a:pt x="239" y="599"/>
                    <a:pt x="241" y="595"/>
                  </a:cubicBezTo>
                  <a:cubicBezTo>
                    <a:pt x="244" y="589"/>
                    <a:pt x="248" y="582"/>
                    <a:pt x="251" y="575"/>
                  </a:cubicBezTo>
                  <a:cubicBezTo>
                    <a:pt x="258" y="560"/>
                    <a:pt x="264" y="546"/>
                    <a:pt x="273" y="537"/>
                  </a:cubicBezTo>
                  <a:cubicBezTo>
                    <a:pt x="281" y="530"/>
                    <a:pt x="289" y="529"/>
                    <a:pt x="298" y="527"/>
                  </a:cubicBezTo>
                  <a:cubicBezTo>
                    <a:pt x="305" y="525"/>
                    <a:pt x="314" y="523"/>
                    <a:pt x="322" y="518"/>
                  </a:cubicBezTo>
                  <a:cubicBezTo>
                    <a:pt x="324" y="516"/>
                    <a:pt x="327" y="514"/>
                    <a:pt x="330" y="512"/>
                  </a:cubicBezTo>
                  <a:cubicBezTo>
                    <a:pt x="334" y="509"/>
                    <a:pt x="333" y="513"/>
                    <a:pt x="333" y="514"/>
                  </a:cubicBezTo>
                  <a:cubicBezTo>
                    <a:pt x="328" y="538"/>
                    <a:pt x="323" y="563"/>
                    <a:pt x="323" y="589"/>
                  </a:cubicBezTo>
                  <a:cubicBezTo>
                    <a:pt x="323" y="597"/>
                    <a:pt x="323" y="604"/>
                    <a:pt x="324" y="612"/>
                  </a:cubicBezTo>
                  <a:cubicBezTo>
                    <a:pt x="326" y="628"/>
                    <a:pt x="330" y="642"/>
                    <a:pt x="333" y="654"/>
                  </a:cubicBezTo>
                  <a:cubicBezTo>
                    <a:pt x="337" y="669"/>
                    <a:pt x="340" y="682"/>
                    <a:pt x="340" y="695"/>
                  </a:cubicBezTo>
                  <a:cubicBezTo>
                    <a:pt x="340" y="705"/>
                    <a:pt x="338" y="715"/>
                    <a:pt x="333" y="727"/>
                  </a:cubicBezTo>
                  <a:cubicBezTo>
                    <a:pt x="331" y="731"/>
                    <a:pt x="326" y="743"/>
                    <a:pt x="321" y="754"/>
                  </a:cubicBezTo>
                  <a:cubicBezTo>
                    <a:pt x="317" y="762"/>
                    <a:pt x="311" y="771"/>
                    <a:pt x="300" y="779"/>
                  </a:cubicBezTo>
                  <a:cubicBezTo>
                    <a:pt x="296" y="782"/>
                    <a:pt x="291" y="784"/>
                    <a:pt x="287" y="787"/>
                  </a:cubicBezTo>
                  <a:cubicBezTo>
                    <a:pt x="279" y="791"/>
                    <a:pt x="271" y="795"/>
                    <a:pt x="265" y="800"/>
                  </a:cubicBezTo>
                  <a:cubicBezTo>
                    <a:pt x="225" y="829"/>
                    <a:pt x="212" y="861"/>
                    <a:pt x="202" y="911"/>
                  </a:cubicBezTo>
                  <a:cubicBezTo>
                    <a:pt x="201" y="915"/>
                    <a:pt x="204" y="920"/>
                    <a:pt x="208" y="921"/>
                  </a:cubicBezTo>
                  <a:cubicBezTo>
                    <a:pt x="213" y="922"/>
                    <a:pt x="217" y="919"/>
                    <a:pt x="218" y="914"/>
                  </a:cubicBezTo>
                  <a:cubicBezTo>
                    <a:pt x="228" y="868"/>
                    <a:pt x="239" y="839"/>
                    <a:pt x="275" y="814"/>
                  </a:cubicBezTo>
                  <a:cubicBezTo>
                    <a:pt x="281" y="810"/>
                    <a:pt x="288" y="806"/>
                    <a:pt x="295" y="801"/>
                  </a:cubicBezTo>
                  <a:cubicBezTo>
                    <a:pt x="302" y="797"/>
                    <a:pt x="310" y="793"/>
                    <a:pt x="317" y="788"/>
                  </a:cubicBezTo>
                  <a:cubicBezTo>
                    <a:pt x="320" y="786"/>
                    <a:pt x="324" y="784"/>
                    <a:pt x="325" y="791"/>
                  </a:cubicBezTo>
                  <a:cubicBezTo>
                    <a:pt x="328" y="807"/>
                    <a:pt x="334" y="822"/>
                    <a:pt x="340" y="837"/>
                  </a:cubicBezTo>
                  <a:cubicBezTo>
                    <a:pt x="350" y="861"/>
                    <a:pt x="361" y="887"/>
                    <a:pt x="361" y="923"/>
                  </a:cubicBezTo>
                  <a:cubicBezTo>
                    <a:pt x="361" y="933"/>
                    <a:pt x="360" y="943"/>
                    <a:pt x="358" y="954"/>
                  </a:cubicBezTo>
                  <a:cubicBezTo>
                    <a:pt x="352" y="975"/>
                    <a:pt x="345" y="992"/>
                    <a:pt x="338" y="1008"/>
                  </a:cubicBezTo>
                  <a:cubicBezTo>
                    <a:pt x="324" y="1040"/>
                    <a:pt x="311" y="1071"/>
                    <a:pt x="311" y="1114"/>
                  </a:cubicBezTo>
                  <a:cubicBezTo>
                    <a:pt x="311" y="1127"/>
                    <a:pt x="321" y="1138"/>
                    <a:pt x="334" y="1138"/>
                  </a:cubicBezTo>
                  <a:cubicBezTo>
                    <a:pt x="347" y="1138"/>
                    <a:pt x="358" y="1127"/>
                    <a:pt x="358" y="1114"/>
                  </a:cubicBezTo>
                  <a:cubicBezTo>
                    <a:pt x="358" y="1080"/>
                    <a:pt x="368" y="1057"/>
                    <a:pt x="381" y="1027"/>
                  </a:cubicBezTo>
                  <a:cubicBezTo>
                    <a:pt x="388" y="1010"/>
                    <a:pt x="397" y="990"/>
                    <a:pt x="404" y="966"/>
                  </a:cubicBezTo>
                  <a:cubicBezTo>
                    <a:pt x="404" y="965"/>
                    <a:pt x="405" y="964"/>
                    <a:pt x="405" y="963"/>
                  </a:cubicBezTo>
                  <a:cubicBezTo>
                    <a:pt x="415" y="895"/>
                    <a:pt x="398" y="853"/>
                    <a:pt x="384" y="819"/>
                  </a:cubicBezTo>
                  <a:cubicBezTo>
                    <a:pt x="371" y="787"/>
                    <a:pt x="365" y="771"/>
                    <a:pt x="376" y="746"/>
                  </a:cubicBezTo>
                  <a:cubicBezTo>
                    <a:pt x="377" y="743"/>
                    <a:pt x="379" y="739"/>
                    <a:pt x="380" y="735"/>
                  </a:cubicBezTo>
                  <a:cubicBezTo>
                    <a:pt x="384" y="724"/>
                    <a:pt x="386" y="731"/>
                    <a:pt x="388" y="733"/>
                  </a:cubicBezTo>
                  <a:cubicBezTo>
                    <a:pt x="391" y="737"/>
                    <a:pt x="393" y="740"/>
                    <a:pt x="395" y="744"/>
                  </a:cubicBezTo>
                  <a:cubicBezTo>
                    <a:pt x="401" y="751"/>
                    <a:pt x="406" y="760"/>
                    <a:pt x="411" y="769"/>
                  </a:cubicBezTo>
                  <a:cubicBezTo>
                    <a:pt x="421" y="786"/>
                    <a:pt x="422" y="805"/>
                    <a:pt x="424" y="826"/>
                  </a:cubicBezTo>
                  <a:cubicBezTo>
                    <a:pt x="425" y="846"/>
                    <a:pt x="427" y="867"/>
                    <a:pt x="436" y="886"/>
                  </a:cubicBezTo>
                  <a:cubicBezTo>
                    <a:pt x="438" y="890"/>
                    <a:pt x="443" y="892"/>
                    <a:pt x="447" y="890"/>
                  </a:cubicBezTo>
                  <a:cubicBezTo>
                    <a:pt x="452" y="888"/>
                    <a:pt x="453" y="883"/>
                    <a:pt x="451" y="878"/>
                  </a:cubicBezTo>
                  <a:cubicBezTo>
                    <a:pt x="443" y="863"/>
                    <a:pt x="442" y="844"/>
                    <a:pt x="441" y="825"/>
                  </a:cubicBezTo>
                  <a:cubicBezTo>
                    <a:pt x="439" y="803"/>
                    <a:pt x="437" y="781"/>
                    <a:pt x="426" y="760"/>
                  </a:cubicBezTo>
                  <a:cubicBezTo>
                    <a:pt x="420" y="751"/>
                    <a:pt x="415" y="742"/>
                    <a:pt x="409" y="734"/>
                  </a:cubicBezTo>
                  <a:cubicBezTo>
                    <a:pt x="403" y="724"/>
                    <a:pt x="397" y="716"/>
                    <a:pt x="392" y="707"/>
                  </a:cubicBezTo>
                  <a:cubicBezTo>
                    <a:pt x="390" y="702"/>
                    <a:pt x="380" y="649"/>
                    <a:pt x="378" y="642"/>
                  </a:cubicBezTo>
                  <a:cubicBezTo>
                    <a:pt x="375" y="631"/>
                    <a:pt x="372" y="619"/>
                    <a:pt x="371" y="606"/>
                  </a:cubicBezTo>
                  <a:cubicBezTo>
                    <a:pt x="367" y="579"/>
                    <a:pt x="373" y="551"/>
                    <a:pt x="380" y="522"/>
                  </a:cubicBezTo>
                  <a:cubicBezTo>
                    <a:pt x="383" y="508"/>
                    <a:pt x="386" y="494"/>
                    <a:pt x="388" y="480"/>
                  </a:cubicBezTo>
                  <a:cubicBezTo>
                    <a:pt x="389" y="475"/>
                    <a:pt x="396" y="443"/>
                    <a:pt x="397" y="434"/>
                  </a:cubicBezTo>
                  <a:cubicBezTo>
                    <a:pt x="398" y="426"/>
                    <a:pt x="399" y="419"/>
                    <a:pt x="400" y="412"/>
                  </a:cubicBezTo>
                  <a:cubicBezTo>
                    <a:pt x="402" y="393"/>
                    <a:pt x="402" y="375"/>
                    <a:pt x="405" y="358"/>
                  </a:cubicBezTo>
                  <a:cubicBezTo>
                    <a:pt x="408" y="345"/>
                    <a:pt x="410" y="336"/>
                    <a:pt x="413" y="328"/>
                  </a:cubicBezTo>
                  <a:cubicBezTo>
                    <a:pt x="415" y="324"/>
                    <a:pt x="419" y="322"/>
                    <a:pt x="422" y="327"/>
                  </a:cubicBezTo>
                  <a:cubicBezTo>
                    <a:pt x="426" y="334"/>
                    <a:pt x="434" y="340"/>
                    <a:pt x="444" y="344"/>
                  </a:cubicBezTo>
                  <a:cubicBezTo>
                    <a:pt x="465" y="351"/>
                    <a:pt x="477" y="363"/>
                    <a:pt x="485" y="385"/>
                  </a:cubicBezTo>
                  <a:cubicBezTo>
                    <a:pt x="492" y="405"/>
                    <a:pt x="497" y="415"/>
                    <a:pt x="517" y="427"/>
                  </a:cubicBezTo>
                  <a:cubicBezTo>
                    <a:pt x="522" y="430"/>
                    <a:pt x="526" y="433"/>
                    <a:pt x="530" y="437"/>
                  </a:cubicBezTo>
                  <a:cubicBezTo>
                    <a:pt x="535" y="443"/>
                    <a:pt x="542" y="449"/>
                    <a:pt x="551" y="452"/>
                  </a:cubicBezTo>
                  <a:cubicBezTo>
                    <a:pt x="553" y="453"/>
                    <a:pt x="557" y="451"/>
                    <a:pt x="558" y="449"/>
                  </a:cubicBezTo>
                  <a:cubicBezTo>
                    <a:pt x="559" y="446"/>
                    <a:pt x="557" y="442"/>
                    <a:pt x="554" y="441"/>
                  </a:cubicBezTo>
                  <a:cubicBezTo>
                    <a:pt x="548" y="439"/>
                    <a:pt x="543" y="434"/>
                    <a:pt x="537" y="429"/>
                  </a:cubicBezTo>
                  <a:cubicBezTo>
                    <a:pt x="533" y="425"/>
                    <a:pt x="529" y="421"/>
                    <a:pt x="523" y="417"/>
                  </a:cubicBezTo>
                  <a:cubicBezTo>
                    <a:pt x="507" y="408"/>
                    <a:pt x="502" y="400"/>
                    <a:pt x="495" y="381"/>
                  </a:cubicBezTo>
                  <a:cubicBezTo>
                    <a:pt x="486" y="356"/>
                    <a:pt x="472" y="342"/>
                    <a:pt x="448" y="333"/>
                  </a:cubicBezTo>
                  <a:cubicBezTo>
                    <a:pt x="438" y="330"/>
                    <a:pt x="431" y="323"/>
                    <a:pt x="429" y="316"/>
                  </a:cubicBezTo>
                  <a:cubicBezTo>
                    <a:pt x="427" y="306"/>
                    <a:pt x="434" y="302"/>
                    <a:pt x="436" y="302"/>
                  </a:cubicBezTo>
                  <a:cubicBezTo>
                    <a:pt x="446" y="298"/>
                    <a:pt x="460" y="298"/>
                    <a:pt x="478" y="296"/>
                  </a:cubicBezTo>
                  <a:cubicBezTo>
                    <a:pt x="524" y="295"/>
                    <a:pt x="567" y="302"/>
                    <a:pt x="629" y="335"/>
                  </a:cubicBezTo>
                  <a:cubicBezTo>
                    <a:pt x="691" y="368"/>
                    <a:pt x="738" y="397"/>
                    <a:pt x="791" y="397"/>
                  </a:cubicBezTo>
                  <a:cubicBezTo>
                    <a:pt x="814" y="397"/>
                    <a:pt x="809" y="365"/>
                    <a:pt x="791" y="36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1" name="Oval 19">
              <a:extLst>
                <a:ext uri="{FF2B5EF4-FFF2-40B4-BE49-F238E27FC236}">
                  <a16:creationId xmlns:a16="http://schemas.microsoft.com/office/drawing/2014/main" id="{505A54F6-3053-42C5-BC60-561524AC4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3615"/>
              <a:ext cx="107" cy="76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2" name="Oval 20">
              <a:extLst>
                <a:ext uri="{FF2B5EF4-FFF2-40B4-BE49-F238E27FC236}">
                  <a16:creationId xmlns:a16="http://schemas.microsoft.com/office/drawing/2014/main" id="{48A418C6-CE2D-48C2-8707-C4431421C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3638"/>
              <a:ext cx="55" cy="30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3" name="Oval 21">
              <a:extLst>
                <a:ext uri="{FF2B5EF4-FFF2-40B4-BE49-F238E27FC236}">
                  <a16:creationId xmlns:a16="http://schemas.microsoft.com/office/drawing/2014/main" id="{D4196705-76BB-41F0-8C95-8AB06B90E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3615"/>
              <a:ext cx="107" cy="76"/>
            </a:xfrm>
            <a:prstGeom prst="ellipse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4" name="Freeform 22">
              <a:extLst>
                <a:ext uri="{FF2B5EF4-FFF2-40B4-BE49-F238E27FC236}">
                  <a16:creationId xmlns:a16="http://schemas.microsoft.com/office/drawing/2014/main" id="{A7AA6BAA-0A35-4990-B734-3F786D002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639"/>
              <a:ext cx="35" cy="49"/>
            </a:xfrm>
            <a:custGeom>
              <a:avLst/>
              <a:gdLst>
                <a:gd name="T0" fmla="*/ 0 w 16"/>
                <a:gd name="T1" fmla="*/ 0 h 21"/>
                <a:gd name="T2" fmla="*/ 168 w 16"/>
                <a:gd name="T3" fmla="*/ 26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1">
                  <a:moveTo>
                    <a:pt x="0" y="0"/>
                  </a:moveTo>
                  <a:cubicBezTo>
                    <a:pt x="8" y="7"/>
                    <a:pt x="15" y="16"/>
                    <a:pt x="16" y="2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23">
            <a:extLst>
              <a:ext uri="{FF2B5EF4-FFF2-40B4-BE49-F238E27FC236}">
                <a16:creationId xmlns:a16="http://schemas.microsoft.com/office/drawing/2014/main" id="{57EEE991-801E-48FE-BE9F-69FF1F091491}"/>
              </a:ext>
            </a:extLst>
          </p:cNvPr>
          <p:cNvGrpSpPr>
            <a:grpSpLocks/>
          </p:cNvGrpSpPr>
          <p:nvPr/>
        </p:nvGrpSpPr>
        <p:grpSpPr bwMode="auto">
          <a:xfrm>
            <a:off x="6934200" y="1223963"/>
            <a:ext cx="2806700" cy="5229225"/>
            <a:chOff x="3408" y="722"/>
            <a:chExt cx="1768" cy="3294"/>
          </a:xfrm>
        </p:grpSpPr>
        <p:grpSp>
          <p:nvGrpSpPr>
            <p:cNvPr id="33796" name="Group 24">
              <a:extLst>
                <a:ext uri="{FF2B5EF4-FFF2-40B4-BE49-F238E27FC236}">
                  <a16:creationId xmlns:a16="http://schemas.microsoft.com/office/drawing/2014/main" id="{9D93726B-8131-458E-B3AF-097364A00C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4" y="722"/>
              <a:ext cx="882" cy="848"/>
              <a:chOff x="3564" y="722"/>
              <a:chExt cx="882" cy="848"/>
            </a:xfrm>
          </p:grpSpPr>
          <p:sp>
            <p:nvSpPr>
              <p:cNvPr id="33876" name="Freeform 25">
                <a:extLst>
                  <a:ext uri="{FF2B5EF4-FFF2-40B4-BE49-F238E27FC236}">
                    <a16:creationId xmlns:a16="http://schemas.microsoft.com/office/drawing/2014/main" id="{8F6D9CE4-531D-4557-A9F2-17572479F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1348"/>
                <a:ext cx="78" cy="69"/>
              </a:xfrm>
              <a:custGeom>
                <a:avLst/>
                <a:gdLst>
                  <a:gd name="T0" fmla="*/ 262 w 36"/>
                  <a:gd name="T1" fmla="*/ 74 h 30"/>
                  <a:gd name="T2" fmla="*/ 0 w 36"/>
                  <a:gd name="T3" fmla="*/ 290 h 30"/>
                  <a:gd name="T4" fmla="*/ 141 w 36"/>
                  <a:gd name="T5" fmla="*/ 354 h 30"/>
                  <a:gd name="T6" fmla="*/ 366 w 36"/>
                  <a:gd name="T7" fmla="*/ 253 h 30"/>
                  <a:gd name="T8" fmla="*/ 262 w 36"/>
                  <a:gd name="T9" fmla="*/ 7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26" y="6"/>
                    </a:moveTo>
                    <a:cubicBezTo>
                      <a:pt x="22" y="13"/>
                      <a:pt x="15" y="23"/>
                      <a:pt x="0" y="24"/>
                    </a:cubicBezTo>
                    <a:cubicBezTo>
                      <a:pt x="4" y="26"/>
                      <a:pt x="9" y="28"/>
                      <a:pt x="14" y="29"/>
                    </a:cubicBezTo>
                    <a:cubicBezTo>
                      <a:pt x="20" y="30"/>
                      <a:pt x="28" y="26"/>
                      <a:pt x="36" y="21"/>
                    </a:cubicBezTo>
                    <a:cubicBezTo>
                      <a:pt x="32" y="13"/>
                      <a:pt x="30" y="0"/>
                      <a:pt x="26" y="6"/>
                    </a:cubicBezTo>
                    <a:close/>
                  </a:path>
                </a:pathLst>
              </a:custGeom>
              <a:solidFill>
                <a:srgbClr val="C50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7" name="Freeform 26">
                <a:extLst>
                  <a:ext uri="{FF2B5EF4-FFF2-40B4-BE49-F238E27FC236}">
                    <a16:creationId xmlns:a16="http://schemas.microsoft.com/office/drawing/2014/main" id="{14BD8E5D-F213-433D-B024-FBA23169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501"/>
                <a:ext cx="68" cy="69"/>
              </a:xfrm>
              <a:custGeom>
                <a:avLst/>
                <a:gdLst>
                  <a:gd name="T0" fmla="*/ 0 w 31"/>
                  <a:gd name="T1" fmla="*/ 366 h 30"/>
                  <a:gd name="T2" fmla="*/ 230 w 31"/>
                  <a:gd name="T3" fmla="*/ 232 h 30"/>
                  <a:gd name="T4" fmla="*/ 327 w 31"/>
                  <a:gd name="T5" fmla="*/ 0 h 30"/>
                  <a:gd name="T6" fmla="*/ 53 w 31"/>
                  <a:gd name="T7" fmla="*/ 0 h 30"/>
                  <a:gd name="T8" fmla="*/ 0 w 31"/>
                  <a:gd name="T9" fmla="*/ 36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0">
                    <a:moveTo>
                      <a:pt x="0" y="30"/>
                    </a:moveTo>
                    <a:cubicBezTo>
                      <a:pt x="7" y="28"/>
                      <a:pt x="14" y="25"/>
                      <a:pt x="22" y="19"/>
                    </a:cubicBezTo>
                    <a:cubicBezTo>
                      <a:pt x="24" y="16"/>
                      <a:pt x="28" y="8"/>
                      <a:pt x="31" y="0"/>
                    </a:cubicBezTo>
                    <a:cubicBezTo>
                      <a:pt x="23" y="1"/>
                      <a:pt x="10" y="2"/>
                      <a:pt x="5" y="0"/>
                    </a:cubicBezTo>
                    <a:cubicBezTo>
                      <a:pt x="8" y="8"/>
                      <a:pt x="5" y="19"/>
                      <a:pt x="0" y="30"/>
                    </a:cubicBezTo>
                    <a:close/>
                  </a:path>
                </a:pathLst>
              </a:custGeom>
              <a:solidFill>
                <a:srgbClr val="C50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8" name="Freeform 27">
                <a:extLst>
                  <a:ext uri="{FF2B5EF4-FFF2-40B4-BE49-F238E27FC236}">
                    <a16:creationId xmlns:a16="http://schemas.microsoft.com/office/drawing/2014/main" id="{600177CB-0906-4D15-9312-812C77FAE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1348"/>
                <a:ext cx="78" cy="69"/>
              </a:xfrm>
              <a:custGeom>
                <a:avLst/>
                <a:gdLst>
                  <a:gd name="T0" fmla="*/ 262 w 36"/>
                  <a:gd name="T1" fmla="*/ 74 h 30"/>
                  <a:gd name="T2" fmla="*/ 0 w 36"/>
                  <a:gd name="T3" fmla="*/ 290 h 30"/>
                  <a:gd name="T4" fmla="*/ 141 w 36"/>
                  <a:gd name="T5" fmla="*/ 354 h 30"/>
                  <a:gd name="T6" fmla="*/ 366 w 36"/>
                  <a:gd name="T7" fmla="*/ 253 h 30"/>
                  <a:gd name="T8" fmla="*/ 262 w 36"/>
                  <a:gd name="T9" fmla="*/ 7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26" y="6"/>
                    </a:moveTo>
                    <a:cubicBezTo>
                      <a:pt x="22" y="13"/>
                      <a:pt x="15" y="23"/>
                      <a:pt x="0" y="24"/>
                    </a:cubicBezTo>
                    <a:cubicBezTo>
                      <a:pt x="4" y="26"/>
                      <a:pt x="9" y="28"/>
                      <a:pt x="14" y="29"/>
                    </a:cubicBezTo>
                    <a:cubicBezTo>
                      <a:pt x="20" y="30"/>
                      <a:pt x="28" y="26"/>
                      <a:pt x="36" y="21"/>
                    </a:cubicBezTo>
                    <a:cubicBezTo>
                      <a:pt x="32" y="13"/>
                      <a:pt x="30" y="0"/>
                      <a:pt x="26" y="6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9" name="Freeform 28">
                <a:extLst>
                  <a:ext uri="{FF2B5EF4-FFF2-40B4-BE49-F238E27FC236}">
                    <a16:creationId xmlns:a16="http://schemas.microsoft.com/office/drawing/2014/main" id="{44F2317A-BFD3-4159-BFF1-6D650F954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501"/>
                <a:ext cx="68" cy="69"/>
              </a:xfrm>
              <a:custGeom>
                <a:avLst/>
                <a:gdLst>
                  <a:gd name="T0" fmla="*/ 0 w 31"/>
                  <a:gd name="T1" fmla="*/ 366 h 30"/>
                  <a:gd name="T2" fmla="*/ 230 w 31"/>
                  <a:gd name="T3" fmla="*/ 232 h 30"/>
                  <a:gd name="T4" fmla="*/ 327 w 31"/>
                  <a:gd name="T5" fmla="*/ 0 h 30"/>
                  <a:gd name="T6" fmla="*/ 53 w 31"/>
                  <a:gd name="T7" fmla="*/ 0 h 30"/>
                  <a:gd name="T8" fmla="*/ 0 w 31"/>
                  <a:gd name="T9" fmla="*/ 36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0">
                    <a:moveTo>
                      <a:pt x="0" y="30"/>
                    </a:moveTo>
                    <a:cubicBezTo>
                      <a:pt x="7" y="28"/>
                      <a:pt x="14" y="25"/>
                      <a:pt x="22" y="19"/>
                    </a:cubicBezTo>
                    <a:cubicBezTo>
                      <a:pt x="24" y="16"/>
                      <a:pt x="28" y="8"/>
                      <a:pt x="31" y="0"/>
                    </a:cubicBezTo>
                    <a:cubicBezTo>
                      <a:pt x="23" y="1"/>
                      <a:pt x="10" y="2"/>
                      <a:pt x="5" y="0"/>
                    </a:cubicBezTo>
                    <a:cubicBezTo>
                      <a:pt x="8" y="8"/>
                      <a:pt x="5" y="19"/>
                      <a:pt x="0" y="3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0" name="Freeform 29">
                <a:extLst>
                  <a:ext uri="{FF2B5EF4-FFF2-40B4-BE49-F238E27FC236}">
                    <a16:creationId xmlns:a16="http://schemas.microsoft.com/office/drawing/2014/main" id="{89898C1F-BECF-475D-A24A-F226C38FB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780"/>
                <a:ext cx="856" cy="739"/>
              </a:xfrm>
              <a:custGeom>
                <a:avLst/>
                <a:gdLst>
                  <a:gd name="T0" fmla="*/ 708 w 394"/>
                  <a:gd name="T1" fmla="*/ 2249 h 319"/>
                  <a:gd name="T2" fmla="*/ 986 w 394"/>
                  <a:gd name="T3" fmla="*/ 2710 h 319"/>
                  <a:gd name="T4" fmla="*/ 2162 w 394"/>
                  <a:gd name="T5" fmla="*/ 3334 h 319"/>
                  <a:gd name="T6" fmla="*/ 2275 w 394"/>
                  <a:gd name="T7" fmla="*/ 3966 h 319"/>
                  <a:gd name="T8" fmla="*/ 2336 w 394"/>
                  <a:gd name="T9" fmla="*/ 3531 h 319"/>
                  <a:gd name="T10" fmla="*/ 2790 w 394"/>
                  <a:gd name="T11" fmla="*/ 3570 h 319"/>
                  <a:gd name="T12" fmla="*/ 3079 w 394"/>
                  <a:gd name="T13" fmla="*/ 3171 h 319"/>
                  <a:gd name="T14" fmla="*/ 3352 w 394"/>
                  <a:gd name="T15" fmla="*/ 3408 h 319"/>
                  <a:gd name="T16" fmla="*/ 3426 w 394"/>
                  <a:gd name="T17" fmla="*/ 3392 h 319"/>
                  <a:gd name="T18" fmla="*/ 3394 w 394"/>
                  <a:gd name="T19" fmla="*/ 3134 h 319"/>
                  <a:gd name="T20" fmla="*/ 3341 w 394"/>
                  <a:gd name="T21" fmla="*/ 2775 h 319"/>
                  <a:gd name="T22" fmla="*/ 3478 w 394"/>
                  <a:gd name="T23" fmla="*/ 2437 h 319"/>
                  <a:gd name="T24" fmla="*/ 3394 w 394"/>
                  <a:gd name="T25" fmla="*/ 2078 h 319"/>
                  <a:gd name="T26" fmla="*/ 3969 w 394"/>
                  <a:gd name="T27" fmla="*/ 1793 h 319"/>
                  <a:gd name="T28" fmla="*/ 3763 w 394"/>
                  <a:gd name="T29" fmla="*/ 1406 h 319"/>
                  <a:gd name="T30" fmla="*/ 3848 w 394"/>
                  <a:gd name="T31" fmla="*/ 1142 h 319"/>
                  <a:gd name="T32" fmla="*/ 3385 w 394"/>
                  <a:gd name="T33" fmla="*/ 783 h 319"/>
                  <a:gd name="T34" fmla="*/ 3139 w 394"/>
                  <a:gd name="T35" fmla="*/ 236 h 319"/>
                  <a:gd name="T36" fmla="*/ 2605 w 394"/>
                  <a:gd name="T37" fmla="*/ 264 h 319"/>
                  <a:gd name="T38" fmla="*/ 2318 w 394"/>
                  <a:gd name="T39" fmla="*/ 28 h 319"/>
                  <a:gd name="T40" fmla="*/ 2053 w 394"/>
                  <a:gd name="T41" fmla="*/ 612 h 319"/>
                  <a:gd name="T42" fmla="*/ 1119 w 394"/>
                  <a:gd name="T43" fmla="*/ 424 h 319"/>
                  <a:gd name="T44" fmla="*/ 737 w 394"/>
                  <a:gd name="T45" fmla="*/ 982 h 319"/>
                  <a:gd name="T46" fmla="*/ 72 w 394"/>
                  <a:gd name="T47" fmla="*/ 1529 h 319"/>
                  <a:gd name="T48" fmla="*/ 708 w 394"/>
                  <a:gd name="T49" fmla="*/ 2249 h 3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94" h="319">
                    <a:moveTo>
                      <a:pt x="69" y="181"/>
                    </a:moveTo>
                    <a:cubicBezTo>
                      <a:pt x="97" y="184"/>
                      <a:pt x="94" y="213"/>
                      <a:pt x="96" y="218"/>
                    </a:cubicBezTo>
                    <a:cubicBezTo>
                      <a:pt x="117" y="260"/>
                      <a:pt x="183" y="241"/>
                      <a:pt x="211" y="268"/>
                    </a:cubicBezTo>
                    <a:cubicBezTo>
                      <a:pt x="225" y="282"/>
                      <a:pt x="228" y="302"/>
                      <a:pt x="222" y="319"/>
                    </a:cubicBezTo>
                    <a:cubicBezTo>
                      <a:pt x="227" y="308"/>
                      <a:pt x="231" y="292"/>
                      <a:pt x="228" y="284"/>
                    </a:cubicBezTo>
                    <a:cubicBezTo>
                      <a:pt x="240" y="290"/>
                      <a:pt x="257" y="290"/>
                      <a:pt x="272" y="287"/>
                    </a:cubicBezTo>
                    <a:cubicBezTo>
                      <a:pt x="284" y="283"/>
                      <a:pt x="300" y="264"/>
                      <a:pt x="300" y="255"/>
                    </a:cubicBezTo>
                    <a:cubicBezTo>
                      <a:pt x="305" y="266"/>
                      <a:pt x="315" y="271"/>
                      <a:pt x="327" y="274"/>
                    </a:cubicBezTo>
                    <a:cubicBezTo>
                      <a:pt x="329" y="274"/>
                      <a:pt x="332" y="274"/>
                      <a:pt x="334" y="273"/>
                    </a:cubicBezTo>
                    <a:cubicBezTo>
                      <a:pt x="333" y="266"/>
                      <a:pt x="332" y="259"/>
                      <a:pt x="331" y="252"/>
                    </a:cubicBezTo>
                    <a:cubicBezTo>
                      <a:pt x="330" y="243"/>
                      <a:pt x="324" y="231"/>
                      <a:pt x="326" y="223"/>
                    </a:cubicBezTo>
                    <a:cubicBezTo>
                      <a:pt x="327" y="213"/>
                      <a:pt x="338" y="207"/>
                      <a:pt x="339" y="196"/>
                    </a:cubicBezTo>
                    <a:cubicBezTo>
                      <a:pt x="340" y="186"/>
                      <a:pt x="329" y="179"/>
                      <a:pt x="331" y="167"/>
                    </a:cubicBezTo>
                    <a:cubicBezTo>
                      <a:pt x="333" y="149"/>
                      <a:pt x="374" y="170"/>
                      <a:pt x="387" y="144"/>
                    </a:cubicBezTo>
                    <a:cubicBezTo>
                      <a:pt x="394" y="131"/>
                      <a:pt x="372" y="123"/>
                      <a:pt x="367" y="113"/>
                    </a:cubicBezTo>
                    <a:cubicBezTo>
                      <a:pt x="362" y="106"/>
                      <a:pt x="375" y="96"/>
                      <a:pt x="375" y="92"/>
                    </a:cubicBezTo>
                    <a:cubicBezTo>
                      <a:pt x="374" y="73"/>
                      <a:pt x="347" y="69"/>
                      <a:pt x="330" y="63"/>
                    </a:cubicBezTo>
                    <a:cubicBezTo>
                      <a:pt x="306" y="55"/>
                      <a:pt x="319" y="35"/>
                      <a:pt x="306" y="19"/>
                    </a:cubicBezTo>
                    <a:cubicBezTo>
                      <a:pt x="293" y="3"/>
                      <a:pt x="269" y="28"/>
                      <a:pt x="254" y="21"/>
                    </a:cubicBezTo>
                    <a:cubicBezTo>
                      <a:pt x="241" y="16"/>
                      <a:pt x="236" y="0"/>
                      <a:pt x="226" y="2"/>
                    </a:cubicBezTo>
                    <a:cubicBezTo>
                      <a:pt x="202" y="7"/>
                      <a:pt x="211" y="42"/>
                      <a:pt x="200" y="49"/>
                    </a:cubicBezTo>
                    <a:cubicBezTo>
                      <a:pt x="169" y="67"/>
                      <a:pt x="136" y="10"/>
                      <a:pt x="109" y="34"/>
                    </a:cubicBezTo>
                    <a:cubicBezTo>
                      <a:pt x="82" y="58"/>
                      <a:pt x="107" y="80"/>
                      <a:pt x="72" y="79"/>
                    </a:cubicBezTo>
                    <a:cubicBezTo>
                      <a:pt x="37" y="78"/>
                      <a:pt x="16" y="95"/>
                      <a:pt x="7" y="123"/>
                    </a:cubicBezTo>
                    <a:cubicBezTo>
                      <a:pt x="0" y="147"/>
                      <a:pt x="19" y="179"/>
                      <a:pt x="69" y="18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1" name="Freeform 30">
                <a:extLst>
                  <a:ext uri="{FF2B5EF4-FFF2-40B4-BE49-F238E27FC236}">
                    <a16:creationId xmlns:a16="http://schemas.microsoft.com/office/drawing/2014/main" id="{0B346181-C982-45BE-BDEB-0FCAED1A7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332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0 w 7"/>
                  <a:gd name="T3" fmla="*/ 48 h 7"/>
                  <a:gd name="T4" fmla="*/ 28 w 7"/>
                  <a:gd name="T5" fmla="*/ 0 h 7"/>
                  <a:gd name="T6" fmla="*/ 69 w 7"/>
                  <a:gd name="T7" fmla="*/ 37 h 7"/>
                  <a:gd name="T8" fmla="*/ 41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2" name="Oval 31">
                <a:extLst>
                  <a:ext uri="{FF2B5EF4-FFF2-40B4-BE49-F238E27FC236}">
                    <a16:creationId xmlns:a16="http://schemas.microsoft.com/office/drawing/2014/main" id="{AE0E4901-5F41-46F5-8C00-C2A16421A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1336"/>
                <a:ext cx="15" cy="14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883" name="Freeform 32">
                <a:extLst>
                  <a:ext uri="{FF2B5EF4-FFF2-40B4-BE49-F238E27FC236}">
                    <a16:creationId xmlns:a16="http://schemas.microsoft.com/office/drawing/2014/main" id="{12F10132-C9AB-4C5D-B8B8-956D720F4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959"/>
                <a:ext cx="17" cy="16"/>
              </a:xfrm>
              <a:custGeom>
                <a:avLst/>
                <a:gdLst>
                  <a:gd name="T0" fmla="*/ 19 w 8"/>
                  <a:gd name="T1" fmla="*/ 73 h 7"/>
                  <a:gd name="T2" fmla="*/ 19 w 8"/>
                  <a:gd name="T3" fmla="*/ 11 h 7"/>
                  <a:gd name="T4" fmla="*/ 68 w 8"/>
                  <a:gd name="T5" fmla="*/ 11 h 7"/>
                  <a:gd name="T6" fmla="*/ 60 w 8"/>
                  <a:gd name="T7" fmla="*/ 73 h 7"/>
                  <a:gd name="T8" fmla="*/ 19 w 8"/>
                  <a:gd name="T9" fmla="*/ 7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4" name="Freeform 33">
                <a:extLst>
                  <a:ext uri="{FF2B5EF4-FFF2-40B4-BE49-F238E27FC236}">
                    <a16:creationId xmlns:a16="http://schemas.microsoft.com/office/drawing/2014/main" id="{C9D1BA1D-F4E7-4B5E-A8D7-861DD84CC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917"/>
                <a:ext cx="16" cy="16"/>
              </a:xfrm>
              <a:custGeom>
                <a:avLst/>
                <a:gdLst>
                  <a:gd name="T0" fmla="*/ 48 w 7"/>
                  <a:gd name="T1" fmla="*/ 85 h 7"/>
                  <a:gd name="T2" fmla="*/ 0 w 7"/>
                  <a:gd name="T3" fmla="*/ 48 h 7"/>
                  <a:gd name="T4" fmla="*/ 37 w 7"/>
                  <a:gd name="T5" fmla="*/ 0 h 7"/>
                  <a:gd name="T6" fmla="*/ 85 w 7"/>
                  <a:gd name="T7" fmla="*/ 37 h 7"/>
                  <a:gd name="T8" fmla="*/ 48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6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5" name="Freeform 34">
                <a:extLst>
                  <a:ext uri="{FF2B5EF4-FFF2-40B4-BE49-F238E27FC236}">
                    <a16:creationId xmlns:a16="http://schemas.microsoft.com/office/drawing/2014/main" id="{26931182-C8B7-48F7-B05A-A49AD55E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887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0 w 7"/>
                  <a:gd name="T3" fmla="*/ 48 h 7"/>
                  <a:gd name="T4" fmla="*/ 28 w 7"/>
                  <a:gd name="T5" fmla="*/ 0 h 7"/>
                  <a:gd name="T6" fmla="*/ 69 w 7"/>
                  <a:gd name="T7" fmla="*/ 37 h 7"/>
                  <a:gd name="T8" fmla="*/ 41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2"/>
                      <a:pt x="7" y="3"/>
                    </a:cubicBezTo>
                    <a:cubicBezTo>
                      <a:pt x="7" y="5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6" name="Freeform 35">
                <a:extLst>
                  <a:ext uri="{FF2B5EF4-FFF2-40B4-BE49-F238E27FC236}">
                    <a16:creationId xmlns:a16="http://schemas.microsoft.com/office/drawing/2014/main" id="{958463E1-FB9A-4683-B2AE-8CFB41E4A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880"/>
                <a:ext cx="15" cy="16"/>
              </a:xfrm>
              <a:custGeom>
                <a:avLst/>
                <a:gdLst>
                  <a:gd name="T0" fmla="*/ 28 w 7"/>
                  <a:gd name="T1" fmla="*/ 85 h 7"/>
                  <a:gd name="T2" fmla="*/ 0 w 7"/>
                  <a:gd name="T3" fmla="*/ 48 h 7"/>
                  <a:gd name="T4" fmla="*/ 28 w 7"/>
                  <a:gd name="T5" fmla="*/ 0 h 7"/>
                  <a:gd name="T6" fmla="*/ 60 w 7"/>
                  <a:gd name="T7" fmla="*/ 48 h 7"/>
                  <a:gd name="T8" fmla="*/ 28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6" y="2"/>
                      <a:pt x="6" y="4"/>
                    </a:cubicBezTo>
                    <a:cubicBezTo>
                      <a:pt x="7" y="5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7" name="Freeform 36">
                <a:extLst>
                  <a:ext uri="{FF2B5EF4-FFF2-40B4-BE49-F238E27FC236}">
                    <a16:creationId xmlns:a16="http://schemas.microsoft.com/office/drawing/2014/main" id="{9FD93365-91F9-4D28-BA4C-1B72539F4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852"/>
                <a:ext cx="16" cy="16"/>
              </a:xfrm>
              <a:custGeom>
                <a:avLst/>
                <a:gdLst>
                  <a:gd name="T0" fmla="*/ 48 w 7"/>
                  <a:gd name="T1" fmla="*/ 85 h 7"/>
                  <a:gd name="T2" fmla="*/ 0 w 7"/>
                  <a:gd name="T3" fmla="*/ 37 h 7"/>
                  <a:gd name="T4" fmla="*/ 37 w 7"/>
                  <a:gd name="T5" fmla="*/ 0 h 7"/>
                  <a:gd name="T6" fmla="*/ 85 w 7"/>
                  <a:gd name="T7" fmla="*/ 37 h 7"/>
                  <a:gd name="T8" fmla="*/ 48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8" name="Freeform 37">
                <a:extLst>
                  <a:ext uri="{FF2B5EF4-FFF2-40B4-BE49-F238E27FC236}">
                    <a16:creationId xmlns:a16="http://schemas.microsoft.com/office/drawing/2014/main" id="{9EE75103-FBCD-43BC-B04A-65D3A65A7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922"/>
                <a:ext cx="18" cy="16"/>
              </a:xfrm>
              <a:custGeom>
                <a:avLst/>
                <a:gdLst>
                  <a:gd name="T0" fmla="*/ 81 w 8"/>
                  <a:gd name="T1" fmla="*/ 57 h 7"/>
                  <a:gd name="T2" fmla="*/ 25 w 8"/>
                  <a:gd name="T3" fmla="*/ 73 h 7"/>
                  <a:gd name="T4" fmla="*/ 11 w 8"/>
                  <a:gd name="T5" fmla="*/ 25 h 7"/>
                  <a:gd name="T6" fmla="*/ 56 w 8"/>
                  <a:gd name="T7" fmla="*/ 11 h 7"/>
                  <a:gd name="T8" fmla="*/ 81 w 8"/>
                  <a:gd name="T9" fmla="*/ 5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5"/>
                    </a:moveTo>
                    <a:cubicBezTo>
                      <a:pt x="6" y="7"/>
                      <a:pt x="4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8" y="4"/>
                      <a:pt x="7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9" name="Freeform 38">
                <a:extLst>
                  <a:ext uri="{FF2B5EF4-FFF2-40B4-BE49-F238E27FC236}">
                    <a16:creationId xmlns:a16="http://schemas.microsoft.com/office/drawing/2014/main" id="{249D4B56-5D65-4D4F-A132-1DDFF68B8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940"/>
                <a:ext cx="15" cy="19"/>
              </a:xfrm>
              <a:custGeom>
                <a:avLst/>
                <a:gdLst>
                  <a:gd name="T0" fmla="*/ 60 w 7"/>
                  <a:gd name="T1" fmla="*/ 78 h 8"/>
                  <a:gd name="T2" fmla="*/ 19 w 7"/>
                  <a:gd name="T3" fmla="*/ 95 h 8"/>
                  <a:gd name="T4" fmla="*/ 9 w 7"/>
                  <a:gd name="T5" fmla="*/ 29 h 8"/>
                  <a:gd name="T6" fmla="*/ 51 w 7"/>
                  <a:gd name="T7" fmla="*/ 12 h 8"/>
                  <a:gd name="T8" fmla="*/ 60 w 7"/>
                  <a:gd name="T9" fmla="*/ 7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6" y="6"/>
                    </a:moveTo>
                    <a:cubicBezTo>
                      <a:pt x="5" y="7"/>
                      <a:pt x="3" y="8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0" name="Freeform 39">
                <a:extLst>
                  <a:ext uri="{FF2B5EF4-FFF2-40B4-BE49-F238E27FC236}">
                    <a16:creationId xmlns:a16="http://schemas.microsoft.com/office/drawing/2014/main" id="{662715D8-9305-4F47-92F9-30F5B8AED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026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0 w 7"/>
                  <a:gd name="T3" fmla="*/ 48 h 7"/>
                  <a:gd name="T4" fmla="*/ 28 w 7"/>
                  <a:gd name="T5" fmla="*/ 11 h 7"/>
                  <a:gd name="T6" fmla="*/ 69 w 7"/>
                  <a:gd name="T7" fmla="*/ 37 h 7"/>
                  <a:gd name="T8" fmla="*/ 41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2" y="1"/>
                      <a:pt x="3" y="1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5"/>
                      <a:pt x="6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1" name="Freeform 40">
                <a:extLst>
                  <a:ext uri="{FF2B5EF4-FFF2-40B4-BE49-F238E27FC236}">
                    <a16:creationId xmlns:a16="http://schemas.microsoft.com/office/drawing/2014/main" id="{B94D4180-EC1A-4CF7-9285-F38FE78E4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1082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0 w 7"/>
                  <a:gd name="T3" fmla="*/ 48 h 7"/>
                  <a:gd name="T4" fmla="*/ 28 w 7"/>
                  <a:gd name="T5" fmla="*/ 11 h 7"/>
                  <a:gd name="T6" fmla="*/ 69 w 7"/>
                  <a:gd name="T7" fmla="*/ 37 h 7"/>
                  <a:gd name="T8" fmla="*/ 41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2"/>
                      <a:pt x="7" y="3"/>
                    </a:cubicBezTo>
                    <a:cubicBezTo>
                      <a:pt x="7" y="5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2" name="Freeform 41">
                <a:extLst>
                  <a:ext uri="{FF2B5EF4-FFF2-40B4-BE49-F238E27FC236}">
                    <a16:creationId xmlns:a16="http://schemas.microsoft.com/office/drawing/2014/main" id="{B173F25E-5D3F-465B-A879-EACCF28D6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348"/>
                <a:ext cx="24" cy="25"/>
              </a:xfrm>
              <a:custGeom>
                <a:avLst/>
                <a:gdLst>
                  <a:gd name="T0" fmla="*/ 61 w 11"/>
                  <a:gd name="T1" fmla="*/ 130 h 11"/>
                  <a:gd name="T2" fmla="*/ 0 w 11"/>
                  <a:gd name="T3" fmla="*/ 73 h 11"/>
                  <a:gd name="T4" fmla="*/ 61 w 11"/>
                  <a:gd name="T5" fmla="*/ 0 h 11"/>
                  <a:gd name="T6" fmla="*/ 113 w 11"/>
                  <a:gd name="T7" fmla="*/ 57 h 11"/>
                  <a:gd name="T8" fmla="*/ 61 w 11"/>
                  <a:gd name="T9" fmla="*/ 13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3" name="Freeform 42">
                <a:extLst>
                  <a:ext uri="{FF2B5EF4-FFF2-40B4-BE49-F238E27FC236}">
                    <a16:creationId xmlns:a16="http://schemas.microsoft.com/office/drawing/2014/main" id="{69B9610E-9750-4605-8584-80D7B5606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376"/>
                <a:ext cx="26" cy="25"/>
              </a:xfrm>
              <a:custGeom>
                <a:avLst/>
                <a:gdLst>
                  <a:gd name="T0" fmla="*/ 61 w 12"/>
                  <a:gd name="T1" fmla="*/ 130 h 11"/>
                  <a:gd name="T2" fmla="*/ 0 w 12"/>
                  <a:gd name="T3" fmla="*/ 73 h 11"/>
                  <a:gd name="T4" fmla="*/ 61 w 12"/>
                  <a:gd name="T5" fmla="*/ 0 h 11"/>
                  <a:gd name="T6" fmla="*/ 121 w 12"/>
                  <a:gd name="T7" fmla="*/ 57 h 11"/>
                  <a:gd name="T8" fmla="*/ 61 w 12"/>
                  <a:gd name="T9" fmla="*/ 13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4" name="Oval 43">
                <a:extLst>
                  <a:ext uri="{FF2B5EF4-FFF2-40B4-BE49-F238E27FC236}">
                    <a16:creationId xmlns:a16="http://schemas.microsoft.com/office/drawing/2014/main" id="{7A850787-C8B7-4966-A1E4-5ED558E0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1397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895" name="Oval 44">
                <a:extLst>
                  <a:ext uri="{FF2B5EF4-FFF2-40B4-BE49-F238E27FC236}">
                    <a16:creationId xmlns:a16="http://schemas.microsoft.com/office/drawing/2014/main" id="{27DD7C0D-C922-4F79-8A1F-CED34BB25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2" y="1197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896" name="Freeform 45">
                <a:extLst>
                  <a:ext uri="{FF2B5EF4-FFF2-40B4-BE49-F238E27FC236}">
                    <a16:creationId xmlns:a16="http://schemas.microsoft.com/office/drawing/2014/main" id="{8E360400-E2D1-4237-9C72-34ACA44F6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90"/>
                <a:ext cx="24" cy="26"/>
              </a:xfrm>
              <a:custGeom>
                <a:avLst/>
                <a:gdLst>
                  <a:gd name="T0" fmla="*/ 61 w 11"/>
                  <a:gd name="T1" fmla="*/ 144 h 11"/>
                  <a:gd name="T2" fmla="*/ 0 w 11"/>
                  <a:gd name="T3" fmla="*/ 78 h 11"/>
                  <a:gd name="T4" fmla="*/ 61 w 11"/>
                  <a:gd name="T5" fmla="*/ 0 h 11"/>
                  <a:gd name="T6" fmla="*/ 113 w 11"/>
                  <a:gd name="T7" fmla="*/ 66 h 11"/>
                  <a:gd name="T8" fmla="*/ 61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7" name="Freeform 46">
                <a:extLst>
                  <a:ext uri="{FF2B5EF4-FFF2-40B4-BE49-F238E27FC236}">
                    <a16:creationId xmlns:a16="http://schemas.microsoft.com/office/drawing/2014/main" id="{63D3C6CE-6EC9-4BD2-AED1-625136735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1181"/>
                <a:ext cx="26" cy="26"/>
              </a:xfrm>
              <a:custGeom>
                <a:avLst/>
                <a:gdLst>
                  <a:gd name="T0" fmla="*/ 61 w 12"/>
                  <a:gd name="T1" fmla="*/ 144 h 11"/>
                  <a:gd name="T2" fmla="*/ 0 w 12"/>
                  <a:gd name="T3" fmla="*/ 78 h 11"/>
                  <a:gd name="T4" fmla="*/ 61 w 12"/>
                  <a:gd name="T5" fmla="*/ 0 h 11"/>
                  <a:gd name="T6" fmla="*/ 121 w 12"/>
                  <a:gd name="T7" fmla="*/ 66 h 11"/>
                  <a:gd name="T8" fmla="*/ 61 w 12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8" name="Oval 47">
                <a:extLst>
                  <a:ext uri="{FF2B5EF4-FFF2-40B4-BE49-F238E27FC236}">
                    <a16:creationId xmlns:a16="http://schemas.microsoft.com/office/drawing/2014/main" id="{80514FA9-7A1A-4436-A7BF-631739C5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1165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899" name="Freeform 48">
                <a:extLst>
                  <a:ext uri="{FF2B5EF4-FFF2-40B4-BE49-F238E27FC236}">
                    <a16:creationId xmlns:a16="http://schemas.microsoft.com/office/drawing/2014/main" id="{94031F21-731A-43ED-BA95-6BD9271F9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1130"/>
                <a:ext cx="24" cy="26"/>
              </a:xfrm>
              <a:custGeom>
                <a:avLst/>
                <a:gdLst>
                  <a:gd name="T0" fmla="*/ 61 w 11"/>
                  <a:gd name="T1" fmla="*/ 144 h 11"/>
                  <a:gd name="T2" fmla="*/ 0 w 11"/>
                  <a:gd name="T3" fmla="*/ 78 h 11"/>
                  <a:gd name="T4" fmla="*/ 61 w 11"/>
                  <a:gd name="T5" fmla="*/ 0 h 11"/>
                  <a:gd name="T6" fmla="*/ 113 w 11"/>
                  <a:gd name="T7" fmla="*/ 66 h 11"/>
                  <a:gd name="T8" fmla="*/ 61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0" name="Oval 49">
                <a:extLst>
                  <a:ext uri="{FF2B5EF4-FFF2-40B4-BE49-F238E27FC236}">
                    <a16:creationId xmlns:a16="http://schemas.microsoft.com/office/drawing/2014/main" id="{36AF5FBD-C0B3-4843-819A-5BEE774E7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1151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1" name="Oval 50">
                <a:extLst>
                  <a:ext uri="{FF2B5EF4-FFF2-40B4-BE49-F238E27FC236}">
                    <a16:creationId xmlns:a16="http://schemas.microsoft.com/office/drawing/2014/main" id="{84B9EFAB-3F60-420A-80BD-E2DF244BC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1179"/>
                <a:ext cx="27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2" name="Oval 51">
                <a:extLst>
                  <a:ext uri="{FF2B5EF4-FFF2-40B4-BE49-F238E27FC236}">
                    <a16:creationId xmlns:a16="http://schemas.microsoft.com/office/drawing/2014/main" id="{EFB4DAFB-9402-45B7-B1E6-7146AC54B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1239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3" name="Freeform 52">
                <a:extLst>
                  <a:ext uri="{FF2B5EF4-FFF2-40B4-BE49-F238E27FC236}">
                    <a16:creationId xmlns:a16="http://schemas.microsoft.com/office/drawing/2014/main" id="{EA9B37FC-C863-4C2A-A929-414B4529A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917"/>
                <a:ext cx="23" cy="26"/>
              </a:xfrm>
              <a:custGeom>
                <a:avLst/>
                <a:gdLst>
                  <a:gd name="T0" fmla="*/ 56 w 11"/>
                  <a:gd name="T1" fmla="*/ 144 h 11"/>
                  <a:gd name="T2" fmla="*/ 0 w 11"/>
                  <a:gd name="T3" fmla="*/ 78 h 11"/>
                  <a:gd name="T4" fmla="*/ 56 w 11"/>
                  <a:gd name="T5" fmla="*/ 0 h 11"/>
                  <a:gd name="T6" fmla="*/ 100 w 11"/>
                  <a:gd name="T7" fmla="*/ 66 h 11"/>
                  <a:gd name="T8" fmla="*/ 56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4" name="Oval 53">
                <a:extLst>
                  <a:ext uri="{FF2B5EF4-FFF2-40B4-BE49-F238E27FC236}">
                    <a16:creationId xmlns:a16="http://schemas.microsoft.com/office/drawing/2014/main" id="{F90DD3F6-3FB9-412B-B2BF-50081E831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3" y="822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5" name="Freeform 54">
                <a:extLst>
                  <a:ext uri="{FF2B5EF4-FFF2-40B4-BE49-F238E27FC236}">
                    <a16:creationId xmlns:a16="http://schemas.microsoft.com/office/drawing/2014/main" id="{F70114D7-2808-4B8F-9FF6-14A14B5F6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852"/>
                <a:ext cx="24" cy="26"/>
              </a:xfrm>
              <a:custGeom>
                <a:avLst/>
                <a:gdLst>
                  <a:gd name="T0" fmla="*/ 52 w 11"/>
                  <a:gd name="T1" fmla="*/ 144 h 11"/>
                  <a:gd name="T2" fmla="*/ 0 w 11"/>
                  <a:gd name="T3" fmla="*/ 78 h 11"/>
                  <a:gd name="T4" fmla="*/ 52 w 11"/>
                  <a:gd name="T5" fmla="*/ 0 h 11"/>
                  <a:gd name="T6" fmla="*/ 113 w 11"/>
                  <a:gd name="T7" fmla="*/ 66 h 11"/>
                  <a:gd name="T8" fmla="*/ 52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6" name="Oval 55">
                <a:extLst>
                  <a:ext uri="{FF2B5EF4-FFF2-40B4-BE49-F238E27FC236}">
                    <a16:creationId xmlns:a16="http://schemas.microsoft.com/office/drawing/2014/main" id="{F4006E8E-206C-40E7-BAAF-FADD64CE9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841"/>
                <a:ext cx="27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7" name="Oval 56">
                <a:extLst>
                  <a:ext uri="{FF2B5EF4-FFF2-40B4-BE49-F238E27FC236}">
                    <a16:creationId xmlns:a16="http://schemas.microsoft.com/office/drawing/2014/main" id="{D471802D-ECA7-4A1A-99FD-A8DFE69D3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827"/>
                <a:ext cx="26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8" name="Oval 57">
                <a:extLst>
                  <a:ext uri="{FF2B5EF4-FFF2-40B4-BE49-F238E27FC236}">
                    <a16:creationId xmlns:a16="http://schemas.microsoft.com/office/drawing/2014/main" id="{4C86DC7F-F49B-4B0D-BBC2-09FC606FB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850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09" name="Freeform 58">
                <a:extLst>
                  <a:ext uri="{FF2B5EF4-FFF2-40B4-BE49-F238E27FC236}">
                    <a16:creationId xmlns:a16="http://schemas.microsoft.com/office/drawing/2014/main" id="{7AA4FFD3-42C4-43D3-B204-77948EBF8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783"/>
                <a:ext cx="24" cy="25"/>
              </a:xfrm>
              <a:custGeom>
                <a:avLst/>
                <a:gdLst>
                  <a:gd name="T0" fmla="*/ 61 w 11"/>
                  <a:gd name="T1" fmla="*/ 130 h 11"/>
                  <a:gd name="T2" fmla="*/ 0 w 11"/>
                  <a:gd name="T3" fmla="*/ 73 h 11"/>
                  <a:gd name="T4" fmla="*/ 61 w 11"/>
                  <a:gd name="T5" fmla="*/ 0 h 11"/>
                  <a:gd name="T6" fmla="*/ 113 w 11"/>
                  <a:gd name="T7" fmla="*/ 57 h 11"/>
                  <a:gd name="T8" fmla="*/ 61 w 11"/>
                  <a:gd name="T9" fmla="*/ 13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0" name="Oval 59">
                <a:extLst>
                  <a:ext uri="{FF2B5EF4-FFF2-40B4-BE49-F238E27FC236}">
                    <a16:creationId xmlns:a16="http://schemas.microsoft.com/office/drawing/2014/main" id="{03CFE216-B048-43B1-92FA-7845CBD51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" y="766"/>
                <a:ext cx="26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11" name="Oval 60">
                <a:extLst>
                  <a:ext uri="{FF2B5EF4-FFF2-40B4-BE49-F238E27FC236}">
                    <a16:creationId xmlns:a16="http://schemas.microsoft.com/office/drawing/2014/main" id="{A1D2EDA7-C723-43F2-AAB5-4B1B9A0F7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785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12" name="Freeform 61">
                <a:extLst>
                  <a:ext uri="{FF2B5EF4-FFF2-40B4-BE49-F238E27FC236}">
                    <a16:creationId xmlns:a16="http://schemas.microsoft.com/office/drawing/2014/main" id="{605649B9-BCA9-4A45-BB8A-6E03EB24D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750"/>
                <a:ext cx="24" cy="26"/>
              </a:xfrm>
              <a:custGeom>
                <a:avLst/>
                <a:gdLst>
                  <a:gd name="T0" fmla="*/ 52 w 11"/>
                  <a:gd name="T1" fmla="*/ 144 h 11"/>
                  <a:gd name="T2" fmla="*/ 0 w 11"/>
                  <a:gd name="T3" fmla="*/ 78 h 11"/>
                  <a:gd name="T4" fmla="*/ 52 w 11"/>
                  <a:gd name="T5" fmla="*/ 0 h 11"/>
                  <a:gd name="T6" fmla="*/ 113 w 11"/>
                  <a:gd name="T7" fmla="*/ 66 h 11"/>
                  <a:gd name="T8" fmla="*/ 52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3" name="Oval 62">
                <a:extLst>
                  <a:ext uri="{FF2B5EF4-FFF2-40B4-BE49-F238E27FC236}">
                    <a16:creationId xmlns:a16="http://schemas.microsoft.com/office/drawing/2014/main" id="{029632ED-7AF3-4BAE-BC07-96BD6AD12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817"/>
                <a:ext cx="26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14" name="Freeform 63">
                <a:extLst>
                  <a:ext uri="{FF2B5EF4-FFF2-40B4-BE49-F238E27FC236}">
                    <a16:creationId xmlns:a16="http://schemas.microsoft.com/office/drawing/2014/main" id="{53D0EE87-5A16-4420-BF33-DF3B86AC5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866"/>
                <a:ext cx="24" cy="26"/>
              </a:xfrm>
              <a:custGeom>
                <a:avLst/>
                <a:gdLst>
                  <a:gd name="T0" fmla="*/ 52 w 11"/>
                  <a:gd name="T1" fmla="*/ 144 h 11"/>
                  <a:gd name="T2" fmla="*/ 0 w 11"/>
                  <a:gd name="T3" fmla="*/ 78 h 11"/>
                  <a:gd name="T4" fmla="*/ 52 w 11"/>
                  <a:gd name="T5" fmla="*/ 0 h 11"/>
                  <a:gd name="T6" fmla="*/ 113 w 11"/>
                  <a:gd name="T7" fmla="*/ 66 h 11"/>
                  <a:gd name="T8" fmla="*/ 52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5" name="Oval 64">
                <a:extLst>
                  <a:ext uri="{FF2B5EF4-FFF2-40B4-BE49-F238E27FC236}">
                    <a16:creationId xmlns:a16="http://schemas.microsoft.com/office/drawing/2014/main" id="{26F033DF-CB8F-45B6-8BE4-2EBDFFB20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887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16" name="Freeform 65">
                <a:extLst>
                  <a:ext uri="{FF2B5EF4-FFF2-40B4-BE49-F238E27FC236}">
                    <a16:creationId xmlns:a16="http://schemas.microsoft.com/office/drawing/2014/main" id="{D9F74FCA-038C-4F12-AFA6-5549351B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885"/>
                <a:ext cx="24" cy="25"/>
              </a:xfrm>
              <a:custGeom>
                <a:avLst/>
                <a:gdLst>
                  <a:gd name="T0" fmla="*/ 52 w 11"/>
                  <a:gd name="T1" fmla="*/ 130 h 11"/>
                  <a:gd name="T2" fmla="*/ 0 w 11"/>
                  <a:gd name="T3" fmla="*/ 73 h 11"/>
                  <a:gd name="T4" fmla="*/ 52 w 11"/>
                  <a:gd name="T5" fmla="*/ 0 h 11"/>
                  <a:gd name="T6" fmla="*/ 113 w 11"/>
                  <a:gd name="T7" fmla="*/ 57 h 11"/>
                  <a:gd name="T8" fmla="*/ 52 w 11"/>
                  <a:gd name="T9" fmla="*/ 13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7" name="Freeform 66">
                <a:extLst>
                  <a:ext uri="{FF2B5EF4-FFF2-40B4-BE49-F238E27FC236}">
                    <a16:creationId xmlns:a16="http://schemas.microsoft.com/office/drawing/2014/main" id="{A4E2D729-02BC-43EA-8316-F902B46D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811"/>
                <a:ext cx="26" cy="25"/>
              </a:xfrm>
              <a:custGeom>
                <a:avLst/>
                <a:gdLst>
                  <a:gd name="T0" fmla="*/ 61 w 12"/>
                  <a:gd name="T1" fmla="*/ 130 h 11"/>
                  <a:gd name="T2" fmla="*/ 0 w 12"/>
                  <a:gd name="T3" fmla="*/ 73 h 11"/>
                  <a:gd name="T4" fmla="*/ 61 w 12"/>
                  <a:gd name="T5" fmla="*/ 0 h 11"/>
                  <a:gd name="T6" fmla="*/ 121 w 12"/>
                  <a:gd name="T7" fmla="*/ 57 h 11"/>
                  <a:gd name="T8" fmla="*/ 61 w 12"/>
                  <a:gd name="T9" fmla="*/ 13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8" name="Oval 67">
                <a:extLst>
                  <a:ext uri="{FF2B5EF4-FFF2-40B4-BE49-F238E27FC236}">
                    <a16:creationId xmlns:a16="http://schemas.microsoft.com/office/drawing/2014/main" id="{4F47E2E3-108A-41B3-A452-214A8D1D1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6" y="799"/>
                <a:ext cx="26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19" name="Freeform 68">
                <a:extLst>
                  <a:ext uri="{FF2B5EF4-FFF2-40B4-BE49-F238E27FC236}">
                    <a16:creationId xmlns:a16="http://schemas.microsoft.com/office/drawing/2014/main" id="{5B1DD622-FA2C-441C-8F35-15B8F5272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801"/>
                <a:ext cx="26" cy="26"/>
              </a:xfrm>
              <a:custGeom>
                <a:avLst/>
                <a:gdLst>
                  <a:gd name="T0" fmla="*/ 61 w 12"/>
                  <a:gd name="T1" fmla="*/ 144 h 11"/>
                  <a:gd name="T2" fmla="*/ 0 w 12"/>
                  <a:gd name="T3" fmla="*/ 78 h 11"/>
                  <a:gd name="T4" fmla="*/ 61 w 12"/>
                  <a:gd name="T5" fmla="*/ 0 h 11"/>
                  <a:gd name="T6" fmla="*/ 121 w 12"/>
                  <a:gd name="T7" fmla="*/ 66 h 11"/>
                  <a:gd name="T8" fmla="*/ 61 w 12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0" name="Oval 69">
                <a:extLst>
                  <a:ext uri="{FF2B5EF4-FFF2-40B4-BE49-F238E27FC236}">
                    <a16:creationId xmlns:a16="http://schemas.microsoft.com/office/drawing/2014/main" id="{069EFB91-7FE1-427A-9393-88CF15ABE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1137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21" name="Freeform 70">
                <a:extLst>
                  <a:ext uri="{FF2B5EF4-FFF2-40B4-BE49-F238E27FC236}">
                    <a16:creationId xmlns:a16="http://schemas.microsoft.com/office/drawing/2014/main" id="{6A309FB6-5688-4747-9507-E23794DA5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130"/>
                <a:ext cx="26" cy="26"/>
              </a:xfrm>
              <a:custGeom>
                <a:avLst/>
                <a:gdLst>
                  <a:gd name="T0" fmla="*/ 61 w 12"/>
                  <a:gd name="T1" fmla="*/ 144 h 11"/>
                  <a:gd name="T2" fmla="*/ 0 w 12"/>
                  <a:gd name="T3" fmla="*/ 78 h 11"/>
                  <a:gd name="T4" fmla="*/ 61 w 12"/>
                  <a:gd name="T5" fmla="*/ 0 h 11"/>
                  <a:gd name="T6" fmla="*/ 121 w 12"/>
                  <a:gd name="T7" fmla="*/ 66 h 11"/>
                  <a:gd name="T8" fmla="*/ 61 w 12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2" name="Oval 71">
                <a:extLst>
                  <a:ext uri="{FF2B5EF4-FFF2-40B4-BE49-F238E27FC236}">
                    <a16:creationId xmlns:a16="http://schemas.microsoft.com/office/drawing/2014/main" id="{381B9554-2B4C-4D99-8C27-92B521D27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1146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23" name="Oval 72">
                <a:extLst>
                  <a:ext uri="{FF2B5EF4-FFF2-40B4-BE49-F238E27FC236}">
                    <a16:creationId xmlns:a16="http://schemas.microsoft.com/office/drawing/2014/main" id="{5BEBC80B-0D57-4206-8AEA-A1643743B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3" y="1179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24" name="Oval 73">
                <a:extLst>
                  <a:ext uri="{FF2B5EF4-FFF2-40B4-BE49-F238E27FC236}">
                    <a16:creationId xmlns:a16="http://schemas.microsoft.com/office/drawing/2014/main" id="{D9D156E0-0B1A-482B-8C54-C2782FE35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1211"/>
                <a:ext cx="26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25" name="Freeform 74">
                <a:extLst>
                  <a:ext uri="{FF2B5EF4-FFF2-40B4-BE49-F238E27FC236}">
                    <a16:creationId xmlns:a16="http://schemas.microsoft.com/office/drawing/2014/main" id="{B633C11C-9021-415A-A480-A67D99ADF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241"/>
                <a:ext cx="24" cy="26"/>
              </a:xfrm>
              <a:custGeom>
                <a:avLst/>
                <a:gdLst>
                  <a:gd name="T0" fmla="*/ 52 w 11"/>
                  <a:gd name="T1" fmla="*/ 144 h 11"/>
                  <a:gd name="T2" fmla="*/ 0 w 11"/>
                  <a:gd name="T3" fmla="*/ 78 h 11"/>
                  <a:gd name="T4" fmla="*/ 52 w 11"/>
                  <a:gd name="T5" fmla="*/ 0 h 11"/>
                  <a:gd name="T6" fmla="*/ 113 w 11"/>
                  <a:gd name="T7" fmla="*/ 66 h 11"/>
                  <a:gd name="T8" fmla="*/ 52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6" name="Freeform 75">
                <a:extLst>
                  <a:ext uri="{FF2B5EF4-FFF2-40B4-BE49-F238E27FC236}">
                    <a16:creationId xmlns:a16="http://schemas.microsoft.com/office/drawing/2014/main" id="{A05085B6-F7A9-49AF-8C4A-DC79569D2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042"/>
                <a:ext cx="24" cy="26"/>
              </a:xfrm>
              <a:custGeom>
                <a:avLst/>
                <a:gdLst>
                  <a:gd name="T0" fmla="*/ 61 w 11"/>
                  <a:gd name="T1" fmla="*/ 144 h 11"/>
                  <a:gd name="T2" fmla="*/ 0 w 11"/>
                  <a:gd name="T3" fmla="*/ 78 h 11"/>
                  <a:gd name="T4" fmla="*/ 61 w 11"/>
                  <a:gd name="T5" fmla="*/ 0 h 11"/>
                  <a:gd name="T6" fmla="*/ 113 w 11"/>
                  <a:gd name="T7" fmla="*/ 66 h 11"/>
                  <a:gd name="T8" fmla="*/ 61 w 11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7" name="Oval 76">
                <a:extLst>
                  <a:ext uri="{FF2B5EF4-FFF2-40B4-BE49-F238E27FC236}">
                    <a16:creationId xmlns:a16="http://schemas.microsoft.com/office/drawing/2014/main" id="{7967D240-39F6-4B06-81CE-FA4AB3B0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1026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28" name="Freeform 77">
                <a:extLst>
                  <a:ext uri="{FF2B5EF4-FFF2-40B4-BE49-F238E27FC236}">
                    <a16:creationId xmlns:a16="http://schemas.microsoft.com/office/drawing/2014/main" id="{3C81C24F-A115-4ED6-8DEE-63706EF4D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917"/>
                <a:ext cx="26" cy="26"/>
              </a:xfrm>
              <a:custGeom>
                <a:avLst/>
                <a:gdLst>
                  <a:gd name="T0" fmla="*/ 61 w 12"/>
                  <a:gd name="T1" fmla="*/ 144 h 11"/>
                  <a:gd name="T2" fmla="*/ 0 w 12"/>
                  <a:gd name="T3" fmla="*/ 78 h 11"/>
                  <a:gd name="T4" fmla="*/ 52 w 12"/>
                  <a:gd name="T5" fmla="*/ 0 h 11"/>
                  <a:gd name="T6" fmla="*/ 113 w 12"/>
                  <a:gd name="T7" fmla="*/ 66 h 11"/>
                  <a:gd name="T8" fmla="*/ 61 w 12"/>
                  <a:gd name="T9" fmla="*/ 14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9" name="Freeform 78">
                <a:extLst>
                  <a:ext uri="{FF2B5EF4-FFF2-40B4-BE49-F238E27FC236}">
                    <a16:creationId xmlns:a16="http://schemas.microsoft.com/office/drawing/2014/main" id="{00C0543B-7E66-413D-9226-E8225BECA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896"/>
                <a:ext cx="26" cy="28"/>
              </a:xfrm>
              <a:custGeom>
                <a:avLst/>
                <a:gdLst>
                  <a:gd name="T0" fmla="*/ 61 w 12"/>
                  <a:gd name="T1" fmla="*/ 152 h 12"/>
                  <a:gd name="T2" fmla="*/ 0 w 12"/>
                  <a:gd name="T3" fmla="*/ 86 h 12"/>
                  <a:gd name="T4" fmla="*/ 52 w 12"/>
                  <a:gd name="T5" fmla="*/ 12 h 12"/>
                  <a:gd name="T6" fmla="*/ 113 w 12"/>
                  <a:gd name="T7" fmla="*/ 77 h 12"/>
                  <a:gd name="T8" fmla="*/ 61 w 12"/>
                  <a:gd name="T9" fmla="*/ 15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2" y="9"/>
                      <a:pt x="9" y="12"/>
                      <a:pt x="6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0" name="Freeform 79">
                <a:extLst>
                  <a:ext uri="{FF2B5EF4-FFF2-40B4-BE49-F238E27FC236}">
                    <a16:creationId xmlns:a16="http://schemas.microsoft.com/office/drawing/2014/main" id="{25C60CCB-E009-4495-AB94-B0C67EA37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868"/>
                <a:ext cx="24" cy="28"/>
              </a:xfrm>
              <a:custGeom>
                <a:avLst/>
                <a:gdLst>
                  <a:gd name="T0" fmla="*/ 61 w 11"/>
                  <a:gd name="T1" fmla="*/ 152 h 12"/>
                  <a:gd name="T2" fmla="*/ 0 w 11"/>
                  <a:gd name="T3" fmla="*/ 86 h 12"/>
                  <a:gd name="T4" fmla="*/ 52 w 11"/>
                  <a:gd name="T5" fmla="*/ 12 h 12"/>
                  <a:gd name="T6" fmla="*/ 113 w 11"/>
                  <a:gd name="T7" fmla="*/ 77 h 12"/>
                  <a:gd name="T8" fmla="*/ 61 w 11"/>
                  <a:gd name="T9" fmla="*/ 15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1" name="Freeform 80">
                <a:extLst>
                  <a:ext uri="{FF2B5EF4-FFF2-40B4-BE49-F238E27FC236}">
                    <a16:creationId xmlns:a16="http://schemas.microsoft.com/office/drawing/2014/main" id="{CD81D9D8-896A-446E-BABD-B12BF6484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940"/>
                <a:ext cx="26" cy="28"/>
              </a:xfrm>
              <a:custGeom>
                <a:avLst/>
                <a:gdLst>
                  <a:gd name="T0" fmla="*/ 113 w 12"/>
                  <a:gd name="T1" fmla="*/ 114 h 12"/>
                  <a:gd name="T2" fmla="*/ 33 w 12"/>
                  <a:gd name="T3" fmla="*/ 142 h 12"/>
                  <a:gd name="T4" fmla="*/ 9 w 12"/>
                  <a:gd name="T5" fmla="*/ 37 h 12"/>
                  <a:gd name="T6" fmla="*/ 93 w 12"/>
                  <a:gd name="T7" fmla="*/ 12 h 12"/>
                  <a:gd name="T8" fmla="*/ 113 w 12"/>
                  <a:gd name="T9" fmla="*/ 114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9" y="11"/>
                      <a:pt x="6" y="12"/>
                      <a:pt x="3" y="11"/>
                    </a:cubicBezTo>
                    <a:cubicBezTo>
                      <a:pt x="1" y="9"/>
                      <a:pt x="0" y="6"/>
                      <a:pt x="1" y="3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12" y="3"/>
                      <a:pt x="12" y="6"/>
                      <a:pt x="11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2" name="Freeform 81">
                <a:extLst>
                  <a:ext uri="{FF2B5EF4-FFF2-40B4-BE49-F238E27FC236}">
                    <a16:creationId xmlns:a16="http://schemas.microsoft.com/office/drawing/2014/main" id="{5B90C733-3D86-4E00-8772-AAA9A756D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956"/>
                <a:ext cx="28" cy="31"/>
              </a:xfrm>
              <a:custGeom>
                <a:avLst/>
                <a:gdLst>
                  <a:gd name="T0" fmla="*/ 112 w 13"/>
                  <a:gd name="T1" fmla="*/ 136 h 13"/>
                  <a:gd name="T2" fmla="*/ 41 w 13"/>
                  <a:gd name="T3" fmla="*/ 148 h 13"/>
                  <a:gd name="T4" fmla="*/ 19 w 13"/>
                  <a:gd name="T5" fmla="*/ 57 h 13"/>
                  <a:gd name="T6" fmla="*/ 101 w 13"/>
                  <a:gd name="T7" fmla="*/ 29 h 13"/>
                  <a:gd name="T8" fmla="*/ 112 w 13"/>
                  <a:gd name="T9" fmla="*/ 13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10"/>
                    </a:moveTo>
                    <a:cubicBezTo>
                      <a:pt x="10" y="12"/>
                      <a:pt x="6" y="13"/>
                      <a:pt x="4" y="11"/>
                    </a:cubicBezTo>
                    <a:cubicBezTo>
                      <a:pt x="1" y="10"/>
                      <a:pt x="0" y="6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2" y="4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3" name="Freeform 82">
                <a:extLst>
                  <a:ext uri="{FF2B5EF4-FFF2-40B4-BE49-F238E27FC236}">
                    <a16:creationId xmlns:a16="http://schemas.microsoft.com/office/drawing/2014/main" id="{D4C951A9-CD78-464E-AFD7-F183E642E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968"/>
                <a:ext cx="26" cy="30"/>
              </a:xfrm>
              <a:custGeom>
                <a:avLst/>
                <a:gdLst>
                  <a:gd name="T0" fmla="*/ 113 w 12"/>
                  <a:gd name="T1" fmla="*/ 111 h 13"/>
                  <a:gd name="T2" fmla="*/ 33 w 12"/>
                  <a:gd name="T3" fmla="*/ 134 h 13"/>
                  <a:gd name="T4" fmla="*/ 9 w 12"/>
                  <a:gd name="T5" fmla="*/ 37 h 13"/>
                  <a:gd name="T6" fmla="*/ 93 w 12"/>
                  <a:gd name="T7" fmla="*/ 28 h 13"/>
                  <a:gd name="T8" fmla="*/ 113 w 12"/>
                  <a:gd name="T9" fmla="*/ 1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9"/>
                    </a:moveTo>
                    <a:cubicBezTo>
                      <a:pt x="9" y="12"/>
                      <a:pt x="6" y="13"/>
                      <a:pt x="3" y="11"/>
                    </a:cubicBezTo>
                    <a:cubicBezTo>
                      <a:pt x="1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2" y="7"/>
                      <a:pt x="11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4" name="Oval 83">
                <a:extLst>
                  <a:ext uri="{FF2B5EF4-FFF2-40B4-BE49-F238E27FC236}">
                    <a16:creationId xmlns:a16="http://schemas.microsoft.com/office/drawing/2014/main" id="{93584945-9786-4F88-8066-21C965B8E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5" y="987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35" name="Oval 84">
                <a:extLst>
                  <a:ext uri="{FF2B5EF4-FFF2-40B4-BE49-F238E27FC236}">
                    <a16:creationId xmlns:a16="http://schemas.microsoft.com/office/drawing/2014/main" id="{3CEC1466-7FDF-4477-AC8E-EC7A919BA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956"/>
                <a:ext cx="24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36" name="Oval 85">
                <a:extLst>
                  <a:ext uri="{FF2B5EF4-FFF2-40B4-BE49-F238E27FC236}">
                    <a16:creationId xmlns:a16="http://schemas.microsoft.com/office/drawing/2014/main" id="{7CC8223E-3C34-44FE-A876-4B0EDB8F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1075"/>
                <a:ext cx="24" cy="25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37" name="Oval 86">
                <a:extLst>
                  <a:ext uri="{FF2B5EF4-FFF2-40B4-BE49-F238E27FC236}">
                    <a16:creationId xmlns:a16="http://schemas.microsoft.com/office/drawing/2014/main" id="{5664960F-387A-46F7-A045-6C8DC6BB4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1102"/>
                <a:ext cx="23" cy="2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38" name="Freeform 87">
                <a:extLst>
                  <a:ext uri="{FF2B5EF4-FFF2-40B4-BE49-F238E27FC236}">
                    <a16:creationId xmlns:a16="http://schemas.microsoft.com/office/drawing/2014/main" id="{09315F99-A717-40BB-881F-F75A23BEC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297"/>
                <a:ext cx="26" cy="30"/>
              </a:xfrm>
              <a:custGeom>
                <a:avLst/>
                <a:gdLst>
                  <a:gd name="T0" fmla="*/ 20 w 12"/>
                  <a:gd name="T1" fmla="*/ 28 h 13"/>
                  <a:gd name="T2" fmla="*/ 104 w 12"/>
                  <a:gd name="T3" fmla="*/ 37 h 13"/>
                  <a:gd name="T4" fmla="*/ 104 w 12"/>
                  <a:gd name="T5" fmla="*/ 134 h 13"/>
                  <a:gd name="T6" fmla="*/ 20 w 12"/>
                  <a:gd name="T7" fmla="*/ 122 h 13"/>
                  <a:gd name="T8" fmla="*/ 20 w 12"/>
                  <a:gd name="T9" fmla="*/ 28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2"/>
                    </a:moveTo>
                    <a:cubicBezTo>
                      <a:pt x="5" y="0"/>
                      <a:pt x="8" y="1"/>
                      <a:pt x="10" y="3"/>
                    </a:cubicBezTo>
                    <a:cubicBezTo>
                      <a:pt x="12" y="5"/>
                      <a:pt x="12" y="9"/>
                      <a:pt x="10" y="11"/>
                    </a:cubicBezTo>
                    <a:cubicBezTo>
                      <a:pt x="7" y="13"/>
                      <a:pt x="4" y="12"/>
                      <a:pt x="2" y="10"/>
                    </a:cubicBezTo>
                    <a:cubicBezTo>
                      <a:pt x="0" y="8"/>
                      <a:pt x="0" y="4"/>
                      <a:pt x="2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9" name="Freeform 88">
                <a:extLst>
                  <a:ext uri="{FF2B5EF4-FFF2-40B4-BE49-F238E27FC236}">
                    <a16:creationId xmlns:a16="http://schemas.microsoft.com/office/drawing/2014/main" id="{6F5A27B5-40E7-4632-A39B-A8B29CE81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260"/>
                <a:ext cx="29" cy="28"/>
              </a:xfrm>
              <a:custGeom>
                <a:avLst/>
                <a:gdLst>
                  <a:gd name="T0" fmla="*/ 36 w 13"/>
                  <a:gd name="T1" fmla="*/ 28 h 12"/>
                  <a:gd name="T2" fmla="*/ 125 w 13"/>
                  <a:gd name="T3" fmla="*/ 28 h 12"/>
                  <a:gd name="T4" fmla="*/ 109 w 13"/>
                  <a:gd name="T5" fmla="*/ 126 h 12"/>
                  <a:gd name="T6" fmla="*/ 20 w 13"/>
                  <a:gd name="T7" fmla="*/ 114 h 12"/>
                  <a:gd name="T8" fmla="*/ 36 w 13"/>
                  <a:gd name="T9" fmla="*/ 2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9" y="0"/>
                      <a:pt x="11" y="2"/>
                    </a:cubicBezTo>
                    <a:cubicBezTo>
                      <a:pt x="13" y="5"/>
                      <a:pt x="13" y="8"/>
                      <a:pt x="10" y="10"/>
                    </a:cubicBezTo>
                    <a:cubicBezTo>
                      <a:pt x="8" y="12"/>
                      <a:pt x="4" y="12"/>
                      <a:pt x="2" y="9"/>
                    </a:cubicBezTo>
                    <a:cubicBezTo>
                      <a:pt x="0" y="7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0" name="Freeform 89">
                <a:extLst>
                  <a:ext uri="{FF2B5EF4-FFF2-40B4-BE49-F238E27FC236}">
                    <a16:creationId xmlns:a16="http://schemas.microsoft.com/office/drawing/2014/main" id="{AAFAE38A-E939-471C-BAF3-28D062FF8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056"/>
                <a:ext cx="26" cy="28"/>
              </a:xfrm>
              <a:custGeom>
                <a:avLst/>
                <a:gdLst>
                  <a:gd name="T0" fmla="*/ 72 w 12"/>
                  <a:gd name="T1" fmla="*/ 142 h 12"/>
                  <a:gd name="T2" fmla="*/ 9 w 12"/>
                  <a:gd name="T3" fmla="*/ 77 h 12"/>
                  <a:gd name="T4" fmla="*/ 52 w 12"/>
                  <a:gd name="T5" fmla="*/ 0 h 12"/>
                  <a:gd name="T6" fmla="*/ 121 w 12"/>
                  <a:gd name="T7" fmla="*/ 65 h 12"/>
                  <a:gd name="T8" fmla="*/ 72 w 12"/>
                  <a:gd name="T9" fmla="*/ 14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1" y="9"/>
                      <a:pt x="1" y="6"/>
                    </a:cubicBezTo>
                    <a:cubicBezTo>
                      <a:pt x="0" y="3"/>
                      <a:pt x="2" y="1"/>
                      <a:pt x="5" y="0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1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1" name="Freeform 90">
                <a:extLst>
                  <a:ext uri="{FF2B5EF4-FFF2-40B4-BE49-F238E27FC236}">
                    <a16:creationId xmlns:a16="http://schemas.microsoft.com/office/drawing/2014/main" id="{55959A7F-78B2-46FA-A6C8-C64D4E11E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1095"/>
                <a:ext cx="26" cy="28"/>
              </a:xfrm>
              <a:custGeom>
                <a:avLst/>
                <a:gdLst>
                  <a:gd name="T0" fmla="*/ 72 w 12"/>
                  <a:gd name="T1" fmla="*/ 152 h 12"/>
                  <a:gd name="T2" fmla="*/ 0 w 12"/>
                  <a:gd name="T3" fmla="*/ 86 h 12"/>
                  <a:gd name="T4" fmla="*/ 52 w 12"/>
                  <a:gd name="T5" fmla="*/ 12 h 12"/>
                  <a:gd name="T6" fmla="*/ 121 w 12"/>
                  <a:gd name="T7" fmla="*/ 65 h 12"/>
                  <a:gd name="T8" fmla="*/ 72 w 12"/>
                  <a:gd name="T9" fmla="*/ 15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4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1"/>
                      <a:pt x="7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2" name="Freeform 91">
                <a:extLst>
                  <a:ext uri="{FF2B5EF4-FFF2-40B4-BE49-F238E27FC236}">
                    <a16:creationId xmlns:a16="http://schemas.microsoft.com/office/drawing/2014/main" id="{7026DB99-B19F-4865-AD2F-39F8478D0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362"/>
                <a:ext cx="20" cy="18"/>
              </a:xfrm>
              <a:custGeom>
                <a:avLst/>
                <a:gdLst>
                  <a:gd name="T0" fmla="*/ 44 w 9"/>
                  <a:gd name="T1" fmla="*/ 92 h 8"/>
                  <a:gd name="T2" fmla="*/ 0 w 9"/>
                  <a:gd name="T3" fmla="*/ 45 h 8"/>
                  <a:gd name="T4" fmla="*/ 44 w 9"/>
                  <a:gd name="T5" fmla="*/ 0 h 8"/>
                  <a:gd name="T6" fmla="*/ 89 w 9"/>
                  <a:gd name="T7" fmla="*/ 45 h 8"/>
                  <a:gd name="T8" fmla="*/ 44 w 9"/>
                  <a:gd name="T9" fmla="*/ 9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9" y="6"/>
                      <a:pt x="7" y="8"/>
                      <a:pt x="4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3" name="Freeform 92">
                <a:extLst>
                  <a:ext uri="{FF2B5EF4-FFF2-40B4-BE49-F238E27FC236}">
                    <a16:creationId xmlns:a16="http://schemas.microsoft.com/office/drawing/2014/main" id="{35102176-FA6C-4D0F-A5DD-E4D5EF3A7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1325"/>
                <a:ext cx="18" cy="21"/>
              </a:xfrm>
              <a:custGeom>
                <a:avLst/>
                <a:gdLst>
                  <a:gd name="T0" fmla="*/ 56 w 8"/>
                  <a:gd name="T1" fmla="*/ 103 h 9"/>
                  <a:gd name="T2" fmla="*/ 0 w 8"/>
                  <a:gd name="T3" fmla="*/ 65 h 9"/>
                  <a:gd name="T4" fmla="*/ 36 w 8"/>
                  <a:gd name="T5" fmla="*/ 0 h 9"/>
                  <a:gd name="T6" fmla="*/ 92 w 8"/>
                  <a:gd name="T7" fmla="*/ 49 h 9"/>
                  <a:gd name="T8" fmla="*/ 56 w 8"/>
                  <a:gd name="T9" fmla="*/ 10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3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8" y="1"/>
                      <a:pt x="8" y="4"/>
                    </a:cubicBezTo>
                    <a:cubicBezTo>
                      <a:pt x="8" y="6"/>
                      <a:pt x="7" y="8"/>
                      <a:pt x="5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4" name="Freeform 93">
                <a:extLst>
                  <a:ext uri="{FF2B5EF4-FFF2-40B4-BE49-F238E27FC236}">
                    <a16:creationId xmlns:a16="http://schemas.microsoft.com/office/drawing/2014/main" id="{427F64BA-F616-41D2-9DE0-9DA8CB975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1288"/>
                <a:ext cx="20" cy="21"/>
              </a:xfrm>
              <a:custGeom>
                <a:avLst/>
                <a:gdLst>
                  <a:gd name="T0" fmla="*/ 53 w 9"/>
                  <a:gd name="T1" fmla="*/ 114 h 9"/>
                  <a:gd name="T2" fmla="*/ 9 w 9"/>
                  <a:gd name="T3" fmla="*/ 65 h 9"/>
                  <a:gd name="T4" fmla="*/ 44 w 9"/>
                  <a:gd name="T5" fmla="*/ 12 h 9"/>
                  <a:gd name="T6" fmla="*/ 98 w 9"/>
                  <a:gd name="T7" fmla="*/ 49 h 9"/>
                  <a:gd name="T8" fmla="*/ 53 w 9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1" y="8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6"/>
                      <a:pt x="8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5" name="Freeform 94">
                <a:extLst>
                  <a:ext uri="{FF2B5EF4-FFF2-40B4-BE49-F238E27FC236}">
                    <a16:creationId xmlns:a16="http://schemas.microsoft.com/office/drawing/2014/main" id="{7B8DC8B5-5608-44DB-9523-44284B642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306"/>
                <a:ext cx="20" cy="21"/>
              </a:xfrm>
              <a:custGeom>
                <a:avLst/>
                <a:gdLst>
                  <a:gd name="T0" fmla="*/ 53 w 9"/>
                  <a:gd name="T1" fmla="*/ 114 h 9"/>
                  <a:gd name="T2" fmla="*/ 0 w 9"/>
                  <a:gd name="T3" fmla="*/ 77 h 9"/>
                  <a:gd name="T4" fmla="*/ 44 w 9"/>
                  <a:gd name="T5" fmla="*/ 12 h 9"/>
                  <a:gd name="T6" fmla="*/ 89 w 9"/>
                  <a:gd name="T7" fmla="*/ 49 h 9"/>
                  <a:gd name="T8" fmla="*/ 53 w 9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9" y="6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6" name="Freeform 95">
                <a:extLst>
                  <a:ext uri="{FF2B5EF4-FFF2-40B4-BE49-F238E27FC236}">
                    <a16:creationId xmlns:a16="http://schemas.microsoft.com/office/drawing/2014/main" id="{EE0FFD21-9D69-4F98-926F-C6D1D483F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325"/>
                <a:ext cx="19" cy="21"/>
              </a:xfrm>
              <a:custGeom>
                <a:avLst/>
                <a:gdLst>
                  <a:gd name="T0" fmla="*/ 49 w 9"/>
                  <a:gd name="T1" fmla="*/ 114 h 9"/>
                  <a:gd name="T2" fmla="*/ 8 w 9"/>
                  <a:gd name="T3" fmla="*/ 65 h 9"/>
                  <a:gd name="T4" fmla="*/ 36 w 9"/>
                  <a:gd name="T5" fmla="*/ 12 h 9"/>
                  <a:gd name="T6" fmla="*/ 84 w 9"/>
                  <a:gd name="T7" fmla="*/ 49 h 9"/>
                  <a:gd name="T8" fmla="*/ 49 w 9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1" y="8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6"/>
                      <a:pt x="8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7" name="Oval 96">
                <a:extLst>
                  <a:ext uri="{FF2B5EF4-FFF2-40B4-BE49-F238E27FC236}">
                    <a16:creationId xmlns:a16="http://schemas.microsoft.com/office/drawing/2014/main" id="{E1D0F667-CC46-47FF-954C-2378E45DE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998"/>
                <a:ext cx="17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48" name="Oval 97">
                <a:extLst>
                  <a:ext uri="{FF2B5EF4-FFF2-40B4-BE49-F238E27FC236}">
                    <a16:creationId xmlns:a16="http://schemas.microsoft.com/office/drawing/2014/main" id="{1EF99706-EC8E-48AB-90D4-10A3C289E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1153"/>
                <a:ext cx="17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49" name="Oval 98">
                <a:extLst>
                  <a:ext uri="{FF2B5EF4-FFF2-40B4-BE49-F238E27FC236}">
                    <a16:creationId xmlns:a16="http://schemas.microsoft.com/office/drawing/2014/main" id="{EDB1DDC7-8828-426D-A740-78C37047F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3" y="1156"/>
                <a:ext cx="18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0" name="Oval 99">
                <a:extLst>
                  <a:ext uri="{FF2B5EF4-FFF2-40B4-BE49-F238E27FC236}">
                    <a16:creationId xmlns:a16="http://schemas.microsoft.com/office/drawing/2014/main" id="{1206E749-89A1-44FC-9909-49D1F3805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2" y="1158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1" name="Oval 100">
                <a:extLst>
                  <a:ext uri="{FF2B5EF4-FFF2-40B4-BE49-F238E27FC236}">
                    <a16:creationId xmlns:a16="http://schemas.microsoft.com/office/drawing/2014/main" id="{AD9EA34A-0408-45CC-9FD3-697BB9D0D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1167"/>
                <a:ext cx="18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2" name="Oval 101">
                <a:extLst>
                  <a:ext uri="{FF2B5EF4-FFF2-40B4-BE49-F238E27FC236}">
                    <a16:creationId xmlns:a16="http://schemas.microsoft.com/office/drawing/2014/main" id="{3983B298-21B2-4572-91D8-E113DA5DB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5" y="1197"/>
                <a:ext cx="17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3" name="Oval 102">
                <a:extLst>
                  <a:ext uri="{FF2B5EF4-FFF2-40B4-BE49-F238E27FC236}">
                    <a16:creationId xmlns:a16="http://schemas.microsoft.com/office/drawing/2014/main" id="{D74FA2AC-5950-46DF-A97B-22AEAE4D6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6" y="1230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4" name="Oval 103">
                <a:extLst>
                  <a:ext uri="{FF2B5EF4-FFF2-40B4-BE49-F238E27FC236}">
                    <a16:creationId xmlns:a16="http://schemas.microsoft.com/office/drawing/2014/main" id="{B502FED4-30A3-404C-B075-695D1ABAA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" y="1214"/>
                <a:ext cx="18" cy="2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5" name="Oval 104">
                <a:extLst>
                  <a:ext uri="{FF2B5EF4-FFF2-40B4-BE49-F238E27FC236}">
                    <a16:creationId xmlns:a16="http://schemas.microsoft.com/office/drawing/2014/main" id="{707FD789-8A2D-4E27-A62F-0DD5C3C27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1204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6" name="Oval 105">
                <a:extLst>
                  <a:ext uri="{FF2B5EF4-FFF2-40B4-BE49-F238E27FC236}">
                    <a16:creationId xmlns:a16="http://schemas.microsoft.com/office/drawing/2014/main" id="{E5D855AF-84B4-4575-A4B2-66A740BA3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1209"/>
                <a:ext cx="18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7" name="Oval 106">
                <a:extLst>
                  <a:ext uri="{FF2B5EF4-FFF2-40B4-BE49-F238E27FC236}">
                    <a16:creationId xmlns:a16="http://schemas.microsoft.com/office/drawing/2014/main" id="{7CAF3F33-9541-452D-8B4D-AE7F86281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" y="1190"/>
                <a:ext cx="18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8" name="Oval 107">
                <a:extLst>
                  <a:ext uri="{FF2B5EF4-FFF2-40B4-BE49-F238E27FC236}">
                    <a16:creationId xmlns:a16="http://schemas.microsoft.com/office/drawing/2014/main" id="{D14A503F-9641-4031-91C3-1148186E9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1181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59" name="Oval 108">
                <a:extLst>
                  <a:ext uri="{FF2B5EF4-FFF2-40B4-BE49-F238E27FC236}">
                    <a16:creationId xmlns:a16="http://schemas.microsoft.com/office/drawing/2014/main" id="{B5C68617-9672-447C-A07C-C75472D9E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5" y="799"/>
                <a:ext cx="18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0" name="Oval 109">
                <a:extLst>
                  <a:ext uri="{FF2B5EF4-FFF2-40B4-BE49-F238E27FC236}">
                    <a16:creationId xmlns:a16="http://schemas.microsoft.com/office/drawing/2014/main" id="{188EEC04-F473-4F3F-A036-8BADAA219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" y="820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1" name="Oval 110">
                <a:extLst>
                  <a:ext uri="{FF2B5EF4-FFF2-40B4-BE49-F238E27FC236}">
                    <a16:creationId xmlns:a16="http://schemas.microsoft.com/office/drawing/2014/main" id="{640E7D24-8ECC-46B4-B9DA-2E217BF0F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811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2" name="Oval 111">
                <a:extLst>
                  <a:ext uri="{FF2B5EF4-FFF2-40B4-BE49-F238E27FC236}">
                    <a16:creationId xmlns:a16="http://schemas.microsoft.com/office/drawing/2014/main" id="{70D2AED3-6602-4590-A9CA-DC8A27D05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852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3" name="Oval 112">
                <a:extLst>
                  <a:ext uri="{FF2B5EF4-FFF2-40B4-BE49-F238E27FC236}">
                    <a16:creationId xmlns:a16="http://schemas.microsoft.com/office/drawing/2014/main" id="{25F2F632-048A-46D2-82EF-8EB3F01F8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0" y="861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4" name="Oval 113">
                <a:extLst>
                  <a:ext uri="{FF2B5EF4-FFF2-40B4-BE49-F238E27FC236}">
                    <a16:creationId xmlns:a16="http://schemas.microsoft.com/office/drawing/2014/main" id="{EF6AD720-A4B4-4E25-A830-188F1EB64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5" y="841"/>
                <a:ext cx="18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5" name="Oval 114">
                <a:extLst>
                  <a:ext uri="{FF2B5EF4-FFF2-40B4-BE49-F238E27FC236}">
                    <a16:creationId xmlns:a16="http://schemas.microsoft.com/office/drawing/2014/main" id="{B239E076-DD80-4821-A63B-64BFB6C4F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755"/>
                <a:ext cx="18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6" name="Oval 115">
                <a:extLst>
                  <a:ext uri="{FF2B5EF4-FFF2-40B4-BE49-F238E27FC236}">
                    <a16:creationId xmlns:a16="http://schemas.microsoft.com/office/drawing/2014/main" id="{E95D0ADD-8A78-41AB-B856-7F798FF65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722"/>
                <a:ext cx="18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7" name="Oval 116">
                <a:extLst>
                  <a:ext uri="{FF2B5EF4-FFF2-40B4-BE49-F238E27FC236}">
                    <a16:creationId xmlns:a16="http://schemas.microsoft.com/office/drawing/2014/main" id="{E3274E88-6DA2-44DF-A50E-59233B20A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2" y="762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8" name="Oval 117">
                <a:extLst>
                  <a:ext uri="{FF2B5EF4-FFF2-40B4-BE49-F238E27FC236}">
                    <a16:creationId xmlns:a16="http://schemas.microsoft.com/office/drawing/2014/main" id="{A1E08DF6-10B8-4D3B-B098-7B888AD3B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4" y="792"/>
                <a:ext cx="17" cy="2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69" name="Oval 118">
                <a:extLst>
                  <a:ext uri="{FF2B5EF4-FFF2-40B4-BE49-F238E27FC236}">
                    <a16:creationId xmlns:a16="http://schemas.microsoft.com/office/drawing/2014/main" id="{FA469FBA-9386-482B-AD41-0CF38BF5F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811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70" name="Oval 119">
                <a:extLst>
                  <a:ext uri="{FF2B5EF4-FFF2-40B4-BE49-F238E27FC236}">
                    <a16:creationId xmlns:a16="http://schemas.microsoft.com/office/drawing/2014/main" id="{21E40346-7E46-49CB-8136-45964647F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2" y="871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71" name="Oval 120">
                <a:extLst>
                  <a:ext uri="{FF2B5EF4-FFF2-40B4-BE49-F238E27FC236}">
                    <a16:creationId xmlns:a16="http://schemas.microsoft.com/office/drawing/2014/main" id="{C74A2DC4-ABA3-4345-A95C-BEF6CA3D8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885"/>
                <a:ext cx="17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72" name="Freeform 121">
                <a:extLst>
                  <a:ext uri="{FF2B5EF4-FFF2-40B4-BE49-F238E27FC236}">
                    <a16:creationId xmlns:a16="http://schemas.microsoft.com/office/drawing/2014/main" id="{46879FD3-C657-4032-9DF1-DFFCECD16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949"/>
                <a:ext cx="20" cy="24"/>
              </a:xfrm>
              <a:custGeom>
                <a:avLst/>
                <a:gdLst>
                  <a:gd name="T0" fmla="*/ 89 w 9"/>
                  <a:gd name="T1" fmla="*/ 98 h 10"/>
                  <a:gd name="T2" fmla="*/ 20 w 9"/>
                  <a:gd name="T3" fmla="*/ 110 h 10"/>
                  <a:gd name="T4" fmla="*/ 9 w 9"/>
                  <a:gd name="T5" fmla="*/ 41 h 10"/>
                  <a:gd name="T6" fmla="*/ 80 w 9"/>
                  <a:gd name="T7" fmla="*/ 12 h 10"/>
                  <a:gd name="T8" fmla="*/ 89 w 9"/>
                  <a:gd name="T9" fmla="*/ 9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8" y="7"/>
                    </a:moveTo>
                    <a:cubicBezTo>
                      <a:pt x="7" y="9"/>
                      <a:pt x="4" y="10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3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3" name="Freeform 122">
                <a:extLst>
                  <a:ext uri="{FF2B5EF4-FFF2-40B4-BE49-F238E27FC236}">
                    <a16:creationId xmlns:a16="http://schemas.microsoft.com/office/drawing/2014/main" id="{7169BB17-F56B-4131-8C6A-82BBDF45C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956"/>
                <a:ext cx="20" cy="21"/>
              </a:xfrm>
              <a:custGeom>
                <a:avLst/>
                <a:gdLst>
                  <a:gd name="T0" fmla="*/ 89 w 9"/>
                  <a:gd name="T1" fmla="*/ 86 h 9"/>
                  <a:gd name="T2" fmla="*/ 20 w 9"/>
                  <a:gd name="T3" fmla="*/ 103 h 9"/>
                  <a:gd name="T4" fmla="*/ 9 w 9"/>
                  <a:gd name="T5" fmla="*/ 28 h 9"/>
                  <a:gd name="T6" fmla="*/ 64 w 9"/>
                  <a:gd name="T7" fmla="*/ 12 h 9"/>
                  <a:gd name="T8" fmla="*/ 89 w 9"/>
                  <a:gd name="T9" fmla="*/ 8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4" name="Freeform 123">
                <a:extLst>
                  <a:ext uri="{FF2B5EF4-FFF2-40B4-BE49-F238E27FC236}">
                    <a16:creationId xmlns:a16="http://schemas.microsoft.com/office/drawing/2014/main" id="{057E3649-211D-46EE-84BE-A9E17E69C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852"/>
                <a:ext cx="19" cy="19"/>
              </a:xfrm>
              <a:custGeom>
                <a:avLst/>
                <a:gdLst>
                  <a:gd name="T0" fmla="*/ 49 w 9"/>
                  <a:gd name="T1" fmla="*/ 107 h 8"/>
                  <a:gd name="T2" fmla="*/ 8 w 9"/>
                  <a:gd name="T3" fmla="*/ 57 h 8"/>
                  <a:gd name="T4" fmla="*/ 36 w 9"/>
                  <a:gd name="T5" fmla="*/ 0 h 8"/>
                  <a:gd name="T6" fmla="*/ 84 w 9"/>
                  <a:gd name="T7" fmla="*/ 57 h 8"/>
                  <a:gd name="T8" fmla="*/ 49 w 9"/>
                  <a:gd name="T9" fmla="*/ 10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3" y="8"/>
                      <a:pt x="1" y="6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1"/>
                      <a:pt x="9" y="4"/>
                    </a:cubicBezTo>
                    <a:cubicBezTo>
                      <a:pt x="9" y="6"/>
                      <a:pt x="7" y="8"/>
                      <a:pt x="5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5" name="Freeform 124">
                <a:extLst>
                  <a:ext uri="{FF2B5EF4-FFF2-40B4-BE49-F238E27FC236}">
                    <a16:creationId xmlns:a16="http://schemas.microsoft.com/office/drawing/2014/main" id="{6FFAB7D8-5AF8-495B-8502-8A7530CAA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901"/>
                <a:ext cx="17" cy="21"/>
              </a:xfrm>
              <a:custGeom>
                <a:avLst/>
                <a:gdLst>
                  <a:gd name="T0" fmla="*/ 40 w 8"/>
                  <a:gd name="T1" fmla="*/ 114 h 9"/>
                  <a:gd name="T2" fmla="*/ 0 w 8"/>
                  <a:gd name="T3" fmla="*/ 65 h 9"/>
                  <a:gd name="T4" fmla="*/ 40 w 8"/>
                  <a:gd name="T5" fmla="*/ 0 h 9"/>
                  <a:gd name="T6" fmla="*/ 77 w 8"/>
                  <a:gd name="T7" fmla="*/ 49 h 9"/>
                  <a:gd name="T8" fmla="*/ 40 w 8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2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6" name="Freeform 125">
                <a:extLst>
                  <a:ext uri="{FF2B5EF4-FFF2-40B4-BE49-F238E27FC236}">
                    <a16:creationId xmlns:a16="http://schemas.microsoft.com/office/drawing/2014/main" id="{8F256325-1607-4F0C-A967-544921F7A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926"/>
                <a:ext cx="17" cy="21"/>
              </a:xfrm>
              <a:custGeom>
                <a:avLst/>
                <a:gdLst>
                  <a:gd name="T0" fmla="*/ 40 w 8"/>
                  <a:gd name="T1" fmla="*/ 114 h 9"/>
                  <a:gd name="T2" fmla="*/ 0 w 8"/>
                  <a:gd name="T3" fmla="*/ 65 h 9"/>
                  <a:gd name="T4" fmla="*/ 28 w 8"/>
                  <a:gd name="T5" fmla="*/ 0 h 9"/>
                  <a:gd name="T6" fmla="*/ 77 w 8"/>
                  <a:gd name="T7" fmla="*/ 49 h 9"/>
                  <a:gd name="T8" fmla="*/ 40 w 8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2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7" name="Freeform 126">
                <a:extLst>
                  <a:ext uri="{FF2B5EF4-FFF2-40B4-BE49-F238E27FC236}">
                    <a16:creationId xmlns:a16="http://schemas.microsoft.com/office/drawing/2014/main" id="{44FDC987-2FBD-4A21-AA8B-118D5ED50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929"/>
                <a:ext cx="17" cy="18"/>
              </a:xfrm>
              <a:custGeom>
                <a:avLst/>
                <a:gdLst>
                  <a:gd name="T0" fmla="*/ 40 w 8"/>
                  <a:gd name="T1" fmla="*/ 92 h 8"/>
                  <a:gd name="T2" fmla="*/ 0 w 8"/>
                  <a:gd name="T3" fmla="*/ 45 h 8"/>
                  <a:gd name="T4" fmla="*/ 28 w 8"/>
                  <a:gd name="T5" fmla="*/ 0 h 8"/>
                  <a:gd name="T6" fmla="*/ 77 w 8"/>
                  <a:gd name="T7" fmla="*/ 45 h 8"/>
                  <a:gd name="T8" fmla="*/ 40 w 8"/>
                  <a:gd name="T9" fmla="*/ 9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8" name="Freeform 127">
                <a:extLst>
                  <a:ext uri="{FF2B5EF4-FFF2-40B4-BE49-F238E27FC236}">
                    <a16:creationId xmlns:a16="http://schemas.microsoft.com/office/drawing/2014/main" id="{68A974C2-B6FC-4349-9CFB-F6F203B11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940"/>
                <a:ext cx="20" cy="21"/>
              </a:xfrm>
              <a:custGeom>
                <a:avLst/>
                <a:gdLst>
                  <a:gd name="T0" fmla="*/ 53 w 9"/>
                  <a:gd name="T1" fmla="*/ 114 h 9"/>
                  <a:gd name="T2" fmla="*/ 0 w 9"/>
                  <a:gd name="T3" fmla="*/ 65 h 9"/>
                  <a:gd name="T4" fmla="*/ 44 w 9"/>
                  <a:gd name="T5" fmla="*/ 0 h 9"/>
                  <a:gd name="T6" fmla="*/ 98 w 9"/>
                  <a:gd name="T7" fmla="*/ 49 h 9"/>
                  <a:gd name="T8" fmla="*/ 53 w 9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1" y="7"/>
                      <a:pt x="0" y="5"/>
                    </a:cubicBezTo>
                    <a:cubicBezTo>
                      <a:pt x="0" y="3"/>
                      <a:pt x="2" y="1"/>
                      <a:pt x="4" y="0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6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9" name="Freeform 128">
                <a:extLst>
                  <a:ext uri="{FF2B5EF4-FFF2-40B4-BE49-F238E27FC236}">
                    <a16:creationId xmlns:a16="http://schemas.microsoft.com/office/drawing/2014/main" id="{97779688-9559-4F76-A026-C3084FAF2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019"/>
                <a:ext cx="15" cy="19"/>
              </a:xfrm>
              <a:custGeom>
                <a:avLst/>
                <a:gdLst>
                  <a:gd name="T0" fmla="*/ 28 w 7"/>
                  <a:gd name="T1" fmla="*/ 95 h 8"/>
                  <a:gd name="T2" fmla="*/ 0 w 7"/>
                  <a:gd name="T3" fmla="*/ 57 h 8"/>
                  <a:gd name="T4" fmla="*/ 28 w 7"/>
                  <a:gd name="T5" fmla="*/ 12 h 8"/>
                  <a:gd name="T6" fmla="*/ 60 w 7"/>
                  <a:gd name="T7" fmla="*/ 57 h 8"/>
                  <a:gd name="T8" fmla="*/ 28 w 7"/>
                  <a:gd name="T9" fmla="*/ 9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7"/>
                    </a:moveTo>
                    <a:cubicBezTo>
                      <a:pt x="2" y="8"/>
                      <a:pt x="0" y="6"/>
                      <a:pt x="0" y="4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2"/>
                      <a:pt x="6" y="4"/>
                    </a:cubicBezTo>
                    <a:cubicBezTo>
                      <a:pt x="7" y="5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0" name="Freeform 129">
                <a:extLst>
                  <a:ext uri="{FF2B5EF4-FFF2-40B4-BE49-F238E27FC236}">
                    <a16:creationId xmlns:a16="http://schemas.microsoft.com/office/drawing/2014/main" id="{842A126D-2A89-4F5D-BDD3-EFB90B91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987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0 w 7"/>
                  <a:gd name="T3" fmla="*/ 48 h 7"/>
                  <a:gd name="T4" fmla="*/ 28 w 7"/>
                  <a:gd name="T5" fmla="*/ 0 h 7"/>
                  <a:gd name="T6" fmla="*/ 69 w 7"/>
                  <a:gd name="T7" fmla="*/ 37 h 7"/>
                  <a:gd name="T8" fmla="*/ 41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6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1" name="Freeform 130">
                <a:extLst>
                  <a:ext uri="{FF2B5EF4-FFF2-40B4-BE49-F238E27FC236}">
                    <a16:creationId xmlns:a16="http://schemas.microsoft.com/office/drawing/2014/main" id="{CE0D02E6-F568-49FB-B057-F002DBA26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014"/>
                <a:ext cx="15" cy="17"/>
              </a:xfrm>
              <a:custGeom>
                <a:avLst/>
                <a:gdLst>
                  <a:gd name="T0" fmla="*/ 41 w 7"/>
                  <a:gd name="T1" fmla="*/ 100 h 7"/>
                  <a:gd name="T2" fmla="*/ 0 w 7"/>
                  <a:gd name="T3" fmla="*/ 58 h 7"/>
                  <a:gd name="T4" fmla="*/ 28 w 7"/>
                  <a:gd name="T5" fmla="*/ 0 h 7"/>
                  <a:gd name="T6" fmla="*/ 60 w 7"/>
                  <a:gd name="T7" fmla="*/ 41 h 7"/>
                  <a:gd name="T8" fmla="*/ 41 w 7"/>
                  <a:gd name="T9" fmla="*/ 10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2" name="Freeform 131">
                <a:extLst>
                  <a:ext uri="{FF2B5EF4-FFF2-40B4-BE49-F238E27FC236}">
                    <a16:creationId xmlns:a16="http://schemas.microsoft.com/office/drawing/2014/main" id="{2DC5DB76-9ED9-4472-A441-62CCDD3D9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1003"/>
                <a:ext cx="15" cy="16"/>
              </a:xfrm>
              <a:custGeom>
                <a:avLst/>
                <a:gdLst>
                  <a:gd name="T0" fmla="*/ 41 w 7"/>
                  <a:gd name="T1" fmla="*/ 73 h 7"/>
                  <a:gd name="T2" fmla="*/ 9 w 7"/>
                  <a:gd name="T3" fmla="*/ 48 h 7"/>
                  <a:gd name="T4" fmla="*/ 28 w 7"/>
                  <a:gd name="T5" fmla="*/ 0 h 7"/>
                  <a:gd name="T6" fmla="*/ 69 w 7"/>
                  <a:gd name="T7" fmla="*/ 37 h 7"/>
                  <a:gd name="T8" fmla="*/ 41 w 7"/>
                  <a:gd name="T9" fmla="*/ 7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2" y="7"/>
                      <a:pt x="1" y="5"/>
                      <a:pt x="1" y="4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4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3" name="Oval 132">
                <a:extLst>
                  <a:ext uri="{FF2B5EF4-FFF2-40B4-BE49-F238E27FC236}">
                    <a16:creationId xmlns:a16="http://schemas.microsoft.com/office/drawing/2014/main" id="{D4A3A8D1-BE21-4024-A14A-77F5CB964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014"/>
                <a:ext cx="15" cy="17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84" name="Oval 133">
                <a:extLst>
                  <a:ext uri="{FF2B5EF4-FFF2-40B4-BE49-F238E27FC236}">
                    <a16:creationId xmlns:a16="http://schemas.microsoft.com/office/drawing/2014/main" id="{7F46AE76-85BB-4878-83B2-40CCF4A25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0" y="1010"/>
                <a:ext cx="16" cy="14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985" name="Freeform 134">
                <a:extLst>
                  <a:ext uri="{FF2B5EF4-FFF2-40B4-BE49-F238E27FC236}">
                    <a16:creationId xmlns:a16="http://schemas.microsoft.com/office/drawing/2014/main" id="{DB62E6A4-D1C6-448E-BDF4-47E22212A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924"/>
                <a:ext cx="11" cy="14"/>
              </a:xfrm>
              <a:custGeom>
                <a:avLst/>
                <a:gdLst>
                  <a:gd name="T0" fmla="*/ 44 w 5"/>
                  <a:gd name="T1" fmla="*/ 49 h 6"/>
                  <a:gd name="T2" fmla="*/ 9 w 5"/>
                  <a:gd name="T3" fmla="*/ 65 h 6"/>
                  <a:gd name="T4" fmla="*/ 0 w 5"/>
                  <a:gd name="T5" fmla="*/ 28 h 6"/>
                  <a:gd name="T6" fmla="*/ 44 w 5"/>
                  <a:gd name="T7" fmla="*/ 12 h 6"/>
                  <a:gd name="T8" fmla="*/ 44 w 5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6" name="Freeform 135">
                <a:extLst>
                  <a:ext uri="{FF2B5EF4-FFF2-40B4-BE49-F238E27FC236}">
                    <a16:creationId xmlns:a16="http://schemas.microsoft.com/office/drawing/2014/main" id="{90833CE2-10AA-4A66-9168-ADA7F5A4E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908"/>
                <a:ext cx="11" cy="11"/>
              </a:xfrm>
              <a:custGeom>
                <a:avLst/>
                <a:gdLst>
                  <a:gd name="T0" fmla="*/ 44 w 5"/>
                  <a:gd name="T1" fmla="*/ 44 h 5"/>
                  <a:gd name="T2" fmla="*/ 9 w 5"/>
                  <a:gd name="T3" fmla="*/ 44 h 5"/>
                  <a:gd name="T4" fmla="*/ 0 w 5"/>
                  <a:gd name="T5" fmla="*/ 9 h 5"/>
                  <a:gd name="T6" fmla="*/ 44 w 5"/>
                  <a:gd name="T7" fmla="*/ 0 h 5"/>
                  <a:gd name="T8" fmla="*/ 44 w 5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7" name="Freeform 136">
                <a:extLst>
                  <a:ext uri="{FF2B5EF4-FFF2-40B4-BE49-F238E27FC236}">
                    <a16:creationId xmlns:a16="http://schemas.microsoft.com/office/drawing/2014/main" id="{1D83CDB2-914C-4D87-87E0-87D1B9B9B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908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44 h 5"/>
                  <a:gd name="T4" fmla="*/ 9 w 6"/>
                  <a:gd name="T5" fmla="*/ 9 h 5"/>
                  <a:gd name="T6" fmla="*/ 43 w 6"/>
                  <a:gd name="T7" fmla="*/ 0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8" name="Freeform 137">
                <a:extLst>
                  <a:ext uri="{FF2B5EF4-FFF2-40B4-BE49-F238E27FC236}">
                    <a16:creationId xmlns:a16="http://schemas.microsoft.com/office/drawing/2014/main" id="{DBFF0BD9-1B18-490B-80D6-95D15D931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875"/>
                <a:ext cx="11" cy="14"/>
              </a:xfrm>
              <a:custGeom>
                <a:avLst/>
                <a:gdLst>
                  <a:gd name="T0" fmla="*/ 44 w 5"/>
                  <a:gd name="T1" fmla="*/ 49 h 6"/>
                  <a:gd name="T2" fmla="*/ 9 w 5"/>
                  <a:gd name="T3" fmla="*/ 65 h 6"/>
                  <a:gd name="T4" fmla="*/ 0 w 5"/>
                  <a:gd name="T5" fmla="*/ 28 h 6"/>
                  <a:gd name="T6" fmla="*/ 44 w 5"/>
                  <a:gd name="T7" fmla="*/ 12 h 6"/>
                  <a:gd name="T8" fmla="*/ 44 w 5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9" name="Freeform 138">
                <a:extLst>
                  <a:ext uri="{FF2B5EF4-FFF2-40B4-BE49-F238E27FC236}">
                    <a16:creationId xmlns:a16="http://schemas.microsoft.com/office/drawing/2014/main" id="{24670A12-F805-4349-A8CE-A1D5B044E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838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58 h 5"/>
                  <a:gd name="T4" fmla="*/ 9 w 6"/>
                  <a:gd name="T5" fmla="*/ 12 h 5"/>
                  <a:gd name="T6" fmla="*/ 43 w 6"/>
                  <a:gd name="T7" fmla="*/ 0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0" name="Freeform 139">
                <a:extLst>
                  <a:ext uri="{FF2B5EF4-FFF2-40B4-BE49-F238E27FC236}">
                    <a16:creationId xmlns:a16="http://schemas.microsoft.com/office/drawing/2014/main" id="{6BB00C32-814A-473E-B006-E39F5878C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801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58 h 5"/>
                  <a:gd name="T4" fmla="*/ 9 w 6"/>
                  <a:gd name="T5" fmla="*/ 12 h 5"/>
                  <a:gd name="T6" fmla="*/ 43 w 6"/>
                  <a:gd name="T7" fmla="*/ 0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1" name="Freeform 140">
                <a:extLst>
                  <a:ext uri="{FF2B5EF4-FFF2-40B4-BE49-F238E27FC236}">
                    <a16:creationId xmlns:a16="http://schemas.microsoft.com/office/drawing/2014/main" id="{4A9E1995-4323-455B-9486-290CE0117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776"/>
                <a:ext cx="11" cy="11"/>
              </a:xfrm>
              <a:custGeom>
                <a:avLst/>
                <a:gdLst>
                  <a:gd name="T0" fmla="*/ 44 w 5"/>
                  <a:gd name="T1" fmla="*/ 44 h 5"/>
                  <a:gd name="T2" fmla="*/ 9 w 5"/>
                  <a:gd name="T3" fmla="*/ 53 h 5"/>
                  <a:gd name="T4" fmla="*/ 0 w 5"/>
                  <a:gd name="T5" fmla="*/ 9 h 5"/>
                  <a:gd name="T6" fmla="*/ 44 w 5"/>
                  <a:gd name="T7" fmla="*/ 9 h 5"/>
                  <a:gd name="T8" fmla="*/ 44 w 5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2" name="Freeform 141">
                <a:extLst>
                  <a:ext uri="{FF2B5EF4-FFF2-40B4-BE49-F238E27FC236}">
                    <a16:creationId xmlns:a16="http://schemas.microsoft.com/office/drawing/2014/main" id="{E0044388-F221-4CE8-8E83-C0A5D3C9A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871"/>
                <a:ext cx="13" cy="14"/>
              </a:xfrm>
              <a:custGeom>
                <a:avLst/>
                <a:gdLst>
                  <a:gd name="T0" fmla="*/ 52 w 6"/>
                  <a:gd name="T1" fmla="*/ 49 h 6"/>
                  <a:gd name="T2" fmla="*/ 20 w 6"/>
                  <a:gd name="T3" fmla="*/ 65 h 6"/>
                  <a:gd name="T4" fmla="*/ 9 w 6"/>
                  <a:gd name="T5" fmla="*/ 28 h 6"/>
                  <a:gd name="T6" fmla="*/ 43 w 6"/>
                  <a:gd name="T7" fmla="*/ 12 h 6"/>
                  <a:gd name="T8" fmla="*/ 52 w 6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3" name="Freeform 142">
                <a:extLst>
                  <a:ext uri="{FF2B5EF4-FFF2-40B4-BE49-F238E27FC236}">
                    <a16:creationId xmlns:a16="http://schemas.microsoft.com/office/drawing/2014/main" id="{BD0F33E8-A381-4CDA-B891-4DA1281C2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845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70 h 5"/>
                  <a:gd name="T4" fmla="*/ 9 w 6"/>
                  <a:gd name="T5" fmla="*/ 12 h 5"/>
                  <a:gd name="T6" fmla="*/ 43 w 6"/>
                  <a:gd name="T7" fmla="*/ 12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4" name="Freeform 143">
                <a:extLst>
                  <a:ext uri="{FF2B5EF4-FFF2-40B4-BE49-F238E27FC236}">
                    <a16:creationId xmlns:a16="http://schemas.microsoft.com/office/drawing/2014/main" id="{64CEAB9F-830F-4550-BEC8-A9FF18BB1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776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53 h 5"/>
                  <a:gd name="T4" fmla="*/ 9 w 6"/>
                  <a:gd name="T5" fmla="*/ 9 h 5"/>
                  <a:gd name="T6" fmla="*/ 43 w 6"/>
                  <a:gd name="T7" fmla="*/ 9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5" name="Freeform 144">
                <a:extLst>
                  <a:ext uri="{FF2B5EF4-FFF2-40B4-BE49-F238E27FC236}">
                    <a16:creationId xmlns:a16="http://schemas.microsoft.com/office/drawing/2014/main" id="{B4B0D1AA-8030-4B18-8FB2-E42461136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785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70 h 5"/>
                  <a:gd name="T4" fmla="*/ 9 w 6"/>
                  <a:gd name="T5" fmla="*/ 12 h 5"/>
                  <a:gd name="T6" fmla="*/ 43 w 6"/>
                  <a:gd name="T7" fmla="*/ 12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6" name="Freeform 145">
                <a:extLst>
                  <a:ext uri="{FF2B5EF4-FFF2-40B4-BE49-F238E27FC236}">
                    <a16:creationId xmlns:a16="http://schemas.microsoft.com/office/drawing/2014/main" id="{E70BC2E1-355F-4394-93D7-E12E6B16D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780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70 h 5"/>
                  <a:gd name="T4" fmla="*/ 9 w 6"/>
                  <a:gd name="T5" fmla="*/ 12 h 5"/>
                  <a:gd name="T6" fmla="*/ 43 w 6"/>
                  <a:gd name="T7" fmla="*/ 12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7" name="Freeform 146">
                <a:extLst>
                  <a:ext uri="{FF2B5EF4-FFF2-40B4-BE49-F238E27FC236}">
                    <a16:creationId xmlns:a16="http://schemas.microsoft.com/office/drawing/2014/main" id="{DB08CBBE-69D5-479A-A269-FE5FF2964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741"/>
                <a:ext cx="13" cy="14"/>
              </a:xfrm>
              <a:custGeom>
                <a:avLst/>
                <a:gdLst>
                  <a:gd name="T0" fmla="*/ 52 w 6"/>
                  <a:gd name="T1" fmla="*/ 49 h 6"/>
                  <a:gd name="T2" fmla="*/ 20 w 6"/>
                  <a:gd name="T3" fmla="*/ 65 h 6"/>
                  <a:gd name="T4" fmla="*/ 9 w 6"/>
                  <a:gd name="T5" fmla="*/ 28 h 6"/>
                  <a:gd name="T6" fmla="*/ 43 w 6"/>
                  <a:gd name="T7" fmla="*/ 12 h 6"/>
                  <a:gd name="T8" fmla="*/ 52 w 6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8" name="Freeform 147">
                <a:extLst>
                  <a:ext uri="{FF2B5EF4-FFF2-40B4-BE49-F238E27FC236}">
                    <a16:creationId xmlns:a16="http://schemas.microsoft.com/office/drawing/2014/main" id="{AF3EF196-0626-455A-A766-98E841CA6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209"/>
                <a:ext cx="11" cy="12"/>
              </a:xfrm>
              <a:custGeom>
                <a:avLst/>
                <a:gdLst>
                  <a:gd name="T0" fmla="*/ 44 w 5"/>
                  <a:gd name="T1" fmla="*/ 58 h 5"/>
                  <a:gd name="T2" fmla="*/ 9 w 5"/>
                  <a:gd name="T3" fmla="*/ 58 h 5"/>
                  <a:gd name="T4" fmla="*/ 0 w 5"/>
                  <a:gd name="T5" fmla="*/ 12 h 5"/>
                  <a:gd name="T6" fmla="*/ 44 w 5"/>
                  <a:gd name="T7" fmla="*/ 0 h 5"/>
                  <a:gd name="T8" fmla="*/ 44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9" name="Freeform 148">
                <a:extLst>
                  <a:ext uri="{FF2B5EF4-FFF2-40B4-BE49-F238E27FC236}">
                    <a16:creationId xmlns:a16="http://schemas.microsoft.com/office/drawing/2014/main" id="{519F5168-DB2B-4816-824C-61523A7AD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1172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44 h 5"/>
                  <a:gd name="T4" fmla="*/ 9 w 6"/>
                  <a:gd name="T5" fmla="*/ 9 h 5"/>
                  <a:gd name="T6" fmla="*/ 43 w 6"/>
                  <a:gd name="T7" fmla="*/ 0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0" name="Freeform 149">
                <a:extLst>
                  <a:ext uri="{FF2B5EF4-FFF2-40B4-BE49-F238E27FC236}">
                    <a16:creationId xmlns:a16="http://schemas.microsoft.com/office/drawing/2014/main" id="{B30607E1-42DB-49CA-A846-665419F4B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1167"/>
                <a:ext cx="11" cy="12"/>
              </a:xfrm>
              <a:custGeom>
                <a:avLst/>
                <a:gdLst>
                  <a:gd name="T0" fmla="*/ 44 w 5"/>
                  <a:gd name="T1" fmla="*/ 58 h 5"/>
                  <a:gd name="T2" fmla="*/ 9 w 5"/>
                  <a:gd name="T3" fmla="*/ 58 h 5"/>
                  <a:gd name="T4" fmla="*/ 0 w 5"/>
                  <a:gd name="T5" fmla="*/ 12 h 5"/>
                  <a:gd name="T6" fmla="*/ 44 w 5"/>
                  <a:gd name="T7" fmla="*/ 0 h 5"/>
                  <a:gd name="T8" fmla="*/ 44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1" name="Freeform 150">
                <a:extLst>
                  <a:ext uri="{FF2B5EF4-FFF2-40B4-BE49-F238E27FC236}">
                    <a16:creationId xmlns:a16="http://schemas.microsoft.com/office/drawing/2014/main" id="{F65E600B-B4F9-47DA-91E7-5D07C1FD5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225"/>
                <a:ext cx="10" cy="12"/>
              </a:xfrm>
              <a:custGeom>
                <a:avLst/>
                <a:gdLst>
                  <a:gd name="T0" fmla="*/ 32 w 5"/>
                  <a:gd name="T1" fmla="*/ 58 h 5"/>
                  <a:gd name="T2" fmla="*/ 8 w 5"/>
                  <a:gd name="T3" fmla="*/ 70 h 5"/>
                  <a:gd name="T4" fmla="*/ 0 w 5"/>
                  <a:gd name="T5" fmla="*/ 12 h 5"/>
                  <a:gd name="T6" fmla="*/ 32 w 5"/>
                  <a:gd name="T7" fmla="*/ 12 h 5"/>
                  <a:gd name="T8" fmla="*/ 3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2" name="Freeform 151">
                <a:extLst>
                  <a:ext uri="{FF2B5EF4-FFF2-40B4-BE49-F238E27FC236}">
                    <a16:creationId xmlns:a16="http://schemas.microsoft.com/office/drawing/2014/main" id="{AF9E7516-E055-42F9-8CC2-AEEB55445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230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53 h 5"/>
                  <a:gd name="T4" fmla="*/ 9 w 6"/>
                  <a:gd name="T5" fmla="*/ 9 h 5"/>
                  <a:gd name="T6" fmla="*/ 43 w 6"/>
                  <a:gd name="T7" fmla="*/ 9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3" name="Freeform 152">
                <a:extLst>
                  <a:ext uri="{FF2B5EF4-FFF2-40B4-BE49-F238E27FC236}">
                    <a16:creationId xmlns:a16="http://schemas.microsoft.com/office/drawing/2014/main" id="{09A659E3-3C0E-43B8-8D13-D6866DEBE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214"/>
                <a:ext cx="11" cy="11"/>
              </a:xfrm>
              <a:custGeom>
                <a:avLst/>
                <a:gdLst>
                  <a:gd name="T0" fmla="*/ 44 w 5"/>
                  <a:gd name="T1" fmla="*/ 44 h 5"/>
                  <a:gd name="T2" fmla="*/ 9 w 5"/>
                  <a:gd name="T3" fmla="*/ 44 h 5"/>
                  <a:gd name="T4" fmla="*/ 0 w 5"/>
                  <a:gd name="T5" fmla="*/ 9 h 5"/>
                  <a:gd name="T6" fmla="*/ 44 w 5"/>
                  <a:gd name="T7" fmla="*/ 0 h 5"/>
                  <a:gd name="T8" fmla="*/ 44 w 5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4" name="Freeform 153">
                <a:extLst>
                  <a:ext uri="{FF2B5EF4-FFF2-40B4-BE49-F238E27FC236}">
                    <a16:creationId xmlns:a16="http://schemas.microsoft.com/office/drawing/2014/main" id="{C7982BEB-1A55-4865-8965-D9C63F348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200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44 h 5"/>
                  <a:gd name="T4" fmla="*/ 9 w 6"/>
                  <a:gd name="T5" fmla="*/ 9 h 5"/>
                  <a:gd name="T6" fmla="*/ 43 w 6"/>
                  <a:gd name="T7" fmla="*/ 0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5" name="Freeform 154">
                <a:extLst>
                  <a:ext uri="{FF2B5EF4-FFF2-40B4-BE49-F238E27FC236}">
                    <a16:creationId xmlns:a16="http://schemas.microsoft.com/office/drawing/2014/main" id="{38C4DCBF-1B10-48B4-BE26-00FA591E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1177"/>
                <a:ext cx="11" cy="13"/>
              </a:xfrm>
              <a:custGeom>
                <a:avLst/>
                <a:gdLst>
                  <a:gd name="T0" fmla="*/ 44 w 5"/>
                  <a:gd name="T1" fmla="*/ 43 h 6"/>
                  <a:gd name="T2" fmla="*/ 9 w 5"/>
                  <a:gd name="T3" fmla="*/ 52 h 6"/>
                  <a:gd name="T4" fmla="*/ 0 w 5"/>
                  <a:gd name="T5" fmla="*/ 20 h 6"/>
                  <a:gd name="T6" fmla="*/ 44 w 5"/>
                  <a:gd name="T7" fmla="*/ 9 h 6"/>
                  <a:gd name="T8" fmla="*/ 44 w 5"/>
                  <a:gd name="T9" fmla="*/ 4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6" name="Freeform 155">
                <a:extLst>
                  <a:ext uri="{FF2B5EF4-FFF2-40B4-BE49-F238E27FC236}">
                    <a16:creationId xmlns:a16="http://schemas.microsoft.com/office/drawing/2014/main" id="{47421F39-3F6F-4F7C-A98C-788C39E00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160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70 h 5"/>
                  <a:gd name="T4" fmla="*/ 9 w 6"/>
                  <a:gd name="T5" fmla="*/ 12 h 5"/>
                  <a:gd name="T6" fmla="*/ 43 w 6"/>
                  <a:gd name="T7" fmla="*/ 12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7" name="Freeform 156">
                <a:extLst>
                  <a:ext uri="{FF2B5EF4-FFF2-40B4-BE49-F238E27FC236}">
                    <a16:creationId xmlns:a16="http://schemas.microsoft.com/office/drawing/2014/main" id="{D3B63FE9-C466-4D69-9662-B2F7E5ADA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397"/>
                <a:ext cx="13" cy="11"/>
              </a:xfrm>
              <a:custGeom>
                <a:avLst/>
                <a:gdLst>
                  <a:gd name="T0" fmla="*/ 52 w 6"/>
                  <a:gd name="T1" fmla="*/ 44 h 5"/>
                  <a:gd name="T2" fmla="*/ 20 w 6"/>
                  <a:gd name="T3" fmla="*/ 53 h 5"/>
                  <a:gd name="T4" fmla="*/ 9 w 6"/>
                  <a:gd name="T5" fmla="*/ 9 h 5"/>
                  <a:gd name="T6" fmla="*/ 43 w 6"/>
                  <a:gd name="T7" fmla="*/ 9 h 5"/>
                  <a:gd name="T8" fmla="*/ 52 w 6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8" name="Freeform 157">
                <a:extLst>
                  <a:ext uri="{FF2B5EF4-FFF2-40B4-BE49-F238E27FC236}">
                    <a16:creationId xmlns:a16="http://schemas.microsoft.com/office/drawing/2014/main" id="{C6F8D8EA-CF7F-41E0-94A5-AA7D94EC3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827"/>
                <a:ext cx="11" cy="11"/>
              </a:xfrm>
              <a:custGeom>
                <a:avLst/>
                <a:gdLst>
                  <a:gd name="T0" fmla="*/ 33 w 5"/>
                  <a:gd name="T1" fmla="*/ 53 h 5"/>
                  <a:gd name="T2" fmla="*/ 9 w 5"/>
                  <a:gd name="T3" fmla="*/ 33 h 5"/>
                  <a:gd name="T4" fmla="*/ 33 w 5"/>
                  <a:gd name="T5" fmla="*/ 9 h 5"/>
                  <a:gd name="T6" fmla="*/ 53 w 5"/>
                  <a:gd name="T7" fmla="*/ 33 h 5"/>
                  <a:gd name="T8" fmla="*/ 33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9" name="Freeform 158">
                <a:extLst>
                  <a:ext uri="{FF2B5EF4-FFF2-40B4-BE49-F238E27FC236}">
                    <a16:creationId xmlns:a16="http://schemas.microsoft.com/office/drawing/2014/main" id="{3A3906D0-F074-477B-9970-C499C475E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864"/>
                <a:ext cx="11" cy="11"/>
              </a:xfrm>
              <a:custGeom>
                <a:avLst/>
                <a:gdLst>
                  <a:gd name="T0" fmla="*/ 33 w 5"/>
                  <a:gd name="T1" fmla="*/ 53 h 5"/>
                  <a:gd name="T2" fmla="*/ 0 w 5"/>
                  <a:gd name="T3" fmla="*/ 33 h 5"/>
                  <a:gd name="T4" fmla="*/ 20 w 5"/>
                  <a:gd name="T5" fmla="*/ 0 h 5"/>
                  <a:gd name="T6" fmla="*/ 53 w 5"/>
                  <a:gd name="T7" fmla="*/ 33 h 5"/>
                  <a:gd name="T8" fmla="*/ 33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0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0" name="Freeform 159">
                <a:extLst>
                  <a:ext uri="{FF2B5EF4-FFF2-40B4-BE49-F238E27FC236}">
                    <a16:creationId xmlns:a16="http://schemas.microsoft.com/office/drawing/2014/main" id="{15CF4121-42D4-46CB-AF42-31B63858A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371"/>
                <a:ext cx="11" cy="12"/>
              </a:xfrm>
              <a:custGeom>
                <a:avLst/>
                <a:gdLst>
                  <a:gd name="T0" fmla="*/ 33 w 5"/>
                  <a:gd name="T1" fmla="*/ 58 h 5"/>
                  <a:gd name="T2" fmla="*/ 0 w 5"/>
                  <a:gd name="T3" fmla="*/ 29 h 5"/>
                  <a:gd name="T4" fmla="*/ 33 w 5"/>
                  <a:gd name="T5" fmla="*/ 0 h 5"/>
                  <a:gd name="T6" fmla="*/ 53 w 5"/>
                  <a:gd name="T7" fmla="*/ 29 h 5"/>
                  <a:gd name="T8" fmla="*/ 33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1" name="Freeform 160">
                <a:extLst>
                  <a:ext uri="{FF2B5EF4-FFF2-40B4-BE49-F238E27FC236}">
                    <a16:creationId xmlns:a16="http://schemas.microsoft.com/office/drawing/2014/main" id="{DDEDE222-395D-4C05-8627-4A6826088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373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41 h 5"/>
                  <a:gd name="T4" fmla="*/ 20 w 5"/>
                  <a:gd name="T5" fmla="*/ 0 h 5"/>
                  <a:gd name="T6" fmla="*/ 53 w 5"/>
                  <a:gd name="T7" fmla="*/ 41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2" name="Freeform 161">
                <a:extLst>
                  <a:ext uri="{FF2B5EF4-FFF2-40B4-BE49-F238E27FC236}">
                    <a16:creationId xmlns:a16="http://schemas.microsoft.com/office/drawing/2014/main" id="{84B42256-5DDF-4D84-A683-AB9363A65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332"/>
                <a:ext cx="11" cy="11"/>
              </a:xfrm>
              <a:custGeom>
                <a:avLst/>
                <a:gdLst>
                  <a:gd name="T0" fmla="*/ 33 w 5"/>
                  <a:gd name="T1" fmla="*/ 53 h 5"/>
                  <a:gd name="T2" fmla="*/ 0 w 5"/>
                  <a:gd name="T3" fmla="*/ 33 h 5"/>
                  <a:gd name="T4" fmla="*/ 20 w 5"/>
                  <a:gd name="T5" fmla="*/ 0 h 5"/>
                  <a:gd name="T6" fmla="*/ 53 w 5"/>
                  <a:gd name="T7" fmla="*/ 20 h 5"/>
                  <a:gd name="T8" fmla="*/ 33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3" name="Freeform 162">
                <a:extLst>
                  <a:ext uri="{FF2B5EF4-FFF2-40B4-BE49-F238E27FC236}">
                    <a16:creationId xmlns:a16="http://schemas.microsoft.com/office/drawing/2014/main" id="{55FAB9AE-71EC-4074-AF8F-69FB7C907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288"/>
                <a:ext cx="11" cy="11"/>
              </a:xfrm>
              <a:custGeom>
                <a:avLst/>
                <a:gdLst>
                  <a:gd name="T0" fmla="*/ 33 w 5"/>
                  <a:gd name="T1" fmla="*/ 53 h 5"/>
                  <a:gd name="T2" fmla="*/ 0 w 5"/>
                  <a:gd name="T3" fmla="*/ 33 h 5"/>
                  <a:gd name="T4" fmla="*/ 20 w 5"/>
                  <a:gd name="T5" fmla="*/ 0 h 5"/>
                  <a:gd name="T6" fmla="*/ 53 w 5"/>
                  <a:gd name="T7" fmla="*/ 20 h 5"/>
                  <a:gd name="T8" fmla="*/ 33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0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3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4" name="Freeform 163">
                <a:extLst>
                  <a:ext uri="{FF2B5EF4-FFF2-40B4-BE49-F238E27FC236}">
                    <a16:creationId xmlns:a16="http://schemas.microsoft.com/office/drawing/2014/main" id="{9F8ABA98-2B52-408F-82F4-EFED8B9E5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350"/>
                <a:ext cx="13" cy="12"/>
              </a:xfrm>
              <a:custGeom>
                <a:avLst/>
                <a:gdLst>
                  <a:gd name="T0" fmla="*/ 33 w 6"/>
                  <a:gd name="T1" fmla="*/ 70 h 5"/>
                  <a:gd name="T2" fmla="*/ 9 w 6"/>
                  <a:gd name="T3" fmla="*/ 41 h 5"/>
                  <a:gd name="T4" fmla="*/ 33 w 6"/>
                  <a:gd name="T5" fmla="*/ 0 h 5"/>
                  <a:gd name="T6" fmla="*/ 52 w 6"/>
                  <a:gd name="T7" fmla="*/ 29 h 5"/>
                  <a:gd name="T8" fmla="*/ 33 w 6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5" name="Freeform 164">
                <a:extLst>
                  <a:ext uri="{FF2B5EF4-FFF2-40B4-BE49-F238E27FC236}">
                    <a16:creationId xmlns:a16="http://schemas.microsoft.com/office/drawing/2014/main" id="{02D96683-5351-4E07-951E-A8EB0D0CC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364"/>
                <a:ext cx="10" cy="14"/>
              </a:xfrm>
              <a:custGeom>
                <a:avLst/>
                <a:gdLst>
                  <a:gd name="T0" fmla="*/ 24 w 5"/>
                  <a:gd name="T1" fmla="*/ 65 h 6"/>
                  <a:gd name="T2" fmla="*/ 0 w 5"/>
                  <a:gd name="T3" fmla="*/ 37 h 6"/>
                  <a:gd name="T4" fmla="*/ 16 w 5"/>
                  <a:gd name="T5" fmla="*/ 12 h 6"/>
                  <a:gd name="T6" fmla="*/ 32 w 5"/>
                  <a:gd name="T7" fmla="*/ 28 h 6"/>
                  <a:gd name="T8" fmla="*/ 24 w 5"/>
                  <a:gd name="T9" fmla="*/ 6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0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6" name="Oval 165">
                <a:extLst>
                  <a:ext uri="{FF2B5EF4-FFF2-40B4-BE49-F238E27FC236}">
                    <a16:creationId xmlns:a16="http://schemas.microsoft.com/office/drawing/2014/main" id="{05B37E2A-F44B-420C-AA77-42C58BE27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3" y="1390"/>
                <a:ext cx="11" cy="11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17" name="Freeform 166">
                <a:extLst>
                  <a:ext uri="{FF2B5EF4-FFF2-40B4-BE49-F238E27FC236}">
                    <a16:creationId xmlns:a16="http://schemas.microsoft.com/office/drawing/2014/main" id="{82A6EE3E-14A0-4CA3-AA35-458E27336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1091"/>
                <a:ext cx="13" cy="14"/>
              </a:xfrm>
              <a:custGeom>
                <a:avLst/>
                <a:gdLst>
                  <a:gd name="T0" fmla="*/ 52 w 6"/>
                  <a:gd name="T1" fmla="*/ 49 h 6"/>
                  <a:gd name="T2" fmla="*/ 20 w 6"/>
                  <a:gd name="T3" fmla="*/ 65 h 6"/>
                  <a:gd name="T4" fmla="*/ 9 w 6"/>
                  <a:gd name="T5" fmla="*/ 28 h 6"/>
                  <a:gd name="T6" fmla="*/ 43 w 6"/>
                  <a:gd name="T7" fmla="*/ 12 h 6"/>
                  <a:gd name="T8" fmla="*/ 52 w 6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8" name="Freeform 167">
                <a:extLst>
                  <a:ext uri="{FF2B5EF4-FFF2-40B4-BE49-F238E27FC236}">
                    <a16:creationId xmlns:a16="http://schemas.microsoft.com/office/drawing/2014/main" id="{A3E6BEE2-4FD4-48DC-B599-8D76E6926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378"/>
                <a:ext cx="11" cy="12"/>
              </a:xfrm>
              <a:custGeom>
                <a:avLst/>
                <a:gdLst>
                  <a:gd name="T0" fmla="*/ 33 w 5"/>
                  <a:gd name="T1" fmla="*/ 70 h 5"/>
                  <a:gd name="T2" fmla="*/ 0 w 5"/>
                  <a:gd name="T3" fmla="*/ 41 h 5"/>
                  <a:gd name="T4" fmla="*/ 20 w 5"/>
                  <a:gd name="T5" fmla="*/ 0 h 5"/>
                  <a:gd name="T6" fmla="*/ 53 w 5"/>
                  <a:gd name="T7" fmla="*/ 29 h 5"/>
                  <a:gd name="T8" fmla="*/ 33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9" name="Freeform 168">
                <a:extLst>
                  <a:ext uri="{FF2B5EF4-FFF2-40B4-BE49-F238E27FC236}">
                    <a16:creationId xmlns:a16="http://schemas.microsoft.com/office/drawing/2014/main" id="{4CBBCB8A-DD8E-4C1E-93D8-CA1A4C75E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315"/>
                <a:ext cx="10" cy="12"/>
              </a:xfrm>
              <a:custGeom>
                <a:avLst/>
                <a:gdLst>
                  <a:gd name="T0" fmla="*/ 24 w 5"/>
                  <a:gd name="T1" fmla="*/ 70 h 5"/>
                  <a:gd name="T2" fmla="*/ 0 w 5"/>
                  <a:gd name="T3" fmla="*/ 41 h 5"/>
                  <a:gd name="T4" fmla="*/ 16 w 5"/>
                  <a:gd name="T5" fmla="*/ 0 h 5"/>
                  <a:gd name="T6" fmla="*/ 40 w 5"/>
                  <a:gd name="T7" fmla="*/ 29 h 5"/>
                  <a:gd name="T8" fmla="*/ 24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0" name="Freeform 169">
                <a:extLst>
                  <a:ext uri="{FF2B5EF4-FFF2-40B4-BE49-F238E27FC236}">
                    <a16:creationId xmlns:a16="http://schemas.microsoft.com/office/drawing/2014/main" id="{2A4F70B4-B543-4DCB-8163-5C584AAAA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278"/>
                <a:ext cx="10" cy="12"/>
              </a:xfrm>
              <a:custGeom>
                <a:avLst/>
                <a:gdLst>
                  <a:gd name="T0" fmla="*/ 24 w 5"/>
                  <a:gd name="T1" fmla="*/ 70 h 5"/>
                  <a:gd name="T2" fmla="*/ 0 w 5"/>
                  <a:gd name="T3" fmla="*/ 41 h 5"/>
                  <a:gd name="T4" fmla="*/ 16 w 5"/>
                  <a:gd name="T5" fmla="*/ 0 h 5"/>
                  <a:gd name="T6" fmla="*/ 40 w 5"/>
                  <a:gd name="T7" fmla="*/ 29 h 5"/>
                  <a:gd name="T8" fmla="*/ 24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1" name="Freeform 170">
                <a:extLst>
                  <a:ext uri="{FF2B5EF4-FFF2-40B4-BE49-F238E27FC236}">
                    <a16:creationId xmlns:a16="http://schemas.microsoft.com/office/drawing/2014/main" id="{B51098E6-D068-49F6-A11D-D9C739DF2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253"/>
                <a:ext cx="11" cy="12"/>
              </a:xfrm>
              <a:custGeom>
                <a:avLst/>
                <a:gdLst>
                  <a:gd name="T0" fmla="*/ 33 w 5"/>
                  <a:gd name="T1" fmla="*/ 70 h 5"/>
                  <a:gd name="T2" fmla="*/ 9 w 5"/>
                  <a:gd name="T3" fmla="*/ 41 h 5"/>
                  <a:gd name="T4" fmla="*/ 20 w 5"/>
                  <a:gd name="T5" fmla="*/ 0 h 5"/>
                  <a:gd name="T6" fmla="*/ 53 w 5"/>
                  <a:gd name="T7" fmla="*/ 29 h 5"/>
                  <a:gd name="T8" fmla="*/ 33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2" name="Freeform 171">
                <a:extLst>
                  <a:ext uri="{FF2B5EF4-FFF2-40B4-BE49-F238E27FC236}">
                    <a16:creationId xmlns:a16="http://schemas.microsoft.com/office/drawing/2014/main" id="{8E351F34-BD6A-408A-AC6B-6B1CBDDCF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1320"/>
                <a:ext cx="10" cy="12"/>
              </a:xfrm>
              <a:custGeom>
                <a:avLst/>
                <a:gdLst>
                  <a:gd name="T0" fmla="*/ 24 w 5"/>
                  <a:gd name="T1" fmla="*/ 70 h 5"/>
                  <a:gd name="T2" fmla="*/ 0 w 5"/>
                  <a:gd name="T3" fmla="*/ 41 h 5"/>
                  <a:gd name="T4" fmla="*/ 16 w 5"/>
                  <a:gd name="T5" fmla="*/ 0 h 5"/>
                  <a:gd name="T6" fmla="*/ 40 w 5"/>
                  <a:gd name="T7" fmla="*/ 29 h 5"/>
                  <a:gd name="T8" fmla="*/ 24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3" name="Oval 172">
                <a:extLst>
                  <a:ext uri="{FF2B5EF4-FFF2-40B4-BE49-F238E27FC236}">
                    <a16:creationId xmlns:a16="http://schemas.microsoft.com/office/drawing/2014/main" id="{BC86D568-1A69-4149-8606-D1BA4EC1D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0" y="1334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24" name="Freeform 173">
                <a:extLst>
                  <a:ext uri="{FF2B5EF4-FFF2-40B4-BE49-F238E27FC236}">
                    <a16:creationId xmlns:a16="http://schemas.microsoft.com/office/drawing/2014/main" id="{ED1504B4-09E0-478C-9782-BEF2FF31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336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29 h 5"/>
                  <a:gd name="T4" fmla="*/ 20 w 5"/>
                  <a:gd name="T5" fmla="*/ 0 h 5"/>
                  <a:gd name="T6" fmla="*/ 44 w 5"/>
                  <a:gd name="T7" fmla="*/ 29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5" name="Oval 174">
                <a:extLst>
                  <a:ext uri="{FF2B5EF4-FFF2-40B4-BE49-F238E27FC236}">
                    <a16:creationId xmlns:a16="http://schemas.microsoft.com/office/drawing/2014/main" id="{CD3DC158-79DA-4B4F-95B7-7551F3F1B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9" y="1353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26" name="Oval 175">
                <a:extLst>
                  <a:ext uri="{FF2B5EF4-FFF2-40B4-BE49-F238E27FC236}">
                    <a16:creationId xmlns:a16="http://schemas.microsoft.com/office/drawing/2014/main" id="{CF3E4EE7-0A19-41CF-ABD1-BF6966942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136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27" name="Oval 176">
                <a:extLst>
                  <a:ext uri="{FF2B5EF4-FFF2-40B4-BE49-F238E27FC236}">
                    <a16:creationId xmlns:a16="http://schemas.microsoft.com/office/drawing/2014/main" id="{FE2A80C6-4469-409B-8685-30B2501CA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1378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28" name="Oval 177">
                <a:extLst>
                  <a:ext uri="{FF2B5EF4-FFF2-40B4-BE49-F238E27FC236}">
                    <a16:creationId xmlns:a16="http://schemas.microsoft.com/office/drawing/2014/main" id="{DFB2A1EC-6FA5-4987-9CB5-96DA6A47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" y="1394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29" name="Oval 178">
                <a:extLst>
                  <a:ext uri="{FF2B5EF4-FFF2-40B4-BE49-F238E27FC236}">
                    <a16:creationId xmlns:a16="http://schemas.microsoft.com/office/drawing/2014/main" id="{D1169944-04E1-4097-942A-59AA7D7CE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2" y="1417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0" name="Oval 179">
                <a:extLst>
                  <a:ext uri="{FF2B5EF4-FFF2-40B4-BE49-F238E27FC236}">
                    <a16:creationId xmlns:a16="http://schemas.microsoft.com/office/drawing/2014/main" id="{6133EA50-C162-4564-85B8-03D9EBB08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232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1" name="Oval 180">
                <a:extLst>
                  <a:ext uri="{FF2B5EF4-FFF2-40B4-BE49-F238E27FC236}">
                    <a16:creationId xmlns:a16="http://schemas.microsoft.com/office/drawing/2014/main" id="{ABEE7B6D-BA5D-41A3-94F8-F455A4735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200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2" name="Oval 181">
                <a:extLst>
                  <a:ext uri="{FF2B5EF4-FFF2-40B4-BE49-F238E27FC236}">
                    <a16:creationId xmlns:a16="http://schemas.microsoft.com/office/drawing/2014/main" id="{8B9680EA-007D-4676-9FC1-61B3B85AB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6" y="1165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3" name="Oval 182">
                <a:extLst>
                  <a:ext uri="{FF2B5EF4-FFF2-40B4-BE49-F238E27FC236}">
                    <a16:creationId xmlns:a16="http://schemas.microsoft.com/office/drawing/2014/main" id="{1FAD0AE3-A351-4C19-99B4-A3C6551C1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126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4" name="Oval 183">
                <a:extLst>
                  <a:ext uri="{FF2B5EF4-FFF2-40B4-BE49-F238E27FC236}">
                    <a16:creationId xmlns:a16="http://schemas.microsoft.com/office/drawing/2014/main" id="{E2FE3F04-8937-48FD-909A-E3BB2AE70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1126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5" name="Oval 184">
                <a:extLst>
                  <a:ext uri="{FF2B5EF4-FFF2-40B4-BE49-F238E27FC236}">
                    <a16:creationId xmlns:a16="http://schemas.microsoft.com/office/drawing/2014/main" id="{4E5B6AC5-32A2-48F3-900F-EA30486DB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1139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6" name="Oval 185">
                <a:extLst>
                  <a:ext uri="{FF2B5EF4-FFF2-40B4-BE49-F238E27FC236}">
                    <a16:creationId xmlns:a16="http://schemas.microsoft.com/office/drawing/2014/main" id="{3A01136B-311A-4B47-834C-21D0E3461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" y="110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7" name="Oval 186">
                <a:extLst>
                  <a:ext uri="{FF2B5EF4-FFF2-40B4-BE49-F238E27FC236}">
                    <a16:creationId xmlns:a16="http://schemas.microsoft.com/office/drawing/2014/main" id="{222931C8-56D5-49B3-B219-A5AC552EC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5" y="1126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8" name="Oval 187">
                <a:extLst>
                  <a:ext uri="{FF2B5EF4-FFF2-40B4-BE49-F238E27FC236}">
                    <a16:creationId xmlns:a16="http://schemas.microsoft.com/office/drawing/2014/main" id="{0CDC598C-5E84-491E-9A59-AD1E6948F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" y="111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39" name="Oval 188">
                <a:extLst>
                  <a:ext uri="{FF2B5EF4-FFF2-40B4-BE49-F238E27FC236}">
                    <a16:creationId xmlns:a16="http://schemas.microsoft.com/office/drawing/2014/main" id="{5EA192A8-72EA-43F5-94DF-CE8B9B825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83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0" name="Oval 189">
                <a:extLst>
                  <a:ext uri="{FF2B5EF4-FFF2-40B4-BE49-F238E27FC236}">
                    <a16:creationId xmlns:a16="http://schemas.microsoft.com/office/drawing/2014/main" id="{F165CA04-6A95-47ED-B436-3210852D4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8" y="834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1" name="Oval 190">
                <a:extLst>
                  <a:ext uri="{FF2B5EF4-FFF2-40B4-BE49-F238E27FC236}">
                    <a16:creationId xmlns:a16="http://schemas.microsoft.com/office/drawing/2014/main" id="{B3C4ACA8-1B7D-4254-AF4A-486E36371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84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2" name="Oval 191">
                <a:extLst>
                  <a:ext uri="{FF2B5EF4-FFF2-40B4-BE49-F238E27FC236}">
                    <a16:creationId xmlns:a16="http://schemas.microsoft.com/office/drawing/2014/main" id="{A013A315-F69F-456C-9E0F-6E096602E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8" y="83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3" name="Oval 192">
                <a:extLst>
                  <a:ext uri="{FF2B5EF4-FFF2-40B4-BE49-F238E27FC236}">
                    <a16:creationId xmlns:a16="http://schemas.microsoft.com/office/drawing/2014/main" id="{CAD6A4D8-E026-41B7-83BC-54649B7F0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" y="806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4" name="Oval 193">
                <a:extLst>
                  <a:ext uri="{FF2B5EF4-FFF2-40B4-BE49-F238E27FC236}">
                    <a16:creationId xmlns:a16="http://schemas.microsoft.com/office/drawing/2014/main" id="{939D5EF1-E187-41A7-8D99-B042796CF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5" y="80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5" name="Oval 194">
                <a:extLst>
                  <a:ext uri="{FF2B5EF4-FFF2-40B4-BE49-F238E27FC236}">
                    <a16:creationId xmlns:a16="http://schemas.microsoft.com/office/drawing/2014/main" id="{22420640-0CEC-4E0A-A1BB-A99D20B88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7" y="815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6" name="Freeform 195">
                <a:extLst>
                  <a:ext uri="{FF2B5EF4-FFF2-40B4-BE49-F238E27FC236}">
                    <a16:creationId xmlns:a16="http://schemas.microsoft.com/office/drawing/2014/main" id="{6C6380FE-45F7-41DE-BB84-F1D5A3A86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845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29 h 5"/>
                  <a:gd name="T4" fmla="*/ 20 w 5"/>
                  <a:gd name="T5" fmla="*/ 0 h 5"/>
                  <a:gd name="T6" fmla="*/ 44 w 5"/>
                  <a:gd name="T7" fmla="*/ 29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7" name="Oval 196">
                <a:extLst>
                  <a:ext uri="{FF2B5EF4-FFF2-40B4-BE49-F238E27FC236}">
                    <a16:creationId xmlns:a16="http://schemas.microsoft.com/office/drawing/2014/main" id="{3FEF35E3-ABD1-40EC-B288-2FDECC1E6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866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8" name="Oval 197">
                <a:extLst>
                  <a:ext uri="{FF2B5EF4-FFF2-40B4-BE49-F238E27FC236}">
                    <a16:creationId xmlns:a16="http://schemas.microsoft.com/office/drawing/2014/main" id="{3CB253E1-AA5F-466A-8BA3-260153CE1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908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49" name="Freeform 198">
                <a:extLst>
                  <a:ext uri="{FF2B5EF4-FFF2-40B4-BE49-F238E27FC236}">
                    <a16:creationId xmlns:a16="http://schemas.microsoft.com/office/drawing/2014/main" id="{5736C50C-4C24-4DE2-B4C2-34272752A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926"/>
                <a:ext cx="11" cy="10"/>
              </a:xfrm>
              <a:custGeom>
                <a:avLst/>
                <a:gdLst>
                  <a:gd name="T0" fmla="*/ 20 w 5"/>
                  <a:gd name="T1" fmla="*/ 63 h 4"/>
                  <a:gd name="T2" fmla="*/ 0 w 5"/>
                  <a:gd name="T3" fmla="*/ 33 h 4"/>
                  <a:gd name="T4" fmla="*/ 20 w 5"/>
                  <a:gd name="T5" fmla="*/ 0 h 4"/>
                  <a:gd name="T6" fmla="*/ 44 w 5"/>
                  <a:gd name="T7" fmla="*/ 33 h 4"/>
                  <a:gd name="T8" fmla="*/ 20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0" name="Oval 199">
                <a:extLst>
                  <a:ext uri="{FF2B5EF4-FFF2-40B4-BE49-F238E27FC236}">
                    <a16:creationId xmlns:a16="http://schemas.microsoft.com/office/drawing/2014/main" id="{EC34EDA5-DDB0-4318-A3B5-17A947E2B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7" y="915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1" name="Oval 200">
                <a:extLst>
                  <a:ext uri="{FF2B5EF4-FFF2-40B4-BE49-F238E27FC236}">
                    <a16:creationId xmlns:a16="http://schemas.microsoft.com/office/drawing/2014/main" id="{CED5A13C-F54B-4BF3-A372-C77F05B57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7" y="889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2" name="Freeform 201">
                <a:extLst>
                  <a:ext uri="{FF2B5EF4-FFF2-40B4-BE49-F238E27FC236}">
                    <a16:creationId xmlns:a16="http://schemas.microsoft.com/office/drawing/2014/main" id="{D3579245-0BC8-4274-8BB5-2E5A7A775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887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29 h 5"/>
                  <a:gd name="T4" fmla="*/ 20 w 5"/>
                  <a:gd name="T5" fmla="*/ 0 h 5"/>
                  <a:gd name="T6" fmla="*/ 44 w 5"/>
                  <a:gd name="T7" fmla="*/ 29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3" name="Oval 202">
                <a:extLst>
                  <a:ext uri="{FF2B5EF4-FFF2-40B4-BE49-F238E27FC236}">
                    <a16:creationId xmlns:a16="http://schemas.microsoft.com/office/drawing/2014/main" id="{8367FEE5-CDA8-427C-A114-958C242EC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859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4" name="Freeform 203">
                <a:extLst>
                  <a:ext uri="{FF2B5EF4-FFF2-40B4-BE49-F238E27FC236}">
                    <a16:creationId xmlns:a16="http://schemas.microsoft.com/office/drawing/2014/main" id="{B7A3EA41-3E42-4321-A255-13270AC76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859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29 h 5"/>
                  <a:gd name="T4" fmla="*/ 20 w 5"/>
                  <a:gd name="T5" fmla="*/ 0 h 5"/>
                  <a:gd name="T6" fmla="*/ 44 w 5"/>
                  <a:gd name="T7" fmla="*/ 29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5" name="Oval 204">
                <a:extLst>
                  <a:ext uri="{FF2B5EF4-FFF2-40B4-BE49-F238E27FC236}">
                    <a16:creationId xmlns:a16="http://schemas.microsoft.com/office/drawing/2014/main" id="{ACBF5815-A50C-416B-98DB-57BBA5626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885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6" name="Oval 205">
                <a:extLst>
                  <a:ext uri="{FF2B5EF4-FFF2-40B4-BE49-F238E27FC236}">
                    <a16:creationId xmlns:a16="http://schemas.microsoft.com/office/drawing/2014/main" id="{4127814B-2397-454D-9C98-1C13F5D6E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7" y="894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7" name="Oval 206">
                <a:extLst>
                  <a:ext uri="{FF2B5EF4-FFF2-40B4-BE49-F238E27FC236}">
                    <a16:creationId xmlns:a16="http://schemas.microsoft.com/office/drawing/2014/main" id="{DA8BAAF7-6BF0-47B7-8847-604848137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0" y="936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58" name="Freeform 207">
                <a:extLst>
                  <a:ext uri="{FF2B5EF4-FFF2-40B4-BE49-F238E27FC236}">
                    <a16:creationId xmlns:a16="http://schemas.microsoft.com/office/drawing/2014/main" id="{B84B1941-DFD7-4D8C-A5DE-80B746C46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158"/>
                <a:ext cx="11" cy="9"/>
              </a:xfrm>
              <a:custGeom>
                <a:avLst/>
                <a:gdLst>
                  <a:gd name="T0" fmla="*/ 20 w 5"/>
                  <a:gd name="T1" fmla="*/ 45 h 4"/>
                  <a:gd name="T2" fmla="*/ 0 w 5"/>
                  <a:gd name="T3" fmla="*/ 25 h 4"/>
                  <a:gd name="T4" fmla="*/ 20 w 5"/>
                  <a:gd name="T5" fmla="*/ 0 h 4"/>
                  <a:gd name="T6" fmla="*/ 44 w 5"/>
                  <a:gd name="T7" fmla="*/ 25 h 4"/>
                  <a:gd name="T8" fmla="*/ 20 w 5"/>
                  <a:gd name="T9" fmla="*/ 4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9" name="Oval 208">
                <a:extLst>
                  <a:ext uri="{FF2B5EF4-FFF2-40B4-BE49-F238E27FC236}">
                    <a16:creationId xmlns:a16="http://schemas.microsoft.com/office/drawing/2014/main" id="{DD932D40-C1A1-4EE3-BD42-7E7A72F8E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1165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60" name="Oval 209">
                <a:extLst>
                  <a:ext uri="{FF2B5EF4-FFF2-40B4-BE49-F238E27FC236}">
                    <a16:creationId xmlns:a16="http://schemas.microsoft.com/office/drawing/2014/main" id="{EB7B30C5-4C2E-46F9-B303-E501C6882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" y="1156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61" name="Oval 210">
                <a:extLst>
                  <a:ext uri="{FF2B5EF4-FFF2-40B4-BE49-F238E27FC236}">
                    <a16:creationId xmlns:a16="http://schemas.microsoft.com/office/drawing/2014/main" id="{C4D4B71A-5BF6-440E-9754-4CBA8F49C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2" y="1167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62" name="Freeform 211">
                <a:extLst>
                  <a:ext uri="{FF2B5EF4-FFF2-40B4-BE49-F238E27FC236}">
                    <a16:creationId xmlns:a16="http://schemas.microsoft.com/office/drawing/2014/main" id="{FC12C604-C7DC-444D-8D7F-3F7AFCCE3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172"/>
                <a:ext cx="11" cy="11"/>
              </a:xfrm>
              <a:custGeom>
                <a:avLst/>
                <a:gdLst>
                  <a:gd name="T0" fmla="*/ 20 w 5"/>
                  <a:gd name="T1" fmla="*/ 53 h 5"/>
                  <a:gd name="T2" fmla="*/ 0 w 5"/>
                  <a:gd name="T3" fmla="*/ 33 h 5"/>
                  <a:gd name="T4" fmla="*/ 20 w 5"/>
                  <a:gd name="T5" fmla="*/ 0 h 5"/>
                  <a:gd name="T6" fmla="*/ 44 w 5"/>
                  <a:gd name="T7" fmla="*/ 33 h 5"/>
                  <a:gd name="T8" fmla="*/ 20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3" name="Oval 212">
                <a:extLst>
                  <a:ext uri="{FF2B5EF4-FFF2-40B4-BE49-F238E27FC236}">
                    <a16:creationId xmlns:a16="http://schemas.microsoft.com/office/drawing/2014/main" id="{ADAC65B0-59EB-4946-9316-CB3CE7B9E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6" y="1181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064" name="Freeform 213">
                <a:extLst>
                  <a:ext uri="{FF2B5EF4-FFF2-40B4-BE49-F238E27FC236}">
                    <a16:creationId xmlns:a16="http://schemas.microsoft.com/office/drawing/2014/main" id="{728E954A-7BA8-4279-9D57-602E66AAB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216"/>
                <a:ext cx="11" cy="11"/>
              </a:xfrm>
              <a:custGeom>
                <a:avLst/>
                <a:gdLst>
                  <a:gd name="T0" fmla="*/ 20 w 5"/>
                  <a:gd name="T1" fmla="*/ 53 h 5"/>
                  <a:gd name="T2" fmla="*/ 0 w 5"/>
                  <a:gd name="T3" fmla="*/ 20 h 5"/>
                  <a:gd name="T4" fmla="*/ 20 w 5"/>
                  <a:gd name="T5" fmla="*/ 0 h 5"/>
                  <a:gd name="T6" fmla="*/ 44 w 5"/>
                  <a:gd name="T7" fmla="*/ 20 h 5"/>
                  <a:gd name="T8" fmla="*/ 20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5" name="Freeform 214">
                <a:extLst>
                  <a:ext uri="{FF2B5EF4-FFF2-40B4-BE49-F238E27FC236}">
                    <a16:creationId xmlns:a16="http://schemas.microsoft.com/office/drawing/2014/main" id="{9FC68C2E-D518-4F86-9F0B-ABA22D154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963"/>
                <a:ext cx="11" cy="14"/>
              </a:xfrm>
              <a:custGeom>
                <a:avLst/>
                <a:gdLst>
                  <a:gd name="T0" fmla="*/ 9 w 5"/>
                  <a:gd name="T1" fmla="*/ 65 h 6"/>
                  <a:gd name="T2" fmla="*/ 9 w 5"/>
                  <a:gd name="T3" fmla="*/ 12 h 6"/>
                  <a:gd name="T4" fmla="*/ 44 w 5"/>
                  <a:gd name="T5" fmla="*/ 28 h 6"/>
                  <a:gd name="T6" fmla="*/ 44 w 5"/>
                  <a:gd name="T7" fmla="*/ 65 h 6"/>
                  <a:gd name="T8" fmla="*/ 9 w 5"/>
                  <a:gd name="T9" fmla="*/ 6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4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6" name="Freeform 215">
                <a:extLst>
                  <a:ext uri="{FF2B5EF4-FFF2-40B4-BE49-F238E27FC236}">
                    <a16:creationId xmlns:a16="http://schemas.microsoft.com/office/drawing/2014/main" id="{157E2390-1111-4991-9E30-B025756C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940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41 h 5"/>
                  <a:gd name="T4" fmla="*/ 20 w 5"/>
                  <a:gd name="T5" fmla="*/ 12 h 5"/>
                  <a:gd name="T6" fmla="*/ 44 w 5"/>
                  <a:gd name="T7" fmla="*/ 41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7" name="Freeform 216">
                <a:extLst>
                  <a:ext uri="{FF2B5EF4-FFF2-40B4-BE49-F238E27FC236}">
                    <a16:creationId xmlns:a16="http://schemas.microsoft.com/office/drawing/2014/main" id="{B924D13A-0AF7-46A1-9058-DFEA35C9A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926"/>
                <a:ext cx="11" cy="12"/>
              </a:xfrm>
              <a:custGeom>
                <a:avLst/>
                <a:gdLst>
                  <a:gd name="T0" fmla="*/ 33 w 5"/>
                  <a:gd name="T1" fmla="*/ 70 h 5"/>
                  <a:gd name="T2" fmla="*/ 0 w 5"/>
                  <a:gd name="T3" fmla="*/ 29 h 5"/>
                  <a:gd name="T4" fmla="*/ 20 w 5"/>
                  <a:gd name="T5" fmla="*/ 0 h 5"/>
                  <a:gd name="T6" fmla="*/ 53 w 5"/>
                  <a:gd name="T7" fmla="*/ 29 h 5"/>
                  <a:gd name="T8" fmla="*/ 33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8" name="Freeform 217">
                <a:extLst>
                  <a:ext uri="{FF2B5EF4-FFF2-40B4-BE49-F238E27FC236}">
                    <a16:creationId xmlns:a16="http://schemas.microsoft.com/office/drawing/2014/main" id="{ADABC1ED-8999-4DE5-A77D-45C02F777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924"/>
                <a:ext cx="11" cy="12"/>
              </a:xfrm>
              <a:custGeom>
                <a:avLst/>
                <a:gdLst>
                  <a:gd name="T0" fmla="*/ 20 w 5"/>
                  <a:gd name="T1" fmla="*/ 70 h 5"/>
                  <a:gd name="T2" fmla="*/ 0 w 5"/>
                  <a:gd name="T3" fmla="*/ 41 h 5"/>
                  <a:gd name="T4" fmla="*/ 20 w 5"/>
                  <a:gd name="T5" fmla="*/ 0 h 5"/>
                  <a:gd name="T6" fmla="*/ 53 w 5"/>
                  <a:gd name="T7" fmla="*/ 41 h 5"/>
                  <a:gd name="T8" fmla="*/ 20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9" name="Freeform 218">
                <a:extLst>
                  <a:ext uri="{FF2B5EF4-FFF2-40B4-BE49-F238E27FC236}">
                    <a16:creationId xmlns:a16="http://schemas.microsoft.com/office/drawing/2014/main" id="{AF30F410-9EAC-421E-B9AB-94816218F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905"/>
                <a:ext cx="11" cy="12"/>
              </a:xfrm>
              <a:custGeom>
                <a:avLst/>
                <a:gdLst>
                  <a:gd name="T0" fmla="*/ 33 w 5"/>
                  <a:gd name="T1" fmla="*/ 70 h 5"/>
                  <a:gd name="T2" fmla="*/ 0 w 5"/>
                  <a:gd name="T3" fmla="*/ 41 h 5"/>
                  <a:gd name="T4" fmla="*/ 20 w 5"/>
                  <a:gd name="T5" fmla="*/ 0 h 5"/>
                  <a:gd name="T6" fmla="*/ 53 w 5"/>
                  <a:gd name="T7" fmla="*/ 29 h 5"/>
                  <a:gd name="T8" fmla="*/ 33 w 5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0" name="Freeform 219">
                <a:extLst>
                  <a:ext uri="{FF2B5EF4-FFF2-40B4-BE49-F238E27FC236}">
                    <a16:creationId xmlns:a16="http://schemas.microsoft.com/office/drawing/2014/main" id="{29E90041-997D-43EF-ACEA-B028CE7D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878"/>
                <a:ext cx="11" cy="11"/>
              </a:xfrm>
              <a:custGeom>
                <a:avLst/>
                <a:gdLst>
                  <a:gd name="T0" fmla="*/ 33 w 5"/>
                  <a:gd name="T1" fmla="*/ 53 h 5"/>
                  <a:gd name="T2" fmla="*/ 0 w 5"/>
                  <a:gd name="T3" fmla="*/ 33 h 5"/>
                  <a:gd name="T4" fmla="*/ 20 w 5"/>
                  <a:gd name="T5" fmla="*/ 0 h 5"/>
                  <a:gd name="T6" fmla="*/ 53 w 5"/>
                  <a:gd name="T7" fmla="*/ 33 h 5"/>
                  <a:gd name="T8" fmla="*/ 33 w 5"/>
                  <a:gd name="T9" fmla="*/ 5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1" name="Freeform 220">
                <a:extLst>
                  <a:ext uri="{FF2B5EF4-FFF2-40B4-BE49-F238E27FC236}">
                    <a16:creationId xmlns:a16="http://schemas.microsoft.com/office/drawing/2014/main" id="{D115C366-0275-46C9-BF3C-44BC330EA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963"/>
                <a:ext cx="14" cy="12"/>
              </a:xfrm>
              <a:custGeom>
                <a:avLst/>
                <a:gdLst>
                  <a:gd name="T0" fmla="*/ 65 w 6"/>
                  <a:gd name="T1" fmla="*/ 58 h 5"/>
                  <a:gd name="T2" fmla="*/ 28 w 6"/>
                  <a:gd name="T3" fmla="*/ 58 h 5"/>
                  <a:gd name="T4" fmla="*/ 12 w 6"/>
                  <a:gd name="T5" fmla="*/ 12 h 5"/>
                  <a:gd name="T6" fmla="*/ 49 w 6"/>
                  <a:gd name="T7" fmla="*/ 0 h 5"/>
                  <a:gd name="T8" fmla="*/ 65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2" name="Freeform 221">
                <a:extLst>
                  <a:ext uri="{FF2B5EF4-FFF2-40B4-BE49-F238E27FC236}">
                    <a16:creationId xmlns:a16="http://schemas.microsoft.com/office/drawing/2014/main" id="{47A58256-87F4-4553-B6D7-CBDB471F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975"/>
                <a:ext cx="13" cy="12"/>
              </a:xfrm>
              <a:custGeom>
                <a:avLst/>
                <a:gdLst>
                  <a:gd name="T0" fmla="*/ 52 w 6"/>
                  <a:gd name="T1" fmla="*/ 58 h 5"/>
                  <a:gd name="T2" fmla="*/ 20 w 6"/>
                  <a:gd name="T3" fmla="*/ 70 h 5"/>
                  <a:gd name="T4" fmla="*/ 9 w 6"/>
                  <a:gd name="T5" fmla="*/ 12 h 5"/>
                  <a:gd name="T6" fmla="*/ 43 w 6"/>
                  <a:gd name="T7" fmla="*/ 12 h 5"/>
                  <a:gd name="T8" fmla="*/ 5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3" name="Freeform 222">
                <a:extLst>
                  <a:ext uri="{FF2B5EF4-FFF2-40B4-BE49-F238E27FC236}">
                    <a16:creationId xmlns:a16="http://schemas.microsoft.com/office/drawing/2014/main" id="{4850ECA5-8CFA-4F64-9BCC-2B6D2E3AF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984"/>
                <a:ext cx="10" cy="14"/>
              </a:xfrm>
              <a:custGeom>
                <a:avLst/>
                <a:gdLst>
                  <a:gd name="T0" fmla="*/ 32 w 5"/>
                  <a:gd name="T1" fmla="*/ 49 h 6"/>
                  <a:gd name="T2" fmla="*/ 8 w 5"/>
                  <a:gd name="T3" fmla="*/ 65 h 6"/>
                  <a:gd name="T4" fmla="*/ 0 w 5"/>
                  <a:gd name="T5" fmla="*/ 28 h 6"/>
                  <a:gd name="T6" fmla="*/ 32 w 5"/>
                  <a:gd name="T7" fmla="*/ 12 h 6"/>
                  <a:gd name="T8" fmla="*/ 32 w 5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4" name="Freeform 223">
                <a:extLst>
                  <a:ext uri="{FF2B5EF4-FFF2-40B4-BE49-F238E27FC236}">
                    <a16:creationId xmlns:a16="http://schemas.microsoft.com/office/drawing/2014/main" id="{98207A4F-F0C6-4CCC-9EA3-3DB91221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984"/>
                <a:ext cx="11" cy="14"/>
              </a:xfrm>
              <a:custGeom>
                <a:avLst/>
                <a:gdLst>
                  <a:gd name="T0" fmla="*/ 53 w 5"/>
                  <a:gd name="T1" fmla="*/ 49 h 6"/>
                  <a:gd name="T2" fmla="*/ 9 w 5"/>
                  <a:gd name="T3" fmla="*/ 65 h 6"/>
                  <a:gd name="T4" fmla="*/ 9 w 5"/>
                  <a:gd name="T5" fmla="*/ 28 h 6"/>
                  <a:gd name="T6" fmla="*/ 44 w 5"/>
                  <a:gd name="T7" fmla="*/ 12 h 6"/>
                  <a:gd name="T8" fmla="*/ 53 w 5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5" name="Freeform 224">
                <a:extLst>
                  <a:ext uri="{FF2B5EF4-FFF2-40B4-BE49-F238E27FC236}">
                    <a16:creationId xmlns:a16="http://schemas.microsoft.com/office/drawing/2014/main" id="{1E036120-C28D-4F90-AC32-7BAED3377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007"/>
                <a:ext cx="11" cy="12"/>
              </a:xfrm>
              <a:custGeom>
                <a:avLst/>
                <a:gdLst>
                  <a:gd name="T0" fmla="*/ 53 w 5"/>
                  <a:gd name="T1" fmla="*/ 58 h 5"/>
                  <a:gd name="T2" fmla="*/ 9 w 5"/>
                  <a:gd name="T3" fmla="*/ 70 h 5"/>
                  <a:gd name="T4" fmla="*/ 9 w 5"/>
                  <a:gd name="T5" fmla="*/ 12 h 5"/>
                  <a:gd name="T6" fmla="*/ 44 w 5"/>
                  <a:gd name="T7" fmla="*/ 0 h 5"/>
                  <a:gd name="T8" fmla="*/ 53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797" name="Freeform 225">
              <a:extLst>
                <a:ext uri="{FF2B5EF4-FFF2-40B4-BE49-F238E27FC236}">
                  <a16:creationId xmlns:a16="http://schemas.microsoft.com/office/drawing/2014/main" id="{ACA6E003-80E3-411E-91B8-1CC08B359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998"/>
              <a:ext cx="11" cy="14"/>
            </a:xfrm>
            <a:custGeom>
              <a:avLst/>
              <a:gdLst>
                <a:gd name="T0" fmla="*/ 44 w 5"/>
                <a:gd name="T1" fmla="*/ 49 h 6"/>
                <a:gd name="T2" fmla="*/ 9 w 5"/>
                <a:gd name="T3" fmla="*/ 65 h 6"/>
                <a:gd name="T4" fmla="*/ 0 w 5"/>
                <a:gd name="T5" fmla="*/ 28 h 6"/>
                <a:gd name="T6" fmla="*/ 44 w 5"/>
                <a:gd name="T7" fmla="*/ 12 h 6"/>
                <a:gd name="T8" fmla="*/ 44 w 5"/>
                <a:gd name="T9" fmla="*/ 4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cubicBezTo>
                    <a:pt x="4" y="6"/>
                    <a:pt x="2" y="6"/>
                    <a:pt x="1" y="5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226">
              <a:extLst>
                <a:ext uri="{FF2B5EF4-FFF2-40B4-BE49-F238E27FC236}">
                  <a16:creationId xmlns:a16="http://schemas.microsoft.com/office/drawing/2014/main" id="{E41B6B89-98FD-4C1E-9A57-C11028714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119"/>
              <a:ext cx="13" cy="13"/>
            </a:xfrm>
            <a:custGeom>
              <a:avLst/>
              <a:gdLst>
                <a:gd name="T0" fmla="*/ 52 w 6"/>
                <a:gd name="T1" fmla="*/ 43 h 6"/>
                <a:gd name="T2" fmla="*/ 20 w 6"/>
                <a:gd name="T3" fmla="*/ 52 h 6"/>
                <a:gd name="T4" fmla="*/ 9 w 6"/>
                <a:gd name="T5" fmla="*/ 20 h 6"/>
                <a:gd name="T6" fmla="*/ 43 w 6"/>
                <a:gd name="T7" fmla="*/ 9 h 6"/>
                <a:gd name="T8" fmla="*/ 52 w 6"/>
                <a:gd name="T9" fmla="*/ 4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5" y="2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Oval 227">
              <a:extLst>
                <a:ext uri="{FF2B5EF4-FFF2-40B4-BE49-F238E27FC236}">
                  <a16:creationId xmlns:a16="http://schemas.microsoft.com/office/drawing/2014/main" id="{51479245-27CB-4DFB-8058-3F6435B50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1077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0" name="Oval 228">
              <a:extLst>
                <a:ext uri="{FF2B5EF4-FFF2-40B4-BE49-F238E27FC236}">
                  <a16:creationId xmlns:a16="http://schemas.microsoft.com/office/drawing/2014/main" id="{EB5597EB-311A-4153-8F2C-86DE74C45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987"/>
              <a:ext cx="9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1" name="Freeform 229">
              <a:extLst>
                <a:ext uri="{FF2B5EF4-FFF2-40B4-BE49-F238E27FC236}">
                  <a16:creationId xmlns:a16="http://schemas.microsoft.com/office/drawing/2014/main" id="{F50170EA-9C5B-4CD8-9B41-393CB5FDD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1088"/>
              <a:ext cx="13" cy="12"/>
            </a:xfrm>
            <a:custGeom>
              <a:avLst/>
              <a:gdLst>
                <a:gd name="T0" fmla="*/ 33 w 6"/>
                <a:gd name="T1" fmla="*/ 70 h 5"/>
                <a:gd name="T2" fmla="*/ 9 w 6"/>
                <a:gd name="T3" fmla="*/ 41 h 5"/>
                <a:gd name="T4" fmla="*/ 33 w 6"/>
                <a:gd name="T5" fmla="*/ 0 h 5"/>
                <a:gd name="T6" fmla="*/ 52 w 6"/>
                <a:gd name="T7" fmla="*/ 29 h 5"/>
                <a:gd name="T8" fmla="*/ 33 w 6"/>
                <a:gd name="T9" fmla="*/ 7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5"/>
                    <a:pt x="1" y="4"/>
                    <a:pt x="1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6" y="3"/>
                    <a:pt x="5" y="4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230">
              <a:extLst>
                <a:ext uri="{FF2B5EF4-FFF2-40B4-BE49-F238E27FC236}">
                  <a16:creationId xmlns:a16="http://schemas.microsoft.com/office/drawing/2014/main" id="{4548AD19-2F9D-44C4-ADDB-27B2E8B73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056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12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231">
              <a:extLst>
                <a:ext uri="{FF2B5EF4-FFF2-40B4-BE49-F238E27FC236}">
                  <a16:creationId xmlns:a16="http://schemas.microsoft.com/office/drawing/2014/main" id="{AD7D5C69-0660-478E-902F-8F53F60E2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031"/>
              <a:ext cx="9" cy="7"/>
            </a:xfrm>
            <a:custGeom>
              <a:avLst/>
              <a:gdLst>
                <a:gd name="T0" fmla="*/ 25 w 4"/>
                <a:gd name="T1" fmla="*/ 37 h 3"/>
                <a:gd name="T2" fmla="*/ 11 w 4"/>
                <a:gd name="T3" fmla="*/ 28 h 3"/>
                <a:gd name="T4" fmla="*/ 25 w 4"/>
                <a:gd name="T5" fmla="*/ 0 h 3"/>
                <a:gd name="T6" fmla="*/ 45 w 4"/>
                <a:gd name="T7" fmla="*/ 28 h 3"/>
                <a:gd name="T8" fmla="*/ 25 w 4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Oval 232">
              <a:extLst>
                <a:ext uri="{FF2B5EF4-FFF2-40B4-BE49-F238E27FC236}">
                  <a16:creationId xmlns:a16="http://schemas.microsoft.com/office/drawing/2014/main" id="{EDA60A8F-15B5-498C-9249-514A38A35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3" y="1014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5" name="Oval 233">
              <a:extLst>
                <a:ext uri="{FF2B5EF4-FFF2-40B4-BE49-F238E27FC236}">
                  <a16:creationId xmlns:a16="http://schemas.microsoft.com/office/drawing/2014/main" id="{06ECEC0D-89A8-4494-A4A2-565AE4203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1" y="102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6" name="Freeform 234">
              <a:extLst>
                <a:ext uri="{FF2B5EF4-FFF2-40B4-BE49-F238E27FC236}">
                  <a16:creationId xmlns:a16="http://schemas.microsoft.com/office/drawing/2014/main" id="{DD56B0D9-E39A-444C-808A-480CAEB99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996"/>
              <a:ext cx="8" cy="7"/>
            </a:xfrm>
            <a:custGeom>
              <a:avLst/>
              <a:gdLst>
                <a:gd name="T0" fmla="*/ 24 w 4"/>
                <a:gd name="T1" fmla="*/ 28 h 3"/>
                <a:gd name="T2" fmla="*/ 8 w 4"/>
                <a:gd name="T3" fmla="*/ 37 h 3"/>
                <a:gd name="T4" fmla="*/ 8 w 4"/>
                <a:gd name="T5" fmla="*/ 12 h 3"/>
                <a:gd name="T6" fmla="*/ 24 w 4"/>
                <a:gd name="T7" fmla="*/ 0 h 3"/>
                <a:gd name="T8" fmla="*/ 24 w 4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235">
              <a:extLst>
                <a:ext uri="{FF2B5EF4-FFF2-40B4-BE49-F238E27FC236}">
                  <a16:creationId xmlns:a16="http://schemas.microsoft.com/office/drawing/2014/main" id="{B254DE32-B059-4A43-A87B-D14B43F2E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973"/>
              <a:ext cx="6" cy="9"/>
            </a:xfrm>
            <a:custGeom>
              <a:avLst/>
              <a:gdLst>
                <a:gd name="T0" fmla="*/ 24 w 3"/>
                <a:gd name="T1" fmla="*/ 36 h 4"/>
                <a:gd name="T2" fmla="*/ 8 w 3"/>
                <a:gd name="T3" fmla="*/ 36 h 4"/>
                <a:gd name="T4" fmla="*/ 0 w 3"/>
                <a:gd name="T5" fmla="*/ 11 h 4"/>
                <a:gd name="T6" fmla="*/ 16 w 3"/>
                <a:gd name="T7" fmla="*/ 11 h 4"/>
                <a:gd name="T8" fmla="*/ 24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236">
              <a:extLst>
                <a:ext uri="{FF2B5EF4-FFF2-40B4-BE49-F238E27FC236}">
                  <a16:creationId xmlns:a16="http://schemas.microsoft.com/office/drawing/2014/main" id="{B6FEA358-9BB0-4F06-BA4B-DF755EE2A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961"/>
              <a:ext cx="7" cy="7"/>
            </a:xfrm>
            <a:custGeom>
              <a:avLst/>
              <a:gdLst>
                <a:gd name="T0" fmla="*/ 37 w 3"/>
                <a:gd name="T1" fmla="*/ 28 h 3"/>
                <a:gd name="T2" fmla="*/ 12 w 3"/>
                <a:gd name="T3" fmla="*/ 37 h 3"/>
                <a:gd name="T4" fmla="*/ 0 w 3"/>
                <a:gd name="T5" fmla="*/ 12 h 3"/>
                <a:gd name="T6" fmla="*/ 28 w 3"/>
                <a:gd name="T7" fmla="*/ 0 h 3"/>
                <a:gd name="T8" fmla="*/ 37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237">
              <a:extLst>
                <a:ext uri="{FF2B5EF4-FFF2-40B4-BE49-F238E27FC236}">
                  <a16:creationId xmlns:a16="http://schemas.microsoft.com/office/drawing/2014/main" id="{375EC207-D3B1-4AB1-9127-1346FCF62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977"/>
              <a:ext cx="7" cy="7"/>
            </a:xfrm>
            <a:custGeom>
              <a:avLst/>
              <a:gdLst>
                <a:gd name="T0" fmla="*/ 37 w 3"/>
                <a:gd name="T1" fmla="*/ 28 h 3"/>
                <a:gd name="T2" fmla="*/ 12 w 3"/>
                <a:gd name="T3" fmla="*/ 37 h 3"/>
                <a:gd name="T4" fmla="*/ 0 w 3"/>
                <a:gd name="T5" fmla="*/ 12 h 3"/>
                <a:gd name="T6" fmla="*/ 28 w 3"/>
                <a:gd name="T7" fmla="*/ 0 h 3"/>
                <a:gd name="T8" fmla="*/ 37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Oval 238">
              <a:extLst>
                <a:ext uri="{FF2B5EF4-FFF2-40B4-BE49-F238E27FC236}">
                  <a16:creationId xmlns:a16="http://schemas.microsoft.com/office/drawing/2014/main" id="{73D6A952-4DB7-4EE1-AC19-2BCBC6F74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905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1" name="Freeform 239">
              <a:extLst>
                <a:ext uri="{FF2B5EF4-FFF2-40B4-BE49-F238E27FC236}">
                  <a16:creationId xmlns:a16="http://schemas.microsoft.com/office/drawing/2014/main" id="{167C5E96-CC0B-45CF-A591-780E82D6D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926"/>
              <a:ext cx="7" cy="7"/>
            </a:xfrm>
            <a:custGeom>
              <a:avLst/>
              <a:gdLst>
                <a:gd name="T0" fmla="*/ 28 w 3"/>
                <a:gd name="T1" fmla="*/ 37 h 3"/>
                <a:gd name="T2" fmla="*/ 0 w 3"/>
                <a:gd name="T3" fmla="*/ 12 h 3"/>
                <a:gd name="T4" fmla="*/ 28 w 3"/>
                <a:gd name="T5" fmla="*/ 0 h 3"/>
                <a:gd name="T6" fmla="*/ 37 w 3"/>
                <a:gd name="T7" fmla="*/ 12 h 3"/>
                <a:gd name="T8" fmla="*/ 2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240">
              <a:extLst>
                <a:ext uri="{FF2B5EF4-FFF2-40B4-BE49-F238E27FC236}">
                  <a16:creationId xmlns:a16="http://schemas.microsoft.com/office/drawing/2014/main" id="{D8CCFA1A-A57B-46ED-A814-972BF2E81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968"/>
              <a:ext cx="7" cy="9"/>
            </a:xfrm>
            <a:custGeom>
              <a:avLst/>
              <a:gdLst>
                <a:gd name="T0" fmla="*/ 28 w 3"/>
                <a:gd name="T1" fmla="*/ 36 h 4"/>
                <a:gd name="T2" fmla="*/ 0 w 3"/>
                <a:gd name="T3" fmla="*/ 25 h 4"/>
                <a:gd name="T4" fmla="*/ 28 w 3"/>
                <a:gd name="T5" fmla="*/ 11 h 4"/>
                <a:gd name="T6" fmla="*/ 37 w 3"/>
                <a:gd name="T7" fmla="*/ 25 h 4"/>
                <a:gd name="T8" fmla="*/ 28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241">
              <a:extLst>
                <a:ext uri="{FF2B5EF4-FFF2-40B4-BE49-F238E27FC236}">
                  <a16:creationId xmlns:a16="http://schemas.microsoft.com/office/drawing/2014/main" id="{2AD76676-C145-4148-8B6C-692EEA6C4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116"/>
              <a:ext cx="6" cy="10"/>
            </a:xfrm>
            <a:custGeom>
              <a:avLst/>
              <a:gdLst>
                <a:gd name="T0" fmla="*/ 16 w 3"/>
                <a:gd name="T1" fmla="*/ 50 h 4"/>
                <a:gd name="T2" fmla="*/ 0 w 3"/>
                <a:gd name="T3" fmla="*/ 33 h 4"/>
                <a:gd name="T4" fmla="*/ 8 w 3"/>
                <a:gd name="T5" fmla="*/ 20 h 4"/>
                <a:gd name="T6" fmla="*/ 24 w 3"/>
                <a:gd name="T7" fmla="*/ 33 h 4"/>
                <a:gd name="T8" fmla="*/ 16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42">
              <a:extLst>
                <a:ext uri="{FF2B5EF4-FFF2-40B4-BE49-F238E27FC236}">
                  <a16:creationId xmlns:a16="http://schemas.microsoft.com/office/drawing/2014/main" id="{650777FB-ECA1-4516-8B61-165D24AAA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102"/>
              <a:ext cx="7" cy="7"/>
            </a:xfrm>
            <a:custGeom>
              <a:avLst/>
              <a:gdLst>
                <a:gd name="T0" fmla="*/ 12 w 3"/>
                <a:gd name="T1" fmla="*/ 37 h 3"/>
                <a:gd name="T2" fmla="*/ 0 w 3"/>
                <a:gd name="T3" fmla="*/ 12 h 3"/>
                <a:gd name="T4" fmla="*/ 12 w 3"/>
                <a:gd name="T5" fmla="*/ 0 h 3"/>
                <a:gd name="T6" fmla="*/ 37 w 3"/>
                <a:gd name="T7" fmla="*/ 12 h 3"/>
                <a:gd name="T8" fmla="*/ 12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243">
              <a:extLst>
                <a:ext uri="{FF2B5EF4-FFF2-40B4-BE49-F238E27FC236}">
                  <a16:creationId xmlns:a16="http://schemas.microsoft.com/office/drawing/2014/main" id="{5F8BDA9F-2233-43E2-BAAD-47F10597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121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12 h 3"/>
                <a:gd name="T4" fmla="*/ 8 w 3"/>
                <a:gd name="T5" fmla="*/ 0 h 3"/>
                <a:gd name="T6" fmla="*/ 24 w 3"/>
                <a:gd name="T7" fmla="*/ 12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244">
              <a:extLst>
                <a:ext uri="{FF2B5EF4-FFF2-40B4-BE49-F238E27FC236}">
                  <a16:creationId xmlns:a16="http://schemas.microsoft.com/office/drawing/2014/main" id="{DFF21CA4-70E3-4026-9D56-E6DB5528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253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8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245">
              <a:extLst>
                <a:ext uri="{FF2B5EF4-FFF2-40B4-BE49-F238E27FC236}">
                  <a16:creationId xmlns:a16="http://schemas.microsoft.com/office/drawing/2014/main" id="{F3A74C05-145C-42A5-8434-F453CE74B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859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246">
              <a:extLst>
                <a:ext uri="{FF2B5EF4-FFF2-40B4-BE49-F238E27FC236}">
                  <a16:creationId xmlns:a16="http://schemas.microsoft.com/office/drawing/2014/main" id="{D633D04E-597D-42E6-866D-8CE00E5CB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892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8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247">
              <a:extLst>
                <a:ext uri="{FF2B5EF4-FFF2-40B4-BE49-F238E27FC236}">
                  <a16:creationId xmlns:a16="http://schemas.microsoft.com/office/drawing/2014/main" id="{601A1836-AEFE-4E3E-9203-FBC186375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926"/>
              <a:ext cx="6" cy="7"/>
            </a:xfrm>
            <a:custGeom>
              <a:avLst/>
              <a:gdLst>
                <a:gd name="T0" fmla="*/ 8 w 3"/>
                <a:gd name="T1" fmla="*/ 37 h 3"/>
                <a:gd name="T2" fmla="*/ 0 w 3"/>
                <a:gd name="T3" fmla="*/ 12 h 3"/>
                <a:gd name="T4" fmla="*/ 8 w 3"/>
                <a:gd name="T5" fmla="*/ 0 h 3"/>
                <a:gd name="T6" fmla="*/ 24 w 3"/>
                <a:gd name="T7" fmla="*/ 12 h 3"/>
                <a:gd name="T8" fmla="*/ 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248">
              <a:extLst>
                <a:ext uri="{FF2B5EF4-FFF2-40B4-BE49-F238E27FC236}">
                  <a16:creationId xmlns:a16="http://schemas.microsoft.com/office/drawing/2014/main" id="{DA62BCB1-3CAC-481A-9290-C1D4D9B61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940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12 h 3"/>
                <a:gd name="T4" fmla="*/ 16 w 3"/>
                <a:gd name="T5" fmla="*/ 0 h 3"/>
                <a:gd name="T6" fmla="*/ 24 w 3"/>
                <a:gd name="T7" fmla="*/ 12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249">
              <a:extLst>
                <a:ext uri="{FF2B5EF4-FFF2-40B4-BE49-F238E27FC236}">
                  <a16:creationId xmlns:a16="http://schemas.microsoft.com/office/drawing/2014/main" id="{996F2E36-638F-4DE5-9955-115D2FB7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908"/>
              <a:ext cx="7" cy="7"/>
            </a:xfrm>
            <a:custGeom>
              <a:avLst/>
              <a:gdLst>
                <a:gd name="T0" fmla="*/ 12 w 3"/>
                <a:gd name="T1" fmla="*/ 37 h 3"/>
                <a:gd name="T2" fmla="*/ 0 w 3"/>
                <a:gd name="T3" fmla="*/ 12 h 3"/>
                <a:gd name="T4" fmla="*/ 12 w 3"/>
                <a:gd name="T5" fmla="*/ 0 h 3"/>
                <a:gd name="T6" fmla="*/ 37 w 3"/>
                <a:gd name="T7" fmla="*/ 12 h 3"/>
                <a:gd name="T8" fmla="*/ 12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250">
              <a:extLst>
                <a:ext uri="{FF2B5EF4-FFF2-40B4-BE49-F238E27FC236}">
                  <a16:creationId xmlns:a16="http://schemas.microsoft.com/office/drawing/2014/main" id="{61D2CF3B-C746-46AB-99EE-2610CDA21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896"/>
              <a:ext cx="7" cy="7"/>
            </a:xfrm>
            <a:custGeom>
              <a:avLst/>
              <a:gdLst>
                <a:gd name="T0" fmla="*/ 28 w 3"/>
                <a:gd name="T1" fmla="*/ 37 h 3"/>
                <a:gd name="T2" fmla="*/ 0 w 3"/>
                <a:gd name="T3" fmla="*/ 28 h 3"/>
                <a:gd name="T4" fmla="*/ 28 w 3"/>
                <a:gd name="T5" fmla="*/ 0 h 3"/>
                <a:gd name="T6" fmla="*/ 37 w 3"/>
                <a:gd name="T7" fmla="*/ 28 h 3"/>
                <a:gd name="T8" fmla="*/ 2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251">
              <a:extLst>
                <a:ext uri="{FF2B5EF4-FFF2-40B4-BE49-F238E27FC236}">
                  <a16:creationId xmlns:a16="http://schemas.microsoft.com/office/drawing/2014/main" id="{002BE92D-166E-4C97-8F49-E59BFDADF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866"/>
              <a:ext cx="6" cy="9"/>
            </a:xfrm>
            <a:custGeom>
              <a:avLst/>
              <a:gdLst>
                <a:gd name="T0" fmla="*/ 16 w 3"/>
                <a:gd name="T1" fmla="*/ 36 h 4"/>
                <a:gd name="T2" fmla="*/ 0 w 3"/>
                <a:gd name="T3" fmla="*/ 25 h 4"/>
                <a:gd name="T4" fmla="*/ 8 w 3"/>
                <a:gd name="T5" fmla="*/ 11 h 4"/>
                <a:gd name="T6" fmla="*/ 24 w 3"/>
                <a:gd name="T7" fmla="*/ 25 h 4"/>
                <a:gd name="T8" fmla="*/ 16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252">
              <a:extLst>
                <a:ext uri="{FF2B5EF4-FFF2-40B4-BE49-F238E27FC236}">
                  <a16:creationId xmlns:a16="http://schemas.microsoft.com/office/drawing/2014/main" id="{25CF7993-22B5-4387-B9D9-FA98A6FE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866"/>
              <a:ext cx="6" cy="9"/>
            </a:xfrm>
            <a:custGeom>
              <a:avLst/>
              <a:gdLst>
                <a:gd name="T0" fmla="*/ 8 w 3"/>
                <a:gd name="T1" fmla="*/ 36 h 4"/>
                <a:gd name="T2" fmla="*/ 0 w 3"/>
                <a:gd name="T3" fmla="*/ 25 h 4"/>
                <a:gd name="T4" fmla="*/ 8 w 3"/>
                <a:gd name="T5" fmla="*/ 11 h 4"/>
                <a:gd name="T6" fmla="*/ 24 w 3"/>
                <a:gd name="T7" fmla="*/ 25 h 4"/>
                <a:gd name="T8" fmla="*/ 8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253">
              <a:extLst>
                <a:ext uri="{FF2B5EF4-FFF2-40B4-BE49-F238E27FC236}">
                  <a16:creationId xmlns:a16="http://schemas.microsoft.com/office/drawing/2014/main" id="{79E61D9D-923B-4940-A56F-C745A328D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864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254">
              <a:extLst>
                <a:ext uri="{FF2B5EF4-FFF2-40B4-BE49-F238E27FC236}">
                  <a16:creationId xmlns:a16="http://schemas.microsoft.com/office/drawing/2014/main" id="{369293BC-A0B7-45EA-9C86-84D5E5EF2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905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255">
              <a:extLst>
                <a:ext uri="{FF2B5EF4-FFF2-40B4-BE49-F238E27FC236}">
                  <a16:creationId xmlns:a16="http://schemas.microsoft.com/office/drawing/2014/main" id="{17FF701A-FEBE-45EF-8CD0-CB7C74F6D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938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8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256">
              <a:extLst>
                <a:ext uri="{FF2B5EF4-FFF2-40B4-BE49-F238E27FC236}">
                  <a16:creationId xmlns:a16="http://schemas.microsoft.com/office/drawing/2014/main" id="{A5A737C5-BDE3-4D2F-B6C5-6B805CB32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167"/>
              <a:ext cx="7" cy="10"/>
            </a:xfrm>
            <a:custGeom>
              <a:avLst/>
              <a:gdLst>
                <a:gd name="T0" fmla="*/ 28 w 3"/>
                <a:gd name="T1" fmla="*/ 50 h 4"/>
                <a:gd name="T2" fmla="*/ 0 w 3"/>
                <a:gd name="T3" fmla="*/ 33 h 4"/>
                <a:gd name="T4" fmla="*/ 28 w 3"/>
                <a:gd name="T5" fmla="*/ 20 h 4"/>
                <a:gd name="T6" fmla="*/ 37 w 3"/>
                <a:gd name="T7" fmla="*/ 33 h 4"/>
                <a:gd name="T8" fmla="*/ 28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257">
              <a:extLst>
                <a:ext uri="{FF2B5EF4-FFF2-40B4-BE49-F238E27FC236}">
                  <a16:creationId xmlns:a16="http://schemas.microsoft.com/office/drawing/2014/main" id="{13E3C992-0682-43B8-8A55-253A87CFA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151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258">
              <a:extLst>
                <a:ext uri="{FF2B5EF4-FFF2-40B4-BE49-F238E27FC236}">
                  <a16:creationId xmlns:a16="http://schemas.microsoft.com/office/drawing/2014/main" id="{63A98159-2937-4849-9A62-A307608B3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144"/>
              <a:ext cx="6" cy="9"/>
            </a:xfrm>
            <a:custGeom>
              <a:avLst/>
              <a:gdLst>
                <a:gd name="T0" fmla="*/ 16 w 3"/>
                <a:gd name="T1" fmla="*/ 36 h 4"/>
                <a:gd name="T2" fmla="*/ 0 w 3"/>
                <a:gd name="T3" fmla="*/ 25 h 4"/>
                <a:gd name="T4" fmla="*/ 8 w 3"/>
                <a:gd name="T5" fmla="*/ 11 h 4"/>
                <a:gd name="T6" fmla="*/ 24 w 3"/>
                <a:gd name="T7" fmla="*/ 25 h 4"/>
                <a:gd name="T8" fmla="*/ 16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259">
              <a:extLst>
                <a:ext uri="{FF2B5EF4-FFF2-40B4-BE49-F238E27FC236}">
                  <a16:creationId xmlns:a16="http://schemas.microsoft.com/office/drawing/2014/main" id="{258B0759-E593-4A03-8DD6-2DD04779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163"/>
              <a:ext cx="6" cy="7"/>
            </a:xfrm>
            <a:custGeom>
              <a:avLst/>
              <a:gdLst>
                <a:gd name="T0" fmla="*/ 8 w 3"/>
                <a:gd name="T1" fmla="*/ 37 h 3"/>
                <a:gd name="T2" fmla="*/ 0 w 3"/>
                <a:gd name="T3" fmla="*/ 12 h 3"/>
                <a:gd name="T4" fmla="*/ 8 w 3"/>
                <a:gd name="T5" fmla="*/ 0 h 3"/>
                <a:gd name="T6" fmla="*/ 24 w 3"/>
                <a:gd name="T7" fmla="*/ 12 h 3"/>
                <a:gd name="T8" fmla="*/ 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260">
              <a:extLst>
                <a:ext uri="{FF2B5EF4-FFF2-40B4-BE49-F238E27FC236}">
                  <a16:creationId xmlns:a16="http://schemas.microsoft.com/office/drawing/2014/main" id="{9E14238E-20A9-4604-9EA9-061E8E1B2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1179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261">
              <a:extLst>
                <a:ext uri="{FF2B5EF4-FFF2-40B4-BE49-F238E27FC236}">
                  <a16:creationId xmlns:a16="http://schemas.microsoft.com/office/drawing/2014/main" id="{617A4FFC-578D-49F4-9632-ADBA8320A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1353"/>
              <a:ext cx="7" cy="9"/>
            </a:xfrm>
            <a:custGeom>
              <a:avLst/>
              <a:gdLst>
                <a:gd name="T0" fmla="*/ 28 w 3"/>
                <a:gd name="T1" fmla="*/ 36 h 4"/>
                <a:gd name="T2" fmla="*/ 0 w 3"/>
                <a:gd name="T3" fmla="*/ 25 h 4"/>
                <a:gd name="T4" fmla="*/ 28 w 3"/>
                <a:gd name="T5" fmla="*/ 11 h 4"/>
                <a:gd name="T6" fmla="*/ 37 w 3"/>
                <a:gd name="T7" fmla="*/ 25 h 4"/>
                <a:gd name="T8" fmla="*/ 28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262">
              <a:extLst>
                <a:ext uri="{FF2B5EF4-FFF2-40B4-BE49-F238E27FC236}">
                  <a16:creationId xmlns:a16="http://schemas.microsoft.com/office/drawing/2014/main" id="{8D23C8AD-4802-43C1-8715-AF7450674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1334"/>
              <a:ext cx="6" cy="9"/>
            </a:xfrm>
            <a:custGeom>
              <a:avLst/>
              <a:gdLst>
                <a:gd name="T0" fmla="*/ 16 w 3"/>
                <a:gd name="T1" fmla="*/ 36 h 4"/>
                <a:gd name="T2" fmla="*/ 0 w 3"/>
                <a:gd name="T3" fmla="*/ 25 h 4"/>
                <a:gd name="T4" fmla="*/ 8 w 3"/>
                <a:gd name="T5" fmla="*/ 11 h 4"/>
                <a:gd name="T6" fmla="*/ 24 w 3"/>
                <a:gd name="T7" fmla="*/ 25 h 4"/>
                <a:gd name="T8" fmla="*/ 16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263">
              <a:extLst>
                <a:ext uri="{FF2B5EF4-FFF2-40B4-BE49-F238E27FC236}">
                  <a16:creationId xmlns:a16="http://schemas.microsoft.com/office/drawing/2014/main" id="{B0788060-7876-4B61-BE23-47A9DA9A6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1350"/>
              <a:ext cx="7" cy="7"/>
            </a:xfrm>
            <a:custGeom>
              <a:avLst/>
              <a:gdLst>
                <a:gd name="T0" fmla="*/ 12 w 3"/>
                <a:gd name="T1" fmla="*/ 37 h 3"/>
                <a:gd name="T2" fmla="*/ 0 w 3"/>
                <a:gd name="T3" fmla="*/ 28 h 3"/>
                <a:gd name="T4" fmla="*/ 12 w 3"/>
                <a:gd name="T5" fmla="*/ 0 h 3"/>
                <a:gd name="T6" fmla="*/ 37 w 3"/>
                <a:gd name="T7" fmla="*/ 28 h 3"/>
                <a:gd name="T8" fmla="*/ 12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264">
              <a:extLst>
                <a:ext uri="{FF2B5EF4-FFF2-40B4-BE49-F238E27FC236}">
                  <a16:creationId xmlns:a16="http://schemas.microsoft.com/office/drawing/2014/main" id="{2B39D5DD-EA5A-4759-8A0F-BA9674E6D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357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12 h 3"/>
                <a:gd name="T4" fmla="*/ 16 w 3"/>
                <a:gd name="T5" fmla="*/ 0 h 3"/>
                <a:gd name="T6" fmla="*/ 24 w 3"/>
                <a:gd name="T7" fmla="*/ 12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265">
              <a:extLst>
                <a:ext uri="{FF2B5EF4-FFF2-40B4-BE49-F238E27FC236}">
                  <a16:creationId xmlns:a16="http://schemas.microsoft.com/office/drawing/2014/main" id="{AFB9241B-A77B-487D-896C-0006953D9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380"/>
              <a:ext cx="7" cy="10"/>
            </a:xfrm>
            <a:custGeom>
              <a:avLst/>
              <a:gdLst>
                <a:gd name="T0" fmla="*/ 28 w 3"/>
                <a:gd name="T1" fmla="*/ 50 h 4"/>
                <a:gd name="T2" fmla="*/ 0 w 3"/>
                <a:gd name="T3" fmla="*/ 33 h 4"/>
                <a:gd name="T4" fmla="*/ 12 w 3"/>
                <a:gd name="T5" fmla="*/ 20 h 4"/>
                <a:gd name="T6" fmla="*/ 37 w 3"/>
                <a:gd name="T7" fmla="*/ 33 h 4"/>
                <a:gd name="T8" fmla="*/ 28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266">
              <a:extLst>
                <a:ext uri="{FF2B5EF4-FFF2-40B4-BE49-F238E27FC236}">
                  <a16:creationId xmlns:a16="http://schemas.microsoft.com/office/drawing/2014/main" id="{96559458-29F9-403A-9E36-99EF00682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413"/>
              <a:ext cx="7" cy="7"/>
            </a:xfrm>
            <a:custGeom>
              <a:avLst/>
              <a:gdLst>
                <a:gd name="T0" fmla="*/ 12 w 3"/>
                <a:gd name="T1" fmla="*/ 37 h 3"/>
                <a:gd name="T2" fmla="*/ 0 w 3"/>
                <a:gd name="T3" fmla="*/ 12 h 3"/>
                <a:gd name="T4" fmla="*/ 12 w 3"/>
                <a:gd name="T5" fmla="*/ 0 h 3"/>
                <a:gd name="T6" fmla="*/ 37 w 3"/>
                <a:gd name="T7" fmla="*/ 12 h 3"/>
                <a:gd name="T8" fmla="*/ 12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267">
              <a:extLst>
                <a:ext uri="{FF2B5EF4-FFF2-40B4-BE49-F238E27FC236}">
                  <a16:creationId xmlns:a16="http://schemas.microsoft.com/office/drawing/2014/main" id="{7DCD32E9-93A8-490D-A47A-94F9AEDD1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963"/>
              <a:ext cx="6" cy="7"/>
            </a:xfrm>
            <a:custGeom>
              <a:avLst/>
              <a:gdLst>
                <a:gd name="T0" fmla="*/ 0 w 3"/>
                <a:gd name="T1" fmla="*/ 28 h 3"/>
                <a:gd name="T2" fmla="*/ 0 w 3"/>
                <a:gd name="T3" fmla="*/ 0 h 3"/>
                <a:gd name="T4" fmla="*/ 16 w 3"/>
                <a:gd name="T5" fmla="*/ 0 h 3"/>
                <a:gd name="T6" fmla="*/ 16 w 3"/>
                <a:gd name="T7" fmla="*/ 37 h 3"/>
                <a:gd name="T8" fmla="*/ 0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268">
              <a:extLst>
                <a:ext uri="{FF2B5EF4-FFF2-40B4-BE49-F238E27FC236}">
                  <a16:creationId xmlns:a16="http://schemas.microsoft.com/office/drawing/2014/main" id="{1C38E0A0-4421-441E-B1E0-A22285715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1139"/>
              <a:ext cx="8" cy="7"/>
            </a:xfrm>
            <a:custGeom>
              <a:avLst/>
              <a:gdLst>
                <a:gd name="T0" fmla="*/ 24 w 4"/>
                <a:gd name="T1" fmla="*/ 28 h 3"/>
                <a:gd name="T2" fmla="*/ 8 w 4"/>
                <a:gd name="T3" fmla="*/ 37 h 3"/>
                <a:gd name="T4" fmla="*/ 8 w 4"/>
                <a:gd name="T5" fmla="*/ 12 h 3"/>
                <a:gd name="T6" fmla="*/ 24 w 4"/>
                <a:gd name="T7" fmla="*/ 0 h 3"/>
                <a:gd name="T8" fmla="*/ 24 w 4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Oval 269">
              <a:extLst>
                <a:ext uri="{FF2B5EF4-FFF2-40B4-BE49-F238E27FC236}">
                  <a16:creationId xmlns:a16="http://schemas.microsoft.com/office/drawing/2014/main" id="{E4444A9E-4AC8-414A-B340-AE81E1FC4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1327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2" name="Freeform 270">
              <a:extLst>
                <a:ext uri="{FF2B5EF4-FFF2-40B4-BE49-F238E27FC236}">
                  <a16:creationId xmlns:a16="http://schemas.microsoft.com/office/drawing/2014/main" id="{C08DE357-EE14-4CA8-B286-FF240BA7C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306"/>
              <a:ext cx="7" cy="7"/>
            </a:xfrm>
            <a:custGeom>
              <a:avLst/>
              <a:gdLst>
                <a:gd name="T0" fmla="*/ 28 w 3"/>
                <a:gd name="T1" fmla="*/ 37 h 3"/>
                <a:gd name="T2" fmla="*/ 0 w 3"/>
                <a:gd name="T3" fmla="*/ 28 h 3"/>
                <a:gd name="T4" fmla="*/ 12 w 3"/>
                <a:gd name="T5" fmla="*/ 0 h 3"/>
                <a:gd name="T6" fmla="*/ 37 w 3"/>
                <a:gd name="T7" fmla="*/ 12 h 3"/>
                <a:gd name="T8" fmla="*/ 2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271">
              <a:extLst>
                <a:ext uri="{FF2B5EF4-FFF2-40B4-BE49-F238E27FC236}">
                  <a16:creationId xmlns:a16="http://schemas.microsoft.com/office/drawing/2014/main" id="{4B8BADDA-872F-4EEF-BA7B-6220A9A5A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299"/>
              <a:ext cx="7" cy="7"/>
            </a:xfrm>
            <a:custGeom>
              <a:avLst/>
              <a:gdLst>
                <a:gd name="T0" fmla="*/ 28 w 3"/>
                <a:gd name="T1" fmla="*/ 37 h 3"/>
                <a:gd name="T2" fmla="*/ 0 w 3"/>
                <a:gd name="T3" fmla="*/ 28 h 3"/>
                <a:gd name="T4" fmla="*/ 12 w 3"/>
                <a:gd name="T5" fmla="*/ 0 h 3"/>
                <a:gd name="T6" fmla="*/ 37 w 3"/>
                <a:gd name="T7" fmla="*/ 28 h 3"/>
                <a:gd name="T8" fmla="*/ 2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272">
              <a:extLst>
                <a:ext uri="{FF2B5EF4-FFF2-40B4-BE49-F238E27FC236}">
                  <a16:creationId xmlns:a16="http://schemas.microsoft.com/office/drawing/2014/main" id="{3FE28980-2D5E-45CC-AB05-83A56026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265"/>
              <a:ext cx="6" cy="9"/>
            </a:xfrm>
            <a:custGeom>
              <a:avLst/>
              <a:gdLst>
                <a:gd name="T0" fmla="*/ 16 w 3"/>
                <a:gd name="T1" fmla="*/ 36 h 4"/>
                <a:gd name="T2" fmla="*/ 0 w 3"/>
                <a:gd name="T3" fmla="*/ 25 h 4"/>
                <a:gd name="T4" fmla="*/ 16 w 3"/>
                <a:gd name="T5" fmla="*/ 11 h 4"/>
                <a:gd name="T6" fmla="*/ 24 w 3"/>
                <a:gd name="T7" fmla="*/ 25 h 4"/>
                <a:gd name="T8" fmla="*/ 16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273">
              <a:extLst>
                <a:ext uri="{FF2B5EF4-FFF2-40B4-BE49-F238E27FC236}">
                  <a16:creationId xmlns:a16="http://schemas.microsoft.com/office/drawing/2014/main" id="{6ED68942-9C8B-48EF-BEA3-B4B04C5B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262"/>
              <a:ext cx="6" cy="7"/>
            </a:xfrm>
            <a:custGeom>
              <a:avLst/>
              <a:gdLst>
                <a:gd name="T0" fmla="*/ 8 w 3"/>
                <a:gd name="T1" fmla="*/ 37 h 3"/>
                <a:gd name="T2" fmla="*/ 0 w 3"/>
                <a:gd name="T3" fmla="*/ 28 h 3"/>
                <a:gd name="T4" fmla="*/ 8 w 3"/>
                <a:gd name="T5" fmla="*/ 0 h 3"/>
                <a:gd name="T6" fmla="*/ 24 w 3"/>
                <a:gd name="T7" fmla="*/ 12 h 3"/>
                <a:gd name="T8" fmla="*/ 8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274">
              <a:extLst>
                <a:ext uri="{FF2B5EF4-FFF2-40B4-BE49-F238E27FC236}">
                  <a16:creationId xmlns:a16="http://schemas.microsoft.com/office/drawing/2014/main" id="{3279DF3C-E314-4021-9ADE-307906F04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297"/>
              <a:ext cx="6" cy="7"/>
            </a:xfrm>
            <a:custGeom>
              <a:avLst/>
              <a:gdLst>
                <a:gd name="T0" fmla="*/ 16 w 3"/>
                <a:gd name="T1" fmla="*/ 37 h 3"/>
                <a:gd name="T2" fmla="*/ 0 w 3"/>
                <a:gd name="T3" fmla="*/ 28 h 3"/>
                <a:gd name="T4" fmla="*/ 16 w 3"/>
                <a:gd name="T5" fmla="*/ 0 h 3"/>
                <a:gd name="T6" fmla="*/ 24 w 3"/>
                <a:gd name="T7" fmla="*/ 28 h 3"/>
                <a:gd name="T8" fmla="*/ 16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275">
              <a:extLst>
                <a:ext uri="{FF2B5EF4-FFF2-40B4-BE49-F238E27FC236}">
                  <a16:creationId xmlns:a16="http://schemas.microsoft.com/office/drawing/2014/main" id="{05433910-3D6F-454B-8AA2-DCBF97DD2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357"/>
              <a:ext cx="17" cy="16"/>
            </a:xfrm>
            <a:custGeom>
              <a:avLst/>
              <a:gdLst>
                <a:gd name="T0" fmla="*/ 49 w 8"/>
                <a:gd name="T1" fmla="*/ 73 h 7"/>
                <a:gd name="T2" fmla="*/ 9 w 8"/>
                <a:gd name="T3" fmla="*/ 48 h 7"/>
                <a:gd name="T4" fmla="*/ 28 w 8"/>
                <a:gd name="T5" fmla="*/ 0 h 7"/>
                <a:gd name="T6" fmla="*/ 68 w 8"/>
                <a:gd name="T7" fmla="*/ 37 h 7"/>
                <a:gd name="T8" fmla="*/ 49 w 8"/>
                <a:gd name="T9" fmla="*/ 7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5" y="6"/>
                  </a:moveTo>
                  <a:cubicBezTo>
                    <a:pt x="3" y="7"/>
                    <a:pt x="1" y="6"/>
                    <a:pt x="1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8" y="4"/>
                    <a:pt x="6" y="6"/>
                    <a:pt x="5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276">
              <a:extLst>
                <a:ext uri="{FF2B5EF4-FFF2-40B4-BE49-F238E27FC236}">
                  <a16:creationId xmlns:a16="http://schemas.microsoft.com/office/drawing/2014/main" id="{6E4C1C36-D7B6-4290-BA54-14D5FE6D5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343"/>
              <a:ext cx="13" cy="17"/>
            </a:xfrm>
            <a:custGeom>
              <a:avLst/>
              <a:gdLst>
                <a:gd name="T0" fmla="*/ 33 w 6"/>
                <a:gd name="T1" fmla="*/ 87 h 7"/>
                <a:gd name="T2" fmla="*/ 0 w 6"/>
                <a:gd name="T3" fmla="*/ 41 h 7"/>
                <a:gd name="T4" fmla="*/ 33 w 6"/>
                <a:gd name="T5" fmla="*/ 0 h 7"/>
                <a:gd name="T6" fmla="*/ 61 w 6"/>
                <a:gd name="T7" fmla="*/ 41 h 7"/>
                <a:gd name="T8" fmla="*/ 33 w 6"/>
                <a:gd name="T9" fmla="*/ 8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1" y="7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Oval 277">
              <a:extLst>
                <a:ext uri="{FF2B5EF4-FFF2-40B4-BE49-F238E27FC236}">
                  <a16:creationId xmlns:a16="http://schemas.microsoft.com/office/drawing/2014/main" id="{6A54881D-8D35-4E18-BE44-0555531DF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1357"/>
              <a:ext cx="15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0" name="Oval 278">
              <a:extLst>
                <a:ext uri="{FF2B5EF4-FFF2-40B4-BE49-F238E27FC236}">
                  <a16:creationId xmlns:a16="http://schemas.microsoft.com/office/drawing/2014/main" id="{B18D985D-C812-4B8A-ADF9-C406E2A5B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1343"/>
              <a:ext cx="13" cy="17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1" name="Oval 279">
              <a:extLst>
                <a:ext uri="{FF2B5EF4-FFF2-40B4-BE49-F238E27FC236}">
                  <a16:creationId xmlns:a16="http://schemas.microsoft.com/office/drawing/2014/main" id="{3F68FD39-55F6-4C4A-84AF-2189DBDC5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1362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2" name="Freeform 280">
              <a:extLst>
                <a:ext uri="{FF2B5EF4-FFF2-40B4-BE49-F238E27FC236}">
                  <a16:creationId xmlns:a16="http://schemas.microsoft.com/office/drawing/2014/main" id="{135BEBCE-9B3F-4EA6-9E2D-64508C4D9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350"/>
              <a:ext cx="16" cy="14"/>
            </a:xfrm>
            <a:custGeom>
              <a:avLst/>
              <a:gdLst>
                <a:gd name="T0" fmla="*/ 48 w 7"/>
                <a:gd name="T1" fmla="*/ 77 h 6"/>
                <a:gd name="T2" fmla="*/ 0 w 7"/>
                <a:gd name="T3" fmla="*/ 37 h 6"/>
                <a:gd name="T4" fmla="*/ 48 w 7"/>
                <a:gd name="T5" fmla="*/ 0 h 6"/>
                <a:gd name="T6" fmla="*/ 85 w 7"/>
                <a:gd name="T7" fmla="*/ 37 h 6"/>
                <a:gd name="T8" fmla="*/ 48 w 7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5"/>
                    <a:pt x="6" y="6"/>
                    <a:pt x="4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281">
              <a:extLst>
                <a:ext uri="{FF2B5EF4-FFF2-40B4-BE49-F238E27FC236}">
                  <a16:creationId xmlns:a16="http://schemas.microsoft.com/office/drawing/2014/main" id="{35928421-2FFA-4B57-8C02-7B1A0F217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1126"/>
              <a:ext cx="15" cy="18"/>
            </a:xfrm>
            <a:custGeom>
              <a:avLst/>
              <a:gdLst>
                <a:gd name="T0" fmla="*/ 69 w 7"/>
                <a:gd name="T1" fmla="*/ 72 h 8"/>
                <a:gd name="T2" fmla="*/ 19 w 7"/>
                <a:gd name="T3" fmla="*/ 81 h 8"/>
                <a:gd name="T4" fmla="*/ 9 w 7"/>
                <a:gd name="T5" fmla="*/ 25 h 8"/>
                <a:gd name="T6" fmla="*/ 51 w 7"/>
                <a:gd name="T7" fmla="*/ 11 h 8"/>
                <a:gd name="T8" fmla="*/ 69 w 7"/>
                <a:gd name="T9" fmla="*/ 7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cubicBezTo>
                    <a:pt x="6" y="7"/>
                    <a:pt x="4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282">
              <a:extLst>
                <a:ext uri="{FF2B5EF4-FFF2-40B4-BE49-F238E27FC236}">
                  <a16:creationId xmlns:a16="http://schemas.microsoft.com/office/drawing/2014/main" id="{6F627586-30E4-45F4-B17C-BF457B9B7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364"/>
              <a:ext cx="1768" cy="2652"/>
            </a:xfrm>
            <a:custGeom>
              <a:avLst/>
              <a:gdLst>
                <a:gd name="T0" fmla="*/ 4387 w 814"/>
                <a:gd name="T1" fmla="*/ 3192 h 1145"/>
                <a:gd name="T2" fmla="*/ 6444 w 814"/>
                <a:gd name="T3" fmla="*/ 3680 h 1145"/>
                <a:gd name="T4" fmla="*/ 6444 w 814"/>
                <a:gd name="T5" fmla="*/ 4248 h 1145"/>
                <a:gd name="T6" fmla="*/ 4396 w 814"/>
                <a:gd name="T7" fmla="*/ 4012 h 1145"/>
                <a:gd name="T8" fmla="*/ 5358 w 814"/>
                <a:gd name="T9" fmla="*/ 5267 h 1145"/>
                <a:gd name="T10" fmla="*/ 5717 w 814"/>
                <a:gd name="T11" fmla="*/ 5665 h 1145"/>
                <a:gd name="T12" fmla="*/ 5297 w 814"/>
                <a:gd name="T13" fmla="*/ 5392 h 1145"/>
                <a:gd name="T14" fmla="*/ 4327 w 814"/>
                <a:gd name="T15" fmla="*/ 4153 h 1145"/>
                <a:gd name="T16" fmla="*/ 4099 w 814"/>
                <a:gd name="T17" fmla="*/ 5204 h 1145"/>
                <a:gd name="T18" fmla="*/ 3892 w 814"/>
                <a:gd name="T19" fmla="*/ 6571 h 1145"/>
                <a:gd name="T20" fmla="*/ 4014 w 814"/>
                <a:gd name="T21" fmla="*/ 8873 h 1145"/>
                <a:gd name="T22" fmla="*/ 4520 w 814"/>
                <a:gd name="T23" fmla="*/ 10337 h 1145"/>
                <a:gd name="T24" fmla="*/ 4468 w 814"/>
                <a:gd name="T25" fmla="*/ 11094 h 1145"/>
                <a:gd name="T26" fmla="*/ 4049 w 814"/>
                <a:gd name="T27" fmla="*/ 9329 h 1145"/>
                <a:gd name="T28" fmla="*/ 3855 w 814"/>
                <a:gd name="T29" fmla="*/ 9355 h 1145"/>
                <a:gd name="T30" fmla="*/ 4138 w 814"/>
                <a:gd name="T31" fmla="*/ 12093 h 1145"/>
                <a:gd name="T32" fmla="*/ 3421 w 814"/>
                <a:gd name="T33" fmla="*/ 14226 h 1145"/>
                <a:gd name="T34" fmla="*/ 3671 w 814"/>
                <a:gd name="T35" fmla="*/ 11942 h 1145"/>
                <a:gd name="T36" fmla="*/ 3330 w 814"/>
                <a:gd name="T37" fmla="*/ 9913 h 1145"/>
                <a:gd name="T38" fmla="*/ 2817 w 814"/>
                <a:gd name="T39" fmla="*/ 10203 h 1145"/>
                <a:gd name="T40" fmla="*/ 2072 w 814"/>
                <a:gd name="T41" fmla="*/ 11405 h 1145"/>
                <a:gd name="T42" fmla="*/ 3076 w 814"/>
                <a:gd name="T43" fmla="*/ 9763 h 1145"/>
                <a:gd name="T44" fmla="*/ 3482 w 814"/>
                <a:gd name="T45" fmla="*/ 8723 h 1145"/>
                <a:gd name="T46" fmla="*/ 3312 w 814"/>
                <a:gd name="T47" fmla="*/ 7402 h 1145"/>
                <a:gd name="T48" fmla="*/ 3297 w 814"/>
                <a:gd name="T49" fmla="*/ 6522 h 1145"/>
                <a:gd name="T50" fmla="*/ 2572 w 814"/>
                <a:gd name="T51" fmla="*/ 7231 h 1145"/>
                <a:gd name="T52" fmla="*/ 2315 w 814"/>
                <a:gd name="T53" fmla="*/ 7382 h 1145"/>
                <a:gd name="T54" fmla="*/ 3015 w 814"/>
                <a:gd name="T55" fmla="*/ 6420 h 1145"/>
                <a:gd name="T56" fmla="*/ 3523 w 814"/>
                <a:gd name="T57" fmla="*/ 5730 h 1145"/>
                <a:gd name="T58" fmla="*/ 2528 w 814"/>
                <a:gd name="T59" fmla="*/ 3578 h 1145"/>
                <a:gd name="T60" fmla="*/ 174 w 814"/>
                <a:gd name="T61" fmla="*/ 2312 h 1145"/>
                <a:gd name="T62" fmla="*/ 1331 w 814"/>
                <a:gd name="T63" fmla="*/ 2624 h 1145"/>
                <a:gd name="T64" fmla="*/ 1416 w 814"/>
                <a:gd name="T65" fmla="*/ 2437 h 1145"/>
                <a:gd name="T66" fmla="*/ 986 w 814"/>
                <a:gd name="T67" fmla="*/ 1878 h 1145"/>
                <a:gd name="T68" fmla="*/ 778 w 814"/>
                <a:gd name="T69" fmla="*/ 1556 h 1145"/>
                <a:gd name="T70" fmla="*/ 943 w 814"/>
                <a:gd name="T71" fmla="*/ 1503 h 1145"/>
                <a:gd name="T72" fmla="*/ 1136 w 814"/>
                <a:gd name="T73" fmla="*/ 1936 h 1145"/>
                <a:gd name="T74" fmla="*/ 1679 w 814"/>
                <a:gd name="T75" fmla="*/ 2645 h 1145"/>
                <a:gd name="T76" fmla="*/ 2561 w 814"/>
                <a:gd name="T77" fmla="*/ 3143 h 1145"/>
                <a:gd name="T78" fmla="*/ 2858 w 814"/>
                <a:gd name="T79" fmla="*/ 1753 h 1145"/>
                <a:gd name="T80" fmla="*/ 3156 w 814"/>
                <a:gd name="T81" fmla="*/ 396 h 1145"/>
                <a:gd name="T82" fmla="*/ 4170 w 814"/>
                <a:gd name="T83" fmla="*/ 273 h 1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14" h="1145">
                  <a:moveTo>
                    <a:pt x="450" y="39"/>
                  </a:moveTo>
                  <a:cubicBezTo>
                    <a:pt x="535" y="71"/>
                    <a:pt x="528" y="174"/>
                    <a:pt x="483" y="225"/>
                  </a:cubicBezTo>
                  <a:cubicBezTo>
                    <a:pt x="465" y="244"/>
                    <a:pt x="439" y="248"/>
                    <a:pt x="428" y="257"/>
                  </a:cubicBezTo>
                  <a:cubicBezTo>
                    <a:pt x="425" y="259"/>
                    <a:pt x="426" y="262"/>
                    <a:pt x="429" y="262"/>
                  </a:cubicBezTo>
                  <a:cubicBezTo>
                    <a:pt x="439" y="260"/>
                    <a:pt x="466" y="257"/>
                    <a:pt x="478" y="257"/>
                  </a:cubicBezTo>
                  <a:cubicBezTo>
                    <a:pt x="524" y="255"/>
                    <a:pt x="567" y="263"/>
                    <a:pt x="629" y="296"/>
                  </a:cubicBezTo>
                  <a:cubicBezTo>
                    <a:pt x="691" y="328"/>
                    <a:pt x="738" y="366"/>
                    <a:pt x="791" y="372"/>
                  </a:cubicBezTo>
                  <a:cubicBezTo>
                    <a:pt x="809" y="372"/>
                    <a:pt x="814" y="404"/>
                    <a:pt x="791" y="404"/>
                  </a:cubicBezTo>
                  <a:cubicBezTo>
                    <a:pt x="738" y="404"/>
                    <a:pt x="691" y="375"/>
                    <a:pt x="629" y="342"/>
                  </a:cubicBezTo>
                  <a:cubicBezTo>
                    <a:pt x="567" y="309"/>
                    <a:pt x="524" y="302"/>
                    <a:pt x="478" y="303"/>
                  </a:cubicBezTo>
                  <a:cubicBezTo>
                    <a:pt x="460" y="305"/>
                    <a:pt x="446" y="305"/>
                    <a:pt x="436" y="309"/>
                  </a:cubicBezTo>
                  <a:cubicBezTo>
                    <a:pt x="434" y="309"/>
                    <a:pt x="427" y="313"/>
                    <a:pt x="429" y="323"/>
                  </a:cubicBezTo>
                  <a:cubicBezTo>
                    <a:pt x="431" y="330"/>
                    <a:pt x="438" y="337"/>
                    <a:pt x="448" y="340"/>
                  </a:cubicBezTo>
                  <a:cubicBezTo>
                    <a:pt x="472" y="349"/>
                    <a:pt x="486" y="363"/>
                    <a:pt x="495" y="388"/>
                  </a:cubicBezTo>
                  <a:cubicBezTo>
                    <a:pt x="502" y="407"/>
                    <a:pt x="507" y="415"/>
                    <a:pt x="523" y="424"/>
                  </a:cubicBezTo>
                  <a:cubicBezTo>
                    <a:pt x="529" y="428"/>
                    <a:pt x="533" y="432"/>
                    <a:pt x="537" y="436"/>
                  </a:cubicBezTo>
                  <a:cubicBezTo>
                    <a:pt x="543" y="441"/>
                    <a:pt x="548" y="446"/>
                    <a:pt x="554" y="448"/>
                  </a:cubicBezTo>
                  <a:cubicBezTo>
                    <a:pt x="557" y="449"/>
                    <a:pt x="559" y="453"/>
                    <a:pt x="558" y="456"/>
                  </a:cubicBezTo>
                  <a:cubicBezTo>
                    <a:pt x="557" y="458"/>
                    <a:pt x="553" y="460"/>
                    <a:pt x="551" y="459"/>
                  </a:cubicBezTo>
                  <a:cubicBezTo>
                    <a:pt x="542" y="456"/>
                    <a:pt x="535" y="450"/>
                    <a:pt x="530" y="444"/>
                  </a:cubicBezTo>
                  <a:cubicBezTo>
                    <a:pt x="526" y="440"/>
                    <a:pt x="522" y="437"/>
                    <a:pt x="517" y="434"/>
                  </a:cubicBezTo>
                  <a:cubicBezTo>
                    <a:pt x="497" y="422"/>
                    <a:pt x="492" y="412"/>
                    <a:pt x="485" y="392"/>
                  </a:cubicBezTo>
                  <a:cubicBezTo>
                    <a:pt x="477" y="370"/>
                    <a:pt x="465" y="358"/>
                    <a:pt x="444" y="351"/>
                  </a:cubicBezTo>
                  <a:cubicBezTo>
                    <a:pt x="434" y="347"/>
                    <a:pt x="426" y="341"/>
                    <a:pt x="422" y="334"/>
                  </a:cubicBezTo>
                  <a:cubicBezTo>
                    <a:pt x="419" y="329"/>
                    <a:pt x="415" y="331"/>
                    <a:pt x="413" y="335"/>
                  </a:cubicBezTo>
                  <a:cubicBezTo>
                    <a:pt x="410" y="343"/>
                    <a:pt x="408" y="352"/>
                    <a:pt x="405" y="365"/>
                  </a:cubicBezTo>
                  <a:cubicBezTo>
                    <a:pt x="402" y="382"/>
                    <a:pt x="402" y="400"/>
                    <a:pt x="400" y="419"/>
                  </a:cubicBezTo>
                  <a:cubicBezTo>
                    <a:pt x="399" y="426"/>
                    <a:pt x="398" y="433"/>
                    <a:pt x="397" y="441"/>
                  </a:cubicBezTo>
                  <a:cubicBezTo>
                    <a:pt x="396" y="450"/>
                    <a:pt x="389" y="482"/>
                    <a:pt x="388" y="487"/>
                  </a:cubicBezTo>
                  <a:cubicBezTo>
                    <a:pt x="386" y="501"/>
                    <a:pt x="383" y="515"/>
                    <a:pt x="380" y="529"/>
                  </a:cubicBezTo>
                  <a:cubicBezTo>
                    <a:pt x="373" y="558"/>
                    <a:pt x="367" y="586"/>
                    <a:pt x="371" y="613"/>
                  </a:cubicBezTo>
                  <a:cubicBezTo>
                    <a:pt x="372" y="626"/>
                    <a:pt x="375" y="638"/>
                    <a:pt x="378" y="649"/>
                  </a:cubicBezTo>
                  <a:cubicBezTo>
                    <a:pt x="380" y="656"/>
                    <a:pt x="390" y="709"/>
                    <a:pt x="392" y="714"/>
                  </a:cubicBezTo>
                  <a:cubicBezTo>
                    <a:pt x="397" y="723"/>
                    <a:pt x="403" y="731"/>
                    <a:pt x="409" y="741"/>
                  </a:cubicBezTo>
                  <a:cubicBezTo>
                    <a:pt x="415" y="749"/>
                    <a:pt x="420" y="758"/>
                    <a:pt x="426" y="767"/>
                  </a:cubicBezTo>
                  <a:cubicBezTo>
                    <a:pt x="437" y="788"/>
                    <a:pt x="439" y="810"/>
                    <a:pt x="441" y="832"/>
                  </a:cubicBezTo>
                  <a:cubicBezTo>
                    <a:pt x="442" y="851"/>
                    <a:pt x="443" y="870"/>
                    <a:pt x="451" y="885"/>
                  </a:cubicBezTo>
                  <a:cubicBezTo>
                    <a:pt x="453" y="890"/>
                    <a:pt x="452" y="895"/>
                    <a:pt x="447" y="897"/>
                  </a:cubicBezTo>
                  <a:cubicBezTo>
                    <a:pt x="443" y="899"/>
                    <a:pt x="438" y="897"/>
                    <a:pt x="436" y="893"/>
                  </a:cubicBezTo>
                  <a:cubicBezTo>
                    <a:pt x="427" y="874"/>
                    <a:pt x="425" y="853"/>
                    <a:pt x="424" y="833"/>
                  </a:cubicBezTo>
                  <a:cubicBezTo>
                    <a:pt x="422" y="812"/>
                    <a:pt x="421" y="793"/>
                    <a:pt x="411" y="776"/>
                  </a:cubicBezTo>
                  <a:cubicBezTo>
                    <a:pt x="406" y="767"/>
                    <a:pt x="401" y="758"/>
                    <a:pt x="395" y="751"/>
                  </a:cubicBezTo>
                  <a:cubicBezTo>
                    <a:pt x="393" y="747"/>
                    <a:pt x="391" y="744"/>
                    <a:pt x="388" y="740"/>
                  </a:cubicBezTo>
                  <a:cubicBezTo>
                    <a:pt x="386" y="738"/>
                    <a:pt x="384" y="731"/>
                    <a:pt x="380" y="742"/>
                  </a:cubicBezTo>
                  <a:cubicBezTo>
                    <a:pt x="379" y="746"/>
                    <a:pt x="377" y="750"/>
                    <a:pt x="376" y="753"/>
                  </a:cubicBezTo>
                  <a:cubicBezTo>
                    <a:pt x="365" y="778"/>
                    <a:pt x="371" y="794"/>
                    <a:pt x="384" y="826"/>
                  </a:cubicBezTo>
                  <a:cubicBezTo>
                    <a:pt x="398" y="860"/>
                    <a:pt x="415" y="902"/>
                    <a:pt x="405" y="970"/>
                  </a:cubicBezTo>
                  <a:cubicBezTo>
                    <a:pt x="405" y="971"/>
                    <a:pt x="404" y="972"/>
                    <a:pt x="404" y="973"/>
                  </a:cubicBezTo>
                  <a:cubicBezTo>
                    <a:pt x="397" y="997"/>
                    <a:pt x="388" y="1017"/>
                    <a:pt x="381" y="1034"/>
                  </a:cubicBezTo>
                  <a:cubicBezTo>
                    <a:pt x="368" y="1064"/>
                    <a:pt x="358" y="1087"/>
                    <a:pt x="358" y="1121"/>
                  </a:cubicBezTo>
                  <a:cubicBezTo>
                    <a:pt x="358" y="1134"/>
                    <a:pt x="347" y="1145"/>
                    <a:pt x="334" y="1145"/>
                  </a:cubicBezTo>
                  <a:cubicBezTo>
                    <a:pt x="321" y="1145"/>
                    <a:pt x="311" y="1134"/>
                    <a:pt x="311" y="1121"/>
                  </a:cubicBezTo>
                  <a:cubicBezTo>
                    <a:pt x="311" y="1078"/>
                    <a:pt x="324" y="1047"/>
                    <a:pt x="338" y="1015"/>
                  </a:cubicBezTo>
                  <a:cubicBezTo>
                    <a:pt x="345" y="999"/>
                    <a:pt x="352" y="982"/>
                    <a:pt x="358" y="961"/>
                  </a:cubicBezTo>
                  <a:cubicBezTo>
                    <a:pt x="360" y="950"/>
                    <a:pt x="361" y="940"/>
                    <a:pt x="361" y="930"/>
                  </a:cubicBezTo>
                  <a:cubicBezTo>
                    <a:pt x="361" y="894"/>
                    <a:pt x="350" y="868"/>
                    <a:pt x="340" y="844"/>
                  </a:cubicBezTo>
                  <a:cubicBezTo>
                    <a:pt x="334" y="829"/>
                    <a:pt x="328" y="814"/>
                    <a:pt x="325" y="798"/>
                  </a:cubicBezTo>
                  <a:cubicBezTo>
                    <a:pt x="324" y="791"/>
                    <a:pt x="320" y="793"/>
                    <a:pt x="317" y="795"/>
                  </a:cubicBezTo>
                  <a:cubicBezTo>
                    <a:pt x="310" y="800"/>
                    <a:pt x="302" y="804"/>
                    <a:pt x="295" y="808"/>
                  </a:cubicBezTo>
                  <a:cubicBezTo>
                    <a:pt x="288" y="813"/>
                    <a:pt x="281" y="817"/>
                    <a:pt x="275" y="821"/>
                  </a:cubicBezTo>
                  <a:cubicBezTo>
                    <a:pt x="239" y="846"/>
                    <a:pt x="228" y="875"/>
                    <a:pt x="218" y="921"/>
                  </a:cubicBezTo>
                  <a:cubicBezTo>
                    <a:pt x="217" y="926"/>
                    <a:pt x="213" y="929"/>
                    <a:pt x="208" y="928"/>
                  </a:cubicBezTo>
                  <a:cubicBezTo>
                    <a:pt x="204" y="927"/>
                    <a:pt x="201" y="922"/>
                    <a:pt x="202" y="918"/>
                  </a:cubicBezTo>
                  <a:cubicBezTo>
                    <a:pt x="212" y="868"/>
                    <a:pt x="225" y="836"/>
                    <a:pt x="265" y="807"/>
                  </a:cubicBezTo>
                  <a:cubicBezTo>
                    <a:pt x="271" y="802"/>
                    <a:pt x="279" y="798"/>
                    <a:pt x="287" y="794"/>
                  </a:cubicBezTo>
                  <a:cubicBezTo>
                    <a:pt x="291" y="791"/>
                    <a:pt x="296" y="789"/>
                    <a:pt x="300" y="786"/>
                  </a:cubicBezTo>
                  <a:cubicBezTo>
                    <a:pt x="311" y="778"/>
                    <a:pt x="317" y="769"/>
                    <a:pt x="321" y="761"/>
                  </a:cubicBezTo>
                  <a:cubicBezTo>
                    <a:pt x="326" y="750"/>
                    <a:pt x="331" y="738"/>
                    <a:pt x="333" y="734"/>
                  </a:cubicBezTo>
                  <a:cubicBezTo>
                    <a:pt x="338" y="722"/>
                    <a:pt x="340" y="712"/>
                    <a:pt x="340" y="702"/>
                  </a:cubicBezTo>
                  <a:cubicBezTo>
                    <a:pt x="340" y="689"/>
                    <a:pt x="337" y="676"/>
                    <a:pt x="333" y="661"/>
                  </a:cubicBezTo>
                  <a:cubicBezTo>
                    <a:pt x="330" y="649"/>
                    <a:pt x="326" y="635"/>
                    <a:pt x="324" y="619"/>
                  </a:cubicBezTo>
                  <a:cubicBezTo>
                    <a:pt x="323" y="611"/>
                    <a:pt x="323" y="604"/>
                    <a:pt x="323" y="596"/>
                  </a:cubicBezTo>
                  <a:cubicBezTo>
                    <a:pt x="323" y="570"/>
                    <a:pt x="328" y="545"/>
                    <a:pt x="333" y="521"/>
                  </a:cubicBezTo>
                  <a:cubicBezTo>
                    <a:pt x="333" y="520"/>
                    <a:pt x="334" y="516"/>
                    <a:pt x="330" y="519"/>
                  </a:cubicBezTo>
                  <a:cubicBezTo>
                    <a:pt x="327" y="521"/>
                    <a:pt x="324" y="523"/>
                    <a:pt x="322" y="525"/>
                  </a:cubicBezTo>
                  <a:cubicBezTo>
                    <a:pt x="314" y="530"/>
                    <a:pt x="305" y="532"/>
                    <a:pt x="298" y="534"/>
                  </a:cubicBezTo>
                  <a:cubicBezTo>
                    <a:pt x="289" y="536"/>
                    <a:pt x="281" y="537"/>
                    <a:pt x="273" y="544"/>
                  </a:cubicBezTo>
                  <a:cubicBezTo>
                    <a:pt x="264" y="553"/>
                    <a:pt x="258" y="567"/>
                    <a:pt x="251" y="582"/>
                  </a:cubicBezTo>
                  <a:cubicBezTo>
                    <a:pt x="248" y="589"/>
                    <a:pt x="244" y="596"/>
                    <a:pt x="241" y="602"/>
                  </a:cubicBezTo>
                  <a:cubicBezTo>
                    <a:pt x="239" y="606"/>
                    <a:pt x="233" y="608"/>
                    <a:pt x="229" y="606"/>
                  </a:cubicBezTo>
                  <a:cubicBezTo>
                    <a:pt x="225" y="603"/>
                    <a:pt x="224" y="598"/>
                    <a:pt x="226" y="594"/>
                  </a:cubicBezTo>
                  <a:cubicBezTo>
                    <a:pt x="230" y="588"/>
                    <a:pt x="233" y="582"/>
                    <a:pt x="236" y="575"/>
                  </a:cubicBezTo>
                  <a:cubicBezTo>
                    <a:pt x="243" y="559"/>
                    <a:pt x="250" y="543"/>
                    <a:pt x="262" y="532"/>
                  </a:cubicBezTo>
                  <a:cubicBezTo>
                    <a:pt x="273" y="522"/>
                    <a:pt x="284" y="519"/>
                    <a:pt x="294" y="517"/>
                  </a:cubicBezTo>
                  <a:cubicBezTo>
                    <a:pt x="301" y="516"/>
                    <a:pt x="307" y="514"/>
                    <a:pt x="313" y="511"/>
                  </a:cubicBezTo>
                  <a:cubicBezTo>
                    <a:pt x="321" y="506"/>
                    <a:pt x="330" y="496"/>
                    <a:pt x="337" y="485"/>
                  </a:cubicBezTo>
                  <a:cubicBezTo>
                    <a:pt x="341" y="479"/>
                    <a:pt x="343" y="466"/>
                    <a:pt x="344" y="461"/>
                  </a:cubicBezTo>
                  <a:cubicBezTo>
                    <a:pt x="346" y="444"/>
                    <a:pt x="347" y="429"/>
                    <a:pt x="347" y="416"/>
                  </a:cubicBezTo>
                  <a:cubicBezTo>
                    <a:pt x="347" y="388"/>
                    <a:pt x="352" y="347"/>
                    <a:pt x="344" y="327"/>
                  </a:cubicBezTo>
                  <a:cubicBezTo>
                    <a:pt x="335" y="289"/>
                    <a:pt x="267" y="290"/>
                    <a:pt x="247" y="288"/>
                  </a:cubicBezTo>
                  <a:cubicBezTo>
                    <a:pt x="231" y="287"/>
                    <a:pt x="213" y="286"/>
                    <a:pt x="194" y="280"/>
                  </a:cubicBezTo>
                  <a:cubicBezTo>
                    <a:pt x="161" y="270"/>
                    <a:pt x="136" y="247"/>
                    <a:pt x="109" y="230"/>
                  </a:cubicBezTo>
                  <a:cubicBezTo>
                    <a:pt x="78" y="211"/>
                    <a:pt x="50" y="192"/>
                    <a:pt x="17" y="186"/>
                  </a:cubicBezTo>
                  <a:cubicBezTo>
                    <a:pt x="6" y="183"/>
                    <a:pt x="0" y="176"/>
                    <a:pt x="2" y="168"/>
                  </a:cubicBezTo>
                  <a:cubicBezTo>
                    <a:pt x="4" y="159"/>
                    <a:pt x="10" y="156"/>
                    <a:pt x="23" y="158"/>
                  </a:cubicBezTo>
                  <a:cubicBezTo>
                    <a:pt x="65" y="166"/>
                    <a:pt x="97" y="191"/>
                    <a:pt x="130" y="211"/>
                  </a:cubicBezTo>
                  <a:cubicBezTo>
                    <a:pt x="135" y="214"/>
                    <a:pt x="139" y="217"/>
                    <a:pt x="144" y="220"/>
                  </a:cubicBezTo>
                  <a:cubicBezTo>
                    <a:pt x="150" y="224"/>
                    <a:pt x="148" y="219"/>
                    <a:pt x="147" y="217"/>
                  </a:cubicBezTo>
                  <a:cubicBezTo>
                    <a:pt x="145" y="210"/>
                    <a:pt x="143" y="201"/>
                    <a:pt x="138" y="196"/>
                  </a:cubicBezTo>
                  <a:cubicBezTo>
                    <a:pt x="134" y="191"/>
                    <a:pt x="129" y="188"/>
                    <a:pt x="123" y="185"/>
                  </a:cubicBezTo>
                  <a:cubicBezTo>
                    <a:pt x="114" y="180"/>
                    <a:pt x="103" y="175"/>
                    <a:pt x="98" y="161"/>
                  </a:cubicBezTo>
                  <a:cubicBezTo>
                    <a:pt x="96" y="151"/>
                    <a:pt x="96" y="151"/>
                    <a:pt x="96" y="151"/>
                  </a:cubicBezTo>
                  <a:cubicBezTo>
                    <a:pt x="95" y="145"/>
                    <a:pt x="94" y="138"/>
                    <a:pt x="92" y="136"/>
                  </a:cubicBezTo>
                  <a:cubicBezTo>
                    <a:pt x="91" y="135"/>
                    <a:pt x="89" y="134"/>
                    <a:pt x="87" y="133"/>
                  </a:cubicBezTo>
                  <a:cubicBezTo>
                    <a:pt x="84" y="132"/>
                    <a:pt x="79" y="130"/>
                    <a:pt x="76" y="125"/>
                  </a:cubicBezTo>
                  <a:cubicBezTo>
                    <a:pt x="74" y="122"/>
                    <a:pt x="75" y="118"/>
                    <a:pt x="78" y="116"/>
                  </a:cubicBezTo>
                  <a:cubicBezTo>
                    <a:pt x="81" y="114"/>
                    <a:pt x="85" y="115"/>
                    <a:pt x="87" y="118"/>
                  </a:cubicBezTo>
                  <a:cubicBezTo>
                    <a:pt x="88" y="119"/>
                    <a:pt x="89" y="120"/>
                    <a:pt x="92" y="121"/>
                  </a:cubicBezTo>
                  <a:cubicBezTo>
                    <a:pt x="95" y="122"/>
                    <a:pt x="98" y="123"/>
                    <a:pt x="101" y="126"/>
                  </a:cubicBezTo>
                  <a:cubicBezTo>
                    <a:pt x="107" y="132"/>
                    <a:pt x="108" y="141"/>
                    <a:pt x="110" y="148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14" y="166"/>
                    <a:pt x="121" y="169"/>
                    <a:pt x="129" y="173"/>
                  </a:cubicBezTo>
                  <a:cubicBezTo>
                    <a:pt x="136" y="176"/>
                    <a:pt x="143" y="180"/>
                    <a:pt x="149" y="187"/>
                  </a:cubicBezTo>
                  <a:cubicBezTo>
                    <a:pt x="155" y="195"/>
                    <a:pt x="160" y="204"/>
                    <a:pt x="164" y="213"/>
                  </a:cubicBezTo>
                  <a:cubicBezTo>
                    <a:pt x="170" y="227"/>
                    <a:pt x="173" y="232"/>
                    <a:pt x="179" y="235"/>
                  </a:cubicBezTo>
                  <a:cubicBezTo>
                    <a:pt x="189" y="240"/>
                    <a:pt x="198" y="244"/>
                    <a:pt x="208" y="247"/>
                  </a:cubicBezTo>
                  <a:cubicBezTo>
                    <a:pt x="221" y="251"/>
                    <a:pt x="235" y="254"/>
                    <a:pt x="250" y="253"/>
                  </a:cubicBezTo>
                  <a:cubicBezTo>
                    <a:pt x="281" y="251"/>
                    <a:pt x="319" y="255"/>
                    <a:pt x="337" y="261"/>
                  </a:cubicBezTo>
                  <a:cubicBezTo>
                    <a:pt x="338" y="261"/>
                    <a:pt x="340" y="261"/>
                    <a:pt x="337" y="259"/>
                  </a:cubicBezTo>
                  <a:cubicBezTo>
                    <a:pt x="314" y="238"/>
                    <a:pt x="273" y="192"/>
                    <a:pt x="279" y="141"/>
                  </a:cubicBezTo>
                  <a:cubicBezTo>
                    <a:pt x="283" y="114"/>
                    <a:pt x="260" y="95"/>
                    <a:pt x="251" y="93"/>
                  </a:cubicBezTo>
                  <a:cubicBezTo>
                    <a:pt x="262" y="92"/>
                    <a:pt x="280" y="91"/>
                    <a:pt x="296" y="78"/>
                  </a:cubicBezTo>
                  <a:cubicBezTo>
                    <a:pt x="302" y="71"/>
                    <a:pt x="312" y="44"/>
                    <a:pt x="308" y="32"/>
                  </a:cubicBezTo>
                  <a:cubicBezTo>
                    <a:pt x="320" y="38"/>
                    <a:pt x="337" y="38"/>
                    <a:pt x="352" y="35"/>
                  </a:cubicBezTo>
                  <a:cubicBezTo>
                    <a:pt x="364" y="31"/>
                    <a:pt x="380" y="12"/>
                    <a:pt x="380" y="3"/>
                  </a:cubicBezTo>
                  <a:cubicBezTo>
                    <a:pt x="385" y="14"/>
                    <a:pt x="395" y="19"/>
                    <a:pt x="407" y="22"/>
                  </a:cubicBezTo>
                  <a:cubicBezTo>
                    <a:pt x="419" y="24"/>
                    <a:pt x="442" y="5"/>
                    <a:pt x="446" y="0"/>
                  </a:cubicBezTo>
                  <a:cubicBezTo>
                    <a:pt x="443" y="7"/>
                    <a:pt x="433" y="33"/>
                    <a:pt x="450" y="39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283">
              <a:extLst>
                <a:ext uri="{FF2B5EF4-FFF2-40B4-BE49-F238E27FC236}">
                  <a16:creationId xmlns:a16="http://schemas.microsoft.com/office/drawing/2014/main" id="{C25EB77F-F1B1-4719-9C73-B6220A26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450"/>
              <a:ext cx="476" cy="549"/>
            </a:xfrm>
            <a:custGeom>
              <a:avLst/>
              <a:gdLst>
                <a:gd name="T0" fmla="*/ 1313 w 219"/>
                <a:gd name="T1" fmla="*/ 28 h 237"/>
                <a:gd name="T2" fmla="*/ 124 w 219"/>
                <a:gd name="T3" fmla="*/ 954 h 237"/>
                <a:gd name="T4" fmla="*/ 9 w 219"/>
                <a:gd name="T5" fmla="*/ 1427 h 237"/>
                <a:gd name="T6" fmla="*/ 141 w 219"/>
                <a:gd name="T7" fmla="*/ 1899 h 237"/>
                <a:gd name="T8" fmla="*/ 378 w 219"/>
                <a:gd name="T9" fmla="*/ 2425 h 237"/>
                <a:gd name="T10" fmla="*/ 769 w 219"/>
                <a:gd name="T11" fmla="*/ 2947 h 237"/>
                <a:gd name="T12" fmla="*/ 700 w 219"/>
                <a:gd name="T13" fmla="*/ 2597 h 237"/>
                <a:gd name="T14" fmla="*/ 945 w 219"/>
                <a:gd name="T15" fmla="*/ 2372 h 237"/>
                <a:gd name="T16" fmla="*/ 1313 w 219"/>
                <a:gd name="T17" fmla="*/ 2303 h 237"/>
                <a:gd name="T18" fmla="*/ 1734 w 219"/>
                <a:gd name="T19" fmla="*/ 1964 h 237"/>
                <a:gd name="T20" fmla="*/ 1941 w 219"/>
                <a:gd name="T21" fmla="*/ 435 h 237"/>
                <a:gd name="T22" fmla="*/ 1313 w 219"/>
                <a:gd name="T23" fmla="*/ 28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9" h="237">
                  <a:moveTo>
                    <a:pt x="128" y="2"/>
                  </a:moveTo>
                  <a:cubicBezTo>
                    <a:pt x="77" y="0"/>
                    <a:pt x="37" y="35"/>
                    <a:pt x="12" y="77"/>
                  </a:cubicBezTo>
                  <a:cubicBezTo>
                    <a:pt x="5" y="88"/>
                    <a:pt x="1" y="102"/>
                    <a:pt x="1" y="115"/>
                  </a:cubicBezTo>
                  <a:cubicBezTo>
                    <a:pt x="0" y="128"/>
                    <a:pt x="7" y="141"/>
                    <a:pt x="14" y="153"/>
                  </a:cubicBezTo>
                  <a:cubicBezTo>
                    <a:pt x="21" y="167"/>
                    <a:pt x="28" y="181"/>
                    <a:pt x="37" y="195"/>
                  </a:cubicBezTo>
                  <a:cubicBezTo>
                    <a:pt x="47" y="212"/>
                    <a:pt x="61" y="223"/>
                    <a:pt x="75" y="237"/>
                  </a:cubicBezTo>
                  <a:cubicBezTo>
                    <a:pt x="74" y="227"/>
                    <a:pt x="66" y="219"/>
                    <a:pt x="68" y="209"/>
                  </a:cubicBezTo>
                  <a:cubicBezTo>
                    <a:pt x="71" y="197"/>
                    <a:pt x="82" y="194"/>
                    <a:pt x="92" y="191"/>
                  </a:cubicBezTo>
                  <a:cubicBezTo>
                    <a:pt x="104" y="188"/>
                    <a:pt x="116" y="187"/>
                    <a:pt x="128" y="185"/>
                  </a:cubicBezTo>
                  <a:cubicBezTo>
                    <a:pt x="145" y="182"/>
                    <a:pt x="158" y="172"/>
                    <a:pt x="169" y="158"/>
                  </a:cubicBezTo>
                  <a:cubicBezTo>
                    <a:pt x="195" y="124"/>
                    <a:pt x="219" y="74"/>
                    <a:pt x="189" y="35"/>
                  </a:cubicBezTo>
                  <a:cubicBezTo>
                    <a:pt x="175" y="18"/>
                    <a:pt x="151" y="1"/>
                    <a:pt x="128" y="2"/>
                  </a:cubicBezTo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284">
              <a:extLst>
                <a:ext uri="{FF2B5EF4-FFF2-40B4-BE49-F238E27FC236}">
                  <a16:creationId xmlns:a16="http://schemas.microsoft.com/office/drawing/2014/main" id="{3A04A8CF-C68E-485B-B77C-0975FB374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452"/>
              <a:ext cx="354" cy="438"/>
            </a:xfrm>
            <a:custGeom>
              <a:avLst/>
              <a:gdLst>
                <a:gd name="T0" fmla="*/ 1260 w 163"/>
                <a:gd name="T1" fmla="*/ 28 h 189"/>
                <a:gd name="T2" fmla="*/ 1566 w 163"/>
                <a:gd name="T3" fmla="*/ 225 h 189"/>
                <a:gd name="T4" fmla="*/ 1557 w 163"/>
                <a:gd name="T5" fmla="*/ 387 h 189"/>
                <a:gd name="T6" fmla="*/ 1609 w 163"/>
                <a:gd name="T7" fmla="*/ 575 h 189"/>
                <a:gd name="T8" fmla="*/ 1538 w 163"/>
                <a:gd name="T9" fmla="*/ 1170 h 189"/>
                <a:gd name="T10" fmla="*/ 1014 w 163"/>
                <a:gd name="T11" fmla="*/ 1492 h 189"/>
                <a:gd name="T12" fmla="*/ 725 w 163"/>
                <a:gd name="T13" fmla="*/ 1467 h 189"/>
                <a:gd name="T14" fmla="*/ 552 w 163"/>
                <a:gd name="T15" fmla="*/ 1381 h 189"/>
                <a:gd name="T16" fmla="*/ 265 w 163"/>
                <a:gd name="T17" fmla="*/ 1917 h 189"/>
                <a:gd name="T18" fmla="*/ 339 w 163"/>
                <a:gd name="T19" fmla="*/ 2352 h 189"/>
                <a:gd name="T20" fmla="*/ 9 w 163"/>
                <a:gd name="T21" fmla="*/ 1504 h 189"/>
                <a:gd name="T22" fmla="*/ 185 w 163"/>
                <a:gd name="T23" fmla="*/ 783 h 189"/>
                <a:gd name="T24" fmla="*/ 1301 w 163"/>
                <a:gd name="T25" fmla="*/ 0 h 1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" h="189">
                  <a:moveTo>
                    <a:pt x="123" y="2"/>
                  </a:moveTo>
                  <a:cubicBezTo>
                    <a:pt x="133" y="2"/>
                    <a:pt x="151" y="8"/>
                    <a:pt x="153" y="18"/>
                  </a:cubicBezTo>
                  <a:cubicBezTo>
                    <a:pt x="153" y="22"/>
                    <a:pt x="151" y="26"/>
                    <a:pt x="152" y="31"/>
                  </a:cubicBezTo>
                  <a:cubicBezTo>
                    <a:pt x="152" y="36"/>
                    <a:pt x="155" y="41"/>
                    <a:pt x="157" y="46"/>
                  </a:cubicBezTo>
                  <a:cubicBezTo>
                    <a:pt x="163" y="63"/>
                    <a:pt x="160" y="79"/>
                    <a:pt x="150" y="94"/>
                  </a:cubicBezTo>
                  <a:cubicBezTo>
                    <a:pt x="139" y="109"/>
                    <a:pt x="118" y="118"/>
                    <a:pt x="99" y="120"/>
                  </a:cubicBezTo>
                  <a:cubicBezTo>
                    <a:pt x="90" y="121"/>
                    <a:pt x="80" y="121"/>
                    <a:pt x="71" y="118"/>
                  </a:cubicBezTo>
                  <a:cubicBezTo>
                    <a:pt x="65" y="116"/>
                    <a:pt x="60" y="111"/>
                    <a:pt x="54" y="111"/>
                  </a:cubicBezTo>
                  <a:cubicBezTo>
                    <a:pt x="31" y="111"/>
                    <a:pt x="25" y="139"/>
                    <a:pt x="26" y="154"/>
                  </a:cubicBezTo>
                  <a:cubicBezTo>
                    <a:pt x="26" y="163"/>
                    <a:pt x="31" y="183"/>
                    <a:pt x="33" y="189"/>
                  </a:cubicBezTo>
                  <a:cubicBezTo>
                    <a:pt x="18" y="174"/>
                    <a:pt x="2" y="143"/>
                    <a:pt x="1" y="121"/>
                  </a:cubicBezTo>
                  <a:cubicBezTo>
                    <a:pt x="0" y="98"/>
                    <a:pt x="7" y="84"/>
                    <a:pt x="18" y="63"/>
                  </a:cubicBezTo>
                  <a:cubicBezTo>
                    <a:pt x="39" y="24"/>
                    <a:pt x="83" y="0"/>
                    <a:pt x="127" y="0"/>
                  </a:cubicBezTo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285">
              <a:extLst>
                <a:ext uri="{FF2B5EF4-FFF2-40B4-BE49-F238E27FC236}">
                  <a16:creationId xmlns:a16="http://schemas.microsoft.com/office/drawing/2014/main" id="{C913921A-EA8F-4FDC-974C-B792EB265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450"/>
              <a:ext cx="361" cy="391"/>
            </a:xfrm>
            <a:custGeom>
              <a:avLst/>
              <a:gdLst>
                <a:gd name="T0" fmla="*/ 1316 w 166"/>
                <a:gd name="T1" fmla="*/ 28 h 169"/>
                <a:gd name="T2" fmla="*/ 254 w 166"/>
                <a:gd name="T3" fmla="*/ 905 h 169"/>
                <a:gd name="T4" fmla="*/ 350 w 166"/>
                <a:gd name="T5" fmla="*/ 2094 h 169"/>
                <a:gd name="T6" fmla="*/ 431 w 166"/>
                <a:gd name="T7" fmla="*/ 1039 h 169"/>
                <a:gd name="T8" fmla="*/ 1287 w 166"/>
                <a:gd name="T9" fmla="*/ 916 h 169"/>
                <a:gd name="T10" fmla="*/ 1316 w 166"/>
                <a:gd name="T11" fmla="*/ 28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69">
                  <a:moveTo>
                    <a:pt x="128" y="2"/>
                  </a:moveTo>
                  <a:cubicBezTo>
                    <a:pt x="99" y="2"/>
                    <a:pt x="50" y="24"/>
                    <a:pt x="25" y="73"/>
                  </a:cubicBezTo>
                  <a:cubicBezTo>
                    <a:pt x="0" y="121"/>
                    <a:pt x="30" y="162"/>
                    <a:pt x="34" y="169"/>
                  </a:cubicBezTo>
                  <a:cubicBezTo>
                    <a:pt x="29" y="150"/>
                    <a:pt x="20" y="104"/>
                    <a:pt x="42" y="84"/>
                  </a:cubicBezTo>
                  <a:cubicBezTo>
                    <a:pt x="64" y="63"/>
                    <a:pt x="86" y="101"/>
                    <a:pt x="125" y="74"/>
                  </a:cubicBezTo>
                  <a:cubicBezTo>
                    <a:pt x="163" y="48"/>
                    <a:pt x="166" y="0"/>
                    <a:pt x="128" y="2"/>
                  </a:cubicBezTo>
                  <a:close/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286">
              <a:extLst>
                <a:ext uri="{FF2B5EF4-FFF2-40B4-BE49-F238E27FC236}">
                  <a16:creationId xmlns:a16="http://schemas.microsoft.com/office/drawing/2014/main" id="{E6E96968-8552-4C48-82B1-88DDE59EB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29"/>
              <a:ext cx="291" cy="264"/>
            </a:xfrm>
            <a:custGeom>
              <a:avLst/>
              <a:gdLst>
                <a:gd name="T0" fmla="*/ 52 w 134"/>
                <a:gd name="T1" fmla="*/ 1415 h 114"/>
                <a:gd name="T2" fmla="*/ 72 w 134"/>
                <a:gd name="T3" fmla="*/ 1207 h 114"/>
                <a:gd name="T4" fmla="*/ 0 w 134"/>
                <a:gd name="T5" fmla="*/ 868 h 114"/>
                <a:gd name="T6" fmla="*/ 254 w 134"/>
                <a:gd name="T7" fmla="*/ 734 h 114"/>
                <a:gd name="T8" fmla="*/ 391 w 134"/>
                <a:gd name="T9" fmla="*/ 273 h 114"/>
                <a:gd name="T10" fmla="*/ 708 w 134"/>
                <a:gd name="T11" fmla="*/ 262 h 114"/>
                <a:gd name="T12" fmla="*/ 982 w 134"/>
                <a:gd name="T13" fmla="*/ 0 h 114"/>
                <a:gd name="T14" fmla="*/ 1372 w 134"/>
                <a:gd name="T15" fmla="*/ 225 h 114"/>
                <a:gd name="T16" fmla="*/ 1171 w 134"/>
                <a:gd name="T17" fmla="*/ 322 h 114"/>
                <a:gd name="T18" fmla="*/ 788 w 134"/>
                <a:gd name="T19" fmla="*/ 771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114">
                  <a:moveTo>
                    <a:pt x="5" y="114"/>
                  </a:moveTo>
                  <a:cubicBezTo>
                    <a:pt x="4" y="108"/>
                    <a:pt x="6" y="103"/>
                    <a:pt x="7" y="97"/>
                  </a:cubicBezTo>
                  <a:cubicBezTo>
                    <a:pt x="7" y="87"/>
                    <a:pt x="5" y="78"/>
                    <a:pt x="0" y="70"/>
                  </a:cubicBezTo>
                  <a:cubicBezTo>
                    <a:pt x="8" y="70"/>
                    <a:pt x="20" y="64"/>
                    <a:pt x="25" y="59"/>
                  </a:cubicBezTo>
                  <a:cubicBezTo>
                    <a:pt x="35" y="49"/>
                    <a:pt x="37" y="35"/>
                    <a:pt x="38" y="22"/>
                  </a:cubicBezTo>
                  <a:cubicBezTo>
                    <a:pt x="49" y="23"/>
                    <a:pt x="59" y="26"/>
                    <a:pt x="69" y="21"/>
                  </a:cubicBezTo>
                  <a:cubicBezTo>
                    <a:pt x="80" y="16"/>
                    <a:pt x="89" y="9"/>
                    <a:pt x="96" y="0"/>
                  </a:cubicBezTo>
                  <a:cubicBezTo>
                    <a:pt x="104" y="6"/>
                    <a:pt x="133" y="7"/>
                    <a:pt x="134" y="18"/>
                  </a:cubicBezTo>
                  <a:cubicBezTo>
                    <a:pt x="128" y="19"/>
                    <a:pt x="120" y="24"/>
                    <a:pt x="114" y="26"/>
                  </a:cubicBezTo>
                  <a:cubicBezTo>
                    <a:pt x="99" y="33"/>
                    <a:pt x="86" y="48"/>
                    <a:pt x="77" y="62"/>
                  </a:cubicBezTo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287">
              <a:extLst>
                <a:ext uri="{FF2B5EF4-FFF2-40B4-BE49-F238E27FC236}">
                  <a16:creationId xmlns:a16="http://schemas.microsoft.com/office/drawing/2014/main" id="{2C08A95A-F617-487A-AD8A-B6FC4289C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684"/>
              <a:ext cx="248" cy="303"/>
            </a:xfrm>
            <a:custGeom>
              <a:avLst/>
              <a:gdLst>
                <a:gd name="T0" fmla="*/ 1164 w 114"/>
                <a:gd name="T1" fmla="*/ 0 h 131"/>
                <a:gd name="T2" fmla="*/ 720 w 114"/>
                <a:gd name="T3" fmla="*/ 1113 h 131"/>
                <a:gd name="T4" fmla="*/ 255 w 114"/>
                <a:gd name="T5" fmla="*/ 1450 h 131"/>
                <a:gd name="T6" fmla="*/ 318 w 114"/>
                <a:gd name="T7" fmla="*/ 1594 h 131"/>
                <a:gd name="T8" fmla="*/ 194 w 114"/>
                <a:gd name="T9" fmla="*/ 1226 h 131"/>
                <a:gd name="T10" fmla="*/ 1164 w 114"/>
                <a:gd name="T11" fmla="*/ 0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31">
                  <a:moveTo>
                    <a:pt x="113" y="0"/>
                  </a:moveTo>
                  <a:cubicBezTo>
                    <a:pt x="114" y="20"/>
                    <a:pt x="102" y="70"/>
                    <a:pt x="70" y="90"/>
                  </a:cubicBezTo>
                  <a:cubicBezTo>
                    <a:pt x="38" y="109"/>
                    <a:pt x="35" y="103"/>
                    <a:pt x="25" y="117"/>
                  </a:cubicBezTo>
                  <a:cubicBezTo>
                    <a:pt x="16" y="131"/>
                    <a:pt x="31" y="129"/>
                    <a:pt x="31" y="129"/>
                  </a:cubicBezTo>
                  <a:cubicBezTo>
                    <a:pt x="0" y="124"/>
                    <a:pt x="6" y="112"/>
                    <a:pt x="19" y="99"/>
                  </a:cubicBezTo>
                  <a:cubicBezTo>
                    <a:pt x="32" y="86"/>
                    <a:pt x="107" y="73"/>
                    <a:pt x="113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288">
              <a:extLst>
                <a:ext uri="{FF2B5EF4-FFF2-40B4-BE49-F238E27FC236}">
                  <a16:creationId xmlns:a16="http://schemas.microsoft.com/office/drawing/2014/main" id="{7A6BA5BD-E288-4F5B-B21C-87D8FB977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013"/>
              <a:ext cx="641" cy="266"/>
            </a:xfrm>
            <a:custGeom>
              <a:avLst/>
              <a:gdLst>
                <a:gd name="T0" fmla="*/ 0 w 295"/>
                <a:gd name="T1" fmla="*/ 224 h 115"/>
                <a:gd name="T2" fmla="*/ 1743 w 295"/>
                <a:gd name="T3" fmla="*/ 791 h 115"/>
                <a:gd name="T4" fmla="*/ 3027 w 295"/>
                <a:gd name="T5" fmla="*/ 1423 h 115"/>
                <a:gd name="T6" fmla="*/ 1756 w 295"/>
                <a:gd name="T7" fmla="*/ 659 h 115"/>
                <a:gd name="T8" fmla="*/ 0 w 295"/>
                <a:gd name="T9" fmla="*/ 22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5" h="115">
                  <a:moveTo>
                    <a:pt x="0" y="18"/>
                  </a:moveTo>
                  <a:cubicBezTo>
                    <a:pt x="34" y="16"/>
                    <a:pt x="93" y="16"/>
                    <a:pt x="170" y="64"/>
                  </a:cubicBezTo>
                  <a:cubicBezTo>
                    <a:pt x="246" y="112"/>
                    <a:pt x="295" y="115"/>
                    <a:pt x="295" y="115"/>
                  </a:cubicBezTo>
                  <a:cubicBezTo>
                    <a:pt x="257" y="103"/>
                    <a:pt x="188" y="66"/>
                    <a:pt x="171" y="53"/>
                  </a:cubicBezTo>
                  <a:cubicBezTo>
                    <a:pt x="155" y="40"/>
                    <a:pt x="66" y="0"/>
                    <a:pt x="0" y="18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289">
              <a:extLst>
                <a:ext uri="{FF2B5EF4-FFF2-40B4-BE49-F238E27FC236}">
                  <a16:creationId xmlns:a16="http://schemas.microsoft.com/office/drawing/2014/main" id="{934BB568-6628-4D8A-AA07-909692B3B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999"/>
              <a:ext cx="210" cy="452"/>
            </a:xfrm>
            <a:custGeom>
              <a:avLst/>
              <a:gdLst>
                <a:gd name="T0" fmla="*/ 933 w 97"/>
                <a:gd name="T1" fmla="*/ 473 h 195"/>
                <a:gd name="T2" fmla="*/ 784 w 97"/>
                <a:gd name="T3" fmla="*/ 2429 h 195"/>
                <a:gd name="T4" fmla="*/ 834 w 97"/>
                <a:gd name="T5" fmla="*/ 1579 h 195"/>
                <a:gd name="T6" fmla="*/ 812 w 97"/>
                <a:gd name="T7" fmla="*/ 596 h 195"/>
                <a:gd name="T8" fmla="*/ 0 w 97"/>
                <a:gd name="T9" fmla="*/ 102 h 195"/>
                <a:gd name="T10" fmla="*/ 933 w 97"/>
                <a:gd name="T11" fmla="*/ 473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95">
                  <a:moveTo>
                    <a:pt x="92" y="38"/>
                  </a:moveTo>
                  <a:cubicBezTo>
                    <a:pt x="97" y="69"/>
                    <a:pt x="87" y="159"/>
                    <a:pt x="77" y="195"/>
                  </a:cubicBezTo>
                  <a:cubicBezTo>
                    <a:pt x="80" y="182"/>
                    <a:pt x="80" y="152"/>
                    <a:pt x="82" y="127"/>
                  </a:cubicBezTo>
                  <a:cubicBezTo>
                    <a:pt x="84" y="101"/>
                    <a:pt x="86" y="76"/>
                    <a:pt x="80" y="48"/>
                  </a:cubicBezTo>
                  <a:cubicBezTo>
                    <a:pt x="74" y="19"/>
                    <a:pt x="35" y="10"/>
                    <a:pt x="0" y="8"/>
                  </a:cubicBezTo>
                  <a:cubicBezTo>
                    <a:pt x="20" y="4"/>
                    <a:pt x="77" y="0"/>
                    <a:pt x="92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290">
              <a:extLst>
                <a:ext uri="{FF2B5EF4-FFF2-40B4-BE49-F238E27FC236}">
                  <a16:creationId xmlns:a16="http://schemas.microsoft.com/office/drawing/2014/main" id="{121D60E9-4E61-4A25-8BC5-A35568190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716"/>
              <a:ext cx="34" cy="40"/>
            </a:xfrm>
            <a:custGeom>
              <a:avLst/>
              <a:gdLst>
                <a:gd name="T0" fmla="*/ 28 w 16"/>
                <a:gd name="T1" fmla="*/ 184 h 17"/>
                <a:gd name="T2" fmla="*/ 28 w 16"/>
                <a:gd name="T3" fmla="*/ 49 h 17"/>
                <a:gd name="T4" fmla="*/ 128 w 16"/>
                <a:gd name="T5" fmla="*/ 38 h 17"/>
                <a:gd name="T6" fmla="*/ 128 w 16"/>
                <a:gd name="T7" fmla="*/ 172 h 17"/>
                <a:gd name="T8" fmla="*/ 28 w 16"/>
                <a:gd name="T9" fmla="*/ 18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3" y="14"/>
                  </a:moveTo>
                  <a:cubicBezTo>
                    <a:pt x="0" y="11"/>
                    <a:pt x="0" y="6"/>
                    <a:pt x="3" y="4"/>
                  </a:cubicBezTo>
                  <a:cubicBezTo>
                    <a:pt x="6" y="1"/>
                    <a:pt x="10" y="0"/>
                    <a:pt x="13" y="3"/>
                  </a:cubicBezTo>
                  <a:cubicBezTo>
                    <a:pt x="16" y="6"/>
                    <a:pt x="16" y="11"/>
                    <a:pt x="13" y="13"/>
                  </a:cubicBezTo>
                  <a:cubicBezTo>
                    <a:pt x="11" y="16"/>
                    <a:pt x="6" y="17"/>
                    <a:pt x="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291">
              <a:extLst>
                <a:ext uri="{FF2B5EF4-FFF2-40B4-BE49-F238E27FC236}">
                  <a16:creationId xmlns:a16="http://schemas.microsoft.com/office/drawing/2014/main" id="{B9B6D177-6D4D-446B-8B24-2B61C7FD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686"/>
              <a:ext cx="24" cy="26"/>
            </a:xfrm>
            <a:custGeom>
              <a:avLst/>
              <a:gdLst>
                <a:gd name="T0" fmla="*/ 33 w 11"/>
                <a:gd name="T1" fmla="*/ 118 h 11"/>
                <a:gd name="T2" fmla="*/ 20 w 11"/>
                <a:gd name="T3" fmla="*/ 28 h 11"/>
                <a:gd name="T4" fmla="*/ 96 w 11"/>
                <a:gd name="T5" fmla="*/ 28 h 11"/>
                <a:gd name="T6" fmla="*/ 96 w 11"/>
                <a:gd name="T7" fmla="*/ 118 h 11"/>
                <a:gd name="T8" fmla="*/ 33 w 11"/>
                <a:gd name="T9" fmla="*/ 11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3" y="9"/>
                  </a:moveTo>
                  <a:cubicBezTo>
                    <a:pt x="1" y="7"/>
                    <a:pt x="0" y="4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1" y="4"/>
                    <a:pt x="11" y="7"/>
                    <a:pt x="9" y="9"/>
                  </a:cubicBezTo>
                  <a:cubicBezTo>
                    <a:pt x="8" y="11"/>
                    <a:pt x="4" y="11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292">
              <a:extLst>
                <a:ext uri="{FF2B5EF4-FFF2-40B4-BE49-F238E27FC236}">
                  <a16:creationId xmlns:a16="http://schemas.microsoft.com/office/drawing/2014/main" id="{E072903C-56C5-419A-8A7C-76075C148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765"/>
              <a:ext cx="23" cy="23"/>
            </a:xfrm>
            <a:custGeom>
              <a:avLst/>
              <a:gdLst>
                <a:gd name="T0" fmla="*/ 17 w 11"/>
                <a:gd name="T1" fmla="*/ 94 h 10"/>
                <a:gd name="T2" fmla="*/ 17 w 11"/>
                <a:gd name="T3" fmla="*/ 28 h 10"/>
                <a:gd name="T4" fmla="*/ 84 w 11"/>
                <a:gd name="T5" fmla="*/ 12 h 10"/>
                <a:gd name="T6" fmla="*/ 84 w 11"/>
                <a:gd name="T7" fmla="*/ 94 h 10"/>
                <a:gd name="T8" fmla="*/ 17 w 11"/>
                <a:gd name="T9" fmla="*/ 9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2" y="8"/>
                  </a:moveTo>
                  <a:cubicBezTo>
                    <a:pt x="0" y="7"/>
                    <a:pt x="0" y="3"/>
                    <a:pt x="2" y="2"/>
                  </a:cubicBezTo>
                  <a:cubicBezTo>
                    <a:pt x="4" y="0"/>
                    <a:pt x="7" y="0"/>
                    <a:pt x="9" y="1"/>
                  </a:cubicBezTo>
                  <a:cubicBezTo>
                    <a:pt x="11" y="3"/>
                    <a:pt x="11" y="6"/>
                    <a:pt x="9" y="8"/>
                  </a:cubicBezTo>
                  <a:cubicBezTo>
                    <a:pt x="7" y="10"/>
                    <a:pt x="4" y="10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293">
              <a:extLst>
                <a:ext uri="{FF2B5EF4-FFF2-40B4-BE49-F238E27FC236}">
                  <a16:creationId xmlns:a16="http://schemas.microsoft.com/office/drawing/2014/main" id="{9959D529-FF61-4782-837C-EDD724440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2752"/>
              <a:ext cx="74" cy="375"/>
            </a:xfrm>
            <a:custGeom>
              <a:avLst/>
              <a:gdLst>
                <a:gd name="T0" fmla="*/ 279 w 34"/>
                <a:gd name="T1" fmla="*/ 933 h 162"/>
                <a:gd name="T2" fmla="*/ 0 w 34"/>
                <a:gd name="T3" fmla="*/ 2009 h 162"/>
                <a:gd name="T4" fmla="*/ 176 w 34"/>
                <a:gd name="T5" fmla="*/ 880 h 162"/>
                <a:gd name="T6" fmla="*/ 52 w 34"/>
                <a:gd name="T7" fmla="*/ 0 h 162"/>
                <a:gd name="T8" fmla="*/ 279 w 34"/>
                <a:gd name="T9" fmla="*/ 933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62">
                  <a:moveTo>
                    <a:pt x="27" y="75"/>
                  </a:moveTo>
                  <a:cubicBezTo>
                    <a:pt x="34" y="105"/>
                    <a:pt x="28" y="125"/>
                    <a:pt x="0" y="162"/>
                  </a:cubicBezTo>
                  <a:cubicBezTo>
                    <a:pt x="24" y="119"/>
                    <a:pt x="24" y="101"/>
                    <a:pt x="17" y="71"/>
                  </a:cubicBezTo>
                  <a:cubicBezTo>
                    <a:pt x="9" y="41"/>
                    <a:pt x="4" y="24"/>
                    <a:pt x="5" y="0"/>
                  </a:cubicBezTo>
                  <a:cubicBezTo>
                    <a:pt x="9" y="18"/>
                    <a:pt x="21" y="52"/>
                    <a:pt x="27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294">
              <a:extLst>
                <a:ext uri="{FF2B5EF4-FFF2-40B4-BE49-F238E27FC236}">
                  <a16:creationId xmlns:a16="http://schemas.microsoft.com/office/drawing/2014/main" id="{0D39C53B-D6FC-4BBC-8F3F-A81756AA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3326"/>
              <a:ext cx="146" cy="596"/>
            </a:xfrm>
            <a:custGeom>
              <a:avLst/>
              <a:gdLst>
                <a:gd name="T0" fmla="*/ 342 w 67"/>
                <a:gd name="T1" fmla="*/ 0 h 257"/>
                <a:gd name="T2" fmla="*/ 466 w 67"/>
                <a:gd name="T3" fmla="*/ 1586 h 257"/>
                <a:gd name="T4" fmla="*/ 0 w 67"/>
                <a:gd name="T5" fmla="*/ 3205 h 257"/>
                <a:gd name="T6" fmla="*/ 536 w 67"/>
                <a:gd name="T7" fmla="*/ 1647 h 257"/>
                <a:gd name="T8" fmla="*/ 342 w 67"/>
                <a:gd name="T9" fmla="*/ 0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57">
                  <a:moveTo>
                    <a:pt x="33" y="0"/>
                  </a:moveTo>
                  <a:cubicBezTo>
                    <a:pt x="48" y="44"/>
                    <a:pt x="59" y="93"/>
                    <a:pt x="45" y="127"/>
                  </a:cubicBezTo>
                  <a:cubicBezTo>
                    <a:pt x="31" y="161"/>
                    <a:pt x="3" y="219"/>
                    <a:pt x="0" y="257"/>
                  </a:cubicBezTo>
                  <a:cubicBezTo>
                    <a:pt x="4" y="228"/>
                    <a:pt x="37" y="169"/>
                    <a:pt x="52" y="132"/>
                  </a:cubicBezTo>
                  <a:cubicBezTo>
                    <a:pt x="67" y="94"/>
                    <a:pt x="51" y="29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295">
              <a:extLst>
                <a:ext uri="{FF2B5EF4-FFF2-40B4-BE49-F238E27FC236}">
                  <a16:creationId xmlns:a16="http://schemas.microsoft.com/office/drawing/2014/main" id="{471452BB-B313-437B-8C94-1A24EB094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966"/>
              <a:ext cx="296" cy="100"/>
            </a:xfrm>
            <a:custGeom>
              <a:avLst/>
              <a:gdLst>
                <a:gd name="T0" fmla="*/ 0 w 136"/>
                <a:gd name="T1" fmla="*/ 12 h 43"/>
                <a:gd name="T2" fmla="*/ 1402 w 136"/>
                <a:gd name="T3" fmla="*/ 542 h 43"/>
                <a:gd name="T4" fmla="*/ 0 w 136"/>
                <a:gd name="T5" fmla="*/ 1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43">
                  <a:moveTo>
                    <a:pt x="0" y="1"/>
                  </a:moveTo>
                  <a:cubicBezTo>
                    <a:pt x="35" y="0"/>
                    <a:pt x="96" y="16"/>
                    <a:pt x="136" y="43"/>
                  </a:cubicBezTo>
                  <a:cubicBezTo>
                    <a:pt x="114" y="31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296">
              <a:extLst>
                <a:ext uri="{FF2B5EF4-FFF2-40B4-BE49-F238E27FC236}">
                  <a16:creationId xmlns:a16="http://schemas.microsoft.com/office/drawing/2014/main" id="{85832879-FC05-48F3-A700-9BA345023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3067"/>
              <a:ext cx="85" cy="299"/>
            </a:xfrm>
            <a:custGeom>
              <a:avLst/>
              <a:gdLst>
                <a:gd name="T0" fmla="*/ 209 w 39"/>
                <a:gd name="T1" fmla="*/ 0 h 129"/>
                <a:gd name="T2" fmla="*/ 124 w 39"/>
                <a:gd name="T3" fmla="*/ 721 h 129"/>
                <a:gd name="T4" fmla="*/ 394 w 39"/>
                <a:gd name="T5" fmla="*/ 1595 h 129"/>
                <a:gd name="T6" fmla="*/ 403 w 39"/>
                <a:gd name="T7" fmla="*/ 1606 h 129"/>
                <a:gd name="T8" fmla="*/ 9 w 39"/>
                <a:gd name="T9" fmla="*/ 635 h 129"/>
                <a:gd name="T10" fmla="*/ 209 w 39"/>
                <a:gd name="T11" fmla="*/ 0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29">
                  <a:moveTo>
                    <a:pt x="20" y="0"/>
                  </a:moveTo>
                  <a:cubicBezTo>
                    <a:pt x="15" y="17"/>
                    <a:pt x="5" y="32"/>
                    <a:pt x="12" y="58"/>
                  </a:cubicBezTo>
                  <a:cubicBezTo>
                    <a:pt x="17" y="78"/>
                    <a:pt x="31" y="109"/>
                    <a:pt x="38" y="128"/>
                  </a:cubicBezTo>
                  <a:cubicBezTo>
                    <a:pt x="38" y="128"/>
                    <a:pt x="39" y="128"/>
                    <a:pt x="39" y="129"/>
                  </a:cubicBezTo>
                  <a:cubicBezTo>
                    <a:pt x="33" y="114"/>
                    <a:pt x="2" y="74"/>
                    <a:pt x="1" y="51"/>
                  </a:cubicBezTo>
                  <a:cubicBezTo>
                    <a:pt x="0" y="27"/>
                    <a:pt x="13" y="8"/>
                    <a:pt x="20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297">
              <a:extLst>
                <a:ext uri="{FF2B5EF4-FFF2-40B4-BE49-F238E27FC236}">
                  <a16:creationId xmlns:a16="http://schemas.microsoft.com/office/drawing/2014/main" id="{1B613911-B737-47C9-AB57-A6B2BAE5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1299"/>
              <a:ext cx="207" cy="151"/>
            </a:xfrm>
            <a:custGeom>
              <a:avLst/>
              <a:gdLst>
                <a:gd name="T0" fmla="*/ 9 w 95"/>
                <a:gd name="T1" fmla="*/ 767 h 65"/>
                <a:gd name="T2" fmla="*/ 218 w 95"/>
                <a:gd name="T3" fmla="*/ 788 h 65"/>
                <a:gd name="T4" fmla="*/ 423 w 95"/>
                <a:gd name="T5" fmla="*/ 767 h 65"/>
                <a:gd name="T6" fmla="*/ 660 w 95"/>
                <a:gd name="T7" fmla="*/ 427 h 65"/>
                <a:gd name="T8" fmla="*/ 789 w 95"/>
                <a:gd name="T9" fmla="*/ 567 h 65"/>
                <a:gd name="T10" fmla="*/ 983 w 95"/>
                <a:gd name="T11" fmla="*/ 625 h 65"/>
                <a:gd name="T12" fmla="*/ 930 w 95"/>
                <a:gd name="T13" fmla="*/ 351 h 65"/>
                <a:gd name="T14" fmla="*/ 887 w 95"/>
                <a:gd name="T15" fmla="*/ 0 h 65"/>
                <a:gd name="T16" fmla="*/ 835 w 95"/>
                <a:gd name="T17" fmla="*/ 114 h 65"/>
                <a:gd name="T18" fmla="*/ 774 w 95"/>
                <a:gd name="T19" fmla="*/ 302 h 65"/>
                <a:gd name="T20" fmla="*/ 652 w 95"/>
                <a:gd name="T21" fmla="*/ 265 h 65"/>
                <a:gd name="T22" fmla="*/ 527 w 95"/>
                <a:gd name="T23" fmla="*/ 339 h 65"/>
                <a:gd name="T24" fmla="*/ 383 w 95"/>
                <a:gd name="T25" fmla="*/ 502 h 65"/>
                <a:gd name="T26" fmla="*/ 229 w 95"/>
                <a:gd name="T27" fmla="*/ 637 h 65"/>
                <a:gd name="T28" fmla="*/ 0 w 95"/>
                <a:gd name="T29" fmla="*/ 739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5" h="65">
                  <a:moveTo>
                    <a:pt x="1" y="61"/>
                  </a:moveTo>
                  <a:cubicBezTo>
                    <a:pt x="4" y="65"/>
                    <a:pt x="16" y="63"/>
                    <a:pt x="21" y="63"/>
                  </a:cubicBezTo>
                  <a:cubicBezTo>
                    <a:pt x="27" y="63"/>
                    <a:pt x="36" y="64"/>
                    <a:pt x="41" y="61"/>
                  </a:cubicBezTo>
                  <a:cubicBezTo>
                    <a:pt x="53" y="56"/>
                    <a:pt x="57" y="43"/>
                    <a:pt x="64" y="34"/>
                  </a:cubicBezTo>
                  <a:cubicBezTo>
                    <a:pt x="63" y="38"/>
                    <a:pt x="72" y="43"/>
                    <a:pt x="76" y="45"/>
                  </a:cubicBezTo>
                  <a:cubicBezTo>
                    <a:pt x="82" y="49"/>
                    <a:pt x="87" y="50"/>
                    <a:pt x="95" y="50"/>
                  </a:cubicBezTo>
                  <a:cubicBezTo>
                    <a:pt x="91" y="44"/>
                    <a:pt x="92" y="35"/>
                    <a:pt x="90" y="28"/>
                  </a:cubicBezTo>
                  <a:cubicBezTo>
                    <a:pt x="88" y="19"/>
                    <a:pt x="84" y="9"/>
                    <a:pt x="86" y="0"/>
                  </a:cubicBezTo>
                  <a:cubicBezTo>
                    <a:pt x="84" y="3"/>
                    <a:pt x="82" y="6"/>
                    <a:pt x="81" y="9"/>
                  </a:cubicBezTo>
                  <a:cubicBezTo>
                    <a:pt x="80" y="15"/>
                    <a:pt x="81" y="21"/>
                    <a:pt x="75" y="24"/>
                  </a:cubicBezTo>
                  <a:cubicBezTo>
                    <a:pt x="70" y="26"/>
                    <a:pt x="68" y="22"/>
                    <a:pt x="63" y="21"/>
                  </a:cubicBezTo>
                  <a:cubicBezTo>
                    <a:pt x="58" y="20"/>
                    <a:pt x="54" y="24"/>
                    <a:pt x="51" y="27"/>
                  </a:cubicBezTo>
                  <a:cubicBezTo>
                    <a:pt x="47" y="32"/>
                    <a:pt x="43" y="36"/>
                    <a:pt x="37" y="40"/>
                  </a:cubicBezTo>
                  <a:cubicBezTo>
                    <a:pt x="32" y="43"/>
                    <a:pt x="28" y="48"/>
                    <a:pt x="22" y="51"/>
                  </a:cubicBezTo>
                  <a:cubicBezTo>
                    <a:pt x="17" y="55"/>
                    <a:pt x="7" y="59"/>
                    <a:pt x="0" y="59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298">
              <a:extLst>
                <a:ext uri="{FF2B5EF4-FFF2-40B4-BE49-F238E27FC236}">
                  <a16:creationId xmlns:a16="http://schemas.microsoft.com/office/drawing/2014/main" id="{C52937FA-81A9-42BD-9B71-7547FBE93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794"/>
              <a:ext cx="183" cy="218"/>
            </a:xfrm>
            <a:custGeom>
              <a:avLst/>
              <a:gdLst>
                <a:gd name="T0" fmla="*/ 0 w 84"/>
                <a:gd name="T1" fmla="*/ 1000 h 94"/>
                <a:gd name="T2" fmla="*/ 869 w 84"/>
                <a:gd name="T3" fmla="*/ 575 h 94"/>
                <a:gd name="T4" fmla="*/ 20 w 84"/>
                <a:gd name="T5" fmla="*/ 100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94">
                  <a:moveTo>
                    <a:pt x="0" y="80"/>
                  </a:moveTo>
                  <a:cubicBezTo>
                    <a:pt x="32" y="94"/>
                    <a:pt x="44" y="0"/>
                    <a:pt x="84" y="46"/>
                  </a:cubicBezTo>
                  <a:cubicBezTo>
                    <a:pt x="43" y="29"/>
                    <a:pt x="38" y="92"/>
                    <a:pt x="2" y="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299">
              <a:extLst>
                <a:ext uri="{FF2B5EF4-FFF2-40B4-BE49-F238E27FC236}">
                  <a16:creationId xmlns:a16="http://schemas.microsoft.com/office/drawing/2014/main" id="{AC73D407-52BA-433B-8682-38FC8D6AB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364"/>
              <a:ext cx="1768" cy="2652"/>
            </a:xfrm>
            <a:custGeom>
              <a:avLst/>
              <a:gdLst>
                <a:gd name="T0" fmla="*/ 4387 w 814"/>
                <a:gd name="T1" fmla="*/ 3192 h 1145"/>
                <a:gd name="T2" fmla="*/ 6444 w 814"/>
                <a:gd name="T3" fmla="*/ 3680 h 1145"/>
                <a:gd name="T4" fmla="*/ 6444 w 814"/>
                <a:gd name="T5" fmla="*/ 4248 h 1145"/>
                <a:gd name="T6" fmla="*/ 4396 w 814"/>
                <a:gd name="T7" fmla="*/ 4012 h 1145"/>
                <a:gd name="T8" fmla="*/ 5358 w 814"/>
                <a:gd name="T9" fmla="*/ 5267 h 1145"/>
                <a:gd name="T10" fmla="*/ 5717 w 814"/>
                <a:gd name="T11" fmla="*/ 5665 h 1145"/>
                <a:gd name="T12" fmla="*/ 5297 w 814"/>
                <a:gd name="T13" fmla="*/ 5392 h 1145"/>
                <a:gd name="T14" fmla="*/ 4327 w 814"/>
                <a:gd name="T15" fmla="*/ 4153 h 1145"/>
                <a:gd name="T16" fmla="*/ 4099 w 814"/>
                <a:gd name="T17" fmla="*/ 5204 h 1145"/>
                <a:gd name="T18" fmla="*/ 3892 w 814"/>
                <a:gd name="T19" fmla="*/ 6571 h 1145"/>
                <a:gd name="T20" fmla="*/ 4014 w 814"/>
                <a:gd name="T21" fmla="*/ 8873 h 1145"/>
                <a:gd name="T22" fmla="*/ 4520 w 814"/>
                <a:gd name="T23" fmla="*/ 10337 h 1145"/>
                <a:gd name="T24" fmla="*/ 4468 w 814"/>
                <a:gd name="T25" fmla="*/ 11094 h 1145"/>
                <a:gd name="T26" fmla="*/ 4049 w 814"/>
                <a:gd name="T27" fmla="*/ 9329 h 1145"/>
                <a:gd name="T28" fmla="*/ 3855 w 814"/>
                <a:gd name="T29" fmla="*/ 9355 h 1145"/>
                <a:gd name="T30" fmla="*/ 4138 w 814"/>
                <a:gd name="T31" fmla="*/ 12093 h 1145"/>
                <a:gd name="T32" fmla="*/ 3421 w 814"/>
                <a:gd name="T33" fmla="*/ 14226 h 1145"/>
                <a:gd name="T34" fmla="*/ 3671 w 814"/>
                <a:gd name="T35" fmla="*/ 11942 h 1145"/>
                <a:gd name="T36" fmla="*/ 3330 w 814"/>
                <a:gd name="T37" fmla="*/ 9913 h 1145"/>
                <a:gd name="T38" fmla="*/ 2817 w 814"/>
                <a:gd name="T39" fmla="*/ 10203 h 1145"/>
                <a:gd name="T40" fmla="*/ 2072 w 814"/>
                <a:gd name="T41" fmla="*/ 11405 h 1145"/>
                <a:gd name="T42" fmla="*/ 3076 w 814"/>
                <a:gd name="T43" fmla="*/ 9763 h 1145"/>
                <a:gd name="T44" fmla="*/ 3482 w 814"/>
                <a:gd name="T45" fmla="*/ 8723 h 1145"/>
                <a:gd name="T46" fmla="*/ 3312 w 814"/>
                <a:gd name="T47" fmla="*/ 7402 h 1145"/>
                <a:gd name="T48" fmla="*/ 3297 w 814"/>
                <a:gd name="T49" fmla="*/ 6522 h 1145"/>
                <a:gd name="T50" fmla="*/ 2572 w 814"/>
                <a:gd name="T51" fmla="*/ 7231 h 1145"/>
                <a:gd name="T52" fmla="*/ 2315 w 814"/>
                <a:gd name="T53" fmla="*/ 7382 h 1145"/>
                <a:gd name="T54" fmla="*/ 3015 w 814"/>
                <a:gd name="T55" fmla="*/ 6420 h 1145"/>
                <a:gd name="T56" fmla="*/ 3523 w 814"/>
                <a:gd name="T57" fmla="*/ 5730 h 1145"/>
                <a:gd name="T58" fmla="*/ 2528 w 814"/>
                <a:gd name="T59" fmla="*/ 3578 h 1145"/>
                <a:gd name="T60" fmla="*/ 174 w 814"/>
                <a:gd name="T61" fmla="*/ 2312 h 1145"/>
                <a:gd name="T62" fmla="*/ 1331 w 814"/>
                <a:gd name="T63" fmla="*/ 2624 h 1145"/>
                <a:gd name="T64" fmla="*/ 1416 w 814"/>
                <a:gd name="T65" fmla="*/ 2437 h 1145"/>
                <a:gd name="T66" fmla="*/ 986 w 814"/>
                <a:gd name="T67" fmla="*/ 1878 h 1145"/>
                <a:gd name="T68" fmla="*/ 778 w 814"/>
                <a:gd name="T69" fmla="*/ 1556 h 1145"/>
                <a:gd name="T70" fmla="*/ 943 w 814"/>
                <a:gd name="T71" fmla="*/ 1503 h 1145"/>
                <a:gd name="T72" fmla="*/ 1136 w 814"/>
                <a:gd name="T73" fmla="*/ 1936 h 1145"/>
                <a:gd name="T74" fmla="*/ 1679 w 814"/>
                <a:gd name="T75" fmla="*/ 2645 h 1145"/>
                <a:gd name="T76" fmla="*/ 2561 w 814"/>
                <a:gd name="T77" fmla="*/ 3143 h 1145"/>
                <a:gd name="T78" fmla="*/ 2858 w 814"/>
                <a:gd name="T79" fmla="*/ 1753 h 1145"/>
                <a:gd name="T80" fmla="*/ 3156 w 814"/>
                <a:gd name="T81" fmla="*/ 396 h 1145"/>
                <a:gd name="T82" fmla="*/ 4170 w 814"/>
                <a:gd name="T83" fmla="*/ 273 h 1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14" h="1145">
                  <a:moveTo>
                    <a:pt x="450" y="39"/>
                  </a:moveTo>
                  <a:cubicBezTo>
                    <a:pt x="535" y="71"/>
                    <a:pt x="528" y="174"/>
                    <a:pt x="483" y="225"/>
                  </a:cubicBezTo>
                  <a:cubicBezTo>
                    <a:pt x="465" y="244"/>
                    <a:pt x="439" y="248"/>
                    <a:pt x="428" y="257"/>
                  </a:cubicBezTo>
                  <a:cubicBezTo>
                    <a:pt x="425" y="259"/>
                    <a:pt x="426" y="262"/>
                    <a:pt x="429" y="262"/>
                  </a:cubicBezTo>
                  <a:cubicBezTo>
                    <a:pt x="439" y="260"/>
                    <a:pt x="466" y="257"/>
                    <a:pt x="478" y="257"/>
                  </a:cubicBezTo>
                  <a:cubicBezTo>
                    <a:pt x="524" y="255"/>
                    <a:pt x="567" y="263"/>
                    <a:pt x="629" y="296"/>
                  </a:cubicBezTo>
                  <a:cubicBezTo>
                    <a:pt x="691" y="328"/>
                    <a:pt x="738" y="366"/>
                    <a:pt x="791" y="372"/>
                  </a:cubicBezTo>
                  <a:cubicBezTo>
                    <a:pt x="809" y="372"/>
                    <a:pt x="814" y="404"/>
                    <a:pt x="791" y="404"/>
                  </a:cubicBezTo>
                  <a:cubicBezTo>
                    <a:pt x="738" y="404"/>
                    <a:pt x="691" y="375"/>
                    <a:pt x="629" y="342"/>
                  </a:cubicBezTo>
                  <a:cubicBezTo>
                    <a:pt x="567" y="309"/>
                    <a:pt x="524" y="302"/>
                    <a:pt x="478" y="303"/>
                  </a:cubicBezTo>
                  <a:cubicBezTo>
                    <a:pt x="460" y="305"/>
                    <a:pt x="446" y="305"/>
                    <a:pt x="436" y="309"/>
                  </a:cubicBezTo>
                  <a:cubicBezTo>
                    <a:pt x="434" y="309"/>
                    <a:pt x="427" y="313"/>
                    <a:pt x="429" y="323"/>
                  </a:cubicBezTo>
                  <a:cubicBezTo>
                    <a:pt x="431" y="330"/>
                    <a:pt x="438" y="337"/>
                    <a:pt x="448" y="340"/>
                  </a:cubicBezTo>
                  <a:cubicBezTo>
                    <a:pt x="472" y="349"/>
                    <a:pt x="486" y="363"/>
                    <a:pt x="495" y="388"/>
                  </a:cubicBezTo>
                  <a:cubicBezTo>
                    <a:pt x="502" y="407"/>
                    <a:pt x="507" y="415"/>
                    <a:pt x="523" y="424"/>
                  </a:cubicBezTo>
                  <a:cubicBezTo>
                    <a:pt x="529" y="428"/>
                    <a:pt x="533" y="432"/>
                    <a:pt x="537" y="436"/>
                  </a:cubicBezTo>
                  <a:cubicBezTo>
                    <a:pt x="543" y="441"/>
                    <a:pt x="548" y="446"/>
                    <a:pt x="554" y="448"/>
                  </a:cubicBezTo>
                  <a:cubicBezTo>
                    <a:pt x="557" y="449"/>
                    <a:pt x="559" y="453"/>
                    <a:pt x="558" y="456"/>
                  </a:cubicBezTo>
                  <a:cubicBezTo>
                    <a:pt x="557" y="458"/>
                    <a:pt x="553" y="460"/>
                    <a:pt x="551" y="459"/>
                  </a:cubicBezTo>
                  <a:cubicBezTo>
                    <a:pt x="542" y="456"/>
                    <a:pt x="535" y="450"/>
                    <a:pt x="530" y="444"/>
                  </a:cubicBezTo>
                  <a:cubicBezTo>
                    <a:pt x="526" y="440"/>
                    <a:pt x="522" y="437"/>
                    <a:pt x="517" y="434"/>
                  </a:cubicBezTo>
                  <a:cubicBezTo>
                    <a:pt x="497" y="422"/>
                    <a:pt x="492" y="412"/>
                    <a:pt x="485" y="392"/>
                  </a:cubicBezTo>
                  <a:cubicBezTo>
                    <a:pt x="477" y="370"/>
                    <a:pt x="465" y="358"/>
                    <a:pt x="444" y="351"/>
                  </a:cubicBezTo>
                  <a:cubicBezTo>
                    <a:pt x="434" y="347"/>
                    <a:pt x="426" y="341"/>
                    <a:pt x="422" y="334"/>
                  </a:cubicBezTo>
                  <a:cubicBezTo>
                    <a:pt x="419" y="329"/>
                    <a:pt x="415" y="331"/>
                    <a:pt x="413" y="335"/>
                  </a:cubicBezTo>
                  <a:cubicBezTo>
                    <a:pt x="410" y="343"/>
                    <a:pt x="408" y="352"/>
                    <a:pt x="405" y="365"/>
                  </a:cubicBezTo>
                  <a:cubicBezTo>
                    <a:pt x="402" y="382"/>
                    <a:pt x="402" y="400"/>
                    <a:pt x="400" y="419"/>
                  </a:cubicBezTo>
                  <a:cubicBezTo>
                    <a:pt x="399" y="426"/>
                    <a:pt x="398" y="433"/>
                    <a:pt x="397" y="441"/>
                  </a:cubicBezTo>
                  <a:cubicBezTo>
                    <a:pt x="396" y="450"/>
                    <a:pt x="389" y="482"/>
                    <a:pt x="388" y="487"/>
                  </a:cubicBezTo>
                  <a:cubicBezTo>
                    <a:pt x="386" y="501"/>
                    <a:pt x="383" y="515"/>
                    <a:pt x="380" y="529"/>
                  </a:cubicBezTo>
                  <a:cubicBezTo>
                    <a:pt x="373" y="558"/>
                    <a:pt x="367" y="586"/>
                    <a:pt x="371" y="613"/>
                  </a:cubicBezTo>
                  <a:cubicBezTo>
                    <a:pt x="372" y="626"/>
                    <a:pt x="375" y="638"/>
                    <a:pt x="378" y="649"/>
                  </a:cubicBezTo>
                  <a:cubicBezTo>
                    <a:pt x="380" y="656"/>
                    <a:pt x="390" y="709"/>
                    <a:pt x="392" y="714"/>
                  </a:cubicBezTo>
                  <a:cubicBezTo>
                    <a:pt x="397" y="723"/>
                    <a:pt x="403" y="731"/>
                    <a:pt x="409" y="741"/>
                  </a:cubicBezTo>
                  <a:cubicBezTo>
                    <a:pt x="415" y="749"/>
                    <a:pt x="420" y="758"/>
                    <a:pt x="426" y="767"/>
                  </a:cubicBezTo>
                  <a:cubicBezTo>
                    <a:pt x="437" y="788"/>
                    <a:pt x="439" y="810"/>
                    <a:pt x="441" y="832"/>
                  </a:cubicBezTo>
                  <a:cubicBezTo>
                    <a:pt x="442" y="851"/>
                    <a:pt x="443" y="870"/>
                    <a:pt x="451" y="885"/>
                  </a:cubicBezTo>
                  <a:cubicBezTo>
                    <a:pt x="453" y="890"/>
                    <a:pt x="452" y="895"/>
                    <a:pt x="447" y="897"/>
                  </a:cubicBezTo>
                  <a:cubicBezTo>
                    <a:pt x="443" y="899"/>
                    <a:pt x="438" y="897"/>
                    <a:pt x="436" y="893"/>
                  </a:cubicBezTo>
                  <a:cubicBezTo>
                    <a:pt x="427" y="874"/>
                    <a:pt x="425" y="853"/>
                    <a:pt x="424" y="833"/>
                  </a:cubicBezTo>
                  <a:cubicBezTo>
                    <a:pt x="422" y="812"/>
                    <a:pt x="421" y="793"/>
                    <a:pt x="411" y="776"/>
                  </a:cubicBezTo>
                  <a:cubicBezTo>
                    <a:pt x="406" y="767"/>
                    <a:pt x="401" y="758"/>
                    <a:pt x="395" y="751"/>
                  </a:cubicBezTo>
                  <a:cubicBezTo>
                    <a:pt x="393" y="747"/>
                    <a:pt x="391" y="744"/>
                    <a:pt x="388" y="740"/>
                  </a:cubicBezTo>
                  <a:cubicBezTo>
                    <a:pt x="386" y="738"/>
                    <a:pt x="384" y="731"/>
                    <a:pt x="380" y="742"/>
                  </a:cubicBezTo>
                  <a:cubicBezTo>
                    <a:pt x="379" y="746"/>
                    <a:pt x="377" y="750"/>
                    <a:pt x="376" y="753"/>
                  </a:cubicBezTo>
                  <a:cubicBezTo>
                    <a:pt x="365" y="778"/>
                    <a:pt x="371" y="794"/>
                    <a:pt x="384" y="826"/>
                  </a:cubicBezTo>
                  <a:cubicBezTo>
                    <a:pt x="398" y="860"/>
                    <a:pt x="415" y="902"/>
                    <a:pt x="405" y="970"/>
                  </a:cubicBezTo>
                  <a:cubicBezTo>
                    <a:pt x="405" y="971"/>
                    <a:pt x="404" y="972"/>
                    <a:pt x="404" y="973"/>
                  </a:cubicBezTo>
                  <a:cubicBezTo>
                    <a:pt x="397" y="997"/>
                    <a:pt x="388" y="1017"/>
                    <a:pt x="381" y="1034"/>
                  </a:cubicBezTo>
                  <a:cubicBezTo>
                    <a:pt x="368" y="1064"/>
                    <a:pt x="358" y="1087"/>
                    <a:pt x="358" y="1121"/>
                  </a:cubicBezTo>
                  <a:cubicBezTo>
                    <a:pt x="358" y="1134"/>
                    <a:pt x="347" y="1145"/>
                    <a:pt x="334" y="1145"/>
                  </a:cubicBezTo>
                  <a:cubicBezTo>
                    <a:pt x="321" y="1145"/>
                    <a:pt x="311" y="1134"/>
                    <a:pt x="311" y="1121"/>
                  </a:cubicBezTo>
                  <a:cubicBezTo>
                    <a:pt x="311" y="1078"/>
                    <a:pt x="324" y="1047"/>
                    <a:pt x="338" y="1015"/>
                  </a:cubicBezTo>
                  <a:cubicBezTo>
                    <a:pt x="345" y="999"/>
                    <a:pt x="352" y="982"/>
                    <a:pt x="358" y="961"/>
                  </a:cubicBezTo>
                  <a:cubicBezTo>
                    <a:pt x="360" y="950"/>
                    <a:pt x="361" y="940"/>
                    <a:pt x="361" y="930"/>
                  </a:cubicBezTo>
                  <a:cubicBezTo>
                    <a:pt x="361" y="894"/>
                    <a:pt x="350" y="868"/>
                    <a:pt x="340" y="844"/>
                  </a:cubicBezTo>
                  <a:cubicBezTo>
                    <a:pt x="334" y="829"/>
                    <a:pt x="328" y="814"/>
                    <a:pt x="325" y="798"/>
                  </a:cubicBezTo>
                  <a:cubicBezTo>
                    <a:pt x="324" y="791"/>
                    <a:pt x="320" y="793"/>
                    <a:pt x="317" y="795"/>
                  </a:cubicBezTo>
                  <a:cubicBezTo>
                    <a:pt x="310" y="800"/>
                    <a:pt x="302" y="804"/>
                    <a:pt x="295" y="808"/>
                  </a:cubicBezTo>
                  <a:cubicBezTo>
                    <a:pt x="288" y="813"/>
                    <a:pt x="281" y="817"/>
                    <a:pt x="275" y="821"/>
                  </a:cubicBezTo>
                  <a:cubicBezTo>
                    <a:pt x="239" y="846"/>
                    <a:pt x="228" y="875"/>
                    <a:pt x="218" y="921"/>
                  </a:cubicBezTo>
                  <a:cubicBezTo>
                    <a:pt x="217" y="926"/>
                    <a:pt x="213" y="929"/>
                    <a:pt x="208" y="928"/>
                  </a:cubicBezTo>
                  <a:cubicBezTo>
                    <a:pt x="204" y="927"/>
                    <a:pt x="201" y="922"/>
                    <a:pt x="202" y="918"/>
                  </a:cubicBezTo>
                  <a:cubicBezTo>
                    <a:pt x="212" y="868"/>
                    <a:pt x="225" y="836"/>
                    <a:pt x="265" y="807"/>
                  </a:cubicBezTo>
                  <a:cubicBezTo>
                    <a:pt x="271" y="802"/>
                    <a:pt x="279" y="798"/>
                    <a:pt x="287" y="794"/>
                  </a:cubicBezTo>
                  <a:cubicBezTo>
                    <a:pt x="291" y="791"/>
                    <a:pt x="296" y="789"/>
                    <a:pt x="300" y="786"/>
                  </a:cubicBezTo>
                  <a:cubicBezTo>
                    <a:pt x="311" y="778"/>
                    <a:pt x="317" y="769"/>
                    <a:pt x="321" y="761"/>
                  </a:cubicBezTo>
                  <a:cubicBezTo>
                    <a:pt x="326" y="750"/>
                    <a:pt x="331" y="738"/>
                    <a:pt x="333" y="734"/>
                  </a:cubicBezTo>
                  <a:cubicBezTo>
                    <a:pt x="338" y="722"/>
                    <a:pt x="340" y="712"/>
                    <a:pt x="340" y="702"/>
                  </a:cubicBezTo>
                  <a:cubicBezTo>
                    <a:pt x="340" y="689"/>
                    <a:pt x="337" y="676"/>
                    <a:pt x="333" y="661"/>
                  </a:cubicBezTo>
                  <a:cubicBezTo>
                    <a:pt x="330" y="649"/>
                    <a:pt x="326" y="635"/>
                    <a:pt x="324" y="619"/>
                  </a:cubicBezTo>
                  <a:cubicBezTo>
                    <a:pt x="323" y="611"/>
                    <a:pt x="323" y="604"/>
                    <a:pt x="323" y="596"/>
                  </a:cubicBezTo>
                  <a:cubicBezTo>
                    <a:pt x="323" y="570"/>
                    <a:pt x="328" y="545"/>
                    <a:pt x="333" y="521"/>
                  </a:cubicBezTo>
                  <a:cubicBezTo>
                    <a:pt x="333" y="520"/>
                    <a:pt x="334" y="516"/>
                    <a:pt x="330" y="519"/>
                  </a:cubicBezTo>
                  <a:cubicBezTo>
                    <a:pt x="327" y="521"/>
                    <a:pt x="324" y="523"/>
                    <a:pt x="322" y="525"/>
                  </a:cubicBezTo>
                  <a:cubicBezTo>
                    <a:pt x="314" y="530"/>
                    <a:pt x="305" y="532"/>
                    <a:pt x="298" y="534"/>
                  </a:cubicBezTo>
                  <a:cubicBezTo>
                    <a:pt x="289" y="536"/>
                    <a:pt x="281" y="537"/>
                    <a:pt x="273" y="544"/>
                  </a:cubicBezTo>
                  <a:cubicBezTo>
                    <a:pt x="264" y="553"/>
                    <a:pt x="258" y="567"/>
                    <a:pt x="251" y="582"/>
                  </a:cubicBezTo>
                  <a:cubicBezTo>
                    <a:pt x="248" y="589"/>
                    <a:pt x="244" y="596"/>
                    <a:pt x="241" y="602"/>
                  </a:cubicBezTo>
                  <a:cubicBezTo>
                    <a:pt x="239" y="606"/>
                    <a:pt x="233" y="608"/>
                    <a:pt x="229" y="606"/>
                  </a:cubicBezTo>
                  <a:cubicBezTo>
                    <a:pt x="225" y="603"/>
                    <a:pt x="224" y="598"/>
                    <a:pt x="226" y="594"/>
                  </a:cubicBezTo>
                  <a:cubicBezTo>
                    <a:pt x="230" y="588"/>
                    <a:pt x="233" y="582"/>
                    <a:pt x="236" y="575"/>
                  </a:cubicBezTo>
                  <a:cubicBezTo>
                    <a:pt x="243" y="559"/>
                    <a:pt x="250" y="543"/>
                    <a:pt x="262" y="532"/>
                  </a:cubicBezTo>
                  <a:cubicBezTo>
                    <a:pt x="273" y="522"/>
                    <a:pt x="284" y="519"/>
                    <a:pt x="294" y="517"/>
                  </a:cubicBezTo>
                  <a:cubicBezTo>
                    <a:pt x="301" y="516"/>
                    <a:pt x="307" y="514"/>
                    <a:pt x="313" y="511"/>
                  </a:cubicBezTo>
                  <a:cubicBezTo>
                    <a:pt x="321" y="506"/>
                    <a:pt x="330" y="496"/>
                    <a:pt x="337" y="485"/>
                  </a:cubicBezTo>
                  <a:cubicBezTo>
                    <a:pt x="341" y="479"/>
                    <a:pt x="343" y="466"/>
                    <a:pt x="344" y="461"/>
                  </a:cubicBezTo>
                  <a:cubicBezTo>
                    <a:pt x="346" y="444"/>
                    <a:pt x="347" y="429"/>
                    <a:pt x="347" y="416"/>
                  </a:cubicBezTo>
                  <a:cubicBezTo>
                    <a:pt x="347" y="388"/>
                    <a:pt x="352" y="347"/>
                    <a:pt x="344" y="327"/>
                  </a:cubicBezTo>
                  <a:cubicBezTo>
                    <a:pt x="335" y="289"/>
                    <a:pt x="267" y="290"/>
                    <a:pt x="247" y="288"/>
                  </a:cubicBezTo>
                  <a:cubicBezTo>
                    <a:pt x="231" y="287"/>
                    <a:pt x="213" y="286"/>
                    <a:pt x="194" y="280"/>
                  </a:cubicBezTo>
                  <a:cubicBezTo>
                    <a:pt x="161" y="270"/>
                    <a:pt x="136" y="247"/>
                    <a:pt x="109" y="230"/>
                  </a:cubicBezTo>
                  <a:cubicBezTo>
                    <a:pt x="78" y="211"/>
                    <a:pt x="50" y="192"/>
                    <a:pt x="17" y="186"/>
                  </a:cubicBezTo>
                  <a:cubicBezTo>
                    <a:pt x="6" y="183"/>
                    <a:pt x="0" y="176"/>
                    <a:pt x="2" y="168"/>
                  </a:cubicBezTo>
                  <a:cubicBezTo>
                    <a:pt x="4" y="159"/>
                    <a:pt x="10" y="156"/>
                    <a:pt x="23" y="158"/>
                  </a:cubicBezTo>
                  <a:cubicBezTo>
                    <a:pt x="65" y="166"/>
                    <a:pt x="97" y="191"/>
                    <a:pt x="130" y="211"/>
                  </a:cubicBezTo>
                  <a:cubicBezTo>
                    <a:pt x="135" y="214"/>
                    <a:pt x="139" y="217"/>
                    <a:pt x="144" y="220"/>
                  </a:cubicBezTo>
                  <a:cubicBezTo>
                    <a:pt x="150" y="224"/>
                    <a:pt x="148" y="219"/>
                    <a:pt x="147" y="217"/>
                  </a:cubicBezTo>
                  <a:cubicBezTo>
                    <a:pt x="145" y="210"/>
                    <a:pt x="143" y="201"/>
                    <a:pt x="138" y="196"/>
                  </a:cubicBezTo>
                  <a:cubicBezTo>
                    <a:pt x="134" y="191"/>
                    <a:pt x="129" y="188"/>
                    <a:pt x="123" y="185"/>
                  </a:cubicBezTo>
                  <a:cubicBezTo>
                    <a:pt x="114" y="180"/>
                    <a:pt x="103" y="175"/>
                    <a:pt x="98" y="161"/>
                  </a:cubicBezTo>
                  <a:cubicBezTo>
                    <a:pt x="96" y="151"/>
                    <a:pt x="96" y="151"/>
                    <a:pt x="96" y="151"/>
                  </a:cubicBezTo>
                  <a:cubicBezTo>
                    <a:pt x="95" y="145"/>
                    <a:pt x="94" y="138"/>
                    <a:pt x="92" y="136"/>
                  </a:cubicBezTo>
                  <a:cubicBezTo>
                    <a:pt x="91" y="135"/>
                    <a:pt x="89" y="134"/>
                    <a:pt x="87" y="133"/>
                  </a:cubicBezTo>
                  <a:cubicBezTo>
                    <a:pt x="84" y="132"/>
                    <a:pt x="79" y="130"/>
                    <a:pt x="76" y="125"/>
                  </a:cubicBezTo>
                  <a:cubicBezTo>
                    <a:pt x="74" y="122"/>
                    <a:pt x="75" y="118"/>
                    <a:pt x="78" y="116"/>
                  </a:cubicBezTo>
                  <a:cubicBezTo>
                    <a:pt x="81" y="114"/>
                    <a:pt x="85" y="115"/>
                    <a:pt x="87" y="118"/>
                  </a:cubicBezTo>
                  <a:cubicBezTo>
                    <a:pt x="88" y="119"/>
                    <a:pt x="89" y="120"/>
                    <a:pt x="92" y="121"/>
                  </a:cubicBezTo>
                  <a:cubicBezTo>
                    <a:pt x="95" y="122"/>
                    <a:pt x="98" y="123"/>
                    <a:pt x="101" y="126"/>
                  </a:cubicBezTo>
                  <a:cubicBezTo>
                    <a:pt x="107" y="132"/>
                    <a:pt x="108" y="141"/>
                    <a:pt x="110" y="148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14" y="166"/>
                    <a:pt x="121" y="169"/>
                    <a:pt x="129" y="173"/>
                  </a:cubicBezTo>
                  <a:cubicBezTo>
                    <a:pt x="136" y="176"/>
                    <a:pt x="143" y="180"/>
                    <a:pt x="149" y="187"/>
                  </a:cubicBezTo>
                  <a:cubicBezTo>
                    <a:pt x="155" y="195"/>
                    <a:pt x="160" y="204"/>
                    <a:pt x="164" y="213"/>
                  </a:cubicBezTo>
                  <a:cubicBezTo>
                    <a:pt x="170" y="227"/>
                    <a:pt x="173" y="232"/>
                    <a:pt x="179" y="235"/>
                  </a:cubicBezTo>
                  <a:cubicBezTo>
                    <a:pt x="189" y="240"/>
                    <a:pt x="198" y="244"/>
                    <a:pt x="208" y="247"/>
                  </a:cubicBezTo>
                  <a:cubicBezTo>
                    <a:pt x="221" y="251"/>
                    <a:pt x="235" y="254"/>
                    <a:pt x="250" y="253"/>
                  </a:cubicBezTo>
                  <a:cubicBezTo>
                    <a:pt x="281" y="251"/>
                    <a:pt x="319" y="255"/>
                    <a:pt x="337" y="261"/>
                  </a:cubicBezTo>
                  <a:cubicBezTo>
                    <a:pt x="338" y="261"/>
                    <a:pt x="340" y="261"/>
                    <a:pt x="337" y="259"/>
                  </a:cubicBezTo>
                  <a:cubicBezTo>
                    <a:pt x="314" y="238"/>
                    <a:pt x="273" y="192"/>
                    <a:pt x="279" y="141"/>
                  </a:cubicBezTo>
                  <a:cubicBezTo>
                    <a:pt x="283" y="114"/>
                    <a:pt x="260" y="95"/>
                    <a:pt x="251" y="93"/>
                  </a:cubicBezTo>
                  <a:cubicBezTo>
                    <a:pt x="262" y="92"/>
                    <a:pt x="280" y="91"/>
                    <a:pt x="296" y="78"/>
                  </a:cubicBezTo>
                  <a:cubicBezTo>
                    <a:pt x="302" y="71"/>
                    <a:pt x="312" y="44"/>
                    <a:pt x="308" y="32"/>
                  </a:cubicBezTo>
                  <a:cubicBezTo>
                    <a:pt x="320" y="38"/>
                    <a:pt x="337" y="38"/>
                    <a:pt x="352" y="35"/>
                  </a:cubicBezTo>
                  <a:cubicBezTo>
                    <a:pt x="364" y="31"/>
                    <a:pt x="380" y="12"/>
                    <a:pt x="380" y="3"/>
                  </a:cubicBezTo>
                  <a:cubicBezTo>
                    <a:pt x="385" y="14"/>
                    <a:pt x="395" y="19"/>
                    <a:pt x="407" y="22"/>
                  </a:cubicBezTo>
                  <a:cubicBezTo>
                    <a:pt x="419" y="24"/>
                    <a:pt x="442" y="5"/>
                    <a:pt x="446" y="0"/>
                  </a:cubicBezTo>
                  <a:cubicBezTo>
                    <a:pt x="443" y="7"/>
                    <a:pt x="433" y="33"/>
                    <a:pt x="450" y="3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Oval 300">
              <a:extLst>
                <a:ext uri="{FF2B5EF4-FFF2-40B4-BE49-F238E27FC236}">
                  <a16:creationId xmlns:a16="http://schemas.microsoft.com/office/drawing/2014/main" id="{EE67705B-F0CF-49FF-B0AF-B832B5C41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1" y="3940"/>
              <a:ext cx="107" cy="76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3" name="Oval 301">
              <a:extLst>
                <a:ext uri="{FF2B5EF4-FFF2-40B4-BE49-F238E27FC236}">
                  <a16:creationId xmlns:a16="http://schemas.microsoft.com/office/drawing/2014/main" id="{A259BB75-61CD-4AEB-8D7D-0D186AC83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" y="3963"/>
              <a:ext cx="54" cy="30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4" name="Oval 302">
              <a:extLst>
                <a:ext uri="{FF2B5EF4-FFF2-40B4-BE49-F238E27FC236}">
                  <a16:creationId xmlns:a16="http://schemas.microsoft.com/office/drawing/2014/main" id="{065E0D04-42F4-4B92-BE8A-0819822FA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1" y="3940"/>
              <a:ext cx="107" cy="76"/>
            </a:xfrm>
            <a:prstGeom prst="ellipse">
              <a:avLst/>
            </a:prstGeom>
            <a:noFill/>
            <a:ln w="952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5" name="Freeform 303">
              <a:extLst>
                <a:ext uri="{FF2B5EF4-FFF2-40B4-BE49-F238E27FC236}">
                  <a16:creationId xmlns:a16="http://schemas.microsoft.com/office/drawing/2014/main" id="{587B3BC1-7142-40FB-86E3-99050EE5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964"/>
              <a:ext cx="35" cy="49"/>
            </a:xfrm>
            <a:custGeom>
              <a:avLst/>
              <a:gdLst>
                <a:gd name="T0" fmla="*/ 0 w 16"/>
                <a:gd name="T1" fmla="*/ 0 h 21"/>
                <a:gd name="T2" fmla="*/ 168 w 16"/>
                <a:gd name="T3" fmla="*/ 26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1">
                  <a:moveTo>
                    <a:pt x="0" y="0"/>
                  </a:moveTo>
                  <a:cubicBezTo>
                    <a:pt x="8" y="7"/>
                    <a:pt x="15" y="16"/>
                    <a:pt x="16" y="2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99190A46-61E9-4DB0-A5E6-D1DBAE339B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Fusiform aneurysm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7A32CDAB-B72C-4C9D-AC40-9D3033D2BDDF}"/>
              </a:ext>
            </a:extLst>
          </p:cNvPr>
          <p:cNvGrpSpPr>
            <a:grpSpLocks/>
          </p:cNvGrpSpPr>
          <p:nvPr/>
        </p:nvGrpSpPr>
        <p:grpSpPr bwMode="auto">
          <a:xfrm>
            <a:off x="3822700" y="1636713"/>
            <a:ext cx="4543425" cy="1054100"/>
            <a:chOff x="1448" y="867"/>
            <a:chExt cx="2862" cy="664"/>
          </a:xfrm>
        </p:grpSpPr>
        <p:sp>
          <p:nvSpPr>
            <p:cNvPr id="35163" name="Freeform 4">
              <a:extLst>
                <a:ext uri="{FF2B5EF4-FFF2-40B4-BE49-F238E27FC236}">
                  <a16:creationId xmlns:a16="http://schemas.microsoft.com/office/drawing/2014/main" id="{B7BE4033-D7FA-4C7E-B263-E19FA8B1D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867"/>
              <a:ext cx="2825" cy="664"/>
            </a:xfrm>
            <a:custGeom>
              <a:avLst/>
              <a:gdLst>
                <a:gd name="T0" fmla="*/ 17283 w 1130"/>
                <a:gd name="T1" fmla="*/ 4267 h 249"/>
                <a:gd name="T2" fmla="*/ 15313 w 1130"/>
                <a:gd name="T3" fmla="*/ 3960 h 249"/>
                <a:gd name="T4" fmla="*/ 14845 w 1130"/>
                <a:gd name="T5" fmla="*/ 3661 h 249"/>
                <a:gd name="T6" fmla="*/ 14270 w 1130"/>
                <a:gd name="T7" fmla="*/ 3299 h 249"/>
                <a:gd name="T8" fmla="*/ 13125 w 1130"/>
                <a:gd name="T9" fmla="*/ 3093 h 249"/>
                <a:gd name="T10" fmla="*/ 12958 w 1130"/>
                <a:gd name="T11" fmla="*/ 3072 h 249"/>
                <a:gd name="T12" fmla="*/ 11750 w 1130"/>
                <a:gd name="T13" fmla="*/ 2787 h 249"/>
                <a:gd name="T14" fmla="*/ 11750 w 1130"/>
                <a:gd name="T15" fmla="*/ 2696 h 249"/>
                <a:gd name="T16" fmla="*/ 13550 w 1130"/>
                <a:gd name="T17" fmla="*/ 2595 h 249"/>
                <a:gd name="T18" fmla="*/ 14958 w 1130"/>
                <a:gd name="T19" fmla="*/ 2504 h 249"/>
                <a:gd name="T20" fmla="*/ 17270 w 1130"/>
                <a:gd name="T21" fmla="*/ 2296 h 249"/>
                <a:gd name="T22" fmla="*/ 17188 w 1130"/>
                <a:gd name="T23" fmla="*/ 1309 h 249"/>
                <a:gd name="T24" fmla="*/ 14875 w 1130"/>
                <a:gd name="T25" fmla="*/ 1400 h 249"/>
                <a:gd name="T26" fmla="*/ 13488 w 1130"/>
                <a:gd name="T27" fmla="*/ 1501 h 249"/>
                <a:gd name="T28" fmla="*/ 10095 w 1130"/>
                <a:gd name="T29" fmla="*/ 1400 h 249"/>
                <a:gd name="T30" fmla="*/ 9188 w 1130"/>
                <a:gd name="T31" fmla="*/ 1045 h 249"/>
                <a:gd name="T32" fmla="*/ 6050 w 1130"/>
                <a:gd name="T33" fmla="*/ 21 h 249"/>
                <a:gd name="T34" fmla="*/ 3158 w 1130"/>
                <a:gd name="T35" fmla="*/ 819 h 249"/>
                <a:gd name="T36" fmla="*/ 2375 w 1130"/>
                <a:gd name="T37" fmla="*/ 1045 h 249"/>
                <a:gd name="T38" fmla="*/ 833 w 1130"/>
                <a:gd name="T39" fmla="*/ 1101 h 249"/>
                <a:gd name="T40" fmla="*/ 0 w 1130"/>
                <a:gd name="T41" fmla="*/ 1139 h 249"/>
                <a:gd name="T42" fmla="*/ 20 w 1130"/>
                <a:gd name="T43" fmla="*/ 2424 h 249"/>
                <a:gd name="T44" fmla="*/ 875 w 1130"/>
                <a:gd name="T45" fmla="*/ 2389 h 249"/>
                <a:gd name="T46" fmla="*/ 2095 w 1130"/>
                <a:gd name="T47" fmla="*/ 2355 h 249"/>
                <a:gd name="T48" fmla="*/ 3220 w 1130"/>
                <a:gd name="T49" fmla="*/ 2880 h 249"/>
                <a:gd name="T50" fmla="*/ 6125 w 1130"/>
                <a:gd name="T51" fmla="*/ 4019 h 249"/>
                <a:gd name="T52" fmla="*/ 9300 w 1130"/>
                <a:gd name="T53" fmla="*/ 2824 h 249"/>
                <a:gd name="T54" fmla="*/ 9925 w 1130"/>
                <a:gd name="T55" fmla="*/ 2675 h 249"/>
                <a:gd name="T56" fmla="*/ 10300 w 1130"/>
                <a:gd name="T57" fmla="*/ 2709 h 249"/>
                <a:gd name="T58" fmla="*/ 10750 w 1130"/>
                <a:gd name="T59" fmla="*/ 2901 h 249"/>
                <a:gd name="T60" fmla="*/ 12938 w 1130"/>
                <a:gd name="T61" fmla="*/ 3605 h 249"/>
                <a:gd name="T62" fmla="*/ 13113 w 1130"/>
                <a:gd name="T63" fmla="*/ 3605 h 249"/>
                <a:gd name="T64" fmla="*/ 14113 w 1130"/>
                <a:gd name="T65" fmla="*/ 3789 h 249"/>
                <a:gd name="T66" fmla="*/ 14625 w 1130"/>
                <a:gd name="T67" fmla="*/ 4075 h 249"/>
                <a:gd name="T68" fmla="*/ 15145 w 1130"/>
                <a:gd name="T69" fmla="*/ 4360 h 249"/>
                <a:gd name="T70" fmla="*/ 17283 w 1130"/>
                <a:gd name="T71" fmla="*/ 4643 h 249"/>
                <a:gd name="T72" fmla="*/ 17283 w 1130"/>
                <a:gd name="T73" fmla="*/ 4267 h 24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30" h="249">
                  <a:moveTo>
                    <a:pt x="1106" y="225"/>
                  </a:moveTo>
                  <a:cubicBezTo>
                    <a:pt x="1061" y="226"/>
                    <a:pt x="1020" y="226"/>
                    <a:pt x="980" y="209"/>
                  </a:cubicBezTo>
                  <a:cubicBezTo>
                    <a:pt x="970" y="204"/>
                    <a:pt x="960" y="199"/>
                    <a:pt x="950" y="193"/>
                  </a:cubicBezTo>
                  <a:cubicBezTo>
                    <a:pt x="939" y="186"/>
                    <a:pt x="927" y="179"/>
                    <a:pt x="913" y="174"/>
                  </a:cubicBezTo>
                  <a:cubicBezTo>
                    <a:pt x="889" y="165"/>
                    <a:pt x="864" y="164"/>
                    <a:pt x="840" y="163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02" y="160"/>
                    <a:pt x="773" y="155"/>
                    <a:pt x="752" y="147"/>
                  </a:cubicBezTo>
                  <a:cubicBezTo>
                    <a:pt x="747" y="145"/>
                    <a:pt x="747" y="141"/>
                    <a:pt x="752" y="142"/>
                  </a:cubicBezTo>
                  <a:cubicBezTo>
                    <a:pt x="789" y="143"/>
                    <a:pt x="833" y="139"/>
                    <a:pt x="867" y="137"/>
                  </a:cubicBezTo>
                  <a:cubicBezTo>
                    <a:pt x="957" y="132"/>
                    <a:pt x="957" y="132"/>
                    <a:pt x="957" y="132"/>
                  </a:cubicBezTo>
                  <a:cubicBezTo>
                    <a:pt x="1034" y="128"/>
                    <a:pt x="1074" y="124"/>
                    <a:pt x="1105" y="121"/>
                  </a:cubicBezTo>
                  <a:cubicBezTo>
                    <a:pt x="1130" y="118"/>
                    <a:pt x="1127" y="69"/>
                    <a:pt x="1100" y="69"/>
                  </a:cubicBezTo>
                  <a:cubicBezTo>
                    <a:pt x="1065" y="68"/>
                    <a:pt x="1032" y="70"/>
                    <a:pt x="952" y="74"/>
                  </a:cubicBezTo>
                  <a:cubicBezTo>
                    <a:pt x="863" y="79"/>
                    <a:pt x="863" y="79"/>
                    <a:pt x="863" y="79"/>
                  </a:cubicBezTo>
                  <a:cubicBezTo>
                    <a:pt x="796" y="83"/>
                    <a:pt x="723" y="80"/>
                    <a:pt x="646" y="74"/>
                  </a:cubicBezTo>
                  <a:cubicBezTo>
                    <a:pt x="625" y="71"/>
                    <a:pt x="601" y="61"/>
                    <a:pt x="588" y="55"/>
                  </a:cubicBezTo>
                  <a:cubicBezTo>
                    <a:pt x="528" y="26"/>
                    <a:pt x="456" y="2"/>
                    <a:pt x="387" y="1"/>
                  </a:cubicBezTo>
                  <a:cubicBezTo>
                    <a:pt x="296" y="0"/>
                    <a:pt x="249" y="24"/>
                    <a:pt x="202" y="43"/>
                  </a:cubicBezTo>
                  <a:cubicBezTo>
                    <a:pt x="194" y="47"/>
                    <a:pt x="172" y="55"/>
                    <a:pt x="152" y="55"/>
                  </a:cubicBezTo>
                  <a:cubicBezTo>
                    <a:pt x="115" y="56"/>
                    <a:pt x="81" y="57"/>
                    <a:pt x="53" y="58"/>
                  </a:cubicBezTo>
                  <a:cubicBezTo>
                    <a:pt x="33" y="59"/>
                    <a:pt x="15" y="60"/>
                    <a:pt x="0" y="60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7" y="128"/>
                    <a:pt x="35" y="127"/>
                    <a:pt x="56" y="126"/>
                  </a:cubicBezTo>
                  <a:cubicBezTo>
                    <a:pt x="79" y="125"/>
                    <a:pt x="105" y="124"/>
                    <a:pt x="134" y="124"/>
                  </a:cubicBezTo>
                  <a:cubicBezTo>
                    <a:pt x="164" y="126"/>
                    <a:pt x="193" y="143"/>
                    <a:pt x="206" y="152"/>
                  </a:cubicBezTo>
                  <a:cubicBezTo>
                    <a:pt x="245" y="178"/>
                    <a:pt x="298" y="207"/>
                    <a:pt x="392" y="212"/>
                  </a:cubicBezTo>
                  <a:cubicBezTo>
                    <a:pt x="478" y="217"/>
                    <a:pt x="547" y="168"/>
                    <a:pt x="595" y="149"/>
                  </a:cubicBezTo>
                  <a:cubicBezTo>
                    <a:pt x="603" y="146"/>
                    <a:pt x="629" y="141"/>
                    <a:pt x="635" y="141"/>
                  </a:cubicBezTo>
                  <a:cubicBezTo>
                    <a:pt x="643" y="142"/>
                    <a:pt x="651" y="143"/>
                    <a:pt x="659" y="143"/>
                  </a:cubicBezTo>
                  <a:cubicBezTo>
                    <a:pt x="664" y="144"/>
                    <a:pt x="684" y="150"/>
                    <a:pt x="688" y="153"/>
                  </a:cubicBezTo>
                  <a:cubicBezTo>
                    <a:pt x="732" y="179"/>
                    <a:pt x="774" y="187"/>
                    <a:pt x="828" y="190"/>
                  </a:cubicBezTo>
                  <a:cubicBezTo>
                    <a:pt x="839" y="190"/>
                    <a:pt x="839" y="190"/>
                    <a:pt x="839" y="190"/>
                  </a:cubicBezTo>
                  <a:cubicBezTo>
                    <a:pt x="862" y="192"/>
                    <a:pt x="883" y="193"/>
                    <a:pt x="903" y="200"/>
                  </a:cubicBezTo>
                  <a:cubicBezTo>
                    <a:pt x="914" y="205"/>
                    <a:pt x="925" y="208"/>
                    <a:pt x="936" y="215"/>
                  </a:cubicBezTo>
                  <a:cubicBezTo>
                    <a:pt x="946" y="221"/>
                    <a:pt x="958" y="225"/>
                    <a:pt x="969" y="230"/>
                  </a:cubicBezTo>
                  <a:cubicBezTo>
                    <a:pt x="1014" y="249"/>
                    <a:pt x="1061" y="246"/>
                    <a:pt x="1106" y="245"/>
                  </a:cubicBezTo>
                  <a:cubicBezTo>
                    <a:pt x="1116" y="246"/>
                    <a:pt x="1115" y="226"/>
                    <a:pt x="1106" y="225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4" name="Freeform 5">
              <a:extLst>
                <a:ext uri="{FF2B5EF4-FFF2-40B4-BE49-F238E27FC236}">
                  <a16:creationId xmlns:a16="http://schemas.microsoft.com/office/drawing/2014/main" id="{2BB3B056-4573-42E2-9538-89AEBB5C6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907"/>
              <a:ext cx="1100" cy="432"/>
            </a:xfrm>
            <a:custGeom>
              <a:avLst/>
              <a:gdLst>
                <a:gd name="T0" fmla="*/ 3395 w 440"/>
                <a:gd name="T1" fmla="*/ 21 h 162"/>
                <a:gd name="T2" fmla="*/ 595 w 440"/>
                <a:gd name="T3" fmla="*/ 931 h 162"/>
                <a:gd name="T4" fmla="*/ 3250 w 440"/>
                <a:gd name="T5" fmla="*/ 2957 h 162"/>
                <a:gd name="T6" fmla="*/ 6708 w 440"/>
                <a:gd name="T7" fmla="*/ 1672 h 162"/>
                <a:gd name="T8" fmla="*/ 3395 w 440"/>
                <a:gd name="T9" fmla="*/ 21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" h="162">
                  <a:moveTo>
                    <a:pt x="217" y="1"/>
                  </a:moveTo>
                  <a:cubicBezTo>
                    <a:pt x="153" y="2"/>
                    <a:pt x="77" y="20"/>
                    <a:pt x="38" y="49"/>
                  </a:cubicBezTo>
                  <a:cubicBezTo>
                    <a:pt x="0" y="78"/>
                    <a:pt x="74" y="149"/>
                    <a:pt x="208" y="156"/>
                  </a:cubicBezTo>
                  <a:cubicBezTo>
                    <a:pt x="341" y="162"/>
                    <a:pt x="418" y="118"/>
                    <a:pt x="429" y="88"/>
                  </a:cubicBezTo>
                  <a:cubicBezTo>
                    <a:pt x="440" y="57"/>
                    <a:pt x="322" y="0"/>
                    <a:pt x="217" y="1"/>
                  </a:cubicBezTo>
                  <a:close/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5" name="Freeform 6">
              <a:extLst>
                <a:ext uri="{FF2B5EF4-FFF2-40B4-BE49-F238E27FC236}">
                  <a16:creationId xmlns:a16="http://schemas.microsoft.com/office/drawing/2014/main" id="{9CE04B3B-B162-43E2-9A0D-E394663DE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907"/>
              <a:ext cx="947" cy="304"/>
            </a:xfrm>
            <a:custGeom>
              <a:avLst/>
              <a:gdLst>
                <a:gd name="T0" fmla="*/ 3008 w 379"/>
                <a:gd name="T1" fmla="*/ 21 h 114"/>
                <a:gd name="T2" fmla="*/ 217 w 379"/>
                <a:gd name="T3" fmla="*/ 931 h 114"/>
                <a:gd name="T4" fmla="*/ 137 w 379"/>
                <a:gd name="T5" fmla="*/ 1024 h 114"/>
                <a:gd name="T6" fmla="*/ 125 w 379"/>
                <a:gd name="T7" fmla="*/ 1139 h 114"/>
                <a:gd name="T8" fmla="*/ 3433 w 379"/>
                <a:gd name="T9" fmla="*/ 2048 h 114"/>
                <a:gd name="T10" fmla="*/ 5912 w 379"/>
                <a:gd name="T11" fmla="*/ 989 h 114"/>
                <a:gd name="T12" fmla="*/ 3008 w 379"/>
                <a:gd name="T13" fmla="*/ 21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9" h="114">
                  <a:moveTo>
                    <a:pt x="193" y="1"/>
                  </a:moveTo>
                  <a:cubicBezTo>
                    <a:pt x="129" y="2"/>
                    <a:pt x="53" y="20"/>
                    <a:pt x="14" y="49"/>
                  </a:cubicBezTo>
                  <a:cubicBezTo>
                    <a:pt x="12" y="51"/>
                    <a:pt x="11" y="52"/>
                    <a:pt x="9" y="54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0" y="77"/>
                    <a:pt x="112" y="114"/>
                    <a:pt x="220" y="108"/>
                  </a:cubicBezTo>
                  <a:cubicBezTo>
                    <a:pt x="286" y="104"/>
                    <a:pt x="371" y="81"/>
                    <a:pt x="379" y="52"/>
                  </a:cubicBezTo>
                  <a:cubicBezTo>
                    <a:pt x="340" y="26"/>
                    <a:pt x="264" y="0"/>
                    <a:pt x="193" y="1"/>
                  </a:cubicBezTo>
                  <a:close/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6" name="Freeform 7">
              <a:extLst>
                <a:ext uri="{FF2B5EF4-FFF2-40B4-BE49-F238E27FC236}">
                  <a16:creationId xmlns:a16="http://schemas.microsoft.com/office/drawing/2014/main" id="{B2D46581-1508-4B8A-817E-37D8BE19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907"/>
              <a:ext cx="825" cy="202"/>
            </a:xfrm>
            <a:custGeom>
              <a:avLst/>
              <a:gdLst>
                <a:gd name="T0" fmla="*/ 5158 w 330"/>
                <a:gd name="T1" fmla="*/ 691 h 76"/>
                <a:gd name="T2" fmla="*/ 2675 w 330"/>
                <a:gd name="T3" fmla="*/ 21 h 76"/>
                <a:gd name="T4" fmla="*/ 83 w 330"/>
                <a:gd name="T5" fmla="*/ 771 h 76"/>
                <a:gd name="T6" fmla="*/ 1813 w 330"/>
                <a:gd name="T7" fmla="*/ 1223 h 76"/>
                <a:gd name="T8" fmla="*/ 5158 w 330"/>
                <a:gd name="T9" fmla="*/ 691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" h="76">
                  <a:moveTo>
                    <a:pt x="330" y="37"/>
                  </a:moveTo>
                  <a:cubicBezTo>
                    <a:pt x="288" y="17"/>
                    <a:pt x="228" y="0"/>
                    <a:pt x="171" y="1"/>
                  </a:cubicBezTo>
                  <a:cubicBezTo>
                    <a:pt x="113" y="2"/>
                    <a:pt x="46" y="16"/>
                    <a:pt x="5" y="41"/>
                  </a:cubicBezTo>
                  <a:cubicBezTo>
                    <a:pt x="0" y="58"/>
                    <a:pt x="29" y="76"/>
                    <a:pt x="116" y="65"/>
                  </a:cubicBezTo>
                  <a:cubicBezTo>
                    <a:pt x="203" y="55"/>
                    <a:pt x="226" y="12"/>
                    <a:pt x="330" y="37"/>
                  </a:cubicBezTo>
                  <a:close/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7" name="Freeform 8">
              <a:extLst>
                <a:ext uri="{FF2B5EF4-FFF2-40B4-BE49-F238E27FC236}">
                  <a16:creationId xmlns:a16="http://schemas.microsoft.com/office/drawing/2014/main" id="{0D9BEA2C-A528-4C58-9339-9328455AC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920"/>
              <a:ext cx="45" cy="45"/>
            </a:xfrm>
            <a:custGeom>
              <a:avLst/>
              <a:gdLst>
                <a:gd name="T0" fmla="*/ 33 w 18"/>
                <a:gd name="T1" fmla="*/ 77 h 17"/>
                <a:gd name="T2" fmla="*/ 208 w 18"/>
                <a:gd name="T3" fmla="*/ 34 h 17"/>
                <a:gd name="T4" fmla="*/ 238 w 18"/>
                <a:gd name="T5" fmla="*/ 238 h 17"/>
                <a:gd name="T6" fmla="*/ 83 w 18"/>
                <a:gd name="T7" fmla="*/ 281 h 17"/>
                <a:gd name="T8" fmla="*/ 33 w 18"/>
                <a:gd name="T9" fmla="*/ 7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2" y="4"/>
                  </a:moveTo>
                  <a:cubicBezTo>
                    <a:pt x="4" y="1"/>
                    <a:pt x="9" y="0"/>
                    <a:pt x="13" y="2"/>
                  </a:cubicBezTo>
                  <a:cubicBezTo>
                    <a:pt x="16" y="4"/>
                    <a:pt x="18" y="9"/>
                    <a:pt x="15" y="13"/>
                  </a:cubicBezTo>
                  <a:cubicBezTo>
                    <a:pt x="13" y="16"/>
                    <a:pt x="8" y="17"/>
                    <a:pt x="5" y="15"/>
                  </a:cubicBezTo>
                  <a:cubicBezTo>
                    <a:pt x="1" y="13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8" name="Freeform 9">
              <a:extLst>
                <a:ext uri="{FF2B5EF4-FFF2-40B4-BE49-F238E27FC236}">
                  <a16:creationId xmlns:a16="http://schemas.microsoft.com/office/drawing/2014/main" id="{E3653AEA-854C-4372-AFEB-67C22A512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917"/>
              <a:ext cx="28" cy="32"/>
            </a:xfrm>
            <a:custGeom>
              <a:avLst/>
              <a:gdLst>
                <a:gd name="T0" fmla="*/ 20 w 11"/>
                <a:gd name="T1" fmla="*/ 56 h 12"/>
                <a:gd name="T2" fmla="*/ 130 w 11"/>
                <a:gd name="T3" fmla="*/ 21 h 12"/>
                <a:gd name="T4" fmla="*/ 163 w 11"/>
                <a:gd name="T5" fmla="*/ 171 h 12"/>
                <a:gd name="T6" fmla="*/ 51 w 11"/>
                <a:gd name="T7" fmla="*/ 192 h 12"/>
                <a:gd name="T8" fmla="*/ 20 w 11"/>
                <a:gd name="T9" fmla="*/ 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1" y="3"/>
                  </a:moveTo>
                  <a:cubicBezTo>
                    <a:pt x="3" y="1"/>
                    <a:pt x="6" y="0"/>
                    <a:pt x="8" y="1"/>
                  </a:cubicBezTo>
                  <a:cubicBezTo>
                    <a:pt x="11" y="3"/>
                    <a:pt x="11" y="6"/>
                    <a:pt x="10" y="9"/>
                  </a:cubicBez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9" name="Freeform 10">
              <a:extLst>
                <a:ext uri="{FF2B5EF4-FFF2-40B4-BE49-F238E27FC236}">
                  <a16:creationId xmlns:a16="http://schemas.microsoft.com/office/drawing/2014/main" id="{AD198DA4-30A1-414C-B81E-ADA71F711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941"/>
              <a:ext cx="30" cy="32"/>
            </a:xfrm>
            <a:custGeom>
              <a:avLst/>
              <a:gdLst>
                <a:gd name="T0" fmla="*/ 33 w 12"/>
                <a:gd name="T1" fmla="*/ 56 h 12"/>
                <a:gd name="T2" fmla="*/ 145 w 12"/>
                <a:gd name="T3" fmla="*/ 35 h 12"/>
                <a:gd name="T4" fmla="*/ 158 w 12"/>
                <a:gd name="T5" fmla="*/ 171 h 12"/>
                <a:gd name="T6" fmla="*/ 50 w 12"/>
                <a:gd name="T7" fmla="*/ 205 h 12"/>
                <a:gd name="T8" fmla="*/ 33 w 12"/>
                <a:gd name="T9" fmla="*/ 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2" y="3"/>
                  </a:moveTo>
                  <a:cubicBezTo>
                    <a:pt x="3" y="1"/>
                    <a:pt x="6" y="0"/>
                    <a:pt x="9" y="2"/>
                  </a:cubicBezTo>
                  <a:cubicBezTo>
                    <a:pt x="11" y="3"/>
                    <a:pt x="12" y="7"/>
                    <a:pt x="10" y="9"/>
                  </a:cubicBezTo>
                  <a:cubicBezTo>
                    <a:pt x="9" y="11"/>
                    <a:pt x="6" y="12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0" name="Freeform 11">
              <a:extLst>
                <a:ext uri="{FF2B5EF4-FFF2-40B4-BE49-F238E27FC236}">
                  <a16:creationId xmlns:a16="http://schemas.microsoft.com/office/drawing/2014/main" id="{121F5E01-49EE-4B76-838C-0AD1F2C8F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072"/>
              <a:ext cx="982" cy="69"/>
            </a:xfrm>
            <a:custGeom>
              <a:avLst/>
              <a:gdLst>
                <a:gd name="T0" fmla="*/ 0 w 393"/>
                <a:gd name="T1" fmla="*/ 191 h 26"/>
                <a:gd name="T2" fmla="*/ 2091 w 393"/>
                <a:gd name="T3" fmla="*/ 247 h 26"/>
                <a:gd name="T4" fmla="*/ 6132 w 393"/>
                <a:gd name="T5" fmla="*/ 0 h 26"/>
                <a:gd name="T6" fmla="*/ 2229 w 393"/>
                <a:gd name="T7" fmla="*/ 409 h 26"/>
                <a:gd name="T8" fmla="*/ 0 w 393"/>
                <a:gd name="T9" fmla="*/ 19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3" h="26">
                  <a:moveTo>
                    <a:pt x="0" y="10"/>
                  </a:moveTo>
                  <a:cubicBezTo>
                    <a:pt x="55" y="14"/>
                    <a:pt x="81" y="14"/>
                    <a:pt x="134" y="13"/>
                  </a:cubicBezTo>
                  <a:cubicBezTo>
                    <a:pt x="187" y="12"/>
                    <a:pt x="359" y="0"/>
                    <a:pt x="393" y="0"/>
                  </a:cubicBezTo>
                  <a:cubicBezTo>
                    <a:pt x="352" y="5"/>
                    <a:pt x="212" y="19"/>
                    <a:pt x="143" y="22"/>
                  </a:cubicBezTo>
                  <a:cubicBezTo>
                    <a:pt x="74" y="26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1" name="Freeform 12">
              <a:extLst>
                <a:ext uri="{FF2B5EF4-FFF2-40B4-BE49-F238E27FC236}">
                  <a16:creationId xmlns:a16="http://schemas.microsoft.com/office/drawing/2014/main" id="{EDE51950-5916-4D2E-A0A7-C78DB1B9A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317"/>
              <a:ext cx="508" cy="155"/>
            </a:xfrm>
            <a:custGeom>
              <a:avLst/>
              <a:gdLst>
                <a:gd name="T0" fmla="*/ 1051 w 203"/>
                <a:gd name="T1" fmla="*/ 171 h 58"/>
                <a:gd name="T2" fmla="*/ 2022 w 203"/>
                <a:gd name="T3" fmla="*/ 615 h 58"/>
                <a:gd name="T4" fmla="*/ 3181 w 203"/>
                <a:gd name="T5" fmla="*/ 1106 h 58"/>
                <a:gd name="T6" fmla="*/ 2160 w 203"/>
                <a:gd name="T7" fmla="*/ 593 h 58"/>
                <a:gd name="T8" fmla="*/ 1379 w 203"/>
                <a:gd name="T9" fmla="*/ 150 h 58"/>
                <a:gd name="T10" fmla="*/ 0 w 203"/>
                <a:gd name="T11" fmla="*/ 0 h 58"/>
                <a:gd name="T12" fmla="*/ 1051 w 203"/>
                <a:gd name="T13" fmla="*/ 171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58">
                  <a:moveTo>
                    <a:pt x="67" y="9"/>
                  </a:moveTo>
                  <a:cubicBezTo>
                    <a:pt x="99" y="11"/>
                    <a:pt x="109" y="20"/>
                    <a:pt x="129" y="32"/>
                  </a:cubicBezTo>
                  <a:cubicBezTo>
                    <a:pt x="148" y="45"/>
                    <a:pt x="167" y="55"/>
                    <a:pt x="203" y="58"/>
                  </a:cubicBezTo>
                  <a:cubicBezTo>
                    <a:pt x="187" y="55"/>
                    <a:pt x="156" y="44"/>
                    <a:pt x="138" y="31"/>
                  </a:cubicBezTo>
                  <a:cubicBezTo>
                    <a:pt x="119" y="19"/>
                    <a:pt x="111" y="15"/>
                    <a:pt x="88" y="8"/>
                  </a:cubicBezTo>
                  <a:cubicBezTo>
                    <a:pt x="65" y="1"/>
                    <a:pt x="32" y="1"/>
                    <a:pt x="0" y="0"/>
                  </a:cubicBezTo>
                  <a:cubicBezTo>
                    <a:pt x="15" y="4"/>
                    <a:pt x="53" y="7"/>
                    <a:pt x="6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2" name="Freeform 13">
              <a:extLst>
                <a:ext uri="{FF2B5EF4-FFF2-40B4-BE49-F238E27FC236}">
                  <a16:creationId xmlns:a16="http://schemas.microsoft.com/office/drawing/2014/main" id="{55115099-5398-49E0-9EEB-F01D2B6F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1000"/>
              <a:ext cx="457" cy="53"/>
            </a:xfrm>
            <a:custGeom>
              <a:avLst/>
              <a:gdLst>
                <a:gd name="T0" fmla="*/ 0 w 183"/>
                <a:gd name="T1" fmla="*/ 315 h 20"/>
                <a:gd name="T2" fmla="*/ 1840 w 183"/>
                <a:gd name="T3" fmla="*/ 239 h 20"/>
                <a:gd name="T4" fmla="*/ 2849 w 183"/>
                <a:gd name="T5" fmla="*/ 0 h 20"/>
                <a:gd name="T6" fmla="*/ 1746 w 183"/>
                <a:gd name="T7" fmla="*/ 371 h 20"/>
                <a:gd name="T8" fmla="*/ 0 w 183"/>
                <a:gd name="T9" fmla="*/ 31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20">
                  <a:moveTo>
                    <a:pt x="0" y="17"/>
                  </a:moveTo>
                  <a:cubicBezTo>
                    <a:pt x="19" y="17"/>
                    <a:pt x="96" y="13"/>
                    <a:pt x="118" y="13"/>
                  </a:cubicBezTo>
                  <a:cubicBezTo>
                    <a:pt x="140" y="13"/>
                    <a:pt x="161" y="10"/>
                    <a:pt x="183" y="0"/>
                  </a:cubicBezTo>
                  <a:cubicBezTo>
                    <a:pt x="166" y="12"/>
                    <a:pt x="139" y="19"/>
                    <a:pt x="112" y="20"/>
                  </a:cubicBezTo>
                  <a:cubicBezTo>
                    <a:pt x="84" y="20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3" name="Freeform 14">
              <a:extLst>
                <a:ext uri="{FF2B5EF4-FFF2-40B4-BE49-F238E27FC236}">
                  <a16:creationId xmlns:a16="http://schemas.microsoft.com/office/drawing/2014/main" id="{625AC9BA-E211-49AF-B421-B2C42A3B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1219"/>
              <a:ext cx="997" cy="202"/>
            </a:xfrm>
            <a:custGeom>
              <a:avLst/>
              <a:gdLst>
                <a:gd name="T0" fmla="*/ 2529 w 399"/>
                <a:gd name="T1" fmla="*/ 1406 h 76"/>
                <a:gd name="T2" fmla="*/ 4695 w 399"/>
                <a:gd name="T3" fmla="*/ 635 h 76"/>
                <a:gd name="T4" fmla="*/ 6224 w 399"/>
                <a:gd name="T5" fmla="*/ 93 h 76"/>
                <a:gd name="T6" fmla="*/ 4508 w 399"/>
                <a:gd name="T7" fmla="*/ 465 h 76"/>
                <a:gd name="T8" fmla="*/ 2249 w 399"/>
                <a:gd name="T9" fmla="*/ 1146 h 76"/>
                <a:gd name="T10" fmla="*/ 0 w 399"/>
                <a:gd name="T11" fmla="*/ 678 h 76"/>
                <a:gd name="T12" fmla="*/ 2529 w 399"/>
                <a:gd name="T13" fmla="*/ 1406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9" h="76">
                  <a:moveTo>
                    <a:pt x="162" y="75"/>
                  </a:moveTo>
                  <a:cubicBezTo>
                    <a:pt x="192" y="76"/>
                    <a:pt x="254" y="57"/>
                    <a:pt x="301" y="34"/>
                  </a:cubicBezTo>
                  <a:cubicBezTo>
                    <a:pt x="349" y="10"/>
                    <a:pt x="363" y="0"/>
                    <a:pt x="399" y="5"/>
                  </a:cubicBezTo>
                  <a:cubicBezTo>
                    <a:pt x="373" y="1"/>
                    <a:pt x="345" y="1"/>
                    <a:pt x="289" y="25"/>
                  </a:cubicBezTo>
                  <a:cubicBezTo>
                    <a:pt x="239" y="46"/>
                    <a:pt x="220" y="59"/>
                    <a:pt x="144" y="61"/>
                  </a:cubicBezTo>
                  <a:cubicBezTo>
                    <a:pt x="67" y="62"/>
                    <a:pt x="0" y="36"/>
                    <a:pt x="0" y="36"/>
                  </a:cubicBezTo>
                  <a:cubicBezTo>
                    <a:pt x="13" y="46"/>
                    <a:pt x="78" y="74"/>
                    <a:pt x="162" y="75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4" name="Freeform 15">
              <a:extLst>
                <a:ext uri="{FF2B5EF4-FFF2-40B4-BE49-F238E27FC236}">
                  <a16:creationId xmlns:a16="http://schemas.microsoft.com/office/drawing/2014/main" id="{8DE3D894-727C-49B0-8D1D-488FC1C18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1163"/>
              <a:ext cx="373" cy="82"/>
            </a:xfrm>
            <a:custGeom>
              <a:avLst/>
              <a:gdLst>
                <a:gd name="T0" fmla="*/ 0 w 149"/>
                <a:gd name="T1" fmla="*/ 204 h 31"/>
                <a:gd name="T2" fmla="*/ 1272 w 149"/>
                <a:gd name="T3" fmla="*/ 148 h 31"/>
                <a:gd name="T4" fmla="*/ 2338 w 149"/>
                <a:gd name="T5" fmla="*/ 574 h 31"/>
                <a:gd name="T6" fmla="*/ 1284 w 149"/>
                <a:gd name="T7" fmla="*/ 21 h 31"/>
                <a:gd name="T8" fmla="*/ 0 w 149"/>
                <a:gd name="T9" fmla="*/ 20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31">
                  <a:moveTo>
                    <a:pt x="0" y="11"/>
                  </a:moveTo>
                  <a:cubicBezTo>
                    <a:pt x="29" y="9"/>
                    <a:pt x="66" y="8"/>
                    <a:pt x="81" y="8"/>
                  </a:cubicBezTo>
                  <a:cubicBezTo>
                    <a:pt x="97" y="8"/>
                    <a:pt x="115" y="8"/>
                    <a:pt x="149" y="31"/>
                  </a:cubicBezTo>
                  <a:cubicBezTo>
                    <a:pt x="127" y="9"/>
                    <a:pt x="111" y="0"/>
                    <a:pt x="82" y="1"/>
                  </a:cubicBezTo>
                  <a:cubicBezTo>
                    <a:pt x="54" y="2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5" name="Freeform 16">
              <a:extLst>
                <a:ext uri="{FF2B5EF4-FFF2-40B4-BE49-F238E27FC236}">
                  <a16:creationId xmlns:a16="http://schemas.microsoft.com/office/drawing/2014/main" id="{59475BAE-9A9B-4C63-AB97-563FA6A67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168"/>
              <a:ext cx="945" cy="88"/>
            </a:xfrm>
            <a:custGeom>
              <a:avLst/>
              <a:gdLst>
                <a:gd name="T0" fmla="*/ 5908 w 378"/>
                <a:gd name="T1" fmla="*/ 0 h 33"/>
                <a:gd name="T2" fmla="*/ 613 w 378"/>
                <a:gd name="T3" fmla="*/ 419 h 33"/>
                <a:gd name="T4" fmla="*/ 175 w 378"/>
                <a:gd name="T5" fmla="*/ 627 h 33"/>
                <a:gd name="T6" fmla="*/ 625 w 378"/>
                <a:gd name="T7" fmla="*/ 341 h 33"/>
                <a:gd name="T8" fmla="*/ 5908 w 378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33">
                  <a:moveTo>
                    <a:pt x="378" y="0"/>
                  </a:moveTo>
                  <a:cubicBezTo>
                    <a:pt x="339" y="11"/>
                    <a:pt x="59" y="24"/>
                    <a:pt x="39" y="22"/>
                  </a:cubicBezTo>
                  <a:cubicBezTo>
                    <a:pt x="20" y="23"/>
                    <a:pt x="3" y="24"/>
                    <a:pt x="11" y="33"/>
                  </a:cubicBezTo>
                  <a:cubicBezTo>
                    <a:pt x="0" y="24"/>
                    <a:pt x="11" y="19"/>
                    <a:pt x="40" y="18"/>
                  </a:cubicBezTo>
                  <a:cubicBezTo>
                    <a:pt x="69" y="16"/>
                    <a:pt x="346" y="6"/>
                    <a:pt x="378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6" name="Freeform 17">
              <a:extLst>
                <a:ext uri="{FF2B5EF4-FFF2-40B4-BE49-F238E27FC236}">
                  <a16:creationId xmlns:a16="http://schemas.microsoft.com/office/drawing/2014/main" id="{99123AA6-82D7-444F-90B5-86E472E25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867"/>
              <a:ext cx="2825" cy="664"/>
            </a:xfrm>
            <a:custGeom>
              <a:avLst/>
              <a:gdLst>
                <a:gd name="T0" fmla="*/ 17283 w 1130"/>
                <a:gd name="T1" fmla="*/ 4267 h 249"/>
                <a:gd name="T2" fmla="*/ 15313 w 1130"/>
                <a:gd name="T3" fmla="*/ 3960 h 249"/>
                <a:gd name="T4" fmla="*/ 14845 w 1130"/>
                <a:gd name="T5" fmla="*/ 3661 h 249"/>
                <a:gd name="T6" fmla="*/ 14270 w 1130"/>
                <a:gd name="T7" fmla="*/ 3299 h 249"/>
                <a:gd name="T8" fmla="*/ 13125 w 1130"/>
                <a:gd name="T9" fmla="*/ 3093 h 249"/>
                <a:gd name="T10" fmla="*/ 12958 w 1130"/>
                <a:gd name="T11" fmla="*/ 3072 h 249"/>
                <a:gd name="T12" fmla="*/ 11750 w 1130"/>
                <a:gd name="T13" fmla="*/ 2787 h 249"/>
                <a:gd name="T14" fmla="*/ 11750 w 1130"/>
                <a:gd name="T15" fmla="*/ 2696 h 249"/>
                <a:gd name="T16" fmla="*/ 13550 w 1130"/>
                <a:gd name="T17" fmla="*/ 2595 h 249"/>
                <a:gd name="T18" fmla="*/ 14958 w 1130"/>
                <a:gd name="T19" fmla="*/ 2504 h 249"/>
                <a:gd name="T20" fmla="*/ 17270 w 1130"/>
                <a:gd name="T21" fmla="*/ 2296 h 249"/>
                <a:gd name="T22" fmla="*/ 17188 w 1130"/>
                <a:gd name="T23" fmla="*/ 1309 h 249"/>
                <a:gd name="T24" fmla="*/ 14875 w 1130"/>
                <a:gd name="T25" fmla="*/ 1400 h 249"/>
                <a:gd name="T26" fmla="*/ 13488 w 1130"/>
                <a:gd name="T27" fmla="*/ 1501 h 249"/>
                <a:gd name="T28" fmla="*/ 10095 w 1130"/>
                <a:gd name="T29" fmla="*/ 1400 h 249"/>
                <a:gd name="T30" fmla="*/ 9188 w 1130"/>
                <a:gd name="T31" fmla="*/ 1045 h 249"/>
                <a:gd name="T32" fmla="*/ 6050 w 1130"/>
                <a:gd name="T33" fmla="*/ 21 h 249"/>
                <a:gd name="T34" fmla="*/ 3158 w 1130"/>
                <a:gd name="T35" fmla="*/ 819 h 249"/>
                <a:gd name="T36" fmla="*/ 2375 w 1130"/>
                <a:gd name="T37" fmla="*/ 1045 h 249"/>
                <a:gd name="T38" fmla="*/ 833 w 1130"/>
                <a:gd name="T39" fmla="*/ 1101 h 249"/>
                <a:gd name="T40" fmla="*/ 0 w 1130"/>
                <a:gd name="T41" fmla="*/ 1139 h 249"/>
                <a:gd name="T42" fmla="*/ 20 w 1130"/>
                <a:gd name="T43" fmla="*/ 2424 h 249"/>
                <a:gd name="T44" fmla="*/ 875 w 1130"/>
                <a:gd name="T45" fmla="*/ 2389 h 249"/>
                <a:gd name="T46" fmla="*/ 2095 w 1130"/>
                <a:gd name="T47" fmla="*/ 2355 h 249"/>
                <a:gd name="T48" fmla="*/ 3220 w 1130"/>
                <a:gd name="T49" fmla="*/ 2880 h 249"/>
                <a:gd name="T50" fmla="*/ 6125 w 1130"/>
                <a:gd name="T51" fmla="*/ 4019 h 249"/>
                <a:gd name="T52" fmla="*/ 9300 w 1130"/>
                <a:gd name="T53" fmla="*/ 2824 h 249"/>
                <a:gd name="T54" fmla="*/ 9925 w 1130"/>
                <a:gd name="T55" fmla="*/ 2675 h 249"/>
                <a:gd name="T56" fmla="*/ 10300 w 1130"/>
                <a:gd name="T57" fmla="*/ 2709 h 249"/>
                <a:gd name="T58" fmla="*/ 10750 w 1130"/>
                <a:gd name="T59" fmla="*/ 2901 h 249"/>
                <a:gd name="T60" fmla="*/ 12938 w 1130"/>
                <a:gd name="T61" fmla="*/ 3605 h 249"/>
                <a:gd name="T62" fmla="*/ 13113 w 1130"/>
                <a:gd name="T63" fmla="*/ 3605 h 249"/>
                <a:gd name="T64" fmla="*/ 14113 w 1130"/>
                <a:gd name="T65" fmla="*/ 3789 h 249"/>
                <a:gd name="T66" fmla="*/ 14625 w 1130"/>
                <a:gd name="T67" fmla="*/ 4075 h 249"/>
                <a:gd name="T68" fmla="*/ 15145 w 1130"/>
                <a:gd name="T69" fmla="*/ 4360 h 249"/>
                <a:gd name="T70" fmla="*/ 17283 w 1130"/>
                <a:gd name="T71" fmla="*/ 4643 h 249"/>
                <a:gd name="T72" fmla="*/ 17283 w 1130"/>
                <a:gd name="T73" fmla="*/ 4267 h 24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30" h="249">
                  <a:moveTo>
                    <a:pt x="1106" y="225"/>
                  </a:moveTo>
                  <a:cubicBezTo>
                    <a:pt x="1061" y="226"/>
                    <a:pt x="1020" y="226"/>
                    <a:pt x="980" y="209"/>
                  </a:cubicBezTo>
                  <a:cubicBezTo>
                    <a:pt x="970" y="204"/>
                    <a:pt x="960" y="199"/>
                    <a:pt x="950" y="193"/>
                  </a:cubicBezTo>
                  <a:cubicBezTo>
                    <a:pt x="939" y="186"/>
                    <a:pt x="927" y="179"/>
                    <a:pt x="913" y="174"/>
                  </a:cubicBezTo>
                  <a:cubicBezTo>
                    <a:pt x="889" y="165"/>
                    <a:pt x="864" y="164"/>
                    <a:pt x="840" y="163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02" y="160"/>
                    <a:pt x="773" y="155"/>
                    <a:pt x="752" y="147"/>
                  </a:cubicBezTo>
                  <a:cubicBezTo>
                    <a:pt x="747" y="145"/>
                    <a:pt x="747" y="141"/>
                    <a:pt x="752" y="142"/>
                  </a:cubicBezTo>
                  <a:cubicBezTo>
                    <a:pt x="789" y="143"/>
                    <a:pt x="833" y="139"/>
                    <a:pt x="867" y="137"/>
                  </a:cubicBezTo>
                  <a:cubicBezTo>
                    <a:pt x="957" y="132"/>
                    <a:pt x="957" y="132"/>
                    <a:pt x="957" y="132"/>
                  </a:cubicBezTo>
                  <a:cubicBezTo>
                    <a:pt x="1034" y="128"/>
                    <a:pt x="1074" y="124"/>
                    <a:pt x="1105" y="121"/>
                  </a:cubicBezTo>
                  <a:cubicBezTo>
                    <a:pt x="1130" y="118"/>
                    <a:pt x="1127" y="69"/>
                    <a:pt x="1100" y="69"/>
                  </a:cubicBezTo>
                  <a:cubicBezTo>
                    <a:pt x="1065" y="68"/>
                    <a:pt x="1032" y="70"/>
                    <a:pt x="952" y="74"/>
                  </a:cubicBezTo>
                  <a:cubicBezTo>
                    <a:pt x="863" y="79"/>
                    <a:pt x="863" y="79"/>
                    <a:pt x="863" y="79"/>
                  </a:cubicBezTo>
                  <a:cubicBezTo>
                    <a:pt x="796" y="83"/>
                    <a:pt x="723" y="80"/>
                    <a:pt x="646" y="74"/>
                  </a:cubicBezTo>
                  <a:cubicBezTo>
                    <a:pt x="625" y="71"/>
                    <a:pt x="601" y="61"/>
                    <a:pt x="588" y="55"/>
                  </a:cubicBezTo>
                  <a:cubicBezTo>
                    <a:pt x="528" y="26"/>
                    <a:pt x="456" y="2"/>
                    <a:pt x="387" y="1"/>
                  </a:cubicBezTo>
                  <a:cubicBezTo>
                    <a:pt x="296" y="0"/>
                    <a:pt x="249" y="24"/>
                    <a:pt x="202" y="43"/>
                  </a:cubicBezTo>
                  <a:cubicBezTo>
                    <a:pt x="194" y="47"/>
                    <a:pt x="172" y="55"/>
                    <a:pt x="152" y="55"/>
                  </a:cubicBezTo>
                  <a:cubicBezTo>
                    <a:pt x="115" y="56"/>
                    <a:pt x="81" y="57"/>
                    <a:pt x="53" y="58"/>
                  </a:cubicBezTo>
                  <a:cubicBezTo>
                    <a:pt x="33" y="59"/>
                    <a:pt x="15" y="60"/>
                    <a:pt x="0" y="60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7" y="128"/>
                    <a:pt x="35" y="127"/>
                    <a:pt x="56" y="126"/>
                  </a:cubicBezTo>
                  <a:cubicBezTo>
                    <a:pt x="79" y="125"/>
                    <a:pt x="105" y="124"/>
                    <a:pt x="134" y="124"/>
                  </a:cubicBezTo>
                  <a:cubicBezTo>
                    <a:pt x="164" y="126"/>
                    <a:pt x="193" y="143"/>
                    <a:pt x="206" y="152"/>
                  </a:cubicBezTo>
                  <a:cubicBezTo>
                    <a:pt x="245" y="178"/>
                    <a:pt x="298" y="207"/>
                    <a:pt x="392" y="212"/>
                  </a:cubicBezTo>
                  <a:cubicBezTo>
                    <a:pt x="478" y="217"/>
                    <a:pt x="547" y="168"/>
                    <a:pt x="595" y="149"/>
                  </a:cubicBezTo>
                  <a:cubicBezTo>
                    <a:pt x="603" y="146"/>
                    <a:pt x="629" y="141"/>
                    <a:pt x="635" y="141"/>
                  </a:cubicBezTo>
                  <a:cubicBezTo>
                    <a:pt x="643" y="142"/>
                    <a:pt x="651" y="143"/>
                    <a:pt x="659" y="143"/>
                  </a:cubicBezTo>
                  <a:cubicBezTo>
                    <a:pt x="664" y="144"/>
                    <a:pt x="684" y="150"/>
                    <a:pt x="688" y="153"/>
                  </a:cubicBezTo>
                  <a:cubicBezTo>
                    <a:pt x="732" y="179"/>
                    <a:pt x="774" y="187"/>
                    <a:pt x="828" y="190"/>
                  </a:cubicBezTo>
                  <a:cubicBezTo>
                    <a:pt x="839" y="190"/>
                    <a:pt x="839" y="190"/>
                    <a:pt x="839" y="190"/>
                  </a:cubicBezTo>
                  <a:cubicBezTo>
                    <a:pt x="862" y="192"/>
                    <a:pt x="883" y="193"/>
                    <a:pt x="903" y="200"/>
                  </a:cubicBezTo>
                  <a:cubicBezTo>
                    <a:pt x="914" y="205"/>
                    <a:pt x="925" y="208"/>
                    <a:pt x="936" y="215"/>
                  </a:cubicBezTo>
                  <a:cubicBezTo>
                    <a:pt x="946" y="221"/>
                    <a:pt x="958" y="225"/>
                    <a:pt x="969" y="230"/>
                  </a:cubicBezTo>
                  <a:cubicBezTo>
                    <a:pt x="1014" y="249"/>
                    <a:pt x="1061" y="246"/>
                    <a:pt x="1106" y="245"/>
                  </a:cubicBezTo>
                  <a:cubicBezTo>
                    <a:pt x="1116" y="246"/>
                    <a:pt x="1115" y="226"/>
                    <a:pt x="1106" y="2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7" name="Oval 18">
              <a:extLst>
                <a:ext uri="{FF2B5EF4-FFF2-40B4-BE49-F238E27FC236}">
                  <a16:creationId xmlns:a16="http://schemas.microsoft.com/office/drawing/2014/main" id="{DCF7F600-A8E7-4AE0-ADA6-94F018405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1024"/>
              <a:ext cx="85" cy="18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8" name="Oval 19">
              <a:extLst>
                <a:ext uri="{FF2B5EF4-FFF2-40B4-BE49-F238E27FC236}">
                  <a16:creationId xmlns:a16="http://schemas.microsoft.com/office/drawing/2014/main" id="{E7D8BF5A-4E3C-4E1F-972F-6BFB43646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3" y="1069"/>
              <a:ext cx="35" cy="99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9" name="Oval 20">
              <a:extLst>
                <a:ext uri="{FF2B5EF4-FFF2-40B4-BE49-F238E27FC236}">
                  <a16:creationId xmlns:a16="http://schemas.microsoft.com/office/drawing/2014/main" id="{A096B3C0-B1D4-4AC4-9B6F-50EBB9D1C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1024"/>
              <a:ext cx="85" cy="189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4819" name="Group 21">
            <a:extLst>
              <a:ext uri="{FF2B5EF4-FFF2-40B4-BE49-F238E27FC236}">
                <a16:creationId xmlns:a16="http://schemas.microsoft.com/office/drawing/2014/main" id="{48D5EED1-220D-4F44-BFFF-AE79218CD800}"/>
              </a:ext>
            </a:extLst>
          </p:cNvPr>
          <p:cNvGrpSpPr>
            <a:grpSpLocks/>
          </p:cNvGrpSpPr>
          <p:nvPr/>
        </p:nvGrpSpPr>
        <p:grpSpPr bwMode="auto">
          <a:xfrm>
            <a:off x="3817938" y="3232150"/>
            <a:ext cx="4545012" cy="2789238"/>
            <a:chOff x="1445" y="1872"/>
            <a:chExt cx="2863" cy="1757"/>
          </a:xfrm>
        </p:grpSpPr>
        <p:grpSp>
          <p:nvGrpSpPr>
            <p:cNvPr id="34820" name="Group 22">
              <a:extLst>
                <a:ext uri="{FF2B5EF4-FFF2-40B4-BE49-F238E27FC236}">
                  <a16:creationId xmlns:a16="http://schemas.microsoft.com/office/drawing/2014/main" id="{D89F9BF8-41D1-4F2E-BA8B-66DF5FD870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40" y="1872"/>
              <a:ext cx="913" cy="1109"/>
              <a:chOff x="2340" y="1872"/>
              <a:chExt cx="913" cy="1109"/>
            </a:xfrm>
          </p:grpSpPr>
          <p:sp>
            <p:nvSpPr>
              <p:cNvPr id="34963" name="Freeform 23">
                <a:extLst>
                  <a:ext uri="{FF2B5EF4-FFF2-40B4-BE49-F238E27FC236}">
                    <a16:creationId xmlns:a16="http://schemas.microsoft.com/office/drawing/2014/main" id="{EA639427-634A-4482-807F-19C2D34B1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901"/>
                <a:ext cx="873" cy="1051"/>
              </a:xfrm>
              <a:custGeom>
                <a:avLst/>
                <a:gdLst>
                  <a:gd name="T0" fmla="*/ 833 w 349"/>
                  <a:gd name="T1" fmla="*/ 5372 h 394"/>
                  <a:gd name="T2" fmla="*/ 1051 w 349"/>
                  <a:gd name="T3" fmla="*/ 5829 h 394"/>
                  <a:gd name="T4" fmla="*/ 1096 w 349"/>
                  <a:gd name="T5" fmla="*/ 6533 h 394"/>
                  <a:gd name="T6" fmla="*/ 750 w 349"/>
                  <a:gd name="T7" fmla="*/ 7002 h 394"/>
                  <a:gd name="T8" fmla="*/ 1063 w 349"/>
                  <a:gd name="T9" fmla="*/ 6888 h 394"/>
                  <a:gd name="T10" fmla="*/ 1301 w 349"/>
                  <a:gd name="T11" fmla="*/ 7365 h 394"/>
                  <a:gd name="T12" fmla="*/ 1846 w 349"/>
                  <a:gd name="T13" fmla="*/ 7080 h 394"/>
                  <a:gd name="T14" fmla="*/ 1971 w 349"/>
                  <a:gd name="T15" fmla="*/ 7480 h 394"/>
                  <a:gd name="T16" fmla="*/ 2241 w 349"/>
                  <a:gd name="T17" fmla="*/ 7117 h 394"/>
                  <a:gd name="T18" fmla="*/ 2491 w 349"/>
                  <a:gd name="T19" fmla="*/ 6759 h 394"/>
                  <a:gd name="T20" fmla="*/ 3004 w 349"/>
                  <a:gd name="T21" fmla="*/ 6738 h 394"/>
                  <a:gd name="T22" fmla="*/ 3397 w 349"/>
                  <a:gd name="T23" fmla="*/ 5978 h 394"/>
                  <a:gd name="T24" fmla="*/ 3222 w 349"/>
                  <a:gd name="T25" fmla="*/ 5394 h 394"/>
                  <a:gd name="T26" fmla="*/ 4305 w 349"/>
                  <a:gd name="T27" fmla="*/ 5450 h 394"/>
                  <a:gd name="T28" fmla="*/ 5351 w 349"/>
                  <a:gd name="T29" fmla="*/ 4425 h 394"/>
                  <a:gd name="T30" fmla="*/ 5100 w 349"/>
                  <a:gd name="T31" fmla="*/ 2598 h 394"/>
                  <a:gd name="T32" fmla="*/ 5276 w 349"/>
                  <a:gd name="T33" fmla="*/ 1595 h 394"/>
                  <a:gd name="T34" fmla="*/ 4943 w 349"/>
                  <a:gd name="T35" fmla="*/ 648 h 394"/>
                  <a:gd name="T36" fmla="*/ 3317 w 349"/>
                  <a:gd name="T37" fmla="*/ 435 h 394"/>
                  <a:gd name="T38" fmla="*/ 2616 w 349"/>
                  <a:gd name="T39" fmla="*/ 1251 h 394"/>
                  <a:gd name="T40" fmla="*/ 1751 w 349"/>
                  <a:gd name="T41" fmla="*/ 1595 h 394"/>
                  <a:gd name="T42" fmla="*/ 770 w 349"/>
                  <a:gd name="T43" fmla="*/ 1729 h 394"/>
                  <a:gd name="T44" fmla="*/ 33 w 349"/>
                  <a:gd name="T45" fmla="*/ 3324 h 394"/>
                  <a:gd name="T46" fmla="*/ 500 w 349"/>
                  <a:gd name="T47" fmla="*/ 4767 h 394"/>
                  <a:gd name="T48" fmla="*/ 833 w 349"/>
                  <a:gd name="T49" fmla="*/ 5372 h 39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9" h="394">
                    <a:moveTo>
                      <a:pt x="53" y="283"/>
                    </a:moveTo>
                    <a:cubicBezTo>
                      <a:pt x="60" y="291"/>
                      <a:pt x="66" y="295"/>
                      <a:pt x="67" y="307"/>
                    </a:cubicBezTo>
                    <a:cubicBezTo>
                      <a:pt x="68" y="321"/>
                      <a:pt x="73" y="331"/>
                      <a:pt x="70" y="344"/>
                    </a:cubicBezTo>
                    <a:cubicBezTo>
                      <a:pt x="68" y="353"/>
                      <a:pt x="52" y="364"/>
                      <a:pt x="48" y="369"/>
                    </a:cubicBezTo>
                    <a:cubicBezTo>
                      <a:pt x="58" y="364"/>
                      <a:pt x="68" y="363"/>
                      <a:pt x="68" y="363"/>
                    </a:cubicBezTo>
                    <a:cubicBezTo>
                      <a:pt x="73" y="374"/>
                      <a:pt x="76" y="384"/>
                      <a:pt x="83" y="388"/>
                    </a:cubicBezTo>
                    <a:cubicBezTo>
                      <a:pt x="92" y="389"/>
                      <a:pt x="118" y="373"/>
                      <a:pt x="118" y="373"/>
                    </a:cubicBezTo>
                    <a:cubicBezTo>
                      <a:pt x="118" y="380"/>
                      <a:pt x="122" y="388"/>
                      <a:pt x="126" y="394"/>
                    </a:cubicBezTo>
                    <a:cubicBezTo>
                      <a:pt x="131" y="385"/>
                      <a:pt x="136" y="383"/>
                      <a:pt x="143" y="375"/>
                    </a:cubicBezTo>
                    <a:cubicBezTo>
                      <a:pt x="149" y="368"/>
                      <a:pt x="151" y="361"/>
                      <a:pt x="159" y="356"/>
                    </a:cubicBezTo>
                    <a:cubicBezTo>
                      <a:pt x="169" y="350"/>
                      <a:pt x="181" y="354"/>
                      <a:pt x="192" y="355"/>
                    </a:cubicBezTo>
                    <a:cubicBezTo>
                      <a:pt x="216" y="357"/>
                      <a:pt x="235" y="337"/>
                      <a:pt x="217" y="315"/>
                    </a:cubicBezTo>
                    <a:cubicBezTo>
                      <a:pt x="209" y="304"/>
                      <a:pt x="196" y="299"/>
                      <a:pt x="206" y="284"/>
                    </a:cubicBezTo>
                    <a:cubicBezTo>
                      <a:pt x="223" y="260"/>
                      <a:pt x="255" y="283"/>
                      <a:pt x="275" y="287"/>
                    </a:cubicBezTo>
                    <a:cubicBezTo>
                      <a:pt x="311" y="293"/>
                      <a:pt x="334" y="265"/>
                      <a:pt x="342" y="233"/>
                    </a:cubicBezTo>
                    <a:cubicBezTo>
                      <a:pt x="349" y="200"/>
                      <a:pt x="318" y="172"/>
                      <a:pt x="326" y="137"/>
                    </a:cubicBezTo>
                    <a:cubicBezTo>
                      <a:pt x="330" y="118"/>
                      <a:pt x="339" y="105"/>
                      <a:pt x="337" y="84"/>
                    </a:cubicBezTo>
                    <a:cubicBezTo>
                      <a:pt x="335" y="67"/>
                      <a:pt x="327" y="48"/>
                      <a:pt x="316" y="34"/>
                    </a:cubicBezTo>
                    <a:cubicBezTo>
                      <a:pt x="291" y="0"/>
                      <a:pt x="245" y="0"/>
                      <a:pt x="212" y="23"/>
                    </a:cubicBezTo>
                    <a:cubicBezTo>
                      <a:pt x="195" y="35"/>
                      <a:pt x="184" y="54"/>
                      <a:pt x="167" y="66"/>
                    </a:cubicBezTo>
                    <a:cubicBezTo>
                      <a:pt x="151" y="77"/>
                      <a:pt x="131" y="82"/>
                      <a:pt x="112" y="84"/>
                    </a:cubicBezTo>
                    <a:cubicBezTo>
                      <a:pt x="89" y="87"/>
                      <a:pt x="70" y="79"/>
                      <a:pt x="49" y="91"/>
                    </a:cubicBezTo>
                    <a:cubicBezTo>
                      <a:pt x="17" y="110"/>
                      <a:pt x="4" y="141"/>
                      <a:pt x="2" y="175"/>
                    </a:cubicBezTo>
                    <a:cubicBezTo>
                      <a:pt x="0" y="201"/>
                      <a:pt x="21" y="229"/>
                      <a:pt x="32" y="251"/>
                    </a:cubicBezTo>
                    <a:cubicBezTo>
                      <a:pt x="39" y="263"/>
                      <a:pt x="44" y="273"/>
                      <a:pt x="53" y="28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4" name="Freeform 24">
                <a:extLst>
                  <a:ext uri="{FF2B5EF4-FFF2-40B4-BE49-F238E27FC236}">
                    <a16:creationId xmlns:a16="http://schemas.microsoft.com/office/drawing/2014/main" id="{EE674F49-8B7B-427A-96C6-D91D0EFA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920"/>
                <a:ext cx="85" cy="61"/>
              </a:xfrm>
              <a:custGeom>
                <a:avLst/>
                <a:gdLst>
                  <a:gd name="T0" fmla="*/ 188 w 34"/>
                  <a:gd name="T1" fmla="*/ 430 h 23"/>
                  <a:gd name="T2" fmla="*/ 533 w 34"/>
                  <a:gd name="T3" fmla="*/ 337 h 23"/>
                  <a:gd name="T4" fmla="*/ 375 w 34"/>
                  <a:gd name="T5" fmla="*/ 0 h 23"/>
                  <a:gd name="T6" fmla="*/ 0 w 34"/>
                  <a:gd name="T7" fmla="*/ 204 h 23"/>
                  <a:gd name="T8" fmla="*/ 188 w 34"/>
                  <a:gd name="T9" fmla="*/ 43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3">
                    <a:moveTo>
                      <a:pt x="12" y="23"/>
                    </a:moveTo>
                    <a:cubicBezTo>
                      <a:pt x="20" y="22"/>
                      <a:pt x="27" y="20"/>
                      <a:pt x="34" y="18"/>
                    </a:cubicBezTo>
                    <a:cubicBezTo>
                      <a:pt x="31" y="9"/>
                      <a:pt x="24" y="0"/>
                      <a:pt x="24" y="0"/>
                    </a:cubicBezTo>
                    <a:cubicBezTo>
                      <a:pt x="24" y="0"/>
                      <a:pt x="6" y="11"/>
                      <a:pt x="0" y="11"/>
                    </a:cubicBezTo>
                    <a:cubicBezTo>
                      <a:pt x="4" y="16"/>
                      <a:pt x="8" y="21"/>
                      <a:pt x="12" y="23"/>
                    </a:cubicBezTo>
                    <a:close/>
                  </a:path>
                </a:pathLst>
              </a:custGeom>
              <a:solidFill>
                <a:srgbClr val="C50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5" name="Freeform 25">
                <a:extLst>
                  <a:ext uri="{FF2B5EF4-FFF2-40B4-BE49-F238E27FC236}">
                    <a16:creationId xmlns:a16="http://schemas.microsoft.com/office/drawing/2014/main" id="{A4DB02B9-73E5-49B1-905E-5FEB6DE72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843"/>
                <a:ext cx="83" cy="72"/>
              </a:xfrm>
              <a:custGeom>
                <a:avLst/>
                <a:gdLst>
                  <a:gd name="T0" fmla="*/ 209 w 33"/>
                  <a:gd name="T1" fmla="*/ 512 h 27"/>
                  <a:gd name="T2" fmla="*/ 526 w 33"/>
                  <a:gd name="T3" fmla="*/ 248 h 27"/>
                  <a:gd name="T4" fmla="*/ 526 w 33"/>
                  <a:gd name="T5" fmla="*/ 248 h 27"/>
                  <a:gd name="T6" fmla="*/ 241 w 33"/>
                  <a:gd name="T7" fmla="*/ 0 h 27"/>
                  <a:gd name="T8" fmla="*/ 0 w 33"/>
                  <a:gd name="T9" fmla="*/ 320 h 27"/>
                  <a:gd name="T10" fmla="*/ 209 w 33"/>
                  <a:gd name="T11" fmla="*/ 512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27">
                    <a:moveTo>
                      <a:pt x="13" y="27"/>
                    </a:moveTo>
                    <a:cubicBezTo>
                      <a:pt x="18" y="19"/>
                      <a:pt x="26" y="15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27" y="11"/>
                      <a:pt x="15" y="0"/>
                      <a:pt x="15" y="0"/>
                    </a:cubicBezTo>
                    <a:cubicBezTo>
                      <a:pt x="15" y="0"/>
                      <a:pt x="4" y="9"/>
                      <a:pt x="0" y="17"/>
                    </a:cubicBezTo>
                    <a:cubicBezTo>
                      <a:pt x="7" y="20"/>
                      <a:pt x="11" y="23"/>
                      <a:pt x="13" y="27"/>
                    </a:cubicBezTo>
                    <a:close/>
                  </a:path>
                </a:pathLst>
              </a:custGeom>
              <a:solidFill>
                <a:srgbClr val="C50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6" name="Freeform 26">
                <a:extLst>
                  <a:ext uri="{FF2B5EF4-FFF2-40B4-BE49-F238E27FC236}">
                    <a16:creationId xmlns:a16="http://schemas.microsoft.com/office/drawing/2014/main" id="{20081092-F0AC-4A6B-9C2D-8B0BF5B5B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920"/>
                <a:ext cx="85" cy="61"/>
              </a:xfrm>
              <a:custGeom>
                <a:avLst/>
                <a:gdLst>
                  <a:gd name="T0" fmla="*/ 188 w 34"/>
                  <a:gd name="T1" fmla="*/ 430 h 23"/>
                  <a:gd name="T2" fmla="*/ 533 w 34"/>
                  <a:gd name="T3" fmla="*/ 337 h 23"/>
                  <a:gd name="T4" fmla="*/ 375 w 34"/>
                  <a:gd name="T5" fmla="*/ 0 h 23"/>
                  <a:gd name="T6" fmla="*/ 0 w 34"/>
                  <a:gd name="T7" fmla="*/ 204 h 23"/>
                  <a:gd name="T8" fmla="*/ 188 w 34"/>
                  <a:gd name="T9" fmla="*/ 43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3">
                    <a:moveTo>
                      <a:pt x="12" y="23"/>
                    </a:moveTo>
                    <a:cubicBezTo>
                      <a:pt x="20" y="22"/>
                      <a:pt x="27" y="20"/>
                      <a:pt x="34" y="18"/>
                    </a:cubicBezTo>
                    <a:cubicBezTo>
                      <a:pt x="31" y="9"/>
                      <a:pt x="24" y="0"/>
                      <a:pt x="24" y="0"/>
                    </a:cubicBezTo>
                    <a:cubicBezTo>
                      <a:pt x="24" y="0"/>
                      <a:pt x="6" y="11"/>
                      <a:pt x="0" y="11"/>
                    </a:cubicBezTo>
                    <a:cubicBezTo>
                      <a:pt x="4" y="16"/>
                      <a:pt x="8" y="21"/>
                      <a:pt x="1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7" name="Freeform 27">
                <a:extLst>
                  <a:ext uri="{FF2B5EF4-FFF2-40B4-BE49-F238E27FC236}">
                    <a16:creationId xmlns:a16="http://schemas.microsoft.com/office/drawing/2014/main" id="{3903D921-4C5F-462A-BB75-957E949BB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843"/>
                <a:ext cx="83" cy="72"/>
              </a:xfrm>
              <a:custGeom>
                <a:avLst/>
                <a:gdLst>
                  <a:gd name="T0" fmla="*/ 209 w 33"/>
                  <a:gd name="T1" fmla="*/ 512 h 27"/>
                  <a:gd name="T2" fmla="*/ 526 w 33"/>
                  <a:gd name="T3" fmla="*/ 248 h 27"/>
                  <a:gd name="T4" fmla="*/ 526 w 33"/>
                  <a:gd name="T5" fmla="*/ 248 h 27"/>
                  <a:gd name="T6" fmla="*/ 241 w 33"/>
                  <a:gd name="T7" fmla="*/ 0 h 27"/>
                  <a:gd name="T8" fmla="*/ 0 w 33"/>
                  <a:gd name="T9" fmla="*/ 320 h 27"/>
                  <a:gd name="T10" fmla="*/ 209 w 33"/>
                  <a:gd name="T11" fmla="*/ 512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27">
                    <a:moveTo>
                      <a:pt x="13" y="27"/>
                    </a:moveTo>
                    <a:cubicBezTo>
                      <a:pt x="18" y="19"/>
                      <a:pt x="26" y="15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27" y="11"/>
                      <a:pt x="15" y="0"/>
                      <a:pt x="15" y="0"/>
                    </a:cubicBezTo>
                    <a:cubicBezTo>
                      <a:pt x="15" y="0"/>
                      <a:pt x="4" y="9"/>
                      <a:pt x="0" y="17"/>
                    </a:cubicBezTo>
                    <a:cubicBezTo>
                      <a:pt x="7" y="20"/>
                      <a:pt x="11" y="23"/>
                      <a:pt x="13" y="2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8" name="Freeform 28">
                <a:extLst>
                  <a:ext uri="{FF2B5EF4-FFF2-40B4-BE49-F238E27FC236}">
                    <a16:creationId xmlns:a16="http://schemas.microsoft.com/office/drawing/2014/main" id="{E1C6DC80-67B5-4113-84E7-7A3BB1CA7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085"/>
                <a:ext cx="20" cy="19"/>
              </a:xfrm>
              <a:custGeom>
                <a:avLst/>
                <a:gdLst>
                  <a:gd name="T0" fmla="*/ 20 w 8"/>
                  <a:gd name="T1" fmla="*/ 38 h 7"/>
                  <a:gd name="T2" fmla="*/ 83 w 8"/>
                  <a:gd name="T3" fmla="*/ 22 h 7"/>
                  <a:gd name="T4" fmla="*/ 113 w 8"/>
                  <a:gd name="T5" fmla="*/ 103 h 7"/>
                  <a:gd name="T6" fmla="*/ 33 w 8"/>
                  <a:gd name="T7" fmla="*/ 141 h 7"/>
                  <a:gd name="T8" fmla="*/ 20 w 8"/>
                  <a:gd name="T9" fmla="*/ 3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9" name="Freeform 29">
                <a:extLst>
                  <a:ext uri="{FF2B5EF4-FFF2-40B4-BE49-F238E27FC236}">
                    <a16:creationId xmlns:a16="http://schemas.microsoft.com/office/drawing/2014/main" id="{F61D64D5-3033-488C-B8BF-BF11933B8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101"/>
                <a:ext cx="20" cy="19"/>
              </a:xfrm>
              <a:custGeom>
                <a:avLst/>
                <a:gdLst>
                  <a:gd name="T0" fmla="*/ 20 w 8"/>
                  <a:gd name="T1" fmla="*/ 38 h 7"/>
                  <a:gd name="T2" fmla="*/ 95 w 8"/>
                  <a:gd name="T3" fmla="*/ 22 h 7"/>
                  <a:gd name="T4" fmla="*/ 113 w 8"/>
                  <a:gd name="T5" fmla="*/ 103 h 7"/>
                  <a:gd name="T6" fmla="*/ 50 w 8"/>
                  <a:gd name="T7" fmla="*/ 141 h 7"/>
                  <a:gd name="T8" fmla="*/ 20 w 8"/>
                  <a:gd name="T9" fmla="*/ 3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0" name="Freeform 30">
                <a:extLst>
                  <a:ext uri="{FF2B5EF4-FFF2-40B4-BE49-F238E27FC236}">
                    <a16:creationId xmlns:a16="http://schemas.microsoft.com/office/drawing/2014/main" id="{8075E3DF-A5E9-4959-A8DC-8042EF9C4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83"/>
                <a:ext cx="20" cy="21"/>
              </a:xfrm>
              <a:custGeom>
                <a:avLst/>
                <a:gdLst>
                  <a:gd name="T0" fmla="*/ 20 w 8"/>
                  <a:gd name="T1" fmla="*/ 34 h 8"/>
                  <a:gd name="T2" fmla="*/ 83 w 8"/>
                  <a:gd name="T3" fmla="*/ 21 h 8"/>
                  <a:gd name="T4" fmla="*/ 113 w 8"/>
                  <a:gd name="T5" fmla="*/ 110 h 8"/>
                  <a:gd name="T6" fmla="*/ 33 w 8"/>
                  <a:gd name="T7" fmla="*/ 123 h 8"/>
                  <a:gd name="T8" fmla="*/ 20 w 8"/>
                  <a:gd name="T9" fmla="*/ 3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1" name="Oval 31">
                <a:extLst>
                  <a:ext uri="{FF2B5EF4-FFF2-40B4-BE49-F238E27FC236}">
                    <a16:creationId xmlns:a16="http://schemas.microsoft.com/office/drawing/2014/main" id="{C64F66B7-6E09-4A02-9A97-A83892E71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2275"/>
                <a:ext cx="15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2" name="Oval 32">
                <a:extLst>
                  <a:ext uri="{FF2B5EF4-FFF2-40B4-BE49-F238E27FC236}">
                    <a16:creationId xmlns:a16="http://schemas.microsoft.com/office/drawing/2014/main" id="{A58952F9-4C54-484B-A1D3-912282F96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" y="2293"/>
                <a:ext cx="15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3" name="Oval 33">
                <a:extLst>
                  <a:ext uri="{FF2B5EF4-FFF2-40B4-BE49-F238E27FC236}">
                    <a16:creationId xmlns:a16="http://schemas.microsoft.com/office/drawing/2014/main" id="{60442E9C-4DFF-488C-B568-D0A88FEA1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3" y="2248"/>
                <a:ext cx="15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4" name="Freeform 34">
                <a:extLst>
                  <a:ext uri="{FF2B5EF4-FFF2-40B4-BE49-F238E27FC236}">
                    <a16:creationId xmlns:a16="http://schemas.microsoft.com/office/drawing/2014/main" id="{07915D0F-3B39-408F-9758-724597D88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083"/>
                <a:ext cx="18" cy="21"/>
              </a:xfrm>
              <a:custGeom>
                <a:avLst/>
                <a:gdLst>
                  <a:gd name="T0" fmla="*/ 21 w 7"/>
                  <a:gd name="T1" fmla="*/ 34 h 8"/>
                  <a:gd name="T2" fmla="*/ 85 w 7"/>
                  <a:gd name="T3" fmla="*/ 21 h 8"/>
                  <a:gd name="T4" fmla="*/ 118 w 7"/>
                  <a:gd name="T5" fmla="*/ 110 h 8"/>
                  <a:gd name="T6" fmla="*/ 33 w 7"/>
                  <a:gd name="T7" fmla="*/ 123 h 8"/>
                  <a:gd name="T8" fmla="*/ 21 w 7"/>
                  <a:gd name="T9" fmla="*/ 3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6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5" name="Freeform 35">
                <a:extLst>
                  <a:ext uri="{FF2B5EF4-FFF2-40B4-BE49-F238E27FC236}">
                    <a16:creationId xmlns:a16="http://schemas.microsoft.com/office/drawing/2014/main" id="{D7B476D7-84EB-4244-AB68-AD532183F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107"/>
                <a:ext cx="20" cy="21"/>
              </a:xfrm>
              <a:custGeom>
                <a:avLst/>
                <a:gdLst>
                  <a:gd name="T0" fmla="*/ 20 w 8"/>
                  <a:gd name="T1" fmla="*/ 34 h 8"/>
                  <a:gd name="T2" fmla="*/ 95 w 8"/>
                  <a:gd name="T3" fmla="*/ 21 h 8"/>
                  <a:gd name="T4" fmla="*/ 113 w 8"/>
                  <a:gd name="T5" fmla="*/ 110 h 8"/>
                  <a:gd name="T6" fmla="*/ 33 w 8"/>
                  <a:gd name="T7" fmla="*/ 123 h 8"/>
                  <a:gd name="T8" fmla="*/ 20 w 8"/>
                  <a:gd name="T9" fmla="*/ 3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6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6" name="Freeform 36">
                <a:extLst>
                  <a:ext uri="{FF2B5EF4-FFF2-40B4-BE49-F238E27FC236}">
                    <a16:creationId xmlns:a16="http://schemas.microsoft.com/office/drawing/2014/main" id="{916A73CA-EFD9-4724-B8C6-ABA6D137D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2643"/>
                <a:ext cx="20" cy="21"/>
              </a:xfrm>
              <a:custGeom>
                <a:avLst/>
                <a:gdLst>
                  <a:gd name="T0" fmla="*/ 113 w 8"/>
                  <a:gd name="T1" fmla="*/ 110 h 8"/>
                  <a:gd name="T2" fmla="*/ 33 w 8"/>
                  <a:gd name="T3" fmla="*/ 123 h 8"/>
                  <a:gd name="T4" fmla="*/ 20 w 8"/>
                  <a:gd name="T5" fmla="*/ 55 h 8"/>
                  <a:gd name="T6" fmla="*/ 83 w 8"/>
                  <a:gd name="T7" fmla="*/ 21 h 8"/>
                  <a:gd name="T8" fmla="*/ 113 w 8"/>
                  <a:gd name="T9" fmla="*/ 11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7" name="Freeform 37">
                <a:extLst>
                  <a:ext uri="{FF2B5EF4-FFF2-40B4-BE49-F238E27FC236}">
                    <a16:creationId xmlns:a16="http://schemas.microsoft.com/office/drawing/2014/main" id="{E5E40B3B-C98D-4E23-87C5-A9DDD38B6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621"/>
                <a:ext cx="20" cy="19"/>
              </a:xfrm>
              <a:custGeom>
                <a:avLst/>
                <a:gdLst>
                  <a:gd name="T0" fmla="*/ 113 w 8"/>
                  <a:gd name="T1" fmla="*/ 103 h 7"/>
                  <a:gd name="T2" fmla="*/ 33 w 8"/>
                  <a:gd name="T3" fmla="*/ 141 h 7"/>
                  <a:gd name="T4" fmla="*/ 20 w 8"/>
                  <a:gd name="T5" fmla="*/ 38 h 7"/>
                  <a:gd name="T6" fmla="*/ 83 w 8"/>
                  <a:gd name="T7" fmla="*/ 22 h 7"/>
                  <a:gd name="T8" fmla="*/ 113 w 8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5"/>
                    </a:move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8" name="Freeform 38">
                <a:extLst>
                  <a:ext uri="{FF2B5EF4-FFF2-40B4-BE49-F238E27FC236}">
                    <a16:creationId xmlns:a16="http://schemas.microsoft.com/office/drawing/2014/main" id="{149F0137-ED32-4A59-9A01-709D33878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352"/>
                <a:ext cx="20" cy="19"/>
              </a:xfrm>
              <a:custGeom>
                <a:avLst/>
                <a:gdLst>
                  <a:gd name="T0" fmla="*/ 20 w 8"/>
                  <a:gd name="T1" fmla="*/ 117 h 7"/>
                  <a:gd name="T2" fmla="*/ 33 w 8"/>
                  <a:gd name="T3" fmla="*/ 22 h 7"/>
                  <a:gd name="T4" fmla="*/ 95 w 8"/>
                  <a:gd name="T5" fmla="*/ 22 h 7"/>
                  <a:gd name="T6" fmla="*/ 95 w 8"/>
                  <a:gd name="T7" fmla="*/ 117 h 7"/>
                  <a:gd name="T8" fmla="*/ 20 w 8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9" name="Freeform 39">
                <a:extLst>
                  <a:ext uri="{FF2B5EF4-FFF2-40B4-BE49-F238E27FC236}">
                    <a16:creationId xmlns:a16="http://schemas.microsoft.com/office/drawing/2014/main" id="{7B56ECBC-BE48-4CD8-91A1-1C833F89D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315"/>
                <a:ext cx="17" cy="18"/>
              </a:xfrm>
              <a:custGeom>
                <a:avLst/>
                <a:gdLst>
                  <a:gd name="T0" fmla="*/ 12 w 7"/>
                  <a:gd name="T1" fmla="*/ 100 h 7"/>
                  <a:gd name="T2" fmla="*/ 29 w 7"/>
                  <a:gd name="T3" fmla="*/ 21 h 7"/>
                  <a:gd name="T4" fmla="*/ 87 w 7"/>
                  <a:gd name="T5" fmla="*/ 21 h 7"/>
                  <a:gd name="T6" fmla="*/ 87 w 7"/>
                  <a:gd name="T7" fmla="*/ 100 h 7"/>
                  <a:gd name="T8" fmla="*/ 12 w 7"/>
                  <a:gd name="T9" fmla="*/ 10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3"/>
                      <a:pt x="7" y="5"/>
                      <a:pt x="6" y="6"/>
                    </a:cubicBezTo>
                    <a:cubicBezTo>
                      <a:pt x="4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0" name="Freeform 40">
                <a:extLst>
                  <a:ext uri="{FF2B5EF4-FFF2-40B4-BE49-F238E27FC236}">
                    <a16:creationId xmlns:a16="http://schemas.microsoft.com/office/drawing/2014/main" id="{4164EEE6-698C-4236-96BE-0C89BA10E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261"/>
                <a:ext cx="20" cy="22"/>
              </a:xfrm>
              <a:custGeom>
                <a:avLst/>
                <a:gdLst>
                  <a:gd name="T0" fmla="*/ 20 w 8"/>
                  <a:gd name="T1" fmla="*/ 129 h 8"/>
                  <a:gd name="T2" fmla="*/ 33 w 8"/>
                  <a:gd name="T3" fmla="*/ 47 h 8"/>
                  <a:gd name="T4" fmla="*/ 95 w 8"/>
                  <a:gd name="T5" fmla="*/ 47 h 8"/>
                  <a:gd name="T6" fmla="*/ 95 w 8"/>
                  <a:gd name="T7" fmla="*/ 143 h 8"/>
                  <a:gd name="T8" fmla="*/ 20 w 8"/>
                  <a:gd name="T9" fmla="*/ 12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1"/>
                      <a:pt x="6" y="2"/>
                    </a:cubicBezTo>
                    <a:cubicBezTo>
                      <a:pt x="8" y="3"/>
                      <a:pt x="7" y="6"/>
                      <a:pt x="6" y="7"/>
                    </a:cubicBezTo>
                    <a:cubicBezTo>
                      <a:pt x="5" y="8"/>
                      <a:pt x="2" y="8"/>
                      <a:pt x="1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1" name="Freeform 41">
                <a:extLst>
                  <a:ext uri="{FF2B5EF4-FFF2-40B4-BE49-F238E27FC236}">
                    <a16:creationId xmlns:a16="http://schemas.microsoft.com/office/drawing/2014/main" id="{ECC7D59C-774C-4E04-A77E-9B4D9448D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280"/>
                <a:ext cx="20" cy="19"/>
              </a:xfrm>
              <a:custGeom>
                <a:avLst/>
                <a:gdLst>
                  <a:gd name="T0" fmla="*/ 20 w 8"/>
                  <a:gd name="T1" fmla="*/ 117 h 7"/>
                  <a:gd name="T2" fmla="*/ 33 w 8"/>
                  <a:gd name="T3" fmla="*/ 22 h 7"/>
                  <a:gd name="T4" fmla="*/ 95 w 8"/>
                  <a:gd name="T5" fmla="*/ 22 h 7"/>
                  <a:gd name="T6" fmla="*/ 95 w 8"/>
                  <a:gd name="T7" fmla="*/ 117 h 7"/>
                  <a:gd name="T8" fmla="*/ 20 w 8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2" name="Freeform 42">
                <a:extLst>
                  <a:ext uri="{FF2B5EF4-FFF2-40B4-BE49-F238E27FC236}">
                    <a16:creationId xmlns:a16="http://schemas.microsoft.com/office/drawing/2014/main" id="{1ED225F6-F8E6-45B9-9336-90655EBFB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208"/>
                <a:ext cx="20" cy="19"/>
              </a:xfrm>
              <a:custGeom>
                <a:avLst/>
                <a:gdLst>
                  <a:gd name="T0" fmla="*/ 20 w 8"/>
                  <a:gd name="T1" fmla="*/ 103 h 7"/>
                  <a:gd name="T2" fmla="*/ 33 w 8"/>
                  <a:gd name="T3" fmla="*/ 22 h 7"/>
                  <a:gd name="T4" fmla="*/ 95 w 8"/>
                  <a:gd name="T5" fmla="*/ 22 h 7"/>
                  <a:gd name="T6" fmla="*/ 95 w 8"/>
                  <a:gd name="T7" fmla="*/ 117 h 7"/>
                  <a:gd name="T8" fmla="*/ 20 w 8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3" name="Freeform 43">
                <a:extLst>
                  <a:ext uri="{FF2B5EF4-FFF2-40B4-BE49-F238E27FC236}">
                    <a16:creationId xmlns:a16="http://schemas.microsoft.com/office/drawing/2014/main" id="{1F165F22-51BB-4363-BC62-0338CABC6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155"/>
                <a:ext cx="20" cy="21"/>
              </a:xfrm>
              <a:custGeom>
                <a:avLst/>
                <a:gdLst>
                  <a:gd name="T0" fmla="*/ 20 w 8"/>
                  <a:gd name="T1" fmla="*/ 110 h 8"/>
                  <a:gd name="T2" fmla="*/ 33 w 8"/>
                  <a:gd name="T3" fmla="*/ 34 h 8"/>
                  <a:gd name="T4" fmla="*/ 95 w 8"/>
                  <a:gd name="T5" fmla="*/ 34 h 8"/>
                  <a:gd name="T6" fmla="*/ 95 w 8"/>
                  <a:gd name="T7" fmla="*/ 123 h 8"/>
                  <a:gd name="T8" fmla="*/ 20 w 8"/>
                  <a:gd name="T9" fmla="*/ 11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1"/>
                      <a:pt x="6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3" y="8"/>
                      <a:pt x="1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4" name="Freeform 44">
                <a:extLst>
                  <a:ext uri="{FF2B5EF4-FFF2-40B4-BE49-F238E27FC236}">
                    <a16:creationId xmlns:a16="http://schemas.microsoft.com/office/drawing/2014/main" id="{0EB1C7C5-A61D-4EBB-A325-9D8686FDA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099"/>
                <a:ext cx="20" cy="18"/>
              </a:xfrm>
              <a:custGeom>
                <a:avLst/>
                <a:gdLst>
                  <a:gd name="T0" fmla="*/ 20 w 8"/>
                  <a:gd name="T1" fmla="*/ 85 h 7"/>
                  <a:gd name="T2" fmla="*/ 33 w 8"/>
                  <a:gd name="T3" fmla="*/ 21 h 7"/>
                  <a:gd name="T4" fmla="*/ 113 w 8"/>
                  <a:gd name="T5" fmla="*/ 21 h 7"/>
                  <a:gd name="T6" fmla="*/ 95 w 8"/>
                  <a:gd name="T7" fmla="*/ 100 h 7"/>
                  <a:gd name="T8" fmla="*/ 20 w 8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7"/>
                      <a:pt x="3" y="7"/>
                      <a:pt x="1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5" name="Freeform 45">
                <a:extLst>
                  <a:ext uri="{FF2B5EF4-FFF2-40B4-BE49-F238E27FC236}">
                    <a16:creationId xmlns:a16="http://schemas.microsoft.com/office/drawing/2014/main" id="{B6DEFD61-C52C-4880-BC65-51B024115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1907"/>
                <a:ext cx="17" cy="18"/>
              </a:xfrm>
              <a:custGeom>
                <a:avLst/>
                <a:gdLst>
                  <a:gd name="T0" fmla="*/ 58 w 7"/>
                  <a:gd name="T1" fmla="*/ 118 h 7"/>
                  <a:gd name="T2" fmla="*/ 0 w 7"/>
                  <a:gd name="T3" fmla="*/ 67 h 7"/>
                  <a:gd name="T4" fmla="*/ 41 w 7"/>
                  <a:gd name="T5" fmla="*/ 0 h 7"/>
                  <a:gd name="T6" fmla="*/ 100 w 7"/>
                  <a:gd name="T7" fmla="*/ 54 h 7"/>
                  <a:gd name="T8" fmla="*/ 58 w 7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4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6" name="Freeform 46">
                <a:extLst>
                  <a:ext uri="{FF2B5EF4-FFF2-40B4-BE49-F238E27FC236}">
                    <a16:creationId xmlns:a16="http://schemas.microsoft.com/office/drawing/2014/main" id="{FA369B40-F567-498A-A2A0-EEE711AA3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36"/>
                <a:ext cx="18" cy="19"/>
              </a:xfrm>
              <a:custGeom>
                <a:avLst/>
                <a:gdLst>
                  <a:gd name="T0" fmla="*/ 67 w 7"/>
                  <a:gd name="T1" fmla="*/ 117 h 7"/>
                  <a:gd name="T2" fmla="*/ 0 w 7"/>
                  <a:gd name="T3" fmla="*/ 81 h 7"/>
                  <a:gd name="T4" fmla="*/ 54 w 7"/>
                  <a:gd name="T5" fmla="*/ 0 h 7"/>
                  <a:gd name="T6" fmla="*/ 100 w 7"/>
                  <a:gd name="T7" fmla="*/ 60 h 7"/>
                  <a:gd name="T8" fmla="*/ 67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4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7" name="Freeform 47">
                <a:extLst>
                  <a:ext uri="{FF2B5EF4-FFF2-40B4-BE49-F238E27FC236}">
                    <a16:creationId xmlns:a16="http://schemas.microsoft.com/office/drawing/2014/main" id="{95CEFA83-175E-437E-8830-D06E00D34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63"/>
                <a:ext cx="20" cy="21"/>
              </a:xfrm>
              <a:custGeom>
                <a:avLst/>
                <a:gdLst>
                  <a:gd name="T0" fmla="*/ 83 w 8"/>
                  <a:gd name="T1" fmla="*/ 123 h 8"/>
                  <a:gd name="T2" fmla="*/ 20 w 8"/>
                  <a:gd name="T3" fmla="*/ 89 h 8"/>
                  <a:gd name="T4" fmla="*/ 50 w 8"/>
                  <a:gd name="T5" fmla="*/ 21 h 8"/>
                  <a:gd name="T6" fmla="*/ 113 w 8"/>
                  <a:gd name="T7" fmla="*/ 55 h 8"/>
                  <a:gd name="T8" fmla="*/ 83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3" y="8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7" y="7"/>
                      <a:pt x="5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8" name="Freeform 48">
                <a:extLst>
                  <a:ext uri="{FF2B5EF4-FFF2-40B4-BE49-F238E27FC236}">
                    <a16:creationId xmlns:a16="http://schemas.microsoft.com/office/drawing/2014/main" id="{CA84A025-F860-4513-BB4E-ECA4A7071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2011"/>
                <a:ext cx="17" cy="21"/>
              </a:xfrm>
              <a:custGeom>
                <a:avLst/>
                <a:gdLst>
                  <a:gd name="T0" fmla="*/ 58 w 7"/>
                  <a:gd name="T1" fmla="*/ 123 h 8"/>
                  <a:gd name="T2" fmla="*/ 0 w 7"/>
                  <a:gd name="T3" fmla="*/ 89 h 8"/>
                  <a:gd name="T4" fmla="*/ 41 w 7"/>
                  <a:gd name="T5" fmla="*/ 21 h 8"/>
                  <a:gd name="T6" fmla="*/ 100 w 7"/>
                  <a:gd name="T7" fmla="*/ 55 h 8"/>
                  <a:gd name="T8" fmla="*/ 58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7"/>
                    </a:moveTo>
                    <a:cubicBezTo>
                      <a:pt x="3" y="8"/>
                      <a:pt x="1" y="6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5"/>
                      <a:pt x="6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9" name="Freeform 49">
                <a:extLst>
                  <a:ext uri="{FF2B5EF4-FFF2-40B4-BE49-F238E27FC236}">
                    <a16:creationId xmlns:a16="http://schemas.microsoft.com/office/drawing/2014/main" id="{DEDB16F6-B0C2-4299-9513-53103624C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1949"/>
                <a:ext cx="17" cy="19"/>
              </a:xfrm>
              <a:custGeom>
                <a:avLst/>
                <a:gdLst>
                  <a:gd name="T0" fmla="*/ 0 w 7"/>
                  <a:gd name="T1" fmla="*/ 60 h 7"/>
                  <a:gd name="T2" fmla="*/ 58 w 7"/>
                  <a:gd name="T3" fmla="*/ 0 h 7"/>
                  <a:gd name="T4" fmla="*/ 100 w 7"/>
                  <a:gd name="T5" fmla="*/ 81 h 7"/>
                  <a:gd name="T6" fmla="*/ 41 w 7"/>
                  <a:gd name="T7" fmla="*/ 141 h 7"/>
                  <a:gd name="T8" fmla="*/ 0 w 7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0" name="Freeform 50">
                <a:extLst>
                  <a:ext uri="{FF2B5EF4-FFF2-40B4-BE49-F238E27FC236}">
                    <a16:creationId xmlns:a16="http://schemas.microsoft.com/office/drawing/2014/main" id="{AB6D5CFA-49C8-4C72-9959-78D44D285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920"/>
                <a:ext cx="17" cy="19"/>
              </a:xfrm>
              <a:custGeom>
                <a:avLst/>
                <a:gdLst>
                  <a:gd name="T0" fmla="*/ 0 w 7"/>
                  <a:gd name="T1" fmla="*/ 60 h 7"/>
                  <a:gd name="T2" fmla="*/ 58 w 7"/>
                  <a:gd name="T3" fmla="*/ 0 h 7"/>
                  <a:gd name="T4" fmla="*/ 100 w 7"/>
                  <a:gd name="T5" fmla="*/ 81 h 7"/>
                  <a:gd name="T6" fmla="*/ 41 w 7"/>
                  <a:gd name="T7" fmla="*/ 141 h 7"/>
                  <a:gd name="T8" fmla="*/ 0 w 7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1" name="Oval 51">
                <a:extLst>
                  <a:ext uri="{FF2B5EF4-FFF2-40B4-BE49-F238E27FC236}">
                    <a16:creationId xmlns:a16="http://schemas.microsoft.com/office/drawing/2014/main" id="{BC0EC6D5-E263-4304-8C6F-B2601FEED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8" y="2115"/>
                <a:ext cx="17" cy="1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2" name="Oval 52">
                <a:extLst>
                  <a:ext uri="{FF2B5EF4-FFF2-40B4-BE49-F238E27FC236}">
                    <a16:creationId xmlns:a16="http://schemas.microsoft.com/office/drawing/2014/main" id="{A361D7DF-BF1B-4192-9C43-79D7490A3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2123"/>
                <a:ext cx="18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3" name="Oval 53">
                <a:extLst>
                  <a:ext uri="{FF2B5EF4-FFF2-40B4-BE49-F238E27FC236}">
                    <a16:creationId xmlns:a16="http://schemas.microsoft.com/office/drawing/2014/main" id="{4F50F284-C69E-40B7-A110-4D63ABCFF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104"/>
                <a:ext cx="18" cy="1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4" name="Oval 54">
                <a:extLst>
                  <a:ext uri="{FF2B5EF4-FFF2-40B4-BE49-F238E27FC236}">
                    <a16:creationId xmlns:a16="http://schemas.microsoft.com/office/drawing/2014/main" id="{8110F38D-CDCE-4D11-B650-2C04DDB82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120"/>
                <a:ext cx="28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5" name="Oval 55">
                <a:extLst>
                  <a:ext uri="{FF2B5EF4-FFF2-40B4-BE49-F238E27FC236}">
                    <a16:creationId xmlns:a16="http://schemas.microsoft.com/office/drawing/2014/main" id="{8A144420-3E86-4F79-A54C-64890B102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2139"/>
                <a:ext cx="30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6" name="Oval 56">
                <a:extLst>
                  <a:ext uri="{FF2B5EF4-FFF2-40B4-BE49-F238E27FC236}">
                    <a16:creationId xmlns:a16="http://schemas.microsoft.com/office/drawing/2014/main" id="{25B019B2-5541-4B97-BBF2-EF5F5D9D5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" y="2197"/>
                <a:ext cx="27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7" name="Freeform 57">
                <a:extLst>
                  <a:ext uri="{FF2B5EF4-FFF2-40B4-BE49-F238E27FC236}">
                    <a16:creationId xmlns:a16="http://schemas.microsoft.com/office/drawing/2014/main" id="{66F83158-ABE2-43A7-ABE0-2D675DA9A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557"/>
                <a:ext cx="33" cy="35"/>
              </a:xfrm>
              <a:custGeom>
                <a:avLst/>
                <a:gdLst>
                  <a:gd name="T0" fmla="*/ 180 w 13"/>
                  <a:gd name="T1" fmla="*/ 175 h 13"/>
                  <a:gd name="T2" fmla="*/ 51 w 13"/>
                  <a:gd name="T3" fmla="*/ 218 h 13"/>
                  <a:gd name="T4" fmla="*/ 20 w 13"/>
                  <a:gd name="T5" fmla="*/ 59 h 13"/>
                  <a:gd name="T6" fmla="*/ 147 w 13"/>
                  <a:gd name="T7" fmla="*/ 22 h 13"/>
                  <a:gd name="T8" fmla="*/ 180 w 13"/>
                  <a:gd name="T9" fmla="*/ 1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3" y="11"/>
                    </a:cubicBezTo>
                    <a:cubicBezTo>
                      <a:pt x="1" y="9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8" name="Freeform 58">
                <a:extLst>
                  <a:ext uri="{FF2B5EF4-FFF2-40B4-BE49-F238E27FC236}">
                    <a16:creationId xmlns:a16="http://schemas.microsoft.com/office/drawing/2014/main" id="{5753D0B1-6FD8-4676-A77D-F9ABF9ACA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2328"/>
                <a:ext cx="30" cy="35"/>
              </a:xfrm>
              <a:custGeom>
                <a:avLst/>
                <a:gdLst>
                  <a:gd name="T0" fmla="*/ 20 w 12"/>
                  <a:gd name="T1" fmla="*/ 81 h 13"/>
                  <a:gd name="T2" fmla="*/ 145 w 12"/>
                  <a:gd name="T3" fmla="*/ 35 h 13"/>
                  <a:gd name="T4" fmla="*/ 175 w 12"/>
                  <a:gd name="T5" fmla="*/ 175 h 13"/>
                  <a:gd name="T6" fmla="*/ 50 w 12"/>
                  <a:gd name="T7" fmla="*/ 218 h 13"/>
                  <a:gd name="T8" fmla="*/ 20 w 12"/>
                  <a:gd name="T9" fmla="*/ 8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4"/>
                    </a:moveTo>
                    <a:cubicBezTo>
                      <a:pt x="3" y="1"/>
                      <a:pt x="6" y="0"/>
                      <a:pt x="9" y="2"/>
                    </a:cubicBezTo>
                    <a:cubicBezTo>
                      <a:pt x="11" y="3"/>
                      <a:pt x="12" y="6"/>
                      <a:pt x="11" y="9"/>
                    </a:cubicBezTo>
                    <a:cubicBezTo>
                      <a:pt x="9" y="12"/>
                      <a:pt x="6" y="13"/>
                      <a:pt x="3" y="11"/>
                    </a:cubicBezTo>
                    <a:cubicBezTo>
                      <a:pt x="1" y="10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9" name="Freeform 59">
                <a:extLst>
                  <a:ext uri="{FF2B5EF4-FFF2-40B4-BE49-F238E27FC236}">
                    <a16:creationId xmlns:a16="http://schemas.microsoft.com/office/drawing/2014/main" id="{C6181053-5FA6-4EEF-A1BE-442D87644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357"/>
                <a:ext cx="33" cy="35"/>
              </a:xfrm>
              <a:custGeom>
                <a:avLst/>
                <a:gdLst>
                  <a:gd name="T0" fmla="*/ 33 w 13"/>
                  <a:gd name="T1" fmla="*/ 81 h 13"/>
                  <a:gd name="T2" fmla="*/ 147 w 13"/>
                  <a:gd name="T3" fmla="*/ 35 h 13"/>
                  <a:gd name="T4" fmla="*/ 193 w 13"/>
                  <a:gd name="T5" fmla="*/ 175 h 13"/>
                  <a:gd name="T6" fmla="*/ 63 w 13"/>
                  <a:gd name="T7" fmla="*/ 232 h 13"/>
                  <a:gd name="T8" fmla="*/ 33 w 13"/>
                  <a:gd name="T9" fmla="*/ 8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2" y="4"/>
                    </a:moveTo>
                    <a:cubicBezTo>
                      <a:pt x="3" y="1"/>
                      <a:pt x="7" y="0"/>
                      <a:pt x="9" y="2"/>
                    </a:cubicBezTo>
                    <a:cubicBezTo>
                      <a:pt x="12" y="3"/>
                      <a:pt x="13" y="7"/>
                      <a:pt x="12" y="9"/>
                    </a:cubicBezTo>
                    <a:cubicBezTo>
                      <a:pt x="10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0" name="Freeform 60">
                <a:extLst>
                  <a:ext uri="{FF2B5EF4-FFF2-40B4-BE49-F238E27FC236}">
                    <a16:creationId xmlns:a16="http://schemas.microsoft.com/office/drawing/2014/main" id="{A8678EFE-6A4A-41D4-8968-E865F8A79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2280"/>
                <a:ext cx="30" cy="32"/>
              </a:xfrm>
              <a:custGeom>
                <a:avLst/>
                <a:gdLst>
                  <a:gd name="T0" fmla="*/ 33 w 12"/>
                  <a:gd name="T1" fmla="*/ 192 h 12"/>
                  <a:gd name="T2" fmla="*/ 50 w 12"/>
                  <a:gd name="T3" fmla="*/ 35 h 12"/>
                  <a:gd name="T4" fmla="*/ 158 w 12"/>
                  <a:gd name="T5" fmla="*/ 56 h 12"/>
                  <a:gd name="T6" fmla="*/ 158 w 12"/>
                  <a:gd name="T7" fmla="*/ 192 h 12"/>
                  <a:gd name="T8" fmla="*/ 33 w 12"/>
                  <a:gd name="T9" fmla="*/ 19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10"/>
                    </a:moveTo>
                    <a:cubicBezTo>
                      <a:pt x="0" y="7"/>
                      <a:pt x="0" y="4"/>
                      <a:pt x="3" y="2"/>
                    </a:cubicBezTo>
                    <a:cubicBezTo>
                      <a:pt x="5" y="0"/>
                      <a:pt x="8" y="0"/>
                      <a:pt x="10" y="3"/>
                    </a:cubicBezTo>
                    <a:cubicBezTo>
                      <a:pt x="12" y="5"/>
                      <a:pt x="12" y="8"/>
                      <a:pt x="10" y="10"/>
                    </a:cubicBezTo>
                    <a:cubicBezTo>
                      <a:pt x="7" y="12"/>
                      <a:pt x="4" y="12"/>
                      <a:pt x="2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1" name="Freeform 61">
                <a:extLst>
                  <a:ext uri="{FF2B5EF4-FFF2-40B4-BE49-F238E27FC236}">
                    <a16:creationId xmlns:a16="http://schemas.microsoft.com/office/drawing/2014/main" id="{F7591CA5-CD86-45AC-A768-29EAC4BD7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2251"/>
                <a:ext cx="30" cy="32"/>
              </a:xfrm>
              <a:custGeom>
                <a:avLst/>
                <a:gdLst>
                  <a:gd name="T0" fmla="*/ 33 w 12"/>
                  <a:gd name="T1" fmla="*/ 192 h 12"/>
                  <a:gd name="T2" fmla="*/ 33 w 12"/>
                  <a:gd name="T3" fmla="*/ 35 h 12"/>
                  <a:gd name="T4" fmla="*/ 158 w 12"/>
                  <a:gd name="T5" fmla="*/ 35 h 12"/>
                  <a:gd name="T6" fmla="*/ 158 w 12"/>
                  <a:gd name="T7" fmla="*/ 192 h 12"/>
                  <a:gd name="T8" fmla="*/ 33 w 12"/>
                  <a:gd name="T9" fmla="*/ 19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10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5" y="0"/>
                      <a:pt x="8" y="0"/>
                      <a:pt x="10" y="2"/>
                    </a:cubicBezTo>
                    <a:cubicBezTo>
                      <a:pt x="12" y="5"/>
                      <a:pt x="12" y="8"/>
                      <a:pt x="10" y="10"/>
                    </a:cubicBezTo>
                    <a:cubicBezTo>
                      <a:pt x="7" y="12"/>
                      <a:pt x="4" y="12"/>
                      <a:pt x="2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2" name="Freeform 62">
                <a:extLst>
                  <a:ext uri="{FF2B5EF4-FFF2-40B4-BE49-F238E27FC236}">
                    <a16:creationId xmlns:a16="http://schemas.microsoft.com/office/drawing/2014/main" id="{2ED8C02E-E043-478C-BD1C-4C401DAF6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213"/>
                <a:ext cx="30" cy="32"/>
              </a:xfrm>
              <a:custGeom>
                <a:avLst/>
                <a:gdLst>
                  <a:gd name="T0" fmla="*/ 33 w 12"/>
                  <a:gd name="T1" fmla="*/ 192 h 12"/>
                  <a:gd name="T2" fmla="*/ 33 w 12"/>
                  <a:gd name="T3" fmla="*/ 35 h 12"/>
                  <a:gd name="T4" fmla="*/ 158 w 12"/>
                  <a:gd name="T5" fmla="*/ 56 h 12"/>
                  <a:gd name="T6" fmla="*/ 158 w 12"/>
                  <a:gd name="T7" fmla="*/ 192 h 12"/>
                  <a:gd name="T8" fmla="*/ 33 w 12"/>
                  <a:gd name="T9" fmla="*/ 19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10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5" y="0"/>
                      <a:pt x="8" y="0"/>
                      <a:pt x="10" y="3"/>
                    </a:cubicBezTo>
                    <a:cubicBezTo>
                      <a:pt x="12" y="5"/>
                      <a:pt x="12" y="8"/>
                      <a:pt x="10" y="10"/>
                    </a:cubicBezTo>
                    <a:cubicBezTo>
                      <a:pt x="7" y="12"/>
                      <a:pt x="4" y="12"/>
                      <a:pt x="2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3" name="Freeform 63">
                <a:extLst>
                  <a:ext uri="{FF2B5EF4-FFF2-40B4-BE49-F238E27FC236}">
                    <a16:creationId xmlns:a16="http://schemas.microsoft.com/office/drawing/2014/main" id="{1C1D1C6E-64F0-4BD8-820C-2336416C7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152"/>
                <a:ext cx="32" cy="32"/>
              </a:xfrm>
              <a:custGeom>
                <a:avLst/>
                <a:gdLst>
                  <a:gd name="T0" fmla="*/ 30 w 13"/>
                  <a:gd name="T1" fmla="*/ 192 h 12"/>
                  <a:gd name="T2" fmla="*/ 42 w 13"/>
                  <a:gd name="T3" fmla="*/ 35 h 12"/>
                  <a:gd name="T4" fmla="*/ 162 w 13"/>
                  <a:gd name="T5" fmla="*/ 56 h 12"/>
                  <a:gd name="T6" fmla="*/ 153 w 13"/>
                  <a:gd name="T7" fmla="*/ 192 h 12"/>
                  <a:gd name="T8" fmla="*/ 30 w 13"/>
                  <a:gd name="T9" fmla="*/ 19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2" y="10"/>
                    </a:moveTo>
                    <a:cubicBezTo>
                      <a:pt x="0" y="7"/>
                      <a:pt x="1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13" y="5"/>
                      <a:pt x="12" y="8"/>
                      <a:pt x="10" y="10"/>
                    </a:cubicBezTo>
                    <a:cubicBezTo>
                      <a:pt x="8" y="12"/>
                      <a:pt x="4" y="12"/>
                      <a:pt x="2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4" name="Freeform 64">
                <a:extLst>
                  <a:ext uri="{FF2B5EF4-FFF2-40B4-BE49-F238E27FC236}">
                    <a16:creationId xmlns:a16="http://schemas.microsoft.com/office/drawing/2014/main" id="{DC21AE7C-43D4-4787-8B09-8CCEDBA51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104"/>
                <a:ext cx="30" cy="32"/>
              </a:xfrm>
              <a:custGeom>
                <a:avLst/>
                <a:gdLst>
                  <a:gd name="T0" fmla="*/ 33 w 12"/>
                  <a:gd name="T1" fmla="*/ 192 h 12"/>
                  <a:gd name="T2" fmla="*/ 50 w 12"/>
                  <a:gd name="T3" fmla="*/ 35 h 12"/>
                  <a:gd name="T4" fmla="*/ 158 w 12"/>
                  <a:gd name="T5" fmla="*/ 35 h 12"/>
                  <a:gd name="T6" fmla="*/ 158 w 12"/>
                  <a:gd name="T7" fmla="*/ 192 h 12"/>
                  <a:gd name="T8" fmla="*/ 33 w 12"/>
                  <a:gd name="T9" fmla="*/ 19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10"/>
                    </a:moveTo>
                    <a:cubicBezTo>
                      <a:pt x="0" y="7"/>
                      <a:pt x="0" y="4"/>
                      <a:pt x="3" y="2"/>
                    </a:cubicBezTo>
                    <a:cubicBezTo>
                      <a:pt x="5" y="0"/>
                      <a:pt x="8" y="0"/>
                      <a:pt x="10" y="2"/>
                    </a:cubicBezTo>
                    <a:cubicBezTo>
                      <a:pt x="12" y="5"/>
                      <a:pt x="12" y="8"/>
                      <a:pt x="10" y="10"/>
                    </a:cubicBezTo>
                    <a:cubicBezTo>
                      <a:pt x="7" y="12"/>
                      <a:pt x="4" y="12"/>
                      <a:pt x="2" y="10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5" name="Freeform 65">
                <a:extLst>
                  <a:ext uri="{FF2B5EF4-FFF2-40B4-BE49-F238E27FC236}">
                    <a16:creationId xmlns:a16="http://schemas.microsoft.com/office/drawing/2014/main" id="{02FBA5A7-0BE9-4164-80D7-5256822FE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043"/>
                <a:ext cx="33" cy="32"/>
              </a:xfrm>
              <a:custGeom>
                <a:avLst/>
                <a:gdLst>
                  <a:gd name="T0" fmla="*/ 33 w 13"/>
                  <a:gd name="T1" fmla="*/ 171 h 12"/>
                  <a:gd name="T2" fmla="*/ 51 w 13"/>
                  <a:gd name="T3" fmla="*/ 35 h 12"/>
                  <a:gd name="T4" fmla="*/ 180 w 13"/>
                  <a:gd name="T5" fmla="*/ 35 h 12"/>
                  <a:gd name="T6" fmla="*/ 160 w 13"/>
                  <a:gd name="T7" fmla="*/ 192 h 12"/>
                  <a:gd name="T8" fmla="*/ 33 w 13"/>
                  <a:gd name="T9" fmla="*/ 17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2" y="9"/>
                    </a:moveTo>
                    <a:cubicBezTo>
                      <a:pt x="0" y="7"/>
                      <a:pt x="1" y="4"/>
                      <a:pt x="3" y="2"/>
                    </a:cubicBezTo>
                    <a:cubicBezTo>
                      <a:pt x="5" y="0"/>
                      <a:pt x="9" y="0"/>
                      <a:pt x="11" y="2"/>
                    </a:cubicBezTo>
                    <a:cubicBezTo>
                      <a:pt x="13" y="5"/>
                      <a:pt x="12" y="8"/>
                      <a:pt x="10" y="10"/>
                    </a:cubicBezTo>
                    <a:cubicBezTo>
                      <a:pt x="8" y="12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6" name="Freeform 66">
                <a:extLst>
                  <a:ext uri="{FF2B5EF4-FFF2-40B4-BE49-F238E27FC236}">
                    <a16:creationId xmlns:a16="http://schemas.microsoft.com/office/drawing/2014/main" id="{3E887AA2-0A23-4853-9173-172070D4D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904"/>
                <a:ext cx="30" cy="32"/>
              </a:xfrm>
              <a:custGeom>
                <a:avLst/>
                <a:gdLst>
                  <a:gd name="T0" fmla="*/ 113 w 12"/>
                  <a:gd name="T1" fmla="*/ 205 h 12"/>
                  <a:gd name="T2" fmla="*/ 0 w 12"/>
                  <a:gd name="T3" fmla="*/ 136 h 12"/>
                  <a:gd name="T4" fmla="*/ 83 w 12"/>
                  <a:gd name="T5" fmla="*/ 0 h 12"/>
                  <a:gd name="T6" fmla="*/ 175 w 12"/>
                  <a:gd name="T7" fmla="*/ 93 h 12"/>
                  <a:gd name="T8" fmla="*/ 113 w 12"/>
                  <a:gd name="T9" fmla="*/ 20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10" y="11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7" name="Freeform 67">
                <a:extLst>
                  <a:ext uri="{FF2B5EF4-FFF2-40B4-BE49-F238E27FC236}">
                    <a16:creationId xmlns:a16="http://schemas.microsoft.com/office/drawing/2014/main" id="{29C53441-FE62-4D1E-9A18-023F7BF75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931"/>
                <a:ext cx="30" cy="32"/>
              </a:xfrm>
              <a:custGeom>
                <a:avLst/>
                <a:gdLst>
                  <a:gd name="T0" fmla="*/ 113 w 12"/>
                  <a:gd name="T1" fmla="*/ 205 h 12"/>
                  <a:gd name="T2" fmla="*/ 20 w 12"/>
                  <a:gd name="T3" fmla="*/ 136 h 12"/>
                  <a:gd name="T4" fmla="*/ 83 w 12"/>
                  <a:gd name="T5" fmla="*/ 0 h 12"/>
                  <a:gd name="T6" fmla="*/ 188 w 12"/>
                  <a:gd name="T7" fmla="*/ 93 h 12"/>
                  <a:gd name="T8" fmla="*/ 113 w 12"/>
                  <a:gd name="T9" fmla="*/ 20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1" y="10"/>
                      <a:pt x="1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0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8" name="Freeform 68">
                <a:extLst>
                  <a:ext uri="{FF2B5EF4-FFF2-40B4-BE49-F238E27FC236}">
                    <a16:creationId xmlns:a16="http://schemas.microsoft.com/office/drawing/2014/main" id="{DBBDC0ED-C107-4F2B-B6D4-68AF0AEAD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925"/>
                <a:ext cx="33" cy="32"/>
              </a:xfrm>
              <a:custGeom>
                <a:avLst/>
                <a:gdLst>
                  <a:gd name="T0" fmla="*/ 129 w 13"/>
                  <a:gd name="T1" fmla="*/ 227 h 12"/>
                  <a:gd name="T2" fmla="*/ 20 w 13"/>
                  <a:gd name="T3" fmla="*/ 136 h 12"/>
                  <a:gd name="T4" fmla="*/ 84 w 13"/>
                  <a:gd name="T5" fmla="*/ 21 h 12"/>
                  <a:gd name="T6" fmla="*/ 193 w 13"/>
                  <a:gd name="T7" fmla="*/ 93 h 12"/>
                  <a:gd name="T8" fmla="*/ 129 w 13"/>
                  <a:gd name="T9" fmla="*/ 22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8" y="12"/>
                    </a:moveTo>
                    <a:cubicBezTo>
                      <a:pt x="5" y="12"/>
                      <a:pt x="2" y="10"/>
                      <a:pt x="1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3" y="8"/>
                      <a:pt x="11" y="11"/>
                      <a:pt x="8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9" name="Freeform 69">
                <a:extLst>
                  <a:ext uri="{FF2B5EF4-FFF2-40B4-BE49-F238E27FC236}">
                    <a16:creationId xmlns:a16="http://schemas.microsoft.com/office/drawing/2014/main" id="{FF37901F-9BCB-4CD8-9FE3-EFB2AD884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947"/>
                <a:ext cx="32" cy="32"/>
              </a:xfrm>
              <a:custGeom>
                <a:avLst/>
                <a:gdLst>
                  <a:gd name="T0" fmla="*/ 121 w 13"/>
                  <a:gd name="T1" fmla="*/ 227 h 12"/>
                  <a:gd name="T2" fmla="*/ 12 w 13"/>
                  <a:gd name="T3" fmla="*/ 136 h 12"/>
                  <a:gd name="T4" fmla="*/ 74 w 13"/>
                  <a:gd name="T5" fmla="*/ 21 h 12"/>
                  <a:gd name="T6" fmla="*/ 182 w 13"/>
                  <a:gd name="T7" fmla="*/ 93 h 12"/>
                  <a:gd name="T8" fmla="*/ 121 w 13"/>
                  <a:gd name="T9" fmla="*/ 22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8" y="12"/>
                    </a:moveTo>
                    <a:cubicBezTo>
                      <a:pt x="5" y="12"/>
                      <a:pt x="2" y="10"/>
                      <a:pt x="1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3" y="8"/>
                      <a:pt x="11" y="11"/>
                      <a:pt x="8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0" name="Freeform 70">
                <a:extLst>
                  <a:ext uri="{FF2B5EF4-FFF2-40B4-BE49-F238E27FC236}">
                    <a16:creationId xmlns:a16="http://schemas.microsoft.com/office/drawing/2014/main" id="{30F4F603-E349-4B13-8A1C-CB13A6206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952"/>
                <a:ext cx="30" cy="35"/>
              </a:xfrm>
              <a:custGeom>
                <a:avLst/>
                <a:gdLst>
                  <a:gd name="T0" fmla="*/ 113 w 12"/>
                  <a:gd name="T1" fmla="*/ 232 h 13"/>
                  <a:gd name="T2" fmla="*/ 0 w 12"/>
                  <a:gd name="T3" fmla="*/ 159 h 13"/>
                  <a:gd name="T4" fmla="*/ 83 w 12"/>
                  <a:gd name="T5" fmla="*/ 22 h 13"/>
                  <a:gd name="T6" fmla="*/ 175 w 12"/>
                  <a:gd name="T7" fmla="*/ 94 h 13"/>
                  <a:gd name="T8" fmla="*/ 113 w 12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4" y="13"/>
                      <a:pt x="1" y="11"/>
                      <a:pt x="0" y="8"/>
                    </a:cubicBezTo>
                    <a:cubicBezTo>
                      <a:pt x="0" y="5"/>
                      <a:pt x="2" y="2"/>
                      <a:pt x="5" y="1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1" name="Freeform 71">
                <a:extLst>
                  <a:ext uri="{FF2B5EF4-FFF2-40B4-BE49-F238E27FC236}">
                    <a16:creationId xmlns:a16="http://schemas.microsoft.com/office/drawing/2014/main" id="{696D3125-3526-4B1F-A7B1-08BC5852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960"/>
                <a:ext cx="30" cy="32"/>
              </a:xfrm>
              <a:custGeom>
                <a:avLst/>
                <a:gdLst>
                  <a:gd name="T0" fmla="*/ 113 w 12"/>
                  <a:gd name="T1" fmla="*/ 205 h 12"/>
                  <a:gd name="T2" fmla="*/ 20 w 12"/>
                  <a:gd name="T3" fmla="*/ 136 h 12"/>
                  <a:gd name="T4" fmla="*/ 83 w 12"/>
                  <a:gd name="T5" fmla="*/ 0 h 12"/>
                  <a:gd name="T6" fmla="*/ 188 w 12"/>
                  <a:gd name="T7" fmla="*/ 93 h 12"/>
                  <a:gd name="T8" fmla="*/ 113 w 12"/>
                  <a:gd name="T9" fmla="*/ 20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2" y="10"/>
                      <a:pt x="1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0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2" name="Freeform 72">
                <a:extLst>
                  <a:ext uri="{FF2B5EF4-FFF2-40B4-BE49-F238E27FC236}">
                    <a16:creationId xmlns:a16="http://schemas.microsoft.com/office/drawing/2014/main" id="{B8D3165E-4D04-48AC-98D9-D6F19CA11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984"/>
                <a:ext cx="30" cy="32"/>
              </a:xfrm>
              <a:custGeom>
                <a:avLst/>
                <a:gdLst>
                  <a:gd name="T0" fmla="*/ 113 w 12"/>
                  <a:gd name="T1" fmla="*/ 227 h 12"/>
                  <a:gd name="T2" fmla="*/ 0 w 12"/>
                  <a:gd name="T3" fmla="*/ 136 h 12"/>
                  <a:gd name="T4" fmla="*/ 83 w 12"/>
                  <a:gd name="T5" fmla="*/ 21 h 12"/>
                  <a:gd name="T6" fmla="*/ 175 w 12"/>
                  <a:gd name="T7" fmla="*/ 93 h 12"/>
                  <a:gd name="T8" fmla="*/ 113 w 12"/>
                  <a:gd name="T9" fmla="*/ 22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4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3" name="Freeform 73">
                <a:extLst>
                  <a:ext uri="{FF2B5EF4-FFF2-40B4-BE49-F238E27FC236}">
                    <a16:creationId xmlns:a16="http://schemas.microsoft.com/office/drawing/2014/main" id="{50552ECB-198C-44D2-BF29-2E80B3E90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997"/>
                <a:ext cx="30" cy="32"/>
              </a:xfrm>
              <a:custGeom>
                <a:avLst/>
                <a:gdLst>
                  <a:gd name="T0" fmla="*/ 125 w 12"/>
                  <a:gd name="T1" fmla="*/ 227 h 12"/>
                  <a:gd name="T2" fmla="*/ 20 w 12"/>
                  <a:gd name="T3" fmla="*/ 136 h 12"/>
                  <a:gd name="T4" fmla="*/ 83 w 12"/>
                  <a:gd name="T5" fmla="*/ 21 h 12"/>
                  <a:gd name="T6" fmla="*/ 188 w 12"/>
                  <a:gd name="T7" fmla="*/ 93 h 12"/>
                  <a:gd name="T8" fmla="*/ 125 w 12"/>
                  <a:gd name="T9" fmla="*/ 22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8" y="12"/>
                    </a:moveTo>
                    <a:cubicBezTo>
                      <a:pt x="4" y="12"/>
                      <a:pt x="2" y="10"/>
                      <a:pt x="1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1" y="11"/>
                      <a:pt x="8" y="1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4" name="Freeform 74">
                <a:extLst>
                  <a:ext uri="{FF2B5EF4-FFF2-40B4-BE49-F238E27FC236}">
                    <a16:creationId xmlns:a16="http://schemas.microsoft.com/office/drawing/2014/main" id="{9F1138F2-B4F4-4D04-B163-E547C1F9D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045"/>
                <a:ext cx="30" cy="32"/>
              </a:xfrm>
              <a:custGeom>
                <a:avLst/>
                <a:gdLst>
                  <a:gd name="T0" fmla="*/ 113 w 12"/>
                  <a:gd name="T1" fmla="*/ 205 h 12"/>
                  <a:gd name="T2" fmla="*/ 20 w 12"/>
                  <a:gd name="T3" fmla="*/ 136 h 12"/>
                  <a:gd name="T4" fmla="*/ 83 w 12"/>
                  <a:gd name="T5" fmla="*/ 0 h 12"/>
                  <a:gd name="T6" fmla="*/ 188 w 12"/>
                  <a:gd name="T7" fmla="*/ 93 h 12"/>
                  <a:gd name="T8" fmla="*/ 113 w 12"/>
                  <a:gd name="T9" fmla="*/ 20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1" y="10"/>
                      <a:pt x="1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1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5" name="Freeform 75">
                <a:extLst>
                  <a:ext uri="{FF2B5EF4-FFF2-40B4-BE49-F238E27FC236}">
                    <a16:creationId xmlns:a16="http://schemas.microsoft.com/office/drawing/2014/main" id="{BF186E14-AD0C-4C36-B138-75BBB3FF1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088"/>
                <a:ext cx="30" cy="32"/>
              </a:xfrm>
              <a:custGeom>
                <a:avLst/>
                <a:gdLst>
                  <a:gd name="T0" fmla="*/ 113 w 12"/>
                  <a:gd name="T1" fmla="*/ 205 h 12"/>
                  <a:gd name="T2" fmla="*/ 20 w 12"/>
                  <a:gd name="T3" fmla="*/ 136 h 12"/>
                  <a:gd name="T4" fmla="*/ 83 w 12"/>
                  <a:gd name="T5" fmla="*/ 0 h 12"/>
                  <a:gd name="T6" fmla="*/ 188 w 12"/>
                  <a:gd name="T7" fmla="*/ 93 h 12"/>
                  <a:gd name="T8" fmla="*/ 113 w 12"/>
                  <a:gd name="T9" fmla="*/ 20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4" y="12"/>
                      <a:pt x="1" y="10"/>
                      <a:pt x="1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2" y="8"/>
                      <a:pt x="10" y="11"/>
                      <a:pt x="7" y="1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6" name="Oval 76">
                <a:extLst>
                  <a:ext uri="{FF2B5EF4-FFF2-40B4-BE49-F238E27FC236}">
                    <a16:creationId xmlns:a16="http://schemas.microsoft.com/office/drawing/2014/main" id="{A9A178D9-C3C2-42DD-B0AC-D33360BD4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384"/>
                <a:ext cx="30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7" name="Oval 77">
                <a:extLst>
                  <a:ext uri="{FF2B5EF4-FFF2-40B4-BE49-F238E27FC236}">
                    <a16:creationId xmlns:a16="http://schemas.microsoft.com/office/drawing/2014/main" id="{5C61B63E-CCD2-4EB4-BBE7-46FF095D8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2349"/>
                <a:ext cx="27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8" name="Oval 78">
                <a:extLst>
                  <a:ext uri="{FF2B5EF4-FFF2-40B4-BE49-F238E27FC236}">
                    <a16:creationId xmlns:a16="http://schemas.microsoft.com/office/drawing/2014/main" id="{B740017F-4A28-4069-B909-7E790DB40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" y="2453"/>
                <a:ext cx="28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9" name="Oval 79">
                <a:extLst>
                  <a:ext uri="{FF2B5EF4-FFF2-40B4-BE49-F238E27FC236}">
                    <a16:creationId xmlns:a16="http://schemas.microsoft.com/office/drawing/2014/main" id="{0DF27227-13B8-4DBF-93E9-0DCC50A46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8" y="2485"/>
                <a:ext cx="27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0" name="Oval 80">
                <a:extLst>
                  <a:ext uri="{FF2B5EF4-FFF2-40B4-BE49-F238E27FC236}">
                    <a16:creationId xmlns:a16="http://schemas.microsoft.com/office/drawing/2014/main" id="{8B38BADE-24C5-4719-BB6F-152F89113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2651"/>
                <a:ext cx="28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1" name="Oval 81">
                <a:extLst>
                  <a:ext uri="{FF2B5EF4-FFF2-40B4-BE49-F238E27FC236}">
                    <a16:creationId xmlns:a16="http://schemas.microsoft.com/office/drawing/2014/main" id="{626E0336-4B76-4383-92B3-D97BD7E06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5" y="2645"/>
                <a:ext cx="28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2" name="Oval 82">
                <a:extLst>
                  <a:ext uri="{FF2B5EF4-FFF2-40B4-BE49-F238E27FC236}">
                    <a16:creationId xmlns:a16="http://schemas.microsoft.com/office/drawing/2014/main" id="{77C0A32A-1056-4FD7-9DE8-8A38E1B19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0" y="2627"/>
                <a:ext cx="28" cy="32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3" name="Oval 83">
                <a:extLst>
                  <a:ext uri="{FF2B5EF4-FFF2-40B4-BE49-F238E27FC236}">
                    <a16:creationId xmlns:a16="http://schemas.microsoft.com/office/drawing/2014/main" id="{7C02935A-08FF-4739-A555-9A46B0DE6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619"/>
                <a:ext cx="30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4" name="Oval 84">
                <a:extLst>
                  <a:ext uri="{FF2B5EF4-FFF2-40B4-BE49-F238E27FC236}">
                    <a16:creationId xmlns:a16="http://schemas.microsoft.com/office/drawing/2014/main" id="{BCD1225E-6ADB-4ECB-8012-9AF43BA20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2637"/>
                <a:ext cx="27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5" name="Oval 85">
                <a:extLst>
                  <a:ext uri="{FF2B5EF4-FFF2-40B4-BE49-F238E27FC236}">
                    <a16:creationId xmlns:a16="http://schemas.microsoft.com/office/drawing/2014/main" id="{B28DFF08-CCDD-410E-A99E-D780359F3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0" y="2677"/>
                <a:ext cx="28" cy="30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6" name="Oval 86">
                <a:extLst>
                  <a:ext uri="{FF2B5EF4-FFF2-40B4-BE49-F238E27FC236}">
                    <a16:creationId xmlns:a16="http://schemas.microsoft.com/office/drawing/2014/main" id="{4ACE0930-2B58-4DA6-9965-97F983B15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2712"/>
                <a:ext cx="27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7" name="Oval 87">
                <a:extLst>
                  <a:ext uri="{FF2B5EF4-FFF2-40B4-BE49-F238E27FC236}">
                    <a16:creationId xmlns:a16="http://schemas.microsoft.com/office/drawing/2014/main" id="{5F6886F0-66E4-4C13-8069-128AF03C1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5" y="2832"/>
                <a:ext cx="30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8" name="Oval 88">
                <a:extLst>
                  <a:ext uri="{FF2B5EF4-FFF2-40B4-BE49-F238E27FC236}">
                    <a16:creationId xmlns:a16="http://schemas.microsoft.com/office/drawing/2014/main" id="{D2C67A73-5A5E-4E8E-9BE2-C6F837B1F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2824"/>
                <a:ext cx="27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9" name="Oval 89">
                <a:extLst>
                  <a:ext uri="{FF2B5EF4-FFF2-40B4-BE49-F238E27FC236}">
                    <a16:creationId xmlns:a16="http://schemas.microsoft.com/office/drawing/2014/main" id="{5CB95ADB-BA06-4064-9EDA-E70EF065C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795"/>
                <a:ext cx="27" cy="2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30" name="Freeform 90">
                <a:extLst>
                  <a:ext uri="{FF2B5EF4-FFF2-40B4-BE49-F238E27FC236}">
                    <a16:creationId xmlns:a16="http://schemas.microsoft.com/office/drawing/2014/main" id="{E591730B-B517-49BB-AD94-5A89F5AF9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944"/>
                <a:ext cx="30" cy="32"/>
              </a:xfrm>
              <a:custGeom>
                <a:avLst/>
                <a:gdLst>
                  <a:gd name="T0" fmla="*/ 0 w 12"/>
                  <a:gd name="T1" fmla="*/ 93 h 12"/>
                  <a:gd name="T2" fmla="*/ 113 w 12"/>
                  <a:gd name="T3" fmla="*/ 0 h 12"/>
                  <a:gd name="T4" fmla="*/ 175 w 12"/>
                  <a:gd name="T5" fmla="*/ 136 h 12"/>
                  <a:gd name="T6" fmla="*/ 83 w 12"/>
                  <a:gd name="T7" fmla="*/ 205 h 12"/>
                  <a:gd name="T8" fmla="*/ 0 w 12"/>
                  <a:gd name="T9" fmla="*/ 9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5"/>
                    </a:moveTo>
                    <a:cubicBezTo>
                      <a:pt x="1" y="2"/>
                      <a:pt x="4" y="0"/>
                      <a:pt x="7" y="0"/>
                    </a:cubicBezTo>
                    <a:cubicBezTo>
                      <a:pt x="10" y="1"/>
                      <a:pt x="12" y="4"/>
                      <a:pt x="11" y="7"/>
                    </a:cubicBezTo>
                    <a:cubicBezTo>
                      <a:pt x="11" y="10"/>
                      <a:pt x="8" y="12"/>
                      <a:pt x="5" y="11"/>
                    </a:cubicBezTo>
                    <a:cubicBezTo>
                      <a:pt x="2" y="11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1" name="Freeform 91">
                <a:extLst>
                  <a:ext uri="{FF2B5EF4-FFF2-40B4-BE49-F238E27FC236}">
                    <a16:creationId xmlns:a16="http://schemas.microsoft.com/office/drawing/2014/main" id="{ED8DA990-9229-4C00-91B8-5CE05BD53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917"/>
                <a:ext cx="30" cy="32"/>
              </a:xfrm>
              <a:custGeom>
                <a:avLst/>
                <a:gdLst>
                  <a:gd name="T0" fmla="*/ 0 w 12"/>
                  <a:gd name="T1" fmla="*/ 93 h 12"/>
                  <a:gd name="T2" fmla="*/ 113 w 12"/>
                  <a:gd name="T3" fmla="*/ 0 h 12"/>
                  <a:gd name="T4" fmla="*/ 175 w 12"/>
                  <a:gd name="T5" fmla="*/ 136 h 12"/>
                  <a:gd name="T6" fmla="*/ 83 w 12"/>
                  <a:gd name="T7" fmla="*/ 205 h 12"/>
                  <a:gd name="T8" fmla="*/ 0 w 12"/>
                  <a:gd name="T9" fmla="*/ 9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5"/>
                    </a:moveTo>
                    <a:cubicBezTo>
                      <a:pt x="1" y="2"/>
                      <a:pt x="4" y="0"/>
                      <a:pt x="7" y="0"/>
                    </a:cubicBezTo>
                    <a:cubicBezTo>
                      <a:pt x="10" y="1"/>
                      <a:pt x="12" y="4"/>
                      <a:pt x="11" y="7"/>
                    </a:cubicBezTo>
                    <a:cubicBezTo>
                      <a:pt x="10" y="10"/>
                      <a:pt x="8" y="12"/>
                      <a:pt x="5" y="11"/>
                    </a:cubicBezTo>
                    <a:cubicBezTo>
                      <a:pt x="2" y="11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2" name="Freeform 92">
                <a:extLst>
                  <a:ext uri="{FF2B5EF4-FFF2-40B4-BE49-F238E27FC236}">
                    <a16:creationId xmlns:a16="http://schemas.microsoft.com/office/drawing/2014/main" id="{D0E19946-A5B7-4BFE-9DB5-5C8409688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389"/>
                <a:ext cx="33" cy="35"/>
              </a:xfrm>
              <a:custGeom>
                <a:avLst/>
                <a:gdLst>
                  <a:gd name="T0" fmla="*/ 33 w 13"/>
                  <a:gd name="T1" fmla="*/ 81 h 13"/>
                  <a:gd name="T2" fmla="*/ 147 w 13"/>
                  <a:gd name="T3" fmla="*/ 35 h 13"/>
                  <a:gd name="T4" fmla="*/ 180 w 13"/>
                  <a:gd name="T5" fmla="*/ 175 h 13"/>
                  <a:gd name="T6" fmla="*/ 63 w 13"/>
                  <a:gd name="T7" fmla="*/ 232 h 13"/>
                  <a:gd name="T8" fmla="*/ 33 w 13"/>
                  <a:gd name="T9" fmla="*/ 8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2" y="4"/>
                    </a:move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3" y="7"/>
                      <a:pt x="11" y="9"/>
                    </a:cubicBezTo>
                    <a:cubicBezTo>
                      <a:pt x="10" y="12"/>
                      <a:pt x="6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3" name="Freeform 93">
                <a:extLst>
                  <a:ext uri="{FF2B5EF4-FFF2-40B4-BE49-F238E27FC236}">
                    <a16:creationId xmlns:a16="http://schemas.microsoft.com/office/drawing/2014/main" id="{8397263D-B4B5-4DA3-AB8A-EFB788543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624"/>
                <a:ext cx="25" cy="27"/>
              </a:xfrm>
              <a:custGeom>
                <a:avLst/>
                <a:gdLst>
                  <a:gd name="T0" fmla="*/ 145 w 10"/>
                  <a:gd name="T1" fmla="*/ 138 h 10"/>
                  <a:gd name="T2" fmla="*/ 50 w 10"/>
                  <a:gd name="T3" fmla="*/ 176 h 10"/>
                  <a:gd name="T4" fmla="*/ 33 w 10"/>
                  <a:gd name="T5" fmla="*/ 59 h 10"/>
                  <a:gd name="T6" fmla="*/ 113 w 10"/>
                  <a:gd name="T7" fmla="*/ 38 h 10"/>
                  <a:gd name="T8" fmla="*/ 145 w 10"/>
                  <a:gd name="T9" fmla="*/ 13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9" y="7"/>
                    </a:moveTo>
                    <a:cubicBezTo>
                      <a:pt x="8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9" y="3"/>
                      <a:pt x="10" y="5"/>
                      <a:pt x="9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4" name="Freeform 94">
                <a:extLst>
                  <a:ext uri="{FF2B5EF4-FFF2-40B4-BE49-F238E27FC236}">
                    <a16:creationId xmlns:a16="http://schemas.microsoft.com/office/drawing/2014/main" id="{17E0F636-3BA9-4487-9F8A-F9DF8B352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645"/>
                <a:ext cx="25" cy="27"/>
              </a:xfrm>
              <a:custGeom>
                <a:avLst/>
                <a:gdLst>
                  <a:gd name="T0" fmla="*/ 125 w 10"/>
                  <a:gd name="T1" fmla="*/ 138 h 10"/>
                  <a:gd name="T2" fmla="*/ 50 w 10"/>
                  <a:gd name="T3" fmla="*/ 176 h 10"/>
                  <a:gd name="T4" fmla="*/ 20 w 10"/>
                  <a:gd name="T5" fmla="*/ 59 h 10"/>
                  <a:gd name="T6" fmla="*/ 113 w 10"/>
                  <a:gd name="T7" fmla="*/ 38 h 10"/>
                  <a:gd name="T8" fmla="*/ 125 w 10"/>
                  <a:gd name="T9" fmla="*/ 13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9" y="3"/>
                      <a:pt x="10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5" name="Freeform 95">
                <a:extLst>
                  <a:ext uri="{FF2B5EF4-FFF2-40B4-BE49-F238E27FC236}">
                    <a16:creationId xmlns:a16="http://schemas.microsoft.com/office/drawing/2014/main" id="{AD7B1768-23E5-4F83-9478-268672B82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669"/>
                <a:ext cx="25" cy="24"/>
              </a:xfrm>
              <a:custGeom>
                <a:avLst/>
                <a:gdLst>
                  <a:gd name="T0" fmla="*/ 125 w 10"/>
                  <a:gd name="T1" fmla="*/ 136 h 9"/>
                  <a:gd name="T2" fmla="*/ 50 w 10"/>
                  <a:gd name="T3" fmla="*/ 149 h 9"/>
                  <a:gd name="T4" fmla="*/ 20 w 10"/>
                  <a:gd name="T5" fmla="*/ 56 h 9"/>
                  <a:gd name="T6" fmla="*/ 113 w 10"/>
                  <a:gd name="T7" fmla="*/ 21 h 9"/>
                  <a:gd name="T8" fmla="*/ 125 w 10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8" y="7"/>
                    </a:moveTo>
                    <a:cubicBezTo>
                      <a:pt x="7" y="9"/>
                      <a:pt x="5" y="9"/>
                      <a:pt x="3" y="8"/>
                    </a:cubicBezTo>
                    <a:cubicBezTo>
                      <a:pt x="1" y="7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10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6" name="Freeform 96">
                <a:extLst>
                  <a:ext uri="{FF2B5EF4-FFF2-40B4-BE49-F238E27FC236}">
                    <a16:creationId xmlns:a16="http://schemas.microsoft.com/office/drawing/2014/main" id="{EB917D7F-7A00-4201-9029-E3385BB15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688"/>
                <a:ext cx="22" cy="24"/>
              </a:xfrm>
              <a:custGeom>
                <a:avLst/>
                <a:gdLst>
                  <a:gd name="T0" fmla="*/ 120 w 9"/>
                  <a:gd name="T1" fmla="*/ 115 h 9"/>
                  <a:gd name="T2" fmla="*/ 42 w 9"/>
                  <a:gd name="T3" fmla="*/ 149 h 9"/>
                  <a:gd name="T4" fmla="*/ 12 w 9"/>
                  <a:gd name="T5" fmla="*/ 35 h 9"/>
                  <a:gd name="T6" fmla="*/ 103 w 9"/>
                  <a:gd name="T7" fmla="*/ 21 h 9"/>
                  <a:gd name="T8" fmla="*/ 120 w 9"/>
                  <a:gd name="T9" fmla="*/ 11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9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7" name="Freeform 97">
                <a:extLst>
                  <a:ext uri="{FF2B5EF4-FFF2-40B4-BE49-F238E27FC236}">
                    <a16:creationId xmlns:a16="http://schemas.microsoft.com/office/drawing/2014/main" id="{9DEF2697-6241-47F5-B30B-063C3C362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736"/>
                <a:ext cx="25" cy="24"/>
              </a:xfrm>
              <a:custGeom>
                <a:avLst/>
                <a:gdLst>
                  <a:gd name="T0" fmla="*/ 145 w 10"/>
                  <a:gd name="T1" fmla="*/ 136 h 9"/>
                  <a:gd name="T2" fmla="*/ 50 w 10"/>
                  <a:gd name="T3" fmla="*/ 149 h 9"/>
                  <a:gd name="T4" fmla="*/ 33 w 10"/>
                  <a:gd name="T5" fmla="*/ 56 h 9"/>
                  <a:gd name="T6" fmla="*/ 113 w 10"/>
                  <a:gd name="T7" fmla="*/ 21 h 9"/>
                  <a:gd name="T8" fmla="*/ 145 w 10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7"/>
                    </a:moveTo>
                    <a:cubicBezTo>
                      <a:pt x="8" y="9"/>
                      <a:pt x="5" y="9"/>
                      <a:pt x="3" y="8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3" y="1"/>
                      <a:pt x="5" y="0"/>
                      <a:pt x="7" y="1"/>
                    </a:cubicBezTo>
                    <a:cubicBezTo>
                      <a:pt x="9" y="2"/>
                      <a:pt x="10" y="5"/>
                      <a:pt x="9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8" name="Freeform 98">
                <a:extLst>
                  <a:ext uri="{FF2B5EF4-FFF2-40B4-BE49-F238E27FC236}">
                    <a16:creationId xmlns:a16="http://schemas.microsoft.com/office/drawing/2014/main" id="{B46DB5B4-F54E-4313-809C-B7CA0F381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763"/>
                <a:ext cx="22" cy="26"/>
              </a:xfrm>
              <a:custGeom>
                <a:avLst/>
                <a:gdLst>
                  <a:gd name="T0" fmla="*/ 120 w 9"/>
                  <a:gd name="T1" fmla="*/ 122 h 10"/>
                  <a:gd name="T2" fmla="*/ 42 w 9"/>
                  <a:gd name="T3" fmla="*/ 143 h 10"/>
                  <a:gd name="T4" fmla="*/ 12 w 9"/>
                  <a:gd name="T5" fmla="*/ 55 h 10"/>
                  <a:gd name="T6" fmla="*/ 103 w 9"/>
                  <a:gd name="T7" fmla="*/ 21 h 10"/>
                  <a:gd name="T8" fmla="*/ 120 w 9"/>
                  <a:gd name="T9" fmla="*/ 12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8" y="7"/>
                    </a:moveTo>
                    <a:cubicBezTo>
                      <a:pt x="7" y="9"/>
                      <a:pt x="4" y="10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9" name="Freeform 99">
                <a:extLst>
                  <a:ext uri="{FF2B5EF4-FFF2-40B4-BE49-F238E27FC236}">
                    <a16:creationId xmlns:a16="http://schemas.microsoft.com/office/drawing/2014/main" id="{4DBED974-7460-447F-BD5E-6DF5EC6CA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816"/>
                <a:ext cx="22" cy="24"/>
              </a:xfrm>
              <a:custGeom>
                <a:avLst/>
                <a:gdLst>
                  <a:gd name="T0" fmla="*/ 120 w 9"/>
                  <a:gd name="T1" fmla="*/ 136 h 9"/>
                  <a:gd name="T2" fmla="*/ 42 w 9"/>
                  <a:gd name="T3" fmla="*/ 149 h 9"/>
                  <a:gd name="T4" fmla="*/ 12 w 9"/>
                  <a:gd name="T5" fmla="*/ 56 h 9"/>
                  <a:gd name="T6" fmla="*/ 103 w 9"/>
                  <a:gd name="T7" fmla="*/ 21 h 9"/>
                  <a:gd name="T8" fmla="*/ 12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3" y="8"/>
                    </a:cubicBezTo>
                    <a:cubicBezTo>
                      <a:pt x="1" y="7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0" name="Freeform 100">
                <a:extLst>
                  <a:ext uri="{FF2B5EF4-FFF2-40B4-BE49-F238E27FC236}">
                    <a16:creationId xmlns:a16="http://schemas.microsoft.com/office/drawing/2014/main" id="{198CDD25-08A3-4EA1-9C38-911C8DB31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837"/>
                <a:ext cx="22" cy="24"/>
              </a:xfrm>
              <a:custGeom>
                <a:avLst/>
                <a:gdLst>
                  <a:gd name="T0" fmla="*/ 120 w 9"/>
                  <a:gd name="T1" fmla="*/ 136 h 9"/>
                  <a:gd name="T2" fmla="*/ 29 w 9"/>
                  <a:gd name="T3" fmla="*/ 149 h 9"/>
                  <a:gd name="T4" fmla="*/ 12 w 9"/>
                  <a:gd name="T5" fmla="*/ 35 h 9"/>
                  <a:gd name="T6" fmla="*/ 90 w 9"/>
                  <a:gd name="T7" fmla="*/ 21 h 9"/>
                  <a:gd name="T8" fmla="*/ 12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1" name="Freeform 101">
                <a:extLst>
                  <a:ext uri="{FF2B5EF4-FFF2-40B4-BE49-F238E27FC236}">
                    <a16:creationId xmlns:a16="http://schemas.microsoft.com/office/drawing/2014/main" id="{366B71BC-DAF9-4872-9DA9-9D9AAD752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861"/>
                <a:ext cx="25" cy="27"/>
              </a:xfrm>
              <a:custGeom>
                <a:avLst/>
                <a:gdLst>
                  <a:gd name="T0" fmla="*/ 125 w 10"/>
                  <a:gd name="T1" fmla="*/ 138 h 10"/>
                  <a:gd name="T2" fmla="*/ 50 w 10"/>
                  <a:gd name="T3" fmla="*/ 176 h 10"/>
                  <a:gd name="T4" fmla="*/ 20 w 10"/>
                  <a:gd name="T5" fmla="*/ 59 h 10"/>
                  <a:gd name="T6" fmla="*/ 113 w 10"/>
                  <a:gd name="T7" fmla="*/ 38 h 10"/>
                  <a:gd name="T8" fmla="*/ 125 w 10"/>
                  <a:gd name="T9" fmla="*/ 13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9" y="3"/>
                      <a:pt x="10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2" name="Freeform 102">
                <a:extLst>
                  <a:ext uri="{FF2B5EF4-FFF2-40B4-BE49-F238E27FC236}">
                    <a16:creationId xmlns:a16="http://schemas.microsoft.com/office/drawing/2014/main" id="{94F5D4DE-A21E-433F-912F-DE1C755B8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827"/>
                <a:ext cx="25" cy="24"/>
              </a:xfrm>
              <a:custGeom>
                <a:avLst/>
                <a:gdLst>
                  <a:gd name="T0" fmla="*/ 145 w 10"/>
                  <a:gd name="T1" fmla="*/ 115 h 9"/>
                  <a:gd name="T2" fmla="*/ 50 w 10"/>
                  <a:gd name="T3" fmla="*/ 149 h 9"/>
                  <a:gd name="T4" fmla="*/ 20 w 10"/>
                  <a:gd name="T5" fmla="*/ 35 h 9"/>
                  <a:gd name="T6" fmla="*/ 113 w 10"/>
                  <a:gd name="T7" fmla="*/ 21 h 9"/>
                  <a:gd name="T8" fmla="*/ 145 w 10"/>
                  <a:gd name="T9" fmla="*/ 11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6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9" y="2"/>
                      <a:pt x="10" y="4"/>
                      <a:pt x="9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3" name="Freeform 103">
                <a:extLst>
                  <a:ext uri="{FF2B5EF4-FFF2-40B4-BE49-F238E27FC236}">
                    <a16:creationId xmlns:a16="http://schemas.microsoft.com/office/drawing/2014/main" id="{40AC483E-9719-4B2C-ADB3-3264DED09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861"/>
                <a:ext cx="23" cy="24"/>
              </a:xfrm>
              <a:custGeom>
                <a:avLst/>
                <a:gdLst>
                  <a:gd name="T0" fmla="*/ 130 w 9"/>
                  <a:gd name="T1" fmla="*/ 136 h 9"/>
                  <a:gd name="T2" fmla="*/ 33 w 9"/>
                  <a:gd name="T3" fmla="*/ 149 h 9"/>
                  <a:gd name="T4" fmla="*/ 20 w 9"/>
                  <a:gd name="T5" fmla="*/ 56 h 9"/>
                  <a:gd name="T6" fmla="*/ 97 w 9"/>
                  <a:gd name="T7" fmla="*/ 21 h 9"/>
                  <a:gd name="T8" fmla="*/ 13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4" name="Freeform 104">
                <a:extLst>
                  <a:ext uri="{FF2B5EF4-FFF2-40B4-BE49-F238E27FC236}">
                    <a16:creationId xmlns:a16="http://schemas.microsoft.com/office/drawing/2014/main" id="{6BB1DA89-AFF0-40BA-88C8-542D710B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851"/>
                <a:ext cx="23" cy="24"/>
              </a:xfrm>
              <a:custGeom>
                <a:avLst/>
                <a:gdLst>
                  <a:gd name="T0" fmla="*/ 130 w 9"/>
                  <a:gd name="T1" fmla="*/ 136 h 9"/>
                  <a:gd name="T2" fmla="*/ 33 w 9"/>
                  <a:gd name="T3" fmla="*/ 149 h 9"/>
                  <a:gd name="T4" fmla="*/ 20 w 9"/>
                  <a:gd name="T5" fmla="*/ 56 h 9"/>
                  <a:gd name="T6" fmla="*/ 97 w 9"/>
                  <a:gd name="T7" fmla="*/ 21 h 9"/>
                  <a:gd name="T8" fmla="*/ 13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4"/>
                      <a:pt x="1" y="3"/>
                    </a:cubicBezTo>
                    <a:cubicBezTo>
                      <a:pt x="2" y="1"/>
                      <a:pt x="5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5" name="Freeform 105">
                <a:extLst>
                  <a:ext uri="{FF2B5EF4-FFF2-40B4-BE49-F238E27FC236}">
                    <a16:creationId xmlns:a16="http://schemas.microsoft.com/office/drawing/2014/main" id="{5578B46A-978F-49B5-904A-CC1D50A65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653"/>
                <a:ext cx="23" cy="24"/>
              </a:xfrm>
              <a:custGeom>
                <a:avLst/>
                <a:gdLst>
                  <a:gd name="T0" fmla="*/ 130 w 9"/>
                  <a:gd name="T1" fmla="*/ 136 h 9"/>
                  <a:gd name="T2" fmla="*/ 33 w 9"/>
                  <a:gd name="T3" fmla="*/ 149 h 9"/>
                  <a:gd name="T4" fmla="*/ 20 w 9"/>
                  <a:gd name="T5" fmla="*/ 56 h 9"/>
                  <a:gd name="T6" fmla="*/ 97 w 9"/>
                  <a:gd name="T7" fmla="*/ 21 h 9"/>
                  <a:gd name="T8" fmla="*/ 13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6" name="Freeform 106">
                <a:extLst>
                  <a:ext uri="{FF2B5EF4-FFF2-40B4-BE49-F238E27FC236}">
                    <a16:creationId xmlns:a16="http://schemas.microsoft.com/office/drawing/2014/main" id="{4AA20A8B-1AED-4970-B215-8A8D2FFFC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659"/>
                <a:ext cx="23" cy="24"/>
              </a:xfrm>
              <a:custGeom>
                <a:avLst/>
                <a:gdLst>
                  <a:gd name="T0" fmla="*/ 130 w 9"/>
                  <a:gd name="T1" fmla="*/ 115 h 9"/>
                  <a:gd name="T2" fmla="*/ 33 w 9"/>
                  <a:gd name="T3" fmla="*/ 149 h 9"/>
                  <a:gd name="T4" fmla="*/ 20 w 9"/>
                  <a:gd name="T5" fmla="*/ 35 h 9"/>
                  <a:gd name="T6" fmla="*/ 97 w 9"/>
                  <a:gd name="T7" fmla="*/ 21 h 9"/>
                  <a:gd name="T8" fmla="*/ 130 w 9"/>
                  <a:gd name="T9" fmla="*/ 11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cubicBezTo>
                      <a:pt x="7" y="8"/>
                      <a:pt x="4" y="9"/>
                      <a:pt x="2" y="8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7" name="Freeform 107">
                <a:extLst>
                  <a:ext uri="{FF2B5EF4-FFF2-40B4-BE49-F238E27FC236}">
                    <a16:creationId xmlns:a16="http://schemas.microsoft.com/office/drawing/2014/main" id="{8E47BCF3-F2DE-4A09-84E7-C442FC1B8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685"/>
                <a:ext cx="23" cy="24"/>
              </a:xfrm>
              <a:custGeom>
                <a:avLst/>
                <a:gdLst>
                  <a:gd name="T0" fmla="*/ 130 w 9"/>
                  <a:gd name="T1" fmla="*/ 115 h 9"/>
                  <a:gd name="T2" fmla="*/ 51 w 9"/>
                  <a:gd name="T3" fmla="*/ 149 h 9"/>
                  <a:gd name="T4" fmla="*/ 20 w 9"/>
                  <a:gd name="T5" fmla="*/ 35 h 9"/>
                  <a:gd name="T6" fmla="*/ 118 w 9"/>
                  <a:gd name="T7" fmla="*/ 21 h 9"/>
                  <a:gd name="T8" fmla="*/ 130 w 9"/>
                  <a:gd name="T9" fmla="*/ 11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cubicBezTo>
                      <a:pt x="7" y="8"/>
                      <a:pt x="4" y="9"/>
                      <a:pt x="3" y="8"/>
                    </a:cubicBezTo>
                    <a:cubicBezTo>
                      <a:pt x="1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9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8" name="Freeform 108">
                <a:extLst>
                  <a:ext uri="{FF2B5EF4-FFF2-40B4-BE49-F238E27FC236}">
                    <a16:creationId xmlns:a16="http://schemas.microsoft.com/office/drawing/2014/main" id="{94038A76-90AC-4DA5-BF51-6C81FD88F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2680"/>
                <a:ext cx="23" cy="24"/>
              </a:xfrm>
              <a:custGeom>
                <a:avLst/>
                <a:gdLst>
                  <a:gd name="T0" fmla="*/ 130 w 9"/>
                  <a:gd name="T1" fmla="*/ 115 h 9"/>
                  <a:gd name="T2" fmla="*/ 51 w 9"/>
                  <a:gd name="T3" fmla="*/ 149 h 9"/>
                  <a:gd name="T4" fmla="*/ 20 w 9"/>
                  <a:gd name="T5" fmla="*/ 35 h 9"/>
                  <a:gd name="T6" fmla="*/ 118 w 9"/>
                  <a:gd name="T7" fmla="*/ 21 h 9"/>
                  <a:gd name="T8" fmla="*/ 130 w 9"/>
                  <a:gd name="T9" fmla="*/ 11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cubicBezTo>
                      <a:pt x="7" y="8"/>
                      <a:pt x="5" y="9"/>
                      <a:pt x="3" y="8"/>
                    </a:cubicBezTo>
                    <a:cubicBezTo>
                      <a:pt x="1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9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9" name="Freeform 109">
                <a:extLst>
                  <a:ext uri="{FF2B5EF4-FFF2-40B4-BE49-F238E27FC236}">
                    <a16:creationId xmlns:a16="http://schemas.microsoft.com/office/drawing/2014/main" id="{CC8DC6A8-A2AB-44D2-A446-874372703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2637"/>
                <a:ext cx="23" cy="24"/>
              </a:xfrm>
              <a:custGeom>
                <a:avLst/>
                <a:gdLst>
                  <a:gd name="T0" fmla="*/ 130 w 9"/>
                  <a:gd name="T1" fmla="*/ 136 h 9"/>
                  <a:gd name="T2" fmla="*/ 33 w 9"/>
                  <a:gd name="T3" fmla="*/ 149 h 9"/>
                  <a:gd name="T4" fmla="*/ 20 w 9"/>
                  <a:gd name="T5" fmla="*/ 56 h 9"/>
                  <a:gd name="T6" fmla="*/ 118 w 9"/>
                  <a:gd name="T7" fmla="*/ 21 h 9"/>
                  <a:gd name="T8" fmla="*/ 13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4" y="9"/>
                      <a:pt x="2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0" name="Freeform 110">
                <a:extLst>
                  <a:ext uri="{FF2B5EF4-FFF2-40B4-BE49-F238E27FC236}">
                    <a16:creationId xmlns:a16="http://schemas.microsoft.com/office/drawing/2014/main" id="{2E8A7352-6CC9-4280-BA63-2C5FE1D7B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621"/>
                <a:ext cx="23" cy="24"/>
              </a:xfrm>
              <a:custGeom>
                <a:avLst/>
                <a:gdLst>
                  <a:gd name="T0" fmla="*/ 130 w 9"/>
                  <a:gd name="T1" fmla="*/ 136 h 9"/>
                  <a:gd name="T2" fmla="*/ 51 w 9"/>
                  <a:gd name="T3" fmla="*/ 149 h 9"/>
                  <a:gd name="T4" fmla="*/ 20 w 9"/>
                  <a:gd name="T5" fmla="*/ 35 h 9"/>
                  <a:gd name="T6" fmla="*/ 118 w 9"/>
                  <a:gd name="T7" fmla="*/ 21 h 9"/>
                  <a:gd name="T8" fmla="*/ 130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7"/>
                    </a:moveTo>
                    <a:cubicBezTo>
                      <a:pt x="7" y="9"/>
                      <a:pt x="5" y="9"/>
                      <a:pt x="3" y="8"/>
                    </a:cubicBezTo>
                    <a:cubicBezTo>
                      <a:pt x="1" y="7"/>
                      <a:pt x="0" y="4"/>
                      <a:pt x="1" y="2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9" y="2"/>
                      <a:pt x="9" y="5"/>
                      <a:pt x="8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1" name="Oval 111">
                <a:extLst>
                  <a:ext uri="{FF2B5EF4-FFF2-40B4-BE49-F238E27FC236}">
                    <a16:creationId xmlns:a16="http://schemas.microsoft.com/office/drawing/2014/main" id="{BE862CA4-EFB6-4E93-9E6E-415C6958C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221"/>
                <a:ext cx="20" cy="22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52" name="Oval 112">
                <a:extLst>
                  <a:ext uri="{FF2B5EF4-FFF2-40B4-BE49-F238E27FC236}">
                    <a16:creationId xmlns:a16="http://schemas.microsoft.com/office/drawing/2014/main" id="{4D44D5EE-6D4A-4B6B-9C87-3BD33E942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3" y="2397"/>
                <a:ext cx="20" cy="22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53" name="Freeform 113">
                <a:extLst>
                  <a:ext uri="{FF2B5EF4-FFF2-40B4-BE49-F238E27FC236}">
                    <a16:creationId xmlns:a16="http://schemas.microsoft.com/office/drawing/2014/main" id="{534044CC-6F48-40C9-9F2A-2ADB3782D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2072"/>
                <a:ext cx="23" cy="24"/>
              </a:xfrm>
              <a:custGeom>
                <a:avLst/>
                <a:gdLst>
                  <a:gd name="T0" fmla="*/ 84 w 9"/>
                  <a:gd name="T1" fmla="*/ 171 h 9"/>
                  <a:gd name="T2" fmla="*/ 0 w 9"/>
                  <a:gd name="T3" fmla="*/ 93 h 9"/>
                  <a:gd name="T4" fmla="*/ 66 w 9"/>
                  <a:gd name="T5" fmla="*/ 21 h 9"/>
                  <a:gd name="T6" fmla="*/ 151 w 9"/>
                  <a:gd name="T7" fmla="*/ 77 h 9"/>
                  <a:gd name="T8" fmla="*/ 84 w 9"/>
                  <a:gd name="T9" fmla="*/ 17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1" y="8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6"/>
                      <a:pt x="8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4" name="Freeform 114">
                <a:extLst>
                  <a:ext uri="{FF2B5EF4-FFF2-40B4-BE49-F238E27FC236}">
                    <a16:creationId xmlns:a16="http://schemas.microsoft.com/office/drawing/2014/main" id="{641E25AD-0E33-49E8-98BB-ED3EEB2D5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1933"/>
                <a:ext cx="23" cy="22"/>
              </a:xfrm>
              <a:custGeom>
                <a:avLst/>
                <a:gdLst>
                  <a:gd name="T0" fmla="*/ 84 w 9"/>
                  <a:gd name="T1" fmla="*/ 168 h 8"/>
                  <a:gd name="T2" fmla="*/ 20 w 9"/>
                  <a:gd name="T3" fmla="*/ 107 h 8"/>
                  <a:gd name="T4" fmla="*/ 66 w 9"/>
                  <a:gd name="T5" fmla="*/ 0 h 8"/>
                  <a:gd name="T6" fmla="*/ 151 w 9"/>
                  <a:gd name="T7" fmla="*/ 61 h 8"/>
                  <a:gd name="T8" fmla="*/ 84 w 9"/>
                  <a:gd name="T9" fmla="*/ 16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0"/>
                      <a:pt x="4" y="0"/>
                    </a:cubicBezTo>
                    <a:cubicBezTo>
                      <a:pt x="6" y="0"/>
                      <a:pt x="8" y="1"/>
                      <a:pt x="9" y="3"/>
                    </a:cubicBezTo>
                    <a:cubicBezTo>
                      <a:pt x="9" y="5"/>
                      <a:pt x="8" y="8"/>
                      <a:pt x="5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5" name="Freeform 115">
                <a:extLst>
                  <a:ext uri="{FF2B5EF4-FFF2-40B4-BE49-F238E27FC236}">
                    <a16:creationId xmlns:a16="http://schemas.microsoft.com/office/drawing/2014/main" id="{339AF5BB-2394-4078-997E-FCE9E9897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920"/>
                <a:ext cx="23" cy="24"/>
              </a:xfrm>
              <a:custGeom>
                <a:avLst/>
                <a:gdLst>
                  <a:gd name="T0" fmla="*/ 84 w 9"/>
                  <a:gd name="T1" fmla="*/ 171 h 9"/>
                  <a:gd name="T2" fmla="*/ 0 w 9"/>
                  <a:gd name="T3" fmla="*/ 115 h 9"/>
                  <a:gd name="T4" fmla="*/ 51 w 9"/>
                  <a:gd name="T5" fmla="*/ 21 h 9"/>
                  <a:gd name="T6" fmla="*/ 130 w 9"/>
                  <a:gd name="T7" fmla="*/ 77 h 9"/>
                  <a:gd name="T8" fmla="*/ 84 w 9"/>
                  <a:gd name="T9" fmla="*/ 17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3" y="9"/>
                      <a:pt x="0" y="8"/>
                      <a:pt x="0" y="6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9" y="6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6" name="Freeform 116">
                <a:extLst>
                  <a:ext uri="{FF2B5EF4-FFF2-40B4-BE49-F238E27FC236}">
                    <a16:creationId xmlns:a16="http://schemas.microsoft.com/office/drawing/2014/main" id="{85747CDD-1A60-4F06-950D-F1F9984CC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880"/>
                <a:ext cx="22" cy="24"/>
              </a:xfrm>
              <a:custGeom>
                <a:avLst/>
                <a:gdLst>
                  <a:gd name="T0" fmla="*/ 71 w 9"/>
                  <a:gd name="T1" fmla="*/ 149 h 9"/>
                  <a:gd name="T2" fmla="*/ 0 w 9"/>
                  <a:gd name="T3" fmla="*/ 93 h 9"/>
                  <a:gd name="T4" fmla="*/ 42 w 9"/>
                  <a:gd name="T5" fmla="*/ 0 h 9"/>
                  <a:gd name="T6" fmla="*/ 120 w 9"/>
                  <a:gd name="T7" fmla="*/ 77 h 9"/>
                  <a:gd name="T8" fmla="*/ 71 w 9"/>
                  <a:gd name="T9" fmla="*/ 14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8"/>
                    </a:moveTo>
                    <a:cubicBezTo>
                      <a:pt x="3" y="9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9" y="6"/>
                      <a:pt x="7" y="8"/>
                      <a:pt x="5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7" name="Freeform 117">
                <a:extLst>
                  <a:ext uri="{FF2B5EF4-FFF2-40B4-BE49-F238E27FC236}">
                    <a16:creationId xmlns:a16="http://schemas.microsoft.com/office/drawing/2014/main" id="{E8533FA1-56E4-462A-B73B-AFA35B83C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072"/>
                <a:ext cx="22" cy="27"/>
              </a:xfrm>
              <a:custGeom>
                <a:avLst/>
                <a:gdLst>
                  <a:gd name="T0" fmla="*/ 12 w 9"/>
                  <a:gd name="T1" fmla="*/ 159 h 10"/>
                  <a:gd name="T2" fmla="*/ 29 w 9"/>
                  <a:gd name="T3" fmla="*/ 38 h 10"/>
                  <a:gd name="T4" fmla="*/ 103 w 9"/>
                  <a:gd name="T5" fmla="*/ 38 h 10"/>
                  <a:gd name="T6" fmla="*/ 103 w 9"/>
                  <a:gd name="T7" fmla="*/ 159 h 10"/>
                  <a:gd name="T8" fmla="*/ 12 w 9"/>
                  <a:gd name="T9" fmla="*/ 15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3" y="0"/>
                      <a:pt x="6" y="1"/>
                      <a:pt x="7" y="2"/>
                    </a:cubicBezTo>
                    <a:cubicBezTo>
                      <a:pt x="9" y="4"/>
                      <a:pt x="9" y="7"/>
                      <a:pt x="7" y="8"/>
                    </a:cubicBezTo>
                    <a:cubicBezTo>
                      <a:pt x="5" y="10"/>
                      <a:pt x="3" y="9"/>
                      <a:pt x="1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8" name="Freeform 118">
                <a:extLst>
                  <a:ext uri="{FF2B5EF4-FFF2-40B4-BE49-F238E27FC236}">
                    <a16:creationId xmlns:a16="http://schemas.microsoft.com/office/drawing/2014/main" id="{D7438C08-0194-4521-9E93-29AD61990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128"/>
                <a:ext cx="25" cy="27"/>
              </a:xfrm>
              <a:custGeom>
                <a:avLst/>
                <a:gdLst>
                  <a:gd name="T0" fmla="*/ 33 w 10"/>
                  <a:gd name="T1" fmla="*/ 159 h 10"/>
                  <a:gd name="T2" fmla="*/ 33 w 10"/>
                  <a:gd name="T3" fmla="*/ 38 h 10"/>
                  <a:gd name="T4" fmla="*/ 125 w 10"/>
                  <a:gd name="T5" fmla="*/ 38 h 10"/>
                  <a:gd name="T6" fmla="*/ 125 w 10"/>
                  <a:gd name="T7" fmla="*/ 159 h 10"/>
                  <a:gd name="T8" fmla="*/ 33 w 10"/>
                  <a:gd name="T9" fmla="*/ 15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8"/>
                    </a:moveTo>
                    <a:cubicBezTo>
                      <a:pt x="0" y="6"/>
                      <a:pt x="1" y="3"/>
                      <a:pt x="2" y="2"/>
                    </a:cubicBezTo>
                    <a:cubicBezTo>
                      <a:pt x="4" y="0"/>
                      <a:pt x="7" y="1"/>
                      <a:pt x="8" y="2"/>
                    </a:cubicBezTo>
                    <a:cubicBezTo>
                      <a:pt x="10" y="4"/>
                      <a:pt x="9" y="7"/>
                      <a:pt x="8" y="8"/>
                    </a:cubicBezTo>
                    <a:cubicBezTo>
                      <a:pt x="6" y="10"/>
                      <a:pt x="3" y="9"/>
                      <a:pt x="2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9" name="Freeform 119">
                <a:extLst>
                  <a:ext uri="{FF2B5EF4-FFF2-40B4-BE49-F238E27FC236}">
                    <a16:creationId xmlns:a16="http://schemas.microsoft.com/office/drawing/2014/main" id="{837A71AF-AFD5-40E0-AD21-60FD59E98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189"/>
                <a:ext cx="22" cy="24"/>
              </a:xfrm>
              <a:custGeom>
                <a:avLst/>
                <a:gdLst>
                  <a:gd name="T0" fmla="*/ 29 w 9"/>
                  <a:gd name="T1" fmla="*/ 136 h 9"/>
                  <a:gd name="T2" fmla="*/ 29 w 9"/>
                  <a:gd name="T3" fmla="*/ 21 h 9"/>
                  <a:gd name="T4" fmla="*/ 120 w 9"/>
                  <a:gd name="T5" fmla="*/ 21 h 9"/>
                  <a:gd name="T6" fmla="*/ 103 w 9"/>
                  <a:gd name="T7" fmla="*/ 136 h 9"/>
                  <a:gd name="T8" fmla="*/ 29 w 9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2" y="7"/>
                    </a:moveTo>
                    <a:cubicBezTo>
                      <a:pt x="0" y="5"/>
                      <a:pt x="0" y="2"/>
                      <a:pt x="2" y="1"/>
                    </a:cubicBezTo>
                    <a:cubicBezTo>
                      <a:pt x="4" y="0"/>
                      <a:pt x="6" y="0"/>
                      <a:pt x="8" y="1"/>
                    </a:cubicBezTo>
                    <a:cubicBezTo>
                      <a:pt x="9" y="3"/>
                      <a:pt x="9" y="6"/>
                      <a:pt x="7" y="7"/>
                    </a:cubicBezTo>
                    <a:cubicBezTo>
                      <a:pt x="6" y="9"/>
                      <a:pt x="3" y="9"/>
                      <a:pt x="2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0" name="Freeform 120">
                <a:extLst>
                  <a:ext uri="{FF2B5EF4-FFF2-40B4-BE49-F238E27FC236}">
                    <a16:creationId xmlns:a16="http://schemas.microsoft.com/office/drawing/2014/main" id="{9BFBED19-D570-48D5-89F9-0E63FA54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285"/>
                <a:ext cx="25" cy="24"/>
              </a:xfrm>
              <a:custGeom>
                <a:avLst/>
                <a:gdLst>
                  <a:gd name="T0" fmla="*/ 33 w 10"/>
                  <a:gd name="T1" fmla="*/ 136 h 9"/>
                  <a:gd name="T2" fmla="*/ 33 w 10"/>
                  <a:gd name="T3" fmla="*/ 21 h 9"/>
                  <a:gd name="T4" fmla="*/ 125 w 10"/>
                  <a:gd name="T5" fmla="*/ 35 h 9"/>
                  <a:gd name="T6" fmla="*/ 125 w 10"/>
                  <a:gd name="T7" fmla="*/ 149 h 9"/>
                  <a:gd name="T8" fmla="*/ 33 w 10"/>
                  <a:gd name="T9" fmla="*/ 13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2" y="7"/>
                    </a:moveTo>
                    <a:cubicBezTo>
                      <a:pt x="0" y="5"/>
                      <a:pt x="1" y="3"/>
                      <a:pt x="2" y="1"/>
                    </a:cubicBezTo>
                    <a:cubicBezTo>
                      <a:pt x="4" y="0"/>
                      <a:pt x="7" y="0"/>
                      <a:pt x="8" y="2"/>
                    </a:cubicBezTo>
                    <a:cubicBezTo>
                      <a:pt x="10" y="4"/>
                      <a:pt x="9" y="6"/>
                      <a:pt x="8" y="8"/>
                    </a:cubicBezTo>
                    <a:cubicBezTo>
                      <a:pt x="6" y="9"/>
                      <a:pt x="3" y="9"/>
                      <a:pt x="2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1" name="Freeform 121">
                <a:extLst>
                  <a:ext uri="{FF2B5EF4-FFF2-40B4-BE49-F238E27FC236}">
                    <a16:creationId xmlns:a16="http://schemas.microsoft.com/office/drawing/2014/main" id="{1E9F4FD4-5376-4BA7-8BBB-B1F8EB564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312"/>
                <a:ext cx="25" cy="24"/>
              </a:xfrm>
              <a:custGeom>
                <a:avLst/>
                <a:gdLst>
                  <a:gd name="T0" fmla="*/ 33 w 10"/>
                  <a:gd name="T1" fmla="*/ 149 h 9"/>
                  <a:gd name="T2" fmla="*/ 33 w 10"/>
                  <a:gd name="T3" fmla="*/ 35 h 9"/>
                  <a:gd name="T4" fmla="*/ 125 w 10"/>
                  <a:gd name="T5" fmla="*/ 35 h 9"/>
                  <a:gd name="T6" fmla="*/ 125 w 10"/>
                  <a:gd name="T7" fmla="*/ 149 h 9"/>
                  <a:gd name="T8" fmla="*/ 33 w 10"/>
                  <a:gd name="T9" fmla="*/ 14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2" y="8"/>
                    </a:moveTo>
                    <a:cubicBezTo>
                      <a:pt x="0" y="6"/>
                      <a:pt x="1" y="3"/>
                      <a:pt x="2" y="2"/>
                    </a:cubicBezTo>
                    <a:cubicBezTo>
                      <a:pt x="4" y="0"/>
                      <a:pt x="7" y="0"/>
                      <a:pt x="8" y="2"/>
                    </a:cubicBezTo>
                    <a:cubicBezTo>
                      <a:pt x="10" y="4"/>
                      <a:pt x="9" y="7"/>
                      <a:pt x="8" y="8"/>
                    </a:cubicBezTo>
                    <a:cubicBezTo>
                      <a:pt x="6" y="9"/>
                      <a:pt x="3" y="9"/>
                      <a:pt x="2" y="8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2" name="Oval 122">
                <a:extLst>
                  <a:ext uri="{FF2B5EF4-FFF2-40B4-BE49-F238E27FC236}">
                    <a16:creationId xmlns:a16="http://schemas.microsoft.com/office/drawing/2014/main" id="{FD066CFB-AF6D-4F78-9111-4010AD707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088"/>
                <a:ext cx="18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63" name="Oval 123">
                <a:extLst>
                  <a:ext uri="{FF2B5EF4-FFF2-40B4-BE49-F238E27FC236}">
                    <a16:creationId xmlns:a16="http://schemas.microsoft.com/office/drawing/2014/main" id="{FCE79F10-1480-4F09-AC93-14A01EAB9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2147"/>
                <a:ext cx="15" cy="18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64" name="Oval 124">
                <a:extLst>
                  <a:ext uri="{FF2B5EF4-FFF2-40B4-BE49-F238E27FC236}">
                    <a16:creationId xmlns:a16="http://schemas.microsoft.com/office/drawing/2014/main" id="{B71FB076-307C-4520-A15A-2BF7244A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179"/>
                <a:ext cx="18" cy="16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65" name="Freeform 125">
                <a:extLst>
                  <a:ext uri="{FF2B5EF4-FFF2-40B4-BE49-F238E27FC236}">
                    <a16:creationId xmlns:a16="http://schemas.microsoft.com/office/drawing/2014/main" id="{8E4AB24F-90EC-4829-BA95-2C594A71C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968"/>
                <a:ext cx="18" cy="21"/>
              </a:xfrm>
              <a:custGeom>
                <a:avLst/>
                <a:gdLst>
                  <a:gd name="T0" fmla="*/ 0 w 7"/>
                  <a:gd name="T1" fmla="*/ 55 h 8"/>
                  <a:gd name="T2" fmla="*/ 67 w 7"/>
                  <a:gd name="T3" fmla="*/ 21 h 8"/>
                  <a:gd name="T4" fmla="*/ 118 w 7"/>
                  <a:gd name="T5" fmla="*/ 89 h 8"/>
                  <a:gd name="T6" fmla="*/ 54 w 7"/>
                  <a:gd name="T7" fmla="*/ 123 h 8"/>
                  <a:gd name="T8" fmla="*/ 0 w 7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2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6"/>
                      <a:pt x="5" y="8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6" name="Freeform 126">
                <a:extLst>
                  <a:ext uri="{FF2B5EF4-FFF2-40B4-BE49-F238E27FC236}">
                    <a16:creationId xmlns:a16="http://schemas.microsoft.com/office/drawing/2014/main" id="{C07978B8-F3CD-4A6E-8F05-8556E55EB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011"/>
                <a:ext cx="18" cy="18"/>
              </a:xfrm>
              <a:custGeom>
                <a:avLst/>
                <a:gdLst>
                  <a:gd name="T0" fmla="*/ 0 w 7"/>
                  <a:gd name="T1" fmla="*/ 54 h 7"/>
                  <a:gd name="T2" fmla="*/ 67 w 7"/>
                  <a:gd name="T3" fmla="*/ 0 h 7"/>
                  <a:gd name="T4" fmla="*/ 118 w 7"/>
                  <a:gd name="T5" fmla="*/ 67 h 7"/>
                  <a:gd name="T6" fmla="*/ 54 w 7"/>
                  <a:gd name="T7" fmla="*/ 118 h 7"/>
                  <a:gd name="T8" fmla="*/ 0 w 7"/>
                  <a:gd name="T9" fmla="*/ 5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7" name="Freeform 127">
                <a:extLst>
                  <a:ext uri="{FF2B5EF4-FFF2-40B4-BE49-F238E27FC236}">
                    <a16:creationId xmlns:a16="http://schemas.microsoft.com/office/drawing/2014/main" id="{DBCF1294-29D7-4280-B778-EE9DBBCB3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989"/>
                <a:ext cx="18" cy="19"/>
              </a:xfrm>
              <a:custGeom>
                <a:avLst/>
                <a:gdLst>
                  <a:gd name="T0" fmla="*/ 0 w 7"/>
                  <a:gd name="T1" fmla="*/ 60 h 7"/>
                  <a:gd name="T2" fmla="*/ 67 w 7"/>
                  <a:gd name="T3" fmla="*/ 0 h 7"/>
                  <a:gd name="T4" fmla="*/ 118 w 7"/>
                  <a:gd name="T5" fmla="*/ 81 h 7"/>
                  <a:gd name="T6" fmla="*/ 54 w 7"/>
                  <a:gd name="T7" fmla="*/ 141 h 7"/>
                  <a:gd name="T8" fmla="*/ 0 w 7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8" name="Freeform 128">
                <a:extLst>
                  <a:ext uri="{FF2B5EF4-FFF2-40B4-BE49-F238E27FC236}">
                    <a16:creationId xmlns:a16="http://schemas.microsoft.com/office/drawing/2014/main" id="{CFFB90BA-B50A-4F89-9ABF-919E70908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021"/>
                <a:ext cx="18" cy="19"/>
              </a:xfrm>
              <a:custGeom>
                <a:avLst/>
                <a:gdLst>
                  <a:gd name="T0" fmla="*/ 0 w 7"/>
                  <a:gd name="T1" fmla="*/ 60 h 7"/>
                  <a:gd name="T2" fmla="*/ 67 w 7"/>
                  <a:gd name="T3" fmla="*/ 0 h 7"/>
                  <a:gd name="T4" fmla="*/ 118 w 7"/>
                  <a:gd name="T5" fmla="*/ 81 h 7"/>
                  <a:gd name="T6" fmla="*/ 54 w 7"/>
                  <a:gd name="T7" fmla="*/ 141 h 7"/>
                  <a:gd name="T8" fmla="*/ 0 w 7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9" name="Oval 129">
                <a:extLst>
                  <a:ext uri="{FF2B5EF4-FFF2-40B4-BE49-F238E27FC236}">
                    <a16:creationId xmlns:a16="http://schemas.microsoft.com/office/drawing/2014/main" id="{EB4FC327-230D-4B2D-A9B4-C61D5D0C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2416"/>
                <a:ext cx="17" cy="19"/>
              </a:xfrm>
              <a:prstGeom prst="ellipse">
                <a:avLst/>
              </a:pr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70" name="Freeform 130">
                <a:extLst>
                  <a:ext uri="{FF2B5EF4-FFF2-40B4-BE49-F238E27FC236}">
                    <a16:creationId xmlns:a16="http://schemas.microsoft.com/office/drawing/2014/main" id="{15A25DBE-9D01-4EEF-9702-F2B7B1237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051"/>
                <a:ext cx="17" cy="18"/>
              </a:xfrm>
              <a:custGeom>
                <a:avLst/>
                <a:gdLst>
                  <a:gd name="T0" fmla="*/ 58 w 7"/>
                  <a:gd name="T1" fmla="*/ 118 h 7"/>
                  <a:gd name="T2" fmla="*/ 0 w 7"/>
                  <a:gd name="T3" fmla="*/ 67 h 7"/>
                  <a:gd name="T4" fmla="*/ 41 w 7"/>
                  <a:gd name="T5" fmla="*/ 0 h 7"/>
                  <a:gd name="T6" fmla="*/ 100 w 7"/>
                  <a:gd name="T7" fmla="*/ 54 h 7"/>
                  <a:gd name="T8" fmla="*/ 58 w 7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4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1" name="Freeform 131">
                <a:extLst>
                  <a:ext uri="{FF2B5EF4-FFF2-40B4-BE49-F238E27FC236}">
                    <a16:creationId xmlns:a16="http://schemas.microsoft.com/office/drawing/2014/main" id="{2B465DE8-113B-4D09-B105-D78E5A55D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923"/>
                <a:ext cx="17" cy="18"/>
              </a:xfrm>
              <a:custGeom>
                <a:avLst/>
                <a:gdLst>
                  <a:gd name="T0" fmla="*/ 58 w 7"/>
                  <a:gd name="T1" fmla="*/ 118 h 7"/>
                  <a:gd name="T2" fmla="*/ 0 w 7"/>
                  <a:gd name="T3" fmla="*/ 67 h 7"/>
                  <a:gd name="T4" fmla="*/ 41 w 7"/>
                  <a:gd name="T5" fmla="*/ 0 h 7"/>
                  <a:gd name="T6" fmla="*/ 100 w 7"/>
                  <a:gd name="T7" fmla="*/ 54 h 7"/>
                  <a:gd name="T8" fmla="*/ 58 w 7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1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5"/>
                      <a:pt x="6" y="6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2" name="Freeform 132">
                <a:extLst>
                  <a:ext uri="{FF2B5EF4-FFF2-40B4-BE49-F238E27FC236}">
                    <a16:creationId xmlns:a16="http://schemas.microsoft.com/office/drawing/2014/main" id="{706F279A-3A1A-45B1-8E78-DA7740287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1899"/>
                <a:ext cx="18" cy="21"/>
              </a:xfrm>
              <a:custGeom>
                <a:avLst/>
                <a:gdLst>
                  <a:gd name="T0" fmla="*/ 67 w 7"/>
                  <a:gd name="T1" fmla="*/ 123 h 8"/>
                  <a:gd name="T2" fmla="*/ 0 w 7"/>
                  <a:gd name="T3" fmla="*/ 89 h 8"/>
                  <a:gd name="T4" fmla="*/ 54 w 7"/>
                  <a:gd name="T5" fmla="*/ 21 h 8"/>
                  <a:gd name="T6" fmla="*/ 118 w 7"/>
                  <a:gd name="T7" fmla="*/ 55 h 8"/>
                  <a:gd name="T8" fmla="*/ 67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7"/>
                    </a:moveTo>
                    <a:cubicBezTo>
                      <a:pt x="2" y="8"/>
                      <a:pt x="1" y="6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5"/>
                      <a:pt x="6" y="7"/>
                      <a:pt x="4" y="7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3" name="Freeform 133">
                <a:extLst>
                  <a:ext uri="{FF2B5EF4-FFF2-40B4-BE49-F238E27FC236}">
                    <a16:creationId xmlns:a16="http://schemas.microsoft.com/office/drawing/2014/main" id="{7B793F0D-6C3B-4CE9-81E4-B9FC60FDD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1885"/>
                <a:ext cx="15" cy="16"/>
              </a:xfrm>
              <a:custGeom>
                <a:avLst/>
                <a:gdLst>
                  <a:gd name="T0" fmla="*/ 50 w 6"/>
                  <a:gd name="T1" fmla="*/ 93 h 6"/>
                  <a:gd name="T2" fmla="*/ 20 w 6"/>
                  <a:gd name="T3" fmla="*/ 77 h 6"/>
                  <a:gd name="T4" fmla="*/ 50 w 6"/>
                  <a:gd name="T5" fmla="*/ 21 h 6"/>
                  <a:gd name="T6" fmla="*/ 83 w 6"/>
                  <a:gd name="T7" fmla="*/ 56 h 6"/>
                  <a:gd name="T8" fmla="*/ 5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2" y="6"/>
                      <a:pt x="1" y="5"/>
                      <a:pt x="1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4" name="Freeform 134">
                <a:extLst>
                  <a:ext uri="{FF2B5EF4-FFF2-40B4-BE49-F238E27FC236}">
                    <a16:creationId xmlns:a16="http://schemas.microsoft.com/office/drawing/2014/main" id="{5FF1FACA-9830-492D-B1BB-7DC1A639C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872"/>
                <a:ext cx="13" cy="16"/>
              </a:xfrm>
              <a:custGeom>
                <a:avLst/>
                <a:gdLst>
                  <a:gd name="T0" fmla="*/ 55 w 5"/>
                  <a:gd name="T1" fmla="*/ 93 h 6"/>
                  <a:gd name="T2" fmla="*/ 0 w 5"/>
                  <a:gd name="T3" fmla="*/ 56 h 6"/>
                  <a:gd name="T4" fmla="*/ 34 w 5"/>
                  <a:gd name="T5" fmla="*/ 21 h 6"/>
                  <a:gd name="T6" fmla="*/ 88 w 5"/>
                  <a:gd name="T7" fmla="*/ 35 h 6"/>
                  <a:gd name="T8" fmla="*/ 55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5" name="Freeform 135">
                <a:extLst>
                  <a:ext uri="{FF2B5EF4-FFF2-40B4-BE49-F238E27FC236}">
                    <a16:creationId xmlns:a16="http://schemas.microsoft.com/office/drawing/2014/main" id="{53D2ED4F-EBDF-4133-AB5C-CFB0214E4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2120"/>
                <a:ext cx="15" cy="13"/>
              </a:xfrm>
              <a:custGeom>
                <a:avLst/>
                <a:gdLst>
                  <a:gd name="T0" fmla="*/ 20 w 6"/>
                  <a:gd name="T1" fmla="*/ 68 h 5"/>
                  <a:gd name="T2" fmla="*/ 20 w 6"/>
                  <a:gd name="T3" fmla="*/ 21 h 5"/>
                  <a:gd name="T4" fmla="*/ 83 w 6"/>
                  <a:gd name="T5" fmla="*/ 21 h 5"/>
                  <a:gd name="T6" fmla="*/ 83 w 6"/>
                  <a:gd name="T7" fmla="*/ 68 h 5"/>
                  <a:gd name="T8" fmla="*/ 20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6" name="Freeform 136">
                <a:extLst>
                  <a:ext uri="{FF2B5EF4-FFF2-40B4-BE49-F238E27FC236}">
                    <a16:creationId xmlns:a16="http://schemas.microsoft.com/office/drawing/2014/main" id="{0B6DB47E-C70A-41F1-875F-AC25E32B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171"/>
                <a:ext cx="13" cy="16"/>
              </a:xfrm>
              <a:custGeom>
                <a:avLst/>
                <a:gdLst>
                  <a:gd name="T0" fmla="*/ 21 w 5"/>
                  <a:gd name="T1" fmla="*/ 77 h 6"/>
                  <a:gd name="T2" fmla="*/ 21 w 5"/>
                  <a:gd name="T3" fmla="*/ 21 h 6"/>
                  <a:gd name="T4" fmla="*/ 88 w 5"/>
                  <a:gd name="T5" fmla="*/ 21 h 6"/>
                  <a:gd name="T6" fmla="*/ 68 w 5"/>
                  <a:gd name="T7" fmla="*/ 93 h 6"/>
                  <a:gd name="T8" fmla="*/ 21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3" y="6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7" name="Freeform 137">
                <a:extLst>
                  <a:ext uri="{FF2B5EF4-FFF2-40B4-BE49-F238E27FC236}">
                    <a16:creationId xmlns:a16="http://schemas.microsoft.com/office/drawing/2014/main" id="{A8DDF33C-F6D2-46A5-804E-72B41935E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189"/>
                <a:ext cx="15" cy="14"/>
              </a:xfrm>
              <a:custGeom>
                <a:avLst/>
                <a:gdLst>
                  <a:gd name="T0" fmla="*/ 20 w 6"/>
                  <a:gd name="T1" fmla="*/ 87 h 5"/>
                  <a:gd name="T2" fmla="*/ 33 w 6"/>
                  <a:gd name="T3" fmla="*/ 22 h 5"/>
                  <a:gd name="T4" fmla="*/ 83 w 6"/>
                  <a:gd name="T5" fmla="*/ 22 h 5"/>
                  <a:gd name="T6" fmla="*/ 83 w 6"/>
                  <a:gd name="T7" fmla="*/ 87 h 5"/>
                  <a:gd name="T8" fmla="*/ 20 w 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8" name="Freeform 138">
                <a:extLst>
                  <a:ext uri="{FF2B5EF4-FFF2-40B4-BE49-F238E27FC236}">
                    <a16:creationId xmlns:a16="http://schemas.microsoft.com/office/drawing/2014/main" id="{00971FF4-B74C-46A9-AEAE-A51B90CF4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237"/>
                <a:ext cx="13" cy="14"/>
              </a:xfrm>
              <a:custGeom>
                <a:avLst/>
                <a:gdLst>
                  <a:gd name="T0" fmla="*/ 21 w 5"/>
                  <a:gd name="T1" fmla="*/ 87 h 5"/>
                  <a:gd name="T2" fmla="*/ 21 w 5"/>
                  <a:gd name="T3" fmla="*/ 0 h 5"/>
                  <a:gd name="T4" fmla="*/ 68 w 5"/>
                  <a:gd name="T5" fmla="*/ 22 h 5"/>
                  <a:gd name="T6" fmla="*/ 68 w 5"/>
                  <a:gd name="T7" fmla="*/ 87 h 5"/>
                  <a:gd name="T8" fmla="*/ 21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9" name="Freeform 139">
                <a:extLst>
                  <a:ext uri="{FF2B5EF4-FFF2-40B4-BE49-F238E27FC236}">
                    <a16:creationId xmlns:a16="http://schemas.microsoft.com/office/drawing/2014/main" id="{728AE337-5170-4B58-B4EF-3BE4A46EA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547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0" name="Freeform 140">
                <a:extLst>
                  <a:ext uri="{FF2B5EF4-FFF2-40B4-BE49-F238E27FC236}">
                    <a16:creationId xmlns:a16="http://schemas.microsoft.com/office/drawing/2014/main" id="{298BB4F1-9BA6-488E-BF0C-1AED5A1B2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2616"/>
                <a:ext cx="15" cy="13"/>
              </a:xfrm>
              <a:custGeom>
                <a:avLst/>
                <a:gdLst>
                  <a:gd name="T0" fmla="*/ 83 w 6"/>
                  <a:gd name="T1" fmla="*/ 68 h 5"/>
                  <a:gd name="T2" fmla="*/ 33 w 6"/>
                  <a:gd name="T3" fmla="*/ 88 h 5"/>
                  <a:gd name="T4" fmla="*/ 20 w 6"/>
                  <a:gd name="T5" fmla="*/ 21 h 5"/>
                  <a:gd name="T6" fmla="*/ 63 w 6"/>
                  <a:gd name="T7" fmla="*/ 21 h 5"/>
                  <a:gd name="T8" fmla="*/ 8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1" name="Freeform 141">
                <a:extLst>
                  <a:ext uri="{FF2B5EF4-FFF2-40B4-BE49-F238E27FC236}">
                    <a16:creationId xmlns:a16="http://schemas.microsoft.com/office/drawing/2014/main" id="{EE1DAF84-D64B-474D-B473-E4B519ABC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2648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34 w 5"/>
                  <a:gd name="T3" fmla="*/ 93 h 6"/>
                  <a:gd name="T4" fmla="*/ 21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3" y="6"/>
                      <a:pt x="2" y="5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2" name="Freeform 142">
                <a:extLst>
                  <a:ext uri="{FF2B5EF4-FFF2-40B4-BE49-F238E27FC236}">
                    <a16:creationId xmlns:a16="http://schemas.microsoft.com/office/drawing/2014/main" id="{27D2A882-1273-4F27-B3D4-572E8015D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669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3" name="Freeform 143">
                <a:extLst>
                  <a:ext uri="{FF2B5EF4-FFF2-40B4-BE49-F238E27FC236}">
                    <a16:creationId xmlns:a16="http://schemas.microsoft.com/office/drawing/2014/main" id="{F0C1752E-F0F1-4271-A70D-DD77EB229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792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21 w 5"/>
                  <a:gd name="T3" fmla="*/ 88 h 5"/>
                  <a:gd name="T4" fmla="*/ 0 w 5"/>
                  <a:gd name="T5" fmla="*/ 21 h 5"/>
                  <a:gd name="T6" fmla="*/ 68 w 5"/>
                  <a:gd name="T7" fmla="*/ 0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4" name="Freeform 144">
                <a:extLst>
                  <a:ext uri="{FF2B5EF4-FFF2-40B4-BE49-F238E27FC236}">
                    <a16:creationId xmlns:a16="http://schemas.microsoft.com/office/drawing/2014/main" id="{0BA43F4E-D219-41D1-88BE-49DC1654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2837"/>
                <a:ext cx="13" cy="14"/>
              </a:xfrm>
              <a:custGeom>
                <a:avLst/>
                <a:gdLst>
                  <a:gd name="T0" fmla="*/ 88 w 5"/>
                  <a:gd name="T1" fmla="*/ 87 h 5"/>
                  <a:gd name="T2" fmla="*/ 21 w 5"/>
                  <a:gd name="T3" fmla="*/ 87 h 5"/>
                  <a:gd name="T4" fmla="*/ 0 w 5"/>
                  <a:gd name="T5" fmla="*/ 22 h 5"/>
                  <a:gd name="T6" fmla="*/ 68 w 5"/>
                  <a:gd name="T7" fmla="*/ 0 h 5"/>
                  <a:gd name="T8" fmla="*/ 8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5" name="Freeform 145">
                <a:extLst>
                  <a:ext uri="{FF2B5EF4-FFF2-40B4-BE49-F238E27FC236}">
                    <a16:creationId xmlns:a16="http://schemas.microsoft.com/office/drawing/2014/main" id="{776E53E1-C73D-4B20-9018-C13CBD9B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84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6" name="Freeform 146">
                <a:extLst>
                  <a:ext uri="{FF2B5EF4-FFF2-40B4-BE49-F238E27FC236}">
                    <a16:creationId xmlns:a16="http://schemas.microsoft.com/office/drawing/2014/main" id="{F7C09E6B-06DA-47D7-8DF8-9615559D7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877"/>
                <a:ext cx="12" cy="14"/>
              </a:xfrm>
              <a:custGeom>
                <a:avLst/>
                <a:gdLst>
                  <a:gd name="T0" fmla="*/ 70 w 5"/>
                  <a:gd name="T1" fmla="*/ 87 h 5"/>
                  <a:gd name="T2" fmla="*/ 12 w 5"/>
                  <a:gd name="T3" fmla="*/ 109 h 5"/>
                  <a:gd name="T4" fmla="*/ 12 w 5"/>
                  <a:gd name="T5" fmla="*/ 22 h 5"/>
                  <a:gd name="T6" fmla="*/ 58 w 5"/>
                  <a:gd name="T7" fmla="*/ 0 h 5"/>
                  <a:gd name="T8" fmla="*/ 70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7" name="Freeform 147">
                <a:extLst>
                  <a:ext uri="{FF2B5EF4-FFF2-40B4-BE49-F238E27FC236}">
                    <a16:creationId xmlns:a16="http://schemas.microsoft.com/office/drawing/2014/main" id="{72EBDC0B-879D-412D-819F-421970E10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859"/>
                <a:ext cx="12" cy="13"/>
              </a:xfrm>
              <a:custGeom>
                <a:avLst/>
                <a:gdLst>
                  <a:gd name="T0" fmla="*/ 70 w 5"/>
                  <a:gd name="T1" fmla="*/ 68 h 5"/>
                  <a:gd name="T2" fmla="*/ 12 w 5"/>
                  <a:gd name="T3" fmla="*/ 68 h 5"/>
                  <a:gd name="T4" fmla="*/ 0 w 5"/>
                  <a:gd name="T5" fmla="*/ 21 h 5"/>
                  <a:gd name="T6" fmla="*/ 58 w 5"/>
                  <a:gd name="T7" fmla="*/ 0 h 5"/>
                  <a:gd name="T8" fmla="*/ 70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8" name="Freeform 148">
                <a:extLst>
                  <a:ext uri="{FF2B5EF4-FFF2-40B4-BE49-F238E27FC236}">
                    <a16:creationId xmlns:a16="http://schemas.microsoft.com/office/drawing/2014/main" id="{7A187884-E63B-4607-9070-F11A7599A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2837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9" name="Freeform 149">
                <a:extLst>
                  <a:ext uri="{FF2B5EF4-FFF2-40B4-BE49-F238E27FC236}">
                    <a16:creationId xmlns:a16="http://schemas.microsoft.com/office/drawing/2014/main" id="{BEEC1D4A-F262-45C4-A5C8-DB8D7C14E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888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21 w 5"/>
                  <a:gd name="T3" fmla="*/ 88 h 5"/>
                  <a:gd name="T4" fmla="*/ 21 w 5"/>
                  <a:gd name="T5" fmla="*/ 21 h 5"/>
                  <a:gd name="T6" fmla="*/ 68 w 5"/>
                  <a:gd name="T7" fmla="*/ 21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0" name="Freeform 150">
                <a:extLst>
                  <a:ext uri="{FF2B5EF4-FFF2-40B4-BE49-F238E27FC236}">
                    <a16:creationId xmlns:a16="http://schemas.microsoft.com/office/drawing/2014/main" id="{0DACD223-0B23-4E6B-A085-594FF0201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867"/>
                <a:ext cx="13" cy="13"/>
              </a:xfrm>
              <a:custGeom>
                <a:avLst/>
                <a:gdLst>
                  <a:gd name="T0" fmla="*/ 88 w 5"/>
                  <a:gd name="T1" fmla="*/ 55 h 5"/>
                  <a:gd name="T2" fmla="*/ 21 w 5"/>
                  <a:gd name="T3" fmla="*/ 68 h 5"/>
                  <a:gd name="T4" fmla="*/ 21 w 5"/>
                  <a:gd name="T5" fmla="*/ 21 h 5"/>
                  <a:gd name="T6" fmla="*/ 68 w 5"/>
                  <a:gd name="T7" fmla="*/ 0 h 5"/>
                  <a:gd name="T8" fmla="*/ 88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5"/>
                      <a:pt x="3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1" name="Freeform 151">
                <a:extLst>
                  <a:ext uri="{FF2B5EF4-FFF2-40B4-BE49-F238E27FC236}">
                    <a16:creationId xmlns:a16="http://schemas.microsoft.com/office/drawing/2014/main" id="{A752DDFE-C8CB-4D2D-9890-478C7FBA0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851"/>
                <a:ext cx="15" cy="13"/>
              </a:xfrm>
              <a:custGeom>
                <a:avLst/>
                <a:gdLst>
                  <a:gd name="T0" fmla="*/ 83 w 6"/>
                  <a:gd name="T1" fmla="*/ 68 h 5"/>
                  <a:gd name="T2" fmla="*/ 33 w 6"/>
                  <a:gd name="T3" fmla="*/ 68 h 5"/>
                  <a:gd name="T4" fmla="*/ 20 w 6"/>
                  <a:gd name="T5" fmla="*/ 21 h 5"/>
                  <a:gd name="T6" fmla="*/ 63 w 6"/>
                  <a:gd name="T7" fmla="*/ 0 h 5"/>
                  <a:gd name="T8" fmla="*/ 8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5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2" name="Freeform 152">
                <a:extLst>
                  <a:ext uri="{FF2B5EF4-FFF2-40B4-BE49-F238E27FC236}">
                    <a16:creationId xmlns:a16="http://schemas.microsoft.com/office/drawing/2014/main" id="{5813397A-150D-4153-969D-87B6B2834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851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3" name="Freeform 153">
                <a:extLst>
                  <a:ext uri="{FF2B5EF4-FFF2-40B4-BE49-F238E27FC236}">
                    <a16:creationId xmlns:a16="http://schemas.microsoft.com/office/drawing/2014/main" id="{F243EB66-166A-4181-8EF4-339E57B5C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2872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4" name="Freeform 154">
                <a:extLst>
                  <a:ext uri="{FF2B5EF4-FFF2-40B4-BE49-F238E27FC236}">
                    <a16:creationId xmlns:a16="http://schemas.microsoft.com/office/drawing/2014/main" id="{E8750486-77FD-4065-A2BC-1A03601CA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845"/>
                <a:ext cx="12" cy="14"/>
              </a:xfrm>
              <a:custGeom>
                <a:avLst/>
                <a:gdLst>
                  <a:gd name="T0" fmla="*/ 70 w 5"/>
                  <a:gd name="T1" fmla="*/ 62 h 5"/>
                  <a:gd name="T2" fmla="*/ 12 w 5"/>
                  <a:gd name="T3" fmla="*/ 87 h 5"/>
                  <a:gd name="T4" fmla="*/ 12 w 5"/>
                  <a:gd name="T5" fmla="*/ 22 h 5"/>
                  <a:gd name="T6" fmla="*/ 58 w 5"/>
                  <a:gd name="T7" fmla="*/ 0 h 5"/>
                  <a:gd name="T8" fmla="*/ 70 w 5"/>
                  <a:gd name="T9" fmla="*/ 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5"/>
                      <a:pt x="3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5" name="Freeform 155">
                <a:extLst>
                  <a:ext uri="{FF2B5EF4-FFF2-40B4-BE49-F238E27FC236}">
                    <a16:creationId xmlns:a16="http://schemas.microsoft.com/office/drawing/2014/main" id="{6E37FB43-1C42-41C2-AE61-3BE1F9782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83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6" name="Freeform 156">
                <a:extLst>
                  <a:ext uri="{FF2B5EF4-FFF2-40B4-BE49-F238E27FC236}">
                    <a16:creationId xmlns:a16="http://schemas.microsoft.com/office/drawing/2014/main" id="{F46B5108-E6F8-4198-AEF6-60DCE0DFC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845"/>
                <a:ext cx="12" cy="16"/>
              </a:xfrm>
              <a:custGeom>
                <a:avLst/>
                <a:gdLst>
                  <a:gd name="T0" fmla="*/ 58 w 5"/>
                  <a:gd name="T1" fmla="*/ 77 h 6"/>
                  <a:gd name="T2" fmla="*/ 12 w 5"/>
                  <a:gd name="T3" fmla="*/ 93 h 6"/>
                  <a:gd name="T4" fmla="*/ 0 w 5"/>
                  <a:gd name="T5" fmla="*/ 35 h 6"/>
                  <a:gd name="T6" fmla="*/ 41 w 5"/>
                  <a:gd name="T7" fmla="*/ 21 h 6"/>
                  <a:gd name="T8" fmla="*/ 5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7" name="Freeform 157">
                <a:extLst>
                  <a:ext uri="{FF2B5EF4-FFF2-40B4-BE49-F238E27FC236}">
                    <a16:creationId xmlns:a16="http://schemas.microsoft.com/office/drawing/2014/main" id="{E1BBEEE0-FFFD-4350-B710-84F6C1E3B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704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12 w 5"/>
                  <a:gd name="T3" fmla="*/ 93 h 6"/>
                  <a:gd name="T4" fmla="*/ 0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8" name="Freeform 158">
                <a:extLst>
                  <a:ext uri="{FF2B5EF4-FFF2-40B4-BE49-F238E27FC236}">
                    <a16:creationId xmlns:a16="http://schemas.microsoft.com/office/drawing/2014/main" id="{10235E86-AC04-407E-894B-A2EF08AF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2677"/>
                <a:ext cx="12" cy="14"/>
              </a:xfrm>
              <a:custGeom>
                <a:avLst/>
                <a:gdLst>
                  <a:gd name="T0" fmla="*/ 70 w 5"/>
                  <a:gd name="T1" fmla="*/ 62 h 5"/>
                  <a:gd name="T2" fmla="*/ 12 w 5"/>
                  <a:gd name="T3" fmla="*/ 87 h 5"/>
                  <a:gd name="T4" fmla="*/ 0 w 5"/>
                  <a:gd name="T5" fmla="*/ 22 h 5"/>
                  <a:gd name="T6" fmla="*/ 58 w 5"/>
                  <a:gd name="T7" fmla="*/ 0 h 5"/>
                  <a:gd name="T8" fmla="*/ 70 w 5"/>
                  <a:gd name="T9" fmla="*/ 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5"/>
                      <a:pt x="3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9" name="Freeform 159">
                <a:extLst>
                  <a:ext uri="{FF2B5EF4-FFF2-40B4-BE49-F238E27FC236}">
                    <a16:creationId xmlns:a16="http://schemas.microsoft.com/office/drawing/2014/main" id="{35CCDCCF-5B02-4C6E-AE9A-D2D1207AB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696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0" name="Freeform 160">
                <a:extLst>
                  <a:ext uri="{FF2B5EF4-FFF2-40B4-BE49-F238E27FC236}">
                    <a16:creationId xmlns:a16="http://schemas.microsoft.com/office/drawing/2014/main" id="{456FC224-47F2-4858-848C-CDFE11C02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720"/>
                <a:ext cx="12" cy="13"/>
              </a:xfrm>
              <a:custGeom>
                <a:avLst/>
                <a:gdLst>
                  <a:gd name="T0" fmla="*/ 58 w 5"/>
                  <a:gd name="T1" fmla="*/ 68 h 5"/>
                  <a:gd name="T2" fmla="*/ 12 w 5"/>
                  <a:gd name="T3" fmla="*/ 88 h 5"/>
                  <a:gd name="T4" fmla="*/ 0 w 5"/>
                  <a:gd name="T5" fmla="*/ 21 h 5"/>
                  <a:gd name="T6" fmla="*/ 58 w 5"/>
                  <a:gd name="T7" fmla="*/ 21 h 5"/>
                  <a:gd name="T8" fmla="*/ 5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1" name="Freeform 161">
                <a:extLst>
                  <a:ext uri="{FF2B5EF4-FFF2-40B4-BE49-F238E27FC236}">
                    <a16:creationId xmlns:a16="http://schemas.microsoft.com/office/drawing/2014/main" id="{F94BE65F-700F-4749-ACF8-1867CA3CB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621"/>
                <a:ext cx="15" cy="14"/>
              </a:xfrm>
              <a:custGeom>
                <a:avLst/>
                <a:gdLst>
                  <a:gd name="T0" fmla="*/ 83 w 6"/>
                  <a:gd name="T1" fmla="*/ 87 h 5"/>
                  <a:gd name="T2" fmla="*/ 33 w 6"/>
                  <a:gd name="T3" fmla="*/ 87 h 5"/>
                  <a:gd name="T4" fmla="*/ 20 w 6"/>
                  <a:gd name="T5" fmla="*/ 22 h 5"/>
                  <a:gd name="T6" fmla="*/ 63 w 6"/>
                  <a:gd name="T7" fmla="*/ 0 h 5"/>
                  <a:gd name="T8" fmla="*/ 83 w 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2" name="Freeform 162">
                <a:extLst>
                  <a:ext uri="{FF2B5EF4-FFF2-40B4-BE49-F238E27FC236}">
                    <a16:creationId xmlns:a16="http://schemas.microsoft.com/office/drawing/2014/main" id="{6E21A00D-A1AA-4325-B5D5-CBAEFE30F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472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29 w 5"/>
                  <a:gd name="T3" fmla="*/ 93 h 6"/>
                  <a:gd name="T4" fmla="*/ 12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3" name="Freeform 163">
                <a:extLst>
                  <a:ext uri="{FF2B5EF4-FFF2-40B4-BE49-F238E27FC236}">
                    <a16:creationId xmlns:a16="http://schemas.microsoft.com/office/drawing/2014/main" id="{37A934F6-0880-4BAB-AFF9-2E70DE617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691"/>
                <a:ext cx="13" cy="16"/>
              </a:xfrm>
              <a:custGeom>
                <a:avLst/>
                <a:gdLst>
                  <a:gd name="T0" fmla="*/ 6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6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4" name="Freeform 164">
                <a:extLst>
                  <a:ext uri="{FF2B5EF4-FFF2-40B4-BE49-F238E27FC236}">
                    <a16:creationId xmlns:a16="http://schemas.microsoft.com/office/drawing/2014/main" id="{76329D3A-74DC-406C-952B-ED5498E1D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677"/>
                <a:ext cx="13" cy="14"/>
              </a:xfrm>
              <a:custGeom>
                <a:avLst/>
                <a:gdLst>
                  <a:gd name="T0" fmla="*/ 88 w 5"/>
                  <a:gd name="T1" fmla="*/ 87 h 5"/>
                  <a:gd name="T2" fmla="*/ 21 w 5"/>
                  <a:gd name="T3" fmla="*/ 109 h 5"/>
                  <a:gd name="T4" fmla="*/ 21 w 5"/>
                  <a:gd name="T5" fmla="*/ 22 h 5"/>
                  <a:gd name="T6" fmla="*/ 68 w 5"/>
                  <a:gd name="T7" fmla="*/ 0 h 5"/>
                  <a:gd name="T8" fmla="*/ 8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5" name="Freeform 165">
                <a:extLst>
                  <a:ext uri="{FF2B5EF4-FFF2-40B4-BE49-F238E27FC236}">
                    <a16:creationId xmlns:a16="http://schemas.microsoft.com/office/drawing/2014/main" id="{63A5746E-D39F-48EA-B708-22212EF47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099"/>
                <a:ext cx="12" cy="13"/>
              </a:xfrm>
              <a:custGeom>
                <a:avLst/>
                <a:gdLst>
                  <a:gd name="T0" fmla="*/ 12 w 5"/>
                  <a:gd name="T1" fmla="*/ 34 h 5"/>
                  <a:gd name="T2" fmla="*/ 58 w 5"/>
                  <a:gd name="T3" fmla="*/ 21 h 5"/>
                  <a:gd name="T4" fmla="*/ 70 w 5"/>
                  <a:gd name="T5" fmla="*/ 68 h 5"/>
                  <a:gd name="T6" fmla="*/ 12 w 5"/>
                  <a:gd name="T7" fmla="*/ 88 h 5"/>
                  <a:gd name="T8" fmla="*/ 12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6" name="Freeform 166">
                <a:extLst>
                  <a:ext uri="{FF2B5EF4-FFF2-40B4-BE49-F238E27FC236}">
                    <a16:creationId xmlns:a16="http://schemas.microsoft.com/office/drawing/2014/main" id="{876258E4-300C-4EA7-9284-EDF3B6386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117"/>
                <a:ext cx="13" cy="16"/>
              </a:xfrm>
              <a:custGeom>
                <a:avLst/>
                <a:gdLst>
                  <a:gd name="T0" fmla="*/ 0 w 5"/>
                  <a:gd name="T1" fmla="*/ 35 h 6"/>
                  <a:gd name="T2" fmla="*/ 55 w 5"/>
                  <a:gd name="T3" fmla="*/ 21 h 6"/>
                  <a:gd name="T4" fmla="*/ 68 w 5"/>
                  <a:gd name="T5" fmla="*/ 77 h 6"/>
                  <a:gd name="T6" fmla="*/ 21 w 5"/>
                  <a:gd name="T7" fmla="*/ 93 h 6"/>
                  <a:gd name="T8" fmla="*/ 0 w 5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7" name="Freeform 167">
                <a:extLst>
                  <a:ext uri="{FF2B5EF4-FFF2-40B4-BE49-F238E27FC236}">
                    <a16:creationId xmlns:a16="http://schemas.microsoft.com/office/drawing/2014/main" id="{92917875-AE50-4CE2-8808-7738453CA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104"/>
                <a:ext cx="13" cy="13"/>
              </a:xfrm>
              <a:custGeom>
                <a:avLst/>
                <a:gdLst>
                  <a:gd name="T0" fmla="*/ 0 w 5"/>
                  <a:gd name="T1" fmla="*/ 21 h 5"/>
                  <a:gd name="T2" fmla="*/ 68 w 5"/>
                  <a:gd name="T3" fmla="*/ 0 h 5"/>
                  <a:gd name="T4" fmla="*/ 68 w 5"/>
                  <a:gd name="T5" fmla="*/ 68 h 5"/>
                  <a:gd name="T6" fmla="*/ 21 w 5"/>
                  <a:gd name="T7" fmla="*/ 88 h 5"/>
                  <a:gd name="T8" fmla="*/ 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8" name="Freeform 168">
                <a:extLst>
                  <a:ext uri="{FF2B5EF4-FFF2-40B4-BE49-F238E27FC236}">
                    <a16:creationId xmlns:a16="http://schemas.microsoft.com/office/drawing/2014/main" id="{0A13A4A6-7F42-4332-B9DE-319CF6415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077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93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9" name="Freeform 169">
                <a:extLst>
                  <a:ext uri="{FF2B5EF4-FFF2-40B4-BE49-F238E27FC236}">
                    <a16:creationId xmlns:a16="http://schemas.microsoft.com/office/drawing/2014/main" id="{206E71E1-70F8-4FE5-814B-9DFFF2EDA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051"/>
                <a:ext cx="15" cy="13"/>
              </a:xfrm>
              <a:custGeom>
                <a:avLst/>
                <a:gdLst>
                  <a:gd name="T0" fmla="*/ 20 w 6"/>
                  <a:gd name="T1" fmla="*/ 21 h 5"/>
                  <a:gd name="T2" fmla="*/ 63 w 6"/>
                  <a:gd name="T3" fmla="*/ 0 h 5"/>
                  <a:gd name="T4" fmla="*/ 83 w 6"/>
                  <a:gd name="T5" fmla="*/ 68 h 5"/>
                  <a:gd name="T6" fmla="*/ 33 w 6"/>
                  <a:gd name="T7" fmla="*/ 88 h 5"/>
                  <a:gd name="T8" fmla="*/ 20 w 6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5" y="4"/>
                    </a:cubicBezTo>
                    <a:cubicBezTo>
                      <a:pt x="5" y="5"/>
                      <a:pt x="3" y="5"/>
                      <a:pt x="2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0" name="Freeform 170">
                <a:extLst>
                  <a:ext uri="{FF2B5EF4-FFF2-40B4-BE49-F238E27FC236}">
                    <a16:creationId xmlns:a16="http://schemas.microsoft.com/office/drawing/2014/main" id="{EBD3E7B2-7594-42F2-BA4D-6B0A896A0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059"/>
                <a:ext cx="12" cy="16"/>
              </a:xfrm>
              <a:custGeom>
                <a:avLst/>
                <a:gdLst>
                  <a:gd name="T0" fmla="*/ 0 w 5"/>
                  <a:gd name="T1" fmla="*/ 35 h 6"/>
                  <a:gd name="T2" fmla="*/ 58 w 5"/>
                  <a:gd name="T3" fmla="*/ 21 h 6"/>
                  <a:gd name="T4" fmla="*/ 58 w 5"/>
                  <a:gd name="T5" fmla="*/ 77 h 6"/>
                  <a:gd name="T6" fmla="*/ 12 w 5"/>
                  <a:gd name="T7" fmla="*/ 93 h 6"/>
                  <a:gd name="T8" fmla="*/ 0 w 5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2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1" name="Freeform 171">
                <a:extLst>
                  <a:ext uri="{FF2B5EF4-FFF2-40B4-BE49-F238E27FC236}">
                    <a16:creationId xmlns:a16="http://schemas.microsoft.com/office/drawing/2014/main" id="{27296C74-57A5-44D3-BD3F-77BDC0293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123"/>
                <a:ext cx="13" cy="13"/>
              </a:xfrm>
              <a:custGeom>
                <a:avLst/>
                <a:gdLst>
                  <a:gd name="T0" fmla="*/ 21 w 5"/>
                  <a:gd name="T1" fmla="*/ 21 h 5"/>
                  <a:gd name="T2" fmla="*/ 68 w 5"/>
                  <a:gd name="T3" fmla="*/ 0 h 5"/>
                  <a:gd name="T4" fmla="*/ 88 w 5"/>
                  <a:gd name="T5" fmla="*/ 68 h 5"/>
                  <a:gd name="T6" fmla="*/ 34 w 5"/>
                  <a:gd name="T7" fmla="*/ 88 h 5"/>
                  <a:gd name="T8" fmla="*/ 21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2" name="Freeform 172">
                <a:extLst>
                  <a:ext uri="{FF2B5EF4-FFF2-40B4-BE49-F238E27FC236}">
                    <a16:creationId xmlns:a16="http://schemas.microsoft.com/office/drawing/2014/main" id="{F7A5BF33-2533-4F71-903C-1FEB0923C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2117"/>
                <a:ext cx="13" cy="14"/>
              </a:xfrm>
              <a:custGeom>
                <a:avLst/>
                <a:gdLst>
                  <a:gd name="T0" fmla="*/ 0 w 5"/>
                  <a:gd name="T1" fmla="*/ 22 h 5"/>
                  <a:gd name="T2" fmla="*/ 55 w 5"/>
                  <a:gd name="T3" fmla="*/ 0 h 5"/>
                  <a:gd name="T4" fmla="*/ 68 w 5"/>
                  <a:gd name="T5" fmla="*/ 62 h 5"/>
                  <a:gd name="T6" fmla="*/ 21 w 5"/>
                  <a:gd name="T7" fmla="*/ 87 h 5"/>
                  <a:gd name="T8" fmla="*/ 0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3" name="Freeform 173">
                <a:extLst>
                  <a:ext uri="{FF2B5EF4-FFF2-40B4-BE49-F238E27FC236}">
                    <a16:creationId xmlns:a16="http://schemas.microsoft.com/office/drawing/2014/main" id="{A31E4FA8-4ECA-4DB3-9EC7-3AAD305C2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2112"/>
                <a:ext cx="13" cy="16"/>
              </a:xfrm>
              <a:custGeom>
                <a:avLst/>
                <a:gdLst>
                  <a:gd name="T0" fmla="*/ 21 w 5"/>
                  <a:gd name="T1" fmla="*/ 35 h 6"/>
                  <a:gd name="T2" fmla="*/ 68 w 5"/>
                  <a:gd name="T3" fmla="*/ 21 h 6"/>
                  <a:gd name="T4" fmla="*/ 88 w 5"/>
                  <a:gd name="T5" fmla="*/ 77 h 6"/>
                  <a:gd name="T6" fmla="*/ 21 w 5"/>
                  <a:gd name="T7" fmla="*/ 93 h 6"/>
                  <a:gd name="T8" fmla="*/ 21 w 5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6"/>
                      <a:pt x="1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4" name="Freeform 174">
                <a:extLst>
                  <a:ext uri="{FF2B5EF4-FFF2-40B4-BE49-F238E27FC236}">
                    <a16:creationId xmlns:a16="http://schemas.microsoft.com/office/drawing/2014/main" id="{72FCDD78-1201-41CE-AE6A-5E736AB9D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131"/>
                <a:ext cx="12" cy="13"/>
              </a:xfrm>
              <a:custGeom>
                <a:avLst/>
                <a:gdLst>
                  <a:gd name="T0" fmla="*/ 12 w 5"/>
                  <a:gd name="T1" fmla="*/ 21 h 5"/>
                  <a:gd name="T2" fmla="*/ 58 w 5"/>
                  <a:gd name="T3" fmla="*/ 21 h 5"/>
                  <a:gd name="T4" fmla="*/ 70 w 5"/>
                  <a:gd name="T5" fmla="*/ 68 h 5"/>
                  <a:gd name="T6" fmla="*/ 29 w 5"/>
                  <a:gd name="T7" fmla="*/ 88 h 5"/>
                  <a:gd name="T8" fmla="*/ 12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5" name="Freeform 175">
                <a:extLst>
                  <a:ext uri="{FF2B5EF4-FFF2-40B4-BE49-F238E27FC236}">
                    <a16:creationId xmlns:a16="http://schemas.microsoft.com/office/drawing/2014/main" id="{E876490F-DFDC-43D0-AD9F-426BCA252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144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93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6" name="Freeform 176">
                <a:extLst>
                  <a:ext uri="{FF2B5EF4-FFF2-40B4-BE49-F238E27FC236}">
                    <a16:creationId xmlns:a16="http://schemas.microsoft.com/office/drawing/2014/main" id="{E844C81A-7F02-441F-AC92-E8FD1C367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63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7" name="Freeform 177">
                <a:extLst>
                  <a:ext uri="{FF2B5EF4-FFF2-40B4-BE49-F238E27FC236}">
                    <a16:creationId xmlns:a16="http://schemas.microsoft.com/office/drawing/2014/main" id="{060F8B85-8882-4821-9B40-3FC329498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643"/>
                <a:ext cx="13" cy="13"/>
              </a:xfrm>
              <a:custGeom>
                <a:avLst/>
                <a:gdLst>
                  <a:gd name="T0" fmla="*/ 88 w 5"/>
                  <a:gd name="T1" fmla="*/ 55 h 5"/>
                  <a:gd name="T2" fmla="*/ 34 w 5"/>
                  <a:gd name="T3" fmla="*/ 68 h 5"/>
                  <a:gd name="T4" fmla="*/ 21 w 5"/>
                  <a:gd name="T5" fmla="*/ 21 h 5"/>
                  <a:gd name="T6" fmla="*/ 68 w 5"/>
                  <a:gd name="T7" fmla="*/ 0 h 5"/>
                  <a:gd name="T8" fmla="*/ 88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8" name="Freeform 178">
                <a:extLst>
                  <a:ext uri="{FF2B5EF4-FFF2-40B4-BE49-F238E27FC236}">
                    <a16:creationId xmlns:a16="http://schemas.microsoft.com/office/drawing/2014/main" id="{E6F735B5-D9DA-4056-BD1E-F9DA3B76C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640"/>
                <a:ext cx="12" cy="13"/>
              </a:xfrm>
              <a:custGeom>
                <a:avLst/>
                <a:gdLst>
                  <a:gd name="T0" fmla="*/ 70 w 5"/>
                  <a:gd name="T1" fmla="*/ 68 h 5"/>
                  <a:gd name="T2" fmla="*/ 29 w 5"/>
                  <a:gd name="T3" fmla="*/ 88 h 5"/>
                  <a:gd name="T4" fmla="*/ 12 w 5"/>
                  <a:gd name="T5" fmla="*/ 21 h 5"/>
                  <a:gd name="T6" fmla="*/ 58 w 5"/>
                  <a:gd name="T7" fmla="*/ 0 h 5"/>
                  <a:gd name="T8" fmla="*/ 70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9" name="Freeform 179">
                <a:extLst>
                  <a:ext uri="{FF2B5EF4-FFF2-40B4-BE49-F238E27FC236}">
                    <a16:creationId xmlns:a16="http://schemas.microsoft.com/office/drawing/2014/main" id="{7E0BA8DA-BC6E-436B-949A-D36655FFC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624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21 w 5"/>
                  <a:gd name="T3" fmla="*/ 88 h 5"/>
                  <a:gd name="T4" fmla="*/ 0 w 5"/>
                  <a:gd name="T5" fmla="*/ 21 h 5"/>
                  <a:gd name="T6" fmla="*/ 68 w 5"/>
                  <a:gd name="T7" fmla="*/ 21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0" name="Freeform 180">
                <a:extLst>
                  <a:ext uri="{FF2B5EF4-FFF2-40B4-BE49-F238E27FC236}">
                    <a16:creationId xmlns:a16="http://schemas.microsoft.com/office/drawing/2014/main" id="{8759B28D-ED4A-4260-8231-11B3CE5B6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613"/>
                <a:ext cx="12" cy="14"/>
              </a:xfrm>
              <a:custGeom>
                <a:avLst/>
                <a:gdLst>
                  <a:gd name="T0" fmla="*/ 58 w 5"/>
                  <a:gd name="T1" fmla="*/ 87 h 5"/>
                  <a:gd name="T2" fmla="*/ 12 w 5"/>
                  <a:gd name="T3" fmla="*/ 87 h 5"/>
                  <a:gd name="T4" fmla="*/ 0 w 5"/>
                  <a:gd name="T5" fmla="*/ 22 h 5"/>
                  <a:gd name="T6" fmla="*/ 41 w 5"/>
                  <a:gd name="T7" fmla="*/ 0 h 5"/>
                  <a:gd name="T8" fmla="*/ 5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5" y="2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1" name="Freeform 181">
                <a:extLst>
                  <a:ext uri="{FF2B5EF4-FFF2-40B4-BE49-F238E27FC236}">
                    <a16:creationId xmlns:a16="http://schemas.microsoft.com/office/drawing/2014/main" id="{6C9093DF-C882-4222-894E-13881A7F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605"/>
                <a:ext cx="13" cy="14"/>
              </a:xfrm>
              <a:custGeom>
                <a:avLst/>
                <a:gdLst>
                  <a:gd name="T0" fmla="*/ 88 w 5"/>
                  <a:gd name="T1" fmla="*/ 87 h 5"/>
                  <a:gd name="T2" fmla="*/ 21 w 5"/>
                  <a:gd name="T3" fmla="*/ 109 h 5"/>
                  <a:gd name="T4" fmla="*/ 0 w 5"/>
                  <a:gd name="T5" fmla="*/ 22 h 5"/>
                  <a:gd name="T6" fmla="*/ 68 w 5"/>
                  <a:gd name="T7" fmla="*/ 0 h 5"/>
                  <a:gd name="T8" fmla="*/ 8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2" name="Freeform 182">
                <a:extLst>
                  <a:ext uri="{FF2B5EF4-FFF2-40B4-BE49-F238E27FC236}">
                    <a16:creationId xmlns:a16="http://schemas.microsoft.com/office/drawing/2014/main" id="{E2BCEC11-AA0F-49A1-A1C0-1AC92F910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616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34 w 5"/>
                  <a:gd name="T3" fmla="*/ 93 h 6"/>
                  <a:gd name="T4" fmla="*/ 21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3" name="Freeform 183">
                <a:extLst>
                  <a:ext uri="{FF2B5EF4-FFF2-40B4-BE49-F238E27FC236}">
                    <a16:creationId xmlns:a16="http://schemas.microsoft.com/office/drawing/2014/main" id="{827D9A6F-5E30-4016-AAA9-BF6B8826B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637"/>
                <a:ext cx="12" cy="14"/>
              </a:xfrm>
              <a:custGeom>
                <a:avLst/>
                <a:gdLst>
                  <a:gd name="T0" fmla="*/ 58 w 5"/>
                  <a:gd name="T1" fmla="*/ 87 h 5"/>
                  <a:gd name="T2" fmla="*/ 12 w 5"/>
                  <a:gd name="T3" fmla="*/ 109 h 5"/>
                  <a:gd name="T4" fmla="*/ 0 w 5"/>
                  <a:gd name="T5" fmla="*/ 22 h 5"/>
                  <a:gd name="T6" fmla="*/ 41 w 5"/>
                  <a:gd name="T7" fmla="*/ 22 h 5"/>
                  <a:gd name="T8" fmla="*/ 5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4" name="Freeform 184">
                <a:extLst>
                  <a:ext uri="{FF2B5EF4-FFF2-40B4-BE49-F238E27FC236}">
                    <a16:creationId xmlns:a16="http://schemas.microsoft.com/office/drawing/2014/main" id="{861B0F63-49E2-4093-B36D-54927B025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659"/>
                <a:ext cx="13" cy="13"/>
              </a:xfrm>
              <a:custGeom>
                <a:avLst/>
                <a:gdLst>
                  <a:gd name="T0" fmla="*/ 68 w 5"/>
                  <a:gd name="T1" fmla="*/ 68 h 5"/>
                  <a:gd name="T2" fmla="*/ 21 w 5"/>
                  <a:gd name="T3" fmla="*/ 88 h 5"/>
                  <a:gd name="T4" fmla="*/ 0 w 5"/>
                  <a:gd name="T5" fmla="*/ 21 h 5"/>
                  <a:gd name="T6" fmla="*/ 55 w 5"/>
                  <a:gd name="T7" fmla="*/ 21 h 5"/>
                  <a:gd name="T8" fmla="*/ 6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5" name="Freeform 185">
                <a:extLst>
                  <a:ext uri="{FF2B5EF4-FFF2-40B4-BE49-F238E27FC236}">
                    <a16:creationId xmlns:a16="http://schemas.microsoft.com/office/drawing/2014/main" id="{A97C7A8D-DEE4-45E6-B438-8205E825F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701"/>
                <a:ext cx="15" cy="14"/>
              </a:xfrm>
              <a:custGeom>
                <a:avLst/>
                <a:gdLst>
                  <a:gd name="T0" fmla="*/ 83 w 6"/>
                  <a:gd name="T1" fmla="*/ 87 h 5"/>
                  <a:gd name="T2" fmla="*/ 33 w 6"/>
                  <a:gd name="T3" fmla="*/ 109 h 5"/>
                  <a:gd name="T4" fmla="*/ 20 w 6"/>
                  <a:gd name="T5" fmla="*/ 22 h 5"/>
                  <a:gd name="T6" fmla="*/ 63 w 6"/>
                  <a:gd name="T7" fmla="*/ 0 h 5"/>
                  <a:gd name="T8" fmla="*/ 83 w 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6" name="Freeform 186">
                <a:extLst>
                  <a:ext uri="{FF2B5EF4-FFF2-40B4-BE49-F238E27FC236}">
                    <a16:creationId xmlns:a16="http://schemas.microsoft.com/office/drawing/2014/main" id="{5C98E9D2-B10F-46B7-BEA3-66DE7BF2F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725"/>
                <a:ext cx="13" cy="14"/>
              </a:xfrm>
              <a:custGeom>
                <a:avLst/>
                <a:gdLst>
                  <a:gd name="T0" fmla="*/ 88 w 5"/>
                  <a:gd name="T1" fmla="*/ 87 h 5"/>
                  <a:gd name="T2" fmla="*/ 34 w 5"/>
                  <a:gd name="T3" fmla="*/ 87 h 5"/>
                  <a:gd name="T4" fmla="*/ 21 w 5"/>
                  <a:gd name="T5" fmla="*/ 22 h 5"/>
                  <a:gd name="T6" fmla="*/ 68 w 5"/>
                  <a:gd name="T7" fmla="*/ 0 h 5"/>
                  <a:gd name="T8" fmla="*/ 8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7" name="Freeform 187">
                <a:extLst>
                  <a:ext uri="{FF2B5EF4-FFF2-40B4-BE49-F238E27FC236}">
                    <a16:creationId xmlns:a16="http://schemas.microsoft.com/office/drawing/2014/main" id="{7B359F40-A54E-4D93-B5CE-D224108BF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739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12 w 5"/>
                  <a:gd name="T3" fmla="*/ 93 h 6"/>
                  <a:gd name="T4" fmla="*/ 12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3" y="6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8" name="Freeform 188">
                <a:extLst>
                  <a:ext uri="{FF2B5EF4-FFF2-40B4-BE49-F238E27FC236}">
                    <a16:creationId xmlns:a16="http://schemas.microsoft.com/office/drawing/2014/main" id="{547D64ED-4EFC-4F3B-95C6-396C99B78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765"/>
                <a:ext cx="12" cy="14"/>
              </a:xfrm>
              <a:custGeom>
                <a:avLst/>
                <a:gdLst>
                  <a:gd name="T0" fmla="*/ 70 w 5"/>
                  <a:gd name="T1" fmla="*/ 87 h 5"/>
                  <a:gd name="T2" fmla="*/ 12 w 5"/>
                  <a:gd name="T3" fmla="*/ 109 h 5"/>
                  <a:gd name="T4" fmla="*/ 0 w 5"/>
                  <a:gd name="T5" fmla="*/ 22 h 5"/>
                  <a:gd name="T6" fmla="*/ 58 w 5"/>
                  <a:gd name="T7" fmla="*/ 0 h 5"/>
                  <a:gd name="T8" fmla="*/ 70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9" name="Freeform 189">
                <a:extLst>
                  <a:ext uri="{FF2B5EF4-FFF2-40B4-BE49-F238E27FC236}">
                    <a16:creationId xmlns:a16="http://schemas.microsoft.com/office/drawing/2014/main" id="{B9155A17-8696-4B33-A126-D74C32DF2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781"/>
                <a:ext cx="15" cy="14"/>
              </a:xfrm>
              <a:custGeom>
                <a:avLst/>
                <a:gdLst>
                  <a:gd name="T0" fmla="*/ 83 w 6"/>
                  <a:gd name="T1" fmla="*/ 87 h 5"/>
                  <a:gd name="T2" fmla="*/ 33 w 6"/>
                  <a:gd name="T3" fmla="*/ 87 h 5"/>
                  <a:gd name="T4" fmla="*/ 20 w 6"/>
                  <a:gd name="T5" fmla="*/ 22 h 5"/>
                  <a:gd name="T6" fmla="*/ 63 w 6"/>
                  <a:gd name="T7" fmla="*/ 0 h 5"/>
                  <a:gd name="T8" fmla="*/ 83 w 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0" name="Freeform 190">
                <a:extLst>
                  <a:ext uri="{FF2B5EF4-FFF2-40B4-BE49-F238E27FC236}">
                    <a16:creationId xmlns:a16="http://schemas.microsoft.com/office/drawing/2014/main" id="{F47D6229-3EA4-437D-8099-6F02E6339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2803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1" name="Freeform 191">
                <a:extLst>
                  <a:ext uri="{FF2B5EF4-FFF2-40B4-BE49-F238E27FC236}">
                    <a16:creationId xmlns:a16="http://schemas.microsoft.com/office/drawing/2014/main" id="{0D8EF595-A838-48E2-AC8C-25C5EE817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816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12 w 5"/>
                  <a:gd name="T3" fmla="*/ 93 h 6"/>
                  <a:gd name="T4" fmla="*/ 0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2" name="Freeform 192">
                <a:extLst>
                  <a:ext uri="{FF2B5EF4-FFF2-40B4-BE49-F238E27FC236}">
                    <a16:creationId xmlns:a16="http://schemas.microsoft.com/office/drawing/2014/main" id="{57AAA263-F0C5-4E5E-8B86-8973B7005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2819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34 w 5"/>
                  <a:gd name="T3" fmla="*/ 88 h 5"/>
                  <a:gd name="T4" fmla="*/ 21 w 5"/>
                  <a:gd name="T5" fmla="*/ 21 h 5"/>
                  <a:gd name="T6" fmla="*/ 68 w 5"/>
                  <a:gd name="T7" fmla="*/ 21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3" name="Freeform 193">
                <a:extLst>
                  <a:ext uri="{FF2B5EF4-FFF2-40B4-BE49-F238E27FC236}">
                    <a16:creationId xmlns:a16="http://schemas.microsoft.com/office/drawing/2014/main" id="{397CDF83-39A1-4CC7-BD8F-BB58E249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771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21 w 5"/>
                  <a:gd name="T3" fmla="*/ 88 h 5"/>
                  <a:gd name="T4" fmla="*/ 21 w 5"/>
                  <a:gd name="T5" fmla="*/ 21 h 5"/>
                  <a:gd name="T6" fmla="*/ 68 w 5"/>
                  <a:gd name="T7" fmla="*/ 21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4" name="Freeform 194">
                <a:extLst>
                  <a:ext uri="{FF2B5EF4-FFF2-40B4-BE49-F238E27FC236}">
                    <a16:creationId xmlns:a16="http://schemas.microsoft.com/office/drawing/2014/main" id="{54D96F03-071E-4466-B952-55E6F9356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2832"/>
                <a:ext cx="13" cy="16"/>
              </a:xfrm>
              <a:custGeom>
                <a:avLst/>
                <a:gdLst>
                  <a:gd name="T0" fmla="*/ 88 w 5"/>
                  <a:gd name="T1" fmla="*/ 77 h 6"/>
                  <a:gd name="T2" fmla="*/ 21 w 5"/>
                  <a:gd name="T3" fmla="*/ 93 h 6"/>
                  <a:gd name="T4" fmla="*/ 0 w 5"/>
                  <a:gd name="T5" fmla="*/ 35 h 6"/>
                  <a:gd name="T6" fmla="*/ 68 w 5"/>
                  <a:gd name="T7" fmla="*/ 21 h 6"/>
                  <a:gd name="T8" fmla="*/ 88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5" name="Freeform 195">
                <a:extLst>
                  <a:ext uri="{FF2B5EF4-FFF2-40B4-BE49-F238E27FC236}">
                    <a16:creationId xmlns:a16="http://schemas.microsoft.com/office/drawing/2014/main" id="{A17AD4FA-F950-4371-A998-390684FCC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824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12 w 5"/>
                  <a:gd name="T3" fmla="*/ 93 h 6"/>
                  <a:gd name="T4" fmla="*/ 0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6" name="Freeform 196">
                <a:extLst>
                  <a:ext uri="{FF2B5EF4-FFF2-40B4-BE49-F238E27FC236}">
                    <a16:creationId xmlns:a16="http://schemas.microsoft.com/office/drawing/2014/main" id="{B3EA3286-1A8C-47A7-8B96-BDB1EBCD6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2808"/>
                <a:ext cx="13" cy="13"/>
              </a:xfrm>
              <a:custGeom>
                <a:avLst/>
                <a:gdLst>
                  <a:gd name="T0" fmla="*/ 88 w 5"/>
                  <a:gd name="T1" fmla="*/ 68 h 5"/>
                  <a:gd name="T2" fmla="*/ 34 w 5"/>
                  <a:gd name="T3" fmla="*/ 88 h 5"/>
                  <a:gd name="T4" fmla="*/ 21 w 5"/>
                  <a:gd name="T5" fmla="*/ 21 h 5"/>
                  <a:gd name="T6" fmla="*/ 68 w 5"/>
                  <a:gd name="T7" fmla="*/ 0 h 5"/>
                  <a:gd name="T8" fmla="*/ 88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7" name="Freeform 197">
                <a:extLst>
                  <a:ext uri="{FF2B5EF4-FFF2-40B4-BE49-F238E27FC236}">
                    <a16:creationId xmlns:a16="http://schemas.microsoft.com/office/drawing/2014/main" id="{7956DB40-3970-4E10-B150-7DF9BB82B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613"/>
                <a:ext cx="12" cy="16"/>
              </a:xfrm>
              <a:custGeom>
                <a:avLst/>
                <a:gdLst>
                  <a:gd name="T0" fmla="*/ 70 w 5"/>
                  <a:gd name="T1" fmla="*/ 77 h 6"/>
                  <a:gd name="T2" fmla="*/ 12 w 5"/>
                  <a:gd name="T3" fmla="*/ 93 h 6"/>
                  <a:gd name="T4" fmla="*/ 0 w 5"/>
                  <a:gd name="T5" fmla="*/ 35 h 6"/>
                  <a:gd name="T6" fmla="*/ 58 w 5"/>
                  <a:gd name="T7" fmla="*/ 21 h 6"/>
                  <a:gd name="T8" fmla="*/ 7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5"/>
                      <a:pt x="2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8" name="Freeform 198">
                <a:extLst>
                  <a:ext uri="{FF2B5EF4-FFF2-40B4-BE49-F238E27FC236}">
                    <a16:creationId xmlns:a16="http://schemas.microsoft.com/office/drawing/2014/main" id="{0E41222B-869A-42E9-872E-A6208EA14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581"/>
                <a:ext cx="13" cy="14"/>
              </a:xfrm>
              <a:custGeom>
                <a:avLst/>
                <a:gdLst>
                  <a:gd name="T0" fmla="*/ 88 w 5"/>
                  <a:gd name="T1" fmla="*/ 87 h 5"/>
                  <a:gd name="T2" fmla="*/ 21 w 5"/>
                  <a:gd name="T3" fmla="*/ 109 h 5"/>
                  <a:gd name="T4" fmla="*/ 0 w 5"/>
                  <a:gd name="T5" fmla="*/ 22 h 5"/>
                  <a:gd name="T6" fmla="*/ 68 w 5"/>
                  <a:gd name="T7" fmla="*/ 22 h 5"/>
                  <a:gd name="T8" fmla="*/ 8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9" name="Freeform 199">
                <a:extLst>
                  <a:ext uri="{FF2B5EF4-FFF2-40B4-BE49-F238E27FC236}">
                    <a16:creationId xmlns:a16="http://schemas.microsoft.com/office/drawing/2014/main" id="{669617C5-3EA6-46EA-B1AB-6E98D5898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541"/>
                <a:ext cx="13" cy="14"/>
              </a:xfrm>
              <a:custGeom>
                <a:avLst/>
                <a:gdLst>
                  <a:gd name="T0" fmla="*/ 68 w 5"/>
                  <a:gd name="T1" fmla="*/ 87 h 5"/>
                  <a:gd name="T2" fmla="*/ 21 w 5"/>
                  <a:gd name="T3" fmla="*/ 109 h 5"/>
                  <a:gd name="T4" fmla="*/ 0 w 5"/>
                  <a:gd name="T5" fmla="*/ 22 h 5"/>
                  <a:gd name="T6" fmla="*/ 68 w 5"/>
                  <a:gd name="T7" fmla="*/ 0 h 5"/>
                  <a:gd name="T8" fmla="*/ 68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0" name="Freeform 200">
                <a:extLst>
                  <a:ext uri="{FF2B5EF4-FFF2-40B4-BE49-F238E27FC236}">
                    <a16:creationId xmlns:a16="http://schemas.microsoft.com/office/drawing/2014/main" id="{0005877A-AE41-4943-8EA8-A1CE17DE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317"/>
                <a:ext cx="15" cy="14"/>
              </a:xfrm>
              <a:custGeom>
                <a:avLst/>
                <a:gdLst>
                  <a:gd name="T0" fmla="*/ 20 w 6"/>
                  <a:gd name="T1" fmla="*/ 22 h 5"/>
                  <a:gd name="T2" fmla="*/ 63 w 6"/>
                  <a:gd name="T3" fmla="*/ 0 h 5"/>
                  <a:gd name="T4" fmla="*/ 83 w 6"/>
                  <a:gd name="T5" fmla="*/ 87 h 5"/>
                  <a:gd name="T6" fmla="*/ 33 w 6"/>
                  <a:gd name="T7" fmla="*/ 109 h 5"/>
                  <a:gd name="T8" fmla="*/ 20 w 6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1" name="Freeform 201">
                <a:extLst>
                  <a:ext uri="{FF2B5EF4-FFF2-40B4-BE49-F238E27FC236}">
                    <a16:creationId xmlns:a16="http://schemas.microsoft.com/office/drawing/2014/main" id="{27E33582-B3DA-40DB-8B30-FCA054289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373"/>
                <a:ext cx="12" cy="14"/>
              </a:xfrm>
              <a:custGeom>
                <a:avLst/>
                <a:gdLst>
                  <a:gd name="T0" fmla="*/ 12 w 5"/>
                  <a:gd name="T1" fmla="*/ 22 h 5"/>
                  <a:gd name="T2" fmla="*/ 58 w 5"/>
                  <a:gd name="T3" fmla="*/ 0 h 5"/>
                  <a:gd name="T4" fmla="*/ 70 w 5"/>
                  <a:gd name="T5" fmla="*/ 62 h 5"/>
                  <a:gd name="T6" fmla="*/ 29 w 5"/>
                  <a:gd name="T7" fmla="*/ 87 h 5"/>
                  <a:gd name="T8" fmla="*/ 12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2" name="Freeform 202">
                <a:extLst>
                  <a:ext uri="{FF2B5EF4-FFF2-40B4-BE49-F238E27FC236}">
                    <a16:creationId xmlns:a16="http://schemas.microsoft.com/office/drawing/2014/main" id="{6B1FF2D5-FFC1-4B28-B6DC-26A133765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384"/>
                <a:ext cx="12" cy="16"/>
              </a:xfrm>
              <a:custGeom>
                <a:avLst/>
                <a:gdLst>
                  <a:gd name="T0" fmla="*/ 0 w 5"/>
                  <a:gd name="T1" fmla="*/ 35 h 6"/>
                  <a:gd name="T2" fmla="*/ 58 w 5"/>
                  <a:gd name="T3" fmla="*/ 21 h 6"/>
                  <a:gd name="T4" fmla="*/ 70 w 5"/>
                  <a:gd name="T5" fmla="*/ 77 h 6"/>
                  <a:gd name="T6" fmla="*/ 12 w 5"/>
                  <a:gd name="T7" fmla="*/ 93 h 6"/>
                  <a:gd name="T8" fmla="*/ 0 w 5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6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3" name="Freeform 203">
                <a:extLst>
                  <a:ext uri="{FF2B5EF4-FFF2-40B4-BE49-F238E27FC236}">
                    <a16:creationId xmlns:a16="http://schemas.microsoft.com/office/drawing/2014/main" id="{22D22E70-9A3C-4256-862A-36F14AF8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411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93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4" name="Freeform 204">
                <a:extLst>
                  <a:ext uri="{FF2B5EF4-FFF2-40B4-BE49-F238E27FC236}">
                    <a16:creationId xmlns:a16="http://schemas.microsoft.com/office/drawing/2014/main" id="{95D58BC6-A96F-43B9-9E9E-C46179F51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323"/>
                <a:ext cx="13" cy="16"/>
              </a:xfrm>
              <a:custGeom>
                <a:avLst/>
                <a:gdLst>
                  <a:gd name="T0" fmla="*/ 0 w 5"/>
                  <a:gd name="T1" fmla="*/ 77 h 6"/>
                  <a:gd name="T2" fmla="*/ 21 w 5"/>
                  <a:gd name="T3" fmla="*/ 21 h 6"/>
                  <a:gd name="T4" fmla="*/ 68 w 5"/>
                  <a:gd name="T5" fmla="*/ 21 h 6"/>
                  <a:gd name="T6" fmla="*/ 68 w 5"/>
                  <a:gd name="T7" fmla="*/ 93 h 6"/>
                  <a:gd name="T8" fmla="*/ 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3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5" name="Freeform 205">
                <a:extLst>
                  <a:ext uri="{FF2B5EF4-FFF2-40B4-BE49-F238E27FC236}">
                    <a16:creationId xmlns:a16="http://schemas.microsoft.com/office/drawing/2014/main" id="{1B62FFC8-C799-4953-8E13-ED43FC3A2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296"/>
                <a:ext cx="12" cy="13"/>
              </a:xfrm>
              <a:custGeom>
                <a:avLst/>
                <a:gdLst>
                  <a:gd name="T0" fmla="*/ 12 w 5"/>
                  <a:gd name="T1" fmla="*/ 68 h 5"/>
                  <a:gd name="T2" fmla="*/ 12 w 5"/>
                  <a:gd name="T3" fmla="*/ 21 h 5"/>
                  <a:gd name="T4" fmla="*/ 58 w 5"/>
                  <a:gd name="T5" fmla="*/ 21 h 5"/>
                  <a:gd name="T6" fmla="*/ 58 w 5"/>
                  <a:gd name="T7" fmla="*/ 68 h 5"/>
                  <a:gd name="T8" fmla="*/ 12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6" name="Freeform 206">
                <a:extLst>
                  <a:ext uri="{FF2B5EF4-FFF2-40B4-BE49-F238E27FC236}">
                    <a16:creationId xmlns:a16="http://schemas.microsoft.com/office/drawing/2014/main" id="{4193AB16-BF79-45BE-9780-934182833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272"/>
                <a:ext cx="12" cy="13"/>
              </a:xfrm>
              <a:custGeom>
                <a:avLst/>
                <a:gdLst>
                  <a:gd name="T0" fmla="*/ 12 w 5"/>
                  <a:gd name="T1" fmla="*/ 68 h 5"/>
                  <a:gd name="T2" fmla="*/ 12 w 5"/>
                  <a:gd name="T3" fmla="*/ 21 h 5"/>
                  <a:gd name="T4" fmla="*/ 58 w 5"/>
                  <a:gd name="T5" fmla="*/ 21 h 5"/>
                  <a:gd name="T6" fmla="*/ 58 w 5"/>
                  <a:gd name="T7" fmla="*/ 88 h 5"/>
                  <a:gd name="T8" fmla="*/ 12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7" name="Freeform 207">
                <a:extLst>
                  <a:ext uri="{FF2B5EF4-FFF2-40B4-BE49-F238E27FC236}">
                    <a16:creationId xmlns:a16="http://schemas.microsoft.com/office/drawing/2014/main" id="{1F8B5D0F-7AA5-4BB5-BE91-1279DC5A8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240"/>
                <a:ext cx="12" cy="16"/>
              </a:xfrm>
              <a:custGeom>
                <a:avLst/>
                <a:gdLst>
                  <a:gd name="T0" fmla="*/ 12 w 5"/>
                  <a:gd name="T1" fmla="*/ 93 h 6"/>
                  <a:gd name="T2" fmla="*/ 12 w 5"/>
                  <a:gd name="T3" fmla="*/ 21 h 6"/>
                  <a:gd name="T4" fmla="*/ 58 w 5"/>
                  <a:gd name="T5" fmla="*/ 21 h 6"/>
                  <a:gd name="T6" fmla="*/ 58 w 5"/>
                  <a:gd name="T7" fmla="*/ 93 h 6"/>
                  <a:gd name="T8" fmla="*/ 12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8" name="Freeform 208">
                <a:extLst>
                  <a:ext uri="{FF2B5EF4-FFF2-40B4-BE49-F238E27FC236}">
                    <a16:creationId xmlns:a16="http://schemas.microsoft.com/office/drawing/2014/main" id="{D02997A5-43C8-4677-B8FA-C8D7DBFF4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232"/>
                <a:ext cx="15" cy="16"/>
              </a:xfrm>
              <a:custGeom>
                <a:avLst/>
                <a:gdLst>
                  <a:gd name="T0" fmla="*/ 20 w 6"/>
                  <a:gd name="T1" fmla="*/ 93 h 6"/>
                  <a:gd name="T2" fmla="*/ 20 w 6"/>
                  <a:gd name="T3" fmla="*/ 21 h 6"/>
                  <a:gd name="T4" fmla="*/ 83 w 6"/>
                  <a:gd name="T5" fmla="*/ 35 h 6"/>
                  <a:gd name="T6" fmla="*/ 83 w 6"/>
                  <a:gd name="T7" fmla="*/ 93 h 6"/>
                  <a:gd name="T8" fmla="*/ 2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9" name="Freeform 209">
                <a:extLst>
                  <a:ext uri="{FF2B5EF4-FFF2-40B4-BE49-F238E27FC236}">
                    <a16:creationId xmlns:a16="http://schemas.microsoft.com/office/drawing/2014/main" id="{3E2D105E-CCAD-456E-BCBC-D6AD2370C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203"/>
                <a:ext cx="12" cy="13"/>
              </a:xfrm>
              <a:custGeom>
                <a:avLst/>
                <a:gdLst>
                  <a:gd name="T0" fmla="*/ 12 w 5"/>
                  <a:gd name="T1" fmla="*/ 68 h 5"/>
                  <a:gd name="T2" fmla="*/ 12 w 5"/>
                  <a:gd name="T3" fmla="*/ 21 h 5"/>
                  <a:gd name="T4" fmla="*/ 70 w 5"/>
                  <a:gd name="T5" fmla="*/ 21 h 5"/>
                  <a:gd name="T6" fmla="*/ 58 w 5"/>
                  <a:gd name="T7" fmla="*/ 68 h 5"/>
                  <a:gd name="T8" fmla="*/ 12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0" name="Freeform 210">
                <a:extLst>
                  <a:ext uri="{FF2B5EF4-FFF2-40B4-BE49-F238E27FC236}">
                    <a16:creationId xmlns:a16="http://schemas.microsoft.com/office/drawing/2014/main" id="{38CD6A9F-FEEC-4CBC-8FE2-00B35BC16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176"/>
                <a:ext cx="15" cy="13"/>
              </a:xfrm>
              <a:custGeom>
                <a:avLst/>
                <a:gdLst>
                  <a:gd name="T0" fmla="*/ 20 w 6"/>
                  <a:gd name="T1" fmla="*/ 68 h 5"/>
                  <a:gd name="T2" fmla="*/ 20 w 6"/>
                  <a:gd name="T3" fmla="*/ 21 h 5"/>
                  <a:gd name="T4" fmla="*/ 83 w 6"/>
                  <a:gd name="T5" fmla="*/ 21 h 5"/>
                  <a:gd name="T6" fmla="*/ 63 w 6"/>
                  <a:gd name="T7" fmla="*/ 68 h 5"/>
                  <a:gd name="T8" fmla="*/ 20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1" name="Freeform 211">
                <a:extLst>
                  <a:ext uri="{FF2B5EF4-FFF2-40B4-BE49-F238E27FC236}">
                    <a16:creationId xmlns:a16="http://schemas.microsoft.com/office/drawing/2014/main" id="{C2ECA336-F797-441C-862E-6BB07A77C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144"/>
                <a:ext cx="12" cy="13"/>
              </a:xfrm>
              <a:custGeom>
                <a:avLst/>
                <a:gdLst>
                  <a:gd name="T0" fmla="*/ 12 w 5"/>
                  <a:gd name="T1" fmla="*/ 68 h 5"/>
                  <a:gd name="T2" fmla="*/ 12 w 5"/>
                  <a:gd name="T3" fmla="*/ 0 h 5"/>
                  <a:gd name="T4" fmla="*/ 58 w 5"/>
                  <a:gd name="T5" fmla="*/ 21 h 5"/>
                  <a:gd name="T6" fmla="*/ 58 w 5"/>
                  <a:gd name="T7" fmla="*/ 68 h 5"/>
                  <a:gd name="T8" fmla="*/ 12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2" name="Freeform 212">
                <a:extLst>
                  <a:ext uri="{FF2B5EF4-FFF2-40B4-BE49-F238E27FC236}">
                    <a16:creationId xmlns:a16="http://schemas.microsoft.com/office/drawing/2014/main" id="{F1ECA098-E570-4016-A677-AA2EB3AB3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107"/>
                <a:ext cx="15" cy="16"/>
              </a:xfrm>
              <a:custGeom>
                <a:avLst/>
                <a:gdLst>
                  <a:gd name="T0" fmla="*/ 20 w 6"/>
                  <a:gd name="T1" fmla="*/ 93 h 6"/>
                  <a:gd name="T2" fmla="*/ 20 w 6"/>
                  <a:gd name="T3" fmla="*/ 21 h 6"/>
                  <a:gd name="T4" fmla="*/ 83 w 6"/>
                  <a:gd name="T5" fmla="*/ 21 h 6"/>
                  <a:gd name="T6" fmla="*/ 83 w 6"/>
                  <a:gd name="T7" fmla="*/ 93 h 6"/>
                  <a:gd name="T8" fmla="*/ 2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3" name="Freeform 213">
                <a:extLst>
                  <a:ext uri="{FF2B5EF4-FFF2-40B4-BE49-F238E27FC236}">
                    <a16:creationId xmlns:a16="http://schemas.microsoft.com/office/drawing/2014/main" id="{931E18CB-6F33-48D7-BC1E-BB0B0DE1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917"/>
                <a:ext cx="12" cy="14"/>
              </a:xfrm>
              <a:custGeom>
                <a:avLst/>
                <a:gdLst>
                  <a:gd name="T0" fmla="*/ 41 w 5"/>
                  <a:gd name="T1" fmla="*/ 109 h 5"/>
                  <a:gd name="T2" fmla="*/ 0 w 5"/>
                  <a:gd name="T3" fmla="*/ 62 h 5"/>
                  <a:gd name="T4" fmla="*/ 29 w 5"/>
                  <a:gd name="T5" fmla="*/ 0 h 5"/>
                  <a:gd name="T6" fmla="*/ 70 w 5"/>
                  <a:gd name="T7" fmla="*/ 48 h 5"/>
                  <a:gd name="T8" fmla="*/ 41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ubicBezTo>
                      <a:pt x="5" y="3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4" name="Freeform 214">
                <a:extLst>
                  <a:ext uri="{FF2B5EF4-FFF2-40B4-BE49-F238E27FC236}">
                    <a16:creationId xmlns:a16="http://schemas.microsoft.com/office/drawing/2014/main" id="{9E0EE58D-2CA9-4A27-B791-7272E0BB3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923"/>
                <a:ext cx="15" cy="13"/>
              </a:xfrm>
              <a:custGeom>
                <a:avLst/>
                <a:gdLst>
                  <a:gd name="T0" fmla="*/ 50 w 6"/>
                  <a:gd name="T1" fmla="*/ 88 h 5"/>
                  <a:gd name="T2" fmla="*/ 20 w 6"/>
                  <a:gd name="T3" fmla="*/ 55 h 5"/>
                  <a:gd name="T4" fmla="*/ 50 w 6"/>
                  <a:gd name="T5" fmla="*/ 21 h 5"/>
                  <a:gd name="T6" fmla="*/ 83 w 6"/>
                  <a:gd name="T7" fmla="*/ 34 h 5"/>
                  <a:gd name="T8" fmla="*/ 50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4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5" name="Freeform 215">
                <a:extLst>
                  <a:ext uri="{FF2B5EF4-FFF2-40B4-BE49-F238E27FC236}">
                    <a16:creationId xmlns:a16="http://schemas.microsoft.com/office/drawing/2014/main" id="{5DE0BE45-C8EC-4BF9-AEF3-A14B33820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949"/>
                <a:ext cx="12" cy="14"/>
              </a:xfrm>
              <a:custGeom>
                <a:avLst/>
                <a:gdLst>
                  <a:gd name="T0" fmla="*/ 41 w 5"/>
                  <a:gd name="T1" fmla="*/ 109 h 5"/>
                  <a:gd name="T2" fmla="*/ 0 w 5"/>
                  <a:gd name="T3" fmla="*/ 62 h 5"/>
                  <a:gd name="T4" fmla="*/ 29 w 5"/>
                  <a:gd name="T5" fmla="*/ 0 h 5"/>
                  <a:gd name="T6" fmla="*/ 70 w 5"/>
                  <a:gd name="T7" fmla="*/ 48 h 5"/>
                  <a:gd name="T8" fmla="*/ 41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3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6" name="Freeform 216">
                <a:extLst>
                  <a:ext uri="{FF2B5EF4-FFF2-40B4-BE49-F238E27FC236}">
                    <a16:creationId xmlns:a16="http://schemas.microsoft.com/office/drawing/2014/main" id="{E6545893-B451-473C-9774-5E2A6B1B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1965"/>
                <a:ext cx="15" cy="14"/>
              </a:xfrm>
              <a:custGeom>
                <a:avLst/>
                <a:gdLst>
                  <a:gd name="T0" fmla="*/ 63 w 6"/>
                  <a:gd name="T1" fmla="*/ 109 h 5"/>
                  <a:gd name="T2" fmla="*/ 20 w 6"/>
                  <a:gd name="T3" fmla="*/ 62 h 5"/>
                  <a:gd name="T4" fmla="*/ 50 w 6"/>
                  <a:gd name="T5" fmla="*/ 0 h 5"/>
                  <a:gd name="T6" fmla="*/ 83 w 6"/>
                  <a:gd name="T7" fmla="*/ 48 h 5"/>
                  <a:gd name="T8" fmla="*/ 6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7" name="Freeform 217">
                <a:extLst>
                  <a:ext uri="{FF2B5EF4-FFF2-40B4-BE49-F238E27FC236}">
                    <a16:creationId xmlns:a16="http://schemas.microsoft.com/office/drawing/2014/main" id="{12251E93-803A-4C96-A738-071D3EA1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987"/>
                <a:ext cx="15" cy="13"/>
              </a:xfrm>
              <a:custGeom>
                <a:avLst/>
                <a:gdLst>
                  <a:gd name="T0" fmla="*/ 63 w 6"/>
                  <a:gd name="T1" fmla="*/ 88 h 5"/>
                  <a:gd name="T2" fmla="*/ 20 w 6"/>
                  <a:gd name="T3" fmla="*/ 55 h 5"/>
                  <a:gd name="T4" fmla="*/ 50 w 6"/>
                  <a:gd name="T5" fmla="*/ 0 h 5"/>
                  <a:gd name="T6" fmla="*/ 83 w 6"/>
                  <a:gd name="T7" fmla="*/ 34 h 5"/>
                  <a:gd name="T8" fmla="*/ 6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8" name="Freeform 218">
                <a:extLst>
                  <a:ext uri="{FF2B5EF4-FFF2-40B4-BE49-F238E27FC236}">
                    <a16:creationId xmlns:a16="http://schemas.microsoft.com/office/drawing/2014/main" id="{AC711D66-265C-4F79-9C4F-2E9907544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1979"/>
                <a:ext cx="15" cy="13"/>
              </a:xfrm>
              <a:custGeom>
                <a:avLst/>
                <a:gdLst>
                  <a:gd name="T0" fmla="*/ 50 w 6"/>
                  <a:gd name="T1" fmla="*/ 88 h 5"/>
                  <a:gd name="T2" fmla="*/ 20 w 6"/>
                  <a:gd name="T3" fmla="*/ 55 h 5"/>
                  <a:gd name="T4" fmla="*/ 33 w 6"/>
                  <a:gd name="T5" fmla="*/ 0 h 5"/>
                  <a:gd name="T6" fmla="*/ 83 w 6"/>
                  <a:gd name="T7" fmla="*/ 34 h 5"/>
                  <a:gd name="T8" fmla="*/ 50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9" name="Freeform 219">
                <a:extLst>
                  <a:ext uri="{FF2B5EF4-FFF2-40B4-BE49-F238E27FC236}">
                    <a16:creationId xmlns:a16="http://schemas.microsoft.com/office/drawing/2014/main" id="{7CB58C53-618B-4268-BB8A-AA89D28F2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1987"/>
                <a:ext cx="15" cy="13"/>
              </a:xfrm>
              <a:custGeom>
                <a:avLst/>
                <a:gdLst>
                  <a:gd name="T0" fmla="*/ 50 w 6"/>
                  <a:gd name="T1" fmla="*/ 88 h 5"/>
                  <a:gd name="T2" fmla="*/ 20 w 6"/>
                  <a:gd name="T3" fmla="*/ 55 h 5"/>
                  <a:gd name="T4" fmla="*/ 50 w 6"/>
                  <a:gd name="T5" fmla="*/ 0 h 5"/>
                  <a:gd name="T6" fmla="*/ 83 w 6"/>
                  <a:gd name="T7" fmla="*/ 34 h 5"/>
                  <a:gd name="T8" fmla="*/ 50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0" name="Freeform 220">
                <a:extLst>
                  <a:ext uri="{FF2B5EF4-FFF2-40B4-BE49-F238E27FC236}">
                    <a16:creationId xmlns:a16="http://schemas.microsoft.com/office/drawing/2014/main" id="{50FA9CF5-8425-4982-80C3-A1039A8E9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008"/>
                <a:ext cx="15" cy="13"/>
              </a:xfrm>
              <a:custGeom>
                <a:avLst/>
                <a:gdLst>
                  <a:gd name="T0" fmla="*/ 50 w 6"/>
                  <a:gd name="T1" fmla="*/ 88 h 5"/>
                  <a:gd name="T2" fmla="*/ 20 w 6"/>
                  <a:gd name="T3" fmla="*/ 55 h 5"/>
                  <a:gd name="T4" fmla="*/ 33 w 6"/>
                  <a:gd name="T5" fmla="*/ 0 h 5"/>
                  <a:gd name="T6" fmla="*/ 83 w 6"/>
                  <a:gd name="T7" fmla="*/ 34 h 5"/>
                  <a:gd name="T8" fmla="*/ 50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1" name="Freeform 221">
                <a:extLst>
                  <a:ext uri="{FF2B5EF4-FFF2-40B4-BE49-F238E27FC236}">
                    <a16:creationId xmlns:a16="http://schemas.microsoft.com/office/drawing/2014/main" id="{002E5FB3-4303-4931-9443-CCF33C2DA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2032"/>
                <a:ext cx="13" cy="13"/>
              </a:xfrm>
              <a:custGeom>
                <a:avLst/>
                <a:gdLst>
                  <a:gd name="T0" fmla="*/ 55 w 5"/>
                  <a:gd name="T1" fmla="*/ 88 h 5"/>
                  <a:gd name="T2" fmla="*/ 0 w 5"/>
                  <a:gd name="T3" fmla="*/ 55 h 5"/>
                  <a:gd name="T4" fmla="*/ 34 w 5"/>
                  <a:gd name="T5" fmla="*/ 0 h 5"/>
                  <a:gd name="T6" fmla="*/ 88 w 5"/>
                  <a:gd name="T7" fmla="*/ 34 h 5"/>
                  <a:gd name="T8" fmla="*/ 55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2" name="Freeform 222">
                <a:extLst>
                  <a:ext uri="{FF2B5EF4-FFF2-40B4-BE49-F238E27FC236}">
                    <a16:creationId xmlns:a16="http://schemas.microsoft.com/office/drawing/2014/main" id="{D520F9B6-C948-408E-90C2-CCEF098CB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067"/>
                <a:ext cx="12" cy="13"/>
              </a:xfrm>
              <a:custGeom>
                <a:avLst/>
                <a:gdLst>
                  <a:gd name="T0" fmla="*/ 41 w 5"/>
                  <a:gd name="T1" fmla="*/ 88 h 5"/>
                  <a:gd name="T2" fmla="*/ 0 w 5"/>
                  <a:gd name="T3" fmla="*/ 55 h 5"/>
                  <a:gd name="T4" fmla="*/ 29 w 5"/>
                  <a:gd name="T5" fmla="*/ 0 h 5"/>
                  <a:gd name="T6" fmla="*/ 70 w 5"/>
                  <a:gd name="T7" fmla="*/ 34 h 5"/>
                  <a:gd name="T8" fmla="*/ 41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821" name="Oval 223">
              <a:extLst>
                <a:ext uri="{FF2B5EF4-FFF2-40B4-BE49-F238E27FC236}">
                  <a16:creationId xmlns:a16="http://schemas.microsoft.com/office/drawing/2014/main" id="{E18E9A4E-E05F-426A-8184-2233B133C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2456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2" name="Oval 224">
              <a:extLst>
                <a:ext uri="{FF2B5EF4-FFF2-40B4-BE49-F238E27FC236}">
                  <a16:creationId xmlns:a16="http://schemas.microsoft.com/office/drawing/2014/main" id="{580CA67C-13DC-4255-A78B-7725318CE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408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3" name="Freeform 225">
              <a:extLst>
                <a:ext uri="{FF2B5EF4-FFF2-40B4-BE49-F238E27FC236}">
                  <a16:creationId xmlns:a16="http://schemas.microsoft.com/office/drawing/2014/main" id="{1F27A9D2-D71D-4E9D-A1A1-4EA941B8B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952"/>
              <a:ext cx="12" cy="13"/>
            </a:xfrm>
            <a:custGeom>
              <a:avLst/>
              <a:gdLst>
                <a:gd name="T0" fmla="*/ 0 w 5"/>
                <a:gd name="T1" fmla="*/ 34 h 5"/>
                <a:gd name="T2" fmla="*/ 41 w 5"/>
                <a:gd name="T3" fmla="*/ 0 h 5"/>
                <a:gd name="T4" fmla="*/ 70 w 5"/>
                <a:gd name="T5" fmla="*/ 55 h 5"/>
                <a:gd name="T6" fmla="*/ 29 w 5"/>
                <a:gd name="T7" fmla="*/ 8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Oval 226">
              <a:extLst>
                <a:ext uri="{FF2B5EF4-FFF2-40B4-BE49-F238E27FC236}">
                  <a16:creationId xmlns:a16="http://schemas.microsoft.com/office/drawing/2014/main" id="{A1AE0D17-A789-4E56-A95C-A35CC09C6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2141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5" name="Oval 227">
              <a:extLst>
                <a:ext uri="{FF2B5EF4-FFF2-40B4-BE49-F238E27FC236}">
                  <a16:creationId xmlns:a16="http://schemas.microsoft.com/office/drawing/2014/main" id="{18885635-BCE0-4A1D-9E82-E63D61E5D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214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6" name="Oval 228">
              <a:extLst>
                <a:ext uri="{FF2B5EF4-FFF2-40B4-BE49-F238E27FC236}">
                  <a16:creationId xmlns:a16="http://schemas.microsoft.com/office/drawing/2014/main" id="{BE815A8E-0004-44BE-8810-1A1C66346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216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7" name="Oval 229">
              <a:extLst>
                <a:ext uri="{FF2B5EF4-FFF2-40B4-BE49-F238E27FC236}">
                  <a16:creationId xmlns:a16="http://schemas.microsoft.com/office/drawing/2014/main" id="{CCE6E962-90A2-43CB-A76F-0A4D00146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2187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8" name="Oval 230">
              <a:extLst>
                <a:ext uri="{FF2B5EF4-FFF2-40B4-BE49-F238E27FC236}">
                  <a16:creationId xmlns:a16="http://schemas.microsoft.com/office/drawing/2014/main" id="{4B762AC9-B50D-4571-B84B-085EB86C1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2205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9" name="Oval 231">
              <a:extLst>
                <a:ext uri="{FF2B5EF4-FFF2-40B4-BE49-F238E27FC236}">
                  <a16:creationId xmlns:a16="http://schemas.microsoft.com/office/drawing/2014/main" id="{BDB30DF1-0AEF-4D68-8537-493D53E62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222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0" name="Oval 232">
              <a:extLst>
                <a:ext uri="{FF2B5EF4-FFF2-40B4-BE49-F238E27FC236}">
                  <a16:creationId xmlns:a16="http://schemas.microsoft.com/office/drawing/2014/main" id="{7D6CC3C2-843B-4A39-8428-6222A04A8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0" y="2251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1" name="Oval 233">
              <a:extLst>
                <a:ext uri="{FF2B5EF4-FFF2-40B4-BE49-F238E27FC236}">
                  <a16:creationId xmlns:a16="http://schemas.microsoft.com/office/drawing/2014/main" id="{A7825878-FE9E-4850-9E8A-A3655F39D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5" y="2280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2" name="Oval 234">
              <a:extLst>
                <a:ext uri="{FF2B5EF4-FFF2-40B4-BE49-F238E27FC236}">
                  <a16:creationId xmlns:a16="http://schemas.microsoft.com/office/drawing/2014/main" id="{8EC2450B-11BB-4384-8D9F-7CCB46753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" y="2285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3" name="Oval 235">
              <a:extLst>
                <a:ext uri="{FF2B5EF4-FFF2-40B4-BE49-F238E27FC236}">
                  <a16:creationId xmlns:a16="http://schemas.microsoft.com/office/drawing/2014/main" id="{3D0BC4A0-874F-4937-A943-6C5619B35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" y="2309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4" name="Oval 236">
              <a:extLst>
                <a:ext uri="{FF2B5EF4-FFF2-40B4-BE49-F238E27FC236}">
                  <a16:creationId xmlns:a16="http://schemas.microsoft.com/office/drawing/2014/main" id="{15DED97C-D188-4AFD-98D6-8DEF9B9AF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29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5" name="Oval 237">
              <a:extLst>
                <a:ext uri="{FF2B5EF4-FFF2-40B4-BE49-F238E27FC236}">
                  <a16:creationId xmlns:a16="http://schemas.microsoft.com/office/drawing/2014/main" id="{AF6B45A8-BDE9-4FF7-AAF7-41B7A1F0D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" y="227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6" name="Oval 238">
              <a:extLst>
                <a:ext uri="{FF2B5EF4-FFF2-40B4-BE49-F238E27FC236}">
                  <a16:creationId xmlns:a16="http://schemas.microsoft.com/office/drawing/2014/main" id="{48AB9D50-9A95-49FD-A8E1-8CFDD5060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" y="223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7" name="Oval 239">
              <a:extLst>
                <a:ext uri="{FF2B5EF4-FFF2-40B4-BE49-F238E27FC236}">
                  <a16:creationId xmlns:a16="http://schemas.microsoft.com/office/drawing/2014/main" id="{82B2578A-710E-4A9F-978D-24C0104D3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21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8" name="Oval 240">
              <a:extLst>
                <a:ext uri="{FF2B5EF4-FFF2-40B4-BE49-F238E27FC236}">
                  <a16:creationId xmlns:a16="http://schemas.microsoft.com/office/drawing/2014/main" id="{3336F58C-F2DE-4FF5-84A5-D6A58398F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214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9" name="Oval 241">
              <a:extLst>
                <a:ext uri="{FF2B5EF4-FFF2-40B4-BE49-F238E27FC236}">
                  <a16:creationId xmlns:a16="http://schemas.microsoft.com/office/drawing/2014/main" id="{584B9351-CCF2-4FBF-B32F-F07B1F780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15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0" name="Oval 242">
              <a:extLst>
                <a:ext uri="{FF2B5EF4-FFF2-40B4-BE49-F238E27FC236}">
                  <a16:creationId xmlns:a16="http://schemas.microsoft.com/office/drawing/2014/main" id="{929A6299-DAAD-4AB8-B451-B2C6F3C70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215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1" name="Freeform 243">
              <a:extLst>
                <a:ext uri="{FF2B5EF4-FFF2-40B4-BE49-F238E27FC236}">
                  <a16:creationId xmlns:a16="http://schemas.microsoft.com/office/drawing/2014/main" id="{1B213D3B-617F-4AAF-82E8-B198E19C3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968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244">
              <a:extLst>
                <a:ext uri="{FF2B5EF4-FFF2-40B4-BE49-F238E27FC236}">
                  <a16:creationId xmlns:a16="http://schemas.microsoft.com/office/drawing/2014/main" id="{51329797-6B91-4343-9675-99D625155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005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28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Oval 245">
              <a:extLst>
                <a:ext uri="{FF2B5EF4-FFF2-40B4-BE49-F238E27FC236}">
                  <a16:creationId xmlns:a16="http://schemas.microsoft.com/office/drawing/2014/main" id="{B3925C9D-60D3-41B3-93CA-C6D4632D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24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4" name="Oval 246">
              <a:extLst>
                <a:ext uri="{FF2B5EF4-FFF2-40B4-BE49-F238E27FC236}">
                  <a16:creationId xmlns:a16="http://schemas.microsoft.com/office/drawing/2014/main" id="{BC32003E-1C7F-4908-8535-530DFE765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8" y="242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5" name="Freeform 247">
              <a:extLst>
                <a:ext uri="{FF2B5EF4-FFF2-40B4-BE49-F238E27FC236}">
                  <a16:creationId xmlns:a16="http://schemas.microsoft.com/office/drawing/2014/main" id="{2736A4C0-E756-4746-B72C-60755A927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104"/>
              <a:ext cx="7" cy="11"/>
            </a:xfrm>
            <a:custGeom>
              <a:avLst/>
              <a:gdLst>
                <a:gd name="T0" fmla="*/ 28 w 3"/>
                <a:gd name="T1" fmla="*/ 83 h 4"/>
                <a:gd name="T2" fmla="*/ 0 w 3"/>
                <a:gd name="T3" fmla="*/ 47 h 4"/>
                <a:gd name="T4" fmla="*/ 12 w 3"/>
                <a:gd name="T5" fmla="*/ 22 h 4"/>
                <a:gd name="T6" fmla="*/ 37 w 3"/>
                <a:gd name="T7" fmla="*/ 47 h 4"/>
                <a:gd name="T8" fmla="*/ 28 w 3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248">
              <a:extLst>
                <a:ext uri="{FF2B5EF4-FFF2-40B4-BE49-F238E27FC236}">
                  <a16:creationId xmlns:a16="http://schemas.microsoft.com/office/drawing/2014/main" id="{B0A6B472-A422-44A1-9A72-ABA183577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091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35 h 3"/>
                <a:gd name="T4" fmla="*/ 12 w 3"/>
                <a:gd name="T5" fmla="*/ 0 h 3"/>
                <a:gd name="T6" fmla="*/ 37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249">
              <a:extLst>
                <a:ext uri="{FF2B5EF4-FFF2-40B4-BE49-F238E27FC236}">
                  <a16:creationId xmlns:a16="http://schemas.microsoft.com/office/drawing/2014/main" id="{7994D379-EC70-4665-A7DA-58A196BF3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032"/>
              <a:ext cx="10" cy="8"/>
            </a:xfrm>
            <a:custGeom>
              <a:avLst/>
              <a:gdLst>
                <a:gd name="T0" fmla="*/ 33 w 4"/>
                <a:gd name="T1" fmla="*/ 56 h 3"/>
                <a:gd name="T2" fmla="*/ 0 w 4"/>
                <a:gd name="T3" fmla="*/ 21 h 3"/>
                <a:gd name="T4" fmla="*/ 33 w 4"/>
                <a:gd name="T5" fmla="*/ 0 h 3"/>
                <a:gd name="T6" fmla="*/ 50 w 4"/>
                <a:gd name="T7" fmla="*/ 21 h 3"/>
                <a:gd name="T8" fmla="*/ 33 w 4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250">
              <a:extLst>
                <a:ext uri="{FF2B5EF4-FFF2-40B4-BE49-F238E27FC236}">
                  <a16:creationId xmlns:a16="http://schemas.microsoft.com/office/drawing/2014/main" id="{3E2D570F-213D-4212-8D4F-CB309CCB1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011"/>
              <a:ext cx="10" cy="10"/>
            </a:xfrm>
            <a:custGeom>
              <a:avLst/>
              <a:gdLst>
                <a:gd name="T0" fmla="*/ 33 w 4"/>
                <a:gd name="T1" fmla="*/ 50 h 4"/>
                <a:gd name="T2" fmla="*/ 0 w 4"/>
                <a:gd name="T3" fmla="*/ 33 h 4"/>
                <a:gd name="T4" fmla="*/ 33 w 4"/>
                <a:gd name="T5" fmla="*/ 0 h 4"/>
                <a:gd name="T6" fmla="*/ 50 w 4"/>
                <a:gd name="T7" fmla="*/ 33 h 4"/>
                <a:gd name="T8" fmla="*/ 33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251">
              <a:extLst>
                <a:ext uri="{FF2B5EF4-FFF2-40B4-BE49-F238E27FC236}">
                  <a16:creationId xmlns:a16="http://schemas.microsoft.com/office/drawing/2014/main" id="{BF0090FE-6EE6-4867-9BDE-561E0A1AC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995"/>
              <a:ext cx="8" cy="10"/>
            </a:xfrm>
            <a:custGeom>
              <a:avLst/>
              <a:gdLst>
                <a:gd name="T0" fmla="*/ 35 w 3"/>
                <a:gd name="T1" fmla="*/ 63 h 4"/>
                <a:gd name="T2" fmla="*/ 0 w 3"/>
                <a:gd name="T3" fmla="*/ 33 h 4"/>
                <a:gd name="T4" fmla="*/ 21 w 3"/>
                <a:gd name="T5" fmla="*/ 20 h 4"/>
                <a:gd name="T6" fmla="*/ 56 w 3"/>
                <a:gd name="T7" fmla="*/ 33 h 4"/>
                <a:gd name="T8" fmla="*/ 35 w 3"/>
                <a:gd name="T9" fmla="*/ 6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252">
              <a:extLst>
                <a:ext uri="{FF2B5EF4-FFF2-40B4-BE49-F238E27FC236}">
                  <a16:creationId xmlns:a16="http://schemas.microsoft.com/office/drawing/2014/main" id="{12767BF9-D183-4D8E-8AFF-42F41D18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987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35 h 3"/>
                <a:gd name="T4" fmla="*/ 21 w 3"/>
                <a:gd name="T5" fmla="*/ 0 h 3"/>
                <a:gd name="T6" fmla="*/ 56 w 3"/>
                <a:gd name="T7" fmla="*/ 21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253">
              <a:extLst>
                <a:ext uri="{FF2B5EF4-FFF2-40B4-BE49-F238E27FC236}">
                  <a16:creationId xmlns:a16="http://schemas.microsoft.com/office/drawing/2014/main" id="{47444B39-1634-4A39-B93E-B08734BAE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971"/>
              <a:ext cx="7" cy="8"/>
            </a:xfrm>
            <a:custGeom>
              <a:avLst/>
              <a:gdLst>
                <a:gd name="T0" fmla="*/ 28 w 3"/>
                <a:gd name="T1" fmla="*/ 56 h 3"/>
                <a:gd name="T2" fmla="*/ 0 w 3"/>
                <a:gd name="T3" fmla="*/ 35 h 3"/>
                <a:gd name="T4" fmla="*/ 12 w 3"/>
                <a:gd name="T5" fmla="*/ 0 h 3"/>
                <a:gd name="T6" fmla="*/ 37 w 3"/>
                <a:gd name="T7" fmla="*/ 21 h 3"/>
                <a:gd name="T8" fmla="*/ 28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254">
              <a:extLst>
                <a:ext uri="{FF2B5EF4-FFF2-40B4-BE49-F238E27FC236}">
                  <a16:creationId xmlns:a16="http://schemas.microsoft.com/office/drawing/2014/main" id="{522FA469-D7F5-45F4-9991-FC94AB65E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949"/>
              <a:ext cx="10" cy="11"/>
            </a:xfrm>
            <a:custGeom>
              <a:avLst/>
              <a:gdLst>
                <a:gd name="T0" fmla="*/ 33 w 4"/>
                <a:gd name="T1" fmla="*/ 83 h 4"/>
                <a:gd name="T2" fmla="*/ 20 w 4"/>
                <a:gd name="T3" fmla="*/ 47 h 4"/>
                <a:gd name="T4" fmla="*/ 33 w 4"/>
                <a:gd name="T5" fmla="*/ 22 h 4"/>
                <a:gd name="T6" fmla="*/ 50 w 4"/>
                <a:gd name="T7" fmla="*/ 47 h 4"/>
                <a:gd name="T8" fmla="*/ 33 w 4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3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255">
              <a:extLst>
                <a:ext uri="{FF2B5EF4-FFF2-40B4-BE49-F238E27FC236}">
                  <a16:creationId xmlns:a16="http://schemas.microsoft.com/office/drawing/2014/main" id="{BEBCB39B-5461-49D3-B06E-0E3DB3980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939"/>
              <a:ext cx="7" cy="8"/>
            </a:xfrm>
            <a:custGeom>
              <a:avLst/>
              <a:gdLst>
                <a:gd name="T0" fmla="*/ 28 w 3"/>
                <a:gd name="T1" fmla="*/ 56 h 3"/>
                <a:gd name="T2" fmla="*/ 0 w 3"/>
                <a:gd name="T3" fmla="*/ 35 h 3"/>
                <a:gd name="T4" fmla="*/ 12 w 3"/>
                <a:gd name="T5" fmla="*/ 0 h 3"/>
                <a:gd name="T6" fmla="*/ 37 w 3"/>
                <a:gd name="T7" fmla="*/ 21 h 3"/>
                <a:gd name="T8" fmla="*/ 28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256">
              <a:extLst>
                <a:ext uri="{FF2B5EF4-FFF2-40B4-BE49-F238E27FC236}">
                  <a16:creationId xmlns:a16="http://schemas.microsoft.com/office/drawing/2014/main" id="{4BB62148-CFC9-4F3F-B45E-C4329BB68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963"/>
              <a:ext cx="10" cy="8"/>
            </a:xfrm>
            <a:custGeom>
              <a:avLst/>
              <a:gdLst>
                <a:gd name="T0" fmla="*/ 33 w 4"/>
                <a:gd name="T1" fmla="*/ 56 h 3"/>
                <a:gd name="T2" fmla="*/ 0 w 4"/>
                <a:gd name="T3" fmla="*/ 35 h 3"/>
                <a:gd name="T4" fmla="*/ 33 w 4"/>
                <a:gd name="T5" fmla="*/ 0 h 3"/>
                <a:gd name="T6" fmla="*/ 50 w 4"/>
                <a:gd name="T7" fmla="*/ 21 h 3"/>
                <a:gd name="T8" fmla="*/ 33 w 4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257">
              <a:extLst>
                <a:ext uri="{FF2B5EF4-FFF2-40B4-BE49-F238E27FC236}">
                  <a16:creationId xmlns:a16="http://schemas.microsoft.com/office/drawing/2014/main" id="{A8D1350E-4E07-4D15-B04C-56AAD8C51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123"/>
              <a:ext cx="10" cy="8"/>
            </a:xfrm>
            <a:custGeom>
              <a:avLst/>
              <a:gdLst>
                <a:gd name="T0" fmla="*/ 20 w 4"/>
                <a:gd name="T1" fmla="*/ 35 h 3"/>
                <a:gd name="T2" fmla="*/ 20 w 4"/>
                <a:gd name="T3" fmla="*/ 0 h 3"/>
                <a:gd name="T4" fmla="*/ 50 w 4"/>
                <a:gd name="T5" fmla="*/ 0 h 3"/>
                <a:gd name="T6" fmla="*/ 50 w 4"/>
                <a:gd name="T7" fmla="*/ 56 h 3"/>
                <a:gd name="T8" fmla="*/ 20 w 4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258">
              <a:extLst>
                <a:ext uri="{FF2B5EF4-FFF2-40B4-BE49-F238E27FC236}">
                  <a16:creationId xmlns:a16="http://schemas.microsoft.com/office/drawing/2014/main" id="{5C6C40EF-921D-452D-BA69-FD8FDE2B3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131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12 w 3"/>
                <a:gd name="T3" fmla="*/ 21 h 3"/>
                <a:gd name="T4" fmla="*/ 37 w 3"/>
                <a:gd name="T5" fmla="*/ 21 h 3"/>
                <a:gd name="T6" fmla="*/ 37 w 3"/>
                <a:gd name="T7" fmla="*/ 56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259">
              <a:extLst>
                <a:ext uri="{FF2B5EF4-FFF2-40B4-BE49-F238E27FC236}">
                  <a16:creationId xmlns:a16="http://schemas.microsoft.com/office/drawing/2014/main" id="{AAFA554D-51B6-4F26-BA43-ABCFC9EC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163"/>
              <a:ext cx="10" cy="8"/>
            </a:xfrm>
            <a:custGeom>
              <a:avLst/>
              <a:gdLst>
                <a:gd name="T0" fmla="*/ 20 w 4"/>
                <a:gd name="T1" fmla="*/ 35 h 3"/>
                <a:gd name="T2" fmla="*/ 20 w 4"/>
                <a:gd name="T3" fmla="*/ 0 h 3"/>
                <a:gd name="T4" fmla="*/ 50 w 4"/>
                <a:gd name="T5" fmla="*/ 0 h 3"/>
                <a:gd name="T6" fmla="*/ 50 w 4"/>
                <a:gd name="T7" fmla="*/ 35 h 3"/>
                <a:gd name="T8" fmla="*/ 20 w 4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260">
              <a:extLst>
                <a:ext uri="{FF2B5EF4-FFF2-40B4-BE49-F238E27FC236}">
                  <a16:creationId xmlns:a16="http://schemas.microsoft.com/office/drawing/2014/main" id="{6382A116-9537-4B28-985C-2FCCCCCCA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17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0 h 3"/>
                <a:gd name="T4" fmla="*/ 56 w 3"/>
                <a:gd name="T5" fmla="*/ 0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261">
              <a:extLst>
                <a:ext uri="{FF2B5EF4-FFF2-40B4-BE49-F238E27FC236}">
                  <a16:creationId xmlns:a16="http://schemas.microsoft.com/office/drawing/2014/main" id="{C5136608-5F1F-4071-BC00-D289A730B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221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0 h 3"/>
                <a:gd name="T4" fmla="*/ 37 w 3"/>
                <a:gd name="T5" fmla="*/ 0 h 3"/>
                <a:gd name="T6" fmla="*/ 28 w 3"/>
                <a:gd name="T7" fmla="*/ 35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262">
              <a:extLst>
                <a:ext uri="{FF2B5EF4-FFF2-40B4-BE49-F238E27FC236}">
                  <a16:creationId xmlns:a16="http://schemas.microsoft.com/office/drawing/2014/main" id="{0413EDEA-A13F-4671-84C5-F270F45C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256"/>
              <a:ext cx="8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0 h 3"/>
                <a:gd name="T4" fmla="*/ 35 w 3"/>
                <a:gd name="T5" fmla="*/ 0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263">
              <a:extLst>
                <a:ext uri="{FF2B5EF4-FFF2-40B4-BE49-F238E27FC236}">
                  <a16:creationId xmlns:a16="http://schemas.microsoft.com/office/drawing/2014/main" id="{100A8775-A5CE-406B-A8B0-7D4FDC7C3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320"/>
              <a:ext cx="10" cy="11"/>
            </a:xfrm>
            <a:custGeom>
              <a:avLst/>
              <a:gdLst>
                <a:gd name="T0" fmla="*/ 20 w 4"/>
                <a:gd name="T1" fmla="*/ 61 h 4"/>
                <a:gd name="T2" fmla="*/ 20 w 4"/>
                <a:gd name="T3" fmla="*/ 22 h 4"/>
                <a:gd name="T4" fmla="*/ 50 w 4"/>
                <a:gd name="T5" fmla="*/ 22 h 4"/>
                <a:gd name="T6" fmla="*/ 50 w 4"/>
                <a:gd name="T7" fmla="*/ 61 h 4"/>
                <a:gd name="T8" fmla="*/ 2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264">
              <a:extLst>
                <a:ext uri="{FF2B5EF4-FFF2-40B4-BE49-F238E27FC236}">
                  <a16:creationId xmlns:a16="http://schemas.microsoft.com/office/drawing/2014/main" id="{A24F3646-680C-4B83-80CE-C76ACE3EC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424"/>
              <a:ext cx="20" cy="21"/>
            </a:xfrm>
            <a:custGeom>
              <a:avLst/>
              <a:gdLst>
                <a:gd name="T0" fmla="*/ 83 w 8"/>
                <a:gd name="T1" fmla="*/ 21 h 8"/>
                <a:gd name="T2" fmla="*/ 113 w 8"/>
                <a:gd name="T3" fmla="*/ 89 h 8"/>
                <a:gd name="T4" fmla="*/ 50 w 8"/>
                <a:gd name="T5" fmla="*/ 123 h 8"/>
                <a:gd name="T6" fmla="*/ 20 w 8"/>
                <a:gd name="T7" fmla="*/ 55 h 8"/>
                <a:gd name="T8" fmla="*/ 83 w 8"/>
                <a:gd name="T9" fmla="*/ 2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7" y="1"/>
                    <a:pt x="8" y="3"/>
                    <a:pt x="7" y="5"/>
                  </a:cubicBezTo>
                  <a:cubicBezTo>
                    <a:pt x="7" y="7"/>
                    <a:pt x="5" y="8"/>
                    <a:pt x="3" y="7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1" y="1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265">
              <a:extLst>
                <a:ext uri="{FF2B5EF4-FFF2-40B4-BE49-F238E27FC236}">
                  <a16:creationId xmlns:a16="http://schemas.microsoft.com/office/drawing/2014/main" id="{8F7C708B-6EDE-4509-9125-F98ECABD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451"/>
              <a:ext cx="17" cy="18"/>
            </a:xfrm>
            <a:custGeom>
              <a:avLst/>
              <a:gdLst>
                <a:gd name="T0" fmla="*/ 58 w 7"/>
                <a:gd name="T1" fmla="*/ 0 h 7"/>
                <a:gd name="T2" fmla="*/ 87 w 7"/>
                <a:gd name="T3" fmla="*/ 67 h 7"/>
                <a:gd name="T4" fmla="*/ 29 w 7"/>
                <a:gd name="T5" fmla="*/ 118 h 7"/>
                <a:gd name="T6" fmla="*/ 0 w 7"/>
                <a:gd name="T7" fmla="*/ 54 h 7"/>
                <a:gd name="T8" fmla="*/ 58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266">
              <a:extLst>
                <a:ext uri="{FF2B5EF4-FFF2-40B4-BE49-F238E27FC236}">
                  <a16:creationId xmlns:a16="http://schemas.microsoft.com/office/drawing/2014/main" id="{1220022A-58BE-4E01-B5DF-70C21C944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496"/>
              <a:ext cx="20" cy="19"/>
            </a:xfrm>
            <a:custGeom>
              <a:avLst/>
              <a:gdLst>
                <a:gd name="T0" fmla="*/ 83 w 8"/>
                <a:gd name="T1" fmla="*/ 0 h 7"/>
                <a:gd name="T2" fmla="*/ 113 w 8"/>
                <a:gd name="T3" fmla="*/ 103 h 7"/>
                <a:gd name="T4" fmla="*/ 50 w 8"/>
                <a:gd name="T5" fmla="*/ 141 h 7"/>
                <a:gd name="T6" fmla="*/ 20 w 8"/>
                <a:gd name="T7" fmla="*/ 60 h 7"/>
                <a:gd name="T8" fmla="*/ 83 w 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7" y="1"/>
                    <a:pt x="8" y="3"/>
                    <a:pt x="7" y="5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267">
              <a:extLst>
                <a:ext uri="{FF2B5EF4-FFF2-40B4-BE49-F238E27FC236}">
                  <a16:creationId xmlns:a16="http://schemas.microsoft.com/office/drawing/2014/main" id="{603EC7D7-4CBE-4614-B031-EDFD02AEA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493"/>
              <a:ext cx="20" cy="22"/>
            </a:xfrm>
            <a:custGeom>
              <a:avLst/>
              <a:gdLst>
                <a:gd name="T0" fmla="*/ 83 w 8"/>
                <a:gd name="T1" fmla="*/ 22 h 8"/>
                <a:gd name="T2" fmla="*/ 113 w 8"/>
                <a:gd name="T3" fmla="*/ 107 h 8"/>
                <a:gd name="T4" fmla="*/ 50 w 8"/>
                <a:gd name="T5" fmla="*/ 143 h 8"/>
                <a:gd name="T6" fmla="*/ 20 w 8"/>
                <a:gd name="T7" fmla="*/ 61 h 8"/>
                <a:gd name="T8" fmla="*/ 83 w 8"/>
                <a:gd name="T9" fmla="*/ 2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7" y="1"/>
                    <a:pt x="8" y="3"/>
                    <a:pt x="7" y="5"/>
                  </a:cubicBezTo>
                  <a:cubicBezTo>
                    <a:pt x="7" y="6"/>
                    <a:pt x="5" y="8"/>
                    <a:pt x="3" y="7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1" y="1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268">
              <a:extLst>
                <a:ext uri="{FF2B5EF4-FFF2-40B4-BE49-F238E27FC236}">
                  <a16:creationId xmlns:a16="http://schemas.microsoft.com/office/drawing/2014/main" id="{6C03D9D2-7142-45B1-A432-3E2427B93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549"/>
              <a:ext cx="18" cy="19"/>
            </a:xfrm>
            <a:custGeom>
              <a:avLst/>
              <a:gdLst>
                <a:gd name="T0" fmla="*/ 67 w 7"/>
                <a:gd name="T1" fmla="*/ 0 h 7"/>
                <a:gd name="T2" fmla="*/ 118 w 7"/>
                <a:gd name="T3" fmla="*/ 81 h 7"/>
                <a:gd name="T4" fmla="*/ 33 w 7"/>
                <a:gd name="T5" fmla="*/ 141 h 7"/>
                <a:gd name="T6" fmla="*/ 0 w 7"/>
                <a:gd name="T7" fmla="*/ 38 h 7"/>
                <a:gd name="T8" fmla="*/ 67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269">
              <a:extLst>
                <a:ext uri="{FF2B5EF4-FFF2-40B4-BE49-F238E27FC236}">
                  <a16:creationId xmlns:a16="http://schemas.microsoft.com/office/drawing/2014/main" id="{0120A0C3-C58C-4B7E-A3B2-5EDC414D4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605"/>
              <a:ext cx="18" cy="22"/>
            </a:xfrm>
            <a:custGeom>
              <a:avLst/>
              <a:gdLst>
                <a:gd name="T0" fmla="*/ 67 w 7"/>
                <a:gd name="T1" fmla="*/ 22 h 8"/>
                <a:gd name="T2" fmla="*/ 118 w 7"/>
                <a:gd name="T3" fmla="*/ 107 h 8"/>
                <a:gd name="T4" fmla="*/ 54 w 7"/>
                <a:gd name="T5" fmla="*/ 143 h 8"/>
                <a:gd name="T6" fmla="*/ 0 w 7"/>
                <a:gd name="T7" fmla="*/ 61 h 8"/>
                <a:gd name="T8" fmla="*/ 67 w 7"/>
                <a:gd name="T9" fmla="*/ 2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4" y="8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270">
              <a:extLst>
                <a:ext uri="{FF2B5EF4-FFF2-40B4-BE49-F238E27FC236}">
                  <a16:creationId xmlns:a16="http://schemas.microsoft.com/office/drawing/2014/main" id="{140506C9-841C-4B8E-98B9-38A748128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651"/>
              <a:ext cx="18" cy="21"/>
            </a:xfrm>
            <a:custGeom>
              <a:avLst/>
              <a:gdLst>
                <a:gd name="T0" fmla="*/ 67 w 7"/>
                <a:gd name="T1" fmla="*/ 21 h 8"/>
                <a:gd name="T2" fmla="*/ 118 w 7"/>
                <a:gd name="T3" fmla="*/ 89 h 8"/>
                <a:gd name="T4" fmla="*/ 33 w 7"/>
                <a:gd name="T5" fmla="*/ 123 h 8"/>
                <a:gd name="T6" fmla="*/ 0 w 7"/>
                <a:gd name="T7" fmla="*/ 55 h 8"/>
                <a:gd name="T8" fmla="*/ 67 w 7"/>
                <a:gd name="T9" fmla="*/ 2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271">
              <a:extLst>
                <a:ext uri="{FF2B5EF4-FFF2-40B4-BE49-F238E27FC236}">
                  <a16:creationId xmlns:a16="http://schemas.microsoft.com/office/drawing/2014/main" id="{BB667B83-7D35-4FE7-933C-88781CC8E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453"/>
              <a:ext cx="30" cy="32"/>
            </a:xfrm>
            <a:custGeom>
              <a:avLst/>
              <a:gdLst>
                <a:gd name="T0" fmla="*/ 113 w 12"/>
                <a:gd name="T1" fmla="*/ 0 h 12"/>
                <a:gd name="T2" fmla="*/ 175 w 12"/>
                <a:gd name="T3" fmla="*/ 136 h 12"/>
                <a:gd name="T4" fmla="*/ 63 w 12"/>
                <a:gd name="T5" fmla="*/ 205 h 12"/>
                <a:gd name="T6" fmla="*/ 20 w 12"/>
                <a:gd name="T7" fmla="*/ 77 h 12"/>
                <a:gd name="T8" fmla="*/ 113 w 1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cubicBezTo>
                    <a:pt x="10" y="1"/>
                    <a:pt x="12" y="4"/>
                    <a:pt x="11" y="7"/>
                  </a:cubicBezTo>
                  <a:cubicBezTo>
                    <a:pt x="10" y="10"/>
                    <a:pt x="7" y="12"/>
                    <a:pt x="4" y="11"/>
                  </a:cubicBezTo>
                  <a:cubicBezTo>
                    <a:pt x="1" y="10"/>
                    <a:pt x="0" y="7"/>
                    <a:pt x="1" y="4"/>
                  </a:cubicBezTo>
                  <a:cubicBezTo>
                    <a:pt x="1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272">
              <a:extLst>
                <a:ext uri="{FF2B5EF4-FFF2-40B4-BE49-F238E27FC236}">
                  <a16:creationId xmlns:a16="http://schemas.microsoft.com/office/drawing/2014/main" id="{FEB5BDEA-9CFE-4237-A5BD-A3AA3674E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480"/>
              <a:ext cx="33" cy="32"/>
            </a:xfrm>
            <a:custGeom>
              <a:avLst/>
              <a:gdLst>
                <a:gd name="T0" fmla="*/ 129 w 13"/>
                <a:gd name="T1" fmla="*/ 21 h 12"/>
                <a:gd name="T2" fmla="*/ 193 w 13"/>
                <a:gd name="T3" fmla="*/ 149 h 12"/>
                <a:gd name="T4" fmla="*/ 84 w 13"/>
                <a:gd name="T5" fmla="*/ 205 h 12"/>
                <a:gd name="T6" fmla="*/ 20 w 13"/>
                <a:gd name="T7" fmla="*/ 93 h 12"/>
                <a:gd name="T8" fmla="*/ 129 w 13"/>
                <a:gd name="T9" fmla="*/ 2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8" y="1"/>
                  </a:moveTo>
                  <a:cubicBezTo>
                    <a:pt x="11" y="2"/>
                    <a:pt x="13" y="5"/>
                    <a:pt x="12" y="8"/>
                  </a:cubicBezTo>
                  <a:cubicBezTo>
                    <a:pt x="11" y="11"/>
                    <a:pt x="8" y="12"/>
                    <a:pt x="5" y="11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273">
              <a:extLst>
                <a:ext uri="{FF2B5EF4-FFF2-40B4-BE49-F238E27FC236}">
                  <a16:creationId xmlns:a16="http://schemas.microsoft.com/office/drawing/2014/main" id="{045C7CAA-07CE-418B-9A8B-665EDCC72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517"/>
              <a:ext cx="30" cy="35"/>
            </a:xfrm>
            <a:custGeom>
              <a:avLst/>
              <a:gdLst>
                <a:gd name="T0" fmla="*/ 125 w 12"/>
                <a:gd name="T1" fmla="*/ 22 h 13"/>
                <a:gd name="T2" fmla="*/ 175 w 12"/>
                <a:gd name="T3" fmla="*/ 159 h 13"/>
                <a:gd name="T4" fmla="*/ 83 w 12"/>
                <a:gd name="T5" fmla="*/ 232 h 13"/>
                <a:gd name="T6" fmla="*/ 20 w 12"/>
                <a:gd name="T7" fmla="*/ 94 h 13"/>
                <a:gd name="T8" fmla="*/ 125 w 12"/>
                <a:gd name="T9" fmla="*/ 2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8" y="1"/>
                  </a:moveTo>
                  <a:cubicBezTo>
                    <a:pt x="11" y="2"/>
                    <a:pt x="12" y="5"/>
                    <a:pt x="11" y="8"/>
                  </a:cubicBezTo>
                  <a:cubicBezTo>
                    <a:pt x="11" y="11"/>
                    <a:pt x="7" y="13"/>
                    <a:pt x="5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274">
              <a:extLst>
                <a:ext uri="{FF2B5EF4-FFF2-40B4-BE49-F238E27FC236}">
                  <a16:creationId xmlns:a16="http://schemas.microsoft.com/office/drawing/2014/main" id="{CC90D391-9935-4580-9BCF-0C994B6E9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568"/>
              <a:ext cx="30" cy="32"/>
            </a:xfrm>
            <a:custGeom>
              <a:avLst/>
              <a:gdLst>
                <a:gd name="T0" fmla="*/ 125 w 12"/>
                <a:gd name="T1" fmla="*/ 21 h 12"/>
                <a:gd name="T2" fmla="*/ 175 w 12"/>
                <a:gd name="T3" fmla="*/ 136 h 12"/>
                <a:gd name="T4" fmla="*/ 83 w 12"/>
                <a:gd name="T5" fmla="*/ 205 h 12"/>
                <a:gd name="T6" fmla="*/ 20 w 12"/>
                <a:gd name="T7" fmla="*/ 77 h 12"/>
                <a:gd name="T8" fmla="*/ 125 w 12"/>
                <a:gd name="T9" fmla="*/ 2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8" y="1"/>
                  </a:moveTo>
                  <a:cubicBezTo>
                    <a:pt x="11" y="1"/>
                    <a:pt x="12" y="5"/>
                    <a:pt x="11" y="7"/>
                  </a:cubicBezTo>
                  <a:cubicBezTo>
                    <a:pt x="11" y="10"/>
                    <a:pt x="7" y="12"/>
                    <a:pt x="5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275">
              <a:extLst>
                <a:ext uri="{FF2B5EF4-FFF2-40B4-BE49-F238E27FC236}">
                  <a16:creationId xmlns:a16="http://schemas.microsoft.com/office/drawing/2014/main" id="{33519E36-7C8A-4176-831A-86B37EB20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611"/>
              <a:ext cx="30" cy="32"/>
            </a:xfrm>
            <a:custGeom>
              <a:avLst/>
              <a:gdLst>
                <a:gd name="T0" fmla="*/ 113 w 12"/>
                <a:gd name="T1" fmla="*/ 0 h 12"/>
                <a:gd name="T2" fmla="*/ 175 w 12"/>
                <a:gd name="T3" fmla="*/ 136 h 12"/>
                <a:gd name="T4" fmla="*/ 63 w 12"/>
                <a:gd name="T5" fmla="*/ 205 h 12"/>
                <a:gd name="T6" fmla="*/ 20 w 12"/>
                <a:gd name="T7" fmla="*/ 77 h 12"/>
                <a:gd name="T8" fmla="*/ 113 w 1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cubicBezTo>
                    <a:pt x="10" y="1"/>
                    <a:pt x="12" y="4"/>
                    <a:pt x="11" y="7"/>
                  </a:cubicBezTo>
                  <a:cubicBezTo>
                    <a:pt x="10" y="10"/>
                    <a:pt x="7" y="12"/>
                    <a:pt x="4" y="11"/>
                  </a:cubicBezTo>
                  <a:cubicBezTo>
                    <a:pt x="1" y="10"/>
                    <a:pt x="0" y="7"/>
                    <a:pt x="1" y="4"/>
                  </a:cubicBezTo>
                  <a:cubicBezTo>
                    <a:pt x="1" y="1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276">
              <a:extLst>
                <a:ext uri="{FF2B5EF4-FFF2-40B4-BE49-F238E27FC236}">
                  <a16:creationId xmlns:a16="http://schemas.microsoft.com/office/drawing/2014/main" id="{A4CF7B20-1E99-4DA8-91C4-2E3785BF5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661"/>
              <a:ext cx="30" cy="32"/>
            </a:xfrm>
            <a:custGeom>
              <a:avLst/>
              <a:gdLst>
                <a:gd name="T0" fmla="*/ 125 w 12"/>
                <a:gd name="T1" fmla="*/ 21 h 12"/>
                <a:gd name="T2" fmla="*/ 188 w 12"/>
                <a:gd name="T3" fmla="*/ 149 h 12"/>
                <a:gd name="T4" fmla="*/ 83 w 12"/>
                <a:gd name="T5" fmla="*/ 205 h 12"/>
                <a:gd name="T6" fmla="*/ 20 w 12"/>
                <a:gd name="T7" fmla="*/ 93 h 12"/>
                <a:gd name="T8" fmla="*/ 125 w 12"/>
                <a:gd name="T9" fmla="*/ 2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8" y="1"/>
                  </a:moveTo>
                  <a:cubicBezTo>
                    <a:pt x="11" y="2"/>
                    <a:pt x="12" y="5"/>
                    <a:pt x="12" y="8"/>
                  </a:cubicBezTo>
                  <a:cubicBezTo>
                    <a:pt x="11" y="11"/>
                    <a:pt x="8" y="12"/>
                    <a:pt x="5" y="11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277">
              <a:extLst>
                <a:ext uri="{FF2B5EF4-FFF2-40B4-BE49-F238E27FC236}">
                  <a16:creationId xmlns:a16="http://schemas.microsoft.com/office/drawing/2014/main" id="{535F5993-C548-4542-9470-5B0B6F4C0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653"/>
              <a:ext cx="23" cy="24"/>
            </a:xfrm>
            <a:custGeom>
              <a:avLst/>
              <a:gdLst>
                <a:gd name="T0" fmla="*/ 84 w 9"/>
                <a:gd name="T1" fmla="*/ 21 h 9"/>
                <a:gd name="T2" fmla="*/ 130 w 9"/>
                <a:gd name="T3" fmla="*/ 115 h 9"/>
                <a:gd name="T4" fmla="*/ 51 w 9"/>
                <a:gd name="T5" fmla="*/ 149 h 9"/>
                <a:gd name="T6" fmla="*/ 0 w 9"/>
                <a:gd name="T7" fmla="*/ 56 h 9"/>
                <a:gd name="T8" fmla="*/ 84 w 9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5" y="1"/>
                  </a:moveTo>
                  <a:cubicBezTo>
                    <a:pt x="7" y="1"/>
                    <a:pt x="9" y="3"/>
                    <a:pt x="8" y="6"/>
                  </a:cubicBezTo>
                  <a:cubicBezTo>
                    <a:pt x="7" y="8"/>
                    <a:pt x="5" y="9"/>
                    <a:pt x="3" y="8"/>
                  </a:cubicBezTo>
                  <a:cubicBezTo>
                    <a:pt x="1" y="8"/>
                    <a:pt x="0" y="6"/>
                    <a:pt x="0" y="3"/>
                  </a:cubicBezTo>
                  <a:cubicBezTo>
                    <a:pt x="1" y="1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278">
              <a:extLst>
                <a:ext uri="{FF2B5EF4-FFF2-40B4-BE49-F238E27FC236}">
                  <a16:creationId xmlns:a16="http://schemas.microsoft.com/office/drawing/2014/main" id="{CB8CD3FB-9E40-4FD9-A86F-1FF611E52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595"/>
              <a:ext cx="22" cy="26"/>
            </a:xfrm>
            <a:custGeom>
              <a:avLst/>
              <a:gdLst>
                <a:gd name="T0" fmla="*/ 90 w 9"/>
                <a:gd name="T1" fmla="*/ 21 h 10"/>
                <a:gd name="T2" fmla="*/ 132 w 9"/>
                <a:gd name="T3" fmla="*/ 109 h 10"/>
                <a:gd name="T4" fmla="*/ 59 w 9"/>
                <a:gd name="T5" fmla="*/ 156 h 10"/>
                <a:gd name="T6" fmla="*/ 12 w 9"/>
                <a:gd name="T7" fmla="*/ 68 h 10"/>
                <a:gd name="T8" fmla="*/ 90 w 9"/>
                <a:gd name="T9" fmla="*/ 2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6" y="1"/>
                  </a:moveTo>
                  <a:cubicBezTo>
                    <a:pt x="8" y="2"/>
                    <a:pt x="9" y="4"/>
                    <a:pt x="9" y="6"/>
                  </a:cubicBezTo>
                  <a:cubicBezTo>
                    <a:pt x="8" y="8"/>
                    <a:pt x="6" y="10"/>
                    <a:pt x="4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279">
              <a:extLst>
                <a:ext uri="{FF2B5EF4-FFF2-40B4-BE49-F238E27FC236}">
                  <a16:creationId xmlns:a16="http://schemas.microsoft.com/office/drawing/2014/main" id="{16E93C6B-AA71-4670-88C3-E34E9FCA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552"/>
              <a:ext cx="22" cy="24"/>
            </a:xfrm>
            <a:custGeom>
              <a:avLst/>
              <a:gdLst>
                <a:gd name="T0" fmla="*/ 71 w 9"/>
                <a:gd name="T1" fmla="*/ 21 h 9"/>
                <a:gd name="T2" fmla="*/ 120 w 9"/>
                <a:gd name="T3" fmla="*/ 115 h 9"/>
                <a:gd name="T4" fmla="*/ 42 w 9"/>
                <a:gd name="T5" fmla="*/ 171 h 9"/>
                <a:gd name="T6" fmla="*/ 0 w 9"/>
                <a:gd name="T7" fmla="*/ 56 h 9"/>
                <a:gd name="T8" fmla="*/ 71 w 9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5" y="1"/>
                  </a:moveTo>
                  <a:cubicBezTo>
                    <a:pt x="7" y="1"/>
                    <a:pt x="9" y="4"/>
                    <a:pt x="8" y="6"/>
                  </a:cubicBezTo>
                  <a:cubicBezTo>
                    <a:pt x="7" y="8"/>
                    <a:pt x="5" y="9"/>
                    <a:pt x="3" y="9"/>
                  </a:cubicBezTo>
                  <a:cubicBezTo>
                    <a:pt x="1" y="8"/>
                    <a:pt x="0" y="6"/>
                    <a:pt x="0" y="3"/>
                  </a:cubicBezTo>
                  <a:cubicBezTo>
                    <a:pt x="1" y="1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280">
              <a:extLst>
                <a:ext uri="{FF2B5EF4-FFF2-40B4-BE49-F238E27FC236}">
                  <a16:creationId xmlns:a16="http://schemas.microsoft.com/office/drawing/2014/main" id="{C3545BC2-0E72-42E6-A133-82CB327AF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469"/>
              <a:ext cx="22" cy="27"/>
            </a:xfrm>
            <a:custGeom>
              <a:avLst/>
              <a:gdLst>
                <a:gd name="T0" fmla="*/ 90 w 9"/>
                <a:gd name="T1" fmla="*/ 22 h 10"/>
                <a:gd name="T2" fmla="*/ 120 w 9"/>
                <a:gd name="T3" fmla="*/ 116 h 10"/>
                <a:gd name="T4" fmla="*/ 42 w 9"/>
                <a:gd name="T5" fmla="*/ 176 h 10"/>
                <a:gd name="T6" fmla="*/ 12 w 9"/>
                <a:gd name="T7" fmla="*/ 81 h 10"/>
                <a:gd name="T8" fmla="*/ 90 w 9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6" y="1"/>
                  </a:moveTo>
                  <a:cubicBezTo>
                    <a:pt x="8" y="2"/>
                    <a:pt x="9" y="4"/>
                    <a:pt x="8" y="6"/>
                  </a:cubicBezTo>
                  <a:cubicBezTo>
                    <a:pt x="8" y="8"/>
                    <a:pt x="5" y="10"/>
                    <a:pt x="3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281">
              <a:extLst>
                <a:ext uri="{FF2B5EF4-FFF2-40B4-BE49-F238E27FC236}">
                  <a16:creationId xmlns:a16="http://schemas.microsoft.com/office/drawing/2014/main" id="{31B467AC-6231-4376-B393-64A5AF383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437"/>
              <a:ext cx="23" cy="27"/>
            </a:xfrm>
            <a:custGeom>
              <a:avLst/>
              <a:gdLst>
                <a:gd name="T0" fmla="*/ 97 w 9"/>
                <a:gd name="T1" fmla="*/ 22 h 10"/>
                <a:gd name="T2" fmla="*/ 151 w 9"/>
                <a:gd name="T3" fmla="*/ 116 h 10"/>
                <a:gd name="T4" fmla="*/ 66 w 9"/>
                <a:gd name="T5" fmla="*/ 176 h 10"/>
                <a:gd name="T6" fmla="*/ 20 w 9"/>
                <a:gd name="T7" fmla="*/ 81 h 10"/>
                <a:gd name="T8" fmla="*/ 97 w 9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6" y="1"/>
                  </a:moveTo>
                  <a:cubicBezTo>
                    <a:pt x="8" y="2"/>
                    <a:pt x="9" y="4"/>
                    <a:pt x="9" y="6"/>
                  </a:cubicBezTo>
                  <a:cubicBezTo>
                    <a:pt x="8" y="8"/>
                    <a:pt x="6" y="10"/>
                    <a:pt x="4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282">
              <a:extLst>
                <a:ext uri="{FF2B5EF4-FFF2-40B4-BE49-F238E27FC236}">
                  <a16:creationId xmlns:a16="http://schemas.microsoft.com/office/drawing/2014/main" id="{1965A1C1-14A6-4294-B562-E0E25E20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648"/>
              <a:ext cx="13" cy="13"/>
            </a:xfrm>
            <a:custGeom>
              <a:avLst/>
              <a:gdLst>
                <a:gd name="T0" fmla="*/ 55 w 5"/>
                <a:gd name="T1" fmla="*/ 0 h 5"/>
                <a:gd name="T2" fmla="*/ 88 w 5"/>
                <a:gd name="T3" fmla="*/ 55 h 5"/>
                <a:gd name="T4" fmla="*/ 34 w 5"/>
                <a:gd name="T5" fmla="*/ 88 h 5"/>
                <a:gd name="T6" fmla="*/ 0 w 5"/>
                <a:gd name="T7" fmla="*/ 34 h 5"/>
                <a:gd name="T8" fmla="*/ 55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283">
              <a:extLst>
                <a:ext uri="{FF2B5EF4-FFF2-40B4-BE49-F238E27FC236}">
                  <a16:creationId xmlns:a16="http://schemas.microsoft.com/office/drawing/2014/main" id="{B1E7B97E-B337-49BC-A6CA-CD99EA61D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2605"/>
              <a:ext cx="15" cy="16"/>
            </a:xfrm>
            <a:custGeom>
              <a:avLst/>
              <a:gdLst>
                <a:gd name="T0" fmla="*/ 63 w 6"/>
                <a:gd name="T1" fmla="*/ 21 h 6"/>
                <a:gd name="T2" fmla="*/ 83 w 6"/>
                <a:gd name="T3" fmla="*/ 77 h 6"/>
                <a:gd name="T4" fmla="*/ 33 w 6"/>
                <a:gd name="T5" fmla="*/ 93 h 6"/>
                <a:gd name="T6" fmla="*/ 20 w 6"/>
                <a:gd name="T7" fmla="*/ 35 h 6"/>
                <a:gd name="T8" fmla="*/ 63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4" y="6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284">
              <a:extLst>
                <a:ext uri="{FF2B5EF4-FFF2-40B4-BE49-F238E27FC236}">
                  <a16:creationId xmlns:a16="http://schemas.microsoft.com/office/drawing/2014/main" id="{80F3991E-3F05-487F-8E27-AE7FC468A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581"/>
              <a:ext cx="15" cy="14"/>
            </a:xfrm>
            <a:custGeom>
              <a:avLst/>
              <a:gdLst>
                <a:gd name="T0" fmla="*/ 63 w 6"/>
                <a:gd name="T1" fmla="*/ 0 h 5"/>
                <a:gd name="T2" fmla="*/ 83 w 6"/>
                <a:gd name="T3" fmla="*/ 62 h 5"/>
                <a:gd name="T4" fmla="*/ 33 w 6"/>
                <a:gd name="T5" fmla="*/ 109 h 5"/>
                <a:gd name="T6" fmla="*/ 20 w 6"/>
                <a:gd name="T7" fmla="*/ 48 h 5"/>
                <a:gd name="T8" fmla="*/ 63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0"/>
                    <a:pt x="6" y="2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285">
              <a:extLst>
                <a:ext uri="{FF2B5EF4-FFF2-40B4-BE49-F238E27FC236}">
                  <a16:creationId xmlns:a16="http://schemas.microsoft.com/office/drawing/2014/main" id="{32565BF1-D46C-483F-9092-DF3246445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531"/>
              <a:ext cx="13" cy="16"/>
            </a:xfrm>
            <a:custGeom>
              <a:avLst/>
              <a:gdLst>
                <a:gd name="T0" fmla="*/ 55 w 5"/>
                <a:gd name="T1" fmla="*/ 21 h 6"/>
                <a:gd name="T2" fmla="*/ 88 w 5"/>
                <a:gd name="T3" fmla="*/ 56 h 6"/>
                <a:gd name="T4" fmla="*/ 34 w 5"/>
                <a:gd name="T5" fmla="*/ 93 h 6"/>
                <a:gd name="T6" fmla="*/ 0 w 5"/>
                <a:gd name="T7" fmla="*/ 35 h 6"/>
                <a:gd name="T8" fmla="*/ 55 w 5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5"/>
                    <a:pt x="3" y="6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286">
              <a:extLst>
                <a:ext uri="{FF2B5EF4-FFF2-40B4-BE49-F238E27FC236}">
                  <a16:creationId xmlns:a16="http://schemas.microsoft.com/office/drawing/2014/main" id="{C912183F-51E0-447A-AF3D-89AE04D65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432"/>
              <a:ext cx="12" cy="13"/>
            </a:xfrm>
            <a:custGeom>
              <a:avLst/>
              <a:gdLst>
                <a:gd name="T0" fmla="*/ 41 w 5"/>
                <a:gd name="T1" fmla="*/ 0 h 5"/>
                <a:gd name="T2" fmla="*/ 70 w 5"/>
                <a:gd name="T3" fmla="*/ 55 h 5"/>
                <a:gd name="T4" fmla="*/ 29 w 5"/>
                <a:gd name="T5" fmla="*/ 88 h 5"/>
                <a:gd name="T6" fmla="*/ 0 w 5"/>
                <a:gd name="T7" fmla="*/ 34 h 5"/>
                <a:gd name="T8" fmla="*/ 41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287">
              <a:extLst>
                <a:ext uri="{FF2B5EF4-FFF2-40B4-BE49-F238E27FC236}">
                  <a16:creationId xmlns:a16="http://schemas.microsoft.com/office/drawing/2014/main" id="{BF286E62-EEC0-4AA9-BF88-95528F86D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445"/>
              <a:ext cx="12" cy="14"/>
            </a:xfrm>
            <a:custGeom>
              <a:avLst/>
              <a:gdLst>
                <a:gd name="T0" fmla="*/ 41 w 5"/>
                <a:gd name="T1" fmla="*/ 0 h 5"/>
                <a:gd name="T2" fmla="*/ 58 w 5"/>
                <a:gd name="T3" fmla="*/ 62 h 5"/>
                <a:gd name="T4" fmla="*/ 29 w 5"/>
                <a:gd name="T5" fmla="*/ 109 h 5"/>
                <a:gd name="T6" fmla="*/ 0 w 5"/>
                <a:gd name="T7" fmla="*/ 48 h 5"/>
                <a:gd name="T8" fmla="*/ 41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4" y="3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288">
              <a:extLst>
                <a:ext uri="{FF2B5EF4-FFF2-40B4-BE49-F238E27FC236}">
                  <a16:creationId xmlns:a16="http://schemas.microsoft.com/office/drawing/2014/main" id="{14D49CED-377E-445A-B59E-1A0E3AFA8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467"/>
              <a:ext cx="15" cy="16"/>
            </a:xfrm>
            <a:custGeom>
              <a:avLst/>
              <a:gdLst>
                <a:gd name="T0" fmla="*/ 63 w 6"/>
                <a:gd name="T1" fmla="*/ 21 h 6"/>
                <a:gd name="T2" fmla="*/ 83 w 6"/>
                <a:gd name="T3" fmla="*/ 77 h 6"/>
                <a:gd name="T4" fmla="*/ 33 w 6"/>
                <a:gd name="T5" fmla="*/ 93 h 6"/>
                <a:gd name="T6" fmla="*/ 20 w 6"/>
                <a:gd name="T7" fmla="*/ 35 h 6"/>
                <a:gd name="T8" fmla="*/ 63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4" y="6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289">
              <a:extLst>
                <a:ext uri="{FF2B5EF4-FFF2-40B4-BE49-F238E27FC236}">
                  <a16:creationId xmlns:a16="http://schemas.microsoft.com/office/drawing/2014/main" id="{5977A6E4-4413-4592-B27A-9EA52A19F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483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83 w 6"/>
                <a:gd name="T3" fmla="*/ 55 h 5"/>
                <a:gd name="T4" fmla="*/ 50 w 6"/>
                <a:gd name="T5" fmla="*/ 88 h 5"/>
                <a:gd name="T6" fmla="*/ 20 w 6"/>
                <a:gd name="T7" fmla="*/ 34 h 5"/>
                <a:gd name="T8" fmla="*/ 63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0"/>
                    <a:pt x="6" y="2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290">
              <a:extLst>
                <a:ext uri="{FF2B5EF4-FFF2-40B4-BE49-F238E27FC236}">
                  <a16:creationId xmlns:a16="http://schemas.microsoft.com/office/drawing/2014/main" id="{E2D4FB20-426F-4DDC-AE36-78E5EB1F1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501"/>
              <a:ext cx="15" cy="14"/>
            </a:xfrm>
            <a:custGeom>
              <a:avLst/>
              <a:gdLst>
                <a:gd name="T0" fmla="*/ 63 w 6"/>
                <a:gd name="T1" fmla="*/ 0 h 5"/>
                <a:gd name="T2" fmla="*/ 83 w 6"/>
                <a:gd name="T3" fmla="*/ 62 h 5"/>
                <a:gd name="T4" fmla="*/ 33 w 6"/>
                <a:gd name="T5" fmla="*/ 109 h 5"/>
                <a:gd name="T6" fmla="*/ 20 w 6"/>
                <a:gd name="T7" fmla="*/ 48 h 5"/>
                <a:gd name="T8" fmla="*/ 63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0"/>
                    <a:pt x="6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291">
              <a:extLst>
                <a:ext uri="{FF2B5EF4-FFF2-40B4-BE49-F238E27FC236}">
                  <a16:creationId xmlns:a16="http://schemas.microsoft.com/office/drawing/2014/main" id="{D3F51619-D76D-4F12-83D9-2E7EF518B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536"/>
              <a:ext cx="12" cy="13"/>
            </a:xfrm>
            <a:custGeom>
              <a:avLst/>
              <a:gdLst>
                <a:gd name="T0" fmla="*/ 41 w 5"/>
                <a:gd name="T1" fmla="*/ 0 h 5"/>
                <a:gd name="T2" fmla="*/ 70 w 5"/>
                <a:gd name="T3" fmla="*/ 55 h 5"/>
                <a:gd name="T4" fmla="*/ 29 w 5"/>
                <a:gd name="T5" fmla="*/ 88 h 5"/>
                <a:gd name="T6" fmla="*/ 0 w 5"/>
                <a:gd name="T7" fmla="*/ 34 h 5"/>
                <a:gd name="T8" fmla="*/ 41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292">
              <a:extLst>
                <a:ext uri="{FF2B5EF4-FFF2-40B4-BE49-F238E27FC236}">
                  <a16:creationId xmlns:a16="http://schemas.microsoft.com/office/drawing/2014/main" id="{D89B649F-EF32-4478-9BB1-E6B7A9B66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565"/>
              <a:ext cx="13" cy="14"/>
            </a:xfrm>
            <a:custGeom>
              <a:avLst/>
              <a:gdLst>
                <a:gd name="T0" fmla="*/ 55 w 5"/>
                <a:gd name="T1" fmla="*/ 0 h 5"/>
                <a:gd name="T2" fmla="*/ 88 w 5"/>
                <a:gd name="T3" fmla="*/ 62 h 5"/>
                <a:gd name="T4" fmla="*/ 34 w 5"/>
                <a:gd name="T5" fmla="*/ 109 h 5"/>
                <a:gd name="T6" fmla="*/ 0 w 5"/>
                <a:gd name="T7" fmla="*/ 48 h 5"/>
                <a:gd name="T8" fmla="*/ 55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293">
              <a:extLst>
                <a:ext uri="{FF2B5EF4-FFF2-40B4-BE49-F238E27FC236}">
                  <a16:creationId xmlns:a16="http://schemas.microsoft.com/office/drawing/2014/main" id="{F6E8DF33-7107-4392-AA0A-47E1F6850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589"/>
              <a:ext cx="13" cy="14"/>
            </a:xfrm>
            <a:custGeom>
              <a:avLst/>
              <a:gdLst>
                <a:gd name="T0" fmla="*/ 55 w 5"/>
                <a:gd name="T1" fmla="*/ 0 h 5"/>
                <a:gd name="T2" fmla="*/ 88 w 5"/>
                <a:gd name="T3" fmla="*/ 62 h 5"/>
                <a:gd name="T4" fmla="*/ 34 w 5"/>
                <a:gd name="T5" fmla="*/ 109 h 5"/>
                <a:gd name="T6" fmla="*/ 0 w 5"/>
                <a:gd name="T7" fmla="*/ 48 h 5"/>
                <a:gd name="T8" fmla="*/ 55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294">
              <a:extLst>
                <a:ext uri="{FF2B5EF4-FFF2-40B4-BE49-F238E27FC236}">
                  <a16:creationId xmlns:a16="http://schemas.microsoft.com/office/drawing/2014/main" id="{CBB3586A-4817-4386-9A14-E82F4EE8C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2619"/>
              <a:ext cx="13" cy="13"/>
            </a:xfrm>
            <a:custGeom>
              <a:avLst/>
              <a:gdLst>
                <a:gd name="T0" fmla="*/ 55 w 5"/>
                <a:gd name="T1" fmla="*/ 0 h 5"/>
                <a:gd name="T2" fmla="*/ 88 w 5"/>
                <a:gd name="T3" fmla="*/ 55 h 5"/>
                <a:gd name="T4" fmla="*/ 34 w 5"/>
                <a:gd name="T5" fmla="*/ 88 h 5"/>
                <a:gd name="T6" fmla="*/ 0 w 5"/>
                <a:gd name="T7" fmla="*/ 34 h 5"/>
                <a:gd name="T8" fmla="*/ 55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295">
              <a:extLst>
                <a:ext uri="{FF2B5EF4-FFF2-40B4-BE49-F238E27FC236}">
                  <a16:creationId xmlns:a16="http://schemas.microsoft.com/office/drawing/2014/main" id="{3136CC23-5756-4829-ABCA-12C2C837F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691"/>
              <a:ext cx="12" cy="16"/>
            </a:xfrm>
            <a:custGeom>
              <a:avLst/>
              <a:gdLst>
                <a:gd name="T0" fmla="*/ 41 w 5"/>
                <a:gd name="T1" fmla="*/ 21 h 6"/>
                <a:gd name="T2" fmla="*/ 70 w 5"/>
                <a:gd name="T3" fmla="*/ 77 h 6"/>
                <a:gd name="T4" fmla="*/ 29 w 5"/>
                <a:gd name="T5" fmla="*/ 93 h 6"/>
                <a:gd name="T6" fmla="*/ 0 w 5"/>
                <a:gd name="T7" fmla="*/ 35 h 6"/>
                <a:gd name="T8" fmla="*/ 41 w 5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5" y="1"/>
                    <a:pt x="5" y="2"/>
                    <a:pt x="5" y="4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296">
              <a:extLst>
                <a:ext uri="{FF2B5EF4-FFF2-40B4-BE49-F238E27FC236}">
                  <a16:creationId xmlns:a16="http://schemas.microsoft.com/office/drawing/2014/main" id="{87BE1D98-6E67-42AC-991E-C29C0C003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643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83 w 6"/>
                <a:gd name="T3" fmla="*/ 55 h 5"/>
                <a:gd name="T4" fmla="*/ 33 w 6"/>
                <a:gd name="T5" fmla="*/ 88 h 5"/>
                <a:gd name="T6" fmla="*/ 20 w 6"/>
                <a:gd name="T7" fmla="*/ 34 h 5"/>
                <a:gd name="T8" fmla="*/ 63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0"/>
                    <a:pt x="6" y="2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297">
              <a:extLst>
                <a:ext uri="{FF2B5EF4-FFF2-40B4-BE49-F238E27FC236}">
                  <a16:creationId xmlns:a16="http://schemas.microsoft.com/office/drawing/2014/main" id="{B943209F-7181-42A2-8984-B404FBEA1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824"/>
              <a:ext cx="15" cy="13"/>
            </a:xfrm>
            <a:custGeom>
              <a:avLst/>
              <a:gdLst>
                <a:gd name="T0" fmla="*/ 63 w 6"/>
                <a:gd name="T1" fmla="*/ 21 h 5"/>
                <a:gd name="T2" fmla="*/ 83 w 6"/>
                <a:gd name="T3" fmla="*/ 55 h 5"/>
                <a:gd name="T4" fmla="*/ 33 w 6"/>
                <a:gd name="T5" fmla="*/ 88 h 5"/>
                <a:gd name="T6" fmla="*/ 20 w 6"/>
                <a:gd name="T7" fmla="*/ 34 h 5"/>
                <a:gd name="T8" fmla="*/ 63 w 6"/>
                <a:gd name="T9" fmla="*/ 2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5" y="1"/>
                    <a:pt x="6" y="2"/>
                    <a:pt x="5" y="3"/>
                  </a:cubicBezTo>
                  <a:cubicBezTo>
                    <a:pt x="5" y="5"/>
                    <a:pt x="4" y="5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298">
              <a:extLst>
                <a:ext uri="{FF2B5EF4-FFF2-40B4-BE49-F238E27FC236}">
                  <a16:creationId xmlns:a16="http://schemas.microsoft.com/office/drawing/2014/main" id="{5A51FA5A-C112-43C7-9B48-E6182D8B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829"/>
              <a:ext cx="13" cy="16"/>
            </a:xfrm>
            <a:custGeom>
              <a:avLst/>
              <a:gdLst>
                <a:gd name="T0" fmla="*/ 55 w 5"/>
                <a:gd name="T1" fmla="*/ 21 h 6"/>
                <a:gd name="T2" fmla="*/ 88 w 5"/>
                <a:gd name="T3" fmla="*/ 77 h 6"/>
                <a:gd name="T4" fmla="*/ 34 w 5"/>
                <a:gd name="T5" fmla="*/ 93 h 6"/>
                <a:gd name="T6" fmla="*/ 0 w 5"/>
                <a:gd name="T7" fmla="*/ 35 h 6"/>
                <a:gd name="T8" fmla="*/ 55 w 5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4" y="1"/>
                    <a:pt x="5" y="2"/>
                    <a:pt x="5" y="4"/>
                  </a:cubicBezTo>
                  <a:cubicBezTo>
                    <a:pt x="4" y="5"/>
                    <a:pt x="3" y="6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299">
              <a:extLst>
                <a:ext uri="{FF2B5EF4-FFF2-40B4-BE49-F238E27FC236}">
                  <a16:creationId xmlns:a16="http://schemas.microsoft.com/office/drawing/2014/main" id="{A66D2924-6BF9-4F4F-9344-77AD3D30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603"/>
              <a:ext cx="7" cy="10"/>
            </a:xfrm>
            <a:custGeom>
              <a:avLst/>
              <a:gdLst>
                <a:gd name="T0" fmla="*/ 28 w 3"/>
                <a:gd name="T1" fmla="*/ 20 h 4"/>
                <a:gd name="T2" fmla="*/ 37 w 3"/>
                <a:gd name="T3" fmla="*/ 50 h 4"/>
                <a:gd name="T4" fmla="*/ 12 w 3"/>
                <a:gd name="T5" fmla="*/ 63 h 4"/>
                <a:gd name="T6" fmla="*/ 0 w 3"/>
                <a:gd name="T7" fmla="*/ 33 h 4"/>
                <a:gd name="T8" fmla="*/ 28 w 3"/>
                <a:gd name="T9" fmla="*/ 2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300">
              <a:extLst>
                <a:ext uri="{FF2B5EF4-FFF2-40B4-BE49-F238E27FC236}">
                  <a16:creationId xmlns:a16="http://schemas.microsoft.com/office/drawing/2014/main" id="{9BFD3D04-FD2B-4F87-B133-FA9A9D1BF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611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50 w 4"/>
                <a:gd name="T3" fmla="*/ 35 h 3"/>
                <a:gd name="T4" fmla="*/ 33 w 4"/>
                <a:gd name="T5" fmla="*/ 56 h 3"/>
                <a:gd name="T6" fmla="*/ 20 w 4"/>
                <a:gd name="T7" fmla="*/ 21 h 3"/>
                <a:gd name="T8" fmla="*/ 33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301">
              <a:extLst>
                <a:ext uri="{FF2B5EF4-FFF2-40B4-BE49-F238E27FC236}">
                  <a16:creationId xmlns:a16="http://schemas.microsoft.com/office/drawing/2014/main" id="{3E280BDF-0D8C-447E-8668-950B13812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76"/>
              <a:ext cx="8" cy="8"/>
            </a:xfrm>
            <a:custGeom>
              <a:avLst/>
              <a:gdLst>
                <a:gd name="T0" fmla="*/ 35 w 3"/>
                <a:gd name="T1" fmla="*/ 0 h 3"/>
                <a:gd name="T2" fmla="*/ 56 w 3"/>
                <a:gd name="T3" fmla="*/ 35 h 3"/>
                <a:gd name="T4" fmla="*/ 21 w 3"/>
                <a:gd name="T5" fmla="*/ 56 h 3"/>
                <a:gd name="T6" fmla="*/ 0 w 3"/>
                <a:gd name="T7" fmla="*/ 21 h 3"/>
                <a:gd name="T8" fmla="*/ 35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302">
              <a:extLst>
                <a:ext uri="{FF2B5EF4-FFF2-40B4-BE49-F238E27FC236}">
                  <a16:creationId xmlns:a16="http://schemas.microsoft.com/office/drawing/2014/main" id="{5252C90C-C4AF-461E-9E3B-D11A6ED31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60"/>
              <a:ext cx="8" cy="8"/>
            </a:xfrm>
            <a:custGeom>
              <a:avLst/>
              <a:gdLst>
                <a:gd name="T0" fmla="*/ 35 w 3"/>
                <a:gd name="T1" fmla="*/ 0 h 3"/>
                <a:gd name="T2" fmla="*/ 56 w 3"/>
                <a:gd name="T3" fmla="*/ 35 h 3"/>
                <a:gd name="T4" fmla="*/ 21 w 3"/>
                <a:gd name="T5" fmla="*/ 56 h 3"/>
                <a:gd name="T6" fmla="*/ 0 w 3"/>
                <a:gd name="T7" fmla="*/ 21 h 3"/>
                <a:gd name="T8" fmla="*/ 35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303">
              <a:extLst>
                <a:ext uri="{FF2B5EF4-FFF2-40B4-BE49-F238E27FC236}">
                  <a16:creationId xmlns:a16="http://schemas.microsoft.com/office/drawing/2014/main" id="{AC1C76F3-3004-41DB-B266-71F508795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512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63 w 4"/>
                <a:gd name="T3" fmla="*/ 35 h 3"/>
                <a:gd name="T4" fmla="*/ 33 w 4"/>
                <a:gd name="T5" fmla="*/ 56 h 3"/>
                <a:gd name="T6" fmla="*/ 20 w 4"/>
                <a:gd name="T7" fmla="*/ 21 h 3"/>
                <a:gd name="T8" fmla="*/ 33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304">
              <a:extLst>
                <a:ext uri="{FF2B5EF4-FFF2-40B4-BE49-F238E27FC236}">
                  <a16:creationId xmlns:a16="http://schemas.microsoft.com/office/drawing/2014/main" id="{29CB3818-2A5C-4705-B8CD-B9D2EA27C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480"/>
              <a:ext cx="8" cy="8"/>
            </a:xfrm>
            <a:custGeom>
              <a:avLst/>
              <a:gdLst>
                <a:gd name="T0" fmla="*/ 35 w 3"/>
                <a:gd name="T1" fmla="*/ 0 h 3"/>
                <a:gd name="T2" fmla="*/ 56 w 3"/>
                <a:gd name="T3" fmla="*/ 35 h 3"/>
                <a:gd name="T4" fmla="*/ 21 w 3"/>
                <a:gd name="T5" fmla="*/ 56 h 3"/>
                <a:gd name="T6" fmla="*/ 0 w 3"/>
                <a:gd name="T7" fmla="*/ 21 h 3"/>
                <a:gd name="T8" fmla="*/ 35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305">
              <a:extLst>
                <a:ext uri="{FF2B5EF4-FFF2-40B4-BE49-F238E27FC236}">
                  <a16:creationId xmlns:a16="http://schemas.microsoft.com/office/drawing/2014/main" id="{53D66A06-D3F1-4831-A926-C62AF7FD3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427"/>
              <a:ext cx="8" cy="8"/>
            </a:xfrm>
            <a:custGeom>
              <a:avLst/>
              <a:gdLst>
                <a:gd name="T0" fmla="*/ 35 w 3"/>
                <a:gd name="T1" fmla="*/ 0 h 3"/>
                <a:gd name="T2" fmla="*/ 56 w 3"/>
                <a:gd name="T3" fmla="*/ 35 h 3"/>
                <a:gd name="T4" fmla="*/ 21 w 3"/>
                <a:gd name="T5" fmla="*/ 56 h 3"/>
                <a:gd name="T6" fmla="*/ 0 w 3"/>
                <a:gd name="T7" fmla="*/ 21 h 3"/>
                <a:gd name="T8" fmla="*/ 35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306">
              <a:extLst>
                <a:ext uri="{FF2B5EF4-FFF2-40B4-BE49-F238E27FC236}">
                  <a16:creationId xmlns:a16="http://schemas.microsoft.com/office/drawing/2014/main" id="{86AF98E2-BD79-4506-830C-EA644E7CB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405"/>
              <a:ext cx="8" cy="11"/>
            </a:xfrm>
            <a:custGeom>
              <a:avLst/>
              <a:gdLst>
                <a:gd name="T0" fmla="*/ 0 w 3"/>
                <a:gd name="T1" fmla="*/ 22 h 4"/>
                <a:gd name="T2" fmla="*/ 35 w 3"/>
                <a:gd name="T3" fmla="*/ 22 h 4"/>
                <a:gd name="T4" fmla="*/ 56 w 3"/>
                <a:gd name="T5" fmla="*/ 61 h 4"/>
                <a:gd name="T6" fmla="*/ 21 w 3"/>
                <a:gd name="T7" fmla="*/ 61 h 4"/>
                <a:gd name="T8" fmla="*/ 0 w 3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307">
              <a:extLst>
                <a:ext uri="{FF2B5EF4-FFF2-40B4-BE49-F238E27FC236}">
                  <a16:creationId xmlns:a16="http://schemas.microsoft.com/office/drawing/2014/main" id="{04D53AD0-C45F-4B5F-A12F-BC47FD2C2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355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308">
              <a:extLst>
                <a:ext uri="{FF2B5EF4-FFF2-40B4-BE49-F238E27FC236}">
                  <a16:creationId xmlns:a16="http://schemas.microsoft.com/office/drawing/2014/main" id="{5C2171E4-2730-41B0-86D7-D580928D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528"/>
              <a:ext cx="8" cy="8"/>
            </a:xfrm>
            <a:custGeom>
              <a:avLst/>
              <a:gdLst>
                <a:gd name="T0" fmla="*/ 56 w 3"/>
                <a:gd name="T1" fmla="*/ 35 h 3"/>
                <a:gd name="T2" fmla="*/ 21 w 3"/>
                <a:gd name="T3" fmla="*/ 56 h 3"/>
                <a:gd name="T4" fmla="*/ 0 w 3"/>
                <a:gd name="T5" fmla="*/ 21 h 3"/>
                <a:gd name="T6" fmla="*/ 35 w 3"/>
                <a:gd name="T7" fmla="*/ 0 h 3"/>
                <a:gd name="T8" fmla="*/ 56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309">
              <a:extLst>
                <a:ext uri="{FF2B5EF4-FFF2-40B4-BE49-F238E27FC236}">
                  <a16:creationId xmlns:a16="http://schemas.microsoft.com/office/drawing/2014/main" id="{D74F26C2-C881-403C-AD82-8FEA6A081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600"/>
              <a:ext cx="7" cy="8"/>
            </a:xfrm>
            <a:custGeom>
              <a:avLst/>
              <a:gdLst>
                <a:gd name="T0" fmla="*/ 37 w 3"/>
                <a:gd name="T1" fmla="*/ 35 h 3"/>
                <a:gd name="T2" fmla="*/ 0 w 3"/>
                <a:gd name="T3" fmla="*/ 56 h 3"/>
                <a:gd name="T4" fmla="*/ 0 w 3"/>
                <a:gd name="T5" fmla="*/ 21 h 3"/>
                <a:gd name="T6" fmla="*/ 28 w 3"/>
                <a:gd name="T7" fmla="*/ 0 h 3"/>
                <a:gd name="T8" fmla="*/ 37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310">
              <a:extLst>
                <a:ext uri="{FF2B5EF4-FFF2-40B4-BE49-F238E27FC236}">
                  <a16:creationId xmlns:a16="http://schemas.microsoft.com/office/drawing/2014/main" id="{E21A674C-7A94-44D7-A411-12BF334EE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624"/>
              <a:ext cx="7" cy="8"/>
            </a:xfrm>
            <a:custGeom>
              <a:avLst/>
              <a:gdLst>
                <a:gd name="T0" fmla="*/ 37 w 3"/>
                <a:gd name="T1" fmla="*/ 35 h 3"/>
                <a:gd name="T2" fmla="*/ 12 w 3"/>
                <a:gd name="T3" fmla="*/ 56 h 3"/>
                <a:gd name="T4" fmla="*/ 0 w 3"/>
                <a:gd name="T5" fmla="*/ 21 h 3"/>
                <a:gd name="T6" fmla="*/ 28 w 3"/>
                <a:gd name="T7" fmla="*/ 0 h 3"/>
                <a:gd name="T8" fmla="*/ 37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Freeform 311">
              <a:extLst>
                <a:ext uri="{FF2B5EF4-FFF2-40B4-BE49-F238E27FC236}">
                  <a16:creationId xmlns:a16="http://schemas.microsoft.com/office/drawing/2014/main" id="{736E90B2-1E5E-449D-969B-A1B30CE5C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632"/>
              <a:ext cx="8" cy="11"/>
            </a:xfrm>
            <a:custGeom>
              <a:avLst/>
              <a:gdLst>
                <a:gd name="T0" fmla="*/ 56 w 3"/>
                <a:gd name="T1" fmla="*/ 61 h 4"/>
                <a:gd name="T2" fmla="*/ 21 w 3"/>
                <a:gd name="T3" fmla="*/ 61 h 4"/>
                <a:gd name="T4" fmla="*/ 0 w 3"/>
                <a:gd name="T5" fmla="*/ 22 h 4"/>
                <a:gd name="T6" fmla="*/ 35 w 3"/>
                <a:gd name="T7" fmla="*/ 22 h 4"/>
                <a:gd name="T8" fmla="*/ 56 w 3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312">
              <a:extLst>
                <a:ext uri="{FF2B5EF4-FFF2-40B4-BE49-F238E27FC236}">
                  <a16:creationId xmlns:a16="http://schemas.microsoft.com/office/drawing/2014/main" id="{2401F6C2-2B96-4906-9A04-65B8A8B22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619"/>
              <a:ext cx="7" cy="10"/>
            </a:xfrm>
            <a:custGeom>
              <a:avLst/>
              <a:gdLst>
                <a:gd name="T0" fmla="*/ 37 w 3"/>
                <a:gd name="T1" fmla="*/ 50 h 4"/>
                <a:gd name="T2" fmla="*/ 12 w 3"/>
                <a:gd name="T3" fmla="*/ 50 h 4"/>
                <a:gd name="T4" fmla="*/ 0 w 3"/>
                <a:gd name="T5" fmla="*/ 20 h 4"/>
                <a:gd name="T6" fmla="*/ 28 w 3"/>
                <a:gd name="T7" fmla="*/ 20 h 4"/>
                <a:gd name="T8" fmla="*/ 37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313">
              <a:extLst>
                <a:ext uri="{FF2B5EF4-FFF2-40B4-BE49-F238E27FC236}">
                  <a16:creationId xmlns:a16="http://schemas.microsoft.com/office/drawing/2014/main" id="{62D8414B-52CE-40E9-88EE-6FCE36785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2632"/>
              <a:ext cx="7" cy="11"/>
            </a:xfrm>
            <a:custGeom>
              <a:avLst/>
              <a:gdLst>
                <a:gd name="T0" fmla="*/ 37 w 3"/>
                <a:gd name="T1" fmla="*/ 61 h 4"/>
                <a:gd name="T2" fmla="*/ 12 w 3"/>
                <a:gd name="T3" fmla="*/ 61 h 4"/>
                <a:gd name="T4" fmla="*/ 0 w 3"/>
                <a:gd name="T5" fmla="*/ 22 h 4"/>
                <a:gd name="T6" fmla="*/ 28 w 3"/>
                <a:gd name="T7" fmla="*/ 22 h 4"/>
                <a:gd name="T8" fmla="*/ 37 w 3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314">
              <a:extLst>
                <a:ext uri="{FF2B5EF4-FFF2-40B4-BE49-F238E27FC236}">
                  <a16:creationId xmlns:a16="http://schemas.microsoft.com/office/drawing/2014/main" id="{7EC306B7-D800-470A-A74C-DFEE1E2B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627"/>
              <a:ext cx="7" cy="8"/>
            </a:xfrm>
            <a:custGeom>
              <a:avLst/>
              <a:gdLst>
                <a:gd name="T0" fmla="*/ 37 w 3"/>
                <a:gd name="T1" fmla="*/ 35 h 3"/>
                <a:gd name="T2" fmla="*/ 12 w 3"/>
                <a:gd name="T3" fmla="*/ 56 h 3"/>
                <a:gd name="T4" fmla="*/ 0 w 3"/>
                <a:gd name="T5" fmla="*/ 21 h 3"/>
                <a:gd name="T6" fmla="*/ 28 w 3"/>
                <a:gd name="T7" fmla="*/ 0 h 3"/>
                <a:gd name="T8" fmla="*/ 37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315">
              <a:extLst>
                <a:ext uri="{FF2B5EF4-FFF2-40B4-BE49-F238E27FC236}">
                  <a16:creationId xmlns:a16="http://schemas.microsoft.com/office/drawing/2014/main" id="{657B622C-69E6-4C52-951A-9332D3C07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2611"/>
              <a:ext cx="10" cy="10"/>
            </a:xfrm>
            <a:custGeom>
              <a:avLst/>
              <a:gdLst>
                <a:gd name="T0" fmla="*/ 50 w 4"/>
                <a:gd name="T1" fmla="*/ 50 h 4"/>
                <a:gd name="T2" fmla="*/ 20 w 4"/>
                <a:gd name="T3" fmla="*/ 50 h 4"/>
                <a:gd name="T4" fmla="*/ 20 w 4"/>
                <a:gd name="T5" fmla="*/ 20 h 4"/>
                <a:gd name="T6" fmla="*/ 50 w 4"/>
                <a:gd name="T7" fmla="*/ 20 h 4"/>
                <a:gd name="T8" fmla="*/ 50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Freeform 316">
              <a:extLst>
                <a:ext uri="{FF2B5EF4-FFF2-40B4-BE49-F238E27FC236}">
                  <a16:creationId xmlns:a16="http://schemas.microsoft.com/office/drawing/2014/main" id="{3AF8C2F7-F0B7-47EF-9BF8-7B7009BCE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587"/>
              <a:ext cx="10" cy="10"/>
            </a:xfrm>
            <a:custGeom>
              <a:avLst/>
              <a:gdLst>
                <a:gd name="T0" fmla="*/ 50 w 4"/>
                <a:gd name="T1" fmla="*/ 50 h 4"/>
                <a:gd name="T2" fmla="*/ 20 w 4"/>
                <a:gd name="T3" fmla="*/ 50 h 4"/>
                <a:gd name="T4" fmla="*/ 20 w 4"/>
                <a:gd name="T5" fmla="*/ 20 h 4"/>
                <a:gd name="T6" fmla="*/ 50 w 4"/>
                <a:gd name="T7" fmla="*/ 20 h 4"/>
                <a:gd name="T8" fmla="*/ 50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317">
              <a:extLst>
                <a:ext uri="{FF2B5EF4-FFF2-40B4-BE49-F238E27FC236}">
                  <a16:creationId xmlns:a16="http://schemas.microsoft.com/office/drawing/2014/main" id="{3CAE862D-5BA6-47F3-A3E1-401B62920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603"/>
              <a:ext cx="7" cy="8"/>
            </a:xfrm>
            <a:custGeom>
              <a:avLst/>
              <a:gdLst>
                <a:gd name="T0" fmla="*/ 37 w 3"/>
                <a:gd name="T1" fmla="*/ 35 h 3"/>
                <a:gd name="T2" fmla="*/ 12 w 3"/>
                <a:gd name="T3" fmla="*/ 56 h 3"/>
                <a:gd name="T4" fmla="*/ 0 w 3"/>
                <a:gd name="T5" fmla="*/ 21 h 3"/>
                <a:gd name="T6" fmla="*/ 28 w 3"/>
                <a:gd name="T7" fmla="*/ 0 h 3"/>
                <a:gd name="T8" fmla="*/ 37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Freeform 318">
              <a:extLst>
                <a:ext uri="{FF2B5EF4-FFF2-40B4-BE49-F238E27FC236}">
                  <a16:creationId xmlns:a16="http://schemas.microsoft.com/office/drawing/2014/main" id="{CFEA750C-FA02-45B1-AA9B-730C06DB3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616"/>
              <a:ext cx="10" cy="8"/>
            </a:xfrm>
            <a:custGeom>
              <a:avLst/>
              <a:gdLst>
                <a:gd name="T0" fmla="*/ 50 w 4"/>
                <a:gd name="T1" fmla="*/ 35 h 3"/>
                <a:gd name="T2" fmla="*/ 20 w 4"/>
                <a:gd name="T3" fmla="*/ 56 h 3"/>
                <a:gd name="T4" fmla="*/ 20 w 4"/>
                <a:gd name="T5" fmla="*/ 21 h 3"/>
                <a:gd name="T6" fmla="*/ 50 w 4"/>
                <a:gd name="T7" fmla="*/ 0 h 3"/>
                <a:gd name="T8" fmla="*/ 50 w 4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319">
              <a:extLst>
                <a:ext uri="{FF2B5EF4-FFF2-40B4-BE49-F238E27FC236}">
                  <a16:creationId xmlns:a16="http://schemas.microsoft.com/office/drawing/2014/main" id="{D69113C4-2C2B-46EE-9239-F75767EE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664"/>
              <a:ext cx="10" cy="11"/>
            </a:xfrm>
            <a:custGeom>
              <a:avLst/>
              <a:gdLst>
                <a:gd name="T0" fmla="*/ 50 w 4"/>
                <a:gd name="T1" fmla="*/ 61 h 4"/>
                <a:gd name="T2" fmla="*/ 20 w 4"/>
                <a:gd name="T3" fmla="*/ 61 h 4"/>
                <a:gd name="T4" fmla="*/ 20 w 4"/>
                <a:gd name="T5" fmla="*/ 22 h 4"/>
                <a:gd name="T6" fmla="*/ 50 w 4"/>
                <a:gd name="T7" fmla="*/ 22 h 4"/>
                <a:gd name="T8" fmla="*/ 5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320">
              <a:extLst>
                <a:ext uri="{FF2B5EF4-FFF2-40B4-BE49-F238E27FC236}">
                  <a16:creationId xmlns:a16="http://schemas.microsoft.com/office/drawing/2014/main" id="{F358A789-AC65-49FE-91E0-B222A3AB6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795"/>
              <a:ext cx="8" cy="8"/>
            </a:xfrm>
            <a:custGeom>
              <a:avLst/>
              <a:gdLst>
                <a:gd name="T0" fmla="*/ 56 w 3"/>
                <a:gd name="T1" fmla="*/ 35 h 3"/>
                <a:gd name="T2" fmla="*/ 21 w 3"/>
                <a:gd name="T3" fmla="*/ 56 h 3"/>
                <a:gd name="T4" fmla="*/ 0 w 3"/>
                <a:gd name="T5" fmla="*/ 21 h 3"/>
                <a:gd name="T6" fmla="*/ 35 w 3"/>
                <a:gd name="T7" fmla="*/ 0 h 3"/>
                <a:gd name="T8" fmla="*/ 56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321">
              <a:extLst>
                <a:ext uri="{FF2B5EF4-FFF2-40B4-BE49-F238E27FC236}">
                  <a16:creationId xmlns:a16="http://schemas.microsoft.com/office/drawing/2014/main" id="{5F2FBC66-120A-4748-9EFB-C79433707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805"/>
              <a:ext cx="8" cy="8"/>
            </a:xfrm>
            <a:custGeom>
              <a:avLst/>
              <a:gdLst>
                <a:gd name="T0" fmla="*/ 56 w 3"/>
                <a:gd name="T1" fmla="*/ 35 h 3"/>
                <a:gd name="T2" fmla="*/ 21 w 3"/>
                <a:gd name="T3" fmla="*/ 56 h 3"/>
                <a:gd name="T4" fmla="*/ 0 w 3"/>
                <a:gd name="T5" fmla="*/ 21 h 3"/>
                <a:gd name="T6" fmla="*/ 35 w 3"/>
                <a:gd name="T7" fmla="*/ 0 h 3"/>
                <a:gd name="T8" fmla="*/ 56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Freeform 322">
              <a:extLst>
                <a:ext uri="{FF2B5EF4-FFF2-40B4-BE49-F238E27FC236}">
                  <a16:creationId xmlns:a16="http://schemas.microsoft.com/office/drawing/2014/main" id="{8F40984C-E582-4BFC-958E-455F922D3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787"/>
              <a:ext cx="8" cy="10"/>
            </a:xfrm>
            <a:custGeom>
              <a:avLst/>
              <a:gdLst>
                <a:gd name="T0" fmla="*/ 56 w 3"/>
                <a:gd name="T1" fmla="*/ 50 h 4"/>
                <a:gd name="T2" fmla="*/ 21 w 3"/>
                <a:gd name="T3" fmla="*/ 50 h 4"/>
                <a:gd name="T4" fmla="*/ 0 w 3"/>
                <a:gd name="T5" fmla="*/ 20 h 4"/>
                <a:gd name="T6" fmla="*/ 35 w 3"/>
                <a:gd name="T7" fmla="*/ 20 h 4"/>
                <a:gd name="T8" fmla="*/ 56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Freeform 323">
              <a:extLst>
                <a:ext uri="{FF2B5EF4-FFF2-40B4-BE49-F238E27FC236}">
                  <a16:creationId xmlns:a16="http://schemas.microsoft.com/office/drawing/2014/main" id="{777B05D0-7D7C-46CF-85FF-B815090ED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824"/>
              <a:ext cx="10" cy="8"/>
            </a:xfrm>
            <a:custGeom>
              <a:avLst/>
              <a:gdLst>
                <a:gd name="T0" fmla="*/ 50 w 4"/>
                <a:gd name="T1" fmla="*/ 35 h 3"/>
                <a:gd name="T2" fmla="*/ 20 w 4"/>
                <a:gd name="T3" fmla="*/ 56 h 3"/>
                <a:gd name="T4" fmla="*/ 20 w 4"/>
                <a:gd name="T5" fmla="*/ 21 h 3"/>
                <a:gd name="T6" fmla="*/ 50 w 4"/>
                <a:gd name="T7" fmla="*/ 0 h 3"/>
                <a:gd name="T8" fmla="*/ 50 w 4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Freeform 324">
              <a:extLst>
                <a:ext uri="{FF2B5EF4-FFF2-40B4-BE49-F238E27FC236}">
                  <a16:creationId xmlns:a16="http://schemas.microsoft.com/office/drawing/2014/main" id="{8D2FE0F0-2853-462D-8C29-AED6229C7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656"/>
              <a:ext cx="8" cy="8"/>
            </a:xfrm>
            <a:custGeom>
              <a:avLst/>
              <a:gdLst>
                <a:gd name="T0" fmla="*/ 56 w 3"/>
                <a:gd name="T1" fmla="*/ 35 h 3"/>
                <a:gd name="T2" fmla="*/ 21 w 3"/>
                <a:gd name="T3" fmla="*/ 56 h 3"/>
                <a:gd name="T4" fmla="*/ 0 w 3"/>
                <a:gd name="T5" fmla="*/ 21 h 3"/>
                <a:gd name="T6" fmla="*/ 35 w 3"/>
                <a:gd name="T7" fmla="*/ 0 h 3"/>
                <a:gd name="T8" fmla="*/ 56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Freeform 325">
              <a:extLst>
                <a:ext uri="{FF2B5EF4-FFF2-40B4-BE49-F238E27FC236}">
                  <a16:creationId xmlns:a16="http://schemas.microsoft.com/office/drawing/2014/main" id="{86A583A9-30FD-4018-BF0F-9FD22668B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608"/>
              <a:ext cx="7" cy="8"/>
            </a:xfrm>
            <a:custGeom>
              <a:avLst/>
              <a:gdLst>
                <a:gd name="T0" fmla="*/ 37 w 3"/>
                <a:gd name="T1" fmla="*/ 35 h 3"/>
                <a:gd name="T2" fmla="*/ 12 w 3"/>
                <a:gd name="T3" fmla="*/ 56 h 3"/>
                <a:gd name="T4" fmla="*/ 0 w 3"/>
                <a:gd name="T5" fmla="*/ 21 h 3"/>
                <a:gd name="T6" fmla="*/ 37 w 3"/>
                <a:gd name="T7" fmla="*/ 0 h 3"/>
                <a:gd name="T8" fmla="*/ 37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Freeform 326">
              <a:extLst>
                <a:ext uri="{FF2B5EF4-FFF2-40B4-BE49-F238E27FC236}">
                  <a16:creationId xmlns:a16="http://schemas.microsoft.com/office/drawing/2014/main" id="{A29706CD-2769-4307-B205-DEBE72039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147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5" name="Freeform 327">
              <a:extLst>
                <a:ext uri="{FF2B5EF4-FFF2-40B4-BE49-F238E27FC236}">
                  <a16:creationId xmlns:a16="http://schemas.microsoft.com/office/drawing/2014/main" id="{BA052FA4-2233-4FE5-8F13-A6959D51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136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50 w 4"/>
                <a:gd name="T3" fmla="*/ 0 h 3"/>
                <a:gd name="T4" fmla="*/ 50 w 4"/>
                <a:gd name="T5" fmla="*/ 35 h 3"/>
                <a:gd name="T6" fmla="*/ 20 w 4"/>
                <a:gd name="T7" fmla="*/ 56 h 3"/>
                <a:gd name="T8" fmla="*/ 20 w 4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Oval 328">
              <a:extLst>
                <a:ext uri="{FF2B5EF4-FFF2-40B4-BE49-F238E27FC236}">
                  <a16:creationId xmlns:a16="http://schemas.microsoft.com/office/drawing/2014/main" id="{30682B35-E53F-4F98-B278-EB23D2997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3" y="231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7" name="Oval 329">
              <a:extLst>
                <a:ext uri="{FF2B5EF4-FFF2-40B4-BE49-F238E27FC236}">
                  <a16:creationId xmlns:a16="http://schemas.microsoft.com/office/drawing/2014/main" id="{F8F32AB3-A25D-4D62-A6BD-F1E722B28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2235"/>
              <a:ext cx="13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8" name="Oval 330">
              <a:extLst>
                <a:ext uri="{FF2B5EF4-FFF2-40B4-BE49-F238E27FC236}">
                  <a16:creationId xmlns:a16="http://schemas.microsoft.com/office/drawing/2014/main" id="{5ED9ECAF-A0EA-4F71-B96F-7EFA7644D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2152"/>
              <a:ext cx="10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9" name="Oval 331">
              <a:extLst>
                <a:ext uri="{FF2B5EF4-FFF2-40B4-BE49-F238E27FC236}">
                  <a16:creationId xmlns:a16="http://schemas.microsoft.com/office/drawing/2014/main" id="{E5D2DE61-083D-4502-A853-3ABC7BB65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123"/>
              <a:ext cx="13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0" name="Oval 332">
              <a:extLst>
                <a:ext uri="{FF2B5EF4-FFF2-40B4-BE49-F238E27FC236}">
                  <a16:creationId xmlns:a16="http://schemas.microsoft.com/office/drawing/2014/main" id="{A17F4905-DB9E-44D2-AEF1-4D92A47B4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2101"/>
              <a:ext cx="13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1" name="Freeform 333">
              <a:extLst>
                <a:ext uri="{FF2B5EF4-FFF2-40B4-BE49-F238E27FC236}">
                  <a16:creationId xmlns:a16="http://schemas.microsoft.com/office/drawing/2014/main" id="{CCDEB2A8-F5F0-4265-8511-E91A565A1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112"/>
              <a:ext cx="20" cy="19"/>
            </a:xfrm>
            <a:custGeom>
              <a:avLst/>
              <a:gdLst>
                <a:gd name="T0" fmla="*/ 20 w 8"/>
                <a:gd name="T1" fmla="*/ 38 h 7"/>
                <a:gd name="T2" fmla="*/ 83 w 8"/>
                <a:gd name="T3" fmla="*/ 22 h 7"/>
                <a:gd name="T4" fmla="*/ 113 w 8"/>
                <a:gd name="T5" fmla="*/ 103 h 7"/>
                <a:gd name="T6" fmla="*/ 33 w 8"/>
                <a:gd name="T7" fmla="*/ 141 h 7"/>
                <a:gd name="T8" fmla="*/ 20 w 8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8" y="4"/>
                    <a:pt x="7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334">
              <a:extLst>
                <a:ext uri="{FF2B5EF4-FFF2-40B4-BE49-F238E27FC236}">
                  <a16:creationId xmlns:a16="http://schemas.microsoft.com/office/drawing/2014/main" id="{5C187533-3799-4FFC-95C5-AD5720D04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069"/>
              <a:ext cx="20" cy="19"/>
            </a:xfrm>
            <a:custGeom>
              <a:avLst/>
              <a:gdLst>
                <a:gd name="T0" fmla="*/ 20 w 8"/>
                <a:gd name="T1" fmla="*/ 38 h 7"/>
                <a:gd name="T2" fmla="*/ 95 w 8"/>
                <a:gd name="T3" fmla="*/ 22 h 7"/>
                <a:gd name="T4" fmla="*/ 113 w 8"/>
                <a:gd name="T5" fmla="*/ 103 h 7"/>
                <a:gd name="T6" fmla="*/ 33 w 8"/>
                <a:gd name="T7" fmla="*/ 141 h 7"/>
                <a:gd name="T8" fmla="*/ 20 w 8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8" y="4"/>
                    <a:pt x="7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335">
              <a:extLst>
                <a:ext uri="{FF2B5EF4-FFF2-40B4-BE49-F238E27FC236}">
                  <a16:creationId xmlns:a16="http://schemas.microsoft.com/office/drawing/2014/main" id="{BBD4F90B-90D9-481D-AC1B-751492646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091"/>
              <a:ext cx="20" cy="21"/>
            </a:xfrm>
            <a:custGeom>
              <a:avLst/>
              <a:gdLst>
                <a:gd name="T0" fmla="*/ 20 w 8"/>
                <a:gd name="T1" fmla="*/ 55 h 8"/>
                <a:gd name="T2" fmla="*/ 95 w 8"/>
                <a:gd name="T3" fmla="*/ 21 h 8"/>
                <a:gd name="T4" fmla="*/ 113 w 8"/>
                <a:gd name="T5" fmla="*/ 110 h 8"/>
                <a:gd name="T6" fmla="*/ 33 w 8"/>
                <a:gd name="T7" fmla="*/ 123 h 8"/>
                <a:gd name="T8" fmla="*/ 20 w 8"/>
                <a:gd name="T9" fmla="*/ 5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3"/>
                  </a:moveTo>
                  <a:cubicBezTo>
                    <a:pt x="2" y="1"/>
                    <a:pt x="4" y="0"/>
                    <a:pt x="6" y="1"/>
                  </a:cubicBezTo>
                  <a:cubicBezTo>
                    <a:pt x="7" y="2"/>
                    <a:pt x="8" y="4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336">
              <a:extLst>
                <a:ext uri="{FF2B5EF4-FFF2-40B4-BE49-F238E27FC236}">
                  <a16:creationId xmlns:a16="http://schemas.microsoft.com/office/drawing/2014/main" id="{D00CEA72-B95B-4E9F-9034-47607D20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131"/>
              <a:ext cx="18" cy="18"/>
            </a:xfrm>
            <a:custGeom>
              <a:avLst/>
              <a:gdLst>
                <a:gd name="T0" fmla="*/ 21 w 7"/>
                <a:gd name="T1" fmla="*/ 33 h 7"/>
                <a:gd name="T2" fmla="*/ 85 w 7"/>
                <a:gd name="T3" fmla="*/ 21 h 7"/>
                <a:gd name="T4" fmla="*/ 118 w 7"/>
                <a:gd name="T5" fmla="*/ 85 h 7"/>
                <a:gd name="T6" fmla="*/ 33 w 7"/>
                <a:gd name="T7" fmla="*/ 118 h 7"/>
                <a:gd name="T8" fmla="*/ 21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337">
              <a:extLst>
                <a:ext uri="{FF2B5EF4-FFF2-40B4-BE49-F238E27FC236}">
                  <a16:creationId xmlns:a16="http://schemas.microsoft.com/office/drawing/2014/main" id="{91A3ACC8-C944-42BD-A88C-DFC5AD69D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648"/>
              <a:ext cx="20" cy="19"/>
            </a:xfrm>
            <a:custGeom>
              <a:avLst/>
              <a:gdLst>
                <a:gd name="T0" fmla="*/ 113 w 8"/>
                <a:gd name="T1" fmla="*/ 103 h 7"/>
                <a:gd name="T2" fmla="*/ 33 w 8"/>
                <a:gd name="T3" fmla="*/ 117 h 7"/>
                <a:gd name="T4" fmla="*/ 20 w 8"/>
                <a:gd name="T5" fmla="*/ 38 h 7"/>
                <a:gd name="T6" fmla="*/ 95 w 8"/>
                <a:gd name="T7" fmla="*/ 22 h 7"/>
                <a:gd name="T8" fmla="*/ 113 w 8"/>
                <a:gd name="T9" fmla="*/ 1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7" y="5"/>
                  </a:move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338">
              <a:extLst>
                <a:ext uri="{FF2B5EF4-FFF2-40B4-BE49-F238E27FC236}">
                  <a16:creationId xmlns:a16="http://schemas.microsoft.com/office/drawing/2014/main" id="{F1CC6B9E-6CD9-4835-8824-FA56A154C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611"/>
              <a:ext cx="20" cy="18"/>
            </a:xfrm>
            <a:custGeom>
              <a:avLst/>
              <a:gdLst>
                <a:gd name="T0" fmla="*/ 113 w 8"/>
                <a:gd name="T1" fmla="*/ 85 h 7"/>
                <a:gd name="T2" fmla="*/ 33 w 8"/>
                <a:gd name="T3" fmla="*/ 100 h 7"/>
                <a:gd name="T4" fmla="*/ 20 w 8"/>
                <a:gd name="T5" fmla="*/ 33 h 7"/>
                <a:gd name="T6" fmla="*/ 95 w 8"/>
                <a:gd name="T7" fmla="*/ 21 h 7"/>
                <a:gd name="T8" fmla="*/ 113 w 8"/>
                <a:gd name="T9" fmla="*/ 8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7" y="5"/>
                  </a:move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Freeform 339">
              <a:extLst>
                <a:ext uri="{FF2B5EF4-FFF2-40B4-BE49-F238E27FC236}">
                  <a16:creationId xmlns:a16="http://schemas.microsoft.com/office/drawing/2014/main" id="{645A9026-1C96-463F-AB43-6FE010342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592"/>
              <a:ext cx="18" cy="21"/>
            </a:xfrm>
            <a:custGeom>
              <a:avLst/>
              <a:gdLst>
                <a:gd name="T0" fmla="*/ 100 w 7"/>
                <a:gd name="T1" fmla="*/ 110 h 8"/>
                <a:gd name="T2" fmla="*/ 33 w 7"/>
                <a:gd name="T3" fmla="*/ 123 h 8"/>
                <a:gd name="T4" fmla="*/ 21 w 7"/>
                <a:gd name="T5" fmla="*/ 55 h 8"/>
                <a:gd name="T6" fmla="*/ 85 w 7"/>
                <a:gd name="T7" fmla="*/ 21 h 8"/>
                <a:gd name="T8" fmla="*/ 100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6"/>
                  </a:moveTo>
                  <a:cubicBezTo>
                    <a:pt x="5" y="8"/>
                    <a:pt x="3" y="8"/>
                    <a:pt x="2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1"/>
                    <a:pt x="4" y="0"/>
                    <a:pt x="5" y="1"/>
                  </a:cubicBezTo>
                  <a:cubicBezTo>
                    <a:pt x="7" y="2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340">
              <a:extLst>
                <a:ext uri="{FF2B5EF4-FFF2-40B4-BE49-F238E27FC236}">
                  <a16:creationId xmlns:a16="http://schemas.microsoft.com/office/drawing/2014/main" id="{60BA2C5D-DBC3-4814-AA7D-349B5D97C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565"/>
              <a:ext cx="18" cy="19"/>
            </a:xfrm>
            <a:custGeom>
              <a:avLst/>
              <a:gdLst>
                <a:gd name="T0" fmla="*/ 100 w 7"/>
                <a:gd name="T1" fmla="*/ 103 h 7"/>
                <a:gd name="T2" fmla="*/ 33 w 7"/>
                <a:gd name="T3" fmla="*/ 117 h 7"/>
                <a:gd name="T4" fmla="*/ 21 w 7"/>
                <a:gd name="T5" fmla="*/ 38 h 7"/>
                <a:gd name="T6" fmla="*/ 85 w 7"/>
                <a:gd name="T7" fmla="*/ 22 h 7"/>
                <a:gd name="T8" fmla="*/ 100 w 7"/>
                <a:gd name="T9" fmla="*/ 1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1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9" name="Freeform 341">
              <a:extLst>
                <a:ext uri="{FF2B5EF4-FFF2-40B4-BE49-F238E27FC236}">
                  <a16:creationId xmlns:a16="http://schemas.microsoft.com/office/drawing/2014/main" id="{3FA99D26-562A-4640-A39A-A91DC6F28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539"/>
              <a:ext cx="20" cy="21"/>
            </a:xfrm>
            <a:custGeom>
              <a:avLst/>
              <a:gdLst>
                <a:gd name="T0" fmla="*/ 113 w 8"/>
                <a:gd name="T1" fmla="*/ 110 h 8"/>
                <a:gd name="T2" fmla="*/ 33 w 8"/>
                <a:gd name="T3" fmla="*/ 123 h 8"/>
                <a:gd name="T4" fmla="*/ 20 w 8"/>
                <a:gd name="T5" fmla="*/ 34 h 8"/>
                <a:gd name="T6" fmla="*/ 95 w 8"/>
                <a:gd name="T7" fmla="*/ 21 h 8"/>
                <a:gd name="T8" fmla="*/ 113 w 8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cubicBezTo>
                    <a:pt x="6" y="7"/>
                    <a:pt x="4" y="8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7" y="2"/>
                    <a:pt x="8" y="4"/>
                    <a:pt x="7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342">
              <a:extLst>
                <a:ext uri="{FF2B5EF4-FFF2-40B4-BE49-F238E27FC236}">
                  <a16:creationId xmlns:a16="http://schemas.microsoft.com/office/drawing/2014/main" id="{3EB265B1-BD66-467C-8B4B-9BD2257BD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512"/>
              <a:ext cx="17" cy="21"/>
            </a:xfrm>
            <a:custGeom>
              <a:avLst/>
              <a:gdLst>
                <a:gd name="T0" fmla="*/ 87 w 7"/>
                <a:gd name="T1" fmla="*/ 110 h 8"/>
                <a:gd name="T2" fmla="*/ 29 w 7"/>
                <a:gd name="T3" fmla="*/ 123 h 8"/>
                <a:gd name="T4" fmla="*/ 0 w 7"/>
                <a:gd name="T5" fmla="*/ 34 h 8"/>
                <a:gd name="T6" fmla="*/ 70 w 7"/>
                <a:gd name="T7" fmla="*/ 21 h 8"/>
                <a:gd name="T8" fmla="*/ 87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6"/>
                  </a:moveTo>
                  <a:cubicBezTo>
                    <a:pt x="5" y="7"/>
                    <a:pt x="3" y="8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7" y="2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343">
              <a:extLst>
                <a:ext uri="{FF2B5EF4-FFF2-40B4-BE49-F238E27FC236}">
                  <a16:creationId xmlns:a16="http://schemas.microsoft.com/office/drawing/2014/main" id="{4C044534-42DA-4C63-900E-13EBBE57B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312"/>
              <a:ext cx="18" cy="21"/>
            </a:xfrm>
            <a:custGeom>
              <a:avLst/>
              <a:gdLst>
                <a:gd name="T0" fmla="*/ 21 w 7"/>
                <a:gd name="T1" fmla="*/ 55 h 8"/>
                <a:gd name="T2" fmla="*/ 85 w 7"/>
                <a:gd name="T3" fmla="*/ 21 h 8"/>
                <a:gd name="T4" fmla="*/ 100 w 7"/>
                <a:gd name="T5" fmla="*/ 110 h 8"/>
                <a:gd name="T6" fmla="*/ 33 w 7"/>
                <a:gd name="T7" fmla="*/ 123 h 8"/>
                <a:gd name="T8" fmla="*/ 21 w 7"/>
                <a:gd name="T9" fmla="*/ 5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1" y="1"/>
                    <a:pt x="4" y="0"/>
                    <a:pt x="5" y="1"/>
                  </a:cubicBezTo>
                  <a:cubicBezTo>
                    <a:pt x="7" y="2"/>
                    <a:pt x="7" y="4"/>
                    <a:pt x="6" y="6"/>
                  </a:cubicBezTo>
                  <a:cubicBezTo>
                    <a:pt x="5" y="7"/>
                    <a:pt x="3" y="8"/>
                    <a:pt x="2" y="7"/>
                  </a:cubicBezTo>
                  <a:cubicBezTo>
                    <a:pt x="0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344">
              <a:extLst>
                <a:ext uri="{FF2B5EF4-FFF2-40B4-BE49-F238E27FC236}">
                  <a16:creationId xmlns:a16="http://schemas.microsoft.com/office/drawing/2014/main" id="{CA8E21D0-C64A-4BEB-A09F-B8626EEBB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379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70 w 7"/>
                <a:gd name="T3" fmla="*/ 21 h 7"/>
                <a:gd name="T4" fmla="*/ 87 w 7"/>
                <a:gd name="T5" fmla="*/ 85 h 7"/>
                <a:gd name="T6" fmla="*/ 29 w 7"/>
                <a:gd name="T7" fmla="*/ 100 h 7"/>
                <a:gd name="T8" fmla="*/ 12 w 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Freeform 345">
              <a:extLst>
                <a:ext uri="{FF2B5EF4-FFF2-40B4-BE49-F238E27FC236}">
                  <a16:creationId xmlns:a16="http://schemas.microsoft.com/office/drawing/2014/main" id="{C9D0669C-BA50-4D49-9434-A22B6BD5E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867"/>
              <a:ext cx="2825" cy="762"/>
            </a:xfrm>
            <a:custGeom>
              <a:avLst/>
              <a:gdLst>
                <a:gd name="T0" fmla="*/ 8238 w 1130"/>
                <a:gd name="T1" fmla="*/ 568 h 286"/>
                <a:gd name="T2" fmla="*/ 7645 w 1130"/>
                <a:gd name="T3" fmla="*/ 815 h 286"/>
                <a:gd name="T4" fmla="*/ 7333 w 1130"/>
                <a:gd name="T5" fmla="*/ 205 h 286"/>
                <a:gd name="T6" fmla="*/ 6783 w 1130"/>
                <a:gd name="T7" fmla="*/ 490 h 286"/>
                <a:gd name="T8" fmla="*/ 6550 w 1130"/>
                <a:gd name="T9" fmla="*/ 21 h 286"/>
                <a:gd name="T10" fmla="*/ 6033 w 1130"/>
                <a:gd name="T11" fmla="*/ 341 h 286"/>
                <a:gd name="T12" fmla="*/ 5563 w 1130"/>
                <a:gd name="T13" fmla="*/ 0 h 286"/>
                <a:gd name="T14" fmla="*/ 5208 w 1130"/>
                <a:gd name="T15" fmla="*/ 773 h 286"/>
                <a:gd name="T16" fmla="*/ 3175 w 1130"/>
                <a:gd name="T17" fmla="*/ 1513 h 286"/>
                <a:gd name="T18" fmla="*/ 2375 w 1130"/>
                <a:gd name="T19" fmla="*/ 1740 h 286"/>
                <a:gd name="T20" fmla="*/ 833 w 1130"/>
                <a:gd name="T21" fmla="*/ 1796 h 286"/>
                <a:gd name="T22" fmla="*/ 0 w 1130"/>
                <a:gd name="T23" fmla="*/ 1830 h 286"/>
                <a:gd name="T24" fmla="*/ 20 w 1130"/>
                <a:gd name="T25" fmla="*/ 3123 h 286"/>
                <a:gd name="T26" fmla="*/ 875 w 1130"/>
                <a:gd name="T27" fmla="*/ 3080 h 286"/>
                <a:gd name="T28" fmla="*/ 2113 w 1130"/>
                <a:gd name="T29" fmla="*/ 3045 h 286"/>
                <a:gd name="T30" fmla="*/ 3220 w 1130"/>
                <a:gd name="T31" fmla="*/ 3578 h 286"/>
                <a:gd name="T32" fmla="*/ 6125 w 1130"/>
                <a:gd name="T33" fmla="*/ 4705 h 286"/>
                <a:gd name="T34" fmla="*/ 9300 w 1130"/>
                <a:gd name="T35" fmla="*/ 3522 h 286"/>
                <a:gd name="T36" fmla="*/ 9925 w 1130"/>
                <a:gd name="T37" fmla="*/ 3365 h 286"/>
                <a:gd name="T38" fmla="*/ 10300 w 1130"/>
                <a:gd name="T39" fmla="*/ 3408 h 286"/>
                <a:gd name="T40" fmla="*/ 10770 w 1130"/>
                <a:gd name="T41" fmla="*/ 3592 h 286"/>
                <a:gd name="T42" fmla="*/ 12938 w 1130"/>
                <a:gd name="T43" fmla="*/ 4295 h 286"/>
                <a:gd name="T44" fmla="*/ 13113 w 1130"/>
                <a:gd name="T45" fmla="*/ 4295 h 286"/>
                <a:gd name="T46" fmla="*/ 14113 w 1130"/>
                <a:gd name="T47" fmla="*/ 4479 h 286"/>
                <a:gd name="T48" fmla="*/ 14625 w 1130"/>
                <a:gd name="T49" fmla="*/ 4764 h 286"/>
                <a:gd name="T50" fmla="*/ 15145 w 1130"/>
                <a:gd name="T51" fmla="*/ 5046 h 286"/>
                <a:gd name="T52" fmla="*/ 17283 w 1130"/>
                <a:gd name="T53" fmla="*/ 5331 h 286"/>
                <a:gd name="T54" fmla="*/ 17283 w 1130"/>
                <a:gd name="T55" fmla="*/ 4956 h 286"/>
                <a:gd name="T56" fmla="*/ 15313 w 1130"/>
                <a:gd name="T57" fmla="*/ 4649 h 286"/>
                <a:gd name="T58" fmla="*/ 14845 w 1130"/>
                <a:gd name="T59" fmla="*/ 4351 h 286"/>
                <a:gd name="T60" fmla="*/ 14283 w 1130"/>
                <a:gd name="T61" fmla="*/ 3989 h 286"/>
                <a:gd name="T62" fmla="*/ 13125 w 1130"/>
                <a:gd name="T63" fmla="*/ 3783 h 286"/>
                <a:gd name="T64" fmla="*/ 12958 w 1130"/>
                <a:gd name="T65" fmla="*/ 3762 h 286"/>
                <a:gd name="T66" fmla="*/ 11750 w 1130"/>
                <a:gd name="T67" fmla="*/ 3480 h 286"/>
                <a:gd name="T68" fmla="*/ 11750 w 1130"/>
                <a:gd name="T69" fmla="*/ 3386 h 286"/>
                <a:gd name="T70" fmla="*/ 13563 w 1130"/>
                <a:gd name="T71" fmla="*/ 3293 h 286"/>
                <a:gd name="T72" fmla="*/ 14958 w 1130"/>
                <a:gd name="T73" fmla="*/ 3195 h 286"/>
                <a:gd name="T74" fmla="*/ 17270 w 1130"/>
                <a:gd name="T75" fmla="*/ 2989 h 286"/>
                <a:gd name="T76" fmla="*/ 17188 w 1130"/>
                <a:gd name="T77" fmla="*/ 2001 h 286"/>
                <a:gd name="T78" fmla="*/ 14875 w 1130"/>
                <a:gd name="T79" fmla="*/ 2102 h 286"/>
                <a:gd name="T80" fmla="*/ 13488 w 1130"/>
                <a:gd name="T81" fmla="*/ 2193 h 286"/>
                <a:gd name="T82" fmla="*/ 10095 w 1130"/>
                <a:gd name="T83" fmla="*/ 2102 h 286"/>
                <a:gd name="T84" fmla="*/ 9208 w 1130"/>
                <a:gd name="T85" fmla="*/ 1740 h 286"/>
                <a:gd name="T86" fmla="*/ 8425 w 1130"/>
                <a:gd name="T87" fmla="*/ 1343 h 286"/>
                <a:gd name="T88" fmla="*/ 8238 w 1130"/>
                <a:gd name="T89" fmla="*/ 568 h 2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30" h="286">
                  <a:moveTo>
                    <a:pt x="527" y="30"/>
                  </a:moveTo>
                  <a:cubicBezTo>
                    <a:pt x="519" y="35"/>
                    <a:pt x="506" y="40"/>
                    <a:pt x="489" y="43"/>
                  </a:cubicBezTo>
                  <a:cubicBezTo>
                    <a:pt x="482" y="37"/>
                    <a:pt x="469" y="23"/>
                    <a:pt x="469" y="11"/>
                  </a:cubicBezTo>
                  <a:cubicBezTo>
                    <a:pt x="469" y="11"/>
                    <a:pt x="443" y="27"/>
                    <a:pt x="434" y="26"/>
                  </a:cubicBezTo>
                  <a:cubicBezTo>
                    <a:pt x="427" y="22"/>
                    <a:pt x="424" y="12"/>
                    <a:pt x="419" y="1"/>
                  </a:cubicBezTo>
                  <a:cubicBezTo>
                    <a:pt x="419" y="1"/>
                    <a:pt x="397" y="3"/>
                    <a:pt x="386" y="18"/>
                  </a:cubicBezTo>
                  <a:cubicBezTo>
                    <a:pt x="383" y="12"/>
                    <a:pt x="373" y="6"/>
                    <a:pt x="356" y="0"/>
                  </a:cubicBezTo>
                  <a:cubicBezTo>
                    <a:pt x="370" y="11"/>
                    <a:pt x="356" y="39"/>
                    <a:pt x="333" y="41"/>
                  </a:cubicBezTo>
                  <a:cubicBezTo>
                    <a:pt x="275" y="47"/>
                    <a:pt x="239" y="65"/>
                    <a:pt x="203" y="80"/>
                  </a:cubicBezTo>
                  <a:cubicBezTo>
                    <a:pt x="194" y="84"/>
                    <a:pt x="172" y="92"/>
                    <a:pt x="152" y="92"/>
                  </a:cubicBezTo>
                  <a:cubicBezTo>
                    <a:pt x="115" y="93"/>
                    <a:pt x="82" y="94"/>
                    <a:pt x="53" y="95"/>
                  </a:cubicBezTo>
                  <a:cubicBezTo>
                    <a:pt x="33" y="96"/>
                    <a:pt x="15" y="97"/>
                    <a:pt x="0" y="97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17" y="165"/>
                    <a:pt x="35" y="164"/>
                    <a:pt x="56" y="163"/>
                  </a:cubicBezTo>
                  <a:cubicBezTo>
                    <a:pt x="79" y="162"/>
                    <a:pt x="105" y="161"/>
                    <a:pt x="135" y="161"/>
                  </a:cubicBezTo>
                  <a:cubicBezTo>
                    <a:pt x="164" y="163"/>
                    <a:pt x="193" y="180"/>
                    <a:pt x="206" y="189"/>
                  </a:cubicBezTo>
                  <a:cubicBezTo>
                    <a:pt x="245" y="215"/>
                    <a:pt x="298" y="244"/>
                    <a:pt x="392" y="249"/>
                  </a:cubicBezTo>
                  <a:cubicBezTo>
                    <a:pt x="478" y="254"/>
                    <a:pt x="547" y="205"/>
                    <a:pt x="595" y="186"/>
                  </a:cubicBezTo>
                  <a:cubicBezTo>
                    <a:pt x="603" y="183"/>
                    <a:pt x="629" y="178"/>
                    <a:pt x="635" y="178"/>
                  </a:cubicBezTo>
                  <a:cubicBezTo>
                    <a:pt x="643" y="179"/>
                    <a:pt x="651" y="180"/>
                    <a:pt x="659" y="180"/>
                  </a:cubicBezTo>
                  <a:cubicBezTo>
                    <a:pt x="664" y="181"/>
                    <a:pt x="684" y="187"/>
                    <a:pt x="689" y="190"/>
                  </a:cubicBezTo>
                  <a:cubicBezTo>
                    <a:pt x="732" y="216"/>
                    <a:pt x="774" y="224"/>
                    <a:pt x="828" y="227"/>
                  </a:cubicBezTo>
                  <a:cubicBezTo>
                    <a:pt x="839" y="227"/>
                    <a:pt x="839" y="227"/>
                    <a:pt x="839" y="227"/>
                  </a:cubicBezTo>
                  <a:cubicBezTo>
                    <a:pt x="862" y="229"/>
                    <a:pt x="884" y="230"/>
                    <a:pt x="903" y="237"/>
                  </a:cubicBezTo>
                  <a:cubicBezTo>
                    <a:pt x="915" y="242"/>
                    <a:pt x="925" y="245"/>
                    <a:pt x="936" y="252"/>
                  </a:cubicBezTo>
                  <a:cubicBezTo>
                    <a:pt x="946" y="258"/>
                    <a:pt x="958" y="262"/>
                    <a:pt x="969" y="267"/>
                  </a:cubicBezTo>
                  <a:cubicBezTo>
                    <a:pt x="1014" y="286"/>
                    <a:pt x="1061" y="283"/>
                    <a:pt x="1106" y="282"/>
                  </a:cubicBezTo>
                  <a:cubicBezTo>
                    <a:pt x="1116" y="283"/>
                    <a:pt x="1115" y="263"/>
                    <a:pt x="1106" y="262"/>
                  </a:cubicBezTo>
                  <a:cubicBezTo>
                    <a:pt x="1062" y="263"/>
                    <a:pt x="1020" y="263"/>
                    <a:pt x="980" y="246"/>
                  </a:cubicBezTo>
                  <a:cubicBezTo>
                    <a:pt x="970" y="241"/>
                    <a:pt x="960" y="236"/>
                    <a:pt x="950" y="230"/>
                  </a:cubicBezTo>
                  <a:cubicBezTo>
                    <a:pt x="939" y="223"/>
                    <a:pt x="927" y="216"/>
                    <a:pt x="914" y="211"/>
                  </a:cubicBezTo>
                  <a:cubicBezTo>
                    <a:pt x="890" y="202"/>
                    <a:pt x="865" y="201"/>
                    <a:pt x="840" y="200"/>
                  </a:cubicBezTo>
                  <a:cubicBezTo>
                    <a:pt x="829" y="199"/>
                    <a:pt x="829" y="199"/>
                    <a:pt x="829" y="199"/>
                  </a:cubicBezTo>
                  <a:cubicBezTo>
                    <a:pt x="803" y="197"/>
                    <a:pt x="773" y="192"/>
                    <a:pt x="752" y="184"/>
                  </a:cubicBezTo>
                  <a:cubicBezTo>
                    <a:pt x="747" y="182"/>
                    <a:pt x="747" y="178"/>
                    <a:pt x="752" y="179"/>
                  </a:cubicBezTo>
                  <a:cubicBezTo>
                    <a:pt x="789" y="180"/>
                    <a:pt x="833" y="176"/>
                    <a:pt x="868" y="174"/>
                  </a:cubicBezTo>
                  <a:cubicBezTo>
                    <a:pt x="957" y="169"/>
                    <a:pt x="957" y="169"/>
                    <a:pt x="957" y="169"/>
                  </a:cubicBezTo>
                  <a:cubicBezTo>
                    <a:pt x="1035" y="165"/>
                    <a:pt x="1074" y="161"/>
                    <a:pt x="1105" y="158"/>
                  </a:cubicBezTo>
                  <a:cubicBezTo>
                    <a:pt x="1130" y="155"/>
                    <a:pt x="1127" y="106"/>
                    <a:pt x="1100" y="106"/>
                  </a:cubicBezTo>
                  <a:cubicBezTo>
                    <a:pt x="1065" y="105"/>
                    <a:pt x="1032" y="107"/>
                    <a:pt x="952" y="111"/>
                  </a:cubicBezTo>
                  <a:cubicBezTo>
                    <a:pt x="863" y="116"/>
                    <a:pt x="863" y="116"/>
                    <a:pt x="863" y="116"/>
                  </a:cubicBezTo>
                  <a:cubicBezTo>
                    <a:pt x="796" y="120"/>
                    <a:pt x="723" y="117"/>
                    <a:pt x="646" y="111"/>
                  </a:cubicBezTo>
                  <a:cubicBezTo>
                    <a:pt x="625" y="108"/>
                    <a:pt x="601" y="98"/>
                    <a:pt x="589" y="92"/>
                  </a:cubicBezTo>
                  <a:cubicBezTo>
                    <a:pt x="573" y="84"/>
                    <a:pt x="556" y="77"/>
                    <a:pt x="539" y="71"/>
                  </a:cubicBezTo>
                  <a:cubicBezTo>
                    <a:pt x="517" y="62"/>
                    <a:pt x="524" y="38"/>
                    <a:pt x="527" y="30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4" name="Freeform 346">
              <a:extLst>
                <a:ext uri="{FF2B5EF4-FFF2-40B4-BE49-F238E27FC236}">
                  <a16:creationId xmlns:a16="http://schemas.microsoft.com/office/drawing/2014/main" id="{85C48F1A-C676-4D2E-803B-AA1661CC8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3005"/>
              <a:ext cx="1100" cy="432"/>
            </a:xfrm>
            <a:custGeom>
              <a:avLst/>
              <a:gdLst>
                <a:gd name="T0" fmla="*/ 3395 w 440"/>
                <a:gd name="T1" fmla="*/ 21 h 162"/>
                <a:gd name="T2" fmla="*/ 595 w 440"/>
                <a:gd name="T3" fmla="*/ 931 h 162"/>
                <a:gd name="T4" fmla="*/ 3250 w 440"/>
                <a:gd name="T5" fmla="*/ 2957 h 162"/>
                <a:gd name="T6" fmla="*/ 6708 w 440"/>
                <a:gd name="T7" fmla="*/ 1672 h 162"/>
                <a:gd name="T8" fmla="*/ 3395 w 440"/>
                <a:gd name="T9" fmla="*/ 21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" h="162">
                  <a:moveTo>
                    <a:pt x="217" y="1"/>
                  </a:moveTo>
                  <a:cubicBezTo>
                    <a:pt x="153" y="2"/>
                    <a:pt x="77" y="20"/>
                    <a:pt x="38" y="49"/>
                  </a:cubicBezTo>
                  <a:cubicBezTo>
                    <a:pt x="0" y="78"/>
                    <a:pt x="74" y="149"/>
                    <a:pt x="208" y="156"/>
                  </a:cubicBezTo>
                  <a:cubicBezTo>
                    <a:pt x="341" y="162"/>
                    <a:pt x="418" y="118"/>
                    <a:pt x="429" y="88"/>
                  </a:cubicBezTo>
                  <a:cubicBezTo>
                    <a:pt x="440" y="57"/>
                    <a:pt x="322" y="0"/>
                    <a:pt x="217" y="1"/>
                  </a:cubicBezTo>
                  <a:close/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5" name="Freeform 347">
              <a:extLst>
                <a:ext uri="{FF2B5EF4-FFF2-40B4-BE49-F238E27FC236}">
                  <a16:creationId xmlns:a16="http://schemas.microsoft.com/office/drawing/2014/main" id="{34ECF017-D6DD-4874-9018-C56634729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3005"/>
              <a:ext cx="948" cy="304"/>
            </a:xfrm>
            <a:custGeom>
              <a:avLst/>
              <a:gdLst>
                <a:gd name="T0" fmla="*/ 3022 w 379"/>
                <a:gd name="T1" fmla="*/ 21 h 114"/>
                <a:gd name="T2" fmla="*/ 220 w 379"/>
                <a:gd name="T3" fmla="*/ 931 h 114"/>
                <a:gd name="T4" fmla="*/ 158 w 379"/>
                <a:gd name="T5" fmla="*/ 1024 h 114"/>
                <a:gd name="T6" fmla="*/ 125 w 379"/>
                <a:gd name="T7" fmla="*/ 1139 h 114"/>
                <a:gd name="T8" fmla="*/ 3442 w 379"/>
                <a:gd name="T9" fmla="*/ 2048 h 114"/>
                <a:gd name="T10" fmla="*/ 5931 w 379"/>
                <a:gd name="T11" fmla="*/ 989 h 114"/>
                <a:gd name="T12" fmla="*/ 3022 w 379"/>
                <a:gd name="T13" fmla="*/ 21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9" h="114">
                  <a:moveTo>
                    <a:pt x="193" y="1"/>
                  </a:moveTo>
                  <a:cubicBezTo>
                    <a:pt x="129" y="2"/>
                    <a:pt x="53" y="20"/>
                    <a:pt x="14" y="49"/>
                  </a:cubicBezTo>
                  <a:cubicBezTo>
                    <a:pt x="12" y="51"/>
                    <a:pt x="11" y="52"/>
                    <a:pt x="10" y="54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0" y="77"/>
                    <a:pt x="112" y="114"/>
                    <a:pt x="220" y="108"/>
                  </a:cubicBezTo>
                  <a:cubicBezTo>
                    <a:pt x="286" y="104"/>
                    <a:pt x="371" y="81"/>
                    <a:pt x="379" y="52"/>
                  </a:cubicBezTo>
                  <a:cubicBezTo>
                    <a:pt x="340" y="26"/>
                    <a:pt x="264" y="0"/>
                    <a:pt x="193" y="1"/>
                  </a:cubicBezTo>
                  <a:close/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348">
              <a:extLst>
                <a:ext uri="{FF2B5EF4-FFF2-40B4-BE49-F238E27FC236}">
                  <a16:creationId xmlns:a16="http://schemas.microsoft.com/office/drawing/2014/main" id="{6D2CFBBB-2A59-475E-B6F5-0B53EFD86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3005"/>
              <a:ext cx="825" cy="203"/>
            </a:xfrm>
            <a:custGeom>
              <a:avLst/>
              <a:gdLst>
                <a:gd name="T0" fmla="*/ 5158 w 330"/>
                <a:gd name="T1" fmla="*/ 705 h 76"/>
                <a:gd name="T2" fmla="*/ 2675 w 330"/>
                <a:gd name="T3" fmla="*/ 21 h 76"/>
                <a:gd name="T4" fmla="*/ 83 w 330"/>
                <a:gd name="T5" fmla="*/ 785 h 76"/>
                <a:gd name="T6" fmla="*/ 1813 w 330"/>
                <a:gd name="T7" fmla="*/ 1242 h 76"/>
                <a:gd name="T8" fmla="*/ 5158 w 330"/>
                <a:gd name="T9" fmla="*/ 70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" h="76">
                  <a:moveTo>
                    <a:pt x="330" y="37"/>
                  </a:moveTo>
                  <a:cubicBezTo>
                    <a:pt x="289" y="17"/>
                    <a:pt x="228" y="0"/>
                    <a:pt x="171" y="1"/>
                  </a:cubicBezTo>
                  <a:cubicBezTo>
                    <a:pt x="114" y="2"/>
                    <a:pt x="47" y="16"/>
                    <a:pt x="5" y="41"/>
                  </a:cubicBezTo>
                  <a:cubicBezTo>
                    <a:pt x="0" y="58"/>
                    <a:pt x="30" y="76"/>
                    <a:pt x="116" y="65"/>
                  </a:cubicBezTo>
                  <a:cubicBezTo>
                    <a:pt x="203" y="55"/>
                    <a:pt x="226" y="12"/>
                    <a:pt x="330" y="37"/>
                  </a:cubicBezTo>
                  <a:close/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349">
              <a:extLst>
                <a:ext uri="{FF2B5EF4-FFF2-40B4-BE49-F238E27FC236}">
                  <a16:creationId xmlns:a16="http://schemas.microsoft.com/office/drawing/2014/main" id="{15F17BB2-C0B7-464C-9B04-C60C09D2E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019"/>
              <a:ext cx="45" cy="45"/>
            </a:xfrm>
            <a:custGeom>
              <a:avLst/>
              <a:gdLst>
                <a:gd name="T0" fmla="*/ 33 w 18"/>
                <a:gd name="T1" fmla="*/ 77 h 17"/>
                <a:gd name="T2" fmla="*/ 208 w 18"/>
                <a:gd name="T3" fmla="*/ 34 h 17"/>
                <a:gd name="T4" fmla="*/ 238 w 18"/>
                <a:gd name="T5" fmla="*/ 238 h 17"/>
                <a:gd name="T6" fmla="*/ 83 w 18"/>
                <a:gd name="T7" fmla="*/ 281 h 17"/>
                <a:gd name="T8" fmla="*/ 33 w 18"/>
                <a:gd name="T9" fmla="*/ 7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2" y="4"/>
                  </a:moveTo>
                  <a:cubicBezTo>
                    <a:pt x="5" y="1"/>
                    <a:pt x="9" y="0"/>
                    <a:pt x="13" y="2"/>
                  </a:cubicBezTo>
                  <a:cubicBezTo>
                    <a:pt x="17" y="4"/>
                    <a:pt x="18" y="9"/>
                    <a:pt x="15" y="13"/>
                  </a:cubicBezTo>
                  <a:cubicBezTo>
                    <a:pt x="13" y="16"/>
                    <a:pt x="8" y="17"/>
                    <a:pt x="5" y="15"/>
                  </a:cubicBezTo>
                  <a:cubicBezTo>
                    <a:pt x="1" y="13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350">
              <a:extLst>
                <a:ext uri="{FF2B5EF4-FFF2-40B4-BE49-F238E27FC236}">
                  <a16:creationId xmlns:a16="http://schemas.microsoft.com/office/drawing/2014/main" id="{4542FEBA-6DB3-49DF-AE14-2924ED999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3016"/>
              <a:ext cx="30" cy="32"/>
            </a:xfrm>
            <a:custGeom>
              <a:avLst/>
              <a:gdLst>
                <a:gd name="T0" fmla="*/ 20 w 12"/>
                <a:gd name="T1" fmla="*/ 56 h 12"/>
                <a:gd name="T2" fmla="*/ 125 w 12"/>
                <a:gd name="T3" fmla="*/ 21 h 12"/>
                <a:gd name="T4" fmla="*/ 158 w 12"/>
                <a:gd name="T5" fmla="*/ 171 h 12"/>
                <a:gd name="T6" fmla="*/ 50 w 12"/>
                <a:gd name="T7" fmla="*/ 192 h 12"/>
                <a:gd name="T8" fmla="*/ 20 w 12"/>
                <a:gd name="T9" fmla="*/ 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3"/>
                  </a:moveTo>
                  <a:cubicBezTo>
                    <a:pt x="3" y="1"/>
                    <a:pt x="6" y="0"/>
                    <a:pt x="8" y="1"/>
                  </a:cubicBezTo>
                  <a:cubicBezTo>
                    <a:pt x="11" y="3"/>
                    <a:pt x="12" y="6"/>
                    <a:pt x="10" y="9"/>
                  </a:cubicBezTo>
                  <a:cubicBezTo>
                    <a:pt x="9" y="11"/>
                    <a:pt x="5" y="12"/>
                    <a:pt x="3" y="10"/>
                  </a:cubicBezTo>
                  <a:cubicBezTo>
                    <a:pt x="1" y="9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351">
              <a:extLst>
                <a:ext uri="{FF2B5EF4-FFF2-40B4-BE49-F238E27FC236}">
                  <a16:creationId xmlns:a16="http://schemas.microsoft.com/office/drawing/2014/main" id="{463E8845-1869-419B-AF0D-626125FE8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040"/>
              <a:ext cx="30" cy="32"/>
            </a:xfrm>
            <a:custGeom>
              <a:avLst/>
              <a:gdLst>
                <a:gd name="T0" fmla="*/ 33 w 12"/>
                <a:gd name="T1" fmla="*/ 56 h 12"/>
                <a:gd name="T2" fmla="*/ 145 w 12"/>
                <a:gd name="T3" fmla="*/ 35 h 12"/>
                <a:gd name="T4" fmla="*/ 175 w 12"/>
                <a:gd name="T5" fmla="*/ 171 h 12"/>
                <a:gd name="T6" fmla="*/ 63 w 12"/>
                <a:gd name="T7" fmla="*/ 205 h 12"/>
                <a:gd name="T8" fmla="*/ 33 w 12"/>
                <a:gd name="T9" fmla="*/ 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2" y="3"/>
                  </a:moveTo>
                  <a:cubicBezTo>
                    <a:pt x="3" y="1"/>
                    <a:pt x="7" y="0"/>
                    <a:pt x="9" y="2"/>
                  </a:cubicBezTo>
                  <a:cubicBezTo>
                    <a:pt x="11" y="3"/>
                    <a:pt x="12" y="7"/>
                    <a:pt x="11" y="9"/>
                  </a:cubicBezTo>
                  <a:cubicBezTo>
                    <a:pt x="9" y="11"/>
                    <a:pt x="6" y="12"/>
                    <a:pt x="4" y="11"/>
                  </a:cubicBezTo>
                  <a:cubicBezTo>
                    <a:pt x="1" y="9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352">
              <a:extLst>
                <a:ext uri="{FF2B5EF4-FFF2-40B4-BE49-F238E27FC236}">
                  <a16:creationId xmlns:a16="http://schemas.microsoft.com/office/drawing/2014/main" id="{A970D18C-3824-4561-91E6-C2681515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3171"/>
              <a:ext cx="983" cy="69"/>
            </a:xfrm>
            <a:custGeom>
              <a:avLst/>
              <a:gdLst>
                <a:gd name="T0" fmla="*/ 0 w 393"/>
                <a:gd name="T1" fmla="*/ 191 h 26"/>
                <a:gd name="T2" fmla="*/ 2096 w 393"/>
                <a:gd name="T3" fmla="*/ 247 h 26"/>
                <a:gd name="T4" fmla="*/ 6151 w 393"/>
                <a:gd name="T5" fmla="*/ 0 h 26"/>
                <a:gd name="T6" fmla="*/ 2239 w 393"/>
                <a:gd name="T7" fmla="*/ 409 h 26"/>
                <a:gd name="T8" fmla="*/ 0 w 393"/>
                <a:gd name="T9" fmla="*/ 19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3" h="26">
                  <a:moveTo>
                    <a:pt x="0" y="10"/>
                  </a:moveTo>
                  <a:cubicBezTo>
                    <a:pt x="55" y="14"/>
                    <a:pt x="81" y="14"/>
                    <a:pt x="134" y="13"/>
                  </a:cubicBezTo>
                  <a:cubicBezTo>
                    <a:pt x="187" y="12"/>
                    <a:pt x="359" y="0"/>
                    <a:pt x="393" y="0"/>
                  </a:cubicBezTo>
                  <a:cubicBezTo>
                    <a:pt x="352" y="5"/>
                    <a:pt x="212" y="19"/>
                    <a:pt x="143" y="22"/>
                  </a:cubicBezTo>
                  <a:cubicBezTo>
                    <a:pt x="74" y="26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Freeform 353">
              <a:extLst>
                <a:ext uri="{FF2B5EF4-FFF2-40B4-BE49-F238E27FC236}">
                  <a16:creationId xmlns:a16="http://schemas.microsoft.com/office/drawing/2014/main" id="{06BE5076-5330-49FF-A131-DBE203773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3416"/>
              <a:ext cx="507" cy="155"/>
            </a:xfrm>
            <a:custGeom>
              <a:avLst/>
              <a:gdLst>
                <a:gd name="T0" fmla="*/ 1041 w 203"/>
                <a:gd name="T1" fmla="*/ 171 h 58"/>
                <a:gd name="T2" fmla="*/ 2008 w 203"/>
                <a:gd name="T3" fmla="*/ 615 h 58"/>
                <a:gd name="T4" fmla="*/ 3162 w 203"/>
                <a:gd name="T5" fmla="*/ 1106 h 58"/>
                <a:gd name="T6" fmla="*/ 2153 w 203"/>
                <a:gd name="T7" fmla="*/ 593 h 58"/>
                <a:gd name="T8" fmla="*/ 1371 w 203"/>
                <a:gd name="T9" fmla="*/ 150 h 58"/>
                <a:gd name="T10" fmla="*/ 0 w 203"/>
                <a:gd name="T11" fmla="*/ 0 h 58"/>
                <a:gd name="T12" fmla="*/ 1041 w 203"/>
                <a:gd name="T13" fmla="*/ 171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58">
                  <a:moveTo>
                    <a:pt x="67" y="9"/>
                  </a:moveTo>
                  <a:cubicBezTo>
                    <a:pt x="99" y="11"/>
                    <a:pt x="109" y="20"/>
                    <a:pt x="129" y="32"/>
                  </a:cubicBezTo>
                  <a:cubicBezTo>
                    <a:pt x="148" y="45"/>
                    <a:pt x="167" y="55"/>
                    <a:pt x="203" y="58"/>
                  </a:cubicBezTo>
                  <a:cubicBezTo>
                    <a:pt x="187" y="55"/>
                    <a:pt x="156" y="44"/>
                    <a:pt x="138" y="31"/>
                  </a:cubicBezTo>
                  <a:cubicBezTo>
                    <a:pt x="120" y="19"/>
                    <a:pt x="111" y="15"/>
                    <a:pt x="88" y="8"/>
                  </a:cubicBezTo>
                  <a:cubicBezTo>
                    <a:pt x="65" y="1"/>
                    <a:pt x="32" y="1"/>
                    <a:pt x="0" y="0"/>
                  </a:cubicBezTo>
                  <a:cubicBezTo>
                    <a:pt x="15" y="4"/>
                    <a:pt x="53" y="7"/>
                    <a:pt x="6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2" name="Freeform 354">
              <a:extLst>
                <a:ext uri="{FF2B5EF4-FFF2-40B4-BE49-F238E27FC236}">
                  <a16:creationId xmlns:a16="http://schemas.microsoft.com/office/drawing/2014/main" id="{7FE1CD5E-44D9-4891-8379-E5D569F79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099"/>
              <a:ext cx="458" cy="53"/>
            </a:xfrm>
            <a:custGeom>
              <a:avLst/>
              <a:gdLst>
                <a:gd name="T0" fmla="*/ 0 w 183"/>
                <a:gd name="T1" fmla="*/ 315 h 20"/>
                <a:gd name="T2" fmla="*/ 1847 w 183"/>
                <a:gd name="T3" fmla="*/ 239 h 20"/>
                <a:gd name="T4" fmla="*/ 2868 w 183"/>
                <a:gd name="T5" fmla="*/ 0 h 20"/>
                <a:gd name="T6" fmla="*/ 1754 w 183"/>
                <a:gd name="T7" fmla="*/ 371 h 20"/>
                <a:gd name="T8" fmla="*/ 0 w 183"/>
                <a:gd name="T9" fmla="*/ 31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20">
                  <a:moveTo>
                    <a:pt x="0" y="17"/>
                  </a:moveTo>
                  <a:cubicBezTo>
                    <a:pt x="20" y="17"/>
                    <a:pt x="96" y="13"/>
                    <a:pt x="118" y="13"/>
                  </a:cubicBezTo>
                  <a:cubicBezTo>
                    <a:pt x="140" y="13"/>
                    <a:pt x="161" y="10"/>
                    <a:pt x="183" y="0"/>
                  </a:cubicBezTo>
                  <a:cubicBezTo>
                    <a:pt x="166" y="12"/>
                    <a:pt x="140" y="19"/>
                    <a:pt x="112" y="20"/>
                  </a:cubicBezTo>
                  <a:cubicBezTo>
                    <a:pt x="85" y="20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3" name="Freeform 355">
              <a:extLst>
                <a:ext uri="{FF2B5EF4-FFF2-40B4-BE49-F238E27FC236}">
                  <a16:creationId xmlns:a16="http://schemas.microsoft.com/office/drawing/2014/main" id="{C03AF430-0614-4CE9-8464-EA25B77C7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317"/>
              <a:ext cx="1000" cy="203"/>
            </a:xfrm>
            <a:custGeom>
              <a:avLst/>
              <a:gdLst>
                <a:gd name="T0" fmla="*/ 2533 w 400"/>
                <a:gd name="T1" fmla="*/ 1426 h 76"/>
                <a:gd name="T2" fmla="*/ 4720 w 400"/>
                <a:gd name="T3" fmla="*/ 649 h 76"/>
                <a:gd name="T4" fmla="*/ 6250 w 400"/>
                <a:gd name="T5" fmla="*/ 93 h 76"/>
                <a:gd name="T6" fmla="*/ 4520 w 400"/>
                <a:gd name="T7" fmla="*/ 478 h 76"/>
                <a:gd name="T8" fmla="*/ 2250 w 400"/>
                <a:gd name="T9" fmla="*/ 1162 h 76"/>
                <a:gd name="T10" fmla="*/ 0 w 400"/>
                <a:gd name="T11" fmla="*/ 684 h 76"/>
                <a:gd name="T12" fmla="*/ 2533 w 400"/>
                <a:gd name="T13" fmla="*/ 1426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0" h="76">
                  <a:moveTo>
                    <a:pt x="162" y="75"/>
                  </a:moveTo>
                  <a:cubicBezTo>
                    <a:pt x="193" y="76"/>
                    <a:pt x="254" y="57"/>
                    <a:pt x="302" y="34"/>
                  </a:cubicBezTo>
                  <a:cubicBezTo>
                    <a:pt x="349" y="10"/>
                    <a:pt x="363" y="0"/>
                    <a:pt x="400" y="5"/>
                  </a:cubicBezTo>
                  <a:cubicBezTo>
                    <a:pt x="373" y="1"/>
                    <a:pt x="345" y="1"/>
                    <a:pt x="289" y="25"/>
                  </a:cubicBezTo>
                  <a:cubicBezTo>
                    <a:pt x="239" y="46"/>
                    <a:pt x="220" y="59"/>
                    <a:pt x="144" y="61"/>
                  </a:cubicBezTo>
                  <a:cubicBezTo>
                    <a:pt x="67" y="62"/>
                    <a:pt x="0" y="36"/>
                    <a:pt x="0" y="36"/>
                  </a:cubicBezTo>
                  <a:cubicBezTo>
                    <a:pt x="13" y="46"/>
                    <a:pt x="78" y="74"/>
                    <a:pt x="162" y="75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4" name="Freeform 356">
              <a:extLst>
                <a:ext uri="{FF2B5EF4-FFF2-40B4-BE49-F238E27FC236}">
                  <a16:creationId xmlns:a16="http://schemas.microsoft.com/office/drawing/2014/main" id="{27DB6768-493F-4914-A6B3-0AF2D71BD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3261"/>
              <a:ext cx="372" cy="83"/>
            </a:xfrm>
            <a:custGeom>
              <a:avLst/>
              <a:gdLst>
                <a:gd name="T0" fmla="*/ 0 w 149"/>
                <a:gd name="T1" fmla="*/ 209 h 31"/>
                <a:gd name="T2" fmla="*/ 1278 w 149"/>
                <a:gd name="T3" fmla="*/ 150 h 31"/>
                <a:gd name="T4" fmla="*/ 2319 w 149"/>
                <a:gd name="T5" fmla="*/ 594 h 31"/>
                <a:gd name="T6" fmla="*/ 1291 w 149"/>
                <a:gd name="T7" fmla="*/ 21 h 31"/>
                <a:gd name="T8" fmla="*/ 0 w 149"/>
                <a:gd name="T9" fmla="*/ 20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31">
                  <a:moveTo>
                    <a:pt x="0" y="11"/>
                  </a:moveTo>
                  <a:cubicBezTo>
                    <a:pt x="29" y="9"/>
                    <a:pt x="66" y="8"/>
                    <a:pt x="82" y="8"/>
                  </a:cubicBezTo>
                  <a:cubicBezTo>
                    <a:pt x="97" y="8"/>
                    <a:pt x="115" y="8"/>
                    <a:pt x="149" y="31"/>
                  </a:cubicBezTo>
                  <a:cubicBezTo>
                    <a:pt x="127" y="9"/>
                    <a:pt x="111" y="0"/>
                    <a:pt x="83" y="1"/>
                  </a:cubicBezTo>
                  <a:cubicBezTo>
                    <a:pt x="54" y="2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5" name="Freeform 357">
              <a:extLst>
                <a:ext uri="{FF2B5EF4-FFF2-40B4-BE49-F238E27FC236}">
                  <a16:creationId xmlns:a16="http://schemas.microsoft.com/office/drawing/2014/main" id="{939B987B-AD98-4601-ACE4-F6E926F2D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3267"/>
              <a:ext cx="945" cy="88"/>
            </a:xfrm>
            <a:custGeom>
              <a:avLst/>
              <a:gdLst>
                <a:gd name="T0" fmla="*/ 5908 w 378"/>
                <a:gd name="T1" fmla="*/ 0 h 33"/>
                <a:gd name="T2" fmla="*/ 613 w 378"/>
                <a:gd name="T3" fmla="*/ 419 h 33"/>
                <a:gd name="T4" fmla="*/ 175 w 378"/>
                <a:gd name="T5" fmla="*/ 627 h 33"/>
                <a:gd name="T6" fmla="*/ 625 w 378"/>
                <a:gd name="T7" fmla="*/ 341 h 33"/>
                <a:gd name="T8" fmla="*/ 5908 w 378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33">
                  <a:moveTo>
                    <a:pt x="378" y="0"/>
                  </a:moveTo>
                  <a:cubicBezTo>
                    <a:pt x="339" y="11"/>
                    <a:pt x="60" y="24"/>
                    <a:pt x="39" y="22"/>
                  </a:cubicBezTo>
                  <a:cubicBezTo>
                    <a:pt x="20" y="23"/>
                    <a:pt x="3" y="24"/>
                    <a:pt x="11" y="33"/>
                  </a:cubicBezTo>
                  <a:cubicBezTo>
                    <a:pt x="0" y="24"/>
                    <a:pt x="11" y="19"/>
                    <a:pt x="40" y="18"/>
                  </a:cubicBezTo>
                  <a:cubicBezTo>
                    <a:pt x="69" y="16"/>
                    <a:pt x="346" y="6"/>
                    <a:pt x="378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358">
              <a:extLst>
                <a:ext uri="{FF2B5EF4-FFF2-40B4-BE49-F238E27FC236}">
                  <a16:creationId xmlns:a16="http://schemas.microsoft.com/office/drawing/2014/main" id="{9C0C5266-6D44-4441-963D-E12442F1C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931"/>
              <a:ext cx="410" cy="138"/>
            </a:xfrm>
            <a:custGeom>
              <a:avLst/>
              <a:gdLst>
                <a:gd name="T0" fmla="*/ 0 w 164"/>
                <a:gd name="T1" fmla="*/ 621 h 52"/>
                <a:gd name="T2" fmla="*/ 550 w 164"/>
                <a:gd name="T3" fmla="*/ 0 h 52"/>
                <a:gd name="T4" fmla="*/ 688 w 164"/>
                <a:gd name="T5" fmla="*/ 247 h 52"/>
                <a:gd name="T6" fmla="*/ 1050 w 164"/>
                <a:gd name="T7" fmla="*/ 35 h 52"/>
                <a:gd name="T8" fmla="*/ 1833 w 164"/>
                <a:gd name="T9" fmla="*/ 247 h 52"/>
                <a:gd name="T10" fmla="*/ 2488 w 164"/>
                <a:gd name="T11" fmla="*/ 656 h 52"/>
                <a:gd name="T12" fmla="*/ 2500 w 164"/>
                <a:gd name="T13" fmla="*/ 916 h 52"/>
                <a:gd name="T14" fmla="*/ 2000 w 164"/>
                <a:gd name="T15" fmla="*/ 860 h 52"/>
                <a:gd name="T16" fmla="*/ 833 w 164"/>
                <a:gd name="T17" fmla="*/ 804 h 52"/>
                <a:gd name="T18" fmla="*/ 250 w 164"/>
                <a:gd name="T19" fmla="*/ 860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4" h="52">
                  <a:moveTo>
                    <a:pt x="0" y="33"/>
                  </a:moveTo>
                  <a:cubicBezTo>
                    <a:pt x="17" y="33"/>
                    <a:pt x="30" y="14"/>
                    <a:pt x="35" y="0"/>
                  </a:cubicBezTo>
                  <a:cubicBezTo>
                    <a:pt x="36" y="5"/>
                    <a:pt x="39" y="11"/>
                    <a:pt x="44" y="13"/>
                  </a:cubicBezTo>
                  <a:cubicBezTo>
                    <a:pt x="51" y="16"/>
                    <a:pt x="62" y="7"/>
                    <a:pt x="67" y="2"/>
                  </a:cubicBezTo>
                  <a:cubicBezTo>
                    <a:pt x="68" y="25"/>
                    <a:pt x="105" y="23"/>
                    <a:pt x="117" y="13"/>
                  </a:cubicBezTo>
                  <a:cubicBezTo>
                    <a:pt x="111" y="31"/>
                    <a:pt x="147" y="34"/>
                    <a:pt x="159" y="35"/>
                  </a:cubicBezTo>
                  <a:cubicBezTo>
                    <a:pt x="156" y="38"/>
                    <a:pt x="154" y="44"/>
                    <a:pt x="160" y="49"/>
                  </a:cubicBezTo>
                  <a:cubicBezTo>
                    <a:pt x="164" y="52"/>
                    <a:pt x="132" y="47"/>
                    <a:pt x="128" y="46"/>
                  </a:cubicBezTo>
                  <a:cubicBezTo>
                    <a:pt x="103" y="42"/>
                    <a:pt x="78" y="42"/>
                    <a:pt x="53" y="43"/>
                  </a:cubicBezTo>
                  <a:cubicBezTo>
                    <a:pt x="43" y="43"/>
                    <a:pt x="24" y="39"/>
                    <a:pt x="16" y="46"/>
                  </a:cubicBezTo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359">
              <a:extLst>
                <a:ext uri="{FF2B5EF4-FFF2-40B4-BE49-F238E27FC236}">
                  <a16:creationId xmlns:a16="http://schemas.microsoft.com/office/drawing/2014/main" id="{6BCE14D4-BBC1-40F2-82A4-757FAED0B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835"/>
              <a:ext cx="197" cy="106"/>
            </a:xfrm>
            <a:custGeom>
              <a:avLst/>
              <a:gdLst>
                <a:gd name="T0" fmla="*/ 0 w 79"/>
                <a:gd name="T1" fmla="*/ 191 h 40"/>
                <a:gd name="T2" fmla="*/ 217 w 79"/>
                <a:gd name="T3" fmla="*/ 0 h 40"/>
                <a:gd name="T4" fmla="*/ 279 w 79"/>
                <a:gd name="T5" fmla="*/ 294 h 40"/>
                <a:gd name="T6" fmla="*/ 591 w 79"/>
                <a:gd name="T7" fmla="*/ 408 h 40"/>
                <a:gd name="T8" fmla="*/ 978 w 79"/>
                <a:gd name="T9" fmla="*/ 315 h 40"/>
                <a:gd name="T10" fmla="*/ 1224 w 79"/>
                <a:gd name="T11" fmla="*/ 392 h 40"/>
                <a:gd name="T12" fmla="*/ 1025 w 79"/>
                <a:gd name="T13" fmla="*/ 668 h 40"/>
                <a:gd name="T14" fmla="*/ 933 w 79"/>
                <a:gd name="T15" fmla="*/ 392 h 40"/>
                <a:gd name="T16" fmla="*/ 354 w 79"/>
                <a:gd name="T17" fmla="*/ 652 h 40"/>
                <a:gd name="T18" fmla="*/ 42 w 79"/>
                <a:gd name="T19" fmla="*/ 204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40">
                  <a:moveTo>
                    <a:pt x="0" y="10"/>
                  </a:moveTo>
                  <a:cubicBezTo>
                    <a:pt x="5" y="8"/>
                    <a:pt x="9" y="4"/>
                    <a:pt x="14" y="0"/>
                  </a:cubicBezTo>
                  <a:cubicBezTo>
                    <a:pt x="11" y="5"/>
                    <a:pt x="15" y="13"/>
                    <a:pt x="18" y="16"/>
                  </a:cubicBezTo>
                  <a:cubicBezTo>
                    <a:pt x="23" y="24"/>
                    <a:pt x="29" y="23"/>
                    <a:pt x="38" y="22"/>
                  </a:cubicBezTo>
                  <a:cubicBezTo>
                    <a:pt x="46" y="20"/>
                    <a:pt x="54" y="13"/>
                    <a:pt x="63" y="17"/>
                  </a:cubicBezTo>
                  <a:cubicBezTo>
                    <a:pt x="69" y="21"/>
                    <a:pt x="72" y="23"/>
                    <a:pt x="79" y="21"/>
                  </a:cubicBezTo>
                  <a:cubicBezTo>
                    <a:pt x="74" y="25"/>
                    <a:pt x="70" y="32"/>
                    <a:pt x="66" y="36"/>
                  </a:cubicBezTo>
                  <a:cubicBezTo>
                    <a:pt x="63" y="32"/>
                    <a:pt x="62" y="26"/>
                    <a:pt x="60" y="21"/>
                  </a:cubicBezTo>
                  <a:cubicBezTo>
                    <a:pt x="48" y="25"/>
                    <a:pt x="36" y="40"/>
                    <a:pt x="23" y="35"/>
                  </a:cubicBezTo>
                  <a:cubicBezTo>
                    <a:pt x="10" y="31"/>
                    <a:pt x="18" y="12"/>
                    <a:pt x="3" y="11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8" name="Freeform 360">
              <a:extLst>
                <a:ext uri="{FF2B5EF4-FFF2-40B4-BE49-F238E27FC236}">
                  <a16:creationId xmlns:a16="http://schemas.microsoft.com/office/drawing/2014/main" id="{405737E7-5388-4FD9-BE3C-66B52F4E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080"/>
              <a:ext cx="550" cy="371"/>
            </a:xfrm>
            <a:custGeom>
              <a:avLst/>
              <a:gdLst>
                <a:gd name="T0" fmla="*/ 175 w 220"/>
                <a:gd name="T1" fmla="*/ 2642 h 139"/>
                <a:gd name="T2" fmla="*/ 1083 w 220"/>
                <a:gd name="T3" fmla="*/ 875 h 139"/>
                <a:gd name="T4" fmla="*/ 2270 w 220"/>
                <a:gd name="T5" fmla="*/ 777 h 139"/>
                <a:gd name="T6" fmla="*/ 2813 w 220"/>
                <a:gd name="T7" fmla="*/ 171 h 139"/>
                <a:gd name="T8" fmla="*/ 3438 w 220"/>
                <a:gd name="T9" fmla="*/ 56 h 139"/>
                <a:gd name="T10" fmla="*/ 2438 w 220"/>
                <a:gd name="T11" fmla="*/ 1062 h 139"/>
                <a:gd name="T12" fmla="*/ 1375 w 220"/>
                <a:gd name="T13" fmla="*/ 1254 h 139"/>
                <a:gd name="T14" fmla="*/ 175 w 220"/>
                <a:gd name="T15" fmla="*/ 2074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139">
                  <a:moveTo>
                    <a:pt x="11" y="139"/>
                  </a:moveTo>
                  <a:cubicBezTo>
                    <a:pt x="0" y="87"/>
                    <a:pt x="7" y="38"/>
                    <a:pt x="69" y="46"/>
                  </a:cubicBezTo>
                  <a:cubicBezTo>
                    <a:pt x="93" y="49"/>
                    <a:pt x="123" y="55"/>
                    <a:pt x="145" y="41"/>
                  </a:cubicBezTo>
                  <a:cubicBezTo>
                    <a:pt x="159" y="33"/>
                    <a:pt x="166" y="16"/>
                    <a:pt x="180" y="9"/>
                  </a:cubicBezTo>
                  <a:cubicBezTo>
                    <a:pt x="194" y="2"/>
                    <a:pt x="206" y="4"/>
                    <a:pt x="220" y="3"/>
                  </a:cubicBezTo>
                  <a:cubicBezTo>
                    <a:pt x="189" y="0"/>
                    <a:pt x="175" y="38"/>
                    <a:pt x="156" y="56"/>
                  </a:cubicBezTo>
                  <a:cubicBezTo>
                    <a:pt x="136" y="75"/>
                    <a:pt x="114" y="68"/>
                    <a:pt x="88" y="66"/>
                  </a:cubicBezTo>
                  <a:cubicBezTo>
                    <a:pt x="58" y="63"/>
                    <a:pt x="4" y="64"/>
                    <a:pt x="11" y="1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9" name="Freeform 361">
              <a:extLst>
                <a:ext uri="{FF2B5EF4-FFF2-40B4-BE49-F238E27FC236}">
                  <a16:creationId xmlns:a16="http://schemas.microsoft.com/office/drawing/2014/main" id="{D271C451-49F9-49C7-AEB4-B5F51589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867"/>
              <a:ext cx="2825" cy="762"/>
            </a:xfrm>
            <a:custGeom>
              <a:avLst/>
              <a:gdLst>
                <a:gd name="T0" fmla="*/ 8238 w 1130"/>
                <a:gd name="T1" fmla="*/ 568 h 286"/>
                <a:gd name="T2" fmla="*/ 7645 w 1130"/>
                <a:gd name="T3" fmla="*/ 815 h 286"/>
                <a:gd name="T4" fmla="*/ 7333 w 1130"/>
                <a:gd name="T5" fmla="*/ 205 h 286"/>
                <a:gd name="T6" fmla="*/ 6783 w 1130"/>
                <a:gd name="T7" fmla="*/ 490 h 286"/>
                <a:gd name="T8" fmla="*/ 6550 w 1130"/>
                <a:gd name="T9" fmla="*/ 21 h 286"/>
                <a:gd name="T10" fmla="*/ 6033 w 1130"/>
                <a:gd name="T11" fmla="*/ 341 h 286"/>
                <a:gd name="T12" fmla="*/ 5563 w 1130"/>
                <a:gd name="T13" fmla="*/ 0 h 286"/>
                <a:gd name="T14" fmla="*/ 5208 w 1130"/>
                <a:gd name="T15" fmla="*/ 773 h 286"/>
                <a:gd name="T16" fmla="*/ 3175 w 1130"/>
                <a:gd name="T17" fmla="*/ 1513 h 286"/>
                <a:gd name="T18" fmla="*/ 2375 w 1130"/>
                <a:gd name="T19" fmla="*/ 1740 h 286"/>
                <a:gd name="T20" fmla="*/ 833 w 1130"/>
                <a:gd name="T21" fmla="*/ 1796 h 286"/>
                <a:gd name="T22" fmla="*/ 0 w 1130"/>
                <a:gd name="T23" fmla="*/ 1830 h 286"/>
                <a:gd name="T24" fmla="*/ 20 w 1130"/>
                <a:gd name="T25" fmla="*/ 3123 h 286"/>
                <a:gd name="T26" fmla="*/ 875 w 1130"/>
                <a:gd name="T27" fmla="*/ 3080 h 286"/>
                <a:gd name="T28" fmla="*/ 2113 w 1130"/>
                <a:gd name="T29" fmla="*/ 3045 h 286"/>
                <a:gd name="T30" fmla="*/ 3220 w 1130"/>
                <a:gd name="T31" fmla="*/ 3578 h 286"/>
                <a:gd name="T32" fmla="*/ 6125 w 1130"/>
                <a:gd name="T33" fmla="*/ 4705 h 286"/>
                <a:gd name="T34" fmla="*/ 9300 w 1130"/>
                <a:gd name="T35" fmla="*/ 3522 h 286"/>
                <a:gd name="T36" fmla="*/ 9925 w 1130"/>
                <a:gd name="T37" fmla="*/ 3365 h 286"/>
                <a:gd name="T38" fmla="*/ 10300 w 1130"/>
                <a:gd name="T39" fmla="*/ 3408 h 286"/>
                <a:gd name="T40" fmla="*/ 10770 w 1130"/>
                <a:gd name="T41" fmla="*/ 3592 h 286"/>
                <a:gd name="T42" fmla="*/ 12938 w 1130"/>
                <a:gd name="T43" fmla="*/ 4295 h 286"/>
                <a:gd name="T44" fmla="*/ 13113 w 1130"/>
                <a:gd name="T45" fmla="*/ 4295 h 286"/>
                <a:gd name="T46" fmla="*/ 14113 w 1130"/>
                <a:gd name="T47" fmla="*/ 4479 h 286"/>
                <a:gd name="T48" fmla="*/ 14625 w 1130"/>
                <a:gd name="T49" fmla="*/ 4764 h 286"/>
                <a:gd name="T50" fmla="*/ 15145 w 1130"/>
                <a:gd name="T51" fmla="*/ 5046 h 286"/>
                <a:gd name="T52" fmla="*/ 17283 w 1130"/>
                <a:gd name="T53" fmla="*/ 5331 h 286"/>
                <a:gd name="T54" fmla="*/ 17283 w 1130"/>
                <a:gd name="T55" fmla="*/ 4956 h 286"/>
                <a:gd name="T56" fmla="*/ 15313 w 1130"/>
                <a:gd name="T57" fmla="*/ 4649 h 286"/>
                <a:gd name="T58" fmla="*/ 14845 w 1130"/>
                <a:gd name="T59" fmla="*/ 4351 h 286"/>
                <a:gd name="T60" fmla="*/ 14283 w 1130"/>
                <a:gd name="T61" fmla="*/ 3989 h 286"/>
                <a:gd name="T62" fmla="*/ 13125 w 1130"/>
                <a:gd name="T63" fmla="*/ 3783 h 286"/>
                <a:gd name="T64" fmla="*/ 12958 w 1130"/>
                <a:gd name="T65" fmla="*/ 3762 h 286"/>
                <a:gd name="T66" fmla="*/ 11750 w 1130"/>
                <a:gd name="T67" fmla="*/ 3480 h 286"/>
                <a:gd name="T68" fmla="*/ 11750 w 1130"/>
                <a:gd name="T69" fmla="*/ 3386 h 286"/>
                <a:gd name="T70" fmla="*/ 13563 w 1130"/>
                <a:gd name="T71" fmla="*/ 3293 h 286"/>
                <a:gd name="T72" fmla="*/ 14958 w 1130"/>
                <a:gd name="T73" fmla="*/ 3195 h 286"/>
                <a:gd name="T74" fmla="*/ 17270 w 1130"/>
                <a:gd name="T75" fmla="*/ 2989 h 286"/>
                <a:gd name="T76" fmla="*/ 17188 w 1130"/>
                <a:gd name="T77" fmla="*/ 2001 h 286"/>
                <a:gd name="T78" fmla="*/ 14875 w 1130"/>
                <a:gd name="T79" fmla="*/ 2102 h 286"/>
                <a:gd name="T80" fmla="*/ 13488 w 1130"/>
                <a:gd name="T81" fmla="*/ 2193 h 286"/>
                <a:gd name="T82" fmla="*/ 10095 w 1130"/>
                <a:gd name="T83" fmla="*/ 2102 h 286"/>
                <a:gd name="T84" fmla="*/ 9208 w 1130"/>
                <a:gd name="T85" fmla="*/ 1740 h 286"/>
                <a:gd name="T86" fmla="*/ 8425 w 1130"/>
                <a:gd name="T87" fmla="*/ 1343 h 286"/>
                <a:gd name="T88" fmla="*/ 8238 w 1130"/>
                <a:gd name="T89" fmla="*/ 568 h 2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30" h="286">
                  <a:moveTo>
                    <a:pt x="527" y="30"/>
                  </a:moveTo>
                  <a:cubicBezTo>
                    <a:pt x="519" y="35"/>
                    <a:pt x="506" y="40"/>
                    <a:pt x="489" y="43"/>
                  </a:cubicBezTo>
                  <a:cubicBezTo>
                    <a:pt x="482" y="37"/>
                    <a:pt x="469" y="23"/>
                    <a:pt x="469" y="11"/>
                  </a:cubicBezTo>
                  <a:cubicBezTo>
                    <a:pt x="469" y="11"/>
                    <a:pt x="443" y="27"/>
                    <a:pt x="434" y="26"/>
                  </a:cubicBezTo>
                  <a:cubicBezTo>
                    <a:pt x="427" y="22"/>
                    <a:pt x="424" y="12"/>
                    <a:pt x="419" y="1"/>
                  </a:cubicBezTo>
                  <a:cubicBezTo>
                    <a:pt x="419" y="1"/>
                    <a:pt x="397" y="3"/>
                    <a:pt x="386" y="18"/>
                  </a:cubicBezTo>
                  <a:cubicBezTo>
                    <a:pt x="383" y="12"/>
                    <a:pt x="373" y="6"/>
                    <a:pt x="356" y="0"/>
                  </a:cubicBezTo>
                  <a:cubicBezTo>
                    <a:pt x="370" y="11"/>
                    <a:pt x="356" y="39"/>
                    <a:pt x="333" y="41"/>
                  </a:cubicBezTo>
                  <a:cubicBezTo>
                    <a:pt x="275" y="47"/>
                    <a:pt x="239" y="65"/>
                    <a:pt x="203" y="80"/>
                  </a:cubicBezTo>
                  <a:cubicBezTo>
                    <a:pt x="194" y="84"/>
                    <a:pt x="172" y="92"/>
                    <a:pt x="152" y="92"/>
                  </a:cubicBezTo>
                  <a:cubicBezTo>
                    <a:pt x="115" y="93"/>
                    <a:pt x="82" y="94"/>
                    <a:pt x="53" y="95"/>
                  </a:cubicBezTo>
                  <a:cubicBezTo>
                    <a:pt x="33" y="96"/>
                    <a:pt x="15" y="97"/>
                    <a:pt x="0" y="97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17" y="165"/>
                    <a:pt x="35" y="164"/>
                    <a:pt x="56" y="163"/>
                  </a:cubicBezTo>
                  <a:cubicBezTo>
                    <a:pt x="79" y="162"/>
                    <a:pt x="105" y="161"/>
                    <a:pt x="135" y="161"/>
                  </a:cubicBezTo>
                  <a:cubicBezTo>
                    <a:pt x="164" y="163"/>
                    <a:pt x="193" y="180"/>
                    <a:pt x="206" y="189"/>
                  </a:cubicBezTo>
                  <a:cubicBezTo>
                    <a:pt x="245" y="215"/>
                    <a:pt x="298" y="244"/>
                    <a:pt x="392" y="249"/>
                  </a:cubicBezTo>
                  <a:cubicBezTo>
                    <a:pt x="478" y="254"/>
                    <a:pt x="547" y="205"/>
                    <a:pt x="595" y="186"/>
                  </a:cubicBezTo>
                  <a:cubicBezTo>
                    <a:pt x="603" y="183"/>
                    <a:pt x="629" y="178"/>
                    <a:pt x="635" y="178"/>
                  </a:cubicBezTo>
                  <a:cubicBezTo>
                    <a:pt x="643" y="179"/>
                    <a:pt x="651" y="180"/>
                    <a:pt x="659" y="180"/>
                  </a:cubicBezTo>
                  <a:cubicBezTo>
                    <a:pt x="664" y="181"/>
                    <a:pt x="684" y="187"/>
                    <a:pt x="689" y="190"/>
                  </a:cubicBezTo>
                  <a:cubicBezTo>
                    <a:pt x="732" y="216"/>
                    <a:pt x="774" y="224"/>
                    <a:pt x="828" y="227"/>
                  </a:cubicBezTo>
                  <a:cubicBezTo>
                    <a:pt x="839" y="227"/>
                    <a:pt x="839" y="227"/>
                    <a:pt x="839" y="227"/>
                  </a:cubicBezTo>
                  <a:cubicBezTo>
                    <a:pt x="862" y="229"/>
                    <a:pt x="884" y="230"/>
                    <a:pt x="903" y="237"/>
                  </a:cubicBezTo>
                  <a:cubicBezTo>
                    <a:pt x="915" y="242"/>
                    <a:pt x="925" y="245"/>
                    <a:pt x="936" y="252"/>
                  </a:cubicBezTo>
                  <a:cubicBezTo>
                    <a:pt x="946" y="258"/>
                    <a:pt x="958" y="262"/>
                    <a:pt x="969" y="267"/>
                  </a:cubicBezTo>
                  <a:cubicBezTo>
                    <a:pt x="1014" y="286"/>
                    <a:pt x="1061" y="283"/>
                    <a:pt x="1106" y="282"/>
                  </a:cubicBezTo>
                  <a:cubicBezTo>
                    <a:pt x="1116" y="283"/>
                    <a:pt x="1115" y="263"/>
                    <a:pt x="1106" y="262"/>
                  </a:cubicBezTo>
                  <a:cubicBezTo>
                    <a:pt x="1062" y="263"/>
                    <a:pt x="1020" y="263"/>
                    <a:pt x="980" y="246"/>
                  </a:cubicBezTo>
                  <a:cubicBezTo>
                    <a:pt x="970" y="241"/>
                    <a:pt x="960" y="236"/>
                    <a:pt x="950" y="230"/>
                  </a:cubicBezTo>
                  <a:cubicBezTo>
                    <a:pt x="939" y="223"/>
                    <a:pt x="927" y="216"/>
                    <a:pt x="914" y="211"/>
                  </a:cubicBezTo>
                  <a:cubicBezTo>
                    <a:pt x="890" y="202"/>
                    <a:pt x="865" y="201"/>
                    <a:pt x="840" y="200"/>
                  </a:cubicBezTo>
                  <a:cubicBezTo>
                    <a:pt x="829" y="199"/>
                    <a:pt x="829" y="199"/>
                    <a:pt x="829" y="199"/>
                  </a:cubicBezTo>
                  <a:cubicBezTo>
                    <a:pt x="803" y="197"/>
                    <a:pt x="773" y="192"/>
                    <a:pt x="752" y="184"/>
                  </a:cubicBezTo>
                  <a:cubicBezTo>
                    <a:pt x="747" y="182"/>
                    <a:pt x="747" y="178"/>
                    <a:pt x="752" y="179"/>
                  </a:cubicBezTo>
                  <a:cubicBezTo>
                    <a:pt x="789" y="180"/>
                    <a:pt x="833" y="176"/>
                    <a:pt x="868" y="174"/>
                  </a:cubicBezTo>
                  <a:cubicBezTo>
                    <a:pt x="957" y="169"/>
                    <a:pt x="957" y="169"/>
                    <a:pt x="957" y="169"/>
                  </a:cubicBezTo>
                  <a:cubicBezTo>
                    <a:pt x="1035" y="165"/>
                    <a:pt x="1074" y="161"/>
                    <a:pt x="1105" y="158"/>
                  </a:cubicBezTo>
                  <a:cubicBezTo>
                    <a:pt x="1130" y="155"/>
                    <a:pt x="1127" y="106"/>
                    <a:pt x="1100" y="106"/>
                  </a:cubicBezTo>
                  <a:cubicBezTo>
                    <a:pt x="1065" y="105"/>
                    <a:pt x="1032" y="107"/>
                    <a:pt x="952" y="111"/>
                  </a:cubicBezTo>
                  <a:cubicBezTo>
                    <a:pt x="863" y="116"/>
                    <a:pt x="863" y="116"/>
                    <a:pt x="863" y="116"/>
                  </a:cubicBezTo>
                  <a:cubicBezTo>
                    <a:pt x="796" y="120"/>
                    <a:pt x="723" y="117"/>
                    <a:pt x="646" y="111"/>
                  </a:cubicBezTo>
                  <a:cubicBezTo>
                    <a:pt x="625" y="108"/>
                    <a:pt x="601" y="98"/>
                    <a:pt x="589" y="92"/>
                  </a:cubicBezTo>
                  <a:cubicBezTo>
                    <a:pt x="573" y="84"/>
                    <a:pt x="556" y="77"/>
                    <a:pt x="539" y="71"/>
                  </a:cubicBezTo>
                  <a:cubicBezTo>
                    <a:pt x="517" y="62"/>
                    <a:pt x="524" y="38"/>
                    <a:pt x="527" y="3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Oval 362">
              <a:extLst>
                <a:ext uri="{FF2B5EF4-FFF2-40B4-BE49-F238E27FC236}">
                  <a16:creationId xmlns:a16="http://schemas.microsoft.com/office/drawing/2014/main" id="{80CB2817-D304-482D-95D3-BDA8CC5CC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3123"/>
              <a:ext cx="85" cy="18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1" name="Oval 363">
              <a:extLst>
                <a:ext uri="{FF2B5EF4-FFF2-40B4-BE49-F238E27FC236}">
                  <a16:creationId xmlns:a16="http://schemas.microsoft.com/office/drawing/2014/main" id="{3B361F03-F98E-4BEF-839B-A06E93CBC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3168"/>
              <a:ext cx="35" cy="99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2" name="Oval 364">
              <a:extLst>
                <a:ext uri="{FF2B5EF4-FFF2-40B4-BE49-F238E27FC236}">
                  <a16:creationId xmlns:a16="http://schemas.microsoft.com/office/drawing/2014/main" id="{3F77DF9F-62C4-4516-A80F-7A86620AB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3123"/>
              <a:ext cx="85" cy="189"/>
            </a:xfrm>
            <a:prstGeom prst="ellipse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21FEC929-7F24-4385-B704-CDB5D93311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Aneurysm clip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6CC36BCF-A415-4F04-8DA7-733C7BF876BD}"/>
              </a:ext>
            </a:extLst>
          </p:cNvPr>
          <p:cNvGrpSpPr>
            <a:grpSpLocks/>
          </p:cNvGrpSpPr>
          <p:nvPr/>
        </p:nvGrpSpPr>
        <p:grpSpPr bwMode="auto">
          <a:xfrm>
            <a:off x="3287713" y="2306638"/>
            <a:ext cx="5318125" cy="2417762"/>
            <a:chOff x="1109" y="1400"/>
            <a:chExt cx="3350" cy="1523"/>
          </a:xfrm>
        </p:grpSpPr>
        <p:sp>
          <p:nvSpPr>
            <p:cNvPr id="35843" name="Freeform 4">
              <a:extLst>
                <a:ext uri="{FF2B5EF4-FFF2-40B4-BE49-F238E27FC236}">
                  <a16:creationId xmlns:a16="http://schemas.microsoft.com/office/drawing/2014/main" id="{B4E9EC27-D921-4B62-98C3-C54B0F747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400"/>
              <a:ext cx="3347" cy="1523"/>
            </a:xfrm>
            <a:custGeom>
              <a:avLst/>
              <a:gdLst>
                <a:gd name="T0" fmla="*/ 20787 w 1339"/>
                <a:gd name="T1" fmla="*/ 6017 h 571"/>
                <a:gd name="T2" fmla="*/ 18382 w 1339"/>
                <a:gd name="T3" fmla="*/ 6703 h 571"/>
                <a:gd name="T4" fmla="*/ 16837 w 1339"/>
                <a:gd name="T5" fmla="*/ 6986 h 571"/>
                <a:gd name="T6" fmla="*/ 16308 w 1339"/>
                <a:gd name="T7" fmla="*/ 7455 h 571"/>
                <a:gd name="T8" fmla="*/ 19975 w 1339"/>
                <a:gd name="T9" fmla="*/ 8466 h 571"/>
                <a:gd name="T10" fmla="*/ 19962 w 1339"/>
                <a:gd name="T11" fmla="*/ 8879 h 571"/>
                <a:gd name="T12" fmla="*/ 15445 w 1339"/>
                <a:gd name="T13" fmla="*/ 7796 h 571"/>
                <a:gd name="T14" fmla="*/ 11621 w 1339"/>
                <a:gd name="T15" fmla="*/ 7570 h 571"/>
                <a:gd name="T16" fmla="*/ 9309 w 1339"/>
                <a:gd name="T17" fmla="*/ 7740 h 571"/>
                <a:gd name="T18" fmla="*/ 8571 w 1339"/>
                <a:gd name="T19" fmla="*/ 7839 h 571"/>
                <a:gd name="T20" fmla="*/ 9946 w 1339"/>
                <a:gd name="T21" fmla="*/ 9050 h 571"/>
                <a:gd name="T22" fmla="*/ 11633 w 1339"/>
                <a:gd name="T23" fmla="*/ 10074 h 571"/>
                <a:gd name="T24" fmla="*/ 11466 w 1339"/>
                <a:gd name="T25" fmla="*/ 10210 h 571"/>
                <a:gd name="T26" fmla="*/ 9996 w 1339"/>
                <a:gd name="T27" fmla="*/ 9503 h 571"/>
                <a:gd name="T28" fmla="*/ 8186 w 1339"/>
                <a:gd name="T29" fmla="*/ 8138 h 571"/>
                <a:gd name="T30" fmla="*/ 6979 w 1339"/>
                <a:gd name="T31" fmla="*/ 7156 h 571"/>
                <a:gd name="T32" fmla="*/ 3105 w 1339"/>
                <a:gd name="T33" fmla="*/ 6772 h 571"/>
                <a:gd name="T34" fmla="*/ 3449 w 1339"/>
                <a:gd name="T35" fmla="*/ 7135 h 571"/>
                <a:gd name="T36" fmla="*/ 4604 w 1339"/>
                <a:gd name="T37" fmla="*/ 7514 h 571"/>
                <a:gd name="T38" fmla="*/ 6167 w 1339"/>
                <a:gd name="T39" fmla="*/ 8559 h 571"/>
                <a:gd name="T40" fmla="*/ 6637 w 1339"/>
                <a:gd name="T41" fmla="*/ 9071 h 571"/>
                <a:gd name="T42" fmla="*/ 5542 w 1339"/>
                <a:gd name="T43" fmla="*/ 8068 h 571"/>
                <a:gd name="T44" fmla="*/ 4042 w 1339"/>
                <a:gd name="T45" fmla="*/ 7762 h 571"/>
                <a:gd name="T46" fmla="*/ 2667 w 1339"/>
                <a:gd name="T47" fmla="*/ 7002 h 571"/>
                <a:gd name="T48" fmla="*/ 262 w 1339"/>
                <a:gd name="T49" fmla="*/ 7002 h 571"/>
                <a:gd name="T50" fmla="*/ 187 w 1339"/>
                <a:gd name="T51" fmla="*/ 6303 h 571"/>
                <a:gd name="T52" fmla="*/ 2780 w 1339"/>
                <a:gd name="T53" fmla="*/ 5804 h 571"/>
                <a:gd name="T54" fmla="*/ 4374 w 1339"/>
                <a:gd name="T55" fmla="*/ 5329 h 571"/>
                <a:gd name="T56" fmla="*/ 5467 w 1339"/>
                <a:gd name="T57" fmla="*/ 3222 h 571"/>
                <a:gd name="T58" fmla="*/ 6761 w 1339"/>
                <a:gd name="T59" fmla="*/ 1571 h 571"/>
                <a:gd name="T60" fmla="*/ 7354 w 1339"/>
                <a:gd name="T61" fmla="*/ 0 h 571"/>
                <a:gd name="T62" fmla="*/ 6936 w 1339"/>
                <a:gd name="T63" fmla="*/ 1707 h 571"/>
                <a:gd name="T64" fmla="*/ 6124 w 1339"/>
                <a:gd name="T65" fmla="*/ 2369 h 571"/>
                <a:gd name="T66" fmla="*/ 5729 w 1339"/>
                <a:gd name="T67" fmla="*/ 3622 h 571"/>
                <a:gd name="T68" fmla="*/ 4979 w 1339"/>
                <a:gd name="T69" fmla="*/ 5577 h 571"/>
                <a:gd name="T70" fmla="*/ 7199 w 1339"/>
                <a:gd name="T71" fmla="*/ 6148 h 571"/>
                <a:gd name="T72" fmla="*/ 8946 w 1339"/>
                <a:gd name="T73" fmla="*/ 6772 h 571"/>
                <a:gd name="T74" fmla="*/ 9291 w 1339"/>
                <a:gd name="T75" fmla="*/ 6417 h 571"/>
                <a:gd name="T76" fmla="*/ 10853 w 1339"/>
                <a:gd name="T77" fmla="*/ 2163 h 571"/>
                <a:gd name="T78" fmla="*/ 10821 w 1339"/>
                <a:gd name="T79" fmla="*/ 6281 h 571"/>
                <a:gd name="T80" fmla="*/ 10746 w 1339"/>
                <a:gd name="T81" fmla="*/ 6703 h 571"/>
                <a:gd name="T82" fmla="*/ 11633 w 1339"/>
                <a:gd name="T83" fmla="*/ 6532 h 571"/>
                <a:gd name="T84" fmla="*/ 15683 w 1339"/>
                <a:gd name="T85" fmla="*/ 6716 h 571"/>
                <a:gd name="T86" fmla="*/ 17350 w 1339"/>
                <a:gd name="T87" fmla="*/ 5961 h 571"/>
                <a:gd name="T88" fmla="*/ 19225 w 1339"/>
                <a:gd name="T89" fmla="*/ 6396 h 571"/>
                <a:gd name="T90" fmla="*/ 20869 w 1339"/>
                <a:gd name="T91" fmla="*/ 5735 h 5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39" h="571">
                  <a:moveTo>
                    <a:pt x="1336" y="302"/>
                  </a:moveTo>
                  <a:cubicBezTo>
                    <a:pt x="1337" y="306"/>
                    <a:pt x="1339" y="311"/>
                    <a:pt x="1331" y="317"/>
                  </a:cubicBezTo>
                  <a:cubicBezTo>
                    <a:pt x="1300" y="337"/>
                    <a:pt x="1265" y="359"/>
                    <a:pt x="1233" y="362"/>
                  </a:cubicBezTo>
                  <a:cubicBezTo>
                    <a:pt x="1211" y="364"/>
                    <a:pt x="1193" y="358"/>
                    <a:pt x="1177" y="353"/>
                  </a:cubicBezTo>
                  <a:cubicBezTo>
                    <a:pt x="1157" y="347"/>
                    <a:pt x="1142" y="342"/>
                    <a:pt x="1123" y="349"/>
                  </a:cubicBezTo>
                  <a:cubicBezTo>
                    <a:pt x="1106" y="355"/>
                    <a:pt x="1092" y="361"/>
                    <a:pt x="1078" y="368"/>
                  </a:cubicBezTo>
                  <a:cubicBezTo>
                    <a:pt x="1067" y="373"/>
                    <a:pt x="1056" y="378"/>
                    <a:pt x="1045" y="382"/>
                  </a:cubicBezTo>
                  <a:cubicBezTo>
                    <a:pt x="1042" y="383"/>
                    <a:pt x="1038" y="388"/>
                    <a:pt x="1044" y="393"/>
                  </a:cubicBezTo>
                  <a:cubicBezTo>
                    <a:pt x="1049" y="398"/>
                    <a:pt x="1072" y="406"/>
                    <a:pt x="1095" y="412"/>
                  </a:cubicBezTo>
                  <a:cubicBezTo>
                    <a:pt x="1152" y="427"/>
                    <a:pt x="1212" y="442"/>
                    <a:pt x="1279" y="446"/>
                  </a:cubicBezTo>
                  <a:cubicBezTo>
                    <a:pt x="1292" y="446"/>
                    <a:pt x="1287" y="452"/>
                    <a:pt x="1286" y="458"/>
                  </a:cubicBezTo>
                  <a:cubicBezTo>
                    <a:pt x="1285" y="463"/>
                    <a:pt x="1291" y="469"/>
                    <a:pt x="1278" y="468"/>
                  </a:cubicBezTo>
                  <a:cubicBezTo>
                    <a:pt x="1208" y="464"/>
                    <a:pt x="1137" y="454"/>
                    <a:pt x="1077" y="441"/>
                  </a:cubicBezTo>
                  <a:cubicBezTo>
                    <a:pt x="1045" y="434"/>
                    <a:pt x="1016" y="423"/>
                    <a:pt x="989" y="411"/>
                  </a:cubicBezTo>
                  <a:cubicBezTo>
                    <a:pt x="946" y="392"/>
                    <a:pt x="896" y="391"/>
                    <a:pt x="881" y="389"/>
                  </a:cubicBezTo>
                  <a:cubicBezTo>
                    <a:pt x="837" y="386"/>
                    <a:pt x="791" y="392"/>
                    <a:pt x="744" y="399"/>
                  </a:cubicBezTo>
                  <a:cubicBezTo>
                    <a:pt x="722" y="402"/>
                    <a:pt x="700" y="405"/>
                    <a:pt x="677" y="407"/>
                  </a:cubicBezTo>
                  <a:cubicBezTo>
                    <a:pt x="673" y="409"/>
                    <a:pt x="618" y="410"/>
                    <a:pt x="596" y="408"/>
                  </a:cubicBezTo>
                  <a:cubicBezTo>
                    <a:pt x="582" y="407"/>
                    <a:pt x="569" y="405"/>
                    <a:pt x="556" y="403"/>
                  </a:cubicBezTo>
                  <a:cubicBezTo>
                    <a:pt x="551" y="402"/>
                    <a:pt x="544" y="403"/>
                    <a:pt x="549" y="413"/>
                  </a:cubicBezTo>
                  <a:cubicBezTo>
                    <a:pt x="561" y="437"/>
                    <a:pt x="572" y="460"/>
                    <a:pt x="593" y="471"/>
                  </a:cubicBezTo>
                  <a:cubicBezTo>
                    <a:pt x="606" y="477"/>
                    <a:pt x="621" y="477"/>
                    <a:pt x="637" y="477"/>
                  </a:cubicBezTo>
                  <a:cubicBezTo>
                    <a:pt x="656" y="478"/>
                    <a:pt x="677" y="478"/>
                    <a:pt x="697" y="488"/>
                  </a:cubicBezTo>
                  <a:cubicBezTo>
                    <a:pt x="719" y="499"/>
                    <a:pt x="733" y="516"/>
                    <a:pt x="745" y="531"/>
                  </a:cubicBezTo>
                  <a:cubicBezTo>
                    <a:pt x="752" y="541"/>
                    <a:pt x="767" y="568"/>
                    <a:pt x="766" y="569"/>
                  </a:cubicBezTo>
                  <a:cubicBezTo>
                    <a:pt x="765" y="571"/>
                    <a:pt x="748" y="552"/>
                    <a:pt x="734" y="538"/>
                  </a:cubicBezTo>
                  <a:cubicBezTo>
                    <a:pt x="722" y="525"/>
                    <a:pt x="707" y="514"/>
                    <a:pt x="692" y="507"/>
                  </a:cubicBezTo>
                  <a:cubicBezTo>
                    <a:pt x="679" y="501"/>
                    <a:pt x="656" y="501"/>
                    <a:pt x="640" y="501"/>
                  </a:cubicBezTo>
                  <a:cubicBezTo>
                    <a:pt x="621" y="500"/>
                    <a:pt x="600" y="500"/>
                    <a:pt x="580" y="490"/>
                  </a:cubicBezTo>
                  <a:cubicBezTo>
                    <a:pt x="548" y="474"/>
                    <a:pt x="537" y="456"/>
                    <a:pt x="524" y="429"/>
                  </a:cubicBezTo>
                  <a:cubicBezTo>
                    <a:pt x="519" y="421"/>
                    <a:pt x="515" y="412"/>
                    <a:pt x="511" y="405"/>
                  </a:cubicBezTo>
                  <a:cubicBezTo>
                    <a:pt x="506" y="395"/>
                    <a:pt x="456" y="379"/>
                    <a:pt x="447" y="377"/>
                  </a:cubicBezTo>
                  <a:cubicBezTo>
                    <a:pt x="388" y="361"/>
                    <a:pt x="333" y="345"/>
                    <a:pt x="273" y="347"/>
                  </a:cubicBezTo>
                  <a:cubicBezTo>
                    <a:pt x="252" y="347"/>
                    <a:pt x="226" y="352"/>
                    <a:pt x="199" y="357"/>
                  </a:cubicBezTo>
                  <a:cubicBezTo>
                    <a:pt x="197" y="358"/>
                    <a:pt x="196" y="362"/>
                    <a:pt x="199" y="363"/>
                  </a:cubicBezTo>
                  <a:cubicBezTo>
                    <a:pt x="207" y="367"/>
                    <a:pt x="214" y="371"/>
                    <a:pt x="221" y="376"/>
                  </a:cubicBezTo>
                  <a:cubicBezTo>
                    <a:pt x="234" y="384"/>
                    <a:pt x="246" y="392"/>
                    <a:pt x="261" y="394"/>
                  </a:cubicBezTo>
                  <a:cubicBezTo>
                    <a:pt x="273" y="396"/>
                    <a:pt x="284" y="396"/>
                    <a:pt x="295" y="396"/>
                  </a:cubicBezTo>
                  <a:cubicBezTo>
                    <a:pt x="317" y="395"/>
                    <a:pt x="340" y="394"/>
                    <a:pt x="364" y="413"/>
                  </a:cubicBezTo>
                  <a:cubicBezTo>
                    <a:pt x="374" y="422"/>
                    <a:pt x="392" y="447"/>
                    <a:pt x="395" y="451"/>
                  </a:cubicBezTo>
                  <a:cubicBezTo>
                    <a:pt x="403" y="461"/>
                    <a:pt x="412" y="472"/>
                    <a:pt x="425" y="478"/>
                  </a:cubicBezTo>
                  <a:cubicBezTo>
                    <a:pt x="425" y="478"/>
                    <a:pt x="425" y="478"/>
                    <a:pt x="425" y="478"/>
                  </a:cubicBezTo>
                  <a:cubicBezTo>
                    <a:pt x="404" y="469"/>
                    <a:pt x="390" y="458"/>
                    <a:pt x="378" y="445"/>
                  </a:cubicBezTo>
                  <a:cubicBezTo>
                    <a:pt x="371" y="437"/>
                    <a:pt x="364" y="432"/>
                    <a:pt x="355" y="425"/>
                  </a:cubicBezTo>
                  <a:cubicBezTo>
                    <a:pt x="335" y="409"/>
                    <a:pt x="317" y="410"/>
                    <a:pt x="296" y="410"/>
                  </a:cubicBezTo>
                  <a:cubicBezTo>
                    <a:pt x="284" y="410"/>
                    <a:pt x="272" y="411"/>
                    <a:pt x="259" y="409"/>
                  </a:cubicBezTo>
                  <a:cubicBezTo>
                    <a:pt x="241" y="406"/>
                    <a:pt x="226" y="397"/>
                    <a:pt x="213" y="388"/>
                  </a:cubicBezTo>
                  <a:cubicBezTo>
                    <a:pt x="199" y="379"/>
                    <a:pt x="187" y="371"/>
                    <a:pt x="171" y="369"/>
                  </a:cubicBezTo>
                  <a:cubicBezTo>
                    <a:pt x="160" y="368"/>
                    <a:pt x="149" y="368"/>
                    <a:pt x="138" y="369"/>
                  </a:cubicBezTo>
                  <a:cubicBezTo>
                    <a:pt x="98" y="375"/>
                    <a:pt x="53" y="379"/>
                    <a:pt x="17" y="369"/>
                  </a:cubicBezTo>
                  <a:cubicBezTo>
                    <a:pt x="11" y="368"/>
                    <a:pt x="20" y="359"/>
                    <a:pt x="14" y="356"/>
                  </a:cubicBezTo>
                  <a:cubicBezTo>
                    <a:pt x="0" y="351"/>
                    <a:pt x="7" y="346"/>
                    <a:pt x="12" y="332"/>
                  </a:cubicBezTo>
                  <a:cubicBezTo>
                    <a:pt x="18" y="318"/>
                    <a:pt x="11" y="307"/>
                    <a:pt x="25" y="313"/>
                  </a:cubicBezTo>
                  <a:cubicBezTo>
                    <a:pt x="65" y="329"/>
                    <a:pt x="122" y="317"/>
                    <a:pt x="178" y="306"/>
                  </a:cubicBezTo>
                  <a:cubicBezTo>
                    <a:pt x="195" y="303"/>
                    <a:pt x="211" y="300"/>
                    <a:pt x="227" y="297"/>
                  </a:cubicBezTo>
                  <a:cubicBezTo>
                    <a:pt x="232" y="296"/>
                    <a:pt x="263" y="293"/>
                    <a:pt x="280" y="281"/>
                  </a:cubicBezTo>
                  <a:cubicBezTo>
                    <a:pt x="312" y="257"/>
                    <a:pt x="339" y="223"/>
                    <a:pt x="347" y="186"/>
                  </a:cubicBezTo>
                  <a:cubicBezTo>
                    <a:pt x="350" y="170"/>
                    <a:pt x="350" y="170"/>
                    <a:pt x="350" y="170"/>
                  </a:cubicBezTo>
                  <a:cubicBezTo>
                    <a:pt x="354" y="153"/>
                    <a:pt x="356" y="141"/>
                    <a:pt x="364" y="129"/>
                  </a:cubicBezTo>
                  <a:cubicBezTo>
                    <a:pt x="382" y="102"/>
                    <a:pt x="421" y="94"/>
                    <a:pt x="433" y="83"/>
                  </a:cubicBezTo>
                  <a:cubicBezTo>
                    <a:pt x="444" y="74"/>
                    <a:pt x="451" y="59"/>
                    <a:pt x="455" y="48"/>
                  </a:cubicBezTo>
                  <a:cubicBezTo>
                    <a:pt x="458" y="37"/>
                    <a:pt x="471" y="0"/>
                    <a:pt x="471" y="0"/>
                  </a:cubicBezTo>
                  <a:cubicBezTo>
                    <a:pt x="471" y="0"/>
                    <a:pt x="469" y="12"/>
                    <a:pt x="467" y="24"/>
                  </a:cubicBezTo>
                  <a:cubicBezTo>
                    <a:pt x="465" y="35"/>
                    <a:pt x="453" y="78"/>
                    <a:pt x="444" y="90"/>
                  </a:cubicBezTo>
                  <a:cubicBezTo>
                    <a:pt x="433" y="102"/>
                    <a:pt x="427" y="105"/>
                    <a:pt x="419" y="108"/>
                  </a:cubicBezTo>
                  <a:cubicBezTo>
                    <a:pt x="407" y="113"/>
                    <a:pt x="396" y="122"/>
                    <a:pt x="392" y="125"/>
                  </a:cubicBezTo>
                  <a:cubicBezTo>
                    <a:pt x="378" y="138"/>
                    <a:pt x="375" y="150"/>
                    <a:pt x="370" y="175"/>
                  </a:cubicBezTo>
                  <a:cubicBezTo>
                    <a:pt x="367" y="191"/>
                    <a:pt x="367" y="191"/>
                    <a:pt x="367" y="191"/>
                  </a:cubicBezTo>
                  <a:cubicBezTo>
                    <a:pt x="360" y="225"/>
                    <a:pt x="341" y="259"/>
                    <a:pt x="316" y="286"/>
                  </a:cubicBezTo>
                  <a:cubicBezTo>
                    <a:pt x="314" y="288"/>
                    <a:pt x="316" y="294"/>
                    <a:pt x="319" y="294"/>
                  </a:cubicBezTo>
                  <a:cubicBezTo>
                    <a:pt x="348" y="297"/>
                    <a:pt x="377" y="302"/>
                    <a:pt x="404" y="309"/>
                  </a:cubicBezTo>
                  <a:cubicBezTo>
                    <a:pt x="408" y="309"/>
                    <a:pt x="447" y="320"/>
                    <a:pt x="461" y="324"/>
                  </a:cubicBezTo>
                  <a:cubicBezTo>
                    <a:pt x="477" y="329"/>
                    <a:pt x="563" y="356"/>
                    <a:pt x="572" y="357"/>
                  </a:cubicBezTo>
                  <a:cubicBezTo>
                    <a:pt x="573" y="357"/>
                    <a:pt x="573" y="357"/>
                    <a:pt x="573" y="357"/>
                  </a:cubicBezTo>
                  <a:cubicBezTo>
                    <a:pt x="581" y="358"/>
                    <a:pt x="587" y="358"/>
                    <a:pt x="591" y="358"/>
                  </a:cubicBezTo>
                  <a:cubicBezTo>
                    <a:pt x="600" y="357"/>
                    <a:pt x="602" y="342"/>
                    <a:pt x="595" y="338"/>
                  </a:cubicBezTo>
                  <a:cubicBezTo>
                    <a:pt x="533" y="301"/>
                    <a:pt x="502" y="211"/>
                    <a:pt x="558" y="152"/>
                  </a:cubicBezTo>
                  <a:cubicBezTo>
                    <a:pt x="586" y="122"/>
                    <a:pt x="644" y="106"/>
                    <a:pt x="695" y="114"/>
                  </a:cubicBezTo>
                  <a:cubicBezTo>
                    <a:pt x="733" y="119"/>
                    <a:pt x="760" y="137"/>
                    <a:pt x="774" y="163"/>
                  </a:cubicBezTo>
                  <a:cubicBezTo>
                    <a:pt x="807" y="230"/>
                    <a:pt x="757" y="299"/>
                    <a:pt x="693" y="331"/>
                  </a:cubicBezTo>
                  <a:cubicBezTo>
                    <a:pt x="691" y="332"/>
                    <a:pt x="686" y="335"/>
                    <a:pt x="684" y="336"/>
                  </a:cubicBezTo>
                  <a:cubicBezTo>
                    <a:pt x="679" y="339"/>
                    <a:pt x="684" y="353"/>
                    <a:pt x="688" y="353"/>
                  </a:cubicBezTo>
                  <a:cubicBezTo>
                    <a:pt x="692" y="353"/>
                    <a:pt x="695" y="351"/>
                    <a:pt x="701" y="350"/>
                  </a:cubicBezTo>
                  <a:cubicBezTo>
                    <a:pt x="718" y="348"/>
                    <a:pt x="743" y="344"/>
                    <a:pt x="745" y="344"/>
                  </a:cubicBezTo>
                  <a:cubicBezTo>
                    <a:pt x="808" y="335"/>
                    <a:pt x="874" y="327"/>
                    <a:pt x="941" y="345"/>
                  </a:cubicBezTo>
                  <a:cubicBezTo>
                    <a:pt x="948" y="347"/>
                    <a:pt x="975" y="353"/>
                    <a:pt x="1004" y="354"/>
                  </a:cubicBezTo>
                  <a:cubicBezTo>
                    <a:pt x="1025" y="352"/>
                    <a:pt x="1042" y="344"/>
                    <a:pt x="1063" y="335"/>
                  </a:cubicBezTo>
                  <a:cubicBezTo>
                    <a:pt x="1077" y="328"/>
                    <a:pt x="1092" y="321"/>
                    <a:pt x="1111" y="314"/>
                  </a:cubicBezTo>
                  <a:cubicBezTo>
                    <a:pt x="1142" y="304"/>
                    <a:pt x="1167" y="323"/>
                    <a:pt x="1189" y="329"/>
                  </a:cubicBezTo>
                  <a:cubicBezTo>
                    <a:pt x="1203" y="334"/>
                    <a:pt x="1216" y="338"/>
                    <a:pt x="1231" y="337"/>
                  </a:cubicBezTo>
                  <a:cubicBezTo>
                    <a:pt x="1255" y="335"/>
                    <a:pt x="1291" y="316"/>
                    <a:pt x="1318" y="298"/>
                  </a:cubicBezTo>
                  <a:cubicBezTo>
                    <a:pt x="1327" y="289"/>
                    <a:pt x="1334" y="294"/>
                    <a:pt x="1336" y="302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4" name="Freeform 5">
              <a:extLst>
                <a:ext uri="{FF2B5EF4-FFF2-40B4-BE49-F238E27FC236}">
                  <a16:creationId xmlns:a16="http://schemas.microsoft.com/office/drawing/2014/main" id="{42948E57-8DF5-4373-9A59-6B18CA981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720"/>
              <a:ext cx="505" cy="509"/>
            </a:xfrm>
            <a:custGeom>
              <a:avLst/>
              <a:gdLst>
                <a:gd name="T0" fmla="*/ 1845 w 202"/>
                <a:gd name="T1" fmla="*/ 21 h 191"/>
                <a:gd name="T2" fmla="*/ 1208 w 202"/>
                <a:gd name="T3" fmla="*/ 192 h 191"/>
                <a:gd name="T4" fmla="*/ 563 w 202"/>
                <a:gd name="T5" fmla="*/ 682 h 191"/>
                <a:gd name="T6" fmla="*/ 158 w 202"/>
                <a:gd name="T7" fmla="*/ 1442 h 191"/>
                <a:gd name="T8" fmla="*/ 283 w 202"/>
                <a:gd name="T9" fmla="*/ 2764 h 191"/>
                <a:gd name="T10" fmla="*/ 563 w 202"/>
                <a:gd name="T11" fmla="*/ 3254 h 191"/>
                <a:gd name="T12" fmla="*/ 1145 w 202"/>
                <a:gd name="T13" fmla="*/ 3536 h 191"/>
                <a:gd name="T14" fmla="*/ 2863 w 202"/>
                <a:gd name="T15" fmla="*/ 2252 h 191"/>
                <a:gd name="T16" fmla="*/ 3145 w 202"/>
                <a:gd name="T17" fmla="*/ 1306 h 191"/>
                <a:gd name="T18" fmla="*/ 2908 w 202"/>
                <a:gd name="T19" fmla="*/ 512 h 191"/>
                <a:gd name="T20" fmla="*/ 2595 w 202"/>
                <a:gd name="T21" fmla="*/ 192 h 191"/>
                <a:gd name="T22" fmla="*/ 1908 w 202"/>
                <a:gd name="T23" fmla="*/ 21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2" h="191">
                  <a:moveTo>
                    <a:pt x="118" y="1"/>
                  </a:moveTo>
                  <a:cubicBezTo>
                    <a:pt x="103" y="3"/>
                    <a:pt x="91" y="3"/>
                    <a:pt x="77" y="10"/>
                  </a:cubicBezTo>
                  <a:cubicBezTo>
                    <a:pt x="62" y="17"/>
                    <a:pt x="48" y="25"/>
                    <a:pt x="36" y="36"/>
                  </a:cubicBezTo>
                  <a:cubicBezTo>
                    <a:pt x="25" y="47"/>
                    <a:pt x="16" y="63"/>
                    <a:pt x="10" y="76"/>
                  </a:cubicBezTo>
                  <a:cubicBezTo>
                    <a:pt x="0" y="101"/>
                    <a:pt x="8" y="123"/>
                    <a:pt x="18" y="146"/>
                  </a:cubicBezTo>
                  <a:cubicBezTo>
                    <a:pt x="23" y="155"/>
                    <a:pt x="28" y="164"/>
                    <a:pt x="36" y="172"/>
                  </a:cubicBezTo>
                  <a:cubicBezTo>
                    <a:pt x="47" y="182"/>
                    <a:pt x="58" y="186"/>
                    <a:pt x="73" y="187"/>
                  </a:cubicBezTo>
                  <a:cubicBezTo>
                    <a:pt x="150" y="191"/>
                    <a:pt x="175" y="133"/>
                    <a:pt x="183" y="119"/>
                  </a:cubicBezTo>
                  <a:cubicBezTo>
                    <a:pt x="192" y="102"/>
                    <a:pt x="202" y="87"/>
                    <a:pt x="201" y="69"/>
                  </a:cubicBezTo>
                  <a:cubicBezTo>
                    <a:pt x="200" y="54"/>
                    <a:pt x="197" y="38"/>
                    <a:pt x="186" y="27"/>
                  </a:cubicBezTo>
                  <a:cubicBezTo>
                    <a:pt x="180" y="20"/>
                    <a:pt x="173" y="13"/>
                    <a:pt x="166" y="10"/>
                  </a:cubicBezTo>
                  <a:cubicBezTo>
                    <a:pt x="146" y="0"/>
                    <a:pt x="129" y="0"/>
                    <a:pt x="122" y="1"/>
                  </a:cubicBezTo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5" name="Freeform 6">
              <a:extLst>
                <a:ext uri="{FF2B5EF4-FFF2-40B4-BE49-F238E27FC236}">
                  <a16:creationId xmlns:a16="http://schemas.microsoft.com/office/drawing/2014/main" id="{1F7392AA-B045-48D4-87A5-B54F7FDE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696"/>
              <a:ext cx="395" cy="435"/>
            </a:xfrm>
            <a:custGeom>
              <a:avLst/>
              <a:gdLst>
                <a:gd name="T0" fmla="*/ 238 w 158"/>
                <a:gd name="T1" fmla="*/ 1366 h 163"/>
                <a:gd name="T2" fmla="*/ 175 w 158"/>
                <a:gd name="T3" fmla="*/ 2677 h 163"/>
                <a:gd name="T4" fmla="*/ 908 w 158"/>
                <a:gd name="T5" fmla="*/ 3021 h 163"/>
                <a:gd name="T6" fmla="*/ 2300 w 158"/>
                <a:gd name="T7" fmla="*/ 1673 h 163"/>
                <a:gd name="T8" fmla="*/ 2270 w 158"/>
                <a:gd name="T9" fmla="*/ 627 h 163"/>
                <a:gd name="T10" fmla="*/ 833 w 158"/>
                <a:gd name="T11" fmla="*/ 606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63">
                  <a:moveTo>
                    <a:pt x="15" y="72"/>
                  </a:moveTo>
                  <a:cubicBezTo>
                    <a:pt x="3" y="93"/>
                    <a:pt x="0" y="118"/>
                    <a:pt x="11" y="141"/>
                  </a:cubicBezTo>
                  <a:cubicBezTo>
                    <a:pt x="18" y="155"/>
                    <a:pt x="25" y="163"/>
                    <a:pt x="58" y="159"/>
                  </a:cubicBezTo>
                  <a:cubicBezTo>
                    <a:pt x="91" y="155"/>
                    <a:pt x="138" y="107"/>
                    <a:pt x="147" y="88"/>
                  </a:cubicBezTo>
                  <a:cubicBezTo>
                    <a:pt x="158" y="68"/>
                    <a:pt x="156" y="53"/>
                    <a:pt x="145" y="33"/>
                  </a:cubicBezTo>
                  <a:cubicBezTo>
                    <a:pt x="128" y="0"/>
                    <a:pt x="77" y="13"/>
                    <a:pt x="53" y="32"/>
                  </a:cubicBezTo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7">
              <a:extLst>
                <a:ext uri="{FF2B5EF4-FFF2-40B4-BE49-F238E27FC236}">
                  <a16:creationId xmlns:a16="http://schemas.microsoft.com/office/drawing/2014/main" id="{AF0EE595-DD8E-4C43-8758-93003A21C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749"/>
              <a:ext cx="265" cy="331"/>
            </a:xfrm>
            <a:custGeom>
              <a:avLst/>
              <a:gdLst>
                <a:gd name="T0" fmla="*/ 988 w 106"/>
                <a:gd name="T1" fmla="*/ 93 h 124"/>
                <a:gd name="T2" fmla="*/ 158 w 106"/>
                <a:gd name="T3" fmla="*/ 934 h 124"/>
                <a:gd name="T4" fmla="*/ 20 w 106"/>
                <a:gd name="T5" fmla="*/ 1767 h 124"/>
                <a:gd name="T6" fmla="*/ 438 w 106"/>
                <a:gd name="T7" fmla="*/ 2210 h 124"/>
                <a:gd name="T8" fmla="*/ 783 w 106"/>
                <a:gd name="T9" fmla="*/ 1618 h 124"/>
                <a:gd name="T10" fmla="*/ 1050 w 106"/>
                <a:gd name="T11" fmla="*/ 1468 h 124"/>
                <a:gd name="T12" fmla="*/ 1300 w 106"/>
                <a:gd name="T13" fmla="*/ 1183 h 124"/>
                <a:gd name="T14" fmla="*/ 1625 w 106"/>
                <a:gd name="T15" fmla="*/ 398 h 124"/>
                <a:gd name="T16" fmla="*/ 1020 w 106"/>
                <a:gd name="T17" fmla="*/ 77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24">
                  <a:moveTo>
                    <a:pt x="63" y="5"/>
                  </a:moveTo>
                  <a:cubicBezTo>
                    <a:pt x="43" y="11"/>
                    <a:pt x="20" y="30"/>
                    <a:pt x="10" y="49"/>
                  </a:cubicBezTo>
                  <a:cubicBezTo>
                    <a:pt x="4" y="62"/>
                    <a:pt x="0" y="80"/>
                    <a:pt x="1" y="93"/>
                  </a:cubicBezTo>
                  <a:cubicBezTo>
                    <a:pt x="2" y="107"/>
                    <a:pt x="12" y="124"/>
                    <a:pt x="28" y="116"/>
                  </a:cubicBezTo>
                  <a:cubicBezTo>
                    <a:pt x="40" y="111"/>
                    <a:pt x="42" y="94"/>
                    <a:pt x="50" y="85"/>
                  </a:cubicBezTo>
                  <a:cubicBezTo>
                    <a:pt x="54" y="80"/>
                    <a:pt x="61" y="79"/>
                    <a:pt x="67" y="77"/>
                  </a:cubicBezTo>
                  <a:cubicBezTo>
                    <a:pt x="74" y="73"/>
                    <a:pt x="78" y="69"/>
                    <a:pt x="83" y="62"/>
                  </a:cubicBezTo>
                  <a:cubicBezTo>
                    <a:pt x="90" y="50"/>
                    <a:pt x="106" y="36"/>
                    <a:pt x="104" y="21"/>
                  </a:cubicBezTo>
                  <a:cubicBezTo>
                    <a:pt x="102" y="6"/>
                    <a:pt x="80" y="0"/>
                    <a:pt x="65" y="4"/>
                  </a:cubicBezTo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Oval 8">
              <a:extLst>
                <a:ext uri="{FF2B5EF4-FFF2-40B4-BE49-F238E27FC236}">
                  <a16:creationId xmlns:a16="http://schemas.microsoft.com/office/drawing/2014/main" id="{8C36439A-DD8F-41B8-9E47-FF3685731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1843"/>
              <a:ext cx="37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48" name="Oval 9">
              <a:extLst>
                <a:ext uri="{FF2B5EF4-FFF2-40B4-BE49-F238E27FC236}">
                  <a16:creationId xmlns:a16="http://schemas.microsoft.com/office/drawing/2014/main" id="{2A419A92-273B-41F5-ACA2-42CE9466C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" y="1816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49" name="Oval 10">
              <a:extLst>
                <a:ext uri="{FF2B5EF4-FFF2-40B4-BE49-F238E27FC236}">
                  <a16:creationId xmlns:a16="http://schemas.microsoft.com/office/drawing/2014/main" id="{B0885198-3000-422D-B20F-83B8AE364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1891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50" name="Freeform 11">
              <a:extLst>
                <a:ext uri="{FF2B5EF4-FFF2-40B4-BE49-F238E27FC236}">
                  <a16:creationId xmlns:a16="http://schemas.microsoft.com/office/drawing/2014/main" id="{2E64469E-7875-42F3-89D2-12B32F5EC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773"/>
              <a:ext cx="425" cy="526"/>
            </a:xfrm>
            <a:custGeom>
              <a:avLst/>
              <a:gdLst>
                <a:gd name="T0" fmla="*/ 0 w 170"/>
                <a:gd name="T1" fmla="*/ 3749 h 197"/>
                <a:gd name="T2" fmla="*/ 895 w 170"/>
                <a:gd name="T3" fmla="*/ 3637 h 197"/>
                <a:gd name="T4" fmla="*/ 1050 w 170"/>
                <a:gd name="T5" fmla="*/ 3500 h 197"/>
                <a:gd name="T6" fmla="*/ 2125 w 170"/>
                <a:gd name="T7" fmla="*/ 2267 h 197"/>
                <a:gd name="T8" fmla="*/ 1875 w 170"/>
                <a:gd name="T9" fmla="*/ 0 h 197"/>
                <a:gd name="T10" fmla="*/ 1625 w 170"/>
                <a:gd name="T11" fmla="*/ 2475 h 197"/>
                <a:gd name="T12" fmla="*/ 0 w 170"/>
                <a:gd name="T13" fmla="*/ 3749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197">
                  <a:moveTo>
                    <a:pt x="0" y="197"/>
                  </a:moveTo>
                  <a:cubicBezTo>
                    <a:pt x="57" y="191"/>
                    <a:pt x="57" y="191"/>
                    <a:pt x="57" y="191"/>
                  </a:cubicBezTo>
                  <a:cubicBezTo>
                    <a:pt x="57" y="191"/>
                    <a:pt x="59" y="188"/>
                    <a:pt x="67" y="184"/>
                  </a:cubicBezTo>
                  <a:cubicBezTo>
                    <a:pt x="92" y="171"/>
                    <a:pt x="117" y="149"/>
                    <a:pt x="136" y="119"/>
                  </a:cubicBezTo>
                  <a:cubicBezTo>
                    <a:pt x="170" y="59"/>
                    <a:pt x="138" y="9"/>
                    <a:pt x="120" y="0"/>
                  </a:cubicBezTo>
                  <a:cubicBezTo>
                    <a:pt x="134" y="30"/>
                    <a:pt x="147" y="72"/>
                    <a:pt x="104" y="130"/>
                  </a:cubicBezTo>
                  <a:cubicBezTo>
                    <a:pt x="61" y="188"/>
                    <a:pt x="38" y="193"/>
                    <a:pt x="0" y="197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12">
              <a:extLst>
                <a:ext uri="{FF2B5EF4-FFF2-40B4-BE49-F238E27FC236}">
                  <a16:creationId xmlns:a16="http://schemas.microsoft.com/office/drawing/2014/main" id="{54F456D1-C12E-43DA-A91E-0582BC893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189"/>
              <a:ext cx="540" cy="107"/>
            </a:xfrm>
            <a:custGeom>
              <a:avLst/>
              <a:gdLst>
                <a:gd name="T0" fmla="*/ 0 w 216"/>
                <a:gd name="T1" fmla="*/ 559 h 40"/>
                <a:gd name="T2" fmla="*/ 1458 w 216"/>
                <a:gd name="T3" fmla="*/ 444 h 40"/>
                <a:gd name="T4" fmla="*/ 3375 w 216"/>
                <a:gd name="T5" fmla="*/ 0 h 40"/>
                <a:gd name="T6" fmla="*/ 1488 w 216"/>
                <a:gd name="T7" fmla="*/ 629 h 40"/>
                <a:gd name="T8" fmla="*/ 0 w 216"/>
                <a:gd name="T9" fmla="*/ 559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40">
                  <a:moveTo>
                    <a:pt x="0" y="29"/>
                  </a:moveTo>
                  <a:cubicBezTo>
                    <a:pt x="35" y="36"/>
                    <a:pt x="64" y="28"/>
                    <a:pt x="93" y="23"/>
                  </a:cubicBezTo>
                  <a:cubicBezTo>
                    <a:pt x="122" y="18"/>
                    <a:pt x="201" y="1"/>
                    <a:pt x="216" y="0"/>
                  </a:cubicBezTo>
                  <a:cubicBezTo>
                    <a:pt x="186" y="12"/>
                    <a:pt x="132" y="26"/>
                    <a:pt x="95" y="33"/>
                  </a:cubicBezTo>
                  <a:cubicBezTo>
                    <a:pt x="58" y="40"/>
                    <a:pt x="10" y="34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13">
              <a:extLst>
                <a:ext uri="{FF2B5EF4-FFF2-40B4-BE49-F238E27FC236}">
                  <a16:creationId xmlns:a16="http://schemas.microsoft.com/office/drawing/2014/main" id="{A87E4F31-E172-441D-B2A3-EC9B9710B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229"/>
              <a:ext cx="420" cy="134"/>
            </a:xfrm>
            <a:custGeom>
              <a:avLst/>
              <a:gdLst>
                <a:gd name="T0" fmla="*/ 0 w 168"/>
                <a:gd name="T1" fmla="*/ 0 h 50"/>
                <a:gd name="T2" fmla="*/ 2625 w 168"/>
                <a:gd name="T3" fmla="*/ 962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8" h="50">
                  <a:moveTo>
                    <a:pt x="0" y="0"/>
                  </a:moveTo>
                  <a:cubicBezTo>
                    <a:pt x="36" y="7"/>
                    <a:pt x="133" y="31"/>
                    <a:pt x="168" y="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14">
              <a:extLst>
                <a:ext uri="{FF2B5EF4-FFF2-40B4-BE49-F238E27FC236}">
                  <a16:creationId xmlns:a16="http://schemas.microsoft.com/office/drawing/2014/main" id="{70386C13-D012-4E19-A2FD-CAA3C3018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245"/>
              <a:ext cx="398" cy="155"/>
            </a:xfrm>
            <a:custGeom>
              <a:avLst/>
              <a:gdLst>
                <a:gd name="T0" fmla="*/ 0 w 159"/>
                <a:gd name="T1" fmla="*/ 764 h 58"/>
                <a:gd name="T2" fmla="*/ 1084 w 159"/>
                <a:gd name="T3" fmla="*/ 687 h 58"/>
                <a:gd name="T4" fmla="*/ 2493 w 159"/>
                <a:gd name="T5" fmla="*/ 0 h 58"/>
                <a:gd name="T6" fmla="*/ 1222 w 159"/>
                <a:gd name="T7" fmla="*/ 799 h 58"/>
                <a:gd name="T8" fmla="*/ 0 w 159"/>
                <a:gd name="T9" fmla="*/ 76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58">
                  <a:moveTo>
                    <a:pt x="0" y="40"/>
                  </a:moveTo>
                  <a:cubicBezTo>
                    <a:pt x="29" y="46"/>
                    <a:pt x="50" y="47"/>
                    <a:pt x="69" y="36"/>
                  </a:cubicBezTo>
                  <a:cubicBezTo>
                    <a:pt x="88" y="25"/>
                    <a:pt x="145" y="0"/>
                    <a:pt x="159" y="0"/>
                  </a:cubicBezTo>
                  <a:cubicBezTo>
                    <a:pt x="143" y="2"/>
                    <a:pt x="108" y="26"/>
                    <a:pt x="78" y="42"/>
                  </a:cubicBezTo>
                  <a:cubicBezTo>
                    <a:pt x="48" y="58"/>
                    <a:pt x="7" y="44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15">
              <a:extLst>
                <a:ext uri="{FF2B5EF4-FFF2-40B4-BE49-F238E27FC236}">
                  <a16:creationId xmlns:a16="http://schemas.microsoft.com/office/drawing/2014/main" id="{AA4F2D40-4432-4132-84C9-7F805EAD0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23"/>
              <a:ext cx="180" cy="18"/>
            </a:xfrm>
            <a:custGeom>
              <a:avLst/>
              <a:gdLst>
                <a:gd name="T0" fmla="*/ 1125 w 72"/>
                <a:gd name="T1" fmla="*/ 33 h 7"/>
                <a:gd name="T2" fmla="*/ 0 w 72"/>
                <a:gd name="T3" fmla="*/ 85 h 7"/>
                <a:gd name="T4" fmla="*/ 1125 w 72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7">
                  <a:moveTo>
                    <a:pt x="72" y="2"/>
                  </a:moveTo>
                  <a:cubicBezTo>
                    <a:pt x="66" y="0"/>
                    <a:pt x="7" y="3"/>
                    <a:pt x="0" y="5"/>
                  </a:cubicBezTo>
                  <a:cubicBezTo>
                    <a:pt x="10" y="7"/>
                    <a:pt x="65" y="5"/>
                    <a:pt x="7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16">
              <a:extLst>
                <a:ext uri="{FF2B5EF4-FFF2-40B4-BE49-F238E27FC236}">
                  <a16:creationId xmlns:a16="http://schemas.microsoft.com/office/drawing/2014/main" id="{98BA39D4-DCD9-407D-AB84-3E0F49B25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344"/>
              <a:ext cx="205" cy="27"/>
            </a:xfrm>
            <a:custGeom>
              <a:avLst/>
              <a:gdLst>
                <a:gd name="T0" fmla="*/ 1283 w 82"/>
                <a:gd name="T1" fmla="*/ 0 h 10"/>
                <a:gd name="T2" fmla="*/ 0 w 82"/>
                <a:gd name="T3" fmla="*/ 59 h 10"/>
                <a:gd name="T4" fmla="*/ 1283 w 8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0">
                  <a:moveTo>
                    <a:pt x="82" y="0"/>
                  </a:moveTo>
                  <a:cubicBezTo>
                    <a:pt x="77" y="1"/>
                    <a:pt x="10" y="2"/>
                    <a:pt x="0" y="3"/>
                  </a:cubicBezTo>
                  <a:cubicBezTo>
                    <a:pt x="10" y="9"/>
                    <a:pt x="69" y="10"/>
                    <a:pt x="82" y="0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17">
              <a:extLst>
                <a:ext uri="{FF2B5EF4-FFF2-40B4-BE49-F238E27FC236}">
                  <a16:creationId xmlns:a16="http://schemas.microsoft.com/office/drawing/2014/main" id="{7844B803-66BD-4FD6-AEF1-E2664110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419"/>
              <a:ext cx="635" cy="61"/>
            </a:xfrm>
            <a:custGeom>
              <a:avLst/>
              <a:gdLst>
                <a:gd name="T0" fmla="*/ 0 w 254"/>
                <a:gd name="T1" fmla="*/ 316 h 23"/>
                <a:gd name="T2" fmla="*/ 2000 w 254"/>
                <a:gd name="T3" fmla="*/ 337 h 23"/>
                <a:gd name="T4" fmla="*/ 3970 w 254"/>
                <a:gd name="T5" fmla="*/ 34 h 23"/>
                <a:gd name="T6" fmla="*/ 1988 w 254"/>
                <a:gd name="T7" fmla="*/ 191 h 23"/>
                <a:gd name="T8" fmla="*/ 0 w 254"/>
                <a:gd name="T9" fmla="*/ 31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23">
                  <a:moveTo>
                    <a:pt x="0" y="17"/>
                  </a:moveTo>
                  <a:cubicBezTo>
                    <a:pt x="21" y="21"/>
                    <a:pt x="87" y="23"/>
                    <a:pt x="128" y="18"/>
                  </a:cubicBezTo>
                  <a:cubicBezTo>
                    <a:pt x="168" y="13"/>
                    <a:pt x="240" y="2"/>
                    <a:pt x="254" y="2"/>
                  </a:cubicBezTo>
                  <a:cubicBezTo>
                    <a:pt x="225" y="0"/>
                    <a:pt x="153" y="5"/>
                    <a:pt x="127" y="10"/>
                  </a:cubicBezTo>
                  <a:cubicBezTo>
                    <a:pt x="101" y="15"/>
                    <a:pt x="11" y="17"/>
                    <a:pt x="0" y="17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18">
              <a:extLst>
                <a:ext uri="{FF2B5EF4-FFF2-40B4-BE49-F238E27FC236}">
                  <a16:creationId xmlns:a16="http://schemas.microsoft.com/office/drawing/2014/main" id="{5A704D41-3142-4A77-9C3D-2B8EC8C27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288"/>
              <a:ext cx="628" cy="117"/>
            </a:xfrm>
            <a:custGeom>
              <a:avLst/>
              <a:gdLst>
                <a:gd name="T0" fmla="*/ 0 w 251"/>
                <a:gd name="T1" fmla="*/ 319 h 44"/>
                <a:gd name="T2" fmla="*/ 1771 w 251"/>
                <a:gd name="T3" fmla="*/ 205 h 44"/>
                <a:gd name="T4" fmla="*/ 3931 w 251"/>
                <a:gd name="T5" fmla="*/ 827 h 44"/>
                <a:gd name="T6" fmla="*/ 1271 w 251"/>
                <a:gd name="T7" fmla="*/ 21 h 44"/>
                <a:gd name="T8" fmla="*/ 0 w 251"/>
                <a:gd name="T9" fmla="*/ 31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44">
                  <a:moveTo>
                    <a:pt x="0" y="17"/>
                  </a:moveTo>
                  <a:cubicBezTo>
                    <a:pt x="29" y="11"/>
                    <a:pt x="63" y="2"/>
                    <a:pt x="113" y="11"/>
                  </a:cubicBezTo>
                  <a:cubicBezTo>
                    <a:pt x="162" y="20"/>
                    <a:pt x="251" y="44"/>
                    <a:pt x="251" y="44"/>
                  </a:cubicBezTo>
                  <a:cubicBezTo>
                    <a:pt x="154" y="6"/>
                    <a:pt x="107" y="0"/>
                    <a:pt x="81" y="1"/>
                  </a:cubicBezTo>
                  <a:cubicBezTo>
                    <a:pt x="55" y="2"/>
                    <a:pt x="10" y="10"/>
                    <a:pt x="0" y="17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19">
              <a:extLst>
                <a:ext uri="{FF2B5EF4-FFF2-40B4-BE49-F238E27FC236}">
                  <a16:creationId xmlns:a16="http://schemas.microsoft.com/office/drawing/2014/main" id="{82B9F240-6B89-4844-9CCD-36D65CB21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77"/>
              <a:ext cx="395" cy="102"/>
            </a:xfrm>
            <a:custGeom>
              <a:avLst/>
              <a:gdLst>
                <a:gd name="T0" fmla="*/ 0 w 158"/>
                <a:gd name="T1" fmla="*/ 505 h 38"/>
                <a:gd name="T2" fmla="*/ 938 w 158"/>
                <a:gd name="T3" fmla="*/ 274 h 38"/>
                <a:gd name="T4" fmla="*/ 2470 w 158"/>
                <a:gd name="T5" fmla="*/ 462 h 38"/>
                <a:gd name="T6" fmla="*/ 1083 w 158"/>
                <a:gd name="T7" fmla="*/ 217 h 38"/>
                <a:gd name="T8" fmla="*/ 0 w 158"/>
                <a:gd name="T9" fmla="*/ 50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38">
                  <a:moveTo>
                    <a:pt x="0" y="26"/>
                  </a:moveTo>
                  <a:cubicBezTo>
                    <a:pt x="30" y="12"/>
                    <a:pt x="46" y="10"/>
                    <a:pt x="60" y="14"/>
                  </a:cubicBezTo>
                  <a:cubicBezTo>
                    <a:pt x="74" y="18"/>
                    <a:pt x="122" y="38"/>
                    <a:pt x="158" y="24"/>
                  </a:cubicBezTo>
                  <a:cubicBezTo>
                    <a:pt x="142" y="28"/>
                    <a:pt x="105" y="22"/>
                    <a:pt x="69" y="11"/>
                  </a:cubicBezTo>
                  <a:cubicBezTo>
                    <a:pt x="33" y="0"/>
                    <a:pt x="16" y="14"/>
                    <a:pt x="0" y="26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20">
              <a:extLst>
                <a:ext uri="{FF2B5EF4-FFF2-40B4-BE49-F238E27FC236}">
                  <a16:creationId xmlns:a16="http://schemas.microsoft.com/office/drawing/2014/main" id="{FFA021CC-9692-4C1E-BFA3-C8B1CCDDE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520"/>
              <a:ext cx="492" cy="99"/>
            </a:xfrm>
            <a:custGeom>
              <a:avLst/>
              <a:gdLst>
                <a:gd name="T0" fmla="*/ 0 w 197"/>
                <a:gd name="T1" fmla="*/ 0 h 37"/>
                <a:gd name="T2" fmla="*/ 3069 w 197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7" h="37">
                  <a:moveTo>
                    <a:pt x="0" y="0"/>
                  </a:moveTo>
                  <a:cubicBezTo>
                    <a:pt x="20" y="11"/>
                    <a:pt x="134" y="32"/>
                    <a:pt x="197" y="37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21">
              <a:extLst>
                <a:ext uri="{FF2B5EF4-FFF2-40B4-BE49-F238E27FC236}">
                  <a16:creationId xmlns:a16="http://schemas.microsoft.com/office/drawing/2014/main" id="{FCAF2747-A7CA-4B98-8064-D762EF790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533"/>
              <a:ext cx="168" cy="171"/>
            </a:xfrm>
            <a:custGeom>
              <a:avLst/>
              <a:gdLst>
                <a:gd name="T0" fmla="*/ 0 w 67"/>
                <a:gd name="T1" fmla="*/ 0 h 64"/>
                <a:gd name="T2" fmla="*/ 1056 w 67"/>
                <a:gd name="T3" fmla="*/ 1221 h 64"/>
                <a:gd name="T4" fmla="*/ 0 w 67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64">
                  <a:moveTo>
                    <a:pt x="0" y="0"/>
                  </a:moveTo>
                  <a:cubicBezTo>
                    <a:pt x="13" y="30"/>
                    <a:pt x="37" y="57"/>
                    <a:pt x="67" y="64"/>
                  </a:cubicBezTo>
                  <a:cubicBezTo>
                    <a:pt x="46" y="58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22">
              <a:extLst>
                <a:ext uri="{FF2B5EF4-FFF2-40B4-BE49-F238E27FC236}">
                  <a16:creationId xmlns:a16="http://schemas.microsoft.com/office/drawing/2014/main" id="{B62D3D0F-E384-4B20-AD8F-02A76E03B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328"/>
              <a:ext cx="355" cy="83"/>
            </a:xfrm>
            <a:custGeom>
              <a:avLst/>
              <a:gdLst>
                <a:gd name="T0" fmla="*/ 0 w 142"/>
                <a:gd name="T1" fmla="*/ 501 h 31"/>
                <a:gd name="T2" fmla="*/ 720 w 142"/>
                <a:gd name="T3" fmla="*/ 538 h 31"/>
                <a:gd name="T4" fmla="*/ 1958 w 142"/>
                <a:gd name="T5" fmla="*/ 286 h 31"/>
                <a:gd name="T6" fmla="*/ 2220 w 142"/>
                <a:gd name="T7" fmla="*/ 35 h 31"/>
                <a:gd name="T8" fmla="*/ 2145 w 142"/>
                <a:gd name="T9" fmla="*/ 0 h 31"/>
                <a:gd name="T10" fmla="*/ 1363 w 142"/>
                <a:gd name="T11" fmla="*/ 329 h 31"/>
                <a:gd name="T12" fmla="*/ 113 w 142"/>
                <a:gd name="T13" fmla="*/ 45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31">
                  <a:moveTo>
                    <a:pt x="0" y="26"/>
                  </a:moveTo>
                  <a:cubicBezTo>
                    <a:pt x="7" y="31"/>
                    <a:pt x="17" y="31"/>
                    <a:pt x="46" y="28"/>
                  </a:cubicBezTo>
                  <a:cubicBezTo>
                    <a:pt x="75" y="26"/>
                    <a:pt x="114" y="23"/>
                    <a:pt x="125" y="15"/>
                  </a:cubicBezTo>
                  <a:cubicBezTo>
                    <a:pt x="136" y="8"/>
                    <a:pt x="142" y="2"/>
                    <a:pt x="142" y="2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7" y="24"/>
                    <a:pt x="7" y="24"/>
                    <a:pt x="7" y="24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23">
              <a:extLst>
                <a:ext uri="{FF2B5EF4-FFF2-40B4-BE49-F238E27FC236}">
                  <a16:creationId xmlns:a16="http://schemas.microsoft.com/office/drawing/2014/main" id="{DA399263-07C8-4224-BF81-86BD98D3D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347"/>
              <a:ext cx="215" cy="66"/>
            </a:xfrm>
            <a:custGeom>
              <a:avLst/>
              <a:gdLst>
                <a:gd name="T0" fmla="*/ 0 w 86"/>
                <a:gd name="T1" fmla="*/ 0 h 25"/>
                <a:gd name="T2" fmla="*/ 875 w 86"/>
                <a:gd name="T3" fmla="*/ 425 h 25"/>
                <a:gd name="T4" fmla="*/ 925 w 86"/>
                <a:gd name="T5" fmla="*/ 34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25">
                  <a:moveTo>
                    <a:pt x="0" y="0"/>
                  </a:moveTo>
                  <a:cubicBezTo>
                    <a:pt x="11" y="13"/>
                    <a:pt x="27" y="25"/>
                    <a:pt x="56" y="23"/>
                  </a:cubicBezTo>
                  <a:cubicBezTo>
                    <a:pt x="86" y="22"/>
                    <a:pt x="59" y="19"/>
                    <a:pt x="59" y="19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24">
              <a:extLst>
                <a:ext uri="{FF2B5EF4-FFF2-40B4-BE49-F238E27FC236}">
                  <a16:creationId xmlns:a16="http://schemas.microsoft.com/office/drawing/2014/main" id="{7300EB74-2E55-4641-AECE-F0D3B903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301"/>
              <a:ext cx="112" cy="67"/>
            </a:xfrm>
            <a:custGeom>
              <a:avLst/>
              <a:gdLst>
                <a:gd name="T0" fmla="*/ 0 w 45"/>
                <a:gd name="T1" fmla="*/ 0 h 25"/>
                <a:gd name="T2" fmla="*/ 433 w 45"/>
                <a:gd name="T3" fmla="*/ 423 h 25"/>
                <a:gd name="T4" fmla="*/ 694 w 45"/>
                <a:gd name="T5" fmla="*/ 36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5">
                  <a:moveTo>
                    <a:pt x="0" y="0"/>
                  </a:moveTo>
                  <a:cubicBezTo>
                    <a:pt x="3" y="9"/>
                    <a:pt x="13" y="19"/>
                    <a:pt x="28" y="22"/>
                  </a:cubicBezTo>
                  <a:cubicBezTo>
                    <a:pt x="43" y="25"/>
                    <a:pt x="45" y="19"/>
                    <a:pt x="45" y="19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25">
              <a:extLst>
                <a:ext uri="{FF2B5EF4-FFF2-40B4-BE49-F238E27FC236}">
                  <a16:creationId xmlns:a16="http://schemas.microsoft.com/office/drawing/2014/main" id="{B623FB4C-5E4B-4842-B3AA-107035249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400"/>
              <a:ext cx="3347" cy="1523"/>
            </a:xfrm>
            <a:custGeom>
              <a:avLst/>
              <a:gdLst>
                <a:gd name="T0" fmla="*/ 20787 w 1339"/>
                <a:gd name="T1" fmla="*/ 6017 h 571"/>
                <a:gd name="T2" fmla="*/ 18382 w 1339"/>
                <a:gd name="T3" fmla="*/ 6703 h 571"/>
                <a:gd name="T4" fmla="*/ 16837 w 1339"/>
                <a:gd name="T5" fmla="*/ 6986 h 571"/>
                <a:gd name="T6" fmla="*/ 16308 w 1339"/>
                <a:gd name="T7" fmla="*/ 7455 h 571"/>
                <a:gd name="T8" fmla="*/ 19975 w 1339"/>
                <a:gd name="T9" fmla="*/ 8466 h 571"/>
                <a:gd name="T10" fmla="*/ 19962 w 1339"/>
                <a:gd name="T11" fmla="*/ 8879 h 571"/>
                <a:gd name="T12" fmla="*/ 15445 w 1339"/>
                <a:gd name="T13" fmla="*/ 7796 h 571"/>
                <a:gd name="T14" fmla="*/ 11621 w 1339"/>
                <a:gd name="T15" fmla="*/ 7570 h 571"/>
                <a:gd name="T16" fmla="*/ 9309 w 1339"/>
                <a:gd name="T17" fmla="*/ 7740 h 571"/>
                <a:gd name="T18" fmla="*/ 8571 w 1339"/>
                <a:gd name="T19" fmla="*/ 7839 h 571"/>
                <a:gd name="T20" fmla="*/ 9946 w 1339"/>
                <a:gd name="T21" fmla="*/ 9050 h 571"/>
                <a:gd name="T22" fmla="*/ 11633 w 1339"/>
                <a:gd name="T23" fmla="*/ 10074 h 571"/>
                <a:gd name="T24" fmla="*/ 11466 w 1339"/>
                <a:gd name="T25" fmla="*/ 10210 h 571"/>
                <a:gd name="T26" fmla="*/ 9996 w 1339"/>
                <a:gd name="T27" fmla="*/ 9503 h 571"/>
                <a:gd name="T28" fmla="*/ 8186 w 1339"/>
                <a:gd name="T29" fmla="*/ 8138 h 571"/>
                <a:gd name="T30" fmla="*/ 6979 w 1339"/>
                <a:gd name="T31" fmla="*/ 7156 h 571"/>
                <a:gd name="T32" fmla="*/ 3105 w 1339"/>
                <a:gd name="T33" fmla="*/ 6772 h 571"/>
                <a:gd name="T34" fmla="*/ 3449 w 1339"/>
                <a:gd name="T35" fmla="*/ 7135 h 571"/>
                <a:gd name="T36" fmla="*/ 4604 w 1339"/>
                <a:gd name="T37" fmla="*/ 7514 h 571"/>
                <a:gd name="T38" fmla="*/ 6167 w 1339"/>
                <a:gd name="T39" fmla="*/ 8559 h 571"/>
                <a:gd name="T40" fmla="*/ 6637 w 1339"/>
                <a:gd name="T41" fmla="*/ 9071 h 571"/>
                <a:gd name="T42" fmla="*/ 5542 w 1339"/>
                <a:gd name="T43" fmla="*/ 8068 h 571"/>
                <a:gd name="T44" fmla="*/ 4042 w 1339"/>
                <a:gd name="T45" fmla="*/ 7762 h 571"/>
                <a:gd name="T46" fmla="*/ 2667 w 1339"/>
                <a:gd name="T47" fmla="*/ 7002 h 571"/>
                <a:gd name="T48" fmla="*/ 262 w 1339"/>
                <a:gd name="T49" fmla="*/ 7002 h 571"/>
                <a:gd name="T50" fmla="*/ 187 w 1339"/>
                <a:gd name="T51" fmla="*/ 6303 h 571"/>
                <a:gd name="T52" fmla="*/ 2780 w 1339"/>
                <a:gd name="T53" fmla="*/ 5804 h 571"/>
                <a:gd name="T54" fmla="*/ 4374 w 1339"/>
                <a:gd name="T55" fmla="*/ 5329 h 571"/>
                <a:gd name="T56" fmla="*/ 5467 w 1339"/>
                <a:gd name="T57" fmla="*/ 3222 h 571"/>
                <a:gd name="T58" fmla="*/ 6761 w 1339"/>
                <a:gd name="T59" fmla="*/ 1571 h 571"/>
                <a:gd name="T60" fmla="*/ 7354 w 1339"/>
                <a:gd name="T61" fmla="*/ 0 h 571"/>
                <a:gd name="T62" fmla="*/ 6936 w 1339"/>
                <a:gd name="T63" fmla="*/ 1707 h 571"/>
                <a:gd name="T64" fmla="*/ 6124 w 1339"/>
                <a:gd name="T65" fmla="*/ 2369 h 571"/>
                <a:gd name="T66" fmla="*/ 5729 w 1339"/>
                <a:gd name="T67" fmla="*/ 3622 h 571"/>
                <a:gd name="T68" fmla="*/ 4979 w 1339"/>
                <a:gd name="T69" fmla="*/ 5577 h 571"/>
                <a:gd name="T70" fmla="*/ 7199 w 1339"/>
                <a:gd name="T71" fmla="*/ 6148 h 571"/>
                <a:gd name="T72" fmla="*/ 8946 w 1339"/>
                <a:gd name="T73" fmla="*/ 6772 h 571"/>
                <a:gd name="T74" fmla="*/ 9291 w 1339"/>
                <a:gd name="T75" fmla="*/ 6417 h 571"/>
                <a:gd name="T76" fmla="*/ 10853 w 1339"/>
                <a:gd name="T77" fmla="*/ 2163 h 571"/>
                <a:gd name="T78" fmla="*/ 10821 w 1339"/>
                <a:gd name="T79" fmla="*/ 6281 h 571"/>
                <a:gd name="T80" fmla="*/ 10746 w 1339"/>
                <a:gd name="T81" fmla="*/ 6703 h 571"/>
                <a:gd name="T82" fmla="*/ 11633 w 1339"/>
                <a:gd name="T83" fmla="*/ 6532 h 571"/>
                <a:gd name="T84" fmla="*/ 15683 w 1339"/>
                <a:gd name="T85" fmla="*/ 6716 h 571"/>
                <a:gd name="T86" fmla="*/ 17350 w 1339"/>
                <a:gd name="T87" fmla="*/ 5961 h 571"/>
                <a:gd name="T88" fmla="*/ 19225 w 1339"/>
                <a:gd name="T89" fmla="*/ 6396 h 571"/>
                <a:gd name="T90" fmla="*/ 20849 w 1339"/>
                <a:gd name="T91" fmla="*/ 5713 h 5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39" h="571">
                  <a:moveTo>
                    <a:pt x="1335" y="301"/>
                  </a:moveTo>
                  <a:cubicBezTo>
                    <a:pt x="1337" y="306"/>
                    <a:pt x="1339" y="311"/>
                    <a:pt x="1331" y="317"/>
                  </a:cubicBezTo>
                  <a:cubicBezTo>
                    <a:pt x="1300" y="337"/>
                    <a:pt x="1265" y="359"/>
                    <a:pt x="1233" y="362"/>
                  </a:cubicBezTo>
                  <a:cubicBezTo>
                    <a:pt x="1211" y="364"/>
                    <a:pt x="1193" y="358"/>
                    <a:pt x="1177" y="353"/>
                  </a:cubicBezTo>
                  <a:cubicBezTo>
                    <a:pt x="1157" y="347"/>
                    <a:pt x="1142" y="342"/>
                    <a:pt x="1123" y="349"/>
                  </a:cubicBezTo>
                  <a:cubicBezTo>
                    <a:pt x="1106" y="355"/>
                    <a:pt x="1092" y="361"/>
                    <a:pt x="1078" y="368"/>
                  </a:cubicBezTo>
                  <a:cubicBezTo>
                    <a:pt x="1067" y="373"/>
                    <a:pt x="1056" y="378"/>
                    <a:pt x="1045" y="382"/>
                  </a:cubicBezTo>
                  <a:cubicBezTo>
                    <a:pt x="1042" y="383"/>
                    <a:pt x="1038" y="388"/>
                    <a:pt x="1044" y="393"/>
                  </a:cubicBezTo>
                  <a:cubicBezTo>
                    <a:pt x="1049" y="398"/>
                    <a:pt x="1072" y="406"/>
                    <a:pt x="1095" y="412"/>
                  </a:cubicBezTo>
                  <a:cubicBezTo>
                    <a:pt x="1152" y="427"/>
                    <a:pt x="1212" y="442"/>
                    <a:pt x="1279" y="446"/>
                  </a:cubicBezTo>
                  <a:cubicBezTo>
                    <a:pt x="1292" y="446"/>
                    <a:pt x="1288" y="452"/>
                    <a:pt x="1287" y="458"/>
                  </a:cubicBezTo>
                  <a:cubicBezTo>
                    <a:pt x="1286" y="463"/>
                    <a:pt x="1291" y="469"/>
                    <a:pt x="1278" y="468"/>
                  </a:cubicBezTo>
                  <a:cubicBezTo>
                    <a:pt x="1208" y="464"/>
                    <a:pt x="1137" y="454"/>
                    <a:pt x="1077" y="441"/>
                  </a:cubicBezTo>
                  <a:cubicBezTo>
                    <a:pt x="1045" y="434"/>
                    <a:pt x="1016" y="423"/>
                    <a:pt x="989" y="411"/>
                  </a:cubicBezTo>
                  <a:cubicBezTo>
                    <a:pt x="946" y="392"/>
                    <a:pt x="896" y="391"/>
                    <a:pt x="881" y="389"/>
                  </a:cubicBezTo>
                  <a:cubicBezTo>
                    <a:pt x="837" y="386"/>
                    <a:pt x="791" y="392"/>
                    <a:pt x="744" y="399"/>
                  </a:cubicBezTo>
                  <a:cubicBezTo>
                    <a:pt x="722" y="402"/>
                    <a:pt x="700" y="405"/>
                    <a:pt x="677" y="407"/>
                  </a:cubicBezTo>
                  <a:cubicBezTo>
                    <a:pt x="673" y="409"/>
                    <a:pt x="618" y="410"/>
                    <a:pt x="596" y="408"/>
                  </a:cubicBezTo>
                  <a:cubicBezTo>
                    <a:pt x="582" y="407"/>
                    <a:pt x="569" y="405"/>
                    <a:pt x="556" y="403"/>
                  </a:cubicBezTo>
                  <a:cubicBezTo>
                    <a:pt x="551" y="402"/>
                    <a:pt x="544" y="403"/>
                    <a:pt x="549" y="413"/>
                  </a:cubicBezTo>
                  <a:cubicBezTo>
                    <a:pt x="561" y="437"/>
                    <a:pt x="572" y="460"/>
                    <a:pt x="593" y="471"/>
                  </a:cubicBezTo>
                  <a:cubicBezTo>
                    <a:pt x="606" y="477"/>
                    <a:pt x="621" y="477"/>
                    <a:pt x="637" y="477"/>
                  </a:cubicBezTo>
                  <a:cubicBezTo>
                    <a:pt x="656" y="478"/>
                    <a:pt x="677" y="478"/>
                    <a:pt x="697" y="488"/>
                  </a:cubicBezTo>
                  <a:cubicBezTo>
                    <a:pt x="719" y="499"/>
                    <a:pt x="733" y="516"/>
                    <a:pt x="745" y="531"/>
                  </a:cubicBezTo>
                  <a:cubicBezTo>
                    <a:pt x="752" y="541"/>
                    <a:pt x="767" y="568"/>
                    <a:pt x="766" y="569"/>
                  </a:cubicBezTo>
                  <a:cubicBezTo>
                    <a:pt x="765" y="571"/>
                    <a:pt x="748" y="552"/>
                    <a:pt x="734" y="538"/>
                  </a:cubicBezTo>
                  <a:cubicBezTo>
                    <a:pt x="722" y="525"/>
                    <a:pt x="707" y="514"/>
                    <a:pt x="692" y="507"/>
                  </a:cubicBezTo>
                  <a:cubicBezTo>
                    <a:pt x="679" y="501"/>
                    <a:pt x="656" y="501"/>
                    <a:pt x="640" y="501"/>
                  </a:cubicBezTo>
                  <a:cubicBezTo>
                    <a:pt x="621" y="500"/>
                    <a:pt x="600" y="500"/>
                    <a:pt x="580" y="490"/>
                  </a:cubicBezTo>
                  <a:cubicBezTo>
                    <a:pt x="548" y="474"/>
                    <a:pt x="537" y="456"/>
                    <a:pt x="524" y="429"/>
                  </a:cubicBezTo>
                  <a:cubicBezTo>
                    <a:pt x="519" y="421"/>
                    <a:pt x="515" y="412"/>
                    <a:pt x="511" y="405"/>
                  </a:cubicBezTo>
                  <a:cubicBezTo>
                    <a:pt x="506" y="395"/>
                    <a:pt x="456" y="379"/>
                    <a:pt x="447" y="377"/>
                  </a:cubicBezTo>
                  <a:cubicBezTo>
                    <a:pt x="388" y="361"/>
                    <a:pt x="333" y="345"/>
                    <a:pt x="273" y="347"/>
                  </a:cubicBezTo>
                  <a:cubicBezTo>
                    <a:pt x="252" y="347"/>
                    <a:pt x="226" y="352"/>
                    <a:pt x="199" y="357"/>
                  </a:cubicBezTo>
                  <a:cubicBezTo>
                    <a:pt x="197" y="358"/>
                    <a:pt x="196" y="362"/>
                    <a:pt x="199" y="363"/>
                  </a:cubicBezTo>
                  <a:cubicBezTo>
                    <a:pt x="207" y="367"/>
                    <a:pt x="214" y="371"/>
                    <a:pt x="221" y="376"/>
                  </a:cubicBezTo>
                  <a:cubicBezTo>
                    <a:pt x="234" y="384"/>
                    <a:pt x="246" y="392"/>
                    <a:pt x="261" y="394"/>
                  </a:cubicBezTo>
                  <a:cubicBezTo>
                    <a:pt x="273" y="396"/>
                    <a:pt x="284" y="396"/>
                    <a:pt x="295" y="396"/>
                  </a:cubicBezTo>
                  <a:cubicBezTo>
                    <a:pt x="317" y="395"/>
                    <a:pt x="340" y="394"/>
                    <a:pt x="364" y="413"/>
                  </a:cubicBezTo>
                  <a:cubicBezTo>
                    <a:pt x="374" y="422"/>
                    <a:pt x="392" y="447"/>
                    <a:pt x="395" y="451"/>
                  </a:cubicBezTo>
                  <a:cubicBezTo>
                    <a:pt x="403" y="461"/>
                    <a:pt x="412" y="472"/>
                    <a:pt x="425" y="478"/>
                  </a:cubicBezTo>
                  <a:cubicBezTo>
                    <a:pt x="425" y="478"/>
                    <a:pt x="425" y="478"/>
                    <a:pt x="425" y="478"/>
                  </a:cubicBezTo>
                  <a:cubicBezTo>
                    <a:pt x="404" y="469"/>
                    <a:pt x="390" y="458"/>
                    <a:pt x="378" y="445"/>
                  </a:cubicBezTo>
                  <a:cubicBezTo>
                    <a:pt x="371" y="437"/>
                    <a:pt x="364" y="432"/>
                    <a:pt x="355" y="425"/>
                  </a:cubicBezTo>
                  <a:cubicBezTo>
                    <a:pt x="335" y="409"/>
                    <a:pt x="317" y="410"/>
                    <a:pt x="296" y="410"/>
                  </a:cubicBezTo>
                  <a:cubicBezTo>
                    <a:pt x="284" y="410"/>
                    <a:pt x="272" y="411"/>
                    <a:pt x="259" y="409"/>
                  </a:cubicBezTo>
                  <a:cubicBezTo>
                    <a:pt x="241" y="406"/>
                    <a:pt x="226" y="397"/>
                    <a:pt x="213" y="388"/>
                  </a:cubicBezTo>
                  <a:cubicBezTo>
                    <a:pt x="199" y="379"/>
                    <a:pt x="187" y="371"/>
                    <a:pt x="171" y="369"/>
                  </a:cubicBezTo>
                  <a:cubicBezTo>
                    <a:pt x="160" y="368"/>
                    <a:pt x="149" y="368"/>
                    <a:pt x="138" y="369"/>
                  </a:cubicBezTo>
                  <a:cubicBezTo>
                    <a:pt x="98" y="375"/>
                    <a:pt x="53" y="379"/>
                    <a:pt x="17" y="369"/>
                  </a:cubicBezTo>
                  <a:cubicBezTo>
                    <a:pt x="11" y="368"/>
                    <a:pt x="20" y="359"/>
                    <a:pt x="14" y="356"/>
                  </a:cubicBezTo>
                  <a:cubicBezTo>
                    <a:pt x="0" y="351"/>
                    <a:pt x="7" y="346"/>
                    <a:pt x="12" y="332"/>
                  </a:cubicBezTo>
                  <a:cubicBezTo>
                    <a:pt x="18" y="318"/>
                    <a:pt x="11" y="307"/>
                    <a:pt x="25" y="313"/>
                  </a:cubicBezTo>
                  <a:cubicBezTo>
                    <a:pt x="65" y="329"/>
                    <a:pt x="122" y="317"/>
                    <a:pt x="178" y="306"/>
                  </a:cubicBezTo>
                  <a:cubicBezTo>
                    <a:pt x="195" y="303"/>
                    <a:pt x="211" y="300"/>
                    <a:pt x="227" y="297"/>
                  </a:cubicBezTo>
                  <a:cubicBezTo>
                    <a:pt x="232" y="296"/>
                    <a:pt x="263" y="293"/>
                    <a:pt x="280" y="281"/>
                  </a:cubicBezTo>
                  <a:cubicBezTo>
                    <a:pt x="312" y="257"/>
                    <a:pt x="339" y="223"/>
                    <a:pt x="347" y="186"/>
                  </a:cubicBezTo>
                  <a:cubicBezTo>
                    <a:pt x="350" y="170"/>
                    <a:pt x="350" y="170"/>
                    <a:pt x="350" y="170"/>
                  </a:cubicBezTo>
                  <a:cubicBezTo>
                    <a:pt x="354" y="153"/>
                    <a:pt x="356" y="141"/>
                    <a:pt x="364" y="129"/>
                  </a:cubicBezTo>
                  <a:cubicBezTo>
                    <a:pt x="382" y="102"/>
                    <a:pt x="421" y="94"/>
                    <a:pt x="433" y="83"/>
                  </a:cubicBezTo>
                  <a:cubicBezTo>
                    <a:pt x="444" y="74"/>
                    <a:pt x="451" y="59"/>
                    <a:pt x="455" y="48"/>
                  </a:cubicBezTo>
                  <a:cubicBezTo>
                    <a:pt x="458" y="37"/>
                    <a:pt x="471" y="0"/>
                    <a:pt x="471" y="0"/>
                  </a:cubicBezTo>
                  <a:cubicBezTo>
                    <a:pt x="471" y="0"/>
                    <a:pt x="469" y="12"/>
                    <a:pt x="467" y="24"/>
                  </a:cubicBezTo>
                  <a:cubicBezTo>
                    <a:pt x="465" y="35"/>
                    <a:pt x="453" y="78"/>
                    <a:pt x="444" y="90"/>
                  </a:cubicBezTo>
                  <a:cubicBezTo>
                    <a:pt x="433" y="102"/>
                    <a:pt x="427" y="105"/>
                    <a:pt x="419" y="108"/>
                  </a:cubicBezTo>
                  <a:cubicBezTo>
                    <a:pt x="407" y="113"/>
                    <a:pt x="396" y="122"/>
                    <a:pt x="392" y="125"/>
                  </a:cubicBezTo>
                  <a:cubicBezTo>
                    <a:pt x="378" y="138"/>
                    <a:pt x="375" y="150"/>
                    <a:pt x="370" y="175"/>
                  </a:cubicBezTo>
                  <a:cubicBezTo>
                    <a:pt x="367" y="191"/>
                    <a:pt x="367" y="191"/>
                    <a:pt x="367" y="191"/>
                  </a:cubicBezTo>
                  <a:cubicBezTo>
                    <a:pt x="360" y="225"/>
                    <a:pt x="341" y="259"/>
                    <a:pt x="316" y="286"/>
                  </a:cubicBezTo>
                  <a:cubicBezTo>
                    <a:pt x="314" y="288"/>
                    <a:pt x="316" y="294"/>
                    <a:pt x="319" y="294"/>
                  </a:cubicBezTo>
                  <a:cubicBezTo>
                    <a:pt x="348" y="297"/>
                    <a:pt x="377" y="302"/>
                    <a:pt x="404" y="309"/>
                  </a:cubicBezTo>
                  <a:cubicBezTo>
                    <a:pt x="408" y="309"/>
                    <a:pt x="447" y="320"/>
                    <a:pt x="461" y="324"/>
                  </a:cubicBezTo>
                  <a:cubicBezTo>
                    <a:pt x="477" y="329"/>
                    <a:pt x="563" y="356"/>
                    <a:pt x="572" y="357"/>
                  </a:cubicBezTo>
                  <a:cubicBezTo>
                    <a:pt x="573" y="357"/>
                    <a:pt x="573" y="357"/>
                    <a:pt x="573" y="357"/>
                  </a:cubicBezTo>
                  <a:cubicBezTo>
                    <a:pt x="581" y="358"/>
                    <a:pt x="587" y="358"/>
                    <a:pt x="591" y="358"/>
                  </a:cubicBezTo>
                  <a:cubicBezTo>
                    <a:pt x="600" y="357"/>
                    <a:pt x="602" y="342"/>
                    <a:pt x="595" y="338"/>
                  </a:cubicBezTo>
                  <a:cubicBezTo>
                    <a:pt x="533" y="301"/>
                    <a:pt x="502" y="211"/>
                    <a:pt x="558" y="152"/>
                  </a:cubicBezTo>
                  <a:cubicBezTo>
                    <a:pt x="586" y="122"/>
                    <a:pt x="644" y="106"/>
                    <a:pt x="695" y="114"/>
                  </a:cubicBezTo>
                  <a:cubicBezTo>
                    <a:pt x="733" y="119"/>
                    <a:pt x="760" y="137"/>
                    <a:pt x="774" y="163"/>
                  </a:cubicBezTo>
                  <a:cubicBezTo>
                    <a:pt x="807" y="230"/>
                    <a:pt x="757" y="299"/>
                    <a:pt x="693" y="331"/>
                  </a:cubicBezTo>
                  <a:cubicBezTo>
                    <a:pt x="691" y="332"/>
                    <a:pt x="686" y="335"/>
                    <a:pt x="684" y="336"/>
                  </a:cubicBezTo>
                  <a:cubicBezTo>
                    <a:pt x="679" y="339"/>
                    <a:pt x="684" y="353"/>
                    <a:pt x="688" y="353"/>
                  </a:cubicBezTo>
                  <a:cubicBezTo>
                    <a:pt x="692" y="353"/>
                    <a:pt x="695" y="351"/>
                    <a:pt x="701" y="350"/>
                  </a:cubicBezTo>
                  <a:cubicBezTo>
                    <a:pt x="718" y="348"/>
                    <a:pt x="743" y="344"/>
                    <a:pt x="745" y="344"/>
                  </a:cubicBezTo>
                  <a:cubicBezTo>
                    <a:pt x="808" y="335"/>
                    <a:pt x="874" y="327"/>
                    <a:pt x="941" y="345"/>
                  </a:cubicBezTo>
                  <a:cubicBezTo>
                    <a:pt x="948" y="347"/>
                    <a:pt x="975" y="353"/>
                    <a:pt x="1004" y="354"/>
                  </a:cubicBezTo>
                  <a:cubicBezTo>
                    <a:pt x="1025" y="352"/>
                    <a:pt x="1042" y="344"/>
                    <a:pt x="1063" y="335"/>
                  </a:cubicBezTo>
                  <a:cubicBezTo>
                    <a:pt x="1077" y="328"/>
                    <a:pt x="1092" y="321"/>
                    <a:pt x="1111" y="314"/>
                  </a:cubicBezTo>
                  <a:cubicBezTo>
                    <a:pt x="1142" y="304"/>
                    <a:pt x="1167" y="323"/>
                    <a:pt x="1189" y="329"/>
                  </a:cubicBezTo>
                  <a:cubicBezTo>
                    <a:pt x="1203" y="334"/>
                    <a:pt x="1216" y="338"/>
                    <a:pt x="1231" y="337"/>
                  </a:cubicBezTo>
                  <a:cubicBezTo>
                    <a:pt x="1255" y="335"/>
                    <a:pt x="1291" y="316"/>
                    <a:pt x="1318" y="298"/>
                  </a:cubicBezTo>
                  <a:cubicBezTo>
                    <a:pt x="1327" y="290"/>
                    <a:pt x="1333" y="294"/>
                    <a:pt x="1335" y="30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Oval 26">
              <a:extLst>
                <a:ext uri="{FF2B5EF4-FFF2-40B4-BE49-F238E27FC236}">
                  <a16:creationId xmlns:a16="http://schemas.microsoft.com/office/drawing/2014/main" id="{089DD3D0-4941-4AA4-8247-263057812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2227"/>
              <a:ext cx="78" cy="154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6" name="Oval 27">
              <a:extLst>
                <a:ext uri="{FF2B5EF4-FFF2-40B4-BE49-F238E27FC236}">
                  <a16:creationId xmlns:a16="http://schemas.microsoft.com/office/drawing/2014/main" id="{F0F63C49-3859-4DDB-86BB-85B36AE9A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2264"/>
              <a:ext cx="32" cy="80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7" name="Oval 28">
              <a:extLst>
                <a:ext uri="{FF2B5EF4-FFF2-40B4-BE49-F238E27FC236}">
                  <a16:creationId xmlns:a16="http://schemas.microsoft.com/office/drawing/2014/main" id="{335144BD-0637-4DD9-B6A6-E0EC3546D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2227"/>
              <a:ext cx="78" cy="154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8" name="Oval 29">
              <a:extLst>
                <a:ext uri="{FF2B5EF4-FFF2-40B4-BE49-F238E27FC236}">
                  <a16:creationId xmlns:a16="http://schemas.microsoft.com/office/drawing/2014/main" id="{6FB60161-4981-4D4B-A64B-CD38732AD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2179"/>
              <a:ext cx="45" cy="66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9" name="Oval 30">
              <a:extLst>
                <a:ext uri="{FF2B5EF4-FFF2-40B4-BE49-F238E27FC236}">
                  <a16:creationId xmlns:a16="http://schemas.microsoft.com/office/drawing/2014/main" id="{7CD5400D-C181-47E3-8689-D5098DE09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2195"/>
              <a:ext cx="20" cy="34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0" name="Oval 31">
              <a:extLst>
                <a:ext uri="{FF2B5EF4-FFF2-40B4-BE49-F238E27FC236}">
                  <a16:creationId xmlns:a16="http://schemas.microsoft.com/office/drawing/2014/main" id="{73715CCD-36D3-4977-B72F-15E63BE4E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2179"/>
              <a:ext cx="45" cy="66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1" name="Oval 32">
              <a:extLst>
                <a:ext uri="{FF2B5EF4-FFF2-40B4-BE49-F238E27FC236}">
                  <a16:creationId xmlns:a16="http://schemas.microsoft.com/office/drawing/2014/main" id="{BCD801B4-1CBE-4F15-A3FD-59B65EC0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2587"/>
              <a:ext cx="40" cy="64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2" name="Oval 33">
              <a:extLst>
                <a:ext uri="{FF2B5EF4-FFF2-40B4-BE49-F238E27FC236}">
                  <a16:creationId xmlns:a16="http://schemas.microsoft.com/office/drawing/2014/main" id="{03BD5F35-C213-49C1-A39A-316FCC32B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2603"/>
              <a:ext cx="15" cy="32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3" name="Oval 34">
              <a:extLst>
                <a:ext uri="{FF2B5EF4-FFF2-40B4-BE49-F238E27FC236}">
                  <a16:creationId xmlns:a16="http://schemas.microsoft.com/office/drawing/2014/main" id="{7D4A636C-23C0-4C9C-860E-B9442F460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2587"/>
              <a:ext cx="40" cy="64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74" name="Freeform 35">
              <a:extLst>
                <a:ext uri="{FF2B5EF4-FFF2-40B4-BE49-F238E27FC236}">
                  <a16:creationId xmlns:a16="http://schemas.microsoft.com/office/drawing/2014/main" id="{33DCC2B7-08A1-4A17-B631-FF7DE19E1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189"/>
              <a:ext cx="55" cy="1"/>
            </a:xfrm>
            <a:custGeom>
              <a:avLst/>
              <a:gdLst>
                <a:gd name="T0" fmla="*/ 0 w 22"/>
                <a:gd name="T1" fmla="*/ 0 h 1"/>
                <a:gd name="T2" fmla="*/ 345 w 2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">
                  <a:moveTo>
                    <a:pt x="0" y="0"/>
                  </a:moveTo>
                  <a:cubicBezTo>
                    <a:pt x="3" y="0"/>
                    <a:pt x="16" y="0"/>
                    <a:pt x="22" y="0"/>
                  </a:cubicBezTo>
                </a:path>
              </a:pathLst>
            </a:custGeom>
            <a:solidFill>
              <a:srgbClr val="BE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36">
              <a:extLst>
                <a:ext uri="{FF2B5EF4-FFF2-40B4-BE49-F238E27FC236}">
                  <a16:creationId xmlns:a16="http://schemas.microsoft.com/office/drawing/2014/main" id="{8BCCCD81-6DC4-43D9-B345-E7FE5BE085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9" y="2155"/>
              <a:ext cx="160" cy="96"/>
            </a:xfrm>
            <a:custGeom>
              <a:avLst/>
              <a:gdLst>
                <a:gd name="T0" fmla="*/ 0 w 64"/>
                <a:gd name="T1" fmla="*/ 115 h 36"/>
                <a:gd name="T2" fmla="*/ 208 w 64"/>
                <a:gd name="T3" fmla="*/ 115 h 36"/>
                <a:gd name="T4" fmla="*/ 1000 w 64"/>
                <a:gd name="T5" fmla="*/ 648 h 36"/>
                <a:gd name="T6" fmla="*/ 0 w 64"/>
                <a:gd name="T7" fmla="*/ 115 h 36"/>
                <a:gd name="T8" fmla="*/ 1000 w 64"/>
                <a:gd name="T9" fmla="*/ 683 h 36"/>
                <a:gd name="T10" fmla="*/ 1000 w 64"/>
                <a:gd name="T11" fmla="*/ 648 h 36"/>
                <a:gd name="T12" fmla="*/ 1000 w 64"/>
                <a:gd name="T13" fmla="*/ 68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36">
                  <a:moveTo>
                    <a:pt x="0" y="6"/>
                  </a:moveTo>
                  <a:cubicBezTo>
                    <a:pt x="4" y="6"/>
                    <a:pt x="9" y="6"/>
                    <a:pt x="13" y="6"/>
                  </a:cubicBezTo>
                  <a:cubicBezTo>
                    <a:pt x="41" y="6"/>
                    <a:pt x="59" y="18"/>
                    <a:pt x="64" y="34"/>
                  </a:cubicBezTo>
                  <a:cubicBezTo>
                    <a:pt x="58" y="1"/>
                    <a:pt x="16" y="0"/>
                    <a:pt x="0" y="6"/>
                  </a:cubicBezTo>
                  <a:close/>
                  <a:moveTo>
                    <a:pt x="64" y="36"/>
                  </a:moveTo>
                  <a:cubicBezTo>
                    <a:pt x="64" y="35"/>
                    <a:pt x="64" y="35"/>
                    <a:pt x="64" y="34"/>
                  </a:cubicBezTo>
                  <a:cubicBezTo>
                    <a:pt x="64" y="35"/>
                    <a:pt x="64" y="35"/>
                    <a:pt x="64" y="36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37">
              <a:extLst>
                <a:ext uri="{FF2B5EF4-FFF2-40B4-BE49-F238E27FC236}">
                  <a16:creationId xmlns:a16="http://schemas.microsoft.com/office/drawing/2014/main" id="{EE0BE816-CAEB-452F-A7DC-490DA89D8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317"/>
              <a:ext cx="128" cy="24"/>
            </a:xfrm>
            <a:custGeom>
              <a:avLst/>
              <a:gdLst>
                <a:gd name="T0" fmla="*/ 63 w 51"/>
                <a:gd name="T1" fmla="*/ 136 h 9"/>
                <a:gd name="T2" fmla="*/ 83 w 51"/>
                <a:gd name="T3" fmla="*/ 171 h 9"/>
                <a:gd name="T4" fmla="*/ 806 w 51"/>
                <a:gd name="T5" fmla="*/ 136 h 9"/>
                <a:gd name="T6" fmla="*/ 776 w 51"/>
                <a:gd name="T7" fmla="*/ 93 h 9"/>
                <a:gd name="T8" fmla="*/ 725 w 51"/>
                <a:gd name="T9" fmla="*/ 0 h 9"/>
                <a:gd name="T10" fmla="*/ 0 w 51"/>
                <a:gd name="T11" fmla="*/ 35 h 9"/>
                <a:gd name="T12" fmla="*/ 63 w 51"/>
                <a:gd name="T13" fmla="*/ 13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9">
                  <a:moveTo>
                    <a:pt x="4" y="7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6" y="8"/>
                    <a:pt x="40" y="8"/>
                    <a:pt x="51" y="7"/>
                  </a:cubicBezTo>
                  <a:cubicBezTo>
                    <a:pt x="50" y="6"/>
                    <a:pt x="50" y="5"/>
                    <a:pt x="49" y="5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0" y="1"/>
                    <a:pt x="15" y="2"/>
                    <a:pt x="0" y="2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38">
              <a:extLst>
                <a:ext uri="{FF2B5EF4-FFF2-40B4-BE49-F238E27FC236}">
                  <a16:creationId xmlns:a16="http://schemas.microsoft.com/office/drawing/2014/main" id="{5EF204AB-A157-45AF-86BF-18382BE1C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331"/>
              <a:ext cx="67" cy="24"/>
            </a:xfrm>
            <a:custGeom>
              <a:avLst/>
              <a:gdLst>
                <a:gd name="T0" fmla="*/ 412 w 27"/>
                <a:gd name="T1" fmla="*/ 0 h 9"/>
                <a:gd name="T2" fmla="*/ 74 w 27"/>
                <a:gd name="T3" fmla="*/ 21 h 9"/>
                <a:gd name="T4" fmla="*/ 74 w 27"/>
                <a:gd name="T5" fmla="*/ 149 h 9"/>
                <a:gd name="T6" fmla="*/ 337 w 27"/>
                <a:gd name="T7" fmla="*/ 149 h 9"/>
                <a:gd name="T8" fmla="*/ 412 w 2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">
                  <a:moveTo>
                    <a:pt x="27" y="0"/>
                  </a:moveTo>
                  <a:cubicBezTo>
                    <a:pt x="20" y="1"/>
                    <a:pt x="13" y="1"/>
                    <a:pt x="5" y="1"/>
                  </a:cubicBezTo>
                  <a:cubicBezTo>
                    <a:pt x="1" y="1"/>
                    <a:pt x="0" y="9"/>
                    <a:pt x="5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5" y="7"/>
                    <a:pt x="26" y="4"/>
                    <a:pt x="27" y="0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39">
              <a:extLst>
                <a:ext uri="{FF2B5EF4-FFF2-40B4-BE49-F238E27FC236}">
                  <a16:creationId xmlns:a16="http://schemas.microsoft.com/office/drawing/2014/main" id="{A6392BD0-92F5-4E54-8620-FB9FCD017E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2" y="2237"/>
              <a:ext cx="967" cy="160"/>
            </a:xfrm>
            <a:custGeom>
              <a:avLst/>
              <a:gdLst>
                <a:gd name="T0" fmla="*/ 2871 w 387"/>
                <a:gd name="T1" fmla="*/ 419 h 60"/>
                <a:gd name="T2" fmla="*/ 2884 w 387"/>
                <a:gd name="T3" fmla="*/ 397 h 60"/>
                <a:gd name="T4" fmla="*/ 2634 w 387"/>
                <a:gd name="T5" fmla="*/ 93 h 60"/>
                <a:gd name="T6" fmla="*/ 2434 w 387"/>
                <a:gd name="T7" fmla="*/ 35 h 60"/>
                <a:gd name="T8" fmla="*/ 2446 w 387"/>
                <a:gd name="T9" fmla="*/ 248 h 60"/>
                <a:gd name="T10" fmla="*/ 2529 w 387"/>
                <a:gd name="T11" fmla="*/ 397 h 60"/>
                <a:gd name="T12" fmla="*/ 2779 w 387"/>
                <a:gd name="T13" fmla="*/ 776 h 60"/>
                <a:gd name="T14" fmla="*/ 2779 w 387"/>
                <a:gd name="T15" fmla="*/ 819 h 60"/>
                <a:gd name="T16" fmla="*/ 2729 w 387"/>
                <a:gd name="T17" fmla="*/ 776 h 60"/>
                <a:gd name="T18" fmla="*/ 2591 w 387"/>
                <a:gd name="T19" fmla="*/ 589 h 60"/>
                <a:gd name="T20" fmla="*/ 2529 w 387"/>
                <a:gd name="T21" fmla="*/ 477 h 60"/>
                <a:gd name="T22" fmla="*/ 2404 w 387"/>
                <a:gd name="T23" fmla="*/ 376 h 60"/>
                <a:gd name="T24" fmla="*/ 2374 w 387"/>
                <a:gd name="T25" fmla="*/ 376 h 60"/>
                <a:gd name="T26" fmla="*/ 2374 w 387"/>
                <a:gd name="T27" fmla="*/ 376 h 60"/>
                <a:gd name="T28" fmla="*/ 62 w 387"/>
                <a:gd name="T29" fmla="*/ 491 h 60"/>
                <a:gd name="T30" fmla="*/ 12 w 387"/>
                <a:gd name="T31" fmla="*/ 568 h 60"/>
                <a:gd name="T32" fmla="*/ 12 w 387"/>
                <a:gd name="T33" fmla="*/ 605 h 60"/>
                <a:gd name="T34" fmla="*/ 62 w 387"/>
                <a:gd name="T35" fmla="*/ 627 h 60"/>
                <a:gd name="T36" fmla="*/ 2374 w 387"/>
                <a:gd name="T37" fmla="*/ 512 h 60"/>
                <a:gd name="T38" fmla="*/ 2404 w 387"/>
                <a:gd name="T39" fmla="*/ 512 h 60"/>
                <a:gd name="T40" fmla="*/ 2416 w 387"/>
                <a:gd name="T41" fmla="*/ 512 h 60"/>
                <a:gd name="T42" fmla="*/ 2416 w 387"/>
                <a:gd name="T43" fmla="*/ 512 h 60"/>
                <a:gd name="T44" fmla="*/ 2446 w 387"/>
                <a:gd name="T45" fmla="*/ 568 h 60"/>
                <a:gd name="T46" fmla="*/ 2496 w 387"/>
                <a:gd name="T47" fmla="*/ 661 h 60"/>
                <a:gd name="T48" fmla="*/ 2654 w 387"/>
                <a:gd name="T49" fmla="*/ 875 h 60"/>
                <a:gd name="T50" fmla="*/ 2841 w 387"/>
                <a:gd name="T51" fmla="*/ 931 h 60"/>
                <a:gd name="T52" fmla="*/ 2871 w 387"/>
                <a:gd name="T53" fmla="*/ 717 h 60"/>
                <a:gd name="T54" fmla="*/ 2871 w 387"/>
                <a:gd name="T55" fmla="*/ 704 h 60"/>
                <a:gd name="T56" fmla="*/ 2621 w 387"/>
                <a:gd name="T57" fmla="*/ 320 h 60"/>
                <a:gd name="T58" fmla="*/ 2529 w 387"/>
                <a:gd name="T59" fmla="*/ 171 h 60"/>
                <a:gd name="T60" fmla="*/ 2541 w 387"/>
                <a:gd name="T61" fmla="*/ 171 h 60"/>
                <a:gd name="T62" fmla="*/ 2621 w 387"/>
                <a:gd name="T63" fmla="*/ 285 h 60"/>
                <a:gd name="T64" fmla="*/ 2821 w 387"/>
                <a:gd name="T65" fmla="*/ 533 h 60"/>
                <a:gd name="T66" fmla="*/ 2854 w 387"/>
                <a:gd name="T67" fmla="*/ 533 h 60"/>
                <a:gd name="T68" fmla="*/ 2871 w 387"/>
                <a:gd name="T69" fmla="*/ 435 h 60"/>
                <a:gd name="T70" fmla="*/ 2871 w 387"/>
                <a:gd name="T71" fmla="*/ 419 h 60"/>
                <a:gd name="T72" fmla="*/ 5974 w 387"/>
                <a:gd name="T73" fmla="*/ 115 h 60"/>
                <a:gd name="T74" fmla="*/ 5932 w 387"/>
                <a:gd name="T75" fmla="*/ 435 h 60"/>
                <a:gd name="T76" fmla="*/ 5932 w 387"/>
                <a:gd name="T77" fmla="*/ 435 h 60"/>
                <a:gd name="T78" fmla="*/ 5912 w 387"/>
                <a:gd name="T79" fmla="*/ 456 h 60"/>
                <a:gd name="T80" fmla="*/ 5807 w 387"/>
                <a:gd name="T81" fmla="*/ 589 h 60"/>
                <a:gd name="T82" fmla="*/ 5787 w 387"/>
                <a:gd name="T83" fmla="*/ 605 h 60"/>
                <a:gd name="T84" fmla="*/ 5525 w 387"/>
                <a:gd name="T85" fmla="*/ 760 h 60"/>
                <a:gd name="T86" fmla="*/ 5370 w 387"/>
                <a:gd name="T87" fmla="*/ 819 h 60"/>
                <a:gd name="T88" fmla="*/ 5350 w 387"/>
                <a:gd name="T89" fmla="*/ 819 h 60"/>
                <a:gd name="T90" fmla="*/ 3791 w 387"/>
                <a:gd name="T91" fmla="*/ 989 h 60"/>
                <a:gd name="T92" fmla="*/ 2978 w 387"/>
                <a:gd name="T93" fmla="*/ 512 h 60"/>
                <a:gd name="T94" fmla="*/ 2946 w 387"/>
                <a:gd name="T95" fmla="*/ 605 h 60"/>
                <a:gd name="T96" fmla="*/ 2916 w 387"/>
                <a:gd name="T97" fmla="*/ 648 h 60"/>
                <a:gd name="T98" fmla="*/ 3746 w 387"/>
                <a:gd name="T99" fmla="*/ 1139 h 60"/>
                <a:gd name="T100" fmla="*/ 5370 w 387"/>
                <a:gd name="T101" fmla="*/ 947 h 60"/>
                <a:gd name="T102" fmla="*/ 5370 w 387"/>
                <a:gd name="T103" fmla="*/ 947 h 60"/>
                <a:gd name="T104" fmla="*/ 5370 w 387"/>
                <a:gd name="T105" fmla="*/ 947 h 60"/>
                <a:gd name="T106" fmla="*/ 5994 w 387"/>
                <a:gd name="T107" fmla="*/ 136 h 60"/>
                <a:gd name="T108" fmla="*/ 5974 w 387"/>
                <a:gd name="T109" fmla="*/ 56 h 60"/>
                <a:gd name="T110" fmla="*/ 5974 w 387"/>
                <a:gd name="T111" fmla="*/ 115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7" h="60">
                  <a:moveTo>
                    <a:pt x="184" y="22"/>
                  </a:moveTo>
                  <a:cubicBezTo>
                    <a:pt x="184" y="22"/>
                    <a:pt x="185" y="22"/>
                    <a:pt x="185" y="21"/>
                  </a:cubicBezTo>
                  <a:cubicBezTo>
                    <a:pt x="179" y="16"/>
                    <a:pt x="169" y="5"/>
                    <a:pt x="169" y="5"/>
                  </a:cubicBezTo>
                  <a:cubicBezTo>
                    <a:pt x="165" y="0"/>
                    <a:pt x="159" y="0"/>
                    <a:pt x="156" y="2"/>
                  </a:cubicBezTo>
                  <a:cubicBezTo>
                    <a:pt x="154" y="4"/>
                    <a:pt x="153" y="8"/>
                    <a:pt x="157" y="13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7" y="43"/>
                    <a:pt x="176" y="43"/>
                    <a:pt x="175" y="41"/>
                  </a:cubicBezTo>
                  <a:cubicBezTo>
                    <a:pt x="171" y="37"/>
                    <a:pt x="169" y="34"/>
                    <a:pt x="166" y="31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59" y="21"/>
                    <a:pt x="158" y="20"/>
                    <a:pt x="154" y="20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0" y="28"/>
                    <a:pt x="1" y="30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2" y="33"/>
                    <a:pt x="3" y="34"/>
                    <a:pt x="4" y="33"/>
                  </a:cubicBezTo>
                  <a:cubicBezTo>
                    <a:pt x="4" y="33"/>
                    <a:pt x="152" y="27"/>
                    <a:pt x="152" y="27"/>
                  </a:cubicBezTo>
                  <a:cubicBezTo>
                    <a:pt x="152" y="27"/>
                    <a:pt x="154" y="27"/>
                    <a:pt x="154" y="27"/>
                  </a:cubicBezTo>
                  <a:cubicBezTo>
                    <a:pt x="154" y="27"/>
                    <a:pt x="155" y="27"/>
                    <a:pt x="155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8"/>
                    <a:pt x="157" y="30"/>
                    <a:pt x="157" y="30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63" y="38"/>
                    <a:pt x="165" y="42"/>
                    <a:pt x="170" y="46"/>
                  </a:cubicBezTo>
                  <a:cubicBezTo>
                    <a:pt x="174" y="51"/>
                    <a:pt x="179" y="51"/>
                    <a:pt x="182" y="49"/>
                  </a:cubicBezTo>
                  <a:cubicBezTo>
                    <a:pt x="185" y="46"/>
                    <a:pt x="186" y="41"/>
                    <a:pt x="184" y="38"/>
                  </a:cubicBezTo>
                  <a:cubicBezTo>
                    <a:pt x="184" y="38"/>
                    <a:pt x="184" y="37"/>
                    <a:pt x="184" y="3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2" y="9"/>
                    <a:pt x="163" y="9"/>
                    <a:pt x="163" y="9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5"/>
                    <a:pt x="176" y="23"/>
                    <a:pt x="181" y="28"/>
                  </a:cubicBezTo>
                  <a:cubicBezTo>
                    <a:pt x="182" y="28"/>
                    <a:pt x="182" y="28"/>
                    <a:pt x="183" y="28"/>
                  </a:cubicBezTo>
                  <a:cubicBezTo>
                    <a:pt x="183" y="27"/>
                    <a:pt x="184" y="25"/>
                    <a:pt x="184" y="23"/>
                  </a:cubicBezTo>
                  <a:cubicBezTo>
                    <a:pt x="184" y="23"/>
                    <a:pt x="184" y="23"/>
                    <a:pt x="184" y="22"/>
                  </a:cubicBezTo>
                  <a:close/>
                  <a:moveTo>
                    <a:pt x="383" y="6"/>
                  </a:moveTo>
                  <a:cubicBezTo>
                    <a:pt x="384" y="13"/>
                    <a:pt x="383" y="18"/>
                    <a:pt x="380" y="23"/>
                  </a:cubicBezTo>
                  <a:cubicBezTo>
                    <a:pt x="380" y="23"/>
                    <a:pt x="380" y="23"/>
                    <a:pt x="380" y="23"/>
                  </a:cubicBezTo>
                  <a:cubicBezTo>
                    <a:pt x="380" y="23"/>
                    <a:pt x="379" y="24"/>
                    <a:pt x="379" y="24"/>
                  </a:cubicBezTo>
                  <a:cubicBezTo>
                    <a:pt x="377" y="27"/>
                    <a:pt x="375" y="29"/>
                    <a:pt x="372" y="31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6" y="36"/>
                    <a:pt x="359" y="39"/>
                    <a:pt x="354" y="40"/>
                  </a:cubicBezTo>
                  <a:cubicBezTo>
                    <a:pt x="350" y="42"/>
                    <a:pt x="346" y="42"/>
                    <a:pt x="344" y="43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10" y="51"/>
                    <a:pt x="243" y="52"/>
                    <a:pt x="243" y="52"/>
                  </a:cubicBezTo>
                  <a:cubicBezTo>
                    <a:pt x="225" y="53"/>
                    <a:pt x="204" y="38"/>
                    <a:pt x="191" y="27"/>
                  </a:cubicBezTo>
                  <a:cubicBezTo>
                    <a:pt x="189" y="32"/>
                    <a:pt x="189" y="32"/>
                    <a:pt x="189" y="32"/>
                  </a:cubicBezTo>
                  <a:cubicBezTo>
                    <a:pt x="189" y="32"/>
                    <a:pt x="189" y="33"/>
                    <a:pt x="187" y="34"/>
                  </a:cubicBezTo>
                  <a:cubicBezTo>
                    <a:pt x="199" y="44"/>
                    <a:pt x="219" y="59"/>
                    <a:pt x="240" y="60"/>
                  </a:cubicBezTo>
                  <a:cubicBezTo>
                    <a:pt x="240" y="60"/>
                    <a:pt x="311" y="58"/>
                    <a:pt x="344" y="50"/>
                  </a:cubicBezTo>
                  <a:cubicBezTo>
                    <a:pt x="344" y="50"/>
                    <a:pt x="344" y="50"/>
                    <a:pt x="344" y="50"/>
                  </a:cubicBezTo>
                  <a:cubicBezTo>
                    <a:pt x="344" y="50"/>
                    <a:pt x="344" y="50"/>
                    <a:pt x="344" y="50"/>
                  </a:cubicBezTo>
                  <a:cubicBezTo>
                    <a:pt x="371" y="44"/>
                    <a:pt x="387" y="26"/>
                    <a:pt x="384" y="7"/>
                  </a:cubicBezTo>
                  <a:cubicBezTo>
                    <a:pt x="384" y="6"/>
                    <a:pt x="383" y="4"/>
                    <a:pt x="383" y="3"/>
                  </a:cubicBezTo>
                  <a:cubicBezTo>
                    <a:pt x="383" y="4"/>
                    <a:pt x="383" y="5"/>
                    <a:pt x="383" y="6"/>
                  </a:cubicBezTo>
                  <a:close/>
                </a:path>
              </a:pathLst>
            </a:custGeom>
            <a:solidFill>
              <a:srgbClr val="BE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40">
              <a:extLst>
                <a:ext uri="{FF2B5EF4-FFF2-40B4-BE49-F238E27FC236}">
                  <a16:creationId xmlns:a16="http://schemas.microsoft.com/office/drawing/2014/main" id="{D4113F17-4669-4375-BD14-1F62CED3C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315"/>
              <a:ext cx="23" cy="18"/>
            </a:xfrm>
            <a:custGeom>
              <a:avLst/>
              <a:gdLst>
                <a:gd name="T0" fmla="*/ 0 w 9"/>
                <a:gd name="T1" fmla="*/ 0 h 7"/>
                <a:gd name="T2" fmla="*/ 20 w 9"/>
                <a:gd name="T3" fmla="*/ 33 h 7"/>
                <a:gd name="T4" fmla="*/ 84 w 9"/>
                <a:gd name="T5" fmla="*/ 118 h 7"/>
                <a:gd name="T6" fmla="*/ 151 w 9"/>
                <a:gd name="T7" fmla="*/ 118 h 7"/>
                <a:gd name="T8" fmla="*/ 51 w 9"/>
                <a:gd name="T9" fmla="*/ 0 h 7"/>
                <a:gd name="T10" fmla="*/ 0 w 9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4" y="5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41">
              <a:extLst>
                <a:ext uri="{FF2B5EF4-FFF2-40B4-BE49-F238E27FC236}">
                  <a16:creationId xmlns:a16="http://schemas.microsoft.com/office/drawing/2014/main" id="{16A2D55F-AA31-4726-941A-A88D08820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4" y="2165"/>
              <a:ext cx="525" cy="192"/>
            </a:xfrm>
            <a:custGeom>
              <a:avLst/>
              <a:gdLst>
                <a:gd name="T0" fmla="*/ 3220 w 210"/>
                <a:gd name="T1" fmla="*/ 627 h 72"/>
                <a:gd name="T2" fmla="*/ 3220 w 210"/>
                <a:gd name="T3" fmla="*/ 568 h 72"/>
                <a:gd name="T4" fmla="*/ 2425 w 210"/>
                <a:gd name="T5" fmla="*/ 35 h 72"/>
                <a:gd name="T6" fmla="*/ 708 w 210"/>
                <a:gd name="T7" fmla="*/ 115 h 72"/>
                <a:gd name="T8" fmla="*/ 208 w 210"/>
                <a:gd name="T9" fmla="*/ 648 h 72"/>
                <a:gd name="T10" fmla="*/ 208 w 210"/>
                <a:gd name="T11" fmla="*/ 648 h 72"/>
                <a:gd name="T12" fmla="*/ 208 w 210"/>
                <a:gd name="T13" fmla="*/ 648 h 72"/>
                <a:gd name="T14" fmla="*/ 113 w 210"/>
                <a:gd name="T15" fmla="*/ 931 h 72"/>
                <a:gd name="T16" fmla="*/ 113 w 210"/>
                <a:gd name="T17" fmla="*/ 947 h 72"/>
                <a:gd name="T18" fmla="*/ 95 w 210"/>
                <a:gd name="T19" fmla="*/ 1045 h 72"/>
                <a:gd name="T20" fmla="*/ 0 w 210"/>
                <a:gd name="T21" fmla="*/ 1045 h 72"/>
                <a:gd name="T22" fmla="*/ 83 w 210"/>
                <a:gd name="T23" fmla="*/ 1173 h 72"/>
                <a:gd name="T24" fmla="*/ 188 w 210"/>
                <a:gd name="T25" fmla="*/ 1117 h 72"/>
                <a:gd name="T26" fmla="*/ 313 w 210"/>
                <a:gd name="T27" fmla="*/ 717 h 72"/>
                <a:gd name="T28" fmla="*/ 738 w 210"/>
                <a:gd name="T29" fmla="*/ 248 h 72"/>
                <a:gd name="T30" fmla="*/ 2063 w 210"/>
                <a:gd name="T31" fmla="*/ 171 h 72"/>
                <a:gd name="T32" fmla="*/ 1908 w 210"/>
                <a:gd name="T33" fmla="*/ 320 h 72"/>
                <a:gd name="T34" fmla="*/ 1783 w 210"/>
                <a:gd name="T35" fmla="*/ 819 h 72"/>
                <a:gd name="T36" fmla="*/ 1970 w 210"/>
                <a:gd name="T37" fmla="*/ 1173 h 72"/>
                <a:gd name="T38" fmla="*/ 2583 w 210"/>
                <a:gd name="T39" fmla="*/ 1331 h 72"/>
                <a:gd name="T40" fmla="*/ 2583 w 210"/>
                <a:gd name="T41" fmla="*/ 1331 h 72"/>
                <a:gd name="T42" fmla="*/ 2625 w 210"/>
                <a:gd name="T43" fmla="*/ 1309 h 72"/>
                <a:gd name="T44" fmla="*/ 2613 w 210"/>
                <a:gd name="T45" fmla="*/ 1331 h 72"/>
                <a:gd name="T46" fmla="*/ 3220 w 210"/>
                <a:gd name="T47" fmla="*/ 627 h 72"/>
                <a:gd name="T48" fmla="*/ 2563 w 210"/>
                <a:gd name="T49" fmla="*/ 1195 h 72"/>
                <a:gd name="T50" fmla="*/ 2563 w 210"/>
                <a:gd name="T51" fmla="*/ 1195 h 72"/>
                <a:gd name="T52" fmla="*/ 2033 w 210"/>
                <a:gd name="T53" fmla="*/ 1059 h 72"/>
                <a:gd name="T54" fmla="*/ 1895 w 210"/>
                <a:gd name="T55" fmla="*/ 797 h 72"/>
                <a:gd name="T56" fmla="*/ 2000 w 210"/>
                <a:gd name="T57" fmla="*/ 419 h 72"/>
                <a:gd name="T58" fmla="*/ 2425 w 210"/>
                <a:gd name="T59" fmla="*/ 171 h 72"/>
                <a:gd name="T60" fmla="*/ 2425 w 210"/>
                <a:gd name="T61" fmla="*/ 171 h 72"/>
                <a:gd name="T62" fmla="*/ 2425 w 210"/>
                <a:gd name="T63" fmla="*/ 171 h 72"/>
                <a:gd name="T64" fmla="*/ 3063 w 210"/>
                <a:gd name="T65" fmla="*/ 683 h 72"/>
                <a:gd name="T66" fmla="*/ 2563 w 210"/>
                <a:gd name="T67" fmla="*/ 1195 h 7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0" h="72">
                  <a:moveTo>
                    <a:pt x="206" y="33"/>
                  </a:moveTo>
                  <a:cubicBezTo>
                    <a:pt x="206" y="32"/>
                    <a:pt x="206" y="31"/>
                    <a:pt x="206" y="30"/>
                  </a:cubicBezTo>
                  <a:cubicBezTo>
                    <a:pt x="201" y="14"/>
                    <a:pt x="183" y="2"/>
                    <a:pt x="155" y="2"/>
                  </a:cubicBezTo>
                  <a:cubicBezTo>
                    <a:pt x="102" y="1"/>
                    <a:pt x="70" y="0"/>
                    <a:pt x="45" y="6"/>
                  </a:cubicBezTo>
                  <a:cubicBezTo>
                    <a:pt x="29" y="10"/>
                    <a:pt x="19" y="2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9" y="42"/>
                    <a:pt x="8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6" y="54"/>
                    <a:pt x="6" y="55"/>
                  </a:cubicBezTo>
                  <a:cubicBezTo>
                    <a:pt x="5" y="55"/>
                    <a:pt x="3" y="55"/>
                    <a:pt x="0" y="55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11" y="61"/>
                    <a:pt x="12" y="60"/>
                    <a:pt x="12" y="5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4" y="28"/>
                    <a:pt x="33" y="16"/>
                    <a:pt x="47" y="13"/>
                  </a:cubicBezTo>
                  <a:cubicBezTo>
                    <a:pt x="68" y="8"/>
                    <a:pt x="76" y="9"/>
                    <a:pt x="132" y="9"/>
                  </a:cubicBezTo>
                  <a:cubicBezTo>
                    <a:pt x="128" y="11"/>
                    <a:pt x="125" y="14"/>
                    <a:pt x="122" y="17"/>
                  </a:cubicBezTo>
                  <a:cubicBezTo>
                    <a:pt x="116" y="25"/>
                    <a:pt x="113" y="34"/>
                    <a:pt x="114" y="43"/>
                  </a:cubicBezTo>
                  <a:cubicBezTo>
                    <a:pt x="115" y="51"/>
                    <a:pt x="119" y="57"/>
                    <a:pt x="126" y="62"/>
                  </a:cubicBezTo>
                  <a:cubicBezTo>
                    <a:pt x="136" y="69"/>
                    <a:pt x="151" y="72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6" y="70"/>
                    <a:pt x="167" y="70"/>
                    <a:pt x="168" y="69"/>
                  </a:cubicBezTo>
                  <a:cubicBezTo>
                    <a:pt x="168" y="70"/>
                    <a:pt x="167" y="70"/>
                    <a:pt x="167" y="70"/>
                  </a:cubicBezTo>
                  <a:cubicBezTo>
                    <a:pt x="176" y="68"/>
                    <a:pt x="210" y="60"/>
                    <a:pt x="206" y="33"/>
                  </a:cubicBezTo>
                  <a:close/>
                  <a:moveTo>
                    <a:pt x="164" y="63"/>
                  </a:moveTo>
                  <a:cubicBezTo>
                    <a:pt x="164" y="63"/>
                    <a:pt x="164" y="63"/>
                    <a:pt x="164" y="63"/>
                  </a:cubicBezTo>
                  <a:cubicBezTo>
                    <a:pt x="151" y="65"/>
                    <a:pt x="139" y="62"/>
                    <a:pt x="130" y="56"/>
                  </a:cubicBezTo>
                  <a:cubicBezTo>
                    <a:pt x="125" y="52"/>
                    <a:pt x="122" y="47"/>
                    <a:pt x="121" y="42"/>
                  </a:cubicBezTo>
                  <a:cubicBezTo>
                    <a:pt x="120" y="35"/>
                    <a:pt x="123" y="28"/>
                    <a:pt x="128" y="22"/>
                  </a:cubicBezTo>
                  <a:cubicBezTo>
                    <a:pt x="134" y="14"/>
                    <a:pt x="144" y="9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71" y="9"/>
                    <a:pt x="193" y="16"/>
                    <a:pt x="196" y="36"/>
                  </a:cubicBezTo>
                  <a:cubicBezTo>
                    <a:pt x="199" y="51"/>
                    <a:pt x="184" y="60"/>
                    <a:pt x="164" y="63"/>
                  </a:cubicBezTo>
                  <a:close/>
                </a:path>
              </a:pathLst>
            </a:custGeom>
            <a:solidFill>
              <a:srgbClr val="BE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42">
              <a:extLst>
                <a:ext uri="{FF2B5EF4-FFF2-40B4-BE49-F238E27FC236}">
                  <a16:creationId xmlns:a16="http://schemas.microsoft.com/office/drawing/2014/main" id="{ACF783CF-3B52-4D5C-9716-D4C0CC3CD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189"/>
              <a:ext cx="65" cy="75"/>
            </a:xfrm>
            <a:custGeom>
              <a:avLst/>
              <a:gdLst>
                <a:gd name="T0" fmla="*/ 175 w 26"/>
                <a:gd name="T1" fmla="*/ 0 h 28"/>
                <a:gd name="T2" fmla="*/ 408 w 26"/>
                <a:gd name="T3" fmla="*/ 21 h 28"/>
                <a:gd name="T4" fmla="*/ 0 w 26"/>
                <a:gd name="T5" fmla="*/ 538 h 28"/>
                <a:gd name="T6" fmla="*/ 175 w 26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8">
                  <a:moveTo>
                    <a:pt x="11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1" y="3"/>
                    <a:pt x="0" y="12"/>
                    <a:pt x="0" y="28"/>
                  </a:cubicBezTo>
                  <a:cubicBezTo>
                    <a:pt x="0" y="22"/>
                    <a:pt x="2" y="8"/>
                    <a:pt x="11" y="0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43">
              <a:extLst>
                <a:ext uri="{FF2B5EF4-FFF2-40B4-BE49-F238E27FC236}">
                  <a16:creationId xmlns:a16="http://schemas.microsoft.com/office/drawing/2014/main" id="{2AB664F9-7AEA-4D55-B568-A7C80087A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197"/>
              <a:ext cx="57" cy="123"/>
            </a:xfrm>
            <a:custGeom>
              <a:avLst/>
              <a:gdLst>
                <a:gd name="T0" fmla="*/ 349 w 23"/>
                <a:gd name="T1" fmla="*/ 457 h 46"/>
                <a:gd name="T2" fmla="*/ 0 w 23"/>
                <a:gd name="T3" fmla="*/ 0 h 46"/>
                <a:gd name="T4" fmla="*/ 307 w 23"/>
                <a:gd name="T5" fmla="*/ 444 h 46"/>
                <a:gd name="T6" fmla="*/ 124 w 23"/>
                <a:gd name="T7" fmla="*/ 880 h 46"/>
                <a:gd name="T8" fmla="*/ 349 w 23"/>
                <a:gd name="T9" fmla="*/ 45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6">
                  <a:moveTo>
                    <a:pt x="23" y="24"/>
                  </a:moveTo>
                  <a:cubicBezTo>
                    <a:pt x="22" y="10"/>
                    <a:pt x="12" y="4"/>
                    <a:pt x="0" y="0"/>
                  </a:cubicBezTo>
                  <a:cubicBezTo>
                    <a:pt x="10" y="4"/>
                    <a:pt x="18" y="10"/>
                    <a:pt x="20" y="23"/>
                  </a:cubicBezTo>
                  <a:cubicBezTo>
                    <a:pt x="21" y="33"/>
                    <a:pt x="16" y="41"/>
                    <a:pt x="8" y="46"/>
                  </a:cubicBezTo>
                  <a:cubicBezTo>
                    <a:pt x="21" y="40"/>
                    <a:pt x="23" y="30"/>
                    <a:pt x="2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44">
              <a:extLst>
                <a:ext uri="{FF2B5EF4-FFF2-40B4-BE49-F238E27FC236}">
                  <a16:creationId xmlns:a16="http://schemas.microsoft.com/office/drawing/2014/main" id="{7214AD57-631E-489D-B5A8-A861DDF2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179"/>
              <a:ext cx="125" cy="72"/>
            </a:xfrm>
            <a:custGeom>
              <a:avLst/>
              <a:gdLst>
                <a:gd name="T0" fmla="*/ 0 w 50"/>
                <a:gd name="T1" fmla="*/ 512 h 27"/>
                <a:gd name="T2" fmla="*/ 783 w 50"/>
                <a:gd name="T3" fmla="*/ 0 h 27"/>
                <a:gd name="T4" fmla="*/ 0 w 50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7">
                  <a:moveTo>
                    <a:pt x="0" y="27"/>
                  </a:moveTo>
                  <a:cubicBezTo>
                    <a:pt x="7" y="16"/>
                    <a:pt x="13" y="2"/>
                    <a:pt x="50" y="0"/>
                  </a:cubicBezTo>
                  <a:cubicBezTo>
                    <a:pt x="35" y="3"/>
                    <a:pt x="16" y="3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45">
              <a:extLst>
                <a:ext uri="{FF2B5EF4-FFF2-40B4-BE49-F238E27FC236}">
                  <a16:creationId xmlns:a16="http://schemas.microsoft.com/office/drawing/2014/main" id="{EFA5B10F-0788-4397-AA44-CF73CF961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365"/>
              <a:ext cx="177" cy="27"/>
            </a:xfrm>
            <a:custGeom>
              <a:avLst/>
              <a:gdLst>
                <a:gd name="T0" fmla="*/ 0 w 71"/>
                <a:gd name="T1" fmla="*/ 0 h 10"/>
                <a:gd name="T2" fmla="*/ 416 w 71"/>
                <a:gd name="T3" fmla="*/ 116 h 10"/>
                <a:gd name="T4" fmla="*/ 1099 w 71"/>
                <a:gd name="T5" fmla="*/ 81 h 10"/>
                <a:gd name="T6" fmla="*/ 217 w 71"/>
                <a:gd name="T7" fmla="*/ 138 h 10"/>
                <a:gd name="T8" fmla="*/ 0 w 7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0">
                  <a:moveTo>
                    <a:pt x="0" y="0"/>
                  </a:moveTo>
                  <a:cubicBezTo>
                    <a:pt x="11" y="6"/>
                    <a:pt x="16" y="7"/>
                    <a:pt x="27" y="6"/>
                  </a:cubicBezTo>
                  <a:cubicBezTo>
                    <a:pt x="37" y="6"/>
                    <a:pt x="71" y="4"/>
                    <a:pt x="71" y="4"/>
                  </a:cubicBezTo>
                  <a:cubicBezTo>
                    <a:pt x="57" y="7"/>
                    <a:pt x="22" y="10"/>
                    <a:pt x="14" y="7"/>
                  </a:cubicBezTo>
                  <a:cubicBezTo>
                    <a:pt x="6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46">
              <a:extLst>
                <a:ext uri="{FF2B5EF4-FFF2-40B4-BE49-F238E27FC236}">
                  <a16:creationId xmlns:a16="http://schemas.microsoft.com/office/drawing/2014/main" id="{2DB44B28-8841-4085-B367-091AD1FB4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296"/>
              <a:ext cx="332" cy="19"/>
            </a:xfrm>
            <a:custGeom>
              <a:avLst/>
              <a:gdLst>
                <a:gd name="T0" fmla="*/ 0 w 133"/>
                <a:gd name="T1" fmla="*/ 141 h 7"/>
                <a:gd name="T2" fmla="*/ 2069 w 133"/>
                <a:gd name="T3" fmla="*/ 3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7">
                  <a:moveTo>
                    <a:pt x="0" y="7"/>
                  </a:moveTo>
                  <a:cubicBezTo>
                    <a:pt x="7" y="6"/>
                    <a:pt x="126" y="0"/>
                    <a:pt x="1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47">
              <a:extLst>
                <a:ext uri="{FF2B5EF4-FFF2-40B4-BE49-F238E27FC236}">
                  <a16:creationId xmlns:a16="http://schemas.microsoft.com/office/drawing/2014/main" id="{F3DE741D-A48E-4B83-A263-91B1A8A75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275"/>
              <a:ext cx="48" cy="64"/>
            </a:xfrm>
            <a:custGeom>
              <a:avLst/>
              <a:gdLst>
                <a:gd name="T0" fmla="*/ 0 w 19"/>
                <a:gd name="T1" fmla="*/ 0 h 24"/>
                <a:gd name="T2" fmla="*/ 306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0"/>
                  </a:moveTo>
                  <a:cubicBezTo>
                    <a:pt x="4" y="2"/>
                    <a:pt x="17" y="18"/>
                    <a:pt x="19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48">
              <a:extLst>
                <a:ext uri="{FF2B5EF4-FFF2-40B4-BE49-F238E27FC236}">
                  <a16:creationId xmlns:a16="http://schemas.microsoft.com/office/drawing/2014/main" id="{23E5A758-4390-40F1-82CA-6BF9898A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312"/>
              <a:ext cx="28" cy="16"/>
            </a:xfrm>
            <a:custGeom>
              <a:avLst/>
              <a:gdLst>
                <a:gd name="T0" fmla="*/ 97 w 11"/>
                <a:gd name="T1" fmla="*/ 0 h 6"/>
                <a:gd name="T2" fmla="*/ 0 w 11"/>
                <a:gd name="T3" fmla="*/ 0 h 6"/>
                <a:gd name="T4" fmla="*/ 64 w 11"/>
                <a:gd name="T5" fmla="*/ 115 h 6"/>
                <a:gd name="T6" fmla="*/ 181 w 11"/>
                <a:gd name="T7" fmla="*/ 93 h 6"/>
                <a:gd name="T8" fmla="*/ 97 w 1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4"/>
                    <a:pt x="5" y="3"/>
                    <a:pt x="6" y="0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49">
              <a:extLst>
                <a:ext uri="{FF2B5EF4-FFF2-40B4-BE49-F238E27FC236}">
                  <a16:creationId xmlns:a16="http://schemas.microsoft.com/office/drawing/2014/main" id="{2C954054-0FDB-4242-968F-1277791EF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315"/>
              <a:ext cx="18" cy="32"/>
            </a:xfrm>
            <a:custGeom>
              <a:avLst/>
              <a:gdLst>
                <a:gd name="T0" fmla="*/ 54 w 7"/>
                <a:gd name="T1" fmla="*/ 0 h 12"/>
                <a:gd name="T2" fmla="*/ 0 w 7"/>
                <a:gd name="T3" fmla="*/ 93 h 12"/>
                <a:gd name="T4" fmla="*/ 118 w 7"/>
                <a:gd name="T5" fmla="*/ 227 h 12"/>
                <a:gd name="T6" fmla="*/ 118 w 7"/>
                <a:gd name="T7" fmla="*/ 5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8"/>
                    <a:pt x="6" y="3"/>
                    <a:pt x="7" y="3"/>
                  </a:cubicBezTo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50">
              <a:extLst>
                <a:ext uri="{FF2B5EF4-FFF2-40B4-BE49-F238E27FC236}">
                  <a16:creationId xmlns:a16="http://schemas.microsoft.com/office/drawing/2014/main" id="{F18337E9-2414-4E8D-8999-F5C1FCC56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296"/>
              <a:ext cx="145" cy="85"/>
            </a:xfrm>
            <a:custGeom>
              <a:avLst/>
              <a:gdLst>
                <a:gd name="T0" fmla="*/ 333 w 58"/>
                <a:gd name="T1" fmla="*/ 396 h 32"/>
                <a:gd name="T2" fmla="*/ 908 w 58"/>
                <a:gd name="T3" fmla="*/ 0 h 32"/>
                <a:gd name="T4" fmla="*/ 0 w 58"/>
                <a:gd name="T5" fmla="*/ 600 h 32"/>
                <a:gd name="T6" fmla="*/ 333 w 58"/>
                <a:gd name="T7" fmla="*/ 39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32">
                  <a:moveTo>
                    <a:pt x="21" y="21"/>
                  </a:moveTo>
                  <a:cubicBezTo>
                    <a:pt x="30" y="19"/>
                    <a:pt x="48" y="14"/>
                    <a:pt x="58" y="0"/>
                  </a:cubicBezTo>
                  <a:cubicBezTo>
                    <a:pt x="55" y="8"/>
                    <a:pt x="45" y="28"/>
                    <a:pt x="0" y="32"/>
                  </a:cubicBezTo>
                  <a:cubicBezTo>
                    <a:pt x="14" y="29"/>
                    <a:pt x="34" y="23"/>
                    <a:pt x="21" y="21"/>
                  </a:cubicBezTo>
                  <a:close/>
                </a:path>
              </a:pathLst>
            </a:custGeom>
            <a:solidFill>
              <a:srgbClr val="94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51">
              <a:extLst>
                <a:ext uri="{FF2B5EF4-FFF2-40B4-BE49-F238E27FC236}">
                  <a16:creationId xmlns:a16="http://schemas.microsoft.com/office/drawing/2014/main" id="{60911794-1298-402D-AB59-FD68470F1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2259"/>
              <a:ext cx="40" cy="72"/>
            </a:xfrm>
            <a:custGeom>
              <a:avLst/>
              <a:gdLst>
                <a:gd name="T0" fmla="*/ 250 w 16"/>
                <a:gd name="T1" fmla="*/ 512 h 27"/>
                <a:gd name="T2" fmla="*/ 33 w 16"/>
                <a:gd name="T3" fmla="*/ 0 h 27"/>
                <a:gd name="T4" fmla="*/ 250 w 16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16" y="27"/>
                  </a:moveTo>
                  <a:cubicBezTo>
                    <a:pt x="3" y="22"/>
                    <a:pt x="0" y="6"/>
                    <a:pt x="2" y="0"/>
                  </a:cubicBezTo>
                  <a:cubicBezTo>
                    <a:pt x="2" y="5"/>
                    <a:pt x="5" y="21"/>
                    <a:pt x="16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52">
              <a:extLst>
                <a:ext uri="{FF2B5EF4-FFF2-40B4-BE49-F238E27FC236}">
                  <a16:creationId xmlns:a16="http://schemas.microsoft.com/office/drawing/2014/main" id="{274927AC-AE0B-4C79-9B28-45D166633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189"/>
              <a:ext cx="55" cy="1"/>
            </a:xfrm>
            <a:custGeom>
              <a:avLst/>
              <a:gdLst>
                <a:gd name="T0" fmla="*/ 0 w 22"/>
                <a:gd name="T1" fmla="*/ 0 h 1"/>
                <a:gd name="T2" fmla="*/ 345 w 2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">
                  <a:moveTo>
                    <a:pt x="0" y="0"/>
                  </a:moveTo>
                  <a:cubicBezTo>
                    <a:pt x="3" y="0"/>
                    <a:pt x="16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53">
              <a:extLst>
                <a:ext uri="{FF2B5EF4-FFF2-40B4-BE49-F238E27FC236}">
                  <a16:creationId xmlns:a16="http://schemas.microsoft.com/office/drawing/2014/main" id="{25E3D4E7-970A-4EF8-A051-70CC923DF4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9" y="2155"/>
              <a:ext cx="160" cy="96"/>
            </a:xfrm>
            <a:custGeom>
              <a:avLst/>
              <a:gdLst>
                <a:gd name="T0" fmla="*/ 0 w 64"/>
                <a:gd name="T1" fmla="*/ 115 h 36"/>
                <a:gd name="T2" fmla="*/ 208 w 64"/>
                <a:gd name="T3" fmla="*/ 115 h 36"/>
                <a:gd name="T4" fmla="*/ 1000 w 64"/>
                <a:gd name="T5" fmla="*/ 648 h 36"/>
                <a:gd name="T6" fmla="*/ 0 w 64"/>
                <a:gd name="T7" fmla="*/ 115 h 36"/>
                <a:gd name="T8" fmla="*/ 1000 w 64"/>
                <a:gd name="T9" fmla="*/ 683 h 36"/>
                <a:gd name="T10" fmla="*/ 1000 w 64"/>
                <a:gd name="T11" fmla="*/ 648 h 36"/>
                <a:gd name="T12" fmla="*/ 1000 w 64"/>
                <a:gd name="T13" fmla="*/ 68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36">
                  <a:moveTo>
                    <a:pt x="0" y="6"/>
                  </a:moveTo>
                  <a:cubicBezTo>
                    <a:pt x="4" y="6"/>
                    <a:pt x="9" y="6"/>
                    <a:pt x="13" y="6"/>
                  </a:cubicBezTo>
                  <a:cubicBezTo>
                    <a:pt x="41" y="6"/>
                    <a:pt x="59" y="18"/>
                    <a:pt x="64" y="34"/>
                  </a:cubicBezTo>
                  <a:cubicBezTo>
                    <a:pt x="58" y="1"/>
                    <a:pt x="16" y="0"/>
                    <a:pt x="0" y="6"/>
                  </a:cubicBezTo>
                  <a:close/>
                  <a:moveTo>
                    <a:pt x="64" y="36"/>
                  </a:moveTo>
                  <a:cubicBezTo>
                    <a:pt x="64" y="35"/>
                    <a:pt x="64" y="35"/>
                    <a:pt x="64" y="34"/>
                  </a:cubicBezTo>
                  <a:cubicBezTo>
                    <a:pt x="64" y="35"/>
                    <a:pt x="64" y="35"/>
                    <a:pt x="64" y="3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54">
              <a:extLst>
                <a:ext uri="{FF2B5EF4-FFF2-40B4-BE49-F238E27FC236}">
                  <a16:creationId xmlns:a16="http://schemas.microsoft.com/office/drawing/2014/main" id="{856CE6B8-36AE-4E9E-9DFC-F07987BDF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251"/>
              <a:ext cx="8" cy="13"/>
            </a:xfrm>
            <a:custGeom>
              <a:avLst/>
              <a:gdLst>
                <a:gd name="T0" fmla="*/ 56 w 3"/>
                <a:gd name="T1" fmla="*/ 88 h 5"/>
                <a:gd name="T2" fmla="*/ 35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0" y="2"/>
                    <a:pt x="0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55">
              <a:extLst>
                <a:ext uri="{FF2B5EF4-FFF2-40B4-BE49-F238E27FC236}">
                  <a16:creationId xmlns:a16="http://schemas.microsoft.com/office/drawing/2014/main" id="{E5F5C164-7753-46D4-AACA-8000B2B59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349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8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3" y="4"/>
                    <a:pt x="5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56">
              <a:extLst>
                <a:ext uri="{FF2B5EF4-FFF2-40B4-BE49-F238E27FC236}">
                  <a16:creationId xmlns:a16="http://schemas.microsoft.com/office/drawing/2014/main" id="{E154B03A-6A98-44A9-AAE0-7C9F60D90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317"/>
              <a:ext cx="128" cy="24"/>
            </a:xfrm>
            <a:custGeom>
              <a:avLst/>
              <a:gdLst>
                <a:gd name="T0" fmla="*/ 83 w 51"/>
                <a:gd name="T1" fmla="*/ 171 h 9"/>
                <a:gd name="T2" fmla="*/ 806 w 51"/>
                <a:gd name="T3" fmla="*/ 136 h 9"/>
                <a:gd name="T4" fmla="*/ 776 w 51"/>
                <a:gd name="T5" fmla="*/ 93 h 9"/>
                <a:gd name="T6" fmla="*/ 725 w 51"/>
                <a:gd name="T7" fmla="*/ 0 h 9"/>
                <a:gd name="T8" fmla="*/ 0 w 51"/>
                <a:gd name="T9" fmla="*/ 35 h 9"/>
                <a:gd name="T10" fmla="*/ 83 w 51"/>
                <a:gd name="T11" fmla="*/ 17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">
                  <a:moveTo>
                    <a:pt x="5" y="9"/>
                  </a:moveTo>
                  <a:cubicBezTo>
                    <a:pt x="26" y="8"/>
                    <a:pt x="40" y="8"/>
                    <a:pt x="51" y="7"/>
                  </a:cubicBezTo>
                  <a:cubicBezTo>
                    <a:pt x="50" y="6"/>
                    <a:pt x="50" y="5"/>
                    <a:pt x="49" y="5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0" y="1"/>
                    <a:pt x="15" y="2"/>
                    <a:pt x="0" y="2"/>
                  </a:cubicBezTo>
                  <a:cubicBezTo>
                    <a:pt x="1" y="7"/>
                    <a:pt x="5" y="9"/>
                    <a:pt x="5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57">
              <a:extLst>
                <a:ext uri="{FF2B5EF4-FFF2-40B4-BE49-F238E27FC236}">
                  <a16:creationId xmlns:a16="http://schemas.microsoft.com/office/drawing/2014/main" id="{FEECB71B-D65E-4BFF-90CA-3CE52214D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331"/>
              <a:ext cx="67" cy="24"/>
            </a:xfrm>
            <a:custGeom>
              <a:avLst/>
              <a:gdLst>
                <a:gd name="T0" fmla="*/ 412 w 27"/>
                <a:gd name="T1" fmla="*/ 0 h 9"/>
                <a:gd name="T2" fmla="*/ 74 w 27"/>
                <a:gd name="T3" fmla="*/ 21 h 9"/>
                <a:gd name="T4" fmla="*/ 74 w 27"/>
                <a:gd name="T5" fmla="*/ 149 h 9"/>
                <a:gd name="T6" fmla="*/ 337 w 27"/>
                <a:gd name="T7" fmla="*/ 149 h 9"/>
                <a:gd name="T8" fmla="*/ 412 w 2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">
                  <a:moveTo>
                    <a:pt x="27" y="0"/>
                  </a:moveTo>
                  <a:cubicBezTo>
                    <a:pt x="20" y="1"/>
                    <a:pt x="13" y="1"/>
                    <a:pt x="5" y="1"/>
                  </a:cubicBezTo>
                  <a:cubicBezTo>
                    <a:pt x="1" y="1"/>
                    <a:pt x="0" y="9"/>
                    <a:pt x="5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5" y="7"/>
                    <a:pt x="26" y="4"/>
                    <a:pt x="27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58">
              <a:extLst>
                <a:ext uri="{FF2B5EF4-FFF2-40B4-BE49-F238E27FC236}">
                  <a16:creationId xmlns:a16="http://schemas.microsoft.com/office/drawing/2014/main" id="{27C14508-01C3-41FB-A77D-2FEA159DB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315"/>
              <a:ext cx="23" cy="18"/>
            </a:xfrm>
            <a:custGeom>
              <a:avLst/>
              <a:gdLst>
                <a:gd name="T0" fmla="*/ 0 w 9"/>
                <a:gd name="T1" fmla="*/ 0 h 7"/>
                <a:gd name="T2" fmla="*/ 20 w 9"/>
                <a:gd name="T3" fmla="*/ 33 h 7"/>
                <a:gd name="T4" fmla="*/ 84 w 9"/>
                <a:gd name="T5" fmla="*/ 118 h 7"/>
                <a:gd name="T6" fmla="*/ 151 w 9"/>
                <a:gd name="T7" fmla="*/ 118 h 7"/>
                <a:gd name="T8" fmla="*/ 51 w 9"/>
                <a:gd name="T9" fmla="*/ 0 h 7"/>
                <a:gd name="T10" fmla="*/ 0 w 9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4" y="5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59">
              <a:extLst>
                <a:ext uri="{FF2B5EF4-FFF2-40B4-BE49-F238E27FC236}">
                  <a16:creationId xmlns:a16="http://schemas.microsoft.com/office/drawing/2014/main" id="{CF6EAEFE-B14F-497D-90FD-5014892A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165"/>
              <a:ext cx="525" cy="192"/>
            </a:xfrm>
            <a:custGeom>
              <a:avLst/>
              <a:gdLst>
                <a:gd name="T0" fmla="*/ 2425 w 210"/>
                <a:gd name="T1" fmla="*/ 35 h 72"/>
                <a:gd name="T2" fmla="*/ 708 w 210"/>
                <a:gd name="T3" fmla="*/ 115 h 72"/>
                <a:gd name="T4" fmla="*/ 208 w 210"/>
                <a:gd name="T5" fmla="*/ 648 h 72"/>
                <a:gd name="T6" fmla="*/ 208 w 210"/>
                <a:gd name="T7" fmla="*/ 648 h 72"/>
                <a:gd name="T8" fmla="*/ 208 w 210"/>
                <a:gd name="T9" fmla="*/ 648 h 72"/>
                <a:gd name="T10" fmla="*/ 113 w 210"/>
                <a:gd name="T11" fmla="*/ 931 h 72"/>
                <a:gd name="T12" fmla="*/ 113 w 210"/>
                <a:gd name="T13" fmla="*/ 947 h 72"/>
                <a:gd name="T14" fmla="*/ 95 w 210"/>
                <a:gd name="T15" fmla="*/ 1045 h 72"/>
                <a:gd name="T16" fmla="*/ 0 w 210"/>
                <a:gd name="T17" fmla="*/ 1045 h 72"/>
                <a:gd name="T18" fmla="*/ 83 w 210"/>
                <a:gd name="T19" fmla="*/ 1173 h 72"/>
                <a:gd name="T20" fmla="*/ 188 w 210"/>
                <a:gd name="T21" fmla="*/ 1117 h 72"/>
                <a:gd name="T22" fmla="*/ 313 w 210"/>
                <a:gd name="T23" fmla="*/ 717 h 72"/>
                <a:gd name="T24" fmla="*/ 738 w 210"/>
                <a:gd name="T25" fmla="*/ 248 h 72"/>
                <a:gd name="T26" fmla="*/ 2063 w 210"/>
                <a:gd name="T27" fmla="*/ 171 h 72"/>
                <a:gd name="T28" fmla="*/ 1908 w 210"/>
                <a:gd name="T29" fmla="*/ 320 h 72"/>
                <a:gd name="T30" fmla="*/ 1783 w 210"/>
                <a:gd name="T31" fmla="*/ 819 h 72"/>
                <a:gd name="T32" fmla="*/ 1970 w 210"/>
                <a:gd name="T33" fmla="*/ 1173 h 72"/>
                <a:gd name="T34" fmla="*/ 2583 w 210"/>
                <a:gd name="T35" fmla="*/ 1331 h 72"/>
                <a:gd name="T36" fmla="*/ 2583 w 210"/>
                <a:gd name="T37" fmla="*/ 1331 h 72"/>
                <a:gd name="T38" fmla="*/ 2625 w 210"/>
                <a:gd name="T39" fmla="*/ 1309 h 72"/>
                <a:gd name="T40" fmla="*/ 2613 w 210"/>
                <a:gd name="T41" fmla="*/ 1331 h 72"/>
                <a:gd name="T42" fmla="*/ 3220 w 210"/>
                <a:gd name="T43" fmla="*/ 627 h 72"/>
                <a:gd name="T44" fmla="*/ 3220 w 210"/>
                <a:gd name="T45" fmla="*/ 568 h 72"/>
                <a:gd name="T46" fmla="*/ 2425 w 210"/>
                <a:gd name="T47" fmla="*/ 35 h 7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0" h="72">
                  <a:moveTo>
                    <a:pt x="155" y="2"/>
                  </a:moveTo>
                  <a:cubicBezTo>
                    <a:pt x="102" y="1"/>
                    <a:pt x="70" y="0"/>
                    <a:pt x="45" y="6"/>
                  </a:cubicBezTo>
                  <a:cubicBezTo>
                    <a:pt x="29" y="10"/>
                    <a:pt x="19" y="2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9" y="42"/>
                    <a:pt x="8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6" y="54"/>
                    <a:pt x="6" y="55"/>
                  </a:cubicBezTo>
                  <a:cubicBezTo>
                    <a:pt x="5" y="55"/>
                    <a:pt x="3" y="55"/>
                    <a:pt x="0" y="55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11" y="61"/>
                    <a:pt x="12" y="60"/>
                    <a:pt x="12" y="5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4" y="28"/>
                    <a:pt x="33" y="16"/>
                    <a:pt x="47" y="13"/>
                  </a:cubicBezTo>
                  <a:cubicBezTo>
                    <a:pt x="68" y="8"/>
                    <a:pt x="76" y="9"/>
                    <a:pt x="132" y="9"/>
                  </a:cubicBezTo>
                  <a:cubicBezTo>
                    <a:pt x="128" y="11"/>
                    <a:pt x="125" y="14"/>
                    <a:pt x="122" y="17"/>
                  </a:cubicBezTo>
                  <a:cubicBezTo>
                    <a:pt x="116" y="25"/>
                    <a:pt x="113" y="34"/>
                    <a:pt x="114" y="43"/>
                  </a:cubicBezTo>
                  <a:cubicBezTo>
                    <a:pt x="115" y="51"/>
                    <a:pt x="119" y="57"/>
                    <a:pt x="126" y="62"/>
                  </a:cubicBezTo>
                  <a:cubicBezTo>
                    <a:pt x="136" y="69"/>
                    <a:pt x="151" y="72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6" y="70"/>
                    <a:pt x="167" y="70"/>
                    <a:pt x="168" y="69"/>
                  </a:cubicBezTo>
                  <a:cubicBezTo>
                    <a:pt x="168" y="70"/>
                    <a:pt x="167" y="70"/>
                    <a:pt x="167" y="70"/>
                  </a:cubicBezTo>
                  <a:cubicBezTo>
                    <a:pt x="176" y="68"/>
                    <a:pt x="210" y="60"/>
                    <a:pt x="206" y="33"/>
                  </a:cubicBezTo>
                  <a:cubicBezTo>
                    <a:pt x="206" y="32"/>
                    <a:pt x="206" y="31"/>
                    <a:pt x="206" y="30"/>
                  </a:cubicBezTo>
                  <a:cubicBezTo>
                    <a:pt x="201" y="14"/>
                    <a:pt x="183" y="2"/>
                    <a:pt x="155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0">
              <a:extLst>
                <a:ext uri="{FF2B5EF4-FFF2-40B4-BE49-F238E27FC236}">
                  <a16:creationId xmlns:a16="http://schemas.microsoft.com/office/drawing/2014/main" id="{DDB5B940-F453-49F8-B126-3119409C47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2" y="2237"/>
              <a:ext cx="967" cy="160"/>
            </a:xfrm>
            <a:custGeom>
              <a:avLst/>
              <a:gdLst>
                <a:gd name="T0" fmla="*/ 2871 w 387"/>
                <a:gd name="T1" fmla="*/ 419 h 60"/>
                <a:gd name="T2" fmla="*/ 2884 w 387"/>
                <a:gd name="T3" fmla="*/ 397 h 60"/>
                <a:gd name="T4" fmla="*/ 2634 w 387"/>
                <a:gd name="T5" fmla="*/ 93 h 60"/>
                <a:gd name="T6" fmla="*/ 2434 w 387"/>
                <a:gd name="T7" fmla="*/ 35 h 60"/>
                <a:gd name="T8" fmla="*/ 2446 w 387"/>
                <a:gd name="T9" fmla="*/ 248 h 60"/>
                <a:gd name="T10" fmla="*/ 2529 w 387"/>
                <a:gd name="T11" fmla="*/ 397 h 60"/>
                <a:gd name="T12" fmla="*/ 2779 w 387"/>
                <a:gd name="T13" fmla="*/ 776 h 60"/>
                <a:gd name="T14" fmla="*/ 2779 w 387"/>
                <a:gd name="T15" fmla="*/ 819 h 60"/>
                <a:gd name="T16" fmla="*/ 2729 w 387"/>
                <a:gd name="T17" fmla="*/ 776 h 60"/>
                <a:gd name="T18" fmla="*/ 2591 w 387"/>
                <a:gd name="T19" fmla="*/ 589 h 60"/>
                <a:gd name="T20" fmla="*/ 2529 w 387"/>
                <a:gd name="T21" fmla="*/ 477 h 60"/>
                <a:gd name="T22" fmla="*/ 2404 w 387"/>
                <a:gd name="T23" fmla="*/ 376 h 60"/>
                <a:gd name="T24" fmla="*/ 2374 w 387"/>
                <a:gd name="T25" fmla="*/ 376 h 60"/>
                <a:gd name="T26" fmla="*/ 2374 w 387"/>
                <a:gd name="T27" fmla="*/ 376 h 60"/>
                <a:gd name="T28" fmla="*/ 62 w 387"/>
                <a:gd name="T29" fmla="*/ 491 h 60"/>
                <a:gd name="T30" fmla="*/ 12 w 387"/>
                <a:gd name="T31" fmla="*/ 568 h 60"/>
                <a:gd name="T32" fmla="*/ 12 w 387"/>
                <a:gd name="T33" fmla="*/ 605 h 60"/>
                <a:gd name="T34" fmla="*/ 62 w 387"/>
                <a:gd name="T35" fmla="*/ 627 h 60"/>
                <a:gd name="T36" fmla="*/ 2374 w 387"/>
                <a:gd name="T37" fmla="*/ 512 h 60"/>
                <a:gd name="T38" fmla="*/ 2404 w 387"/>
                <a:gd name="T39" fmla="*/ 512 h 60"/>
                <a:gd name="T40" fmla="*/ 2416 w 387"/>
                <a:gd name="T41" fmla="*/ 512 h 60"/>
                <a:gd name="T42" fmla="*/ 2416 w 387"/>
                <a:gd name="T43" fmla="*/ 512 h 60"/>
                <a:gd name="T44" fmla="*/ 2446 w 387"/>
                <a:gd name="T45" fmla="*/ 568 h 60"/>
                <a:gd name="T46" fmla="*/ 2496 w 387"/>
                <a:gd name="T47" fmla="*/ 661 h 60"/>
                <a:gd name="T48" fmla="*/ 2654 w 387"/>
                <a:gd name="T49" fmla="*/ 875 h 60"/>
                <a:gd name="T50" fmla="*/ 2841 w 387"/>
                <a:gd name="T51" fmla="*/ 931 h 60"/>
                <a:gd name="T52" fmla="*/ 2871 w 387"/>
                <a:gd name="T53" fmla="*/ 717 h 60"/>
                <a:gd name="T54" fmla="*/ 2871 w 387"/>
                <a:gd name="T55" fmla="*/ 704 h 60"/>
                <a:gd name="T56" fmla="*/ 2621 w 387"/>
                <a:gd name="T57" fmla="*/ 320 h 60"/>
                <a:gd name="T58" fmla="*/ 2529 w 387"/>
                <a:gd name="T59" fmla="*/ 171 h 60"/>
                <a:gd name="T60" fmla="*/ 2541 w 387"/>
                <a:gd name="T61" fmla="*/ 171 h 60"/>
                <a:gd name="T62" fmla="*/ 2621 w 387"/>
                <a:gd name="T63" fmla="*/ 285 h 60"/>
                <a:gd name="T64" fmla="*/ 2821 w 387"/>
                <a:gd name="T65" fmla="*/ 533 h 60"/>
                <a:gd name="T66" fmla="*/ 2854 w 387"/>
                <a:gd name="T67" fmla="*/ 533 h 60"/>
                <a:gd name="T68" fmla="*/ 2871 w 387"/>
                <a:gd name="T69" fmla="*/ 435 h 60"/>
                <a:gd name="T70" fmla="*/ 2871 w 387"/>
                <a:gd name="T71" fmla="*/ 419 h 60"/>
                <a:gd name="T72" fmla="*/ 5974 w 387"/>
                <a:gd name="T73" fmla="*/ 115 h 60"/>
                <a:gd name="T74" fmla="*/ 5932 w 387"/>
                <a:gd name="T75" fmla="*/ 435 h 60"/>
                <a:gd name="T76" fmla="*/ 5932 w 387"/>
                <a:gd name="T77" fmla="*/ 435 h 60"/>
                <a:gd name="T78" fmla="*/ 5912 w 387"/>
                <a:gd name="T79" fmla="*/ 456 h 60"/>
                <a:gd name="T80" fmla="*/ 5807 w 387"/>
                <a:gd name="T81" fmla="*/ 589 h 60"/>
                <a:gd name="T82" fmla="*/ 5787 w 387"/>
                <a:gd name="T83" fmla="*/ 605 h 60"/>
                <a:gd name="T84" fmla="*/ 5525 w 387"/>
                <a:gd name="T85" fmla="*/ 760 h 60"/>
                <a:gd name="T86" fmla="*/ 5370 w 387"/>
                <a:gd name="T87" fmla="*/ 819 h 60"/>
                <a:gd name="T88" fmla="*/ 5350 w 387"/>
                <a:gd name="T89" fmla="*/ 819 h 60"/>
                <a:gd name="T90" fmla="*/ 3791 w 387"/>
                <a:gd name="T91" fmla="*/ 989 h 60"/>
                <a:gd name="T92" fmla="*/ 2978 w 387"/>
                <a:gd name="T93" fmla="*/ 512 h 60"/>
                <a:gd name="T94" fmla="*/ 2946 w 387"/>
                <a:gd name="T95" fmla="*/ 605 h 60"/>
                <a:gd name="T96" fmla="*/ 2916 w 387"/>
                <a:gd name="T97" fmla="*/ 648 h 60"/>
                <a:gd name="T98" fmla="*/ 3746 w 387"/>
                <a:gd name="T99" fmla="*/ 1139 h 60"/>
                <a:gd name="T100" fmla="*/ 5370 w 387"/>
                <a:gd name="T101" fmla="*/ 947 h 60"/>
                <a:gd name="T102" fmla="*/ 5370 w 387"/>
                <a:gd name="T103" fmla="*/ 947 h 60"/>
                <a:gd name="T104" fmla="*/ 5370 w 387"/>
                <a:gd name="T105" fmla="*/ 947 h 60"/>
                <a:gd name="T106" fmla="*/ 5994 w 387"/>
                <a:gd name="T107" fmla="*/ 136 h 60"/>
                <a:gd name="T108" fmla="*/ 5974 w 387"/>
                <a:gd name="T109" fmla="*/ 56 h 60"/>
                <a:gd name="T110" fmla="*/ 5974 w 387"/>
                <a:gd name="T111" fmla="*/ 115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7" h="60">
                  <a:moveTo>
                    <a:pt x="184" y="22"/>
                  </a:moveTo>
                  <a:cubicBezTo>
                    <a:pt x="184" y="22"/>
                    <a:pt x="185" y="22"/>
                    <a:pt x="185" y="21"/>
                  </a:cubicBezTo>
                  <a:cubicBezTo>
                    <a:pt x="179" y="16"/>
                    <a:pt x="169" y="5"/>
                    <a:pt x="169" y="5"/>
                  </a:cubicBezTo>
                  <a:cubicBezTo>
                    <a:pt x="165" y="0"/>
                    <a:pt x="159" y="0"/>
                    <a:pt x="156" y="2"/>
                  </a:cubicBezTo>
                  <a:cubicBezTo>
                    <a:pt x="154" y="4"/>
                    <a:pt x="153" y="8"/>
                    <a:pt x="157" y="13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7" y="43"/>
                    <a:pt x="176" y="43"/>
                    <a:pt x="175" y="41"/>
                  </a:cubicBezTo>
                  <a:cubicBezTo>
                    <a:pt x="171" y="37"/>
                    <a:pt x="169" y="34"/>
                    <a:pt x="166" y="31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59" y="21"/>
                    <a:pt x="158" y="20"/>
                    <a:pt x="154" y="20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0" y="28"/>
                    <a:pt x="1" y="30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2" y="33"/>
                    <a:pt x="3" y="34"/>
                    <a:pt x="4" y="33"/>
                  </a:cubicBezTo>
                  <a:cubicBezTo>
                    <a:pt x="4" y="33"/>
                    <a:pt x="152" y="27"/>
                    <a:pt x="152" y="27"/>
                  </a:cubicBezTo>
                  <a:cubicBezTo>
                    <a:pt x="152" y="27"/>
                    <a:pt x="154" y="27"/>
                    <a:pt x="154" y="27"/>
                  </a:cubicBezTo>
                  <a:cubicBezTo>
                    <a:pt x="154" y="27"/>
                    <a:pt x="155" y="27"/>
                    <a:pt x="155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8"/>
                    <a:pt x="157" y="30"/>
                    <a:pt x="157" y="30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63" y="38"/>
                    <a:pt x="165" y="42"/>
                    <a:pt x="170" y="46"/>
                  </a:cubicBezTo>
                  <a:cubicBezTo>
                    <a:pt x="174" y="51"/>
                    <a:pt x="179" y="51"/>
                    <a:pt x="182" y="49"/>
                  </a:cubicBezTo>
                  <a:cubicBezTo>
                    <a:pt x="185" y="46"/>
                    <a:pt x="186" y="41"/>
                    <a:pt x="184" y="38"/>
                  </a:cubicBezTo>
                  <a:cubicBezTo>
                    <a:pt x="184" y="38"/>
                    <a:pt x="184" y="37"/>
                    <a:pt x="184" y="3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2" y="9"/>
                    <a:pt x="163" y="9"/>
                    <a:pt x="163" y="9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5"/>
                    <a:pt x="176" y="23"/>
                    <a:pt x="181" y="28"/>
                  </a:cubicBezTo>
                  <a:cubicBezTo>
                    <a:pt x="182" y="28"/>
                    <a:pt x="182" y="28"/>
                    <a:pt x="183" y="28"/>
                  </a:cubicBezTo>
                  <a:cubicBezTo>
                    <a:pt x="183" y="27"/>
                    <a:pt x="184" y="25"/>
                    <a:pt x="184" y="23"/>
                  </a:cubicBezTo>
                  <a:cubicBezTo>
                    <a:pt x="184" y="23"/>
                    <a:pt x="184" y="23"/>
                    <a:pt x="184" y="22"/>
                  </a:cubicBezTo>
                  <a:close/>
                  <a:moveTo>
                    <a:pt x="383" y="6"/>
                  </a:moveTo>
                  <a:cubicBezTo>
                    <a:pt x="384" y="13"/>
                    <a:pt x="383" y="18"/>
                    <a:pt x="380" y="23"/>
                  </a:cubicBezTo>
                  <a:cubicBezTo>
                    <a:pt x="380" y="23"/>
                    <a:pt x="380" y="23"/>
                    <a:pt x="380" y="23"/>
                  </a:cubicBezTo>
                  <a:cubicBezTo>
                    <a:pt x="380" y="23"/>
                    <a:pt x="379" y="24"/>
                    <a:pt x="379" y="24"/>
                  </a:cubicBezTo>
                  <a:cubicBezTo>
                    <a:pt x="377" y="27"/>
                    <a:pt x="375" y="29"/>
                    <a:pt x="372" y="31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6" y="36"/>
                    <a:pt x="359" y="39"/>
                    <a:pt x="354" y="40"/>
                  </a:cubicBezTo>
                  <a:cubicBezTo>
                    <a:pt x="350" y="42"/>
                    <a:pt x="346" y="42"/>
                    <a:pt x="344" y="43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10" y="51"/>
                    <a:pt x="243" y="52"/>
                    <a:pt x="243" y="52"/>
                  </a:cubicBezTo>
                  <a:cubicBezTo>
                    <a:pt x="225" y="53"/>
                    <a:pt x="204" y="38"/>
                    <a:pt x="191" y="27"/>
                  </a:cubicBezTo>
                  <a:cubicBezTo>
                    <a:pt x="189" y="32"/>
                    <a:pt x="189" y="32"/>
                    <a:pt x="189" y="32"/>
                  </a:cubicBezTo>
                  <a:cubicBezTo>
                    <a:pt x="189" y="32"/>
                    <a:pt x="189" y="33"/>
                    <a:pt x="187" y="34"/>
                  </a:cubicBezTo>
                  <a:cubicBezTo>
                    <a:pt x="199" y="44"/>
                    <a:pt x="219" y="59"/>
                    <a:pt x="240" y="60"/>
                  </a:cubicBezTo>
                  <a:cubicBezTo>
                    <a:pt x="240" y="60"/>
                    <a:pt x="311" y="58"/>
                    <a:pt x="344" y="50"/>
                  </a:cubicBezTo>
                  <a:cubicBezTo>
                    <a:pt x="344" y="50"/>
                    <a:pt x="344" y="50"/>
                    <a:pt x="344" y="50"/>
                  </a:cubicBezTo>
                  <a:cubicBezTo>
                    <a:pt x="344" y="50"/>
                    <a:pt x="344" y="50"/>
                    <a:pt x="344" y="50"/>
                  </a:cubicBezTo>
                  <a:cubicBezTo>
                    <a:pt x="371" y="44"/>
                    <a:pt x="387" y="26"/>
                    <a:pt x="384" y="7"/>
                  </a:cubicBezTo>
                  <a:cubicBezTo>
                    <a:pt x="384" y="6"/>
                    <a:pt x="383" y="4"/>
                    <a:pt x="383" y="3"/>
                  </a:cubicBezTo>
                  <a:cubicBezTo>
                    <a:pt x="383" y="4"/>
                    <a:pt x="383" y="5"/>
                    <a:pt x="383" y="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1">
              <a:extLst>
                <a:ext uri="{FF2B5EF4-FFF2-40B4-BE49-F238E27FC236}">
                  <a16:creationId xmlns:a16="http://schemas.microsoft.com/office/drawing/2014/main" id="{E4EF5F90-644B-4211-AF9C-C435D0F17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189"/>
              <a:ext cx="198" cy="150"/>
            </a:xfrm>
            <a:custGeom>
              <a:avLst/>
              <a:gdLst>
                <a:gd name="T0" fmla="*/ 1193 w 79"/>
                <a:gd name="T1" fmla="*/ 517 h 56"/>
                <a:gd name="T2" fmla="*/ 692 w 79"/>
                <a:gd name="T3" fmla="*/ 1039 h 56"/>
                <a:gd name="T4" fmla="*/ 692 w 79"/>
                <a:gd name="T5" fmla="*/ 1039 h 56"/>
                <a:gd name="T6" fmla="*/ 158 w 79"/>
                <a:gd name="T7" fmla="*/ 905 h 56"/>
                <a:gd name="T8" fmla="*/ 20 w 79"/>
                <a:gd name="T9" fmla="*/ 632 h 56"/>
                <a:gd name="T10" fmla="*/ 125 w 79"/>
                <a:gd name="T11" fmla="*/ 252 h 56"/>
                <a:gd name="T12" fmla="*/ 554 w 79"/>
                <a:gd name="T13" fmla="*/ 0 h 56"/>
                <a:gd name="T14" fmla="*/ 554 w 79"/>
                <a:gd name="T15" fmla="*/ 0 h 56"/>
                <a:gd name="T16" fmla="*/ 554 w 79"/>
                <a:gd name="T17" fmla="*/ 0 h 56"/>
                <a:gd name="T18" fmla="*/ 471 w 79"/>
                <a:gd name="T19" fmla="*/ 0 h 56"/>
                <a:gd name="T20" fmla="*/ 554 w 79"/>
                <a:gd name="T21" fmla="*/ 0 h 56"/>
                <a:gd name="T22" fmla="*/ 1193 w 79"/>
                <a:gd name="T23" fmla="*/ 517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56">
                  <a:moveTo>
                    <a:pt x="76" y="27"/>
                  </a:moveTo>
                  <a:cubicBezTo>
                    <a:pt x="79" y="42"/>
                    <a:pt x="64" y="51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31" y="56"/>
                    <a:pt x="19" y="53"/>
                    <a:pt x="10" y="47"/>
                  </a:cubicBezTo>
                  <a:cubicBezTo>
                    <a:pt x="5" y="43"/>
                    <a:pt x="2" y="38"/>
                    <a:pt x="1" y="33"/>
                  </a:cubicBezTo>
                  <a:cubicBezTo>
                    <a:pt x="0" y="26"/>
                    <a:pt x="3" y="19"/>
                    <a:pt x="8" y="13"/>
                  </a:cubicBezTo>
                  <a:cubicBezTo>
                    <a:pt x="14" y="5"/>
                    <a:pt x="24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0"/>
                    <a:pt x="31" y="0"/>
                    <a:pt x="30" y="0"/>
                  </a:cubicBezTo>
                  <a:cubicBezTo>
                    <a:pt x="31" y="0"/>
                    <a:pt x="33" y="0"/>
                    <a:pt x="35" y="0"/>
                  </a:cubicBezTo>
                  <a:cubicBezTo>
                    <a:pt x="51" y="0"/>
                    <a:pt x="73" y="7"/>
                    <a:pt x="76" y="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92706FB9-11B7-4756-99D0-1F1E17CFB8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Dilated artery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E7A9A808-AF4F-4F92-90C9-11A568CB1C5C}"/>
              </a:ext>
            </a:extLst>
          </p:cNvPr>
          <p:cNvGrpSpPr>
            <a:grpSpLocks/>
          </p:cNvGrpSpPr>
          <p:nvPr/>
        </p:nvGrpSpPr>
        <p:grpSpPr bwMode="auto">
          <a:xfrm>
            <a:off x="3736975" y="1757363"/>
            <a:ext cx="4486275" cy="2127250"/>
            <a:chOff x="1394" y="1107"/>
            <a:chExt cx="2826" cy="1340"/>
          </a:xfrm>
        </p:grpSpPr>
        <p:sp>
          <p:nvSpPr>
            <p:cNvPr id="36879" name="Freeform 4">
              <a:extLst>
                <a:ext uri="{FF2B5EF4-FFF2-40B4-BE49-F238E27FC236}">
                  <a16:creationId xmlns:a16="http://schemas.microsoft.com/office/drawing/2014/main" id="{A238C3C2-5F8B-4FE9-9931-D717846DE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1172"/>
              <a:ext cx="2763" cy="1204"/>
            </a:xfrm>
            <a:custGeom>
              <a:avLst/>
              <a:gdLst>
                <a:gd name="T0" fmla="*/ 6802 w 1761"/>
                <a:gd name="T1" fmla="*/ 2316 h 768"/>
                <a:gd name="T2" fmla="*/ 6199 w 1761"/>
                <a:gd name="T3" fmla="*/ 1486 h 768"/>
                <a:gd name="T4" fmla="*/ 6802 w 1761"/>
                <a:gd name="T5" fmla="*/ 657 h 768"/>
                <a:gd name="T6" fmla="*/ 6096 w 1761"/>
                <a:gd name="T7" fmla="*/ 442 h 768"/>
                <a:gd name="T8" fmla="*/ 5559 w 1761"/>
                <a:gd name="T9" fmla="*/ 475 h 768"/>
                <a:gd name="T10" fmla="*/ 4665 w 1761"/>
                <a:gd name="T11" fmla="*/ 182 h 768"/>
                <a:gd name="T12" fmla="*/ 3841 w 1761"/>
                <a:gd name="T13" fmla="*/ 5 h 768"/>
                <a:gd name="T14" fmla="*/ 2900 w 1761"/>
                <a:gd name="T15" fmla="*/ 226 h 768"/>
                <a:gd name="T16" fmla="*/ 2208 w 1761"/>
                <a:gd name="T17" fmla="*/ 441 h 768"/>
                <a:gd name="T18" fmla="*/ 1073 w 1761"/>
                <a:gd name="T19" fmla="*/ 514 h 768"/>
                <a:gd name="T20" fmla="*/ 584 w 1761"/>
                <a:gd name="T21" fmla="*/ 510 h 768"/>
                <a:gd name="T22" fmla="*/ 135 w 1761"/>
                <a:gd name="T23" fmla="*/ 856 h 768"/>
                <a:gd name="T24" fmla="*/ 0 w 1761"/>
                <a:gd name="T25" fmla="*/ 1663 h 768"/>
                <a:gd name="T26" fmla="*/ 243 w 1761"/>
                <a:gd name="T27" fmla="*/ 2295 h 768"/>
                <a:gd name="T28" fmla="*/ 529 w 1761"/>
                <a:gd name="T29" fmla="*/ 2477 h 768"/>
                <a:gd name="T30" fmla="*/ 1602 w 1761"/>
                <a:gd name="T31" fmla="*/ 2497 h 768"/>
                <a:gd name="T32" fmla="*/ 2255 w 1761"/>
                <a:gd name="T33" fmla="*/ 2527 h 768"/>
                <a:gd name="T34" fmla="*/ 3055 w 1761"/>
                <a:gd name="T35" fmla="*/ 2844 h 768"/>
                <a:gd name="T36" fmla="*/ 4155 w 1761"/>
                <a:gd name="T37" fmla="*/ 2960 h 768"/>
                <a:gd name="T38" fmla="*/ 5175 w 1761"/>
                <a:gd name="T39" fmla="*/ 2579 h 768"/>
                <a:gd name="T40" fmla="*/ 6177 w 1761"/>
                <a:gd name="T41" fmla="*/ 2482 h 768"/>
                <a:gd name="T42" fmla="*/ 6802 w 1761"/>
                <a:gd name="T43" fmla="*/ 2316 h 7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761" h="768">
                  <a:moveTo>
                    <a:pt x="1761" y="601"/>
                  </a:moveTo>
                  <a:cubicBezTo>
                    <a:pt x="1673" y="601"/>
                    <a:pt x="1605" y="505"/>
                    <a:pt x="1605" y="386"/>
                  </a:cubicBezTo>
                  <a:cubicBezTo>
                    <a:pt x="1605" y="267"/>
                    <a:pt x="1673" y="170"/>
                    <a:pt x="1761" y="170"/>
                  </a:cubicBezTo>
                  <a:cubicBezTo>
                    <a:pt x="1578" y="115"/>
                    <a:pt x="1578" y="115"/>
                    <a:pt x="1578" y="115"/>
                  </a:cubicBezTo>
                  <a:cubicBezTo>
                    <a:pt x="1439" y="123"/>
                    <a:pt x="1439" y="123"/>
                    <a:pt x="1439" y="123"/>
                  </a:cubicBezTo>
                  <a:cubicBezTo>
                    <a:pt x="1208" y="47"/>
                    <a:pt x="1208" y="47"/>
                    <a:pt x="1208" y="47"/>
                  </a:cubicBezTo>
                  <a:cubicBezTo>
                    <a:pt x="1208" y="47"/>
                    <a:pt x="999" y="3"/>
                    <a:pt x="994" y="1"/>
                  </a:cubicBezTo>
                  <a:cubicBezTo>
                    <a:pt x="989" y="0"/>
                    <a:pt x="751" y="59"/>
                    <a:pt x="751" y="59"/>
                  </a:cubicBezTo>
                  <a:cubicBezTo>
                    <a:pt x="572" y="114"/>
                    <a:pt x="572" y="114"/>
                    <a:pt x="572" y="114"/>
                  </a:cubicBezTo>
                  <a:cubicBezTo>
                    <a:pt x="278" y="133"/>
                    <a:pt x="278" y="133"/>
                    <a:pt x="278" y="133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63" y="596"/>
                    <a:pt x="63" y="596"/>
                    <a:pt x="63" y="596"/>
                  </a:cubicBezTo>
                  <a:cubicBezTo>
                    <a:pt x="137" y="643"/>
                    <a:pt x="137" y="643"/>
                    <a:pt x="137" y="643"/>
                  </a:cubicBezTo>
                  <a:cubicBezTo>
                    <a:pt x="415" y="648"/>
                    <a:pt x="415" y="648"/>
                    <a:pt x="415" y="648"/>
                  </a:cubicBezTo>
                  <a:cubicBezTo>
                    <a:pt x="584" y="656"/>
                    <a:pt x="584" y="656"/>
                    <a:pt x="584" y="656"/>
                  </a:cubicBezTo>
                  <a:cubicBezTo>
                    <a:pt x="791" y="738"/>
                    <a:pt x="791" y="738"/>
                    <a:pt x="791" y="738"/>
                  </a:cubicBezTo>
                  <a:cubicBezTo>
                    <a:pt x="1076" y="768"/>
                    <a:pt x="1076" y="768"/>
                    <a:pt x="1076" y="768"/>
                  </a:cubicBezTo>
                  <a:cubicBezTo>
                    <a:pt x="1340" y="669"/>
                    <a:pt x="1340" y="669"/>
                    <a:pt x="1340" y="669"/>
                  </a:cubicBezTo>
                  <a:cubicBezTo>
                    <a:pt x="1599" y="644"/>
                    <a:pt x="1599" y="644"/>
                    <a:pt x="1599" y="644"/>
                  </a:cubicBezTo>
                  <a:lnTo>
                    <a:pt x="1761" y="601"/>
                  </a:lnTo>
                  <a:close/>
                </a:path>
              </a:pathLst>
            </a:custGeom>
            <a:solidFill>
              <a:srgbClr val="E74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5">
              <a:extLst>
                <a:ext uri="{FF2B5EF4-FFF2-40B4-BE49-F238E27FC236}">
                  <a16:creationId xmlns:a16="http://schemas.microsoft.com/office/drawing/2014/main" id="{1CA98B65-A353-4232-8E1E-182A00877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3" y="1253"/>
              <a:ext cx="2717" cy="592"/>
            </a:xfrm>
            <a:custGeom>
              <a:avLst/>
              <a:gdLst>
                <a:gd name="T0" fmla="*/ 6678 w 1732"/>
                <a:gd name="T1" fmla="*/ 457 h 377"/>
                <a:gd name="T2" fmla="*/ 5633 w 1732"/>
                <a:gd name="T3" fmla="*/ 457 h 377"/>
                <a:gd name="T4" fmla="*/ 3774 w 1732"/>
                <a:gd name="T5" fmla="*/ 0 h 377"/>
                <a:gd name="T6" fmla="*/ 1937 w 1732"/>
                <a:gd name="T7" fmla="*/ 457 h 377"/>
                <a:gd name="T8" fmla="*/ 613 w 1732"/>
                <a:gd name="T9" fmla="*/ 457 h 377"/>
                <a:gd name="T10" fmla="*/ 613 w 1732"/>
                <a:gd name="T11" fmla="*/ 457 h 377"/>
                <a:gd name="T12" fmla="*/ 0 w 1732"/>
                <a:gd name="T13" fmla="*/ 1292 h 377"/>
                <a:gd name="T14" fmla="*/ 13 w 1732"/>
                <a:gd name="T15" fmla="*/ 1460 h 377"/>
                <a:gd name="T16" fmla="*/ 613 w 1732"/>
                <a:gd name="T17" fmla="*/ 788 h 377"/>
                <a:gd name="T18" fmla="*/ 613 w 1732"/>
                <a:gd name="T19" fmla="*/ 788 h 377"/>
                <a:gd name="T20" fmla="*/ 1937 w 1732"/>
                <a:gd name="T21" fmla="*/ 788 h 377"/>
                <a:gd name="T22" fmla="*/ 3774 w 1732"/>
                <a:gd name="T23" fmla="*/ 333 h 377"/>
                <a:gd name="T24" fmla="*/ 5633 w 1732"/>
                <a:gd name="T25" fmla="*/ 788 h 377"/>
                <a:gd name="T26" fmla="*/ 6196 w 1732"/>
                <a:gd name="T27" fmla="*/ 788 h 377"/>
                <a:gd name="T28" fmla="*/ 6678 w 1732"/>
                <a:gd name="T29" fmla="*/ 457 h 377"/>
                <a:gd name="T30" fmla="*/ 6681 w 1732"/>
                <a:gd name="T31" fmla="*/ 457 h 377"/>
                <a:gd name="T32" fmla="*/ 6678 w 1732"/>
                <a:gd name="T33" fmla="*/ 457 h 377"/>
                <a:gd name="T34" fmla="*/ 6686 w 1732"/>
                <a:gd name="T35" fmla="*/ 457 h 377"/>
                <a:gd name="T36" fmla="*/ 6681 w 1732"/>
                <a:gd name="T37" fmla="*/ 457 h 3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32" h="377">
                  <a:moveTo>
                    <a:pt x="1730" y="118"/>
                  </a:moveTo>
                  <a:cubicBezTo>
                    <a:pt x="1459" y="118"/>
                    <a:pt x="1459" y="118"/>
                    <a:pt x="1459" y="118"/>
                  </a:cubicBezTo>
                  <a:cubicBezTo>
                    <a:pt x="1335" y="118"/>
                    <a:pt x="1141" y="0"/>
                    <a:pt x="978" y="0"/>
                  </a:cubicBezTo>
                  <a:cubicBezTo>
                    <a:pt x="785" y="0"/>
                    <a:pt x="622" y="118"/>
                    <a:pt x="502" y="118"/>
                  </a:cubicBezTo>
                  <a:cubicBezTo>
                    <a:pt x="437" y="118"/>
                    <a:pt x="159" y="118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71" y="118"/>
                    <a:pt x="0" y="215"/>
                    <a:pt x="0" y="334"/>
                  </a:cubicBezTo>
                  <a:cubicBezTo>
                    <a:pt x="0" y="349"/>
                    <a:pt x="1" y="363"/>
                    <a:pt x="3" y="377"/>
                  </a:cubicBezTo>
                  <a:cubicBezTo>
                    <a:pt x="18" y="279"/>
                    <a:pt x="82" y="204"/>
                    <a:pt x="159" y="204"/>
                  </a:cubicBezTo>
                  <a:cubicBezTo>
                    <a:pt x="159" y="204"/>
                    <a:pt x="159" y="204"/>
                    <a:pt x="159" y="204"/>
                  </a:cubicBezTo>
                  <a:cubicBezTo>
                    <a:pt x="159" y="204"/>
                    <a:pt x="437" y="204"/>
                    <a:pt x="502" y="204"/>
                  </a:cubicBezTo>
                  <a:cubicBezTo>
                    <a:pt x="622" y="204"/>
                    <a:pt x="785" y="86"/>
                    <a:pt x="978" y="86"/>
                  </a:cubicBezTo>
                  <a:cubicBezTo>
                    <a:pt x="1141" y="86"/>
                    <a:pt x="1335" y="204"/>
                    <a:pt x="1459" y="204"/>
                  </a:cubicBezTo>
                  <a:cubicBezTo>
                    <a:pt x="1605" y="204"/>
                    <a:pt x="1605" y="204"/>
                    <a:pt x="1605" y="204"/>
                  </a:cubicBezTo>
                  <a:cubicBezTo>
                    <a:pt x="1633" y="153"/>
                    <a:pt x="1678" y="119"/>
                    <a:pt x="1730" y="118"/>
                  </a:cubicBezTo>
                  <a:close/>
                  <a:moveTo>
                    <a:pt x="1731" y="118"/>
                  </a:moveTo>
                  <a:cubicBezTo>
                    <a:pt x="1730" y="118"/>
                    <a:pt x="1730" y="118"/>
                    <a:pt x="1730" y="118"/>
                  </a:cubicBezTo>
                  <a:cubicBezTo>
                    <a:pt x="1731" y="118"/>
                    <a:pt x="1732" y="118"/>
                    <a:pt x="1732" y="118"/>
                  </a:cubicBezTo>
                  <a:lnTo>
                    <a:pt x="1731" y="118"/>
                  </a:lnTo>
                  <a:close/>
                </a:path>
              </a:pathLst>
            </a:custGeom>
            <a:solidFill>
              <a:srgbClr val="E02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6">
              <a:extLst>
                <a:ext uri="{FF2B5EF4-FFF2-40B4-BE49-F238E27FC236}">
                  <a16:creationId xmlns:a16="http://schemas.microsoft.com/office/drawing/2014/main" id="{DB3F9616-C359-4291-BD6A-9AE81548B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114"/>
              <a:ext cx="2467" cy="331"/>
            </a:xfrm>
            <a:custGeom>
              <a:avLst/>
              <a:gdLst>
                <a:gd name="T0" fmla="*/ 6068 w 1573"/>
                <a:gd name="T1" fmla="*/ 0 h 211"/>
                <a:gd name="T2" fmla="*/ 5016 w 1573"/>
                <a:gd name="T3" fmla="*/ 0 h 211"/>
                <a:gd name="T4" fmla="*/ 3159 w 1573"/>
                <a:gd name="T5" fmla="*/ 460 h 211"/>
                <a:gd name="T6" fmla="*/ 1324 w 1573"/>
                <a:gd name="T7" fmla="*/ 0 h 211"/>
                <a:gd name="T8" fmla="*/ 0 w 1573"/>
                <a:gd name="T9" fmla="*/ 0 h 211"/>
                <a:gd name="T10" fmla="*/ 0 w 1573"/>
                <a:gd name="T11" fmla="*/ 367 h 211"/>
                <a:gd name="T12" fmla="*/ 1353 w 1573"/>
                <a:gd name="T13" fmla="*/ 367 h 211"/>
                <a:gd name="T14" fmla="*/ 3130 w 1573"/>
                <a:gd name="T15" fmla="*/ 814 h 211"/>
                <a:gd name="T16" fmla="*/ 4964 w 1573"/>
                <a:gd name="T17" fmla="*/ 373 h 211"/>
                <a:gd name="T18" fmla="*/ 6068 w 1573"/>
                <a:gd name="T19" fmla="*/ 373 h 211"/>
                <a:gd name="T20" fmla="*/ 6068 w 1573"/>
                <a:gd name="T21" fmla="*/ 0 h 2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211">
                  <a:moveTo>
                    <a:pt x="1573" y="0"/>
                  </a:moveTo>
                  <a:cubicBezTo>
                    <a:pt x="1573" y="0"/>
                    <a:pt x="1388" y="0"/>
                    <a:pt x="1300" y="0"/>
                  </a:cubicBezTo>
                  <a:cubicBezTo>
                    <a:pt x="1176" y="0"/>
                    <a:pt x="982" y="119"/>
                    <a:pt x="819" y="119"/>
                  </a:cubicBezTo>
                  <a:cubicBezTo>
                    <a:pt x="626" y="119"/>
                    <a:pt x="463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264" y="95"/>
                    <a:pt x="351" y="95"/>
                  </a:cubicBezTo>
                  <a:cubicBezTo>
                    <a:pt x="450" y="95"/>
                    <a:pt x="628" y="211"/>
                    <a:pt x="812" y="211"/>
                  </a:cubicBezTo>
                  <a:cubicBezTo>
                    <a:pt x="1005" y="211"/>
                    <a:pt x="1159" y="97"/>
                    <a:pt x="1287" y="97"/>
                  </a:cubicBezTo>
                  <a:cubicBezTo>
                    <a:pt x="1397" y="97"/>
                    <a:pt x="1573" y="97"/>
                    <a:pt x="1573" y="97"/>
                  </a:cubicBezTo>
                  <a:lnTo>
                    <a:pt x="1573" y="0"/>
                  </a:lnTo>
                  <a:close/>
                </a:path>
              </a:pathLst>
            </a:custGeom>
            <a:solidFill>
              <a:srgbClr val="F5B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7">
              <a:extLst>
                <a:ext uri="{FF2B5EF4-FFF2-40B4-BE49-F238E27FC236}">
                  <a16:creationId xmlns:a16="http://schemas.microsoft.com/office/drawing/2014/main" id="{630F5758-9332-4EA9-838F-4DDC14533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114"/>
              <a:ext cx="2467" cy="226"/>
            </a:xfrm>
            <a:custGeom>
              <a:avLst/>
              <a:gdLst>
                <a:gd name="T0" fmla="*/ 6068 w 1573"/>
                <a:gd name="T1" fmla="*/ 0 h 144"/>
                <a:gd name="T2" fmla="*/ 5011 w 1573"/>
                <a:gd name="T3" fmla="*/ 0 h 144"/>
                <a:gd name="T4" fmla="*/ 3156 w 1573"/>
                <a:gd name="T5" fmla="*/ 455 h 144"/>
                <a:gd name="T6" fmla="*/ 1324 w 1573"/>
                <a:gd name="T7" fmla="*/ 0 h 144"/>
                <a:gd name="T8" fmla="*/ 0 w 1573"/>
                <a:gd name="T9" fmla="*/ 0 h 144"/>
                <a:gd name="T10" fmla="*/ 0 w 1573"/>
                <a:gd name="T11" fmla="*/ 121 h 144"/>
                <a:gd name="T12" fmla="*/ 1353 w 1573"/>
                <a:gd name="T13" fmla="*/ 116 h 144"/>
                <a:gd name="T14" fmla="*/ 3130 w 1573"/>
                <a:gd name="T15" fmla="*/ 557 h 144"/>
                <a:gd name="T16" fmla="*/ 4964 w 1573"/>
                <a:gd name="T17" fmla="*/ 116 h 144"/>
                <a:gd name="T18" fmla="*/ 6068 w 1573"/>
                <a:gd name="T19" fmla="*/ 116 h 144"/>
                <a:gd name="T20" fmla="*/ 6068 w 1573"/>
                <a:gd name="T21" fmla="*/ 0 h 1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44">
                  <a:moveTo>
                    <a:pt x="1573" y="0"/>
                  </a:moveTo>
                  <a:cubicBezTo>
                    <a:pt x="1573" y="0"/>
                    <a:pt x="1388" y="0"/>
                    <a:pt x="1299" y="0"/>
                  </a:cubicBezTo>
                  <a:cubicBezTo>
                    <a:pt x="1176" y="0"/>
                    <a:pt x="982" y="118"/>
                    <a:pt x="818" y="118"/>
                  </a:cubicBezTo>
                  <a:cubicBezTo>
                    <a:pt x="625" y="118"/>
                    <a:pt x="462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264" y="30"/>
                    <a:pt x="351" y="30"/>
                  </a:cubicBezTo>
                  <a:cubicBezTo>
                    <a:pt x="450" y="30"/>
                    <a:pt x="627" y="144"/>
                    <a:pt x="812" y="144"/>
                  </a:cubicBezTo>
                  <a:cubicBezTo>
                    <a:pt x="1004" y="144"/>
                    <a:pt x="1159" y="30"/>
                    <a:pt x="1287" y="30"/>
                  </a:cubicBezTo>
                  <a:cubicBezTo>
                    <a:pt x="1397" y="30"/>
                    <a:pt x="1573" y="30"/>
                    <a:pt x="1573" y="30"/>
                  </a:cubicBezTo>
                  <a:lnTo>
                    <a:pt x="1573" y="0"/>
                  </a:lnTo>
                  <a:close/>
                </a:path>
              </a:pathLst>
            </a:custGeom>
            <a:solidFill>
              <a:srgbClr val="F6E67A"/>
            </a:solidFill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8">
              <a:extLst>
                <a:ext uri="{FF2B5EF4-FFF2-40B4-BE49-F238E27FC236}">
                  <a16:creationId xmlns:a16="http://schemas.microsoft.com/office/drawing/2014/main" id="{42A06368-FB6C-47B1-8259-89C988BEB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109"/>
              <a:ext cx="2467" cy="329"/>
            </a:xfrm>
            <a:custGeom>
              <a:avLst/>
              <a:gdLst>
                <a:gd name="T0" fmla="*/ 6068 w 1573"/>
                <a:gd name="T1" fmla="*/ 807 h 210"/>
                <a:gd name="T2" fmla="*/ 5016 w 1573"/>
                <a:gd name="T3" fmla="*/ 807 h 210"/>
                <a:gd name="T4" fmla="*/ 3159 w 1573"/>
                <a:gd name="T5" fmla="*/ 354 h 210"/>
                <a:gd name="T6" fmla="*/ 1324 w 1573"/>
                <a:gd name="T7" fmla="*/ 807 h 210"/>
                <a:gd name="T8" fmla="*/ 0 w 1573"/>
                <a:gd name="T9" fmla="*/ 807 h 210"/>
                <a:gd name="T10" fmla="*/ 0 w 1573"/>
                <a:gd name="T11" fmla="*/ 442 h 210"/>
                <a:gd name="T12" fmla="*/ 1353 w 1573"/>
                <a:gd name="T13" fmla="*/ 442 h 210"/>
                <a:gd name="T14" fmla="*/ 3130 w 1573"/>
                <a:gd name="T15" fmla="*/ 0 h 210"/>
                <a:gd name="T16" fmla="*/ 4964 w 1573"/>
                <a:gd name="T17" fmla="*/ 439 h 210"/>
                <a:gd name="T18" fmla="*/ 6068 w 1573"/>
                <a:gd name="T19" fmla="*/ 439 h 210"/>
                <a:gd name="T20" fmla="*/ 6068 w 1573"/>
                <a:gd name="T21" fmla="*/ 807 h 2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210">
                  <a:moveTo>
                    <a:pt x="1573" y="210"/>
                  </a:moveTo>
                  <a:cubicBezTo>
                    <a:pt x="1573" y="210"/>
                    <a:pt x="1388" y="210"/>
                    <a:pt x="1300" y="210"/>
                  </a:cubicBezTo>
                  <a:cubicBezTo>
                    <a:pt x="1176" y="210"/>
                    <a:pt x="982" y="92"/>
                    <a:pt x="819" y="92"/>
                  </a:cubicBezTo>
                  <a:cubicBezTo>
                    <a:pt x="626" y="92"/>
                    <a:pt x="463" y="210"/>
                    <a:pt x="343" y="210"/>
                  </a:cubicBezTo>
                  <a:cubicBezTo>
                    <a:pt x="278" y="210"/>
                    <a:pt x="0" y="210"/>
                    <a:pt x="0" y="21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264" y="115"/>
                    <a:pt x="351" y="115"/>
                  </a:cubicBezTo>
                  <a:cubicBezTo>
                    <a:pt x="450" y="115"/>
                    <a:pt x="628" y="0"/>
                    <a:pt x="812" y="0"/>
                  </a:cubicBezTo>
                  <a:cubicBezTo>
                    <a:pt x="1005" y="0"/>
                    <a:pt x="1159" y="114"/>
                    <a:pt x="1287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210"/>
                  </a:lnTo>
                  <a:close/>
                </a:path>
              </a:pathLst>
            </a:custGeom>
            <a:solidFill>
              <a:srgbClr val="F5B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9">
              <a:extLst>
                <a:ext uri="{FF2B5EF4-FFF2-40B4-BE49-F238E27FC236}">
                  <a16:creationId xmlns:a16="http://schemas.microsoft.com/office/drawing/2014/main" id="{21D442D0-E204-44F5-89E5-E3F2491BF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217"/>
              <a:ext cx="2467" cy="223"/>
            </a:xfrm>
            <a:custGeom>
              <a:avLst/>
              <a:gdLst>
                <a:gd name="T0" fmla="*/ 6068 w 1573"/>
                <a:gd name="T1" fmla="*/ 550 h 142"/>
                <a:gd name="T2" fmla="*/ 5011 w 1573"/>
                <a:gd name="T3" fmla="*/ 550 h 142"/>
                <a:gd name="T4" fmla="*/ 3156 w 1573"/>
                <a:gd name="T5" fmla="*/ 90 h 142"/>
                <a:gd name="T6" fmla="*/ 1324 w 1573"/>
                <a:gd name="T7" fmla="*/ 550 h 142"/>
                <a:gd name="T8" fmla="*/ 0 w 1573"/>
                <a:gd name="T9" fmla="*/ 550 h 142"/>
                <a:gd name="T10" fmla="*/ 0 w 1573"/>
                <a:gd name="T11" fmla="*/ 437 h 142"/>
                <a:gd name="T12" fmla="*/ 1353 w 1573"/>
                <a:gd name="T13" fmla="*/ 437 h 142"/>
                <a:gd name="T14" fmla="*/ 3130 w 1573"/>
                <a:gd name="T15" fmla="*/ 0 h 142"/>
                <a:gd name="T16" fmla="*/ 4964 w 1573"/>
                <a:gd name="T17" fmla="*/ 441 h 142"/>
                <a:gd name="T18" fmla="*/ 6068 w 1573"/>
                <a:gd name="T19" fmla="*/ 441 h 142"/>
                <a:gd name="T20" fmla="*/ 6068 w 1573"/>
                <a:gd name="T21" fmla="*/ 55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42">
                  <a:moveTo>
                    <a:pt x="1573" y="142"/>
                  </a:moveTo>
                  <a:cubicBezTo>
                    <a:pt x="1573" y="142"/>
                    <a:pt x="1388" y="142"/>
                    <a:pt x="1299" y="142"/>
                  </a:cubicBezTo>
                  <a:cubicBezTo>
                    <a:pt x="1176" y="142"/>
                    <a:pt x="982" y="23"/>
                    <a:pt x="818" y="23"/>
                  </a:cubicBezTo>
                  <a:cubicBezTo>
                    <a:pt x="625" y="23"/>
                    <a:pt x="462" y="142"/>
                    <a:pt x="343" y="142"/>
                  </a:cubicBezTo>
                  <a:cubicBezTo>
                    <a:pt x="278" y="142"/>
                    <a:pt x="0" y="142"/>
                    <a:pt x="0" y="14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64" y="113"/>
                    <a:pt x="351" y="113"/>
                  </a:cubicBezTo>
                  <a:cubicBezTo>
                    <a:pt x="450" y="113"/>
                    <a:pt x="627" y="0"/>
                    <a:pt x="812" y="0"/>
                  </a:cubicBezTo>
                  <a:cubicBezTo>
                    <a:pt x="1004" y="0"/>
                    <a:pt x="1159" y="114"/>
                    <a:pt x="1287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142"/>
                  </a:lnTo>
                  <a:close/>
                </a:path>
              </a:pathLst>
            </a:custGeom>
            <a:solidFill>
              <a:srgbClr val="F6E67A"/>
            </a:solidFill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10">
              <a:extLst>
                <a:ext uri="{FF2B5EF4-FFF2-40B4-BE49-F238E27FC236}">
                  <a16:creationId xmlns:a16="http://schemas.microsoft.com/office/drawing/2014/main" id="{64E4B475-8926-4AF0-96AF-5524FACD6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289"/>
              <a:ext cx="359" cy="976"/>
            </a:xfrm>
            <a:custGeom>
              <a:avLst/>
              <a:gdLst>
                <a:gd name="T0" fmla="*/ 883 w 229"/>
                <a:gd name="T1" fmla="*/ 2032 h 622"/>
                <a:gd name="T2" fmla="*/ 270 w 229"/>
                <a:gd name="T3" fmla="*/ 1202 h 622"/>
                <a:gd name="T4" fmla="*/ 883 w 229"/>
                <a:gd name="T5" fmla="*/ 367 h 622"/>
                <a:gd name="T6" fmla="*/ 883 w 229"/>
                <a:gd name="T7" fmla="*/ 0 h 622"/>
                <a:gd name="T8" fmla="*/ 0 w 229"/>
                <a:gd name="T9" fmla="*/ 1202 h 622"/>
                <a:gd name="T10" fmla="*/ 883 w 229"/>
                <a:gd name="T11" fmla="*/ 2402 h 622"/>
                <a:gd name="T12" fmla="*/ 883 w 229"/>
                <a:gd name="T13" fmla="*/ 2032 h 6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622">
                  <a:moveTo>
                    <a:pt x="229" y="526"/>
                  </a:moveTo>
                  <a:cubicBezTo>
                    <a:pt x="141" y="526"/>
                    <a:pt x="70" y="430"/>
                    <a:pt x="70" y="311"/>
                  </a:cubicBezTo>
                  <a:cubicBezTo>
                    <a:pt x="70" y="192"/>
                    <a:pt x="141" y="95"/>
                    <a:pt x="229" y="95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102" y="0"/>
                    <a:pt x="0" y="139"/>
                    <a:pt x="0" y="311"/>
                  </a:cubicBezTo>
                  <a:cubicBezTo>
                    <a:pt x="0" y="482"/>
                    <a:pt x="102" y="622"/>
                    <a:pt x="229" y="622"/>
                  </a:cubicBezTo>
                  <a:lnTo>
                    <a:pt x="229" y="526"/>
                  </a:lnTo>
                  <a:close/>
                </a:path>
              </a:pathLst>
            </a:custGeom>
            <a:solidFill>
              <a:srgbClr val="F6CE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11">
              <a:extLst>
                <a:ext uri="{FF2B5EF4-FFF2-40B4-BE49-F238E27FC236}">
                  <a16:creationId xmlns:a16="http://schemas.microsoft.com/office/drawing/2014/main" id="{CE420832-2E39-465A-A276-622471A6D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109"/>
              <a:ext cx="2467" cy="204"/>
            </a:xfrm>
            <a:custGeom>
              <a:avLst/>
              <a:gdLst>
                <a:gd name="T0" fmla="*/ 6068 w 1573"/>
                <a:gd name="T1" fmla="*/ 502 h 130"/>
                <a:gd name="T2" fmla="*/ 5016 w 1573"/>
                <a:gd name="T3" fmla="*/ 502 h 130"/>
                <a:gd name="T4" fmla="*/ 3159 w 1573"/>
                <a:gd name="T5" fmla="*/ 42 h 130"/>
                <a:gd name="T6" fmla="*/ 1324 w 1573"/>
                <a:gd name="T7" fmla="*/ 502 h 130"/>
                <a:gd name="T8" fmla="*/ 0 w 1573"/>
                <a:gd name="T9" fmla="*/ 502 h 130"/>
                <a:gd name="T10" fmla="*/ 0 w 1573"/>
                <a:gd name="T11" fmla="*/ 443 h 130"/>
                <a:gd name="T12" fmla="*/ 1353 w 1573"/>
                <a:gd name="T13" fmla="*/ 443 h 130"/>
                <a:gd name="T14" fmla="*/ 3130 w 1573"/>
                <a:gd name="T15" fmla="*/ 0 h 130"/>
                <a:gd name="T16" fmla="*/ 4969 w 1573"/>
                <a:gd name="T17" fmla="*/ 441 h 130"/>
                <a:gd name="T18" fmla="*/ 6068 w 1573"/>
                <a:gd name="T19" fmla="*/ 441 h 130"/>
                <a:gd name="T20" fmla="*/ 6068 w 1573"/>
                <a:gd name="T21" fmla="*/ 502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30">
                  <a:moveTo>
                    <a:pt x="1573" y="130"/>
                  </a:moveTo>
                  <a:cubicBezTo>
                    <a:pt x="1573" y="130"/>
                    <a:pt x="1388" y="130"/>
                    <a:pt x="1300" y="130"/>
                  </a:cubicBezTo>
                  <a:cubicBezTo>
                    <a:pt x="1176" y="130"/>
                    <a:pt x="982" y="11"/>
                    <a:pt x="819" y="11"/>
                  </a:cubicBezTo>
                  <a:cubicBezTo>
                    <a:pt x="626" y="11"/>
                    <a:pt x="463" y="130"/>
                    <a:pt x="343" y="130"/>
                  </a:cubicBezTo>
                  <a:cubicBezTo>
                    <a:pt x="278" y="130"/>
                    <a:pt x="0" y="130"/>
                    <a:pt x="0" y="13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265" y="115"/>
                    <a:pt x="351" y="115"/>
                  </a:cubicBezTo>
                  <a:cubicBezTo>
                    <a:pt x="451" y="115"/>
                    <a:pt x="628" y="0"/>
                    <a:pt x="812" y="0"/>
                  </a:cubicBezTo>
                  <a:cubicBezTo>
                    <a:pt x="1005" y="0"/>
                    <a:pt x="1159" y="114"/>
                    <a:pt x="1288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130"/>
                  </a:lnTo>
                  <a:close/>
                </a:path>
              </a:pathLst>
            </a:custGeom>
            <a:solidFill>
              <a:srgbClr val="ED8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12">
              <a:extLst>
                <a:ext uri="{FF2B5EF4-FFF2-40B4-BE49-F238E27FC236}">
                  <a16:creationId xmlns:a16="http://schemas.microsoft.com/office/drawing/2014/main" id="{2042364D-AB8D-4736-8149-8C996F5D2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109"/>
              <a:ext cx="2467" cy="204"/>
            </a:xfrm>
            <a:custGeom>
              <a:avLst/>
              <a:gdLst>
                <a:gd name="T0" fmla="*/ 6068 w 1573"/>
                <a:gd name="T1" fmla="*/ 502 h 130"/>
                <a:gd name="T2" fmla="*/ 5016 w 1573"/>
                <a:gd name="T3" fmla="*/ 502 h 130"/>
                <a:gd name="T4" fmla="*/ 3159 w 1573"/>
                <a:gd name="T5" fmla="*/ 42 h 130"/>
                <a:gd name="T6" fmla="*/ 1324 w 1573"/>
                <a:gd name="T7" fmla="*/ 502 h 130"/>
                <a:gd name="T8" fmla="*/ 0 w 1573"/>
                <a:gd name="T9" fmla="*/ 502 h 130"/>
                <a:gd name="T10" fmla="*/ 0 w 1573"/>
                <a:gd name="T11" fmla="*/ 443 h 130"/>
                <a:gd name="T12" fmla="*/ 1353 w 1573"/>
                <a:gd name="T13" fmla="*/ 443 h 130"/>
                <a:gd name="T14" fmla="*/ 3130 w 1573"/>
                <a:gd name="T15" fmla="*/ 0 h 130"/>
                <a:gd name="T16" fmla="*/ 4969 w 1573"/>
                <a:gd name="T17" fmla="*/ 441 h 130"/>
                <a:gd name="T18" fmla="*/ 6068 w 1573"/>
                <a:gd name="T19" fmla="*/ 441 h 130"/>
                <a:gd name="T20" fmla="*/ 6068 w 1573"/>
                <a:gd name="T21" fmla="*/ 502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30">
                  <a:moveTo>
                    <a:pt x="1573" y="130"/>
                  </a:moveTo>
                  <a:cubicBezTo>
                    <a:pt x="1573" y="130"/>
                    <a:pt x="1388" y="130"/>
                    <a:pt x="1300" y="130"/>
                  </a:cubicBezTo>
                  <a:cubicBezTo>
                    <a:pt x="1176" y="130"/>
                    <a:pt x="982" y="11"/>
                    <a:pt x="819" y="11"/>
                  </a:cubicBezTo>
                  <a:cubicBezTo>
                    <a:pt x="626" y="11"/>
                    <a:pt x="463" y="130"/>
                    <a:pt x="343" y="130"/>
                  </a:cubicBezTo>
                  <a:cubicBezTo>
                    <a:pt x="278" y="130"/>
                    <a:pt x="0" y="130"/>
                    <a:pt x="0" y="13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265" y="115"/>
                    <a:pt x="351" y="115"/>
                  </a:cubicBezTo>
                  <a:cubicBezTo>
                    <a:pt x="451" y="115"/>
                    <a:pt x="628" y="0"/>
                    <a:pt x="812" y="0"/>
                  </a:cubicBezTo>
                  <a:cubicBezTo>
                    <a:pt x="1005" y="0"/>
                    <a:pt x="1159" y="114"/>
                    <a:pt x="1288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130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13">
              <a:extLst>
                <a:ext uri="{FF2B5EF4-FFF2-40B4-BE49-F238E27FC236}">
                  <a16:creationId xmlns:a16="http://schemas.microsoft.com/office/drawing/2014/main" id="{73A70194-3666-4529-A50B-F45472B27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289"/>
              <a:ext cx="359" cy="976"/>
            </a:xfrm>
            <a:custGeom>
              <a:avLst/>
              <a:gdLst>
                <a:gd name="T0" fmla="*/ 883 w 229"/>
                <a:gd name="T1" fmla="*/ 2344 h 622"/>
                <a:gd name="T2" fmla="*/ 42 w 229"/>
                <a:gd name="T3" fmla="*/ 1202 h 622"/>
                <a:gd name="T4" fmla="*/ 883 w 229"/>
                <a:gd name="T5" fmla="*/ 60 h 622"/>
                <a:gd name="T6" fmla="*/ 883 w 229"/>
                <a:gd name="T7" fmla="*/ 0 h 622"/>
                <a:gd name="T8" fmla="*/ 0 w 229"/>
                <a:gd name="T9" fmla="*/ 1202 h 622"/>
                <a:gd name="T10" fmla="*/ 883 w 229"/>
                <a:gd name="T11" fmla="*/ 2402 h 622"/>
                <a:gd name="T12" fmla="*/ 883 w 229"/>
                <a:gd name="T13" fmla="*/ 2344 h 6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622">
                  <a:moveTo>
                    <a:pt x="229" y="607"/>
                  </a:moveTo>
                  <a:cubicBezTo>
                    <a:pt x="108" y="607"/>
                    <a:pt x="11" y="474"/>
                    <a:pt x="11" y="311"/>
                  </a:cubicBezTo>
                  <a:cubicBezTo>
                    <a:pt x="11" y="148"/>
                    <a:pt x="108" y="15"/>
                    <a:pt x="229" y="15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102" y="0"/>
                    <a:pt x="0" y="139"/>
                    <a:pt x="0" y="311"/>
                  </a:cubicBezTo>
                  <a:cubicBezTo>
                    <a:pt x="0" y="482"/>
                    <a:pt x="102" y="622"/>
                    <a:pt x="229" y="622"/>
                  </a:cubicBezTo>
                  <a:lnTo>
                    <a:pt x="229" y="607"/>
                  </a:lnTo>
                  <a:close/>
                </a:path>
              </a:pathLst>
            </a:custGeom>
            <a:solidFill>
              <a:srgbClr val="F19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14">
              <a:extLst>
                <a:ext uri="{FF2B5EF4-FFF2-40B4-BE49-F238E27FC236}">
                  <a16:creationId xmlns:a16="http://schemas.microsoft.com/office/drawing/2014/main" id="{18E18D59-9B79-4F83-A3D9-71398F199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289"/>
              <a:ext cx="359" cy="976"/>
            </a:xfrm>
            <a:custGeom>
              <a:avLst/>
              <a:gdLst>
                <a:gd name="T0" fmla="*/ 883 w 229"/>
                <a:gd name="T1" fmla="*/ 2344 h 622"/>
                <a:gd name="T2" fmla="*/ 42 w 229"/>
                <a:gd name="T3" fmla="*/ 1202 h 622"/>
                <a:gd name="T4" fmla="*/ 883 w 229"/>
                <a:gd name="T5" fmla="*/ 60 h 622"/>
                <a:gd name="T6" fmla="*/ 883 w 229"/>
                <a:gd name="T7" fmla="*/ 0 h 622"/>
                <a:gd name="T8" fmla="*/ 0 w 229"/>
                <a:gd name="T9" fmla="*/ 1202 h 622"/>
                <a:gd name="T10" fmla="*/ 883 w 229"/>
                <a:gd name="T11" fmla="*/ 2402 h 622"/>
                <a:gd name="T12" fmla="*/ 883 w 229"/>
                <a:gd name="T13" fmla="*/ 2344 h 6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622">
                  <a:moveTo>
                    <a:pt x="229" y="607"/>
                  </a:moveTo>
                  <a:cubicBezTo>
                    <a:pt x="108" y="607"/>
                    <a:pt x="11" y="474"/>
                    <a:pt x="11" y="311"/>
                  </a:cubicBezTo>
                  <a:cubicBezTo>
                    <a:pt x="11" y="148"/>
                    <a:pt x="108" y="15"/>
                    <a:pt x="229" y="15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102" y="0"/>
                    <a:pt x="0" y="139"/>
                    <a:pt x="0" y="311"/>
                  </a:cubicBezTo>
                  <a:cubicBezTo>
                    <a:pt x="0" y="482"/>
                    <a:pt x="102" y="622"/>
                    <a:pt x="229" y="622"/>
                  </a:cubicBezTo>
                  <a:lnTo>
                    <a:pt x="229" y="607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15">
              <a:extLst>
                <a:ext uri="{FF2B5EF4-FFF2-40B4-BE49-F238E27FC236}">
                  <a16:creationId xmlns:a16="http://schemas.microsoft.com/office/drawing/2014/main" id="{D12C1A18-348C-4431-9F6D-9E8D4ECD0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1416"/>
              <a:ext cx="265" cy="720"/>
            </a:xfrm>
            <a:custGeom>
              <a:avLst/>
              <a:gdLst>
                <a:gd name="T0" fmla="*/ 652 w 169"/>
                <a:gd name="T1" fmla="*/ 1718 h 459"/>
                <a:gd name="T2" fmla="*/ 39 w 169"/>
                <a:gd name="T3" fmla="*/ 888 h 459"/>
                <a:gd name="T4" fmla="*/ 652 w 169"/>
                <a:gd name="T5" fmla="*/ 55 h 459"/>
                <a:gd name="T6" fmla="*/ 652 w 169"/>
                <a:gd name="T7" fmla="*/ 0 h 459"/>
                <a:gd name="T8" fmla="*/ 0 w 169"/>
                <a:gd name="T9" fmla="*/ 888 h 459"/>
                <a:gd name="T10" fmla="*/ 652 w 169"/>
                <a:gd name="T11" fmla="*/ 1771 h 459"/>
                <a:gd name="T12" fmla="*/ 652 w 169"/>
                <a:gd name="T13" fmla="*/ 1718 h 4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9" h="459">
                  <a:moveTo>
                    <a:pt x="169" y="445"/>
                  </a:moveTo>
                  <a:cubicBezTo>
                    <a:pt x="81" y="445"/>
                    <a:pt x="10" y="349"/>
                    <a:pt x="10" y="230"/>
                  </a:cubicBezTo>
                  <a:cubicBezTo>
                    <a:pt x="10" y="111"/>
                    <a:pt x="81" y="14"/>
                    <a:pt x="169" y="14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75" y="0"/>
                    <a:pt x="0" y="103"/>
                    <a:pt x="0" y="230"/>
                  </a:cubicBezTo>
                  <a:cubicBezTo>
                    <a:pt x="0" y="357"/>
                    <a:pt x="75" y="459"/>
                    <a:pt x="169" y="459"/>
                  </a:cubicBezTo>
                  <a:lnTo>
                    <a:pt x="169" y="445"/>
                  </a:lnTo>
                  <a:close/>
                </a:path>
              </a:pathLst>
            </a:custGeom>
            <a:solidFill>
              <a:srgbClr val="D48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16">
              <a:extLst>
                <a:ext uri="{FF2B5EF4-FFF2-40B4-BE49-F238E27FC236}">
                  <a16:creationId xmlns:a16="http://schemas.microsoft.com/office/drawing/2014/main" id="{C71A55BB-39FE-45D1-B0A4-9595B6D56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1416"/>
              <a:ext cx="265" cy="720"/>
            </a:xfrm>
            <a:custGeom>
              <a:avLst/>
              <a:gdLst>
                <a:gd name="T0" fmla="*/ 652 w 169"/>
                <a:gd name="T1" fmla="*/ 1718 h 459"/>
                <a:gd name="T2" fmla="*/ 39 w 169"/>
                <a:gd name="T3" fmla="*/ 888 h 459"/>
                <a:gd name="T4" fmla="*/ 652 w 169"/>
                <a:gd name="T5" fmla="*/ 55 h 459"/>
                <a:gd name="T6" fmla="*/ 652 w 169"/>
                <a:gd name="T7" fmla="*/ 0 h 459"/>
                <a:gd name="T8" fmla="*/ 0 w 169"/>
                <a:gd name="T9" fmla="*/ 888 h 459"/>
                <a:gd name="T10" fmla="*/ 652 w 169"/>
                <a:gd name="T11" fmla="*/ 1771 h 459"/>
                <a:gd name="T12" fmla="*/ 652 w 169"/>
                <a:gd name="T13" fmla="*/ 1718 h 4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9" h="459">
                  <a:moveTo>
                    <a:pt x="169" y="445"/>
                  </a:moveTo>
                  <a:cubicBezTo>
                    <a:pt x="81" y="445"/>
                    <a:pt x="10" y="349"/>
                    <a:pt x="10" y="230"/>
                  </a:cubicBezTo>
                  <a:cubicBezTo>
                    <a:pt x="10" y="111"/>
                    <a:pt x="81" y="14"/>
                    <a:pt x="169" y="14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75" y="0"/>
                    <a:pt x="0" y="103"/>
                    <a:pt x="0" y="230"/>
                  </a:cubicBezTo>
                  <a:cubicBezTo>
                    <a:pt x="0" y="357"/>
                    <a:pt x="75" y="459"/>
                    <a:pt x="169" y="459"/>
                  </a:cubicBezTo>
                  <a:lnTo>
                    <a:pt x="169" y="445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17">
              <a:extLst>
                <a:ext uri="{FF2B5EF4-FFF2-40B4-BE49-F238E27FC236}">
                  <a16:creationId xmlns:a16="http://schemas.microsoft.com/office/drawing/2014/main" id="{084CD9F6-0263-4DAF-801C-E36E5B1AC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394"/>
              <a:ext cx="284" cy="769"/>
            </a:xfrm>
            <a:custGeom>
              <a:avLst/>
              <a:gdLst>
                <a:gd name="T0" fmla="*/ 700 w 181"/>
                <a:gd name="T1" fmla="*/ 1835 h 490"/>
                <a:gd name="T2" fmla="*/ 42 w 181"/>
                <a:gd name="T3" fmla="*/ 948 h 490"/>
                <a:gd name="T4" fmla="*/ 700 w 181"/>
                <a:gd name="T5" fmla="*/ 60 h 490"/>
                <a:gd name="T6" fmla="*/ 700 w 181"/>
                <a:gd name="T7" fmla="*/ 0 h 490"/>
                <a:gd name="T8" fmla="*/ 0 w 181"/>
                <a:gd name="T9" fmla="*/ 948 h 490"/>
                <a:gd name="T10" fmla="*/ 700 w 181"/>
                <a:gd name="T11" fmla="*/ 1894 h 490"/>
                <a:gd name="T12" fmla="*/ 700 w 181"/>
                <a:gd name="T13" fmla="*/ 1835 h 4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490">
                  <a:moveTo>
                    <a:pt x="181" y="475"/>
                  </a:moveTo>
                  <a:cubicBezTo>
                    <a:pt x="87" y="475"/>
                    <a:pt x="11" y="372"/>
                    <a:pt x="11" y="245"/>
                  </a:cubicBezTo>
                  <a:cubicBezTo>
                    <a:pt x="11" y="118"/>
                    <a:pt x="87" y="15"/>
                    <a:pt x="181" y="15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81" y="0"/>
                    <a:pt x="0" y="109"/>
                    <a:pt x="0" y="245"/>
                  </a:cubicBezTo>
                  <a:cubicBezTo>
                    <a:pt x="0" y="380"/>
                    <a:pt x="81" y="490"/>
                    <a:pt x="181" y="490"/>
                  </a:cubicBezTo>
                  <a:lnTo>
                    <a:pt x="181" y="475"/>
                  </a:lnTo>
                  <a:close/>
                </a:path>
              </a:pathLst>
            </a:custGeom>
            <a:solidFill>
              <a:srgbClr val="F6E67A"/>
            </a:solidFill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18">
              <a:extLst>
                <a:ext uri="{FF2B5EF4-FFF2-40B4-BE49-F238E27FC236}">
                  <a16:creationId xmlns:a16="http://schemas.microsoft.com/office/drawing/2014/main" id="{30617EE8-02B2-451F-B89E-AB08295E8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239"/>
              <a:ext cx="2467" cy="199"/>
            </a:xfrm>
            <a:custGeom>
              <a:avLst/>
              <a:gdLst>
                <a:gd name="T0" fmla="*/ 6068 w 1573"/>
                <a:gd name="T1" fmla="*/ 489 h 127"/>
                <a:gd name="T2" fmla="*/ 5016 w 1573"/>
                <a:gd name="T3" fmla="*/ 489 h 127"/>
                <a:gd name="T4" fmla="*/ 3159 w 1573"/>
                <a:gd name="T5" fmla="*/ 34 h 127"/>
                <a:gd name="T6" fmla="*/ 1324 w 1573"/>
                <a:gd name="T7" fmla="*/ 489 h 127"/>
                <a:gd name="T8" fmla="*/ 0 w 1573"/>
                <a:gd name="T9" fmla="*/ 489 h 127"/>
                <a:gd name="T10" fmla="*/ 0 w 1573"/>
                <a:gd name="T11" fmla="*/ 439 h 127"/>
                <a:gd name="T12" fmla="*/ 1353 w 1573"/>
                <a:gd name="T13" fmla="*/ 439 h 127"/>
                <a:gd name="T14" fmla="*/ 3130 w 1573"/>
                <a:gd name="T15" fmla="*/ 0 h 127"/>
                <a:gd name="T16" fmla="*/ 4964 w 1573"/>
                <a:gd name="T17" fmla="*/ 439 h 127"/>
                <a:gd name="T18" fmla="*/ 6068 w 1573"/>
                <a:gd name="T19" fmla="*/ 439 h 127"/>
                <a:gd name="T20" fmla="*/ 6068 w 1573"/>
                <a:gd name="T21" fmla="*/ 489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27">
                  <a:moveTo>
                    <a:pt x="1573" y="127"/>
                  </a:moveTo>
                  <a:cubicBezTo>
                    <a:pt x="1573" y="127"/>
                    <a:pt x="1388" y="127"/>
                    <a:pt x="1300" y="127"/>
                  </a:cubicBezTo>
                  <a:cubicBezTo>
                    <a:pt x="1176" y="127"/>
                    <a:pt x="982" y="9"/>
                    <a:pt x="819" y="9"/>
                  </a:cubicBezTo>
                  <a:cubicBezTo>
                    <a:pt x="626" y="9"/>
                    <a:pt x="463" y="127"/>
                    <a:pt x="343" y="127"/>
                  </a:cubicBezTo>
                  <a:cubicBezTo>
                    <a:pt x="278" y="127"/>
                    <a:pt x="0" y="127"/>
                    <a:pt x="0" y="12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265" y="114"/>
                    <a:pt x="351" y="114"/>
                  </a:cubicBezTo>
                  <a:cubicBezTo>
                    <a:pt x="450" y="114"/>
                    <a:pt x="628" y="0"/>
                    <a:pt x="812" y="0"/>
                  </a:cubicBezTo>
                  <a:cubicBezTo>
                    <a:pt x="1005" y="0"/>
                    <a:pt x="1159" y="114"/>
                    <a:pt x="1287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127"/>
                  </a:lnTo>
                  <a:close/>
                </a:path>
              </a:pathLst>
            </a:custGeom>
            <a:solidFill>
              <a:srgbClr val="B64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19">
              <a:extLst>
                <a:ext uri="{FF2B5EF4-FFF2-40B4-BE49-F238E27FC236}">
                  <a16:creationId xmlns:a16="http://schemas.microsoft.com/office/drawing/2014/main" id="{12DC0985-AC68-4DAE-81E7-6FEC1F65A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239"/>
              <a:ext cx="2467" cy="199"/>
            </a:xfrm>
            <a:custGeom>
              <a:avLst/>
              <a:gdLst>
                <a:gd name="T0" fmla="*/ 6068 w 1573"/>
                <a:gd name="T1" fmla="*/ 489 h 127"/>
                <a:gd name="T2" fmla="*/ 5016 w 1573"/>
                <a:gd name="T3" fmla="*/ 489 h 127"/>
                <a:gd name="T4" fmla="*/ 3159 w 1573"/>
                <a:gd name="T5" fmla="*/ 34 h 127"/>
                <a:gd name="T6" fmla="*/ 1324 w 1573"/>
                <a:gd name="T7" fmla="*/ 489 h 127"/>
                <a:gd name="T8" fmla="*/ 0 w 1573"/>
                <a:gd name="T9" fmla="*/ 489 h 127"/>
                <a:gd name="T10" fmla="*/ 0 w 1573"/>
                <a:gd name="T11" fmla="*/ 439 h 127"/>
                <a:gd name="T12" fmla="*/ 1353 w 1573"/>
                <a:gd name="T13" fmla="*/ 439 h 127"/>
                <a:gd name="T14" fmla="*/ 3130 w 1573"/>
                <a:gd name="T15" fmla="*/ 0 h 127"/>
                <a:gd name="T16" fmla="*/ 4964 w 1573"/>
                <a:gd name="T17" fmla="*/ 439 h 127"/>
                <a:gd name="T18" fmla="*/ 6068 w 1573"/>
                <a:gd name="T19" fmla="*/ 439 h 127"/>
                <a:gd name="T20" fmla="*/ 6068 w 1573"/>
                <a:gd name="T21" fmla="*/ 489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27">
                  <a:moveTo>
                    <a:pt x="1573" y="127"/>
                  </a:moveTo>
                  <a:cubicBezTo>
                    <a:pt x="1573" y="127"/>
                    <a:pt x="1388" y="127"/>
                    <a:pt x="1300" y="127"/>
                  </a:cubicBezTo>
                  <a:cubicBezTo>
                    <a:pt x="1176" y="127"/>
                    <a:pt x="982" y="9"/>
                    <a:pt x="819" y="9"/>
                  </a:cubicBezTo>
                  <a:cubicBezTo>
                    <a:pt x="626" y="9"/>
                    <a:pt x="463" y="127"/>
                    <a:pt x="343" y="127"/>
                  </a:cubicBezTo>
                  <a:cubicBezTo>
                    <a:pt x="278" y="127"/>
                    <a:pt x="0" y="127"/>
                    <a:pt x="0" y="12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265" y="114"/>
                    <a:pt x="351" y="114"/>
                  </a:cubicBezTo>
                  <a:cubicBezTo>
                    <a:pt x="450" y="114"/>
                    <a:pt x="628" y="0"/>
                    <a:pt x="812" y="0"/>
                  </a:cubicBezTo>
                  <a:cubicBezTo>
                    <a:pt x="1005" y="0"/>
                    <a:pt x="1159" y="114"/>
                    <a:pt x="1287" y="114"/>
                  </a:cubicBezTo>
                  <a:cubicBezTo>
                    <a:pt x="1397" y="114"/>
                    <a:pt x="1573" y="114"/>
                    <a:pt x="1573" y="114"/>
                  </a:cubicBezTo>
                  <a:lnTo>
                    <a:pt x="1573" y="127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20">
              <a:extLst>
                <a:ext uri="{FF2B5EF4-FFF2-40B4-BE49-F238E27FC236}">
                  <a16:creationId xmlns:a16="http://schemas.microsoft.com/office/drawing/2014/main" id="{CCD7558B-11FD-4E61-BAF0-6F41709F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114"/>
              <a:ext cx="2467" cy="201"/>
            </a:xfrm>
            <a:custGeom>
              <a:avLst/>
              <a:gdLst>
                <a:gd name="T0" fmla="*/ 6068 w 1573"/>
                <a:gd name="T1" fmla="*/ 0 h 128"/>
                <a:gd name="T2" fmla="*/ 5011 w 1573"/>
                <a:gd name="T3" fmla="*/ 0 h 128"/>
                <a:gd name="T4" fmla="*/ 3156 w 1573"/>
                <a:gd name="T5" fmla="*/ 462 h 128"/>
                <a:gd name="T6" fmla="*/ 1324 w 1573"/>
                <a:gd name="T7" fmla="*/ 0 h 128"/>
                <a:gd name="T8" fmla="*/ 0 w 1573"/>
                <a:gd name="T9" fmla="*/ 0 h 128"/>
                <a:gd name="T10" fmla="*/ 0 w 1573"/>
                <a:gd name="T11" fmla="*/ 55 h 128"/>
                <a:gd name="T12" fmla="*/ 1353 w 1573"/>
                <a:gd name="T13" fmla="*/ 55 h 128"/>
                <a:gd name="T14" fmla="*/ 3130 w 1573"/>
                <a:gd name="T15" fmla="*/ 496 h 128"/>
                <a:gd name="T16" fmla="*/ 4964 w 1573"/>
                <a:gd name="T17" fmla="*/ 49 h 128"/>
                <a:gd name="T18" fmla="*/ 6068 w 1573"/>
                <a:gd name="T19" fmla="*/ 49 h 128"/>
                <a:gd name="T20" fmla="*/ 6068 w 1573"/>
                <a:gd name="T21" fmla="*/ 0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28">
                  <a:moveTo>
                    <a:pt x="1573" y="0"/>
                  </a:moveTo>
                  <a:cubicBezTo>
                    <a:pt x="1573" y="0"/>
                    <a:pt x="1388" y="0"/>
                    <a:pt x="1299" y="0"/>
                  </a:cubicBezTo>
                  <a:cubicBezTo>
                    <a:pt x="1176" y="0"/>
                    <a:pt x="982" y="119"/>
                    <a:pt x="818" y="119"/>
                  </a:cubicBezTo>
                  <a:cubicBezTo>
                    <a:pt x="625" y="119"/>
                    <a:pt x="462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264" y="14"/>
                    <a:pt x="351" y="14"/>
                  </a:cubicBezTo>
                  <a:cubicBezTo>
                    <a:pt x="450" y="14"/>
                    <a:pt x="627" y="128"/>
                    <a:pt x="812" y="128"/>
                  </a:cubicBezTo>
                  <a:cubicBezTo>
                    <a:pt x="1004" y="128"/>
                    <a:pt x="1159" y="13"/>
                    <a:pt x="1287" y="13"/>
                  </a:cubicBezTo>
                  <a:cubicBezTo>
                    <a:pt x="1397" y="13"/>
                    <a:pt x="1573" y="13"/>
                    <a:pt x="1573" y="13"/>
                  </a:cubicBezTo>
                  <a:lnTo>
                    <a:pt x="1573" y="0"/>
                  </a:lnTo>
                  <a:close/>
                </a:path>
              </a:pathLst>
            </a:custGeom>
            <a:solidFill>
              <a:srgbClr val="B64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21">
              <a:extLst>
                <a:ext uri="{FF2B5EF4-FFF2-40B4-BE49-F238E27FC236}">
                  <a16:creationId xmlns:a16="http://schemas.microsoft.com/office/drawing/2014/main" id="{D99985FA-75F9-4DB5-8655-2CD764B59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114"/>
              <a:ext cx="2467" cy="201"/>
            </a:xfrm>
            <a:custGeom>
              <a:avLst/>
              <a:gdLst>
                <a:gd name="T0" fmla="*/ 6068 w 1573"/>
                <a:gd name="T1" fmla="*/ 0 h 128"/>
                <a:gd name="T2" fmla="*/ 5016 w 1573"/>
                <a:gd name="T3" fmla="*/ 0 h 128"/>
                <a:gd name="T4" fmla="*/ 3156 w 1573"/>
                <a:gd name="T5" fmla="*/ 462 h 128"/>
                <a:gd name="T6" fmla="*/ 1324 w 1573"/>
                <a:gd name="T7" fmla="*/ 0 h 128"/>
                <a:gd name="T8" fmla="*/ 0 w 1573"/>
                <a:gd name="T9" fmla="*/ 0 h 128"/>
                <a:gd name="T10" fmla="*/ 0 w 1573"/>
                <a:gd name="T11" fmla="*/ 55 h 128"/>
                <a:gd name="T12" fmla="*/ 1353 w 1573"/>
                <a:gd name="T13" fmla="*/ 55 h 128"/>
                <a:gd name="T14" fmla="*/ 3130 w 1573"/>
                <a:gd name="T15" fmla="*/ 496 h 128"/>
                <a:gd name="T16" fmla="*/ 4964 w 1573"/>
                <a:gd name="T17" fmla="*/ 49 h 128"/>
                <a:gd name="T18" fmla="*/ 6068 w 1573"/>
                <a:gd name="T19" fmla="*/ 49 h 128"/>
                <a:gd name="T20" fmla="*/ 6068 w 1573"/>
                <a:gd name="T21" fmla="*/ 0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28">
                  <a:moveTo>
                    <a:pt x="1573" y="0"/>
                  </a:moveTo>
                  <a:cubicBezTo>
                    <a:pt x="1573" y="0"/>
                    <a:pt x="1388" y="0"/>
                    <a:pt x="1300" y="0"/>
                  </a:cubicBezTo>
                  <a:cubicBezTo>
                    <a:pt x="1176" y="0"/>
                    <a:pt x="982" y="119"/>
                    <a:pt x="818" y="119"/>
                  </a:cubicBezTo>
                  <a:cubicBezTo>
                    <a:pt x="626" y="119"/>
                    <a:pt x="463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264" y="14"/>
                    <a:pt x="351" y="14"/>
                  </a:cubicBezTo>
                  <a:cubicBezTo>
                    <a:pt x="450" y="14"/>
                    <a:pt x="627" y="128"/>
                    <a:pt x="812" y="128"/>
                  </a:cubicBezTo>
                  <a:cubicBezTo>
                    <a:pt x="1005" y="128"/>
                    <a:pt x="1159" y="13"/>
                    <a:pt x="1287" y="13"/>
                  </a:cubicBezTo>
                  <a:cubicBezTo>
                    <a:pt x="1397" y="13"/>
                    <a:pt x="1573" y="13"/>
                    <a:pt x="1573" y="13"/>
                  </a:cubicBezTo>
                  <a:lnTo>
                    <a:pt x="1573" y="0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22">
              <a:extLst>
                <a:ext uri="{FF2B5EF4-FFF2-40B4-BE49-F238E27FC236}">
                  <a16:creationId xmlns:a16="http://schemas.microsoft.com/office/drawing/2014/main" id="{3A6C9FED-FFE0-4464-BB1C-046A8337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241"/>
              <a:ext cx="2467" cy="204"/>
            </a:xfrm>
            <a:custGeom>
              <a:avLst/>
              <a:gdLst>
                <a:gd name="T0" fmla="*/ 6068 w 1573"/>
                <a:gd name="T1" fmla="*/ 0 h 130"/>
                <a:gd name="T2" fmla="*/ 5016 w 1573"/>
                <a:gd name="T3" fmla="*/ 0 h 130"/>
                <a:gd name="T4" fmla="*/ 3159 w 1573"/>
                <a:gd name="T5" fmla="*/ 455 h 130"/>
                <a:gd name="T6" fmla="*/ 1324 w 1573"/>
                <a:gd name="T7" fmla="*/ 0 h 130"/>
                <a:gd name="T8" fmla="*/ 0 w 1573"/>
                <a:gd name="T9" fmla="*/ 0 h 130"/>
                <a:gd name="T10" fmla="*/ 0 w 1573"/>
                <a:gd name="T11" fmla="*/ 60 h 130"/>
                <a:gd name="T12" fmla="*/ 1353 w 1573"/>
                <a:gd name="T13" fmla="*/ 60 h 130"/>
                <a:gd name="T14" fmla="*/ 3130 w 1573"/>
                <a:gd name="T15" fmla="*/ 502 h 130"/>
                <a:gd name="T16" fmla="*/ 4969 w 1573"/>
                <a:gd name="T17" fmla="*/ 61 h 130"/>
                <a:gd name="T18" fmla="*/ 6068 w 1573"/>
                <a:gd name="T19" fmla="*/ 61 h 130"/>
                <a:gd name="T20" fmla="*/ 6068 w 1573"/>
                <a:gd name="T21" fmla="*/ 0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30">
                  <a:moveTo>
                    <a:pt x="1573" y="0"/>
                  </a:moveTo>
                  <a:cubicBezTo>
                    <a:pt x="1573" y="0"/>
                    <a:pt x="1388" y="0"/>
                    <a:pt x="1300" y="0"/>
                  </a:cubicBezTo>
                  <a:cubicBezTo>
                    <a:pt x="1176" y="0"/>
                    <a:pt x="982" y="118"/>
                    <a:pt x="819" y="118"/>
                  </a:cubicBezTo>
                  <a:cubicBezTo>
                    <a:pt x="626" y="118"/>
                    <a:pt x="463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65" y="15"/>
                    <a:pt x="351" y="15"/>
                  </a:cubicBezTo>
                  <a:cubicBezTo>
                    <a:pt x="451" y="15"/>
                    <a:pt x="628" y="130"/>
                    <a:pt x="812" y="130"/>
                  </a:cubicBezTo>
                  <a:cubicBezTo>
                    <a:pt x="1005" y="130"/>
                    <a:pt x="1159" y="16"/>
                    <a:pt x="1288" y="16"/>
                  </a:cubicBezTo>
                  <a:cubicBezTo>
                    <a:pt x="1397" y="16"/>
                    <a:pt x="1573" y="16"/>
                    <a:pt x="1573" y="16"/>
                  </a:cubicBezTo>
                  <a:lnTo>
                    <a:pt x="1573" y="0"/>
                  </a:lnTo>
                  <a:close/>
                </a:path>
              </a:pathLst>
            </a:custGeom>
            <a:solidFill>
              <a:srgbClr val="ED8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23">
              <a:extLst>
                <a:ext uri="{FF2B5EF4-FFF2-40B4-BE49-F238E27FC236}">
                  <a16:creationId xmlns:a16="http://schemas.microsoft.com/office/drawing/2014/main" id="{C6FCFFE7-3597-4E3D-815A-9D57E76B7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241"/>
              <a:ext cx="2467" cy="204"/>
            </a:xfrm>
            <a:custGeom>
              <a:avLst/>
              <a:gdLst>
                <a:gd name="T0" fmla="*/ 6068 w 1573"/>
                <a:gd name="T1" fmla="*/ 0 h 130"/>
                <a:gd name="T2" fmla="*/ 5016 w 1573"/>
                <a:gd name="T3" fmla="*/ 0 h 130"/>
                <a:gd name="T4" fmla="*/ 3159 w 1573"/>
                <a:gd name="T5" fmla="*/ 455 h 130"/>
                <a:gd name="T6" fmla="*/ 1324 w 1573"/>
                <a:gd name="T7" fmla="*/ 0 h 130"/>
                <a:gd name="T8" fmla="*/ 0 w 1573"/>
                <a:gd name="T9" fmla="*/ 0 h 130"/>
                <a:gd name="T10" fmla="*/ 0 w 1573"/>
                <a:gd name="T11" fmla="*/ 60 h 130"/>
                <a:gd name="T12" fmla="*/ 1353 w 1573"/>
                <a:gd name="T13" fmla="*/ 60 h 130"/>
                <a:gd name="T14" fmla="*/ 3130 w 1573"/>
                <a:gd name="T15" fmla="*/ 502 h 130"/>
                <a:gd name="T16" fmla="*/ 4969 w 1573"/>
                <a:gd name="T17" fmla="*/ 61 h 130"/>
                <a:gd name="T18" fmla="*/ 6068 w 1573"/>
                <a:gd name="T19" fmla="*/ 61 h 130"/>
                <a:gd name="T20" fmla="*/ 6068 w 1573"/>
                <a:gd name="T21" fmla="*/ 0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3" h="130">
                  <a:moveTo>
                    <a:pt x="1573" y="0"/>
                  </a:moveTo>
                  <a:cubicBezTo>
                    <a:pt x="1573" y="0"/>
                    <a:pt x="1388" y="0"/>
                    <a:pt x="1300" y="0"/>
                  </a:cubicBezTo>
                  <a:cubicBezTo>
                    <a:pt x="1176" y="0"/>
                    <a:pt x="982" y="118"/>
                    <a:pt x="819" y="118"/>
                  </a:cubicBezTo>
                  <a:cubicBezTo>
                    <a:pt x="626" y="118"/>
                    <a:pt x="463" y="0"/>
                    <a:pt x="343" y="0"/>
                  </a:cubicBezTo>
                  <a:cubicBezTo>
                    <a:pt x="278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65" y="15"/>
                    <a:pt x="351" y="15"/>
                  </a:cubicBezTo>
                  <a:cubicBezTo>
                    <a:pt x="451" y="15"/>
                    <a:pt x="628" y="130"/>
                    <a:pt x="812" y="130"/>
                  </a:cubicBezTo>
                  <a:cubicBezTo>
                    <a:pt x="1005" y="130"/>
                    <a:pt x="1159" y="16"/>
                    <a:pt x="1288" y="16"/>
                  </a:cubicBezTo>
                  <a:cubicBezTo>
                    <a:pt x="1397" y="16"/>
                    <a:pt x="1573" y="16"/>
                    <a:pt x="1573" y="16"/>
                  </a:cubicBezTo>
                  <a:lnTo>
                    <a:pt x="1573" y="0"/>
                  </a:lnTo>
                  <a:close/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24">
              <a:extLst>
                <a:ext uri="{FF2B5EF4-FFF2-40B4-BE49-F238E27FC236}">
                  <a16:creationId xmlns:a16="http://schemas.microsoft.com/office/drawing/2014/main" id="{AF3F2154-FF3D-4AB4-9494-E7F4CC75E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253"/>
              <a:ext cx="2717" cy="1048"/>
            </a:xfrm>
            <a:custGeom>
              <a:avLst/>
              <a:gdLst>
                <a:gd name="T0" fmla="*/ 6686 w 1732"/>
                <a:gd name="T1" fmla="*/ 2120 h 668"/>
                <a:gd name="T2" fmla="*/ 5629 w 1732"/>
                <a:gd name="T3" fmla="*/ 2120 h 668"/>
                <a:gd name="T4" fmla="*/ 3773 w 1732"/>
                <a:gd name="T5" fmla="*/ 2579 h 668"/>
                <a:gd name="T6" fmla="*/ 1937 w 1732"/>
                <a:gd name="T7" fmla="*/ 2120 h 668"/>
                <a:gd name="T8" fmla="*/ 613 w 1732"/>
                <a:gd name="T9" fmla="*/ 2120 h 668"/>
                <a:gd name="T10" fmla="*/ 613 w 1732"/>
                <a:gd name="T11" fmla="*/ 2120 h 668"/>
                <a:gd name="T12" fmla="*/ 0 w 1732"/>
                <a:gd name="T13" fmla="*/ 1290 h 668"/>
                <a:gd name="T14" fmla="*/ 613 w 1732"/>
                <a:gd name="T15" fmla="*/ 455 h 668"/>
                <a:gd name="T16" fmla="*/ 613 w 1732"/>
                <a:gd name="T17" fmla="*/ 455 h 668"/>
                <a:gd name="T18" fmla="*/ 1937 w 1732"/>
                <a:gd name="T19" fmla="*/ 455 h 668"/>
                <a:gd name="T20" fmla="*/ 3774 w 1732"/>
                <a:gd name="T21" fmla="*/ 0 h 668"/>
                <a:gd name="T22" fmla="*/ 5633 w 1732"/>
                <a:gd name="T23" fmla="*/ 455 h 668"/>
                <a:gd name="T24" fmla="*/ 6686 w 1732"/>
                <a:gd name="T25" fmla="*/ 455 h 668"/>
                <a:gd name="T26" fmla="*/ 6681 w 1732"/>
                <a:gd name="T27" fmla="*/ 455 h 668"/>
                <a:gd name="T28" fmla="*/ 6080 w 1732"/>
                <a:gd name="T29" fmla="*/ 1290 h 668"/>
                <a:gd name="T30" fmla="*/ 6681 w 1732"/>
                <a:gd name="T31" fmla="*/ 2120 h 668"/>
                <a:gd name="T32" fmla="*/ 6686 w 1732"/>
                <a:gd name="T33" fmla="*/ 2120 h 6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2" h="668">
                  <a:moveTo>
                    <a:pt x="1732" y="549"/>
                  </a:moveTo>
                  <a:cubicBezTo>
                    <a:pt x="1732" y="549"/>
                    <a:pt x="1547" y="549"/>
                    <a:pt x="1458" y="549"/>
                  </a:cubicBezTo>
                  <a:cubicBezTo>
                    <a:pt x="1335" y="549"/>
                    <a:pt x="1141" y="668"/>
                    <a:pt x="977" y="668"/>
                  </a:cubicBezTo>
                  <a:cubicBezTo>
                    <a:pt x="784" y="668"/>
                    <a:pt x="621" y="549"/>
                    <a:pt x="502" y="549"/>
                  </a:cubicBezTo>
                  <a:cubicBezTo>
                    <a:pt x="437" y="549"/>
                    <a:pt x="159" y="549"/>
                    <a:pt x="159" y="549"/>
                  </a:cubicBezTo>
                  <a:cubicBezTo>
                    <a:pt x="159" y="549"/>
                    <a:pt x="159" y="549"/>
                    <a:pt x="159" y="549"/>
                  </a:cubicBezTo>
                  <a:cubicBezTo>
                    <a:pt x="71" y="549"/>
                    <a:pt x="0" y="453"/>
                    <a:pt x="0" y="334"/>
                  </a:cubicBezTo>
                  <a:cubicBezTo>
                    <a:pt x="0" y="215"/>
                    <a:pt x="71" y="118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8"/>
                    <a:pt x="437" y="118"/>
                    <a:pt x="502" y="118"/>
                  </a:cubicBezTo>
                  <a:cubicBezTo>
                    <a:pt x="622" y="118"/>
                    <a:pt x="785" y="0"/>
                    <a:pt x="978" y="0"/>
                  </a:cubicBezTo>
                  <a:cubicBezTo>
                    <a:pt x="1141" y="0"/>
                    <a:pt x="1335" y="118"/>
                    <a:pt x="1459" y="118"/>
                  </a:cubicBezTo>
                  <a:cubicBezTo>
                    <a:pt x="1547" y="118"/>
                    <a:pt x="1732" y="118"/>
                    <a:pt x="1732" y="118"/>
                  </a:cubicBezTo>
                  <a:cubicBezTo>
                    <a:pt x="1731" y="118"/>
                    <a:pt x="1731" y="118"/>
                    <a:pt x="1731" y="118"/>
                  </a:cubicBezTo>
                  <a:cubicBezTo>
                    <a:pt x="1643" y="118"/>
                    <a:pt x="1575" y="215"/>
                    <a:pt x="1575" y="334"/>
                  </a:cubicBezTo>
                  <a:cubicBezTo>
                    <a:pt x="1575" y="453"/>
                    <a:pt x="1643" y="549"/>
                    <a:pt x="1731" y="549"/>
                  </a:cubicBezTo>
                  <a:lnTo>
                    <a:pt x="1732" y="549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Line 25">
              <a:extLst>
                <a:ext uri="{FF2B5EF4-FFF2-40B4-BE49-F238E27FC236}">
                  <a16:creationId xmlns:a16="http://schemas.microsoft.com/office/drawing/2014/main" id="{B329E6CA-892C-456E-800D-6D8C4F3DE6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3" y="1292"/>
              <a:ext cx="1" cy="143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Line 26">
              <a:extLst>
                <a:ext uri="{FF2B5EF4-FFF2-40B4-BE49-F238E27FC236}">
                  <a16:creationId xmlns:a16="http://schemas.microsoft.com/office/drawing/2014/main" id="{9B1D9200-7D43-4CF8-94D7-6D9F0D31A6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3" y="2117"/>
              <a:ext cx="1" cy="14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27">
              <a:extLst>
                <a:ext uri="{FF2B5EF4-FFF2-40B4-BE49-F238E27FC236}">
                  <a16:creationId xmlns:a16="http://schemas.microsoft.com/office/drawing/2014/main" id="{A7078AB0-6B26-4FFE-BB60-62750821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45"/>
              <a:ext cx="1600" cy="234"/>
            </a:xfrm>
            <a:custGeom>
              <a:avLst/>
              <a:gdLst>
                <a:gd name="T0" fmla="*/ 0 w 1020"/>
                <a:gd name="T1" fmla="*/ 69 h 149"/>
                <a:gd name="T2" fmla="*/ 687 w 1020"/>
                <a:gd name="T3" fmla="*/ 264 h 149"/>
                <a:gd name="T4" fmla="*/ 1860 w 1020"/>
                <a:gd name="T5" fmla="*/ 572 h 149"/>
                <a:gd name="T6" fmla="*/ 3937 w 1020"/>
                <a:gd name="T7" fmla="*/ 96 h 149"/>
                <a:gd name="T8" fmla="*/ 2791 w 1020"/>
                <a:gd name="T9" fmla="*/ 225 h 149"/>
                <a:gd name="T10" fmla="*/ 935 w 1020"/>
                <a:gd name="T11" fmla="*/ 284 h 149"/>
                <a:gd name="T12" fmla="*/ 0 w 1020"/>
                <a:gd name="T13" fmla="*/ 69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0" h="149">
                  <a:moveTo>
                    <a:pt x="0" y="18"/>
                  </a:moveTo>
                  <a:cubicBezTo>
                    <a:pt x="0" y="18"/>
                    <a:pt x="80" y="36"/>
                    <a:pt x="178" y="68"/>
                  </a:cubicBezTo>
                  <a:cubicBezTo>
                    <a:pt x="282" y="102"/>
                    <a:pt x="354" y="149"/>
                    <a:pt x="482" y="148"/>
                  </a:cubicBezTo>
                  <a:cubicBezTo>
                    <a:pt x="711" y="146"/>
                    <a:pt x="811" y="20"/>
                    <a:pt x="1020" y="25"/>
                  </a:cubicBezTo>
                  <a:cubicBezTo>
                    <a:pt x="1020" y="25"/>
                    <a:pt x="922" y="0"/>
                    <a:pt x="723" y="58"/>
                  </a:cubicBezTo>
                  <a:cubicBezTo>
                    <a:pt x="642" y="82"/>
                    <a:pt x="460" y="145"/>
                    <a:pt x="242" y="73"/>
                  </a:cubicBezTo>
                  <a:cubicBezTo>
                    <a:pt x="99" y="26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EA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28">
              <a:extLst>
                <a:ext uri="{FF2B5EF4-FFF2-40B4-BE49-F238E27FC236}">
                  <a16:creationId xmlns:a16="http://schemas.microsoft.com/office/drawing/2014/main" id="{CDA0701E-FBF7-4037-8A9B-C5A30AFF9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186"/>
              <a:ext cx="597" cy="150"/>
            </a:xfrm>
            <a:custGeom>
              <a:avLst/>
              <a:gdLst>
                <a:gd name="T0" fmla="*/ 0 w 381"/>
                <a:gd name="T1" fmla="*/ 107 h 95"/>
                <a:gd name="T2" fmla="*/ 1465 w 381"/>
                <a:gd name="T3" fmla="*/ 0 h 95"/>
                <a:gd name="T4" fmla="*/ 0 w 381"/>
                <a:gd name="T5" fmla="*/ 107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95">
                  <a:moveTo>
                    <a:pt x="0" y="27"/>
                  </a:moveTo>
                  <a:cubicBezTo>
                    <a:pt x="0" y="27"/>
                    <a:pt x="177" y="95"/>
                    <a:pt x="381" y="0"/>
                  </a:cubicBezTo>
                  <a:cubicBezTo>
                    <a:pt x="381" y="0"/>
                    <a:pt x="186" y="80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29">
              <a:extLst>
                <a:ext uri="{FF2B5EF4-FFF2-40B4-BE49-F238E27FC236}">
                  <a16:creationId xmlns:a16="http://schemas.microsoft.com/office/drawing/2014/main" id="{5C8CBFEE-0869-4AFA-BFD4-07A45D83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567"/>
              <a:ext cx="160" cy="439"/>
            </a:xfrm>
            <a:custGeom>
              <a:avLst/>
              <a:gdLst>
                <a:gd name="T0" fmla="*/ 355 w 102"/>
                <a:gd name="T1" fmla="*/ 0 h 280"/>
                <a:gd name="T2" fmla="*/ 394 w 102"/>
                <a:gd name="T3" fmla="*/ 1079 h 280"/>
                <a:gd name="T4" fmla="*/ 355 w 102"/>
                <a:gd name="T5" fmla="*/ 0 h 2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280">
                  <a:moveTo>
                    <a:pt x="92" y="0"/>
                  </a:moveTo>
                  <a:cubicBezTo>
                    <a:pt x="92" y="0"/>
                    <a:pt x="0" y="142"/>
                    <a:pt x="102" y="280"/>
                  </a:cubicBezTo>
                  <a:cubicBezTo>
                    <a:pt x="102" y="280"/>
                    <a:pt x="10" y="167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Line 30">
              <a:extLst>
                <a:ext uri="{FF2B5EF4-FFF2-40B4-BE49-F238E27FC236}">
                  <a16:creationId xmlns:a16="http://schemas.microsoft.com/office/drawing/2014/main" id="{445599BC-15A9-4634-AF4B-C424DF2F2A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18" y="1322"/>
              <a:ext cx="12" cy="22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Line 31">
              <a:extLst>
                <a:ext uri="{FF2B5EF4-FFF2-40B4-BE49-F238E27FC236}">
                  <a16:creationId xmlns:a16="http://schemas.microsoft.com/office/drawing/2014/main" id="{150D3D03-F160-4F83-8D58-4D6EB5D2BE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516" y="1408"/>
              <a:ext cx="19" cy="1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Line 32">
              <a:extLst>
                <a:ext uri="{FF2B5EF4-FFF2-40B4-BE49-F238E27FC236}">
                  <a16:creationId xmlns:a16="http://schemas.microsoft.com/office/drawing/2014/main" id="{A2513EBC-66A4-4F1B-BDBD-54BAB9BBD1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438" y="1540"/>
              <a:ext cx="18" cy="6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Line 33">
              <a:extLst>
                <a:ext uri="{FF2B5EF4-FFF2-40B4-BE49-F238E27FC236}">
                  <a16:creationId xmlns:a16="http://schemas.microsoft.com/office/drawing/2014/main" id="{BA93E588-ABBF-4443-BEA7-FDE03541E4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398" y="1681"/>
              <a:ext cx="18" cy="2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Line 34">
              <a:extLst>
                <a:ext uri="{FF2B5EF4-FFF2-40B4-BE49-F238E27FC236}">
                  <a16:creationId xmlns:a16="http://schemas.microsoft.com/office/drawing/2014/main" id="{22E0FA32-8104-4BE2-A88E-F5813189FA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94" y="1812"/>
              <a:ext cx="20" cy="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Line 35">
              <a:extLst>
                <a:ext uri="{FF2B5EF4-FFF2-40B4-BE49-F238E27FC236}">
                  <a16:creationId xmlns:a16="http://schemas.microsoft.com/office/drawing/2014/main" id="{758119E2-D0AD-4C54-9F1D-675C96B58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6" y="1943"/>
              <a:ext cx="18" cy="7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Line 36">
              <a:extLst>
                <a:ext uri="{FF2B5EF4-FFF2-40B4-BE49-F238E27FC236}">
                  <a16:creationId xmlns:a16="http://schemas.microsoft.com/office/drawing/2014/main" id="{4BE2FB8E-5E9F-4760-B531-6C409B4E11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74" y="2072"/>
              <a:ext cx="15" cy="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Line 37">
              <a:extLst>
                <a:ext uri="{FF2B5EF4-FFF2-40B4-BE49-F238E27FC236}">
                  <a16:creationId xmlns:a16="http://schemas.microsoft.com/office/drawing/2014/main" id="{3C448C69-7322-43DD-9C7D-13C10AD25F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44" y="2163"/>
              <a:ext cx="16" cy="13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Line 38">
              <a:extLst>
                <a:ext uri="{FF2B5EF4-FFF2-40B4-BE49-F238E27FC236}">
                  <a16:creationId xmlns:a16="http://schemas.microsoft.com/office/drawing/2014/main" id="{74A83926-A97D-49E7-B03D-27DDB2B04C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48" y="2226"/>
              <a:ext cx="9" cy="17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Line 39">
              <a:extLst>
                <a:ext uri="{FF2B5EF4-FFF2-40B4-BE49-F238E27FC236}">
                  <a16:creationId xmlns:a16="http://schemas.microsoft.com/office/drawing/2014/main" id="{F7A3C322-DC50-4C3C-975D-C0086C8564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5" y="1289"/>
              <a:ext cx="1" cy="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Line 40">
              <a:extLst>
                <a:ext uri="{FF2B5EF4-FFF2-40B4-BE49-F238E27FC236}">
                  <a16:creationId xmlns:a16="http://schemas.microsoft.com/office/drawing/2014/main" id="{A5428958-C91A-4FDA-A3F5-02C49897FC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1" y="1291"/>
              <a:ext cx="1" cy="23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Line 41">
              <a:extLst>
                <a:ext uri="{FF2B5EF4-FFF2-40B4-BE49-F238E27FC236}">
                  <a16:creationId xmlns:a16="http://schemas.microsoft.com/office/drawing/2014/main" id="{484B10E4-3A26-42FA-905A-32D4E137EB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2" y="1292"/>
              <a:ext cx="1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Line 42">
              <a:extLst>
                <a:ext uri="{FF2B5EF4-FFF2-40B4-BE49-F238E27FC236}">
                  <a16:creationId xmlns:a16="http://schemas.microsoft.com/office/drawing/2014/main" id="{D6D16630-3FBE-4BC6-968D-66F4C26A50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1" y="1288"/>
              <a:ext cx="2" cy="26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Line 43">
              <a:extLst>
                <a:ext uri="{FF2B5EF4-FFF2-40B4-BE49-F238E27FC236}">
                  <a16:creationId xmlns:a16="http://schemas.microsoft.com/office/drawing/2014/main" id="{2FEF0964-7BDB-4E55-82AA-A23570F337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6" y="1280"/>
              <a:ext cx="6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Line 44">
              <a:extLst>
                <a:ext uri="{FF2B5EF4-FFF2-40B4-BE49-F238E27FC236}">
                  <a16:creationId xmlns:a16="http://schemas.microsoft.com/office/drawing/2014/main" id="{8BCBCAA8-08E8-481D-825B-6BA0CA0F45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485" y="1247"/>
              <a:ext cx="8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Line 45">
              <a:extLst>
                <a:ext uri="{FF2B5EF4-FFF2-40B4-BE49-F238E27FC236}">
                  <a16:creationId xmlns:a16="http://schemas.microsoft.com/office/drawing/2014/main" id="{6F585442-3EF9-4B7B-BAD3-F2E22C00C9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92" y="1206"/>
              <a:ext cx="9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Line 46">
              <a:extLst>
                <a:ext uri="{FF2B5EF4-FFF2-40B4-BE49-F238E27FC236}">
                  <a16:creationId xmlns:a16="http://schemas.microsoft.com/office/drawing/2014/main" id="{5342C584-0D1A-480C-B02C-90846E6CAF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173"/>
              <a:ext cx="8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Line 47">
              <a:extLst>
                <a:ext uri="{FF2B5EF4-FFF2-40B4-BE49-F238E27FC236}">
                  <a16:creationId xmlns:a16="http://schemas.microsoft.com/office/drawing/2014/main" id="{B7BE9EAA-FB3A-4AD7-B693-6B2F3D6682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01" y="1140"/>
              <a:ext cx="6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Line 48">
              <a:extLst>
                <a:ext uri="{FF2B5EF4-FFF2-40B4-BE49-F238E27FC236}">
                  <a16:creationId xmlns:a16="http://schemas.microsoft.com/office/drawing/2014/main" id="{F999AC0F-EFEB-4469-AFA9-F05306CF4A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909" y="1117"/>
              <a:ext cx="1" cy="1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Line 49">
              <a:extLst>
                <a:ext uri="{FF2B5EF4-FFF2-40B4-BE49-F238E27FC236}">
                  <a16:creationId xmlns:a16="http://schemas.microsoft.com/office/drawing/2014/main" id="{EED5F71C-6B80-4B5B-B0C9-6B946CE9E6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3" y="1107"/>
              <a:ext cx="1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Line 50">
              <a:extLst>
                <a:ext uri="{FF2B5EF4-FFF2-40B4-BE49-F238E27FC236}">
                  <a16:creationId xmlns:a16="http://schemas.microsoft.com/office/drawing/2014/main" id="{B6879D5A-F5B5-4A80-9F28-73AA375873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3" y="1114"/>
              <a:ext cx="5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Line 51">
              <a:extLst>
                <a:ext uri="{FF2B5EF4-FFF2-40B4-BE49-F238E27FC236}">
                  <a16:creationId xmlns:a16="http://schemas.microsoft.com/office/drawing/2014/main" id="{6F590ED7-1950-4FBD-B5AA-080E64022C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2" y="1135"/>
              <a:ext cx="5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Line 52">
              <a:extLst>
                <a:ext uri="{FF2B5EF4-FFF2-40B4-BE49-F238E27FC236}">
                  <a16:creationId xmlns:a16="http://schemas.microsoft.com/office/drawing/2014/main" id="{D0DF0DC9-B668-431D-8A70-AFB4814F3E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" y="1168"/>
              <a:ext cx="8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Line 53">
              <a:extLst>
                <a:ext uri="{FF2B5EF4-FFF2-40B4-BE49-F238E27FC236}">
                  <a16:creationId xmlns:a16="http://schemas.microsoft.com/office/drawing/2014/main" id="{BB945789-A70A-4E58-B7EC-33C3526426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1" y="1201"/>
              <a:ext cx="6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Line 54">
              <a:extLst>
                <a:ext uri="{FF2B5EF4-FFF2-40B4-BE49-F238E27FC236}">
                  <a16:creationId xmlns:a16="http://schemas.microsoft.com/office/drawing/2014/main" id="{5DBBC44B-DDA0-40B8-BE8E-7A3D7831C6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2" y="1234"/>
              <a:ext cx="4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Line 55">
              <a:extLst>
                <a:ext uri="{FF2B5EF4-FFF2-40B4-BE49-F238E27FC236}">
                  <a16:creationId xmlns:a16="http://schemas.microsoft.com/office/drawing/2014/main" id="{E88EE4C9-88EF-421D-BA2D-49ACCFBAF9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16" y="1263"/>
              <a:ext cx="5" cy="1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Line 56">
              <a:extLst>
                <a:ext uri="{FF2B5EF4-FFF2-40B4-BE49-F238E27FC236}">
                  <a16:creationId xmlns:a16="http://schemas.microsoft.com/office/drawing/2014/main" id="{06CB2C3E-1FAC-48BF-889F-359E6AC7AB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3" y="1280"/>
              <a:ext cx="3" cy="23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Line 57">
              <a:extLst>
                <a:ext uri="{FF2B5EF4-FFF2-40B4-BE49-F238E27FC236}">
                  <a16:creationId xmlns:a16="http://schemas.microsoft.com/office/drawing/2014/main" id="{57CBD19B-4278-419F-A2C9-61E3FBB36F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3" y="1289"/>
              <a:ext cx="1" cy="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Line 58">
              <a:extLst>
                <a:ext uri="{FF2B5EF4-FFF2-40B4-BE49-F238E27FC236}">
                  <a16:creationId xmlns:a16="http://schemas.microsoft.com/office/drawing/2014/main" id="{E01B9D47-0049-4AD2-BFE3-9996541338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88" y="1288"/>
              <a:ext cx="3" cy="26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Line 59">
              <a:extLst>
                <a:ext uri="{FF2B5EF4-FFF2-40B4-BE49-F238E27FC236}">
                  <a16:creationId xmlns:a16="http://schemas.microsoft.com/office/drawing/2014/main" id="{86EEF690-76E9-4505-9DA4-A7BCAFE2D6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7" y="1288"/>
              <a:ext cx="1" cy="23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Line 60">
              <a:extLst>
                <a:ext uri="{FF2B5EF4-FFF2-40B4-BE49-F238E27FC236}">
                  <a16:creationId xmlns:a16="http://schemas.microsoft.com/office/drawing/2014/main" id="{BD85E8D4-D4FF-4B63-B5A2-8DF227C38A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82" y="1288"/>
              <a:ext cx="3" cy="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Line 61">
              <a:extLst>
                <a:ext uri="{FF2B5EF4-FFF2-40B4-BE49-F238E27FC236}">
                  <a16:creationId xmlns:a16="http://schemas.microsoft.com/office/drawing/2014/main" id="{60461B2B-33A3-4314-91E4-1DCBFACC9C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1" y="1291"/>
              <a:ext cx="1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Line 62">
              <a:extLst>
                <a:ext uri="{FF2B5EF4-FFF2-40B4-BE49-F238E27FC236}">
                  <a16:creationId xmlns:a16="http://schemas.microsoft.com/office/drawing/2014/main" id="{BEBB0BBF-A726-42AF-A3DC-61DFAEAE39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75" y="2238"/>
              <a:ext cx="1" cy="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Line 63">
              <a:extLst>
                <a:ext uri="{FF2B5EF4-FFF2-40B4-BE49-F238E27FC236}">
                  <a16:creationId xmlns:a16="http://schemas.microsoft.com/office/drawing/2014/main" id="{A8858F67-CA35-4B4E-9EDE-CD893F8D1A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21" y="2238"/>
              <a:ext cx="1" cy="24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Line 64">
              <a:extLst>
                <a:ext uri="{FF2B5EF4-FFF2-40B4-BE49-F238E27FC236}">
                  <a16:creationId xmlns:a16="http://schemas.microsoft.com/office/drawing/2014/main" id="{557FA792-4F33-42EE-98A8-5C903246E3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2" y="2241"/>
              <a:ext cx="1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Line 65">
              <a:extLst>
                <a:ext uri="{FF2B5EF4-FFF2-40B4-BE49-F238E27FC236}">
                  <a16:creationId xmlns:a16="http://schemas.microsoft.com/office/drawing/2014/main" id="{BC2220B2-923D-45CB-95B7-24753D8834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63" y="2238"/>
              <a:ext cx="1" cy="27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Line 66">
              <a:extLst>
                <a:ext uri="{FF2B5EF4-FFF2-40B4-BE49-F238E27FC236}">
                  <a16:creationId xmlns:a16="http://schemas.microsoft.com/office/drawing/2014/main" id="{0B8B9816-5D18-43B0-9344-3A00E4073E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7" y="2252"/>
              <a:ext cx="6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Line 67">
              <a:extLst>
                <a:ext uri="{FF2B5EF4-FFF2-40B4-BE49-F238E27FC236}">
                  <a16:creationId xmlns:a16="http://schemas.microsoft.com/office/drawing/2014/main" id="{08C16B56-D37B-403A-97C7-EBA4996320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87" y="2287"/>
              <a:ext cx="6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Line 68">
              <a:extLst>
                <a:ext uri="{FF2B5EF4-FFF2-40B4-BE49-F238E27FC236}">
                  <a16:creationId xmlns:a16="http://schemas.microsoft.com/office/drawing/2014/main" id="{9771F065-4D36-46DB-A1C6-9FDF21FB4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2" y="2326"/>
              <a:ext cx="9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Line 69">
              <a:extLst>
                <a:ext uri="{FF2B5EF4-FFF2-40B4-BE49-F238E27FC236}">
                  <a16:creationId xmlns:a16="http://schemas.microsoft.com/office/drawing/2014/main" id="{DE7FC2E1-39CF-4652-BD3B-4C8C120C66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91" y="2361"/>
              <a:ext cx="9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Line 70">
              <a:extLst>
                <a:ext uri="{FF2B5EF4-FFF2-40B4-BE49-F238E27FC236}">
                  <a16:creationId xmlns:a16="http://schemas.microsoft.com/office/drawing/2014/main" id="{CDDE795D-E915-4262-AEC6-71EE0FB85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02" y="2394"/>
              <a:ext cx="7" cy="1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Line 71">
              <a:extLst>
                <a:ext uri="{FF2B5EF4-FFF2-40B4-BE49-F238E27FC236}">
                  <a16:creationId xmlns:a16="http://schemas.microsoft.com/office/drawing/2014/main" id="{63A5917D-FBD0-4D6A-BFBE-4C46BD6B2E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09" y="2417"/>
              <a:ext cx="3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Line 72">
              <a:extLst>
                <a:ext uri="{FF2B5EF4-FFF2-40B4-BE49-F238E27FC236}">
                  <a16:creationId xmlns:a16="http://schemas.microsoft.com/office/drawing/2014/main" id="{6467460A-7546-402F-8C58-6BC3A59E70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3" y="2425"/>
              <a:ext cx="1" cy="22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Line 73">
              <a:extLst>
                <a:ext uri="{FF2B5EF4-FFF2-40B4-BE49-F238E27FC236}">
                  <a16:creationId xmlns:a16="http://schemas.microsoft.com/office/drawing/2014/main" id="{979D52B2-F854-48FD-A083-01E6F9C4F3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3" y="2419"/>
              <a:ext cx="5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Line 74">
              <a:extLst>
                <a:ext uri="{FF2B5EF4-FFF2-40B4-BE49-F238E27FC236}">
                  <a16:creationId xmlns:a16="http://schemas.microsoft.com/office/drawing/2014/main" id="{690ECAE4-13A4-4C4D-A47C-45EBC8D186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2" y="2397"/>
              <a:ext cx="5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Line 75">
              <a:extLst>
                <a:ext uri="{FF2B5EF4-FFF2-40B4-BE49-F238E27FC236}">
                  <a16:creationId xmlns:a16="http://schemas.microsoft.com/office/drawing/2014/main" id="{A044A4DC-2073-4C70-9424-22D95AC1C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3" y="2364"/>
              <a:ext cx="7" cy="2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Line 76">
              <a:extLst>
                <a:ext uri="{FF2B5EF4-FFF2-40B4-BE49-F238E27FC236}">
                  <a16:creationId xmlns:a16="http://schemas.microsoft.com/office/drawing/2014/main" id="{2111333B-CDAE-4831-A5C3-4A7319C31B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1" y="2332"/>
              <a:ext cx="6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Line 77">
              <a:extLst>
                <a:ext uri="{FF2B5EF4-FFF2-40B4-BE49-F238E27FC236}">
                  <a16:creationId xmlns:a16="http://schemas.microsoft.com/office/drawing/2014/main" id="{0BA6CB54-6F48-4138-BF62-EDF176A62F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2" y="2299"/>
              <a:ext cx="6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Line 78">
              <a:extLst>
                <a:ext uri="{FF2B5EF4-FFF2-40B4-BE49-F238E27FC236}">
                  <a16:creationId xmlns:a16="http://schemas.microsoft.com/office/drawing/2014/main" id="{EE00589E-79A3-48FF-8B04-87CB1B62B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6" y="2271"/>
              <a:ext cx="5" cy="19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Line 79">
              <a:extLst>
                <a:ext uri="{FF2B5EF4-FFF2-40B4-BE49-F238E27FC236}">
                  <a16:creationId xmlns:a16="http://schemas.microsoft.com/office/drawing/2014/main" id="{69152884-BBCB-4CA0-8E0B-5B78932A6D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3" y="2249"/>
              <a:ext cx="3" cy="24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Line 80">
              <a:extLst>
                <a:ext uri="{FF2B5EF4-FFF2-40B4-BE49-F238E27FC236}">
                  <a16:creationId xmlns:a16="http://schemas.microsoft.com/office/drawing/2014/main" id="{EAF4C20E-B351-4E6A-8533-F35073ED13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3" y="2238"/>
              <a:ext cx="1" cy="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Line 81">
              <a:extLst>
                <a:ext uri="{FF2B5EF4-FFF2-40B4-BE49-F238E27FC236}">
                  <a16:creationId xmlns:a16="http://schemas.microsoft.com/office/drawing/2014/main" id="{6638F8B0-E733-4A8B-8336-018B6ADC90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88" y="2238"/>
              <a:ext cx="3" cy="2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Line 82">
              <a:extLst>
                <a:ext uri="{FF2B5EF4-FFF2-40B4-BE49-F238E27FC236}">
                  <a16:creationId xmlns:a16="http://schemas.microsoft.com/office/drawing/2014/main" id="{846B7D45-A909-457F-882A-548E130811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7" y="2241"/>
              <a:ext cx="1" cy="24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Line 83">
              <a:extLst>
                <a:ext uri="{FF2B5EF4-FFF2-40B4-BE49-F238E27FC236}">
                  <a16:creationId xmlns:a16="http://schemas.microsoft.com/office/drawing/2014/main" id="{C80DC65B-062C-447C-A928-3BD29B387B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4" y="2240"/>
              <a:ext cx="1" cy="26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Line 84">
              <a:extLst>
                <a:ext uri="{FF2B5EF4-FFF2-40B4-BE49-F238E27FC236}">
                  <a16:creationId xmlns:a16="http://schemas.microsoft.com/office/drawing/2014/main" id="{25F00051-A8CC-4F5B-BB5D-E73E710E19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3" y="2241"/>
              <a:ext cx="1" cy="21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85">
              <a:extLst>
                <a:ext uri="{FF2B5EF4-FFF2-40B4-BE49-F238E27FC236}">
                  <a16:creationId xmlns:a16="http://schemas.microsoft.com/office/drawing/2014/main" id="{343D743C-DB2C-46E3-AA4D-3AD755F1F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109"/>
              <a:ext cx="2826" cy="1336"/>
            </a:xfrm>
            <a:custGeom>
              <a:avLst/>
              <a:gdLst>
                <a:gd name="T0" fmla="*/ 6946 w 1802"/>
                <a:gd name="T1" fmla="*/ 2471 h 852"/>
                <a:gd name="T2" fmla="*/ 6951 w 1802"/>
                <a:gd name="T3" fmla="*/ 2471 h 852"/>
                <a:gd name="T4" fmla="*/ 5898 w 1802"/>
                <a:gd name="T5" fmla="*/ 2471 h 852"/>
                <a:gd name="T6" fmla="*/ 4038 w 1802"/>
                <a:gd name="T7" fmla="*/ 2931 h 852"/>
                <a:gd name="T8" fmla="*/ 2207 w 1802"/>
                <a:gd name="T9" fmla="*/ 2471 h 852"/>
                <a:gd name="T10" fmla="*/ 883 w 1802"/>
                <a:gd name="T11" fmla="*/ 2471 h 852"/>
                <a:gd name="T12" fmla="*/ 883 w 1802"/>
                <a:gd name="T13" fmla="*/ 2471 h 852"/>
                <a:gd name="T14" fmla="*/ 271 w 1802"/>
                <a:gd name="T15" fmla="*/ 1642 h 852"/>
                <a:gd name="T16" fmla="*/ 883 w 1802"/>
                <a:gd name="T17" fmla="*/ 809 h 852"/>
                <a:gd name="T18" fmla="*/ 883 w 1802"/>
                <a:gd name="T19" fmla="*/ 809 h 852"/>
                <a:gd name="T20" fmla="*/ 2207 w 1802"/>
                <a:gd name="T21" fmla="*/ 809 h 852"/>
                <a:gd name="T22" fmla="*/ 4043 w 1802"/>
                <a:gd name="T23" fmla="*/ 354 h 852"/>
                <a:gd name="T24" fmla="*/ 5898 w 1802"/>
                <a:gd name="T25" fmla="*/ 809 h 852"/>
                <a:gd name="T26" fmla="*/ 6951 w 1802"/>
                <a:gd name="T27" fmla="*/ 809 h 852"/>
                <a:gd name="T28" fmla="*/ 6946 w 1802"/>
                <a:gd name="T29" fmla="*/ 809 h 852"/>
                <a:gd name="T30" fmla="*/ 6951 w 1802"/>
                <a:gd name="T31" fmla="*/ 441 h 852"/>
                <a:gd name="T32" fmla="*/ 5851 w 1802"/>
                <a:gd name="T33" fmla="*/ 441 h 852"/>
                <a:gd name="T34" fmla="*/ 4016 w 1802"/>
                <a:gd name="T35" fmla="*/ 0 h 852"/>
                <a:gd name="T36" fmla="*/ 2241 w 1802"/>
                <a:gd name="T37" fmla="*/ 442 h 852"/>
                <a:gd name="T38" fmla="*/ 883 w 1802"/>
                <a:gd name="T39" fmla="*/ 442 h 852"/>
                <a:gd name="T40" fmla="*/ 883 w 1802"/>
                <a:gd name="T41" fmla="*/ 442 h 852"/>
                <a:gd name="T42" fmla="*/ 0 w 1802"/>
                <a:gd name="T43" fmla="*/ 1642 h 852"/>
                <a:gd name="T44" fmla="*/ 883 w 1802"/>
                <a:gd name="T45" fmla="*/ 2843 h 852"/>
                <a:gd name="T46" fmla="*/ 883 w 1802"/>
                <a:gd name="T47" fmla="*/ 2843 h 852"/>
                <a:gd name="T48" fmla="*/ 2238 w 1802"/>
                <a:gd name="T49" fmla="*/ 2843 h 852"/>
                <a:gd name="T50" fmla="*/ 4016 w 1802"/>
                <a:gd name="T51" fmla="*/ 3285 h 852"/>
                <a:gd name="T52" fmla="*/ 5851 w 1802"/>
                <a:gd name="T53" fmla="*/ 2844 h 852"/>
                <a:gd name="T54" fmla="*/ 6951 w 1802"/>
                <a:gd name="T55" fmla="*/ 2844 h 852"/>
                <a:gd name="T56" fmla="*/ 6946 w 1802"/>
                <a:gd name="T57" fmla="*/ 2471 h 8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02" h="852">
                  <a:moveTo>
                    <a:pt x="1801" y="641"/>
                  </a:moveTo>
                  <a:cubicBezTo>
                    <a:pt x="1802" y="641"/>
                    <a:pt x="1802" y="641"/>
                    <a:pt x="1802" y="641"/>
                  </a:cubicBezTo>
                  <a:cubicBezTo>
                    <a:pt x="1802" y="641"/>
                    <a:pt x="1617" y="641"/>
                    <a:pt x="1529" y="641"/>
                  </a:cubicBezTo>
                  <a:cubicBezTo>
                    <a:pt x="1405" y="641"/>
                    <a:pt x="1211" y="760"/>
                    <a:pt x="1047" y="760"/>
                  </a:cubicBezTo>
                  <a:cubicBezTo>
                    <a:pt x="855" y="760"/>
                    <a:pt x="692" y="641"/>
                    <a:pt x="572" y="641"/>
                  </a:cubicBezTo>
                  <a:cubicBezTo>
                    <a:pt x="507" y="641"/>
                    <a:pt x="229" y="641"/>
                    <a:pt x="229" y="641"/>
                  </a:cubicBezTo>
                  <a:cubicBezTo>
                    <a:pt x="229" y="641"/>
                    <a:pt x="229" y="641"/>
                    <a:pt x="229" y="641"/>
                  </a:cubicBezTo>
                  <a:cubicBezTo>
                    <a:pt x="141" y="641"/>
                    <a:pt x="70" y="545"/>
                    <a:pt x="70" y="426"/>
                  </a:cubicBezTo>
                  <a:cubicBezTo>
                    <a:pt x="70" y="307"/>
                    <a:pt x="141" y="210"/>
                    <a:pt x="229" y="210"/>
                  </a:cubicBezTo>
                  <a:cubicBezTo>
                    <a:pt x="229" y="210"/>
                    <a:pt x="229" y="210"/>
                    <a:pt x="229" y="210"/>
                  </a:cubicBezTo>
                  <a:cubicBezTo>
                    <a:pt x="229" y="210"/>
                    <a:pt x="507" y="210"/>
                    <a:pt x="572" y="210"/>
                  </a:cubicBezTo>
                  <a:cubicBezTo>
                    <a:pt x="692" y="210"/>
                    <a:pt x="855" y="92"/>
                    <a:pt x="1048" y="92"/>
                  </a:cubicBezTo>
                  <a:cubicBezTo>
                    <a:pt x="1211" y="92"/>
                    <a:pt x="1405" y="210"/>
                    <a:pt x="1529" y="210"/>
                  </a:cubicBezTo>
                  <a:cubicBezTo>
                    <a:pt x="1617" y="210"/>
                    <a:pt x="1802" y="210"/>
                    <a:pt x="1802" y="210"/>
                  </a:cubicBezTo>
                  <a:cubicBezTo>
                    <a:pt x="1801" y="210"/>
                    <a:pt x="1801" y="210"/>
                    <a:pt x="1801" y="210"/>
                  </a:cubicBezTo>
                  <a:cubicBezTo>
                    <a:pt x="1802" y="114"/>
                    <a:pt x="1802" y="114"/>
                    <a:pt x="1802" y="114"/>
                  </a:cubicBezTo>
                  <a:cubicBezTo>
                    <a:pt x="1802" y="114"/>
                    <a:pt x="1626" y="114"/>
                    <a:pt x="1517" y="114"/>
                  </a:cubicBezTo>
                  <a:cubicBezTo>
                    <a:pt x="1388" y="114"/>
                    <a:pt x="1234" y="0"/>
                    <a:pt x="1041" y="0"/>
                  </a:cubicBezTo>
                  <a:cubicBezTo>
                    <a:pt x="857" y="0"/>
                    <a:pt x="680" y="115"/>
                    <a:pt x="581" y="115"/>
                  </a:cubicBezTo>
                  <a:cubicBezTo>
                    <a:pt x="494" y="115"/>
                    <a:pt x="229" y="115"/>
                    <a:pt x="229" y="115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102" y="115"/>
                    <a:pt x="0" y="254"/>
                    <a:pt x="0" y="426"/>
                  </a:cubicBezTo>
                  <a:cubicBezTo>
                    <a:pt x="0" y="597"/>
                    <a:pt x="102" y="737"/>
                    <a:pt x="229" y="737"/>
                  </a:cubicBezTo>
                  <a:cubicBezTo>
                    <a:pt x="229" y="737"/>
                    <a:pt x="229" y="737"/>
                    <a:pt x="229" y="737"/>
                  </a:cubicBezTo>
                  <a:cubicBezTo>
                    <a:pt x="229" y="737"/>
                    <a:pt x="494" y="737"/>
                    <a:pt x="580" y="737"/>
                  </a:cubicBezTo>
                  <a:cubicBezTo>
                    <a:pt x="680" y="737"/>
                    <a:pt x="857" y="852"/>
                    <a:pt x="1041" y="852"/>
                  </a:cubicBezTo>
                  <a:cubicBezTo>
                    <a:pt x="1234" y="852"/>
                    <a:pt x="1388" y="738"/>
                    <a:pt x="1517" y="738"/>
                  </a:cubicBezTo>
                  <a:cubicBezTo>
                    <a:pt x="1626" y="738"/>
                    <a:pt x="1802" y="738"/>
                    <a:pt x="1802" y="738"/>
                  </a:cubicBezTo>
                  <a:lnTo>
                    <a:pt x="1801" y="641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86">
              <a:extLst>
                <a:ext uri="{FF2B5EF4-FFF2-40B4-BE49-F238E27FC236}">
                  <a16:creationId xmlns:a16="http://schemas.microsoft.com/office/drawing/2014/main" id="{DFE56D0E-E32C-4980-8E29-A0AF71A2F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330"/>
              <a:ext cx="198" cy="69"/>
            </a:xfrm>
            <a:custGeom>
              <a:avLst/>
              <a:gdLst>
                <a:gd name="T0" fmla="*/ 489 w 126"/>
                <a:gd name="T1" fmla="*/ 0 h 44"/>
                <a:gd name="T2" fmla="*/ 233 w 126"/>
                <a:gd name="T3" fmla="*/ 55 h 44"/>
                <a:gd name="T4" fmla="*/ 104 w 126"/>
                <a:gd name="T5" fmla="*/ 130 h 44"/>
                <a:gd name="T6" fmla="*/ 0 w 126"/>
                <a:gd name="T7" fmla="*/ 169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6" h="44">
                  <a:moveTo>
                    <a:pt x="126" y="0"/>
                  </a:moveTo>
                  <a:cubicBezTo>
                    <a:pt x="109" y="14"/>
                    <a:pt x="80" y="5"/>
                    <a:pt x="60" y="14"/>
                  </a:cubicBezTo>
                  <a:cubicBezTo>
                    <a:pt x="48" y="19"/>
                    <a:pt x="38" y="28"/>
                    <a:pt x="27" y="34"/>
                  </a:cubicBezTo>
                  <a:cubicBezTo>
                    <a:pt x="18" y="38"/>
                    <a:pt x="8" y="40"/>
                    <a:pt x="0" y="4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87">
              <a:extLst>
                <a:ext uri="{FF2B5EF4-FFF2-40B4-BE49-F238E27FC236}">
                  <a16:creationId xmlns:a16="http://schemas.microsoft.com/office/drawing/2014/main" id="{2391AB15-E043-4AD5-9550-BBC941DE0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1366"/>
              <a:ext cx="155" cy="166"/>
            </a:xfrm>
            <a:custGeom>
              <a:avLst/>
              <a:gdLst>
                <a:gd name="T0" fmla="*/ 380 w 99"/>
                <a:gd name="T1" fmla="*/ 0 h 106"/>
                <a:gd name="T2" fmla="*/ 169 w 99"/>
                <a:gd name="T3" fmla="*/ 252 h 106"/>
                <a:gd name="T4" fmla="*/ 0 w 99"/>
                <a:gd name="T5" fmla="*/ 407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06">
                  <a:moveTo>
                    <a:pt x="99" y="0"/>
                  </a:moveTo>
                  <a:cubicBezTo>
                    <a:pt x="79" y="19"/>
                    <a:pt x="63" y="45"/>
                    <a:pt x="44" y="66"/>
                  </a:cubicBezTo>
                  <a:cubicBezTo>
                    <a:pt x="31" y="81"/>
                    <a:pt x="15" y="93"/>
                    <a:pt x="0" y="10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88">
              <a:extLst>
                <a:ext uri="{FF2B5EF4-FFF2-40B4-BE49-F238E27FC236}">
                  <a16:creationId xmlns:a16="http://schemas.microsoft.com/office/drawing/2014/main" id="{31741640-4D0B-4C8F-9C72-C45C577E6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339"/>
              <a:ext cx="166" cy="101"/>
            </a:xfrm>
            <a:custGeom>
              <a:avLst/>
              <a:gdLst>
                <a:gd name="T0" fmla="*/ 0 w 106"/>
                <a:gd name="T1" fmla="*/ 251 h 64"/>
                <a:gd name="T2" fmla="*/ 235 w 106"/>
                <a:gd name="T3" fmla="*/ 142 h 64"/>
                <a:gd name="T4" fmla="*/ 407 w 106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4">
                  <a:moveTo>
                    <a:pt x="0" y="64"/>
                  </a:moveTo>
                  <a:cubicBezTo>
                    <a:pt x="11" y="46"/>
                    <a:pt x="43" y="44"/>
                    <a:pt x="61" y="36"/>
                  </a:cubicBezTo>
                  <a:cubicBezTo>
                    <a:pt x="77" y="28"/>
                    <a:pt x="98" y="17"/>
                    <a:pt x="106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89">
              <a:extLst>
                <a:ext uri="{FF2B5EF4-FFF2-40B4-BE49-F238E27FC236}">
                  <a16:creationId xmlns:a16="http://schemas.microsoft.com/office/drawing/2014/main" id="{06752808-A70F-45CF-BB20-58241A3A3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377"/>
              <a:ext cx="74" cy="11"/>
            </a:xfrm>
            <a:custGeom>
              <a:avLst/>
              <a:gdLst>
                <a:gd name="T0" fmla="*/ 0 w 47"/>
                <a:gd name="T1" fmla="*/ 20 h 7"/>
                <a:gd name="T2" fmla="*/ 184 w 47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7">
                  <a:moveTo>
                    <a:pt x="0" y="5"/>
                  </a:moveTo>
                  <a:cubicBezTo>
                    <a:pt x="17" y="6"/>
                    <a:pt x="30" y="0"/>
                    <a:pt x="47" y="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90">
              <a:extLst>
                <a:ext uri="{FF2B5EF4-FFF2-40B4-BE49-F238E27FC236}">
                  <a16:creationId xmlns:a16="http://schemas.microsoft.com/office/drawing/2014/main" id="{E4CA2D58-EE71-46E3-A77F-A391D03D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408"/>
              <a:ext cx="124" cy="93"/>
            </a:xfrm>
            <a:custGeom>
              <a:avLst/>
              <a:gdLst>
                <a:gd name="T0" fmla="*/ 306 w 79"/>
                <a:gd name="T1" fmla="*/ 0 h 59"/>
                <a:gd name="T2" fmla="*/ 198 w 79"/>
                <a:gd name="T3" fmla="*/ 143 h 59"/>
                <a:gd name="T4" fmla="*/ 190 w 79"/>
                <a:gd name="T5" fmla="*/ 143 h 59"/>
                <a:gd name="T6" fmla="*/ 0 w 79"/>
                <a:gd name="T7" fmla="*/ 232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59">
                  <a:moveTo>
                    <a:pt x="79" y="0"/>
                  </a:moveTo>
                  <a:cubicBezTo>
                    <a:pt x="72" y="12"/>
                    <a:pt x="56" y="22"/>
                    <a:pt x="51" y="37"/>
                  </a:cubicBezTo>
                  <a:cubicBezTo>
                    <a:pt x="50" y="37"/>
                    <a:pt x="49" y="37"/>
                    <a:pt x="49" y="37"/>
                  </a:cubicBezTo>
                  <a:cubicBezTo>
                    <a:pt x="45" y="56"/>
                    <a:pt x="12" y="50"/>
                    <a:pt x="0" y="5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91">
              <a:extLst>
                <a:ext uri="{FF2B5EF4-FFF2-40B4-BE49-F238E27FC236}">
                  <a16:creationId xmlns:a16="http://schemas.microsoft.com/office/drawing/2014/main" id="{35B9BC09-B0DD-42B9-80F1-9D1E1CBE9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492"/>
              <a:ext cx="42" cy="119"/>
            </a:xfrm>
            <a:custGeom>
              <a:avLst/>
              <a:gdLst>
                <a:gd name="T0" fmla="*/ 101 w 27"/>
                <a:gd name="T1" fmla="*/ 0 h 76"/>
                <a:gd name="T2" fmla="*/ 0 w 27"/>
                <a:gd name="T3" fmla="*/ 291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76">
                  <a:moveTo>
                    <a:pt x="27" y="0"/>
                  </a:moveTo>
                  <a:cubicBezTo>
                    <a:pt x="6" y="15"/>
                    <a:pt x="4" y="53"/>
                    <a:pt x="0" y="7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92">
              <a:extLst>
                <a:ext uri="{FF2B5EF4-FFF2-40B4-BE49-F238E27FC236}">
                  <a16:creationId xmlns:a16="http://schemas.microsoft.com/office/drawing/2014/main" id="{2A247194-A08A-48C5-89C9-8C4F62B1D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512"/>
              <a:ext cx="68" cy="173"/>
            </a:xfrm>
            <a:custGeom>
              <a:avLst/>
              <a:gdLst>
                <a:gd name="T0" fmla="*/ 171 w 43"/>
                <a:gd name="T1" fmla="*/ 0 h 110"/>
                <a:gd name="T2" fmla="*/ 134 w 43"/>
                <a:gd name="T3" fmla="*/ 142 h 110"/>
                <a:gd name="T4" fmla="*/ 90 w 43"/>
                <a:gd name="T5" fmla="*/ 258 h 110"/>
                <a:gd name="T6" fmla="*/ 0 w 43"/>
                <a:gd name="T7" fmla="*/ 428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10">
                  <a:moveTo>
                    <a:pt x="43" y="0"/>
                  </a:moveTo>
                  <a:cubicBezTo>
                    <a:pt x="37" y="10"/>
                    <a:pt x="37" y="25"/>
                    <a:pt x="34" y="36"/>
                  </a:cubicBezTo>
                  <a:cubicBezTo>
                    <a:pt x="31" y="47"/>
                    <a:pt x="27" y="56"/>
                    <a:pt x="23" y="66"/>
                  </a:cubicBezTo>
                  <a:cubicBezTo>
                    <a:pt x="16" y="82"/>
                    <a:pt x="7" y="95"/>
                    <a:pt x="0" y="11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93">
              <a:extLst>
                <a:ext uri="{FF2B5EF4-FFF2-40B4-BE49-F238E27FC236}">
                  <a16:creationId xmlns:a16="http://schemas.microsoft.com/office/drawing/2014/main" id="{11D8DA1B-2B97-4748-B74A-854DCAA9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562"/>
              <a:ext cx="39" cy="185"/>
            </a:xfrm>
            <a:custGeom>
              <a:avLst/>
              <a:gdLst>
                <a:gd name="T0" fmla="*/ 95 w 25"/>
                <a:gd name="T1" fmla="*/ 0 h 118"/>
                <a:gd name="T2" fmla="*/ 12 w 25"/>
                <a:gd name="T3" fmla="*/ 246 h 118"/>
                <a:gd name="T4" fmla="*/ 5 w 25"/>
                <a:gd name="T5" fmla="*/ 354 h 118"/>
                <a:gd name="T6" fmla="*/ 14 w 25"/>
                <a:gd name="T7" fmla="*/ 455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18">
                  <a:moveTo>
                    <a:pt x="25" y="0"/>
                  </a:moveTo>
                  <a:cubicBezTo>
                    <a:pt x="13" y="18"/>
                    <a:pt x="5" y="43"/>
                    <a:pt x="3" y="64"/>
                  </a:cubicBezTo>
                  <a:cubicBezTo>
                    <a:pt x="2" y="73"/>
                    <a:pt x="0" y="83"/>
                    <a:pt x="1" y="92"/>
                  </a:cubicBezTo>
                  <a:cubicBezTo>
                    <a:pt x="2" y="101"/>
                    <a:pt x="5" y="109"/>
                    <a:pt x="4" y="118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94">
              <a:extLst>
                <a:ext uri="{FF2B5EF4-FFF2-40B4-BE49-F238E27FC236}">
                  <a16:creationId xmlns:a16="http://schemas.microsoft.com/office/drawing/2014/main" id="{B6EAF041-2284-47A3-86A7-42A6BA5E5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642"/>
              <a:ext cx="34" cy="101"/>
            </a:xfrm>
            <a:custGeom>
              <a:avLst/>
              <a:gdLst>
                <a:gd name="T0" fmla="*/ 82 w 22"/>
                <a:gd name="T1" fmla="*/ 35 h 64"/>
                <a:gd name="T2" fmla="*/ 40 w 22"/>
                <a:gd name="T3" fmla="*/ 251 h 64"/>
                <a:gd name="T4" fmla="*/ 26 w 22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64">
                  <a:moveTo>
                    <a:pt x="22" y="9"/>
                  </a:moveTo>
                  <a:cubicBezTo>
                    <a:pt x="19" y="28"/>
                    <a:pt x="13" y="45"/>
                    <a:pt x="11" y="64"/>
                  </a:cubicBezTo>
                  <a:cubicBezTo>
                    <a:pt x="10" y="44"/>
                    <a:pt x="0" y="18"/>
                    <a:pt x="7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95">
              <a:extLst>
                <a:ext uri="{FF2B5EF4-FFF2-40B4-BE49-F238E27FC236}">
                  <a16:creationId xmlns:a16="http://schemas.microsoft.com/office/drawing/2014/main" id="{C24FAD23-D3EB-4114-B21F-F7D88206F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728"/>
              <a:ext cx="47" cy="143"/>
            </a:xfrm>
            <a:custGeom>
              <a:avLst/>
              <a:gdLst>
                <a:gd name="T0" fmla="*/ 74 w 30"/>
                <a:gd name="T1" fmla="*/ 0 h 91"/>
                <a:gd name="T2" fmla="*/ 13 w 30"/>
                <a:gd name="T3" fmla="*/ 354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91">
                  <a:moveTo>
                    <a:pt x="19" y="0"/>
                  </a:moveTo>
                  <a:cubicBezTo>
                    <a:pt x="30" y="32"/>
                    <a:pt x="0" y="61"/>
                    <a:pt x="3" y="9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96">
              <a:extLst>
                <a:ext uri="{FF2B5EF4-FFF2-40B4-BE49-F238E27FC236}">
                  <a16:creationId xmlns:a16="http://schemas.microsoft.com/office/drawing/2014/main" id="{DAE3D195-7818-4FA7-A8BC-DDC448326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725"/>
              <a:ext cx="28" cy="123"/>
            </a:xfrm>
            <a:custGeom>
              <a:avLst/>
              <a:gdLst>
                <a:gd name="T0" fmla="*/ 19 w 18"/>
                <a:gd name="T1" fmla="*/ 0 h 78"/>
                <a:gd name="T2" fmla="*/ 34 w 18"/>
                <a:gd name="T3" fmla="*/ 172 h 78"/>
                <a:gd name="T4" fmla="*/ 68 w 18"/>
                <a:gd name="T5" fmla="*/ 306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8">
                  <a:moveTo>
                    <a:pt x="5" y="0"/>
                  </a:moveTo>
                  <a:cubicBezTo>
                    <a:pt x="0" y="5"/>
                    <a:pt x="7" y="35"/>
                    <a:pt x="9" y="44"/>
                  </a:cubicBezTo>
                  <a:cubicBezTo>
                    <a:pt x="10" y="56"/>
                    <a:pt x="15" y="67"/>
                    <a:pt x="18" y="78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97">
              <a:extLst>
                <a:ext uri="{FF2B5EF4-FFF2-40B4-BE49-F238E27FC236}">
                  <a16:creationId xmlns:a16="http://schemas.microsoft.com/office/drawing/2014/main" id="{6EE2DF3C-1475-4D61-B9D0-F3EB231BE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807"/>
              <a:ext cx="33" cy="121"/>
            </a:xfrm>
            <a:custGeom>
              <a:avLst/>
              <a:gdLst>
                <a:gd name="T0" fmla="*/ 69 w 21"/>
                <a:gd name="T1" fmla="*/ 0 h 77"/>
                <a:gd name="T2" fmla="*/ 77 w 21"/>
                <a:gd name="T3" fmla="*/ 159 h 77"/>
                <a:gd name="T4" fmla="*/ 74 w 21"/>
                <a:gd name="T5" fmla="*/ 299 h 77"/>
                <a:gd name="T6" fmla="*/ 35 w 21"/>
                <a:gd name="T7" fmla="*/ 148 h 77"/>
                <a:gd name="T8" fmla="*/ 5 w 21"/>
                <a:gd name="T9" fmla="*/ 2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77">
                  <a:moveTo>
                    <a:pt x="18" y="0"/>
                  </a:moveTo>
                  <a:cubicBezTo>
                    <a:pt x="17" y="13"/>
                    <a:pt x="21" y="27"/>
                    <a:pt x="20" y="41"/>
                  </a:cubicBezTo>
                  <a:cubicBezTo>
                    <a:pt x="19" y="53"/>
                    <a:pt x="19" y="65"/>
                    <a:pt x="19" y="77"/>
                  </a:cubicBezTo>
                  <a:cubicBezTo>
                    <a:pt x="14" y="65"/>
                    <a:pt x="12" y="50"/>
                    <a:pt x="9" y="38"/>
                  </a:cubicBezTo>
                  <a:cubicBezTo>
                    <a:pt x="6" y="27"/>
                    <a:pt x="0" y="18"/>
                    <a:pt x="1" y="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98">
              <a:extLst>
                <a:ext uri="{FF2B5EF4-FFF2-40B4-BE49-F238E27FC236}">
                  <a16:creationId xmlns:a16="http://schemas.microsoft.com/office/drawing/2014/main" id="{339FF508-E64D-462D-926B-6766AE903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914"/>
              <a:ext cx="8" cy="105"/>
            </a:xfrm>
            <a:custGeom>
              <a:avLst/>
              <a:gdLst>
                <a:gd name="T0" fmla="*/ 0 w 5"/>
                <a:gd name="T1" fmla="*/ 0 h 67"/>
                <a:gd name="T2" fmla="*/ 8 w 5"/>
                <a:gd name="T3" fmla="*/ 135 h 67"/>
                <a:gd name="T4" fmla="*/ 21 w 5"/>
                <a:gd name="T5" fmla="*/ 259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7">
                  <a:moveTo>
                    <a:pt x="0" y="0"/>
                  </a:moveTo>
                  <a:cubicBezTo>
                    <a:pt x="0" y="11"/>
                    <a:pt x="1" y="23"/>
                    <a:pt x="2" y="35"/>
                  </a:cubicBezTo>
                  <a:cubicBezTo>
                    <a:pt x="3" y="45"/>
                    <a:pt x="2" y="58"/>
                    <a:pt x="5" y="6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99">
              <a:extLst>
                <a:ext uri="{FF2B5EF4-FFF2-40B4-BE49-F238E27FC236}">
                  <a16:creationId xmlns:a16="http://schemas.microsoft.com/office/drawing/2014/main" id="{16FFC07E-AEE2-4E5F-B0FF-3C1F934BA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920"/>
              <a:ext cx="52" cy="63"/>
            </a:xfrm>
            <a:custGeom>
              <a:avLst/>
              <a:gdLst>
                <a:gd name="T0" fmla="*/ 0 w 33"/>
                <a:gd name="T1" fmla="*/ 0 h 40"/>
                <a:gd name="T2" fmla="*/ 129 w 33"/>
                <a:gd name="T3" fmla="*/ 156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0">
                  <a:moveTo>
                    <a:pt x="0" y="0"/>
                  </a:moveTo>
                  <a:cubicBezTo>
                    <a:pt x="0" y="18"/>
                    <a:pt x="24" y="27"/>
                    <a:pt x="33" y="4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Freeform 100">
              <a:extLst>
                <a:ext uri="{FF2B5EF4-FFF2-40B4-BE49-F238E27FC236}">
                  <a16:creationId xmlns:a16="http://schemas.microsoft.com/office/drawing/2014/main" id="{6FDC3BAB-51D9-4860-803D-B94F93514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1957"/>
              <a:ext cx="61" cy="117"/>
            </a:xfrm>
            <a:custGeom>
              <a:avLst/>
              <a:gdLst>
                <a:gd name="T0" fmla="*/ 53 w 39"/>
                <a:gd name="T1" fmla="*/ 0 h 74"/>
                <a:gd name="T2" fmla="*/ 149 w 39"/>
                <a:gd name="T3" fmla="*/ 293 h 74"/>
                <a:gd name="T4" fmla="*/ 0 w 39"/>
                <a:gd name="T5" fmla="*/ 82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4">
                  <a:moveTo>
                    <a:pt x="14" y="0"/>
                  </a:moveTo>
                  <a:cubicBezTo>
                    <a:pt x="22" y="24"/>
                    <a:pt x="34" y="49"/>
                    <a:pt x="39" y="74"/>
                  </a:cubicBezTo>
                  <a:cubicBezTo>
                    <a:pt x="24" y="60"/>
                    <a:pt x="9" y="39"/>
                    <a:pt x="0" y="2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101">
              <a:extLst>
                <a:ext uri="{FF2B5EF4-FFF2-40B4-BE49-F238E27FC236}">
                  <a16:creationId xmlns:a16="http://schemas.microsoft.com/office/drawing/2014/main" id="{2F2BB6A1-90A5-436B-B3CA-83F96F233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070"/>
              <a:ext cx="53" cy="102"/>
            </a:xfrm>
            <a:custGeom>
              <a:avLst/>
              <a:gdLst>
                <a:gd name="T0" fmla="*/ 0 w 34"/>
                <a:gd name="T1" fmla="*/ 0 h 65"/>
                <a:gd name="T2" fmla="*/ 129 w 34"/>
                <a:gd name="T3" fmla="*/ 251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65">
                  <a:moveTo>
                    <a:pt x="0" y="0"/>
                  </a:moveTo>
                  <a:cubicBezTo>
                    <a:pt x="10" y="23"/>
                    <a:pt x="23" y="44"/>
                    <a:pt x="34" y="6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102">
              <a:extLst>
                <a:ext uri="{FF2B5EF4-FFF2-40B4-BE49-F238E27FC236}">
                  <a16:creationId xmlns:a16="http://schemas.microsoft.com/office/drawing/2014/main" id="{9191E49A-17CF-4A42-8E2C-031F3873E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2014"/>
              <a:ext cx="83" cy="85"/>
            </a:xfrm>
            <a:custGeom>
              <a:avLst/>
              <a:gdLst>
                <a:gd name="T0" fmla="*/ 0 w 53"/>
                <a:gd name="T1" fmla="*/ 0 h 54"/>
                <a:gd name="T2" fmla="*/ 204 w 53"/>
                <a:gd name="T3" fmla="*/ 211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54">
                  <a:moveTo>
                    <a:pt x="0" y="0"/>
                  </a:moveTo>
                  <a:cubicBezTo>
                    <a:pt x="6" y="27"/>
                    <a:pt x="30" y="44"/>
                    <a:pt x="53" y="5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103">
              <a:extLst>
                <a:ext uri="{FF2B5EF4-FFF2-40B4-BE49-F238E27FC236}">
                  <a16:creationId xmlns:a16="http://schemas.microsoft.com/office/drawing/2014/main" id="{7A4027DC-84BC-4048-BF56-C965612BD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099"/>
              <a:ext cx="94" cy="50"/>
            </a:xfrm>
            <a:custGeom>
              <a:avLst/>
              <a:gdLst>
                <a:gd name="T0" fmla="*/ 0 w 60"/>
                <a:gd name="T1" fmla="*/ 5 h 32"/>
                <a:gd name="T2" fmla="*/ 121 w 60"/>
                <a:gd name="T3" fmla="*/ 83 h 32"/>
                <a:gd name="T4" fmla="*/ 230 w 60"/>
                <a:gd name="T5" fmla="*/ 122 h 32"/>
                <a:gd name="T6" fmla="*/ 121 w 60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32">
                  <a:moveTo>
                    <a:pt x="0" y="1"/>
                  </a:moveTo>
                  <a:cubicBezTo>
                    <a:pt x="11" y="10"/>
                    <a:pt x="17" y="18"/>
                    <a:pt x="31" y="22"/>
                  </a:cubicBezTo>
                  <a:cubicBezTo>
                    <a:pt x="41" y="25"/>
                    <a:pt x="50" y="28"/>
                    <a:pt x="60" y="32"/>
                  </a:cubicBezTo>
                  <a:cubicBezTo>
                    <a:pt x="50" y="23"/>
                    <a:pt x="37" y="12"/>
                    <a:pt x="31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104">
              <a:extLst>
                <a:ext uri="{FF2B5EF4-FFF2-40B4-BE49-F238E27FC236}">
                  <a16:creationId xmlns:a16="http://schemas.microsoft.com/office/drawing/2014/main" id="{975F4BEA-B312-4D36-B1C2-5F1227C3E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27"/>
              <a:ext cx="101" cy="100"/>
            </a:xfrm>
            <a:custGeom>
              <a:avLst/>
              <a:gdLst>
                <a:gd name="T0" fmla="*/ 0 w 64"/>
                <a:gd name="T1" fmla="*/ 0 h 64"/>
                <a:gd name="T2" fmla="*/ 169 w 64"/>
                <a:gd name="T3" fmla="*/ 122 h 64"/>
                <a:gd name="T4" fmla="*/ 251 w 64"/>
                <a:gd name="T5" fmla="*/ 244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4">
                  <a:moveTo>
                    <a:pt x="0" y="0"/>
                  </a:moveTo>
                  <a:cubicBezTo>
                    <a:pt x="14" y="12"/>
                    <a:pt x="31" y="18"/>
                    <a:pt x="43" y="32"/>
                  </a:cubicBezTo>
                  <a:cubicBezTo>
                    <a:pt x="51" y="42"/>
                    <a:pt x="54" y="57"/>
                    <a:pt x="64" y="6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105">
              <a:extLst>
                <a:ext uri="{FF2B5EF4-FFF2-40B4-BE49-F238E27FC236}">
                  <a16:creationId xmlns:a16="http://schemas.microsoft.com/office/drawing/2014/main" id="{E2AB9FFD-9ECE-4209-AEAF-651AE4BC8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141"/>
              <a:ext cx="106" cy="30"/>
            </a:xfrm>
            <a:custGeom>
              <a:avLst/>
              <a:gdLst>
                <a:gd name="T0" fmla="*/ 0 w 68"/>
                <a:gd name="T1" fmla="*/ 0 h 19"/>
                <a:gd name="T2" fmla="*/ 257 w 68"/>
                <a:gd name="T3" fmla="*/ 5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19">
                  <a:moveTo>
                    <a:pt x="0" y="0"/>
                  </a:moveTo>
                  <a:cubicBezTo>
                    <a:pt x="18" y="19"/>
                    <a:pt x="46" y="18"/>
                    <a:pt x="68" y="1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106">
              <a:extLst>
                <a:ext uri="{FF2B5EF4-FFF2-40B4-BE49-F238E27FC236}">
                  <a16:creationId xmlns:a16="http://schemas.microsoft.com/office/drawing/2014/main" id="{D344F1DD-344D-4164-8386-A1E91786D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165"/>
              <a:ext cx="96" cy="39"/>
            </a:xfrm>
            <a:custGeom>
              <a:avLst/>
              <a:gdLst>
                <a:gd name="T0" fmla="*/ 0 w 61"/>
                <a:gd name="T1" fmla="*/ 27 h 25"/>
                <a:gd name="T2" fmla="*/ 238 w 61"/>
                <a:gd name="T3" fmla="*/ 87 h 25"/>
                <a:gd name="T4" fmla="*/ 109 w 6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5">
                  <a:moveTo>
                    <a:pt x="0" y="7"/>
                  </a:moveTo>
                  <a:cubicBezTo>
                    <a:pt x="21" y="21"/>
                    <a:pt x="35" y="25"/>
                    <a:pt x="61" y="23"/>
                  </a:cubicBezTo>
                  <a:cubicBezTo>
                    <a:pt x="51" y="12"/>
                    <a:pt x="41" y="6"/>
                    <a:pt x="28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107">
              <a:extLst>
                <a:ext uri="{FF2B5EF4-FFF2-40B4-BE49-F238E27FC236}">
                  <a16:creationId xmlns:a16="http://schemas.microsoft.com/office/drawing/2014/main" id="{4072D193-F448-470A-9D5F-0BCD6C7EC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197"/>
              <a:ext cx="21" cy="7"/>
            </a:xfrm>
            <a:custGeom>
              <a:avLst/>
              <a:gdLst>
                <a:gd name="T0" fmla="*/ 0 w 13"/>
                <a:gd name="T1" fmla="*/ 0 h 4"/>
                <a:gd name="T2" fmla="*/ 55 w 13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4" y="2"/>
                    <a:pt x="8" y="4"/>
                    <a:pt x="13" y="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108">
              <a:extLst>
                <a:ext uri="{FF2B5EF4-FFF2-40B4-BE49-F238E27FC236}">
                  <a16:creationId xmlns:a16="http://schemas.microsoft.com/office/drawing/2014/main" id="{8352F084-209F-47B0-9475-40C6F872A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311"/>
              <a:ext cx="221" cy="30"/>
            </a:xfrm>
            <a:custGeom>
              <a:avLst/>
              <a:gdLst>
                <a:gd name="T0" fmla="*/ 0 w 141"/>
                <a:gd name="T1" fmla="*/ 14 h 19"/>
                <a:gd name="T2" fmla="*/ 20 w 141"/>
                <a:gd name="T3" fmla="*/ 27 h 19"/>
                <a:gd name="T4" fmla="*/ 61 w 141"/>
                <a:gd name="T5" fmla="*/ 43 h 19"/>
                <a:gd name="T6" fmla="*/ 165 w 141"/>
                <a:gd name="T7" fmla="*/ 68 h 19"/>
                <a:gd name="T8" fmla="*/ 351 w 141"/>
                <a:gd name="T9" fmla="*/ 60 h 19"/>
                <a:gd name="T10" fmla="*/ 542 w 141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9">
                  <a:moveTo>
                    <a:pt x="0" y="4"/>
                  </a:moveTo>
                  <a:cubicBezTo>
                    <a:pt x="2" y="5"/>
                    <a:pt x="3" y="6"/>
                    <a:pt x="5" y="7"/>
                  </a:cubicBezTo>
                  <a:cubicBezTo>
                    <a:pt x="8" y="9"/>
                    <a:pt x="12" y="10"/>
                    <a:pt x="16" y="11"/>
                  </a:cubicBezTo>
                  <a:cubicBezTo>
                    <a:pt x="25" y="13"/>
                    <a:pt x="34" y="16"/>
                    <a:pt x="43" y="17"/>
                  </a:cubicBezTo>
                  <a:cubicBezTo>
                    <a:pt x="59" y="19"/>
                    <a:pt x="76" y="18"/>
                    <a:pt x="91" y="15"/>
                  </a:cubicBezTo>
                  <a:cubicBezTo>
                    <a:pt x="107" y="11"/>
                    <a:pt x="129" y="8"/>
                    <a:pt x="141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109">
              <a:extLst>
                <a:ext uri="{FF2B5EF4-FFF2-40B4-BE49-F238E27FC236}">
                  <a16:creationId xmlns:a16="http://schemas.microsoft.com/office/drawing/2014/main" id="{EEE3DC14-9C23-4783-BB1B-0CA36FB47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339"/>
              <a:ext cx="110" cy="47"/>
            </a:xfrm>
            <a:custGeom>
              <a:avLst/>
              <a:gdLst>
                <a:gd name="T0" fmla="*/ 272 w 70"/>
                <a:gd name="T1" fmla="*/ 5 h 30"/>
                <a:gd name="T2" fmla="*/ 168 w 70"/>
                <a:gd name="T3" fmla="*/ 34 h 30"/>
                <a:gd name="T4" fmla="*/ 86 w 70"/>
                <a:gd name="T5" fmla="*/ 83 h 30"/>
                <a:gd name="T6" fmla="*/ 0 w 70"/>
                <a:gd name="T7" fmla="*/ 11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30">
                  <a:moveTo>
                    <a:pt x="70" y="1"/>
                  </a:moveTo>
                  <a:cubicBezTo>
                    <a:pt x="62" y="0"/>
                    <a:pt x="50" y="5"/>
                    <a:pt x="43" y="9"/>
                  </a:cubicBezTo>
                  <a:cubicBezTo>
                    <a:pt x="36" y="12"/>
                    <a:pt x="30" y="18"/>
                    <a:pt x="22" y="22"/>
                  </a:cubicBezTo>
                  <a:cubicBezTo>
                    <a:pt x="15" y="25"/>
                    <a:pt x="7" y="26"/>
                    <a:pt x="0" y="3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110">
              <a:extLst>
                <a:ext uri="{FF2B5EF4-FFF2-40B4-BE49-F238E27FC236}">
                  <a16:creationId xmlns:a16="http://schemas.microsoft.com/office/drawing/2014/main" id="{52B0F011-4508-430F-9F3D-472D4B2AB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1364"/>
              <a:ext cx="240" cy="30"/>
            </a:xfrm>
            <a:custGeom>
              <a:avLst/>
              <a:gdLst>
                <a:gd name="T0" fmla="*/ 0 w 153"/>
                <a:gd name="T1" fmla="*/ 33 h 19"/>
                <a:gd name="T2" fmla="*/ 74 w 153"/>
                <a:gd name="T3" fmla="*/ 13 h 19"/>
                <a:gd name="T4" fmla="*/ 191 w 153"/>
                <a:gd name="T5" fmla="*/ 0 h 19"/>
                <a:gd name="T6" fmla="*/ 420 w 153"/>
                <a:gd name="T7" fmla="*/ 33 h 19"/>
                <a:gd name="T8" fmla="*/ 532 w 153"/>
                <a:gd name="T9" fmla="*/ 55 h 19"/>
                <a:gd name="T10" fmla="*/ 590 w 153"/>
                <a:gd name="T11" fmla="*/ 74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9">
                  <a:moveTo>
                    <a:pt x="0" y="8"/>
                  </a:moveTo>
                  <a:cubicBezTo>
                    <a:pt x="4" y="4"/>
                    <a:pt x="14" y="4"/>
                    <a:pt x="19" y="3"/>
                  </a:cubicBezTo>
                  <a:cubicBezTo>
                    <a:pt x="30" y="2"/>
                    <a:pt x="40" y="1"/>
                    <a:pt x="50" y="0"/>
                  </a:cubicBezTo>
                  <a:cubicBezTo>
                    <a:pt x="70" y="0"/>
                    <a:pt x="90" y="3"/>
                    <a:pt x="109" y="8"/>
                  </a:cubicBezTo>
                  <a:cubicBezTo>
                    <a:pt x="119" y="10"/>
                    <a:pt x="129" y="13"/>
                    <a:pt x="138" y="14"/>
                  </a:cubicBezTo>
                  <a:cubicBezTo>
                    <a:pt x="143" y="15"/>
                    <a:pt x="150" y="15"/>
                    <a:pt x="153" y="1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111">
              <a:extLst>
                <a:ext uri="{FF2B5EF4-FFF2-40B4-BE49-F238E27FC236}">
                  <a16:creationId xmlns:a16="http://schemas.microsoft.com/office/drawing/2014/main" id="{365840A9-EA7D-4AE7-85ED-D3469B118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324"/>
              <a:ext cx="180" cy="50"/>
            </a:xfrm>
            <a:custGeom>
              <a:avLst/>
              <a:gdLst>
                <a:gd name="T0" fmla="*/ 22 w 115"/>
                <a:gd name="T1" fmla="*/ 122 h 32"/>
                <a:gd name="T2" fmla="*/ 108 w 115"/>
                <a:gd name="T3" fmla="*/ 117 h 32"/>
                <a:gd name="T4" fmla="*/ 230 w 115"/>
                <a:gd name="T5" fmla="*/ 103 h 32"/>
                <a:gd name="T6" fmla="*/ 365 w 115"/>
                <a:gd name="T7" fmla="*/ 66 h 32"/>
                <a:gd name="T8" fmla="*/ 441 w 115"/>
                <a:gd name="T9" fmla="*/ 48 h 32"/>
                <a:gd name="T10" fmla="*/ 347 w 115"/>
                <a:gd name="T11" fmla="*/ 42 h 32"/>
                <a:gd name="T12" fmla="*/ 250 w 115"/>
                <a:gd name="T13" fmla="*/ 34 h 32"/>
                <a:gd name="T14" fmla="*/ 130 w 115"/>
                <a:gd name="T15" fmla="*/ 20 h 32"/>
                <a:gd name="T16" fmla="*/ 0 w 115"/>
                <a:gd name="T17" fmla="*/ 13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32">
                  <a:moveTo>
                    <a:pt x="6" y="32"/>
                  </a:moveTo>
                  <a:cubicBezTo>
                    <a:pt x="11" y="29"/>
                    <a:pt x="22" y="31"/>
                    <a:pt x="28" y="31"/>
                  </a:cubicBezTo>
                  <a:cubicBezTo>
                    <a:pt x="39" y="30"/>
                    <a:pt x="49" y="30"/>
                    <a:pt x="60" y="27"/>
                  </a:cubicBezTo>
                  <a:cubicBezTo>
                    <a:pt x="71" y="23"/>
                    <a:pt x="83" y="19"/>
                    <a:pt x="95" y="17"/>
                  </a:cubicBezTo>
                  <a:cubicBezTo>
                    <a:pt x="99" y="16"/>
                    <a:pt x="112" y="16"/>
                    <a:pt x="115" y="13"/>
                  </a:cubicBezTo>
                  <a:cubicBezTo>
                    <a:pt x="107" y="11"/>
                    <a:pt x="99" y="12"/>
                    <a:pt x="91" y="11"/>
                  </a:cubicBezTo>
                  <a:cubicBezTo>
                    <a:pt x="82" y="11"/>
                    <a:pt x="74" y="10"/>
                    <a:pt x="65" y="9"/>
                  </a:cubicBezTo>
                  <a:cubicBezTo>
                    <a:pt x="55" y="9"/>
                    <a:pt x="44" y="7"/>
                    <a:pt x="34" y="5"/>
                  </a:cubicBezTo>
                  <a:cubicBezTo>
                    <a:pt x="25" y="3"/>
                    <a:pt x="9" y="0"/>
                    <a:pt x="0" y="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112">
              <a:extLst>
                <a:ext uri="{FF2B5EF4-FFF2-40B4-BE49-F238E27FC236}">
                  <a16:creationId xmlns:a16="http://schemas.microsoft.com/office/drawing/2014/main" id="{8D216B5E-2CE0-4A21-A547-78A8A3D1F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310"/>
              <a:ext cx="141" cy="36"/>
            </a:xfrm>
            <a:custGeom>
              <a:avLst/>
              <a:gdLst>
                <a:gd name="T0" fmla="*/ 0 w 90"/>
                <a:gd name="T1" fmla="*/ 81 h 23"/>
                <a:gd name="T2" fmla="*/ 122 w 90"/>
                <a:gd name="T3" fmla="*/ 66 h 23"/>
                <a:gd name="T4" fmla="*/ 230 w 90"/>
                <a:gd name="T5" fmla="*/ 42 h 23"/>
                <a:gd name="T6" fmla="*/ 346 w 90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23">
                  <a:moveTo>
                    <a:pt x="0" y="21"/>
                  </a:moveTo>
                  <a:cubicBezTo>
                    <a:pt x="10" y="23"/>
                    <a:pt x="22" y="19"/>
                    <a:pt x="32" y="17"/>
                  </a:cubicBezTo>
                  <a:cubicBezTo>
                    <a:pt x="41" y="16"/>
                    <a:pt x="51" y="13"/>
                    <a:pt x="60" y="11"/>
                  </a:cubicBezTo>
                  <a:cubicBezTo>
                    <a:pt x="70" y="8"/>
                    <a:pt x="80" y="2"/>
                    <a:pt x="90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113">
              <a:extLst>
                <a:ext uri="{FF2B5EF4-FFF2-40B4-BE49-F238E27FC236}">
                  <a16:creationId xmlns:a16="http://schemas.microsoft.com/office/drawing/2014/main" id="{88CE4A22-9CC3-4965-BB1A-C26E049A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349"/>
              <a:ext cx="243" cy="44"/>
            </a:xfrm>
            <a:custGeom>
              <a:avLst/>
              <a:gdLst>
                <a:gd name="T0" fmla="*/ 0 w 155"/>
                <a:gd name="T1" fmla="*/ 14 h 28"/>
                <a:gd name="T2" fmla="*/ 74 w 155"/>
                <a:gd name="T3" fmla="*/ 5 h 28"/>
                <a:gd name="T4" fmla="*/ 169 w 155"/>
                <a:gd name="T5" fmla="*/ 13 h 28"/>
                <a:gd name="T6" fmla="*/ 395 w 155"/>
                <a:gd name="T7" fmla="*/ 61 h 28"/>
                <a:gd name="T8" fmla="*/ 542 w 155"/>
                <a:gd name="T9" fmla="*/ 90 h 28"/>
                <a:gd name="T10" fmla="*/ 597 w 155"/>
                <a:gd name="T11" fmla="*/ 10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28">
                  <a:moveTo>
                    <a:pt x="0" y="4"/>
                  </a:moveTo>
                  <a:cubicBezTo>
                    <a:pt x="6" y="5"/>
                    <a:pt x="13" y="2"/>
                    <a:pt x="19" y="1"/>
                  </a:cubicBezTo>
                  <a:cubicBezTo>
                    <a:pt x="27" y="0"/>
                    <a:pt x="36" y="2"/>
                    <a:pt x="44" y="3"/>
                  </a:cubicBezTo>
                  <a:cubicBezTo>
                    <a:pt x="64" y="5"/>
                    <a:pt x="83" y="12"/>
                    <a:pt x="103" y="16"/>
                  </a:cubicBezTo>
                  <a:cubicBezTo>
                    <a:pt x="116" y="19"/>
                    <a:pt x="129" y="19"/>
                    <a:pt x="141" y="23"/>
                  </a:cubicBezTo>
                  <a:cubicBezTo>
                    <a:pt x="145" y="24"/>
                    <a:pt x="152" y="28"/>
                    <a:pt x="155" y="28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114">
              <a:extLst>
                <a:ext uri="{FF2B5EF4-FFF2-40B4-BE49-F238E27FC236}">
                  <a16:creationId xmlns:a16="http://schemas.microsoft.com/office/drawing/2014/main" id="{1907FCB3-617F-461F-A010-02C2792AE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322"/>
              <a:ext cx="257" cy="58"/>
            </a:xfrm>
            <a:custGeom>
              <a:avLst/>
              <a:gdLst>
                <a:gd name="T0" fmla="*/ 0 w 164"/>
                <a:gd name="T1" fmla="*/ 14 h 37"/>
                <a:gd name="T2" fmla="*/ 42 w 164"/>
                <a:gd name="T3" fmla="*/ 13 h 37"/>
                <a:gd name="T4" fmla="*/ 130 w 164"/>
                <a:gd name="T5" fmla="*/ 31 h 37"/>
                <a:gd name="T6" fmla="*/ 326 w 164"/>
                <a:gd name="T7" fmla="*/ 42 h 37"/>
                <a:gd name="T8" fmla="*/ 632 w 164"/>
                <a:gd name="T9" fmla="*/ 5 h 37"/>
                <a:gd name="T10" fmla="*/ 182 w 164"/>
                <a:gd name="T11" fmla="*/ 14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37">
                  <a:moveTo>
                    <a:pt x="0" y="4"/>
                  </a:moveTo>
                  <a:cubicBezTo>
                    <a:pt x="2" y="0"/>
                    <a:pt x="8" y="2"/>
                    <a:pt x="11" y="3"/>
                  </a:cubicBezTo>
                  <a:cubicBezTo>
                    <a:pt x="18" y="5"/>
                    <a:pt x="26" y="7"/>
                    <a:pt x="34" y="8"/>
                  </a:cubicBezTo>
                  <a:cubicBezTo>
                    <a:pt x="51" y="10"/>
                    <a:pt x="67" y="11"/>
                    <a:pt x="85" y="11"/>
                  </a:cubicBezTo>
                  <a:cubicBezTo>
                    <a:pt x="111" y="12"/>
                    <a:pt x="138" y="3"/>
                    <a:pt x="164" y="1"/>
                  </a:cubicBezTo>
                  <a:cubicBezTo>
                    <a:pt x="125" y="10"/>
                    <a:pt x="87" y="35"/>
                    <a:pt x="47" y="3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115">
              <a:extLst>
                <a:ext uri="{FF2B5EF4-FFF2-40B4-BE49-F238E27FC236}">
                  <a16:creationId xmlns:a16="http://schemas.microsoft.com/office/drawing/2014/main" id="{3084EEA1-C327-40D9-8994-F994BBFC1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245"/>
              <a:ext cx="126" cy="82"/>
            </a:xfrm>
            <a:custGeom>
              <a:avLst/>
              <a:gdLst>
                <a:gd name="T0" fmla="*/ 0 w 80"/>
                <a:gd name="T1" fmla="*/ 203 h 52"/>
                <a:gd name="T2" fmla="*/ 96 w 80"/>
                <a:gd name="T3" fmla="*/ 169 h 52"/>
                <a:gd name="T4" fmla="*/ 230 w 80"/>
                <a:gd name="T5" fmla="*/ 79 h 52"/>
                <a:gd name="T6" fmla="*/ 290 w 80"/>
                <a:gd name="T7" fmla="*/ 27 h 52"/>
                <a:gd name="T8" fmla="*/ 312 w 80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2">
                  <a:moveTo>
                    <a:pt x="0" y="52"/>
                  </a:moveTo>
                  <a:cubicBezTo>
                    <a:pt x="7" y="47"/>
                    <a:pt x="17" y="47"/>
                    <a:pt x="25" y="43"/>
                  </a:cubicBezTo>
                  <a:cubicBezTo>
                    <a:pt x="37" y="37"/>
                    <a:pt x="49" y="29"/>
                    <a:pt x="59" y="20"/>
                  </a:cubicBezTo>
                  <a:cubicBezTo>
                    <a:pt x="64" y="15"/>
                    <a:pt x="69" y="11"/>
                    <a:pt x="74" y="7"/>
                  </a:cubicBezTo>
                  <a:cubicBezTo>
                    <a:pt x="76" y="5"/>
                    <a:pt x="80" y="1"/>
                    <a:pt x="80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116">
              <a:extLst>
                <a:ext uri="{FF2B5EF4-FFF2-40B4-BE49-F238E27FC236}">
                  <a16:creationId xmlns:a16="http://schemas.microsoft.com/office/drawing/2014/main" id="{8687167D-D3A2-42E1-934F-1276D1A3C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306"/>
              <a:ext cx="176" cy="22"/>
            </a:xfrm>
            <a:custGeom>
              <a:avLst/>
              <a:gdLst>
                <a:gd name="T0" fmla="*/ 0 w 112"/>
                <a:gd name="T1" fmla="*/ 55 h 14"/>
                <a:gd name="T2" fmla="*/ 66 w 112"/>
                <a:gd name="T3" fmla="*/ 39 h 14"/>
                <a:gd name="T4" fmla="*/ 225 w 112"/>
                <a:gd name="T5" fmla="*/ 8 h 14"/>
                <a:gd name="T6" fmla="*/ 368 w 112"/>
                <a:gd name="T7" fmla="*/ 8 h 14"/>
                <a:gd name="T8" fmla="*/ 435 w 11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">
                  <a:moveTo>
                    <a:pt x="0" y="14"/>
                  </a:moveTo>
                  <a:cubicBezTo>
                    <a:pt x="6" y="14"/>
                    <a:pt x="12" y="11"/>
                    <a:pt x="17" y="10"/>
                  </a:cubicBezTo>
                  <a:cubicBezTo>
                    <a:pt x="31" y="7"/>
                    <a:pt x="44" y="4"/>
                    <a:pt x="58" y="2"/>
                  </a:cubicBezTo>
                  <a:cubicBezTo>
                    <a:pt x="70" y="1"/>
                    <a:pt x="83" y="2"/>
                    <a:pt x="95" y="2"/>
                  </a:cubicBezTo>
                  <a:cubicBezTo>
                    <a:pt x="99" y="2"/>
                    <a:pt x="108" y="2"/>
                    <a:pt x="112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117">
              <a:extLst>
                <a:ext uri="{FF2B5EF4-FFF2-40B4-BE49-F238E27FC236}">
                  <a16:creationId xmlns:a16="http://schemas.microsoft.com/office/drawing/2014/main" id="{E375ED15-4DDA-4CE9-B898-82EB2F93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222"/>
              <a:ext cx="220" cy="89"/>
            </a:xfrm>
            <a:custGeom>
              <a:avLst/>
              <a:gdLst>
                <a:gd name="T0" fmla="*/ 0 w 140"/>
                <a:gd name="T1" fmla="*/ 161 h 57"/>
                <a:gd name="T2" fmla="*/ 69 w 140"/>
                <a:gd name="T3" fmla="*/ 114 h 57"/>
                <a:gd name="T4" fmla="*/ 237 w 140"/>
                <a:gd name="T5" fmla="*/ 69 h 57"/>
                <a:gd name="T6" fmla="*/ 402 w 140"/>
                <a:gd name="T7" fmla="*/ 34 h 57"/>
                <a:gd name="T8" fmla="*/ 544 w 140"/>
                <a:gd name="T9" fmla="*/ 0 h 57"/>
                <a:gd name="T10" fmla="*/ 504 w 140"/>
                <a:gd name="T11" fmla="*/ 12 h 57"/>
                <a:gd name="T12" fmla="*/ 407 w 140"/>
                <a:gd name="T13" fmla="*/ 53 h 57"/>
                <a:gd name="T14" fmla="*/ 264 w 140"/>
                <a:gd name="T15" fmla="*/ 142 h 57"/>
                <a:gd name="T16" fmla="*/ 159 w 140"/>
                <a:gd name="T17" fmla="*/ 203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57">
                  <a:moveTo>
                    <a:pt x="0" y="42"/>
                  </a:moveTo>
                  <a:cubicBezTo>
                    <a:pt x="6" y="39"/>
                    <a:pt x="12" y="33"/>
                    <a:pt x="18" y="30"/>
                  </a:cubicBezTo>
                  <a:cubicBezTo>
                    <a:pt x="31" y="24"/>
                    <a:pt x="47" y="21"/>
                    <a:pt x="61" y="18"/>
                  </a:cubicBezTo>
                  <a:cubicBezTo>
                    <a:pt x="75" y="15"/>
                    <a:pt x="89" y="12"/>
                    <a:pt x="104" y="9"/>
                  </a:cubicBezTo>
                  <a:cubicBezTo>
                    <a:pt x="116" y="6"/>
                    <a:pt x="128" y="2"/>
                    <a:pt x="140" y="0"/>
                  </a:cubicBezTo>
                  <a:cubicBezTo>
                    <a:pt x="137" y="0"/>
                    <a:pt x="133" y="2"/>
                    <a:pt x="130" y="3"/>
                  </a:cubicBezTo>
                  <a:cubicBezTo>
                    <a:pt x="121" y="6"/>
                    <a:pt x="113" y="9"/>
                    <a:pt x="105" y="14"/>
                  </a:cubicBezTo>
                  <a:cubicBezTo>
                    <a:pt x="92" y="21"/>
                    <a:pt x="80" y="27"/>
                    <a:pt x="68" y="37"/>
                  </a:cubicBezTo>
                  <a:cubicBezTo>
                    <a:pt x="65" y="39"/>
                    <a:pt x="44" y="57"/>
                    <a:pt x="41" y="5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118">
              <a:extLst>
                <a:ext uri="{FF2B5EF4-FFF2-40B4-BE49-F238E27FC236}">
                  <a16:creationId xmlns:a16="http://schemas.microsoft.com/office/drawing/2014/main" id="{CD325F7D-8536-410E-B48C-BA2462107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154"/>
              <a:ext cx="121" cy="71"/>
            </a:xfrm>
            <a:custGeom>
              <a:avLst/>
              <a:gdLst>
                <a:gd name="T0" fmla="*/ 0 w 77"/>
                <a:gd name="T1" fmla="*/ 177 h 45"/>
                <a:gd name="T2" fmla="*/ 61 w 77"/>
                <a:gd name="T3" fmla="*/ 156 h 45"/>
                <a:gd name="T4" fmla="*/ 168 w 77"/>
                <a:gd name="T5" fmla="*/ 90 h 45"/>
                <a:gd name="T6" fmla="*/ 259 w 77"/>
                <a:gd name="T7" fmla="*/ 22 h 45"/>
                <a:gd name="T8" fmla="*/ 299 w 77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45">
                  <a:moveTo>
                    <a:pt x="0" y="45"/>
                  </a:moveTo>
                  <a:cubicBezTo>
                    <a:pt x="5" y="42"/>
                    <a:pt x="11" y="42"/>
                    <a:pt x="16" y="40"/>
                  </a:cubicBezTo>
                  <a:cubicBezTo>
                    <a:pt x="26" y="37"/>
                    <a:pt x="35" y="29"/>
                    <a:pt x="43" y="23"/>
                  </a:cubicBezTo>
                  <a:cubicBezTo>
                    <a:pt x="51" y="17"/>
                    <a:pt x="59" y="11"/>
                    <a:pt x="67" y="6"/>
                  </a:cubicBezTo>
                  <a:cubicBezTo>
                    <a:pt x="70" y="4"/>
                    <a:pt x="75" y="2"/>
                    <a:pt x="77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119">
              <a:extLst>
                <a:ext uri="{FF2B5EF4-FFF2-40B4-BE49-F238E27FC236}">
                  <a16:creationId xmlns:a16="http://schemas.microsoft.com/office/drawing/2014/main" id="{098B82CB-B5A7-458D-8D82-7C90E78B2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219"/>
              <a:ext cx="149" cy="14"/>
            </a:xfrm>
            <a:custGeom>
              <a:avLst/>
              <a:gdLst>
                <a:gd name="T0" fmla="*/ 0 w 95"/>
                <a:gd name="T1" fmla="*/ 22 h 9"/>
                <a:gd name="T2" fmla="*/ 122 w 95"/>
                <a:gd name="T3" fmla="*/ 12 h 9"/>
                <a:gd name="T4" fmla="*/ 265 w 95"/>
                <a:gd name="T5" fmla="*/ 19 h 9"/>
                <a:gd name="T6" fmla="*/ 367 w 95"/>
                <a:gd name="T7" fmla="*/ 3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9">
                  <a:moveTo>
                    <a:pt x="0" y="6"/>
                  </a:moveTo>
                  <a:cubicBezTo>
                    <a:pt x="8" y="0"/>
                    <a:pt x="23" y="3"/>
                    <a:pt x="32" y="3"/>
                  </a:cubicBezTo>
                  <a:cubicBezTo>
                    <a:pt x="44" y="3"/>
                    <a:pt x="57" y="4"/>
                    <a:pt x="69" y="5"/>
                  </a:cubicBezTo>
                  <a:cubicBezTo>
                    <a:pt x="77" y="6"/>
                    <a:pt x="86" y="8"/>
                    <a:pt x="95" y="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120">
              <a:extLst>
                <a:ext uri="{FF2B5EF4-FFF2-40B4-BE49-F238E27FC236}">
                  <a16:creationId xmlns:a16="http://schemas.microsoft.com/office/drawing/2014/main" id="{CB46CB38-B99B-47F7-87AD-09C78C19A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1170"/>
              <a:ext cx="184" cy="56"/>
            </a:xfrm>
            <a:custGeom>
              <a:avLst/>
              <a:gdLst>
                <a:gd name="T0" fmla="*/ 0 w 117"/>
                <a:gd name="T1" fmla="*/ 48 h 36"/>
                <a:gd name="T2" fmla="*/ 74 w 117"/>
                <a:gd name="T3" fmla="*/ 22 h 36"/>
                <a:gd name="T4" fmla="*/ 212 w 117"/>
                <a:gd name="T5" fmla="*/ 19 h 36"/>
                <a:gd name="T6" fmla="*/ 454 w 117"/>
                <a:gd name="T7" fmla="*/ 0 h 36"/>
                <a:gd name="T8" fmla="*/ 304 w 117"/>
                <a:gd name="T9" fmla="*/ 48 h 36"/>
                <a:gd name="T10" fmla="*/ 203 w 117"/>
                <a:gd name="T11" fmla="*/ 96 h 36"/>
                <a:gd name="T12" fmla="*/ 116 w 117"/>
                <a:gd name="T13" fmla="*/ 13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36">
                  <a:moveTo>
                    <a:pt x="0" y="13"/>
                  </a:moveTo>
                  <a:cubicBezTo>
                    <a:pt x="4" y="7"/>
                    <a:pt x="13" y="6"/>
                    <a:pt x="19" y="6"/>
                  </a:cubicBezTo>
                  <a:cubicBezTo>
                    <a:pt x="31" y="5"/>
                    <a:pt x="43" y="6"/>
                    <a:pt x="55" y="5"/>
                  </a:cubicBezTo>
                  <a:cubicBezTo>
                    <a:pt x="75" y="4"/>
                    <a:pt x="97" y="5"/>
                    <a:pt x="117" y="0"/>
                  </a:cubicBezTo>
                  <a:cubicBezTo>
                    <a:pt x="104" y="5"/>
                    <a:pt x="91" y="8"/>
                    <a:pt x="78" y="13"/>
                  </a:cubicBezTo>
                  <a:cubicBezTo>
                    <a:pt x="69" y="17"/>
                    <a:pt x="60" y="22"/>
                    <a:pt x="52" y="26"/>
                  </a:cubicBezTo>
                  <a:cubicBezTo>
                    <a:pt x="46" y="29"/>
                    <a:pt x="36" y="36"/>
                    <a:pt x="30" y="3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121">
              <a:extLst>
                <a:ext uri="{FF2B5EF4-FFF2-40B4-BE49-F238E27FC236}">
                  <a16:creationId xmlns:a16="http://schemas.microsoft.com/office/drawing/2014/main" id="{814F0477-9759-4491-9BA9-B1FC7226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128"/>
              <a:ext cx="125" cy="40"/>
            </a:xfrm>
            <a:custGeom>
              <a:avLst/>
              <a:gdLst>
                <a:gd name="T0" fmla="*/ 0 w 80"/>
                <a:gd name="T1" fmla="*/ 95 h 26"/>
                <a:gd name="T2" fmla="*/ 161 w 80"/>
                <a:gd name="T3" fmla="*/ 43 h 26"/>
                <a:gd name="T4" fmla="*/ 256 w 80"/>
                <a:gd name="T5" fmla="*/ 12 h 26"/>
                <a:gd name="T6" fmla="*/ 305 w 80"/>
                <a:gd name="T7" fmla="*/ 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26">
                  <a:moveTo>
                    <a:pt x="0" y="26"/>
                  </a:moveTo>
                  <a:cubicBezTo>
                    <a:pt x="15" y="26"/>
                    <a:pt x="29" y="19"/>
                    <a:pt x="42" y="12"/>
                  </a:cubicBezTo>
                  <a:cubicBezTo>
                    <a:pt x="50" y="8"/>
                    <a:pt x="59" y="6"/>
                    <a:pt x="67" y="3"/>
                  </a:cubicBezTo>
                  <a:cubicBezTo>
                    <a:pt x="71" y="2"/>
                    <a:pt x="76" y="0"/>
                    <a:pt x="80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7" name="Freeform 122">
              <a:extLst>
                <a:ext uri="{FF2B5EF4-FFF2-40B4-BE49-F238E27FC236}">
                  <a16:creationId xmlns:a16="http://schemas.microsoft.com/office/drawing/2014/main" id="{88830198-9FAC-4B39-85C3-FAA5E7F90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167"/>
              <a:ext cx="191" cy="58"/>
            </a:xfrm>
            <a:custGeom>
              <a:avLst/>
              <a:gdLst>
                <a:gd name="T0" fmla="*/ 0 w 122"/>
                <a:gd name="T1" fmla="*/ 13 h 37"/>
                <a:gd name="T2" fmla="*/ 150 w 122"/>
                <a:gd name="T3" fmla="*/ 20 h 37"/>
                <a:gd name="T4" fmla="*/ 341 w 122"/>
                <a:gd name="T5" fmla="*/ 66 h 37"/>
                <a:gd name="T6" fmla="*/ 429 w 122"/>
                <a:gd name="T7" fmla="*/ 122 h 37"/>
                <a:gd name="T8" fmla="*/ 468 w 122"/>
                <a:gd name="T9" fmla="*/ 143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7">
                  <a:moveTo>
                    <a:pt x="0" y="3"/>
                  </a:moveTo>
                  <a:cubicBezTo>
                    <a:pt x="12" y="0"/>
                    <a:pt x="27" y="4"/>
                    <a:pt x="39" y="5"/>
                  </a:cubicBezTo>
                  <a:cubicBezTo>
                    <a:pt x="57" y="7"/>
                    <a:pt x="73" y="10"/>
                    <a:pt x="89" y="17"/>
                  </a:cubicBezTo>
                  <a:cubicBezTo>
                    <a:pt x="97" y="21"/>
                    <a:pt x="105" y="27"/>
                    <a:pt x="112" y="32"/>
                  </a:cubicBezTo>
                  <a:cubicBezTo>
                    <a:pt x="115" y="34"/>
                    <a:pt x="119" y="35"/>
                    <a:pt x="122" y="3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123">
              <a:extLst>
                <a:ext uri="{FF2B5EF4-FFF2-40B4-BE49-F238E27FC236}">
                  <a16:creationId xmlns:a16="http://schemas.microsoft.com/office/drawing/2014/main" id="{69B2AC4C-5C6A-4505-A2B5-F48E86087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139"/>
              <a:ext cx="225" cy="69"/>
            </a:xfrm>
            <a:custGeom>
              <a:avLst/>
              <a:gdLst>
                <a:gd name="T0" fmla="*/ 0 w 143"/>
                <a:gd name="T1" fmla="*/ 13 h 44"/>
                <a:gd name="T2" fmla="*/ 94 w 143"/>
                <a:gd name="T3" fmla="*/ 8 h 44"/>
                <a:gd name="T4" fmla="*/ 245 w 143"/>
                <a:gd name="T5" fmla="*/ 55 h 44"/>
                <a:gd name="T6" fmla="*/ 557 w 143"/>
                <a:gd name="T7" fmla="*/ 155 h 44"/>
                <a:gd name="T8" fmla="*/ 397 w 143"/>
                <a:gd name="T9" fmla="*/ 130 h 44"/>
                <a:gd name="T10" fmla="*/ 293 w 143"/>
                <a:gd name="T11" fmla="*/ 147 h 44"/>
                <a:gd name="T12" fmla="*/ 176 w 143"/>
                <a:gd name="T13" fmla="*/ 143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44">
                  <a:moveTo>
                    <a:pt x="0" y="3"/>
                  </a:moveTo>
                  <a:cubicBezTo>
                    <a:pt x="6" y="0"/>
                    <a:pt x="17" y="1"/>
                    <a:pt x="24" y="2"/>
                  </a:cubicBezTo>
                  <a:cubicBezTo>
                    <a:pt x="37" y="4"/>
                    <a:pt x="51" y="9"/>
                    <a:pt x="63" y="14"/>
                  </a:cubicBezTo>
                  <a:cubicBezTo>
                    <a:pt x="89" y="25"/>
                    <a:pt x="117" y="31"/>
                    <a:pt x="143" y="40"/>
                  </a:cubicBezTo>
                  <a:cubicBezTo>
                    <a:pt x="129" y="38"/>
                    <a:pt x="116" y="34"/>
                    <a:pt x="102" y="34"/>
                  </a:cubicBezTo>
                  <a:cubicBezTo>
                    <a:pt x="93" y="34"/>
                    <a:pt x="84" y="36"/>
                    <a:pt x="75" y="38"/>
                  </a:cubicBezTo>
                  <a:cubicBezTo>
                    <a:pt x="67" y="40"/>
                    <a:pt x="52" y="44"/>
                    <a:pt x="45" y="3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124">
              <a:extLst>
                <a:ext uri="{FF2B5EF4-FFF2-40B4-BE49-F238E27FC236}">
                  <a16:creationId xmlns:a16="http://schemas.microsoft.com/office/drawing/2014/main" id="{51A49D48-6444-45DA-9BAE-1072DDDF7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190"/>
              <a:ext cx="113" cy="14"/>
            </a:xfrm>
            <a:custGeom>
              <a:avLst/>
              <a:gdLst>
                <a:gd name="T0" fmla="*/ 0 w 72"/>
                <a:gd name="T1" fmla="*/ 14 h 9"/>
                <a:gd name="T2" fmla="*/ 140 w 72"/>
                <a:gd name="T3" fmla="*/ 19 h 9"/>
                <a:gd name="T4" fmla="*/ 229 w 72"/>
                <a:gd name="T5" fmla="*/ 0 h 9"/>
                <a:gd name="T6" fmla="*/ 259 w 72"/>
                <a:gd name="T7" fmla="*/ 0 h 9"/>
                <a:gd name="T8" fmla="*/ 267 w 7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">
                  <a:moveTo>
                    <a:pt x="0" y="4"/>
                  </a:moveTo>
                  <a:cubicBezTo>
                    <a:pt x="10" y="9"/>
                    <a:pt x="26" y="8"/>
                    <a:pt x="36" y="5"/>
                  </a:cubicBezTo>
                  <a:cubicBezTo>
                    <a:pt x="44" y="3"/>
                    <a:pt x="51" y="1"/>
                    <a:pt x="59" y="0"/>
                  </a:cubicBezTo>
                  <a:cubicBezTo>
                    <a:pt x="62" y="0"/>
                    <a:pt x="64" y="0"/>
                    <a:pt x="67" y="0"/>
                  </a:cubicBezTo>
                  <a:cubicBezTo>
                    <a:pt x="67" y="0"/>
                    <a:pt x="72" y="0"/>
                    <a:pt x="69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125">
              <a:extLst>
                <a:ext uri="{FF2B5EF4-FFF2-40B4-BE49-F238E27FC236}">
                  <a16:creationId xmlns:a16="http://schemas.microsoft.com/office/drawing/2014/main" id="{6AD9884D-24EB-4C2F-8376-038B1A970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197"/>
              <a:ext cx="117" cy="80"/>
            </a:xfrm>
            <a:custGeom>
              <a:avLst/>
              <a:gdLst>
                <a:gd name="T0" fmla="*/ 0 w 75"/>
                <a:gd name="T1" fmla="*/ 5 h 51"/>
                <a:gd name="T2" fmla="*/ 125 w 75"/>
                <a:gd name="T3" fmla="*/ 60 h 51"/>
                <a:gd name="T4" fmla="*/ 201 w 75"/>
                <a:gd name="T5" fmla="*/ 130 h 51"/>
                <a:gd name="T6" fmla="*/ 251 w 75"/>
                <a:gd name="T7" fmla="*/ 169 h 51"/>
                <a:gd name="T8" fmla="*/ 285 w 75"/>
                <a:gd name="T9" fmla="*/ 19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1">
                  <a:moveTo>
                    <a:pt x="0" y="1"/>
                  </a:moveTo>
                  <a:cubicBezTo>
                    <a:pt x="12" y="0"/>
                    <a:pt x="24" y="9"/>
                    <a:pt x="33" y="15"/>
                  </a:cubicBezTo>
                  <a:cubicBezTo>
                    <a:pt x="40" y="21"/>
                    <a:pt x="46" y="28"/>
                    <a:pt x="53" y="34"/>
                  </a:cubicBezTo>
                  <a:cubicBezTo>
                    <a:pt x="57" y="38"/>
                    <a:pt x="61" y="41"/>
                    <a:pt x="66" y="44"/>
                  </a:cubicBezTo>
                  <a:cubicBezTo>
                    <a:pt x="68" y="46"/>
                    <a:pt x="74" y="49"/>
                    <a:pt x="75" y="5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126">
              <a:extLst>
                <a:ext uri="{FF2B5EF4-FFF2-40B4-BE49-F238E27FC236}">
                  <a16:creationId xmlns:a16="http://schemas.microsoft.com/office/drawing/2014/main" id="{D219FB98-998D-4276-B476-32436E7D3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198"/>
              <a:ext cx="209" cy="82"/>
            </a:xfrm>
            <a:custGeom>
              <a:avLst/>
              <a:gdLst>
                <a:gd name="T0" fmla="*/ 14 w 133"/>
                <a:gd name="T1" fmla="*/ 90 h 52"/>
                <a:gd name="T2" fmla="*/ 130 w 133"/>
                <a:gd name="T3" fmla="*/ 144 h 52"/>
                <a:gd name="T4" fmla="*/ 284 w 133"/>
                <a:gd name="T5" fmla="*/ 162 h 52"/>
                <a:gd name="T6" fmla="*/ 429 w 133"/>
                <a:gd name="T7" fmla="*/ 185 h 52"/>
                <a:gd name="T8" fmla="*/ 515 w 133"/>
                <a:gd name="T9" fmla="*/ 203 h 52"/>
                <a:gd name="T10" fmla="*/ 332 w 133"/>
                <a:gd name="T11" fmla="*/ 109 h 52"/>
                <a:gd name="T12" fmla="*/ 163 w 133"/>
                <a:gd name="T13" fmla="*/ 39 h 52"/>
                <a:gd name="T14" fmla="*/ 60 w 133"/>
                <a:gd name="T15" fmla="*/ 8 h 52"/>
                <a:gd name="T16" fmla="*/ 0 w 133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52">
                  <a:moveTo>
                    <a:pt x="4" y="23"/>
                  </a:moveTo>
                  <a:cubicBezTo>
                    <a:pt x="15" y="25"/>
                    <a:pt x="24" y="33"/>
                    <a:pt x="34" y="37"/>
                  </a:cubicBezTo>
                  <a:cubicBezTo>
                    <a:pt x="47" y="41"/>
                    <a:pt x="60" y="40"/>
                    <a:pt x="73" y="41"/>
                  </a:cubicBezTo>
                  <a:cubicBezTo>
                    <a:pt x="86" y="41"/>
                    <a:pt x="98" y="45"/>
                    <a:pt x="111" y="47"/>
                  </a:cubicBezTo>
                  <a:cubicBezTo>
                    <a:pt x="118" y="47"/>
                    <a:pt x="127" y="48"/>
                    <a:pt x="133" y="52"/>
                  </a:cubicBezTo>
                  <a:cubicBezTo>
                    <a:pt x="116" y="49"/>
                    <a:pt x="100" y="37"/>
                    <a:pt x="85" y="28"/>
                  </a:cubicBezTo>
                  <a:cubicBezTo>
                    <a:pt x="71" y="21"/>
                    <a:pt x="57" y="14"/>
                    <a:pt x="42" y="10"/>
                  </a:cubicBezTo>
                  <a:cubicBezTo>
                    <a:pt x="33" y="7"/>
                    <a:pt x="24" y="4"/>
                    <a:pt x="15" y="2"/>
                  </a:cubicBezTo>
                  <a:cubicBezTo>
                    <a:pt x="12" y="2"/>
                    <a:pt x="3" y="0"/>
                    <a:pt x="0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127">
              <a:extLst>
                <a:ext uri="{FF2B5EF4-FFF2-40B4-BE49-F238E27FC236}">
                  <a16:creationId xmlns:a16="http://schemas.microsoft.com/office/drawing/2014/main" id="{89964D22-02B2-4452-90C9-6C6A99A34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275"/>
              <a:ext cx="121" cy="89"/>
            </a:xfrm>
            <a:custGeom>
              <a:avLst/>
              <a:gdLst>
                <a:gd name="T0" fmla="*/ 0 w 77"/>
                <a:gd name="T1" fmla="*/ 0 h 57"/>
                <a:gd name="T2" fmla="*/ 299 w 77"/>
                <a:gd name="T3" fmla="*/ 21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57">
                  <a:moveTo>
                    <a:pt x="0" y="0"/>
                  </a:moveTo>
                  <a:cubicBezTo>
                    <a:pt x="34" y="7"/>
                    <a:pt x="50" y="41"/>
                    <a:pt x="77" y="5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128">
              <a:extLst>
                <a:ext uri="{FF2B5EF4-FFF2-40B4-BE49-F238E27FC236}">
                  <a16:creationId xmlns:a16="http://schemas.microsoft.com/office/drawing/2014/main" id="{3B3973C4-6134-48CD-AB0A-5C9601F8C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274"/>
              <a:ext cx="135" cy="10"/>
            </a:xfrm>
            <a:custGeom>
              <a:avLst/>
              <a:gdLst>
                <a:gd name="T0" fmla="*/ 0 w 86"/>
                <a:gd name="T1" fmla="*/ 0 h 7"/>
                <a:gd name="T2" fmla="*/ 96 w 86"/>
                <a:gd name="T3" fmla="*/ 13 h 7"/>
                <a:gd name="T4" fmla="*/ 203 w 86"/>
                <a:gd name="T5" fmla="*/ 14 h 7"/>
                <a:gd name="T6" fmla="*/ 333 w 86"/>
                <a:gd name="T7" fmla="*/ 2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7">
                  <a:moveTo>
                    <a:pt x="0" y="0"/>
                  </a:moveTo>
                  <a:cubicBezTo>
                    <a:pt x="6" y="3"/>
                    <a:pt x="18" y="3"/>
                    <a:pt x="25" y="4"/>
                  </a:cubicBezTo>
                  <a:cubicBezTo>
                    <a:pt x="34" y="5"/>
                    <a:pt x="43" y="5"/>
                    <a:pt x="52" y="5"/>
                  </a:cubicBezTo>
                  <a:cubicBezTo>
                    <a:pt x="62" y="5"/>
                    <a:pt x="78" y="2"/>
                    <a:pt x="86" y="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129">
              <a:extLst>
                <a:ext uri="{FF2B5EF4-FFF2-40B4-BE49-F238E27FC236}">
                  <a16:creationId xmlns:a16="http://schemas.microsoft.com/office/drawing/2014/main" id="{69FB050C-DF60-4F56-A831-34E165E29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280"/>
              <a:ext cx="196" cy="77"/>
            </a:xfrm>
            <a:custGeom>
              <a:avLst/>
              <a:gdLst>
                <a:gd name="T0" fmla="*/ 0 w 125"/>
                <a:gd name="T1" fmla="*/ 101 h 49"/>
                <a:gd name="T2" fmla="*/ 96 w 125"/>
                <a:gd name="T3" fmla="*/ 135 h 49"/>
                <a:gd name="T4" fmla="*/ 251 w 125"/>
                <a:gd name="T5" fmla="*/ 143 h 49"/>
                <a:gd name="T6" fmla="*/ 481 w 125"/>
                <a:gd name="T7" fmla="*/ 190 h 49"/>
                <a:gd name="T8" fmla="*/ 351 w 125"/>
                <a:gd name="T9" fmla="*/ 135 h 49"/>
                <a:gd name="T10" fmla="*/ 220 w 125"/>
                <a:gd name="T11" fmla="*/ 82 h 49"/>
                <a:gd name="T12" fmla="*/ 20 w 125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9">
                  <a:moveTo>
                    <a:pt x="0" y="26"/>
                  </a:moveTo>
                  <a:cubicBezTo>
                    <a:pt x="9" y="29"/>
                    <a:pt x="15" y="34"/>
                    <a:pt x="25" y="35"/>
                  </a:cubicBezTo>
                  <a:cubicBezTo>
                    <a:pt x="38" y="37"/>
                    <a:pt x="52" y="37"/>
                    <a:pt x="65" y="37"/>
                  </a:cubicBezTo>
                  <a:cubicBezTo>
                    <a:pt x="86" y="38"/>
                    <a:pt x="106" y="42"/>
                    <a:pt x="125" y="49"/>
                  </a:cubicBezTo>
                  <a:cubicBezTo>
                    <a:pt x="114" y="47"/>
                    <a:pt x="102" y="39"/>
                    <a:pt x="91" y="35"/>
                  </a:cubicBezTo>
                  <a:cubicBezTo>
                    <a:pt x="80" y="31"/>
                    <a:pt x="68" y="26"/>
                    <a:pt x="57" y="21"/>
                  </a:cubicBezTo>
                  <a:cubicBezTo>
                    <a:pt x="39" y="14"/>
                    <a:pt x="23" y="2"/>
                    <a:pt x="5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130">
              <a:extLst>
                <a:ext uri="{FF2B5EF4-FFF2-40B4-BE49-F238E27FC236}">
                  <a16:creationId xmlns:a16="http://schemas.microsoft.com/office/drawing/2014/main" id="{4B390253-BC27-4AC8-A3AF-173D9A55C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346"/>
              <a:ext cx="140" cy="48"/>
            </a:xfrm>
            <a:custGeom>
              <a:avLst/>
              <a:gdLst>
                <a:gd name="T0" fmla="*/ 0 w 89"/>
                <a:gd name="T1" fmla="*/ 5 h 31"/>
                <a:gd name="T2" fmla="*/ 203 w 89"/>
                <a:gd name="T3" fmla="*/ 70 h 31"/>
                <a:gd name="T4" fmla="*/ 286 w 89"/>
                <a:gd name="T5" fmla="*/ 101 h 31"/>
                <a:gd name="T6" fmla="*/ 346 w 89"/>
                <a:gd name="T7" fmla="*/ 115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1">
                  <a:moveTo>
                    <a:pt x="0" y="1"/>
                  </a:moveTo>
                  <a:cubicBezTo>
                    <a:pt x="18" y="0"/>
                    <a:pt x="37" y="12"/>
                    <a:pt x="52" y="19"/>
                  </a:cubicBezTo>
                  <a:cubicBezTo>
                    <a:pt x="59" y="22"/>
                    <a:pt x="67" y="24"/>
                    <a:pt x="74" y="27"/>
                  </a:cubicBezTo>
                  <a:cubicBezTo>
                    <a:pt x="77" y="28"/>
                    <a:pt x="88" y="31"/>
                    <a:pt x="89" y="3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131">
              <a:extLst>
                <a:ext uri="{FF2B5EF4-FFF2-40B4-BE49-F238E27FC236}">
                  <a16:creationId xmlns:a16="http://schemas.microsoft.com/office/drawing/2014/main" id="{C6B62D6D-32E5-4A2C-94FC-649CB27F0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308"/>
              <a:ext cx="166" cy="42"/>
            </a:xfrm>
            <a:custGeom>
              <a:avLst/>
              <a:gdLst>
                <a:gd name="T0" fmla="*/ 0 w 106"/>
                <a:gd name="T1" fmla="*/ 87 h 27"/>
                <a:gd name="T2" fmla="*/ 135 w 106"/>
                <a:gd name="T3" fmla="*/ 95 h 27"/>
                <a:gd name="T4" fmla="*/ 265 w 106"/>
                <a:gd name="T5" fmla="*/ 56 h 27"/>
                <a:gd name="T6" fmla="*/ 359 w 106"/>
                <a:gd name="T7" fmla="*/ 19 h 27"/>
                <a:gd name="T8" fmla="*/ 407 w 106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7">
                  <a:moveTo>
                    <a:pt x="0" y="23"/>
                  </a:moveTo>
                  <a:cubicBezTo>
                    <a:pt x="12" y="25"/>
                    <a:pt x="22" y="27"/>
                    <a:pt x="35" y="25"/>
                  </a:cubicBezTo>
                  <a:cubicBezTo>
                    <a:pt x="46" y="23"/>
                    <a:pt x="58" y="20"/>
                    <a:pt x="69" y="15"/>
                  </a:cubicBezTo>
                  <a:cubicBezTo>
                    <a:pt x="77" y="12"/>
                    <a:pt x="85" y="9"/>
                    <a:pt x="93" y="5"/>
                  </a:cubicBezTo>
                  <a:cubicBezTo>
                    <a:pt x="97" y="4"/>
                    <a:pt x="104" y="3"/>
                    <a:pt x="106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132">
              <a:extLst>
                <a:ext uri="{FF2B5EF4-FFF2-40B4-BE49-F238E27FC236}">
                  <a16:creationId xmlns:a16="http://schemas.microsoft.com/office/drawing/2014/main" id="{28CB1BCE-34A7-4A65-93C4-1EBBBD9DE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333"/>
              <a:ext cx="225" cy="55"/>
            </a:xfrm>
            <a:custGeom>
              <a:avLst/>
              <a:gdLst>
                <a:gd name="T0" fmla="*/ 0 w 144"/>
                <a:gd name="T1" fmla="*/ 27 h 35"/>
                <a:gd name="T2" fmla="*/ 92 w 144"/>
                <a:gd name="T3" fmla="*/ 8 h 35"/>
                <a:gd name="T4" fmla="*/ 252 w 144"/>
                <a:gd name="T5" fmla="*/ 0 h 35"/>
                <a:gd name="T6" fmla="*/ 427 w 144"/>
                <a:gd name="T7" fmla="*/ 8 h 35"/>
                <a:gd name="T8" fmla="*/ 550 w 144"/>
                <a:gd name="T9" fmla="*/ 8 h 35"/>
                <a:gd name="T10" fmla="*/ 333 w 144"/>
                <a:gd name="T11" fmla="*/ 49 h 35"/>
                <a:gd name="T12" fmla="*/ 177 w 144"/>
                <a:gd name="T13" fmla="*/ 94 h 35"/>
                <a:gd name="T14" fmla="*/ 22 w 144"/>
                <a:gd name="T15" fmla="*/ 1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35">
                  <a:moveTo>
                    <a:pt x="0" y="7"/>
                  </a:moveTo>
                  <a:cubicBezTo>
                    <a:pt x="5" y="1"/>
                    <a:pt x="17" y="2"/>
                    <a:pt x="24" y="2"/>
                  </a:cubicBezTo>
                  <a:cubicBezTo>
                    <a:pt x="38" y="2"/>
                    <a:pt x="52" y="0"/>
                    <a:pt x="66" y="0"/>
                  </a:cubicBezTo>
                  <a:cubicBezTo>
                    <a:pt x="81" y="0"/>
                    <a:pt x="96" y="1"/>
                    <a:pt x="112" y="2"/>
                  </a:cubicBezTo>
                  <a:cubicBezTo>
                    <a:pt x="121" y="2"/>
                    <a:pt x="135" y="5"/>
                    <a:pt x="144" y="2"/>
                  </a:cubicBezTo>
                  <a:cubicBezTo>
                    <a:pt x="126" y="2"/>
                    <a:pt x="106" y="9"/>
                    <a:pt x="87" y="13"/>
                  </a:cubicBezTo>
                  <a:cubicBezTo>
                    <a:pt x="73" y="16"/>
                    <a:pt x="59" y="20"/>
                    <a:pt x="46" y="24"/>
                  </a:cubicBezTo>
                  <a:cubicBezTo>
                    <a:pt x="38" y="27"/>
                    <a:pt x="14" y="35"/>
                    <a:pt x="6" y="3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Freeform 133">
              <a:extLst>
                <a:ext uri="{FF2B5EF4-FFF2-40B4-BE49-F238E27FC236}">
                  <a16:creationId xmlns:a16="http://schemas.microsoft.com/office/drawing/2014/main" id="{4234C314-CDC4-4E67-A382-777A439C4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311"/>
              <a:ext cx="99" cy="25"/>
            </a:xfrm>
            <a:custGeom>
              <a:avLst/>
              <a:gdLst>
                <a:gd name="T0" fmla="*/ 0 w 63"/>
                <a:gd name="T1" fmla="*/ 61 h 16"/>
                <a:gd name="T2" fmla="*/ 245 w 6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6">
                  <a:moveTo>
                    <a:pt x="0" y="16"/>
                  </a:moveTo>
                  <a:cubicBezTo>
                    <a:pt x="22" y="16"/>
                    <a:pt x="45" y="12"/>
                    <a:pt x="63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9" name="Freeform 134">
              <a:extLst>
                <a:ext uri="{FF2B5EF4-FFF2-40B4-BE49-F238E27FC236}">
                  <a16:creationId xmlns:a16="http://schemas.microsoft.com/office/drawing/2014/main" id="{EBABAEFE-85F9-447C-BFE1-1C2F8A4E1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360"/>
              <a:ext cx="201" cy="33"/>
            </a:xfrm>
            <a:custGeom>
              <a:avLst/>
              <a:gdLst>
                <a:gd name="T0" fmla="*/ 0 w 128"/>
                <a:gd name="T1" fmla="*/ 8 h 21"/>
                <a:gd name="T2" fmla="*/ 49 w 128"/>
                <a:gd name="T3" fmla="*/ 0 h 21"/>
                <a:gd name="T4" fmla="*/ 159 w 128"/>
                <a:gd name="T5" fmla="*/ 8 h 21"/>
                <a:gd name="T6" fmla="*/ 338 w 128"/>
                <a:gd name="T7" fmla="*/ 47 h 21"/>
                <a:gd name="T8" fmla="*/ 441 w 128"/>
                <a:gd name="T9" fmla="*/ 74 h 21"/>
                <a:gd name="T10" fmla="*/ 496 w 128"/>
                <a:gd name="T11" fmla="*/ 82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21">
                  <a:moveTo>
                    <a:pt x="0" y="2"/>
                  </a:moveTo>
                  <a:cubicBezTo>
                    <a:pt x="3" y="3"/>
                    <a:pt x="9" y="0"/>
                    <a:pt x="13" y="0"/>
                  </a:cubicBezTo>
                  <a:cubicBezTo>
                    <a:pt x="22" y="0"/>
                    <a:pt x="32" y="1"/>
                    <a:pt x="41" y="2"/>
                  </a:cubicBezTo>
                  <a:cubicBezTo>
                    <a:pt x="57" y="5"/>
                    <a:pt x="72" y="8"/>
                    <a:pt x="87" y="12"/>
                  </a:cubicBezTo>
                  <a:cubicBezTo>
                    <a:pt x="97" y="15"/>
                    <a:pt x="105" y="17"/>
                    <a:pt x="114" y="19"/>
                  </a:cubicBezTo>
                  <a:cubicBezTo>
                    <a:pt x="118" y="20"/>
                    <a:pt x="125" y="20"/>
                    <a:pt x="128" y="2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0" name="Freeform 135">
              <a:extLst>
                <a:ext uri="{FF2B5EF4-FFF2-40B4-BE49-F238E27FC236}">
                  <a16:creationId xmlns:a16="http://schemas.microsoft.com/office/drawing/2014/main" id="{C05D1F1F-EA12-405B-86E5-7889AD1ED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335"/>
              <a:ext cx="178" cy="42"/>
            </a:xfrm>
            <a:custGeom>
              <a:avLst/>
              <a:gdLst>
                <a:gd name="T0" fmla="*/ 0 w 113"/>
                <a:gd name="T1" fmla="*/ 96 h 27"/>
                <a:gd name="T2" fmla="*/ 39 w 113"/>
                <a:gd name="T3" fmla="*/ 96 h 27"/>
                <a:gd name="T4" fmla="*/ 117 w 113"/>
                <a:gd name="T5" fmla="*/ 95 h 27"/>
                <a:gd name="T6" fmla="*/ 277 w 113"/>
                <a:gd name="T7" fmla="*/ 53 h 27"/>
                <a:gd name="T8" fmla="*/ 441 w 113"/>
                <a:gd name="T9" fmla="*/ 26 h 27"/>
                <a:gd name="T10" fmla="*/ 198 w 113"/>
                <a:gd name="T11" fmla="*/ 14 h 27"/>
                <a:gd name="T12" fmla="*/ 47 w 11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7">
                  <a:moveTo>
                    <a:pt x="0" y="26"/>
                  </a:moveTo>
                  <a:cubicBezTo>
                    <a:pt x="3" y="24"/>
                    <a:pt x="7" y="26"/>
                    <a:pt x="10" y="26"/>
                  </a:cubicBezTo>
                  <a:cubicBezTo>
                    <a:pt x="17" y="27"/>
                    <a:pt x="23" y="26"/>
                    <a:pt x="30" y="25"/>
                  </a:cubicBezTo>
                  <a:cubicBezTo>
                    <a:pt x="44" y="23"/>
                    <a:pt x="58" y="18"/>
                    <a:pt x="71" y="14"/>
                  </a:cubicBezTo>
                  <a:cubicBezTo>
                    <a:pt x="85" y="11"/>
                    <a:pt x="100" y="8"/>
                    <a:pt x="113" y="7"/>
                  </a:cubicBezTo>
                  <a:cubicBezTo>
                    <a:pt x="93" y="8"/>
                    <a:pt x="71" y="6"/>
                    <a:pt x="51" y="4"/>
                  </a:cubicBezTo>
                  <a:cubicBezTo>
                    <a:pt x="38" y="3"/>
                    <a:pt x="24" y="2"/>
                    <a:pt x="12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1" name="Freeform 136">
              <a:extLst>
                <a:ext uri="{FF2B5EF4-FFF2-40B4-BE49-F238E27FC236}">
                  <a16:creationId xmlns:a16="http://schemas.microsoft.com/office/drawing/2014/main" id="{67162560-2860-4730-BE91-89846E09C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15"/>
              <a:ext cx="221" cy="30"/>
            </a:xfrm>
            <a:custGeom>
              <a:avLst/>
              <a:gdLst>
                <a:gd name="T0" fmla="*/ 0 w 141"/>
                <a:gd name="T1" fmla="*/ 60 h 19"/>
                <a:gd name="T2" fmla="*/ 20 w 141"/>
                <a:gd name="T3" fmla="*/ 47 h 19"/>
                <a:gd name="T4" fmla="*/ 61 w 141"/>
                <a:gd name="T5" fmla="*/ 33 h 19"/>
                <a:gd name="T6" fmla="*/ 165 w 141"/>
                <a:gd name="T7" fmla="*/ 8 h 19"/>
                <a:gd name="T8" fmla="*/ 351 w 141"/>
                <a:gd name="T9" fmla="*/ 14 h 19"/>
                <a:gd name="T10" fmla="*/ 542 w 141"/>
                <a:gd name="T11" fmla="*/ 74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9">
                  <a:moveTo>
                    <a:pt x="0" y="15"/>
                  </a:moveTo>
                  <a:cubicBezTo>
                    <a:pt x="2" y="14"/>
                    <a:pt x="3" y="13"/>
                    <a:pt x="5" y="12"/>
                  </a:cubicBezTo>
                  <a:cubicBezTo>
                    <a:pt x="8" y="9"/>
                    <a:pt x="12" y="9"/>
                    <a:pt x="16" y="8"/>
                  </a:cubicBezTo>
                  <a:cubicBezTo>
                    <a:pt x="25" y="6"/>
                    <a:pt x="34" y="3"/>
                    <a:pt x="43" y="2"/>
                  </a:cubicBezTo>
                  <a:cubicBezTo>
                    <a:pt x="59" y="0"/>
                    <a:pt x="76" y="0"/>
                    <a:pt x="91" y="4"/>
                  </a:cubicBezTo>
                  <a:cubicBezTo>
                    <a:pt x="107" y="8"/>
                    <a:pt x="129" y="10"/>
                    <a:pt x="141" y="1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2" name="Freeform 137">
              <a:extLst>
                <a:ext uri="{FF2B5EF4-FFF2-40B4-BE49-F238E27FC236}">
                  <a16:creationId xmlns:a16="http://schemas.microsoft.com/office/drawing/2014/main" id="{814E1E20-4F0E-4CDE-8B2B-2103CE876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2169"/>
              <a:ext cx="110" cy="47"/>
            </a:xfrm>
            <a:custGeom>
              <a:avLst/>
              <a:gdLst>
                <a:gd name="T0" fmla="*/ 272 w 70"/>
                <a:gd name="T1" fmla="*/ 111 h 30"/>
                <a:gd name="T2" fmla="*/ 168 w 70"/>
                <a:gd name="T3" fmla="*/ 81 h 30"/>
                <a:gd name="T4" fmla="*/ 86 w 70"/>
                <a:gd name="T5" fmla="*/ 31 h 30"/>
                <a:gd name="T6" fmla="*/ 0 w 70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30">
                  <a:moveTo>
                    <a:pt x="70" y="29"/>
                  </a:moveTo>
                  <a:cubicBezTo>
                    <a:pt x="62" y="30"/>
                    <a:pt x="50" y="24"/>
                    <a:pt x="43" y="21"/>
                  </a:cubicBezTo>
                  <a:cubicBezTo>
                    <a:pt x="36" y="17"/>
                    <a:pt x="30" y="12"/>
                    <a:pt x="22" y="8"/>
                  </a:cubicBezTo>
                  <a:cubicBezTo>
                    <a:pt x="15" y="4"/>
                    <a:pt x="7" y="3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3" name="Freeform 138">
              <a:extLst>
                <a:ext uri="{FF2B5EF4-FFF2-40B4-BE49-F238E27FC236}">
                  <a16:creationId xmlns:a16="http://schemas.microsoft.com/office/drawing/2014/main" id="{FA3779FA-B7C8-4FF9-88E5-532FC7D16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161"/>
              <a:ext cx="240" cy="30"/>
            </a:xfrm>
            <a:custGeom>
              <a:avLst/>
              <a:gdLst>
                <a:gd name="T0" fmla="*/ 0 w 153"/>
                <a:gd name="T1" fmla="*/ 39 h 19"/>
                <a:gd name="T2" fmla="*/ 74 w 153"/>
                <a:gd name="T3" fmla="*/ 60 h 19"/>
                <a:gd name="T4" fmla="*/ 191 w 153"/>
                <a:gd name="T5" fmla="*/ 69 h 19"/>
                <a:gd name="T6" fmla="*/ 420 w 153"/>
                <a:gd name="T7" fmla="*/ 43 h 19"/>
                <a:gd name="T8" fmla="*/ 532 w 153"/>
                <a:gd name="T9" fmla="*/ 14 h 19"/>
                <a:gd name="T10" fmla="*/ 590 w 153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9">
                  <a:moveTo>
                    <a:pt x="0" y="10"/>
                  </a:moveTo>
                  <a:cubicBezTo>
                    <a:pt x="4" y="14"/>
                    <a:pt x="14" y="14"/>
                    <a:pt x="19" y="15"/>
                  </a:cubicBezTo>
                  <a:cubicBezTo>
                    <a:pt x="30" y="17"/>
                    <a:pt x="40" y="18"/>
                    <a:pt x="50" y="18"/>
                  </a:cubicBezTo>
                  <a:cubicBezTo>
                    <a:pt x="70" y="19"/>
                    <a:pt x="90" y="16"/>
                    <a:pt x="109" y="11"/>
                  </a:cubicBezTo>
                  <a:cubicBezTo>
                    <a:pt x="119" y="9"/>
                    <a:pt x="129" y="6"/>
                    <a:pt x="138" y="4"/>
                  </a:cubicBezTo>
                  <a:cubicBezTo>
                    <a:pt x="143" y="4"/>
                    <a:pt x="150" y="3"/>
                    <a:pt x="153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4" name="Freeform 139">
              <a:extLst>
                <a:ext uri="{FF2B5EF4-FFF2-40B4-BE49-F238E27FC236}">
                  <a16:creationId xmlns:a16="http://schemas.microsoft.com/office/drawing/2014/main" id="{80D5B126-E162-4DA6-90D3-182A08F0E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82"/>
              <a:ext cx="180" cy="50"/>
            </a:xfrm>
            <a:custGeom>
              <a:avLst/>
              <a:gdLst>
                <a:gd name="T0" fmla="*/ 22 w 115"/>
                <a:gd name="T1" fmla="*/ 0 h 32"/>
                <a:gd name="T2" fmla="*/ 108 w 115"/>
                <a:gd name="T3" fmla="*/ 5 h 32"/>
                <a:gd name="T4" fmla="*/ 230 w 115"/>
                <a:gd name="T5" fmla="*/ 20 h 32"/>
                <a:gd name="T6" fmla="*/ 365 w 115"/>
                <a:gd name="T7" fmla="*/ 56 h 32"/>
                <a:gd name="T8" fmla="*/ 441 w 115"/>
                <a:gd name="T9" fmla="*/ 73 h 32"/>
                <a:gd name="T10" fmla="*/ 347 w 115"/>
                <a:gd name="T11" fmla="*/ 75 h 32"/>
                <a:gd name="T12" fmla="*/ 250 w 115"/>
                <a:gd name="T13" fmla="*/ 83 h 32"/>
                <a:gd name="T14" fmla="*/ 130 w 115"/>
                <a:gd name="T15" fmla="*/ 103 h 32"/>
                <a:gd name="T16" fmla="*/ 0 w 115"/>
                <a:gd name="T17" fmla="*/ 10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32">
                  <a:moveTo>
                    <a:pt x="6" y="0"/>
                  </a:moveTo>
                  <a:cubicBezTo>
                    <a:pt x="11" y="2"/>
                    <a:pt x="22" y="0"/>
                    <a:pt x="28" y="1"/>
                  </a:cubicBezTo>
                  <a:cubicBezTo>
                    <a:pt x="39" y="2"/>
                    <a:pt x="49" y="2"/>
                    <a:pt x="60" y="5"/>
                  </a:cubicBezTo>
                  <a:cubicBezTo>
                    <a:pt x="71" y="9"/>
                    <a:pt x="83" y="12"/>
                    <a:pt x="95" y="15"/>
                  </a:cubicBezTo>
                  <a:cubicBezTo>
                    <a:pt x="99" y="16"/>
                    <a:pt x="112" y="16"/>
                    <a:pt x="115" y="19"/>
                  </a:cubicBezTo>
                  <a:cubicBezTo>
                    <a:pt x="107" y="21"/>
                    <a:pt x="99" y="20"/>
                    <a:pt x="91" y="20"/>
                  </a:cubicBezTo>
                  <a:cubicBezTo>
                    <a:pt x="82" y="21"/>
                    <a:pt x="74" y="22"/>
                    <a:pt x="65" y="22"/>
                  </a:cubicBezTo>
                  <a:cubicBezTo>
                    <a:pt x="55" y="23"/>
                    <a:pt x="44" y="25"/>
                    <a:pt x="34" y="27"/>
                  </a:cubicBezTo>
                  <a:cubicBezTo>
                    <a:pt x="25" y="29"/>
                    <a:pt x="9" y="32"/>
                    <a:pt x="0" y="2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5" name="Freeform 140">
              <a:extLst>
                <a:ext uri="{FF2B5EF4-FFF2-40B4-BE49-F238E27FC236}">
                  <a16:creationId xmlns:a16="http://schemas.microsoft.com/office/drawing/2014/main" id="{81E63350-1B9B-411A-89EF-C41B5404A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210"/>
              <a:ext cx="141" cy="35"/>
            </a:xfrm>
            <a:custGeom>
              <a:avLst/>
              <a:gdLst>
                <a:gd name="T0" fmla="*/ 0 w 90"/>
                <a:gd name="T1" fmla="*/ 8 h 22"/>
                <a:gd name="T2" fmla="*/ 122 w 90"/>
                <a:gd name="T3" fmla="*/ 21 h 22"/>
                <a:gd name="T4" fmla="*/ 230 w 90"/>
                <a:gd name="T5" fmla="*/ 48 h 22"/>
                <a:gd name="T6" fmla="*/ 346 w 90"/>
                <a:gd name="T7" fmla="*/ 8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22">
                  <a:moveTo>
                    <a:pt x="0" y="2"/>
                  </a:moveTo>
                  <a:cubicBezTo>
                    <a:pt x="10" y="0"/>
                    <a:pt x="22" y="4"/>
                    <a:pt x="32" y="5"/>
                  </a:cubicBezTo>
                  <a:cubicBezTo>
                    <a:pt x="41" y="7"/>
                    <a:pt x="51" y="10"/>
                    <a:pt x="60" y="12"/>
                  </a:cubicBezTo>
                  <a:cubicBezTo>
                    <a:pt x="70" y="14"/>
                    <a:pt x="80" y="20"/>
                    <a:pt x="90" y="22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6" name="Freeform 141">
              <a:extLst>
                <a:ext uri="{FF2B5EF4-FFF2-40B4-BE49-F238E27FC236}">
                  <a16:creationId xmlns:a16="http://schemas.microsoft.com/office/drawing/2014/main" id="{C5F12EA1-BC88-45D7-B9DF-FCE3B12A0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161"/>
              <a:ext cx="243" cy="44"/>
            </a:xfrm>
            <a:custGeom>
              <a:avLst/>
              <a:gdLst>
                <a:gd name="T0" fmla="*/ 0 w 155"/>
                <a:gd name="T1" fmla="*/ 94 h 28"/>
                <a:gd name="T2" fmla="*/ 74 w 155"/>
                <a:gd name="T3" fmla="*/ 108 h 28"/>
                <a:gd name="T4" fmla="*/ 169 w 155"/>
                <a:gd name="T5" fmla="*/ 101 h 28"/>
                <a:gd name="T6" fmla="*/ 395 w 155"/>
                <a:gd name="T7" fmla="*/ 47 h 28"/>
                <a:gd name="T8" fmla="*/ 542 w 155"/>
                <a:gd name="T9" fmla="*/ 22 h 28"/>
                <a:gd name="T10" fmla="*/ 597 w 155"/>
                <a:gd name="T11" fmla="*/ 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28">
                  <a:moveTo>
                    <a:pt x="0" y="24"/>
                  </a:moveTo>
                  <a:cubicBezTo>
                    <a:pt x="6" y="24"/>
                    <a:pt x="13" y="27"/>
                    <a:pt x="19" y="28"/>
                  </a:cubicBezTo>
                  <a:cubicBezTo>
                    <a:pt x="27" y="28"/>
                    <a:pt x="36" y="27"/>
                    <a:pt x="44" y="26"/>
                  </a:cubicBezTo>
                  <a:cubicBezTo>
                    <a:pt x="64" y="23"/>
                    <a:pt x="83" y="16"/>
                    <a:pt x="103" y="12"/>
                  </a:cubicBezTo>
                  <a:cubicBezTo>
                    <a:pt x="116" y="10"/>
                    <a:pt x="129" y="9"/>
                    <a:pt x="141" y="6"/>
                  </a:cubicBezTo>
                  <a:cubicBezTo>
                    <a:pt x="145" y="4"/>
                    <a:pt x="152" y="0"/>
                    <a:pt x="155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7" name="Freeform 142">
              <a:extLst>
                <a:ext uri="{FF2B5EF4-FFF2-40B4-BE49-F238E27FC236}">
                  <a16:creationId xmlns:a16="http://schemas.microsoft.com/office/drawing/2014/main" id="{E578E174-7233-4DF4-9017-F3A511ED5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176"/>
              <a:ext cx="257" cy="58"/>
            </a:xfrm>
            <a:custGeom>
              <a:avLst/>
              <a:gdLst>
                <a:gd name="T0" fmla="*/ 0 w 164"/>
                <a:gd name="T1" fmla="*/ 129 h 37"/>
                <a:gd name="T2" fmla="*/ 42 w 164"/>
                <a:gd name="T3" fmla="*/ 129 h 37"/>
                <a:gd name="T4" fmla="*/ 130 w 164"/>
                <a:gd name="T5" fmla="*/ 111 h 37"/>
                <a:gd name="T6" fmla="*/ 326 w 164"/>
                <a:gd name="T7" fmla="*/ 96 h 37"/>
                <a:gd name="T8" fmla="*/ 632 w 164"/>
                <a:gd name="T9" fmla="*/ 138 h 37"/>
                <a:gd name="T10" fmla="*/ 182 w 164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37">
                  <a:moveTo>
                    <a:pt x="0" y="33"/>
                  </a:moveTo>
                  <a:cubicBezTo>
                    <a:pt x="2" y="37"/>
                    <a:pt x="8" y="34"/>
                    <a:pt x="11" y="33"/>
                  </a:cubicBezTo>
                  <a:cubicBezTo>
                    <a:pt x="18" y="31"/>
                    <a:pt x="26" y="30"/>
                    <a:pt x="34" y="29"/>
                  </a:cubicBezTo>
                  <a:cubicBezTo>
                    <a:pt x="51" y="27"/>
                    <a:pt x="67" y="25"/>
                    <a:pt x="85" y="25"/>
                  </a:cubicBezTo>
                  <a:cubicBezTo>
                    <a:pt x="111" y="25"/>
                    <a:pt x="138" y="33"/>
                    <a:pt x="164" y="36"/>
                  </a:cubicBezTo>
                  <a:cubicBezTo>
                    <a:pt x="125" y="27"/>
                    <a:pt x="87" y="1"/>
                    <a:pt x="47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8" name="Freeform 143">
              <a:extLst>
                <a:ext uri="{FF2B5EF4-FFF2-40B4-BE49-F238E27FC236}">
                  <a16:creationId xmlns:a16="http://schemas.microsoft.com/office/drawing/2014/main" id="{DC673C4D-3B10-401E-959E-7A5BD4E64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229"/>
              <a:ext cx="126" cy="81"/>
            </a:xfrm>
            <a:custGeom>
              <a:avLst/>
              <a:gdLst>
                <a:gd name="T0" fmla="*/ 0 w 80"/>
                <a:gd name="T1" fmla="*/ 0 h 52"/>
                <a:gd name="T2" fmla="*/ 96 w 80"/>
                <a:gd name="T3" fmla="*/ 34 h 52"/>
                <a:gd name="T4" fmla="*/ 230 w 80"/>
                <a:gd name="T5" fmla="*/ 122 h 52"/>
                <a:gd name="T6" fmla="*/ 290 w 80"/>
                <a:gd name="T7" fmla="*/ 170 h 52"/>
                <a:gd name="T8" fmla="*/ 312 w 80"/>
                <a:gd name="T9" fmla="*/ 19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2">
                  <a:moveTo>
                    <a:pt x="0" y="0"/>
                  </a:moveTo>
                  <a:cubicBezTo>
                    <a:pt x="7" y="4"/>
                    <a:pt x="17" y="5"/>
                    <a:pt x="25" y="9"/>
                  </a:cubicBezTo>
                  <a:cubicBezTo>
                    <a:pt x="37" y="15"/>
                    <a:pt x="49" y="23"/>
                    <a:pt x="59" y="32"/>
                  </a:cubicBezTo>
                  <a:cubicBezTo>
                    <a:pt x="64" y="37"/>
                    <a:pt x="69" y="41"/>
                    <a:pt x="74" y="45"/>
                  </a:cubicBezTo>
                  <a:cubicBezTo>
                    <a:pt x="76" y="46"/>
                    <a:pt x="80" y="50"/>
                    <a:pt x="80" y="52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9" name="Freeform 144">
              <a:extLst>
                <a:ext uri="{FF2B5EF4-FFF2-40B4-BE49-F238E27FC236}">
                  <a16:creationId xmlns:a16="http://schemas.microsoft.com/office/drawing/2014/main" id="{8460F87B-458B-468B-A5A7-54B35D1B9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227"/>
              <a:ext cx="176" cy="22"/>
            </a:xfrm>
            <a:custGeom>
              <a:avLst/>
              <a:gdLst>
                <a:gd name="T0" fmla="*/ 0 w 112"/>
                <a:gd name="T1" fmla="*/ 0 h 14"/>
                <a:gd name="T2" fmla="*/ 66 w 112"/>
                <a:gd name="T3" fmla="*/ 14 h 14"/>
                <a:gd name="T4" fmla="*/ 225 w 112"/>
                <a:gd name="T5" fmla="*/ 42 h 14"/>
                <a:gd name="T6" fmla="*/ 368 w 112"/>
                <a:gd name="T7" fmla="*/ 47 h 14"/>
                <a:gd name="T8" fmla="*/ 435 w 112"/>
                <a:gd name="T9" fmla="*/ 5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">
                  <a:moveTo>
                    <a:pt x="0" y="0"/>
                  </a:moveTo>
                  <a:cubicBezTo>
                    <a:pt x="6" y="0"/>
                    <a:pt x="12" y="3"/>
                    <a:pt x="17" y="4"/>
                  </a:cubicBezTo>
                  <a:cubicBezTo>
                    <a:pt x="31" y="7"/>
                    <a:pt x="44" y="10"/>
                    <a:pt x="58" y="11"/>
                  </a:cubicBezTo>
                  <a:cubicBezTo>
                    <a:pt x="70" y="13"/>
                    <a:pt x="83" y="12"/>
                    <a:pt x="95" y="12"/>
                  </a:cubicBezTo>
                  <a:cubicBezTo>
                    <a:pt x="99" y="12"/>
                    <a:pt x="108" y="12"/>
                    <a:pt x="112" y="1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0" name="Freeform 145">
              <a:extLst>
                <a:ext uri="{FF2B5EF4-FFF2-40B4-BE49-F238E27FC236}">
                  <a16:creationId xmlns:a16="http://schemas.microsoft.com/office/drawing/2014/main" id="{5D89EED5-3F28-4304-A6DB-E28E6421E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245"/>
              <a:ext cx="220" cy="89"/>
            </a:xfrm>
            <a:custGeom>
              <a:avLst/>
              <a:gdLst>
                <a:gd name="T0" fmla="*/ 0 w 140"/>
                <a:gd name="T1" fmla="*/ 56 h 57"/>
                <a:gd name="T2" fmla="*/ 69 w 140"/>
                <a:gd name="T3" fmla="*/ 103 h 57"/>
                <a:gd name="T4" fmla="*/ 237 w 140"/>
                <a:gd name="T5" fmla="*/ 148 h 57"/>
                <a:gd name="T6" fmla="*/ 402 w 140"/>
                <a:gd name="T7" fmla="*/ 183 h 57"/>
                <a:gd name="T8" fmla="*/ 544 w 140"/>
                <a:gd name="T9" fmla="*/ 212 h 57"/>
                <a:gd name="T10" fmla="*/ 504 w 140"/>
                <a:gd name="T11" fmla="*/ 203 h 57"/>
                <a:gd name="T12" fmla="*/ 407 w 140"/>
                <a:gd name="T13" fmla="*/ 164 h 57"/>
                <a:gd name="T14" fmla="*/ 264 w 140"/>
                <a:gd name="T15" fmla="*/ 75 h 57"/>
                <a:gd name="T16" fmla="*/ 159 w 140"/>
                <a:gd name="T17" fmla="*/ 12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57">
                  <a:moveTo>
                    <a:pt x="0" y="15"/>
                  </a:moveTo>
                  <a:cubicBezTo>
                    <a:pt x="6" y="18"/>
                    <a:pt x="12" y="23"/>
                    <a:pt x="18" y="27"/>
                  </a:cubicBezTo>
                  <a:cubicBezTo>
                    <a:pt x="31" y="33"/>
                    <a:pt x="47" y="36"/>
                    <a:pt x="61" y="39"/>
                  </a:cubicBezTo>
                  <a:cubicBezTo>
                    <a:pt x="75" y="42"/>
                    <a:pt x="89" y="45"/>
                    <a:pt x="104" y="48"/>
                  </a:cubicBezTo>
                  <a:cubicBezTo>
                    <a:pt x="116" y="50"/>
                    <a:pt x="128" y="55"/>
                    <a:pt x="140" y="56"/>
                  </a:cubicBezTo>
                  <a:cubicBezTo>
                    <a:pt x="137" y="57"/>
                    <a:pt x="133" y="55"/>
                    <a:pt x="130" y="53"/>
                  </a:cubicBezTo>
                  <a:cubicBezTo>
                    <a:pt x="121" y="50"/>
                    <a:pt x="113" y="47"/>
                    <a:pt x="105" y="43"/>
                  </a:cubicBezTo>
                  <a:cubicBezTo>
                    <a:pt x="92" y="36"/>
                    <a:pt x="80" y="30"/>
                    <a:pt x="68" y="20"/>
                  </a:cubicBezTo>
                  <a:cubicBezTo>
                    <a:pt x="65" y="17"/>
                    <a:pt x="44" y="0"/>
                    <a:pt x="41" y="3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146">
              <a:extLst>
                <a:ext uri="{FF2B5EF4-FFF2-40B4-BE49-F238E27FC236}">
                  <a16:creationId xmlns:a16="http://schemas.microsoft.com/office/drawing/2014/main" id="{D32D1551-2501-417C-8864-BA8F6322F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331"/>
              <a:ext cx="121" cy="70"/>
            </a:xfrm>
            <a:custGeom>
              <a:avLst/>
              <a:gdLst>
                <a:gd name="T0" fmla="*/ 0 w 77"/>
                <a:gd name="T1" fmla="*/ 0 h 45"/>
                <a:gd name="T2" fmla="*/ 61 w 77"/>
                <a:gd name="T3" fmla="*/ 14 h 45"/>
                <a:gd name="T4" fmla="*/ 168 w 77"/>
                <a:gd name="T5" fmla="*/ 82 h 45"/>
                <a:gd name="T6" fmla="*/ 259 w 77"/>
                <a:gd name="T7" fmla="*/ 148 h 45"/>
                <a:gd name="T8" fmla="*/ 299 w 77"/>
                <a:gd name="T9" fmla="*/ 17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45">
                  <a:moveTo>
                    <a:pt x="0" y="0"/>
                  </a:moveTo>
                  <a:cubicBezTo>
                    <a:pt x="5" y="3"/>
                    <a:pt x="11" y="3"/>
                    <a:pt x="16" y="4"/>
                  </a:cubicBezTo>
                  <a:cubicBezTo>
                    <a:pt x="26" y="7"/>
                    <a:pt x="35" y="15"/>
                    <a:pt x="43" y="22"/>
                  </a:cubicBezTo>
                  <a:cubicBezTo>
                    <a:pt x="51" y="28"/>
                    <a:pt x="59" y="33"/>
                    <a:pt x="67" y="39"/>
                  </a:cubicBezTo>
                  <a:cubicBezTo>
                    <a:pt x="70" y="41"/>
                    <a:pt x="75" y="42"/>
                    <a:pt x="77" y="4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Freeform 147">
              <a:extLst>
                <a:ext uri="{FF2B5EF4-FFF2-40B4-BE49-F238E27FC236}">
                  <a16:creationId xmlns:a16="http://schemas.microsoft.com/office/drawing/2014/main" id="{449E915C-0DE6-49DC-8C3F-8D39F35FC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321"/>
              <a:ext cx="149" cy="15"/>
            </a:xfrm>
            <a:custGeom>
              <a:avLst/>
              <a:gdLst>
                <a:gd name="T0" fmla="*/ 0 w 95"/>
                <a:gd name="T1" fmla="*/ 20 h 9"/>
                <a:gd name="T2" fmla="*/ 122 w 95"/>
                <a:gd name="T3" fmla="*/ 33 h 9"/>
                <a:gd name="T4" fmla="*/ 265 w 95"/>
                <a:gd name="T5" fmla="*/ 22 h 9"/>
                <a:gd name="T6" fmla="*/ 367 w 9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9">
                  <a:moveTo>
                    <a:pt x="0" y="4"/>
                  </a:moveTo>
                  <a:cubicBezTo>
                    <a:pt x="8" y="9"/>
                    <a:pt x="23" y="7"/>
                    <a:pt x="32" y="7"/>
                  </a:cubicBezTo>
                  <a:cubicBezTo>
                    <a:pt x="44" y="7"/>
                    <a:pt x="57" y="6"/>
                    <a:pt x="69" y="5"/>
                  </a:cubicBezTo>
                  <a:cubicBezTo>
                    <a:pt x="77" y="4"/>
                    <a:pt x="86" y="2"/>
                    <a:pt x="95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3" name="Freeform 148">
              <a:extLst>
                <a:ext uri="{FF2B5EF4-FFF2-40B4-BE49-F238E27FC236}">
                  <a16:creationId xmlns:a16="http://schemas.microsoft.com/office/drawing/2014/main" id="{CBF163B6-8897-46CF-BA2F-AE72D91CD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329"/>
              <a:ext cx="184" cy="57"/>
            </a:xfrm>
            <a:custGeom>
              <a:avLst/>
              <a:gdLst>
                <a:gd name="T0" fmla="*/ 0 w 117"/>
                <a:gd name="T1" fmla="*/ 90 h 36"/>
                <a:gd name="T2" fmla="*/ 74 w 117"/>
                <a:gd name="T3" fmla="*/ 120 h 36"/>
                <a:gd name="T4" fmla="*/ 212 w 117"/>
                <a:gd name="T5" fmla="*/ 124 h 36"/>
                <a:gd name="T6" fmla="*/ 454 w 117"/>
                <a:gd name="T7" fmla="*/ 143 h 36"/>
                <a:gd name="T8" fmla="*/ 304 w 117"/>
                <a:gd name="T9" fmla="*/ 90 h 36"/>
                <a:gd name="T10" fmla="*/ 203 w 117"/>
                <a:gd name="T11" fmla="*/ 40 h 36"/>
                <a:gd name="T12" fmla="*/ 116 w 117"/>
                <a:gd name="T13" fmla="*/ 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36">
                  <a:moveTo>
                    <a:pt x="0" y="23"/>
                  </a:moveTo>
                  <a:cubicBezTo>
                    <a:pt x="4" y="28"/>
                    <a:pt x="13" y="29"/>
                    <a:pt x="19" y="30"/>
                  </a:cubicBezTo>
                  <a:cubicBezTo>
                    <a:pt x="31" y="30"/>
                    <a:pt x="43" y="30"/>
                    <a:pt x="55" y="31"/>
                  </a:cubicBezTo>
                  <a:cubicBezTo>
                    <a:pt x="75" y="32"/>
                    <a:pt x="97" y="31"/>
                    <a:pt x="117" y="36"/>
                  </a:cubicBezTo>
                  <a:cubicBezTo>
                    <a:pt x="104" y="31"/>
                    <a:pt x="91" y="28"/>
                    <a:pt x="78" y="23"/>
                  </a:cubicBezTo>
                  <a:cubicBezTo>
                    <a:pt x="69" y="19"/>
                    <a:pt x="60" y="14"/>
                    <a:pt x="52" y="10"/>
                  </a:cubicBezTo>
                  <a:cubicBezTo>
                    <a:pt x="46" y="7"/>
                    <a:pt x="36" y="0"/>
                    <a:pt x="30" y="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149">
              <a:extLst>
                <a:ext uri="{FF2B5EF4-FFF2-40B4-BE49-F238E27FC236}">
                  <a16:creationId xmlns:a16="http://schemas.microsoft.com/office/drawing/2014/main" id="{94651F92-D3A6-4E23-8BA9-BA51B0EF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386"/>
              <a:ext cx="125" cy="42"/>
            </a:xfrm>
            <a:custGeom>
              <a:avLst/>
              <a:gdLst>
                <a:gd name="T0" fmla="*/ 0 w 80"/>
                <a:gd name="T1" fmla="*/ 0 h 27"/>
                <a:gd name="T2" fmla="*/ 161 w 80"/>
                <a:gd name="T3" fmla="*/ 53 h 27"/>
                <a:gd name="T4" fmla="*/ 256 w 80"/>
                <a:gd name="T5" fmla="*/ 87 h 27"/>
                <a:gd name="T6" fmla="*/ 305 w 80"/>
                <a:gd name="T7" fmla="*/ 9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27">
                  <a:moveTo>
                    <a:pt x="0" y="0"/>
                  </a:moveTo>
                  <a:cubicBezTo>
                    <a:pt x="15" y="0"/>
                    <a:pt x="29" y="8"/>
                    <a:pt x="42" y="14"/>
                  </a:cubicBezTo>
                  <a:cubicBezTo>
                    <a:pt x="50" y="19"/>
                    <a:pt x="59" y="21"/>
                    <a:pt x="67" y="23"/>
                  </a:cubicBezTo>
                  <a:cubicBezTo>
                    <a:pt x="71" y="24"/>
                    <a:pt x="76" y="27"/>
                    <a:pt x="80" y="2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5" name="Freeform 150">
              <a:extLst>
                <a:ext uri="{FF2B5EF4-FFF2-40B4-BE49-F238E27FC236}">
                  <a16:creationId xmlns:a16="http://schemas.microsoft.com/office/drawing/2014/main" id="{373FC251-BECE-4E2A-9148-C20EC46AC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331"/>
              <a:ext cx="191" cy="56"/>
            </a:xfrm>
            <a:custGeom>
              <a:avLst/>
              <a:gdLst>
                <a:gd name="T0" fmla="*/ 0 w 122"/>
                <a:gd name="T1" fmla="*/ 123 h 36"/>
                <a:gd name="T2" fmla="*/ 150 w 122"/>
                <a:gd name="T3" fmla="*/ 117 h 36"/>
                <a:gd name="T4" fmla="*/ 341 w 122"/>
                <a:gd name="T5" fmla="*/ 73 h 36"/>
                <a:gd name="T6" fmla="*/ 429 w 122"/>
                <a:gd name="T7" fmla="*/ 19 h 36"/>
                <a:gd name="T8" fmla="*/ 468 w 122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6">
                  <a:moveTo>
                    <a:pt x="0" y="33"/>
                  </a:moveTo>
                  <a:cubicBezTo>
                    <a:pt x="12" y="36"/>
                    <a:pt x="27" y="32"/>
                    <a:pt x="39" y="31"/>
                  </a:cubicBezTo>
                  <a:cubicBezTo>
                    <a:pt x="57" y="30"/>
                    <a:pt x="73" y="26"/>
                    <a:pt x="89" y="19"/>
                  </a:cubicBezTo>
                  <a:cubicBezTo>
                    <a:pt x="97" y="15"/>
                    <a:pt x="105" y="10"/>
                    <a:pt x="112" y="5"/>
                  </a:cubicBezTo>
                  <a:cubicBezTo>
                    <a:pt x="115" y="3"/>
                    <a:pt x="119" y="2"/>
                    <a:pt x="122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6" name="Freeform 151">
              <a:extLst>
                <a:ext uri="{FF2B5EF4-FFF2-40B4-BE49-F238E27FC236}">
                  <a16:creationId xmlns:a16="http://schemas.microsoft.com/office/drawing/2014/main" id="{92E3788C-808D-4C77-8E49-93BC15CDE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346"/>
              <a:ext cx="225" cy="71"/>
            </a:xfrm>
            <a:custGeom>
              <a:avLst/>
              <a:gdLst>
                <a:gd name="T0" fmla="*/ 0 w 143"/>
                <a:gd name="T1" fmla="*/ 163 h 45"/>
                <a:gd name="T2" fmla="*/ 94 w 143"/>
                <a:gd name="T3" fmla="*/ 169 h 45"/>
                <a:gd name="T4" fmla="*/ 245 w 143"/>
                <a:gd name="T5" fmla="*/ 121 h 45"/>
                <a:gd name="T6" fmla="*/ 557 w 143"/>
                <a:gd name="T7" fmla="*/ 21 h 45"/>
                <a:gd name="T8" fmla="*/ 397 w 143"/>
                <a:gd name="T9" fmla="*/ 43 h 45"/>
                <a:gd name="T10" fmla="*/ 293 w 143"/>
                <a:gd name="T11" fmla="*/ 27 h 45"/>
                <a:gd name="T12" fmla="*/ 176 w 143"/>
                <a:gd name="T13" fmla="*/ 27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45">
                  <a:moveTo>
                    <a:pt x="0" y="41"/>
                  </a:moveTo>
                  <a:cubicBezTo>
                    <a:pt x="6" y="45"/>
                    <a:pt x="17" y="43"/>
                    <a:pt x="24" y="43"/>
                  </a:cubicBezTo>
                  <a:cubicBezTo>
                    <a:pt x="37" y="41"/>
                    <a:pt x="51" y="36"/>
                    <a:pt x="63" y="31"/>
                  </a:cubicBezTo>
                  <a:cubicBezTo>
                    <a:pt x="89" y="20"/>
                    <a:pt x="117" y="13"/>
                    <a:pt x="143" y="5"/>
                  </a:cubicBezTo>
                  <a:cubicBezTo>
                    <a:pt x="129" y="7"/>
                    <a:pt x="116" y="11"/>
                    <a:pt x="102" y="11"/>
                  </a:cubicBezTo>
                  <a:cubicBezTo>
                    <a:pt x="93" y="11"/>
                    <a:pt x="84" y="8"/>
                    <a:pt x="75" y="7"/>
                  </a:cubicBezTo>
                  <a:cubicBezTo>
                    <a:pt x="67" y="5"/>
                    <a:pt x="52" y="0"/>
                    <a:pt x="45" y="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7" name="Freeform 152">
              <a:extLst>
                <a:ext uri="{FF2B5EF4-FFF2-40B4-BE49-F238E27FC236}">
                  <a16:creationId xmlns:a16="http://schemas.microsoft.com/office/drawing/2014/main" id="{D84798EE-559C-49A9-8AA3-6BF2A2BF2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351"/>
              <a:ext cx="113" cy="14"/>
            </a:xfrm>
            <a:custGeom>
              <a:avLst/>
              <a:gdLst>
                <a:gd name="T0" fmla="*/ 0 w 72"/>
                <a:gd name="T1" fmla="*/ 14 h 9"/>
                <a:gd name="T2" fmla="*/ 140 w 72"/>
                <a:gd name="T3" fmla="*/ 12 h 9"/>
                <a:gd name="T4" fmla="*/ 229 w 72"/>
                <a:gd name="T5" fmla="*/ 34 h 9"/>
                <a:gd name="T6" fmla="*/ 259 w 72"/>
                <a:gd name="T7" fmla="*/ 34 h 9"/>
                <a:gd name="T8" fmla="*/ 267 w 72"/>
                <a:gd name="T9" fmla="*/ 3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">
                  <a:moveTo>
                    <a:pt x="0" y="4"/>
                  </a:moveTo>
                  <a:cubicBezTo>
                    <a:pt x="10" y="0"/>
                    <a:pt x="26" y="0"/>
                    <a:pt x="36" y="3"/>
                  </a:cubicBezTo>
                  <a:cubicBezTo>
                    <a:pt x="44" y="5"/>
                    <a:pt x="51" y="8"/>
                    <a:pt x="59" y="9"/>
                  </a:cubicBezTo>
                  <a:cubicBezTo>
                    <a:pt x="62" y="9"/>
                    <a:pt x="64" y="9"/>
                    <a:pt x="67" y="9"/>
                  </a:cubicBezTo>
                  <a:cubicBezTo>
                    <a:pt x="67" y="9"/>
                    <a:pt x="72" y="9"/>
                    <a:pt x="69" y="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8" name="Freeform 153">
              <a:extLst>
                <a:ext uri="{FF2B5EF4-FFF2-40B4-BE49-F238E27FC236}">
                  <a16:creationId xmlns:a16="http://schemas.microsoft.com/office/drawing/2014/main" id="{EFAA5D85-D02D-40B9-B394-98780986D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279"/>
              <a:ext cx="117" cy="80"/>
            </a:xfrm>
            <a:custGeom>
              <a:avLst/>
              <a:gdLst>
                <a:gd name="T0" fmla="*/ 0 w 75"/>
                <a:gd name="T1" fmla="*/ 191 h 51"/>
                <a:gd name="T2" fmla="*/ 125 w 75"/>
                <a:gd name="T3" fmla="*/ 135 h 51"/>
                <a:gd name="T4" fmla="*/ 201 w 75"/>
                <a:gd name="T5" fmla="*/ 66 h 51"/>
                <a:gd name="T6" fmla="*/ 251 w 75"/>
                <a:gd name="T7" fmla="*/ 22 h 51"/>
                <a:gd name="T8" fmla="*/ 285 w 75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1">
                  <a:moveTo>
                    <a:pt x="0" y="50"/>
                  </a:moveTo>
                  <a:cubicBezTo>
                    <a:pt x="12" y="51"/>
                    <a:pt x="24" y="42"/>
                    <a:pt x="33" y="35"/>
                  </a:cubicBezTo>
                  <a:cubicBezTo>
                    <a:pt x="40" y="30"/>
                    <a:pt x="46" y="23"/>
                    <a:pt x="53" y="17"/>
                  </a:cubicBezTo>
                  <a:cubicBezTo>
                    <a:pt x="57" y="13"/>
                    <a:pt x="61" y="10"/>
                    <a:pt x="66" y="6"/>
                  </a:cubicBezTo>
                  <a:cubicBezTo>
                    <a:pt x="68" y="4"/>
                    <a:pt x="74" y="1"/>
                    <a:pt x="75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9" name="Freeform 154">
              <a:extLst>
                <a:ext uri="{FF2B5EF4-FFF2-40B4-BE49-F238E27FC236}">
                  <a16:creationId xmlns:a16="http://schemas.microsoft.com/office/drawing/2014/main" id="{AFAAA724-585A-4E31-8F6C-D6A30B002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2276"/>
              <a:ext cx="209" cy="81"/>
            </a:xfrm>
            <a:custGeom>
              <a:avLst/>
              <a:gdLst>
                <a:gd name="T0" fmla="*/ 14 w 133"/>
                <a:gd name="T1" fmla="*/ 107 h 52"/>
                <a:gd name="T2" fmla="*/ 130 w 133"/>
                <a:gd name="T3" fmla="*/ 56 h 52"/>
                <a:gd name="T4" fmla="*/ 284 w 133"/>
                <a:gd name="T5" fmla="*/ 41 h 52"/>
                <a:gd name="T6" fmla="*/ 429 w 133"/>
                <a:gd name="T7" fmla="*/ 19 h 52"/>
                <a:gd name="T8" fmla="*/ 515 w 133"/>
                <a:gd name="T9" fmla="*/ 0 h 52"/>
                <a:gd name="T10" fmla="*/ 332 w 133"/>
                <a:gd name="T11" fmla="*/ 87 h 52"/>
                <a:gd name="T12" fmla="*/ 163 w 133"/>
                <a:gd name="T13" fmla="*/ 157 h 52"/>
                <a:gd name="T14" fmla="*/ 60 w 133"/>
                <a:gd name="T15" fmla="*/ 184 h 52"/>
                <a:gd name="T16" fmla="*/ 0 w 133"/>
                <a:gd name="T17" fmla="*/ 192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52">
                  <a:moveTo>
                    <a:pt x="4" y="28"/>
                  </a:moveTo>
                  <a:cubicBezTo>
                    <a:pt x="15" y="27"/>
                    <a:pt x="24" y="19"/>
                    <a:pt x="34" y="15"/>
                  </a:cubicBezTo>
                  <a:cubicBezTo>
                    <a:pt x="47" y="10"/>
                    <a:pt x="60" y="11"/>
                    <a:pt x="73" y="11"/>
                  </a:cubicBezTo>
                  <a:cubicBezTo>
                    <a:pt x="86" y="10"/>
                    <a:pt x="98" y="7"/>
                    <a:pt x="111" y="5"/>
                  </a:cubicBezTo>
                  <a:cubicBezTo>
                    <a:pt x="118" y="4"/>
                    <a:pt x="127" y="4"/>
                    <a:pt x="133" y="0"/>
                  </a:cubicBezTo>
                  <a:cubicBezTo>
                    <a:pt x="116" y="3"/>
                    <a:pt x="100" y="15"/>
                    <a:pt x="85" y="23"/>
                  </a:cubicBezTo>
                  <a:cubicBezTo>
                    <a:pt x="71" y="31"/>
                    <a:pt x="57" y="37"/>
                    <a:pt x="42" y="42"/>
                  </a:cubicBezTo>
                  <a:cubicBezTo>
                    <a:pt x="33" y="45"/>
                    <a:pt x="24" y="48"/>
                    <a:pt x="15" y="49"/>
                  </a:cubicBezTo>
                  <a:cubicBezTo>
                    <a:pt x="12" y="50"/>
                    <a:pt x="3" y="52"/>
                    <a:pt x="0" y="5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0" name="Freeform 155">
              <a:extLst>
                <a:ext uri="{FF2B5EF4-FFF2-40B4-BE49-F238E27FC236}">
                  <a16:creationId xmlns:a16="http://schemas.microsoft.com/office/drawing/2014/main" id="{8686D392-57F4-43CD-9E72-A1EC9A8C2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2190"/>
              <a:ext cx="121" cy="91"/>
            </a:xfrm>
            <a:custGeom>
              <a:avLst/>
              <a:gdLst>
                <a:gd name="T0" fmla="*/ 0 w 77"/>
                <a:gd name="T1" fmla="*/ 224 h 58"/>
                <a:gd name="T2" fmla="*/ 299 w 77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58">
                  <a:moveTo>
                    <a:pt x="0" y="58"/>
                  </a:moveTo>
                  <a:cubicBezTo>
                    <a:pt x="34" y="50"/>
                    <a:pt x="50" y="17"/>
                    <a:pt x="77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1" name="Freeform 156">
              <a:extLst>
                <a:ext uri="{FF2B5EF4-FFF2-40B4-BE49-F238E27FC236}">
                  <a16:creationId xmlns:a16="http://schemas.microsoft.com/office/drawing/2014/main" id="{2D089D35-3C44-4958-A9BD-2C4FAA1E6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270"/>
              <a:ext cx="135" cy="12"/>
            </a:xfrm>
            <a:custGeom>
              <a:avLst/>
              <a:gdLst>
                <a:gd name="T0" fmla="*/ 0 w 86"/>
                <a:gd name="T1" fmla="*/ 27 h 8"/>
                <a:gd name="T2" fmla="*/ 96 w 86"/>
                <a:gd name="T3" fmla="*/ 14 h 8"/>
                <a:gd name="T4" fmla="*/ 203 w 86"/>
                <a:gd name="T5" fmla="*/ 12 h 8"/>
                <a:gd name="T6" fmla="*/ 333 w 86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8">
                  <a:moveTo>
                    <a:pt x="0" y="8"/>
                  </a:moveTo>
                  <a:cubicBezTo>
                    <a:pt x="6" y="4"/>
                    <a:pt x="18" y="5"/>
                    <a:pt x="25" y="4"/>
                  </a:cubicBezTo>
                  <a:cubicBezTo>
                    <a:pt x="34" y="3"/>
                    <a:pt x="43" y="3"/>
                    <a:pt x="52" y="3"/>
                  </a:cubicBezTo>
                  <a:cubicBezTo>
                    <a:pt x="62" y="3"/>
                    <a:pt x="78" y="6"/>
                    <a:pt x="86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2" name="Freeform 157">
              <a:extLst>
                <a:ext uri="{FF2B5EF4-FFF2-40B4-BE49-F238E27FC236}">
                  <a16:creationId xmlns:a16="http://schemas.microsoft.com/office/drawing/2014/main" id="{11E307EE-6244-49E7-B355-2AB07770A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197"/>
              <a:ext cx="196" cy="77"/>
            </a:xfrm>
            <a:custGeom>
              <a:avLst/>
              <a:gdLst>
                <a:gd name="T0" fmla="*/ 0 w 125"/>
                <a:gd name="T1" fmla="*/ 94 h 49"/>
                <a:gd name="T2" fmla="*/ 96 w 125"/>
                <a:gd name="T3" fmla="*/ 60 h 49"/>
                <a:gd name="T4" fmla="*/ 251 w 125"/>
                <a:gd name="T5" fmla="*/ 49 h 49"/>
                <a:gd name="T6" fmla="*/ 481 w 125"/>
                <a:gd name="T7" fmla="*/ 0 h 49"/>
                <a:gd name="T8" fmla="*/ 351 w 125"/>
                <a:gd name="T9" fmla="*/ 60 h 49"/>
                <a:gd name="T10" fmla="*/ 220 w 125"/>
                <a:gd name="T11" fmla="*/ 108 h 49"/>
                <a:gd name="T12" fmla="*/ 20 w 125"/>
                <a:gd name="T13" fmla="*/ 19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49">
                  <a:moveTo>
                    <a:pt x="0" y="24"/>
                  </a:moveTo>
                  <a:cubicBezTo>
                    <a:pt x="9" y="20"/>
                    <a:pt x="15" y="16"/>
                    <a:pt x="25" y="15"/>
                  </a:cubicBezTo>
                  <a:cubicBezTo>
                    <a:pt x="38" y="13"/>
                    <a:pt x="52" y="13"/>
                    <a:pt x="65" y="13"/>
                  </a:cubicBezTo>
                  <a:cubicBezTo>
                    <a:pt x="86" y="12"/>
                    <a:pt x="106" y="7"/>
                    <a:pt x="125" y="0"/>
                  </a:cubicBezTo>
                  <a:cubicBezTo>
                    <a:pt x="114" y="2"/>
                    <a:pt x="102" y="11"/>
                    <a:pt x="91" y="15"/>
                  </a:cubicBezTo>
                  <a:cubicBezTo>
                    <a:pt x="80" y="19"/>
                    <a:pt x="68" y="23"/>
                    <a:pt x="57" y="28"/>
                  </a:cubicBezTo>
                  <a:cubicBezTo>
                    <a:pt x="39" y="36"/>
                    <a:pt x="23" y="48"/>
                    <a:pt x="5" y="49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3" name="Freeform 158">
              <a:extLst>
                <a:ext uri="{FF2B5EF4-FFF2-40B4-BE49-F238E27FC236}">
                  <a16:creationId xmlns:a16="http://schemas.microsoft.com/office/drawing/2014/main" id="{E118C01C-3E50-40B5-9EDF-0B9D41F1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61"/>
              <a:ext cx="140" cy="49"/>
            </a:xfrm>
            <a:custGeom>
              <a:avLst/>
              <a:gdLst>
                <a:gd name="T0" fmla="*/ 0 w 89"/>
                <a:gd name="T1" fmla="*/ 117 h 31"/>
                <a:gd name="T2" fmla="*/ 203 w 89"/>
                <a:gd name="T3" fmla="*/ 47 h 31"/>
                <a:gd name="T4" fmla="*/ 286 w 89"/>
                <a:gd name="T5" fmla="*/ 14 h 31"/>
                <a:gd name="T6" fmla="*/ 346 w 8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1">
                  <a:moveTo>
                    <a:pt x="0" y="30"/>
                  </a:moveTo>
                  <a:cubicBezTo>
                    <a:pt x="18" y="31"/>
                    <a:pt x="37" y="19"/>
                    <a:pt x="52" y="12"/>
                  </a:cubicBezTo>
                  <a:cubicBezTo>
                    <a:pt x="59" y="9"/>
                    <a:pt x="67" y="7"/>
                    <a:pt x="74" y="4"/>
                  </a:cubicBezTo>
                  <a:cubicBezTo>
                    <a:pt x="77" y="2"/>
                    <a:pt x="88" y="0"/>
                    <a:pt x="89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4" name="Freeform 159">
              <a:extLst>
                <a:ext uri="{FF2B5EF4-FFF2-40B4-BE49-F238E27FC236}">
                  <a16:creationId xmlns:a16="http://schemas.microsoft.com/office/drawing/2014/main" id="{9035CC3D-5E94-4787-B7F2-B6A59A4A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205"/>
              <a:ext cx="166" cy="43"/>
            </a:xfrm>
            <a:custGeom>
              <a:avLst/>
              <a:gdLst>
                <a:gd name="T0" fmla="*/ 0 w 106"/>
                <a:gd name="T1" fmla="*/ 16 h 27"/>
                <a:gd name="T2" fmla="*/ 135 w 106"/>
                <a:gd name="T3" fmla="*/ 8 h 27"/>
                <a:gd name="T4" fmla="*/ 265 w 106"/>
                <a:gd name="T5" fmla="*/ 48 h 27"/>
                <a:gd name="T6" fmla="*/ 359 w 106"/>
                <a:gd name="T7" fmla="*/ 84 h 27"/>
                <a:gd name="T8" fmla="*/ 407 w 106"/>
                <a:gd name="T9" fmla="*/ 10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27">
                  <a:moveTo>
                    <a:pt x="0" y="4"/>
                  </a:moveTo>
                  <a:cubicBezTo>
                    <a:pt x="12" y="2"/>
                    <a:pt x="22" y="0"/>
                    <a:pt x="35" y="2"/>
                  </a:cubicBezTo>
                  <a:cubicBezTo>
                    <a:pt x="46" y="4"/>
                    <a:pt x="58" y="7"/>
                    <a:pt x="69" y="12"/>
                  </a:cubicBezTo>
                  <a:cubicBezTo>
                    <a:pt x="77" y="15"/>
                    <a:pt x="85" y="18"/>
                    <a:pt x="93" y="21"/>
                  </a:cubicBezTo>
                  <a:cubicBezTo>
                    <a:pt x="97" y="23"/>
                    <a:pt x="104" y="24"/>
                    <a:pt x="106" y="2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5" name="Freeform 160">
              <a:extLst>
                <a:ext uri="{FF2B5EF4-FFF2-40B4-BE49-F238E27FC236}">
                  <a16:creationId xmlns:a16="http://schemas.microsoft.com/office/drawing/2014/main" id="{8BD3069D-8248-4D11-8A68-C2543EC0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168"/>
              <a:ext cx="225" cy="53"/>
            </a:xfrm>
            <a:custGeom>
              <a:avLst/>
              <a:gdLst>
                <a:gd name="T0" fmla="*/ 0 w 144"/>
                <a:gd name="T1" fmla="*/ 108 h 34"/>
                <a:gd name="T2" fmla="*/ 92 w 144"/>
                <a:gd name="T3" fmla="*/ 122 h 34"/>
                <a:gd name="T4" fmla="*/ 252 w 144"/>
                <a:gd name="T5" fmla="*/ 129 h 34"/>
                <a:gd name="T6" fmla="*/ 427 w 144"/>
                <a:gd name="T7" fmla="*/ 125 h 34"/>
                <a:gd name="T8" fmla="*/ 550 w 144"/>
                <a:gd name="T9" fmla="*/ 125 h 34"/>
                <a:gd name="T10" fmla="*/ 333 w 144"/>
                <a:gd name="T11" fmla="*/ 83 h 34"/>
                <a:gd name="T12" fmla="*/ 177 w 144"/>
                <a:gd name="T13" fmla="*/ 39 h 34"/>
                <a:gd name="T14" fmla="*/ 22 w 144"/>
                <a:gd name="T15" fmla="*/ 14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34">
                  <a:moveTo>
                    <a:pt x="0" y="28"/>
                  </a:moveTo>
                  <a:cubicBezTo>
                    <a:pt x="5" y="34"/>
                    <a:pt x="17" y="32"/>
                    <a:pt x="24" y="32"/>
                  </a:cubicBezTo>
                  <a:cubicBezTo>
                    <a:pt x="38" y="32"/>
                    <a:pt x="52" y="34"/>
                    <a:pt x="66" y="34"/>
                  </a:cubicBezTo>
                  <a:cubicBezTo>
                    <a:pt x="81" y="34"/>
                    <a:pt x="96" y="34"/>
                    <a:pt x="112" y="33"/>
                  </a:cubicBezTo>
                  <a:cubicBezTo>
                    <a:pt x="121" y="33"/>
                    <a:pt x="135" y="30"/>
                    <a:pt x="144" y="33"/>
                  </a:cubicBezTo>
                  <a:cubicBezTo>
                    <a:pt x="126" y="33"/>
                    <a:pt x="106" y="26"/>
                    <a:pt x="87" y="22"/>
                  </a:cubicBezTo>
                  <a:cubicBezTo>
                    <a:pt x="73" y="18"/>
                    <a:pt x="59" y="15"/>
                    <a:pt x="46" y="10"/>
                  </a:cubicBezTo>
                  <a:cubicBezTo>
                    <a:pt x="38" y="8"/>
                    <a:pt x="14" y="0"/>
                    <a:pt x="6" y="4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6" name="Freeform 161">
              <a:extLst>
                <a:ext uri="{FF2B5EF4-FFF2-40B4-BE49-F238E27FC236}">
                  <a16:creationId xmlns:a16="http://schemas.microsoft.com/office/drawing/2014/main" id="{BFC680C0-53D6-4A42-94A1-6F2A5CC24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219"/>
              <a:ext cx="99" cy="26"/>
            </a:xfrm>
            <a:custGeom>
              <a:avLst/>
              <a:gdLst>
                <a:gd name="T0" fmla="*/ 0 w 63"/>
                <a:gd name="T1" fmla="*/ 0 h 16"/>
                <a:gd name="T2" fmla="*/ 245 w 63"/>
                <a:gd name="T3" fmla="*/ 6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6">
                  <a:moveTo>
                    <a:pt x="0" y="0"/>
                  </a:moveTo>
                  <a:cubicBezTo>
                    <a:pt x="22" y="0"/>
                    <a:pt x="45" y="4"/>
                    <a:pt x="63" y="1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162">
              <a:extLst>
                <a:ext uri="{FF2B5EF4-FFF2-40B4-BE49-F238E27FC236}">
                  <a16:creationId xmlns:a16="http://schemas.microsoft.com/office/drawing/2014/main" id="{6167EFC6-9CE2-44BB-AD42-FCDD550E6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161"/>
              <a:ext cx="201" cy="35"/>
            </a:xfrm>
            <a:custGeom>
              <a:avLst/>
              <a:gdLst>
                <a:gd name="T0" fmla="*/ 0 w 128"/>
                <a:gd name="T1" fmla="*/ 81 h 22"/>
                <a:gd name="T2" fmla="*/ 49 w 128"/>
                <a:gd name="T3" fmla="*/ 84 h 22"/>
                <a:gd name="T4" fmla="*/ 159 w 128"/>
                <a:gd name="T5" fmla="*/ 76 h 22"/>
                <a:gd name="T6" fmla="*/ 338 w 128"/>
                <a:gd name="T7" fmla="*/ 35 h 22"/>
                <a:gd name="T8" fmla="*/ 441 w 128"/>
                <a:gd name="T9" fmla="*/ 8 h 22"/>
                <a:gd name="T10" fmla="*/ 496 w 128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22">
                  <a:moveTo>
                    <a:pt x="0" y="20"/>
                  </a:moveTo>
                  <a:cubicBezTo>
                    <a:pt x="3" y="18"/>
                    <a:pt x="9" y="21"/>
                    <a:pt x="13" y="21"/>
                  </a:cubicBezTo>
                  <a:cubicBezTo>
                    <a:pt x="22" y="22"/>
                    <a:pt x="32" y="21"/>
                    <a:pt x="41" y="19"/>
                  </a:cubicBezTo>
                  <a:cubicBezTo>
                    <a:pt x="57" y="17"/>
                    <a:pt x="72" y="14"/>
                    <a:pt x="87" y="9"/>
                  </a:cubicBezTo>
                  <a:cubicBezTo>
                    <a:pt x="97" y="7"/>
                    <a:pt x="105" y="4"/>
                    <a:pt x="114" y="2"/>
                  </a:cubicBezTo>
                  <a:cubicBezTo>
                    <a:pt x="118" y="2"/>
                    <a:pt x="125" y="2"/>
                    <a:pt x="128" y="0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Freeform 163">
              <a:extLst>
                <a:ext uri="{FF2B5EF4-FFF2-40B4-BE49-F238E27FC236}">
                  <a16:creationId xmlns:a16="http://schemas.microsoft.com/office/drawing/2014/main" id="{2A1DF686-91C2-45CC-99C1-050CD2C78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179"/>
              <a:ext cx="178" cy="42"/>
            </a:xfrm>
            <a:custGeom>
              <a:avLst/>
              <a:gdLst>
                <a:gd name="T0" fmla="*/ 0 w 113"/>
                <a:gd name="T1" fmla="*/ 5 h 27"/>
                <a:gd name="T2" fmla="*/ 39 w 113"/>
                <a:gd name="T3" fmla="*/ 5 h 27"/>
                <a:gd name="T4" fmla="*/ 117 w 113"/>
                <a:gd name="T5" fmla="*/ 5 h 27"/>
                <a:gd name="T6" fmla="*/ 277 w 113"/>
                <a:gd name="T7" fmla="*/ 47 h 27"/>
                <a:gd name="T8" fmla="*/ 441 w 113"/>
                <a:gd name="T9" fmla="*/ 73 h 27"/>
                <a:gd name="T10" fmla="*/ 198 w 113"/>
                <a:gd name="T11" fmla="*/ 87 h 27"/>
                <a:gd name="T12" fmla="*/ 47 w 113"/>
                <a:gd name="T13" fmla="*/ 10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7">
                  <a:moveTo>
                    <a:pt x="0" y="1"/>
                  </a:moveTo>
                  <a:cubicBezTo>
                    <a:pt x="3" y="2"/>
                    <a:pt x="7" y="1"/>
                    <a:pt x="10" y="1"/>
                  </a:cubicBezTo>
                  <a:cubicBezTo>
                    <a:pt x="17" y="0"/>
                    <a:pt x="23" y="0"/>
                    <a:pt x="30" y="1"/>
                  </a:cubicBezTo>
                  <a:cubicBezTo>
                    <a:pt x="44" y="4"/>
                    <a:pt x="58" y="9"/>
                    <a:pt x="71" y="12"/>
                  </a:cubicBezTo>
                  <a:cubicBezTo>
                    <a:pt x="85" y="16"/>
                    <a:pt x="100" y="19"/>
                    <a:pt x="113" y="19"/>
                  </a:cubicBezTo>
                  <a:cubicBezTo>
                    <a:pt x="93" y="19"/>
                    <a:pt x="71" y="20"/>
                    <a:pt x="51" y="23"/>
                  </a:cubicBezTo>
                  <a:cubicBezTo>
                    <a:pt x="38" y="24"/>
                    <a:pt x="24" y="24"/>
                    <a:pt x="12" y="2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9" name="Freeform 164">
              <a:extLst>
                <a:ext uri="{FF2B5EF4-FFF2-40B4-BE49-F238E27FC236}">
                  <a16:creationId xmlns:a16="http://schemas.microsoft.com/office/drawing/2014/main" id="{969C2A97-83EF-4760-9644-361D57311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935"/>
              <a:ext cx="215" cy="186"/>
            </a:xfrm>
            <a:custGeom>
              <a:avLst/>
              <a:gdLst>
                <a:gd name="T0" fmla="*/ 0 w 137"/>
                <a:gd name="T1" fmla="*/ 457 h 118"/>
                <a:gd name="T2" fmla="*/ 311 w 137"/>
                <a:gd name="T3" fmla="*/ 238 h 118"/>
                <a:gd name="T4" fmla="*/ 490 w 137"/>
                <a:gd name="T5" fmla="*/ 0 h 118"/>
                <a:gd name="T6" fmla="*/ 386 w 137"/>
                <a:gd name="T7" fmla="*/ 243 h 118"/>
                <a:gd name="T8" fmla="*/ 529 w 137"/>
                <a:gd name="T9" fmla="*/ 372 h 118"/>
                <a:gd name="T10" fmla="*/ 367 w 137"/>
                <a:gd name="T11" fmla="*/ 400 h 118"/>
                <a:gd name="T12" fmla="*/ 113 w 137"/>
                <a:gd name="T13" fmla="*/ 462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118">
                  <a:moveTo>
                    <a:pt x="0" y="117"/>
                  </a:moveTo>
                  <a:cubicBezTo>
                    <a:pt x="31" y="109"/>
                    <a:pt x="59" y="83"/>
                    <a:pt x="80" y="61"/>
                  </a:cubicBezTo>
                  <a:cubicBezTo>
                    <a:pt x="98" y="43"/>
                    <a:pt x="109" y="17"/>
                    <a:pt x="127" y="0"/>
                  </a:cubicBezTo>
                  <a:cubicBezTo>
                    <a:pt x="119" y="20"/>
                    <a:pt x="105" y="41"/>
                    <a:pt x="100" y="62"/>
                  </a:cubicBezTo>
                  <a:cubicBezTo>
                    <a:pt x="95" y="83"/>
                    <a:pt x="115" y="103"/>
                    <a:pt x="137" y="95"/>
                  </a:cubicBezTo>
                  <a:cubicBezTo>
                    <a:pt x="128" y="97"/>
                    <a:pt x="109" y="101"/>
                    <a:pt x="95" y="102"/>
                  </a:cubicBezTo>
                  <a:cubicBezTo>
                    <a:pt x="73" y="105"/>
                    <a:pt x="52" y="116"/>
                    <a:pt x="29" y="118"/>
                  </a:cubicBezTo>
                </a:path>
              </a:pathLst>
            </a:custGeom>
            <a:solidFill>
              <a:srgbClr val="EA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0" name="Freeform 165">
              <a:extLst>
                <a:ext uri="{FF2B5EF4-FFF2-40B4-BE49-F238E27FC236}">
                  <a16:creationId xmlns:a16="http://schemas.microsoft.com/office/drawing/2014/main" id="{1FE5E241-2DBB-47D4-9E3B-A9892DE87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405"/>
              <a:ext cx="703" cy="433"/>
            </a:xfrm>
            <a:custGeom>
              <a:avLst/>
              <a:gdLst>
                <a:gd name="T0" fmla="*/ 1731 w 448"/>
                <a:gd name="T1" fmla="*/ 0 h 276"/>
                <a:gd name="T2" fmla="*/ 631 w 448"/>
                <a:gd name="T3" fmla="*/ 1065 h 276"/>
                <a:gd name="T4" fmla="*/ 603 w 448"/>
                <a:gd name="T5" fmla="*/ 734 h 276"/>
                <a:gd name="T6" fmla="*/ 552 w 448"/>
                <a:gd name="T7" fmla="*/ 497 h 276"/>
                <a:gd name="T8" fmla="*/ 311 w 448"/>
                <a:gd name="T9" fmla="*/ 420 h 276"/>
                <a:gd name="T10" fmla="*/ 0 w 448"/>
                <a:gd name="T11" fmla="*/ 373 h 276"/>
                <a:gd name="T12" fmla="*/ 406 w 448"/>
                <a:gd name="T13" fmla="*/ 271 h 276"/>
                <a:gd name="T14" fmla="*/ 803 w 448"/>
                <a:gd name="T15" fmla="*/ 151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8" h="276">
                  <a:moveTo>
                    <a:pt x="448" y="0"/>
                  </a:moveTo>
                  <a:cubicBezTo>
                    <a:pt x="199" y="49"/>
                    <a:pt x="163" y="181"/>
                    <a:pt x="163" y="276"/>
                  </a:cubicBezTo>
                  <a:cubicBezTo>
                    <a:pt x="157" y="249"/>
                    <a:pt x="155" y="219"/>
                    <a:pt x="156" y="190"/>
                  </a:cubicBezTo>
                  <a:cubicBezTo>
                    <a:pt x="157" y="170"/>
                    <a:pt x="162" y="144"/>
                    <a:pt x="143" y="129"/>
                  </a:cubicBezTo>
                  <a:cubicBezTo>
                    <a:pt x="127" y="116"/>
                    <a:pt x="99" y="112"/>
                    <a:pt x="80" y="109"/>
                  </a:cubicBezTo>
                  <a:cubicBezTo>
                    <a:pt x="54" y="105"/>
                    <a:pt x="26" y="99"/>
                    <a:pt x="0" y="97"/>
                  </a:cubicBezTo>
                  <a:cubicBezTo>
                    <a:pt x="32" y="80"/>
                    <a:pt x="71" y="78"/>
                    <a:pt x="105" y="70"/>
                  </a:cubicBezTo>
                  <a:cubicBezTo>
                    <a:pt x="141" y="61"/>
                    <a:pt x="174" y="48"/>
                    <a:pt x="208" y="39"/>
                  </a:cubicBezTo>
                </a:path>
              </a:pathLst>
            </a:custGeom>
            <a:solidFill>
              <a:srgbClr val="E02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7" name="Group 166">
            <a:extLst>
              <a:ext uri="{FF2B5EF4-FFF2-40B4-BE49-F238E27FC236}">
                <a16:creationId xmlns:a16="http://schemas.microsoft.com/office/drawing/2014/main" id="{D4457A25-A71B-435B-9E14-6AC616A59F8E}"/>
              </a:ext>
            </a:extLst>
          </p:cNvPr>
          <p:cNvGrpSpPr>
            <a:grpSpLocks/>
          </p:cNvGrpSpPr>
          <p:nvPr/>
        </p:nvGrpSpPr>
        <p:grpSpPr bwMode="auto">
          <a:xfrm>
            <a:off x="3055938" y="4508500"/>
            <a:ext cx="6164262" cy="1384300"/>
            <a:chOff x="965" y="2840"/>
            <a:chExt cx="3883" cy="872"/>
          </a:xfrm>
        </p:grpSpPr>
        <p:sp>
          <p:nvSpPr>
            <p:cNvPr id="36868" name="Freeform 167">
              <a:extLst>
                <a:ext uri="{FF2B5EF4-FFF2-40B4-BE49-F238E27FC236}">
                  <a16:creationId xmlns:a16="http://schemas.microsoft.com/office/drawing/2014/main" id="{B6068414-78B2-4BC8-8C7D-43744E38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840"/>
              <a:ext cx="258" cy="869"/>
            </a:xfrm>
            <a:custGeom>
              <a:avLst/>
              <a:gdLst>
                <a:gd name="T0" fmla="*/ 1618 w 103"/>
                <a:gd name="T1" fmla="*/ 0 h 348"/>
                <a:gd name="T2" fmla="*/ 1618 w 103"/>
                <a:gd name="T3" fmla="*/ 5419 h 348"/>
                <a:gd name="T4" fmla="*/ 0 w 103"/>
                <a:gd name="T5" fmla="*/ 2587 h 348"/>
                <a:gd name="T6" fmla="*/ 1618 w 103"/>
                <a:gd name="T7" fmla="*/ 0 h 3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348">
                  <a:moveTo>
                    <a:pt x="103" y="0"/>
                  </a:moveTo>
                  <a:cubicBezTo>
                    <a:pt x="103" y="348"/>
                    <a:pt x="103" y="348"/>
                    <a:pt x="103" y="348"/>
                  </a:cubicBezTo>
                  <a:cubicBezTo>
                    <a:pt x="103" y="348"/>
                    <a:pt x="0" y="340"/>
                    <a:pt x="0" y="166"/>
                  </a:cubicBezTo>
                  <a:cubicBezTo>
                    <a:pt x="0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rgbClr val="F2D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9" name="Freeform 168">
              <a:extLst>
                <a:ext uri="{FF2B5EF4-FFF2-40B4-BE49-F238E27FC236}">
                  <a16:creationId xmlns:a16="http://schemas.microsoft.com/office/drawing/2014/main" id="{B8241DCA-BEA2-465C-91A5-1D32217B9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840"/>
              <a:ext cx="257" cy="869"/>
            </a:xfrm>
            <a:custGeom>
              <a:avLst/>
              <a:gdLst>
                <a:gd name="T0" fmla="*/ 1599 w 103"/>
                <a:gd name="T1" fmla="*/ 0 h 348"/>
                <a:gd name="T2" fmla="*/ 1599 w 103"/>
                <a:gd name="T3" fmla="*/ 5419 h 348"/>
                <a:gd name="T4" fmla="*/ 0 w 103"/>
                <a:gd name="T5" fmla="*/ 2587 h 348"/>
                <a:gd name="T6" fmla="*/ 1599 w 103"/>
                <a:gd name="T7" fmla="*/ 0 h 3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348">
                  <a:moveTo>
                    <a:pt x="103" y="0"/>
                  </a:moveTo>
                  <a:cubicBezTo>
                    <a:pt x="103" y="348"/>
                    <a:pt x="103" y="348"/>
                    <a:pt x="103" y="348"/>
                  </a:cubicBezTo>
                  <a:cubicBezTo>
                    <a:pt x="103" y="348"/>
                    <a:pt x="0" y="340"/>
                    <a:pt x="0" y="166"/>
                  </a:cubicBezTo>
                  <a:cubicBezTo>
                    <a:pt x="0" y="0"/>
                    <a:pt x="103" y="0"/>
                    <a:pt x="103" y="0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169">
              <a:extLst>
                <a:ext uri="{FF2B5EF4-FFF2-40B4-BE49-F238E27FC236}">
                  <a16:creationId xmlns:a16="http://schemas.microsoft.com/office/drawing/2014/main" id="{8DA6EBB6-CD01-430F-BF5C-367E4EEF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882"/>
              <a:ext cx="3848" cy="800"/>
            </a:xfrm>
            <a:custGeom>
              <a:avLst/>
              <a:gdLst>
                <a:gd name="T0" fmla="*/ 24056 w 1539"/>
                <a:gd name="T1" fmla="*/ 4720 h 320"/>
                <a:gd name="T2" fmla="*/ 22338 w 1539"/>
                <a:gd name="T3" fmla="*/ 2458 h 320"/>
                <a:gd name="T4" fmla="*/ 24056 w 1539"/>
                <a:gd name="T5" fmla="*/ 208 h 320"/>
                <a:gd name="T6" fmla="*/ 20275 w 1539"/>
                <a:gd name="T7" fmla="*/ 33 h 320"/>
                <a:gd name="T8" fmla="*/ 18192 w 1539"/>
                <a:gd name="T9" fmla="*/ 0 h 320"/>
                <a:gd name="T10" fmla="*/ 17897 w 1539"/>
                <a:gd name="T11" fmla="*/ 438 h 320"/>
                <a:gd name="T12" fmla="*/ 17722 w 1539"/>
                <a:gd name="T13" fmla="*/ 1020 h 320"/>
                <a:gd name="T14" fmla="*/ 16617 w 1539"/>
                <a:gd name="T15" fmla="*/ 1175 h 320"/>
                <a:gd name="T16" fmla="*/ 7959 w 1539"/>
                <a:gd name="T17" fmla="*/ 1113 h 320"/>
                <a:gd name="T18" fmla="*/ 783 w 1539"/>
                <a:gd name="T19" fmla="*/ 1188 h 320"/>
                <a:gd name="T20" fmla="*/ 33 w 1539"/>
                <a:gd name="T21" fmla="*/ 1875 h 320"/>
                <a:gd name="T22" fmla="*/ 0 w 1539"/>
                <a:gd name="T23" fmla="*/ 2938 h 320"/>
                <a:gd name="T24" fmla="*/ 613 w 1539"/>
                <a:gd name="T25" fmla="*/ 3675 h 320"/>
                <a:gd name="T26" fmla="*/ 2345 w 1539"/>
                <a:gd name="T27" fmla="*/ 3783 h 320"/>
                <a:gd name="T28" fmla="*/ 11784 w 1539"/>
                <a:gd name="T29" fmla="*/ 3738 h 320"/>
                <a:gd name="T30" fmla="*/ 16567 w 1539"/>
                <a:gd name="T31" fmla="*/ 3708 h 320"/>
                <a:gd name="T32" fmla="*/ 17680 w 1539"/>
                <a:gd name="T33" fmla="*/ 3770 h 320"/>
                <a:gd name="T34" fmla="*/ 18005 w 1539"/>
                <a:gd name="T35" fmla="*/ 4425 h 320"/>
                <a:gd name="T36" fmla="*/ 18022 w 1539"/>
                <a:gd name="T37" fmla="*/ 4908 h 320"/>
                <a:gd name="T38" fmla="*/ 20868 w 1539"/>
                <a:gd name="T39" fmla="*/ 5000 h 320"/>
                <a:gd name="T40" fmla="*/ 23631 w 1539"/>
                <a:gd name="T41" fmla="*/ 4958 h 320"/>
                <a:gd name="T42" fmla="*/ 24056 w 1539"/>
                <a:gd name="T43" fmla="*/ 4720 h 3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39" h="320">
                  <a:moveTo>
                    <a:pt x="1539" y="302"/>
                  </a:moveTo>
                  <a:cubicBezTo>
                    <a:pt x="1478" y="302"/>
                    <a:pt x="1429" y="237"/>
                    <a:pt x="1429" y="157"/>
                  </a:cubicBezTo>
                  <a:cubicBezTo>
                    <a:pt x="1429" y="78"/>
                    <a:pt x="1478" y="13"/>
                    <a:pt x="1539" y="13"/>
                  </a:cubicBezTo>
                  <a:cubicBezTo>
                    <a:pt x="1297" y="2"/>
                    <a:pt x="1297" y="2"/>
                    <a:pt x="1297" y="2"/>
                  </a:cubicBezTo>
                  <a:cubicBezTo>
                    <a:pt x="1164" y="0"/>
                    <a:pt x="1164" y="0"/>
                    <a:pt x="1164" y="0"/>
                  </a:cubicBezTo>
                  <a:cubicBezTo>
                    <a:pt x="1145" y="28"/>
                    <a:pt x="1145" y="28"/>
                    <a:pt x="1145" y="28"/>
                  </a:cubicBezTo>
                  <a:cubicBezTo>
                    <a:pt x="1134" y="65"/>
                    <a:pt x="1134" y="65"/>
                    <a:pt x="1134" y="65"/>
                  </a:cubicBezTo>
                  <a:cubicBezTo>
                    <a:pt x="1063" y="75"/>
                    <a:pt x="1063" y="75"/>
                    <a:pt x="1063" y="75"/>
                  </a:cubicBezTo>
                  <a:cubicBezTo>
                    <a:pt x="509" y="71"/>
                    <a:pt x="509" y="71"/>
                    <a:pt x="509" y="71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754" y="239"/>
                    <a:pt x="754" y="239"/>
                    <a:pt x="754" y="239"/>
                  </a:cubicBezTo>
                  <a:cubicBezTo>
                    <a:pt x="1060" y="237"/>
                    <a:pt x="1060" y="237"/>
                    <a:pt x="1060" y="237"/>
                  </a:cubicBezTo>
                  <a:cubicBezTo>
                    <a:pt x="1131" y="241"/>
                    <a:pt x="1131" y="241"/>
                    <a:pt x="1131" y="241"/>
                  </a:cubicBezTo>
                  <a:cubicBezTo>
                    <a:pt x="1152" y="283"/>
                    <a:pt x="1152" y="283"/>
                    <a:pt x="1152" y="283"/>
                  </a:cubicBezTo>
                  <a:cubicBezTo>
                    <a:pt x="1153" y="314"/>
                    <a:pt x="1153" y="314"/>
                    <a:pt x="1153" y="314"/>
                  </a:cubicBezTo>
                  <a:cubicBezTo>
                    <a:pt x="1335" y="320"/>
                    <a:pt x="1335" y="320"/>
                    <a:pt x="1335" y="320"/>
                  </a:cubicBezTo>
                  <a:cubicBezTo>
                    <a:pt x="1512" y="317"/>
                    <a:pt x="1512" y="317"/>
                    <a:pt x="1512" y="317"/>
                  </a:cubicBezTo>
                  <a:lnTo>
                    <a:pt x="1539" y="302"/>
                  </a:lnTo>
                  <a:close/>
                </a:path>
              </a:pathLst>
            </a:custGeom>
            <a:solidFill>
              <a:srgbClr val="E36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170">
              <a:extLst>
                <a:ext uri="{FF2B5EF4-FFF2-40B4-BE49-F238E27FC236}">
                  <a16:creationId xmlns:a16="http://schemas.microsoft.com/office/drawing/2014/main" id="{F835296E-B7B3-4740-8506-74BB61A28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3030"/>
              <a:ext cx="188" cy="492"/>
            </a:xfrm>
            <a:custGeom>
              <a:avLst/>
              <a:gdLst>
                <a:gd name="T0" fmla="*/ 1181 w 75"/>
                <a:gd name="T1" fmla="*/ 2570 h 197"/>
                <a:gd name="T2" fmla="*/ 376 w 75"/>
                <a:gd name="T3" fmla="*/ 1528 h 197"/>
                <a:gd name="T4" fmla="*/ 1181 w 75"/>
                <a:gd name="T5" fmla="*/ 480 h 197"/>
                <a:gd name="T6" fmla="*/ 1181 w 75"/>
                <a:gd name="T7" fmla="*/ 0 h 197"/>
                <a:gd name="T8" fmla="*/ 0 w 75"/>
                <a:gd name="T9" fmla="*/ 1528 h 197"/>
                <a:gd name="T10" fmla="*/ 1181 w 75"/>
                <a:gd name="T11" fmla="*/ 3069 h 197"/>
                <a:gd name="T12" fmla="*/ 1181 w 75"/>
                <a:gd name="T13" fmla="*/ 2570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97">
                  <a:moveTo>
                    <a:pt x="75" y="165"/>
                  </a:moveTo>
                  <a:cubicBezTo>
                    <a:pt x="47" y="165"/>
                    <a:pt x="24" y="135"/>
                    <a:pt x="24" y="98"/>
                  </a:cubicBezTo>
                  <a:cubicBezTo>
                    <a:pt x="24" y="61"/>
                    <a:pt x="47" y="31"/>
                    <a:pt x="75" y="31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34" y="0"/>
                    <a:pt x="0" y="44"/>
                    <a:pt x="0" y="98"/>
                  </a:cubicBezTo>
                  <a:cubicBezTo>
                    <a:pt x="0" y="153"/>
                    <a:pt x="34" y="197"/>
                    <a:pt x="75" y="197"/>
                  </a:cubicBezTo>
                  <a:lnTo>
                    <a:pt x="75" y="165"/>
                  </a:lnTo>
                  <a:close/>
                </a:path>
              </a:pathLst>
            </a:custGeom>
            <a:solidFill>
              <a:srgbClr val="F2D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171">
              <a:extLst>
                <a:ext uri="{FF2B5EF4-FFF2-40B4-BE49-F238E27FC236}">
                  <a16:creationId xmlns:a16="http://schemas.microsoft.com/office/drawing/2014/main" id="{CE7D7971-8506-4EC5-9D06-8392BA74E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840"/>
              <a:ext cx="3693" cy="272"/>
            </a:xfrm>
            <a:custGeom>
              <a:avLst/>
              <a:gdLst>
                <a:gd name="T0" fmla="*/ 16317 w 1477"/>
                <a:gd name="T1" fmla="*/ 1662 h 109"/>
                <a:gd name="T2" fmla="*/ 0 w 1477"/>
                <a:gd name="T3" fmla="*/ 1662 h 109"/>
                <a:gd name="T4" fmla="*/ 0 w 1477"/>
                <a:gd name="T5" fmla="*/ 1183 h 109"/>
                <a:gd name="T6" fmla="*/ 16317 w 1477"/>
                <a:gd name="T7" fmla="*/ 1183 h 109"/>
                <a:gd name="T8" fmla="*/ 16772 w 1477"/>
                <a:gd name="T9" fmla="*/ 574 h 109"/>
                <a:gd name="T10" fmla="*/ 17255 w 1477"/>
                <a:gd name="T11" fmla="*/ 0 h 109"/>
                <a:gd name="T12" fmla="*/ 23088 w 1477"/>
                <a:gd name="T13" fmla="*/ 0 h 109"/>
                <a:gd name="T14" fmla="*/ 23088 w 1477"/>
                <a:gd name="T15" fmla="*/ 467 h 109"/>
                <a:gd name="T16" fmla="*/ 17505 w 1477"/>
                <a:gd name="T17" fmla="*/ 467 h 109"/>
                <a:gd name="T18" fmla="*/ 17180 w 1477"/>
                <a:gd name="T19" fmla="*/ 871 h 109"/>
                <a:gd name="T20" fmla="*/ 16317 w 1477"/>
                <a:gd name="T21" fmla="*/ 1662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77" h="109">
                  <a:moveTo>
                    <a:pt x="1044" y="10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044" y="76"/>
                    <a:pt x="1044" y="76"/>
                    <a:pt x="1044" y="76"/>
                  </a:cubicBezTo>
                  <a:cubicBezTo>
                    <a:pt x="1044" y="76"/>
                    <a:pt x="1073" y="79"/>
                    <a:pt x="1073" y="37"/>
                  </a:cubicBezTo>
                  <a:cubicBezTo>
                    <a:pt x="1074" y="0"/>
                    <a:pt x="1104" y="0"/>
                    <a:pt x="1104" y="0"/>
                  </a:cubicBezTo>
                  <a:cubicBezTo>
                    <a:pt x="1477" y="0"/>
                    <a:pt x="1477" y="0"/>
                    <a:pt x="1477" y="0"/>
                  </a:cubicBezTo>
                  <a:cubicBezTo>
                    <a:pt x="1477" y="30"/>
                    <a:pt x="1477" y="30"/>
                    <a:pt x="1477" y="30"/>
                  </a:cubicBezTo>
                  <a:cubicBezTo>
                    <a:pt x="1120" y="30"/>
                    <a:pt x="1120" y="30"/>
                    <a:pt x="1120" y="30"/>
                  </a:cubicBezTo>
                  <a:cubicBezTo>
                    <a:pt x="1120" y="30"/>
                    <a:pt x="1099" y="27"/>
                    <a:pt x="1099" y="56"/>
                  </a:cubicBezTo>
                  <a:cubicBezTo>
                    <a:pt x="1099" y="109"/>
                    <a:pt x="1044" y="107"/>
                    <a:pt x="1044" y="107"/>
                  </a:cubicBezTo>
                  <a:close/>
                </a:path>
              </a:pathLst>
            </a:custGeom>
            <a:solidFill>
              <a:srgbClr val="F1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72">
              <a:extLst>
                <a:ext uri="{FF2B5EF4-FFF2-40B4-BE49-F238E27FC236}">
                  <a16:creationId xmlns:a16="http://schemas.microsoft.com/office/drawing/2014/main" id="{66D3BA73-59D8-4236-94CB-272D4386F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3439"/>
              <a:ext cx="3693" cy="273"/>
            </a:xfrm>
            <a:custGeom>
              <a:avLst/>
              <a:gdLst>
                <a:gd name="T0" fmla="*/ 16317 w 1477"/>
                <a:gd name="T1" fmla="*/ 20 h 109"/>
                <a:gd name="T2" fmla="*/ 0 w 1477"/>
                <a:gd name="T3" fmla="*/ 20 h 109"/>
                <a:gd name="T4" fmla="*/ 0 w 1477"/>
                <a:gd name="T5" fmla="*/ 521 h 109"/>
                <a:gd name="T6" fmla="*/ 16317 w 1477"/>
                <a:gd name="T7" fmla="*/ 521 h 109"/>
                <a:gd name="T8" fmla="*/ 16772 w 1477"/>
                <a:gd name="T9" fmla="*/ 1130 h 109"/>
                <a:gd name="T10" fmla="*/ 17255 w 1477"/>
                <a:gd name="T11" fmla="*/ 1713 h 109"/>
                <a:gd name="T12" fmla="*/ 23088 w 1477"/>
                <a:gd name="T13" fmla="*/ 1713 h 109"/>
                <a:gd name="T14" fmla="*/ 23088 w 1477"/>
                <a:gd name="T15" fmla="*/ 1222 h 109"/>
                <a:gd name="T16" fmla="*/ 17505 w 1477"/>
                <a:gd name="T17" fmla="*/ 1222 h 109"/>
                <a:gd name="T18" fmla="*/ 17180 w 1477"/>
                <a:gd name="T19" fmla="*/ 834 h 109"/>
                <a:gd name="T20" fmla="*/ 16317 w 1477"/>
                <a:gd name="T21" fmla="*/ 20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77" h="109">
                  <a:moveTo>
                    <a:pt x="1044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044" y="33"/>
                    <a:pt x="1044" y="33"/>
                    <a:pt x="1044" y="33"/>
                  </a:cubicBezTo>
                  <a:cubicBezTo>
                    <a:pt x="1044" y="33"/>
                    <a:pt x="1073" y="30"/>
                    <a:pt x="1073" y="72"/>
                  </a:cubicBezTo>
                  <a:cubicBezTo>
                    <a:pt x="1074" y="108"/>
                    <a:pt x="1104" y="109"/>
                    <a:pt x="1104" y="109"/>
                  </a:cubicBezTo>
                  <a:cubicBezTo>
                    <a:pt x="1477" y="109"/>
                    <a:pt x="1477" y="109"/>
                    <a:pt x="1477" y="109"/>
                  </a:cubicBezTo>
                  <a:cubicBezTo>
                    <a:pt x="1477" y="78"/>
                    <a:pt x="1477" y="78"/>
                    <a:pt x="1477" y="78"/>
                  </a:cubicBezTo>
                  <a:cubicBezTo>
                    <a:pt x="1120" y="78"/>
                    <a:pt x="1120" y="78"/>
                    <a:pt x="1120" y="78"/>
                  </a:cubicBezTo>
                  <a:cubicBezTo>
                    <a:pt x="1120" y="78"/>
                    <a:pt x="1099" y="81"/>
                    <a:pt x="1099" y="53"/>
                  </a:cubicBezTo>
                  <a:cubicBezTo>
                    <a:pt x="1099" y="0"/>
                    <a:pt x="1044" y="1"/>
                    <a:pt x="1044" y="1"/>
                  </a:cubicBezTo>
                  <a:close/>
                </a:path>
              </a:pathLst>
            </a:custGeom>
            <a:solidFill>
              <a:srgbClr val="F1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173">
              <a:extLst>
                <a:ext uri="{FF2B5EF4-FFF2-40B4-BE49-F238E27FC236}">
                  <a16:creationId xmlns:a16="http://schemas.microsoft.com/office/drawing/2014/main" id="{81F9C0DE-025F-44FB-B937-52E9DA4BC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907"/>
              <a:ext cx="3823" cy="448"/>
            </a:xfrm>
            <a:custGeom>
              <a:avLst/>
              <a:gdLst>
                <a:gd name="T0" fmla="*/ 23901 w 1529"/>
                <a:gd name="T1" fmla="*/ 50 h 179"/>
                <a:gd name="T2" fmla="*/ 23881 w 1529"/>
                <a:gd name="T3" fmla="*/ 50 h 179"/>
                <a:gd name="T4" fmla="*/ 18305 w 1529"/>
                <a:gd name="T5" fmla="*/ 50 h 179"/>
                <a:gd name="T6" fmla="*/ 17972 w 1529"/>
                <a:gd name="T7" fmla="*/ 458 h 179"/>
                <a:gd name="T8" fmla="*/ 17117 w 1529"/>
                <a:gd name="T9" fmla="*/ 1254 h 179"/>
                <a:gd name="T10" fmla="*/ 800 w 1529"/>
                <a:gd name="T11" fmla="*/ 1254 h 179"/>
                <a:gd name="T12" fmla="*/ 800 w 1529"/>
                <a:gd name="T13" fmla="*/ 1254 h 179"/>
                <a:gd name="T14" fmla="*/ 0 w 1529"/>
                <a:gd name="T15" fmla="*/ 2305 h 179"/>
                <a:gd name="T16" fmla="*/ 95 w 1529"/>
                <a:gd name="T17" fmla="*/ 2806 h 179"/>
                <a:gd name="T18" fmla="*/ 800 w 1529"/>
                <a:gd name="T19" fmla="*/ 2255 h 179"/>
                <a:gd name="T20" fmla="*/ 800 w 1529"/>
                <a:gd name="T21" fmla="*/ 2255 h 179"/>
                <a:gd name="T22" fmla="*/ 17117 w 1529"/>
                <a:gd name="T23" fmla="*/ 2255 h 179"/>
                <a:gd name="T24" fmla="*/ 17972 w 1529"/>
                <a:gd name="T25" fmla="*/ 1442 h 179"/>
                <a:gd name="T26" fmla="*/ 18305 w 1529"/>
                <a:gd name="T27" fmla="*/ 1034 h 179"/>
                <a:gd name="T28" fmla="*/ 22475 w 1529"/>
                <a:gd name="T29" fmla="*/ 1034 h 179"/>
                <a:gd name="T30" fmla="*/ 23901 w 1529"/>
                <a:gd name="T31" fmla="*/ 50 h 17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9" h="179">
                  <a:moveTo>
                    <a:pt x="1529" y="3"/>
                  </a:moveTo>
                  <a:cubicBezTo>
                    <a:pt x="1528" y="3"/>
                    <a:pt x="1528" y="3"/>
                    <a:pt x="1528" y="3"/>
                  </a:cubicBezTo>
                  <a:cubicBezTo>
                    <a:pt x="1171" y="3"/>
                    <a:pt x="1171" y="3"/>
                    <a:pt x="1171" y="3"/>
                  </a:cubicBezTo>
                  <a:cubicBezTo>
                    <a:pt x="1171" y="3"/>
                    <a:pt x="1150" y="0"/>
                    <a:pt x="1150" y="29"/>
                  </a:cubicBezTo>
                  <a:cubicBezTo>
                    <a:pt x="1150" y="82"/>
                    <a:pt x="1095" y="80"/>
                    <a:pt x="1095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3" y="80"/>
                    <a:pt x="0" y="110"/>
                    <a:pt x="0" y="147"/>
                  </a:cubicBezTo>
                  <a:cubicBezTo>
                    <a:pt x="0" y="159"/>
                    <a:pt x="2" y="170"/>
                    <a:pt x="6" y="179"/>
                  </a:cubicBezTo>
                  <a:cubicBezTo>
                    <a:pt x="15" y="158"/>
                    <a:pt x="32" y="144"/>
                    <a:pt x="51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1095" y="144"/>
                    <a:pt x="1095" y="144"/>
                    <a:pt x="1095" y="144"/>
                  </a:cubicBezTo>
                  <a:cubicBezTo>
                    <a:pt x="1095" y="144"/>
                    <a:pt x="1150" y="145"/>
                    <a:pt x="1150" y="92"/>
                  </a:cubicBezTo>
                  <a:cubicBezTo>
                    <a:pt x="1150" y="64"/>
                    <a:pt x="1171" y="66"/>
                    <a:pt x="1171" y="66"/>
                  </a:cubicBezTo>
                  <a:cubicBezTo>
                    <a:pt x="1438" y="66"/>
                    <a:pt x="1438" y="66"/>
                    <a:pt x="1438" y="66"/>
                  </a:cubicBezTo>
                  <a:cubicBezTo>
                    <a:pt x="1458" y="28"/>
                    <a:pt x="1491" y="3"/>
                    <a:pt x="1529" y="3"/>
                  </a:cubicBezTo>
                  <a:close/>
                </a:path>
              </a:pathLst>
            </a:custGeom>
            <a:solidFill>
              <a:srgbClr val="D64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74">
              <a:extLst>
                <a:ext uri="{FF2B5EF4-FFF2-40B4-BE49-F238E27FC236}">
                  <a16:creationId xmlns:a16="http://schemas.microsoft.com/office/drawing/2014/main" id="{A281998D-60AE-45CD-9DB5-CF8D91275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840"/>
              <a:ext cx="3881" cy="872"/>
            </a:xfrm>
            <a:custGeom>
              <a:avLst/>
              <a:gdLst>
                <a:gd name="T0" fmla="*/ 1175 w 1552"/>
                <a:gd name="T1" fmla="*/ 4258 h 349"/>
                <a:gd name="T2" fmla="*/ 17497 w 1552"/>
                <a:gd name="T3" fmla="*/ 4258 h 349"/>
                <a:gd name="T4" fmla="*/ 17952 w 1552"/>
                <a:gd name="T5" fmla="*/ 4870 h 349"/>
                <a:gd name="T6" fmla="*/ 18435 w 1552"/>
                <a:gd name="T7" fmla="*/ 5444 h 349"/>
                <a:gd name="T8" fmla="*/ 24269 w 1552"/>
                <a:gd name="T9" fmla="*/ 5444 h 349"/>
                <a:gd name="T10" fmla="*/ 24269 w 1552"/>
                <a:gd name="T11" fmla="*/ 4962 h 349"/>
                <a:gd name="T12" fmla="*/ 18685 w 1552"/>
                <a:gd name="T13" fmla="*/ 4962 h 349"/>
                <a:gd name="T14" fmla="*/ 18360 w 1552"/>
                <a:gd name="T15" fmla="*/ 4570 h 349"/>
                <a:gd name="T16" fmla="*/ 17497 w 1552"/>
                <a:gd name="T17" fmla="*/ 3758 h 349"/>
                <a:gd name="T18" fmla="*/ 1175 w 1552"/>
                <a:gd name="T19" fmla="*/ 3758 h 349"/>
                <a:gd name="T20" fmla="*/ 1175 w 1552"/>
                <a:gd name="T21" fmla="*/ 3758 h 349"/>
                <a:gd name="T22" fmla="*/ 375 w 1552"/>
                <a:gd name="T23" fmla="*/ 2716 h 349"/>
                <a:gd name="T24" fmla="*/ 1175 w 1552"/>
                <a:gd name="T25" fmla="*/ 1667 h 349"/>
                <a:gd name="T26" fmla="*/ 1175 w 1552"/>
                <a:gd name="T27" fmla="*/ 1667 h 349"/>
                <a:gd name="T28" fmla="*/ 17497 w 1552"/>
                <a:gd name="T29" fmla="*/ 1667 h 349"/>
                <a:gd name="T30" fmla="*/ 18360 w 1552"/>
                <a:gd name="T31" fmla="*/ 874 h 349"/>
                <a:gd name="T32" fmla="*/ 18685 w 1552"/>
                <a:gd name="T33" fmla="*/ 467 h 349"/>
                <a:gd name="T34" fmla="*/ 24269 w 1552"/>
                <a:gd name="T35" fmla="*/ 467 h 349"/>
                <a:gd name="T36" fmla="*/ 24269 w 1552"/>
                <a:gd name="T37" fmla="*/ 0 h 349"/>
                <a:gd name="T38" fmla="*/ 18435 w 1552"/>
                <a:gd name="T39" fmla="*/ 0 h 349"/>
                <a:gd name="T40" fmla="*/ 17952 w 1552"/>
                <a:gd name="T41" fmla="*/ 575 h 349"/>
                <a:gd name="T42" fmla="*/ 17497 w 1552"/>
                <a:gd name="T43" fmla="*/ 1187 h 349"/>
                <a:gd name="T44" fmla="*/ 1175 w 1552"/>
                <a:gd name="T45" fmla="*/ 1187 h 349"/>
                <a:gd name="T46" fmla="*/ 0 w 1552"/>
                <a:gd name="T47" fmla="*/ 2716 h 349"/>
                <a:gd name="T48" fmla="*/ 1175 w 1552"/>
                <a:gd name="T49" fmla="*/ 4258 h 3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52" h="349">
                  <a:moveTo>
                    <a:pt x="75" y="273"/>
                  </a:moveTo>
                  <a:cubicBezTo>
                    <a:pt x="1119" y="273"/>
                    <a:pt x="1119" y="273"/>
                    <a:pt x="1119" y="273"/>
                  </a:cubicBezTo>
                  <a:cubicBezTo>
                    <a:pt x="1119" y="273"/>
                    <a:pt x="1148" y="270"/>
                    <a:pt x="1148" y="312"/>
                  </a:cubicBezTo>
                  <a:cubicBezTo>
                    <a:pt x="1149" y="348"/>
                    <a:pt x="1179" y="349"/>
                    <a:pt x="1179" y="349"/>
                  </a:cubicBezTo>
                  <a:cubicBezTo>
                    <a:pt x="1552" y="349"/>
                    <a:pt x="1552" y="349"/>
                    <a:pt x="1552" y="349"/>
                  </a:cubicBezTo>
                  <a:cubicBezTo>
                    <a:pt x="1552" y="318"/>
                    <a:pt x="1552" y="318"/>
                    <a:pt x="1552" y="318"/>
                  </a:cubicBezTo>
                  <a:cubicBezTo>
                    <a:pt x="1195" y="318"/>
                    <a:pt x="1195" y="318"/>
                    <a:pt x="1195" y="318"/>
                  </a:cubicBezTo>
                  <a:cubicBezTo>
                    <a:pt x="1195" y="318"/>
                    <a:pt x="1174" y="321"/>
                    <a:pt x="1174" y="293"/>
                  </a:cubicBezTo>
                  <a:cubicBezTo>
                    <a:pt x="1174" y="240"/>
                    <a:pt x="1119" y="241"/>
                    <a:pt x="1119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47" y="241"/>
                    <a:pt x="24" y="211"/>
                    <a:pt x="24" y="174"/>
                  </a:cubicBezTo>
                  <a:cubicBezTo>
                    <a:pt x="24" y="137"/>
                    <a:pt x="47" y="107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1119" y="107"/>
                    <a:pt x="1119" y="107"/>
                    <a:pt x="1119" y="107"/>
                  </a:cubicBezTo>
                  <a:cubicBezTo>
                    <a:pt x="1119" y="107"/>
                    <a:pt x="1174" y="109"/>
                    <a:pt x="1174" y="56"/>
                  </a:cubicBezTo>
                  <a:cubicBezTo>
                    <a:pt x="1174" y="27"/>
                    <a:pt x="1195" y="30"/>
                    <a:pt x="1195" y="30"/>
                  </a:cubicBezTo>
                  <a:cubicBezTo>
                    <a:pt x="1552" y="30"/>
                    <a:pt x="1552" y="30"/>
                    <a:pt x="1552" y="30"/>
                  </a:cubicBezTo>
                  <a:cubicBezTo>
                    <a:pt x="1552" y="0"/>
                    <a:pt x="1552" y="0"/>
                    <a:pt x="1552" y="0"/>
                  </a:cubicBezTo>
                  <a:cubicBezTo>
                    <a:pt x="1179" y="0"/>
                    <a:pt x="1179" y="0"/>
                    <a:pt x="1179" y="0"/>
                  </a:cubicBezTo>
                  <a:cubicBezTo>
                    <a:pt x="1179" y="0"/>
                    <a:pt x="1149" y="0"/>
                    <a:pt x="1148" y="37"/>
                  </a:cubicBezTo>
                  <a:cubicBezTo>
                    <a:pt x="1148" y="79"/>
                    <a:pt x="1119" y="76"/>
                    <a:pt x="1119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34" y="76"/>
                    <a:pt x="0" y="120"/>
                    <a:pt x="0" y="174"/>
                  </a:cubicBezTo>
                  <a:cubicBezTo>
                    <a:pt x="0" y="229"/>
                    <a:pt x="34" y="273"/>
                    <a:pt x="75" y="273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175">
              <a:extLst>
                <a:ext uri="{FF2B5EF4-FFF2-40B4-BE49-F238E27FC236}">
                  <a16:creationId xmlns:a16="http://schemas.microsoft.com/office/drawing/2014/main" id="{EC485325-8583-44D3-AE99-83F63AD56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5" y="2907"/>
              <a:ext cx="3823" cy="735"/>
            </a:xfrm>
            <a:custGeom>
              <a:avLst/>
              <a:gdLst>
                <a:gd name="T0" fmla="*/ 22180 w 1529"/>
                <a:gd name="T1" fmla="*/ 2300 h 294"/>
                <a:gd name="T2" fmla="*/ 23901 w 1529"/>
                <a:gd name="T3" fmla="*/ 50 h 294"/>
                <a:gd name="T4" fmla="*/ 23881 w 1529"/>
                <a:gd name="T5" fmla="*/ 50 h 294"/>
                <a:gd name="T6" fmla="*/ 18305 w 1529"/>
                <a:gd name="T7" fmla="*/ 50 h 294"/>
                <a:gd name="T8" fmla="*/ 17972 w 1529"/>
                <a:gd name="T9" fmla="*/ 458 h 294"/>
                <a:gd name="T10" fmla="*/ 17117 w 1529"/>
                <a:gd name="T11" fmla="*/ 1250 h 294"/>
                <a:gd name="T12" fmla="*/ 800 w 1529"/>
                <a:gd name="T13" fmla="*/ 1250 h 294"/>
                <a:gd name="T14" fmla="*/ 800 w 1529"/>
                <a:gd name="T15" fmla="*/ 1250 h 294"/>
                <a:gd name="T16" fmla="*/ 0 w 1529"/>
                <a:gd name="T17" fmla="*/ 2300 h 294"/>
                <a:gd name="T18" fmla="*/ 800 w 1529"/>
                <a:gd name="T19" fmla="*/ 3345 h 294"/>
                <a:gd name="T20" fmla="*/ 800 w 1529"/>
                <a:gd name="T21" fmla="*/ 3345 h 294"/>
                <a:gd name="T22" fmla="*/ 17117 w 1529"/>
                <a:gd name="T23" fmla="*/ 3345 h 294"/>
                <a:gd name="T24" fmla="*/ 17972 w 1529"/>
                <a:gd name="T25" fmla="*/ 4158 h 294"/>
                <a:gd name="T26" fmla="*/ 18305 w 1529"/>
                <a:gd name="T27" fmla="*/ 4550 h 294"/>
                <a:gd name="T28" fmla="*/ 23851 w 1529"/>
                <a:gd name="T29" fmla="*/ 4550 h 294"/>
                <a:gd name="T30" fmla="*/ 22180 w 1529"/>
                <a:gd name="T31" fmla="*/ 2300 h 294"/>
                <a:gd name="T32" fmla="*/ 23881 w 1529"/>
                <a:gd name="T33" fmla="*/ 4563 h 294"/>
                <a:gd name="T34" fmla="*/ 23901 w 1529"/>
                <a:gd name="T35" fmla="*/ 4563 h 294"/>
                <a:gd name="T36" fmla="*/ 23881 w 1529"/>
                <a:gd name="T37" fmla="*/ 4563 h 2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29" h="294">
                  <a:moveTo>
                    <a:pt x="1419" y="147"/>
                  </a:moveTo>
                  <a:cubicBezTo>
                    <a:pt x="1419" y="68"/>
                    <a:pt x="1468" y="3"/>
                    <a:pt x="1529" y="3"/>
                  </a:cubicBezTo>
                  <a:cubicBezTo>
                    <a:pt x="1528" y="3"/>
                    <a:pt x="1528" y="3"/>
                    <a:pt x="1528" y="3"/>
                  </a:cubicBezTo>
                  <a:cubicBezTo>
                    <a:pt x="1171" y="3"/>
                    <a:pt x="1171" y="3"/>
                    <a:pt x="1171" y="3"/>
                  </a:cubicBezTo>
                  <a:cubicBezTo>
                    <a:pt x="1171" y="3"/>
                    <a:pt x="1150" y="0"/>
                    <a:pt x="1150" y="29"/>
                  </a:cubicBezTo>
                  <a:cubicBezTo>
                    <a:pt x="1150" y="82"/>
                    <a:pt x="1095" y="80"/>
                    <a:pt x="1095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3" y="80"/>
                    <a:pt x="0" y="110"/>
                    <a:pt x="0" y="147"/>
                  </a:cubicBezTo>
                  <a:cubicBezTo>
                    <a:pt x="0" y="184"/>
                    <a:pt x="23" y="214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1095" y="214"/>
                    <a:pt x="1095" y="214"/>
                    <a:pt x="1095" y="214"/>
                  </a:cubicBezTo>
                  <a:cubicBezTo>
                    <a:pt x="1095" y="214"/>
                    <a:pt x="1150" y="213"/>
                    <a:pt x="1150" y="266"/>
                  </a:cubicBezTo>
                  <a:cubicBezTo>
                    <a:pt x="1150" y="294"/>
                    <a:pt x="1171" y="291"/>
                    <a:pt x="1171" y="291"/>
                  </a:cubicBezTo>
                  <a:cubicBezTo>
                    <a:pt x="1526" y="291"/>
                    <a:pt x="1526" y="291"/>
                    <a:pt x="1526" y="291"/>
                  </a:cubicBezTo>
                  <a:cubicBezTo>
                    <a:pt x="1467" y="290"/>
                    <a:pt x="1419" y="226"/>
                    <a:pt x="1419" y="147"/>
                  </a:cubicBezTo>
                  <a:close/>
                  <a:moveTo>
                    <a:pt x="1528" y="292"/>
                  </a:moveTo>
                  <a:cubicBezTo>
                    <a:pt x="1529" y="292"/>
                    <a:pt x="1529" y="292"/>
                    <a:pt x="1529" y="292"/>
                  </a:cubicBezTo>
                  <a:cubicBezTo>
                    <a:pt x="1529" y="292"/>
                    <a:pt x="1528" y="292"/>
                    <a:pt x="1528" y="292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Line 176">
              <a:extLst>
                <a:ext uri="{FF2B5EF4-FFF2-40B4-BE49-F238E27FC236}">
                  <a16:creationId xmlns:a16="http://schemas.microsoft.com/office/drawing/2014/main" id="{AD96F2CD-7435-443F-889A-453D039116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3" y="3030"/>
              <a:ext cx="1" cy="77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Line 177">
              <a:extLst>
                <a:ext uri="{FF2B5EF4-FFF2-40B4-BE49-F238E27FC236}">
                  <a16:creationId xmlns:a16="http://schemas.microsoft.com/office/drawing/2014/main" id="{3B26C1EF-AD48-420E-B7A0-2941002BF5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3" y="3442"/>
              <a:ext cx="1" cy="8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5F6278D7-D960-45E3-B0FE-59E0BF41BE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Edema formation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ED41DD6B-376F-443A-9502-43BABBB23BE7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2239963"/>
            <a:ext cx="4006850" cy="2759075"/>
            <a:chOff x="144" y="61"/>
            <a:chExt cx="3148" cy="2168"/>
          </a:xfrm>
        </p:grpSpPr>
        <p:sp>
          <p:nvSpPr>
            <p:cNvPr id="38644" name="Oval 4">
              <a:extLst>
                <a:ext uri="{FF2B5EF4-FFF2-40B4-BE49-F238E27FC236}">
                  <a16:creationId xmlns:a16="http://schemas.microsoft.com/office/drawing/2014/main" id="{A5677CD8-B687-4846-B39D-E5B8E8736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" y="124"/>
              <a:ext cx="2668" cy="2085"/>
            </a:xfrm>
            <a:prstGeom prst="ellipse">
              <a:avLst/>
            </a:prstGeom>
            <a:solidFill>
              <a:srgbClr val="E8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645" name="Freeform 5">
              <a:extLst>
                <a:ext uri="{FF2B5EF4-FFF2-40B4-BE49-F238E27FC236}">
                  <a16:creationId xmlns:a16="http://schemas.microsoft.com/office/drawing/2014/main" id="{44FB742B-5CB2-4978-A393-F771FEF70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524"/>
              <a:ext cx="1065" cy="1243"/>
            </a:xfrm>
            <a:custGeom>
              <a:avLst/>
              <a:gdLst>
                <a:gd name="T0" fmla="*/ 2550 w 426"/>
                <a:gd name="T1" fmla="*/ 500 h 497"/>
                <a:gd name="T2" fmla="*/ 375 w 426"/>
                <a:gd name="T3" fmla="*/ 1833 h 497"/>
                <a:gd name="T4" fmla="*/ 50 w 426"/>
                <a:gd name="T5" fmla="*/ 3429 h 497"/>
                <a:gd name="T6" fmla="*/ 238 w 426"/>
                <a:gd name="T7" fmla="*/ 5335 h 497"/>
                <a:gd name="T8" fmla="*/ 2875 w 426"/>
                <a:gd name="T9" fmla="*/ 7631 h 497"/>
                <a:gd name="T10" fmla="*/ 4470 w 426"/>
                <a:gd name="T11" fmla="*/ 7380 h 497"/>
                <a:gd name="T12" fmla="*/ 5613 w 426"/>
                <a:gd name="T13" fmla="*/ 6443 h 497"/>
                <a:gd name="T14" fmla="*/ 6625 w 426"/>
                <a:gd name="T15" fmla="*/ 3691 h 497"/>
                <a:gd name="T16" fmla="*/ 6333 w 426"/>
                <a:gd name="T17" fmla="*/ 2346 h 497"/>
                <a:gd name="T18" fmla="*/ 5833 w 426"/>
                <a:gd name="T19" fmla="*/ 1376 h 497"/>
                <a:gd name="T20" fmla="*/ 5113 w 426"/>
                <a:gd name="T21" fmla="*/ 470 h 497"/>
                <a:gd name="T22" fmla="*/ 2770 w 426"/>
                <a:gd name="T23" fmla="*/ 300 h 4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26" h="497">
                  <a:moveTo>
                    <a:pt x="163" y="32"/>
                  </a:moveTo>
                  <a:cubicBezTo>
                    <a:pt x="113" y="29"/>
                    <a:pt x="48" y="75"/>
                    <a:pt x="24" y="117"/>
                  </a:cubicBezTo>
                  <a:cubicBezTo>
                    <a:pt x="6" y="149"/>
                    <a:pt x="5" y="184"/>
                    <a:pt x="3" y="219"/>
                  </a:cubicBezTo>
                  <a:cubicBezTo>
                    <a:pt x="1" y="259"/>
                    <a:pt x="0" y="303"/>
                    <a:pt x="15" y="341"/>
                  </a:cubicBezTo>
                  <a:cubicBezTo>
                    <a:pt x="39" y="407"/>
                    <a:pt x="106" y="497"/>
                    <a:pt x="184" y="488"/>
                  </a:cubicBezTo>
                  <a:cubicBezTo>
                    <a:pt x="220" y="483"/>
                    <a:pt x="254" y="490"/>
                    <a:pt x="286" y="472"/>
                  </a:cubicBezTo>
                  <a:cubicBezTo>
                    <a:pt x="316" y="457"/>
                    <a:pt x="333" y="433"/>
                    <a:pt x="359" y="412"/>
                  </a:cubicBezTo>
                  <a:cubicBezTo>
                    <a:pt x="413" y="368"/>
                    <a:pt x="426" y="303"/>
                    <a:pt x="424" y="236"/>
                  </a:cubicBezTo>
                  <a:cubicBezTo>
                    <a:pt x="423" y="203"/>
                    <a:pt x="419" y="181"/>
                    <a:pt x="405" y="150"/>
                  </a:cubicBezTo>
                  <a:cubicBezTo>
                    <a:pt x="396" y="130"/>
                    <a:pt x="384" y="108"/>
                    <a:pt x="373" y="88"/>
                  </a:cubicBezTo>
                  <a:cubicBezTo>
                    <a:pt x="362" y="69"/>
                    <a:pt x="344" y="43"/>
                    <a:pt x="327" y="30"/>
                  </a:cubicBezTo>
                  <a:cubicBezTo>
                    <a:pt x="297" y="8"/>
                    <a:pt x="203" y="0"/>
                    <a:pt x="177" y="19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6" name="Freeform 6">
              <a:extLst>
                <a:ext uri="{FF2B5EF4-FFF2-40B4-BE49-F238E27FC236}">
                  <a16:creationId xmlns:a16="http://schemas.microsoft.com/office/drawing/2014/main" id="{4DB16140-9F4F-4C42-AD59-354B68ECA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474"/>
              <a:ext cx="347" cy="162"/>
            </a:xfrm>
            <a:custGeom>
              <a:avLst/>
              <a:gdLst>
                <a:gd name="T0" fmla="*/ 0 w 139"/>
                <a:gd name="T1" fmla="*/ 541 h 65"/>
                <a:gd name="T2" fmla="*/ 62 w 139"/>
                <a:gd name="T3" fmla="*/ 292 h 65"/>
                <a:gd name="T4" fmla="*/ 125 w 139"/>
                <a:gd name="T5" fmla="*/ 187 h 65"/>
                <a:gd name="T6" fmla="*/ 187 w 139"/>
                <a:gd name="T7" fmla="*/ 12 h 65"/>
                <a:gd name="T8" fmla="*/ 280 w 139"/>
                <a:gd name="T9" fmla="*/ 125 h 65"/>
                <a:gd name="T10" fmla="*/ 312 w 139"/>
                <a:gd name="T11" fmla="*/ 30 h 65"/>
                <a:gd name="T12" fmla="*/ 387 w 139"/>
                <a:gd name="T13" fmla="*/ 75 h 65"/>
                <a:gd name="T14" fmla="*/ 417 w 139"/>
                <a:gd name="T15" fmla="*/ 496 h 65"/>
                <a:gd name="T16" fmla="*/ 934 w 139"/>
                <a:gd name="T17" fmla="*/ 541 h 65"/>
                <a:gd name="T18" fmla="*/ 1508 w 139"/>
                <a:gd name="T19" fmla="*/ 541 h 65"/>
                <a:gd name="T20" fmla="*/ 1882 w 139"/>
                <a:gd name="T21" fmla="*/ 262 h 65"/>
                <a:gd name="T22" fmla="*/ 1882 w 139"/>
                <a:gd name="T23" fmla="*/ 386 h 65"/>
                <a:gd name="T24" fmla="*/ 2025 w 139"/>
                <a:gd name="T25" fmla="*/ 466 h 65"/>
                <a:gd name="T26" fmla="*/ 2162 w 139"/>
                <a:gd name="T27" fmla="*/ 603 h 65"/>
                <a:gd name="T28" fmla="*/ 2099 w 139"/>
                <a:gd name="T29" fmla="*/ 683 h 65"/>
                <a:gd name="T30" fmla="*/ 2099 w 139"/>
                <a:gd name="T31" fmla="*/ 790 h 65"/>
                <a:gd name="T32" fmla="*/ 1775 w 139"/>
                <a:gd name="T33" fmla="*/ 882 h 65"/>
                <a:gd name="T34" fmla="*/ 1590 w 139"/>
                <a:gd name="T35" fmla="*/ 1007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9" h="65">
                  <a:moveTo>
                    <a:pt x="0" y="35"/>
                  </a:moveTo>
                  <a:cubicBezTo>
                    <a:pt x="2" y="30"/>
                    <a:pt x="2" y="24"/>
                    <a:pt x="4" y="19"/>
                  </a:cubicBezTo>
                  <a:cubicBezTo>
                    <a:pt x="6" y="16"/>
                    <a:pt x="8" y="15"/>
                    <a:pt x="8" y="12"/>
                  </a:cubicBezTo>
                  <a:cubicBezTo>
                    <a:pt x="9" y="6"/>
                    <a:pt x="5" y="6"/>
                    <a:pt x="12" y="1"/>
                  </a:cubicBezTo>
                  <a:cubicBezTo>
                    <a:pt x="14" y="3"/>
                    <a:pt x="13" y="12"/>
                    <a:pt x="18" y="8"/>
                  </a:cubicBezTo>
                  <a:cubicBezTo>
                    <a:pt x="20" y="7"/>
                    <a:pt x="18" y="4"/>
                    <a:pt x="20" y="2"/>
                  </a:cubicBezTo>
                  <a:cubicBezTo>
                    <a:pt x="23" y="0"/>
                    <a:pt x="24" y="4"/>
                    <a:pt x="25" y="5"/>
                  </a:cubicBezTo>
                  <a:cubicBezTo>
                    <a:pt x="34" y="13"/>
                    <a:pt x="24" y="23"/>
                    <a:pt x="27" y="32"/>
                  </a:cubicBezTo>
                  <a:cubicBezTo>
                    <a:pt x="31" y="43"/>
                    <a:pt x="51" y="35"/>
                    <a:pt x="60" y="35"/>
                  </a:cubicBezTo>
                  <a:cubicBezTo>
                    <a:pt x="72" y="36"/>
                    <a:pt x="85" y="37"/>
                    <a:pt x="97" y="35"/>
                  </a:cubicBezTo>
                  <a:cubicBezTo>
                    <a:pt x="107" y="33"/>
                    <a:pt x="111" y="18"/>
                    <a:pt x="121" y="17"/>
                  </a:cubicBezTo>
                  <a:cubicBezTo>
                    <a:pt x="129" y="16"/>
                    <a:pt x="122" y="22"/>
                    <a:pt x="121" y="25"/>
                  </a:cubicBezTo>
                  <a:cubicBezTo>
                    <a:pt x="120" y="33"/>
                    <a:pt x="127" y="29"/>
                    <a:pt x="130" y="30"/>
                  </a:cubicBezTo>
                  <a:cubicBezTo>
                    <a:pt x="133" y="31"/>
                    <a:pt x="139" y="36"/>
                    <a:pt x="139" y="39"/>
                  </a:cubicBezTo>
                  <a:cubicBezTo>
                    <a:pt x="139" y="41"/>
                    <a:pt x="135" y="42"/>
                    <a:pt x="135" y="44"/>
                  </a:cubicBezTo>
                  <a:cubicBezTo>
                    <a:pt x="134" y="47"/>
                    <a:pt x="136" y="49"/>
                    <a:pt x="135" y="51"/>
                  </a:cubicBezTo>
                  <a:cubicBezTo>
                    <a:pt x="132" y="54"/>
                    <a:pt x="119" y="55"/>
                    <a:pt x="114" y="57"/>
                  </a:cubicBezTo>
                  <a:cubicBezTo>
                    <a:pt x="109" y="59"/>
                    <a:pt x="106" y="62"/>
                    <a:pt x="102" y="6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7" name="Freeform 7">
              <a:extLst>
                <a:ext uri="{FF2B5EF4-FFF2-40B4-BE49-F238E27FC236}">
                  <a16:creationId xmlns:a16="http://schemas.microsoft.com/office/drawing/2014/main" id="{F37FC4F4-13EC-40DC-A5D5-68D981E93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561"/>
              <a:ext cx="178" cy="105"/>
            </a:xfrm>
            <a:custGeom>
              <a:avLst/>
              <a:gdLst>
                <a:gd name="T0" fmla="*/ 283 w 71"/>
                <a:gd name="T1" fmla="*/ 158 h 42"/>
                <a:gd name="T2" fmla="*/ 125 w 71"/>
                <a:gd name="T3" fmla="*/ 125 h 42"/>
                <a:gd name="T4" fmla="*/ 83 w 71"/>
                <a:gd name="T5" fmla="*/ 63 h 42"/>
                <a:gd name="T6" fmla="*/ 33 w 71"/>
                <a:gd name="T7" fmla="*/ 158 h 42"/>
                <a:gd name="T8" fmla="*/ 208 w 71"/>
                <a:gd name="T9" fmla="*/ 345 h 42"/>
                <a:gd name="T10" fmla="*/ 221 w 71"/>
                <a:gd name="T11" fmla="*/ 395 h 42"/>
                <a:gd name="T12" fmla="*/ 113 w 71"/>
                <a:gd name="T13" fmla="*/ 425 h 42"/>
                <a:gd name="T14" fmla="*/ 175 w 71"/>
                <a:gd name="T15" fmla="*/ 658 h 42"/>
                <a:gd name="T16" fmla="*/ 459 w 71"/>
                <a:gd name="T17" fmla="*/ 488 h 42"/>
                <a:gd name="T18" fmla="*/ 772 w 71"/>
                <a:gd name="T19" fmla="*/ 458 h 42"/>
                <a:gd name="T20" fmla="*/ 1038 w 71"/>
                <a:gd name="T21" fmla="*/ 375 h 42"/>
                <a:gd name="T22" fmla="*/ 900 w 71"/>
                <a:gd name="T23" fmla="*/ 0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42">
                  <a:moveTo>
                    <a:pt x="18" y="10"/>
                  </a:moveTo>
                  <a:cubicBezTo>
                    <a:pt x="15" y="9"/>
                    <a:pt x="11" y="10"/>
                    <a:pt x="8" y="8"/>
                  </a:cubicBezTo>
                  <a:cubicBezTo>
                    <a:pt x="6" y="7"/>
                    <a:pt x="6" y="5"/>
                    <a:pt x="5" y="4"/>
                  </a:cubicBezTo>
                  <a:cubicBezTo>
                    <a:pt x="0" y="2"/>
                    <a:pt x="0" y="7"/>
                    <a:pt x="2" y="10"/>
                  </a:cubicBezTo>
                  <a:cubicBezTo>
                    <a:pt x="4" y="12"/>
                    <a:pt x="21" y="18"/>
                    <a:pt x="13" y="22"/>
                  </a:cubicBezTo>
                  <a:cubicBezTo>
                    <a:pt x="16" y="20"/>
                    <a:pt x="17" y="23"/>
                    <a:pt x="14" y="25"/>
                  </a:cubicBezTo>
                  <a:cubicBezTo>
                    <a:pt x="13" y="27"/>
                    <a:pt x="9" y="25"/>
                    <a:pt x="7" y="27"/>
                  </a:cubicBezTo>
                  <a:cubicBezTo>
                    <a:pt x="4" y="31"/>
                    <a:pt x="5" y="42"/>
                    <a:pt x="11" y="42"/>
                  </a:cubicBezTo>
                  <a:cubicBezTo>
                    <a:pt x="18" y="42"/>
                    <a:pt x="23" y="34"/>
                    <a:pt x="29" y="31"/>
                  </a:cubicBezTo>
                  <a:cubicBezTo>
                    <a:pt x="35" y="27"/>
                    <a:pt x="42" y="29"/>
                    <a:pt x="49" y="29"/>
                  </a:cubicBezTo>
                  <a:cubicBezTo>
                    <a:pt x="55" y="29"/>
                    <a:pt x="63" y="29"/>
                    <a:pt x="66" y="24"/>
                  </a:cubicBezTo>
                  <a:cubicBezTo>
                    <a:pt x="71" y="16"/>
                    <a:pt x="66" y="2"/>
                    <a:pt x="57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8" name="Freeform 8">
              <a:extLst>
                <a:ext uri="{FF2B5EF4-FFF2-40B4-BE49-F238E27FC236}">
                  <a16:creationId xmlns:a16="http://schemas.microsoft.com/office/drawing/2014/main" id="{5566E332-5AB4-4567-AC3B-34C5DD499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816"/>
              <a:ext cx="52" cy="68"/>
            </a:xfrm>
            <a:custGeom>
              <a:avLst/>
              <a:gdLst>
                <a:gd name="T0" fmla="*/ 183 w 21"/>
                <a:gd name="T1" fmla="*/ 0 h 27"/>
                <a:gd name="T2" fmla="*/ 42 w 21"/>
                <a:gd name="T3" fmla="*/ 63 h 27"/>
                <a:gd name="T4" fmla="*/ 92 w 21"/>
                <a:gd name="T5" fmla="*/ 126 h 27"/>
                <a:gd name="T6" fmla="*/ 74 w 21"/>
                <a:gd name="T7" fmla="*/ 191 h 27"/>
                <a:gd name="T8" fmla="*/ 74 w 21"/>
                <a:gd name="T9" fmla="*/ 305 h 27"/>
                <a:gd name="T10" fmla="*/ 319 w 21"/>
                <a:gd name="T11" fmla="*/ 431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7">
                  <a:moveTo>
                    <a:pt x="12" y="0"/>
                  </a:moveTo>
                  <a:cubicBezTo>
                    <a:pt x="10" y="0"/>
                    <a:pt x="4" y="1"/>
                    <a:pt x="3" y="4"/>
                  </a:cubicBezTo>
                  <a:cubicBezTo>
                    <a:pt x="3" y="7"/>
                    <a:pt x="6" y="6"/>
                    <a:pt x="6" y="8"/>
                  </a:cubicBezTo>
                  <a:cubicBezTo>
                    <a:pt x="6" y="10"/>
                    <a:pt x="6" y="9"/>
                    <a:pt x="5" y="12"/>
                  </a:cubicBezTo>
                  <a:cubicBezTo>
                    <a:pt x="3" y="16"/>
                    <a:pt x="0" y="15"/>
                    <a:pt x="5" y="19"/>
                  </a:cubicBezTo>
                  <a:cubicBezTo>
                    <a:pt x="8" y="23"/>
                    <a:pt x="16" y="25"/>
                    <a:pt x="21" y="2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9" name="Freeform 9">
              <a:extLst>
                <a:ext uri="{FF2B5EF4-FFF2-40B4-BE49-F238E27FC236}">
                  <a16:creationId xmlns:a16="http://schemas.microsoft.com/office/drawing/2014/main" id="{B7C898D1-F20C-4AFD-A9AB-010C1179D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1351"/>
              <a:ext cx="115" cy="78"/>
            </a:xfrm>
            <a:custGeom>
              <a:avLst/>
              <a:gdLst>
                <a:gd name="T0" fmla="*/ 250 w 46"/>
                <a:gd name="T1" fmla="*/ 221 h 31"/>
                <a:gd name="T2" fmla="*/ 33 w 46"/>
                <a:gd name="T3" fmla="*/ 380 h 31"/>
                <a:gd name="T4" fmla="*/ 158 w 46"/>
                <a:gd name="T5" fmla="*/ 413 h 31"/>
                <a:gd name="T6" fmla="*/ 270 w 46"/>
                <a:gd name="T7" fmla="*/ 476 h 31"/>
                <a:gd name="T8" fmla="*/ 458 w 46"/>
                <a:gd name="T9" fmla="*/ 430 h 31"/>
                <a:gd name="T10" fmla="*/ 625 w 46"/>
                <a:gd name="T11" fmla="*/ 413 h 31"/>
                <a:gd name="T12" fmla="*/ 720 w 46"/>
                <a:gd name="T13" fmla="*/ 242 h 31"/>
                <a:gd name="T14" fmla="*/ 563 w 46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31">
                  <a:moveTo>
                    <a:pt x="16" y="14"/>
                  </a:moveTo>
                  <a:cubicBezTo>
                    <a:pt x="10" y="14"/>
                    <a:pt x="0" y="18"/>
                    <a:pt x="2" y="24"/>
                  </a:cubicBezTo>
                  <a:cubicBezTo>
                    <a:pt x="5" y="30"/>
                    <a:pt x="5" y="26"/>
                    <a:pt x="10" y="26"/>
                  </a:cubicBezTo>
                  <a:cubicBezTo>
                    <a:pt x="15" y="26"/>
                    <a:pt x="13" y="29"/>
                    <a:pt x="17" y="30"/>
                  </a:cubicBezTo>
                  <a:cubicBezTo>
                    <a:pt x="20" y="31"/>
                    <a:pt x="26" y="27"/>
                    <a:pt x="29" y="27"/>
                  </a:cubicBezTo>
                  <a:cubicBezTo>
                    <a:pt x="33" y="26"/>
                    <a:pt x="38" y="27"/>
                    <a:pt x="40" y="26"/>
                  </a:cubicBezTo>
                  <a:cubicBezTo>
                    <a:pt x="45" y="25"/>
                    <a:pt x="46" y="20"/>
                    <a:pt x="46" y="15"/>
                  </a:cubicBezTo>
                  <a:cubicBezTo>
                    <a:pt x="46" y="6"/>
                    <a:pt x="38" y="6"/>
                    <a:pt x="36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0" name="Freeform 10">
              <a:extLst>
                <a:ext uri="{FF2B5EF4-FFF2-40B4-BE49-F238E27FC236}">
                  <a16:creationId xmlns:a16="http://schemas.microsoft.com/office/drawing/2014/main" id="{5C863F04-00F2-4993-B493-672E9E2CE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554"/>
              <a:ext cx="155" cy="220"/>
            </a:xfrm>
            <a:custGeom>
              <a:avLst/>
              <a:gdLst>
                <a:gd name="T0" fmla="*/ 188 w 62"/>
                <a:gd name="T1" fmla="*/ 0 h 88"/>
                <a:gd name="T2" fmla="*/ 158 w 62"/>
                <a:gd name="T3" fmla="*/ 83 h 88"/>
                <a:gd name="T4" fmla="*/ 20 w 62"/>
                <a:gd name="T5" fmla="*/ 300 h 88"/>
                <a:gd name="T6" fmla="*/ 158 w 62"/>
                <a:gd name="T7" fmla="*/ 395 h 88"/>
                <a:gd name="T8" fmla="*/ 145 w 62"/>
                <a:gd name="T9" fmla="*/ 583 h 88"/>
                <a:gd name="T10" fmla="*/ 333 w 62"/>
                <a:gd name="T11" fmla="*/ 688 h 88"/>
                <a:gd name="T12" fmla="*/ 613 w 62"/>
                <a:gd name="T13" fmla="*/ 988 h 88"/>
                <a:gd name="T14" fmla="*/ 613 w 62"/>
                <a:gd name="T15" fmla="*/ 1220 h 88"/>
                <a:gd name="T16" fmla="*/ 675 w 62"/>
                <a:gd name="T17" fmla="*/ 1363 h 88"/>
                <a:gd name="T18" fmla="*/ 738 w 62"/>
                <a:gd name="T19" fmla="*/ 970 h 88"/>
                <a:gd name="T20" fmla="*/ 925 w 62"/>
                <a:gd name="T21" fmla="*/ 895 h 88"/>
                <a:gd name="T22" fmla="*/ 770 w 62"/>
                <a:gd name="T23" fmla="*/ 550 h 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88">
                  <a:moveTo>
                    <a:pt x="12" y="0"/>
                  </a:moveTo>
                  <a:cubicBezTo>
                    <a:pt x="11" y="2"/>
                    <a:pt x="10" y="4"/>
                    <a:pt x="10" y="5"/>
                  </a:cubicBezTo>
                  <a:cubicBezTo>
                    <a:pt x="18" y="14"/>
                    <a:pt x="2" y="14"/>
                    <a:pt x="1" y="19"/>
                  </a:cubicBezTo>
                  <a:cubicBezTo>
                    <a:pt x="0" y="24"/>
                    <a:pt x="7" y="23"/>
                    <a:pt x="10" y="25"/>
                  </a:cubicBezTo>
                  <a:cubicBezTo>
                    <a:pt x="9" y="31"/>
                    <a:pt x="2" y="31"/>
                    <a:pt x="9" y="37"/>
                  </a:cubicBezTo>
                  <a:cubicBezTo>
                    <a:pt x="13" y="40"/>
                    <a:pt x="17" y="41"/>
                    <a:pt x="21" y="44"/>
                  </a:cubicBezTo>
                  <a:cubicBezTo>
                    <a:pt x="28" y="50"/>
                    <a:pt x="37" y="53"/>
                    <a:pt x="39" y="63"/>
                  </a:cubicBezTo>
                  <a:cubicBezTo>
                    <a:pt x="41" y="68"/>
                    <a:pt x="41" y="73"/>
                    <a:pt x="39" y="78"/>
                  </a:cubicBezTo>
                  <a:cubicBezTo>
                    <a:pt x="37" y="84"/>
                    <a:pt x="35" y="88"/>
                    <a:pt x="43" y="87"/>
                  </a:cubicBezTo>
                  <a:cubicBezTo>
                    <a:pt x="62" y="87"/>
                    <a:pt x="39" y="68"/>
                    <a:pt x="47" y="62"/>
                  </a:cubicBezTo>
                  <a:cubicBezTo>
                    <a:pt x="52" y="59"/>
                    <a:pt x="57" y="64"/>
                    <a:pt x="59" y="57"/>
                  </a:cubicBezTo>
                  <a:cubicBezTo>
                    <a:pt x="61" y="48"/>
                    <a:pt x="52" y="41"/>
                    <a:pt x="49" y="3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1" name="Freeform 11">
              <a:extLst>
                <a:ext uri="{FF2B5EF4-FFF2-40B4-BE49-F238E27FC236}">
                  <a16:creationId xmlns:a16="http://schemas.microsoft.com/office/drawing/2014/main" id="{175FE4DC-33A4-4A31-9456-D6FD7A87C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702"/>
              <a:ext cx="98" cy="145"/>
            </a:xfrm>
            <a:custGeom>
              <a:avLst/>
              <a:gdLst>
                <a:gd name="T0" fmla="*/ 33 w 39"/>
                <a:gd name="T1" fmla="*/ 188 h 58"/>
                <a:gd name="T2" fmla="*/ 33 w 39"/>
                <a:gd name="T3" fmla="*/ 395 h 58"/>
                <a:gd name="T4" fmla="*/ 254 w 39"/>
                <a:gd name="T5" fmla="*/ 438 h 58"/>
                <a:gd name="T6" fmla="*/ 209 w 39"/>
                <a:gd name="T7" fmla="*/ 613 h 58"/>
                <a:gd name="T8" fmla="*/ 317 w 39"/>
                <a:gd name="T9" fmla="*/ 750 h 58"/>
                <a:gd name="T10" fmla="*/ 367 w 39"/>
                <a:gd name="T11" fmla="*/ 895 h 58"/>
                <a:gd name="T12" fmla="*/ 568 w 39"/>
                <a:gd name="T13" fmla="*/ 845 h 58"/>
                <a:gd name="T14" fmla="*/ 397 w 39"/>
                <a:gd name="T15" fmla="*/ 750 h 58"/>
                <a:gd name="T16" fmla="*/ 347 w 39"/>
                <a:gd name="T17" fmla="*/ 613 h 58"/>
                <a:gd name="T18" fmla="*/ 493 w 39"/>
                <a:gd name="T19" fmla="*/ 675 h 58"/>
                <a:gd name="T20" fmla="*/ 555 w 39"/>
                <a:gd name="T21" fmla="*/ 520 h 58"/>
                <a:gd name="T22" fmla="*/ 505 w 39"/>
                <a:gd name="T23" fmla="*/ 95 h 58"/>
                <a:gd name="T24" fmla="*/ 50 w 39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58">
                  <a:moveTo>
                    <a:pt x="2" y="12"/>
                  </a:moveTo>
                  <a:cubicBezTo>
                    <a:pt x="12" y="15"/>
                    <a:pt x="0" y="21"/>
                    <a:pt x="2" y="25"/>
                  </a:cubicBezTo>
                  <a:cubicBezTo>
                    <a:pt x="5" y="29"/>
                    <a:pt x="12" y="28"/>
                    <a:pt x="16" y="28"/>
                  </a:cubicBezTo>
                  <a:cubicBezTo>
                    <a:pt x="14" y="31"/>
                    <a:pt x="12" y="35"/>
                    <a:pt x="13" y="39"/>
                  </a:cubicBezTo>
                  <a:cubicBezTo>
                    <a:pt x="15" y="43"/>
                    <a:pt x="19" y="43"/>
                    <a:pt x="20" y="48"/>
                  </a:cubicBezTo>
                  <a:cubicBezTo>
                    <a:pt x="21" y="52"/>
                    <a:pt x="17" y="55"/>
                    <a:pt x="23" y="57"/>
                  </a:cubicBezTo>
                  <a:cubicBezTo>
                    <a:pt x="26" y="58"/>
                    <a:pt x="33" y="54"/>
                    <a:pt x="36" y="54"/>
                  </a:cubicBezTo>
                  <a:cubicBezTo>
                    <a:pt x="33" y="52"/>
                    <a:pt x="27" y="51"/>
                    <a:pt x="25" y="48"/>
                  </a:cubicBezTo>
                  <a:cubicBezTo>
                    <a:pt x="23" y="45"/>
                    <a:pt x="28" y="40"/>
                    <a:pt x="22" y="39"/>
                  </a:cubicBezTo>
                  <a:cubicBezTo>
                    <a:pt x="28" y="34"/>
                    <a:pt x="27" y="42"/>
                    <a:pt x="31" y="43"/>
                  </a:cubicBezTo>
                  <a:cubicBezTo>
                    <a:pt x="39" y="49"/>
                    <a:pt x="36" y="37"/>
                    <a:pt x="35" y="33"/>
                  </a:cubicBezTo>
                  <a:cubicBezTo>
                    <a:pt x="34" y="26"/>
                    <a:pt x="38" y="12"/>
                    <a:pt x="32" y="6"/>
                  </a:cubicBezTo>
                  <a:cubicBezTo>
                    <a:pt x="26" y="0"/>
                    <a:pt x="11" y="4"/>
                    <a:pt x="3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2" name="Freeform 12">
              <a:extLst>
                <a:ext uri="{FF2B5EF4-FFF2-40B4-BE49-F238E27FC236}">
                  <a16:creationId xmlns:a16="http://schemas.microsoft.com/office/drawing/2014/main" id="{4B5DA6ED-6C0A-46D2-A1A4-138C112A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1531"/>
              <a:ext cx="132" cy="133"/>
            </a:xfrm>
            <a:custGeom>
              <a:avLst/>
              <a:gdLst>
                <a:gd name="T0" fmla="*/ 75 w 53"/>
                <a:gd name="T1" fmla="*/ 409 h 53"/>
                <a:gd name="T2" fmla="*/ 167 w 53"/>
                <a:gd name="T3" fmla="*/ 492 h 53"/>
                <a:gd name="T4" fmla="*/ 311 w 53"/>
                <a:gd name="T5" fmla="*/ 459 h 53"/>
                <a:gd name="T6" fmla="*/ 341 w 53"/>
                <a:gd name="T7" fmla="*/ 617 h 53"/>
                <a:gd name="T8" fmla="*/ 540 w 53"/>
                <a:gd name="T9" fmla="*/ 818 h 53"/>
                <a:gd name="T10" fmla="*/ 603 w 53"/>
                <a:gd name="T11" fmla="*/ 713 h 53"/>
                <a:gd name="T12" fmla="*/ 653 w 53"/>
                <a:gd name="T13" fmla="*/ 630 h 53"/>
                <a:gd name="T14" fmla="*/ 633 w 53"/>
                <a:gd name="T15" fmla="*/ 725 h 53"/>
                <a:gd name="T16" fmla="*/ 695 w 53"/>
                <a:gd name="T17" fmla="*/ 743 h 53"/>
                <a:gd name="T18" fmla="*/ 712 w 53"/>
                <a:gd name="T19" fmla="*/ 806 h 53"/>
                <a:gd name="T20" fmla="*/ 819 w 53"/>
                <a:gd name="T21" fmla="*/ 743 h 53"/>
                <a:gd name="T22" fmla="*/ 662 w 53"/>
                <a:gd name="T23" fmla="*/ 567 h 53"/>
                <a:gd name="T24" fmla="*/ 508 w 53"/>
                <a:gd name="T25" fmla="*/ 366 h 53"/>
                <a:gd name="T26" fmla="*/ 433 w 53"/>
                <a:gd name="T27" fmla="*/ 83 h 53"/>
                <a:gd name="T28" fmla="*/ 105 w 53"/>
                <a:gd name="T29" fmla="*/ 95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" h="53">
                  <a:moveTo>
                    <a:pt x="5" y="26"/>
                  </a:moveTo>
                  <a:cubicBezTo>
                    <a:pt x="0" y="30"/>
                    <a:pt x="8" y="31"/>
                    <a:pt x="11" y="31"/>
                  </a:cubicBezTo>
                  <a:cubicBezTo>
                    <a:pt x="14" y="31"/>
                    <a:pt x="17" y="28"/>
                    <a:pt x="20" y="29"/>
                  </a:cubicBezTo>
                  <a:cubicBezTo>
                    <a:pt x="26" y="30"/>
                    <a:pt x="23" y="35"/>
                    <a:pt x="22" y="39"/>
                  </a:cubicBezTo>
                  <a:cubicBezTo>
                    <a:pt x="35" y="38"/>
                    <a:pt x="26" y="53"/>
                    <a:pt x="35" y="52"/>
                  </a:cubicBezTo>
                  <a:cubicBezTo>
                    <a:pt x="41" y="51"/>
                    <a:pt x="39" y="49"/>
                    <a:pt x="39" y="45"/>
                  </a:cubicBezTo>
                  <a:cubicBezTo>
                    <a:pt x="39" y="43"/>
                    <a:pt x="37" y="37"/>
                    <a:pt x="42" y="40"/>
                  </a:cubicBezTo>
                  <a:cubicBezTo>
                    <a:pt x="42" y="42"/>
                    <a:pt x="42" y="44"/>
                    <a:pt x="41" y="46"/>
                  </a:cubicBezTo>
                  <a:cubicBezTo>
                    <a:pt x="43" y="46"/>
                    <a:pt x="44" y="47"/>
                    <a:pt x="45" y="47"/>
                  </a:cubicBezTo>
                  <a:cubicBezTo>
                    <a:pt x="45" y="48"/>
                    <a:pt x="46" y="49"/>
                    <a:pt x="46" y="51"/>
                  </a:cubicBezTo>
                  <a:cubicBezTo>
                    <a:pt x="48" y="49"/>
                    <a:pt x="50" y="47"/>
                    <a:pt x="53" y="47"/>
                  </a:cubicBezTo>
                  <a:cubicBezTo>
                    <a:pt x="51" y="38"/>
                    <a:pt x="49" y="39"/>
                    <a:pt x="43" y="36"/>
                  </a:cubicBezTo>
                  <a:cubicBezTo>
                    <a:pt x="37" y="33"/>
                    <a:pt x="32" y="30"/>
                    <a:pt x="33" y="23"/>
                  </a:cubicBezTo>
                  <a:cubicBezTo>
                    <a:pt x="33" y="16"/>
                    <a:pt x="35" y="11"/>
                    <a:pt x="28" y="5"/>
                  </a:cubicBezTo>
                  <a:cubicBezTo>
                    <a:pt x="21" y="0"/>
                    <a:pt x="14" y="4"/>
                    <a:pt x="7" y="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3" name="Freeform 13">
              <a:extLst>
                <a:ext uri="{FF2B5EF4-FFF2-40B4-BE49-F238E27FC236}">
                  <a16:creationId xmlns:a16="http://schemas.microsoft.com/office/drawing/2014/main" id="{C16A98EE-835E-4E99-9361-289242594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214"/>
              <a:ext cx="95" cy="132"/>
            </a:xfrm>
            <a:custGeom>
              <a:avLst/>
              <a:gdLst>
                <a:gd name="T0" fmla="*/ 0 w 38"/>
                <a:gd name="T1" fmla="*/ 558 h 53"/>
                <a:gd name="T2" fmla="*/ 83 w 38"/>
                <a:gd name="T3" fmla="*/ 528 h 53"/>
                <a:gd name="T4" fmla="*/ 238 w 38"/>
                <a:gd name="T5" fmla="*/ 757 h 53"/>
                <a:gd name="T6" fmla="*/ 363 w 38"/>
                <a:gd name="T7" fmla="*/ 466 h 53"/>
                <a:gd name="T8" fmla="*/ 363 w 38"/>
                <a:gd name="T9" fmla="*/ 528 h 53"/>
                <a:gd name="T10" fmla="*/ 470 w 38"/>
                <a:gd name="T11" fmla="*/ 416 h 53"/>
                <a:gd name="T12" fmla="*/ 533 w 38"/>
                <a:gd name="T13" fmla="*/ 433 h 53"/>
                <a:gd name="T14" fmla="*/ 533 w 38"/>
                <a:gd name="T15" fmla="*/ 371 h 53"/>
                <a:gd name="T16" fmla="*/ 595 w 38"/>
                <a:gd name="T17" fmla="*/ 324 h 53"/>
                <a:gd name="T18" fmla="*/ 333 w 38"/>
                <a:gd name="T19" fmla="*/ 217 h 53"/>
                <a:gd name="T20" fmla="*/ 113 w 38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53">
                  <a:moveTo>
                    <a:pt x="0" y="36"/>
                  </a:moveTo>
                  <a:cubicBezTo>
                    <a:pt x="1" y="35"/>
                    <a:pt x="3" y="34"/>
                    <a:pt x="5" y="34"/>
                  </a:cubicBezTo>
                  <a:cubicBezTo>
                    <a:pt x="7" y="38"/>
                    <a:pt x="9" y="53"/>
                    <a:pt x="15" y="49"/>
                  </a:cubicBezTo>
                  <a:cubicBezTo>
                    <a:pt x="22" y="44"/>
                    <a:pt x="11" y="33"/>
                    <a:pt x="23" y="30"/>
                  </a:cubicBezTo>
                  <a:cubicBezTo>
                    <a:pt x="23" y="31"/>
                    <a:pt x="23" y="33"/>
                    <a:pt x="23" y="34"/>
                  </a:cubicBezTo>
                  <a:cubicBezTo>
                    <a:pt x="22" y="27"/>
                    <a:pt x="26" y="27"/>
                    <a:pt x="30" y="27"/>
                  </a:cubicBezTo>
                  <a:cubicBezTo>
                    <a:pt x="33" y="27"/>
                    <a:pt x="31" y="30"/>
                    <a:pt x="34" y="28"/>
                  </a:cubicBezTo>
                  <a:cubicBezTo>
                    <a:pt x="35" y="27"/>
                    <a:pt x="34" y="25"/>
                    <a:pt x="34" y="24"/>
                  </a:cubicBezTo>
                  <a:cubicBezTo>
                    <a:pt x="35" y="24"/>
                    <a:pt x="37" y="22"/>
                    <a:pt x="38" y="21"/>
                  </a:cubicBezTo>
                  <a:cubicBezTo>
                    <a:pt x="34" y="16"/>
                    <a:pt x="26" y="17"/>
                    <a:pt x="21" y="14"/>
                  </a:cubicBezTo>
                  <a:cubicBezTo>
                    <a:pt x="15" y="9"/>
                    <a:pt x="18" y="1"/>
                    <a:pt x="7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4" name="Freeform 14">
              <a:extLst>
                <a:ext uri="{FF2B5EF4-FFF2-40B4-BE49-F238E27FC236}">
                  <a16:creationId xmlns:a16="http://schemas.microsoft.com/office/drawing/2014/main" id="{187ACF21-C366-422E-80B9-B6453CF01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056"/>
              <a:ext cx="100" cy="83"/>
            </a:xfrm>
            <a:custGeom>
              <a:avLst/>
              <a:gdLst>
                <a:gd name="T0" fmla="*/ 83 w 40"/>
                <a:gd name="T1" fmla="*/ 347 h 33"/>
                <a:gd name="T2" fmla="*/ 313 w 40"/>
                <a:gd name="T3" fmla="*/ 367 h 33"/>
                <a:gd name="T4" fmla="*/ 408 w 40"/>
                <a:gd name="T5" fmla="*/ 189 h 33"/>
                <a:gd name="T6" fmla="*/ 500 w 40"/>
                <a:gd name="T7" fmla="*/ 146 h 33"/>
                <a:gd name="T8" fmla="*/ 425 w 40"/>
                <a:gd name="T9" fmla="*/ 33 h 33"/>
                <a:gd name="T10" fmla="*/ 313 w 40"/>
                <a:gd name="T11" fmla="*/ 20 h 33"/>
                <a:gd name="T12" fmla="*/ 0 w 40"/>
                <a:gd name="T13" fmla="*/ 17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3">
                  <a:moveTo>
                    <a:pt x="5" y="22"/>
                  </a:moveTo>
                  <a:cubicBezTo>
                    <a:pt x="10" y="22"/>
                    <a:pt x="15" y="22"/>
                    <a:pt x="20" y="23"/>
                  </a:cubicBezTo>
                  <a:cubicBezTo>
                    <a:pt x="21" y="33"/>
                    <a:pt x="40" y="16"/>
                    <a:pt x="26" y="12"/>
                  </a:cubicBezTo>
                  <a:cubicBezTo>
                    <a:pt x="28" y="10"/>
                    <a:pt x="30" y="9"/>
                    <a:pt x="32" y="9"/>
                  </a:cubicBezTo>
                  <a:cubicBezTo>
                    <a:pt x="32" y="6"/>
                    <a:pt x="30" y="4"/>
                    <a:pt x="27" y="2"/>
                  </a:cubicBezTo>
                  <a:cubicBezTo>
                    <a:pt x="24" y="0"/>
                    <a:pt x="23" y="2"/>
                    <a:pt x="20" y="1"/>
                  </a:cubicBezTo>
                  <a:cubicBezTo>
                    <a:pt x="13" y="0"/>
                    <a:pt x="0" y="0"/>
                    <a:pt x="0" y="1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5" name="Freeform 15">
              <a:extLst>
                <a:ext uri="{FF2B5EF4-FFF2-40B4-BE49-F238E27FC236}">
                  <a16:creationId xmlns:a16="http://schemas.microsoft.com/office/drawing/2014/main" id="{CA5095F0-0660-48FC-BD5E-DC3FE0778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781"/>
              <a:ext cx="297" cy="208"/>
            </a:xfrm>
            <a:custGeom>
              <a:avLst/>
              <a:gdLst>
                <a:gd name="T0" fmla="*/ 0 w 119"/>
                <a:gd name="T1" fmla="*/ 313 h 83"/>
                <a:gd name="T2" fmla="*/ 292 w 119"/>
                <a:gd name="T3" fmla="*/ 208 h 83"/>
                <a:gd name="T4" fmla="*/ 479 w 119"/>
                <a:gd name="T5" fmla="*/ 301 h 83"/>
                <a:gd name="T6" fmla="*/ 933 w 119"/>
                <a:gd name="T7" fmla="*/ 301 h 83"/>
                <a:gd name="T8" fmla="*/ 1183 w 119"/>
                <a:gd name="T9" fmla="*/ 0 h 83"/>
                <a:gd name="T10" fmla="*/ 1383 w 119"/>
                <a:gd name="T11" fmla="*/ 175 h 83"/>
                <a:gd name="T12" fmla="*/ 1557 w 119"/>
                <a:gd name="T13" fmla="*/ 251 h 83"/>
                <a:gd name="T14" fmla="*/ 1712 w 119"/>
                <a:gd name="T15" fmla="*/ 271 h 83"/>
                <a:gd name="T16" fmla="*/ 1775 w 119"/>
                <a:gd name="T17" fmla="*/ 251 h 83"/>
                <a:gd name="T18" fmla="*/ 1849 w 119"/>
                <a:gd name="T19" fmla="*/ 333 h 83"/>
                <a:gd name="T20" fmla="*/ 1725 w 119"/>
                <a:gd name="T21" fmla="*/ 376 h 83"/>
                <a:gd name="T22" fmla="*/ 1745 w 119"/>
                <a:gd name="T23" fmla="*/ 489 h 83"/>
                <a:gd name="T24" fmla="*/ 1632 w 119"/>
                <a:gd name="T25" fmla="*/ 376 h 83"/>
                <a:gd name="T26" fmla="*/ 1445 w 119"/>
                <a:gd name="T27" fmla="*/ 363 h 83"/>
                <a:gd name="T28" fmla="*/ 1091 w 119"/>
                <a:gd name="T29" fmla="*/ 566 h 83"/>
                <a:gd name="T30" fmla="*/ 903 w 119"/>
                <a:gd name="T31" fmla="*/ 835 h 83"/>
                <a:gd name="T32" fmla="*/ 746 w 119"/>
                <a:gd name="T33" fmla="*/ 942 h 83"/>
                <a:gd name="T34" fmla="*/ 437 w 119"/>
                <a:gd name="T35" fmla="*/ 1306 h 83"/>
                <a:gd name="T36" fmla="*/ 354 w 119"/>
                <a:gd name="T37" fmla="*/ 835 h 83"/>
                <a:gd name="T38" fmla="*/ 230 w 119"/>
                <a:gd name="T39" fmla="*/ 346 h 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9" h="83">
                  <a:moveTo>
                    <a:pt x="0" y="20"/>
                  </a:moveTo>
                  <a:cubicBezTo>
                    <a:pt x="5" y="17"/>
                    <a:pt x="12" y="12"/>
                    <a:pt x="19" y="13"/>
                  </a:cubicBezTo>
                  <a:cubicBezTo>
                    <a:pt x="24" y="14"/>
                    <a:pt x="27" y="17"/>
                    <a:pt x="31" y="19"/>
                  </a:cubicBezTo>
                  <a:cubicBezTo>
                    <a:pt x="38" y="22"/>
                    <a:pt x="53" y="23"/>
                    <a:pt x="60" y="19"/>
                  </a:cubicBezTo>
                  <a:cubicBezTo>
                    <a:pt x="67" y="15"/>
                    <a:pt x="69" y="0"/>
                    <a:pt x="76" y="0"/>
                  </a:cubicBezTo>
                  <a:cubicBezTo>
                    <a:pt x="85" y="1"/>
                    <a:pt x="76" y="16"/>
                    <a:pt x="89" y="11"/>
                  </a:cubicBezTo>
                  <a:cubicBezTo>
                    <a:pt x="92" y="14"/>
                    <a:pt x="96" y="14"/>
                    <a:pt x="100" y="16"/>
                  </a:cubicBezTo>
                  <a:cubicBezTo>
                    <a:pt x="105" y="18"/>
                    <a:pt x="104" y="19"/>
                    <a:pt x="110" y="17"/>
                  </a:cubicBezTo>
                  <a:cubicBezTo>
                    <a:pt x="112" y="17"/>
                    <a:pt x="110" y="15"/>
                    <a:pt x="114" y="16"/>
                  </a:cubicBezTo>
                  <a:cubicBezTo>
                    <a:pt x="116" y="16"/>
                    <a:pt x="118" y="19"/>
                    <a:pt x="119" y="21"/>
                  </a:cubicBezTo>
                  <a:cubicBezTo>
                    <a:pt x="119" y="26"/>
                    <a:pt x="114" y="26"/>
                    <a:pt x="111" y="24"/>
                  </a:cubicBezTo>
                  <a:cubicBezTo>
                    <a:pt x="108" y="26"/>
                    <a:pt x="112" y="28"/>
                    <a:pt x="112" y="31"/>
                  </a:cubicBezTo>
                  <a:cubicBezTo>
                    <a:pt x="107" y="32"/>
                    <a:pt x="108" y="26"/>
                    <a:pt x="105" y="24"/>
                  </a:cubicBezTo>
                  <a:cubicBezTo>
                    <a:pt x="102" y="23"/>
                    <a:pt x="96" y="23"/>
                    <a:pt x="93" y="23"/>
                  </a:cubicBezTo>
                  <a:cubicBezTo>
                    <a:pt x="80" y="23"/>
                    <a:pt x="75" y="23"/>
                    <a:pt x="70" y="36"/>
                  </a:cubicBezTo>
                  <a:cubicBezTo>
                    <a:pt x="67" y="43"/>
                    <a:pt x="65" y="49"/>
                    <a:pt x="58" y="53"/>
                  </a:cubicBezTo>
                  <a:cubicBezTo>
                    <a:pt x="54" y="55"/>
                    <a:pt x="51" y="56"/>
                    <a:pt x="48" y="60"/>
                  </a:cubicBezTo>
                  <a:cubicBezTo>
                    <a:pt x="43" y="69"/>
                    <a:pt x="38" y="80"/>
                    <a:pt x="28" y="83"/>
                  </a:cubicBezTo>
                  <a:cubicBezTo>
                    <a:pt x="24" y="74"/>
                    <a:pt x="25" y="62"/>
                    <a:pt x="23" y="53"/>
                  </a:cubicBezTo>
                  <a:cubicBezTo>
                    <a:pt x="22" y="43"/>
                    <a:pt x="20" y="31"/>
                    <a:pt x="15" y="2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6" name="Freeform 16">
              <a:extLst>
                <a:ext uri="{FF2B5EF4-FFF2-40B4-BE49-F238E27FC236}">
                  <a16:creationId xmlns:a16="http://schemas.microsoft.com/office/drawing/2014/main" id="{8B8A7A06-6B9D-4EC6-97A7-72CE45B03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459"/>
              <a:ext cx="155" cy="170"/>
            </a:xfrm>
            <a:custGeom>
              <a:avLst/>
              <a:gdLst>
                <a:gd name="T0" fmla="*/ 33 w 62"/>
                <a:gd name="T1" fmla="*/ 688 h 68"/>
                <a:gd name="T2" fmla="*/ 0 w 62"/>
                <a:gd name="T3" fmla="*/ 738 h 68"/>
                <a:gd name="T4" fmla="*/ 283 w 62"/>
                <a:gd name="T5" fmla="*/ 50 h 68"/>
                <a:gd name="T6" fmla="*/ 458 w 62"/>
                <a:gd name="T7" fmla="*/ 20 h 68"/>
                <a:gd name="T8" fmla="*/ 488 w 62"/>
                <a:gd name="T9" fmla="*/ 208 h 68"/>
                <a:gd name="T10" fmla="*/ 550 w 62"/>
                <a:gd name="T11" fmla="*/ 95 h 68"/>
                <a:gd name="T12" fmla="*/ 583 w 62"/>
                <a:gd name="T13" fmla="*/ 208 h 68"/>
                <a:gd name="T14" fmla="*/ 688 w 62"/>
                <a:gd name="T15" fmla="*/ 300 h 68"/>
                <a:gd name="T16" fmla="*/ 833 w 62"/>
                <a:gd name="T17" fmla="*/ 363 h 68"/>
                <a:gd name="T18" fmla="*/ 783 w 62"/>
                <a:gd name="T19" fmla="*/ 688 h 68"/>
                <a:gd name="T20" fmla="*/ 833 w 62"/>
                <a:gd name="T21" fmla="*/ 833 h 68"/>
                <a:gd name="T22" fmla="*/ 675 w 62"/>
                <a:gd name="T23" fmla="*/ 988 h 68"/>
                <a:gd name="T24" fmla="*/ 345 w 62"/>
                <a:gd name="T25" fmla="*/ 875 h 68"/>
                <a:gd name="T26" fmla="*/ 50 w 62"/>
                <a:gd name="T27" fmla="*/ 675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68">
                  <a:moveTo>
                    <a:pt x="2" y="44"/>
                  </a:moveTo>
                  <a:cubicBezTo>
                    <a:pt x="1" y="45"/>
                    <a:pt x="1" y="46"/>
                    <a:pt x="0" y="47"/>
                  </a:cubicBezTo>
                  <a:cubicBezTo>
                    <a:pt x="7" y="42"/>
                    <a:pt x="35" y="8"/>
                    <a:pt x="18" y="3"/>
                  </a:cubicBezTo>
                  <a:cubicBezTo>
                    <a:pt x="20" y="1"/>
                    <a:pt x="26" y="0"/>
                    <a:pt x="29" y="1"/>
                  </a:cubicBezTo>
                  <a:cubicBezTo>
                    <a:pt x="30" y="4"/>
                    <a:pt x="28" y="11"/>
                    <a:pt x="31" y="13"/>
                  </a:cubicBezTo>
                  <a:cubicBezTo>
                    <a:pt x="35" y="17"/>
                    <a:pt x="37" y="9"/>
                    <a:pt x="35" y="6"/>
                  </a:cubicBezTo>
                  <a:cubicBezTo>
                    <a:pt x="41" y="1"/>
                    <a:pt x="37" y="11"/>
                    <a:pt x="37" y="13"/>
                  </a:cubicBezTo>
                  <a:cubicBezTo>
                    <a:pt x="41" y="14"/>
                    <a:pt x="41" y="17"/>
                    <a:pt x="44" y="19"/>
                  </a:cubicBezTo>
                  <a:cubicBezTo>
                    <a:pt x="47" y="22"/>
                    <a:pt x="50" y="22"/>
                    <a:pt x="53" y="23"/>
                  </a:cubicBezTo>
                  <a:cubicBezTo>
                    <a:pt x="62" y="29"/>
                    <a:pt x="51" y="36"/>
                    <a:pt x="50" y="44"/>
                  </a:cubicBezTo>
                  <a:cubicBezTo>
                    <a:pt x="49" y="49"/>
                    <a:pt x="52" y="48"/>
                    <a:pt x="53" y="53"/>
                  </a:cubicBezTo>
                  <a:cubicBezTo>
                    <a:pt x="54" y="58"/>
                    <a:pt x="47" y="62"/>
                    <a:pt x="43" y="63"/>
                  </a:cubicBezTo>
                  <a:cubicBezTo>
                    <a:pt x="34" y="68"/>
                    <a:pt x="29" y="61"/>
                    <a:pt x="22" y="56"/>
                  </a:cubicBezTo>
                  <a:cubicBezTo>
                    <a:pt x="17" y="51"/>
                    <a:pt x="6" y="49"/>
                    <a:pt x="3" y="4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7" name="Freeform 17">
              <a:extLst>
                <a:ext uri="{FF2B5EF4-FFF2-40B4-BE49-F238E27FC236}">
                  <a16:creationId xmlns:a16="http://schemas.microsoft.com/office/drawing/2014/main" id="{FAD01CA3-4621-4DA9-A3E5-70AD652D6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439"/>
              <a:ext cx="30" cy="20"/>
            </a:xfrm>
            <a:custGeom>
              <a:avLst/>
              <a:gdLst>
                <a:gd name="T0" fmla="*/ 33 w 12"/>
                <a:gd name="T1" fmla="*/ 113 h 8"/>
                <a:gd name="T2" fmla="*/ 175 w 12"/>
                <a:gd name="T3" fmla="*/ 0 h 8"/>
                <a:gd name="T4" fmla="*/ 33 w 12"/>
                <a:gd name="T5" fmla="*/ 1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2" y="7"/>
                  </a:moveTo>
                  <a:cubicBezTo>
                    <a:pt x="0" y="3"/>
                    <a:pt x="7" y="0"/>
                    <a:pt x="11" y="0"/>
                  </a:cubicBezTo>
                  <a:cubicBezTo>
                    <a:pt x="12" y="5"/>
                    <a:pt x="6" y="7"/>
                    <a:pt x="2" y="8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8" name="Freeform 18">
              <a:extLst>
                <a:ext uri="{FF2B5EF4-FFF2-40B4-BE49-F238E27FC236}">
                  <a16:creationId xmlns:a16="http://schemas.microsoft.com/office/drawing/2014/main" id="{9D51C0E2-747B-4400-BCA2-1DF9F46F1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446"/>
              <a:ext cx="30" cy="15"/>
            </a:xfrm>
            <a:custGeom>
              <a:avLst/>
              <a:gdLst>
                <a:gd name="T0" fmla="*/ 113 w 12"/>
                <a:gd name="T1" fmla="*/ 33 h 6"/>
                <a:gd name="T2" fmla="*/ 0 w 12"/>
                <a:gd name="T3" fmla="*/ 63 h 6"/>
                <a:gd name="T4" fmla="*/ 188 w 12"/>
                <a:gd name="T5" fmla="*/ 50 h 6"/>
                <a:gd name="T6" fmla="*/ 113 w 12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7" y="2"/>
                  </a:moveTo>
                  <a:cubicBezTo>
                    <a:pt x="5" y="0"/>
                    <a:pt x="1" y="1"/>
                    <a:pt x="0" y="4"/>
                  </a:cubicBezTo>
                  <a:cubicBezTo>
                    <a:pt x="4" y="6"/>
                    <a:pt x="9" y="6"/>
                    <a:pt x="12" y="3"/>
                  </a:cubicBezTo>
                  <a:cubicBezTo>
                    <a:pt x="11" y="1"/>
                    <a:pt x="9" y="1"/>
                    <a:pt x="7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9" name="Freeform 19">
              <a:extLst>
                <a:ext uri="{FF2B5EF4-FFF2-40B4-BE49-F238E27FC236}">
                  <a16:creationId xmlns:a16="http://schemas.microsoft.com/office/drawing/2014/main" id="{E70AF718-529A-4390-9185-548F0BC6D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446"/>
              <a:ext cx="22" cy="25"/>
            </a:xfrm>
            <a:custGeom>
              <a:avLst/>
              <a:gdLst>
                <a:gd name="T0" fmla="*/ 103 w 9"/>
                <a:gd name="T1" fmla="*/ 113 h 10"/>
                <a:gd name="T2" fmla="*/ 12 w 9"/>
                <a:gd name="T3" fmla="*/ 20 h 10"/>
                <a:gd name="T4" fmla="*/ 90 w 9"/>
                <a:gd name="T5" fmla="*/ 0 h 10"/>
                <a:gd name="T6" fmla="*/ 103 w 9"/>
                <a:gd name="T7" fmla="*/ 158 h 10"/>
                <a:gd name="T8" fmla="*/ 132 w 9"/>
                <a:gd name="T9" fmla="*/ 14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7" y="7"/>
                  </a:moveTo>
                  <a:cubicBezTo>
                    <a:pt x="4" y="10"/>
                    <a:pt x="0" y="4"/>
                    <a:pt x="1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6" y="4"/>
                    <a:pt x="7" y="6"/>
                    <a:pt x="7" y="10"/>
                  </a:cubicBezTo>
                  <a:cubicBezTo>
                    <a:pt x="8" y="10"/>
                    <a:pt x="8" y="9"/>
                    <a:pt x="9" y="9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0" name="Freeform 20">
              <a:extLst>
                <a:ext uri="{FF2B5EF4-FFF2-40B4-BE49-F238E27FC236}">
                  <a16:creationId xmlns:a16="http://schemas.microsoft.com/office/drawing/2014/main" id="{DE7C232E-1BF0-4D62-9D7C-A55E03CBD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451"/>
              <a:ext cx="35" cy="20"/>
            </a:xfrm>
            <a:custGeom>
              <a:avLst/>
              <a:gdLst>
                <a:gd name="T0" fmla="*/ 125 w 14"/>
                <a:gd name="T1" fmla="*/ 125 h 8"/>
                <a:gd name="T2" fmla="*/ 158 w 14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8" y="8"/>
                  </a:moveTo>
                  <a:cubicBezTo>
                    <a:pt x="0" y="3"/>
                    <a:pt x="14" y="0"/>
                    <a:pt x="10" y="8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1" name="Freeform 21">
              <a:extLst>
                <a:ext uri="{FF2B5EF4-FFF2-40B4-BE49-F238E27FC236}">
                  <a16:creationId xmlns:a16="http://schemas.microsoft.com/office/drawing/2014/main" id="{FAE83FBF-E679-4D10-8AD9-371611850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566"/>
              <a:ext cx="22" cy="25"/>
            </a:xfrm>
            <a:custGeom>
              <a:avLst/>
              <a:gdLst>
                <a:gd name="T0" fmla="*/ 132 w 9"/>
                <a:gd name="T1" fmla="*/ 20 h 10"/>
                <a:gd name="T2" fmla="*/ 59 w 9"/>
                <a:gd name="T3" fmla="*/ 113 h 10"/>
                <a:gd name="T4" fmla="*/ 120 w 9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9" y="1"/>
                  </a:moveTo>
                  <a:cubicBezTo>
                    <a:pt x="6" y="0"/>
                    <a:pt x="0" y="4"/>
                    <a:pt x="4" y="7"/>
                  </a:cubicBezTo>
                  <a:cubicBezTo>
                    <a:pt x="9" y="10"/>
                    <a:pt x="9" y="3"/>
                    <a:pt x="8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2" name="Freeform 22">
              <a:extLst>
                <a:ext uri="{FF2B5EF4-FFF2-40B4-BE49-F238E27FC236}">
                  <a16:creationId xmlns:a16="http://schemas.microsoft.com/office/drawing/2014/main" id="{8EA14556-4EB2-42A9-AAA2-886482458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401"/>
              <a:ext cx="32" cy="33"/>
            </a:xfrm>
            <a:custGeom>
              <a:avLst/>
              <a:gdLst>
                <a:gd name="T0" fmla="*/ 162 w 13"/>
                <a:gd name="T1" fmla="*/ 0 h 13"/>
                <a:gd name="T2" fmla="*/ 0 w 13"/>
                <a:gd name="T3" fmla="*/ 117 h 13"/>
                <a:gd name="T4" fmla="*/ 194 w 13"/>
                <a:gd name="T5" fmla="*/ 9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1" y="0"/>
                  </a:moveTo>
                  <a:cubicBezTo>
                    <a:pt x="8" y="0"/>
                    <a:pt x="3" y="5"/>
                    <a:pt x="0" y="7"/>
                  </a:cubicBezTo>
                  <a:cubicBezTo>
                    <a:pt x="3" y="13"/>
                    <a:pt x="11" y="12"/>
                    <a:pt x="13" y="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3" name="Freeform 23">
              <a:extLst>
                <a:ext uri="{FF2B5EF4-FFF2-40B4-BE49-F238E27FC236}">
                  <a16:creationId xmlns:a16="http://schemas.microsoft.com/office/drawing/2014/main" id="{A97E72DF-968C-418E-B70C-CD50179D7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606"/>
              <a:ext cx="30" cy="28"/>
            </a:xfrm>
            <a:custGeom>
              <a:avLst/>
              <a:gdLst>
                <a:gd name="T0" fmla="*/ 175 w 12"/>
                <a:gd name="T1" fmla="*/ 0 h 11"/>
                <a:gd name="T2" fmla="*/ 0 w 12"/>
                <a:gd name="T3" fmla="*/ 117 h 11"/>
                <a:gd name="T4" fmla="*/ 145 w 12"/>
                <a:gd name="T5" fmla="*/ 130 h 11"/>
                <a:gd name="T6" fmla="*/ 188 w 12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1">
                  <a:moveTo>
                    <a:pt x="11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4" y="8"/>
                    <a:pt x="5" y="11"/>
                    <a:pt x="9" y="8"/>
                  </a:cubicBezTo>
                  <a:cubicBezTo>
                    <a:pt x="11" y="6"/>
                    <a:pt x="9" y="2"/>
                    <a:pt x="12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4" name="Freeform 24">
              <a:extLst>
                <a:ext uri="{FF2B5EF4-FFF2-40B4-BE49-F238E27FC236}">
                  <a16:creationId xmlns:a16="http://schemas.microsoft.com/office/drawing/2014/main" id="{8691D665-6EF1-4D4E-B3BD-D03130B87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619"/>
              <a:ext cx="35" cy="22"/>
            </a:xfrm>
            <a:custGeom>
              <a:avLst/>
              <a:gdLst>
                <a:gd name="T0" fmla="*/ 158 w 14"/>
                <a:gd name="T1" fmla="*/ 12 h 9"/>
                <a:gd name="T2" fmla="*/ 208 w 1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0" y="1"/>
                  </a:moveTo>
                  <a:cubicBezTo>
                    <a:pt x="0" y="5"/>
                    <a:pt x="14" y="9"/>
                    <a:pt x="13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5" name="Freeform 25">
              <a:extLst>
                <a:ext uri="{FF2B5EF4-FFF2-40B4-BE49-F238E27FC236}">
                  <a16:creationId xmlns:a16="http://schemas.microsoft.com/office/drawing/2014/main" id="{81450464-FAF1-45C1-9E3C-F2CAC4480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784"/>
              <a:ext cx="30" cy="35"/>
            </a:xfrm>
            <a:custGeom>
              <a:avLst/>
              <a:gdLst>
                <a:gd name="T0" fmla="*/ 113 w 12"/>
                <a:gd name="T1" fmla="*/ 50 h 14"/>
                <a:gd name="T2" fmla="*/ 50 w 12"/>
                <a:gd name="T3" fmla="*/ 175 h 14"/>
                <a:gd name="T4" fmla="*/ 113 w 12"/>
                <a:gd name="T5" fmla="*/ 20 h 14"/>
                <a:gd name="T6" fmla="*/ 125 w 1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7" y="3"/>
                  </a:moveTo>
                  <a:cubicBezTo>
                    <a:pt x="5" y="3"/>
                    <a:pt x="0" y="8"/>
                    <a:pt x="3" y="11"/>
                  </a:cubicBezTo>
                  <a:cubicBezTo>
                    <a:pt x="7" y="14"/>
                    <a:pt x="12" y="6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6" name="Freeform 26">
              <a:extLst>
                <a:ext uri="{FF2B5EF4-FFF2-40B4-BE49-F238E27FC236}">
                  <a16:creationId xmlns:a16="http://schemas.microsoft.com/office/drawing/2014/main" id="{F42D0E6D-DC34-49FA-8294-284053581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774"/>
              <a:ext cx="18" cy="28"/>
            </a:xfrm>
            <a:custGeom>
              <a:avLst/>
              <a:gdLst>
                <a:gd name="T0" fmla="*/ 21 w 7"/>
                <a:gd name="T1" fmla="*/ 20 h 11"/>
                <a:gd name="T2" fmla="*/ 85 w 7"/>
                <a:gd name="T3" fmla="*/ 117 h 11"/>
                <a:gd name="T4" fmla="*/ 54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3"/>
                    <a:pt x="2" y="11"/>
                    <a:pt x="5" y="7"/>
                  </a:cubicBezTo>
                  <a:cubicBezTo>
                    <a:pt x="7" y="4"/>
                    <a:pt x="3" y="1"/>
                    <a:pt x="3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7" name="Freeform 27">
              <a:extLst>
                <a:ext uri="{FF2B5EF4-FFF2-40B4-BE49-F238E27FC236}">
                  <a16:creationId xmlns:a16="http://schemas.microsoft.com/office/drawing/2014/main" id="{DE425B84-36DF-4C60-8C48-586D5A0A4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799"/>
              <a:ext cx="12" cy="18"/>
            </a:xfrm>
            <a:custGeom>
              <a:avLst/>
              <a:gdLst>
                <a:gd name="T0" fmla="*/ 0 w 5"/>
                <a:gd name="T1" fmla="*/ 54 h 7"/>
                <a:gd name="T2" fmla="*/ 0 w 5"/>
                <a:gd name="T3" fmla="*/ 118 h 7"/>
                <a:gd name="T4" fmla="*/ 12 w 5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0" y="4"/>
                    <a:pt x="0" y="6"/>
                    <a:pt x="0" y="7"/>
                  </a:cubicBezTo>
                  <a:cubicBezTo>
                    <a:pt x="5" y="7"/>
                    <a:pt x="4" y="0"/>
                    <a:pt x="1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8" name="Freeform 28">
              <a:extLst>
                <a:ext uri="{FF2B5EF4-FFF2-40B4-BE49-F238E27FC236}">
                  <a16:creationId xmlns:a16="http://schemas.microsoft.com/office/drawing/2014/main" id="{A2E1A0DA-6761-4449-A98B-DA23762C0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762"/>
              <a:ext cx="48" cy="25"/>
            </a:xfrm>
            <a:custGeom>
              <a:avLst/>
              <a:gdLst>
                <a:gd name="T0" fmla="*/ 288 w 19"/>
                <a:gd name="T1" fmla="*/ 0 h 10"/>
                <a:gd name="T2" fmla="*/ 306 w 1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cubicBezTo>
                    <a:pt x="0" y="5"/>
                    <a:pt x="19" y="10"/>
                    <a:pt x="19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9" name="Freeform 29">
              <a:extLst>
                <a:ext uri="{FF2B5EF4-FFF2-40B4-BE49-F238E27FC236}">
                  <a16:creationId xmlns:a16="http://schemas.microsoft.com/office/drawing/2014/main" id="{8D774736-E148-45A3-BC23-0891F72CA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772"/>
              <a:ext cx="17" cy="17"/>
            </a:xfrm>
            <a:custGeom>
              <a:avLst/>
              <a:gdLst>
                <a:gd name="T0" fmla="*/ 41 w 7"/>
                <a:gd name="T1" fmla="*/ 29 h 7"/>
                <a:gd name="T2" fmla="*/ 0 w 7"/>
                <a:gd name="T3" fmla="*/ 70 h 7"/>
                <a:gd name="T4" fmla="*/ 87 w 7"/>
                <a:gd name="T5" fmla="*/ 12 h 7"/>
                <a:gd name="T6" fmla="*/ 70 w 7"/>
                <a:gd name="T7" fmla="*/ 1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3" y="2"/>
                  </a:moveTo>
                  <a:cubicBezTo>
                    <a:pt x="2" y="3"/>
                    <a:pt x="1" y="4"/>
                    <a:pt x="0" y="5"/>
                  </a:cubicBezTo>
                  <a:cubicBezTo>
                    <a:pt x="3" y="7"/>
                    <a:pt x="7" y="4"/>
                    <a:pt x="6" y="1"/>
                  </a:cubicBezTo>
                  <a:cubicBezTo>
                    <a:pt x="5" y="0"/>
                    <a:pt x="5" y="1"/>
                    <a:pt x="5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0" name="Freeform 30">
              <a:extLst>
                <a:ext uri="{FF2B5EF4-FFF2-40B4-BE49-F238E27FC236}">
                  <a16:creationId xmlns:a16="http://schemas.microsoft.com/office/drawing/2014/main" id="{065893EF-E1D7-4EE4-8F63-E13442D2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859"/>
              <a:ext cx="28" cy="33"/>
            </a:xfrm>
            <a:custGeom>
              <a:avLst/>
              <a:gdLst>
                <a:gd name="T0" fmla="*/ 84 w 11"/>
                <a:gd name="T1" fmla="*/ 0 h 13"/>
                <a:gd name="T2" fmla="*/ 0 w 11"/>
                <a:gd name="T3" fmla="*/ 193 h 13"/>
                <a:gd name="T4" fmla="*/ 97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3" y="4"/>
                    <a:pt x="0" y="7"/>
                    <a:pt x="0" y="12"/>
                  </a:cubicBezTo>
                  <a:cubicBezTo>
                    <a:pt x="11" y="13"/>
                    <a:pt x="4" y="2"/>
                    <a:pt x="6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1" name="Freeform 31">
              <a:extLst>
                <a:ext uri="{FF2B5EF4-FFF2-40B4-BE49-F238E27FC236}">
                  <a16:creationId xmlns:a16="http://schemas.microsoft.com/office/drawing/2014/main" id="{2995EC24-35FF-4000-B02F-799694674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847"/>
              <a:ext cx="17" cy="20"/>
            </a:xfrm>
            <a:custGeom>
              <a:avLst/>
              <a:gdLst>
                <a:gd name="T0" fmla="*/ 0 w 7"/>
                <a:gd name="T1" fmla="*/ 50 h 8"/>
                <a:gd name="T2" fmla="*/ 70 w 7"/>
                <a:gd name="T3" fmla="*/ 83 h 8"/>
                <a:gd name="T4" fmla="*/ 0 w 7"/>
                <a:gd name="T5" fmla="*/ 5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cubicBezTo>
                    <a:pt x="0" y="6"/>
                    <a:pt x="2" y="8"/>
                    <a:pt x="5" y="5"/>
                  </a:cubicBezTo>
                  <a:cubicBezTo>
                    <a:pt x="7" y="2"/>
                    <a:pt x="2" y="0"/>
                    <a:pt x="0" y="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2" name="Freeform 32">
              <a:extLst>
                <a:ext uri="{FF2B5EF4-FFF2-40B4-BE49-F238E27FC236}">
                  <a16:creationId xmlns:a16="http://schemas.microsoft.com/office/drawing/2014/main" id="{9128E59C-442E-473B-8E2F-69C79F9BC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849"/>
              <a:ext cx="30" cy="20"/>
            </a:xfrm>
            <a:custGeom>
              <a:avLst/>
              <a:gdLst>
                <a:gd name="T0" fmla="*/ 50 w 12"/>
                <a:gd name="T1" fmla="*/ 33 h 8"/>
                <a:gd name="T2" fmla="*/ 125 w 12"/>
                <a:gd name="T3" fmla="*/ 95 h 8"/>
                <a:gd name="T4" fmla="*/ 33 w 12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3" y="2"/>
                  </a:moveTo>
                  <a:cubicBezTo>
                    <a:pt x="0" y="6"/>
                    <a:pt x="5" y="8"/>
                    <a:pt x="8" y="6"/>
                  </a:cubicBezTo>
                  <a:cubicBezTo>
                    <a:pt x="12" y="3"/>
                    <a:pt x="4" y="0"/>
                    <a:pt x="2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3" name="Freeform 33">
              <a:extLst>
                <a:ext uri="{FF2B5EF4-FFF2-40B4-BE49-F238E27FC236}">
                  <a16:creationId xmlns:a16="http://schemas.microsoft.com/office/drawing/2014/main" id="{727F9301-210F-497F-A652-9741191EE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651"/>
              <a:ext cx="25" cy="18"/>
            </a:xfrm>
            <a:custGeom>
              <a:avLst/>
              <a:gdLst>
                <a:gd name="T0" fmla="*/ 0 w 10"/>
                <a:gd name="T1" fmla="*/ 33 h 7"/>
                <a:gd name="T2" fmla="*/ 158 w 10"/>
                <a:gd name="T3" fmla="*/ 54 h 7"/>
                <a:gd name="T4" fmla="*/ 20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1" y="7"/>
                    <a:pt x="8" y="7"/>
                    <a:pt x="10" y="3"/>
                  </a:cubicBezTo>
                  <a:cubicBezTo>
                    <a:pt x="8" y="1"/>
                    <a:pt x="4" y="1"/>
                    <a:pt x="1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4" name="Freeform 34">
              <a:extLst>
                <a:ext uri="{FF2B5EF4-FFF2-40B4-BE49-F238E27FC236}">
                  <a16:creationId xmlns:a16="http://schemas.microsoft.com/office/drawing/2014/main" id="{EFDFE4CB-11A7-4CCF-934E-93A5E571D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659"/>
              <a:ext cx="25" cy="23"/>
            </a:xfrm>
            <a:custGeom>
              <a:avLst/>
              <a:gdLst>
                <a:gd name="T0" fmla="*/ 33 w 10"/>
                <a:gd name="T1" fmla="*/ 33 h 9"/>
                <a:gd name="T2" fmla="*/ 83 w 1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2" y="2"/>
                  </a:moveTo>
                  <a:cubicBezTo>
                    <a:pt x="0" y="9"/>
                    <a:pt x="10" y="7"/>
                    <a:pt x="5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5" name="Freeform 35">
              <a:extLst>
                <a:ext uri="{FF2B5EF4-FFF2-40B4-BE49-F238E27FC236}">
                  <a16:creationId xmlns:a16="http://schemas.microsoft.com/office/drawing/2014/main" id="{DE17ED61-3627-455B-9862-ECEEBC265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344"/>
              <a:ext cx="17" cy="22"/>
            </a:xfrm>
            <a:custGeom>
              <a:avLst/>
              <a:gdLst>
                <a:gd name="T0" fmla="*/ 41 w 7"/>
                <a:gd name="T1" fmla="*/ 42 h 9"/>
                <a:gd name="T2" fmla="*/ 58 w 7"/>
                <a:gd name="T3" fmla="*/ 103 h 9"/>
                <a:gd name="T4" fmla="*/ 41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0" y="3"/>
                    <a:pt x="1" y="9"/>
                    <a:pt x="4" y="7"/>
                  </a:cubicBezTo>
                  <a:cubicBezTo>
                    <a:pt x="7" y="5"/>
                    <a:pt x="5" y="2"/>
                    <a:pt x="3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6" name="Freeform 36">
              <a:extLst>
                <a:ext uri="{FF2B5EF4-FFF2-40B4-BE49-F238E27FC236}">
                  <a16:creationId xmlns:a16="http://schemas.microsoft.com/office/drawing/2014/main" id="{0B7ADF1E-9558-475C-BE45-3ADA3FF90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264"/>
              <a:ext cx="20" cy="15"/>
            </a:xfrm>
            <a:custGeom>
              <a:avLst/>
              <a:gdLst>
                <a:gd name="T0" fmla="*/ 0 w 8"/>
                <a:gd name="T1" fmla="*/ 83 h 6"/>
                <a:gd name="T2" fmla="*/ 0 w 8"/>
                <a:gd name="T3" fmla="*/ 50 h 6"/>
                <a:gd name="T4" fmla="*/ 125 w 8"/>
                <a:gd name="T5" fmla="*/ 50 h 6"/>
                <a:gd name="T6" fmla="*/ 0 w 8"/>
                <a:gd name="T7" fmla="*/ 8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0" y="4"/>
                    <a:pt x="0" y="4"/>
                    <a:pt x="0" y="3"/>
                  </a:cubicBezTo>
                  <a:cubicBezTo>
                    <a:pt x="2" y="0"/>
                    <a:pt x="6" y="0"/>
                    <a:pt x="8" y="3"/>
                  </a:cubicBezTo>
                  <a:cubicBezTo>
                    <a:pt x="6" y="5"/>
                    <a:pt x="3" y="6"/>
                    <a:pt x="0" y="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7" name="Freeform 37">
              <a:extLst>
                <a:ext uri="{FF2B5EF4-FFF2-40B4-BE49-F238E27FC236}">
                  <a16:creationId xmlns:a16="http://schemas.microsoft.com/office/drawing/2014/main" id="{6646BCE0-DC74-41C8-B988-0DCA51316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081"/>
              <a:ext cx="40" cy="50"/>
            </a:xfrm>
            <a:custGeom>
              <a:avLst/>
              <a:gdLst>
                <a:gd name="T0" fmla="*/ 0 w 16"/>
                <a:gd name="T1" fmla="*/ 125 h 20"/>
                <a:gd name="T2" fmla="*/ 20 w 16"/>
                <a:gd name="T3" fmla="*/ 1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0">
                  <a:moveTo>
                    <a:pt x="0" y="8"/>
                  </a:moveTo>
                  <a:cubicBezTo>
                    <a:pt x="5" y="20"/>
                    <a:pt x="16" y="0"/>
                    <a:pt x="1" y="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8" name="Freeform 38">
              <a:extLst>
                <a:ext uri="{FF2B5EF4-FFF2-40B4-BE49-F238E27FC236}">
                  <a16:creationId xmlns:a16="http://schemas.microsoft.com/office/drawing/2014/main" id="{59A5FF5C-ABB9-49C9-9B67-B4BBFFB0B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081"/>
              <a:ext cx="12" cy="13"/>
            </a:xfrm>
            <a:custGeom>
              <a:avLst/>
              <a:gdLst>
                <a:gd name="T0" fmla="*/ 12 w 5"/>
                <a:gd name="T1" fmla="*/ 34 h 5"/>
                <a:gd name="T2" fmla="*/ 0 w 5"/>
                <a:gd name="T3" fmla="*/ 68 h 5"/>
                <a:gd name="T4" fmla="*/ 70 w 5"/>
                <a:gd name="T5" fmla="*/ 34 h 5"/>
                <a:gd name="T6" fmla="*/ 12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2" y="5"/>
                    <a:pt x="3" y="4"/>
                    <a:pt x="5" y="2"/>
                  </a:cubicBezTo>
                  <a:cubicBezTo>
                    <a:pt x="3" y="0"/>
                    <a:pt x="2" y="1"/>
                    <a:pt x="1" y="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9" name="Freeform 39">
              <a:extLst>
                <a:ext uri="{FF2B5EF4-FFF2-40B4-BE49-F238E27FC236}">
                  <a16:creationId xmlns:a16="http://schemas.microsoft.com/office/drawing/2014/main" id="{B5EBA22E-BE2F-4A3D-92AA-A0DB89A3D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104"/>
              <a:ext cx="15" cy="10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33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4"/>
                    <a:pt x="4" y="4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0" name="Freeform 40">
              <a:extLst>
                <a:ext uri="{FF2B5EF4-FFF2-40B4-BE49-F238E27FC236}">
                  <a16:creationId xmlns:a16="http://schemas.microsoft.com/office/drawing/2014/main" id="{B5E84763-9E9B-421F-8ABD-8841C3869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869"/>
              <a:ext cx="20" cy="20"/>
            </a:xfrm>
            <a:custGeom>
              <a:avLst/>
              <a:gdLst>
                <a:gd name="T0" fmla="*/ 33 w 8"/>
                <a:gd name="T1" fmla="*/ 20 h 8"/>
                <a:gd name="T2" fmla="*/ 0 w 8"/>
                <a:gd name="T3" fmla="*/ 63 h 8"/>
                <a:gd name="T4" fmla="*/ 0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4" y="8"/>
                    <a:pt x="8" y="0"/>
                    <a:pt x="0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1" name="Freeform 41">
              <a:extLst>
                <a:ext uri="{FF2B5EF4-FFF2-40B4-BE49-F238E27FC236}">
                  <a16:creationId xmlns:a16="http://schemas.microsoft.com/office/drawing/2014/main" id="{5CD22582-21C6-4953-8E80-09C6B72F7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826"/>
              <a:ext cx="30" cy="18"/>
            </a:xfrm>
            <a:custGeom>
              <a:avLst/>
              <a:gdLst>
                <a:gd name="T0" fmla="*/ 0 w 12"/>
                <a:gd name="T1" fmla="*/ 21 h 7"/>
                <a:gd name="T2" fmla="*/ 158 w 12"/>
                <a:gd name="T3" fmla="*/ 33 h 7"/>
                <a:gd name="T4" fmla="*/ 63 w 12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1"/>
                  </a:moveTo>
                  <a:cubicBezTo>
                    <a:pt x="2" y="1"/>
                    <a:pt x="9" y="0"/>
                    <a:pt x="10" y="2"/>
                  </a:cubicBezTo>
                  <a:cubicBezTo>
                    <a:pt x="12" y="5"/>
                    <a:pt x="5" y="7"/>
                    <a:pt x="4" y="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2" name="Freeform 42">
              <a:extLst>
                <a:ext uri="{FF2B5EF4-FFF2-40B4-BE49-F238E27FC236}">
                  <a16:creationId xmlns:a16="http://schemas.microsoft.com/office/drawing/2014/main" id="{7EBE47A8-6B46-46F5-87F5-2EF62EDA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766"/>
              <a:ext cx="22" cy="23"/>
            </a:xfrm>
            <a:custGeom>
              <a:avLst/>
              <a:gdLst>
                <a:gd name="T0" fmla="*/ 132 w 9"/>
                <a:gd name="T1" fmla="*/ 151 h 9"/>
                <a:gd name="T2" fmla="*/ 103 w 9"/>
                <a:gd name="T3" fmla="*/ 0 h 9"/>
                <a:gd name="T4" fmla="*/ 103 w 9"/>
                <a:gd name="T5" fmla="*/ 13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3" y="8"/>
                    <a:pt x="0" y="3"/>
                    <a:pt x="7" y="0"/>
                  </a:cubicBezTo>
                  <a:cubicBezTo>
                    <a:pt x="8" y="3"/>
                    <a:pt x="7" y="6"/>
                    <a:pt x="7" y="8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3" name="Freeform 43">
              <a:extLst>
                <a:ext uri="{FF2B5EF4-FFF2-40B4-BE49-F238E27FC236}">
                  <a16:creationId xmlns:a16="http://schemas.microsoft.com/office/drawing/2014/main" id="{ECEE7FE5-9154-417F-9474-FE8CA1F39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579"/>
              <a:ext cx="17" cy="17"/>
            </a:xfrm>
            <a:custGeom>
              <a:avLst/>
              <a:gdLst>
                <a:gd name="T0" fmla="*/ 41 w 7"/>
                <a:gd name="T1" fmla="*/ 70 h 7"/>
                <a:gd name="T2" fmla="*/ 87 w 7"/>
                <a:gd name="T3" fmla="*/ 58 h 7"/>
                <a:gd name="T4" fmla="*/ 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5"/>
                  </a:moveTo>
                  <a:cubicBezTo>
                    <a:pt x="1" y="7"/>
                    <a:pt x="6" y="6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4" name="Freeform 44">
              <a:extLst>
                <a:ext uri="{FF2B5EF4-FFF2-40B4-BE49-F238E27FC236}">
                  <a16:creationId xmlns:a16="http://schemas.microsoft.com/office/drawing/2014/main" id="{325DCBD4-216B-4F09-8947-34158E8EB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416"/>
              <a:ext cx="15" cy="18"/>
            </a:xfrm>
            <a:custGeom>
              <a:avLst/>
              <a:gdLst>
                <a:gd name="T0" fmla="*/ 33 w 6"/>
                <a:gd name="T1" fmla="*/ 100 h 7"/>
                <a:gd name="T2" fmla="*/ 0 w 6"/>
                <a:gd name="T3" fmla="*/ 67 h 7"/>
                <a:gd name="T4" fmla="*/ 95 w 6"/>
                <a:gd name="T5" fmla="*/ 21 h 7"/>
                <a:gd name="T6" fmla="*/ 33 w 6"/>
                <a:gd name="T7" fmla="*/ 11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5" y="3"/>
                    <a:pt x="4" y="5"/>
                    <a:pt x="2" y="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5" name="Freeform 45">
              <a:extLst>
                <a:ext uri="{FF2B5EF4-FFF2-40B4-BE49-F238E27FC236}">
                  <a16:creationId xmlns:a16="http://schemas.microsoft.com/office/drawing/2014/main" id="{04BF2A1B-4E23-4C52-B3BC-2BB50641F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49"/>
              <a:ext cx="178" cy="282"/>
            </a:xfrm>
            <a:custGeom>
              <a:avLst/>
              <a:gdLst>
                <a:gd name="T0" fmla="*/ 913 w 71"/>
                <a:gd name="T1" fmla="*/ 1008 h 113"/>
                <a:gd name="T2" fmla="*/ 629 w 71"/>
                <a:gd name="T3" fmla="*/ 1383 h 113"/>
                <a:gd name="T4" fmla="*/ 83 w 71"/>
                <a:gd name="T5" fmla="*/ 1557 h 113"/>
                <a:gd name="T6" fmla="*/ 271 w 71"/>
                <a:gd name="T7" fmla="*/ 75 h 113"/>
                <a:gd name="T8" fmla="*/ 1055 w 71"/>
                <a:gd name="T9" fmla="*/ 624 h 113"/>
                <a:gd name="T10" fmla="*/ 913 w 71"/>
                <a:gd name="T11" fmla="*/ 1008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13">
                  <a:moveTo>
                    <a:pt x="58" y="65"/>
                  </a:moveTo>
                  <a:cubicBezTo>
                    <a:pt x="55" y="81"/>
                    <a:pt x="50" y="84"/>
                    <a:pt x="40" y="89"/>
                  </a:cubicBezTo>
                  <a:cubicBezTo>
                    <a:pt x="29" y="94"/>
                    <a:pt x="7" y="113"/>
                    <a:pt x="5" y="100"/>
                  </a:cubicBezTo>
                  <a:cubicBezTo>
                    <a:pt x="0" y="87"/>
                    <a:pt x="2" y="11"/>
                    <a:pt x="17" y="5"/>
                  </a:cubicBezTo>
                  <a:cubicBezTo>
                    <a:pt x="30" y="0"/>
                    <a:pt x="56" y="23"/>
                    <a:pt x="67" y="40"/>
                  </a:cubicBezTo>
                  <a:cubicBezTo>
                    <a:pt x="71" y="49"/>
                    <a:pt x="59" y="62"/>
                    <a:pt x="58" y="6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6" name="Freeform 46">
              <a:extLst>
                <a:ext uri="{FF2B5EF4-FFF2-40B4-BE49-F238E27FC236}">
                  <a16:creationId xmlns:a16="http://schemas.microsoft.com/office/drawing/2014/main" id="{624BC73F-DEB1-4FD1-A928-716FAB3EC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69"/>
              <a:ext cx="240" cy="197"/>
            </a:xfrm>
            <a:custGeom>
              <a:avLst/>
              <a:gdLst>
                <a:gd name="T0" fmla="*/ 1083 w 96"/>
                <a:gd name="T1" fmla="*/ 1132 h 79"/>
                <a:gd name="T2" fmla="*/ 470 w 96"/>
                <a:gd name="T3" fmla="*/ 1150 h 79"/>
                <a:gd name="T4" fmla="*/ 313 w 96"/>
                <a:gd name="T5" fmla="*/ 808 h 79"/>
                <a:gd name="T6" fmla="*/ 113 w 96"/>
                <a:gd name="T7" fmla="*/ 404 h 79"/>
                <a:gd name="T8" fmla="*/ 658 w 96"/>
                <a:gd name="T9" fmla="*/ 105 h 79"/>
                <a:gd name="T10" fmla="*/ 1408 w 96"/>
                <a:gd name="T11" fmla="*/ 324 h 79"/>
                <a:gd name="T12" fmla="*/ 1175 w 96"/>
                <a:gd name="T13" fmla="*/ 653 h 79"/>
                <a:gd name="T14" fmla="*/ 1083 w 96"/>
                <a:gd name="T15" fmla="*/ 113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79">
                  <a:moveTo>
                    <a:pt x="69" y="73"/>
                  </a:moveTo>
                  <a:cubicBezTo>
                    <a:pt x="56" y="77"/>
                    <a:pt x="39" y="79"/>
                    <a:pt x="30" y="74"/>
                  </a:cubicBezTo>
                  <a:cubicBezTo>
                    <a:pt x="23" y="71"/>
                    <a:pt x="22" y="58"/>
                    <a:pt x="20" y="52"/>
                  </a:cubicBezTo>
                  <a:cubicBezTo>
                    <a:pt x="17" y="43"/>
                    <a:pt x="9" y="34"/>
                    <a:pt x="7" y="26"/>
                  </a:cubicBezTo>
                  <a:cubicBezTo>
                    <a:pt x="0" y="7"/>
                    <a:pt x="27" y="7"/>
                    <a:pt x="42" y="7"/>
                  </a:cubicBezTo>
                  <a:cubicBezTo>
                    <a:pt x="54" y="8"/>
                    <a:pt x="96" y="0"/>
                    <a:pt x="90" y="21"/>
                  </a:cubicBezTo>
                  <a:cubicBezTo>
                    <a:pt x="88" y="25"/>
                    <a:pt x="78" y="32"/>
                    <a:pt x="75" y="42"/>
                  </a:cubicBezTo>
                  <a:cubicBezTo>
                    <a:pt x="73" y="50"/>
                    <a:pt x="74" y="71"/>
                    <a:pt x="69" y="7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7" name="Freeform 47">
              <a:extLst>
                <a:ext uri="{FF2B5EF4-FFF2-40B4-BE49-F238E27FC236}">
                  <a16:creationId xmlns:a16="http://schemas.microsoft.com/office/drawing/2014/main" id="{01F83A2A-D3B6-4902-BC3A-3A06FC92E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419"/>
              <a:ext cx="220" cy="187"/>
            </a:xfrm>
            <a:custGeom>
              <a:avLst/>
              <a:gdLst>
                <a:gd name="T0" fmla="*/ 1313 w 88"/>
                <a:gd name="T1" fmla="*/ 962 h 75"/>
                <a:gd name="T2" fmla="*/ 970 w 88"/>
                <a:gd name="T3" fmla="*/ 1132 h 75"/>
                <a:gd name="T4" fmla="*/ 345 w 88"/>
                <a:gd name="T5" fmla="*/ 1132 h 75"/>
                <a:gd name="T6" fmla="*/ 1000 w 88"/>
                <a:gd name="T7" fmla="*/ 354 h 75"/>
                <a:gd name="T8" fmla="*/ 1313 w 88"/>
                <a:gd name="T9" fmla="*/ 962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75">
                  <a:moveTo>
                    <a:pt x="84" y="62"/>
                  </a:moveTo>
                  <a:cubicBezTo>
                    <a:pt x="78" y="64"/>
                    <a:pt x="71" y="71"/>
                    <a:pt x="62" y="73"/>
                  </a:cubicBezTo>
                  <a:cubicBezTo>
                    <a:pt x="52" y="75"/>
                    <a:pt x="30" y="75"/>
                    <a:pt x="22" y="73"/>
                  </a:cubicBezTo>
                  <a:cubicBezTo>
                    <a:pt x="0" y="67"/>
                    <a:pt x="30" y="0"/>
                    <a:pt x="64" y="23"/>
                  </a:cubicBezTo>
                  <a:cubicBezTo>
                    <a:pt x="68" y="25"/>
                    <a:pt x="88" y="54"/>
                    <a:pt x="84" y="6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8" name="Freeform 48">
              <a:extLst>
                <a:ext uri="{FF2B5EF4-FFF2-40B4-BE49-F238E27FC236}">
                  <a16:creationId xmlns:a16="http://schemas.microsoft.com/office/drawing/2014/main" id="{7E9A7905-B584-487B-9333-681BDCFB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369"/>
              <a:ext cx="250" cy="215"/>
            </a:xfrm>
            <a:custGeom>
              <a:avLst/>
              <a:gdLst>
                <a:gd name="T0" fmla="*/ 1563 w 100"/>
                <a:gd name="T1" fmla="*/ 645 h 86"/>
                <a:gd name="T2" fmla="*/ 1333 w 100"/>
                <a:gd name="T3" fmla="*/ 1220 h 86"/>
                <a:gd name="T4" fmla="*/ 613 w 100"/>
                <a:gd name="T5" fmla="*/ 1300 h 86"/>
                <a:gd name="T6" fmla="*/ 63 w 100"/>
                <a:gd name="T7" fmla="*/ 925 h 86"/>
                <a:gd name="T8" fmla="*/ 333 w 100"/>
                <a:gd name="T9" fmla="*/ 270 h 86"/>
                <a:gd name="T10" fmla="*/ 875 w 100"/>
                <a:gd name="T11" fmla="*/ 83 h 86"/>
                <a:gd name="T12" fmla="*/ 1470 w 100"/>
                <a:gd name="T13" fmla="*/ 550 h 86"/>
                <a:gd name="T14" fmla="*/ 1563 w 100"/>
                <a:gd name="T15" fmla="*/ 64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6">
                  <a:moveTo>
                    <a:pt x="100" y="41"/>
                  </a:moveTo>
                  <a:cubicBezTo>
                    <a:pt x="100" y="51"/>
                    <a:pt x="90" y="72"/>
                    <a:pt x="85" y="78"/>
                  </a:cubicBezTo>
                  <a:cubicBezTo>
                    <a:pt x="76" y="85"/>
                    <a:pt x="54" y="86"/>
                    <a:pt x="39" y="83"/>
                  </a:cubicBezTo>
                  <a:cubicBezTo>
                    <a:pt x="24" y="80"/>
                    <a:pt x="8" y="68"/>
                    <a:pt x="4" y="59"/>
                  </a:cubicBezTo>
                  <a:cubicBezTo>
                    <a:pt x="0" y="49"/>
                    <a:pt x="4" y="27"/>
                    <a:pt x="21" y="17"/>
                  </a:cubicBezTo>
                  <a:cubicBezTo>
                    <a:pt x="32" y="10"/>
                    <a:pt x="44" y="0"/>
                    <a:pt x="56" y="5"/>
                  </a:cubicBezTo>
                  <a:cubicBezTo>
                    <a:pt x="73" y="12"/>
                    <a:pt x="80" y="26"/>
                    <a:pt x="94" y="35"/>
                  </a:cubicBezTo>
                  <a:cubicBezTo>
                    <a:pt x="96" y="36"/>
                    <a:pt x="100" y="40"/>
                    <a:pt x="100" y="4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9" name="Freeform 49">
              <a:extLst>
                <a:ext uri="{FF2B5EF4-FFF2-40B4-BE49-F238E27FC236}">
                  <a16:creationId xmlns:a16="http://schemas.microsoft.com/office/drawing/2014/main" id="{BEAA46BC-D4D2-4680-A98C-7AA72ADA8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74"/>
              <a:ext cx="262" cy="185"/>
            </a:xfrm>
            <a:custGeom>
              <a:avLst/>
              <a:gdLst>
                <a:gd name="T0" fmla="*/ 1183 w 105"/>
                <a:gd name="T1" fmla="*/ 158 h 74"/>
                <a:gd name="T2" fmla="*/ 604 w 105"/>
                <a:gd name="T3" fmla="*/ 83 h 74"/>
                <a:gd name="T4" fmla="*/ 92 w 105"/>
                <a:gd name="T5" fmla="*/ 220 h 74"/>
                <a:gd name="T6" fmla="*/ 12 w 105"/>
                <a:gd name="T7" fmla="*/ 488 h 74"/>
                <a:gd name="T8" fmla="*/ 417 w 105"/>
                <a:gd name="T9" fmla="*/ 645 h 74"/>
                <a:gd name="T10" fmla="*/ 1041 w 105"/>
                <a:gd name="T11" fmla="*/ 1145 h 74"/>
                <a:gd name="T12" fmla="*/ 1525 w 105"/>
                <a:gd name="T13" fmla="*/ 863 h 74"/>
                <a:gd name="T14" fmla="*/ 1183 w 105"/>
                <a:gd name="T15" fmla="*/ 158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74">
                  <a:moveTo>
                    <a:pt x="76" y="10"/>
                  </a:moveTo>
                  <a:cubicBezTo>
                    <a:pt x="65" y="6"/>
                    <a:pt x="52" y="6"/>
                    <a:pt x="39" y="5"/>
                  </a:cubicBezTo>
                  <a:cubicBezTo>
                    <a:pt x="28" y="5"/>
                    <a:pt x="11" y="0"/>
                    <a:pt x="6" y="14"/>
                  </a:cubicBezTo>
                  <a:cubicBezTo>
                    <a:pt x="4" y="20"/>
                    <a:pt x="0" y="26"/>
                    <a:pt x="1" y="31"/>
                  </a:cubicBezTo>
                  <a:cubicBezTo>
                    <a:pt x="2" y="33"/>
                    <a:pt x="18" y="35"/>
                    <a:pt x="27" y="41"/>
                  </a:cubicBezTo>
                  <a:cubicBezTo>
                    <a:pt x="36" y="47"/>
                    <a:pt x="57" y="72"/>
                    <a:pt x="67" y="73"/>
                  </a:cubicBezTo>
                  <a:cubicBezTo>
                    <a:pt x="76" y="74"/>
                    <a:pt x="91" y="64"/>
                    <a:pt x="98" y="55"/>
                  </a:cubicBezTo>
                  <a:cubicBezTo>
                    <a:pt x="105" y="46"/>
                    <a:pt x="90" y="15"/>
                    <a:pt x="76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0" name="Freeform 50">
              <a:extLst>
                <a:ext uri="{FF2B5EF4-FFF2-40B4-BE49-F238E27FC236}">
                  <a16:creationId xmlns:a16="http://schemas.microsoft.com/office/drawing/2014/main" id="{C561CCCF-4F31-4600-8A27-706809D05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017"/>
              <a:ext cx="283" cy="182"/>
            </a:xfrm>
            <a:custGeom>
              <a:avLst/>
              <a:gdLst>
                <a:gd name="T0" fmla="*/ 1713 w 113"/>
                <a:gd name="T1" fmla="*/ 945 h 73"/>
                <a:gd name="T2" fmla="*/ 1397 w 113"/>
                <a:gd name="T3" fmla="*/ 1037 h 73"/>
                <a:gd name="T4" fmla="*/ 346 w 113"/>
                <a:gd name="T5" fmla="*/ 808 h 73"/>
                <a:gd name="T6" fmla="*/ 1397 w 113"/>
                <a:gd name="T7" fmla="*/ 354 h 73"/>
                <a:gd name="T8" fmla="*/ 1713 w 113"/>
                <a:gd name="T9" fmla="*/ 94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">
                  <a:moveTo>
                    <a:pt x="109" y="61"/>
                  </a:moveTo>
                  <a:cubicBezTo>
                    <a:pt x="112" y="73"/>
                    <a:pt x="99" y="66"/>
                    <a:pt x="89" y="67"/>
                  </a:cubicBezTo>
                  <a:cubicBezTo>
                    <a:pt x="79" y="69"/>
                    <a:pt x="30" y="54"/>
                    <a:pt x="22" y="52"/>
                  </a:cubicBezTo>
                  <a:cubicBezTo>
                    <a:pt x="0" y="46"/>
                    <a:pt x="55" y="0"/>
                    <a:pt x="89" y="23"/>
                  </a:cubicBezTo>
                  <a:cubicBezTo>
                    <a:pt x="93" y="24"/>
                    <a:pt x="113" y="53"/>
                    <a:pt x="109" y="6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1" name="Freeform 51">
              <a:extLst>
                <a:ext uri="{FF2B5EF4-FFF2-40B4-BE49-F238E27FC236}">
                  <a16:creationId xmlns:a16="http://schemas.microsoft.com/office/drawing/2014/main" id="{775E2F97-9857-40EB-96CB-8567037A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049"/>
              <a:ext cx="255" cy="180"/>
            </a:xfrm>
            <a:custGeom>
              <a:avLst/>
              <a:gdLst>
                <a:gd name="T0" fmla="*/ 750 w 102"/>
                <a:gd name="T1" fmla="*/ 1050 h 72"/>
                <a:gd name="T2" fmla="*/ 1220 w 102"/>
                <a:gd name="T3" fmla="*/ 720 h 72"/>
                <a:gd name="T4" fmla="*/ 1520 w 102"/>
                <a:gd name="T5" fmla="*/ 250 h 72"/>
                <a:gd name="T6" fmla="*/ 1395 w 102"/>
                <a:gd name="T7" fmla="*/ 20 h 72"/>
                <a:gd name="T8" fmla="*/ 988 w 102"/>
                <a:gd name="T9" fmla="*/ 175 h 72"/>
                <a:gd name="T10" fmla="*/ 188 w 102"/>
                <a:gd name="T11" fmla="*/ 220 h 72"/>
                <a:gd name="T12" fmla="*/ 20 w 102"/>
                <a:gd name="T13" fmla="*/ 770 h 72"/>
                <a:gd name="T14" fmla="*/ 750 w 102"/>
                <a:gd name="T15" fmla="*/ 1050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72">
                  <a:moveTo>
                    <a:pt x="48" y="67"/>
                  </a:moveTo>
                  <a:cubicBezTo>
                    <a:pt x="59" y="63"/>
                    <a:pt x="68" y="54"/>
                    <a:pt x="78" y="46"/>
                  </a:cubicBezTo>
                  <a:cubicBezTo>
                    <a:pt x="87" y="38"/>
                    <a:pt x="102" y="30"/>
                    <a:pt x="97" y="16"/>
                  </a:cubicBezTo>
                  <a:cubicBezTo>
                    <a:pt x="94" y="11"/>
                    <a:pt x="93" y="4"/>
                    <a:pt x="89" y="1"/>
                  </a:cubicBezTo>
                  <a:cubicBezTo>
                    <a:pt x="87" y="0"/>
                    <a:pt x="74" y="10"/>
                    <a:pt x="63" y="11"/>
                  </a:cubicBezTo>
                  <a:cubicBezTo>
                    <a:pt x="52" y="13"/>
                    <a:pt x="20" y="8"/>
                    <a:pt x="12" y="14"/>
                  </a:cubicBezTo>
                  <a:cubicBezTo>
                    <a:pt x="4" y="20"/>
                    <a:pt x="0" y="38"/>
                    <a:pt x="1" y="49"/>
                  </a:cubicBezTo>
                  <a:cubicBezTo>
                    <a:pt x="2" y="60"/>
                    <a:pt x="34" y="72"/>
                    <a:pt x="48" y="6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2" name="Freeform 52">
              <a:extLst>
                <a:ext uri="{FF2B5EF4-FFF2-40B4-BE49-F238E27FC236}">
                  <a16:creationId xmlns:a16="http://schemas.microsoft.com/office/drawing/2014/main" id="{DDEE06B2-0EFC-44BA-9F4B-F453C5E9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19"/>
              <a:ext cx="247" cy="135"/>
            </a:xfrm>
            <a:custGeom>
              <a:avLst/>
              <a:gdLst>
                <a:gd name="T0" fmla="*/ 1337 w 99"/>
                <a:gd name="T1" fmla="*/ 800 h 54"/>
                <a:gd name="T2" fmla="*/ 1090 w 99"/>
                <a:gd name="T3" fmla="*/ 238 h 54"/>
                <a:gd name="T4" fmla="*/ 634 w 99"/>
                <a:gd name="T5" fmla="*/ 63 h 54"/>
                <a:gd name="T6" fmla="*/ 62 w 99"/>
                <a:gd name="T7" fmla="*/ 438 h 54"/>
                <a:gd name="T8" fmla="*/ 105 w 99"/>
                <a:gd name="T9" fmla="*/ 688 h 54"/>
                <a:gd name="T10" fmla="*/ 499 w 99"/>
                <a:gd name="T11" fmla="*/ 800 h 54"/>
                <a:gd name="T12" fmla="*/ 1070 w 99"/>
                <a:gd name="T13" fmla="*/ 813 h 54"/>
                <a:gd name="T14" fmla="*/ 1337 w 99"/>
                <a:gd name="T15" fmla="*/ 80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54">
                  <a:moveTo>
                    <a:pt x="86" y="51"/>
                  </a:moveTo>
                  <a:cubicBezTo>
                    <a:pt x="98" y="34"/>
                    <a:pt x="99" y="24"/>
                    <a:pt x="70" y="15"/>
                  </a:cubicBezTo>
                  <a:cubicBezTo>
                    <a:pt x="58" y="11"/>
                    <a:pt x="53" y="7"/>
                    <a:pt x="41" y="4"/>
                  </a:cubicBezTo>
                  <a:cubicBezTo>
                    <a:pt x="19" y="0"/>
                    <a:pt x="11" y="7"/>
                    <a:pt x="4" y="28"/>
                  </a:cubicBezTo>
                  <a:cubicBezTo>
                    <a:pt x="0" y="33"/>
                    <a:pt x="4" y="38"/>
                    <a:pt x="7" y="44"/>
                  </a:cubicBezTo>
                  <a:cubicBezTo>
                    <a:pt x="11" y="50"/>
                    <a:pt x="21" y="51"/>
                    <a:pt x="32" y="51"/>
                  </a:cubicBezTo>
                  <a:cubicBezTo>
                    <a:pt x="44" y="51"/>
                    <a:pt x="58" y="52"/>
                    <a:pt x="69" y="52"/>
                  </a:cubicBezTo>
                  <a:cubicBezTo>
                    <a:pt x="80" y="52"/>
                    <a:pt x="82" y="54"/>
                    <a:pt x="86" y="5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3" name="Freeform 53">
              <a:extLst>
                <a:ext uri="{FF2B5EF4-FFF2-40B4-BE49-F238E27FC236}">
                  <a16:creationId xmlns:a16="http://schemas.microsoft.com/office/drawing/2014/main" id="{998E8839-7192-4BB2-B2F4-5A9EC0DC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489"/>
              <a:ext cx="258" cy="290"/>
            </a:xfrm>
            <a:custGeom>
              <a:avLst/>
              <a:gdLst>
                <a:gd name="T0" fmla="*/ 301 w 103"/>
                <a:gd name="T1" fmla="*/ 0 h 116"/>
                <a:gd name="T2" fmla="*/ 1097 w 103"/>
                <a:gd name="T3" fmla="*/ 500 h 116"/>
                <a:gd name="T4" fmla="*/ 1568 w 103"/>
                <a:gd name="T5" fmla="*/ 1458 h 116"/>
                <a:gd name="T6" fmla="*/ 1318 w 103"/>
                <a:gd name="T7" fmla="*/ 1770 h 116"/>
                <a:gd name="T8" fmla="*/ 847 w 103"/>
                <a:gd name="T9" fmla="*/ 1613 h 116"/>
                <a:gd name="T10" fmla="*/ 551 w 103"/>
                <a:gd name="T11" fmla="*/ 1375 h 116"/>
                <a:gd name="T12" fmla="*/ 188 w 103"/>
                <a:gd name="T13" fmla="*/ 595 h 116"/>
                <a:gd name="T14" fmla="*/ 301 w 103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116">
                  <a:moveTo>
                    <a:pt x="19" y="0"/>
                  </a:moveTo>
                  <a:cubicBezTo>
                    <a:pt x="37" y="0"/>
                    <a:pt x="59" y="18"/>
                    <a:pt x="70" y="32"/>
                  </a:cubicBezTo>
                  <a:cubicBezTo>
                    <a:pt x="77" y="40"/>
                    <a:pt x="103" y="84"/>
                    <a:pt x="100" y="93"/>
                  </a:cubicBezTo>
                  <a:cubicBezTo>
                    <a:pt x="97" y="101"/>
                    <a:pt x="92" y="109"/>
                    <a:pt x="84" y="113"/>
                  </a:cubicBezTo>
                  <a:cubicBezTo>
                    <a:pt x="80" y="116"/>
                    <a:pt x="58" y="103"/>
                    <a:pt x="54" y="103"/>
                  </a:cubicBezTo>
                  <a:cubicBezTo>
                    <a:pt x="41" y="105"/>
                    <a:pt x="42" y="101"/>
                    <a:pt x="35" y="88"/>
                  </a:cubicBezTo>
                  <a:cubicBezTo>
                    <a:pt x="27" y="73"/>
                    <a:pt x="22" y="51"/>
                    <a:pt x="12" y="38"/>
                  </a:cubicBezTo>
                  <a:cubicBezTo>
                    <a:pt x="10" y="35"/>
                    <a:pt x="0" y="1"/>
                    <a:pt x="19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4" name="Freeform 54">
              <a:extLst>
                <a:ext uri="{FF2B5EF4-FFF2-40B4-BE49-F238E27FC236}">
                  <a16:creationId xmlns:a16="http://schemas.microsoft.com/office/drawing/2014/main" id="{75BF5838-F689-4A93-93C5-E85D3540F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09"/>
              <a:ext cx="270" cy="227"/>
            </a:xfrm>
            <a:custGeom>
              <a:avLst/>
              <a:gdLst>
                <a:gd name="T0" fmla="*/ 688 w 108"/>
                <a:gd name="T1" fmla="*/ 1399 h 91"/>
                <a:gd name="T2" fmla="*/ 1238 w 108"/>
                <a:gd name="T3" fmla="*/ 1162 h 91"/>
                <a:gd name="T4" fmla="*/ 1613 w 108"/>
                <a:gd name="T5" fmla="*/ 903 h 91"/>
                <a:gd name="T6" fmla="*/ 1583 w 108"/>
                <a:gd name="T7" fmla="*/ 529 h 91"/>
                <a:gd name="T8" fmla="*/ 83 w 108"/>
                <a:gd name="T9" fmla="*/ 529 h 91"/>
                <a:gd name="T10" fmla="*/ 20 w 108"/>
                <a:gd name="T11" fmla="*/ 683 h 91"/>
                <a:gd name="T12" fmla="*/ 188 w 108"/>
                <a:gd name="T13" fmla="*/ 1212 h 91"/>
                <a:gd name="T14" fmla="*/ 533 w 108"/>
                <a:gd name="T15" fmla="*/ 1399 h 91"/>
                <a:gd name="T16" fmla="*/ 688 w 108"/>
                <a:gd name="T17" fmla="*/ 1399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91">
                  <a:moveTo>
                    <a:pt x="44" y="90"/>
                  </a:moveTo>
                  <a:cubicBezTo>
                    <a:pt x="53" y="91"/>
                    <a:pt x="65" y="84"/>
                    <a:pt x="79" y="75"/>
                  </a:cubicBezTo>
                  <a:cubicBezTo>
                    <a:pt x="92" y="66"/>
                    <a:pt x="99" y="67"/>
                    <a:pt x="103" y="58"/>
                  </a:cubicBezTo>
                  <a:cubicBezTo>
                    <a:pt x="108" y="48"/>
                    <a:pt x="105" y="39"/>
                    <a:pt x="101" y="34"/>
                  </a:cubicBezTo>
                  <a:cubicBezTo>
                    <a:pt x="78" y="0"/>
                    <a:pt x="37" y="22"/>
                    <a:pt x="5" y="34"/>
                  </a:cubicBezTo>
                  <a:cubicBezTo>
                    <a:pt x="3" y="35"/>
                    <a:pt x="0" y="41"/>
                    <a:pt x="1" y="44"/>
                  </a:cubicBezTo>
                  <a:cubicBezTo>
                    <a:pt x="4" y="55"/>
                    <a:pt x="6" y="70"/>
                    <a:pt x="12" y="78"/>
                  </a:cubicBezTo>
                  <a:cubicBezTo>
                    <a:pt x="16" y="84"/>
                    <a:pt x="26" y="87"/>
                    <a:pt x="34" y="90"/>
                  </a:cubicBezTo>
                  <a:cubicBezTo>
                    <a:pt x="39" y="89"/>
                    <a:pt x="44" y="90"/>
                    <a:pt x="44" y="9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5" name="Freeform 55">
              <a:extLst>
                <a:ext uri="{FF2B5EF4-FFF2-40B4-BE49-F238E27FC236}">
                  <a16:creationId xmlns:a16="http://schemas.microsoft.com/office/drawing/2014/main" id="{AF83526E-D4EE-476D-897D-8A8FB6765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73"/>
              <a:ext cx="292" cy="188"/>
            </a:xfrm>
            <a:custGeom>
              <a:avLst/>
              <a:gdLst>
                <a:gd name="T0" fmla="*/ 12 w 117"/>
                <a:gd name="T1" fmla="*/ 805 h 75"/>
                <a:gd name="T2" fmla="*/ 75 w 117"/>
                <a:gd name="T3" fmla="*/ 251 h 75"/>
                <a:gd name="T4" fmla="*/ 1353 w 117"/>
                <a:gd name="T5" fmla="*/ 283 h 75"/>
                <a:gd name="T6" fmla="*/ 1712 w 117"/>
                <a:gd name="T7" fmla="*/ 521 h 75"/>
                <a:gd name="T8" fmla="*/ 1807 w 117"/>
                <a:gd name="T9" fmla="*/ 867 h 75"/>
                <a:gd name="T10" fmla="*/ 1462 w 117"/>
                <a:gd name="T11" fmla="*/ 963 h 75"/>
                <a:gd name="T12" fmla="*/ 417 w 117"/>
                <a:gd name="T13" fmla="*/ 1100 h 75"/>
                <a:gd name="T14" fmla="*/ 12 w 117"/>
                <a:gd name="T15" fmla="*/ 805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75">
                  <a:moveTo>
                    <a:pt x="1" y="51"/>
                  </a:moveTo>
                  <a:cubicBezTo>
                    <a:pt x="1" y="39"/>
                    <a:pt x="0" y="24"/>
                    <a:pt x="5" y="16"/>
                  </a:cubicBezTo>
                  <a:cubicBezTo>
                    <a:pt x="15" y="0"/>
                    <a:pt x="74" y="16"/>
                    <a:pt x="87" y="18"/>
                  </a:cubicBezTo>
                  <a:cubicBezTo>
                    <a:pt x="101" y="21"/>
                    <a:pt x="106" y="20"/>
                    <a:pt x="110" y="33"/>
                  </a:cubicBezTo>
                  <a:cubicBezTo>
                    <a:pt x="114" y="44"/>
                    <a:pt x="117" y="48"/>
                    <a:pt x="116" y="55"/>
                  </a:cubicBezTo>
                  <a:cubicBezTo>
                    <a:pt x="115" y="60"/>
                    <a:pt x="102" y="60"/>
                    <a:pt x="94" y="61"/>
                  </a:cubicBezTo>
                  <a:cubicBezTo>
                    <a:pt x="86" y="63"/>
                    <a:pt x="38" y="75"/>
                    <a:pt x="27" y="70"/>
                  </a:cubicBezTo>
                  <a:cubicBezTo>
                    <a:pt x="17" y="66"/>
                    <a:pt x="1" y="62"/>
                    <a:pt x="1" y="5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6" name="Freeform 56">
              <a:extLst>
                <a:ext uri="{FF2B5EF4-FFF2-40B4-BE49-F238E27FC236}">
                  <a16:creationId xmlns:a16="http://schemas.microsoft.com/office/drawing/2014/main" id="{97327BF8-42FB-45FC-B5AA-4804D5B3E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114"/>
              <a:ext cx="300" cy="157"/>
            </a:xfrm>
            <a:custGeom>
              <a:avLst/>
              <a:gdLst>
                <a:gd name="T0" fmla="*/ 158 w 120"/>
                <a:gd name="T1" fmla="*/ 137 h 63"/>
                <a:gd name="T2" fmla="*/ 1083 w 120"/>
                <a:gd name="T3" fmla="*/ 155 h 63"/>
                <a:gd name="T4" fmla="*/ 1783 w 120"/>
                <a:gd name="T5" fmla="*/ 386 h 63"/>
                <a:gd name="T6" fmla="*/ 1750 w 120"/>
                <a:gd name="T7" fmla="*/ 728 h 63"/>
                <a:gd name="T8" fmla="*/ 1425 w 120"/>
                <a:gd name="T9" fmla="*/ 912 h 63"/>
                <a:gd name="T10" fmla="*/ 625 w 120"/>
                <a:gd name="T11" fmla="*/ 882 h 63"/>
                <a:gd name="T12" fmla="*/ 63 w 120"/>
                <a:gd name="T13" fmla="*/ 603 h 63"/>
                <a:gd name="T14" fmla="*/ 158 w 120"/>
                <a:gd name="T15" fmla="*/ 137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63">
                  <a:moveTo>
                    <a:pt x="10" y="9"/>
                  </a:moveTo>
                  <a:cubicBezTo>
                    <a:pt x="21" y="0"/>
                    <a:pt x="54" y="5"/>
                    <a:pt x="69" y="10"/>
                  </a:cubicBezTo>
                  <a:cubicBezTo>
                    <a:pt x="88" y="17"/>
                    <a:pt x="101" y="11"/>
                    <a:pt x="114" y="25"/>
                  </a:cubicBezTo>
                  <a:cubicBezTo>
                    <a:pt x="120" y="33"/>
                    <a:pt x="115" y="39"/>
                    <a:pt x="112" y="47"/>
                  </a:cubicBezTo>
                  <a:cubicBezTo>
                    <a:pt x="109" y="56"/>
                    <a:pt x="97" y="61"/>
                    <a:pt x="91" y="59"/>
                  </a:cubicBezTo>
                  <a:cubicBezTo>
                    <a:pt x="85" y="58"/>
                    <a:pt x="58" y="63"/>
                    <a:pt x="40" y="57"/>
                  </a:cubicBezTo>
                  <a:cubicBezTo>
                    <a:pt x="22" y="50"/>
                    <a:pt x="9" y="54"/>
                    <a:pt x="4" y="39"/>
                  </a:cubicBezTo>
                  <a:cubicBezTo>
                    <a:pt x="0" y="25"/>
                    <a:pt x="6" y="12"/>
                    <a:pt x="10" y="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7" name="Freeform 57">
              <a:extLst>
                <a:ext uri="{FF2B5EF4-FFF2-40B4-BE49-F238E27FC236}">
                  <a16:creationId xmlns:a16="http://schemas.microsoft.com/office/drawing/2014/main" id="{6AA32036-C0F4-440A-A942-A7A89DC4C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259"/>
              <a:ext cx="278" cy="205"/>
            </a:xfrm>
            <a:custGeom>
              <a:avLst/>
              <a:gdLst>
                <a:gd name="T0" fmla="*/ 1650 w 111"/>
                <a:gd name="T1" fmla="*/ 533 h 82"/>
                <a:gd name="T2" fmla="*/ 1726 w 111"/>
                <a:gd name="T3" fmla="*/ 1020 h 82"/>
                <a:gd name="T4" fmla="*/ 1255 w 111"/>
                <a:gd name="T5" fmla="*/ 1220 h 82"/>
                <a:gd name="T6" fmla="*/ 363 w 111"/>
                <a:gd name="T7" fmla="*/ 1020 h 82"/>
                <a:gd name="T8" fmla="*/ 83 w 111"/>
                <a:gd name="T9" fmla="*/ 645 h 82"/>
                <a:gd name="T10" fmla="*/ 784 w 111"/>
                <a:gd name="T11" fmla="*/ 50 h 82"/>
                <a:gd name="T12" fmla="*/ 1650 w 111"/>
                <a:gd name="T13" fmla="*/ 533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82">
                  <a:moveTo>
                    <a:pt x="105" y="34"/>
                  </a:moveTo>
                  <a:cubicBezTo>
                    <a:pt x="109" y="43"/>
                    <a:pt x="111" y="60"/>
                    <a:pt x="110" y="65"/>
                  </a:cubicBezTo>
                  <a:cubicBezTo>
                    <a:pt x="107" y="82"/>
                    <a:pt x="93" y="81"/>
                    <a:pt x="80" y="78"/>
                  </a:cubicBezTo>
                  <a:cubicBezTo>
                    <a:pt x="63" y="75"/>
                    <a:pt x="34" y="77"/>
                    <a:pt x="23" y="65"/>
                  </a:cubicBezTo>
                  <a:cubicBezTo>
                    <a:pt x="18" y="60"/>
                    <a:pt x="7" y="47"/>
                    <a:pt x="5" y="41"/>
                  </a:cubicBezTo>
                  <a:cubicBezTo>
                    <a:pt x="0" y="22"/>
                    <a:pt x="38" y="6"/>
                    <a:pt x="50" y="3"/>
                  </a:cubicBezTo>
                  <a:cubicBezTo>
                    <a:pt x="62" y="0"/>
                    <a:pt x="93" y="9"/>
                    <a:pt x="105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8" name="Freeform 58">
              <a:extLst>
                <a:ext uri="{FF2B5EF4-FFF2-40B4-BE49-F238E27FC236}">
                  <a16:creationId xmlns:a16="http://schemas.microsoft.com/office/drawing/2014/main" id="{0EDBBCEF-BB5E-4B69-9E45-7B6A569DB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451"/>
              <a:ext cx="360" cy="160"/>
            </a:xfrm>
            <a:custGeom>
              <a:avLst/>
              <a:gdLst>
                <a:gd name="T0" fmla="*/ 395 w 144"/>
                <a:gd name="T1" fmla="*/ 83 h 64"/>
                <a:gd name="T2" fmla="*/ 125 w 144"/>
                <a:gd name="T3" fmla="*/ 625 h 64"/>
                <a:gd name="T4" fmla="*/ 863 w 144"/>
                <a:gd name="T5" fmla="*/ 970 h 64"/>
                <a:gd name="T6" fmla="*/ 1925 w 144"/>
                <a:gd name="T7" fmla="*/ 845 h 64"/>
                <a:gd name="T8" fmla="*/ 2158 w 144"/>
                <a:gd name="T9" fmla="*/ 300 h 64"/>
                <a:gd name="T10" fmla="*/ 1533 w 144"/>
                <a:gd name="T11" fmla="*/ 208 h 64"/>
                <a:gd name="T12" fmla="*/ 395 w 144"/>
                <a:gd name="T13" fmla="*/ 8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4">
                  <a:moveTo>
                    <a:pt x="25" y="5"/>
                  </a:moveTo>
                  <a:cubicBezTo>
                    <a:pt x="19" y="12"/>
                    <a:pt x="0" y="28"/>
                    <a:pt x="8" y="40"/>
                  </a:cubicBezTo>
                  <a:cubicBezTo>
                    <a:pt x="18" y="57"/>
                    <a:pt x="38" y="64"/>
                    <a:pt x="55" y="62"/>
                  </a:cubicBezTo>
                  <a:cubicBezTo>
                    <a:pt x="77" y="60"/>
                    <a:pt x="101" y="57"/>
                    <a:pt x="123" y="54"/>
                  </a:cubicBezTo>
                  <a:cubicBezTo>
                    <a:pt x="144" y="52"/>
                    <a:pt x="142" y="35"/>
                    <a:pt x="138" y="19"/>
                  </a:cubicBezTo>
                  <a:cubicBezTo>
                    <a:pt x="138" y="16"/>
                    <a:pt x="112" y="14"/>
                    <a:pt x="98" y="13"/>
                  </a:cubicBezTo>
                  <a:cubicBezTo>
                    <a:pt x="84" y="12"/>
                    <a:pt x="32" y="0"/>
                    <a:pt x="25" y="5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9" name="Freeform 59">
              <a:extLst>
                <a:ext uri="{FF2B5EF4-FFF2-40B4-BE49-F238E27FC236}">
                  <a16:creationId xmlns:a16="http://schemas.microsoft.com/office/drawing/2014/main" id="{4458D959-9323-4A2D-997B-16C225E75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591"/>
              <a:ext cx="285" cy="193"/>
            </a:xfrm>
            <a:custGeom>
              <a:avLst/>
              <a:gdLst>
                <a:gd name="T0" fmla="*/ 20 w 114"/>
                <a:gd name="T1" fmla="*/ 491 h 77"/>
                <a:gd name="T2" fmla="*/ 270 w 114"/>
                <a:gd name="T3" fmla="*/ 1038 h 77"/>
                <a:gd name="T4" fmla="*/ 625 w 114"/>
                <a:gd name="T5" fmla="*/ 1163 h 77"/>
                <a:gd name="T6" fmla="*/ 1113 w 114"/>
                <a:gd name="T7" fmla="*/ 1005 h 77"/>
                <a:gd name="T8" fmla="*/ 1583 w 114"/>
                <a:gd name="T9" fmla="*/ 835 h 77"/>
                <a:gd name="T10" fmla="*/ 1688 w 114"/>
                <a:gd name="T11" fmla="*/ 647 h 77"/>
                <a:gd name="T12" fmla="*/ 1645 w 114"/>
                <a:gd name="T13" fmla="*/ 113 h 77"/>
                <a:gd name="T14" fmla="*/ 1083 w 114"/>
                <a:gd name="T15" fmla="*/ 145 h 77"/>
                <a:gd name="T16" fmla="*/ 188 w 114"/>
                <a:gd name="T17" fmla="*/ 208 h 77"/>
                <a:gd name="T18" fmla="*/ 20 w 114"/>
                <a:gd name="T19" fmla="*/ 491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77">
                  <a:moveTo>
                    <a:pt x="1" y="31"/>
                  </a:moveTo>
                  <a:cubicBezTo>
                    <a:pt x="2" y="46"/>
                    <a:pt x="7" y="56"/>
                    <a:pt x="17" y="66"/>
                  </a:cubicBezTo>
                  <a:cubicBezTo>
                    <a:pt x="27" y="75"/>
                    <a:pt x="26" y="77"/>
                    <a:pt x="40" y="74"/>
                  </a:cubicBezTo>
                  <a:cubicBezTo>
                    <a:pt x="51" y="72"/>
                    <a:pt x="62" y="68"/>
                    <a:pt x="71" y="64"/>
                  </a:cubicBezTo>
                  <a:cubicBezTo>
                    <a:pt x="80" y="60"/>
                    <a:pt x="92" y="57"/>
                    <a:pt x="101" y="53"/>
                  </a:cubicBezTo>
                  <a:cubicBezTo>
                    <a:pt x="110" y="48"/>
                    <a:pt x="107" y="50"/>
                    <a:pt x="108" y="41"/>
                  </a:cubicBezTo>
                  <a:cubicBezTo>
                    <a:pt x="110" y="29"/>
                    <a:pt x="114" y="15"/>
                    <a:pt x="105" y="7"/>
                  </a:cubicBezTo>
                  <a:cubicBezTo>
                    <a:pt x="99" y="0"/>
                    <a:pt x="92" y="6"/>
                    <a:pt x="69" y="9"/>
                  </a:cubicBezTo>
                  <a:cubicBezTo>
                    <a:pt x="47" y="11"/>
                    <a:pt x="24" y="13"/>
                    <a:pt x="12" y="13"/>
                  </a:cubicBezTo>
                  <a:cubicBezTo>
                    <a:pt x="1" y="14"/>
                    <a:pt x="0" y="21"/>
                    <a:pt x="1" y="31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0" name="Freeform 60">
              <a:extLst>
                <a:ext uri="{FF2B5EF4-FFF2-40B4-BE49-F238E27FC236}">
                  <a16:creationId xmlns:a16="http://schemas.microsoft.com/office/drawing/2014/main" id="{0CB134F1-1274-44BC-BD1F-3AEA918F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779"/>
              <a:ext cx="258" cy="242"/>
            </a:xfrm>
            <a:custGeom>
              <a:avLst/>
              <a:gdLst>
                <a:gd name="T0" fmla="*/ 175 w 103"/>
                <a:gd name="T1" fmla="*/ 1462 h 97"/>
                <a:gd name="T2" fmla="*/ 158 w 103"/>
                <a:gd name="T3" fmla="*/ 1494 h 97"/>
                <a:gd name="T4" fmla="*/ 125 w 103"/>
                <a:gd name="T5" fmla="*/ 853 h 97"/>
                <a:gd name="T6" fmla="*/ 145 w 103"/>
                <a:gd name="T7" fmla="*/ 354 h 97"/>
                <a:gd name="T8" fmla="*/ 1272 w 103"/>
                <a:gd name="T9" fmla="*/ 75 h 97"/>
                <a:gd name="T10" fmla="*/ 1588 w 103"/>
                <a:gd name="T11" fmla="*/ 230 h 97"/>
                <a:gd name="T12" fmla="*/ 1180 w 103"/>
                <a:gd name="T13" fmla="*/ 1275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97">
                  <a:moveTo>
                    <a:pt x="11" y="94"/>
                  </a:moveTo>
                  <a:cubicBezTo>
                    <a:pt x="11" y="94"/>
                    <a:pt x="10" y="97"/>
                    <a:pt x="10" y="96"/>
                  </a:cubicBezTo>
                  <a:cubicBezTo>
                    <a:pt x="9" y="82"/>
                    <a:pt x="10" y="69"/>
                    <a:pt x="8" y="55"/>
                  </a:cubicBezTo>
                  <a:cubicBezTo>
                    <a:pt x="6" y="42"/>
                    <a:pt x="0" y="33"/>
                    <a:pt x="9" y="23"/>
                  </a:cubicBezTo>
                  <a:cubicBezTo>
                    <a:pt x="24" y="5"/>
                    <a:pt x="62" y="14"/>
                    <a:pt x="81" y="5"/>
                  </a:cubicBezTo>
                  <a:cubicBezTo>
                    <a:pt x="95" y="0"/>
                    <a:pt x="99" y="9"/>
                    <a:pt x="101" y="15"/>
                  </a:cubicBezTo>
                  <a:cubicBezTo>
                    <a:pt x="103" y="20"/>
                    <a:pt x="92" y="71"/>
                    <a:pt x="75" y="82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1" name="Freeform 61">
              <a:extLst>
                <a:ext uri="{FF2B5EF4-FFF2-40B4-BE49-F238E27FC236}">
                  <a16:creationId xmlns:a16="http://schemas.microsoft.com/office/drawing/2014/main" id="{42117E88-E3FA-44EE-ACAA-15A052C6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586"/>
              <a:ext cx="178" cy="183"/>
            </a:xfrm>
            <a:custGeom>
              <a:avLst/>
              <a:gdLst>
                <a:gd name="T0" fmla="*/ 208 w 71"/>
                <a:gd name="T1" fmla="*/ 158 h 73"/>
                <a:gd name="T2" fmla="*/ 439 w 71"/>
                <a:gd name="T3" fmla="*/ 20 h 73"/>
                <a:gd name="T4" fmla="*/ 913 w 71"/>
                <a:gd name="T5" fmla="*/ 50 h 73"/>
                <a:gd name="T6" fmla="*/ 1068 w 71"/>
                <a:gd name="T7" fmla="*/ 396 h 73"/>
                <a:gd name="T8" fmla="*/ 943 w 71"/>
                <a:gd name="T9" fmla="*/ 993 h 73"/>
                <a:gd name="T10" fmla="*/ 491 w 71"/>
                <a:gd name="T11" fmla="*/ 1101 h 73"/>
                <a:gd name="T12" fmla="*/ 50 w 71"/>
                <a:gd name="T13" fmla="*/ 692 h 73"/>
                <a:gd name="T14" fmla="*/ 208 w 71"/>
                <a:gd name="T15" fmla="*/ 158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73">
                  <a:moveTo>
                    <a:pt x="13" y="10"/>
                  </a:moveTo>
                  <a:cubicBezTo>
                    <a:pt x="19" y="6"/>
                    <a:pt x="13" y="3"/>
                    <a:pt x="28" y="1"/>
                  </a:cubicBezTo>
                  <a:cubicBezTo>
                    <a:pt x="43" y="0"/>
                    <a:pt x="47" y="0"/>
                    <a:pt x="58" y="3"/>
                  </a:cubicBezTo>
                  <a:cubicBezTo>
                    <a:pt x="69" y="5"/>
                    <a:pt x="71" y="13"/>
                    <a:pt x="68" y="25"/>
                  </a:cubicBezTo>
                  <a:cubicBezTo>
                    <a:pt x="66" y="37"/>
                    <a:pt x="64" y="52"/>
                    <a:pt x="60" y="63"/>
                  </a:cubicBezTo>
                  <a:cubicBezTo>
                    <a:pt x="56" y="73"/>
                    <a:pt x="47" y="72"/>
                    <a:pt x="31" y="70"/>
                  </a:cubicBezTo>
                  <a:cubicBezTo>
                    <a:pt x="15" y="68"/>
                    <a:pt x="6" y="57"/>
                    <a:pt x="3" y="44"/>
                  </a:cubicBezTo>
                  <a:cubicBezTo>
                    <a:pt x="0" y="31"/>
                    <a:pt x="5" y="21"/>
                    <a:pt x="1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2" name="Freeform 62">
              <a:extLst>
                <a:ext uri="{FF2B5EF4-FFF2-40B4-BE49-F238E27FC236}">
                  <a16:creationId xmlns:a16="http://schemas.microsoft.com/office/drawing/2014/main" id="{0CD703DC-EA0F-4E18-B851-CC887A754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626"/>
              <a:ext cx="215" cy="210"/>
            </a:xfrm>
            <a:custGeom>
              <a:avLst/>
              <a:gdLst>
                <a:gd name="T0" fmla="*/ 720 w 86"/>
                <a:gd name="T1" fmla="*/ 20 h 84"/>
                <a:gd name="T2" fmla="*/ 1208 w 86"/>
                <a:gd name="T3" fmla="*/ 63 h 84"/>
                <a:gd name="T4" fmla="*/ 1250 w 86"/>
                <a:gd name="T5" fmla="*/ 458 h 84"/>
                <a:gd name="T6" fmla="*/ 1238 w 86"/>
                <a:gd name="T7" fmla="*/ 1208 h 84"/>
                <a:gd name="T8" fmla="*/ 458 w 86"/>
                <a:gd name="T9" fmla="*/ 1000 h 84"/>
                <a:gd name="T10" fmla="*/ 113 w 86"/>
                <a:gd name="T11" fmla="*/ 363 h 84"/>
                <a:gd name="T12" fmla="*/ 720 w 86"/>
                <a:gd name="T13" fmla="*/ 2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84">
                  <a:moveTo>
                    <a:pt x="46" y="1"/>
                  </a:moveTo>
                  <a:cubicBezTo>
                    <a:pt x="54" y="0"/>
                    <a:pt x="74" y="1"/>
                    <a:pt x="77" y="4"/>
                  </a:cubicBezTo>
                  <a:cubicBezTo>
                    <a:pt x="80" y="7"/>
                    <a:pt x="78" y="17"/>
                    <a:pt x="80" y="29"/>
                  </a:cubicBezTo>
                  <a:cubicBezTo>
                    <a:pt x="82" y="42"/>
                    <a:pt x="86" y="70"/>
                    <a:pt x="79" y="77"/>
                  </a:cubicBezTo>
                  <a:cubicBezTo>
                    <a:pt x="72" y="84"/>
                    <a:pt x="47" y="77"/>
                    <a:pt x="29" y="64"/>
                  </a:cubicBezTo>
                  <a:cubicBezTo>
                    <a:pt x="12" y="50"/>
                    <a:pt x="0" y="37"/>
                    <a:pt x="7" y="23"/>
                  </a:cubicBezTo>
                  <a:cubicBezTo>
                    <a:pt x="14" y="9"/>
                    <a:pt x="32" y="2"/>
                    <a:pt x="46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3" name="Freeform 63">
              <a:extLst>
                <a:ext uri="{FF2B5EF4-FFF2-40B4-BE49-F238E27FC236}">
                  <a16:creationId xmlns:a16="http://schemas.microsoft.com/office/drawing/2014/main" id="{C5E55CC7-2EBB-4D9E-ABD3-9E434268A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301"/>
              <a:ext cx="190" cy="163"/>
            </a:xfrm>
            <a:custGeom>
              <a:avLst/>
              <a:gdLst>
                <a:gd name="T0" fmla="*/ 158 w 76"/>
                <a:gd name="T1" fmla="*/ 158 h 65"/>
                <a:gd name="T2" fmla="*/ 63 w 76"/>
                <a:gd name="T3" fmla="*/ 429 h 65"/>
                <a:gd name="T4" fmla="*/ 175 w 76"/>
                <a:gd name="T5" fmla="*/ 868 h 65"/>
                <a:gd name="T6" fmla="*/ 595 w 76"/>
                <a:gd name="T7" fmla="*/ 975 h 65"/>
                <a:gd name="T8" fmla="*/ 1175 w 76"/>
                <a:gd name="T9" fmla="*/ 755 h 65"/>
                <a:gd name="T10" fmla="*/ 158 w 76"/>
                <a:gd name="T11" fmla="*/ 158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65">
                  <a:moveTo>
                    <a:pt x="10" y="10"/>
                  </a:moveTo>
                  <a:cubicBezTo>
                    <a:pt x="0" y="16"/>
                    <a:pt x="2" y="13"/>
                    <a:pt x="4" y="27"/>
                  </a:cubicBezTo>
                  <a:cubicBezTo>
                    <a:pt x="6" y="41"/>
                    <a:pt x="3" y="49"/>
                    <a:pt x="11" y="55"/>
                  </a:cubicBezTo>
                  <a:cubicBezTo>
                    <a:pt x="18" y="61"/>
                    <a:pt x="15" y="60"/>
                    <a:pt x="38" y="62"/>
                  </a:cubicBezTo>
                  <a:cubicBezTo>
                    <a:pt x="62" y="65"/>
                    <a:pt x="75" y="60"/>
                    <a:pt x="75" y="48"/>
                  </a:cubicBezTo>
                  <a:cubicBezTo>
                    <a:pt x="76" y="36"/>
                    <a:pt x="44" y="0"/>
                    <a:pt x="10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4" name="Freeform 64">
              <a:extLst>
                <a:ext uri="{FF2B5EF4-FFF2-40B4-BE49-F238E27FC236}">
                  <a16:creationId xmlns:a16="http://schemas.microsoft.com/office/drawing/2014/main" id="{65C02C33-CC71-463A-9E4A-AB31E322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579"/>
              <a:ext cx="265" cy="272"/>
            </a:xfrm>
            <a:custGeom>
              <a:avLst/>
              <a:gdLst>
                <a:gd name="T0" fmla="*/ 1158 w 106"/>
                <a:gd name="T1" fmla="*/ 105 h 109"/>
                <a:gd name="T2" fmla="*/ 175 w 106"/>
                <a:gd name="T3" fmla="*/ 791 h 109"/>
                <a:gd name="T4" fmla="*/ 220 w 106"/>
                <a:gd name="T5" fmla="*/ 1370 h 109"/>
                <a:gd name="T6" fmla="*/ 1063 w 106"/>
                <a:gd name="T7" fmla="*/ 1525 h 109"/>
                <a:gd name="T8" fmla="*/ 1550 w 106"/>
                <a:gd name="T9" fmla="*/ 1215 h 109"/>
                <a:gd name="T10" fmla="*/ 1563 w 106"/>
                <a:gd name="T11" fmla="*/ 666 h 109"/>
                <a:gd name="T12" fmla="*/ 1158 w 106"/>
                <a:gd name="T13" fmla="*/ 105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09">
                  <a:moveTo>
                    <a:pt x="74" y="7"/>
                  </a:moveTo>
                  <a:cubicBezTo>
                    <a:pt x="57" y="11"/>
                    <a:pt x="21" y="38"/>
                    <a:pt x="11" y="51"/>
                  </a:cubicBezTo>
                  <a:cubicBezTo>
                    <a:pt x="0" y="64"/>
                    <a:pt x="11" y="74"/>
                    <a:pt x="14" y="88"/>
                  </a:cubicBezTo>
                  <a:cubicBezTo>
                    <a:pt x="18" y="103"/>
                    <a:pt x="55" y="109"/>
                    <a:pt x="68" y="98"/>
                  </a:cubicBezTo>
                  <a:cubicBezTo>
                    <a:pt x="81" y="86"/>
                    <a:pt x="93" y="86"/>
                    <a:pt x="99" y="78"/>
                  </a:cubicBezTo>
                  <a:cubicBezTo>
                    <a:pt x="106" y="71"/>
                    <a:pt x="101" y="57"/>
                    <a:pt x="100" y="43"/>
                  </a:cubicBezTo>
                  <a:cubicBezTo>
                    <a:pt x="99" y="29"/>
                    <a:pt x="95" y="0"/>
                    <a:pt x="74" y="7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5" name="Freeform 65">
              <a:extLst>
                <a:ext uri="{FF2B5EF4-FFF2-40B4-BE49-F238E27FC236}">
                  <a16:creationId xmlns:a16="http://schemas.microsoft.com/office/drawing/2014/main" id="{7B8F0C87-DD18-40E8-84B5-D69ADC122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391"/>
              <a:ext cx="227" cy="293"/>
            </a:xfrm>
            <a:custGeom>
              <a:avLst/>
              <a:gdLst>
                <a:gd name="T0" fmla="*/ 217 w 91"/>
                <a:gd name="T1" fmla="*/ 1838 h 117"/>
                <a:gd name="T2" fmla="*/ 683 w 91"/>
                <a:gd name="T3" fmla="*/ 1410 h 117"/>
                <a:gd name="T4" fmla="*/ 1212 w 91"/>
                <a:gd name="T5" fmla="*/ 1067 h 117"/>
                <a:gd name="T6" fmla="*/ 1320 w 91"/>
                <a:gd name="T7" fmla="*/ 488 h 117"/>
                <a:gd name="T8" fmla="*/ 1182 w 91"/>
                <a:gd name="T9" fmla="*/ 33 h 117"/>
                <a:gd name="T10" fmla="*/ 728 w 91"/>
                <a:gd name="T11" fmla="*/ 220 h 117"/>
                <a:gd name="T12" fmla="*/ 0 w 91"/>
                <a:gd name="T13" fmla="*/ 784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17">
                  <a:moveTo>
                    <a:pt x="14" y="117"/>
                  </a:moveTo>
                  <a:cubicBezTo>
                    <a:pt x="22" y="106"/>
                    <a:pt x="32" y="98"/>
                    <a:pt x="44" y="90"/>
                  </a:cubicBezTo>
                  <a:cubicBezTo>
                    <a:pt x="55" y="83"/>
                    <a:pt x="74" y="81"/>
                    <a:pt x="78" y="68"/>
                  </a:cubicBezTo>
                  <a:cubicBezTo>
                    <a:pt x="81" y="56"/>
                    <a:pt x="81" y="42"/>
                    <a:pt x="85" y="31"/>
                  </a:cubicBezTo>
                  <a:cubicBezTo>
                    <a:pt x="88" y="20"/>
                    <a:pt x="91" y="6"/>
                    <a:pt x="76" y="2"/>
                  </a:cubicBezTo>
                  <a:cubicBezTo>
                    <a:pt x="67" y="0"/>
                    <a:pt x="57" y="13"/>
                    <a:pt x="47" y="14"/>
                  </a:cubicBezTo>
                  <a:cubicBezTo>
                    <a:pt x="34" y="16"/>
                    <a:pt x="14" y="48"/>
                    <a:pt x="0" y="5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6" name="Freeform 66">
              <a:extLst>
                <a:ext uri="{FF2B5EF4-FFF2-40B4-BE49-F238E27FC236}">
                  <a16:creationId xmlns:a16="http://schemas.microsoft.com/office/drawing/2014/main" id="{19EA9397-0DF3-4374-9D9D-EBDF479AE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466"/>
              <a:ext cx="290" cy="173"/>
            </a:xfrm>
            <a:custGeom>
              <a:avLst/>
              <a:gdLst>
                <a:gd name="T0" fmla="*/ 220 w 116"/>
                <a:gd name="T1" fmla="*/ 145 h 69"/>
                <a:gd name="T2" fmla="*/ 0 w 116"/>
                <a:gd name="T3" fmla="*/ 692 h 69"/>
                <a:gd name="T4" fmla="*/ 63 w 116"/>
                <a:gd name="T5" fmla="*/ 1025 h 69"/>
                <a:gd name="T6" fmla="*/ 425 w 116"/>
                <a:gd name="T7" fmla="*/ 975 h 69"/>
                <a:gd name="T8" fmla="*/ 1363 w 116"/>
                <a:gd name="T9" fmla="*/ 647 h 69"/>
                <a:gd name="T10" fmla="*/ 1708 w 116"/>
                <a:gd name="T11" fmla="*/ 409 h 69"/>
                <a:gd name="T12" fmla="*/ 1738 w 116"/>
                <a:gd name="T13" fmla="*/ 63 h 69"/>
                <a:gd name="T14" fmla="*/ 1363 w 116"/>
                <a:gd name="T15" fmla="*/ 20 h 69"/>
                <a:gd name="T16" fmla="*/ 908 w 116"/>
                <a:gd name="T17" fmla="*/ 113 h 69"/>
                <a:gd name="T18" fmla="*/ 563 w 116"/>
                <a:gd name="T19" fmla="*/ 125 h 69"/>
                <a:gd name="T20" fmla="*/ 220 w 116"/>
                <a:gd name="T21" fmla="*/ 145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69">
                  <a:moveTo>
                    <a:pt x="14" y="9"/>
                  </a:moveTo>
                  <a:cubicBezTo>
                    <a:pt x="3" y="16"/>
                    <a:pt x="0" y="32"/>
                    <a:pt x="0" y="44"/>
                  </a:cubicBezTo>
                  <a:cubicBezTo>
                    <a:pt x="0" y="48"/>
                    <a:pt x="1" y="62"/>
                    <a:pt x="4" y="65"/>
                  </a:cubicBezTo>
                  <a:cubicBezTo>
                    <a:pt x="9" y="69"/>
                    <a:pt x="22" y="63"/>
                    <a:pt x="27" y="62"/>
                  </a:cubicBezTo>
                  <a:cubicBezTo>
                    <a:pt x="47" y="57"/>
                    <a:pt x="67" y="48"/>
                    <a:pt x="87" y="41"/>
                  </a:cubicBezTo>
                  <a:cubicBezTo>
                    <a:pt x="96" y="38"/>
                    <a:pt x="104" y="35"/>
                    <a:pt x="109" y="26"/>
                  </a:cubicBezTo>
                  <a:cubicBezTo>
                    <a:pt x="112" y="21"/>
                    <a:pt x="116" y="9"/>
                    <a:pt x="111" y="4"/>
                  </a:cubicBezTo>
                  <a:cubicBezTo>
                    <a:pt x="107" y="0"/>
                    <a:pt x="92" y="1"/>
                    <a:pt x="87" y="1"/>
                  </a:cubicBezTo>
                  <a:cubicBezTo>
                    <a:pt x="77" y="1"/>
                    <a:pt x="68" y="5"/>
                    <a:pt x="58" y="7"/>
                  </a:cubicBezTo>
                  <a:cubicBezTo>
                    <a:pt x="51" y="9"/>
                    <a:pt x="44" y="9"/>
                    <a:pt x="36" y="8"/>
                  </a:cubicBezTo>
                  <a:cubicBezTo>
                    <a:pt x="30" y="7"/>
                    <a:pt x="19" y="5"/>
                    <a:pt x="14" y="9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7" name="Freeform 67">
              <a:extLst>
                <a:ext uri="{FF2B5EF4-FFF2-40B4-BE49-F238E27FC236}">
                  <a16:creationId xmlns:a16="http://schemas.microsoft.com/office/drawing/2014/main" id="{D91889E4-BF96-4DF3-9839-538EA4A8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76"/>
              <a:ext cx="245" cy="165"/>
            </a:xfrm>
            <a:custGeom>
              <a:avLst/>
              <a:gdLst>
                <a:gd name="T0" fmla="*/ 63 w 98"/>
                <a:gd name="T1" fmla="*/ 520 h 66"/>
                <a:gd name="T2" fmla="*/ 375 w 98"/>
                <a:gd name="T3" fmla="*/ 1033 h 66"/>
                <a:gd name="T4" fmla="*/ 800 w 98"/>
                <a:gd name="T5" fmla="*/ 1000 h 66"/>
                <a:gd name="T6" fmla="*/ 1175 w 98"/>
                <a:gd name="T7" fmla="*/ 1000 h 66"/>
                <a:gd name="T8" fmla="*/ 1438 w 98"/>
                <a:gd name="T9" fmla="*/ 270 h 66"/>
                <a:gd name="T10" fmla="*/ 1113 w 98"/>
                <a:gd name="T11" fmla="*/ 125 h 66"/>
                <a:gd name="T12" fmla="*/ 720 w 98"/>
                <a:gd name="T13" fmla="*/ 63 h 66"/>
                <a:gd name="T14" fmla="*/ 113 w 98"/>
                <a:gd name="T15" fmla="*/ 95 h 66"/>
                <a:gd name="T16" fmla="*/ 63 w 98"/>
                <a:gd name="T17" fmla="*/ 52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66">
                  <a:moveTo>
                    <a:pt x="4" y="33"/>
                  </a:moveTo>
                  <a:cubicBezTo>
                    <a:pt x="9" y="47"/>
                    <a:pt x="6" y="66"/>
                    <a:pt x="24" y="66"/>
                  </a:cubicBezTo>
                  <a:cubicBezTo>
                    <a:pt x="33" y="66"/>
                    <a:pt x="42" y="65"/>
                    <a:pt x="51" y="64"/>
                  </a:cubicBezTo>
                  <a:cubicBezTo>
                    <a:pt x="58" y="64"/>
                    <a:pt x="68" y="65"/>
                    <a:pt x="75" y="64"/>
                  </a:cubicBezTo>
                  <a:cubicBezTo>
                    <a:pt x="94" y="61"/>
                    <a:pt x="98" y="32"/>
                    <a:pt x="92" y="17"/>
                  </a:cubicBezTo>
                  <a:cubicBezTo>
                    <a:pt x="88" y="6"/>
                    <a:pt x="81" y="8"/>
                    <a:pt x="71" y="8"/>
                  </a:cubicBezTo>
                  <a:cubicBezTo>
                    <a:pt x="62" y="8"/>
                    <a:pt x="55" y="6"/>
                    <a:pt x="46" y="4"/>
                  </a:cubicBezTo>
                  <a:cubicBezTo>
                    <a:pt x="36" y="2"/>
                    <a:pt x="16" y="0"/>
                    <a:pt x="7" y="6"/>
                  </a:cubicBezTo>
                  <a:cubicBezTo>
                    <a:pt x="2" y="10"/>
                    <a:pt x="0" y="24"/>
                    <a:pt x="4" y="3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8" name="Freeform 68">
              <a:extLst>
                <a:ext uri="{FF2B5EF4-FFF2-40B4-BE49-F238E27FC236}">
                  <a16:creationId xmlns:a16="http://schemas.microsoft.com/office/drawing/2014/main" id="{B5154E25-4276-490D-98B1-21CA6ACA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439"/>
              <a:ext cx="410" cy="180"/>
            </a:xfrm>
            <a:custGeom>
              <a:avLst/>
              <a:gdLst>
                <a:gd name="T0" fmla="*/ 1563 w 164"/>
                <a:gd name="T1" fmla="*/ 0 h 72"/>
                <a:gd name="T2" fmla="*/ 238 w 164"/>
                <a:gd name="T3" fmla="*/ 175 h 72"/>
                <a:gd name="T4" fmla="*/ 395 w 164"/>
                <a:gd name="T5" fmla="*/ 895 h 72"/>
                <a:gd name="T6" fmla="*/ 550 w 164"/>
                <a:gd name="T7" fmla="*/ 1113 h 72"/>
                <a:gd name="T8" fmla="*/ 1145 w 164"/>
                <a:gd name="T9" fmla="*/ 1125 h 72"/>
                <a:gd name="T10" fmla="*/ 1925 w 164"/>
                <a:gd name="T11" fmla="*/ 1125 h 72"/>
                <a:gd name="T12" fmla="*/ 2300 w 164"/>
                <a:gd name="T13" fmla="*/ 1063 h 72"/>
                <a:gd name="T14" fmla="*/ 2270 w 164"/>
                <a:gd name="T15" fmla="*/ 250 h 72"/>
                <a:gd name="T16" fmla="*/ 1563 w 164"/>
                <a:gd name="T17" fmla="*/ 0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72">
                  <a:moveTo>
                    <a:pt x="100" y="0"/>
                  </a:moveTo>
                  <a:cubicBezTo>
                    <a:pt x="83" y="0"/>
                    <a:pt x="30" y="3"/>
                    <a:pt x="15" y="11"/>
                  </a:cubicBezTo>
                  <a:cubicBezTo>
                    <a:pt x="0" y="19"/>
                    <a:pt x="8" y="42"/>
                    <a:pt x="25" y="57"/>
                  </a:cubicBezTo>
                  <a:cubicBezTo>
                    <a:pt x="32" y="63"/>
                    <a:pt x="26" y="70"/>
                    <a:pt x="35" y="71"/>
                  </a:cubicBezTo>
                  <a:cubicBezTo>
                    <a:pt x="47" y="72"/>
                    <a:pt x="61" y="72"/>
                    <a:pt x="73" y="72"/>
                  </a:cubicBezTo>
                  <a:cubicBezTo>
                    <a:pt x="90" y="71"/>
                    <a:pt x="107" y="71"/>
                    <a:pt x="123" y="72"/>
                  </a:cubicBezTo>
                  <a:cubicBezTo>
                    <a:pt x="130" y="72"/>
                    <a:pt x="140" y="72"/>
                    <a:pt x="147" y="68"/>
                  </a:cubicBezTo>
                  <a:cubicBezTo>
                    <a:pt x="164" y="60"/>
                    <a:pt x="160" y="25"/>
                    <a:pt x="145" y="16"/>
                  </a:cubicBezTo>
                  <a:cubicBezTo>
                    <a:pt x="133" y="9"/>
                    <a:pt x="113" y="1"/>
                    <a:pt x="100" y="0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9" name="Freeform 69">
              <a:extLst>
                <a:ext uri="{FF2B5EF4-FFF2-40B4-BE49-F238E27FC236}">
                  <a16:creationId xmlns:a16="http://schemas.microsoft.com/office/drawing/2014/main" id="{14197BAA-178D-4435-A864-7200D3517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589"/>
              <a:ext cx="257" cy="220"/>
            </a:xfrm>
            <a:custGeom>
              <a:avLst/>
              <a:gdLst>
                <a:gd name="T0" fmla="*/ 512 w 103"/>
                <a:gd name="T1" fmla="*/ 188 h 88"/>
                <a:gd name="T2" fmla="*/ 871 w 103"/>
                <a:gd name="T3" fmla="*/ 0 h 88"/>
                <a:gd name="T4" fmla="*/ 1495 w 103"/>
                <a:gd name="T5" fmla="*/ 188 h 88"/>
                <a:gd name="T6" fmla="*/ 1557 w 103"/>
                <a:gd name="T7" fmla="*/ 938 h 88"/>
                <a:gd name="T8" fmla="*/ 1278 w 103"/>
                <a:gd name="T9" fmla="*/ 1333 h 88"/>
                <a:gd name="T10" fmla="*/ 479 w 103"/>
                <a:gd name="T11" fmla="*/ 1375 h 88"/>
                <a:gd name="T12" fmla="*/ 42 w 103"/>
                <a:gd name="T13" fmla="*/ 1063 h 88"/>
                <a:gd name="T14" fmla="*/ 217 w 103"/>
                <a:gd name="T15" fmla="*/ 533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88">
                  <a:moveTo>
                    <a:pt x="33" y="12"/>
                  </a:moveTo>
                  <a:cubicBezTo>
                    <a:pt x="41" y="8"/>
                    <a:pt x="46" y="1"/>
                    <a:pt x="56" y="0"/>
                  </a:cubicBezTo>
                  <a:cubicBezTo>
                    <a:pt x="66" y="0"/>
                    <a:pt x="90" y="3"/>
                    <a:pt x="96" y="12"/>
                  </a:cubicBezTo>
                  <a:cubicBezTo>
                    <a:pt x="103" y="24"/>
                    <a:pt x="101" y="47"/>
                    <a:pt x="100" y="60"/>
                  </a:cubicBezTo>
                  <a:cubicBezTo>
                    <a:pt x="100" y="76"/>
                    <a:pt x="99" y="82"/>
                    <a:pt x="82" y="85"/>
                  </a:cubicBezTo>
                  <a:cubicBezTo>
                    <a:pt x="66" y="88"/>
                    <a:pt x="48" y="88"/>
                    <a:pt x="31" y="88"/>
                  </a:cubicBezTo>
                  <a:cubicBezTo>
                    <a:pt x="16" y="88"/>
                    <a:pt x="6" y="84"/>
                    <a:pt x="3" y="68"/>
                  </a:cubicBezTo>
                  <a:cubicBezTo>
                    <a:pt x="0" y="53"/>
                    <a:pt x="11" y="46"/>
                    <a:pt x="14" y="34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0" name="Freeform 70">
              <a:extLst>
                <a:ext uri="{FF2B5EF4-FFF2-40B4-BE49-F238E27FC236}">
                  <a16:creationId xmlns:a16="http://schemas.microsoft.com/office/drawing/2014/main" id="{8CCDA213-9F41-4F1D-A149-21D3B40DD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44"/>
              <a:ext cx="385" cy="245"/>
            </a:xfrm>
            <a:custGeom>
              <a:avLst/>
              <a:gdLst>
                <a:gd name="T0" fmla="*/ 2300 w 154"/>
                <a:gd name="T1" fmla="*/ 1020 h 98"/>
                <a:gd name="T2" fmla="*/ 2113 w 154"/>
                <a:gd name="T3" fmla="*/ 408 h 98"/>
                <a:gd name="T4" fmla="*/ 925 w 154"/>
                <a:gd name="T5" fmla="*/ 425 h 98"/>
                <a:gd name="T6" fmla="*/ 300 w 154"/>
                <a:gd name="T7" fmla="*/ 645 h 98"/>
                <a:gd name="T8" fmla="*/ 33 w 154"/>
                <a:gd name="T9" fmla="*/ 1095 h 98"/>
                <a:gd name="T10" fmla="*/ 550 w 154"/>
                <a:gd name="T11" fmla="*/ 1533 h 98"/>
                <a:gd name="T12" fmla="*/ 2300 w 154"/>
                <a:gd name="T13" fmla="*/ 102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98">
                  <a:moveTo>
                    <a:pt x="147" y="65"/>
                  </a:moveTo>
                  <a:cubicBezTo>
                    <a:pt x="154" y="54"/>
                    <a:pt x="142" y="35"/>
                    <a:pt x="135" y="26"/>
                  </a:cubicBezTo>
                  <a:cubicBezTo>
                    <a:pt x="116" y="0"/>
                    <a:pt x="84" y="18"/>
                    <a:pt x="59" y="27"/>
                  </a:cubicBezTo>
                  <a:cubicBezTo>
                    <a:pt x="45" y="32"/>
                    <a:pt x="32" y="35"/>
                    <a:pt x="19" y="41"/>
                  </a:cubicBezTo>
                  <a:cubicBezTo>
                    <a:pt x="6" y="47"/>
                    <a:pt x="0" y="56"/>
                    <a:pt x="2" y="70"/>
                  </a:cubicBezTo>
                  <a:cubicBezTo>
                    <a:pt x="1" y="94"/>
                    <a:pt x="22" y="98"/>
                    <a:pt x="35" y="98"/>
                  </a:cubicBezTo>
                  <a:cubicBezTo>
                    <a:pt x="47" y="98"/>
                    <a:pt x="137" y="78"/>
                    <a:pt x="147" y="65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1" name="Freeform 71">
              <a:extLst>
                <a:ext uri="{FF2B5EF4-FFF2-40B4-BE49-F238E27FC236}">
                  <a16:creationId xmlns:a16="http://schemas.microsoft.com/office/drawing/2014/main" id="{E7E24C64-AAE6-4CEB-8A07-BF8CEE0B1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59"/>
              <a:ext cx="117" cy="160"/>
            </a:xfrm>
            <a:custGeom>
              <a:avLst/>
              <a:gdLst>
                <a:gd name="T0" fmla="*/ 416 w 47"/>
                <a:gd name="T1" fmla="*/ 0 h 64"/>
                <a:gd name="T2" fmla="*/ 105 w 47"/>
                <a:gd name="T3" fmla="*/ 458 h 64"/>
                <a:gd name="T4" fmla="*/ 217 w 47"/>
                <a:gd name="T5" fmla="*/ 958 h 64"/>
                <a:gd name="T6" fmla="*/ 712 w 47"/>
                <a:gd name="T7" fmla="*/ 750 h 64"/>
                <a:gd name="T8" fmla="*/ 570 w 47"/>
                <a:gd name="T9" fmla="*/ 125 h 64"/>
                <a:gd name="T10" fmla="*/ 416 w 47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4">
                  <a:moveTo>
                    <a:pt x="27" y="0"/>
                  </a:moveTo>
                  <a:cubicBezTo>
                    <a:pt x="12" y="2"/>
                    <a:pt x="8" y="16"/>
                    <a:pt x="7" y="29"/>
                  </a:cubicBezTo>
                  <a:cubicBezTo>
                    <a:pt x="6" y="41"/>
                    <a:pt x="0" y="58"/>
                    <a:pt x="14" y="61"/>
                  </a:cubicBezTo>
                  <a:cubicBezTo>
                    <a:pt x="26" y="64"/>
                    <a:pt x="47" y="63"/>
                    <a:pt x="46" y="48"/>
                  </a:cubicBezTo>
                  <a:cubicBezTo>
                    <a:pt x="44" y="36"/>
                    <a:pt x="43" y="18"/>
                    <a:pt x="37" y="8"/>
                  </a:cubicBezTo>
                  <a:cubicBezTo>
                    <a:pt x="35" y="4"/>
                    <a:pt x="31" y="0"/>
                    <a:pt x="27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2" name="Freeform 72">
              <a:extLst>
                <a:ext uri="{FF2B5EF4-FFF2-40B4-BE49-F238E27FC236}">
                  <a16:creationId xmlns:a16="http://schemas.microsoft.com/office/drawing/2014/main" id="{F1F0E61F-74E2-400F-B8E0-275D1E729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93"/>
              <a:ext cx="282" cy="178"/>
            </a:xfrm>
            <a:custGeom>
              <a:avLst/>
              <a:gdLst>
                <a:gd name="T0" fmla="*/ 12 w 113"/>
                <a:gd name="T1" fmla="*/ 584 h 71"/>
                <a:gd name="T2" fmla="*/ 62 w 113"/>
                <a:gd name="T3" fmla="*/ 772 h 71"/>
                <a:gd name="T4" fmla="*/ 200 w 113"/>
                <a:gd name="T5" fmla="*/ 880 h 71"/>
                <a:gd name="T6" fmla="*/ 417 w 113"/>
                <a:gd name="T7" fmla="*/ 943 h 71"/>
                <a:gd name="T8" fmla="*/ 654 w 113"/>
                <a:gd name="T9" fmla="*/ 1025 h 71"/>
                <a:gd name="T10" fmla="*/ 1383 w 113"/>
                <a:gd name="T11" fmla="*/ 1005 h 71"/>
                <a:gd name="T12" fmla="*/ 1662 w 113"/>
                <a:gd name="T13" fmla="*/ 805 h 71"/>
                <a:gd name="T14" fmla="*/ 1724 w 113"/>
                <a:gd name="T15" fmla="*/ 629 h 71"/>
                <a:gd name="T16" fmla="*/ 1757 w 113"/>
                <a:gd name="T17" fmla="*/ 409 h 71"/>
                <a:gd name="T18" fmla="*/ 1008 w 113"/>
                <a:gd name="T19" fmla="*/ 95 h 71"/>
                <a:gd name="T20" fmla="*/ 512 w 113"/>
                <a:gd name="T21" fmla="*/ 158 h 71"/>
                <a:gd name="T22" fmla="*/ 75 w 113"/>
                <a:gd name="T23" fmla="*/ 346 h 71"/>
                <a:gd name="T24" fmla="*/ 12 w 113"/>
                <a:gd name="T25" fmla="*/ 584 h 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3" h="71">
                  <a:moveTo>
                    <a:pt x="1" y="37"/>
                  </a:moveTo>
                  <a:cubicBezTo>
                    <a:pt x="2" y="40"/>
                    <a:pt x="3" y="46"/>
                    <a:pt x="4" y="49"/>
                  </a:cubicBezTo>
                  <a:cubicBezTo>
                    <a:pt x="6" y="52"/>
                    <a:pt x="9" y="54"/>
                    <a:pt x="13" y="56"/>
                  </a:cubicBezTo>
                  <a:cubicBezTo>
                    <a:pt x="17" y="58"/>
                    <a:pt x="22" y="59"/>
                    <a:pt x="27" y="60"/>
                  </a:cubicBezTo>
                  <a:cubicBezTo>
                    <a:pt x="32" y="62"/>
                    <a:pt x="37" y="64"/>
                    <a:pt x="42" y="65"/>
                  </a:cubicBezTo>
                  <a:cubicBezTo>
                    <a:pt x="57" y="68"/>
                    <a:pt x="75" y="71"/>
                    <a:pt x="89" y="64"/>
                  </a:cubicBezTo>
                  <a:cubicBezTo>
                    <a:pt x="95" y="61"/>
                    <a:pt x="104" y="57"/>
                    <a:pt x="107" y="51"/>
                  </a:cubicBezTo>
                  <a:cubicBezTo>
                    <a:pt x="109" y="48"/>
                    <a:pt x="110" y="44"/>
                    <a:pt x="111" y="40"/>
                  </a:cubicBezTo>
                  <a:cubicBezTo>
                    <a:pt x="112" y="35"/>
                    <a:pt x="113" y="31"/>
                    <a:pt x="113" y="26"/>
                  </a:cubicBezTo>
                  <a:cubicBezTo>
                    <a:pt x="112" y="0"/>
                    <a:pt x="85" y="5"/>
                    <a:pt x="65" y="6"/>
                  </a:cubicBezTo>
                  <a:cubicBezTo>
                    <a:pt x="55" y="6"/>
                    <a:pt x="44" y="7"/>
                    <a:pt x="33" y="10"/>
                  </a:cubicBezTo>
                  <a:cubicBezTo>
                    <a:pt x="26" y="12"/>
                    <a:pt x="9" y="17"/>
                    <a:pt x="5" y="22"/>
                  </a:cubicBezTo>
                  <a:cubicBezTo>
                    <a:pt x="2" y="27"/>
                    <a:pt x="0" y="26"/>
                    <a:pt x="1" y="3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3" name="Freeform 73">
              <a:extLst>
                <a:ext uri="{FF2B5EF4-FFF2-40B4-BE49-F238E27FC236}">
                  <a16:creationId xmlns:a16="http://schemas.microsoft.com/office/drawing/2014/main" id="{866C0A91-5348-4A60-BB6D-B539DC13D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64"/>
              <a:ext cx="218" cy="147"/>
            </a:xfrm>
            <a:custGeom>
              <a:avLst/>
              <a:gdLst>
                <a:gd name="T0" fmla="*/ 63 w 87"/>
                <a:gd name="T1" fmla="*/ 620 h 59"/>
                <a:gd name="T2" fmla="*/ 238 w 87"/>
                <a:gd name="T3" fmla="*/ 757 h 59"/>
                <a:gd name="T4" fmla="*/ 489 w 87"/>
                <a:gd name="T5" fmla="*/ 882 h 59"/>
                <a:gd name="T6" fmla="*/ 910 w 87"/>
                <a:gd name="T7" fmla="*/ 787 h 59"/>
                <a:gd name="T8" fmla="*/ 1318 w 87"/>
                <a:gd name="T9" fmla="*/ 633 h 59"/>
                <a:gd name="T10" fmla="*/ 1275 w 87"/>
                <a:gd name="T11" fmla="*/ 262 h 59"/>
                <a:gd name="T12" fmla="*/ 584 w 87"/>
                <a:gd name="T13" fmla="*/ 92 h 59"/>
                <a:gd name="T14" fmla="*/ 125 w 87"/>
                <a:gd name="T15" fmla="*/ 324 h 59"/>
                <a:gd name="T16" fmla="*/ 63 w 87"/>
                <a:gd name="T17" fmla="*/ 62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59">
                  <a:moveTo>
                    <a:pt x="4" y="40"/>
                  </a:moveTo>
                  <a:cubicBezTo>
                    <a:pt x="6" y="44"/>
                    <a:pt x="12" y="47"/>
                    <a:pt x="15" y="49"/>
                  </a:cubicBezTo>
                  <a:cubicBezTo>
                    <a:pt x="20" y="52"/>
                    <a:pt x="25" y="55"/>
                    <a:pt x="31" y="57"/>
                  </a:cubicBezTo>
                  <a:cubicBezTo>
                    <a:pt x="41" y="59"/>
                    <a:pt x="49" y="56"/>
                    <a:pt x="58" y="51"/>
                  </a:cubicBezTo>
                  <a:cubicBezTo>
                    <a:pt x="65" y="47"/>
                    <a:pt x="79" y="50"/>
                    <a:pt x="84" y="41"/>
                  </a:cubicBezTo>
                  <a:cubicBezTo>
                    <a:pt x="87" y="36"/>
                    <a:pt x="83" y="23"/>
                    <a:pt x="81" y="17"/>
                  </a:cubicBezTo>
                  <a:cubicBezTo>
                    <a:pt x="75" y="0"/>
                    <a:pt x="50" y="2"/>
                    <a:pt x="37" y="6"/>
                  </a:cubicBezTo>
                  <a:cubicBezTo>
                    <a:pt x="27" y="10"/>
                    <a:pt x="14" y="13"/>
                    <a:pt x="8" y="21"/>
                  </a:cubicBezTo>
                  <a:cubicBezTo>
                    <a:pt x="4" y="26"/>
                    <a:pt x="0" y="36"/>
                    <a:pt x="4" y="4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4" name="Freeform 74">
              <a:extLst>
                <a:ext uri="{FF2B5EF4-FFF2-40B4-BE49-F238E27FC236}">
                  <a16:creationId xmlns:a16="http://schemas.microsoft.com/office/drawing/2014/main" id="{064DF885-3319-40C8-BFED-27158994C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616"/>
              <a:ext cx="290" cy="175"/>
            </a:xfrm>
            <a:custGeom>
              <a:avLst/>
              <a:gdLst>
                <a:gd name="T0" fmla="*/ 333 w 116"/>
                <a:gd name="T1" fmla="*/ 395 h 70"/>
                <a:gd name="T2" fmla="*/ 1063 w 116"/>
                <a:gd name="T3" fmla="*/ 50 h 70"/>
                <a:gd name="T4" fmla="*/ 1550 w 116"/>
                <a:gd name="T5" fmla="*/ 300 h 70"/>
                <a:gd name="T6" fmla="*/ 1675 w 116"/>
                <a:gd name="T7" fmla="*/ 895 h 70"/>
                <a:gd name="T8" fmla="*/ 1158 w 116"/>
                <a:gd name="T9" fmla="*/ 1063 h 70"/>
                <a:gd name="T10" fmla="*/ 613 w 116"/>
                <a:gd name="T11" fmla="*/ 1033 h 70"/>
                <a:gd name="T12" fmla="*/ 95 w 116"/>
                <a:gd name="T13" fmla="*/ 845 h 70"/>
                <a:gd name="T14" fmla="*/ 333 w 116"/>
                <a:gd name="T15" fmla="*/ 39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70">
                  <a:moveTo>
                    <a:pt x="21" y="25"/>
                  </a:moveTo>
                  <a:cubicBezTo>
                    <a:pt x="33" y="15"/>
                    <a:pt x="53" y="7"/>
                    <a:pt x="68" y="3"/>
                  </a:cubicBezTo>
                  <a:cubicBezTo>
                    <a:pt x="83" y="0"/>
                    <a:pt x="92" y="5"/>
                    <a:pt x="99" y="19"/>
                  </a:cubicBezTo>
                  <a:cubicBezTo>
                    <a:pt x="103" y="28"/>
                    <a:pt x="116" y="49"/>
                    <a:pt x="107" y="57"/>
                  </a:cubicBezTo>
                  <a:cubicBezTo>
                    <a:pt x="100" y="63"/>
                    <a:pt x="83" y="66"/>
                    <a:pt x="74" y="68"/>
                  </a:cubicBezTo>
                  <a:cubicBezTo>
                    <a:pt x="62" y="70"/>
                    <a:pt x="51" y="67"/>
                    <a:pt x="39" y="66"/>
                  </a:cubicBezTo>
                  <a:cubicBezTo>
                    <a:pt x="27" y="66"/>
                    <a:pt x="13" y="65"/>
                    <a:pt x="6" y="54"/>
                  </a:cubicBezTo>
                  <a:cubicBezTo>
                    <a:pt x="0" y="44"/>
                    <a:pt x="13" y="30"/>
                    <a:pt x="21" y="2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5" name="Freeform 75">
              <a:extLst>
                <a:ext uri="{FF2B5EF4-FFF2-40B4-BE49-F238E27FC236}">
                  <a16:creationId xmlns:a16="http://schemas.microsoft.com/office/drawing/2014/main" id="{58986CF1-1244-410C-BA0E-523F8DADC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779"/>
              <a:ext cx="262" cy="220"/>
            </a:xfrm>
            <a:custGeom>
              <a:avLst/>
              <a:gdLst>
                <a:gd name="T0" fmla="*/ 354 w 105"/>
                <a:gd name="T1" fmla="*/ 158 h 88"/>
                <a:gd name="T2" fmla="*/ 125 w 105"/>
                <a:gd name="T3" fmla="*/ 1033 h 88"/>
                <a:gd name="T4" fmla="*/ 541 w 105"/>
                <a:gd name="T5" fmla="*/ 1238 h 88"/>
                <a:gd name="T6" fmla="*/ 1008 w 105"/>
                <a:gd name="T7" fmla="*/ 1363 h 88"/>
                <a:gd name="T8" fmla="*/ 1619 w 105"/>
                <a:gd name="T9" fmla="*/ 720 h 88"/>
                <a:gd name="T10" fmla="*/ 1400 w 105"/>
                <a:gd name="T11" fmla="*/ 220 h 88"/>
                <a:gd name="T12" fmla="*/ 354 w 105"/>
                <a:gd name="T13" fmla="*/ 158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88">
                  <a:moveTo>
                    <a:pt x="23" y="10"/>
                  </a:moveTo>
                  <a:cubicBezTo>
                    <a:pt x="8" y="22"/>
                    <a:pt x="0" y="48"/>
                    <a:pt x="8" y="66"/>
                  </a:cubicBezTo>
                  <a:cubicBezTo>
                    <a:pt x="13" y="76"/>
                    <a:pt x="25" y="76"/>
                    <a:pt x="35" y="79"/>
                  </a:cubicBezTo>
                  <a:cubicBezTo>
                    <a:pt x="44" y="81"/>
                    <a:pt x="54" y="88"/>
                    <a:pt x="65" y="87"/>
                  </a:cubicBezTo>
                  <a:cubicBezTo>
                    <a:pt x="85" y="85"/>
                    <a:pt x="102" y="65"/>
                    <a:pt x="104" y="46"/>
                  </a:cubicBezTo>
                  <a:cubicBezTo>
                    <a:pt x="105" y="34"/>
                    <a:pt x="98" y="22"/>
                    <a:pt x="90" y="14"/>
                  </a:cubicBezTo>
                  <a:cubicBezTo>
                    <a:pt x="84" y="9"/>
                    <a:pt x="35" y="0"/>
                    <a:pt x="2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6" name="Freeform 76">
              <a:extLst>
                <a:ext uri="{FF2B5EF4-FFF2-40B4-BE49-F238E27FC236}">
                  <a16:creationId xmlns:a16="http://schemas.microsoft.com/office/drawing/2014/main" id="{5368CB05-38B4-4C80-B5EC-F6421BCCF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809"/>
              <a:ext cx="228" cy="202"/>
            </a:xfrm>
            <a:custGeom>
              <a:avLst/>
              <a:gdLst>
                <a:gd name="T0" fmla="*/ 145 w 91"/>
                <a:gd name="T1" fmla="*/ 229 h 81"/>
                <a:gd name="T2" fmla="*/ 992 w 91"/>
                <a:gd name="T3" fmla="*/ 62 h 81"/>
                <a:gd name="T4" fmla="*/ 1350 w 91"/>
                <a:gd name="T5" fmla="*/ 571 h 81"/>
                <a:gd name="T6" fmla="*/ 960 w 91"/>
                <a:gd name="T7" fmla="*/ 1037 h 81"/>
                <a:gd name="T8" fmla="*/ 363 w 91"/>
                <a:gd name="T9" fmla="*/ 1224 h 81"/>
                <a:gd name="T10" fmla="*/ 113 w 91"/>
                <a:gd name="T11" fmla="*/ 995 h 81"/>
                <a:gd name="T12" fmla="*/ 145 w 91"/>
                <a:gd name="T13" fmla="*/ 229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9" y="15"/>
                  </a:moveTo>
                  <a:cubicBezTo>
                    <a:pt x="20" y="1"/>
                    <a:pt x="47" y="0"/>
                    <a:pt x="63" y="4"/>
                  </a:cubicBezTo>
                  <a:cubicBezTo>
                    <a:pt x="79" y="9"/>
                    <a:pt x="82" y="22"/>
                    <a:pt x="86" y="37"/>
                  </a:cubicBezTo>
                  <a:cubicBezTo>
                    <a:pt x="91" y="57"/>
                    <a:pt x="80" y="62"/>
                    <a:pt x="61" y="67"/>
                  </a:cubicBezTo>
                  <a:cubicBezTo>
                    <a:pt x="49" y="71"/>
                    <a:pt x="35" y="78"/>
                    <a:pt x="23" y="79"/>
                  </a:cubicBezTo>
                  <a:cubicBezTo>
                    <a:pt x="14" y="81"/>
                    <a:pt x="10" y="72"/>
                    <a:pt x="7" y="64"/>
                  </a:cubicBezTo>
                  <a:cubicBezTo>
                    <a:pt x="0" y="49"/>
                    <a:pt x="0" y="28"/>
                    <a:pt x="9" y="1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7" name="Freeform 77">
              <a:extLst>
                <a:ext uri="{FF2B5EF4-FFF2-40B4-BE49-F238E27FC236}">
                  <a16:creationId xmlns:a16="http://schemas.microsoft.com/office/drawing/2014/main" id="{829A76FA-7EB3-4DA8-90DA-ABE796390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771"/>
              <a:ext cx="297" cy="208"/>
            </a:xfrm>
            <a:custGeom>
              <a:avLst/>
              <a:gdLst>
                <a:gd name="T0" fmla="*/ 137 w 119"/>
                <a:gd name="T1" fmla="*/ 188 h 83"/>
                <a:gd name="T2" fmla="*/ 966 w 119"/>
                <a:gd name="T3" fmla="*/ 145 h 83"/>
                <a:gd name="T4" fmla="*/ 1620 w 119"/>
                <a:gd name="T5" fmla="*/ 283 h 83"/>
                <a:gd name="T6" fmla="*/ 1849 w 119"/>
                <a:gd name="T7" fmla="*/ 647 h 83"/>
                <a:gd name="T8" fmla="*/ 1650 w 119"/>
                <a:gd name="T9" fmla="*/ 847 h 83"/>
                <a:gd name="T10" fmla="*/ 1121 w 119"/>
                <a:gd name="T11" fmla="*/ 1068 h 83"/>
                <a:gd name="T12" fmla="*/ 312 w 119"/>
                <a:gd name="T13" fmla="*/ 992 h 83"/>
                <a:gd name="T14" fmla="*/ 137 w 119"/>
                <a:gd name="T15" fmla="*/ 188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83">
                  <a:moveTo>
                    <a:pt x="9" y="12"/>
                  </a:moveTo>
                  <a:cubicBezTo>
                    <a:pt x="21" y="0"/>
                    <a:pt x="46" y="11"/>
                    <a:pt x="62" y="9"/>
                  </a:cubicBezTo>
                  <a:cubicBezTo>
                    <a:pt x="76" y="7"/>
                    <a:pt x="93" y="9"/>
                    <a:pt x="104" y="18"/>
                  </a:cubicBezTo>
                  <a:cubicBezTo>
                    <a:pt x="113" y="26"/>
                    <a:pt x="118" y="30"/>
                    <a:pt x="119" y="41"/>
                  </a:cubicBezTo>
                  <a:cubicBezTo>
                    <a:pt x="119" y="50"/>
                    <a:pt x="114" y="51"/>
                    <a:pt x="106" y="54"/>
                  </a:cubicBezTo>
                  <a:cubicBezTo>
                    <a:pt x="94" y="59"/>
                    <a:pt x="84" y="64"/>
                    <a:pt x="72" y="68"/>
                  </a:cubicBezTo>
                  <a:cubicBezTo>
                    <a:pt x="55" y="74"/>
                    <a:pt x="30" y="83"/>
                    <a:pt x="20" y="63"/>
                  </a:cubicBezTo>
                  <a:cubicBezTo>
                    <a:pt x="14" y="50"/>
                    <a:pt x="0" y="24"/>
                    <a:pt x="9" y="1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8" name="Freeform 78">
              <a:extLst>
                <a:ext uri="{FF2B5EF4-FFF2-40B4-BE49-F238E27FC236}">
                  <a16:creationId xmlns:a16="http://schemas.microsoft.com/office/drawing/2014/main" id="{B3F62642-DF62-4708-97B2-A97F3A8A9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986"/>
              <a:ext cx="280" cy="220"/>
            </a:xfrm>
            <a:custGeom>
              <a:avLst/>
              <a:gdLst>
                <a:gd name="T0" fmla="*/ 1020 w 112"/>
                <a:gd name="T1" fmla="*/ 1313 h 88"/>
                <a:gd name="T2" fmla="*/ 1708 w 112"/>
                <a:gd name="T3" fmla="*/ 1095 h 88"/>
                <a:gd name="T4" fmla="*/ 1488 w 112"/>
                <a:gd name="T5" fmla="*/ 345 h 88"/>
                <a:gd name="T6" fmla="*/ 658 w 112"/>
                <a:gd name="T7" fmla="*/ 188 h 88"/>
                <a:gd name="T8" fmla="*/ 63 w 112"/>
                <a:gd name="T9" fmla="*/ 270 h 88"/>
                <a:gd name="T10" fmla="*/ 1020 w 112"/>
                <a:gd name="T11" fmla="*/ 1313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88">
                  <a:moveTo>
                    <a:pt x="65" y="84"/>
                  </a:moveTo>
                  <a:cubicBezTo>
                    <a:pt x="65" y="84"/>
                    <a:pt x="107" y="88"/>
                    <a:pt x="109" y="70"/>
                  </a:cubicBezTo>
                  <a:cubicBezTo>
                    <a:pt x="112" y="53"/>
                    <a:pt x="110" y="29"/>
                    <a:pt x="95" y="22"/>
                  </a:cubicBezTo>
                  <a:cubicBezTo>
                    <a:pt x="80" y="16"/>
                    <a:pt x="57" y="24"/>
                    <a:pt x="42" y="12"/>
                  </a:cubicBezTo>
                  <a:cubicBezTo>
                    <a:pt x="27" y="0"/>
                    <a:pt x="22" y="5"/>
                    <a:pt x="4" y="17"/>
                  </a:cubicBezTo>
                  <a:cubicBezTo>
                    <a:pt x="0" y="20"/>
                    <a:pt x="0" y="79"/>
                    <a:pt x="65" y="8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9" name="Freeform 79">
              <a:extLst>
                <a:ext uri="{FF2B5EF4-FFF2-40B4-BE49-F238E27FC236}">
                  <a16:creationId xmlns:a16="http://schemas.microsoft.com/office/drawing/2014/main" id="{9FBDE0D3-337C-4CA2-B831-54098908A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976"/>
              <a:ext cx="360" cy="253"/>
            </a:xfrm>
            <a:custGeom>
              <a:avLst/>
              <a:gdLst>
                <a:gd name="T0" fmla="*/ 2250 w 144"/>
                <a:gd name="T1" fmla="*/ 929 h 101"/>
                <a:gd name="T2" fmla="*/ 1270 w 144"/>
                <a:gd name="T3" fmla="*/ 50 h 101"/>
                <a:gd name="T4" fmla="*/ 300 w 144"/>
                <a:gd name="T5" fmla="*/ 208 h 101"/>
                <a:gd name="T6" fmla="*/ 145 w 144"/>
                <a:gd name="T7" fmla="*/ 1147 h 101"/>
                <a:gd name="T8" fmla="*/ 958 w 144"/>
                <a:gd name="T9" fmla="*/ 1275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01">
                  <a:moveTo>
                    <a:pt x="144" y="59"/>
                  </a:moveTo>
                  <a:cubicBezTo>
                    <a:pt x="133" y="47"/>
                    <a:pt x="100" y="0"/>
                    <a:pt x="81" y="3"/>
                  </a:cubicBezTo>
                  <a:cubicBezTo>
                    <a:pt x="68" y="3"/>
                    <a:pt x="37" y="1"/>
                    <a:pt x="19" y="13"/>
                  </a:cubicBezTo>
                  <a:cubicBezTo>
                    <a:pt x="0" y="24"/>
                    <a:pt x="8" y="46"/>
                    <a:pt x="9" y="73"/>
                  </a:cubicBezTo>
                  <a:cubicBezTo>
                    <a:pt x="23" y="93"/>
                    <a:pt x="24" y="101"/>
                    <a:pt x="61" y="8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0" name="Freeform 80">
              <a:extLst>
                <a:ext uri="{FF2B5EF4-FFF2-40B4-BE49-F238E27FC236}">
                  <a16:creationId xmlns:a16="http://schemas.microsoft.com/office/drawing/2014/main" id="{0E5EE3E2-1808-4DFC-BC74-FC78294A2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444"/>
              <a:ext cx="228" cy="225"/>
            </a:xfrm>
            <a:custGeom>
              <a:avLst/>
              <a:gdLst>
                <a:gd name="T0" fmla="*/ 1431 w 91"/>
                <a:gd name="T1" fmla="*/ 520 h 90"/>
                <a:gd name="T2" fmla="*/ 1005 w 91"/>
                <a:gd name="T3" fmla="*/ 958 h 90"/>
                <a:gd name="T4" fmla="*/ 238 w 91"/>
                <a:gd name="T5" fmla="*/ 1158 h 90"/>
                <a:gd name="T6" fmla="*/ 333 w 91"/>
                <a:gd name="T7" fmla="*/ 95 h 90"/>
                <a:gd name="T8" fmla="*/ 1368 w 91"/>
                <a:gd name="T9" fmla="*/ 408 h 90"/>
                <a:gd name="T10" fmla="*/ 1431 w 91"/>
                <a:gd name="T11" fmla="*/ 52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90">
                  <a:moveTo>
                    <a:pt x="91" y="33"/>
                  </a:moveTo>
                  <a:cubicBezTo>
                    <a:pt x="87" y="52"/>
                    <a:pt x="79" y="56"/>
                    <a:pt x="64" y="61"/>
                  </a:cubicBezTo>
                  <a:cubicBezTo>
                    <a:pt x="49" y="67"/>
                    <a:pt x="18" y="90"/>
                    <a:pt x="15" y="74"/>
                  </a:cubicBezTo>
                  <a:cubicBezTo>
                    <a:pt x="8" y="59"/>
                    <a:pt x="0" y="13"/>
                    <a:pt x="21" y="6"/>
                  </a:cubicBezTo>
                  <a:cubicBezTo>
                    <a:pt x="40" y="0"/>
                    <a:pt x="69" y="20"/>
                    <a:pt x="87" y="26"/>
                  </a:cubicBezTo>
                  <a:cubicBezTo>
                    <a:pt x="91" y="28"/>
                    <a:pt x="91" y="29"/>
                    <a:pt x="91" y="3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1" name="Freeform 81">
              <a:extLst>
                <a:ext uri="{FF2B5EF4-FFF2-40B4-BE49-F238E27FC236}">
                  <a16:creationId xmlns:a16="http://schemas.microsoft.com/office/drawing/2014/main" id="{BB71D6D4-45FB-40DF-A49D-CF1B7705D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366"/>
              <a:ext cx="240" cy="215"/>
            </a:xfrm>
            <a:custGeom>
              <a:avLst/>
              <a:gdLst>
                <a:gd name="T0" fmla="*/ 1083 w 96"/>
                <a:gd name="T1" fmla="*/ 1250 h 86"/>
                <a:gd name="T2" fmla="*/ 470 w 96"/>
                <a:gd name="T3" fmla="*/ 1270 h 86"/>
                <a:gd name="T4" fmla="*/ 313 w 96"/>
                <a:gd name="T5" fmla="*/ 925 h 86"/>
                <a:gd name="T6" fmla="*/ 113 w 96"/>
                <a:gd name="T7" fmla="*/ 300 h 86"/>
                <a:gd name="T8" fmla="*/ 720 w 96"/>
                <a:gd name="T9" fmla="*/ 238 h 86"/>
                <a:gd name="T10" fmla="*/ 1408 w 96"/>
                <a:gd name="T11" fmla="*/ 438 h 86"/>
                <a:gd name="T12" fmla="*/ 1175 w 96"/>
                <a:gd name="T13" fmla="*/ 770 h 86"/>
                <a:gd name="T14" fmla="*/ 1083 w 96"/>
                <a:gd name="T15" fmla="*/ 125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86">
                  <a:moveTo>
                    <a:pt x="69" y="80"/>
                  </a:moveTo>
                  <a:cubicBezTo>
                    <a:pt x="56" y="83"/>
                    <a:pt x="39" y="86"/>
                    <a:pt x="30" y="81"/>
                  </a:cubicBezTo>
                  <a:cubicBezTo>
                    <a:pt x="23" y="78"/>
                    <a:pt x="22" y="65"/>
                    <a:pt x="20" y="59"/>
                  </a:cubicBezTo>
                  <a:cubicBezTo>
                    <a:pt x="17" y="50"/>
                    <a:pt x="9" y="28"/>
                    <a:pt x="7" y="19"/>
                  </a:cubicBezTo>
                  <a:cubicBezTo>
                    <a:pt x="0" y="0"/>
                    <a:pt x="31" y="15"/>
                    <a:pt x="46" y="15"/>
                  </a:cubicBezTo>
                  <a:cubicBezTo>
                    <a:pt x="58" y="16"/>
                    <a:pt x="96" y="7"/>
                    <a:pt x="90" y="28"/>
                  </a:cubicBezTo>
                  <a:cubicBezTo>
                    <a:pt x="88" y="32"/>
                    <a:pt x="78" y="39"/>
                    <a:pt x="75" y="49"/>
                  </a:cubicBezTo>
                  <a:cubicBezTo>
                    <a:pt x="73" y="57"/>
                    <a:pt x="74" y="78"/>
                    <a:pt x="69" y="8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2" name="Freeform 82">
              <a:extLst>
                <a:ext uri="{FF2B5EF4-FFF2-40B4-BE49-F238E27FC236}">
                  <a16:creationId xmlns:a16="http://schemas.microsoft.com/office/drawing/2014/main" id="{99552F95-346E-49A7-9AD0-6C56D1AB9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434"/>
              <a:ext cx="220" cy="187"/>
            </a:xfrm>
            <a:custGeom>
              <a:avLst/>
              <a:gdLst>
                <a:gd name="T0" fmla="*/ 1313 w 88"/>
                <a:gd name="T1" fmla="*/ 962 h 75"/>
                <a:gd name="T2" fmla="*/ 970 w 88"/>
                <a:gd name="T3" fmla="*/ 1132 h 75"/>
                <a:gd name="T4" fmla="*/ 345 w 88"/>
                <a:gd name="T5" fmla="*/ 1120 h 75"/>
                <a:gd name="T6" fmla="*/ 1000 w 88"/>
                <a:gd name="T7" fmla="*/ 354 h 75"/>
                <a:gd name="T8" fmla="*/ 1313 w 88"/>
                <a:gd name="T9" fmla="*/ 962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75">
                  <a:moveTo>
                    <a:pt x="84" y="62"/>
                  </a:moveTo>
                  <a:cubicBezTo>
                    <a:pt x="78" y="64"/>
                    <a:pt x="71" y="71"/>
                    <a:pt x="62" y="73"/>
                  </a:cubicBezTo>
                  <a:cubicBezTo>
                    <a:pt x="52" y="75"/>
                    <a:pt x="30" y="75"/>
                    <a:pt x="22" y="72"/>
                  </a:cubicBezTo>
                  <a:cubicBezTo>
                    <a:pt x="0" y="67"/>
                    <a:pt x="30" y="0"/>
                    <a:pt x="64" y="23"/>
                  </a:cubicBezTo>
                  <a:cubicBezTo>
                    <a:pt x="68" y="25"/>
                    <a:pt x="88" y="54"/>
                    <a:pt x="84" y="6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3" name="Freeform 83">
              <a:extLst>
                <a:ext uri="{FF2B5EF4-FFF2-40B4-BE49-F238E27FC236}">
                  <a16:creationId xmlns:a16="http://schemas.microsoft.com/office/drawing/2014/main" id="{3340035E-E2D7-40CA-8CF5-25BB67260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384"/>
              <a:ext cx="250" cy="215"/>
            </a:xfrm>
            <a:custGeom>
              <a:avLst/>
              <a:gdLst>
                <a:gd name="T0" fmla="*/ 1563 w 100"/>
                <a:gd name="T1" fmla="*/ 645 h 86"/>
                <a:gd name="T2" fmla="*/ 1333 w 100"/>
                <a:gd name="T3" fmla="*/ 1220 h 86"/>
                <a:gd name="T4" fmla="*/ 613 w 100"/>
                <a:gd name="T5" fmla="*/ 1300 h 86"/>
                <a:gd name="T6" fmla="*/ 63 w 100"/>
                <a:gd name="T7" fmla="*/ 908 h 86"/>
                <a:gd name="T8" fmla="*/ 333 w 100"/>
                <a:gd name="T9" fmla="*/ 270 h 86"/>
                <a:gd name="T10" fmla="*/ 875 w 100"/>
                <a:gd name="T11" fmla="*/ 83 h 86"/>
                <a:gd name="T12" fmla="*/ 1470 w 100"/>
                <a:gd name="T13" fmla="*/ 550 h 86"/>
                <a:gd name="T14" fmla="*/ 1563 w 100"/>
                <a:gd name="T15" fmla="*/ 64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6">
                  <a:moveTo>
                    <a:pt x="100" y="41"/>
                  </a:moveTo>
                  <a:cubicBezTo>
                    <a:pt x="100" y="50"/>
                    <a:pt x="90" y="72"/>
                    <a:pt x="85" y="78"/>
                  </a:cubicBezTo>
                  <a:cubicBezTo>
                    <a:pt x="76" y="85"/>
                    <a:pt x="54" y="86"/>
                    <a:pt x="39" y="83"/>
                  </a:cubicBezTo>
                  <a:cubicBezTo>
                    <a:pt x="24" y="79"/>
                    <a:pt x="8" y="68"/>
                    <a:pt x="4" y="58"/>
                  </a:cubicBezTo>
                  <a:cubicBezTo>
                    <a:pt x="0" y="49"/>
                    <a:pt x="4" y="27"/>
                    <a:pt x="21" y="17"/>
                  </a:cubicBezTo>
                  <a:cubicBezTo>
                    <a:pt x="32" y="10"/>
                    <a:pt x="44" y="0"/>
                    <a:pt x="56" y="5"/>
                  </a:cubicBezTo>
                  <a:cubicBezTo>
                    <a:pt x="73" y="12"/>
                    <a:pt x="80" y="26"/>
                    <a:pt x="94" y="35"/>
                  </a:cubicBezTo>
                  <a:cubicBezTo>
                    <a:pt x="96" y="36"/>
                    <a:pt x="100" y="39"/>
                    <a:pt x="100" y="4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4" name="Freeform 84">
              <a:extLst>
                <a:ext uri="{FF2B5EF4-FFF2-40B4-BE49-F238E27FC236}">
                  <a16:creationId xmlns:a16="http://schemas.microsoft.com/office/drawing/2014/main" id="{250FFA1C-0254-428E-9BC1-FC3CC591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289"/>
              <a:ext cx="262" cy="185"/>
            </a:xfrm>
            <a:custGeom>
              <a:avLst/>
              <a:gdLst>
                <a:gd name="T0" fmla="*/ 1183 w 105"/>
                <a:gd name="T1" fmla="*/ 145 h 74"/>
                <a:gd name="T2" fmla="*/ 604 w 105"/>
                <a:gd name="T3" fmla="*/ 83 h 74"/>
                <a:gd name="T4" fmla="*/ 92 w 105"/>
                <a:gd name="T5" fmla="*/ 220 h 74"/>
                <a:gd name="T6" fmla="*/ 12 w 105"/>
                <a:gd name="T7" fmla="*/ 470 h 74"/>
                <a:gd name="T8" fmla="*/ 417 w 105"/>
                <a:gd name="T9" fmla="*/ 625 h 74"/>
                <a:gd name="T10" fmla="*/ 1041 w 105"/>
                <a:gd name="T11" fmla="*/ 1145 h 74"/>
                <a:gd name="T12" fmla="*/ 1525 w 105"/>
                <a:gd name="T13" fmla="*/ 863 h 74"/>
                <a:gd name="T14" fmla="*/ 1183 w 105"/>
                <a:gd name="T15" fmla="*/ 145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74">
                  <a:moveTo>
                    <a:pt x="76" y="9"/>
                  </a:moveTo>
                  <a:cubicBezTo>
                    <a:pt x="65" y="5"/>
                    <a:pt x="52" y="5"/>
                    <a:pt x="39" y="5"/>
                  </a:cubicBezTo>
                  <a:cubicBezTo>
                    <a:pt x="28" y="4"/>
                    <a:pt x="11" y="0"/>
                    <a:pt x="6" y="14"/>
                  </a:cubicBezTo>
                  <a:cubicBezTo>
                    <a:pt x="4" y="19"/>
                    <a:pt x="0" y="25"/>
                    <a:pt x="1" y="30"/>
                  </a:cubicBezTo>
                  <a:cubicBezTo>
                    <a:pt x="2" y="33"/>
                    <a:pt x="18" y="34"/>
                    <a:pt x="27" y="40"/>
                  </a:cubicBezTo>
                  <a:cubicBezTo>
                    <a:pt x="36" y="47"/>
                    <a:pt x="57" y="72"/>
                    <a:pt x="67" y="73"/>
                  </a:cubicBezTo>
                  <a:cubicBezTo>
                    <a:pt x="76" y="74"/>
                    <a:pt x="91" y="64"/>
                    <a:pt x="98" y="55"/>
                  </a:cubicBezTo>
                  <a:cubicBezTo>
                    <a:pt x="105" y="46"/>
                    <a:pt x="90" y="15"/>
                    <a:pt x="76" y="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5" name="Freeform 85">
              <a:extLst>
                <a:ext uri="{FF2B5EF4-FFF2-40B4-BE49-F238E27FC236}">
                  <a16:creationId xmlns:a16="http://schemas.microsoft.com/office/drawing/2014/main" id="{E3500322-72F4-4CA4-AE5B-66EF806FF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204"/>
              <a:ext cx="352" cy="180"/>
            </a:xfrm>
            <a:custGeom>
              <a:avLst/>
              <a:gdLst>
                <a:gd name="T0" fmla="*/ 1758 w 141"/>
                <a:gd name="T1" fmla="*/ 1050 h 72"/>
                <a:gd name="T2" fmla="*/ 1603 w 141"/>
                <a:gd name="T3" fmla="*/ 300 h 72"/>
                <a:gd name="T4" fmla="*/ 841 w 141"/>
                <a:gd name="T5" fmla="*/ 95 h 72"/>
                <a:gd name="T6" fmla="*/ 62 w 141"/>
                <a:gd name="T7" fmla="*/ 583 h 72"/>
                <a:gd name="T8" fmla="*/ 137 w 141"/>
                <a:gd name="T9" fmla="*/ 925 h 72"/>
                <a:gd name="T10" fmla="*/ 654 w 141"/>
                <a:gd name="T11" fmla="*/ 1063 h 72"/>
                <a:gd name="T12" fmla="*/ 1415 w 141"/>
                <a:gd name="T13" fmla="*/ 1083 h 72"/>
                <a:gd name="T14" fmla="*/ 1758 w 141"/>
                <a:gd name="T15" fmla="*/ 1050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72">
                  <a:moveTo>
                    <a:pt x="113" y="67"/>
                  </a:moveTo>
                  <a:cubicBezTo>
                    <a:pt x="130" y="46"/>
                    <a:pt x="141" y="31"/>
                    <a:pt x="103" y="19"/>
                  </a:cubicBezTo>
                  <a:cubicBezTo>
                    <a:pt x="87" y="13"/>
                    <a:pt x="70" y="9"/>
                    <a:pt x="54" y="6"/>
                  </a:cubicBezTo>
                  <a:cubicBezTo>
                    <a:pt x="25" y="0"/>
                    <a:pt x="14" y="10"/>
                    <a:pt x="4" y="37"/>
                  </a:cubicBezTo>
                  <a:cubicBezTo>
                    <a:pt x="0" y="45"/>
                    <a:pt x="4" y="51"/>
                    <a:pt x="9" y="59"/>
                  </a:cubicBezTo>
                  <a:cubicBezTo>
                    <a:pt x="13" y="67"/>
                    <a:pt x="27" y="68"/>
                    <a:pt x="42" y="68"/>
                  </a:cubicBezTo>
                  <a:cubicBezTo>
                    <a:pt x="58" y="68"/>
                    <a:pt x="77" y="69"/>
                    <a:pt x="91" y="69"/>
                  </a:cubicBezTo>
                  <a:cubicBezTo>
                    <a:pt x="105" y="69"/>
                    <a:pt x="108" y="72"/>
                    <a:pt x="113" y="6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6" name="Freeform 86">
              <a:extLst>
                <a:ext uri="{FF2B5EF4-FFF2-40B4-BE49-F238E27FC236}">
                  <a16:creationId xmlns:a16="http://schemas.microsoft.com/office/drawing/2014/main" id="{D22AFD7B-0021-473A-94BB-E838E367A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316"/>
              <a:ext cx="260" cy="168"/>
            </a:xfrm>
            <a:custGeom>
              <a:avLst/>
              <a:gdLst>
                <a:gd name="T0" fmla="*/ 1113 w 104"/>
                <a:gd name="T1" fmla="*/ 1038 h 67"/>
                <a:gd name="T2" fmla="*/ 1563 w 104"/>
                <a:gd name="T3" fmla="*/ 772 h 67"/>
                <a:gd name="T4" fmla="*/ 1500 w 104"/>
                <a:gd name="T5" fmla="*/ 396 h 67"/>
                <a:gd name="T6" fmla="*/ 813 w 104"/>
                <a:gd name="T7" fmla="*/ 20 h 67"/>
                <a:gd name="T8" fmla="*/ 208 w 104"/>
                <a:gd name="T9" fmla="*/ 145 h 67"/>
                <a:gd name="T10" fmla="*/ 20 w 104"/>
                <a:gd name="T11" fmla="*/ 459 h 67"/>
                <a:gd name="T12" fmla="*/ 95 w 104"/>
                <a:gd name="T13" fmla="*/ 755 h 67"/>
                <a:gd name="T14" fmla="*/ 645 w 104"/>
                <a:gd name="T15" fmla="*/ 975 h 67"/>
                <a:gd name="T16" fmla="*/ 1113 w 104"/>
                <a:gd name="T17" fmla="*/ 1038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67">
                  <a:moveTo>
                    <a:pt x="71" y="66"/>
                  </a:moveTo>
                  <a:cubicBezTo>
                    <a:pt x="85" y="61"/>
                    <a:pt x="93" y="63"/>
                    <a:pt x="100" y="49"/>
                  </a:cubicBezTo>
                  <a:cubicBezTo>
                    <a:pt x="104" y="38"/>
                    <a:pt x="103" y="36"/>
                    <a:pt x="96" y="25"/>
                  </a:cubicBezTo>
                  <a:cubicBezTo>
                    <a:pt x="91" y="17"/>
                    <a:pt x="61" y="0"/>
                    <a:pt x="52" y="1"/>
                  </a:cubicBezTo>
                  <a:cubicBezTo>
                    <a:pt x="45" y="1"/>
                    <a:pt x="20" y="3"/>
                    <a:pt x="13" y="9"/>
                  </a:cubicBezTo>
                  <a:cubicBezTo>
                    <a:pt x="6" y="14"/>
                    <a:pt x="2" y="23"/>
                    <a:pt x="1" y="29"/>
                  </a:cubicBezTo>
                  <a:cubicBezTo>
                    <a:pt x="0" y="34"/>
                    <a:pt x="0" y="43"/>
                    <a:pt x="6" y="48"/>
                  </a:cubicBezTo>
                  <a:cubicBezTo>
                    <a:pt x="13" y="52"/>
                    <a:pt x="33" y="58"/>
                    <a:pt x="41" y="62"/>
                  </a:cubicBezTo>
                  <a:cubicBezTo>
                    <a:pt x="48" y="65"/>
                    <a:pt x="63" y="67"/>
                    <a:pt x="71" y="6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7" name="Freeform 87">
              <a:extLst>
                <a:ext uri="{FF2B5EF4-FFF2-40B4-BE49-F238E27FC236}">
                  <a16:creationId xmlns:a16="http://schemas.microsoft.com/office/drawing/2014/main" id="{3AB0AA62-5FA0-4F26-A298-DC142364C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511"/>
              <a:ext cx="240" cy="256"/>
            </a:xfrm>
            <a:custGeom>
              <a:avLst/>
              <a:gdLst>
                <a:gd name="T0" fmla="*/ 300 w 96"/>
                <a:gd name="T1" fmla="*/ 50 h 102"/>
                <a:gd name="T2" fmla="*/ 1220 w 96"/>
                <a:gd name="T3" fmla="*/ 238 h 102"/>
                <a:gd name="T4" fmla="*/ 1458 w 96"/>
                <a:gd name="T5" fmla="*/ 1089 h 102"/>
                <a:gd name="T6" fmla="*/ 1050 w 96"/>
                <a:gd name="T7" fmla="*/ 1456 h 102"/>
                <a:gd name="T8" fmla="*/ 750 w 96"/>
                <a:gd name="T9" fmla="*/ 1581 h 102"/>
                <a:gd name="T10" fmla="*/ 458 w 96"/>
                <a:gd name="T11" fmla="*/ 1343 h 102"/>
                <a:gd name="T12" fmla="*/ 95 w 96"/>
                <a:gd name="T13" fmla="*/ 555 h 102"/>
                <a:gd name="T14" fmla="*/ 300 w 96"/>
                <a:gd name="T15" fmla="*/ 50 h 1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102">
                  <a:moveTo>
                    <a:pt x="19" y="3"/>
                  </a:moveTo>
                  <a:cubicBezTo>
                    <a:pt x="37" y="2"/>
                    <a:pt x="67" y="0"/>
                    <a:pt x="78" y="15"/>
                  </a:cubicBezTo>
                  <a:cubicBezTo>
                    <a:pt x="85" y="23"/>
                    <a:pt x="96" y="61"/>
                    <a:pt x="93" y="69"/>
                  </a:cubicBezTo>
                  <a:cubicBezTo>
                    <a:pt x="90" y="78"/>
                    <a:pt x="75" y="88"/>
                    <a:pt x="67" y="92"/>
                  </a:cubicBezTo>
                  <a:cubicBezTo>
                    <a:pt x="63" y="95"/>
                    <a:pt x="52" y="100"/>
                    <a:pt x="48" y="100"/>
                  </a:cubicBezTo>
                  <a:cubicBezTo>
                    <a:pt x="35" y="102"/>
                    <a:pt x="36" y="98"/>
                    <a:pt x="29" y="85"/>
                  </a:cubicBezTo>
                  <a:cubicBezTo>
                    <a:pt x="21" y="69"/>
                    <a:pt x="16" y="48"/>
                    <a:pt x="6" y="35"/>
                  </a:cubicBezTo>
                  <a:cubicBezTo>
                    <a:pt x="4" y="32"/>
                    <a:pt x="0" y="4"/>
                    <a:pt x="19" y="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8" name="Freeform 88">
              <a:extLst>
                <a:ext uri="{FF2B5EF4-FFF2-40B4-BE49-F238E27FC236}">
                  <a16:creationId xmlns:a16="http://schemas.microsoft.com/office/drawing/2014/main" id="{3B92CEFC-76A3-46EA-93F0-E0321E6F6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224"/>
              <a:ext cx="270" cy="227"/>
            </a:xfrm>
            <a:custGeom>
              <a:avLst/>
              <a:gdLst>
                <a:gd name="T0" fmla="*/ 688 w 108"/>
                <a:gd name="T1" fmla="*/ 1382 h 91"/>
                <a:gd name="T2" fmla="*/ 1238 w 108"/>
                <a:gd name="T3" fmla="*/ 1162 h 91"/>
                <a:gd name="T4" fmla="*/ 1613 w 108"/>
                <a:gd name="T5" fmla="*/ 903 h 91"/>
                <a:gd name="T6" fmla="*/ 1583 w 108"/>
                <a:gd name="T7" fmla="*/ 529 h 91"/>
                <a:gd name="T8" fmla="*/ 83 w 108"/>
                <a:gd name="T9" fmla="*/ 529 h 91"/>
                <a:gd name="T10" fmla="*/ 20 w 108"/>
                <a:gd name="T11" fmla="*/ 683 h 91"/>
                <a:gd name="T12" fmla="*/ 188 w 108"/>
                <a:gd name="T13" fmla="*/ 1212 h 91"/>
                <a:gd name="T14" fmla="*/ 533 w 108"/>
                <a:gd name="T15" fmla="*/ 1399 h 91"/>
                <a:gd name="T16" fmla="*/ 688 w 108"/>
                <a:gd name="T17" fmla="*/ 1382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91">
                  <a:moveTo>
                    <a:pt x="44" y="89"/>
                  </a:moveTo>
                  <a:cubicBezTo>
                    <a:pt x="53" y="91"/>
                    <a:pt x="65" y="83"/>
                    <a:pt x="79" y="75"/>
                  </a:cubicBezTo>
                  <a:cubicBezTo>
                    <a:pt x="92" y="66"/>
                    <a:pt x="99" y="67"/>
                    <a:pt x="103" y="58"/>
                  </a:cubicBezTo>
                  <a:cubicBezTo>
                    <a:pt x="108" y="48"/>
                    <a:pt x="105" y="39"/>
                    <a:pt x="101" y="34"/>
                  </a:cubicBezTo>
                  <a:cubicBezTo>
                    <a:pt x="78" y="0"/>
                    <a:pt x="37" y="21"/>
                    <a:pt x="5" y="34"/>
                  </a:cubicBezTo>
                  <a:cubicBezTo>
                    <a:pt x="3" y="35"/>
                    <a:pt x="0" y="41"/>
                    <a:pt x="1" y="44"/>
                  </a:cubicBezTo>
                  <a:cubicBezTo>
                    <a:pt x="4" y="55"/>
                    <a:pt x="6" y="70"/>
                    <a:pt x="12" y="78"/>
                  </a:cubicBezTo>
                  <a:cubicBezTo>
                    <a:pt x="16" y="84"/>
                    <a:pt x="26" y="87"/>
                    <a:pt x="34" y="90"/>
                  </a:cubicBezTo>
                  <a:cubicBezTo>
                    <a:pt x="39" y="89"/>
                    <a:pt x="44" y="89"/>
                    <a:pt x="44" y="8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9" name="Freeform 89">
              <a:extLst>
                <a:ext uri="{FF2B5EF4-FFF2-40B4-BE49-F238E27FC236}">
                  <a16:creationId xmlns:a16="http://schemas.microsoft.com/office/drawing/2014/main" id="{400BD41C-19C6-45F9-B098-B9216A794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086"/>
              <a:ext cx="292" cy="190"/>
            </a:xfrm>
            <a:custGeom>
              <a:avLst/>
              <a:gdLst>
                <a:gd name="T0" fmla="*/ 12 w 117"/>
                <a:gd name="T1" fmla="*/ 813 h 76"/>
                <a:gd name="T2" fmla="*/ 75 w 117"/>
                <a:gd name="T3" fmla="*/ 250 h 76"/>
                <a:gd name="T4" fmla="*/ 1353 w 117"/>
                <a:gd name="T5" fmla="*/ 300 h 76"/>
                <a:gd name="T6" fmla="*/ 1712 w 117"/>
                <a:gd name="T7" fmla="*/ 533 h 76"/>
                <a:gd name="T8" fmla="*/ 1807 w 117"/>
                <a:gd name="T9" fmla="*/ 875 h 76"/>
                <a:gd name="T10" fmla="*/ 1462 w 117"/>
                <a:gd name="T11" fmla="*/ 970 h 76"/>
                <a:gd name="T12" fmla="*/ 417 w 117"/>
                <a:gd name="T13" fmla="*/ 1113 h 76"/>
                <a:gd name="T14" fmla="*/ 12 w 117"/>
                <a:gd name="T15" fmla="*/ 813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76">
                  <a:moveTo>
                    <a:pt x="1" y="52"/>
                  </a:moveTo>
                  <a:cubicBezTo>
                    <a:pt x="1" y="40"/>
                    <a:pt x="0" y="25"/>
                    <a:pt x="5" y="16"/>
                  </a:cubicBezTo>
                  <a:cubicBezTo>
                    <a:pt x="15" y="0"/>
                    <a:pt x="74" y="17"/>
                    <a:pt x="87" y="19"/>
                  </a:cubicBezTo>
                  <a:cubicBezTo>
                    <a:pt x="101" y="21"/>
                    <a:pt x="106" y="21"/>
                    <a:pt x="110" y="34"/>
                  </a:cubicBezTo>
                  <a:cubicBezTo>
                    <a:pt x="114" y="45"/>
                    <a:pt x="117" y="49"/>
                    <a:pt x="116" y="56"/>
                  </a:cubicBezTo>
                  <a:cubicBezTo>
                    <a:pt x="115" y="61"/>
                    <a:pt x="102" y="61"/>
                    <a:pt x="94" y="62"/>
                  </a:cubicBezTo>
                  <a:cubicBezTo>
                    <a:pt x="86" y="64"/>
                    <a:pt x="38" y="76"/>
                    <a:pt x="27" y="71"/>
                  </a:cubicBezTo>
                  <a:cubicBezTo>
                    <a:pt x="17" y="66"/>
                    <a:pt x="1" y="63"/>
                    <a:pt x="1" y="52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0" name="Freeform 90">
              <a:extLst>
                <a:ext uri="{FF2B5EF4-FFF2-40B4-BE49-F238E27FC236}">
                  <a16:creationId xmlns:a16="http://schemas.microsoft.com/office/drawing/2014/main" id="{69A9E2B1-1A62-4054-8EF7-6EDB03CF7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1109"/>
              <a:ext cx="300" cy="187"/>
            </a:xfrm>
            <a:custGeom>
              <a:avLst/>
              <a:gdLst>
                <a:gd name="T0" fmla="*/ 158 w 120"/>
                <a:gd name="T1" fmla="*/ 262 h 75"/>
                <a:gd name="T2" fmla="*/ 988 w 120"/>
                <a:gd name="T3" fmla="*/ 75 h 75"/>
                <a:gd name="T4" fmla="*/ 1783 w 120"/>
                <a:gd name="T5" fmla="*/ 509 h 75"/>
                <a:gd name="T6" fmla="*/ 1750 w 120"/>
                <a:gd name="T7" fmla="*/ 853 h 75"/>
                <a:gd name="T8" fmla="*/ 1470 w 120"/>
                <a:gd name="T9" fmla="*/ 1149 h 75"/>
                <a:gd name="T10" fmla="*/ 625 w 120"/>
                <a:gd name="T11" fmla="*/ 995 h 75"/>
                <a:gd name="T12" fmla="*/ 63 w 120"/>
                <a:gd name="T13" fmla="*/ 728 h 75"/>
                <a:gd name="T14" fmla="*/ 158 w 120"/>
                <a:gd name="T15" fmla="*/ 26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75">
                  <a:moveTo>
                    <a:pt x="10" y="17"/>
                  </a:moveTo>
                  <a:cubicBezTo>
                    <a:pt x="21" y="8"/>
                    <a:pt x="48" y="0"/>
                    <a:pt x="63" y="5"/>
                  </a:cubicBezTo>
                  <a:cubicBezTo>
                    <a:pt x="81" y="12"/>
                    <a:pt x="101" y="19"/>
                    <a:pt x="114" y="33"/>
                  </a:cubicBezTo>
                  <a:cubicBezTo>
                    <a:pt x="120" y="40"/>
                    <a:pt x="115" y="47"/>
                    <a:pt x="112" y="55"/>
                  </a:cubicBezTo>
                  <a:cubicBezTo>
                    <a:pt x="109" y="63"/>
                    <a:pt x="100" y="75"/>
                    <a:pt x="94" y="74"/>
                  </a:cubicBezTo>
                  <a:cubicBezTo>
                    <a:pt x="88" y="73"/>
                    <a:pt x="58" y="71"/>
                    <a:pt x="40" y="64"/>
                  </a:cubicBezTo>
                  <a:cubicBezTo>
                    <a:pt x="22" y="58"/>
                    <a:pt x="9" y="62"/>
                    <a:pt x="4" y="47"/>
                  </a:cubicBezTo>
                  <a:cubicBezTo>
                    <a:pt x="0" y="32"/>
                    <a:pt x="6" y="20"/>
                    <a:pt x="10" y="1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1" name="Freeform 91">
              <a:extLst>
                <a:ext uri="{FF2B5EF4-FFF2-40B4-BE49-F238E27FC236}">
                  <a16:creationId xmlns:a16="http://schemas.microsoft.com/office/drawing/2014/main" id="{FE11095B-40A6-4421-A39F-A038D5DAF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246"/>
              <a:ext cx="330" cy="243"/>
            </a:xfrm>
            <a:custGeom>
              <a:avLst/>
              <a:gdLst>
                <a:gd name="T0" fmla="*/ 1938 w 132"/>
                <a:gd name="T1" fmla="*/ 629 h 97"/>
                <a:gd name="T2" fmla="*/ 2033 w 132"/>
                <a:gd name="T3" fmla="*/ 1210 h 97"/>
                <a:gd name="T4" fmla="*/ 1470 w 132"/>
                <a:gd name="T5" fmla="*/ 1443 h 97"/>
                <a:gd name="T6" fmla="*/ 425 w 132"/>
                <a:gd name="T7" fmla="*/ 1210 h 97"/>
                <a:gd name="T8" fmla="*/ 95 w 132"/>
                <a:gd name="T9" fmla="*/ 742 h 97"/>
                <a:gd name="T10" fmla="*/ 925 w 132"/>
                <a:gd name="T11" fmla="*/ 50 h 97"/>
                <a:gd name="T12" fmla="*/ 1938 w 132"/>
                <a:gd name="T13" fmla="*/ 629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97">
                  <a:moveTo>
                    <a:pt x="124" y="40"/>
                  </a:moveTo>
                  <a:cubicBezTo>
                    <a:pt x="129" y="51"/>
                    <a:pt x="132" y="71"/>
                    <a:pt x="130" y="77"/>
                  </a:cubicBezTo>
                  <a:cubicBezTo>
                    <a:pt x="126" y="97"/>
                    <a:pt x="110" y="95"/>
                    <a:pt x="94" y="92"/>
                  </a:cubicBezTo>
                  <a:cubicBezTo>
                    <a:pt x="75" y="88"/>
                    <a:pt x="40" y="91"/>
                    <a:pt x="27" y="77"/>
                  </a:cubicBezTo>
                  <a:cubicBezTo>
                    <a:pt x="21" y="70"/>
                    <a:pt x="9" y="56"/>
                    <a:pt x="6" y="47"/>
                  </a:cubicBezTo>
                  <a:cubicBezTo>
                    <a:pt x="0" y="25"/>
                    <a:pt x="44" y="7"/>
                    <a:pt x="59" y="3"/>
                  </a:cubicBezTo>
                  <a:cubicBezTo>
                    <a:pt x="74" y="0"/>
                    <a:pt x="110" y="10"/>
                    <a:pt x="124" y="40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2" name="Freeform 92">
              <a:extLst>
                <a:ext uri="{FF2B5EF4-FFF2-40B4-BE49-F238E27FC236}">
                  <a16:creationId xmlns:a16="http://schemas.microsoft.com/office/drawing/2014/main" id="{279E88D0-AE0A-453A-A26F-EB029932B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466"/>
              <a:ext cx="360" cy="160"/>
            </a:xfrm>
            <a:custGeom>
              <a:avLst/>
              <a:gdLst>
                <a:gd name="T0" fmla="*/ 395 w 144"/>
                <a:gd name="T1" fmla="*/ 83 h 64"/>
                <a:gd name="T2" fmla="*/ 125 w 144"/>
                <a:gd name="T3" fmla="*/ 625 h 64"/>
                <a:gd name="T4" fmla="*/ 863 w 144"/>
                <a:gd name="T5" fmla="*/ 970 h 64"/>
                <a:gd name="T6" fmla="*/ 1925 w 144"/>
                <a:gd name="T7" fmla="*/ 845 h 64"/>
                <a:gd name="T8" fmla="*/ 2158 w 144"/>
                <a:gd name="T9" fmla="*/ 300 h 64"/>
                <a:gd name="T10" fmla="*/ 1533 w 144"/>
                <a:gd name="T11" fmla="*/ 208 h 64"/>
                <a:gd name="T12" fmla="*/ 395 w 144"/>
                <a:gd name="T13" fmla="*/ 8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4">
                  <a:moveTo>
                    <a:pt x="25" y="5"/>
                  </a:moveTo>
                  <a:cubicBezTo>
                    <a:pt x="19" y="12"/>
                    <a:pt x="0" y="28"/>
                    <a:pt x="8" y="40"/>
                  </a:cubicBezTo>
                  <a:cubicBezTo>
                    <a:pt x="18" y="57"/>
                    <a:pt x="38" y="64"/>
                    <a:pt x="55" y="62"/>
                  </a:cubicBezTo>
                  <a:cubicBezTo>
                    <a:pt x="77" y="60"/>
                    <a:pt x="101" y="56"/>
                    <a:pt x="123" y="54"/>
                  </a:cubicBezTo>
                  <a:cubicBezTo>
                    <a:pt x="144" y="52"/>
                    <a:pt x="142" y="35"/>
                    <a:pt x="138" y="19"/>
                  </a:cubicBezTo>
                  <a:cubicBezTo>
                    <a:pt x="138" y="16"/>
                    <a:pt x="112" y="13"/>
                    <a:pt x="98" y="13"/>
                  </a:cubicBezTo>
                  <a:cubicBezTo>
                    <a:pt x="84" y="12"/>
                    <a:pt x="32" y="0"/>
                    <a:pt x="25" y="5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3" name="Freeform 93">
              <a:extLst>
                <a:ext uri="{FF2B5EF4-FFF2-40B4-BE49-F238E27FC236}">
                  <a16:creationId xmlns:a16="http://schemas.microsoft.com/office/drawing/2014/main" id="{A752ED1B-AF3D-4FBD-978E-E06459FAD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621"/>
              <a:ext cx="285" cy="188"/>
            </a:xfrm>
            <a:custGeom>
              <a:avLst/>
              <a:gdLst>
                <a:gd name="T0" fmla="*/ 20 w 114"/>
                <a:gd name="T1" fmla="*/ 491 h 75"/>
                <a:gd name="T2" fmla="*/ 270 w 114"/>
                <a:gd name="T3" fmla="*/ 1038 h 75"/>
                <a:gd name="T4" fmla="*/ 770 w 114"/>
                <a:gd name="T5" fmla="*/ 1118 h 75"/>
                <a:gd name="T6" fmla="*/ 1125 w 114"/>
                <a:gd name="T7" fmla="*/ 1005 h 75"/>
                <a:gd name="T8" fmla="*/ 1583 w 114"/>
                <a:gd name="T9" fmla="*/ 835 h 75"/>
                <a:gd name="T10" fmla="*/ 1708 w 114"/>
                <a:gd name="T11" fmla="*/ 647 h 75"/>
                <a:gd name="T12" fmla="*/ 1645 w 114"/>
                <a:gd name="T13" fmla="*/ 113 h 75"/>
                <a:gd name="T14" fmla="*/ 1095 w 114"/>
                <a:gd name="T15" fmla="*/ 125 h 75"/>
                <a:gd name="T16" fmla="*/ 208 w 114"/>
                <a:gd name="T17" fmla="*/ 208 h 75"/>
                <a:gd name="T18" fmla="*/ 20 w 114"/>
                <a:gd name="T19" fmla="*/ 491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75">
                  <a:moveTo>
                    <a:pt x="1" y="31"/>
                  </a:moveTo>
                  <a:cubicBezTo>
                    <a:pt x="3" y="46"/>
                    <a:pt x="7" y="56"/>
                    <a:pt x="17" y="66"/>
                  </a:cubicBezTo>
                  <a:cubicBezTo>
                    <a:pt x="27" y="75"/>
                    <a:pt x="34" y="74"/>
                    <a:pt x="49" y="71"/>
                  </a:cubicBezTo>
                  <a:cubicBezTo>
                    <a:pt x="59" y="68"/>
                    <a:pt x="62" y="68"/>
                    <a:pt x="72" y="64"/>
                  </a:cubicBezTo>
                  <a:cubicBezTo>
                    <a:pt x="81" y="60"/>
                    <a:pt x="93" y="57"/>
                    <a:pt x="101" y="53"/>
                  </a:cubicBezTo>
                  <a:cubicBezTo>
                    <a:pt x="110" y="47"/>
                    <a:pt x="108" y="50"/>
                    <a:pt x="109" y="41"/>
                  </a:cubicBezTo>
                  <a:cubicBezTo>
                    <a:pt x="110" y="29"/>
                    <a:pt x="114" y="15"/>
                    <a:pt x="105" y="7"/>
                  </a:cubicBezTo>
                  <a:cubicBezTo>
                    <a:pt x="100" y="0"/>
                    <a:pt x="92" y="6"/>
                    <a:pt x="70" y="8"/>
                  </a:cubicBezTo>
                  <a:cubicBezTo>
                    <a:pt x="47" y="11"/>
                    <a:pt x="24" y="13"/>
                    <a:pt x="13" y="13"/>
                  </a:cubicBezTo>
                  <a:cubicBezTo>
                    <a:pt x="1" y="14"/>
                    <a:pt x="0" y="21"/>
                    <a:pt x="1" y="31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4" name="Freeform 94">
              <a:extLst>
                <a:ext uri="{FF2B5EF4-FFF2-40B4-BE49-F238E27FC236}">
                  <a16:creationId xmlns:a16="http://schemas.microsoft.com/office/drawing/2014/main" id="{91938F03-5286-42A3-A629-94A7D7AF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601"/>
              <a:ext cx="178" cy="183"/>
            </a:xfrm>
            <a:custGeom>
              <a:avLst/>
              <a:gdLst>
                <a:gd name="T0" fmla="*/ 208 w 71"/>
                <a:gd name="T1" fmla="*/ 158 h 73"/>
                <a:gd name="T2" fmla="*/ 439 w 71"/>
                <a:gd name="T3" fmla="*/ 20 h 73"/>
                <a:gd name="T4" fmla="*/ 913 w 71"/>
                <a:gd name="T5" fmla="*/ 33 h 73"/>
                <a:gd name="T6" fmla="*/ 1068 w 71"/>
                <a:gd name="T7" fmla="*/ 396 h 73"/>
                <a:gd name="T8" fmla="*/ 943 w 71"/>
                <a:gd name="T9" fmla="*/ 975 h 73"/>
                <a:gd name="T10" fmla="*/ 491 w 71"/>
                <a:gd name="T11" fmla="*/ 1101 h 73"/>
                <a:gd name="T12" fmla="*/ 50 w 71"/>
                <a:gd name="T13" fmla="*/ 692 h 73"/>
                <a:gd name="T14" fmla="*/ 208 w 71"/>
                <a:gd name="T15" fmla="*/ 158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73">
                  <a:moveTo>
                    <a:pt x="13" y="10"/>
                  </a:moveTo>
                  <a:cubicBezTo>
                    <a:pt x="19" y="6"/>
                    <a:pt x="13" y="3"/>
                    <a:pt x="28" y="1"/>
                  </a:cubicBezTo>
                  <a:cubicBezTo>
                    <a:pt x="43" y="0"/>
                    <a:pt x="47" y="0"/>
                    <a:pt x="58" y="2"/>
                  </a:cubicBezTo>
                  <a:cubicBezTo>
                    <a:pt x="69" y="4"/>
                    <a:pt x="71" y="13"/>
                    <a:pt x="68" y="25"/>
                  </a:cubicBezTo>
                  <a:cubicBezTo>
                    <a:pt x="66" y="37"/>
                    <a:pt x="64" y="52"/>
                    <a:pt x="60" y="62"/>
                  </a:cubicBezTo>
                  <a:cubicBezTo>
                    <a:pt x="56" y="73"/>
                    <a:pt x="47" y="72"/>
                    <a:pt x="31" y="70"/>
                  </a:cubicBezTo>
                  <a:cubicBezTo>
                    <a:pt x="15" y="68"/>
                    <a:pt x="6" y="57"/>
                    <a:pt x="3" y="44"/>
                  </a:cubicBezTo>
                  <a:cubicBezTo>
                    <a:pt x="0" y="31"/>
                    <a:pt x="5" y="20"/>
                    <a:pt x="1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5" name="Freeform 95">
              <a:extLst>
                <a:ext uri="{FF2B5EF4-FFF2-40B4-BE49-F238E27FC236}">
                  <a16:creationId xmlns:a16="http://schemas.microsoft.com/office/drawing/2014/main" id="{987D1927-E0D2-45AD-B415-376E4225D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641"/>
              <a:ext cx="215" cy="211"/>
            </a:xfrm>
            <a:custGeom>
              <a:avLst/>
              <a:gdLst>
                <a:gd name="T0" fmla="*/ 720 w 86"/>
                <a:gd name="T1" fmla="*/ 20 h 84"/>
                <a:gd name="T2" fmla="*/ 1208 w 86"/>
                <a:gd name="T3" fmla="*/ 63 h 84"/>
                <a:gd name="T4" fmla="*/ 1250 w 86"/>
                <a:gd name="T5" fmla="*/ 460 h 84"/>
                <a:gd name="T6" fmla="*/ 1238 w 86"/>
                <a:gd name="T7" fmla="*/ 1218 h 84"/>
                <a:gd name="T8" fmla="*/ 458 w 86"/>
                <a:gd name="T9" fmla="*/ 997 h 84"/>
                <a:gd name="T10" fmla="*/ 113 w 86"/>
                <a:gd name="T11" fmla="*/ 367 h 84"/>
                <a:gd name="T12" fmla="*/ 720 w 86"/>
                <a:gd name="T13" fmla="*/ 2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84">
                  <a:moveTo>
                    <a:pt x="46" y="1"/>
                  </a:moveTo>
                  <a:cubicBezTo>
                    <a:pt x="54" y="0"/>
                    <a:pt x="74" y="1"/>
                    <a:pt x="77" y="4"/>
                  </a:cubicBezTo>
                  <a:cubicBezTo>
                    <a:pt x="80" y="7"/>
                    <a:pt x="78" y="17"/>
                    <a:pt x="80" y="29"/>
                  </a:cubicBezTo>
                  <a:cubicBezTo>
                    <a:pt x="82" y="42"/>
                    <a:pt x="86" y="69"/>
                    <a:pt x="79" y="77"/>
                  </a:cubicBezTo>
                  <a:cubicBezTo>
                    <a:pt x="72" y="84"/>
                    <a:pt x="47" y="77"/>
                    <a:pt x="29" y="63"/>
                  </a:cubicBezTo>
                  <a:cubicBezTo>
                    <a:pt x="12" y="50"/>
                    <a:pt x="0" y="36"/>
                    <a:pt x="7" y="23"/>
                  </a:cubicBezTo>
                  <a:cubicBezTo>
                    <a:pt x="14" y="9"/>
                    <a:pt x="32" y="2"/>
                    <a:pt x="46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6" name="Freeform 96">
              <a:extLst>
                <a:ext uri="{FF2B5EF4-FFF2-40B4-BE49-F238E27FC236}">
                  <a16:creationId xmlns:a16="http://schemas.microsoft.com/office/drawing/2014/main" id="{9DA28232-3324-43F1-8E73-CDF45184C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294"/>
              <a:ext cx="185" cy="182"/>
            </a:xfrm>
            <a:custGeom>
              <a:avLst/>
              <a:gdLst>
                <a:gd name="T0" fmla="*/ 145 w 74"/>
                <a:gd name="T1" fmla="*/ 155 h 73"/>
                <a:gd name="T2" fmla="*/ 33 w 74"/>
                <a:gd name="T3" fmla="*/ 558 h 73"/>
                <a:gd name="T4" fmla="*/ 145 w 74"/>
                <a:gd name="T5" fmla="*/ 995 h 73"/>
                <a:gd name="T6" fmla="*/ 563 w 74"/>
                <a:gd name="T7" fmla="*/ 1099 h 73"/>
                <a:gd name="T8" fmla="*/ 1145 w 74"/>
                <a:gd name="T9" fmla="*/ 883 h 73"/>
                <a:gd name="T10" fmla="*/ 145 w 74"/>
                <a:gd name="T11" fmla="*/ 155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3">
                  <a:moveTo>
                    <a:pt x="9" y="10"/>
                  </a:moveTo>
                  <a:cubicBezTo>
                    <a:pt x="0" y="16"/>
                    <a:pt x="0" y="22"/>
                    <a:pt x="2" y="36"/>
                  </a:cubicBezTo>
                  <a:cubicBezTo>
                    <a:pt x="4" y="49"/>
                    <a:pt x="1" y="58"/>
                    <a:pt x="9" y="64"/>
                  </a:cubicBezTo>
                  <a:cubicBezTo>
                    <a:pt x="16" y="70"/>
                    <a:pt x="13" y="69"/>
                    <a:pt x="36" y="71"/>
                  </a:cubicBezTo>
                  <a:cubicBezTo>
                    <a:pt x="60" y="73"/>
                    <a:pt x="73" y="69"/>
                    <a:pt x="73" y="57"/>
                  </a:cubicBezTo>
                  <a:cubicBezTo>
                    <a:pt x="74" y="45"/>
                    <a:pt x="43" y="0"/>
                    <a:pt x="9" y="10"/>
                  </a:cubicBezTo>
                </a:path>
              </a:pathLst>
            </a:custGeom>
            <a:solidFill>
              <a:srgbClr val="F6B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7" name="Freeform 97">
              <a:extLst>
                <a:ext uri="{FF2B5EF4-FFF2-40B4-BE49-F238E27FC236}">
                  <a16:creationId xmlns:a16="http://schemas.microsoft.com/office/drawing/2014/main" id="{E0F11CB0-95E0-4CC1-88E0-4FDB28696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1609"/>
              <a:ext cx="263" cy="273"/>
            </a:xfrm>
            <a:custGeom>
              <a:avLst/>
              <a:gdLst>
                <a:gd name="T0" fmla="*/ 1147 w 105"/>
                <a:gd name="T1" fmla="*/ 113 h 109"/>
                <a:gd name="T2" fmla="*/ 158 w 105"/>
                <a:gd name="T3" fmla="*/ 626 h 109"/>
                <a:gd name="T4" fmla="*/ 220 w 105"/>
                <a:gd name="T5" fmla="*/ 1210 h 109"/>
                <a:gd name="T6" fmla="*/ 614 w 105"/>
                <a:gd name="T7" fmla="*/ 1600 h 109"/>
                <a:gd name="T8" fmla="*/ 1055 w 105"/>
                <a:gd name="T9" fmla="*/ 1525 h 109"/>
                <a:gd name="T10" fmla="*/ 1555 w 105"/>
                <a:gd name="T11" fmla="*/ 1222 h 109"/>
                <a:gd name="T12" fmla="*/ 1555 w 105"/>
                <a:gd name="T13" fmla="*/ 676 h 109"/>
                <a:gd name="T14" fmla="*/ 1147 w 105"/>
                <a:gd name="T15" fmla="*/ 113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09">
                  <a:moveTo>
                    <a:pt x="73" y="7"/>
                  </a:moveTo>
                  <a:cubicBezTo>
                    <a:pt x="56" y="11"/>
                    <a:pt x="21" y="27"/>
                    <a:pt x="10" y="40"/>
                  </a:cubicBezTo>
                  <a:cubicBezTo>
                    <a:pt x="0" y="53"/>
                    <a:pt x="10" y="63"/>
                    <a:pt x="14" y="77"/>
                  </a:cubicBezTo>
                  <a:cubicBezTo>
                    <a:pt x="18" y="91"/>
                    <a:pt x="28" y="96"/>
                    <a:pt x="39" y="102"/>
                  </a:cubicBezTo>
                  <a:cubicBezTo>
                    <a:pt x="50" y="108"/>
                    <a:pt x="54" y="109"/>
                    <a:pt x="67" y="97"/>
                  </a:cubicBezTo>
                  <a:cubicBezTo>
                    <a:pt x="81" y="86"/>
                    <a:pt x="92" y="86"/>
                    <a:pt x="99" y="78"/>
                  </a:cubicBezTo>
                  <a:cubicBezTo>
                    <a:pt x="105" y="70"/>
                    <a:pt x="100" y="57"/>
                    <a:pt x="99" y="43"/>
                  </a:cubicBezTo>
                  <a:cubicBezTo>
                    <a:pt x="99" y="29"/>
                    <a:pt x="94" y="0"/>
                    <a:pt x="73" y="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8" name="Freeform 98">
              <a:extLst>
                <a:ext uri="{FF2B5EF4-FFF2-40B4-BE49-F238E27FC236}">
                  <a16:creationId xmlns:a16="http://schemas.microsoft.com/office/drawing/2014/main" id="{2DC2FBA6-F58E-4BDA-8F3D-4B80B7FE7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396"/>
              <a:ext cx="335" cy="373"/>
            </a:xfrm>
            <a:custGeom>
              <a:avLst/>
              <a:gdLst>
                <a:gd name="T0" fmla="*/ 895 w 134"/>
                <a:gd name="T1" fmla="*/ 1847 h 149"/>
                <a:gd name="T2" fmla="*/ 1363 w 134"/>
                <a:gd name="T3" fmla="*/ 1429 h 149"/>
                <a:gd name="T4" fmla="*/ 1895 w 134"/>
                <a:gd name="T5" fmla="*/ 1066 h 149"/>
                <a:gd name="T6" fmla="*/ 2000 w 134"/>
                <a:gd name="T7" fmla="*/ 488 h 149"/>
                <a:gd name="T8" fmla="*/ 1863 w 134"/>
                <a:gd name="T9" fmla="*/ 50 h 149"/>
                <a:gd name="T10" fmla="*/ 1333 w 134"/>
                <a:gd name="T11" fmla="*/ 95 h 149"/>
                <a:gd name="T12" fmla="*/ 708 w 134"/>
                <a:gd name="T13" fmla="*/ 283 h 149"/>
                <a:gd name="T14" fmla="*/ 50 w 134"/>
                <a:gd name="T15" fmla="*/ 959 h 149"/>
                <a:gd name="T16" fmla="*/ 895 w 134"/>
                <a:gd name="T17" fmla="*/ 1847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49">
                  <a:moveTo>
                    <a:pt x="57" y="118"/>
                  </a:moveTo>
                  <a:cubicBezTo>
                    <a:pt x="65" y="107"/>
                    <a:pt x="75" y="98"/>
                    <a:pt x="87" y="91"/>
                  </a:cubicBezTo>
                  <a:cubicBezTo>
                    <a:pt x="98" y="84"/>
                    <a:pt x="117" y="81"/>
                    <a:pt x="121" y="68"/>
                  </a:cubicBezTo>
                  <a:cubicBezTo>
                    <a:pt x="124" y="56"/>
                    <a:pt x="124" y="43"/>
                    <a:pt x="128" y="31"/>
                  </a:cubicBezTo>
                  <a:cubicBezTo>
                    <a:pt x="131" y="20"/>
                    <a:pt x="134" y="6"/>
                    <a:pt x="119" y="3"/>
                  </a:cubicBezTo>
                  <a:cubicBezTo>
                    <a:pt x="110" y="0"/>
                    <a:pt x="95" y="5"/>
                    <a:pt x="85" y="6"/>
                  </a:cubicBezTo>
                  <a:cubicBezTo>
                    <a:pt x="72" y="8"/>
                    <a:pt x="59" y="16"/>
                    <a:pt x="45" y="18"/>
                  </a:cubicBezTo>
                  <a:cubicBezTo>
                    <a:pt x="22" y="22"/>
                    <a:pt x="6" y="37"/>
                    <a:pt x="3" y="61"/>
                  </a:cubicBezTo>
                  <a:cubicBezTo>
                    <a:pt x="0" y="85"/>
                    <a:pt x="30" y="149"/>
                    <a:pt x="57" y="118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9" name="Freeform 99">
              <a:extLst>
                <a:ext uri="{FF2B5EF4-FFF2-40B4-BE49-F238E27FC236}">
                  <a16:creationId xmlns:a16="http://schemas.microsoft.com/office/drawing/2014/main" id="{D786B519-C4F5-459F-8831-F5A7D419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481"/>
              <a:ext cx="290" cy="173"/>
            </a:xfrm>
            <a:custGeom>
              <a:avLst/>
              <a:gdLst>
                <a:gd name="T0" fmla="*/ 220 w 116"/>
                <a:gd name="T1" fmla="*/ 125 h 69"/>
                <a:gd name="T2" fmla="*/ 0 w 116"/>
                <a:gd name="T3" fmla="*/ 692 h 69"/>
                <a:gd name="T4" fmla="*/ 63 w 116"/>
                <a:gd name="T5" fmla="*/ 1025 h 69"/>
                <a:gd name="T6" fmla="*/ 425 w 116"/>
                <a:gd name="T7" fmla="*/ 975 h 69"/>
                <a:gd name="T8" fmla="*/ 1363 w 116"/>
                <a:gd name="T9" fmla="*/ 647 h 69"/>
                <a:gd name="T10" fmla="*/ 1708 w 116"/>
                <a:gd name="T11" fmla="*/ 409 h 69"/>
                <a:gd name="T12" fmla="*/ 1738 w 116"/>
                <a:gd name="T13" fmla="*/ 63 h 69"/>
                <a:gd name="T14" fmla="*/ 1363 w 116"/>
                <a:gd name="T15" fmla="*/ 20 h 69"/>
                <a:gd name="T16" fmla="*/ 908 w 116"/>
                <a:gd name="T17" fmla="*/ 113 h 69"/>
                <a:gd name="T18" fmla="*/ 563 w 116"/>
                <a:gd name="T19" fmla="*/ 125 h 69"/>
                <a:gd name="T20" fmla="*/ 220 w 116"/>
                <a:gd name="T21" fmla="*/ 125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69">
                  <a:moveTo>
                    <a:pt x="14" y="8"/>
                  </a:moveTo>
                  <a:cubicBezTo>
                    <a:pt x="3" y="15"/>
                    <a:pt x="0" y="32"/>
                    <a:pt x="0" y="44"/>
                  </a:cubicBezTo>
                  <a:cubicBezTo>
                    <a:pt x="0" y="48"/>
                    <a:pt x="1" y="62"/>
                    <a:pt x="4" y="65"/>
                  </a:cubicBezTo>
                  <a:cubicBezTo>
                    <a:pt x="9" y="69"/>
                    <a:pt x="22" y="63"/>
                    <a:pt x="27" y="62"/>
                  </a:cubicBezTo>
                  <a:cubicBezTo>
                    <a:pt x="47" y="56"/>
                    <a:pt x="67" y="48"/>
                    <a:pt x="87" y="41"/>
                  </a:cubicBezTo>
                  <a:cubicBezTo>
                    <a:pt x="96" y="38"/>
                    <a:pt x="104" y="35"/>
                    <a:pt x="109" y="26"/>
                  </a:cubicBezTo>
                  <a:cubicBezTo>
                    <a:pt x="112" y="21"/>
                    <a:pt x="116" y="8"/>
                    <a:pt x="111" y="4"/>
                  </a:cubicBezTo>
                  <a:cubicBezTo>
                    <a:pt x="107" y="0"/>
                    <a:pt x="92" y="1"/>
                    <a:pt x="87" y="1"/>
                  </a:cubicBezTo>
                  <a:cubicBezTo>
                    <a:pt x="77" y="1"/>
                    <a:pt x="68" y="5"/>
                    <a:pt x="58" y="7"/>
                  </a:cubicBezTo>
                  <a:cubicBezTo>
                    <a:pt x="51" y="9"/>
                    <a:pt x="44" y="8"/>
                    <a:pt x="36" y="8"/>
                  </a:cubicBezTo>
                  <a:cubicBezTo>
                    <a:pt x="30" y="7"/>
                    <a:pt x="19" y="5"/>
                    <a:pt x="14" y="8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0" name="Freeform 100">
              <a:extLst>
                <a:ext uri="{FF2B5EF4-FFF2-40B4-BE49-F238E27FC236}">
                  <a16:creationId xmlns:a16="http://schemas.microsoft.com/office/drawing/2014/main" id="{3B1FCA1D-5310-40A9-8DED-2F4FAC4CF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1291"/>
              <a:ext cx="245" cy="165"/>
            </a:xfrm>
            <a:custGeom>
              <a:avLst/>
              <a:gdLst>
                <a:gd name="T0" fmla="*/ 63 w 98"/>
                <a:gd name="T1" fmla="*/ 520 h 66"/>
                <a:gd name="T2" fmla="*/ 375 w 98"/>
                <a:gd name="T3" fmla="*/ 1033 h 66"/>
                <a:gd name="T4" fmla="*/ 800 w 98"/>
                <a:gd name="T5" fmla="*/ 1000 h 66"/>
                <a:gd name="T6" fmla="*/ 1175 w 98"/>
                <a:gd name="T7" fmla="*/ 1000 h 66"/>
                <a:gd name="T8" fmla="*/ 1438 w 98"/>
                <a:gd name="T9" fmla="*/ 250 h 66"/>
                <a:gd name="T10" fmla="*/ 1113 w 98"/>
                <a:gd name="T11" fmla="*/ 125 h 66"/>
                <a:gd name="T12" fmla="*/ 720 w 98"/>
                <a:gd name="T13" fmla="*/ 63 h 66"/>
                <a:gd name="T14" fmla="*/ 113 w 98"/>
                <a:gd name="T15" fmla="*/ 95 h 66"/>
                <a:gd name="T16" fmla="*/ 63 w 98"/>
                <a:gd name="T17" fmla="*/ 52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66">
                  <a:moveTo>
                    <a:pt x="4" y="33"/>
                  </a:moveTo>
                  <a:cubicBezTo>
                    <a:pt x="9" y="46"/>
                    <a:pt x="6" y="66"/>
                    <a:pt x="24" y="66"/>
                  </a:cubicBezTo>
                  <a:cubicBezTo>
                    <a:pt x="33" y="66"/>
                    <a:pt x="42" y="64"/>
                    <a:pt x="51" y="64"/>
                  </a:cubicBezTo>
                  <a:cubicBezTo>
                    <a:pt x="58" y="64"/>
                    <a:pt x="68" y="65"/>
                    <a:pt x="75" y="64"/>
                  </a:cubicBezTo>
                  <a:cubicBezTo>
                    <a:pt x="94" y="61"/>
                    <a:pt x="98" y="31"/>
                    <a:pt x="92" y="16"/>
                  </a:cubicBezTo>
                  <a:cubicBezTo>
                    <a:pt x="88" y="6"/>
                    <a:pt x="81" y="8"/>
                    <a:pt x="71" y="8"/>
                  </a:cubicBezTo>
                  <a:cubicBezTo>
                    <a:pt x="62" y="8"/>
                    <a:pt x="55" y="6"/>
                    <a:pt x="46" y="4"/>
                  </a:cubicBezTo>
                  <a:cubicBezTo>
                    <a:pt x="36" y="2"/>
                    <a:pt x="16" y="0"/>
                    <a:pt x="7" y="6"/>
                  </a:cubicBezTo>
                  <a:cubicBezTo>
                    <a:pt x="2" y="9"/>
                    <a:pt x="0" y="24"/>
                    <a:pt x="4" y="33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1" name="Freeform 101">
              <a:extLst>
                <a:ext uri="{FF2B5EF4-FFF2-40B4-BE49-F238E27FC236}">
                  <a16:creationId xmlns:a16="http://schemas.microsoft.com/office/drawing/2014/main" id="{8F13F86A-1660-4B07-A5F5-72E9B10CD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454"/>
              <a:ext cx="410" cy="208"/>
            </a:xfrm>
            <a:custGeom>
              <a:avLst/>
              <a:gdLst>
                <a:gd name="T0" fmla="*/ 1563 w 164"/>
                <a:gd name="T1" fmla="*/ 0 h 83"/>
                <a:gd name="T2" fmla="*/ 238 w 164"/>
                <a:gd name="T3" fmla="*/ 175 h 83"/>
                <a:gd name="T4" fmla="*/ 395 w 164"/>
                <a:gd name="T5" fmla="*/ 897 h 83"/>
                <a:gd name="T6" fmla="*/ 1175 w 164"/>
                <a:gd name="T7" fmla="*/ 1288 h 83"/>
                <a:gd name="T8" fmla="*/ 1925 w 164"/>
                <a:gd name="T9" fmla="*/ 1118 h 83"/>
                <a:gd name="T10" fmla="*/ 2300 w 164"/>
                <a:gd name="T11" fmla="*/ 1068 h 83"/>
                <a:gd name="T12" fmla="*/ 2270 w 164"/>
                <a:gd name="T13" fmla="*/ 251 h 83"/>
                <a:gd name="T14" fmla="*/ 1563 w 164"/>
                <a:gd name="T15" fmla="*/ 0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83">
                  <a:moveTo>
                    <a:pt x="100" y="0"/>
                  </a:moveTo>
                  <a:cubicBezTo>
                    <a:pt x="83" y="0"/>
                    <a:pt x="30" y="3"/>
                    <a:pt x="15" y="11"/>
                  </a:cubicBezTo>
                  <a:cubicBezTo>
                    <a:pt x="0" y="18"/>
                    <a:pt x="8" y="42"/>
                    <a:pt x="25" y="57"/>
                  </a:cubicBezTo>
                  <a:cubicBezTo>
                    <a:pt x="32" y="63"/>
                    <a:pt x="63" y="83"/>
                    <a:pt x="75" y="82"/>
                  </a:cubicBezTo>
                  <a:cubicBezTo>
                    <a:pt x="92" y="82"/>
                    <a:pt x="107" y="71"/>
                    <a:pt x="123" y="71"/>
                  </a:cubicBezTo>
                  <a:cubicBezTo>
                    <a:pt x="130" y="72"/>
                    <a:pt x="140" y="71"/>
                    <a:pt x="147" y="68"/>
                  </a:cubicBezTo>
                  <a:cubicBezTo>
                    <a:pt x="164" y="59"/>
                    <a:pt x="160" y="25"/>
                    <a:pt x="145" y="16"/>
                  </a:cubicBezTo>
                  <a:cubicBezTo>
                    <a:pt x="133" y="9"/>
                    <a:pt x="113" y="0"/>
                    <a:pt x="100" y="0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2" name="Freeform 102">
              <a:extLst>
                <a:ext uri="{FF2B5EF4-FFF2-40B4-BE49-F238E27FC236}">
                  <a16:creationId xmlns:a16="http://schemas.microsoft.com/office/drawing/2014/main" id="{065AB22B-2226-47B4-B621-99D0984B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604"/>
              <a:ext cx="230" cy="220"/>
            </a:xfrm>
            <a:custGeom>
              <a:avLst/>
              <a:gdLst>
                <a:gd name="T0" fmla="*/ 345 w 92"/>
                <a:gd name="T1" fmla="*/ 188 h 88"/>
                <a:gd name="T2" fmla="*/ 708 w 92"/>
                <a:gd name="T3" fmla="*/ 0 h 88"/>
                <a:gd name="T4" fmla="*/ 1333 w 92"/>
                <a:gd name="T5" fmla="*/ 188 h 88"/>
                <a:gd name="T6" fmla="*/ 1395 w 92"/>
                <a:gd name="T7" fmla="*/ 925 h 88"/>
                <a:gd name="T8" fmla="*/ 1113 w 92"/>
                <a:gd name="T9" fmla="*/ 1333 h 88"/>
                <a:gd name="T10" fmla="*/ 313 w 92"/>
                <a:gd name="T11" fmla="*/ 1363 h 88"/>
                <a:gd name="T12" fmla="*/ 63 w 92"/>
                <a:gd name="T13" fmla="*/ 1000 h 88"/>
                <a:gd name="T14" fmla="*/ 50 w 92"/>
                <a:gd name="T15" fmla="*/ 533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88">
                  <a:moveTo>
                    <a:pt x="22" y="12"/>
                  </a:moveTo>
                  <a:cubicBezTo>
                    <a:pt x="30" y="7"/>
                    <a:pt x="35" y="1"/>
                    <a:pt x="45" y="0"/>
                  </a:cubicBezTo>
                  <a:cubicBezTo>
                    <a:pt x="55" y="0"/>
                    <a:pt x="79" y="3"/>
                    <a:pt x="85" y="12"/>
                  </a:cubicBezTo>
                  <a:cubicBezTo>
                    <a:pt x="92" y="24"/>
                    <a:pt x="90" y="46"/>
                    <a:pt x="89" y="59"/>
                  </a:cubicBezTo>
                  <a:cubicBezTo>
                    <a:pt x="89" y="76"/>
                    <a:pt x="88" y="82"/>
                    <a:pt x="71" y="85"/>
                  </a:cubicBezTo>
                  <a:cubicBezTo>
                    <a:pt x="55" y="88"/>
                    <a:pt x="37" y="88"/>
                    <a:pt x="20" y="87"/>
                  </a:cubicBezTo>
                  <a:cubicBezTo>
                    <a:pt x="5" y="87"/>
                    <a:pt x="8" y="81"/>
                    <a:pt x="4" y="64"/>
                  </a:cubicBezTo>
                  <a:cubicBezTo>
                    <a:pt x="1" y="50"/>
                    <a:pt x="0" y="46"/>
                    <a:pt x="3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3" name="Freeform 103">
              <a:extLst>
                <a:ext uri="{FF2B5EF4-FFF2-40B4-BE49-F238E27FC236}">
                  <a16:creationId xmlns:a16="http://schemas.microsoft.com/office/drawing/2014/main" id="{9A480570-63AC-4537-B48A-47F9D07B4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274"/>
              <a:ext cx="117" cy="160"/>
            </a:xfrm>
            <a:custGeom>
              <a:avLst/>
              <a:gdLst>
                <a:gd name="T0" fmla="*/ 416 w 47"/>
                <a:gd name="T1" fmla="*/ 0 h 64"/>
                <a:gd name="T2" fmla="*/ 105 w 47"/>
                <a:gd name="T3" fmla="*/ 458 h 64"/>
                <a:gd name="T4" fmla="*/ 217 w 47"/>
                <a:gd name="T5" fmla="*/ 958 h 64"/>
                <a:gd name="T6" fmla="*/ 712 w 47"/>
                <a:gd name="T7" fmla="*/ 738 h 64"/>
                <a:gd name="T8" fmla="*/ 570 w 47"/>
                <a:gd name="T9" fmla="*/ 113 h 64"/>
                <a:gd name="T10" fmla="*/ 416 w 47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4">
                  <a:moveTo>
                    <a:pt x="27" y="0"/>
                  </a:moveTo>
                  <a:cubicBezTo>
                    <a:pt x="12" y="2"/>
                    <a:pt x="8" y="16"/>
                    <a:pt x="7" y="29"/>
                  </a:cubicBezTo>
                  <a:cubicBezTo>
                    <a:pt x="6" y="40"/>
                    <a:pt x="0" y="58"/>
                    <a:pt x="14" y="61"/>
                  </a:cubicBezTo>
                  <a:cubicBezTo>
                    <a:pt x="26" y="64"/>
                    <a:pt x="47" y="62"/>
                    <a:pt x="46" y="47"/>
                  </a:cubicBezTo>
                  <a:cubicBezTo>
                    <a:pt x="44" y="36"/>
                    <a:pt x="43" y="18"/>
                    <a:pt x="37" y="7"/>
                  </a:cubicBezTo>
                  <a:cubicBezTo>
                    <a:pt x="35" y="4"/>
                    <a:pt x="31" y="0"/>
                    <a:pt x="27" y="0"/>
                  </a:cubicBezTo>
                </a:path>
              </a:pathLst>
            </a:custGeom>
            <a:solidFill>
              <a:srgbClr val="FBD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4" name="Freeform 104">
              <a:extLst>
                <a:ext uri="{FF2B5EF4-FFF2-40B4-BE49-F238E27FC236}">
                  <a16:creationId xmlns:a16="http://schemas.microsoft.com/office/drawing/2014/main" id="{38E8A60A-414F-4475-A24E-58A7EFAAB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106"/>
              <a:ext cx="282" cy="180"/>
            </a:xfrm>
            <a:custGeom>
              <a:avLst/>
              <a:gdLst>
                <a:gd name="T0" fmla="*/ 12 w 113"/>
                <a:gd name="T1" fmla="*/ 595 h 72"/>
                <a:gd name="T2" fmla="*/ 62 w 113"/>
                <a:gd name="T3" fmla="*/ 770 h 72"/>
                <a:gd name="T4" fmla="*/ 200 w 113"/>
                <a:gd name="T5" fmla="*/ 875 h 72"/>
                <a:gd name="T6" fmla="*/ 417 w 113"/>
                <a:gd name="T7" fmla="*/ 958 h 72"/>
                <a:gd name="T8" fmla="*/ 654 w 113"/>
                <a:gd name="T9" fmla="*/ 1033 h 72"/>
                <a:gd name="T10" fmla="*/ 1383 w 113"/>
                <a:gd name="T11" fmla="*/ 1000 h 72"/>
                <a:gd name="T12" fmla="*/ 1662 w 113"/>
                <a:gd name="T13" fmla="*/ 813 h 72"/>
                <a:gd name="T14" fmla="*/ 1724 w 113"/>
                <a:gd name="T15" fmla="*/ 645 h 72"/>
                <a:gd name="T16" fmla="*/ 1757 w 113"/>
                <a:gd name="T17" fmla="*/ 425 h 72"/>
                <a:gd name="T18" fmla="*/ 946 w 113"/>
                <a:gd name="T19" fmla="*/ 20 h 72"/>
                <a:gd name="T20" fmla="*/ 437 w 113"/>
                <a:gd name="T21" fmla="*/ 83 h 72"/>
                <a:gd name="T22" fmla="*/ 125 w 113"/>
                <a:gd name="T23" fmla="*/ 250 h 72"/>
                <a:gd name="T24" fmla="*/ 12 w 113"/>
                <a:gd name="T25" fmla="*/ 595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3" h="72">
                  <a:moveTo>
                    <a:pt x="1" y="38"/>
                  </a:moveTo>
                  <a:cubicBezTo>
                    <a:pt x="2" y="41"/>
                    <a:pt x="3" y="47"/>
                    <a:pt x="4" y="49"/>
                  </a:cubicBezTo>
                  <a:cubicBezTo>
                    <a:pt x="6" y="53"/>
                    <a:pt x="9" y="55"/>
                    <a:pt x="13" y="56"/>
                  </a:cubicBezTo>
                  <a:cubicBezTo>
                    <a:pt x="17" y="59"/>
                    <a:pt x="22" y="60"/>
                    <a:pt x="27" y="61"/>
                  </a:cubicBezTo>
                  <a:cubicBezTo>
                    <a:pt x="32" y="63"/>
                    <a:pt x="37" y="64"/>
                    <a:pt x="42" y="66"/>
                  </a:cubicBezTo>
                  <a:cubicBezTo>
                    <a:pt x="57" y="69"/>
                    <a:pt x="75" y="72"/>
                    <a:pt x="89" y="64"/>
                  </a:cubicBezTo>
                  <a:cubicBezTo>
                    <a:pt x="95" y="62"/>
                    <a:pt x="104" y="57"/>
                    <a:pt x="107" y="52"/>
                  </a:cubicBezTo>
                  <a:cubicBezTo>
                    <a:pt x="109" y="49"/>
                    <a:pt x="110" y="44"/>
                    <a:pt x="111" y="41"/>
                  </a:cubicBezTo>
                  <a:cubicBezTo>
                    <a:pt x="112" y="36"/>
                    <a:pt x="113" y="32"/>
                    <a:pt x="113" y="27"/>
                  </a:cubicBezTo>
                  <a:cubicBezTo>
                    <a:pt x="112" y="0"/>
                    <a:pt x="80" y="1"/>
                    <a:pt x="61" y="1"/>
                  </a:cubicBezTo>
                  <a:cubicBezTo>
                    <a:pt x="50" y="1"/>
                    <a:pt x="39" y="3"/>
                    <a:pt x="28" y="5"/>
                  </a:cubicBezTo>
                  <a:cubicBezTo>
                    <a:pt x="22" y="7"/>
                    <a:pt x="12" y="10"/>
                    <a:pt x="8" y="16"/>
                  </a:cubicBezTo>
                  <a:cubicBezTo>
                    <a:pt x="5" y="21"/>
                    <a:pt x="0" y="27"/>
                    <a:pt x="1" y="38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5" name="Freeform 105">
              <a:extLst>
                <a:ext uri="{FF2B5EF4-FFF2-40B4-BE49-F238E27FC236}">
                  <a16:creationId xmlns:a16="http://schemas.microsoft.com/office/drawing/2014/main" id="{7DA267BF-C70D-43B5-AA65-E225BCEBF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1106"/>
              <a:ext cx="265" cy="198"/>
            </a:xfrm>
            <a:custGeom>
              <a:avLst/>
              <a:gdLst>
                <a:gd name="T0" fmla="*/ 63 w 106"/>
                <a:gd name="T1" fmla="*/ 754 h 79"/>
                <a:gd name="T2" fmla="*/ 250 w 106"/>
                <a:gd name="T3" fmla="*/ 942 h 79"/>
                <a:gd name="T4" fmla="*/ 520 w 106"/>
                <a:gd name="T5" fmla="*/ 1150 h 79"/>
                <a:gd name="T6" fmla="*/ 1050 w 106"/>
                <a:gd name="T7" fmla="*/ 1130 h 79"/>
                <a:gd name="T8" fmla="*/ 1583 w 106"/>
                <a:gd name="T9" fmla="*/ 1038 h 79"/>
                <a:gd name="T10" fmla="*/ 1613 w 106"/>
                <a:gd name="T11" fmla="*/ 566 h 79"/>
                <a:gd name="T12" fmla="*/ 1395 w 106"/>
                <a:gd name="T13" fmla="*/ 63 h 79"/>
                <a:gd name="T14" fmla="*/ 800 w 106"/>
                <a:gd name="T15" fmla="*/ 208 h 79"/>
                <a:gd name="T16" fmla="*/ 188 w 106"/>
                <a:gd name="T17" fmla="*/ 396 h 79"/>
                <a:gd name="T18" fmla="*/ 63 w 106"/>
                <a:gd name="T19" fmla="*/ 754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79">
                  <a:moveTo>
                    <a:pt x="4" y="48"/>
                  </a:moveTo>
                  <a:cubicBezTo>
                    <a:pt x="6" y="52"/>
                    <a:pt x="12" y="57"/>
                    <a:pt x="16" y="60"/>
                  </a:cubicBezTo>
                  <a:cubicBezTo>
                    <a:pt x="21" y="65"/>
                    <a:pt x="27" y="70"/>
                    <a:pt x="33" y="73"/>
                  </a:cubicBezTo>
                  <a:cubicBezTo>
                    <a:pt x="45" y="79"/>
                    <a:pt x="56" y="76"/>
                    <a:pt x="67" y="72"/>
                  </a:cubicBezTo>
                  <a:cubicBezTo>
                    <a:pt x="77" y="69"/>
                    <a:pt x="94" y="75"/>
                    <a:pt x="101" y="66"/>
                  </a:cubicBezTo>
                  <a:cubicBezTo>
                    <a:pt x="106" y="60"/>
                    <a:pt x="105" y="43"/>
                    <a:pt x="103" y="36"/>
                  </a:cubicBezTo>
                  <a:cubicBezTo>
                    <a:pt x="102" y="26"/>
                    <a:pt x="98" y="8"/>
                    <a:pt x="89" y="4"/>
                  </a:cubicBezTo>
                  <a:cubicBezTo>
                    <a:pt x="78" y="0"/>
                    <a:pt x="61" y="12"/>
                    <a:pt x="51" y="13"/>
                  </a:cubicBezTo>
                  <a:cubicBezTo>
                    <a:pt x="39" y="15"/>
                    <a:pt x="22" y="17"/>
                    <a:pt x="12" y="25"/>
                  </a:cubicBezTo>
                  <a:cubicBezTo>
                    <a:pt x="7" y="30"/>
                    <a:pt x="0" y="41"/>
                    <a:pt x="4" y="48"/>
                  </a:cubicBezTo>
                </a:path>
              </a:pathLst>
            </a:custGeom>
            <a:solidFill>
              <a:srgbClr val="EF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6" name="Freeform 106">
              <a:extLst>
                <a:ext uri="{FF2B5EF4-FFF2-40B4-BE49-F238E27FC236}">
                  <a16:creationId xmlns:a16="http://schemas.microsoft.com/office/drawing/2014/main" id="{21EA5831-4F47-422D-9484-7DEA716E7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629"/>
              <a:ext cx="290" cy="175"/>
            </a:xfrm>
            <a:custGeom>
              <a:avLst/>
              <a:gdLst>
                <a:gd name="T0" fmla="*/ 333 w 116"/>
                <a:gd name="T1" fmla="*/ 408 h 70"/>
                <a:gd name="T2" fmla="*/ 1063 w 116"/>
                <a:gd name="T3" fmla="*/ 63 h 70"/>
                <a:gd name="T4" fmla="*/ 1550 w 116"/>
                <a:gd name="T5" fmla="*/ 313 h 70"/>
                <a:gd name="T6" fmla="*/ 1675 w 116"/>
                <a:gd name="T7" fmla="*/ 895 h 70"/>
                <a:gd name="T8" fmla="*/ 1158 w 116"/>
                <a:gd name="T9" fmla="*/ 1063 h 70"/>
                <a:gd name="T10" fmla="*/ 613 w 116"/>
                <a:gd name="T11" fmla="*/ 1050 h 70"/>
                <a:gd name="T12" fmla="*/ 95 w 116"/>
                <a:gd name="T13" fmla="*/ 845 h 70"/>
                <a:gd name="T14" fmla="*/ 333 w 116"/>
                <a:gd name="T15" fmla="*/ 40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70">
                  <a:moveTo>
                    <a:pt x="21" y="26"/>
                  </a:moveTo>
                  <a:cubicBezTo>
                    <a:pt x="33" y="15"/>
                    <a:pt x="53" y="7"/>
                    <a:pt x="68" y="4"/>
                  </a:cubicBezTo>
                  <a:cubicBezTo>
                    <a:pt x="83" y="0"/>
                    <a:pt x="92" y="6"/>
                    <a:pt x="99" y="20"/>
                  </a:cubicBezTo>
                  <a:cubicBezTo>
                    <a:pt x="103" y="29"/>
                    <a:pt x="116" y="50"/>
                    <a:pt x="107" y="57"/>
                  </a:cubicBezTo>
                  <a:cubicBezTo>
                    <a:pt x="100" y="64"/>
                    <a:pt x="83" y="67"/>
                    <a:pt x="74" y="68"/>
                  </a:cubicBezTo>
                  <a:cubicBezTo>
                    <a:pt x="62" y="70"/>
                    <a:pt x="51" y="68"/>
                    <a:pt x="39" y="67"/>
                  </a:cubicBezTo>
                  <a:cubicBezTo>
                    <a:pt x="27" y="66"/>
                    <a:pt x="13" y="65"/>
                    <a:pt x="6" y="54"/>
                  </a:cubicBezTo>
                  <a:cubicBezTo>
                    <a:pt x="0" y="45"/>
                    <a:pt x="13" y="31"/>
                    <a:pt x="21" y="2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7" name="Freeform 107">
              <a:extLst>
                <a:ext uri="{FF2B5EF4-FFF2-40B4-BE49-F238E27FC236}">
                  <a16:creationId xmlns:a16="http://schemas.microsoft.com/office/drawing/2014/main" id="{A4F7560E-1136-4EDC-B325-8B2A5AAE0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794"/>
              <a:ext cx="262" cy="218"/>
            </a:xfrm>
            <a:custGeom>
              <a:avLst/>
              <a:gdLst>
                <a:gd name="T0" fmla="*/ 354 w 105"/>
                <a:gd name="T1" fmla="*/ 158 h 87"/>
                <a:gd name="T2" fmla="*/ 125 w 105"/>
                <a:gd name="T3" fmla="*/ 1035 h 87"/>
                <a:gd name="T4" fmla="*/ 541 w 105"/>
                <a:gd name="T5" fmla="*/ 1225 h 87"/>
                <a:gd name="T6" fmla="*/ 1008 w 105"/>
                <a:gd name="T7" fmla="*/ 1368 h 87"/>
                <a:gd name="T8" fmla="*/ 1619 w 105"/>
                <a:gd name="T9" fmla="*/ 722 h 87"/>
                <a:gd name="T10" fmla="*/ 1400 w 105"/>
                <a:gd name="T11" fmla="*/ 221 h 87"/>
                <a:gd name="T12" fmla="*/ 354 w 105"/>
                <a:gd name="T13" fmla="*/ 158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87">
                  <a:moveTo>
                    <a:pt x="23" y="10"/>
                  </a:moveTo>
                  <a:cubicBezTo>
                    <a:pt x="8" y="22"/>
                    <a:pt x="0" y="48"/>
                    <a:pt x="8" y="66"/>
                  </a:cubicBezTo>
                  <a:cubicBezTo>
                    <a:pt x="13" y="76"/>
                    <a:pt x="25" y="76"/>
                    <a:pt x="35" y="78"/>
                  </a:cubicBezTo>
                  <a:cubicBezTo>
                    <a:pt x="44" y="81"/>
                    <a:pt x="54" y="87"/>
                    <a:pt x="65" y="87"/>
                  </a:cubicBezTo>
                  <a:cubicBezTo>
                    <a:pt x="85" y="85"/>
                    <a:pt x="102" y="65"/>
                    <a:pt x="104" y="46"/>
                  </a:cubicBezTo>
                  <a:cubicBezTo>
                    <a:pt x="105" y="33"/>
                    <a:pt x="98" y="22"/>
                    <a:pt x="90" y="14"/>
                  </a:cubicBezTo>
                  <a:cubicBezTo>
                    <a:pt x="84" y="8"/>
                    <a:pt x="35" y="0"/>
                    <a:pt x="2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8" name="Freeform 108">
              <a:extLst>
                <a:ext uri="{FF2B5EF4-FFF2-40B4-BE49-F238E27FC236}">
                  <a16:creationId xmlns:a16="http://schemas.microsoft.com/office/drawing/2014/main" id="{C95EA8E3-F45C-41E3-A06D-82E7B2ECD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822"/>
              <a:ext cx="228" cy="182"/>
            </a:xfrm>
            <a:custGeom>
              <a:avLst/>
              <a:gdLst>
                <a:gd name="T0" fmla="*/ 145 w 91"/>
                <a:gd name="T1" fmla="*/ 249 h 73"/>
                <a:gd name="T2" fmla="*/ 992 w 91"/>
                <a:gd name="T3" fmla="*/ 75 h 73"/>
                <a:gd name="T4" fmla="*/ 1350 w 91"/>
                <a:gd name="T5" fmla="*/ 591 h 73"/>
                <a:gd name="T6" fmla="*/ 1005 w 91"/>
                <a:gd name="T7" fmla="*/ 808 h 73"/>
                <a:gd name="T8" fmla="*/ 459 w 91"/>
                <a:gd name="T9" fmla="*/ 1025 h 73"/>
                <a:gd name="T10" fmla="*/ 113 w 91"/>
                <a:gd name="T11" fmla="*/ 1007 h 73"/>
                <a:gd name="T12" fmla="*/ 145 w 91"/>
                <a:gd name="T13" fmla="*/ 249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73">
                  <a:moveTo>
                    <a:pt x="9" y="16"/>
                  </a:moveTo>
                  <a:cubicBezTo>
                    <a:pt x="20" y="1"/>
                    <a:pt x="47" y="0"/>
                    <a:pt x="63" y="5"/>
                  </a:cubicBezTo>
                  <a:cubicBezTo>
                    <a:pt x="79" y="10"/>
                    <a:pt x="82" y="23"/>
                    <a:pt x="86" y="38"/>
                  </a:cubicBezTo>
                  <a:cubicBezTo>
                    <a:pt x="91" y="58"/>
                    <a:pt x="83" y="47"/>
                    <a:pt x="64" y="52"/>
                  </a:cubicBezTo>
                  <a:cubicBezTo>
                    <a:pt x="52" y="56"/>
                    <a:pt x="42" y="65"/>
                    <a:pt x="29" y="66"/>
                  </a:cubicBezTo>
                  <a:cubicBezTo>
                    <a:pt x="20" y="68"/>
                    <a:pt x="10" y="73"/>
                    <a:pt x="7" y="65"/>
                  </a:cubicBezTo>
                  <a:cubicBezTo>
                    <a:pt x="0" y="50"/>
                    <a:pt x="0" y="29"/>
                    <a:pt x="9" y="1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9" name="Freeform 109">
              <a:extLst>
                <a:ext uri="{FF2B5EF4-FFF2-40B4-BE49-F238E27FC236}">
                  <a16:creationId xmlns:a16="http://schemas.microsoft.com/office/drawing/2014/main" id="{FA591B25-CF6C-48DE-B9F2-814EB9573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584"/>
              <a:ext cx="387" cy="288"/>
            </a:xfrm>
            <a:custGeom>
              <a:avLst/>
              <a:gdLst>
                <a:gd name="T0" fmla="*/ 779 w 155"/>
                <a:gd name="T1" fmla="*/ 551 h 115"/>
                <a:gd name="T2" fmla="*/ 125 w 155"/>
                <a:gd name="T3" fmla="*/ 1054 h 115"/>
                <a:gd name="T4" fmla="*/ 1278 w 155"/>
                <a:gd name="T5" fmla="*/ 1788 h 115"/>
                <a:gd name="T6" fmla="*/ 2245 w 155"/>
                <a:gd name="T7" fmla="*/ 1305 h 115"/>
                <a:gd name="T8" fmla="*/ 2087 w 155"/>
                <a:gd name="T9" fmla="*/ 158 h 115"/>
                <a:gd name="T10" fmla="*/ 779 w 155"/>
                <a:gd name="T11" fmla="*/ 551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115">
                  <a:moveTo>
                    <a:pt x="50" y="35"/>
                  </a:moveTo>
                  <a:cubicBezTo>
                    <a:pt x="20" y="45"/>
                    <a:pt x="0" y="42"/>
                    <a:pt x="8" y="67"/>
                  </a:cubicBezTo>
                  <a:cubicBezTo>
                    <a:pt x="16" y="93"/>
                    <a:pt x="44" y="112"/>
                    <a:pt x="82" y="114"/>
                  </a:cubicBezTo>
                  <a:cubicBezTo>
                    <a:pt x="120" y="115"/>
                    <a:pt x="138" y="106"/>
                    <a:pt x="144" y="83"/>
                  </a:cubicBezTo>
                  <a:cubicBezTo>
                    <a:pt x="151" y="61"/>
                    <a:pt x="155" y="20"/>
                    <a:pt x="134" y="10"/>
                  </a:cubicBezTo>
                  <a:cubicBezTo>
                    <a:pt x="114" y="0"/>
                    <a:pt x="74" y="22"/>
                    <a:pt x="50" y="35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0" name="Freeform 110">
              <a:extLst>
                <a:ext uri="{FF2B5EF4-FFF2-40B4-BE49-F238E27FC236}">
                  <a16:creationId xmlns:a16="http://schemas.microsoft.com/office/drawing/2014/main" id="{6A961D9E-CDA5-4311-97C3-8421F5942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684"/>
              <a:ext cx="310" cy="260"/>
            </a:xfrm>
            <a:custGeom>
              <a:avLst/>
              <a:gdLst>
                <a:gd name="T0" fmla="*/ 938 w 124"/>
                <a:gd name="T1" fmla="*/ 0 h 104"/>
                <a:gd name="T2" fmla="*/ 408 w 124"/>
                <a:gd name="T3" fmla="*/ 550 h 104"/>
                <a:gd name="T4" fmla="*/ 250 w 124"/>
                <a:gd name="T5" fmla="*/ 1408 h 104"/>
                <a:gd name="T6" fmla="*/ 1583 w 124"/>
                <a:gd name="T7" fmla="*/ 1425 h 104"/>
                <a:gd name="T8" fmla="*/ 1783 w 124"/>
                <a:gd name="T9" fmla="*/ 220 h 104"/>
                <a:gd name="T10" fmla="*/ 938 w 124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4">
                  <a:moveTo>
                    <a:pt x="60" y="0"/>
                  </a:moveTo>
                  <a:cubicBezTo>
                    <a:pt x="36" y="0"/>
                    <a:pt x="31" y="10"/>
                    <a:pt x="26" y="35"/>
                  </a:cubicBezTo>
                  <a:cubicBezTo>
                    <a:pt x="21" y="61"/>
                    <a:pt x="0" y="75"/>
                    <a:pt x="16" y="90"/>
                  </a:cubicBezTo>
                  <a:cubicBezTo>
                    <a:pt x="32" y="104"/>
                    <a:pt x="82" y="96"/>
                    <a:pt x="101" y="91"/>
                  </a:cubicBezTo>
                  <a:cubicBezTo>
                    <a:pt x="120" y="86"/>
                    <a:pt x="124" y="26"/>
                    <a:pt x="114" y="14"/>
                  </a:cubicBezTo>
                  <a:cubicBezTo>
                    <a:pt x="105" y="3"/>
                    <a:pt x="73" y="0"/>
                    <a:pt x="60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1" name="Freeform 111">
              <a:extLst>
                <a:ext uri="{FF2B5EF4-FFF2-40B4-BE49-F238E27FC236}">
                  <a16:creationId xmlns:a16="http://schemas.microsoft.com/office/drawing/2014/main" id="{80AA8272-BD14-446F-B5EB-C919FD2F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37"/>
              <a:ext cx="260" cy="192"/>
            </a:xfrm>
            <a:custGeom>
              <a:avLst/>
              <a:gdLst>
                <a:gd name="T0" fmla="*/ 675 w 104"/>
                <a:gd name="T1" fmla="*/ 0 h 77"/>
                <a:gd name="T2" fmla="*/ 33 w 104"/>
                <a:gd name="T3" fmla="*/ 386 h 77"/>
                <a:gd name="T4" fmla="*/ 783 w 104"/>
                <a:gd name="T5" fmla="*/ 1120 h 77"/>
                <a:gd name="T6" fmla="*/ 1583 w 104"/>
                <a:gd name="T7" fmla="*/ 541 h 77"/>
                <a:gd name="T8" fmla="*/ 675 w 10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77">
                  <a:moveTo>
                    <a:pt x="43" y="0"/>
                  </a:moveTo>
                  <a:cubicBezTo>
                    <a:pt x="21" y="5"/>
                    <a:pt x="0" y="5"/>
                    <a:pt x="2" y="25"/>
                  </a:cubicBezTo>
                  <a:cubicBezTo>
                    <a:pt x="3" y="46"/>
                    <a:pt x="16" y="67"/>
                    <a:pt x="50" y="72"/>
                  </a:cubicBezTo>
                  <a:cubicBezTo>
                    <a:pt x="83" y="77"/>
                    <a:pt x="98" y="54"/>
                    <a:pt x="101" y="35"/>
                  </a:cubicBezTo>
                  <a:cubicBezTo>
                    <a:pt x="104" y="16"/>
                    <a:pt x="74" y="0"/>
                    <a:pt x="43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2" name="Freeform 112">
              <a:extLst>
                <a:ext uri="{FF2B5EF4-FFF2-40B4-BE49-F238E27FC236}">
                  <a16:creationId xmlns:a16="http://schemas.microsoft.com/office/drawing/2014/main" id="{6648F701-DDDD-4DFC-9AA1-001B2FA7E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199"/>
              <a:ext cx="140" cy="180"/>
            </a:xfrm>
            <a:custGeom>
              <a:avLst/>
              <a:gdLst>
                <a:gd name="T0" fmla="*/ 875 w 56"/>
                <a:gd name="T1" fmla="*/ 0 h 72"/>
                <a:gd name="T2" fmla="*/ 750 w 56"/>
                <a:gd name="T3" fmla="*/ 112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2">
                  <a:moveTo>
                    <a:pt x="56" y="0"/>
                  </a:moveTo>
                  <a:cubicBezTo>
                    <a:pt x="34" y="16"/>
                    <a:pt x="0" y="50"/>
                    <a:pt x="48" y="7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3" name="Freeform 113">
              <a:extLst>
                <a:ext uri="{FF2B5EF4-FFF2-40B4-BE49-F238E27FC236}">
                  <a16:creationId xmlns:a16="http://schemas.microsoft.com/office/drawing/2014/main" id="{52448E34-4B03-4792-8F80-53FF625AD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936"/>
              <a:ext cx="347" cy="288"/>
            </a:xfrm>
            <a:custGeom>
              <a:avLst/>
              <a:gdLst>
                <a:gd name="T0" fmla="*/ 374 w 139"/>
                <a:gd name="T1" fmla="*/ 721 h 115"/>
                <a:gd name="T2" fmla="*/ 292 w 139"/>
                <a:gd name="T3" fmla="*/ 1475 h 115"/>
                <a:gd name="T4" fmla="*/ 1153 w 139"/>
                <a:gd name="T5" fmla="*/ 1285 h 115"/>
                <a:gd name="T6" fmla="*/ 2099 w 139"/>
                <a:gd name="T7" fmla="*/ 563 h 115"/>
                <a:gd name="T8" fmla="*/ 1341 w 139"/>
                <a:gd name="T9" fmla="*/ 113 h 115"/>
                <a:gd name="T10" fmla="*/ 374 w 139"/>
                <a:gd name="T11" fmla="*/ 721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15">
                  <a:moveTo>
                    <a:pt x="24" y="46"/>
                  </a:moveTo>
                  <a:cubicBezTo>
                    <a:pt x="4" y="65"/>
                    <a:pt x="0" y="74"/>
                    <a:pt x="19" y="94"/>
                  </a:cubicBezTo>
                  <a:cubicBezTo>
                    <a:pt x="38" y="115"/>
                    <a:pt x="39" y="99"/>
                    <a:pt x="74" y="82"/>
                  </a:cubicBezTo>
                  <a:cubicBezTo>
                    <a:pt x="108" y="65"/>
                    <a:pt x="132" y="62"/>
                    <a:pt x="135" y="36"/>
                  </a:cubicBezTo>
                  <a:cubicBezTo>
                    <a:pt x="139" y="10"/>
                    <a:pt x="111" y="0"/>
                    <a:pt x="86" y="7"/>
                  </a:cubicBezTo>
                  <a:cubicBezTo>
                    <a:pt x="60" y="14"/>
                    <a:pt x="33" y="36"/>
                    <a:pt x="24" y="46"/>
                  </a:cubicBezTo>
                </a:path>
              </a:pathLst>
            </a:custGeom>
            <a:solidFill>
              <a:srgbClr val="F3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4" name="Freeform 114">
              <a:extLst>
                <a:ext uri="{FF2B5EF4-FFF2-40B4-BE49-F238E27FC236}">
                  <a16:creationId xmlns:a16="http://schemas.microsoft.com/office/drawing/2014/main" id="{CD122119-EE00-4DBF-81E4-ADC4C28D0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724"/>
              <a:ext cx="207" cy="202"/>
            </a:xfrm>
            <a:custGeom>
              <a:avLst/>
              <a:gdLst>
                <a:gd name="T0" fmla="*/ 279 w 83"/>
                <a:gd name="T1" fmla="*/ 449 h 81"/>
                <a:gd name="T2" fmla="*/ 12 w 83"/>
                <a:gd name="T3" fmla="*/ 1212 h 81"/>
                <a:gd name="T4" fmla="*/ 728 w 83"/>
                <a:gd name="T5" fmla="*/ 1244 h 81"/>
                <a:gd name="T6" fmla="*/ 1274 w 83"/>
                <a:gd name="T7" fmla="*/ 965 h 81"/>
                <a:gd name="T8" fmla="*/ 354 w 83"/>
                <a:gd name="T9" fmla="*/ 41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81">
                  <a:moveTo>
                    <a:pt x="18" y="29"/>
                  </a:moveTo>
                  <a:cubicBezTo>
                    <a:pt x="9" y="41"/>
                    <a:pt x="0" y="63"/>
                    <a:pt x="1" y="78"/>
                  </a:cubicBezTo>
                  <a:cubicBezTo>
                    <a:pt x="16" y="80"/>
                    <a:pt x="32" y="78"/>
                    <a:pt x="47" y="80"/>
                  </a:cubicBezTo>
                  <a:cubicBezTo>
                    <a:pt x="60" y="81"/>
                    <a:pt x="82" y="79"/>
                    <a:pt x="82" y="62"/>
                  </a:cubicBezTo>
                  <a:cubicBezTo>
                    <a:pt x="83" y="46"/>
                    <a:pt x="26" y="0"/>
                    <a:pt x="23" y="27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5" name="Freeform 115">
              <a:extLst>
                <a:ext uri="{FF2B5EF4-FFF2-40B4-BE49-F238E27FC236}">
                  <a16:creationId xmlns:a16="http://schemas.microsoft.com/office/drawing/2014/main" id="{920B940B-D25D-48C6-B3A8-31602228D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809"/>
              <a:ext cx="378" cy="307"/>
            </a:xfrm>
            <a:custGeom>
              <a:avLst/>
              <a:gdLst>
                <a:gd name="T0" fmla="*/ 375 w 151"/>
                <a:gd name="T1" fmla="*/ 654 h 123"/>
                <a:gd name="T2" fmla="*/ 751 w 151"/>
                <a:gd name="T3" fmla="*/ 1662 h 123"/>
                <a:gd name="T4" fmla="*/ 2193 w 151"/>
                <a:gd name="T5" fmla="*/ 1403 h 123"/>
                <a:gd name="T6" fmla="*/ 2276 w 151"/>
                <a:gd name="T7" fmla="*/ 666 h 123"/>
                <a:gd name="T8" fmla="*/ 1522 w 151"/>
                <a:gd name="T9" fmla="*/ 250 h 123"/>
                <a:gd name="T10" fmla="*/ 909 w 151"/>
                <a:gd name="T11" fmla="*/ 62 h 123"/>
                <a:gd name="T12" fmla="*/ 375 w 151"/>
                <a:gd name="T13" fmla="*/ 654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123">
                  <a:moveTo>
                    <a:pt x="24" y="42"/>
                  </a:moveTo>
                  <a:cubicBezTo>
                    <a:pt x="9" y="71"/>
                    <a:pt x="0" y="123"/>
                    <a:pt x="48" y="107"/>
                  </a:cubicBezTo>
                  <a:cubicBezTo>
                    <a:pt x="72" y="98"/>
                    <a:pt x="124" y="109"/>
                    <a:pt x="140" y="90"/>
                  </a:cubicBezTo>
                  <a:cubicBezTo>
                    <a:pt x="149" y="80"/>
                    <a:pt x="151" y="54"/>
                    <a:pt x="145" y="43"/>
                  </a:cubicBezTo>
                  <a:cubicBezTo>
                    <a:pt x="136" y="25"/>
                    <a:pt x="114" y="21"/>
                    <a:pt x="97" y="16"/>
                  </a:cubicBezTo>
                  <a:cubicBezTo>
                    <a:pt x="85" y="12"/>
                    <a:pt x="71" y="0"/>
                    <a:pt x="58" y="4"/>
                  </a:cubicBezTo>
                  <a:cubicBezTo>
                    <a:pt x="48" y="7"/>
                    <a:pt x="28" y="33"/>
                    <a:pt x="24" y="42"/>
                  </a:cubicBezTo>
                </a:path>
              </a:pathLst>
            </a:custGeom>
            <a:solidFill>
              <a:srgbClr val="EF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6" name="Freeform 116">
              <a:extLst>
                <a:ext uri="{FF2B5EF4-FFF2-40B4-BE49-F238E27FC236}">
                  <a16:creationId xmlns:a16="http://schemas.microsoft.com/office/drawing/2014/main" id="{EB166DC2-EFCA-4F0A-AD2F-D8430704E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624"/>
              <a:ext cx="260" cy="242"/>
            </a:xfrm>
            <a:custGeom>
              <a:avLst/>
              <a:gdLst>
                <a:gd name="T0" fmla="*/ 645 w 104"/>
                <a:gd name="T1" fmla="*/ 342 h 97"/>
                <a:gd name="T2" fmla="*/ 425 w 104"/>
                <a:gd name="T3" fmla="*/ 1195 h 97"/>
                <a:gd name="T4" fmla="*/ 1375 w 104"/>
                <a:gd name="T5" fmla="*/ 1257 h 97"/>
                <a:gd name="T6" fmla="*/ 1583 w 104"/>
                <a:gd name="T7" fmla="*/ 374 h 97"/>
                <a:gd name="T8" fmla="*/ 738 w 104"/>
                <a:gd name="T9" fmla="*/ 29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7">
                  <a:moveTo>
                    <a:pt x="41" y="22"/>
                  </a:moveTo>
                  <a:cubicBezTo>
                    <a:pt x="27" y="39"/>
                    <a:pt x="0" y="64"/>
                    <a:pt x="27" y="77"/>
                  </a:cubicBezTo>
                  <a:cubicBezTo>
                    <a:pt x="43" y="85"/>
                    <a:pt x="76" y="97"/>
                    <a:pt x="88" y="81"/>
                  </a:cubicBezTo>
                  <a:cubicBezTo>
                    <a:pt x="97" y="70"/>
                    <a:pt x="104" y="38"/>
                    <a:pt x="101" y="24"/>
                  </a:cubicBezTo>
                  <a:cubicBezTo>
                    <a:pt x="96" y="0"/>
                    <a:pt x="64" y="15"/>
                    <a:pt x="47" y="19"/>
                  </a:cubicBezTo>
                </a:path>
              </a:pathLst>
            </a:custGeom>
            <a:solidFill>
              <a:srgbClr val="F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7" name="Freeform 117">
              <a:extLst>
                <a:ext uri="{FF2B5EF4-FFF2-40B4-BE49-F238E27FC236}">
                  <a16:creationId xmlns:a16="http://schemas.microsoft.com/office/drawing/2014/main" id="{61BD171B-9B64-4B7D-9492-AE0539BEC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834"/>
              <a:ext cx="240" cy="247"/>
            </a:xfrm>
            <a:custGeom>
              <a:avLst/>
              <a:gdLst>
                <a:gd name="T0" fmla="*/ 313 w 96"/>
                <a:gd name="T1" fmla="*/ 292 h 99"/>
                <a:gd name="T2" fmla="*/ 113 w 96"/>
                <a:gd name="T3" fmla="*/ 1028 h 99"/>
                <a:gd name="T4" fmla="*/ 1063 w 96"/>
                <a:gd name="T5" fmla="*/ 1537 h 99"/>
                <a:gd name="T6" fmla="*/ 1488 w 96"/>
                <a:gd name="T7" fmla="*/ 1058 h 99"/>
                <a:gd name="T8" fmla="*/ 1158 w 96"/>
                <a:gd name="T9" fmla="*/ 155 h 99"/>
                <a:gd name="T10" fmla="*/ 313 w 96"/>
                <a:gd name="T11" fmla="*/ 292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99">
                  <a:moveTo>
                    <a:pt x="20" y="19"/>
                  </a:moveTo>
                  <a:cubicBezTo>
                    <a:pt x="12" y="30"/>
                    <a:pt x="0" y="53"/>
                    <a:pt x="7" y="66"/>
                  </a:cubicBezTo>
                  <a:cubicBezTo>
                    <a:pt x="14" y="81"/>
                    <a:pt x="55" y="99"/>
                    <a:pt x="68" y="99"/>
                  </a:cubicBezTo>
                  <a:cubicBezTo>
                    <a:pt x="88" y="99"/>
                    <a:pt x="90" y="93"/>
                    <a:pt x="95" y="68"/>
                  </a:cubicBezTo>
                  <a:cubicBezTo>
                    <a:pt x="96" y="58"/>
                    <a:pt x="82" y="17"/>
                    <a:pt x="74" y="10"/>
                  </a:cubicBezTo>
                  <a:cubicBezTo>
                    <a:pt x="65" y="2"/>
                    <a:pt x="36" y="0"/>
                    <a:pt x="20" y="19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8" name="Freeform 118">
              <a:extLst>
                <a:ext uri="{FF2B5EF4-FFF2-40B4-BE49-F238E27FC236}">
                  <a16:creationId xmlns:a16="http://schemas.microsoft.com/office/drawing/2014/main" id="{068A7BAB-0572-4C08-B191-57C8A9A6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819"/>
              <a:ext cx="310" cy="245"/>
            </a:xfrm>
            <a:custGeom>
              <a:avLst/>
              <a:gdLst>
                <a:gd name="T0" fmla="*/ 208 w 124"/>
                <a:gd name="T1" fmla="*/ 300 h 98"/>
                <a:gd name="T2" fmla="*/ 220 w 124"/>
                <a:gd name="T3" fmla="*/ 1408 h 98"/>
                <a:gd name="T4" fmla="*/ 895 w 124"/>
                <a:gd name="T5" fmla="*/ 1488 h 98"/>
                <a:gd name="T6" fmla="*/ 1908 w 124"/>
                <a:gd name="T7" fmla="*/ 658 h 98"/>
                <a:gd name="T8" fmla="*/ 1333 w 124"/>
                <a:gd name="T9" fmla="*/ 0 h 98"/>
                <a:gd name="T10" fmla="*/ 750 w 124"/>
                <a:gd name="T11" fmla="*/ 113 h 98"/>
                <a:gd name="T12" fmla="*/ 208 w 124"/>
                <a:gd name="T13" fmla="*/ 30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98">
                  <a:moveTo>
                    <a:pt x="13" y="19"/>
                  </a:moveTo>
                  <a:cubicBezTo>
                    <a:pt x="6" y="33"/>
                    <a:pt x="0" y="78"/>
                    <a:pt x="14" y="90"/>
                  </a:cubicBezTo>
                  <a:cubicBezTo>
                    <a:pt x="23" y="98"/>
                    <a:pt x="46" y="96"/>
                    <a:pt x="57" y="95"/>
                  </a:cubicBezTo>
                  <a:cubicBezTo>
                    <a:pt x="83" y="90"/>
                    <a:pt x="118" y="70"/>
                    <a:pt x="122" y="42"/>
                  </a:cubicBezTo>
                  <a:cubicBezTo>
                    <a:pt x="124" y="22"/>
                    <a:pt x="106" y="0"/>
                    <a:pt x="85" y="0"/>
                  </a:cubicBezTo>
                  <a:cubicBezTo>
                    <a:pt x="73" y="0"/>
                    <a:pt x="61" y="6"/>
                    <a:pt x="48" y="7"/>
                  </a:cubicBezTo>
                  <a:cubicBezTo>
                    <a:pt x="39" y="7"/>
                    <a:pt x="13" y="12"/>
                    <a:pt x="13" y="1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9" name="Freeform 119">
              <a:extLst>
                <a:ext uri="{FF2B5EF4-FFF2-40B4-BE49-F238E27FC236}">
                  <a16:creationId xmlns:a16="http://schemas.microsoft.com/office/drawing/2014/main" id="{4D5722A3-7812-4CFB-85C5-DC8F409F8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994"/>
              <a:ext cx="307" cy="192"/>
            </a:xfrm>
            <a:custGeom>
              <a:avLst/>
              <a:gdLst>
                <a:gd name="T0" fmla="*/ 417 w 123"/>
                <a:gd name="T1" fmla="*/ 0 h 77"/>
                <a:gd name="T2" fmla="*/ 809 w 123"/>
                <a:gd name="T3" fmla="*/ 853 h 77"/>
                <a:gd name="T4" fmla="*/ 1682 w 123"/>
                <a:gd name="T5" fmla="*/ 1182 h 77"/>
                <a:gd name="T6" fmla="*/ 1682 w 123"/>
                <a:gd name="T7" fmla="*/ 404 h 77"/>
                <a:gd name="T8" fmla="*/ 1133 w 123"/>
                <a:gd name="T9" fmla="*/ 1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77">
                  <a:moveTo>
                    <a:pt x="27" y="0"/>
                  </a:moveTo>
                  <a:cubicBezTo>
                    <a:pt x="0" y="23"/>
                    <a:pt x="15" y="42"/>
                    <a:pt x="52" y="55"/>
                  </a:cubicBezTo>
                  <a:cubicBezTo>
                    <a:pt x="72" y="62"/>
                    <a:pt x="88" y="77"/>
                    <a:pt x="108" y="76"/>
                  </a:cubicBezTo>
                  <a:cubicBezTo>
                    <a:pt x="117" y="59"/>
                    <a:pt x="123" y="41"/>
                    <a:pt x="108" y="26"/>
                  </a:cubicBezTo>
                  <a:cubicBezTo>
                    <a:pt x="96" y="14"/>
                    <a:pt x="90" y="5"/>
                    <a:pt x="73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0" name="Freeform 120">
              <a:extLst>
                <a:ext uri="{FF2B5EF4-FFF2-40B4-BE49-F238E27FC236}">
                  <a16:creationId xmlns:a16="http://schemas.microsoft.com/office/drawing/2014/main" id="{F01DCBA4-A9E8-45C0-BC04-034331408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754"/>
              <a:ext cx="390" cy="295"/>
            </a:xfrm>
            <a:custGeom>
              <a:avLst/>
              <a:gdLst>
                <a:gd name="T0" fmla="*/ 783 w 156"/>
                <a:gd name="T1" fmla="*/ 533 h 118"/>
                <a:gd name="T2" fmla="*/ 470 w 156"/>
                <a:gd name="T3" fmla="*/ 1395 h 118"/>
                <a:gd name="T4" fmla="*/ 1345 w 156"/>
                <a:gd name="T5" fmla="*/ 1833 h 118"/>
                <a:gd name="T6" fmla="*/ 1938 w 156"/>
                <a:gd name="T7" fmla="*/ 1595 h 118"/>
                <a:gd name="T8" fmla="*/ 2363 w 156"/>
                <a:gd name="T9" fmla="*/ 313 h 118"/>
                <a:gd name="T10" fmla="*/ 1688 w 156"/>
                <a:gd name="T11" fmla="*/ 395 h 118"/>
                <a:gd name="T12" fmla="*/ 783 w 156"/>
                <a:gd name="T13" fmla="*/ 533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18">
                  <a:moveTo>
                    <a:pt x="50" y="34"/>
                  </a:moveTo>
                  <a:cubicBezTo>
                    <a:pt x="24" y="33"/>
                    <a:pt x="0" y="78"/>
                    <a:pt x="30" y="89"/>
                  </a:cubicBezTo>
                  <a:cubicBezTo>
                    <a:pt x="45" y="95"/>
                    <a:pt x="70" y="118"/>
                    <a:pt x="86" y="117"/>
                  </a:cubicBezTo>
                  <a:cubicBezTo>
                    <a:pt x="97" y="117"/>
                    <a:pt x="114" y="107"/>
                    <a:pt x="124" y="102"/>
                  </a:cubicBezTo>
                  <a:cubicBezTo>
                    <a:pt x="138" y="96"/>
                    <a:pt x="156" y="34"/>
                    <a:pt x="151" y="20"/>
                  </a:cubicBezTo>
                  <a:cubicBezTo>
                    <a:pt x="144" y="0"/>
                    <a:pt x="120" y="20"/>
                    <a:pt x="108" y="25"/>
                  </a:cubicBezTo>
                  <a:cubicBezTo>
                    <a:pt x="89" y="32"/>
                    <a:pt x="70" y="34"/>
                    <a:pt x="50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1" name="Freeform 121">
              <a:extLst>
                <a:ext uri="{FF2B5EF4-FFF2-40B4-BE49-F238E27FC236}">
                  <a16:creationId xmlns:a16="http://schemas.microsoft.com/office/drawing/2014/main" id="{5A1238AA-B38C-4EA2-BAB0-C428B1C4E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849"/>
              <a:ext cx="333" cy="190"/>
            </a:xfrm>
            <a:custGeom>
              <a:avLst/>
              <a:gdLst>
                <a:gd name="T0" fmla="*/ 283 w 133"/>
                <a:gd name="T1" fmla="*/ 208 h 76"/>
                <a:gd name="T2" fmla="*/ 1535 w 133"/>
                <a:gd name="T3" fmla="*/ 345 h 76"/>
                <a:gd name="T4" fmla="*/ 1680 w 133"/>
                <a:gd name="T5" fmla="*/ 1050 h 76"/>
                <a:gd name="T6" fmla="*/ 801 w 133"/>
                <a:gd name="T7" fmla="*/ 1158 h 76"/>
                <a:gd name="T8" fmla="*/ 188 w 133"/>
                <a:gd name="T9" fmla="*/ 1063 h 76"/>
                <a:gd name="T10" fmla="*/ 283 w 133"/>
                <a:gd name="T11" fmla="*/ 208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76">
                  <a:moveTo>
                    <a:pt x="18" y="13"/>
                  </a:moveTo>
                  <a:cubicBezTo>
                    <a:pt x="19" y="0"/>
                    <a:pt x="73" y="18"/>
                    <a:pt x="98" y="22"/>
                  </a:cubicBezTo>
                  <a:cubicBezTo>
                    <a:pt x="123" y="26"/>
                    <a:pt x="133" y="54"/>
                    <a:pt x="107" y="67"/>
                  </a:cubicBezTo>
                  <a:cubicBezTo>
                    <a:pt x="91" y="75"/>
                    <a:pt x="69" y="76"/>
                    <a:pt x="51" y="74"/>
                  </a:cubicBezTo>
                  <a:cubicBezTo>
                    <a:pt x="42" y="73"/>
                    <a:pt x="19" y="74"/>
                    <a:pt x="12" y="68"/>
                  </a:cubicBezTo>
                  <a:cubicBezTo>
                    <a:pt x="0" y="59"/>
                    <a:pt x="12" y="23"/>
                    <a:pt x="18" y="1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2" name="Freeform 122">
              <a:extLst>
                <a:ext uri="{FF2B5EF4-FFF2-40B4-BE49-F238E27FC236}">
                  <a16:creationId xmlns:a16="http://schemas.microsoft.com/office/drawing/2014/main" id="{2FDB0B78-09A4-4FBD-8999-4AD88DBC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852"/>
              <a:ext cx="228" cy="207"/>
            </a:xfrm>
            <a:custGeom>
              <a:avLst/>
              <a:gdLst>
                <a:gd name="T0" fmla="*/ 616 w 91"/>
                <a:gd name="T1" fmla="*/ 0 h 83"/>
                <a:gd name="T2" fmla="*/ 271 w 91"/>
                <a:gd name="T3" fmla="*/ 354 h 83"/>
                <a:gd name="T4" fmla="*/ 0 w 91"/>
                <a:gd name="T5" fmla="*/ 883 h 83"/>
                <a:gd name="T6" fmla="*/ 1005 w 91"/>
                <a:gd name="T7" fmla="*/ 1195 h 83"/>
                <a:gd name="T8" fmla="*/ 1130 w 91"/>
                <a:gd name="T9" fmla="*/ 541 h 83"/>
                <a:gd name="T10" fmla="*/ 616 w 91"/>
                <a:gd name="T11" fmla="*/ 0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83">
                  <a:moveTo>
                    <a:pt x="39" y="0"/>
                  </a:moveTo>
                  <a:cubicBezTo>
                    <a:pt x="29" y="3"/>
                    <a:pt x="21" y="13"/>
                    <a:pt x="17" y="23"/>
                  </a:cubicBezTo>
                  <a:cubicBezTo>
                    <a:pt x="12" y="32"/>
                    <a:pt x="0" y="47"/>
                    <a:pt x="0" y="57"/>
                  </a:cubicBezTo>
                  <a:cubicBezTo>
                    <a:pt x="0" y="83"/>
                    <a:pt x="48" y="82"/>
                    <a:pt x="64" y="77"/>
                  </a:cubicBezTo>
                  <a:cubicBezTo>
                    <a:pt x="91" y="70"/>
                    <a:pt x="76" y="53"/>
                    <a:pt x="72" y="35"/>
                  </a:cubicBezTo>
                  <a:cubicBezTo>
                    <a:pt x="68" y="13"/>
                    <a:pt x="67" y="0"/>
                    <a:pt x="39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3" name="Freeform 123">
              <a:extLst>
                <a:ext uri="{FF2B5EF4-FFF2-40B4-BE49-F238E27FC236}">
                  <a16:creationId xmlns:a16="http://schemas.microsoft.com/office/drawing/2014/main" id="{56AB4FE8-7D6C-405B-8A69-5FDCCD2B4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939"/>
              <a:ext cx="273" cy="230"/>
            </a:xfrm>
            <a:custGeom>
              <a:avLst/>
              <a:gdLst>
                <a:gd name="T0" fmla="*/ 283 w 109"/>
                <a:gd name="T1" fmla="*/ 63 h 92"/>
                <a:gd name="T2" fmla="*/ 33 w 109"/>
                <a:gd name="T3" fmla="*/ 625 h 92"/>
                <a:gd name="T4" fmla="*/ 533 w 109"/>
                <a:gd name="T5" fmla="*/ 1438 h 92"/>
                <a:gd name="T6" fmla="*/ 1272 w 109"/>
                <a:gd name="T7" fmla="*/ 1395 h 92"/>
                <a:gd name="T8" fmla="*/ 1651 w 109"/>
                <a:gd name="T9" fmla="*/ 658 h 92"/>
                <a:gd name="T10" fmla="*/ 1618 w 109"/>
                <a:gd name="T11" fmla="*/ 250 h 92"/>
                <a:gd name="T12" fmla="*/ 1192 w 109"/>
                <a:gd name="T13" fmla="*/ 125 h 92"/>
                <a:gd name="T14" fmla="*/ 283 w 109"/>
                <a:gd name="T15" fmla="*/ 63 h 92"/>
                <a:gd name="T16" fmla="*/ 283 w 109"/>
                <a:gd name="T17" fmla="*/ 63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92">
                  <a:moveTo>
                    <a:pt x="18" y="4"/>
                  </a:moveTo>
                  <a:cubicBezTo>
                    <a:pt x="12" y="12"/>
                    <a:pt x="2" y="30"/>
                    <a:pt x="2" y="40"/>
                  </a:cubicBezTo>
                  <a:cubicBezTo>
                    <a:pt x="0" y="62"/>
                    <a:pt x="16" y="91"/>
                    <a:pt x="34" y="92"/>
                  </a:cubicBezTo>
                  <a:cubicBezTo>
                    <a:pt x="50" y="92"/>
                    <a:pt x="66" y="92"/>
                    <a:pt x="81" y="89"/>
                  </a:cubicBezTo>
                  <a:cubicBezTo>
                    <a:pt x="96" y="86"/>
                    <a:pt x="105" y="56"/>
                    <a:pt x="105" y="42"/>
                  </a:cubicBezTo>
                  <a:cubicBezTo>
                    <a:pt x="105" y="35"/>
                    <a:pt x="109" y="22"/>
                    <a:pt x="103" y="16"/>
                  </a:cubicBezTo>
                  <a:cubicBezTo>
                    <a:pt x="98" y="10"/>
                    <a:pt x="83" y="9"/>
                    <a:pt x="76" y="8"/>
                  </a:cubicBezTo>
                  <a:cubicBezTo>
                    <a:pt x="59" y="7"/>
                    <a:pt x="35" y="0"/>
                    <a:pt x="18" y="4"/>
                  </a:cubicBezTo>
                  <a:cubicBezTo>
                    <a:pt x="18" y="5"/>
                    <a:pt x="19" y="4"/>
                    <a:pt x="18" y="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4" name="Freeform 124">
              <a:extLst>
                <a:ext uri="{FF2B5EF4-FFF2-40B4-BE49-F238E27FC236}">
                  <a16:creationId xmlns:a16="http://schemas.microsoft.com/office/drawing/2014/main" id="{554FB409-B78A-418B-97E2-942F63253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992"/>
              <a:ext cx="317" cy="177"/>
            </a:xfrm>
            <a:custGeom>
              <a:avLst/>
              <a:gdLst>
                <a:gd name="T0" fmla="*/ 1133 w 127"/>
                <a:gd name="T1" fmla="*/ 92 h 71"/>
                <a:gd name="T2" fmla="*/ 437 w 127"/>
                <a:gd name="T3" fmla="*/ 416 h 71"/>
                <a:gd name="T4" fmla="*/ 42 w 127"/>
                <a:gd name="T5" fmla="*/ 790 h 71"/>
                <a:gd name="T6" fmla="*/ 716 w 127"/>
                <a:gd name="T7" fmla="*/ 1057 h 71"/>
                <a:gd name="T8" fmla="*/ 1695 w 127"/>
                <a:gd name="T9" fmla="*/ 790 h 71"/>
                <a:gd name="T10" fmla="*/ 1775 w 127"/>
                <a:gd name="T11" fmla="*/ 279 h 71"/>
                <a:gd name="T12" fmla="*/ 1133 w 127"/>
                <a:gd name="T13" fmla="*/ 92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71">
                  <a:moveTo>
                    <a:pt x="73" y="6"/>
                  </a:moveTo>
                  <a:cubicBezTo>
                    <a:pt x="58" y="15"/>
                    <a:pt x="45" y="24"/>
                    <a:pt x="28" y="27"/>
                  </a:cubicBezTo>
                  <a:cubicBezTo>
                    <a:pt x="14" y="29"/>
                    <a:pt x="0" y="33"/>
                    <a:pt x="3" y="51"/>
                  </a:cubicBezTo>
                  <a:cubicBezTo>
                    <a:pt x="5" y="71"/>
                    <a:pt x="31" y="70"/>
                    <a:pt x="46" y="68"/>
                  </a:cubicBezTo>
                  <a:cubicBezTo>
                    <a:pt x="66" y="65"/>
                    <a:pt x="91" y="61"/>
                    <a:pt x="109" y="51"/>
                  </a:cubicBezTo>
                  <a:cubicBezTo>
                    <a:pt x="125" y="42"/>
                    <a:pt x="127" y="30"/>
                    <a:pt x="114" y="18"/>
                  </a:cubicBezTo>
                  <a:cubicBezTo>
                    <a:pt x="102" y="8"/>
                    <a:pt x="80" y="0"/>
                    <a:pt x="73" y="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5" name="Freeform 125">
              <a:extLst>
                <a:ext uri="{FF2B5EF4-FFF2-40B4-BE49-F238E27FC236}">
                  <a16:creationId xmlns:a16="http://schemas.microsoft.com/office/drawing/2014/main" id="{89C11B79-A11D-4DDE-8B80-A984377ED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846"/>
              <a:ext cx="243" cy="340"/>
            </a:xfrm>
            <a:custGeom>
              <a:avLst/>
              <a:gdLst>
                <a:gd name="T0" fmla="*/ 376 w 97"/>
                <a:gd name="T1" fmla="*/ 188 h 136"/>
                <a:gd name="T2" fmla="*/ 1243 w 97"/>
                <a:gd name="T3" fmla="*/ 238 h 136"/>
                <a:gd name="T4" fmla="*/ 1493 w 97"/>
                <a:gd name="T5" fmla="*/ 863 h 136"/>
                <a:gd name="T6" fmla="*/ 709 w 97"/>
                <a:gd name="T7" fmla="*/ 2095 h 136"/>
                <a:gd name="T8" fmla="*/ 0 w 97"/>
                <a:gd name="T9" fmla="*/ 1583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36">
                  <a:moveTo>
                    <a:pt x="24" y="12"/>
                  </a:moveTo>
                  <a:cubicBezTo>
                    <a:pt x="40" y="0"/>
                    <a:pt x="62" y="2"/>
                    <a:pt x="79" y="15"/>
                  </a:cubicBezTo>
                  <a:cubicBezTo>
                    <a:pt x="97" y="28"/>
                    <a:pt x="95" y="49"/>
                    <a:pt x="95" y="55"/>
                  </a:cubicBezTo>
                  <a:cubicBezTo>
                    <a:pt x="95" y="61"/>
                    <a:pt x="63" y="131"/>
                    <a:pt x="45" y="134"/>
                  </a:cubicBezTo>
                  <a:cubicBezTo>
                    <a:pt x="28" y="136"/>
                    <a:pt x="2" y="119"/>
                    <a:pt x="0" y="101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6" name="Freeform 126">
              <a:extLst>
                <a:ext uri="{FF2B5EF4-FFF2-40B4-BE49-F238E27FC236}">
                  <a16:creationId xmlns:a16="http://schemas.microsoft.com/office/drawing/2014/main" id="{4E82491D-2E97-499A-B4F8-9EE57554A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156"/>
              <a:ext cx="371" cy="255"/>
            </a:xfrm>
            <a:custGeom>
              <a:avLst/>
              <a:gdLst>
                <a:gd name="T0" fmla="*/ 617 w 148"/>
                <a:gd name="T1" fmla="*/ 0 h 102"/>
                <a:gd name="T2" fmla="*/ 1514 w 148"/>
                <a:gd name="T3" fmla="*/ 395 h 102"/>
                <a:gd name="T4" fmla="*/ 2236 w 148"/>
                <a:gd name="T5" fmla="*/ 845 h 102"/>
                <a:gd name="T6" fmla="*/ 785 w 148"/>
                <a:gd name="T7" fmla="*/ 1488 h 102"/>
                <a:gd name="T8" fmla="*/ 313 w 148"/>
                <a:gd name="T9" fmla="*/ 1550 h 102"/>
                <a:gd name="T10" fmla="*/ 0 w 148"/>
                <a:gd name="T11" fmla="*/ 875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02">
                  <a:moveTo>
                    <a:pt x="39" y="0"/>
                  </a:moveTo>
                  <a:cubicBezTo>
                    <a:pt x="57" y="16"/>
                    <a:pt x="71" y="21"/>
                    <a:pt x="96" y="25"/>
                  </a:cubicBezTo>
                  <a:cubicBezTo>
                    <a:pt x="117" y="28"/>
                    <a:pt x="137" y="29"/>
                    <a:pt x="142" y="54"/>
                  </a:cubicBezTo>
                  <a:cubicBezTo>
                    <a:pt x="148" y="93"/>
                    <a:pt x="76" y="94"/>
                    <a:pt x="50" y="95"/>
                  </a:cubicBezTo>
                  <a:cubicBezTo>
                    <a:pt x="41" y="96"/>
                    <a:pt x="29" y="102"/>
                    <a:pt x="20" y="99"/>
                  </a:cubicBezTo>
                  <a:cubicBezTo>
                    <a:pt x="1" y="94"/>
                    <a:pt x="0" y="72"/>
                    <a:pt x="0" y="56"/>
                  </a:cubicBezTo>
                </a:path>
              </a:pathLst>
            </a:custGeom>
            <a:solidFill>
              <a:srgbClr val="FBD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7" name="Freeform 127">
              <a:extLst>
                <a:ext uri="{FF2B5EF4-FFF2-40B4-BE49-F238E27FC236}">
                  <a16:creationId xmlns:a16="http://schemas.microsoft.com/office/drawing/2014/main" id="{2FF2CA30-E896-4115-804E-300274940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619"/>
              <a:ext cx="150" cy="150"/>
            </a:xfrm>
            <a:custGeom>
              <a:avLst/>
              <a:gdLst>
                <a:gd name="T0" fmla="*/ 83 w 60"/>
                <a:gd name="T1" fmla="*/ 188 h 60"/>
                <a:gd name="T2" fmla="*/ 300 w 60"/>
                <a:gd name="T3" fmla="*/ 938 h 60"/>
                <a:gd name="T4" fmla="*/ 250 w 60"/>
                <a:gd name="T5" fmla="*/ 375 h 60"/>
                <a:gd name="T6" fmla="*/ 938 w 60"/>
                <a:gd name="T7" fmla="*/ 145 h 60"/>
                <a:gd name="T8" fmla="*/ 175 w 60"/>
                <a:gd name="T9" fmla="*/ 158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" y="12"/>
                  </a:moveTo>
                  <a:cubicBezTo>
                    <a:pt x="0" y="26"/>
                    <a:pt x="5" y="53"/>
                    <a:pt x="19" y="60"/>
                  </a:cubicBezTo>
                  <a:cubicBezTo>
                    <a:pt x="17" y="48"/>
                    <a:pt x="4" y="36"/>
                    <a:pt x="16" y="24"/>
                  </a:cubicBezTo>
                  <a:cubicBezTo>
                    <a:pt x="27" y="14"/>
                    <a:pt x="47" y="15"/>
                    <a:pt x="60" y="9"/>
                  </a:cubicBezTo>
                  <a:cubicBezTo>
                    <a:pt x="47" y="0"/>
                    <a:pt x="26" y="7"/>
                    <a:pt x="11" y="10"/>
                  </a:cubicBezTo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8" name="Freeform 128">
              <a:extLst>
                <a:ext uri="{FF2B5EF4-FFF2-40B4-BE49-F238E27FC236}">
                  <a16:creationId xmlns:a16="http://schemas.microsoft.com/office/drawing/2014/main" id="{8EF7A67E-53D5-48C1-AC47-CD3DFBF52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476"/>
              <a:ext cx="225" cy="95"/>
            </a:xfrm>
            <a:custGeom>
              <a:avLst/>
              <a:gdLst>
                <a:gd name="T0" fmla="*/ 645 w 90"/>
                <a:gd name="T1" fmla="*/ 50 h 38"/>
                <a:gd name="T2" fmla="*/ 145 w 90"/>
                <a:gd name="T3" fmla="*/ 113 h 38"/>
                <a:gd name="T4" fmla="*/ 333 w 90"/>
                <a:gd name="T5" fmla="*/ 550 h 38"/>
                <a:gd name="T6" fmla="*/ 500 w 90"/>
                <a:gd name="T7" fmla="*/ 220 h 38"/>
                <a:gd name="T8" fmla="*/ 1408 w 90"/>
                <a:gd name="T9" fmla="*/ 220 h 38"/>
                <a:gd name="T10" fmla="*/ 1363 w 90"/>
                <a:gd name="T11" fmla="*/ 208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38">
                  <a:moveTo>
                    <a:pt x="41" y="3"/>
                  </a:moveTo>
                  <a:cubicBezTo>
                    <a:pt x="34" y="1"/>
                    <a:pt x="15" y="0"/>
                    <a:pt x="9" y="7"/>
                  </a:cubicBezTo>
                  <a:cubicBezTo>
                    <a:pt x="0" y="16"/>
                    <a:pt x="6" y="38"/>
                    <a:pt x="21" y="35"/>
                  </a:cubicBezTo>
                  <a:cubicBezTo>
                    <a:pt x="18" y="22"/>
                    <a:pt x="14" y="18"/>
                    <a:pt x="32" y="14"/>
                  </a:cubicBezTo>
                  <a:cubicBezTo>
                    <a:pt x="50" y="10"/>
                    <a:pt x="72" y="14"/>
                    <a:pt x="90" y="14"/>
                  </a:cubicBezTo>
                  <a:cubicBezTo>
                    <a:pt x="89" y="12"/>
                    <a:pt x="88" y="13"/>
                    <a:pt x="87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9" name="Freeform 129">
              <a:extLst>
                <a:ext uri="{FF2B5EF4-FFF2-40B4-BE49-F238E27FC236}">
                  <a16:creationId xmlns:a16="http://schemas.microsoft.com/office/drawing/2014/main" id="{953C5D6D-D4B1-4650-9909-E65FF988A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476"/>
              <a:ext cx="182" cy="110"/>
            </a:xfrm>
            <a:custGeom>
              <a:avLst/>
              <a:gdLst>
                <a:gd name="T0" fmla="*/ 155 w 73"/>
                <a:gd name="T1" fmla="*/ 175 h 44"/>
                <a:gd name="T2" fmla="*/ 75 w 73"/>
                <a:gd name="T3" fmla="*/ 688 h 44"/>
                <a:gd name="T4" fmla="*/ 1132 w 73"/>
                <a:gd name="T5" fmla="*/ 220 h 44"/>
                <a:gd name="T6" fmla="*/ 591 w 73"/>
                <a:gd name="T7" fmla="*/ 20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44">
                  <a:moveTo>
                    <a:pt x="10" y="11"/>
                  </a:moveTo>
                  <a:cubicBezTo>
                    <a:pt x="1" y="16"/>
                    <a:pt x="0" y="37"/>
                    <a:pt x="5" y="44"/>
                  </a:cubicBezTo>
                  <a:cubicBezTo>
                    <a:pt x="6" y="0"/>
                    <a:pt x="46" y="25"/>
                    <a:pt x="73" y="14"/>
                  </a:cubicBezTo>
                  <a:cubicBezTo>
                    <a:pt x="64" y="8"/>
                    <a:pt x="48" y="13"/>
                    <a:pt x="38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0" name="Freeform 130">
              <a:extLst>
                <a:ext uri="{FF2B5EF4-FFF2-40B4-BE49-F238E27FC236}">
                  <a16:creationId xmlns:a16="http://schemas.microsoft.com/office/drawing/2014/main" id="{51D5B799-F8FC-4068-8254-B0654126D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459"/>
              <a:ext cx="265" cy="90"/>
            </a:xfrm>
            <a:custGeom>
              <a:avLst/>
              <a:gdLst>
                <a:gd name="T0" fmla="*/ 408 w 106"/>
                <a:gd name="T1" fmla="*/ 158 h 36"/>
                <a:gd name="T2" fmla="*/ 300 w 106"/>
                <a:gd name="T3" fmla="*/ 563 h 36"/>
                <a:gd name="T4" fmla="*/ 720 w 106"/>
                <a:gd name="T5" fmla="*/ 175 h 36"/>
                <a:gd name="T6" fmla="*/ 1658 w 106"/>
                <a:gd name="T7" fmla="*/ 208 h 36"/>
                <a:gd name="T8" fmla="*/ 645 w 106"/>
                <a:gd name="T9" fmla="*/ 6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6">
                  <a:moveTo>
                    <a:pt x="26" y="10"/>
                  </a:moveTo>
                  <a:cubicBezTo>
                    <a:pt x="7" y="4"/>
                    <a:pt x="0" y="28"/>
                    <a:pt x="19" y="36"/>
                  </a:cubicBezTo>
                  <a:cubicBezTo>
                    <a:pt x="16" y="12"/>
                    <a:pt x="22" y="11"/>
                    <a:pt x="46" y="11"/>
                  </a:cubicBezTo>
                  <a:cubicBezTo>
                    <a:pt x="66" y="11"/>
                    <a:pt x="87" y="15"/>
                    <a:pt x="106" y="13"/>
                  </a:cubicBezTo>
                  <a:cubicBezTo>
                    <a:pt x="91" y="0"/>
                    <a:pt x="60" y="1"/>
                    <a:pt x="41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1" name="Freeform 131">
              <a:extLst>
                <a:ext uri="{FF2B5EF4-FFF2-40B4-BE49-F238E27FC236}">
                  <a16:creationId xmlns:a16="http://schemas.microsoft.com/office/drawing/2014/main" id="{7297C442-2EA2-445E-8CBF-7C4EB9D39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394"/>
              <a:ext cx="173" cy="120"/>
            </a:xfrm>
            <a:custGeom>
              <a:avLst/>
              <a:gdLst>
                <a:gd name="T0" fmla="*/ 679 w 69"/>
                <a:gd name="T1" fmla="*/ 0 h 48"/>
                <a:gd name="T2" fmla="*/ 238 w 69"/>
                <a:gd name="T3" fmla="*/ 250 h 48"/>
                <a:gd name="T4" fmla="*/ 301 w 69"/>
                <a:gd name="T5" fmla="*/ 738 h 48"/>
                <a:gd name="T6" fmla="*/ 364 w 69"/>
                <a:gd name="T7" fmla="*/ 333 h 48"/>
                <a:gd name="T8" fmla="*/ 1088 w 69"/>
                <a:gd name="T9" fmla="*/ 458 h 48"/>
                <a:gd name="T10" fmla="*/ 805 w 69"/>
                <a:gd name="T11" fmla="*/ 33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48">
                  <a:moveTo>
                    <a:pt x="43" y="0"/>
                  </a:moveTo>
                  <a:cubicBezTo>
                    <a:pt x="33" y="2"/>
                    <a:pt x="22" y="8"/>
                    <a:pt x="15" y="16"/>
                  </a:cubicBezTo>
                  <a:cubicBezTo>
                    <a:pt x="9" y="23"/>
                    <a:pt x="0" y="48"/>
                    <a:pt x="19" y="47"/>
                  </a:cubicBezTo>
                  <a:cubicBezTo>
                    <a:pt x="32" y="46"/>
                    <a:pt x="18" y="30"/>
                    <a:pt x="23" y="21"/>
                  </a:cubicBezTo>
                  <a:cubicBezTo>
                    <a:pt x="33" y="7"/>
                    <a:pt x="61" y="18"/>
                    <a:pt x="69" y="29"/>
                  </a:cubicBezTo>
                  <a:cubicBezTo>
                    <a:pt x="65" y="20"/>
                    <a:pt x="58" y="7"/>
                    <a:pt x="51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2" name="Freeform 132">
              <a:extLst>
                <a:ext uri="{FF2B5EF4-FFF2-40B4-BE49-F238E27FC236}">
                  <a16:creationId xmlns:a16="http://schemas.microsoft.com/office/drawing/2014/main" id="{ACD059FC-289D-4B33-9609-19B43F3FA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91"/>
              <a:ext cx="193" cy="85"/>
            </a:xfrm>
            <a:custGeom>
              <a:avLst/>
              <a:gdLst>
                <a:gd name="T0" fmla="*/ 521 w 77"/>
                <a:gd name="T1" fmla="*/ 63 h 34"/>
                <a:gd name="T2" fmla="*/ 0 w 77"/>
                <a:gd name="T3" fmla="*/ 208 h 34"/>
                <a:gd name="T4" fmla="*/ 772 w 77"/>
                <a:gd name="T5" fmla="*/ 300 h 34"/>
                <a:gd name="T6" fmla="*/ 1213 w 77"/>
                <a:gd name="T7" fmla="*/ 500 h 34"/>
                <a:gd name="T8" fmla="*/ 785 w 77"/>
                <a:gd name="T9" fmla="*/ 14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4">
                  <a:moveTo>
                    <a:pt x="33" y="4"/>
                  </a:moveTo>
                  <a:cubicBezTo>
                    <a:pt x="22" y="5"/>
                    <a:pt x="7" y="0"/>
                    <a:pt x="0" y="13"/>
                  </a:cubicBezTo>
                  <a:cubicBezTo>
                    <a:pt x="14" y="28"/>
                    <a:pt x="33" y="15"/>
                    <a:pt x="49" y="19"/>
                  </a:cubicBezTo>
                  <a:cubicBezTo>
                    <a:pt x="59" y="21"/>
                    <a:pt x="67" y="34"/>
                    <a:pt x="77" y="32"/>
                  </a:cubicBezTo>
                  <a:cubicBezTo>
                    <a:pt x="71" y="22"/>
                    <a:pt x="56" y="16"/>
                    <a:pt x="50" y="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3" name="Freeform 133">
              <a:extLst>
                <a:ext uri="{FF2B5EF4-FFF2-40B4-BE49-F238E27FC236}">
                  <a16:creationId xmlns:a16="http://schemas.microsoft.com/office/drawing/2014/main" id="{5322F0DE-53CF-4FEE-8521-A0275B1F4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391"/>
              <a:ext cx="123" cy="105"/>
            </a:xfrm>
            <a:custGeom>
              <a:avLst/>
              <a:gdLst>
                <a:gd name="T0" fmla="*/ 50 w 49"/>
                <a:gd name="T1" fmla="*/ 188 h 42"/>
                <a:gd name="T2" fmla="*/ 251 w 49"/>
                <a:gd name="T3" fmla="*/ 658 h 42"/>
                <a:gd name="T4" fmla="*/ 208 w 49"/>
                <a:gd name="T5" fmla="*/ 220 h 42"/>
                <a:gd name="T6" fmla="*/ 776 w 49"/>
                <a:gd name="T7" fmla="*/ 145 h 42"/>
                <a:gd name="T8" fmla="*/ 0 w 49"/>
                <a:gd name="T9" fmla="*/ 17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2">
                  <a:moveTo>
                    <a:pt x="3" y="12"/>
                  </a:moveTo>
                  <a:cubicBezTo>
                    <a:pt x="3" y="22"/>
                    <a:pt x="5" y="39"/>
                    <a:pt x="16" y="42"/>
                  </a:cubicBezTo>
                  <a:cubicBezTo>
                    <a:pt x="16" y="34"/>
                    <a:pt x="7" y="21"/>
                    <a:pt x="13" y="14"/>
                  </a:cubicBezTo>
                  <a:cubicBezTo>
                    <a:pt x="19" y="7"/>
                    <a:pt x="41" y="15"/>
                    <a:pt x="49" y="9"/>
                  </a:cubicBezTo>
                  <a:cubicBezTo>
                    <a:pt x="39" y="0"/>
                    <a:pt x="11" y="7"/>
                    <a:pt x="0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4" name="Freeform 134">
              <a:extLst>
                <a:ext uri="{FF2B5EF4-FFF2-40B4-BE49-F238E27FC236}">
                  <a16:creationId xmlns:a16="http://schemas.microsoft.com/office/drawing/2014/main" id="{7CC867D6-4329-4725-9648-7129FCE0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589"/>
              <a:ext cx="115" cy="115"/>
            </a:xfrm>
            <a:custGeom>
              <a:avLst/>
              <a:gdLst>
                <a:gd name="T0" fmla="*/ 658 w 46"/>
                <a:gd name="T1" fmla="*/ 125 h 46"/>
                <a:gd name="T2" fmla="*/ 175 w 46"/>
                <a:gd name="T3" fmla="*/ 720 h 46"/>
                <a:gd name="T4" fmla="*/ 333 w 46"/>
                <a:gd name="T5" fmla="*/ 283 h 46"/>
                <a:gd name="T6" fmla="*/ 720 w 46"/>
                <a:gd name="T7" fmla="*/ 25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6">
                  <a:moveTo>
                    <a:pt x="42" y="8"/>
                  </a:moveTo>
                  <a:cubicBezTo>
                    <a:pt x="14" y="0"/>
                    <a:pt x="0" y="21"/>
                    <a:pt x="11" y="46"/>
                  </a:cubicBezTo>
                  <a:cubicBezTo>
                    <a:pt x="20" y="40"/>
                    <a:pt x="13" y="25"/>
                    <a:pt x="21" y="18"/>
                  </a:cubicBezTo>
                  <a:cubicBezTo>
                    <a:pt x="28" y="11"/>
                    <a:pt x="38" y="16"/>
                    <a:pt x="46" y="16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5" name="Freeform 135">
              <a:extLst>
                <a:ext uri="{FF2B5EF4-FFF2-40B4-BE49-F238E27FC236}">
                  <a16:creationId xmlns:a16="http://schemas.microsoft.com/office/drawing/2014/main" id="{9F4F647F-65A5-4E06-B324-FAAA1874A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791"/>
              <a:ext cx="155" cy="83"/>
            </a:xfrm>
            <a:custGeom>
              <a:avLst/>
              <a:gdLst>
                <a:gd name="T0" fmla="*/ 895 w 62"/>
                <a:gd name="T1" fmla="*/ 209 h 33"/>
                <a:gd name="T2" fmla="*/ 283 w 62"/>
                <a:gd name="T3" fmla="*/ 526 h 33"/>
                <a:gd name="T4" fmla="*/ 970 w 62"/>
                <a:gd name="T5" fmla="*/ 24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3">
                  <a:moveTo>
                    <a:pt x="57" y="13"/>
                  </a:moveTo>
                  <a:cubicBezTo>
                    <a:pt x="42" y="0"/>
                    <a:pt x="0" y="14"/>
                    <a:pt x="18" y="33"/>
                  </a:cubicBezTo>
                  <a:cubicBezTo>
                    <a:pt x="29" y="9"/>
                    <a:pt x="42" y="18"/>
                    <a:pt x="62" y="15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6" name="Freeform 136">
              <a:extLst>
                <a:ext uri="{FF2B5EF4-FFF2-40B4-BE49-F238E27FC236}">
                  <a16:creationId xmlns:a16="http://schemas.microsoft.com/office/drawing/2014/main" id="{10218936-5EC3-4F38-A2A0-6A1EE8A5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641"/>
              <a:ext cx="193" cy="88"/>
            </a:xfrm>
            <a:custGeom>
              <a:avLst/>
              <a:gdLst>
                <a:gd name="T0" fmla="*/ 897 w 77"/>
                <a:gd name="T1" fmla="*/ 20 h 35"/>
                <a:gd name="T2" fmla="*/ 0 w 77"/>
                <a:gd name="T3" fmla="*/ 493 h 35"/>
                <a:gd name="T4" fmla="*/ 679 w 77"/>
                <a:gd name="T5" fmla="*/ 272 h 35"/>
                <a:gd name="T6" fmla="*/ 1150 w 77"/>
                <a:gd name="T7" fmla="*/ 443 h 35"/>
                <a:gd name="T8" fmla="*/ 993 w 77"/>
                <a:gd name="T9" fmla="*/ 2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5">
                  <a:moveTo>
                    <a:pt x="57" y="1"/>
                  </a:moveTo>
                  <a:cubicBezTo>
                    <a:pt x="43" y="0"/>
                    <a:pt x="9" y="18"/>
                    <a:pt x="0" y="31"/>
                  </a:cubicBezTo>
                  <a:cubicBezTo>
                    <a:pt x="11" y="35"/>
                    <a:pt x="30" y="19"/>
                    <a:pt x="43" y="17"/>
                  </a:cubicBezTo>
                  <a:cubicBezTo>
                    <a:pt x="58" y="16"/>
                    <a:pt x="62" y="20"/>
                    <a:pt x="73" y="28"/>
                  </a:cubicBezTo>
                  <a:cubicBezTo>
                    <a:pt x="77" y="20"/>
                    <a:pt x="68" y="8"/>
                    <a:pt x="63" y="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7" name="Freeform 137">
              <a:extLst>
                <a:ext uri="{FF2B5EF4-FFF2-40B4-BE49-F238E27FC236}">
                  <a16:creationId xmlns:a16="http://schemas.microsoft.com/office/drawing/2014/main" id="{A8C397FD-6893-417C-8374-57DF28192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96"/>
              <a:ext cx="132" cy="85"/>
            </a:xfrm>
            <a:custGeom>
              <a:avLst/>
              <a:gdLst>
                <a:gd name="T0" fmla="*/ 311 w 53"/>
                <a:gd name="T1" fmla="*/ 533 h 34"/>
                <a:gd name="T2" fmla="*/ 217 w 53"/>
                <a:gd name="T3" fmla="*/ 20 h 34"/>
                <a:gd name="T4" fmla="*/ 819 w 53"/>
                <a:gd name="T5" fmla="*/ 95 h 34"/>
                <a:gd name="T6" fmla="*/ 229 w 53"/>
                <a:gd name="T7" fmla="*/ 33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4">
                  <a:moveTo>
                    <a:pt x="20" y="34"/>
                  </a:moveTo>
                  <a:cubicBezTo>
                    <a:pt x="14" y="25"/>
                    <a:pt x="13" y="12"/>
                    <a:pt x="14" y="1"/>
                  </a:cubicBezTo>
                  <a:cubicBezTo>
                    <a:pt x="27" y="0"/>
                    <a:pt x="40" y="2"/>
                    <a:pt x="53" y="6"/>
                  </a:cubicBezTo>
                  <a:cubicBezTo>
                    <a:pt x="46" y="5"/>
                    <a:pt x="0" y="6"/>
                    <a:pt x="15" y="2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8" name="Freeform 138">
              <a:extLst>
                <a:ext uri="{FF2B5EF4-FFF2-40B4-BE49-F238E27FC236}">
                  <a16:creationId xmlns:a16="http://schemas.microsoft.com/office/drawing/2014/main" id="{ED0A01B2-6944-488B-968C-D36195052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46"/>
              <a:ext cx="165" cy="138"/>
            </a:xfrm>
            <a:custGeom>
              <a:avLst/>
              <a:gdLst>
                <a:gd name="T0" fmla="*/ 1033 w 66"/>
                <a:gd name="T1" fmla="*/ 146 h 55"/>
                <a:gd name="T2" fmla="*/ 300 w 66"/>
                <a:gd name="T3" fmla="*/ 334 h 55"/>
                <a:gd name="T4" fmla="*/ 645 w 66"/>
                <a:gd name="T5" fmla="*/ 868 h 55"/>
                <a:gd name="T6" fmla="*/ 750 w 66"/>
                <a:gd name="T7" fmla="*/ 284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55">
                  <a:moveTo>
                    <a:pt x="66" y="9"/>
                  </a:moveTo>
                  <a:cubicBezTo>
                    <a:pt x="57" y="0"/>
                    <a:pt x="28" y="14"/>
                    <a:pt x="19" y="21"/>
                  </a:cubicBezTo>
                  <a:cubicBezTo>
                    <a:pt x="0" y="37"/>
                    <a:pt x="25" y="49"/>
                    <a:pt x="41" y="55"/>
                  </a:cubicBezTo>
                  <a:cubicBezTo>
                    <a:pt x="27" y="40"/>
                    <a:pt x="29" y="26"/>
                    <a:pt x="48" y="18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9" name="Freeform 139">
              <a:extLst>
                <a:ext uri="{FF2B5EF4-FFF2-40B4-BE49-F238E27FC236}">
                  <a16:creationId xmlns:a16="http://schemas.microsoft.com/office/drawing/2014/main" id="{9F0167F9-7382-4C9E-B2E9-916B68CA1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11"/>
              <a:ext cx="172" cy="100"/>
            </a:xfrm>
            <a:custGeom>
              <a:avLst/>
              <a:gdLst>
                <a:gd name="T0" fmla="*/ 354 w 69"/>
                <a:gd name="T1" fmla="*/ 113 h 40"/>
                <a:gd name="T2" fmla="*/ 249 w 69"/>
                <a:gd name="T3" fmla="*/ 625 h 40"/>
                <a:gd name="T4" fmla="*/ 1069 w 69"/>
                <a:gd name="T5" fmla="*/ 17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0">
                  <a:moveTo>
                    <a:pt x="23" y="7"/>
                  </a:moveTo>
                  <a:cubicBezTo>
                    <a:pt x="9" y="0"/>
                    <a:pt x="0" y="36"/>
                    <a:pt x="16" y="40"/>
                  </a:cubicBezTo>
                  <a:cubicBezTo>
                    <a:pt x="13" y="5"/>
                    <a:pt x="44" y="18"/>
                    <a:pt x="69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0" name="Freeform 140">
              <a:extLst>
                <a:ext uri="{FF2B5EF4-FFF2-40B4-BE49-F238E27FC236}">
                  <a16:creationId xmlns:a16="http://schemas.microsoft.com/office/drawing/2014/main" id="{6482FB7E-07E8-4237-B203-887DEDC5C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39"/>
              <a:ext cx="100" cy="77"/>
            </a:xfrm>
            <a:custGeom>
              <a:avLst/>
              <a:gdLst>
                <a:gd name="T0" fmla="*/ 625 w 40"/>
                <a:gd name="T1" fmla="*/ 104 h 31"/>
                <a:gd name="T2" fmla="*/ 113 w 40"/>
                <a:gd name="T3" fmla="*/ 75 h 31"/>
                <a:gd name="T4" fmla="*/ 95 w 40"/>
                <a:gd name="T5" fmla="*/ 474 h 31"/>
                <a:gd name="T6" fmla="*/ 458 w 40"/>
                <a:gd name="T7" fmla="*/ 1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1">
                  <a:moveTo>
                    <a:pt x="40" y="7"/>
                  </a:moveTo>
                  <a:cubicBezTo>
                    <a:pt x="32" y="6"/>
                    <a:pt x="13" y="0"/>
                    <a:pt x="7" y="5"/>
                  </a:cubicBezTo>
                  <a:cubicBezTo>
                    <a:pt x="0" y="10"/>
                    <a:pt x="2" y="25"/>
                    <a:pt x="6" y="31"/>
                  </a:cubicBezTo>
                  <a:cubicBezTo>
                    <a:pt x="9" y="18"/>
                    <a:pt x="11" y="9"/>
                    <a:pt x="2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1" name="Freeform 141">
              <a:extLst>
                <a:ext uri="{FF2B5EF4-FFF2-40B4-BE49-F238E27FC236}">
                  <a16:creationId xmlns:a16="http://schemas.microsoft.com/office/drawing/2014/main" id="{2BEE5A9D-A95A-4AB2-9278-ABBDAC950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49"/>
              <a:ext cx="92" cy="52"/>
            </a:xfrm>
            <a:custGeom>
              <a:avLst/>
              <a:gdLst>
                <a:gd name="T0" fmla="*/ 341 w 37"/>
                <a:gd name="T1" fmla="*/ 30 h 21"/>
                <a:gd name="T2" fmla="*/ 92 w 37"/>
                <a:gd name="T3" fmla="*/ 319 h 21"/>
                <a:gd name="T4" fmla="*/ 569 w 37"/>
                <a:gd name="T5" fmla="*/ 6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1">
                  <a:moveTo>
                    <a:pt x="22" y="2"/>
                  </a:moveTo>
                  <a:cubicBezTo>
                    <a:pt x="12" y="0"/>
                    <a:pt x="0" y="11"/>
                    <a:pt x="6" y="21"/>
                  </a:cubicBezTo>
                  <a:cubicBezTo>
                    <a:pt x="14" y="10"/>
                    <a:pt x="22" y="0"/>
                    <a:pt x="37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2" name="Freeform 142">
              <a:extLst>
                <a:ext uri="{FF2B5EF4-FFF2-40B4-BE49-F238E27FC236}">
                  <a16:creationId xmlns:a16="http://schemas.microsoft.com/office/drawing/2014/main" id="{1F3E1E78-5128-4CEF-992C-ABD85E6AA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654"/>
              <a:ext cx="138" cy="57"/>
            </a:xfrm>
            <a:custGeom>
              <a:avLst/>
              <a:gdLst>
                <a:gd name="T0" fmla="*/ 725 w 55"/>
                <a:gd name="T1" fmla="*/ 62 h 23"/>
                <a:gd name="T2" fmla="*/ 284 w 55"/>
                <a:gd name="T3" fmla="*/ 349 h 23"/>
                <a:gd name="T4" fmla="*/ 868 w 5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3">
                  <a:moveTo>
                    <a:pt x="46" y="4"/>
                  </a:moveTo>
                  <a:cubicBezTo>
                    <a:pt x="38" y="3"/>
                    <a:pt x="0" y="7"/>
                    <a:pt x="18" y="23"/>
                  </a:cubicBezTo>
                  <a:cubicBezTo>
                    <a:pt x="25" y="4"/>
                    <a:pt x="39" y="7"/>
                    <a:pt x="55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3" name="Freeform 143">
              <a:extLst>
                <a:ext uri="{FF2B5EF4-FFF2-40B4-BE49-F238E27FC236}">
                  <a16:creationId xmlns:a16="http://schemas.microsoft.com/office/drawing/2014/main" id="{3C53B7E7-2484-4D47-BBF2-176CF016B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471"/>
              <a:ext cx="90" cy="93"/>
            </a:xfrm>
            <a:custGeom>
              <a:avLst/>
              <a:gdLst>
                <a:gd name="T0" fmla="*/ 375 w 36"/>
                <a:gd name="T1" fmla="*/ 189 h 37"/>
                <a:gd name="T2" fmla="*/ 0 w 36"/>
                <a:gd name="T3" fmla="*/ 588 h 37"/>
                <a:gd name="T4" fmla="*/ 550 w 36"/>
                <a:gd name="T5" fmla="*/ 347 h 37"/>
                <a:gd name="T6" fmla="*/ 563 w 36"/>
                <a:gd name="T7" fmla="*/ 146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7">
                  <a:moveTo>
                    <a:pt x="24" y="12"/>
                  </a:moveTo>
                  <a:cubicBezTo>
                    <a:pt x="11" y="0"/>
                    <a:pt x="2" y="30"/>
                    <a:pt x="0" y="37"/>
                  </a:cubicBezTo>
                  <a:cubicBezTo>
                    <a:pt x="10" y="31"/>
                    <a:pt x="22" y="7"/>
                    <a:pt x="35" y="22"/>
                  </a:cubicBezTo>
                  <a:cubicBezTo>
                    <a:pt x="33" y="18"/>
                    <a:pt x="34" y="13"/>
                    <a:pt x="36" y="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4" name="Freeform 144">
              <a:extLst>
                <a:ext uri="{FF2B5EF4-FFF2-40B4-BE49-F238E27FC236}">
                  <a16:creationId xmlns:a16="http://schemas.microsoft.com/office/drawing/2014/main" id="{970A7141-1169-4145-B146-846286A24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396"/>
              <a:ext cx="100" cy="150"/>
            </a:xfrm>
            <a:custGeom>
              <a:avLst/>
              <a:gdLst>
                <a:gd name="T0" fmla="*/ 300 w 40"/>
                <a:gd name="T1" fmla="*/ 63 h 60"/>
                <a:gd name="T2" fmla="*/ 175 w 40"/>
                <a:gd name="T3" fmla="*/ 938 h 60"/>
                <a:gd name="T4" fmla="*/ 625 w 40"/>
                <a:gd name="T5" fmla="*/ 208 h 60"/>
                <a:gd name="T6" fmla="*/ 395 w 40"/>
                <a:gd name="T7" fmla="*/ 2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0">
                  <a:moveTo>
                    <a:pt x="19" y="4"/>
                  </a:moveTo>
                  <a:cubicBezTo>
                    <a:pt x="0" y="21"/>
                    <a:pt x="10" y="38"/>
                    <a:pt x="11" y="60"/>
                  </a:cubicBezTo>
                  <a:cubicBezTo>
                    <a:pt x="11" y="47"/>
                    <a:pt x="17" y="0"/>
                    <a:pt x="40" y="13"/>
                  </a:cubicBezTo>
                  <a:cubicBezTo>
                    <a:pt x="36" y="8"/>
                    <a:pt x="29" y="7"/>
                    <a:pt x="25" y="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5" name="Freeform 145">
              <a:extLst>
                <a:ext uri="{FF2B5EF4-FFF2-40B4-BE49-F238E27FC236}">
                  <a16:creationId xmlns:a16="http://schemas.microsoft.com/office/drawing/2014/main" id="{4032ADDB-EA99-4D8F-8D2E-47B1CB4B5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514"/>
              <a:ext cx="92" cy="120"/>
            </a:xfrm>
            <a:custGeom>
              <a:avLst/>
              <a:gdLst>
                <a:gd name="T0" fmla="*/ 278 w 37"/>
                <a:gd name="T1" fmla="*/ 95 h 48"/>
                <a:gd name="T2" fmla="*/ 42 w 37"/>
                <a:gd name="T3" fmla="*/ 238 h 48"/>
                <a:gd name="T4" fmla="*/ 353 w 37"/>
                <a:gd name="T5" fmla="*/ 750 h 48"/>
                <a:gd name="T6" fmla="*/ 308 w 37"/>
                <a:gd name="T7" fmla="*/ 238 h 48"/>
                <a:gd name="T8" fmla="*/ 569 w 37"/>
                <a:gd name="T9" fmla="*/ 270 h 48"/>
                <a:gd name="T10" fmla="*/ 403 w 37"/>
                <a:gd name="T11" fmla="*/ 12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48">
                  <a:moveTo>
                    <a:pt x="18" y="6"/>
                  </a:moveTo>
                  <a:cubicBezTo>
                    <a:pt x="8" y="0"/>
                    <a:pt x="0" y="3"/>
                    <a:pt x="3" y="15"/>
                  </a:cubicBezTo>
                  <a:cubicBezTo>
                    <a:pt x="7" y="26"/>
                    <a:pt x="24" y="38"/>
                    <a:pt x="23" y="48"/>
                  </a:cubicBezTo>
                  <a:cubicBezTo>
                    <a:pt x="21" y="37"/>
                    <a:pt x="19" y="26"/>
                    <a:pt x="20" y="15"/>
                  </a:cubicBezTo>
                  <a:cubicBezTo>
                    <a:pt x="26" y="15"/>
                    <a:pt x="31" y="17"/>
                    <a:pt x="37" y="17"/>
                  </a:cubicBezTo>
                  <a:cubicBezTo>
                    <a:pt x="35" y="12"/>
                    <a:pt x="31" y="9"/>
                    <a:pt x="26" y="8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6" name="Freeform 146">
              <a:extLst>
                <a:ext uri="{FF2B5EF4-FFF2-40B4-BE49-F238E27FC236}">
                  <a16:creationId xmlns:a16="http://schemas.microsoft.com/office/drawing/2014/main" id="{A7FC3A92-EAAF-414F-93DB-DA6F5DF64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796"/>
              <a:ext cx="130" cy="128"/>
            </a:xfrm>
            <a:custGeom>
              <a:avLst/>
              <a:gdLst>
                <a:gd name="T0" fmla="*/ 813 w 52"/>
                <a:gd name="T1" fmla="*/ 176 h 51"/>
                <a:gd name="T2" fmla="*/ 145 w 52"/>
                <a:gd name="T3" fmla="*/ 125 h 51"/>
                <a:gd name="T4" fmla="*/ 395 w 52"/>
                <a:gd name="T5" fmla="*/ 806 h 51"/>
                <a:gd name="T6" fmla="*/ 270 w 52"/>
                <a:gd name="T7" fmla="*/ 334 h 51"/>
                <a:gd name="T8" fmla="*/ 583 w 52"/>
                <a:gd name="T9" fmla="*/ 17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52" y="11"/>
                  </a:moveTo>
                  <a:cubicBezTo>
                    <a:pt x="44" y="7"/>
                    <a:pt x="16" y="0"/>
                    <a:pt x="9" y="8"/>
                  </a:cubicBezTo>
                  <a:cubicBezTo>
                    <a:pt x="0" y="19"/>
                    <a:pt x="23" y="41"/>
                    <a:pt x="25" y="51"/>
                  </a:cubicBezTo>
                  <a:cubicBezTo>
                    <a:pt x="26" y="41"/>
                    <a:pt x="16" y="30"/>
                    <a:pt x="17" y="21"/>
                  </a:cubicBezTo>
                  <a:cubicBezTo>
                    <a:pt x="17" y="11"/>
                    <a:pt x="28" y="10"/>
                    <a:pt x="37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7" name="Freeform 147">
              <a:extLst>
                <a:ext uri="{FF2B5EF4-FFF2-40B4-BE49-F238E27FC236}">
                  <a16:creationId xmlns:a16="http://schemas.microsoft.com/office/drawing/2014/main" id="{EF07F4E7-A1E2-44BB-B972-8EB2DBF6F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831"/>
              <a:ext cx="100" cy="110"/>
            </a:xfrm>
            <a:custGeom>
              <a:avLst/>
              <a:gdLst>
                <a:gd name="T0" fmla="*/ 625 w 40"/>
                <a:gd name="T1" fmla="*/ 50 h 44"/>
                <a:gd name="T2" fmla="*/ 145 w 40"/>
                <a:gd name="T3" fmla="*/ 188 h 44"/>
                <a:gd name="T4" fmla="*/ 220 w 40"/>
                <a:gd name="T5" fmla="*/ 688 h 44"/>
                <a:gd name="T6" fmla="*/ 625 w 40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4">
                  <a:moveTo>
                    <a:pt x="40" y="3"/>
                  </a:moveTo>
                  <a:cubicBezTo>
                    <a:pt x="29" y="0"/>
                    <a:pt x="15" y="2"/>
                    <a:pt x="9" y="12"/>
                  </a:cubicBezTo>
                  <a:cubicBezTo>
                    <a:pt x="0" y="25"/>
                    <a:pt x="10" y="33"/>
                    <a:pt x="14" y="44"/>
                  </a:cubicBezTo>
                  <a:cubicBezTo>
                    <a:pt x="15" y="26"/>
                    <a:pt x="18" y="2"/>
                    <a:pt x="40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8" name="Freeform 148">
              <a:extLst>
                <a:ext uri="{FF2B5EF4-FFF2-40B4-BE49-F238E27FC236}">
                  <a16:creationId xmlns:a16="http://schemas.microsoft.com/office/drawing/2014/main" id="{2CFE3339-C8B7-4302-940D-A0CEABA21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304"/>
              <a:ext cx="147" cy="87"/>
            </a:xfrm>
            <a:custGeom>
              <a:avLst/>
              <a:gdLst>
                <a:gd name="T0" fmla="*/ 728 w 59"/>
                <a:gd name="T1" fmla="*/ 186 h 35"/>
                <a:gd name="T2" fmla="*/ 12 w 59"/>
                <a:gd name="T3" fmla="*/ 186 h 35"/>
                <a:gd name="T4" fmla="*/ 620 w 59"/>
                <a:gd name="T5" fmla="*/ 537 h 35"/>
                <a:gd name="T6" fmla="*/ 912 w 59"/>
                <a:gd name="T7" fmla="*/ 15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5">
                  <a:moveTo>
                    <a:pt x="47" y="12"/>
                  </a:moveTo>
                  <a:cubicBezTo>
                    <a:pt x="40" y="10"/>
                    <a:pt x="5" y="0"/>
                    <a:pt x="1" y="12"/>
                  </a:cubicBezTo>
                  <a:cubicBezTo>
                    <a:pt x="0" y="16"/>
                    <a:pt x="34" y="29"/>
                    <a:pt x="40" y="35"/>
                  </a:cubicBezTo>
                  <a:cubicBezTo>
                    <a:pt x="24" y="14"/>
                    <a:pt x="43" y="15"/>
                    <a:pt x="5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9" name="Freeform 149">
              <a:extLst>
                <a:ext uri="{FF2B5EF4-FFF2-40B4-BE49-F238E27FC236}">
                  <a16:creationId xmlns:a16="http://schemas.microsoft.com/office/drawing/2014/main" id="{69851A77-87CC-4142-866B-B4E58D8A7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979"/>
              <a:ext cx="258" cy="167"/>
            </a:xfrm>
            <a:custGeom>
              <a:avLst/>
              <a:gdLst>
                <a:gd name="T0" fmla="*/ 1067 w 103"/>
                <a:gd name="T1" fmla="*/ 75 h 67"/>
                <a:gd name="T2" fmla="*/ 250 w 103"/>
                <a:gd name="T3" fmla="*/ 446 h 67"/>
                <a:gd name="T4" fmla="*/ 33 w 103"/>
                <a:gd name="T5" fmla="*/ 870 h 67"/>
                <a:gd name="T6" fmla="*/ 188 w 103"/>
                <a:gd name="T7" fmla="*/ 870 h 67"/>
                <a:gd name="T8" fmla="*/ 426 w 103"/>
                <a:gd name="T9" fmla="*/ 479 h 67"/>
                <a:gd name="T10" fmla="*/ 929 w 103"/>
                <a:gd name="T11" fmla="*/ 167 h 67"/>
                <a:gd name="T12" fmla="*/ 1538 w 103"/>
                <a:gd name="T13" fmla="*/ 324 h 67"/>
                <a:gd name="T14" fmla="*/ 1350 w 103"/>
                <a:gd name="T15" fmla="*/ 30 h 67"/>
                <a:gd name="T16" fmla="*/ 1380 w 103"/>
                <a:gd name="T17" fmla="*/ 30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67">
                  <a:moveTo>
                    <a:pt x="68" y="5"/>
                  </a:moveTo>
                  <a:cubicBezTo>
                    <a:pt x="50" y="3"/>
                    <a:pt x="28" y="17"/>
                    <a:pt x="16" y="29"/>
                  </a:cubicBezTo>
                  <a:cubicBezTo>
                    <a:pt x="11" y="34"/>
                    <a:pt x="0" y="48"/>
                    <a:pt x="2" y="56"/>
                  </a:cubicBezTo>
                  <a:cubicBezTo>
                    <a:pt x="4" y="67"/>
                    <a:pt x="8" y="62"/>
                    <a:pt x="12" y="56"/>
                  </a:cubicBezTo>
                  <a:cubicBezTo>
                    <a:pt x="18" y="48"/>
                    <a:pt x="19" y="39"/>
                    <a:pt x="27" y="31"/>
                  </a:cubicBezTo>
                  <a:cubicBezTo>
                    <a:pt x="35" y="22"/>
                    <a:pt x="47" y="15"/>
                    <a:pt x="59" y="11"/>
                  </a:cubicBezTo>
                  <a:cubicBezTo>
                    <a:pt x="72" y="7"/>
                    <a:pt x="95" y="4"/>
                    <a:pt x="98" y="21"/>
                  </a:cubicBezTo>
                  <a:cubicBezTo>
                    <a:pt x="103" y="14"/>
                    <a:pt x="95" y="0"/>
                    <a:pt x="86" y="2"/>
                  </a:cubicBezTo>
                  <a:cubicBezTo>
                    <a:pt x="86" y="3"/>
                    <a:pt x="87" y="1"/>
                    <a:pt x="88" y="2"/>
                  </a:cubicBezTo>
                </a:path>
              </a:pathLst>
            </a:custGeom>
            <a:solidFill>
              <a:srgbClr val="F5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0" name="Freeform 150">
              <a:extLst>
                <a:ext uri="{FF2B5EF4-FFF2-40B4-BE49-F238E27FC236}">
                  <a16:creationId xmlns:a16="http://schemas.microsoft.com/office/drawing/2014/main" id="{2FB779AF-9288-4B9C-82DA-323991BD1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131"/>
              <a:ext cx="195" cy="115"/>
            </a:xfrm>
            <a:custGeom>
              <a:avLst/>
              <a:gdLst>
                <a:gd name="T0" fmla="*/ 1125 w 78"/>
                <a:gd name="T1" fmla="*/ 0 h 46"/>
                <a:gd name="T2" fmla="*/ 345 w 78"/>
                <a:gd name="T3" fmla="*/ 238 h 46"/>
                <a:gd name="T4" fmla="*/ 488 w 78"/>
                <a:gd name="T5" fmla="*/ 720 h 46"/>
                <a:gd name="T6" fmla="*/ 1220 w 78"/>
                <a:gd name="T7" fmla="*/ 113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6">
                  <a:moveTo>
                    <a:pt x="72" y="0"/>
                  </a:moveTo>
                  <a:cubicBezTo>
                    <a:pt x="57" y="2"/>
                    <a:pt x="36" y="8"/>
                    <a:pt x="22" y="15"/>
                  </a:cubicBezTo>
                  <a:cubicBezTo>
                    <a:pt x="0" y="27"/>
                    <a:pt x="17" y="37"/>
                    <a:pt x="31" y="46"/>
                  </a:cubicBezTo>
                  <a:cubicBezTo>
                    <a:pt x="14" y="19"/>
                    <a:pt x="59" y="5"/>
                    <a:pt x="78" y="7"/>
                  </a:cubicBezTo>
                </a:path>
              </a:pathLst>
            </a:custGeom>
            <a:solidFill>
              <a:srgbClr val="F5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1" name="Freeform 151">
              <a:extLst>
                <a:ext uri="{FF2B5EF4-FFF2-40B4-BE49-F238E27FC236}">
                  <a16:creationId xmlns:a16="http://schemas.microsoft.com/office/drawing/2014/main" id="{8E7BCD61-C7B2-4E25-B61F-DF568DD85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11"/>
              <a:ext cx="70" cy="75"/>
            </a:xfrm>
            <a:custGeom>
              <a:avLst/>
              <a:gdLst>
                <a:gd name="T0" fmla="*/ 375 w 28"/>
                <a:gd name="T1" fmla="*/ 158 h 30"/>
                <a:gd name="T2" fmla="*/ 125 w 28"/>
                <a:gd name="T3" fmla="*/ 470 h 30"/>
                <a:gd name="T4" fmla="*/ 438 w 28"/>
                <a:gd name="T5" fmla="*/ 20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0">
                  <a:moveTo>
                    <a:pt x="24" y="10"/>
                  </a:moveTo>
                  <a:cubicBezTo>
                    <a:pt x="12" y="0"/>
                    <a:pt x="0" y="23"/>
                    <a:pt x="8" y="30"/>
                  </a:cubicBezTo>
                  <a:cubicBezTo>
                    <a:pt x="15" y="24"/>
                    <a:pt x="13" y="11"/>
                    <a:pt x="28" y="13"/>
                  </a:cubicBezTo>
                </a:path>
              </a:pathLst>
            </a:custGeom>
            <a:solidFill>
              <a:srgbClr val="F5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2" name="Freeform 152">
              <a:extLst>
                <a:ext uri="{FF2B5EF4-FFF2-40B4-BE49-F238E27FC236}">
                  <a16:creationId xmlns:a16="http://schemas.microsoft.com/office/drawing/2014/main" id="{6CB53BC0-E8F9-4626-9993-3BE54D9E7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399"/>
              <a:ext cx="200" cy="135"/>
            </a:xfrm>
            <a:custGeom>
              <a:avLst/>
              <a:gdLst>
                <a:gd name="T0" fmla="*/ 0 w 80"/>
                <a:gd name="T1" fmla="*/ 645 h 54"/>
                <a:gd name="T2" fmla="*/ 1250 w 80"/>
                <a:gd name="T3" fmla="*/ 438 h 54"/>
                <a:gd name="T4" fmla="*/ 938 w 80"/>
                <a:gd name="T5" fmla="*/ 845 h 54"/>
                <a:gd name="T6" fmla="*/ 770 w 80"/>
                <a:gd name="T7" fmla="*/ 470 h 54"/>
                <a:gd name="T8" fmla="*/ 345 w 80"/>
                <a:gd name="T9" fmla="*/ 56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4">
                  <a:moveTo>
                    <a:pt x="0" y="41"/>
                  </a:moveTo>
                  <a:cubicBezTo>
                    <a:pt x="18" y="29"/>
                    <a:pt x="63" y="0"/>
                    <a:pt x="80" y="28"/>
                  </a:cubicBezTo>
                  <a:cubicBezTo>
                    <a:pt x="59" y="27"/>
                    <a:pt x="54" y="33"/>
                    <a:pt x="60" y="54"/>
                  </a:cubicBezTo>
                  <a:cubicBezTo>
                    <a:pt x="56" y="48"/>
                    <a:pt x="56" y="34"/>
                    <a:pt x="49" y="30"/>
                  </a:cubicBezTo>
                  <a:cubicBezTo>
                    <a:pt x="42" y="26"/>
                    <a:pt x="28" y="33"/>
                    <a:pt x="22" y="36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3" name="Freeform 153">
              <a:extLst>
                <a:ext uri="{FF2B5EF4-FFF2-40B4-BE49-F238E27FC236}">
                  <a16:creationId xmlns:a16="http://schemas.microsoft.com/office/drawing/2014/main" id="{DE6DCF1E-564C-450D-9CC2-5B1A88BC6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667"/>
              <a:ext cx="142" cy="75"/>
            </a:xfrm>
            <a:custGeom>
              <a:avLst/>
              <a:gdLst>
                <a:gd name="T0" fmla="*/ 665 w 57"/>
                <a:gd name="T1" fmla="*/ 33 h 30"/>
                <a:gd name="T2" fmla="*/ 0 w 57"/>
                <a:gd name="T3" fmla="*/ 470 h 30"/>
                <a:gd name="T4" fmla="*/ 541 w 57"/>
                <a:gd name="T5" fmla="*/ 125 h 30"/>
                <a:gd name="T6" fmla="*/ 787 w 57"/>
                <a:gd name="T7" fmla="*/ 458 h 30"/>
                <a:gd name="T8" fmla="*/ 882 w 57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0">
                  <a:moveTo>
                    <a:pt x="43" y="2"/>
                  </a:moveTo>
                  <a:cubicBezTo>
                    <a:pt x="24" y="8"/>
                    <a:pt x="10" y="9"/>
                    <a:pt x="0" y="30"/>
                  </a:cubicBezTo>
                  <a:cubicBezTo>
                    <a:pt x="7" y="20"/>
                    <a:pt x="22" y="7"/>
                    <a:pt x="35" y="8"/>
                  </a:cubicBezTo>
                  <a:cubicBezTo>
                    <a:pt x="46" y="10"/>
                    <a:pt x="47" y="21"/>
                    <a:pt x="51" y="29"/>
                  </a:cubicBezTo>
                  <a:cubicBezTo>
                    <a:pt x="54" y="20"/>
                    <a:pt x="50" y="7"/>
                    <a:pt x="57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4" name="Freeform 154">
              <a:extLst>
                <a:ext uri="{FF2B5EF4-FFF2-40B4-BE49-F238E27FC236}">
                  <a16:creationId xmlns:a16="http://schemas.microsoft.com/office/drawing/2014/main" id="{327C26D2-982B-49BF-AB64-A1DE15C47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657"/>
              <a:ext cx="155" cy="105"/>
            </a:xfrm>
            <a:custGeom>
              <a:avLst/>
              <a:gdLst>
                <a:gd name="T0" fmla="*/ 283 w 62"/>
                <a:gd name="T1" fmla="*/ 113 h 42"/>
                <a:gd name="T2" fmla="*/ 313 w 62"/>
                <a:gd name="T3" fmla="*/ 658 h 42"/>
                <a:gd name="T4" fmla="*/ 970 w 62"/>
                <a:gd name="T5" fmla="*/ 113 h 42"/>
                <a:gd name="T6" fmla="*/ 283 w 62"/>
                <a:gd name="T7" fmla="*/ 8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2">
                  <a:moveTo>
                    <a:pt x="18" y="7"/>
                  </a:moveTo>
                  <a:cubicBezTo>
                    <a:pt x="4" y="0"/>
                    <a:pt x="7" y="37"/>
                    <a:pt x="20" y="42"/>
                  </a:cubicBezTo>
                  <a:cubicBezTo>
                    <a:pt x="0" y="11"/>
                    <a:pt x="41" y="12"/>
                    <a:pt x="62" y="7"/>
                  </a:cubicBezTo>
                  <a:cubicBezTo>
                    <a:pt x="50" y="1"/>
                    <a:pt x="31" y="0"/>
                    <a:pt x="18" y="5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5" name="Freeform 155">
              <a:extLst>
                <a:ext uri="{FF2B5EF4-FFF2-40B4-BE49-F238E27FC236}">
                  <a16:creationId xmlns:a16="http://schemas.microsoft.com/office/drawing/2014/main" id="{1994155D-0ACF-4E30-B588-ED91F18E3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824"/>
              <a:ext cx="253" cy="98"/>
            </a:xfrm>
            <a:custGeom>
              <a:avLst/>
              <a:gdLst>
                <a:gd name="T0" fmla="*/ 175 w 101"/>
                <a:gd name="T1" fmla="*/ 334 h 39"/>
                <a:gd name="T2" fmla="*/ 1305 w 101"/>
                <a:gd name="T3" fmla="*/ 20 h 39"/>
                <a:gd name="T4" fmla="*/ 1380 w 101"/>
                <a:gd name="T5" fmla="*/ 472 h 39"/>
                <a:gd name="T6" fmla="*/ 646 w 101"/>
                <a:gd name="T7" fmla="*/ 430 h 39"/>
                <a:gd name="T8" fmla="*/ 363 w 101"/>
                <a:gd name="T9" fmla="*/ 588 h 39"/>
                <a:gd name="T10" fmla="*/ 0 w 101"/>
                <a:gd name="T11" fmla="*/ 618 h 39"/>
                <a:gd name="T12" fmla="*/ 63 w 101"/>
                <a:gd name="T13" fmla="*/ 56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9">
                  <a:moveTo>
                    <a:pt x="11" y="21"/>
                  </a:moveTo>
                  <a:cubicBezTo>
                    <a:pt x="36" y="20"/>
                    <a:pt x="59" y="3"/>
                    <a:pt x="83" y="1"/>
                  </a:cubicBezTo>
                  <a:cubicBezTo>
                    <a:pt x="101" y="0"/>
                    <a:pt x="92" y="18"/>
                    <a:pt x="88" y="30"/>
                  </a:cubicBezTo>
                  <a:cubicBezTo>
                    <a:pt x="92" y="4"/>
                    <a:pt x="51" y="20"/>
                    <a:pt x="41" y="27"/>
                  </a:cubicBezTo>
                  <a:cubicBezTo>
                    <a:pt x="34" y="32"/>
                    <a:pt x="32" y="35"/>
                    <a:pt x="23" y="37"/>
                  </a:cubicBezTo>
                  <a:cubicBezTo>
                    <a:pt x="16" y="38"/>
                    <a:pt x="7" y="36"/>
                    <a:pt x="0" y="39"/>
                  </a:cubicBezTo>
                  <a:cubicBezTo>
                    <a:pt x="2" y="39"/>
                    <a:pt x="2" y="37"/>
                    <a:pt x="4" y="36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6" name="Freeform 156">
              <a:extLst>
                <a:ext uri="{FF2B5EF4-FFF2-40B4-BE49-F238E27FC236}">
                  <a16:creationId xmlns:a16="http://schemas.microsoft.com/office/drawing/2014/main" id="{4F675BEE-26EB-4048-9F83-3C96D0964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884"/>
              <a:ext cx="112" cy="95"/>
            </a:xfrm>
            <a:custGeom>
              <a:avLst/>
              <a:gdLst>
                <a:gd name="T0" fmla="*/ 0 w 45"/>
                <a:gd name="T1" fmla="*/ 595 h 38"/>
                <a:gd name="T2" fmla="*/ 137 w 45"/>
                <a:gd name="T3" fmla="*/ 95 h 38"/>
                <a:gd name="T4" fmla="*/ 694 w 45"/>
                <a:gd name="T5" fmla="*/ 345 h 38"/>
                <a:gd name="T6" fmla="*/ 124 w 45"/>
                <a:gd name="T7" fmla="*/ 283 h 38"/>
                <a:gd name="T8" fmla="*/ 167 w 45"/>
                <a:gd name="T9" fmla="*/ 31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8">
                  <a:moveTo>
                    <a:pt x="0" y="38"/>
                  </a:moveTo>
                  <a:cubicBezTo>
                    <a:pt x="0" y="30"/>
                    <a:pt x="0" y="11"/>
                    <a:pt x="9" y="6"/>
                  </a:cubicBezTo>
                  <a:cubicBezTo>
                    <a:pt x="24" y="0"/>
                    <a:pt x="34" y="19"/>
                    <a:pt x="45" y="22"/>
                  </a:cubicBezTo>
                  <a:cubicBezTo>
                    <a:pt x="32" y="23"/>
                    <a:pt x="22" y="14"/>
                    <a:pt x="8" y="18"/>
                  </a:cubicBezTo>
                  <a:cubicBezTo>
                    <a:pt x="9" y="19"/>
                    <a:pt x="10" y="19"/>
                    <a:pt x="11" y="2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7" name="Freeform 157">
              <a:extLst>
                <a:ext uri="{FF2B5EF4-FFF2-40B4-BE49-F238E27FC236}">
                  <a16:creationId xmlns:a16="http://schemas.microsoft.com/office/drawing/2014/main" id="{F68C50CA-AAD7-4B77-A6F8-FAAC1E7EC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962"/>
              <a:ext cx="175" cy="115"/>
            </a:xfrm>
            <a:custGeom>
              <a:avLst/>
              <a:gdLst>
                <a:gd name="T0" fmla="*/ 50 w 70"/>
                <a:gd name="T1" fmla="*/ 720 h 46"/>
                <a:gd name="T2" fmla="*/ 125 w 70"/>
                <a:gd name="T3" fmla="*/ 125 h 46"/>
                <a:gd name="T4" fmla="*/ 813 w 70"/>
                <a:gd name="T5" fmla="*/ 50 h 46"/>
                <a:gd name="T6" fmla="*/ 1033 w 70"/>
                <a:gd name="T7" fmla="*/ 125 h 46"/>
                <a:gd name="T8" fmla="*/ 833 w 70"/>
                <a:gd name="T9" fmla="*/ 175 h 46"/>
                <a:gd name="T10" fmla="*/ 158 w 70"/>
                <a:gd name="T11" fmla="*/ 408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46">
                  <a:moveTo>
                    <a:pt x="3" y="46"/>
                  </a:moveTo>
                  <a:cubicBezTo>
                    <a:pt x="3" y="36"/>
                    <a:pt x="0" y="15"/>
                    <a:pt x="8" y="8"/>
                  </a:cubicBezTo>
                  <a:cubicBezTo>
                    <a:pt x="15" y="0"/>
                    <a:pt x="42" y="2"/>
                    <a:pt x="52" y="3"/>
                  </a:cubicBezTo>
                  <a:cubicBezTo>
                    <a:pt x="57" y="4"/>
                    <a:pt x="64" y="2"/>
                    <a:pt x="66" y="8"/>
                  </a:cubicBezTo>
                  <a:cubicBezTo>
                    <a:pt x="70" y="17"/>
                    <a:pt x="57" y="12"/>
                    <a:pt x="53" y="11"/>
                  </a:cubicBezTo>
                  <a:cubicBezTo>
                    <a:pt x="39" y="9"/>
                    <a:pt x="11" y="5"/>
                    <a:pt x="10" y="26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8" name="Freeform 158">
              <a:extLst>
                <a:ext uri="{FF2B5EF4-FFF2-40B4-BE49-F238E27FC236}">
                  <a16:creationId xmlns:a16="http://schemas.microsoft.com/office/drawing/2014/main" id="{7BFFE5B2-B214-4B77-9932-398C19AB3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837"/>
              <a:ext cx="120" cy="160"/>
            </a:xfrm>
            <a:custGeom>
              <a:avLst/>
              <a:gdLst>
                <a:gd name="T0" fmla="*/ 333 w 48"/>
                <a:gd name="T1" fmla="*/ 395 h 64"/>
                <a:gd name="T2" fmla="*/ 0 w 48"/>
                <a:gd name="T3" fmla="*/ 1000 h 64"/>
                <a:gd name="T4" fmla="*/ 750 w 48"/>
                <a:gd name="T5" fmla="*/ 438 h 64"/>
                <a:gd name="T6" fmla="*/ 438 w 48"/>
                <a:gd name="T7" fmla="*/ 363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4">
                  <a:moveTo>
                    <a:pt x="21" y="25"/>
                  </a:moveTo>
                  <a:cubicBezTo>
                    <a:pt x="10" y="33"/>
                    <a:pt x="0" y="51"/>
                    <a:pt x="0" y="64"/>
                  </a:cubicBezTo>
                  <a:cubicBezTo>
                    <a:pt x="10" y="61"/>
                    <a:pt x="24" y="0"/>
                    <a:pt x="48" y="28"/>
                  </a:cubicBezTo>
                  <a:cubicBezTo>
                    <a:pt x="43" y="23"/>
                    <a:pt x="33" y="20"/>
                    <a:pt x="28" y="2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9" name="Freeform 159">
              <a:extLst>
                <a:ext uri="{FF2B5EF4-FFF2-40B4-BE49-F238E27FC236}">
                  <a16:creationId xmlns:a16="http://schemas.microsoft.com/office/drawing/2014/main" id="{23E2AAC5-2D9A-4995-8052-1DFC5F652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849"/>
              <a:ext cx="153" cy="115"/>
            </a:xfrm>
            <a:custGeom>
              <a:avLst/>
              <a:gdLst>
                <a:gd name="T0" fmla="*/ 963 w 61"/>
                <a:gd name="T1" fmla="*/ 188 h 46"/>
                <a:gd name="T2" fmla="*/ 158 w 61"/>
                <a:gd name="T3" fmla="*/ 158 h 46"/>
                <a:gd name="T4" fmla="*/ 534 w 61"/>
                <a:gd name="T5" fmla="*/ 720 h 46"/>
                <a:gd name="T6" fmla="*/ 334 w 61"/>
                <a:gd name="T7" fmla="*/ 345 h 46"/>
                <a:gd name="T8" fmla="*/ 788 w 61"/>
                <a:gd name="T9" fmla="*/ 17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6">
                  <a:moveTo>
                    <a:pt x="61" y="12"/>
                  </a:moveTo>
                  <a:cubicBezTo>
                    <a:pt x="51" y="5"/>
                    <a:pt x="19" y="0"/>
                    <a:pt x="10" y="10"/>
                  </a:cubicBezTo>
                  <a:cubicBezTo>
                    <a:pt x="0" y="20"/>
                    <a:pt x="28" y="39"/>
                    <a:pt x="34" y="46"/>
                  </a:cubicBezTo>
                  <a:cubicBezTo>
                    <a:pt x="31" y="40"/>
                    <a:pt x="19" y="30"/>
                    <a:pt x="21" y="22"/>
                  </a:cubicBezTo>
                  <a:cubicBezTo>
                    <a:pt x="23" y="10"/>
                    <a:pt x="40" y="12"/>
                    <a:pt x="50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0" name="Freeform 160">
              <a:extLst>
                <a:ext uri="{FF2B5EF4-FFF2-40B4-BE49-F238E27FC236}">
                  <a16:creationId xmlns:a16="http://schemas.microsoft.com/office/drawing/2014/main" id="{7A55802D-CEEA-46E6-B2C6-760441002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779"/>
              <a:ext cx="145" cy="160"/>
            </a:xfrm>
            <a:custGeom>
              <a:avLst/>
              <a:gdLst>
                <a:gd name="T0" fmla="*/ 845 w 58"/>
                <a:gd name="T1" fmla="*/ 345 h 64"/>
                <a:gd name="T2" fmla="*/ 125 w 58"/>
                <a:gd name="T3" fmla="*/ 1000 h 64"/>
                <a:gd name="T4" fmla="*/ 395 w 58"/>
                <a:gd name="T5" fmla="*/ 438 h 64"/>
                <a:gd name="T6" fmla="*/ 908 w 58"/>
                <a:gd name="T7" fmla="*/ 363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4">
                  <a:moveTo>
                    <a:pt x="54" y="22"/>
                  </a:moveTo>
                  <a:cubicBezTo>
                    <a:pt x="28" y="0"/>
                    <a:pt x="0" y="40"/>
                    <a:pt x="8" y="64"/>
                  </a:cubicBezTo>
                  <a:cubicBezTo>
                    <a:pt x="18" y="57"/>
                    <a:pt x="15" y="37"/>
                    <a:pt x="25" y="28"/>
                  </a:cubicBezTo>
                  <a:cubicBezTo>
                    <a:pt x="35" y="19"/>
                    <a:pt x="46" y="23"/>
                    <a:pt x="58" y="2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1" name="Freeform 161">
              <a:extLst>
                <a:ext uri="{FF2B5EF4-FFF2-40B4-BE49-F238E27FC236}">
                  <a16:creationId xmlns:a16="http://schemas.microsoft.com/office/drawing/2014/main" id="{638D5209-EE1C-4553-8DB9-22DE52A16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672"/>
              <a:ext cx="145" cy="75"/>
            </a:xfrm>
            <a:custGeom>
              <a:avLst/>
              <a:gdLst>
                <a:gd name="T0" fmla="*/ 738 w 58"/>
                <a:gd name="T1" fmla="*/ 0 h 30"/>
                <a:gd name="T2" fmla="*/ 0 w 58"/>
                <a:gd name="T3" fmla="*/ 470 h 30"/>
                <a:gd name="T4" fmla="*/ 708 w 58"/>
                <a:gd name="T5" fmla="*/ 333 h 30"/>
                <a:gd name="T6" fmla="*/ 863 w 58"/>
                <a:gd name="T7" fmla="*/ 313 h 30"/>
                <a:gd name="T8" fmla="*/ 895 w 58"/>
                <a:gd name="T9" fmla="*/ 6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47" y="0"/>
                  </a:moveTo>
                  <a:cubicBezTo>
                    <a:pt x="34" y="4"/>
                    <a:pt x="2" y="13"/>
                    <a:pt x="0" y="30"/>
                  </a:cubicBezTo>
                  <a:cubicBezTo>
                    <a:pt x="16" y="27"/>
                    <a:pt x="29" y="21"/>
                    <a:pt x="45" y="21"/>
                  </a:cubicBezTo>
                  <a:cubicBezTo>
                    <a:pt x="52" y="21"/>
                    <a:pt x="50" y="27"/>
                    <a:pt x="55" y="20"/>
                  </a:cubicBezTo>
                  <a:cubicBezTo>
                    <a:pt x="58" y="15"/>
                    <a:pt x="57" y="6"/>
                    <a:pt x="57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2" name="Freeform 162">
              <a:extLst>
                <a:ext uri="{FF2B5EF4-FFF2-40B4-BE49-F238E27FC236}">
                  <a16:creationId xmlns:a16="http://schemas.microsoft.com/office/drawing/2014/main" id="{56A14497-E3F1-479E-93AF-299D7BDD7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857"/>
              <a:ext cx="88" cy="72"/>
            </a:xfrm>
            <a:custGeom>
              <a:avLst/>
              <a:gdLst>
                <a:gd name="T0" fmla="*/ 397 w 35"/>
                <a:gd name="T1" fmla="*/ 62 h 29"/>
                <a:gd name="T2" fmla="*/ 126 w 35"/>
                <a:gd name="T3" fmla="*/ 444 h 29"/>
                <a:gd name="T4" fmla="*/ 556 w 35"/>
                <a:gd name="T5" fmla="*/ 3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9">
                  <a:moveTo>
                    <a:pt x="25" y="4"/>
                  </a:moveTo>
                  <a:cubicBezTo>
                    <a:pt x="17" y="0"/>
                    <a:pt x="0" y="22"/>
                    <a:pt x="8" y="29"/>
                  </a:cubicBezTo>
                  <a:cubicBezTo>
                    <a:pt x="14" y="15"/>
                    <a:pt x="20" y="8"/>
                    <a:pt x="35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3" name="Freeform 163">
              <a:extLst>
                <a:ext uri="{FF2B5EF4-FFF2-40B4-BE49-F238E27FC236}">
                  <a16:creationId xmlns:a16="http://schemas.microsoft.com/office/drawing/2014/main" id="{2BF1E7C6-5238-4FDD-B379-0F2F36FE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017"/>
              <a:ext cx="255" cy="107"/>
            </a:xfrm>
            <a:custGeom>
              <a:avLst/>
              <a:gdLst>
                <a:gd name="T0" fmla="*/ 1283 w 102"/>
                <a:gd name="T1" fmla="*/ 42 h 43"/>
                <a:gd name="T2" fmla="*/ 1033 w 102"/>
                <a:gd name="T3" fmla="*/ 199 h 43"/>
                <a:gd name="T4" fmla="*/ 675 w 102"/>
                <a:gd name="T5" fmla="*/ 321 h 43"/>
                <a:gd name="T6" fmla="*/ 333 w 102"/>
                <a:gd name="T7" fmla="*/ 662 h 43"/>
                <a:gd name="T8" fmla="*/ 895 w 102"/>
                <a:gd name="T9" fmla="*/ 341 h 43"/>
                <a:gd name="T10" fmla="*/ 1595 w 102"/>
                <a:gd name="T11" fmla="*/ 199 h 43"/>
                <a:gd name="T12" fmla="*/ 1458 w 102"/>
                <a:gd name="T13" fmla="*/ 42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43">
                  <a:moveTo>
                    <a:pt x="82" y="3"/>
                  </a:moveTo>
                  <a:cubicBezTo>
                    <a:pt x="76" y="0"/>
                    <a:pt x="72" y="9"/>
                    <a:pt x="66" y="13"/>
                  </a:cubicBezTo>
                  <a:cubicBezTo>
                    <a:pt x="60" y="17"/>
                    <a:pt x="51" y="19"/>
                    <a:pt x="43" y="21"/>
                  </a:cubicBezTo>
                  <a:cubicBezTo>
                    <a:pt x="36" y="22"/>
                    <a:pt x="0" y="31"/>
                    <a:pt x="21" y="43"/>
                  </a:cubicBezTo>
                  <a:cubicBezTo>
                    <a:pt x="30" y="25"/>
                    <a:pt x="37" y="24"/>
                    <a:pt x="57" y="22"/>
                  </a:cubicBezTo>
                  <a:cubicBezTo>
                    <a:pt x="71" y="20"/>
                    <a:pt x="89" y="18"/>
                    <a:pt x="102" y="13"/>
                  </a:cubicBezTo>
                  <a:cubicBezTo>
                    <a:pt x="98" y="10"/>
                    <a:pt x="94" y="7"/>
                    <a:pt x="93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4" name="Freeform 164">
              <a:extLst>
                <a:ext uri="{FF2B5EF4-FFF2-40B4-BE49-F238E27FC236}">
                  <a16:creationId xmlns:a16="http://schemas.microsoft.com/office/drawing/2014/main" id="{588FD630-FE48-4524-8FD8-596A420CB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2092"/>
              <a:ext cx="147" cy="82"/>
            </a:xfrm>
            <a:custGeom>
              <a:avLst/>
              <a:gdLst>
                <a:gd name="T0" fmla="*/ 324 w 59"/>
                <a:gd name="T1" fmla="*/ 0 h 33"/>
                <a:gd name="T2" fmla="*/ 167 w 59"/>
                <a:gd name="T3" fmla="*/ 507 h 33"/>
                <a:gd name="T4" fmla="*/ 354 w 59"/>
                <a:gd name="T5" fmla="*/ 137 h 33"/>
                <a:gd name="T6" fmla="*/ 912 w 59"/>
                <a:gd name="T7" fmla="*/ 154 h 33"/>
                <a:gd name="T8" fmla="*/ 715 w 59"/>
                <a:gd name="T9" fmla="*/ 4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3">
                  <a:moveTo>
                    <a:pt x="21" y="0"/>
                  </a:moveTo>
                  <a:cubicBezTo>
                    <a:pt x="13" y="6"/>
                    <a:pt x="0" y="26"/>
                    <a:pt x="11" y="33"/>
                  </a:cubicBezTo>
                  <a:cubicBezTo>
                    <a:pt x="15" y="24"/>
                    <a:pt x="13" y="12"/>
                    <a:pt x="23" y="9"/>
                  </a:cubicBezTo>
                  <a:cubicBezTo>
                    <a:pt x="34" y="5"/>
                    <a:pt x="47" y="14"/>
                    <a:pt x="59" y="10"/>
                  </a:cubicBezTo>
                  <a:cubicBezTo>
                    <a:pt x="57" y="4"/>
                    <a:pt x="51" y="4"/>
                    <a:pt x="46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5" name="Freeform 165">
              <a:extLst>
                <a:ext uri="{FF2B5EF4-FFF2-40B4-BE49-F238E27FC236}">
                  <a16:creationId xmlns:a16="http://schemas.microsoft.com/office/drawing/2014/main" id="{86F8CE9A-5851-4FB0-90DD-711C622ED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079"/>
              <a:ext cx="115" cy="38"/>
            </a:xfrm>
            <a:custGeom>
              <a:avLst/>
              <a:gdLst>
                <a:gd name="T0" fmla="*/ 0 w 46"/>
                <a:gd name="T1" fmla="*/ 225 h 15"/>
                <a:gd name="T2" fmla="*/ 375 w 46"/>
                <a:gd name="T3" fmla="*/ 0 h 15"/>
                <a:gd name="T4" fmla="*/ 720 w 46"/>
                <a:gd name="T5" fmla="*/ 243 h 15"/>
                <a:gd name="T6" fmla="*/ 458 w 46"/>
                <a:gd name="T7" fmla="*/ 6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0" y="14"/>
                  </a:moveTo>
                  <a:cubicBezTo>
                    <a:pt x="8" y="10"/>
                    <a:pt x="15" y="1"/>
                    <a:pt x="24" y="0"/>
                  </a:cubicBezTo>
                  <a:cubicBezTo>
                    <a:pt x="33" y="0"/>
                    <a:pt x="41" y="8"/>
                    <a:pt x="46" y="15"/>
                  </a:cubicBezTo>
                  <a:cubicBezTo>
                    <a:pt x="40" y="13"/>
                    <a:pt x="31" y="9"/>
                    <a:pt x="29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6" name="Freeform 166">
              <a:extLst>
                <a:ext uri="{FF2B5EF4-FFF2-40B4-BE49-F238E27FC236}">
                  <a16:creationId xmlns:a16="http://schemas.microsoft.com/office/drawing/2014/main" id="{2FAB21AD-293D-4375-9E5B-7DD187D2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486"/>
              <a:ext cx="97" cy="75"/>
            </a:xfrm>
            <a:custGeom>
              <a:avLst/>
              <a:gdLst>
                <a:gd name="T0" fmla="*/ 403 w 39"/>
                <a:gd name="T1" fmla="*/ 113 h 30"/>
                <a:gd name="T2" fmla="*/ 154 w 39"/>
                <a:gd name="T3" fmla="*/ 470 h 30"/>
                <a:gd name="T4" fmla="*/ 308 w 39"/>
                <a:gd name="T5" fmla="*/ 208 h 30"/>
                <a:gd name="T6" fmla="*/ 599 w 39"/>
                <a:gd name="T7" fmla="*/ 22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0">
                  <a:moveTo>
                    <a:pt x="26" y="7"/>
                  </a:moveTo>
                  <a:cubicBezTo>
                    <a:pt x="10" y="0"/>
                    <a:pt x="0" y="30"/>
                    <a:pt x="10" y="30"/>
                  </a:cubicBezTo>
                  <a:cubicBezTo>
                    <a:pt x="13" y="30"/>
                    <a:pt x="16" y="15"/>
                    <a:pt x="20" y="13"/>
                  </a:cubicBezTo>
                  <a:cubicBezTo>
                    <a:pt x="26" y="9"/>
                    <a:pt x="33" y="11"/>
                    <a:pt x="39" y="1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7" name="Freeform 167">
              <a:extLst>
                <a:ext uri="{FF2B5EF4-FFF2-40B4-BE49-F238E27FC236}">
                  <a16:creationId xmlns:a16="http://schemas.microsoft.com/office/drawing/2014/main" id="{3687C494-C7E9-45A7-8741-EE4C52CB7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596"/>
              <a:ext cx="120" cy="118"/>
            </a:xfrm>
            <a:custGeom>
              <a:avLst/>
              <a:gdLst>
                <a:gd name="T0" fmla="*/ 0 w 48"/>
                <a:gd name="T1" fmla="*/ 585 h 47"/>
                <a:gd name="T2" fmla="*/ 750 w 48"/>
                <a:gd name="T3" fmla="*/ 409 h 47"/>
                <a:gd name="T4" fmla="*/ 613 w 48"/>
                <a:gd name="T5" fmla="*/ 743 h 47"/>
                <a:gd name="T6" fmla="*/ 283 w 48"/>
                <a:gd name="T7" fmla="*/ 535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7">
                  <a:moveTo>
                    <a:pt x="0" y="37"/>
                  </a:moveTo>
                  <a:cubicBezTo>
                    <a:pt x="8" y="27"/>
                    <a:pt x="46" y="0"/>
                    <a:pt x="48" y="26"/>
                  </a:cubicBezTo>
                  <a:cubicBezTo>
                    <a:pt x="37" y="13"/>
                    <a:pt x="36" y="40"/>
                    <a:pt x="39" y="47"/>
                  </a:cubicBezTo>
                  <a:cubicBezTo>
                    <a:pt x="35" y="40"/>
                    <a:pt x="26" y="24"/>
                    <a:pt x="18" y="3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8" name="Freeform 168">
              <a:extLst>
                <a:ext uri="{FF2B5EF4-FFF2-40B4-BE49-F238E27FC236}">
                  <a16:creationId xmlns:a16="http://schemas.microsoft.com/office/drawing/2014/main" id="{417D5885-80EC-4C72-88DF-87431F05D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469"/>
              <a:ext cx="127" cy="95"/>
            </a:xfrm>
            <a:custGeom>
              <a:avLst/>
              <a:gdLst>
                <a:gd name="T0" fmla="*/ 682 w 51"/>
                <a:gd name="T1" fmla="*/ 20 h 38"/>
                <a:gd name="T2" fmla="*/ 0 w 51"/>
                <a:gd name="T3" fmla="*/ 595 h 38"/>
                <a:gd name="T4" fmla="*/ 787 w 51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8">
                  <a:moveTo>
                    <a:pt x="44" y="1"/>
                  </a:moveTo>
                  <a:cubicBezTo>
                    <a:pt x="27" y="0"/>
                    <a:pt x="0" y="21"/>
                    <a:pt x="0" y="38"/>
                  </a:cubicBezTo>
                  <a:cubicBezTo>
                    <a:pt x="20" y="30"/>
                    <a:pt x="25" y="5"/>
                    <a:pt x="51" y="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9" name="Freeform 169">
              <a:extLst>
                <a:ext uri="{FF2B5EF4-FFF2-40B4-BE49-F238E27FC236}">
                  <a16:creationId xmlns:a16="http://schemas.microsoft.com/office/drawing/2014/main" id="{E4045E97-E68C-48C3-8CEC-1B4C4B01A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84"/>
              <a:ext cx="78" cy="132"/>
            </a:xfrm>
            <a:custGeom>
              <a:avLst/>
              <a:gdLst>
                <a:gd name="T0" fmla="*/ 493 w 31"/>
                <a:gd name="T1" fmla="*/ 199 h 53"/>
                <a:gd name="T2" fmla="*/ 33 w 31"/>
                <a:gd name="T3" fmla="*/ 478 h 53"/>
                <a:gd name="T4" fmla="*/ 317 w 31"/>
                <a:gd name="T5" fmla="*/ 807 h 53"/>
                <a:gd name="T6" fmla="*/ 317 w 31"/>
                <a:gd name="T7" fmla="*/ 807 h 53"/>
                <a:gd name="T8" fmla="*/ 413 w 31"/>
                <a:gd name="T9" fmla="*/ 21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3">
                  <a:moveTo>
                    <a:pt x="31" y="13"/>
                  </a:moveTo>
                  <a:cubicBezTo>
                    <a:pt x="26" y="0"/>
                    <a:pt x="3" y="22"/>
                    <a:pt x="2" y="31"/>
                  </a:cubicBezTo>
                  <a:cubicBezTo>
                    <a:pt x="0" y="43"/>
                    <a:pt x="13" y="45"/>
                    <a:pt x="20" y="52"/>
                  </a:cubicBezTo>
                  <a:cubicBezTo>
                    <a:pt x="21" y="53"/>
                    <a:pt x="21" y="53"/>
                    <a:pt x="20" y="52"/>
                  </a:cubicBezTo>
                  <a:cubicBezTo>
                    <a:pt x="12" y="34"/>
                    <a:pt x="4" y="26"/>
                    <a:pt x="26" y="1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0" name="Freeform 170">
              <a:extLst>
                <a:ext uri="{FF2B5EF4-FFF2-40B4-BE49-F238E27FC236}">
                  <a16:creationId xmlns:a16="http://schemas.microsoft.com/office/drawing/2014/main" id="{A17C5797-2617-4E91-9B59-A6BED4183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91"/>
              <a:ext cx="85" cy="68"/>
            </a:xfrm>
            <a:custGeom>
              <a:avLst/>
              <a:gdLst>
                <a:gd name="T0" fmla="*/ 533 w 34"/>
                <a:gd name="T1" fmla="*/ 113 h 27"/>
                <a:gd name="T2" fmla="*/ 0 w 34"/>
                <a:gd name="T3" fmla="*/ 317 h 27"/>
                <a:gd name="T4" fmla="*/ 408 w 34"/>
                <a:gd name="T5" fmla="*/ 431 h 27"/>
                <a:gd name="T6" fmla="*/ 488 w 34"/>
                <a:gd name="T7" fmla="*/ 3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7">
                  <a:moveTo>
                    <a:pt x="34" y="7"/>
                  </a:moveTo>
                  <a:cubicBezTo>
                    <a:pt x="26" y="0"/>
                    <a:pt x="5" y="13"/>
                    <a:pt x="0" y="20"/>
                  </a:cubicBezTo>
                  <a:cubicBezTo>
                    <a:pt x="7" y="26"/>
                    <a:pt x="18" y="24"/>
                    <a:pt x="26" y="27"/>
                  </a:cubicBezTo>
                  <a:cubicBezTo>
                    <a:pt x="11" y="21"/>
                    <a:pt x="21" y="7"/>
                    <a:pt x="31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1" name="Freeform 171">
              <a:extLst>
                <a:ext uri="{FF2B5EF4-FFF2-40B4-BE49-F238E27FC236}">
                  <a16:creationId xmlns:a16="http://schemas.microsoft.com/office/drawing/2014/main" id="{1868D283-1DA9-40EE-9F5C-3DC839C32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21"/>
              <a:ext cx="83" cy="93"/>
            </a:xfrm>
            <a:custGeom>
              <a:avLst/>
              <a:gdLst>
                <a:gd name="T0" fmla="*/ 367 w 33"/>
                <a:gd name="T1" fmla="*/ 158 h 37"/>
                <a:gd name="T2" fmla="*/ 146 w 33"/>
                <a:gd name="T3" fmla="*/ 588 h 37"/>
                <a:gd name="T4" fmla="*/ 209 w 33"/>
                <a:gd name="T5" fmla="*/ 284 h 37"/>
                <a:gd name="T6" fmla="*/ 526 w 33"/>
                <a:gd name="T7" fmla="*/ 33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7">
                  <a:moveTo>
                    <a:pt x="23" y="10"/>
                  </a:moveTo>
                  <a:cubicBezTo>
                    <a:pt x="9" y="0"/>
                    <a:pt x="0" y="29"/>
                    <a:pt x="9" y="37"/>
                  </a:cubicBezTo>
                  <a:cubicBezTo>
                    <a:pt x="11" y="33"/>
                    <a:pt x="9" y="22"/>
                    <a:pt x="13" y="18"/>
                  </a:cubicBezTo>
                  <a:cubicBezTo>
                    <a:pt x="17" y="15"/>
                    <a:pt x="28" y="21"/>
                    <a:pt x="33" y="2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2" name="Freeform 172">
              <a:extLst>
                <a:ext uri="{FF2B5EF4-FFF2-40B4-BE49-F238E27FC236}">
                  <a16:creationId xmlns:a16="http://schemas.microsoft.com/office/drawing/2014/main" id="{5EA3166F-E0F7-4BA0-A38C-A45F304DB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116"/>
              <a:ext cx="168" cy="105"/>
            </a:xfrm>
            <a:custGeom>
              <a:avLst/>
              <a:gdLst>
                <a:gd name="T0" fmla="*/ 1056 w 67"/>
                <a:gd name="T1" fmla="*/ 33 h 42"/>
                <a:gd name="T2" fmla="*/ 0 w 67"/>
                <a:gd name="T3" fmla="*/ 208 h 42"/>
                <a:gd name="T4" fmla="*/ 376 w 67"/>
                <a:gd name="T5" fmla="*/ 658 h 42"/>
                <a:gd name="T6" fmla="*/ 584 w 67"/>
                <a:gd name="T7" fmla="*/ 208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42">
                  <a:moveTo>
                    <a:pt x="67" y="2"/>
                  </a:moveTo>
                  <a:cubicBezTo>
                    <a:pt x="44" y="7"/>
                    <a:pt x="21" y="0"/>
                    <a:pt x="0" y="13"/>
                  </a:cubicBezTo>
                  <a:cubicBezTo>
                    <a:pt x="12" y="20"/>
                    <a:pt x="18" y="28"/>
                    <a:pt x="24" y="42"/>
                  </a:cubicBezTo>
                  <a:cubicBezTo>
                    <a:pt x="15" y="24"/>
                    <a:pt x="21" y="19"/>
                    <a:pt x="37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3" name="Freeform 173">
              <a:extLst>
                <a:ext uri="{FF2B5EF4-FFF2-40B4-BE49-F238E27FC236}">
                  <a16:creationId xmlns:a16="http://schemas.microsoft.com/office/drawing/2014/main" id="{5BD8EDEF-94D7-473D-B817-5A30869D1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99"/>
              <a:ext cx="52" cy="80"/>
            </a:xfrm>
            <a:custGeom>
              <a:avLst/>
              <a:gdLst>
                <a:gd name="T0" fmla="*/ 228 w 21"/>
                <a:gd name="T1" fmla="*/ 0 h 32"/>
                <a:gd name="T2" fmla="*/ 154 w 21"/>
                <a:gd name="T3" fmla="*/ 500 h 32"/>
                <a:gd name="T4" fmla="*/ 319 w 21"/>
                <a:gd name="T5" fmla="*/ 5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2">
                  <a:moveTo>
                    <a:pt x="15" y="0"/>
                  </a:moveTo>
                  <a:cubicBezTo>
                    <a:pt x="5" y="3"/>
                    <a:pt x="0" y="26"/>
                    <a:pt x="10" y="32"/>
                  </a:cubicBezTo>
                  <a:cubicBezTo>
                    <a:pt x="10" y="22"/>
                    <a:pt x="6" y="4"/>
                    <a:pt x="21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4" name="Freeform 174">
              <a:extLst>
                <a:ext uri="{FF2B5EF4-FFF2-40B4-BE49-F238E27FC236}">
                  <a16:creationId xmlns:a16="http://schemas.microsoft.com/office/drawing/2014/main" id="{25D0E2AD-4573-4BB8-BFD3-ECA69970A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246"/>
              <a:ext cx="85" cy="103"/>
            </a:xfrm>
            <a:custGeom>
              <a:avLst/>
              <a:gdLst>
                <a:gd name="T0" fmla="*/ 408 w 34"/>
                <a:gd name="T1" fmla="*/ 0 h 41"/>
                <a:gd name="T2" fmla="*/ 33 w 34"/>
                <a:gd name="T3" fmla="*/ 347 h 41"/>
                <a:gd name="T4" fmla="*/ 395 w 34"/>
                <a:gd name="T5" fmla="*/ 631 h 41"/>
                <a:gd name="T6" fmla="*/ 533 w 34"/>
                <a:gd name="T7" fmla="*/ 3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26" y="0"/>
                  </a:moveTo>
                  <a:cubicBezTo>
                    <a:pt x="13" y="3"/>
                    <a:pt x="3" y="7"/>
                    <a:pt x="2" y="22"/>
                  </a:cubicBezTo>
                  <a:cubicBezTo>
                    <a:pt x="0" y="41"/>
                    <a:pt x="11" y="39"/>
                    <a:pt x="25" y="40"/>
                  </a:cubicBezTo>
                  <a:cubicBezTo>
                    <a:pt x="2" y="28"/>
                    <a:pt x="9" y="8"/>
                    <a:pt x="34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5" name="Freeform 175">
              <a:extLst>
                <a:ext uri="{FF2B5EF4-FFF2-40B4-BE49-F238E27FC236}">
                  <a16:creationId xmlns:a16="http://schemas.microsoft.com/office/drawing/2014/main" id="{0C133345-DCEE-4BA0-80C3-CEDC77FAD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479"/>
              <a:ext cx="98" cy="120"/>
            </a:xfrm>
            <a:custGeom>
              <a:avLst/>
              <a:gdLst>
                <a:gd name="T0" fmla="*/ 618 w 39"/>
                <a:gd name="T1" fmla="*/ 238 h 48"/>
                <a:gd name="T2" fmla="*/ 33 w 39"/>
                <a:gd name="T3" fmla="*/ 238 h 48"/>
                <a:gd name="T4" fmla="*/ 601 w 39"/>
                <a:gd name="T5" fmla="*/ 750 h 48"/>
                <a:gd name="T6" fmla="*/ 460 w 39"/>
                <a:gd name="T7" fmla="*/ 15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8">
                  <a:moveTo>
                    <a:pt x="39" y="15"/>
                  </a:moveTo>
                  <a:cubicBezTo>
                    <a:pt x="33" y="9"/>
                    <a:pt x="5" y="0"/>
                    <a:pt x="2" y="15"/>
                  </a:cubicBezTo>
                  <a:cubicBezTo>
                    <a:pt x="0" y="25"/>
                    <a:pt x="33" y="42"/>
                    <a:pt x="38" y="48"/>
                  </a:cubicBezTo>
                  <a:cubicBezTo>
                    <a:pt x="26" y="40"/>
                    <a:pt x="11" y="20"/>
                    <a:pt x="2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6" name="Freeform 176">
              <a:extLst>
                <a:ext uri="{FF2B5EF4-FFF2-40B4-BE49-F238E27FC236}">
                  <a16:creationId xmlns:a16="http://schemas.microsoft.com/office/drawing/2014/main" id="{969EB06F-F203-40D3-93BC-4CDA8CF68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146"/>
              <a:ext cx="87" cy="103"/>
            </a:xfrm>
            <a:custGeom>
              <a:avLst/>
              <a:gdLst>
                <a:gd name="T0" fmla="*/ 259 w 35"/>
                <a:gd name="T1" fmla="*/ 176 h 41"/>
                <a:gd name="T2" fmla="*/ 537 w 35"/>
                <a:gd name="T3" fmla="*/ 651 h 41"/>
                <a:gd name="T4" fmla="*/ 462 w 35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1">
                  <a:moveTo>
                    <a:pt x="17" y="11"/>
                  </a:moveTo>
                  <a:cubicBezTo>
                    <a:pt x="0" y="22"/>
                    <a:pt x="25" y="38"/>
                    <a:pt x="35" y="41"/>
                  </a:cubicBezTo>
                  <a:cubicBezTo>
                    <a:pt x="22" y="26"/>
                    <a:pt x="11" y="18"/>
                    <a:pt x="30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7" name="Freeform 177">
              <a:extLst>
                <a:ext uri="{FF2B5EF4-FFF2-40B4-BE49-F238E27FC236}">
                  <a16:creationId xmlns:a16="http://schemas.microsoft.com/office/drawing/2014/main" id="{BC540241-4727-4104-98E8-80870DF7E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844"/>
              <a:ext cx="107" cy="77"/>
            </a:xfrm>
            <a:custGeom>
              <a:avLst/>
              <a:gdLst>
                <a:gd name="T0" fmla="*/ 0 w 43"/>
                <a:gd name="T1" fmla="*/ 474 h 31"/>
                <a:gd name="T2" fmla="*/ 662 w 43"/>
                <a:gd name="T3" fmla="*/ 166 h 31"/>
                <a:gd name="T4" fmla="*/ 249 w 43"/>
                <a:gd name="T5" fmla="*/ 27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1">
                  <a:moveTo>
                    <a:pt x="0" y="31"/>
                  </a:moveTo>
                  <a:cubicBezTo>
                    <a:pt x="4" y="18"/>
                    <a:pt x="30" y="0"/>
                    <a:pt x="43" y="11"/>
                  </a:cubicBezTo>
                  <a:cubicBezTo>
                    <a:pt x="36" y="16"/>
                    <a:pt x="24" y="14"/>
                    <a:pt x="16" y="18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8" name="Freeform 178">
              <a:extLst>
                <a:ext uri="{FF2B5EF4-FFF2-40B4-BE49-F238E27FC236}">
                  <a16:creationId xmlns:a16="http://schemas.microsoft.com/office/drawing/2014/main" id="{606793BE-4131-4BFC-8524-E8B94E326A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" y="551"/>
              <a:ext cx="2663" cy="1286"/>
            </a:xfrm>
            <a:custGeom>
              <a:avLst/>
              <a:gdLst>
                <a:gd name="T0" fmla="*/ 6471 w 1065"/>
                <a:gd name="T1" fmla="*/ 7548 h 514"/>
                <a:gd name="T2" fmla="*/ 5021 w 1065"/>
                <a:gd name="T3" fmla="*/ 6623 h 514"/>
                <a:gd name="T4" fmla="*/ 1970 w 1065"/>
                <a:gd name="T5" fmla="*/ 4964 h 514"/>
                <a:gd name="T6" fmla="*/ 1533 w 1065"/>
                <a:gd name="T7" fmla="*/ 3993 h 514"/>
                <a:gd name="T8" fmla="*/ 1550 w 1065"/>
                <a:gd name="T9" fmla="*/ 3413 h 514"/>
                <a:gd name="T10" fmla="*/ 270 w 1065"/>
                <a:gd name="T11" fmla="*/ 2192 h 514"/>
                <a:gd name="T12" fmla="*/ 1970 w 1065"/>
                <a:gd name="T13" fmla="*/ 2334 h 514"/>
                <a:gd name="T14" fmla="*/ 8097 w 1065"/>
                <a:gd name="T15" fmla="*/ 0 h 514"/>
                <a:gd name="T16" fmla="*/ 14005 w 1065"/>
                <a:gd name="T17" fmla="*/ 3680 h 514"/>
                <a:gd name="T18" fmla="*/ 16193 w 1065"/>
                <a:gd name="T19" fmla="*/ 3443 h 514"/>
                <a:gd name="T20" fmla="*/ 7679 w 1065"/>
                <a:gd name="T21" fmla="*/ 7999 h 514"/>
                <a:gd name="T22" fmla="*/ 14900 w 1065"/>
                <a:gd name="T23" fmla="*/ 4481 h 514"/>
                <a:gd name="T24" fmla="*/ 13272 w 1065"/>
                <a:gd name="T25" fmla="*/ 3650 h 514"/>
                <a:gd name="T26" fmla="*/ 6626 w 1065"/>
                <a:gd name="T27" fmla="*/ 1001 h 514"/>
                <a:gd name="T28" fmla="*/ 1550 w 1065"/>
                <a:gd name="T29" fmla="*/ 2334 h 514"/>
                <a:gd name="T30" fmla="*/ 1458 w 1065"/>
                <a:gd name="T31" fmla="*/ 3147 h 514"/>
                <a:gd name="T32" fmla="*/ 1750 w 1065"/>
                <a:gd name="T33" fmla="*/ 4243 h 514"/>
                <a:gd name="T34" fmla="*/ 1875 w 1065"/>
                <a:gd name="T35" fmla="*/ 4764 h 514"/>
                <a:gd name="T36" fmla="*/ 6064 w 1065"/>
                <a:gd name="T37" fmla="*/ 6935 h 514"/>
                <a:gd name="T38" fmla="*/ 6971 w 1065"/>
                <a:gd name="T39" fmla="*/ 7623 h 514"/>
                <a:gd name="T40" fmla="*/ 5846 w 1065"/>
                <a:gd name="T41" fmla="*/ 6202 h 514"/>
                <a:gd name="T42" fmla="*/ 9054 w 1065"/>
                <a:gd name="T43" fmla="*/ 6673 h 514"/>
                <a:gd name="T44" fmla="*/ 8942 w 1065"/>
                <a:gd name="T45" fmla="*/ 6968 h 514"/>
                <a:gd name="T46" fmla="*/ 6501 w 1065"/>
                <a:gd name="T47" fmla="*/ 5139 h 514"/>
                <a:gd name="T48" fmla="*/ 7366 w 1065"/>
                <a:gd name="T49" fmla="*/ 6985 h 514"/>
                <a:gd name="T50" fmla="*/ 10209 w 1065"/>
                <a:gd name="T51" fmla="*/ 3443 h 514"/>
                <a:gd name="T52" fmla="*/ 12285 w 1065"/>
                <a:gd name="T53" fmla="*/ 5484 h 514"/>
                <a:gd name="T54" fmla="*/ 9879 w 1065"/>
                <a:gd name="T55" fmla="*/ 6265 h 514"/>
                <a:gd name="T56" fmla="*/ 10367 w 1065"/>
                <a:gd name="T57" fmla="*/ 6265 h 514"/>
                <a:gd name="T58" fmla="*/ 11742 w 1065"/>
                <a:gd name="T59" fmla="*/ 3463 h 514"/>
                <a:gd name="T60" fmla="*/ 3271 w 1065"/>
                <a:gd name="T61" fmla="*/ 4776 h 514"/>
                <a:gd name="T62" fmla="*/ 2563 w 1065"/>
                <a:gd name="T63" fmla="*/ 3305 h 514"/>
                <a:gd name="T64" fmla="*/ 6741 w 1065"/>
                <a:gd name="T65" fmla="*/ 2067 h 514"/>
                <a:gd name="T66" fmla="*/ 4176 w 1065"/>
                <a:gd name="T67" fmla="*/ 5464 h 514"/>
                <a:gd name="T68" fmla="*/ 5721 w 1065"/>
                <a:gd name="T69" fmla="*/ 1596 h 514"/>
                <a:gd name="T70" fmla="*/ 2863 w 1065"/>
                <a:gd name="T71" fmla="*/ 3225 h 514"/>
                <a:gd name="T72" fmla="*/ 3613 w 1065"/>
                <a:gd name="T73" fmla="*/ 4984 h 514"/>
                <a:gd name="T74" fmla="*/ 7116 w 1065"/>
                <a:gd name="T75" fmla="*/ 4901 h 514"/>
                <a:gd name="T76" fmla="*/ 8959 w 1065"/>
                <a:gd name="T77" fmla="*/ 3055 h 514"/>
                <a:gd name="T78" fmla="*/ 8629 w 1065"/>
                <a:gd name="T79" fmla="*/ 5514 h 514"/>
                <a:gd name="T80" fmla="*/ 7096 w 1065"/>
                <a:gd name="T81" fmla="*/ 4764 h 514"/>
                <a:gd name="T82" fmla="*/ 9117 w 1065"/>
                <a:gd name="T83" fmla="*/ 3650 h 514"/>
                <a:gd name="T84" fmla="*/ 7441 w 1065"/>
                <a:gd name="T85" fmla="*/ 2755 h 514"/>
                <a:gd name="T86" fmla="*/ 7241 w 1065"/>
                <a:gd name="T87" fmla="*/ 2710 h 514"/>
                <a:gd name="T88" fmla="*/ 6879 w 1065"/>
                <a:gd name="T89" fmla="*/ 1564 h 514"/>
                <a:gd name="T90" fmla="*/ 9584 w 1065"/>
                <a:gd name="T91" fmla="*/ 1521 h 514"/>
                <a:gd name="T92" fmla="*/ 7879 w 1065"/>
                <a:gd name="T93" fmla="*/ 2680 h 514"/>
                <a:gd name="T94" fmla="*/ 7596 w 1065"/>
                <a:gd name="T95" fmla="*/ 2755 h 514"/>
                <a:gd name="T96" fmla="*/ 7441 w 1065"/>
                <a:gd name="T97" fmla="*/ 2534 h 514"/>
                <a:gd name="T98" fmla="*/ 7629 w 1065"/>
                <a:gd name="T99" fmla="*/ 2504 h 514"/>
                <a:gd name="T100" fmla="*/ 9097 w 1065"/>
                <a:gd name="T101" fmla="*/ 2097 h 514"/>
                <a:gd name="T102" fmla="*/ 7471 w 1065"/>
                <a:gd name="T103" fmla="*/ 833 h 514"/>
                <a:gd name="T104" fmla="*/ 7096 w 1065"/>
                <a:gd name="T105" fmla="*/ 1721 h 514"/>
                <a:gd name="T106" fmla="*/ 7146 w 1065"/>
                <a:gd name="T107" fmla="*/ 2097 h 514"/>
                <a:gd name="T108" fmla="*/ 7346 w 1065"/>
                <a:gd name="T109" fmla="*/ 2522 h 51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65" h="514">
                  <a:moveTo>
                    <a:pt x="491" y="511"/>
                  </a:moveTo>
                  <a:cubicBezTo>
                    <a:pt x="473" y="509"/>
                    <a:pt x="456" y="505"/>
                    <a:pt x="438" y="499"/>
                  </a:cubicBezTo>
                  <a:cubicBezTo>
                    <a:pt x="435" y="498"/>
                    <a:pt x="435" y="498"/>
                    <a:pt x="435" y="498"/>
                  </a:cubicBezTo>
                  <a:cubicBezTo>
                    <a:pt x="434" y="497"/>
                    <a:pt x="434" y="497"/>
                    <a:pt x="434" y="497"/>
                  </a:cubicBezTo>
                  <a:cubicBezTo>
                    <a:pt x="432" y="496"/>
                    <a:pt x="429" y="494"/>
                    <a:pt x="426" y="492"/>
                  </a:cubicBezTo>
                  <a:cubicBezTo>
                    <a:pt x="422" y="489"/>
                    <a:pt x="418" y="487"/>
                    <a:pt x="415" y="482"/>
                  </a:cubicBezTo>
                  <a:cubicBezTo>
                    <a:pt x="415" y="482"/>
                    <a:pt x="415" y="482"/>
                    <a:pt x="414" y="482"/>
                  </a:cubicBezTo>
                  <a:cubicBezTo>
                    <a:pt x="414" y="481"/>
                    <a:pt x="414" y="481"/>
                    <a:pt x="413" y="481"/>
                  </a:cubicBezTo>
                  <a:cubicBezTo>
                    <a:pt x="413" y="480"/>
                    <a:pt x="411" y="479"/>
                    <a:pt x="410" y="477"/>
                  </a:cubicBezTo>
                  <a:cubicBezTo>
                    <a:pt x="407" y="475"/>
                    <a:pt x="403" y="472"/>
                    <a:pt x="400" y="469"/>
                  </a:cubicBezTo>
                  <a:cubicBezTo>
                    <a:pt x="392" y="463"/>
                    <a:pt x="384" y="457"/>
                    <a:pt x="380" y="455"/>
                  </a:cubicBezTo>
                  <a:cubicBezTo>
                    <a:pt x="377" y="453"/>
                    <a:pt x="364" y="445"/>
                    <a:pt x="351" y="438"/>
                  </a:cubicBezTo>
                  <a:cubicBezTo>
                    <a:pt x="339" y="431"/>
                    <a:pt x="325" y="424"/>
                    <a:pt x="322" y="423"/>
                  </a:cubicBezTo>
                  <a:cubicBezTo>
                    <a:pt x="321" y="423"/>
                    <a:pt x="321" y="423"/>
                    <a:pt x="321" y="423"/>
                  </a:cubicBezTo>
                  <a:cubicBezTo>
                    <a:pt x="320" y="422"/>
                    <a:pt x="320" y="422"/>
                    <a:pt x="320" y="422"/>
                  </a:cubicBezTo>
                  <a:cubicBezTo>
                    <a:pt x="306" y="413"/>
                    <a:pt x="287" y="408"/>
                    <a:pt x="270" y="396"/>
                  </a:cubicBezTo>
                  <a:cubicBezTo>
                    <a:pt x="245" y="376"/>
                    <a:pt x="223" y="356"/>
                    <a:pt x="201" y="335"/>
                  </a:cubicBezTo>
                  <a:cubicBezTo>
                    <a:pt x="181" y="316"/>
                    <a:pt x="167" y="309"/>
                    <a:pt x="154" y="309"/>
                  </a:cubicBezTo>
                  <a:cubicBezTo>
                    <a:pt x="147" y="309"/>
                    <a:pt x="140" y="311"/>
                    <a:pt x="131" y="314"/>
                  </a:cubicBezTo>
                  <a:cubicBezTo>
                    <a:pt x="130" y="315"/>
                    <a:pt x="128" y="316"/>
                    <a:pt x="126" y="317"/>
                  </a:cubicBezTo>
                  <a:cubicBezTo>
                    <a:pt x="126" y="317"/>
                    <a:pt x="126" y="317"/>
                    <a:pt x="126" y="317"/>
                  </a:cubicBezTo>
                  <a:cubicBezTo>
                    <a:pt x="126" y="317"/>
                    <a:pt x="126" y="317"/>
                    <a:pt x="126" y="317"/>
                  </a:cubicBezTo>
                  <a:cubicBezTo>
                    <a:pt x="85" y="334"/>
                    <a:pt x="34" y="360"/>
                    <a:pt x="9" y="366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5" y="295"/>
                    <a:pt x="5" y="295"/>
                    <a:pt x="5" y="295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41" y="291"/>
                    <a:pt x="73" y="273"/>
                    <a:pt x="94" y="258"/>
                  </a:cubicBezTo>
                  <a:cubicBezTo>
                    <a:pt x="95" y="257"/>
                    <a:pt x="97" y="256"/>
                    <a:pt x="98" y="255"/>
                  </a:cubicBezTo>
                  <a:cubicBezTo>
                    <a:pt x="106" y="246"/>
                    <a:pt x="106" y="246"/>
                    <a:pt x="106" y="246"/>
                  </a:cubicBezTo>
                  <a:cubicBezTo>
                    <a:pt x="108" y="252"/>
                    <a:pt x="108" y="252"/>
                    <a:pt x="108" y="252"/>
                  </a:cubicBezTo>
                  <a:cubicBezTo>
                    <a:pt x="110" y="249"/>
                    <a:pt x="111" y="245"/>
                    <a:pt x="111" y="241"/>
                  </a:cubicBezTo>
                  <a:cubicBezTo>
                    <a:pt x="111" y="241"/>
                    <a:pt x="111" y="241"/>
                    <a:pt x="111" y="241"/>
                  </a:cubicBezTo>
                  <a:cubicBezTo>
                    <a:pt x="111" y="232"/>
                    <a:pt x="107" y="224"/>
                    <a:pt x="100" y="218"/>
                  </a:cubicBezTo>
                  <a:cubicBezTo>
                    <a:pt x="99" y="218"/>
                    <a:pt x="99" y="218"/>
                    <a:pt x="99" y="218"/>
                  </a:cubicBezTo>
                  <a:cubicBezTo>
                    <a:pt x="99" y="218"/>
                    <a:pt x="99" y="218"/>
                    <a:pt x="99" y="218"/>
                  </a:cubicBezTo>
                  <a:cubicBezTo>
                    <a:pt x="97" y="216"/>
                    <a:pt x="96" y="214"/>
                    <a:pt x="94" y="212"/>
                  </a:cubicBezTo>
                  <a:cubicBezTo>
                    <a:pt x="89" y="217"/>
                    <a:pt x="89" y="217"/>
                    <a:pt x="89" y="217"/>
                  </a:cubicBezTo>
                  <a:cubicBezTo>
                    <a:pt x="84" y="212"/>
                    <a:pt x="84" y="212"/>
                    <a:pt x="84" y="212"/>
                  </a:cubicBezTo>
                  <a:cubicBezTo>
                    <a:pt x="64" y="193"/>
                    <a:pt x="48" y="178"/>
                    <a:pt x="37" y="165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26" y="151"/>
                    <a:pt x="22" y="145"/>
                    <a:pt x="17" y="140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34" y="113"/>
                    <a:pt x="39" y="108"/>
                    <a:pt x="56" y="89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78" y="106"/>
                    <a:pt x="97" y="124"/>
                    <a:pt x="110" y="139"/>
                  </a:cubicBezTo>
                  <a:cubicBezTo>
                    <a:pt x="111" y="140"/>
                    <a:pt x="117" y="146"/>
                    <a:pt x="126" y="149"/>
                  </a:cubicBezTo>
                  <a:cubicBezTo>
                    <a:pt x="132" y="152"/>
                    <a:pt x="137" y="156"/>
                    <a:pt x="142" y="157"/>
                  </a:cubicBezTo>
                  <a:cubicBezTo>
                    <a:pt x="145" y="158"/>
                    <a:pt x="148" y="159"/>
                    <a:pt x="151" y="159"/>
                  </a:cubicBezTo>
                  <a:cubicBezTo>
                    <a:pt x="157" y="159"/>
                    <a:pt x="162" y="157"/>
                    <a:pt x="167" y="155"/>
                  </a:cubicBezTo>
                  <a:cubicBezTo>
                    <a:pt x="192" y="145"/>
                    <a:pt x="214" y="123"/>
                    <a:pt x="251" y="101"/>
                  </a:cubicBezTo>
                  <a:cubicBezTo>
                    <a:pt x="274" y="87"/>
                    <a:pt x="302" y="79"/>
                    <a:pt x="331" y="65"/>
                  </a:cubicBezTo>
                  <a:cubicBezTo>
                    <a:pt x="348" y="58"/>
                    <a:pt x="404" y="61"/>
                    <a:pt x="420" y="55"/>
                  </a:cubicBezTo>
                  <a:cubicBezTo>
                    <a:pt x="438" y="49"/>
                    <a:pt x="445" y="1"/>
                    <a:pt x="518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36" y="1"/>
                    <a:pt x="562" y="2"/>
                    <a:pt x="592" y="15"/>
                  </a:cubicBezTo>
                  <a:cubicBezTo>
                    <a:pt x="640" y="33"/>
                    <a:pt x="679" y="68"/>
                    <a:pt x="716" y="96"/>
                  </a:cubicBezTo>
                  <a:cubicBezTo>
                    <a:pt x="744" y="118"/>
                    <a:pt x="775" y="134"/>
                    <a:pt x="800" y="157"/>
                  </a:cubicBezTo>
                  <a:cubicBezTo>
                    <a:pt x="825" y="181"/>
                    <a:pt x="841" y="209"/>
                    <a:pt x="858" y="222"/>
                  </a:cubicBezTo>
                  <a:cubicBezTo>
                    <a:pt x="869" y="231"/>
                    <a:pt x="883" y="235"/>
                    <a:pt x="896" y="235"/>
                  </a:cubicBezTo>
                  <a:cubicBezTo>
                    <a:pt x="904" y="235"/>
                    <a:pt x="912" y="233"/>
                    <a:pt x="918" y="231"/>
                  </a:cubicBezTo>
                  <a:cubicBezTo>
                    <a:pt x="922" y="230"/>
                    <a:pt x="925" y="229"/>
                    <a:pt x="929" y="227"/>
                  </a:cubicBezTo>
                  <a:cubicBezTo>
                    <a:pt x="964" y="209"/>
                    <a:pt x="1011" y="160"/>
                    <a:pt x="1036" y="123"/>
                  </a:cubicBezTo>
                  <a:cubicBezTo>
                    <a:pt x="1044" y="110"/>
                    <a:pt x="1044" y="110"/>
                    <a:pt x="1044" y="110"/>
                  </a:cubicBezTo>
                  <a:cubicBezTo>
                    <a:pt x="1065" y="183"/>
                    <a:pt x="1065" y="183"/>
                    <a:pt x="1065" y="183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54" y="198"/>
                    <a:pt x="1045" y="209"/>
                    <a:pt x="1036" y="220"/>
                  </a:cubicBezTo>
                  <a:cubicBezTo>
                    <a:pt x="1021" y="241"/>
                    <a:pt x="995" y="267"/>
                    <a:pt x="963" y="297"/>
                  </a:cubicBezTo>
                  <a:cubicBezTo>
                    <a:pt x="920" y="336"/>
                    <a:pt x="865" y="380"/>
                    <a:pt x="810" y="416"/>
                  </a:cubicBezTo>
                  <a:cubicBezTo>
                    <a:pt x="789" y="429"/>
                    <a:pt x="767" y="435"/>
                    <a:pt x="747" y="446"/>
                  </a:cubicBezTo>
                  <a:cubicBezTo>
                    <a:pt x="725" y="458"/>
                    <a:pt x="693" y="473"/>
                    <a:pt x="669" y="482"/>
                  </a:cubicBezTo>
                  <a:cubicBezTo>
                    <a:pt x="639" y="494"/>
                    <a:pt x="616" y="506"/>
                    <a:pt x="582" y="511"/>
                  </a:cubicBezTo>
                  <a:cubicBezTo>
                    <a:pt x="566" y="513"/>
                    <a:pt x="550" y="514"/>
                    <a:pt x="534" y="514"/>
                  </a:cubicBezTo>
                  <a:cubicBezTo>
                    <a:pt x="520" y="514"/>
                    <a:pt x="505" y="513"/>
                    <a:pt x="491" y="511"/>
                  </a:cubicBezTo>
                  <a:moveTo>
                    <a:pt x="493" y="497"/>
                  </a:moveTo>
                  <a:cubicBezTo>
                    <a:pt x="507" y="499"/>
                    <a:pt x="520" y="500"/>
                    <a:pt x="534" y="500"/>
                  </a:cubicBezTo>
                  <a:cubicBezTo>
                    <a:pt x="549" y="500"/>
                    <a:pt x="565" y="499"/>
                    <a:pt x="580" y="497"/>
                  </a:cubicBezTo>
                  <a:cubicBezTo>
                    <a:pt x="611" y="492"/>
                    <a:pt x="632" y="481"/>
                    <a:pt x="664" y="469"/>
                  </a:cubicBezTo>
                  <a:cubicBezTo>
                    <a:pt x="687" y="460"/>
                    <a:pt x="719" y="445"/>
                    <a:pt x="741" y="433"/>
                  </a:cubicBezTo>
                  <a:cubicBezTo>
                    <a:pt x="762" y="421"/>
                    <a:pt x="784" y="416"/>
                    <a:pt x="802" y="404"/>
                  </a:cubicBezTo>
                  <a:cubicBezTo>
                    <a:pt x="856" y="368"/>
                    <a:pt x="910" y="325"/>
                    <a:pt x="953" y="286"/>
                  </a:cubicBezTo>
                  <a:cubicBezTo>
                    <a:pt x="985" y="257"/>
                    <a:pt x="1011" y="231"/>
                    <a:pt x="1025" y="212"/>
                  </a:cubicBezTo>
                  <a:cubicBezTo>
                    <a:pt x="1033" y="201"/>
                    <a:pt x="1041" y="191"/>
                    <a:pt x="1049" y="180"/>
                  </a:cubicBezTo>
                  <a:cubicBezTo>
                    <a:pt x="1039" y="143"/>
                    <a:pt x="1039" y="143"/>
                    <a:pt x="1039" y="143"/>
                  </a:cubicBezTo>
                  <a:cubicBezTo>
                    <a:pt x="1012" y="180"/>
                    <a:pt x="971" y="222"/>
                    <a:pt x="935" y="240"/>
                  </a:cubicBezTo>
                  <a:cubicBezTo>
                    <a:pt x="931" y="242"/>
                    <a:pt x="927" y="243"/>
                    <a:pt x="923" y="245"/>
                  </a:cubicBezTo>
                  <a:cubicBezTo>
                    <a:pt x="915" y="247"/>
                    <a:pt x="906" y="249"/>
                    <a:pt x="896" y="249"/>
                  </a:cubicBezTo>
                  <a:cubicBezTo>
                    <a:pt x="880" y="249"/>
                    <a:pt x="863" y="245"/>
                    <a:pt x="849" y="233"/>
                  </a:cubicBezTo>
                  <a:cubicBezTo>
                    <a:pt x="829" y="217"/>
                    <a:pt x="813" y="189"/>
                    <a:pt x="790" y="167"/>
                  </a:cubicBezTo>
                  <a:cubicBezTo>
                    <a:pt x="768" y="147"/>
                    <a:pt x="736" y="130"/>
                    <a:pt x="707" y="108"/>
                  </a:cubicBezTo>
                  <a:cubicBezTo>
                    <a:pt x="670" y="79"/>
                    <a:pt x="632" y="45"/>
                    <a:pt x="587" y="28"/>
                  </a:cubicBezTo>
                  <a:cubicBezTo>
                    <a:pt x="558" y="17"/>
                    <a:pt x="536" y="16"/>
                    <a:pt x="517" y="15"/>
                  </a:cubicBezTo>
                  <a:cubicBezTo>
                    <a:pt x="495" y="15"/>
                    <a:pt x="497" y="18"/>
                    <a:pt x="483" y="21"/>
                  </a:cubicBezTo>
                  <a:cubicBezTo>
                    <a:pt x="479" y="21"/>
                    <a:pt x="479" y="21"/>
                    <a:pt x="479" y="21"/>
                  </a:cubicBezTo>
                  <a:cubicBezTo>
                    <a:pt x="461" y="24"/>
                    <a:pt x="446" y="56"/>
                    <a:pt x="424" y="64"/>
                  </a:cubicBezTo>
                  <a:cubicBezTo>
                    <a:pt x="406" y="70"/>
                    <a:pt x="352" y="69"/>
                    <a:pt x="337" y="75"/>
                  </a:cubicBezTo>
                  <a:cubicBezTo>
                    <a:pt x="308" y="88"/>
                    <a:pt x="280" y="100"/>
                    <a:pt x="259" y="113"/>
                  </a:cubicBezTo>
                  <a:cubicBezTo>
                    <a:pt x="223" y="135"/>
                    <a:pt x="201" y="156"/>
                    <a:pt x="173" y="169"/>
                  </a:cubicBezTo>
                  <a:cubicBezTo>
                    <a:pt x="166" y="172"/>
                    <a:pt x="159" y="173"/>
                    <a:pt x="151" y="173"/>
                  </a:cubicBezTo>
                  <a:cubicBezTo>
                    <a:pt x="147" y="173"/>
                    <a:pt x="143" y="172"/>
                    <a:pt x="138" y="171"/>
                  </a:cubicBezTo>
                  <a:cubicBezTo>
                    <a:pt x="129" y="168"/>
                    <a:pt x="123" y="163"/>
                    <a:pt x="120" y="162"/>
                  </a:cubicBezTo>
                  <a:cubicBezTo>
                    <a:pt x="109" y="158"/>
                    <a:pt x="102" y="152"/>
                    <a:pt x="99" y="149"/>
                  </a:cubicBezTo>
                  <a:cubicBezTo>
                    <a:pt x="88" y="136"/>
                    <a:pt x="73" y="120"/>
                    <a:pt x="61" y="105"/>
                  </a:cubicBezTo>
                  <a:cubicBezTo>
                    <a:pt x="49" y="118"/>
                    <a:pt x="44" y="124"/>
                    <a:pt x="32" y="136"/>
                  </a:cubicBezTo>
                  <a:cubicBezTo>
                    <a:pt x="38" y="143"/>
                    <a:pt x="43" y="150"/>
                    <a:pt x="48" y="156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63" y="173"/>
                    <a:pt x="75" y="184"/>
                    <a:pt x="89" y="197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8" y="196"/>
                    <a:pt x="98" y="197"/>
                    <a:pt x="99" y="197"/>
                  </a:cubicBezTo>
                  <a:cubicBezTo>
                    <a:pt x="102" y="200"/>
                    <a:pt x="106" y="204"/>
                    <a:pt x="109" y="207"/>
                  </a:cubicBezTo>
                  <a:cubicBezTo>
                    <a:pt x="119" y="216"/>
                    <a:pt x="125" y="228"/>
                    <a:pt x="125" y="241"/>
                  </a:cubicBezTo>
                  <a:cubicBezTo>
                    <a:pt x="125" y="241"/>
                    <a:pt x="125" y="241"/>
                    <a:pt x="125" y="241"/>
                  </a:cubicBezTo>
                  <a:cubicBezTo>
                    <a:pt x="125" y="252"/>
                    <a:pt x="121" y="263"/>
                    <a:pt x="112" y="271"/>
                  </a:cubicBezTo>
                  <a:cubicBezTo>
                    <a:pt x="112" y="271"/>
                    <a:pt x="112" y="271"/>
                    <a:pt x="112" y="271"/>
                  </a:cubicBezTo>
                  <a:cubicBezTo>
                    <a:pt x="111" y="271"/>
                    <a:pt x="111" y="271"/>
                    <a:pt x="111" y="271"/>
                  </a:cubicBezTo>
                  <a:cubicBezTo>
                    <a:pt x="111" y="271"/>
                    <a:pt x="111" y="272"/>
                    <a:pt x="110" y="272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99" y="272"/>
                    <a:pt x="99" y="272"/>
                    <a:pt x="99" y="272"/>
                  </a:cubicBezTo>
                  <a:cubicBezTo>
                    <a:pt x="79" y="286"/>
                    <a:pt x="49" y="303"/>
                    <a:pt x="19" y="308"/>
                  </a:cubicBezTo>
                  <a:cubicBezTo>
                    <a:pt x="16" y="349"/>
                    <a:pt x="16" y="349"/>
                    <a:pt x="16" y="349"/>
                  </a:cubicBezTo>
                  <a:cubicBezTo>
                    <a:pt x="40" y="341"/>
                    <a:pt x="85" y="319"/>
                    <a:pt x="120" y="304"/>
                  </a:cubicBezTo>
                  <a:cubicBezTo>
                    <a:pt x="122" y="303"/>
                    <a:pt x="124" y="302"/>
                    <a:pt x="126" y="301"/>
                  </a:cubicBezTo>
                  <a:cubicBezTo>
                    <a:pt x="135" y="297"/>
                    <a:pt x="145" y="295"/>
                    <a:pt x="154" y="295"/>
                  </a:cubicBezTo>
                  <a:cubicBezTo>
                    <a:pt x="173" y="295"/>
                    <a:pt x="190" y="305"/>
                    <a:pt x="211" y="325"/>
                  </a:cubicBezTo>
                  <a:cubicBezTo>
                    <a:pt x="233" y="346"/>
                    <a:pt x="254" y="365"/>
                    <a:pt x="279" y="384"/>
                  </a:cubicBezTo>
                  <a:cubicBezTo>
                    <a:pt x="291" y="394"/>
                    <a:pt x="310" y="399"/>
                    <a:pt x="327" y="410"/>
                  </a:cubicBezTo>
                  <a:cubicBezTo>
                    <a:pt x="333" y="412"/>
                    <a:pt x="346" y="418"/>
                    <a:pt x="358" y="425"/>
                  </a:cubicBezTo>
                  <a:cubicBezTo>
                    <a:pt x="371" y="433"/>
                    <a:pt x="384" y="440"/>
                    <a:pt x="388" y="443"/>
                  </a:cubicBezTo>
                  <a:cubicBezTo>
                    <a:pt x="394" y="446"/>
                    <a:pt x="410" y="458"/>
                    <a:pt x="420" y="467"/>
                  </a:cubicBezTo>
                  <a:cubicBezTo>
                    <a:pt x="423" y="470"/>
                    <a:pt x="425" y="472"/>
                    <a:pt x="427" y="475"/>
                  </a:cubicBezTo>
                  <a:cubicBezTo>
                    <a:pt x="427" y="475"/>
                    <a:pt x="427" y="475"/>
                    <a:pt x="427" y="475"/>
                  </a:cubicBezTo>
                  <a:cubicBezTo>
                    <a:pt x="428" y="476"/>
                    <a:pt x="428" y="476"/>
                    <a:pt x="429" y="477"/>
                  </a:cubicBezTo>
                  <a:cubicBezTo>
                    <a:pt x="430" y="478"/>
                    <a:pt x="432" y="479"/>
                    <a:pt x="433" y="480"/>
                  </a:cubicBezTo>
                  <a:cubicBezTo>
                    <a:pt x="437" y="482"/>
                    <a:pt x="441" y="484"/>
                    <a:pt x="444" y="485"/>
                  </a:cubicBezTo>
                  <a:cubicBezTo>
                    <a:pt x="446" y="487"/>
                    <a:pt x="446" y="487"/>
                    <a:pt x="446" y="487"/>
                  </a:cubicBezTo>
                  <a:cubicBezTo>
                    <a:pt x="462" y="491"/>
                    <a:pt x="477" y="495"/>
                    <a:pt x="493" y="497"/>
                  </a:cubicBezTo>
                  <a:moveTo>
                    <a:pt x="1035" y="129"/>
                  </a:moveTo>
                  <a:cubicBezTo>
                    <a:pt x="1042" y="127"/>
                    <a:pt x="1042" y="127"/>
                    <a:pt x="1042" y="127"/>
                  </a:cubicBezTo>
                  <a:lnTo>
                    <a:pt x="1035" y="129"/>
                  </a:lnTo>
                  <a:close/>
                  <a:moveTo>
                    <a:pt x="470" y="461"/>
                  </a:moveTo>
                  <a:cubicBezTo>
                    <a:pt x="429" y="457"/>
                    <a:pt x="394" y="432"/>
                    <a:pt x="379" y="412"/>
                  </a:cubicBezTo>
                  <a:cubicBezTo>
                    <a:pt x="376" y="407"/>
                    <a:pt x="374" y="401"/>
                    <a:pt x="374" y="396"/>
                  </a:cubicBezTo>
                  <a:cubicBezTo>
                    <a:pt x="374" y="393"/>
                    <a:pt x="374" y="390"/>
                    <a:pt x="375" y="388"/>
                  </a:cubicBezTo>
                  <a:cubicBezTo>
                    <a:pt x="377" y="369"/>
                    <a:pt x="386" y="346"/>
                    <a:pt x="395" y="331"/>
                  </a:cubicBezTo>
                  <a:cubicBezTo>
                    <a:pt x="402" y="320"/>
                    <a:pt x="412" y="317"/>
                    <a:pt x="415" y="317"/>
                  </a:cubicBezTo>
                  <a:cubicBezTo>
                    <a:pt x="417" y="316"/>
                    <a:pt x="419" y="316"/>
                    <a:pt x="421" y="316"/>
                  </a:cubicBezTo>
                  <a:cubicBezTo>
                    <a:pt x="440" y="317"/>
                    <a:pt x="461" y="330"/>
                    <a:pt x="481" y="344"/>
                  </a:cubicBezTo>
                  <a:cubicBezTo>
                    <a:pt x="501" y="359"/>
                    <a:pt x="520" y="375"/>
                    <a:pt x="529" y="382"/>
                  </a:cubicBezTo>
                  <a:cubicBezTo>
                    <a:pt x="543" y="395"/>
                    <a:pt x="567" y="411"/>
                    <a:pt x="579" y="426"/>
                  </a:cubicBezTo>
                  <a:cubicBezTo>
                    <a:pt x="584" y="432"/>
                    <a:pt x="587" y="437"/>
                    <a:pt x="587" y="444"/>
                  </a:cubicBezTo>
                  <a:cubicBezTo>
                    <a:pt x="587" y="448"/>
                    <a:pt x="585" y="453"/>
                    <a:pt x="581" y="456"/>
                  </a:cubicBezTo>
                  <a:cubicBezTo>
                    <a:pt x="576" y="451"/>
                    <a:pt x="576" y="451"/>
                    <a:pt x="576" y="451"/>
                  </a:cubicBezTo>
                  <a:cubicBezTo>
                    <a:pt x="581" y="456"/>
                    <a:pt x="581" y="456"/>
                    <a:pt x="581" y="456"/>
                  </a:cubicBezTo>
                  <a:cubicBezTo>
                    <a:pt x="571" y="464"/>
                    <a:pt x="557" y="466"/>
                    <a:pt x="540" y="466"/>
                  </a:cubicBezTo>
                  <a:cubicBezTo>
                    <a:pt x="518" y="466"/>
                    <a:pt x="492" y="462"/>
                    <a:pt x="470" y="461"/>
                  </a:cubicBezTo>
                  <a:moveTo>
                    <a:pt x="572" y="445"/>
                  </a:moveTo>
                  <a:cubicBezTo>
                    <a:pt x="573" y="444"/>
                    <a:pt x="572" y="444"/>
                    <a:pt x="573" y="444"/>
                  </a:cubicBezTo>
                  <a:cubicBezTo>
                    <a:pt x="573" y="443"/>
                    <a:pt x="571" y="439"/>
                    <a:pt x="568" y="435"/>
                  </a:cubicBezTo>
                  <a:cubicBezTo>
                    <a:pt x="565" y="431"/>
                    <a:pt x="560" y="427"/>
                    <a:pt x="555" y="422"/>
                  </a:cubicBezTo>
                  <a:cubicBezTo>
                    <a:pt x="543" y="412"/>
                    <a:pt x="530" y="402"/>
                    <a:pt x="519" y="393"/>
                  </a:cubicBezTo>
                  <a:cubicBezTo>
                    <a:pt x="510" y="386"/>
                    <a:pt x="492" y="370"/>
                    <a:pt x="473" y="356"/>
                  </a:cubicBezTo>
                  <a:cubicBezTo>
                    <a:pt x="454" y="342"/>
                    <a:pt x="431" y="327"/>
                    <a:pt x="419" y="328"/>
                  </a:cubicBezTo>
                  <a:cubicBezTo>
                    <a:pt x="418" y="328"/>
                    <a:pt x="417" y="328"/>
                    <a:pt x="416" y="328"/>
                  </a:cubicBezTo>
                  <a:cubicBezTo>
                    <a:pt x="415" y="328"/>
                    <a:pt x="409" y="330"/>
                    <a:pt x="405" y="336"/>
                  </a:cubicBezTo>
                  <a:cubicBezTo>
                    <a:pt x="397" y="349"/>
                    <a:pt x="386" y="377"/>
                    <a:pt x="384" y="393"/>
                  </a:cubicBezTo>
                  <a:cubicBezTo>
                    <a:pt x="384" y="393"/>
                    <a:pt x="384" y="393"/>
                    <a:pt x="384" y="393"/>
                  </a:cubicBezTo>
                  <a:cubicBezTo>
                    <a:pt x="384" y="394"/>
                    <a:pt x="384" y="394"/>
                    <a:pt x="384" y="394"/>
                  </a:cubicBezTo>
                  <a:cubicBezTo>
                    <a:pt x="383" y="396"/>
                    <a:pt x="383" y="397"/>
                    <a:pt x="383" y="399"/>
                  </a:cubicBezTo>
                  <a:cubicBezTo>
                    <a:pt x="383" y="401"/>
                    <a:pt x="384" y="404"/>
                    <a:pt x="386" y="407"/>
                  </a:cubicBezTo>
                  <a:cubicBezTo>
                    <a:pt x="397" y="423"/>
                    <a:pt x="435" y="444"/>
                    <a:pt x="471" y="446"/>
                  </a:cubicBezTo>
                  <a:cubicBezTo>
                    <a:pt x="494" y="448"/>
                    <a:pt x="520" y="452"/>
                    <a:pt x="540" y="451"/>
                  </a:cubicBezTo>
                  <a:cubicBezTo>
                    <a:pt x="556" y="452"/>
                    <a:pt x="568" y="449"/>
                    <a:pt x="572" y="445"/>
                  </a:cubicBezTo>
                  <a:moveTo>
                    <a:pt x="632" y="400"/>
                  </a:moveTo>
                  <a:cubicBezTo>
                    <a:pt x="625" y="391"/>
                    <a:pt x="622" y="379"/>
                    <a:pt x="622" y="364"/>
                  </a:cubicBezTo>
                  <a:cubicBezTo>
                    <a:pt x="622" y="354"/>
                    <a:pt x="623" y="343"/>
                    <a:pt x="626" y="330"/>
                  </a:cubicBezTo>
                  <a:cubicBezTo>
                    <a:pt x="629" y="318"/>
                    <a:pt x="629" y="299"/>
                    <a:pt x="634" y="279"/>
                  </a:cubicBezTo>
                  <a:cubicBezTo>
                    <a:pt x="638" y="258"/>
                    <a:pt x="647" y="237"/>
                    <a:pt x="653" y="220"/>
                  </a:cubicBezTo>
                  <a:cubicBezTo>
                    <a:pt x="658" y="209"/>
                    <a:pt x="663" y="199"/>
                    <a:pt x="669" y="192"/>
                  </a:cubicBezTo>
                  <a:cubicBezTo>
                    <a:pt x="675" y="185"/>
                    <a:pt x="682" y="179"/>
                    <a:pt x="692" y="179"/>
                  </a:cubicBezTo>
                  <a:cubicBezTo>
                    <a:pt x="696" y="179"/>
                    <a:pt x="699" y="180"/>
                    <a:pt x="703" y="181"/>
                  </a:cubicBezTo>
                  <a:cubicBezTo>
                    <a:pt x="724" y="191"/>
                    <a:pt x="744" y="196"/>
                    <a:pt x="760" y="211"/>
                  </a:cubicBezTo>
                  <a:cubicBezTo>
                    <a:pt x="774" y="223"/>
                    <a:pt x="782" y="242"/>
                    <a:pt x="791" y="251"/>
                  </a:cubicBezTo>
                  <a:cubicBezTo>
                    <a:pt x="804" y="264"/>
                    <a:pt x="812" y="280"/>
                    <a:pt x="812" y="299"/>
                  </a:cubicBezTo>
                  <a:cubicBezTo>
                    <a:pt x="813" y="316"/>
                    <a:pt x="804" y="334"/>
                    <a:pt x="786" y="350"/>
                  </a:cubicBezTo>
                  <a:cubicBezTo>
                    <a:pt x="786" y="350"/>
                    <a:pt x="786" y="350"/>
                    <a:pt x="786" y="350"/>
                  </a:cubicBezTo>
                  <a:cubicBezTo>
                    <a:pt x="779" y="356"/>
                    <a:pt x="772" y="361"/>
                    <a:pt x="765" y="367"/>
                  </a:cubicBezTo>
                  <a:cubicBezTo>
                    <a:pt x="752" y="377"/>
                    <a:pt x="737" y="381"/>
                    <a:pt x="726" y="388"/>
                  </a:cubicBezTo>
                  <a:cubicBezTo>
                    <a:pt x="706" y="399"/>
                    <a:pt x="688" y="413"/>
                    <a:pt x="667" y="415"/>
                  </a:cubicBezTo>
                  <a:cubicBezTo>
                    <a:pt x="666" y="415"/>
                    <a:pt x="665" y="415"/>
                    <a:pt x="663" y="415"/>
                  </a:cubicBezTo>
                  <a:cubicBezTo>
                    <a:pt x="663" y="415"/>
                    <a:pt x="663" y="415"/>
                    <a:pt x="663" y="415"/>
                  </a:cubicBezTo>
                  <a:cubicBezTo>
                    <a:pt x="650" y="415"/>
                    <a:pt x="639" y="410"/>
                    <a:pt x="632" y="400"/>
                  </a:cubicBezTo>
                  <a:moveTo>
                    <a:pt x="680" y="201"/>
                  </a:moveTo>
                  <a:cubicBezTo>
                    <a:pt x="675" y="207"/>
                    <a:pt x="671" y="215"/>
                    <a:pt x="667" y="226"/>
                  </a:cubicBezTo>
                  <a:cubicBezTo>
                    <a:pt x="660" y="242"/>
                    <a:pt x="652" y="263"/>
                    <a:pt x="648" y="282"/>
                  </a:cubicBezTo>
                  <a:cubicBezTo>
                    <a:pt x="643" y="301"/>
                    <a:pt x="643" y="319"/>
                    <a:pt x="640" y="333"/>
                  </a:cubicBezTo>
                  <a:cubicBezTo>
                    <a:pt x="637" y="345"/>
                    <a:pt x="636" y="355"/>
                    <a:pt x="636" y="364"/>
                  </a:cubicBezTo>
                  <a:cubicBezTo>
                    <a:pt x="636" y="377"/>
                    <a:pt x="639" y="386"/>
                    <a:pt x="643" y="392"/>
                  </a:cubicBezTo>
                  <a:cubicBezTo>
                    <a:pt x="647" y="397"/>
                    <a:pt x="653" y="400"/>
                    <a:pt x="663" y="400"/>
                  </a:cubicBezTo>
                  <a:cubicBezTo>
                    <a:pt x="664" y="400"/>
                    <a:pt x="665" y="400"/>
                    <a:pt x="666" y="400"/>
                  </a:cubicBezTo>
                  <a:cubicBezTo>
                    <a:pt x="681" y="400"/>
                    <a:pt x="698" y="387"/>
                    <a:pt x="718" y="375"/>
                  </a:cubicBezTo>
                  <a:cubicBezTo>
                    <a:pt x="732" y="367"/>
                    <a:pt x="746" y="363"/>
                    <a:pt x="757" y="355"/>
                  </a:cubicBezTo>
                  <a:cubicBezTo>
                    <a:pt x="763" y="350"/>
                    <a:pt x="770" y="344"/>
                    <a:pt x="777" y="339"/>
                  </a:cubicBezTo>
                  <a:cubicBezTo>
                    <a:pt x="792" y="325"/>
                    <a:pt x="798" y="312"/>
                    <a:pt x="798" y="299"/>
                  </a:cubicBezTo>
                  <a:cubicBezTo>
                    <a:pt x="798" y="285"/>
                    <a:pt x="791" y="272"/>
                    <a:pt x="781" y="261"/>
                  </a:cubicBezTo>
                  <a:cubicBezTo>
                    <a:pt x="769" y="249"/>
                    <a:pt x="761" y="231"/>
                    <a:pt x="751" y="221"/>
                  </a:cubicBezTo>
                  <a:cubicBezTo>
                    <a:pt x="738" y="210"/>
                    <a:pt x="719" y="205"/>
                    <a:pt x="697" y="194"/>
                  </a:cubicBezTo>
                  <a:cubicBezTo>
                    <a:pt x="695" y="194"/>
                    <a:pt x="693" y="193"/>
                    <a:pt x="692" y="193"/>
                  </a:cubicBezTo>
                  <a:cubicBezTo>
                    <a:pt x="692" y="193"/>
                    <a:pt x="692" y="193"/>
                    <a:pt x="692" y="193"/>
                  </a:cubicBezTo>
                  <a:cubicBezTo>
                    <a:pt x="689" y="193"/>
                    <a:pt x="685" y="195"/>
                    <a:pt x="680" y="201"/>
                  </a:cubicBezTo>
                  <a:moveTo>
                    <a:pt x="328" y="385"/>
                  </a:moveTo>
                  <a:cubicBezTo>
                    <a:pt x="307" y="384"/>
                    <a:pt x="280" y="375"/>
                    <a:pt x="259" y="357"/>
                  </a:cubicBezTo>
                  <a:cubicBezTo>
                    <a:pt x="240" y="341"/>
                    <a:pt x="221" y="321"/>
                    <a:pt x="209" y="305"/>
                  </a:cubicBezTo>
                  <a:cubicBezTo>
                    <a:pt x="209" y="303"/>
                    <a:pt x="209" y="303"/>
                    <a:pt x="209" y="303"/>
                  </a:cubicBezTo>
                  <a:cubicBezTo>
                    <a:pt x="208" y="303"/>
                    <a:pt x="208" y="303"/>
                    <a:pt x="208" y="303"/>
                  </a:cubicBezTo>
                  <a:cubicBezTo>
                    <a:pt x="204" y="297"/>
                    <a:pt x="190" y="286"/>
                    <a:pt x="179" y="276"/>
                  </a:cubicBezTo>
                  <a:cubicBezTo>
                    <a:pt x="177" y="273"/>
                    <a:pt x="177" y="273"/>
                    <a:pt x="177" y="273"/>
                  </a:cubicBezTo>
                  <a:cubicBezTo>
                    <a:pt x="166" y="263"/>
                    <a:pt x="162" y="253"/>
                    <a:pt x="157" y="240"/>
                  </a:cubicBezTo>
                  <a:cubicBezTo>
                    <a:pt x="156" y="237"/>
                    <a:pt x="156" y="235"/>
                    <a:pt x="156" y="232"/>
                  </a:cubicBezTo>
                  <a:cubicBezTo>
                    <a:pt x="156" y="224"/>
                    <a:pt x="160" y="217"/>
                    <a:pt x="164" y="211"/>
                  </a:cubicBezTo>
                  <a:cubicBezTo>
                    <a:pt x="168" y="206"/>
                    <a:pt x="173" y="201"/>
                    <a:pt x="174" y="200"/>
                  </a:cubicBezTo>
                  <a:cubicBezTo>
                    <a:pt x="178" y="192"/>
                    <a:pt x="186" y="186"/>
                    <a:pt x="196" y="178"/>
                  </a:cubicBezTo>
                  <a:cubicBezTo>
                    <a:pt x="206" y="171"/>
                    <a:pt x="219" y="162"/>
                    <a:pt x="233" y="153"/>
                  </a:cubicBezTo>
                  <a:cubicBezTo>
                    <a:pt x="248" y="142"/>
                    <a:pt x="263" y="123"/>
                    <a:pt x="283" y="113"/>
                  </a:cubicBezTo>
                  <a:cubicBezTo>
                    <a:pt x="310" y="99"/>
                    <a:pt x="338" y="96"/>
                    <a:pt x="350" y="94"/>
                  </a:cubicBezTo>
                  <a:cubicBezTo>
                    <a:pt x="355" y="92"/>
                    <a:pt x="359" y="92"/>
                    <a:pt x="364" y="92"/>
                  </a:cubicBezTo>
                  <a:cubicBezTo>
                    <a:pt x="388" y="92"/>
                    <a:pt x="418" y="106"/>
                    <a:pt x="431" y="132"/>
                  </a:cubicBezTo>
                  <a:cubicBezTo>
                    <a:pt x="441" y="151"/>
                    <a:pt x="442" y="177"/>
                    <a:pt x="442" y="199"/>
                  </a:cubicBezTo>
                  <a:cubicBezTo>
                    <a:pt x="442" y="211"/>
                    <a:pt x="441" y="222"/>
                    <a:pt x="437" y="232"/>
                  </a:cubicBezTo>
                  <a:cubicBezTo>
                    <a:pt x="430" y="250"/>
                    <a:pt x="412" y="280"/>
                    <a:pt x="396" y="308"/>
                  </a:cubicBezTo>
                  <a:cubicBezTo>
                    <a:pt x="381" y="335"/>
                    <a:pt x="363" y="358"/>
                    <a:pt x="350" y="374"/>
                  </a:cubicBezTo>
                  <a:cubicBezTo>
                    <a:pt x="344" y="381"/>
                    <a:pt x="336" y="385"/>
                    <a:pt x="328" y="385"/>
                  </a:cubicBezTo>
                  <a:cubicBezTo>
                    <a:pt x="328" y="385"/>
                    <a:pt x="328" y="385"/>
                    <a:pt x="328" y="385"/>
                  </a:cubicBezTo>
                  <a:moveTo>
                    <a:pt x="267" y="349"/>
                  </a:moveTo>
                  <a:cubicBezTo>
                    <a:pt x="289" y="369"/>
                    <a:pt x="317" y="375"/>
                    <a:pt x="329" y="374"/>
                  </a:cubicBezTo>
                  <a:cubicBezTo>
                    <a:pt x="333" y="374"/>
                    <a:pt x="336" y="373"/>
                    <a:pt x="340" y="369"/>
                  </a:cubicBezTo>
                  <a:cubicBezTo>
                    <a:pt x="353" y="353"/>
                    <a:pt x="371" y="330"/>
                    <a:pt x="386" y="303"/>
                  </a:cubicBezTo>
                  <a:cubicBezTo>
                    <a:pt x="402" y="274"/>
                    <a:pt x="422" y="242"/>
                    <a:pt x="427" y="227"/>
                  </a:cubicBezTo>
                  <a:cubicBezTo>
                    <a:pt x="430" y="219"/>
                    <a:pt x="432" y="209"/>
                    <a:pt x="432" y="198"/>
                  </a:cubicBezTo>
                  <a:cubicBezTo>
                    <a:pt x="432" y="178"/>
                    <a:pt x="431" y="152"/>
                    <a:pt x="422" y="135"/>
                  </a:cubicBezTo>
                  <a:cubicBezTo>
                    <a:pt x="411" y="114"/>
                    <a:pt x="383" y="102"/>
                    <a:pt x="366" y="102"/>
                  </a:cubicBezTo>
                  <a:cubicBezTo>
                    <a:pt x="362" y="102"/>
                    <a:pt x="359" y="102"/>
                    <a:pt x="356" y="103"/>
                  </a:cubicBezTo>
                  <a:cubicBezTo>
                    <a:pt x="356" y="104"/>
                    <a:pt x="356" y="104"/>
                    <a:pt x="356" y="104"/>
                  </a:cubicBezTo>
                  <a:cubicBezTo>
                    <a:pt x="355" y="104"/>
                    <a:pt x="355" y="104"/>
                    <a:pt x="355" y="104"/>
                  </a:cubicBezTo>
                  <a:cubicBezTo>
                    <a:pt x="341" y="107"/>
                    <a:pt x="314" y="109"/>
                    <a:pt x="289" y="122"/>
                  </a:cubicBezTo>
                  <a:cubicBezTo>
                    <a:pt x="273" y="130"/>
                    <a:pt x="257" y="149"/>
                    <a:pt x="239" y="162"/>
                  </a:cubicBezTo>
                  <a:cubicBezTo>
                    <a:pt x="225" y="172"/>
                    <a:pt x="212" y="181"/>
                    <a:pt x="201" y="188"/>
                  </a:cubicBezTo>
                  <a:cubicBezTo>
                    <a:pt x="191" y="196"/>
                    <a:pt x="184" y="202"/>
                    <a:pt x="183" y="206"/>
                  </a:cubicBezTo>
                  <a:cubicBezTo>
                    <a:pt x="181" y="208"/>
                    <a:pt x="180" y="209"/>
                    <a:pt x="178" y="211"/>
                  </a:cubicBezTo>
                  <a:cubicBezTo>
                    <a:pt x="176" y="213"/>
                    <a:pt x="174" y="216"/>
                    <a:pt x="173" y="218"/>
                  </a:cubicBezTo>
                  <a:cubicBezTo>
                    <a:pt x="169" y="223"/>
                    <a:pt x="166" y="229"/>
                    <a:pt x="166" y="232"/>
                  </a:cubicBezTo>
                  <a:cubicBezTo>
                    <a:pt x="166" y="233"/>
                    <a:pt x="166" y="234"/>
                    <a:pt x="167" y="235"/>
                  </a:cubicBezTo>
                  <a:cubicBezTo>
                    <a:pt x="169" y="243"/>
                    <a:pt x="172" y="261"/>
                    <a:pt x="183" y="271"/>
                  </a:cubicBezTo>
                  <a:cubicBezTo>
                    <a:pt x="186" y="273"/>
                    <a:pt x="186" y="273"/>
                    <a:pt x="186" y="273"/>
                  </a:cubicBezTo>
                  <a:cubicBezTo>
                    <a:pt x="197" y="283"/>
                    <a:pt x="225" y="312"/>
                    <a:pt x="231" y="318"/>
                  </a:cubicBezTo>
                  <a:cubicBezTo>
                    <a:pt x="242" y="328"/>
                    <a:pt x="254" y="338"/>
                    <a:pt x="267" y="349"/>
                  </a:cubicBezTo>
                  <a:moveTo>
                    <a:pt x="174" y="200"/>
                  </a:moveTo>
                  <a:cubicBezTo>
                    <a:pt x="174" y="200"/>
                    <a:pt x="174" y="200"/>
                    <a:pt x="174" y="200"/>
                  </a:cubicBezTo>
                  <a:close/>
                  <a:moveTo>
                    <a:pt x="531" y="345"/>
                  </a:moveTo>
                  <a:cubicBezTo>
                    <a:pt x="523" y="342"/>
                    <a:pt x="512" y="339"/>
                    <a:pt x="504" y="334"/>
                  </a:cubicBezTo>
                  <a:cubicBezTo>
                    <a:pt x="500" y="333"/>
                    <a:pt x="500" y="333"/>
                    <a:pt x="500" y="333"/>
                  </a:cubicBezTo>
                  <a:cubicBezTo>
                    <a:pt x="484" y="322"/>
                    <a:pt x="463" y="316"/>
                    <a:pt x="455" y="313"/>
                  </a:cubicBezTo>
                  <a:cubicBezTo>
                    <a:pt x="440" y="307"/>
                    <a:pt x="432" y="292"/>
                    <a:pt x="432" y="278"/>
                  </a:cubicBezTo>
                  <a:cubicBezTo>
                    <a:pt x="432" y="267"/>
                    <a:pt x="439" y="248"/>
                    <a:pt x="448" y="239"/>
                  </a:cubicBezTo>
                  <a:cubicBezTo>
                    <a:pt x="456" y="229"/>
                    <a:pt x="472" y="201"/>
                    <a:pt x="499" y="193"/>
                  </a:cubicBezTo>
                  <a:cubicBezTo>
                    <a:pt x="504" y="191"/>
                    <a:pt x="509" y="191"/>
                    <a:pt x="514" y="191"/>
                  </a:cubicBezTo>
                  <a:cubicBezTo>
                    <a:pt x="531" y="191"/>
                    <a:pt x="553" y="196"/>
                    <a:pt x="563" y="196"/>
                  </a:cubicBezTo>
                  <a:cubicBezTo>
                    <a:pt x="565" y="196"/>
                    <a:pt x="566" y="196"/>
                    <a:pt x="567" y="196"/>
                  </a:cubicBezTo>
                  <a:cubicBezTo>
                    <a:pt x="569" y="196"/>
                    <a:pt x="571" y="195"/>
                    <a:pt x="573" y="195"/>
                  </a:cubicBezTo>
                  <a:cubicBezTo>
                    <a:pt x="582" y="195"/>
                    <a:pt x="590" y="201"/>
                    <a:pt x="593" y="208"/>
                  </a:cubicBezTo>
                  <a:cubicBezTo>
                    <a:pt x="596" y="215"/>
                    <a:pt x="597" y="224"/>
                    <a:pt x="597" y="233"/>
                  </a:cubicBezTo>
                  <a:cubicBezTo>
                    <a:pt x="597" y="234"/>
                    <a:pt x="597" y="235"/>
                    <a:pt x="597" y="237"/>
                  </a:cubicBezTo>
                  <a:cubicBezTo>
                    <a:pt x="596" y="254"/>
                    <a:pt x="588" y="272"/>
                    <a:pt x="586" y="285"/>
                  </a:cubicBezTo>
                  <a:cubicBezTo>
                    <a:pt x="584" y="297"/>
                    <a:pt x="586" y="308"/>
                    <a:pt x="583" y="320"/>
                  </a:cubicBezTo>
                  <a:cubicBezTo>
                    <a:pt x="578" y="335"/>
                    <a:pt x="570" y="348"/>
                    <a:pt x="556" y="351"/>
                  </a:cubicBezTo>
                  <a:cubicBezTo>
                    <a:pt x="555" y="352"/>
                    <a:pt x="553" y="352"/>
                    <a:pt x="552" y="352"/>
                  </a:cubicBezTo>
                  <a:cubicBezTo>
                    <a:pt x="545" y="352"/>
                    <a:pt x="538" y="349"/>
                    <a:pt x="531" y="345"/>
                  </a:cubicBezTo>
                  <a:moveTo>
                    <a:pt x="514" y="205"/>
                  </a:moveTo>
                  <a:cubicBezTo>
                    <a:pt x="509" y="205"/>
                    <a:pt x="506" y="205"/>
                    <a:pt x="503" y="206"/>
                  </a:cubicBezTo>
                  <a:cubicBezTo>
                    <a:pt x="484" y="212"/>
                    <a:pt x="457" y="244"/>
                    <a:pt x="450" y="253"/>
                  </a:cubicBezTo>
                  <a:cubicBezTo>
                    <a:pt x="443" y="262"/>
                    <a:pt x="441" y="273"/>
                    <a:pt x="441" y="280"/>
                  </a:cubicBezTo>
                  <a:cubicBezTo>
                    <a:pt x="441" y="290"/>
                    <a:pt x="444" y="299"/>
                    <a:pt x="453" y="303"/>
                  </a:cubicBezTo>
                  <a:cubicBezTo>
                    <a:pt x="454" y="304"/>
                    <a:pt x="454" y="304"/>
                    <a:pt x="454" y="304"/>
                  </a:cubicBezTo>
                  <a:cubicBezTo>
                    <a:pt x="466" y="309"/>
                    <a:pt x="482" y="313"/>
                    <a:pt x="499" y="320"/>
                  </a:cubicBezTo>
                  <a:cubicBezTo>
                    <a:pt x="511" y="324"/>
                    <a:pt x="532" y="338"/>
                    <a:pt x="552" y="338"/>
                  </a:cubicBezTo>
                  <a:cubicBezTo>
                    <a:pt x="552" y="338"/>
                    <a:pt x="553" y="338"/>
                    <a:pt x="553" y="338"/>
                  </a:cubicBezTo>
                  <a:cubicBezTo>
                    <a:pt x="560" y="336"/>
                    <a:pt x="564" y="330"/>
                    <a:pt x="569" y="315"/>
                  </a:cubicBezTo>
                  <a:cubicBezTo>
                    <a:pt x="571" y="309"/>
                    <a:pt x="569" y="298"/>
                    <a:pt x="572" y="283"/>
                  </a:cubicBezTo>
                  <a:cubicBezTo>
                    <a:pt x="575" y="267"/>
                    <a:pt x="582" y="249"/>
                    <a:pt x="583" y="237"/>
                  </a:cubicBezTo>
                  <a:cubicBezTo>
                    <a:pt x="583" y="235"/>
                    <a:pt x="583" y="234"/>
                    <a:pt x="583" y="233"/>
                  </a:cubicBezTo>
                  <a:cubicBezTo>
                    <a:pt x="583" y="225"/>
                    <a:pt x="582" y="218"/>
                    <a:pt x="580" y="214"/>
                  </a:cubicBezTo>
                  <a:cubicBezTo>
                    <a:pt x="578" y="211"/>
                    <a:pt x="577" y="210"/>
                    <a:pt x="573" y="210"/>
                  </a:cubicBezTo>
                  <a:cubicBezTo>
                    <a:pt x="572" y="210"/>
                    <a:pt x="571" y="210"/>
                    <a:pt x="570" y="210"/>
                  </a:cubicBezTo>
                  <a:cubicBezTo>
                    <a:pt x="567" y="210"/>
                    <a:pt x="565" y="211"/>
                    <a:pt x="563" y="211"/>
                  </a:cubicBezTo>
                  <a:cubicBezTo>
                    <a:pt x="549" y="211"/>
                    <a:pt x="529" y="205"/>
                    <a:pt x="514" y="205"/>
                  </a:cubicBezTo>
                  <a:close/>
                  <a:moveTo>
                    <a:pt x="476" y="176"/>
                  </a:moveTo>
                  <a:cubicBezTo>
                    <a:pt x="476" y="176"/>
                    <a:pt x="476" y="176"/>
                    <a:pt x="476" y="176"/>
                  </a:cubicBezTo>
                  <a:cubicBezTo>
                    <a:pt x="476" y="176"/>
                    <a:pt x="476" y="176"/>
                    <a:pt x="476" y="176"/>
                  </a:cubicBezTo>
                  <a:cubicBezTo>
                    <a:pt x="475" y="176"/>
                    <a:pt x="475" y="176"/>
                    <a:pt x="475" y="176"/>
                  </a:cubicBezTo>
                  <a:cubicBezTo>
                    <a:pt x="473" y="176"/>
                    <a:pt x="471" y="176"/>
                    <a:pt x="469" y="176"/>
                  </a:cubicBezTo>
                  <a:cubicBezTo>
                    <a:pt x="469" y="176"/>
                    <a:pt x="469" y="176"/>
                    <a:pt x="469" y="176"/>
                  </a:cubicBezTo>
                  <a:cubicBezTo>
                    <a:pt x="467" y="175"/>
                    <a:pt x="466" y="175"/>
                    <a:pt x="465" y="174"/>
                  </a:cubicBezTo>
                  <a:cubicBezTo>
                    <a:pt x="464" y="174"/>
                    <a:pt x="464" y="174"/>
                    <a:pt x="463" y="174"/>
                  </a:cubicBezTo>
                  <a:cubicBezTo>
                    <a:pt x="463" y="173"/>
                    <a:pt x="463" y="173"/>
                    <a:pt x="463" y="173"/>
                  </a:cubicBezTo>
                  <a:cubicBezTo>
                    <a:pt x="463" y="173"/>
                    <a:pt x="463" y="173"/>
                    <a:pt x="463" y="173"/>
                  </a:cubicBezTo>
                  <a:cubicBezTo>
                    <a:pt x="461" y="172"/>
                    <a:pt x="459" y="171"/>
                    <a:pt x="458" y="169"/>
                  </a:cubicBezTo>
                  <a:cubicBezTo>
                    <a:pt x="449" y="160"/>
                    <a:pt x="445" y="149"/>
                    <a:pt x="443" y="138"/>
                  </a:cubicBezTo>
                  <a:cubicBezTo>
                    <a:pt x="442" y="134"/>
                    <a:pt x="441" y="130"/>
                    <a:pt x="441" y="127"/>
                  </a:cubicBezTo>
                  <a:cubicBezTo>
                    <a:pt x="441" y="127"/>
                    <a:pt x="441" y="127"/>
                    <a:pt x="441" y="127"/>
                  </a:cubicBezTo>
                  <a:cubicBezTo>
                    <a:pt x="440" y="121"/>
                    <a:pt x="439" y="116"/>
                    <a:pt x="439" y="110"/>
                  </a:cubicBezTo>
                  <a:cubicBezTo>
                    <a:pt x="439" y="107"/>
                    <a:pt x="439" y="103"/>
                    <a:pt x="440" y="100"/>
                  </a:cubicBezTo>
                  <a:cubicBezTo>
                    <a:pt x="440" y="97"/>
                    <a:pt x="440" y="94"/>
                    <a:pt x="441" y="92"/>
                  </a:cubicBezTo>
                  <a:cubicBezTo>
                    <a:pt x="441" y="91"/>
                    <a:pt x="441" y="90"/>
                    <a:pt x="441" y="89"/>
                  </a:cubicBezTo>
                  <a:cubicBezTo>
                    <a:pt x="443" y="80"/>
                    <a:pt x="445" y="69"/>
                    <a:pt x="450" y="59"/>
                  </a:cubicBezTo>
                  <a:cubicBezTo>
                    <a:pt x="455" y="49"/>
                    <a:pt x="464" y="40"/>
                    <a:pt x="477" y="39"/>
                  </a:cubicBezTo>
                  <a:cubicBezTo>
                    <a:pt x="479" y="39"/>
                    <a:pt x="481" y="39"/>
                    <a:pt x="482" y="39"/>
                  </a:cubicBezTo>
                  <a:cubicBezTo>
                    <a:pt x="510" y="39"/>
                    <a:pt x="538" y="52"/>
                    <a:pt x="549" y="55"/>
                  </a:cubicBezTo>
                  <a:cubicBezTo>
                    <a:pt x="578" y="62"/>
                    <a:pt x="600" y="81"/>
                    <a:pt x="613" y="97"/>
                  </a:cubicBezTo>
                  <a:cubicBezTo>
                    <a:pt x="608" y="101"/>
                    <a:pt x="608" y="101"/>
                    <a:pt x="608" y="101"/>
                  </a:cubicBezTo>
                  <a:cubicBezTo>
                    <a:pt x="613" y="97"/>
                    <a:pt x="613" y="97"/>
                    <a:pt x="613" y="97"/>
                  </a:cubicBezTo>
                  <a:cubicBezTo>
                    <a:pt x="620" y="105"/>
                    <a:pt x="623" y="112"/>
                    <a:pt x="624" y="120"/>
                  </a:cubicBezTo>
                  <a:cubicBezTo>
                    <a:pt x="624" y="128"/>
                    <a:pt x="617" y="135"/>
                    <a:pt x="611" y="138"/>
                  </a:cubicBezTo>
                  <a:cubicBezTo>
                    <a:pt x="604" y="142"/>
                    <a:pt x="596" y="144"/>
                    <a:pt x="586" y="147"/>
                  </a:cubicBezTo>
                  <a:cubicBezTo>
                    <a:pt x="576" y="151"/>
                    <a:pt x="561" y="159"/>
                    <a:pt x="547" y="163"/>
                  </a:cubicBezTo>
                  <a:cubicBezTo>
                    <a:pt x="524" y="170"/>
                    <a:pt x="511" y="168"/>
                    <a:pt x="504" y="171"/>
                  </a:cubicBezTo>
                  <a:cubicBezTo>
                    <a:pt x="503" y="171"/>
                    <a:pt x="502" y="171"/>
                    <a:pt x="500" y="172"/>
                  </a:cubicBezTo>
                  <a:cubicBezTo>
                    <a:pt x="499" y="172"/>
                    <a:pt x="498" y="172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5" y="173"/>
                    <a:pt x="493" y="174"/>
                    <a:pt x="492" y="174"/>
                  </a:cubicBezTo>
                  <a:cubicBezTo>
                    <a:pt x="492" y="174"/>
                    <a:pt x="492" y="174"/>
                    <a:pt x="491" y="174"/>
                  </a:cubicBezTo>
                  <a:cubicBezTo>
                    <a:pt x="490" y="175"/>
                    <a:pt x="488" y="175"/>
                    <a:pt x="487" y="175"/>
                  </a:cubicBezTo>
                  <a:cubicBezTo>
                    <a:pt x="486" y="175"/>
                    <a:pt x="486" y="175"/>
                    <a:pt x="486" y="176"/>
                  </a:cubicBezTo>
                  <a:cubicBezTo>
                    <a:pt x="484" y="176"/>
                    <a:pt x="483" y="176"/>
                    <a:pt x="481" y="176"/>
                  </a:cubicBezTo>
                  <a:cubicBezTo>
                    <a:pt x="481" y="176"/>
                    <a:pt x="481" y="176"/>
                    <a:pt x="481" y="176"/>
                  </a:cubicBezTo>
                  <a:cubicBezTo>
                    <a:pt x="481" y="176"/>
                    <a:pt x="481" y="176"/>
                    <a:pt x="481" y="176"/>
                  </a:cubicBezTo>
                  <a:cubicBezTo>
                    <a:pt x="479" y="176"/>
                    <a:pt x="478" y="176"/>
                    <a:pt x="476" y="176"/>
                  </a:cubicBezTo>
                  <a:close/>
                  <a:moveTo>
                    <a:pt x="475" y="162"/>
                  </a:moveTo>
                  <a:cubicBezTo>
                    <a:pt x="475" y="162"/>
                    <a:pt x="475" y="162"/>
                    <a:pt x="476" y="162"/>
                  </a:cubicBezTo>
                  <a:cubicBezTo>
                    <a:pt x="476" y="162"/>
                    <a:pt x="476" y="162"/>
                    <a:pt x="476" y="162"/>
                  </a:cubicBezTo>
                  <a:cubicBezTo>
                    <a:pt x="476" y="162"/>
                    <a:pt x="476" y="162"/>
                    <a:pt x="476" y="162"/>
                  </a:cubicBezTo>
                  <a:cubicBezTo>
                    <a:pt x="477" y="162"/>
                    <a:pt x="478" y="162"/>
                    <a:pt x="479" y="162"/>
                  </a:cubicBezTo>
                  <a:cubicBezTo>
                    <a:pt x="479" y="162"/>
                    <a:pt x="479" y="162"/>
                    <a:pt x="479" y="162"/>
                  </a:cubicBezTo>
                  <a:cubicBezTo>
                    <a:pt x="479" y="162"/>
                    <a:pt x="479" y="162"/>
                    <a:pt x="479" y="162"/>
                  </a:cubicBezTo>
                  <a:cubicBezTo>
                    <a:pt x="481" y="162"/>
                    <a:pt x="482" y="162"/>
                    <a:pt x="483" y="161"/>
                  </a:cubicBezTo>
                  <a:cubicBezTo>
                    <a:pt x="483" y="161"/>
                    <a:pt x="484" y="161"/>
                    <a:pt x="484" y="161"/>
                  </a:cubicBezTo>
                  <a:cubicBezTo>
                    <a:pt x="485" y="161"/>
                    <a:pt x="487" y="161"/>
                    <a:pt x="488" y="160"/>
                  </a:cubicBezTo>
                  <a:cubicBezTo>
                    <a:pt x="488" y="160"/>
                    <a:pt x="488" y="160"/>
                    <a:pt x="489" y="160"/>
                  </a:cubicBezTo>
                  <a:cubicBezTo>
                    <a:pt x="490" y="160"/>
                    <a:pt x="491" y="160"/>
                    <a:pt x="492" y="159"/>
                  </a:cubicBezTo>
                  <a:cubicBezTo>
                    <a:pt x="492" y="159"/>
                    <a:pt x="492" y="159"/>
                    <a:pt x="492" y="159"/>
                  </a:cubicBezTo>
                  <a:cubicBezTo>
                    <a:pt x="494" y="159"/>
                    <a:pt x="495" y="158"/>
                    <a:pt x="496" y="158"/>
                  </a:cubicBezTo>
                  <a:cubicBezTo>
                    <a:pt x="497" y="158"/>
                    <a:pt x="499" y="157"/>
                    <a:pt x="500" y="157"/>
                  </a:cubicBezTo>
                  <a:cubicBezTo>
                    <a:pt x="512" y="154"/>
                    <a:pt x="522" y="156"/>
                    <a:pt x="542" y="150"/>
                  </a:cubicBezTo>
                  <a:cubicBezTo>
                    <a:pt x="555" y="146"/>
                    <a:pt x="569" y="138"/>
                    <a:pt x="582" y="134"/>
                  </a:cubicBezTo>
                  <a:cubicBezTo>
                    <a:pt x="591" y="131"/>
                    <a:pt x="599" y="128"/>
                    <a:pt x="604" y="125"/>
                  </a:cubicBezTo>
                  <a:cubicBezTo>
                    <a:pt x="609" y="122"/>
                    <a:pt x="609" y="121"/>
                    <a:pt x="609" y="120"/>
                  </a:cubicBezTo>
                  <a:cubicBezTo>
                    <a:pt x="609" y="118"/>
                    <a:pt x="608" y="113"/>
                    <a:pt x="602" y="106"/>
                  </a:cubicBezTo>
                  <a:cubicBezTo>
                    <a:pt x="602" y="106"/>
                    <a:pt x="602" y="106"/>
                    <a:pt x="602" y="106"/>
                  </a:cubicBezTo>
                  <a:cubicBezTo>
                    <a:pt x="591" y="92"/>
                    <a:pt x="570" y="74"/>
                    <a:pt x="546" y="69"/>
                  </a:cubicBezTo>
                  <a:cubicBezTo>
                    <a:pt x="532" y="65"/>
                    <a:pt x="505" y="53"/>
                    <a:pt x="482" y="53"/>
                  </a:cubicBezTo>
                  <a:cubicBezTo>
                    <a:pt x="481" y="53"/>
                    <a:pt x="480" y="53"/>
                    <a:pt x="478" y="53"/>
                  </a:cubicBezTo>
                  <a:cubicBezTo>
                    <a:pt x="472" y="54"/>
                    <a:pt x="467" y="58"/>
                    <a:pt x="463" y="65"/>
                  </a:cubicBezTo>
                  <a:cubicBezTo>
                    <a:pt x="459" y="73"/>
                    <a:pt x="457" y="83"/>
                    <a:pt x="456" y="91"/>
                  </a:cubicBezTo>
                  <a:cubicBezTo>
                    <a:pt x="456" y="92"/>
                    <a:pt x="456" y="92"/>
                    <a:pt x="456" y="92"/>
                  </a:cubicBezTo>
                  <a:cubicBezTo>
                    <a:pt x="455" y="92"/>
                    <a:pt x="455" y="92"/>
                    <a:pt x="455" y="92"/>
                  </a:cubicBezTo>
                  <a:cubicBezTo>
                    <a:pt x="455" y="93"/>
                    <a:pt x="455" y="93"/>
                    <a:pt x="455" y="94"/>
                  </a:cubicBezTo>
                  <a:cubicBezTo>
                    <a:pt x="455" y="96"/>
                    <a:pt x="454" y="98"/>
                    <a:pt x="454" y="101"/>
                  </a:cubicBezTo>
                  <a:cubicBezTo>
                    <a:pt x="454" y="104"/>
                    <a:pt x="454" y="107"/>
                    <a:pt x="454" y="110"/>
                  </a:cubicBezTo>
                  <a:cubicBezTo>
                    <a:pt x="454" y="115"/>
                    <a:pt x="454" y="120"/>
                    <a:pt x="455" y="125"/>
                  </a:cubicBezTo>
                  <a:cubicBezTo>
                    <a:pt x="455" y="125"/>
                    <a:pt x="455" y="125"/>
                    <a:pt x="455" y="125"/>
                  </a:cubicBezTo>
                  <a:cubicBezTo>
                    <a:pt x="455" y="125"/>
                    <a:pt x="455" y="125"/>
                    <a:pt x="455" y="125"/>
                  </a:cubicBezTo>
                  <a:cubicBezTo>
                    <a:pt x="455" y="126"/>
                    <a:pt x="455" y="126"/>
                    <a:pt x="455" y="126"/>
                  </a:cubicBezTo>
                  <a:cubicBezTo>
                    <a:pt x="452" y="126"/>
                    <a:pt x="452" y="126"/>
                    <a:pt x="452" y="126"/>
                  </a:cubicBezTo>
                  <a:cubicBezTo>
                    <a:pt x="455" y="126"/>
                    <a:pt x="455" y="126"/>
                    <a:pt x="455" y="126"/>
                  </a:cubicBezTo>
                  <a:cubicBezTo>
                    <a:pt x="455" y="128"/>
                    <a:pt x="456" y="131"/>
                    <a:pt x="457" y="134"/>
                  </a:cubicBezTo>
                  <a:cubicBezTo>
                    <a:pt x="457" y="134"/>
                    <a:pt x="457" y="134"/>
                    <a:pt x="457" y="134"/>
                  </a:cubicBezTo>
                  <a:cubicBezTo>
                    <a:pt x="457" y="134"/>
                    <a:pt x="457" y="134"/>
                    <a:pt x="457" y="134"/>
                  </a:cubicBezTo>
                  <a:cubicBezTo>
                    <a:pt x="459" y="145"/>
                    <a:pt x="462" y="153"/>
                    <a:pt x="468" y="159"/>
                  </a:cubicBezTo>
                  <a:cubicBezTo>
                    <a:pt x="469" y="159"/>
                    <a:pt x="469" y="159"/>
                    <a:pt x="469" y="159"/>
                  </a:cubicBezTo>
                  <a:cubicBezTo>
                    <a:pt x="469" y="160"/>
                    <a:pt x="469" y="160"/>
                    <a:pt x="469" y="160"/>
                  </a:cubicBezTo>
                  <a:cubicBezTo>
                    <a:pt x="469" y="160"/>
                    <a:pt x="470" y="161"/>
                    <a:pt x="470" y="161"/>
                  </a:cubicBezTo>
                  <a:cubicBezTo>
                    <a:pt x="470" y="161"/>
                    <a:pt x="470" y="161"/>
                    <a:pt x="470" y="161"/>
                  </a:cubicBezTo>
                  <a:cubicBezTo>
                    <a:pt x="471" y="161"/>
                    <a:pt x="472" y="162"/>
                    <a:pt x="472" y="162"/>
                  </a:cubicBezTo>
                  <a:cubicBezTo>
                    <a:pt x="472" y="162"/>
                    <a:pt x="472" y="162"/>
                    <a:pt x="473" y="162"/>
                  </a:cubicBezTo>
                  <a:cubicBezTo>
                    <a:pt x="473" y="162"/>
                    <a:pt x="474" y="162"/>
                    <a:pt x="475" y="162"/>
                  </a:cubicBezTo>
                </a:path>
              </a:pathLst>
            </a:custGeom>
            <a:solidFill>
              <a:srgbClr val="CD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9" name="Freeform 179">
              <a:extLst>
                <a:ext uri="{FF2B5EF4-FFF2-40B4-BE49-F238E27FC236}">
                  <a16:creationId xmlns:a16="http://schemas.microsoft.com/office/drawing/2014/main" id="{416C14A0-6B21-4544-95A6-6C9B05B02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879"/>
              <a:ext cx="103" cy="125"/>
            </a:xfrm>
            <a:custGeom>
              <a:avLst/>
              <a:gdLst>
                <a:gd name="T0" fmla="*/ 409 w 41"/>
                <a:gd name="T1" fmla="*/ 63 h 50"/>
                <a:gd name="T2" fmla="*/ 176 w 41"/>
                <a:gd name="T3" fmla="*/ 783 h 50"/>
                <a:gd name="T4" fmla="*/ 651 w 41"/>
                <a:gd name="T5" fmla="*/ 220 h 50"/>
                <a:gd name="T6" fmla="*/ 538 w 41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0">
                  <a:moveTo>
                    <a:pt x="26" y="4"/>
                  </a:moveTo>
                  <a:cubicBezTo>
                    <a:pt x="17" y="11"/>
                    <a:pt x="0" y="39"/>
                    <a:pt x="11" y="50"/>
                  </a:cubicBezTo>
                  <a:cubicBezTo>
                    <a:pt x="24" y="39"/>
                    <a:pt x="18" y="15"/>
                    <a:pt x="41" y="14"/>
                  </a:cubicBezTo>
                  <a:cubicBezTo>
                    <a:pt x="39" y="10"/>
                    <a:pt x="37" y="4"/>
                    <a:pt x="34" y="0"/>
                  </a:cubicBezTo>
                </a:path>
              </a:pathLst>
            </a:custGeom>
            <a:solidFill>
              <a:srgbClr val="F5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0" name="Freeform 180">
              <a:extLst>
                <a:ext uri="{FF2B5EF4-FFF2-40B4-BE49-F238E27FC236}">
                  <a16:creationId xmlns:a16="http://schemas.microsoft.com/office/drawing/2014/main" id="{E3AB41BC-C9B2-4086-84B5-3D7A845DA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859"/>
              <a:ext cx="117" cy="35"/>
            </a:xfrm>
            <a:custGeom>
              <a:avLst/>
              <a:gdLst>
                <a:gd name="T0" fmla="*/ 600 w 47"/>
                <a:gd name="T1" fmla="*/ 0 h 14"/>
                <a:gd name="T2" fmla="*/ 0 w 47"/>
                <a:gd name="T3" fmla="*/ 220 h 14"/>
                <a:gd name="T4" fmla="*/ 724 w 4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4">
                  <a:moveTo>
                    <a:pt x="39" y="0"/>
                  </a:moveTo>
                  <a:cubicBezTo>
                    <a:pt x="25" y="3"/>
                    <a:pt x="12" y="5"/>
                    <a:pt x="0" y="14"/>
                  </a:cubicBezTo>
                  <a:cubicBezTo>
                    <a:pt x="17" y="14"/>
                    <a:pt x="30" y="5"/>
                    <a:pt x="47" y="2"/>
                  </a:cubicBezTo>
                </a:path>
              </a:pathLst>
            </a:custGeom>
            <a:solidFill>
              <a:srgbClr val="FB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1" name="Freeform 181">
              <a:extLst>
                <a:ext uri="{FF2B5EF4-FFF2-40B4-BE49-F238E27FC236}">
                  <a16:creationId xmlns:a16="http://schemas.microsoft.com/office/drawing/2014/main" id="{D975E7B6-5456-4A7E-B8B9-481217142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019"/>
              <a:ext cx="87" cy="95"/>
            </a:xfrm>
            <a:custGeom>
              <a:avLst/>
              <a:gdLst>
                <a:gd name="T0" fmla="*/ 216 w 35"/>
                <a:gd name="T1" fmla="*/ 250 h 38"/>
                <a:gd name="T2" fmla="*/ 30 w 35"/>
                <a:gd name="T3" fmla="*/ 595 h 38"/>
                <a:gd name="T4" fmla="*/ 259 w 35"/>
                <a:gd name="T5" fmla="*/ 270 h 38"/>
                <a:gd name="T6" fmla="*/ 537 w 35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14" y="16"/>
                  </a:moveTo>
                  <a:cubicBezTo>
                    <a:pt x="7" y="18"/>
                    <a:pt x="0" y="31"/>
                    <a:pt x="2" y="38"/>
                  </a:cubicBezTo>
                  <a:cubicBezTo>
                    <a:pt x="8" y="37"/>
                    <a:pt x="14" y="22"/>
                    <a:pt x="17" y="17"/>
                  </a:cubicBezTo>
                  <a:cubicBezTo>
                    <a:pt x="23" y="10"/>
                    <a:pt x="28" y="5"/>
                    <a:pt x="35" y="0"/>
                  </a:cubicBezTo>
                </a:path>
              </a:pathLst>
            </a:custGeom>
            <a:solidFill>
              <a:srgbClr val="FB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2" name="Freeform 182">
              <a:extLst>
                <a:ext uri="{FF2B5EF4-FFF2-40B4-BE49-F238E27FC236}">
                  <a16:creationId xmlns:a16="http://schemas.microsoft.com/office/drawing/2014/main" id="{EBCB39DC-3FE9-4688-81E5-BE020FE5C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904"/>
              <a:ext cx="37" cy="40"/>
            </a:xfrm>
            <a:custGeom>
              <a:avLst/>
              <a:gdLst>
                <a:gd name="T0" fmla="*/ 42 w 15"/>
                <a:gd name="T1" fmla="*/ 95 h 16"/>
                <a:gd name="T2" fmla="*/ 12 w 15"/>
                <a:gd name="T3" fmla="*/ 250 h 16"/>
                <a:gd name="T4" fmla="*/ 224 w 1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3" y="6"/>
                  </a:moveTo>
                  <a:cubicBezTo>
                    <a:pt x="1" y="8"/>
                    <a:pt x="0" y="13"/>
                    <a:pt x="1" y="16"/>
                  </a:cubicBezTo>
                  <a:cubicBezTo>
                    <a:pt x="4" y="11"/>
                    <a:pt x="9" y="2"/>
                    <a:pt x="15" y="0"/>
                  </a:cubicBezTo>
                </a:path>
              </a:pathLst>
            </a:custGeom>
            <a:solidFill>
              <a:srgbClr val="FB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3" name="Freeform 183">
              <a:extLst>
                <a:ext uri="{FF2B5EF4-FFF2-40B4-BE49-F238E27FC236}">
                  <a16:creationId xmlns:a16="http://schemas.microsoft.com/office/drawing/2014/main" id="{3D9E8D01-1482-45DC-91E1-9DB60948D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174"/>
              <a:ext cx="35" cy="25"/>
            </a:xfrm>
            <a:custGeom>
              <a:avLst/>
              <a:gdLst>
                <a:gd name="T0" fmla="*/ 95 w 14"/>
                <a:gd name="T1" fmla="*/ 33 h 10"/>
                <a:gd name="T2" fmla="*/ 0 w 14"/>
                <a:gd name="T3" fmla="*/ 158 h 10"/>
                <a:gd name="T4" fmla="*/ 220 w 1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6" y="2"/>
                  </a:moveTo>
                  <a:cubicBezTo>
                    <a:pt x="3" y="4"/>
                    <a:pt x="0" y="7"/>
                    <a:pt x="0" y="10"/>
                  </a:cubicBezTo>
                  <a:cubicBezTo>
                    <a:pt x="5" y="10"/>
                    <a:pt x="10" y="4"/>
                    <a:pt x="14" y="0"/>
                  </a:cubicBezTo>
                </a:path>
              </a:pathLst>
            </a:custGeom>
            <a:solidFill>
              <a:srgbClr val="FB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4" name="Freeform 184">
              <a:extLst>
                <a:ext uri="{FF2B5EF4-FFF2-40B4-BE49-F238E27FC236}">
                  <a16:creationId xmlns:a16="http://schemas.microsoft.com/office/drawing/2014/main" id="{B4D82AA6-BB5E-4190-87E6-C80C7019E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439"/>
              <a:ext cx="32" cy="37"/>
            </a:xfrm>
            <a:custGeom>
              <a:avLst/>
              <a:gdLst>
                <a:gd name="T0" fmla="*/ 121 w 13"/>
                <a:gd name="T1" fmla="*/ 74 h 15"/>
                <a:gd name="T2" fmla="*/ 30 w 13"/>
                <a:gd name="T3" fmla="*/ 133 h 15"/>
                <a:gd name="T4" fmla="*/ 194 w 13"/>
                <a:gd name="T5" fmla="*/ 195 h 15"/>
                <a:gd name="T6" fmla="*/ 153 w 13"/>
                <a:gd name="T7" fmla="*/ 1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8" y="5"/>
                  </a:moveTo>
                  <a:cubicBezTo>
                    <a:pt x="5" y="0"/>
                    <a:pt x="0" y="5"/>
                    <a:pt x="2" y="9"/>
                  </a:cubicBezTo>
                  <a:cubicBezTo>
                    <a:pt x="4" y="13"/>
                    <a:pt x="10" y="15"/>
                    <a:pt x="13" y="13"/>
                  </a:cubicBezTo>
                  <a:cubicBezTo>
                    <a:pt x="11" y="11"/>
                    <a:pt x="11" y="10"/>
                    <a:pt x="10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5" name="Freeform 185">
              <a:extLst>
                <a:ext uri="{FF2B5EF4-FFF2-40B4-BE49-F238E27FC236}">
                  <a16:creationId xmlns:a16="http://schemas.microsoft.com/office/drawing/2014/main" id="{A7CDB509-367E-4D16-9B2B-0212D4A16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471"/>
              <a:ext cx="48" cy="30"/>
            </a:xfrm>
            <a:custGeom>
              <a:avLst/>
              <a:gdLst>
                <a:gd name="T0" fmla="*/ 33 w 19"/>
                <a:gd name="T1" fmla="*/ 188 h 12"/>
                <a:gd name="T2" fmla="*/ 114 w 19"/>
                <a:gd name="T3" fmla="*/ 33 h 12"/>
                <a:gd name="T4" fmla="*/ 114 w 19"/>
                <a:gd name="T5" fmla="*/ 145 h 12"/>
                <a:gd name="T6" fmla="*/ 222 w 19"/>
                <a:gd name="T7" fmla="*/ 20 h 12"/>
                <a:gd name="T8" fmla="*/ 306 w 19"/>
                <a:gd name="T9" fmla="*/ 6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2" y="12"/>
                  </a:moveTo>
                  <a:cubicBezTo>
                    <a:pt x="4" y="9"/>
                    <a:pt x="0" y="0"/>
                    <a:pt x="7" y="2"/>
                  </a:cubicBezTo>
                  <a:cubicBezTo>
                    <a:pt x="7" y="3"/>
                    <a:pt x="6" y="8"/>
                    <a:pt x="7" y="9"/>
                  </a:cubicBezTo>
                  <a:cubicBezTo>
                    <a:pt x="12" y="12"/>
                    <a:pt x="13" y="3"/>
                    <a:pt x="14" y="1"/>
                  </a:cubicBezTo>
                  <a:cubicBezTo>
                    <a:pt x="16" y="1"/>
                    <a:pt x="18" y="2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6" name="Freeform 186">
              <a:extLst>
                <a:ext uri="{FF2B5EF4-FFF2-40B4-BE49-F238E27FC236}">
                  <a16:creationId xmlns:a16="http://schemas.microsoft.com/office/drawing/2014/main" id="{FD0A1AAA-A86A-400B-B949-CC5E7B120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456"/>
              <a:ext cx="37" cy="35"/>
            </a:xfrm>
            <a:custGeom>
              <a:avLst/>
              <a:gdLst>
                <a:gd name="T0" fmla="*/ 0 w 15"/>
                <a:gd name="T1" fmla="*/ 50 h 14"/>
                <a:gd name="T2" fmla="*/ 153 w 15"/>
                <a:gd name="T3" fmla="*/ 20 h 14"/>
                <a:gd name="T4" fmla="*/ 121 w 15"/>
                <a:gd name="T5" fmla="*/ 158 h 14"/>
                <a:gd name="T6" fmla="*/ 165 w 15"/>
                <a:gd name="T7" fmla="*/ 83 h 14"/>
                <a:gd name="T8" fmla="*/ 224 w 15"/>
                <a:gd name="T9" fmla="*/ 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0" y="3"/>
                  </a:moveTo>
                  <a:cubicBezTo>
                    <a:pt x="3" y="1"/>
                    <a:pt x="6" y="0"/>
                    <a:pt x="10" y="1"/>
                  </a:cubicBezTo>
                  <a:cubicBezTo>
                    <a:pt x="10" y="3"/>
                    <a:pt x="7" y="8"/>
                    <a:pt x="8" y="10"/>
                  </a:cubicBezTo>
                  <a:cubicBezTo>
                    <a:pt x="12" y="14"/>
                    <a:pt x="13" y="7"/>
                    <a:pt x="11" y="5"/>
                  </a:cubicBezTo>
                  <a:cubicBezTo>
                    <a:pt x="12" y="4"/>
                    <a:pt x="14" y="4"/>
                    <a:pt x="15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7" name="Freeform 187">
              <a:extLst>
                <a:ext uri="{FF2B5EF4-FFF2-40B4-BE49-F238E27FC236}">
                  <a16:creationId xmlns:a16="http://schemas.microsoft.com/office/drawing/2014/main" id="{57DD875F-35A1-4660-862B-FAA404235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484"/>
              <a:ext cx="10" cy="20"/>
            </a:xfrm>
            <a:custGeom>
              <a:avLst/>
              <a:gdLst>
                <a:gd name="T0" fmla="*/ 50 w 4"/>
                <a:gd name="T1" fmla="*/ 0 h 8"/>
                <a:gd name="T2" fmla="*/ 63 w 4"/>
                <a:gd name="T3" fmla="*/ 83 h 8"/>
                <a:gd name="T4" fmla="*/ 50 w 4"/>
                <a:gd name="T5" fmla="*/ 1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0" y="2"/>
                    <a:pt x="1" y="4"/>
                    <a:pt x="4" y="5"/>
                  </a:cubicBezTo>
                  <a:cubicBezTo>
                    <a:pt x="4" y="6"/>
                    <a:pt x="3" y="8"/>
                    <a:pt x="3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8" name="Freeform 188">
              <a:extLst>
                <a:ext uri="{FF2B5EF4-FFF2-40B4-BE49-F238E27FC236}">
                  <a16:creationId xmlns:a16="http://schemas.microsoft.com/office/drawing/2014/main" id="{7996B2E9-4E9B-43E8-B4CB-EFEF93B9E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569"/>
              <a:ext cx="20" cy="15"/>
            </a:xfrm>
            <a:custGeom>
              <a:avLst/>
              <a:gdLst>
                <a:gd name="T0" fmla="*/ 63 w 8"/>
                <a:gd name="T1" fmla="*/ 0 h 6"/>
                <a:gd name="T2" fmla="*/ 0 w 8"/>
                <a:gd name="T3" fmla="*/ 50 h 6"/>
                <a:gd name="T4" fmla="*/ 63 w 8"/>
                <a:gd name="T5" fmla="*/ 83 h 6"/>
                <a:gd name="T6" fmla="*/ 125 w 8"/>
                <a:gd name="T7" fmla="*/ 9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1" y="4"/>
                    <a:pt x="3" y="5"/>
                    <a:pt x="4" y="5"/>
                  </a:cubicBezTo>
                  <a:cubicBezTo>
                    <a:pt x="6" y="3"/>
                    <a:pt x="7" y="4"/>
                    <a:pt x="8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9" name="Freeform 189">
              <a:extLst>
                <a:ext uri="{FF2B5EF4-FFF2-40B4-BE49-F238E27FC236}">
                  <a16:creationId xmlns:a16="http://schemas.microsoft.com/office/drawing/2014/main" id="{F652F77A-B704-45D4-8771-DCD1B0B5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774"/>
              <a:ext cx="48" cy="45"/>
            </a:xfrm>
            <a:custGeom>
              <a:avLst/>
              <a:gdLst>
                <a:gd name="T0" fmla="*/ 0 w 19"/>
                <a:gd name="T1" fmla="*/ 33 h 18"/>
                <a:gd name="T2" fmla="*/ 20 w 19"/>
                <a:gd name="T3" fmla="*/ 125 h 18"/>
                <a:gd name="T4" fmla="*/ 83 w 19"/>
                <a:gd name="T5" fmla="*/ 158 h 18"/>
                <a:gd name="T6" fmla="*/ 51 w 19"/>
                <a:gd name="T7" fmla="*/ 238 h 18"/>
                <a:gd name="T8" fmla="*/ 179 w 19"/>
                <a:gd name="T9" fmla="*/ 175 h 18"/>
                <a:gd name="T10" fmla="*/ 288 w 19"/>
                <a:gd name="T11" fmla="*/ 250 h 18"/>
                <a:gd name="T12" fmla="*/ 306 w 19"/>
                <a:gd name="T13" fmla="*/ 283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8">
                  <a:moveTo>
                    <a:pt x="0" y="2"/>
                  </a:moveTo>
                  <a:cubicBezTo>
                    <a:pt x="3" y="0"/>
                    <a:pt x="3" y="6"/>
                    <a:pt x="1" y="8"/>
                  </a:cubicBezTo>
                  <a:cubicBezTo>
                    <a:pt x="2" y="9"/>
                    <a:pt x="3" y="10"/>
                    <a:pt x="5" y="10"/>
                  </a:cubicBezTo>
                  <a:cubicBezTo>
                    <a:pt x="3" y="12"/>
                    <a:pt x="3" y="13"/>
                    <a:pt x="3" y="15"/>
                  </a:cubicBezTo>
                  <a:cubicBezTo>
                    <a:pt x="8" y="16"/>
                    <a:pt x="8" y="10"/>
                    <a:pt x="11" y="11"/>
                  </a:cubicBezTo>
                  <a:cubicBezTo>
                    <a:pt x="16" y="12"/>
                    <a:pt x="10" y="18"/>
                    <a:pt x="18" y="16"/>
                  </a:cubicBezTo>
                  <a:cubicBezTo>
                    <a:pt x="18" y="17"/>
                    <a:pt x="18" y="17"/>
                    <a:pt x="19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0" name="Freeform 190">
              <a:extLst>
                <a:ext uri="{FF2B5EF4-FFF2-40B4-BE49-F238E27FC236}">
                  <a16:creationId xmlns:a16="http://schemas.microsoft.com/office/drawing/2014/main" id="{C6A8D43E-E865-4504-91E9-5D9330EA0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759"/>
              <a:ext cx="15" cy="25"/>
            </a:xfrm>
            <a:custGeom>
              <a:avLst/>
              <a:gdLst>
                <a:gd name="T0" fmla="*/ 83 w 6"/>
                <a:gd name="T1" fmla="*/ 33 h 10"/>
                <a:gd name="T2" fmla="*/ 63 w 6"/>
                <a:gd name="T3" fmla="*/ 0 h 10"/>
                <a:gd name="T4" fmla="*/ 95 w 6"/>
                <a:gd name="T5" fmla="*/ 1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5" y="2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0" y="2"/>
                    <a:pt x="1" y="10"/>
                    <a:pt x="6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1" name="Freeform 191">
              <a:extLst>
                <a:ext uri="{FF2B5EF4-FFF2-40B4-BE49-F238E27FC236}">
                  <a16:creationId xmlns:a16="http://schemas.microsoft.com/office/drawing/2014/main" id="{E90079CA-DE5F-4652-AAF8-1E3CF983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826"/>
              <a:ext cx="28" cy="18"/>
            </a:xfrm>
            <a:custGeom>
              <a:avLst/>
              <a:gdLst>
                <a:gd name="T0" fmla="*/ 181 w 11"/>
                <a:gd name="T1" fmla="*/ 33 h 7"/>
                <a:gd name="T2" fmla="*/ 0 w 11"/>
                <a:gd name="T3" fmla="*/ 33 h 7"/>
                <a:gd name="T4" fmla="*/ 117 w 11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11" y="2"/>
                  </a:moveTo>
                  <a:cubicBezTo>
                    <a:pt x="8" y="0"/>
                    <a:pt x="4" y="0"/>
                    <a:pt x="0" y="2"/>
                  </a:cubicBezTo>
                  <a:cubicBezTo>
                    <a:pt x="1" y="5"/>
                    <a:pt x="4" y="6"/>
                    <a:pt x="7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2" name="Freeform 192">
              <a:extLst>
                <a:ext uri="{FF2B5EF4-FFF2-40B4-BE49-F238E27FC236}">
                  <a16:creationId xmlns:a16="http://schemas.microsoft.com/office/drawing/2014/main" id="{5A8E11E2-C4E6-4E2F-B61C-41FF1FA05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834"/>
              <a:ext cx="25" cy="22"/>
            </a:xfrm>
            <a:custGeom>
              <a:avLst/>
              <a:gdLst>
                <a:gd name="T0" fmla="*/ 83 w 10"/>
                <a:gd name="T1" fmla="*/ 0 h 9"/>
                <a:gd name="T2" fmla="*/ 20 w 10"/>
                <a:gd name="T3" fmla="*/ 59 h 9"/>
                <a:gd name="T4" fmla="*/ 0 w 10"/>
                <a:gd name="T5" fmla="*/ 71 h 9"/>
                <a:gd name="T6" fmla="*/ 50 w 10"/>
                <a:gd name="T7" fmla="*/ 132 h 9"/>
                <a:gd name="T8" fmla="*/ 0 w 10"/>
                <a:gd name="T9" fmla="*/ 1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10" y="1"/>
                    <a:pt x="6" y="9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2" y="8"/>
                    <a:pt x="3" y="9"/>
                  </a:cubicBezTo>
                  <a:cubicBezTo>
                    <a:pt x="2" y="9"/>
                    <a:pt x="1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3" name="Freeform 193">
              <a:extLst>
                <a:ext uri="{FF2B5EF4-FFF2-40B4-BE49-F238E27FC236}">
                  <a16:creationId xmlns:a16="http://schemas.microsoft.com/office/drawing/2014/main" id="{D7E2568B-B5F5-4A2D-91F1-14916C985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866"/>
              <a:ext cx="7" cy="18"/>
            </a:xfrm>
            <a:custGeom>
              <a:avLst/>
              <a:gdLst>
                <a:gd name="T0" fmla="*/ 28 w 3"/>
                <a:gd name="T1" fmla="*/ 0 h 7"/>
                <a:gd name="T2" fmla="*/ 37 w 3"/>
                <a:gd name="T3" fmla="*/ 67 h 7"/>
                <a:gd name="T4" fmla="*/ 0 w 3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4" name="Freeform 194">
              <a:extLst>
                <a:ext uri="{FF2B5EF4-FFF2-40B4-BE49-F238E27FC236}">
                  <a16:creationId xmlns:a16="http://schemas.microsoft.com/office/drawing/2014/main" id="{B32AE511-3247-44D9-9F9E-B65772057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074"/>
              <a:ext cx="20" cy="27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42 h 11"/>
                <a:gd name="T4" fmla="*/ 95 w 8"/>
                <a:gd name="T5" fmla="*/ 91 h 11"/>
                <a:gd name="T6" fmla="*/ 50 w 8"/>
                <a:gd name="T7" fmla="*/ 16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4" y="4"/>
                    <a:pt x="0" y="3"/>
                  </a:cubicBezTo>
                  <a:cubicBezTo>
                    <a:pt x="1" y="5"/>
                    <a:pt x="3" y="6"/>
                    <a:pt x="6" y="6"/>
                  </a:cubicBezTo>
                  <a:cubicBezTo>
                    <a:pt x="6" y="9"/>
                    <a:pt x="3" y="10"/>
                    <a:pt x="3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5" name="Freeform 195">
              <a:extLst>
                <a:ext uri="{FF2B5EF4-FFF2-40B4-BE49-F238E27FC236}">
                  <a16:creationId xmlns:a16="http://schemas.microsoft.com/office/drawing/2014/main" id="{C60FEC71-C38F-4627-8321-D2F78A6D6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094"/>
              <a:ext cx="35" cy="15"/>
            </a:xfrm>
            <a:custGeom>
              <a:avLst/>
              <a:gdLst>
                <a:gd name="T0" fmla="*/ 83 w 14"/>
                <a:gd name="T1" fmla="*/ 0 h 6"/>
                <a:gd name="T2" fmla="*/ 0 w 14"/>
                <a:gd name="T3" fmla="*/ 33 h 6"/>
                <a:gd name="T4" fmla="*/ 220 w 14"/>
                <a:gd name="T5" fmla="*/ 83 h 6"/>
                <a:gd name="T6" fmla="*/ 113 w 1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3" y="5"/>
                    <a:pt x="10" y="6"/>
                    <a:pt x="14" y="5"/>
                  </a:cubicBezTo>
                  <a:cubicBezTo>
                    <a:pt x="13" y="2"/>
                    <a:pt x="10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6" name="Freeform 196">
              <a:extLst>
                <a:ext uri="{FF2B5EF4-FFF2-40B4-BE49-F238E27FC236}">
                  <a16:creationId xmlns:a16="http://schemas.microsoft.com/office/drawing/2014/main" id="{C3694A3C-4B55-4E68-BC19-9641887F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101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63 w 4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1" y="4"/>
                    <a:pt x="4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7" name="Freeform 197">
              <a:extLst>
                <a:ext uri="{FF2B5EF4-FFF2-40B4-BE49-F238E27FC236}">
                  <a16:creationId xmlns:a16="http://schemas.microsoft.com/office/drawing/2014/main" id="{D4D6B3E4-6924-4B8E-B042-D0DD9AD56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284"/>
              <a:ext cx="42" cy="52"/>
            </a:xfrm>
            <a:custGeom>
              <a:avLst/>
              <a:gdLst>
                <a:gd name="T0" fmla="*/ 257 w 17"/>
                <a:gd name="T1" fmla="*/ 12 h 21"/>
                <a:gd name="T2" fmla="*/ 121 w 17"/>
                <a:gd name="T3" fmla="*/ 275 h 21"/>
                <a:gd name="T4" fmla="*/ 0 w 17"/>
                <a:gd name="T5" fmla="*/ 30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1"/>
                  </a:moveTo>
                  <a:cubicBezTo>
                    <a:pt x="8" y="0"/>
                    <a:pt x="1" y="12"/>
                    <a:pt x="8" y="18"/>
                  </a:cubicBezTo>
                  <a:cubicBezTo>
                    <a:pt x="6" y="21"/>
                    <a:pt x="3" y="21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8" name="Freeform 198">
              <a:extLst>
                <a:ext uri="{FF2B5EF4-FFF2-40B4-BE49-F238E27FC236}">
                  <a16:creationId xmlns:a16="http://schemas.microsoft.com/office/drawing/2014/main" id="{843BB487-A19E-4AFB-9A6C-0A6F46FF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276"/>
              <a:ext cx="12" cy="13"/>
            </a:xfrm>
            <a:custGeom>
              <a:avLst/>
              <a:gdLst>
                <a:gd name="T0" fmla="*/ 0 w 5"/>
                <a:gd name="T1" fmla="*/ 34 h 5"/>
                <a:gd name="T2" fmla="*/ 58 w 5"/>
                <a:gd name="T3" fmla="*/ 34 h 5"/>
                <a:gd name="T4" fmla="*/ 29 w 5"/>
                <a:gd name="T5" fmla="*/ 0 h 5"/>
                <a:gd name="T6" fmla="*/ 70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5"/>
                    <a:pt x="2" y="4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4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9" name="Freeform 199">
              <a:extLst>
                <a:ext uri="{FF2B5EF4-FFF2-40B4-BE49-F238E27FC236}">
                  <a16:creationId xmlns:a16="http://schemas.microsoft.com/office/drawing/2014/main" id="{2ED5D941-EBF2-4F02-ADCA-7DAF9C6D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349"/>
              <a:ext cx="17" cy="17"/>
            </a:xfrm>
            <a:custGeom>
              <a:avLst/>
              <a:gdLst>
                <a:gd name="T0" fmla="*/ 12 w 7"/>
                <a:gd name="T1" fmla="*/ 0 h 7"/>
                <a:gd name="T2" fmla="*/ 70 w 7"/>
                <a:gd name="T3" fmla="*/ 100 h 7"/>
                <a:gd name="T4" fmla="*/ 100 w 7"/>
                <a:gd name="T5" fmla="*/ 5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3"/>
                    <a:pt x="2" y="5"/>
                    <a:pt x="5" y="7"/>
                  </a:cubicBezTo>
                  <a:cubicBezTo>
                    <a:pt x="6" y="6"/>
                    <a:pt x="6" y="5"/>
                    <a:pt x="7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0" name="Freeform 200">
              <a:extLst>
                <a:ext uri="{FF2B5EF4-FFF2-40B4-BE49-F238E27FC236}">
                  <a16:creationId xmlns:a16="http://schemas.microsoft.com/office/drawing/2014/main" id="{1CEF8AB4-0440-4AFD-8B69-5AF75AEB7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631"/>
              <a:ext cx="52" cy="26"/>
            </a:xfrm>
            <a:custGeom>
              <a:avLst/>
              <a:gdLst>
                <a:gd name="T0" fmla="*/ 245 w 21"/>
                <a:gd name="T1" fmla="*/ 34 h 10"/>
                <a:gd name="T2" fmla="*/ 154 w 21"/>
                <a:gd name="T3" fmla="*/ 109 h 10"/>
                <a:gd name="T4" fmla="*/ 104 w 21"/>
                <a:gd name="T5" fmla="*/ 177 h 10"/>
                <a:gd name="T6" fmla="*/ 92 w 21"/>
                <a:gd name="T7" fmla="*/ 34 h 10"/>
                <a:gd name="T8" fmla="*/ 30 w 21"/>
                <a:gd name="T9" fmla="*/ 3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16" y="2"/>
                  </a:moveTo>
                  <a:cubicBezTo>
                    <a:pt x="21" y="7"/>
                    <a:pt x="14" y="9"/>
                    <a:pt x="10" y="6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5" y="8"/>
                    <a:pt x="4" y="4"/>
                    <a:pt x="6" y="2"/>
                  </a:cubicBezTo>
                  <a:cubicBezTo>
                    <a:pt x="5" y="0"/>
                    <a:pt x="0" y="0"/>
                    <a:pt x="2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1" name="Freeform 201">
              <a:extLst>
                <a:ext uri="{FF2B5EF4-FFF2-40B4-BE49-F238E27FC236}">
                  <a16:creationId xmlns:a16="http://schemas.microsoft.com/office/drawing/2014/main" id="{6F4761E9-A9DB-48F7-AE4C-749A95315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657"/>
              <a:ext cx="20" cy="17"/>
            </a:xfrm>
            <a:custGeom>
              <a:avLst/>
              <a:gdLst>
                <a:gd name="T0" fmla="*/ 0 w 8"/>
                <a:gd name="T1" fmla="*/ 41 h 7"/>
                <a:gd name="T2" fmla="*/ 125 w 8"/>
                <a:gd name="T3" fmla="*/ 41 h 7"/>
                <a:gd name="T4" fmla="*/ 8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2" y="6"/>
                    <a:pt x="7" y="7"/>
                    <a:pt x="8" y="3"/>
                  </a:cubicBezTo>
                  <a:cubicBezTo>
                    <a:pt x="8" y="1"/>
                    <a:pt x="6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2" name="Freeform 202">
              <a:extLst>
                <a:ext uri="{FF2B5EF4-FFF2-40B4-BE49-F238E27FC236}">
                  <a16:creationId xmlns:a16="http://schemas.microsoft.com/office/drawing/2014/main" id="{687A3E68-F51A-42BB-830D-888A5BACF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782"/>
              <a:ext cx="55" cy="67"/>
            </a:xfrm>
            <a:custGeom>
              <a:avLst/>
              <a:gdLst>
                <a:gd name="T0" fmla="*/ 63 w 22"/>
                <a:gd name="T1" fmla="*/ 0 h 27"/>
                <a:gd name="T2" fmla="*/ 33 w 22"/>
                <a:gd name="T3" fmla="*/ 154 h 27"/>
                <a:gd name="T4" fmla="*/ 125 w 22"/>
                <a:gd name="T5" fmla="*/ 258 h 27"/>
                <a:gd name="T6" fmla="*/ 113 w 22"/>
                <a:gd name="T7" fmla="*/ 337 h 27"/>
                <a:gd name="T8" fmla="*/ 158 w 22"/>
                <a:gd name="T9" fmla="*/ 400 h 27"/>
                <a:gd name="T10" fmla="*/ 313 w 22"/>
                <a:gd name="T11" fmla="*/ 382 h 27"/>
                <a:gd name="T12" fmla="*/ 250 w 22"/>
                <a:gd name="T13" fmla="*/ 308 h 27"/>
                <a:gd name="T14" fmla="*/ 238 w 22"/>
                <a:gd name="T15" fmla="*/ 124 h 27"/>
                <a:gd name="T16" fmla="*/ 313 w 22"/>
                <a:gd name="T17" fmla="*/ 216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7">
                  <a:moveTo>
                    <a:pt x="4" y="0"/>
                  </a:moveTo>
                  <a:cubicBezTo>
                    <a:pt x="0" y="1"/>
                    <a:pt x="2" y="6"/>
                    <a:pt x="2" y="10"/>
                  </a:cubicBezTo>
                  <a:cubicBezTo>
                    <a:pt x="5" y="10"/>
                    <a:pt x="7" y="14"/>
                    <a:pt x="8" y="17"/>
                  </a:cubicBezTo>
                  <a:cubicBezTo>
                    <a:pt x="8" y="19"/>
                    <a:pt x="7" y="21"/>
                    <a:pt x="7" y="22"/>
                  </a:cubicBezTo>
                  <a:cubicBezTo>
                    <a:pt x="8" y="24"/>
                    <a:pt x="11" y="22"/>
                    <a:pt x="10" y="26"/>
                  </a:cubicBezTo>
                  <a:cubicBezTo>
                    <a:pt x="11" y="27"/>
                    <a:pt x="18" y="27"/>
                    <a:pt x="20" y="25"/>
                  </a:cubicBezTo>
                  <a:cubicBezTo>
                    <a:pt x="22" y="22"/>
                    <a:pt x="21" y="18"/>
                    <a:pt x="16" y="20"/>
                  </a:cubicBezTo>
                  <a:cubicBezTo>
                    <a:pt x="14" y="17"/>
                    <a:pt x="12" y="10"/>
                    <a:pt x="15" y="8"/>
                  </a:cubicBezTo>
                  <a:cubicBezTo>
                    <a:pt x="17" y="11"/>
                    <a:pt x="15" y="16"/>
                    <a:pt x="2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3" name="Freeform 203">
              <a:extLst>
                <a:ext uri="{FF2B5EF4-FFF2-40B4-BE49-F238E27FC236}">
                  <a16:creationId xmlns:a16="http://schemas.microsoft.com/office/drawing/2014/main" id="{9B2A3416-D5F1-411F-8C04-6BFB119E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869"/>
              <a:ext cx="25" cy="35"/>
            </a:xfrm>
            <a:custGeom>
              <a:avLst/>
              <a:gdLst>
                <a:gd name="T0" fmla="*/ 83 w 10"/>
                <a:gd name="T1" fmla="*/ 0 h 14"/>
                <a:gd name="T2" fmla="*/ 158 w 10"/>
                <a:gd name="T3" fmla="*/ 11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5" y="0"/>
                  </a:moveTo>
                  <a:cubicBezTo>
                    <a:pt x="0" y="4"/>
                    <a:pt x="4" y="14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4" name="Freeform 204">
              <a:extLst>
                <a:ext uri="{FF2B5EF4-FFF2-40B4-BE49-F238E27FC236}">
                  <a16:creationId xmlns:a16="http://schemas.microsoft.com/office/drawing/2014/main" id="{2244B2F0-E5CE-47D0-8CDB-56DC89C26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1852"/>
              <a:ext cx="10" cy="15"/>
            </a:xfrm>
            <a:custGeom>
              <a:avLst/>
              <a:gdLst>
                <a:gd name="T0" fmla="*/ 20 w 4"/>
                <a:gd name="T1" fmla="*/ 0 h 6"/>
                <a:gd name="T2" fmla="*/ 0 w 4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3" y="5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5" name="Freeform 205">
              <a:extLst>
                <a:ext uri="{FF2B5EF4-FFF2-40B4-BE49-F238E27FC236}">
                  <a16:creationId xmlns:a16="http://schemas.microsoft.com/office/drawing/2014/main" id="{B1F10392-EB56-4B83-B11F-FC8A1F655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862"/>
              <a:ext cx="20" cy="10"/>
            </a:xfrm>
            <a:custGeom>
              <a:avLst/>
              <a:gdLst>
                <a:gd name="T0" fmla="*/ 0 w 8"/>
                <a:gd name="T1" fmla="*/ 20 h 4"/>
                <a:gd name="T2" fmla="*/ 125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2" y="2"/>
                    <a:pt x="6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6" name="Freeform 206">
              <a:extLst>
                <a:ext uri="{FF2B5EF4-FFF2-40B4-BE49-F238E27FC236}">
                  <a16:creationId xmlns:a16="http://schemas.microsoft.com/office/drawing/2014/main" id="{20653FB5-039F-4A8D-81A8-2B0060AA5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777"/>
              <a:ext cx="8" cy="7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1"/>
                    <a:pt x="2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7" name="Freeform 207">
              <a:extLst>
                <a:ext uri="{FF2B5EF4-FFF2-40B4-BE49-F238E27FC236}">
                  <a16:creationId xmlns:a16="http://schemas.microsoft.com/office/drawing/2014/main" id="{4F1CA2DD-22EB-47D4-8E62-688817758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754"/>
              <a:ext cx="28" cy="28"/>
            </a:xfrm>
            <a:custGeom>
              <a:avLst/>
              <a:gdLst>
                <a:gd name="T0" fmla="*/ 84 w 11"/>
                <a:gd name="T1" fmla="*/ 0 h 11"/>
                <a:gd name="T2" fmla="*/ 64 w 11"/>
                <a:gd name="T3" fmla="*/ 84 h 11"/>
                <a:gd name="T4" fmla="*/ 130 w 11"/>
                <a:gd name="T5" fmla="*/ 97 h 11"/>
                <a:gd name="T6" fmla="*/ 97 w 11"/>
                <a:gd name="T7" fmla="*/ 163 h 11"/>
                <a:gd name="T8" fmla="*/ 181 w 11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5" y="0"/>
                  </a:moveTo>
                  <a:cubicBezTo>
                    <a:pt x="0" y="1"/>
                    <a:pt x="4" y="4"/>
                    <a:pt x="4" y="5"/>
                  </a:cubicBezTo>
                  <a:cubicBezTo>
                    <a:pt x="4" y="3"/>
                    <a:pt x="8" y="6"/>
                    <a:pt x="8" y="6"/>
                  </a:cubicBezTo>
                  <a:cubicBezTo>
                    <a:pt x="7" y="6"/>
                    <a:pt x="6" y="10"/>
                    <a:pt x="6" y="10"/>
                  </a:cubicBezTo>
                  <a:cubicBezTo>
                    <a:pt x="8" y="11"/>
                    <a:pt x="10" y="10"/>
                    <a:pt x="11" y="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8" name="Freeform 208">
              <a:extLst>
                <a:ext uri="{FF2B5EF4-FFF2-40B4-BE49-F238E27FC236}">
                  <a16:creationId xmlns:a16="http://schemas.microsoft.com/office/drawing/2014/main" id="{5945909C-55C2-4646-8797-4EB43C585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724"/>
              <a:ext cx="22" cy="53"/>
            </a:xfrm>
            <a:custGeom>
              <a:avLst/>
              <a:gdLst>
                <a:gd name="T0" fmla="*/ 0 w 9"/>
                <a:gd name="T1" fmla="*/ 338 h 21"/>
                <a:gd name="T2" fmla="*/ 12 w 9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21"/>
                  </a:moveTo>
                  <a:cubicBezTo>
                    <a:pt x="9" y="20"/>
                    <a:pt x="2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9" name="Freeform 209">
              <a:extLst>
                <a:ext uri="{FF2B5EF4-FFF2-40B4-BE49-F238E27FC236}">
                  <a16:creationId xmlns:a16="http://schemas.microsoft.com/office/drawing/2014/main" id="{B0D2FE8E-B290-4A29-9AD1-0C5510C2F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809"/>
              <a:ext cx="10" cy="10"/>
            </a:xfrm>
            <a:custGeom>
              <a:avLst/>
              <a:gdLst>
                <a:gd name="T0" fmla="*/ 0 w 4"/>
                <a:gd name="T1" fmla="*/ 0 h 4"/>
                <a:gd name="T2" fmla="*/ 20 w 4"/>
                <a:gd name="T3" fmla="*/ 63 h 4"/>
                <a:gd name="T4" fmla="*/ 63 w 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3"/>
                    <a:pt x="4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0" name="Freeform 210">
              <a:extLst>
                <a:ext uri="{FF2B5EF4-FFF2-40B4-BE49-F238E27FC236}">
                  <a16:creationId xmlns:a16="http://schemas.microsoft.com/office/drawing/2014/main" id="{0BB50008-FFC0-44DC-AF87-20AA4709D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591"/>
              <a:ext cx="25" cy="38"/>
            </a:xfrm>
            <a:custGeom>
              <a:avLst/>
              <a:gdLst>
                <a:gd name="T0" fmla="*/ 95 w 10"/>
                <a:gd name="T1" fmla="*/ 0 h 15"/>
                <a:gd name="T2" fmla="*/ 125 w 10"/>
                <a:gd name="T3" fmla="*/ 117 h 15"/>
                <a:gd name="T4" fmla="*/ 113 w 10"/>
                <a:gd name="T5" fmla="*/ 193 h 15"/>
                <a:gd name="T6" fmla="*/ 158 w 10"/>
                <a:gd name="T7" fmla="*/ 213 h 15"/>
                <a:gd name="T8" fmla="*/ 145 w 10"/>
                <a:gd name="T9" fmla="*/ 24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6" y="0"/>
                  </a:moveTo>
                  <a:cubicBezTo>
                    <a:pt x="0" y="3"/>
                    <a:pt x="3" y="9"/>
                    <a:pt x="8" y="7"/>
                  </a:cubicBezTo>
                  <a:cubicBezTo>
                    <a:pt x="8" y="8"/>
                    <a:pt x="7" y="10"/>
                    <a:pt x="7" y="12"/>
                  </a:cubicBezTo>
                  <a:cubicBezTo>
                    <a:pt x="8" y="12"/>
                    <a:pt x="9" y="13"/>
                    <a:pt x="10" y="13"/>
                  </a:cubicBezTo>
                  <a:cubicBezTo>
                    <a:pt x="10" y="14"/>
                    <a:pt x="9" y="15"/>
                    <a:pt x="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1" name="Freeform 211">
              <a:extLst>
                <a:ext uri="{FF2B5EF4-FFF2-40B4-BE49-F238E27FC236}">
                  <a16:creationId xmlns:a16="http://schemas.microsoft.com/office/drawing/2014/main" id="{6E182244-ED60-4ADA-8566-AA42835F5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616"/>
              <a:ext cx="30" cy="15"/>
            </a:xfrm>
            <a:custGeom>
              <a:avLst/>
              <a:gdLst>
                <a:gd name="T0" fmla="*/ 63 w 12"/>
                <a:gd name="T1" fmla="*/ 0 h 6"/>
                <a:gd name="T2" fmla="*/ 188 w 12"/>
                <a:gd name="T3" fmla="*/ 3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cubicBezTo>
                    <a:pt x="0" y="6"/>
                    <a:pt x="9" y="5"/>
                    <a:pt x="12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2" name="Freeform 212">
              <a:extLst>
                <a:ext uri="{FF2B5EF4-FFF2-40B4-BE49-F238E27FC236}">
                  <a16:creationId xmlns:a16="http://schemas.microsoft.com/office/drawing/2014/main" id="{E670AC5D-CA6B-467F-A56D-F48EB5603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566"/>
              <a:ext cx="43" cy="48"/>
            </a:xfrm>
            <a:custGeom>
              <a:avLst/>
              <a:gdLst>
                <a:gd name="T0" fmla="*/ 147 w 17"/>
                <a:gd name="T1" fmla="*/ 0 h 19"/>
                <a:gd name="T2" fmla="*/ 192 w 17"/>
                <a:gd name="T3" fmla="*/ 222 h 19"/>
                <a:gd name="T4" fmla="*/ 243 w 17"/>
                <a:gd name="T5" fmla="*/ 30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9" y="0"/>
                  </a:moveTo>
                  <a:cubicBezTo>
                    <a:pt x="0" y="0"/>
                    <a:pt x="13" y="11"/>
                    <a:pt x="12" y="14"/>
                  </a:cubicBezTo>
                  <a:cubicBezTo>
                    <a:pt x="16" y="14"/>
                    <a:pt x="17" y="16"/>
                    <a:pt x="15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3" name="Freeform 213">
              <a:extLst>
                <a:ext uri="{FF2B5EF4-FFF2-40B4-BE49-F238E27FC236}">
                  <a16:creationId xmlns:a16="http://schemas.microsoft.com/office/drawing/2014/main" id="{38926FC0-A048-4998-BD69-87663AC6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566"/>
              <a:ext cx="25" cy="23"/>
            </a:xfrm>
            <a:custGeom>
              <a:avLst/>
              <a:gdLst>
                <a:gd name="T0" fmla="*/ 95 w 10"/>
                <a:gd name="T1" fmla="*/ 20 h 9"/>
                <a:gd name="T2" fmla="*/ 20 w 10"/>
                <a:gd name="T3" fmla="*/ 97 h 9"/>
                <a:gd name="T4" fmla="*/ 158 w 10"/>
                <a:gd name="T5" fmla="*/ 11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6" y="1"/>
                  </a:moveTo>
                  <a:cubicBezTo>
                    <a:pt x="4" y="0"/>
                    <a:pt x="0" y="2"/>
                    <a:pt x="1" y="6"/>
                  </a:cubicBezTo>
                  <a:cubicBezTo>
                    <a:pt x="2" y="9"/>
                    <a:pt x="7" y="6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4" name="Freeform 214">
              <a:extLst>
                <a:ext uri="{FF2B5EF4-FFF2-40B4-BE49-F238E27FC236}">
                  <a16:creationId xmlns:a16="http://schemas.microsoft.com/office/drawing/2014/main" id="{456501BD-434E-45F8-980F-B9D3CF4F7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436"/>
              <a:ext cx="40" cy="35"/>
            </a:xfrm>
            <a:custGeom>
              <a:avLst/>
              <a:gdLst>
                <a:gd name="T0" fmla="*/ 208 w 16"/>
                <a:gd name="T1" fmla="*/ 0 h 14"/>
                <a:gd name="T2" fmla="*/ 250 w 16"/>
                <a:gd name="T3" fmla="*/ 9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3" y="0"/>
                  </a:moveTo>
                  <a:cubicBezTo>
                    <a:pt x="0" y="4"/>
                    <a:pt x="11" y="14"/>
                    <a:pt x="16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5" name="Freeform 215">
              <a:extLst>
                <a:ext uri="{FF2B5EF4-FFF2-40B4-BE49-F238E27FC236}">
                  <a16:creationId xmlns:a16="http://schemas.microsoft.com/office/drawing/2014/main" id="{C2A63FC2-C519-4D11-9BB1-D3EB29D42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411"/>
              <a:ext cx="25" cy="15"/>
            </a:xfrm>
            <a:custGeom>
              <a:avLst/>
              <a:gdLst>
                <a:gd name="T0" fmla="*/ 0 w 10"/>
                <a:gd name="T1" fmla="*/ 63 h 6"/>
                <a:gd name="T2" fmla="*/ 158 w 10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4"/>
                  </a:moveTo>
                  <a:cubicBezTo>
                    <a:pt x="4" y="3"/>
                    <a:pt x="8" y="0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6" name="Freeform 216">
              <a:extLst>
                <a:ext uri="{FF2B5EF4-FFF2-40B4-BE49-F238E27FC236}">
                  <a16:creationId xmlns:a16="http://schemas.microsoft.com/office/drawing/2014/main" id="{AFCD1547-9006-4307-A7B9-3EEB4625A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444"/>
              <a:ext cx="15" cy="15"/>
            </a:xfrm>
            <a:custGeom>
              <a:avLst/>
              <a:gdLst>
                <a:gd name="T0" fmla="*/ 95 w 6"/>
                <a:gd name="T1" fmla="*/ 0 h 6"/>
                <a:gd name="T2" fmla="*/ 0 w 6"/>
                <a:gd name="T3" fmla="*/ 50 h 6"/>
                <a:gd name="T4" fmla="*/ 63 w 6"/>
                <a:gd name="T5" fmla="*/ 9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3" y="1"/>
                    <a:pt x="1" y="1"/>
                    <a:pt x="0" y="3"/>
                  </a:cubicBezTo>
                  <a:cubicBezTo>
                    <a:pt x="0" y="5"/>
                    <a:pt x="2" y="6"/>
                    <a:pt x="4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7" name="Freeform 217">
              <a:extLst>
                <a:ext uri="{FF2B5EF4-FFF2-40B4-BE49-F238E27FC236}">
                  <a16:creationId xmlns:a16="http://schemas.microsoft.com/office/drawing/2014/main" id="{604F035B-80F1-4DF1-A6D7-6027B9F17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636"/>
              <a:ext cx="203" cy="140"/>
            </a:xfrm>
            <a:custGeom>
              <a:avLst/>
              <a:gdLst>
                <a:gd name="T0" fmla="*/ 0 w 81"/>
                <a:gd name="T1" fmla="*/ 875 h 56"/>
                <a:gd name="T2" fmla="*/ 208 w 81"/>
                <a:gd name="T3" fmla="*/ 845 h 56"/>
                <a:gd name="T4" fmla="*/ 346 w 81"/>
                <a:gd name="T5" fmla="*/ 770 h 56"/>
                <a:gd name="T6" fmla="*/ 426 w 81"/>
                <a:gd name="T7" fmla="*/ 800 h 56"/>
                <a:gd name="T8" fmla="*/ 521 w 81"/>
                <a:gd name="T9" fmla="*/ 800 h 56"/>
                <a:gd name="T10" fmla="*/ 692 w 81"/>
                <a:gd name="T11" fmla="*/ 688 h 56"/>
                <a:gd name="T12" fmla="*/ 804 w 81"/>
                <a:gd name="T13" fmla="*/ 675 h 56"/>
                <a:gd name="T14" fmla="*/ 930 w 81"/>
                <a:gd name="T15" fmla="*/ 625 h 56"/>
                <a:gd name="T16" fmla="*/ 1038 w 81"/>
                <a:gd name="T17" fmla="*/ 563 h 56"/>
                <a:gd name="T18" fmla="*/ 1163 w 81"/>
                <a:gd name="T19" fmla="*/ 520 h 56"/>
                <a:gd name="T20" fmla="*/ 1226 w 81"/>
                <a:gd name="T21" fmla="*/ 425 h 56"/>
                <a:gd name="T22" fmla="*/ 1243 w 81"/>
                <a:gd name="T23" fmla="*/ 283 h 56"/>
                <a:gd name="T24" fmla="*/ 1276 w 81"/>
                <a:gd name="T25" fmla="*/ 158 h 56"/>
                <a:gd name="T26" fmla="*/ 1276 w 81"/>
                <a:gd name="T27" fmla="*/ 0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" h="56">
                  <a:moveTo>
                    <a:pt x="0" y="56"/>
                  </a:moveTo>
                  <a:cubicBezTo>
                    <a:pt x="2" y="56"/>
                    <a:pt x="9" y="55"/>
                    <a:pt x="13" y="54"/>
                  </a:cubicBezTo>
                  <a:cubicBezTo>
                    <a:pt x="18" y="53"/>
                    <a:pt x="19" y="48"/>
                    <a:pt x="22" y="49"/>
                  </a:cubicBezTo>
                  <a:cubicBezTo>
                    <a:pt x="23" y="49"/>
                    <a:pt x="25" y="51"/>
                    <a:pt x="27" y="51"/>
                  </a:cubicBezTo>
                  <a:cubicBezTo>
                    <a:pt x="27" y="51"/>
                    <a:pt x="33" y="51"/>
                    <a:pt x="33" y="51"/>
                  </a:cubicBezTo>
                  <a:cubicBezTo>
                    <a:pt x="37" y="49"/>
                    <a:pt x="39" y="46"/>
                    <a:pt x="44" y="44"/>
                  </a:cubicBezTo>
                  <a:cubicBezTo>
                    <a:pt x="46" y="47"/>
                    <a:pt x="48" y="44"/>
                    <a:pt x="51" y="43"/>
                  </a:cubicBezTo>
                  <a:cubicBezTo>
                    <a:pt x="55" y="41"/>
                    <a:pt x="55" y="41"/>
                    <a:pt x="59" y="40"/>
                  </a:cubicBezTo>
                  <a:cubicBezTo>
                    <a:pt x="63" y="40"/>
                    <a:pt x="62" y="39"/>
                    <a:pt x="66" y="36"/>
                  </a:cubicBezTo>
                  <a:cubicBezTo>
                    <a:pt x="69" y="34"/>
                    <a:pt x="71" y="36"/>
                    <a:pt x="74" y="33"/>
                  </a:cubicBezTo>
                  <a:cubicBezTo>
                    <a:pt x="75" y="31"/>
                    <a:pt x="78" y="28"/>
                    <a:pt x="78" y="27"/>
                  </a:cubicBezTo>
                  <a:cubicBezTo>
                    <a:pt x="80" y="23"/>
                    <a:pt x="78" y="21"/>
                    <a:pt x="79" y="18"/>
                  </a:cubicBezTo>
                  <a:cubicBezTo>
                    <a:pt x="79" y="15"/>
                    <a:pt x="81" y="12"/>
                    <a:pt x="81" y="10"/>
                  </a:cubicBezTo>
                  <a:cubicBezTo>
                    <a:pt x="81" y="6"/>
                    <a:pt x="77" y="3"/>
                    <a:pt x="8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8" name="Freeform 218">
              <a:extLst>
                <a:ext uri="{FF2B5EF4-FFF2-40B4-BE49-F238E27FC236}">
                  <a16:creationId xmlns:a16="http://schemas.microsoft.com/office/drawing/2014/main" id="{FAFD6EA7-D53E-4916-8A02-BA7F0E7D9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614"/>
              <a:ext cx="143" cy="90"/>
            </a:xfrm>
            <a:custGeom>
              <a:avLst/>
              <a:gdLst>
                <a:gd name="T0" fmla="*/ 0 w 57"/>
                <a:gd name="T1" fmla="*/ 563 h 36"/>
                <a:gd name="T2" fmla="*/ 50 w 57"/>
                <a:gd name="T3" fmla="*/ 363 h 36"/>
                <a:gd name="T4" fmla="*/ 158 w 57"/>
                <a:gd name="T5" fmla="*/ 300 h 36"/>
                <a:gd name="T6" fmla="*/ 188 w 57"/>
                <a:gd name="T7" fmla="*/ 238 h 36"/>
                <a:gd name="T8" fmla="*/ 366 w 57"/>
                <a:gd name="T9" fmla="*/ 125 h 36"/>
                <a:gd name="T10" fmla="*/ 504 w 57"/>
                <a:gd name="T11" fmla="*/ 50 h 36"/>
                <a:gd name="T12" fmla="*/ 901 w 57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6">
                  <a:moveTo>
                    <a:pt x="0" y="36"/>
                  </a:moveTo>
                  <a:cubicBezTo>
                    <a:pt x="1" y="32"/>
                    <a:pt x="0" y="26"/>
                    <a:pt x="3" y="23"/>
                  </a:cubicBezTo>
                  <a:cubicBezTo>
                    <a:pt x="5" y="19"/>
                    <a:pt x="7" y="21"/>
                    <a:pt x="10" y="19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5" y="12"/>
                    <a:pt x="21" y="12"/>
                    <a:pt x="23" y="8"/>
                  </a:cubicBezTo>
                  <a:cubicBezTo>
                    <a:pt x="27" y="10"/>
                    <a:pt x="31" y="7"/>
                    <a:pt x="32" y="3"/>
                  </a:cubicBezTo>
                  <a:cubicBezTo>
                    <a:pt x="38" y="5"/>
                    <a:pt x="51" y="2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9" name="Freeform 219">
              <a:extLst>
                <a:ext uri="{FF2B5EF4-FFF2-40B4-BE49-F238E27FC236}">
                  <a16:creationId xmlns:a16="http://schemas.microsoft.com/office/drawing/2014/main" id="{CF6BFB85-34D5-4A02-BF21-472C55ECD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816"/>
              <a:ext cx="135" cy="35"/>
            </a:xfrm>
            <a:custGeom>
              <a:avLst/>
              <a:gdLst>
                <a:gd name="T0" fmla="*/ 0 w 54"/>
                <a:gd name="T1" fmla="*/ 0 h 14"/>
                <a:gd name="T2" fmla="*/ 125 w 54"/>
                <a:gd name="T3" fmla="*/ 50 h 14"/>
                <a:gd name="T4" fmla="*/ 220 w 54"/>
                <a:gd name="T5" fmla="*/ 145 h 14"/>
                <a:gd name="T6" fmla="*/ 313 w 54"/>
                <a:gd name="T7" fmla="*/ 125 h 14"/>
                <a:gd name="T8" fmla="*/ 438 w 54"/>
                <a:gd name="T9" fmla="*/ 145 h 14"/>
                <a:gd name="T10" fmla="*/ 645 w 54"/>
                <a:gd name="T11" fmla="*/ 208 h 14"/>
                <a:gd name="T12" fmla="*/ 845 w 54"/>
                <a:gd name="T13" fmla="*/ 125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4">
                  <a:moveTo>
                    <a:pt x="0" y="0"/>
                  </a:moveTo>
                  <a:cubicBezTo>
                    <a:pt x="1" y="4"/>
                    <a:pt x="5" y="2"/>
                    <a:pt x="8" y="3"/>
                  </a:cubicBezTo>
                  <a:cubicBezTo>
                    <a:pt x="11" y="4"/>
                    <a:pt x="13" y="4"/>
                    <a:pt x="14" y="9"/>
                  </a:cubicBezTo>
                  <a:cubicBezTo>
                    <a:pt x="16" y="9"/>
                    <a:pt x="18" y="9"/>
                    <a:pt x="20" y="8"/>
                  </a:cubicBezTo>
                  <a:cubicBezTo>
                    <a:pt x="22" y="12"/>
                    <a:pt x="25" y="10"/>
                    <a:pt x="28" y="9"/>
                  </a:cubicBezTo>
                  <a:cubicBezTo>
                    <a:pt x="31" y="11"/>
                    <a:pt x="38" y="14"/>
                    <a:pt x="41" y="13"/>
                  </a:cubicBezTo>
                  <a:cubicBezTo>
                    <a:pt x="46" y="12"/>
                    <a:pt x="48" y="8"/>
                    <a:pt x="54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0" name="Freeform 220">
              <a:extLst>
                <a:ext uri="{FF2B5EF4-FFF2-40B4-BE49-F238E27FC236}">
                  <a16:creationId xmlns:a16="http://schemas.microsoft.com/office/drawing/2014/main" id="{13B0721A-8701-47B4-A62F-951E56A07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894"/>
              <a:ext cx="25" cy="40"/>
            </a:xfrm>
            <a:custGeom>
              <a:avLst/>
              <a:gdLst>
                <a:gd name="T0" fmla="*/ 158 w 10"/>
                <a:gd name="T1" fmla="*/ 0 h 16"/>
                <a:gd name="T2" fmla="*/ 33 w 10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6" y="2"/>
                    <a:pt x="0" y="11"/>
                    <a:pt x="2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1" name="Freeform 221">
              <a:extLst>
                <a:ext uri="{FF2B5EF4-FFF2-40B4-BE49-F238E27FC236}">
                  <a16:creationId xmlns:a16="http://schemas.microsoft.com/office/drawing/2014/main" id="{F12BA407-4B1E-4814-951C-9D5382298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869"/>
              <a:ext cx="47" cy="52"/>
            </a:xfrm>
            <a:custGeom>
              <a:avLst/>
              <a:gdLst>
                <a:gd name="T0" fmla="*/ 0 w 19"/>
                <a:gd name="T1" fmla="*/ 0 h 21"/>
                <a:gd name="T2" fmla="*/ 92 w 19"/>
                <a:gd name="T3" fmla="*/ 12 h 21"/>
                <a:gd name="T4" fmla="*/ 153 w 19"/>
                <a:gd name="T5" fmla="*/ 104 h 21"/>
                <a:gd name="T6" fmla="*/ 245 w 19"/>
                <a:gd name="T7" fmla="*/ 154 h 21"/>
                <a:gd name="T8" fmla="*/ 257 w 19"/>
                <a:gd name="T9" fmla="*/ 3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9" y="3"/>
                    <a:pt x="8" y="5"/>
                    <a:pt x="10" y="7"/>
                  </a:cubicBezTo>
                  <a:cubicBezTo>
                    <a:pt x="12" y="8"/>
                    <a:pt x="14" y="8"/>
                    <a:pt x="16" y="10"/>
                  </a:cubicBezTo>
                  <a:cubicBezTo>
                    <a:pt x="18" y="12"/>
                    <a:pt x="19" y="19"/>
                    <a:pt x="17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2" name="Freeform 222">
              <a:extLst>
                <a:ext uri="{FF2B5EF4-FFF2-40B4-BE49-F238E27FC236}">
                  <a16:creationId xmlns:a16="http://schemas.microsoft.com/office/drawing/2014/main" id="{B7C57E06-27E1-421F-960D-B79D8BD9F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961"/>
              <a:ext cx="90" cy="128"/>
            </a:xfrm>
            <a:custGeom>
              <a:avLst/>
              <a:gdLst>
                <a:gd name="T0" fmla="*/ 95 w 36"/>
                <a:gd name="T1" fmla="*/ 0 h 51"/>
                <a:gd name="T2" fmla="*/ 20 w 36"/>
                <a:gd name="T3" fmla="*/ 251 h 51"/>
                <a:gd name="T4" fmla="*/ 50 w 36"/>
                <a:gd name="T5" fmla="*/ 442 h 51"/>
                <a:gd name="T6" fmla="*/ 33 w 36"/>
                <a:gd name="T7" fmla="*/ 597 h 51"/>
                <a:gd name="T8" fmla="*/ 63 w 36"/>
                <a:gd name="T9" fmla="*/ 650 h 51"/>
                <a:gd name="T10" fmla="*/ 63 w 36"/>
                <a:gd name="T11" fmla="*/ 713 h 51"/>
                <a:gd name="T12" fmla="*/ 300 w 36"/>
                <a:gd name="T13" fmla="*/ 788 h 51"/>
                <a:gd name="T14" fmla="*/ 438 w 36"/>
                <a:gd name="T15" fmla="*/ 743 h 51"/>
                <a:gd name="T16" fmla="*/ 563 w 36"/>
                <a:gd name="T17" fmla="*/ 755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51">
                  <a:moveTo>
                    <a:pt x="6" y="0"/>
                  </a:moveTo>
                  <a:cubicBezTo>
                    <a:pt x="3" y="2"/>
                    <a:pt x="2" y="12"/>
                    <a:pt x="1" y="16"/>
                  </a:cubicBezTo>
                  <a:cubicBezTo>
                    <a:pt x="0" y="20"/>
                    <a:pt x="3" y="23"/>
                    <a:pt x="3" y="28"/>
                  </a:cubicBezTo>
                  <a:cubicBezTo>
                    <a:pt x="2" y="32"/>
                    <a:pt x="0" y="33"/>
                    <a:pt x="2" y="38"/>
                  </a:cubicBezTo>
                  <a:cubicBezTo>
                    <a:pt x="2" y="39"/>
                    <a:pt x="3" y="39"/>
                    <a:pt x="4" y="41"/>
                  </a:cubicBezTo>
                  <a:cubicBezTo>
                    <a:pt x="4" y="42"/>
                    <a:pt x="4" y="44"/>
                    <a:pt x="4" y="45"/>
                  </a:cubicBezTo>
                  <a:cubicBezTo>
                    <a:pt x="7" y="49"/>
                    <a:pt x="14" y="51"/>
                    <a:pt x="19" y="50"/>
                  </a:cubicBezTo>
                  <a:cubicBezTo>
                    <a:pt x="22" y="50"/>
                    <a:pt x="25" y="47"/>
                    <a:pt x="28" y="47"/>
                  </a:cubicBezTo>
                  <a:cubicBezTo>
                    <a:pt x="30" y="47"/>
                    <a:pt x="32" y="49"/>
                    <a:pt x="36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3" name="Freeform 223">
              <a:extLst>
                <a:ext uri="{FF2B5EF4-FFF2-40B4-BE49-F238E27FC236}">
                  <a16:creationId xmlns:a16="http://schemas.microsoft.com/office/drawing/2014/main" id="{F9843702-AE0A-4FE1-BB3C-AD3EA112C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84"/>
              <a:ext cx="57" cy="107"/>
            </a:xfrm>
            <a:custGeom>
              <a:avLst/>
              <a:gdLst>
                <a:gd name="T0" fmla="*/ 0 w 23"/>
                <a:gd name="T1" fmla="*/ 662 h 43"/>
                <a:gd name="T2" fmla="*/ 196 w 23"/>
                <a:gd name="T3" fmla="*/ 465 h 43"/>
                <a:gd name="T4" fmla="*/ 320 w 23"/>
                <a:gd name="T5" fmla="*/ 309 h 43"/>
                <a:gd name="T6" fmla="*/ 320 w 2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3">
                  <a:moveTo>
                    <a:pt x="0" y="43"/>
                  </a:moveTo>
                  <a:cubicBezTo>
                    <a:pt x="6" y="39"/>
                    <a:pt x="10" y="36"/>
                    <a:pt x="13" y="30"/>
                  </a:cubicBezTo>
                  <a:cubicBezTo>
                    <a:pt x="15" y="27"/>
                    <a:pt x="19" y="23"/>
                    <a:pt x="21" y="20"/>
                  </a:cubicBezTo>
                  <a:cubicBezTo>
                    <a:pt x="23" y="14"/>
                    <a:pt x="18" y="6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4" name="Freeform 224">
              <a:extLst>
                <a:ext uri="{FF2B5EF4-FFF2-40B4-BE49-F238E27FC236}">
                  <a16:creationId xmlns:a16="http://schemas.microsoft.com/office/drawing/2014/main" id="{E69485C1-333C-452A-9720-488B56959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111"/>
              <a:ext cx="45" cy="70"/>
            </a:xfrm>
            <a:custGeom>
              <a:avLst/>
              <a:gdLst>
                <a:gd name="T0" fmla="*/ 0 w 18"/>
                <a:gd name="T1" fmla="*/ 0 h 28"/>
                <a:gd name="T2" fmla="*/ 113 w 18"/>
                <a:gd name="T3" fmla="*/ 95 h 28"/>
                <a:gd name="T4" fmla="*/ 125 w 18"/>
                <a:gd name="T5" fmla="*/ 188 h 28"/>
                <a:gd name="T6" fmla="*/ 208 w 18"/>
                <a:gd name="T7" fmla="*/ 220 h 28"/>
                <a:gd name="T8" fmla="*/ 283 w 18"/>
                <a:gd name="T9" fmla="*/ 4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4" y="0"/>
                    <a:pt x="5" y="2"/>
                    <a:pt x="7" y="6"/>
                  </a:cubicBezTo>
                  <a:cubicBezTo>
                    <a:pt x="8" y="8"/>
                    <a:pt x="7" y="10"/>
                    <a:pt x="8" y="12"/>
                  </a:cubicBezTo>
                  <a:cubicBezTo>
                    <a:pt x="9" y="13"/>
                    <a:pt x="12" y="12"/>
                    <a:pt x="13" y="14"/>
                  </a:cubicBezTo>
                  <a:cubicBezTo>
                    <a:pt x="15" y="18"/>
                    <a:pt x="14" y="24"/>
                    <a:pt x="18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5" name="Freeform 225">
              <a:extLst>
                <a:ext uri="{FF2B5EF4-FFF2-40B4-BE49-F238E27FC236}">
                  <a16:creationId xmlns:a16="http://schemas.microsoft.com/office/drawing/2014/main" id="{3196F8DC-F85E-47D7-8539-CEBD45062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224"/>
              <a:ext cx="23" cy="57"/>
            </a:xfrm>
            <a:custGeom>
              <a:avLst/>
              <a:gdLst>
                <a:gd name="T0" fmla="*/ 151 w 9"/>
                <a:gd name="T1" fmla="*/ 0 h 23"/>
                <a:gd name="T2" fmla="*/ 130 w 9"/>
                <a:gd name="T3" fmla="*/ 196 h 23"/>
                <a:gd name="T4" fmla="*/ 0 w 9"/>
                <a:gd name="T5" fmla="*/ 3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9" y="5"/>
                    <a:pt x="8" y="9"/>
                    <a:pt x="8" y="13"/>
                  </a:cubicBezTo>
                  <a:cubicBezTo>
                    <a:pt x="7" y="21"/>
                    <a:pt x="6" y="17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6" name="Freeform 226">
              <a:extLst>
                <a:ext uri="{FF2B5EF4-FFF2-40B4-BE49-F238E27FC236}">
                  <a16:creationId xmlns:a16="http://schemas.microsoft.com/office/drawing/2014/main" id="{5EF5AC94-963B-4508-95A9-4C20F78E2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321"/>
              <a:ext cx="20" cy="68"/>
            </a:xfrm>
            <a:custGeom>
              <a:avLst/>
              <a:gdLst>
                <a:gd name="T0" fmla="*/ 125 w 8"/>
                <a:gd name="T1" fmla="*/ 20 h 27"/>
                <a:gd name="T2" fmla="*/ 50 w 8"/>
                <a:gd name="T3" fmla="*/ 43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1"/>
                  </a:moveTo>
                  <a:cubicBezTo>
                    <a:pt x="0" y="0"/>
                    <a:pt x="2" y="21"/>
                    <a:pt x="3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7" name="Freeform 227">
              <a:extLst>
                <a:ext uri="{FF2B5EF4-FFF2-40B4-BE49-F238E27FC236}">
                  <a16:creationId xmlns:a16="http://schemas.microsoft.com/office/drawing/2014/main" id="{0A0C9498-37F8-4176-AD0E-AA9F56512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161"/>
              <a:ext cx="112" cy="33"/>
            </a:xfrm>
            <a:custGeom>
              <a:avLst/>
              <a:gdLst>
                <a:gd name="T0" fmla="*/ 0 w 45"/>
                <a:gd name="T1" fmla="*/ 33 h 13"/>
                <a:gd name="T2" fmla="*/ 124 w 45"/>
                <a:gd name="T3" fmla="*/ 180 h 13"/>
                <a:gd name="T4" fmla="*/ 321 w 45"/>
                <a:gd name="T5" fmla="*/ 213 h 13"/>
                <a:gd name="T6" fmla="*/ 495 w 45"/>
                <a:gd name="T7" fmla="*/ 84 h 13"/>
                <a:gd name="T8" fmla="*/ 620 w 45"/>
                <a:gd name="T9" fmla="*/ 51 h 13"/>
                <a:gd name="T10" fmla="*/ 694 w 45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3">
                  <a:moveTo>
                    <a:pt x="0" y="2"/>
                  </a:moveTo>
                  <a:cubicBezTo>
                    <a:pt x="3" y="4"/>
                    <a:pt x="6" y="9"/>
                    <a:pt x="8" y="11"/>
                  </a:cubicBezTo>
                  <a:cubicBezTo>
                    <a:pt x="10" y="12"/>
                    <a:pt x="19" y="13"/>
                    <a:pt x="21" y="13"/>
                  </a:cubicBezTo>
                  <a:cubicBezTo>
                    <a:pt x="25" y="12"/>
                    <a:pt x="28" y="6"/>
                    <a:pt x="32" y="5"/>
                  </a:cubicBezTo>
                  <a:cubicBezTo>
                    <a:pt x="35" y="3"/>
                    <a:pt x="37" y="4"/>
                    <a:pt x="40" y="3"/>
                  </a:cubicBezTo>
                  <a:cubicBezTo>
                    <a:pt x="42" y="2"/>
                    <a:pt x="42" y="0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8" name="Freeform 228">
              <a:extLst>
                <a:ext uri="{FF2B5EF4-FFF2-40B4-BE49-F238E27FC236}">
                  <a16:creationId xmlns:a16="http://schemas.microsoft.com/office/drawing/2014/main" id="{022EF4E1-6FA0-4931-9A22-08B35E29B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249"/>
              <a:ext cx="110" cy="32"/>
            </a:xfrm>
            <a:custGeom>
              <a:avLst/>
              <a:gdLst>
                <a:gd name="T0" fmla="*/ 0 w 44"/>
                <a:gd name="T1" fmla="*/ 42 h 13"/>
                <a:gd name="T2" fmla="*/ 208 w 44"/>
                <a:gd name="T3" fmla="*/ 12 h 13"/>
                <a:gd name="T4" fmla="*/ 250 w 44"/>
                <a:gd name="T5" fmla="*/ 30 h 13"/>
                <a:gd name="T6" fmla="*/ 283 w 44"/>
                <a:gd name="T7" fmla="*/ 74 h 13"/>
                <a:gd name="T8" fmla="*/ 363 w 44"/>
                <a:gd name="T9" fmla="*/ 62 h 13"/>
                <a:gd name="T10" fmla="*/ 425 w 44"/>
                <a:gd name="T11" fmla="*/ 62 h 13"/>
                <a:gd name="T12" fmla="*/ 688 w 44"/>
                <a:gd name="T13" fmla="*/ 194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3">
                  <a:moveTo>
                    <a:pt x="0" y="3"/>
                  </a:moveTo>
                  <a:cubicBezTo>
                    <a:pt x="3" y="1"/>
                    <a:pt x="9" y="0"/>
                    <a:pt x="13" y="1"/>
                  </a:cubicBezTo>
                  <a:cubicBezTo>
                    <a:pt x="14" y="1"/>
                    <a:pt x="16" y="2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20" y="5"/>
                    <a:pt x="21" y="4"/>
                    <a:pt x="23" y="4"/>
                  </a:cubicBezTo>
                  <a:cubicBezTo>
                    <a:pt x="24" y="4"/>
                    <a:pt x="25" y="4"/>
                    <a:pt x="27" y="4"/>
                  </a:cubicBezTo>
                  <a:cubicBezTo>
                    <a:pt x="32" y="6"/>
                    <a:pt x="41" y="10"/>
                    <a:pt x="44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9" name="Freeform 229">
              <a:extLst>
                <a:ext uri="{FF2B5EF4-FFF2-40B4-BE49-F238E27FC236}">
                  <a16:creationId xmlns:a16="http://schemas.microsoft.com/office/drawing/2014/main" id="{B5161BC2-625C-4D1D-BABF-95BB31E5B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1606"/>
              <a:ext cx="142" cy="25"/>
            </a:xfrm>
            <a:custGeom>
              <a:avLst/>
              <a:gdLst>
                <a:gd name="T0" fmla="*/ 0 w 57"/>
                <a:gd name="T1" fmla="*/ 0 h 10"/>
                <a:gd name="T2" fmla="*/ 404 w 57"/>
                <a:gd name="T3" fmla="*/ 50 h 10"/>
                <a:gd name="T4" fmla="*/ 882 w 57"/>
                <a:gd name="T5" fmla="*/ 3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0">
                  <a:moveTo>
                    <a:pt x="0" y="0"/>
                  </a:moveTo>
                  <a:cubicBezTo>
                    <a:pt x="4" y="10"/>
                    <a:pt x="19" y="4"/>
                    <a:pt x="26" y="3"/>
                  </a:cubicBezTo>
                  <a:cubicBezTo>
                    <a:pt x="36" y="1"/>
                    <a:pt x="47" y="4"/>
                    <a:pt x="57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0" name="Freeform 230">
              <a:extLst>
                <a:ext uri="{FF2B5EF4-FFF2-40B4-BE49-F238E27FC236}">
                  <a16:creationId xmlns:a16="http://schemas.microsoft.com/office/drawing/2014/main" id="{2FA15D86-2530-4FB8-B6B7-BBA646C83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684"/>
              <a:ext cx="45" cy="63"/>
            </a:xfrm>
            <a:custGeom>
              <a:avLst/>
              <a:gdLst>
                <a:gd name="T0" fmla="*/ 283 w 18"/>
                <a:gd name="T1" fmla="*/ 0 h 25"/>
                <a:gd name="T2" fmla="*/ 33 w 18"/>
                <a:gd name="T3" fmla="*/ 179 h 25"/>
                <a:gd name="T4" fmla="*/ 33 w 18"/>
                <a:gd name="T5" fmla="*/ 40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5">
                  <a:moveTo>
                    <a:pt x="18" y="0"/>
                  </a:moveTo>
                  <a:cubicBezTo>
                    <a:pt x="12" y="5"/>
                    <a:pt x="4" y="3"/>
                    <a:pt x="2" y="11"/>
                  </a:cubicBezTo>
                  <a:cubicBezTo>
                    <a:pt x="0" y="16"/>
                    <a:pt x="3" y="20"/>
                    <a:pt x="2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1" name="Freeform 231">
              <a:extLst>
                <a:ext uri="{FF2B5EF4-FFF2-40B4-BE49-F238E27FC236}">
                  <a16:creationId xmlns:a16="http://schemas.microsoft.com/office/drawing/2014/main" id="{3E5882FD-4E7F-4CE6-AECE-D57B370F0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389"/>
              <a:ext cx="83" cy="75"/>
            </a:xfrm>
            <a:custGeom>
              <a:avLst/>
              <a:gdLst>
                <a:gd name="T0" fmla="*/ 0 w 33"/>
                <a:gd name="T1" fmla="*/ 0 h 30"/>
                <a:gd name="T2" fmla="*/ 96 w 33"/>
                <a:gd name="T3" fmla="*/ 95 h 30"/>
                <a:gd name="T4" fmla="*/ 126 w 33"/>
                <a:gd name="T5" fmla="*/ 208 h 30"/>
                <a:gd name="T6" fmla="*/ 126 w 33"/>
                <a:gd name="T7" fmla="*/ 270 h 30"/>
                <a:gd name="T8" fmla="*/ 189 w 33"/>
                <a:gd name="T9" fmla="*/ 283 h 30"/>
                <a:gd name="T10" fmla="*/ 254 w 33"/>
                <a:gd name="T11" fmla="*/ 375 h 30"/>
                <a:gd name="T12" fmla="*/ 526 w 33"/>
                <a:gd name="T13" fmla="*/ 47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0"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9" y="14"/>
                    <a:pt x="7" y="15"/>
                    <a:pt x="8" y="17"/>
                  </a:cubicBezTo>
                  <a:cubicBezTo>
                    <a:pt x="9" y="18"/>
                    <a:pt x="11" y="17"/>
                    <a:pt x="12" y="18"/>
                  </a:cubicBezTo>
                  <a:cubicBezTo>
                    <a:pt x="14" y="21"/>
                    <a:pt x="17" y="19"/>
                    <a:pt x="16" y="24"/>
                  </a:cubicBezTo>
                  <a:cubicBezTo>
                    <a:pt x="23" y="23"/>
                    <a:pt x="26" y="29"/>
                    <a:pt x="33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2" name="Freeform 232">
              <a:extLst>
                <a:ext uri="{FF2B5EF4-FFF2-40B4-BE49-F238E27FC236}">
                  <a16:creationId xmlns:a16="http://schemas.microsoft.com/office/drawing/2014/main" id="{BFB0988A-4AC6-4E0D-9421-C8F463DBA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796"/>
              <a:ext cx="125" cy="48"/>
            </a:xfrm>
            <a:custGeom>
              <a:avLst/>
              <a:gdLst>
                <a:gd name="T0" fmla="*/ 0 w 50"/>
                <a:gd name="T1" fmla="*/ 222 h 19"/>
                <a:gd name="T2" fmla="*/ 238 w 50"/>
                <a:gd name="T3" fmla="*/ 275 h 19"/>
                <a:gd name="T4" fmla="*/ 375 w 50"/>
                <a:gd name="T5" fmla="*/ 192 h 19"/>
                <a:gd name="T6" fmla="*/ 783 w 50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9">
                  <a:moveTo>
                    <a:pt x="0" y="14"/>
                  </a:moveTo>
                  <a:cubicBezTo>
                    <a:pt x="5" y="13"/>
                    <a:pt x="10" y="17"/>
                    <a:pt x="15" y="17"/>
                  </a:cubicBezTo>
                  <a:cubicBezTo>
                    <a:pt x="20" y="17"/>
                    <a:pt x="20" y="15"/>
                    <a:pt x="24" y="12"/>
                  </a:cubicBezTo>
                  <a:cubicBezTo>
                    <a:pt x="29" y="19"/>
                    <a:pt x="44" y="1"/>
                    <a:pt x="5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3" name="Freeform 233">
              <a:extLst>
                <a:ext uri="{FF2B5EF4-FFF2-40B4-BE49-F238E27FC236}">
                  <a16:creationId xmlns:a16="http://schemas.microsoft.com/office/drawing/2014/main" id="{4534D0DB-7A7C-4DC9-834E-9E8A15070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856"/>
              <a:ext cx="27" cy="70"/>
            </a:xfrm>
            <a:custGeom>
              <a:avLst/>
              <a:gdLst>
                <a:gd name="T0" fmla="*/ 91 w 11"/>
                <a:gd name="T1" fmla="*/ 0 h 28"/>
                <a:gd name="T2" fmla="*/ 91 w 11"/>
                <a:gd name="T3" fmla="*/ 158 h 28"/>
                <a:gd name="T4" fmla="*/ 91 w 11"/>
                <a:gd name="T5" fmla="*/ 208 h 28"/>
                <a:gd name="T6" fmla="*/ 103 w 11"/>
                <a:gd name="T7" fmla="*/ 283 h 28"/>
                <a:gd name="T8" fmla="*/ 162 w 11"/>
                <a:gd name="T9" fmla="*/ 4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6" y="0"/>
                  </a:moveTo>
                  <a:cubicBezTo>
                    <a:pt x="0" y="6"/>
                    <a:pt x="5" y="5"/>
                    <a:pt x="6" y="10"/>
                  </a:cubicBezTo>
                  <a:cubicBezTo>
                    <a:pt x="7" y="11"/>
                    <a:pt x="5" y="12"/>
                    <a:pt x="6" y="13"/>
                  </a:cubicBezTo>
                  <a:cubicBezTo>
                    <a:pt x="6" y="14"/>
                    <a:pt x="7" y="17"/>
                    <a:pt x="7" y="18"/>
                  </a:cubicBezTo>
                  <a:cubicBezTo>
                    <a:pt x="9" y="21"/>
                    <a:pt x="11" y="24"/>
                    <a:pt x="11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4" name="Freeform 234">
              <a:extLst>
                <a:ext uri="{FF2B5EF4-FFF2-40B4-BE49-F238E27FC236}">
                  <a16:creationId xmlns:a16="http://schemas.microsoft.com/office/drawing/2014/main" id="{E2FC3CF9-D2CC-43B2-B8E1-D4AD702FC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856"/>
              <a:ext cx="30" cy="55"/>
            </a:xfrm>
            <a:custGeom>
              <a:avLst/>
              <a:gdLst>
                <a:gd name="T0" fmla="*/ 33 w 12"/>
                <a:gd name="T1" fmla="*/ 345 h 22"/>
                <a:gd name="T2" fmla="*/ 113 w 12"/>
                <a:gd name="T3" fmla="*/ 300 h 22"/>
                <a:gd name="T4" fmla="*/ 158 w 12"/>
                <a:gd name="T5" fmla="*/ 188 h 22"/>
                <a:gd name="T6" fmla="*/ 145 w 12"/>
                <a:gd name="T7" fmla="*/ 125 h 22"/>
                <a:gd name="T8" fmla="*/ 175 w 12"/>
                <a:gd name="T9" fmla="*/ 83 h 22"/>
                <a:gd name="T10" fmla="*/ 125 w 12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2">
                  <a:moveTo>
                    <a:pt x="2" y="22"/>
                  </a:moveTo>
                  <a:cubicBezTo>
                    <a:pt x="0" y="22"/>
                    <a:pt x="5" y="21"/>
                    <a:pt x="7" y="19"/>
                  </a:cubicBezTo>
                  <a:cubicBezTo>
                    <a:pt x="11" y="16"/>
                    <a:pt x="9" y="16"/>
                    <a:pt x="10" y="12"/>
                  </a:cubicBezTo>
                  <a:cubicBezTo>
                    <a:pt x="10" y="11"/>
                    <a:pt x="9" y="9"/>
                    <a:pt x="9" y="8"/>
                  </a:cubicBezTo>
                  <a:cubicBezTo>
                    <a:pt x="9" y="7"/>
                    <a:pt x="11" y="6"/>
                    <a:pt x="11" y="5"/>
                  </a:cubicBezTo>
                  <a:cubicBezTo>
                    <a:pt x="10" y="2"/>
                    <a:pt x="12" y="1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5" name="Freeform 235">
              <a:extLst>
                <a:ext uri="{FF2B5EF4-FFF2-40B4-BE49-F238E27FC236}">
                  <a16:creationId xmlns:a16="http://schemas.microsoft.com/office/drawing/2014/main" id="{D01BDA42-F43E-45D5-BB07-9AB69960C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054"/>
              <a:ext cx="15" cy="20"/>
            </a:xfrm>
            <a:custGeom>
              <a:avLst/>
              <a:gdLst>
                <a:gd name="T0" fmla="*/ 63 w 6"/>
                <a:gd name="T1" fmla="*/ 0 h 8"/>
                <a:gd name="T2" fmla="*/ 95 w 6"/>
                <a:gd name="T3" fmla="*/ 1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1" y="3"/>
                    <a:pt x="0" y="8"/>
                    <a:pt x="6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6" name="Freeform 236">
              <a:extLst>
                <a:ext uri="{FF2B5EF4-FFF2-40B4-BE49-F238E27FC236}">
                  <a16:creationId xmlns:a16="http://schemas.microsoft.com/office/drawing/2014/main" id="{FA6AB8DC-4758-4FA3-B5FE-89EB1278F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1111"/>
              <a:ext cx="20" cy="15"/>
            </a:xfrm>
            <a:custGeom>
              <a:avLst/>
              <a:gdLst>
                <a:gd name="T0" fmla="*/ 0 w 8"/>
                <a:gd name="T1" fmla="*/ 20 h 6"/>
                <a:gd name="T2" fmla="*/ 125 w 8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cubicBezTo>
                    <a:pt x="4" y="0"/>
                    <a:pt x="5" y="4"/>
                    <a:pt x="8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7" name="Freeform 237">
              <a:extLst>
                <a:ext uri="{FF2B5EF4-FFF2-40B4-BE49-F238E27FC236}">
                  <a16:creationId xmlns:a16="http://schemas.microsoft.com/office/drawing/2014/main" id="{95B3EE89-B065-4B45-B6C1-CA263E09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081"/>
              <a:ext cx="38" cy="28"/>
            </a:xfrm>
            <a:custGeom>
              <a:avLst/>
              <a:gdLst>
                <a:gd name="T0" fmla="*/ 0 w 15"/>
                <a:gd name="T1" fmla="*/ 130 h 11"/>
                <a:gd name="T2" fmla="*/ 243 w 15"/>
                <a:gd name="T3" fmla="*/ 163 h 11"/>
                <a:gd name="T4" fmla="*/ 147 w 15"/>
                <a:gd name="T5" fmla="*/ 16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8"/>
                  </a:moveTo>
                  <a:cubicBezTo>
                    <a:pt x="5" y="11"/>
                    <a:pt x="13" y="0"/>
                    <a:pt x="15" y="10"/>
                  </a:cubicBezTo>
                  <a:cubicBezTo>
                    <a:pt x="13" y="10"/>
                    <a:pt x="11" y="10"/>
                    <a:pt x="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8" name="Freeform 238">
              <a:extLst>
                <a:ext uri="{FF2B5EF4-FFF2-40B4-BE49-F238E27FC236}">
                  <a16:creationId xmlns:a16="http://schemas.microsoft.com/office/drawing/2014/main" id="{5E76AD31-DD75-4762-BC77-D628FB65D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264"/>
              <a:ext cx="1320" cy="558"/>
            </a:xfrm>
            <a:custGeom>
              <a:avLst/>
              <a:gdLst>
                <a:gd name="T0" fmla="*/ 8208 w 528"/>
                <a:gd name="T1" fmla="*/ 0 h 223"/>
                <a:gd name="T2" fmla="*/ 8158 w 528"/>
                <a:gd name="T3" fmla="*/ 33 h 223"/>
                <a:gd name="T4" fmla="*/ 5813 w 528"/>
                <a:gd name="T5" fmla="*/ 1867 h 223"/>
                <a:gd name="T6" fmla="*/ 4863 w 528"/>
                <a:gd name="T7" fmla="*/ 2317 h 223"/>
                <a:gd name="T8" fmla="*/ 3658 w 528"/>
                <a:gd name="T9" fmla="*/ 2880 h 223"/>
                <a:gd name="T10" fmla="*/ 2345 w 528"/>
                <a:gd name="T11" fmla="*/ 3318 h 223"/>
                <a:gd name="T12" fmla="*/ 988 w 528"/>
                <a:gd name="T13" fmla="*/ 3318 h 223"/>
                <a:gd name="T14" fmla="*/ 0 w 528"/>
                <a:gd name="T15" fmla="*/ 3068 h 223"/>
                <a:gd name="T16" fmla="*/ 158 w 528"/>
                <a:gd name="T17" fmla="*/ 3130 h 223"/>
                <a:gd name="T18" fmla="*/ 175 w 528"/>
                <a:gd name="T19" fmla="*/ 3243 h 223"/>
                <a:gd name="T20" fmla="*/ 970 w 528"/>
                <a:gd name="T21" fmla="*/ 3431 h 223"/>
                <a:gd name="T22" fmla="*/ 2363 w 528"/>
                <a:gd name="T23" fmla="*/ 3431 h 223"/>
                <a:gd name="T24" fmla="*/ 3708 w 528"/>
                <a:gd name="T25" fmla="*/ 2975 h 223"/>
                <a:gd name="T26" fmla="*/ 4908 w 528"/>
                <a:gd name="T27" fmla="*/ 2410 h 223"/>
                <a:gd name="T28" fmla="*/ 5875 w 528"/>
                <a:gd name="T29" fmla="*/ 1959 h 223"/>
                <a:gd name="T30" fmla="*/ 8250 w 528"/>
                <a:gd name="T31" fmla="*/ 113 h 223"/>
                <a:gd name="T32" fmla="*/ 8208 w 528"/>
                <a:gd name="T33" fmla="*/ 0 h 2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8" h="223">
                  <a:moveTo>
                    <a:pt x="525" y="0"/>
                  </a:moveTo>
                  <a:cubicBezTo>
                    <a:pt x="524" y="1"/>
                    <a:pt x="523" y="2"/>
                    <a:pt x="522" y="2"/>
                  </a:cubicBezTo>
                  <a:cubicBezTo>
                    <a:pt x="479" y="41"/>
                    <a:pt x="426" y="84"/>
                    <a:pt x="372" y="119"/>
                  </a:cubicBezTo>
                  <a:cubicBezTo>
                    <a:pt x="354" y="131"/>
                    <a:pt x="332" y="136"/>
                    <a:pt x="311" y="148"/>
                  </a:cubicBezTo>
                  <a:cubicBezTo>
                    <a:pt x="289" y="160"/>
                    <a:pt x="257" y="175"/>
                    <a:pt x="234" y="184"/>
                  </a:cubicBezTo>
                  <a:cubicBezTo>
                    <a:pt x="202" y="196"/>
                    <a:pt x="181" y="207"/>
                    <a:pt x="150" y="212"/>
                  </a:cubicBezTo>
                  <a:cubicBezTo>
                    <a:pt x="121" y="215"/>
                    <a:pt x="92" y="216"/>
                    <a:pt x="63" y="212"/>
                  </a:cubicBezTo>
                  <a:cubicBezTo>
                    <a:pt x="42" y="209"/>
                    <a:pt x="21" y="204"/>
                    <a:pt x="0" y="196"/>
                  </a:cubicBezTo>
                  <a:cubicBezTo>
                    <a:pt x="3" y="197"/>
                    <a:pt x="7" y="199"/>
                    <a:pt x="10" y="200"/>
                  </a:cubicBezTo>
                  <a:cubicBezTo>
                    <a:pt x="11" y="202"/>
                    <a:pt x="11" y="205"/>
                    <a:pt x="11" y="207"/>
                  </a:cubicBezTo>
                  <a:cubicBezTo>
                    <a:pt x="28" y="213"/>
                    <a:pt x="45" y="217"/>
                    <a:pt x="62" y="219"/>
                  </a:cubicBezTo>
                  <a:cubicBezTo>
                    <a:pt x="92" y="223"/>
                    <a:pt x="122" y="223"/>
                    <a:pt x="151" y="219"/>
                  </a:cubicBezTo>
                  <a:cubicBezTo>
                    <a:pt x="184" y="214"/>
                    <a:pt x="206" y="202"/>
                    <a:pt x="237" y="190"/>
                  </a:cubicBezTo>
                  <a:cubicBezTo>
                    <a:pt x="260" y="181"/>
                    <a:pt x="292" y="166"/>
                    <a:pt x="314" y="154"/>
                  </a:cubicBezTo>
                  <a:cubicBezTo>
                    <a:pt x="335" y="143"/>
                    <a:pt x="357" y="138"/>
                    <a:pt x="376" y="125"/>
                  </a:cubicBezTo>
                  <a:cubicBezTo>
                    <a:pt x="430" y="89"/>
                    <a:pt x="485" y="46"/>
                    <a:pt x="528" y="7"/>
                  </a:cubicBezTo>
                  <a:lnTo>
                    <a:pt x="525" y="0"/>
                  </a:lnTo>
                  <a:close/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9" name="Freeform 239">
              <a:extLst>
                <a:ext uri="{FF2B5EF4-FFF2-40B4-BE49-F238E27FC236}">
                  <a16:creationId xmlns:a16="http://schemas.microsoft.com/office/drawing/2014/main" id="{2A6EB460-62C3-4CC2-9CA9-2DEAC04D7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571"/>
              <a:ext cx="1042" cy="605"/>
            </a:xfrm>
            <a:custGeom>
              <a:avLst/>
              <a:gdLst>
                <a:gd name="T0" fmla="*/ 30 w 417"/>
                <a:gd name="T1" fmla="*/ 113 h 242"/>
                <a:gd name="T2" fmla="*/ 375 w 417"/>
                <a:gd name="T3" fmla="*/ 125 h 242"/>
                <a:gd name="T4" fmla="*/ 1074 w 417"/>
                <a:gd name="T5" fmla="*/ 313 h 242"/>
                <a:gd name="T6" fmla="*/ 2946 w 417"/>
                <a:gd name="T7" fmla="*/ 1563 h 242"/>
                <a:gd name="T8" fmla="*/ 4245 w 417"/>
                <a:gd name="T9" fmla="*/ 2488 h 242"/>
                <a:gd name="T10" fmla="*/ 5165 w 417"/>
                <a:gd name="T11" fmla="*/ 3520 h 242"/>
                <a:gd name="T12" fmla="*/ 5712 w 417"/>
                <a:gd name="T13" fmla="*/ 3750 h 242"/>
                <a:gd name="T14" fmla="*/ 6319 w 417"/>
                <a:gd name="T15" fmla="*/ 3708 h 242"/>
                <a:gd name="T16" fmla="*/ 6507 w 417"/>
                <a:gd name="T17" fmla="*/ 3625 h 242"/>
                <a:gd name="T18" fmla="*/ 6462 w 417"/>
                <a:gd name="T19" fmla="*/ 3520 h 242"/>
                <a:gd name="T20" fmla="*/ 6287 w 417"/>
                <a:gd name="T21" fmla="*/ 3595 h 242"/>
                <a:gd name="T22" fmla="*/ 5245 w 417"/>
                <a:gd name="T23" fmla="*/ 3438 h 242"/>
                <a:gd name="T24" fmla="*/ 4320 w 417"/>
                <a:gd name="T25" fmla="*/ 2408 h 242"/>
                <a:gd name="T26" fmla="*/ 3009 w 417"/>
                <a:gd name="T27" fmla="*/ 1470 h 242"/>
                <a:gd name="T28" fmla="*/ 1124 w 417"/>
                <a:gd name="T29" fmla="*/ 220 h 242"/>
                <a:gd name="T30" fmla="*/ 0 w 417"/>
                <a:gd name="T31" fmla="*/ 0 h 242"/>
                <a:gd name="T32" fmla="*/ 30 w 417"/>
                <a:gd name="T33" fmla="*/ 113 h 2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7" h="242">
                  <a:moveTo>
                    <a:pt x="2" y="7"/>
                  </a:moveTo>
                  <a:cubicBezTo>
                    <a:pt x="9" y="7"/>
                    <a:pt x="17" y="7"/>
                    <a:pt x="24" y="8"/>
                  </a:cubicBezTo>
                  <a:cubicBezTo>
                    <a:pt x="38" y="10"/>
                    <a:pt x="53" y="14"/>
                    <a:pt x="69" y="20"/>
                  </a:cubicBezTo>
                  <a:cubicBezTo>
                    <a:pt x="114" y="37"/>
                    <a:pt x="152" y="71"/>
                    <a:pt x="189" y="100"/>
                  </a:cubicBezTo>
                  <a:cubicBezTo>
                    <a:pt x="218" y="122"/>
                    <a:pt x="250" y="139"/>
                    <a:pt x="272" y="159"/>
                  </a:cubicBezTo>
                  <a:cubicBezTo>
                    <a:pt x="295" y="181"/>
                    <a:pt x="311" y="209"/>
                    <a:pt x="331" y="225"/>
                  </a:cubicBezTo>
                  <a:cubicBezTo>
                    <a:pt x="342" y="234"/>
                    <a:pt x="354" y="239"/>
                    <a:pt x="366" y="240"/>
                  </a:cubicBezTo>
                  <a:cubicBezTo>
                    <a:pt x="380" y="242"/>
                    <a:pt x="394" y="240"/>
                    <a:pt x="405" y="237"/>
                  </a:cubicBezTo>
                  <a:cubicBezTo>
                    <a:pt x="409" y="236"/>
                    <a:pt x="413" y="234"/>
                    <a:pt x="417" y="232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0" y="227"/>
                    <a:pt x="406" y="229"/>
                    <a:pt x="403" y="230"/>
                  </a:cubicBezTo>
                  <a:cubicBezTo>
                    <a:pt x="384" y="236"/>
                    <a:pt x="356" y="236"/>
                    <a:pt x="336" y="220"/>
                  </a:cubicBezTo>
                  <a:cubicBezTo>
                    <a:pt x="317" y="205"/>
                    <a:pt x="301" y="177"/>
                    <a:pt x="277" y="154"/>
                  </a:cubicBezTo>
                  <a:cubicBezTo>
                    <a:pt x="254" y="133"/>
                    <a:pt x="222" y="116"/>
                    <a:pt x="193" y="94"/>
                  </a:cubicBezTo>
                  <a:cubicBezTo>
                    <a:pt x="156" y="65"/>
                    <a:pt x="118" y="31"/>
                    <a:pt x="72" y="14"/>
                  </a:cubicBezTo>
                  <a:cubicBezTo>
                    <a:pt x="42" y="1"/>
                    <a:pt x="18" y="1"/>
                    <a:pt x="0" y="0"/>
                  </a:cubicBezTo>
                  <a:cubicBezTo>
                    <a:pt x="1" y="2"/>
                    <a:pt x="2" y="4"/>
                    <a:pt x="2" y="7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0" name="Freeform 240">
              <a:extLst>
                <a:ext uri="{FF2B5EF4-FFF2-40B4-BE49-F238E27FC236}">
                  <a16:creationId xmlns:a16="http://schemas.microsoft.com/office/drawing/2014/main" id="{748DC122-C345-4403-B276-DC119498A1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" y="786"/>
              <a:ext cx="301" cy="663"/>
            </a:xfrm>
            <a:custGeom>
              <a:avLst/>
              <a:gdLst>
                <a:gd name="T0" fmla="*/ 554 w 120"/>
                <a:gd name="T1" fmla="*/ 1051 h 265"/>
                <a:gd name="T2" fmla="*/ 1277 w 120"/>
                <a:gd name="T3" fmla="*/ 1771 h 265"/>
                <a:gd name="T4" fmla="*/ 1360 w 120"/>
                <a:gd name="T5" fmla="*/ 1691 h 265"/>
                <a:gd name="T6" fmla="*/ 1339 w 120"/>
                <a:gd name="T7" fmla="*/ 1679 h 265"/>
                <a:gd name="T8" fmla="*/ 1339 w 120"/>
                <a:gd name="T9" fmla="*/ 1679 h 265"/>
                <a:gd name="T10" fmla="*/ 1768 w 120"/>
                <a:gd name="T11" fmla="*/ 1063 h 265"/>
                <a:gd name="T12" fmla="*/ 1811 w 120"/>
                <a:gd name="T13" fmla="*/ 958 h 265"/>
                <a:gd name="T14" fmla="*/ 1530 w 120"/>
                <a:gd name="T15" fmla="*/ 783 h 265"/>
                <a:gd name="T16" fmla="*/ 838 w 120"/>
                <a:gd name="T17" fmla="*/ 0 h 265"/>
                <a:gd name="T18" fmla="*/ 238 w 120"/>
                <a:gd name="T19" fmla="*/ 645 h 265"/>
                <a:gd name="T20" fmla="*/ 554 w 120"/>
                <a:gd name="T21" fmla="*/ 1051 h 265"/>
                <a:gd name="T22" fmla="*/ 1844 w 120"/>
                <a:gd name="T23" fmla="*/ 3255 h 265"/>
                <a:gd name="T24" fmla="*/ 1831 w 120"/>
                <a:gd name="T25" fmla="*/ 3255 h 265"/>
                <a:gd name="T26" fmla="*/ 1530 w 120"/>
                <a:gd name="T27" fmla="*/ 2710 h 265"/>
                <a:gd name="T28" fmla="*/ 1497 w 120"/>
                <a:gd name="T29" fmla="*/ 2597 h 265"/>
                <a:gd name="T30" fmla="*/ 1422 w 120"/>
                <a:gd name="T31" fmla="*/ 2660 h 265"/>
                <a:gd name="T32" fmla="*/ 63 w 120"/>
                <a:gd name="T33" fmla="*/ 3255 h 265"/>
                <a:gd name="T34" fmla="*/ 0 w 120"/>
                <a:gd name="T35" fmla="*/ 4151 h 265"/>
                <a:gd name="T36" fmla="*/ 1811 w 120"/>
                <a:gd name="T37" fmla="*/ 3380 h 265"/>
                <a:gd name="T38" fmla="*/ 1894 w 120"/>
                <a:gd name="T39" fmla="*/ 3350 h 265"/>
                <a:gd name="T40" fmla="*/ 1844 w 120"/>
                <a:gd name="T41" fmla="*/ 3255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0" h="265">
                  <a:moveTo>
                    <a:pt x="35" y="67"/>
                  </a:moveTo>
                  <a:cubicBezTo>
                    <a:pt x="45" y="79"/>
                    <a:pt x="61" y="94"/>
                    <a:pt x="81" y="113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5" y="108"/>
                    <a:pt x="85" y="107"/>
                  </a:cubicBezTo>
                  <a:cubicBezTo>
                    <a:pt x="85" y="107"/>
                    <a:pt x="85" y="107"/>
                    <a:pt x="85" y="107"/>
                  </a:cubicBezTo>
                  <a:cubicBezTo>
                    <a:pt x="66" y="88"/>
                    <a:pt x="89" y="54"/>
                    <a:pt x="112" y="68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05" y="58"/>
                    <a:pt x="99" y="52"/>
                    <a:pt x="97" y="50"/>
                  </a:cubicBezTo>
                  <a:cubicBezTo>
                    <a:pt x="83" y="35"/>
                    <a:pt x="65" y="17"/>
                    <a:pt x="53" y="0"/>
                  </a:cubicBezTo>
                  <a:cubicBezTo>
                    <a:pt x="36" y="19"/>
                    <a:pt x="31" y="24"/>
                    <a:pt x="15" y="41"/>
                  </a:cubicBezTo>
                  <a:cubicBezTo>
                    <a:pt x="22" y="50"/>
                    <a:pt x="28" y="59"/>
                    <a:pt x="35" y="67"/>
                  </a:cubicBezTo>
                  <a:close/>
                  <a:moveTo>
                    <a:pt x="117" y="208"/>
                  </a:moveTo>
                  <a:cubicBezTo>
                    <a:pt x="116" y="208"/>
                    <a:pt x="116" y="208"/>
                    <a:pt x="116" y="208"/>
                  </a:cubicBezTo>
                  <a:cubicBezTo>
                    <a:pt x="94" y="215"/>
                    <a:pt x="80" y="189"/>
                    <a:pt x="97" y="173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4" y="167"/>
                    <a:pt x="92" y="169"/>
                    <a:pt x="90" y="170"/>
                  </a:cubicBezTo>
                  <a:cubicBezTo>
                    <a:pt x="68" y="186"/>
                    <a:pt x="36" y="204"/>
                    <a:pt x="4" y="208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22" y="260"/>
                    <a:pt x="74" y="233"/>
                    <a:pt x="115" y="216"/>
                  </a:cubicBezTo>
                  <a:cubicBezTo>
                    <a:pt x="117" y="215"/>
                    <a:pt x="119" y="214"/>
                    <a:pt x="120" y="214"/>
                  </a:cubicBezTo>
                  <a:lnTo>
                    <a:pt x="117" y="208"/>
                  </a:lnTo>
                  <a:close/>
                </a:path>
              </a:pathLst>
            </a:custGeom>
            <a:solidFill>
              <a:srgbClr val="00A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1" name="Freeform 241">
              <a:extLst>
                <a:ext uri="{FF2B5EF4-FFF2-40B4-BE49-F238E27FC236}">
                  <a16:creationId xmlns:a16="http://schemas.microsoft.com/office/drawing/2014/main" id="{B9052C6E-F03A-461F-80F3-CD67939B3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199"/>
              <a:ext cx="142" cy="155"/>
            </a:xfrm>
            <a:custGeom>
              <a:avLst/>
              <a:gdLst>
                <a:gd name="T0" fmla="*/ 446 w 57"/>
                <a:gd name="T1" fmla="*/ 0 h 62"/>
                <a:gd name="T2" fmla="*/ 882 w 57"/>
                <a:gd name="T3" fmla="*/ 750 h 62"/>
                <a:gd name="T4" fmla="*/ 820 w 57"/>
                <a:gd name="T5" fmla="*/ 658 h 62"/>
                <a:gd name="T6" fmla="*/ 508 w 57"/>
                <a:gd name="T7" fmla="*/ 95 h 62"/>
                <a:gd name="T8" fmla="*/ 446 w 57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2">
                  <a:moveTo>
                    <a:pt x="29" y="0"/>
                  </a:moveTo>
                  <a:cubicBezTo>
                    <a:pt x="0" y="22"/>
                    <a:pt x="24" y="62"/>
                    <a:pt x="57" y="48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29" y="52"/>
                    <a:pt x="12" y="23"/>
                    <a:pt x="33" y="6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2" name="Oval 242">
              <a:extLst>
                <a:ext uri="{FF2B5EF4-FFF2-40B4-BE49-F238E27FC236}">
                  <a16:creationId xmlns:a16="http://schemas.microsoft.com/office/drawing/2014/main" id="{5377E849-1691-4398-989B-D5BC3173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864"/>
              <a:ext cx="315" cy="183"/>
            </a:xfrm>
            <a:prstGeom prst="ellipse">
              <a:avLst/>
            </a:pr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883" name="Oval 243">
              <a:extLst>
                <a:ext uri="{FF2B5EF4-FFF2-40B4-BE49-F238E27FC236}">
                  <a16:creationId xmlns:a16="http://schemas.microsoft.com/office/drawing/2014/main" id="{FFFEAF2A-373A-48F0-B4E3-1B1D4B767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" y="1894"/>
              <a:ext cx="265" cy="138"/>
            </a:xfrm>
            <a:prstGeom prst="ellipse">
              <a:avLst/>
            </a:prstGeom>
            <a:solidFill>
              <a:srgbClr val="008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884" name="Freeform 244">
              <a:extLst>
                <a:ext uri="{FF2B5EF4-FFF2-40B4-BE49-F238E27FC236}">
                  <a16:creationId xmlns:a16="http://schemas.microsoft.com/office/drawing/2014/main" id="{C3697440-9AE4-4366-B717-C36F16D16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1894"/>
              <a:ext cx="237" cy="80"/>
            </a:xfrm>
            <a:custGeom>
              <a:avLst/>
              <a:gdLst>
                <a:gd name="T0" fmla="*/ 0 w 95"/>
                <a:gd name="T1" fmla="*/ 270 h 32"/>
                <a:gd name="T2" fmla="*/ 716 w 95"/>
                <a:gd name="T3" fmla="*/ 500 h 32"/>
                <a:gd name="T4" fmla="*/ 1474 w 95"/>
                <a:gd name="T5" fmla="*/ 238 h 32"/>
                <a:gd name="T6" fmla="*/ 758 w 95"/>
                <a:gd name="T7" fmla="*/ 0 h 32"/>
                <a:gd name="T8" fmla="*/ 0 w 95"/>
                <a:gd name="T9" fmla="*/ 27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32">
                  <a:moveTo>
                    <a:pt x="0" y="17"/>
                  </a:moveTo>
                  <a:cubicBezTo>
                    <a:pt x="9" y="26"/>
                    <a:pt x="26" y="32"/>
                    <a:pt x="46" y="32"/>
                  </a:cubicBezTo>
                  <a:cubicBezTo>
                    <a:pt x="69" y="32"/>
                    <a:pt x="88" y="25"/>
                    <a:pt x="95" y="15"/>
                  </a:cubicBezTo>
                  <a:cubicBezTo>
                    <a:pt x="87" y="6"/>
                    <a:pt x="69" y="0"/>
                    <a:pt x="49" y="0"/>
                  </a:cubicBezTo>
                  <a:cubicBezTo>
                    <a:pt x="27" y="0"/>
                    <a:pt x="8" y="7"/>
                    <a:pt x="0" y="17"/>
                  </a:cubicBezTo>
                </a:path>
              </a:pathLst>
            </a:custGeom>
            <a:solidFill>
              <a:srgbClr val="007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5" name="Oval 245">
              <a:extLst>
                <a:ext uri="{FF2B5EF4-FFF2-40B4-BE49-F238E27FC236}">
                  <a16:creationId xmlns:a16="http://schemas.microsoft.com/office/drawing/2014/main" id="{3A5F5E2E-0CC0-4044-82D9-AFC6E9C6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864"/>
              <a:ext cx="315" cy="183"/>
            </a:xfrm>
            <a:prstGeom prst="ellipse">
              <a:avLst/>
            </a:pr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886" name="Oval 246">
              <a:extLst>
                <a:ext uri="{FF2B5EF4-FFF2-40B4-BE49-F238E27FC236}">
                  <a16:creationId xmlns:a16="http://schemas.microsoft.com/office/drawing/2014/main" id="{83F19D24-8904-4EA2-836A-6DF74B7BC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894"/>
              <a:ext cx="265" cy="138"/>
            </a:xfrm>
            <a:prstGeom prst="ellipse">
              <a:avLst/>
            </a:prstGeom>
            <a:solidFill>
              <a:srgbClr val="CA5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887" name="Freeform 247">
              <a:extLst>
                <a:ext uri="{FF2B5EF4-FFF2-40B4-BE49-F238E27FC236}">
                  <a16:creationId xmlns:a16="http://schemas.microsoft.com/office/drawing/2014/main" id="{BF40DAE8-4523-48DC-88F8-12731031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894"/>
              <a:ext cx="237" cy="78"/>
            </a:xfrm>
            <a:custGeom>
              <a:avLst/>
              <a:gdLst>
                <a:gd name="T0" fmla="*/ 0 w 95"/>
                <a:gd name="T1" fmla="*/ 254 h 31"/>
                <a:gd name="T2" fmla="*/ 728 w 95"/>
                <a:gd name="T3" fmla="*/ 493 h 31"/>
                <a:gd name="T4" fmla="*/ 1474 w 95"/>
                <a:gd name="T5" fmla="*/ 242 h 31"/>
                <a:gd name="T6" fmla="*/ 746 w 95"/>
                <a:gd name="T7" fmla="*/ 0 h 31"/>
                <a:gd name="T8" fmla="*/ 0 w 95"/>
                <a:gd name="T9" fmla="*/ 25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31">
                  <a:moveTo>
                    <a:pt x="0" y="16"/>
                  </a:moveTo>
                  <a:cubicBezTo>
                    <a:pt x="9" y="25"/>
                    <a:pt x="26" y="31"/>
                    <a:pt x="47" y="31"/>
                  </a:cubicBezTo>
                  <a:cubicBezTo>
                    <a:pt x="68" y="31"/>
                    <a:pt x="86" y="24"/>
                    <a:pt x="95" y="15"/>
                  </a:cubicBezTo>
                  <a:cubicBezTo>
                    <a:pt x="86" y="6"/>
                    <a:pt x="68" y="0"/>
                    <a:pt x="48" y="0"/>
                  </a:cubicBezTo>
                  <a:cubicBezTo>
                    <a:pt x="27" y="0"/>
                    <a:pt x="8" y="6"/>
                    <a:pt x="0" y="16"/>
                  </a:cubicBezTo>
                </a:path>
              </a:pathLst>
            </a:custGeom>
            <a:solidFill>
              <a:srgbClr val="9E4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8" name="Freeform 248">
              <a:extLst>
                <a:ext uri="{FF2B5EF4-FFF2-40B4-BE49-F238E27FC236}">
                  <a16:creationId xmlns:a16="http://schemas.microsoft.com/office/drawing/2014/main" id="{CE4D78BE-78E0-4D4E-B733-FBE8D959A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66"/>
              <a:ext cx="540" cy="1888"/>
            </a:xfrm>
            <a:custGeom>
              <a:avLst/>
              <a:gdLst>
                <a:gd name="T0" fmla="*/ 2938 w 216"/>
                <a:gd name="T1" fmla="*/ 563 h 755"/>
                <a:gd name="T2" fmla="*/ 1958 w 216"/>
                <a:gd name="T3" fmla="*/ 750 h 755"/>
                <a:gd name="T4" fmla="*/ 2063 w 216"/>
                <a:gd name="T5" fmla="*/ 3021 h 755"/>
                <a:gd name="T6" fmla="*/ 783 w 216"/>
                <a:gd name="T7" fmla="*/ 7992 h 755"/>
                <a:gd name="T8" fmla="*/ 33 w 216"/>
                <a:gd name="T9" fmla="*/ 11305 h 755"/>
                <a:gd name="T10" fmla="*/ 33 w 216"/>
                <a:gd name="T11" fmla="*/ 11788 h 755"/>
                <a:gd name="T12" fmla="*/ 1020 w 216"/>
                <a:gd name="T13" fmla="*/ 11243 h 755"/>
                <a:gd name="T14" fmla="*/ 2000 w 216"/>
                <a:gd name="T15" fmla="*/ 11806 h 755"/>
                <a:gd name="T16" fmla="*/ 2000 w 216"/>
                <a:gd name="T17" fmla="*/ 11726 h 755"/>
                <a:gd name="T18" fmla="*/ 2688 w 216"/>
                <a:gd name="T19" fmla="*/ 7034 h 755"/>
                <a:gd name="T20" fmla="*/ 3250 w 216"/>
                <a:gd name="T21" fmla="*/ 2158 h 755"/>
                <a:gd name="T22" fmla="*/ 2938 w 216"/>
                <a:gd name="T23" fmla="*/ 563 h 7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6" h="755">
                  <a:moveTo>
                    <a:pt x="188" y="36"/>
                  </a:moveTo>
                  <a:cubicBezTo>
                    <a:pt x="178" y="0"/>
                    <a:pt x="118" y="12"/>
                    <a:pt x="125" y="48"/>
                  </a:cubicBezTo>
                  <a:cubicBezTo>
                    <a:pt x="132" y="90"/>
                    <a:pt x="136" y="140"/>
                    <a:pt x="132" y="193"/>
                  </a:cubicBezTo>
                  <a:cubicBezTo>
                    <a:pt x="122" y="321"/>
                    <a:pt x="73" y="437"/>
                    <a:pt x="50" y="511"/>
                  </a:cubicBezTo>
                  <a:cubicBezTo>
                    <a:pt x="32" y="582"/>
                    <a:pt x="7" y="654"/>
                    <a:pt x="2" y="723"/>
                  </a:cubicBezTo>
                  <a:cubicBezTo>
                    <a:pt x="0" y="739"/>
                    <a:pt x="1" y="752"/>
                    <a:pt x="2" y="754"/>
                  </a:cubicBezTo>
                  <a:cubicBezTo>
                    <a:pt x="3" y="734"/>
                    <a:pt x="31" y="719"/>
                    <a:pt x="65" y="719"/>
                  </a:cubicBezTo>
                  <a:cubicBezTo>
                    <a:pt x="99" y="719"/>
                    <a:pt x="127" y="735"/>
                    <a:pt x="128" y="755"/>
                  </a:cubicBezTo>
                  <a:cubicBezTo>
                    <a:pt x="129" y="753"/>
                    <a:pt x="128" y="753"/>
                    <a:pt x="128" y="750"/>
                  </a:cubicBezTo>
                  <a:cubicBezTo>
                    <a:pt x="128" y="662"/>
                    <a:pt x="144" y="552"/>
                    <a:pt x="172" y="450"/>
                  </a:cubicBezTo>
                  <a:cubicBezTo>
                    <a:pt x="210" y="310"/>
                    <a:pt x="216" y="211"/>
                    <a:pt x="208" y="138"/>
                  </a:cubicBezTo>
                  <a:cubicBezTo>
                    <a:pt x="205" y="114"/>
                    <a:pt x="198" y="75"/>
                    <a:pt x="188" y="36"/>
                  </a:cubicBezTo>
                </a:path>
              </a:pathLst>
            </a:custGeom>
            <a:solidFill>
              <a:srgbClr val="00A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9" name="Freeform 249">
              <a:extLst>
                <a:ext uri="{FF2B5EF4-FFF2-40B4-BE49-F238E27FC236}">
                  <a16:creationId xmlns:a16="http://schemas.microsoft.com/office/drawing/2014/main" id="{FC5BB2A8-7369-43A9-BC48-CAF4D68C2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126"/>
              <a:ext cx="368" cy="1708"/>
            </a:xfrm>
            <a:custGeom>
              <a:avLst/>
              <a:gdLst>
                <a:gd name="T0" fmla="*/ 2088 w 147"/>
                <a:gd name="T1" fmla="*/ 0 h 683"/>
                <a:gd name="T2" fmla="*/ 1930 w 147"/>
                <a:gd name="T3" fmla="*/ 425 h 683"/>
                <a:gd name="T4" fmla="*/ 1772 w 147"/>
                <a:gd name="T5" fmla="*/ 4379 h 683"/>
                <a:gd name="T6" fmla="*/ 521 w 147"/>
                <a:gd name="T7" fmla="*/ 8255 h 683"/>
                <a:gd name="T8" fmla="*/ 0 w 147"/>
                <a:gd name="T9" fmla="*/ 10681 h 683"/>
                <a:gd name="T10" fmla="*/ 1254 w 147"/>
                <a:gd name="T11" fmla="*/ 6942 h 683"/>
                <a:gd name="T12" fmla="*/ 2276 w 147"/>
                <a:gd name="T13" fmla="*/ 2501 h 683"/>
                <a:gd name="T14" fmla="*/ 2088 w 147"/>
                <a:gd name="T15" fmla="*/ 0 h 6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683">
                  <a:moveTo>
                    <a:pt x="133" y="0"/>
                  </a:moveTo>
                  <a:cubicBezTo>
                    <a:pt x="122" y="4"/>
                    <a:pt x="117" y="1"/>
                    <a:pt x="123" y="27"/>
                  </a:cubicBezTo>
                  <a:cubicBezTo>
                    <a:pt x="129" y="54"/>
                    <a:pt x="145" y="157"/>
                    <a:pt x="113" y="280"/>
                  </a:cubicBezTo>
                  <a:cubicBezTo>
                    <a:pt x="81" y="403"/>
                    <a:pt x="59" y="434"/>
                    <a:pt x="33" y="528"/>
                  </a:cubicBezTo>
                  <a:cubicBezTo>
                    <a:pt x="8" y="623"/>
                    <a:pt x="1" y="653"/>
                    <a:pt x="0" y="683"/>
                  </a:cubicBezTo>
                  <a:cubicBezTo>
                    <a:pt x="22" y="616"/>
                    <a:pt x="53" y="510"/>
                    <a:pt x="80" y="444"/>
                  </a:cubicBezTo>
                  <a:cubicBezTo>
                    <a:pt x="106" y="377"/>
                    <a:pt x="147" y="246"/>
                    <a:pt x="145" y="160"/>
                  </a:cubicBezTo>
                  <a:cubicBezTo>
                    <a:pt x="144" y="75"/>
                    <a:pt x="123" y="3"/>
                    <a:pt x="133" y="0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0" name="Freeform 250">
              <a:extLst>
                <a:ext uri="{FF2B5EF4-FFF2-40B4-BE49-F238E27FC236}">
                  <a16:creationId xmlns:a16="http://schemas.microsoft.com/office/drawing/2014/main" id="{86491FDC-5D6C-4AB3-86CA-0AB649A7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61"/>
              <a:ext cx="590" cy="1901"/>
            </a:xfrm>
            <a:custGeom>
              <a:avLst/>
              <a:gdLst>
                <a:gd name="T0" fmla="*/ 3270 w 236"/>
                <a:gd name="T1" fmla="*/ 625 h 760"/>
                <a:gd name="T2" fmla="*/ 2270 w 236"/>
                <a:gd name="T3" fmla="*/ 800 h 760"/>
                <a:gd name="T4" fmla="*/ 1675 w 236"/>
                <a:gd name="T5" fmla="*/ 6638 h 760"/>
                <a:gd name="T6" fmla="*/ 583 w 236"/>
                <a:gd name="T7" fmla="*/ 9705 h 760"/>
                <a:gd name="T8" fmla="*/ 20 w 236"/>
                <a:gd name="T9" fmla="*/ 11781 h 760"/>
                <a:gd name="T10" fmla="*/ 1000 w 236"/>
                <a:gd name="T11" fmla="*/ 11281 h 760"/>
                <a:gd name="T12" fmla="*/ 1988 w 236"/>
                <a:gd name="T13" fmla="*/ 11861 h 760"/>
                <a:gd name="T14" fmla="*/ 1988 w 236"/>
                <a:gd name="T15" fmla="*/ 11894 h 760"/>
                <a:gd name="T16" fmla="*/ 2395 w 236"/>
                <a:gd name="T17" fmla="*/ 10060 h 760"/>
                <a:gd name="T18" fmla="*/ 3238 w 236"/>
                <a:gd name="T19" fmla="*/ 6731 h 760"/>
                <a:gd name="T20" fmla="*/ 3270 w 236"/>
                <a:gd name="T21" fmla="*/ 625 h 7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760">
                  <a:moveTo>
                    <a:pt x="209" y="40"/>
                  </a:moveTo>
                  <a:cubicBezTo>
                    <a:pt x="200" y="0"/>
                    <a:pt x="142" y="15"/>
                    <a:pt x="145" y="51"/>
                  </a:cubicBezTo>
                  <a:cubicBezTo>
                    <a:pt x="158" y="177"/>
                    <a:pt x="152" y="265"/>
                    <a:pt x="107" y="424"/>
                  </a:cubicBezTo>
                  <a:cubicBezTo>
                    <a:pt x="80" y="521"/>
                    <a:pt x="53" y="572"/>
                    <a:pt x="37" y="620"/>
                  </a:cubicBezTo>
                  <a:cubicBezTo>
                    <a:pt x="17" y="671"/>
                    <a:pt x="0" y="738"/>
                    <a:pt x="1" y="753"/>
                  </a:cubicBezTo>
                  <a:cubicBezTo>
                    <a:pt x="5" y="735"/>
                    <a:pt x="32" y="721"/>
                    <a:pt x="64" y="721"/>
                  </a:cubicBezTo>
                  <a:cubicBezTo>
                    <a:pt x="99" y="721"/>
                    <a:pt x="127" y="737"/>
                    <a:pt x="127" y="758"/>
                  </a:cubicBezTo>
                  <a:cubicBezTo>
                    <a:pt x="127" y="758"/>
                    <a:pt x="127" y="759"/>
                    <a:pt x="127" y="760"/>
                  </a:cubicBezTo>
                  <a:cubicBezTo>
                    <a:pt x="133" y="748"/>
                    <a:pt x="145" y="668"/>
                    <a:pt x="153" y="643"/>
                  </a:cubicBezTo>
                  <a:cubicBezTo>
                    <a:pt x="168" y="591"/>
                    <a:pt x="188" y="534"/>
                    <a:pt x="207" y="430"/>
                  </a:cubicBezTo>
                  <a:cubicBezTo>
                    <a:pt x="236" y="278"/>
                    <a:pt x="227" y="134"/>
                    <a:pt x="209" y="4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1" name="Freeform 251">
              <a:extLst>
                <a:ext uri="{FF2B5EF4-FFF2-40B4-BE49-F238E27FC236}">
                  <a16:creationId xmlns:a16="http://schemas.microsoft.com/office/drawing/2014/main" id="{133BF3F6-D519-4462-94D3-8A2C1786FF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" y="586"/>
              <a:ext cx="2252" cy="1218"/>
            </a:xfrm>
            <a:custGeom>
              <a:avLst/>
              <a:gdLst>
                <a:gd name="T0" fmla="*/ 13257 w 901"/>
                <a:gd name="T1" fmla="*/ 3616 h 487"/>
                <a:gd name="T2" fmla="*/ 12100 w 901"/>
                <a:gd name="T3" fmla="*/ 3429 h 487"/>
                <a:gd name="T4" fmla="*/ 9883 w 901"/>
                <a:gd name="T5" fmla="*/ 1471 h 487"/>
                <a:gd name="T6" fmla="*/ 7308 w 901"/>
                <a:gd name="T7" fmla="*/ 33 h 487"/>
                <a:gd name="T8" fmla="*/ 6259 w 901"/>
                <a:gd name="T9" fmla="*/ 125 h 487"/>
                <a:gd name="T10" fmla="*/ 4104 w 901"/>
                <a:gd name="T11" fmla="*/ 958 h 487"/>
                <a:gd name="T12" fmla="*/ 1542 w 901"/>
                <a:gd name="T13" fmla="*/ 2426 h 487"/>
                <a:gd name="T14" fmla="*/ 717 w 901"/>
                <a:gd name="T15" fmla="*/ 2313 h 487"/>
                <a:gd name="T16" fmla="*/ 292 w 901"/>
                <a:gd name="T17" fmla="*/ 2926 h 487"/>
                <a:gd name="T18" fmla="*/ 687 w 901"/>
                <a:gd name="T19" fmla="*/ 3554 h 487"/>
                <a:gd name="T20" fmla="*/ 780 w 901"/>
                <a:gd name="T21" fmla="*/ 4504 h 487"/>
                <a:gd name="T22" fmla="*/ 1167 w 901"/>
                <a:gd name="T23" fmla="*/ 4409 h 487"/>
                <a:gd name="T24" fmla="*/ 2137 w 901"/>
                <a:gd name="T25" fmla="*/ 4867 h 487"/>
                <a:gd name="T26" fmla="*/ 3199 w 901"/>
                <a:gd name="T27" fmla="*/ 5785 h 487"/>
                <a:gd name="T28" fmla="*/ 4604 w 901"/>
                <a:gd name="T29" fmla="*/ 6630 h 487"/>
                <a:gd name="T30" fmla="*/ 6541 w 901"/>
                <a:gd name="T31" fmla="*/ 7556 h 487"/>
                <a:gd name="T32" fmla="*/ 9215 w 901"/>
                <a:gd name="T33" fmla="*/ 7118 h 487"/>
                <a:gd name="T34" fmla="*/ 11370 w 901"/>
                <a:gd name="T35" fmla="*/ 6100 h 487"/>
                <a:gd name="T36" fmla="*/ 13445 w 901"/>
                <a:gd name="T37" fmla="*/ 3534 h 487"/>
                <a:gd name="T38" fmla="*/ 2937 w 901"/>
                <a:gd name="T39" fmla="*/ 5335 h 487"/>
                <a:gd name="T40" fmla="*/ 1625 w 901"/>
                <a:gd name="T41" fmla="*/ 4054 h 487"/>
                <a:gd name="T42" fmla="*/ 1592 w 901"/>
                <a:gd name="T43" fmla="*/ 2939 h 487"/>
                <a:gd name="T44" fmla="*/ 3312 w 901"/>
                <a:gd name="T45" fmla="*/ 1583 h 487"/>
                <a:gd name="T46" fmla="*/ 5541 w 901"/>
                <a:gd name="T47" fmla="*/ 1846 h 487"/>
                <a:gd name="T48" fmla="*/ 4979 w 901"/>
                <a:gd name="T49" fmla="*/ 4567 h 487"/>
                <a:gd name="T50" fmla="*/ 7841 w 901"/>
                <a:gd name="T51" fmla="*/ 6838 h 487"/>
                <a:gd name="T52" fmla="*/ 4761 w 901"/>
                <a:gd name="T53" fmla="*/ 6225 h 487"/>
                <a:gd name="T54" fmla="*/ 5291 w 901"/>
                <a:gd name="T55" fmla="*/ 4804 h 487"/>
                <a:gd name="T56" fmla="*/ 7841 w 901"/>
                <a:gd name="T57" fmla="*/ 6838 h 487"/>
                <a:gd name="T58" fmla="*/ 7883 w 901"/>
                <a:gd name="T59" fmla="*/ 4222 h 487"/>
                <a:gd name="T60" fmla="*/ 7508 w 901"/>
                <a:gd name="T61" fmla="*/ 5160 h 487"/>
                <a:gd name="T62" fmla="*/ 5854 w 901"/>
                <a:gd name="T63" fmla="*/ 4617 h 487"/>
                <a:gd name="T64" fmla="*/ 6666 w 901"/>
                <a:gd name="T65" fmla="*/ 2896 h 487"/>
                <a:gd name="T66" fmla="*/ 8058 w 901"/>
                <a:gd name="T67" fmla="*/ 3491 h 487"/>
                <a:gd name="T68" fmla="*/ 7341 w 901"/>
                <a:gd name="T69" fmla="*/ 2221 h 487"/>
                <a:gd name="T70" fmla="*/ 6621 w 901"/>
                <a:gd name="T71" fmla="*/ 2363 h 487"/>
                <a:gd name="T72" fmla="*/ 6559 w 901"/>
                <a:gd name="T73" fmla="*/ 2376 h 487"/>
                <a:gd name="T74" fmla="*/ 6496 w 901"/>
                <a:gd name="T75" fmla="*/ 2396 h 487"/>
                <a:gd name="T76" fmla="*/ 6404 w 901"/>
                <a:gd name="T77" fmla="*/ 2408 h 487"/>
                <a:gd name="T78" fmla="*/ 6341 w 901"/>
                <a:gd name="T79" fmla="*/ 2426 h 487"/>
                <a:gd name="T80" fmla="*/ 6259 w 901"/>
                <a:gd name="T81" fmla="*/ 2426 h 487"/>
                <a:gd name="T82" fmla="*/ 6184 w 901"/>
                <a:gd name="T83" fmla="*/ 2426 h 487"/>
                <a:gd name="T84" fmla="*/ 6134 w 901"/>
                <a:gd name="T85" fmla="*/ 2396 h 487"/>
                <a:gd name="T86" fmla="*/ 6071 w 901"/>
                <a:gd name="T87" fmla="*/ 2346 h 487"/>
                <a:gd name="T88" fmla="*/ 5841 w 901"/>
                <a:gd name="T89" fmla="*/ 1751 h 487"/>
                <a:gd name="T90" fmla="*/ 5821 w 901"/>
                <a:gd name="T91" fmla="*/ 1346 h 487"/>
                <a:gd name="T92" fmla="*/ 5841 w 901"/>
                <a:gd name="T93" fmla="*/ 1188 h 487"/>
                <a:gd name="T94" fmla="*/ 7403 w 901"/>
                <a:gd name="T95" fmla="*/ 750 h 487"/>
                <a:gd name="T96" fmla="*/ 7966 w 901"/>
                <a:gd name="T97" fmla="*/ 1988 h 487"/>
                <a:gd name="T98" fmla="*/ 10728 w 901"/>
                <a:gd name="T99" fmla="*/ 5430 h 487"/>
                <a:gd name="T100" fmla="*/ 9258 w 901"/>
                <a:gd name="T101" fmla="*/ 6150 h 487"/>
                <a:gd name="T102" fmla="*/ 8853 w 901"/>
                <a:gd name="T103" fmla="*/ 4159 h 487"/>
                <a:gd name="T104" fmla="*/ 9778 w 901"/>
                <a:gd name="T105" fmla="*/ 2721 h 487"/>
                <a:gd name="T106" fmla="*/ 11120 w 901"/>
                <a:gd name="T107" fmla="*/ 3784 h 48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01" h="487">
                  <a:moveTo>
                    <a:pt x="861" y="226"/>
                  </a:moveTo>
                  <a:cubicBezTo>
                    <a:pt x="857" y="228"/>
                    <a:pt x="853" y="230"/>
                    <a:pt x="849" y="231"/>
                  </a:cubicBezTo>
                  <a:cubicBezTo>
                    <a:pt x="838" y="234"/>
                    <a:pt x="824" y="236"/>
                    <a:pt x="810" y="234"/>
                  </a:cubicBezTo>
                  <a:cubicBezTo>
                    <a:pt x="798" y="233"/>
                    <a:pt x="786" y="228"/>
                    <a:pt x="775" y="219"/>
                  </a:cubicBezTo>
                  <a:cubicBezTo>
                    <a:pt x="755" y="203"/>
                    <a:pt x="739" y="175"/>
                    <a:pt x="716" y="153"/>
                  </a:cubicBezTo>
                  <a:cubicBezTo>
                    <a:pt x="694" y="133"/>
                    <a:pt x="662" y="116"/>
                    <a:pt x="633" y="94"/>
                  </a:cubicBezTo>
                  <a:cubicBezTo>
                    <a:pt x="596" y="65"/>
                    <a:pt x="558" y="31"/>
                    <a:pt x="513" y="14"/>
                  </a:cubicBezTo>
                  <a:cubicBezTo>
                    <a:pt x="497" y="8"/>
                    <a:pt x="482" y="4"/>
                    <a:pt x="468" y="2"/>
                  </a:cubicBezTo>
                  <a:cubicBezTo>
                    <a:pt x="460" y="1"/>
                    <a:pt x="451" y="0"/>
                    <a:pt x="443" y="1"/>
                  </a:cubicBezTo>
                  <a:cubicBezTo>
                    <a:pt x="420" y="2"/>
                    <a:pt x="414" y="6"/>
                    <a:pt x="401" y="8"/>
                  </a:cubicBezTo>
                  <a:cubicBezTo>
                    <a:pt x="382" y="11"/>
                    <a:pt x="368" y="47"/>
                    <a:pt x="347" y="54"/>
                  </a:cubicBezTo>
                  <a:cubicBezTo>
                    <a:pt x="330" y="61"/>
                    <a:pt x="278" y="55"/>
                    <a:pt x="263" y="61"/>
                  </a:cubicBezTo>
                  <a:cubicBezTo>
                    <a:pt x="234" y="74"/>
                    <a:pt x="206" y="86"/>
                    <a:pt x="185" y="99"/>
                  </a:cubicBezTo>
                  <a:cubicBezTo>
                    <a:pt x="149" y="121"/>
                    <a:pt x="127" y="142"/>
                    <a:pt x="99" y="155"/>
                  </a:cubicBezTo>
                  <a:cubicBezTo>
                    <a:pt x="86" y="160"/>
                    <a:pt x="70" y="153"/>
                    <a:pt x="60" y="152"/>
                  </a:cubicBezTo>
                  <a:cubicBezTo>
                    <a:pt x="55" y="151"/>
                    <a:pt x="50" y="150"/>
                    <a:pt x="46" y="148"/>
                  </a:cubicBezTo>
                  <a:cubicBezTo>
                    <a:pt x="23" y="134"/>
                    <a:pt x="0" y="168"/>
                    <a:pt x="19" y="187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22" y="191"/>
                    <a:pt x="26" y="195"/>
                    <a:pt x="30" y="199"/>
                  </a:cubicBezTo>
                  <a:cubicBezTo>
                    <a:pt x="39" y="206"/>
                    <a:pt x="44" y="216"/>
                    <a:pt x="44" y="227"/>
                  </a:cubicBezTo>
                  <a:cubicBezTo>
                    <a:pt x="44" y="236"/>
                    <a:pt x="40" y="245"/>
                    <a:pt x="33" y="251"/>
                  </a:cubicBezTo>
                  <a:cubicBezTo>
                    <a:pt x="13" y="267"/>
                    <a:pt x="27" y="295"/>
                    <a:pt x="50" y="288"/>
                  </a:cubicBezTo>
                  <a:cubicBezTo>
                    <a:pt x="59" y="284"/>
                    <a:pt x="67" y="282"/>
                    <a:pt x="75" y="282"/>
                  </a:cubicBezTo>
                  <a:cubicBezTo>
                    <a:pt x="75" y="282"/>
                    <a:pt x="75" y="282"/>
                    <a:pt x="75" y="282"/>
                  </a:cubicBezTo>
                  <a:cubicBezTo>
                    <a:pt x="85" y="282"/>
                    <a:pt x="94" y="285"/>
                    <a:pt x="102" y="291"/>
                  </a:cubicBezTo>
                  <a:cubicBezTo>
                    <a:pt x="111" y="297"/>
                    <a:pt x="126" y="300"/>
                    <a:pt x="137" y="311"/>
                  </a:cubicBezTo>
                  <a:cubicBezTo>
                    <a:pt x="137" y="311"/>
                    <a:pt x="137" y="311"/>
                    <a:pt x="137" y="311"/>
                  </a:cubicBezTo>
                  <a:cubicBezTo>
                    <a:pt x="159" y="332"/>
                    <a:pt x="180" y="351"/>
                    <a:pt x="205" y="370"/>
                  </a:cubicBezTo>
                  <a:cubicBezTo>
                    <a:pt x="218" y="381"/>
                    <a:pt x="236" y="386"/>
                    <a:pt x="253" y="397"/>
                  </a:cubicBezTo>
                  <a:cubicBezTo>
                    <a:pt x="268" y="408"/>
                    <a:pt x="282" y="417"/>
                    <a:pt x="295" y="424"/>
                  </a:cubicBezTo>
                  <a:cubicBezTo>
                    <a:pt x="323" y="440"/>
                    <a:pt x="344" y="460"/>
                    <a:pt x="371" y="472"/>
                  </a:cubicBezTo>
                  <a:cubicBezTo>
                    <a:pt x="385" y="479"/>
                    <a:pt x="403" y="481"/>
                    <a:pt x="419" y="483"/>
                  </a:cubicBezTo>
                  <a:cubicBezTo>
                    <a:pt x="448" y="487"/>
                    <a:pt x="477" y="486"/>
                    <a:pt x="506" y="483"/>
                  </a:cubicBezTo>
                  <a:cubicBezTo>
                    <a:pt x="537" y="478"/>
                    <a:pt x="558" y="467"/>
                    <a:pt x="590" y="455"/>
                  </a:cubicBezTo>
                  <a:cubicBezTo>
                    <a:pt x="613" y="446"/>
                    <a:pt x="645" y="431"/>
                    <a:pt x="667" y="419"/>
                  </a:cubicBezTo>
                  <a:cubicBezTo>
                    <a:pt x="688" y="407"/>
                    <a:pt x="710" y="402"/>
                    <a:pt x="728" y="390"/>
                  </a:cubicBezTo>
                  <a:cubicBezTo>
                    <a:pt x="782" y="355"/>
                    <a:pt x="835" y="312"/>
                    <a:pt x="878" y="273"/>
                  </a:cubicBezTo>
                  <a:cubicBezTo>
                    <a:pt x="901" y="260"/>
                    <a:pt x="887" y="218"/>
                    <a:pt x="861" y="226"/>
                  </a:cubicBezTo>
                  <a:moveTo>
                    <a:pt x="271" y="360"/>
                  </a:moveTo>
                  <a:cubicBezTo>
                    <a:pt x="254" y="380"/>
                    <a:pt x="219" y="368"/>
                    <a:pt x="188" y="341"/>
                  </a:cubicBezTo>
                  <a:cubicBezTo>
                    <a:pt x="169" y="324"/>
                    <a:pt x="145" y="304"/>
                    <a:pt x="135" y="289"/>
                  </a:cubicBezTo>
                  <a:cubicBezTo>
                    <a:pt x="129" y="281"/>
                    <a:pt x="114" y="272"/>
                    <a:pt x="104" y="259"/>
                  </a:cubicBezTo>
                  <a:cubicBezTo>
                    <a:pt x="95" y="248"/>
                    <a:pt x="89" y="238"/>
                    <a:pt x="85" y="227"/>
                  </a:cubicBezTo>
                  <a:cubicBezTo>
                    <a:pt x="80" y="213"/>
                    <a:pt x="100" y="192"/>
                    <a:pt x="102" y="188"/>
                  </a:cubicBezTo>
                  <a:cubicBezTo>
                    <a:pt x="108" y="177"/>
                    <a:pt x="133" y="162"/>
                    <a:pt x="161" y="142"/>
                  </a:cubicBezTo>
                  <a:cubicBezTo>
                    <a:pt x="177" y="130"/>
                    <a:pt x="194" y="111"/>
                    <a:pt x="212" y="101"/>
                  </a:cubicBezTo>
                  <a:cubicBezTo>
                    <a:pt x="238" y="88"/>
                    <a:pt x="267" y="85"/>
                    <a:pt x="280" y="82"/>
                  </a:cubicBezTo>
                  <a:cubicBezTo>
                    <a:pt x="303" y="74"/>
                    <a:pt x="340" y="89"/>
                    <a:pt x="355" y="118"/>
                  </a:cubicBezTo>
                  <a:cubicBezTo>
                    <a:pt x="370" y="146"/>
                    <a:pt x="370" y="190"/>
                    <a:pt x="360" y="216"/>
                  </a:cubicBezTo>
                  <a:cubicBezTo>
                    <a:pt x="354" y="232"/>
                    <a:pt x="335" y="263"/>
                    <a:pt x="319" y="292"/>
                  </a:cubicBezTo>
                  <a:cubicBezTo>
                    <a:pt x="303" y="320"/>
                    <a:pt x="285" y="343"/>
                    <a:pt x="271" y="360"/>
                  </a:cubicBezTo>
                  <a:moveTo>
                    <a:pt x="502" y="437"/>
                  </a:moveTo>
                  <a:cubicBezTo>
                    <a:pt x="486" y="451"/>
                    <a:pt x="435" y="442"/>
                    <a:pt x="397" y="440"/>
                  </a:cubicBezTo>
                  <a:cubicBezTo>
                    <a:pt x="358" y="437"/>
                    <a:pt x="318" y="416"/>
                    <a:pt x="305" y="398"/>
                  </a:cubicBezTo>
                  <a:cubicBezTo>
                    <a:pt x="296" y="384"/>
                    <a:pt x="312" y="339"/>
                    <a:pt x="324" y="318"/>
                  </a:cubicBezTo>
                  <a:cubicBezTo>
                    <a:pt x="329" y="310"/>
                    <a:pt x="337" y="308"/>
                    <a:pt x="339" y="307"/>
                  </a:cubicBezTo>
                  <a:cubicBezTo>
                    <a:pt x="369" y="301"/>
                    <a:pt x="431" y="358"/>
                    <a:pt x="450" y="374"/>
                  </a:cubicBezTo>
                  <a:cubicBezTo>
                    <a:pt x="473" y="393"/>
                    <a:pt x="519" y="423"/>
                    <a:pt x="502" y="437"/>
                  </a:cubicBezTo>
                  <a:moveTo>
                    <a:pt x="516" y="223"/>
                  </a:moveTo>
                  <a:cubicBezTo>
                    <a:pt x="515" y="238"/>
                    <a:pt x="507" y="255"/>
                    <a:pt x="505" y="270"/>
                  </a:cubicBezTo>
                  <a:cubicBezTo>
                    <a:pt x="502" y="283"/>
                    <a:pt x="505" y="294"/>
                    <a:pt x="502" y="304"/>
                  </a:cubicBezTo>
                  <a:cubicBezTo>
                    <a:pt x="497" y="319"/>
                    <a:pt x="491" y="328"/>
                    <a:pt x="481" y="330"/>
                  </a:cubicBezTo>
                  <a:cubicBezTo>
                    <a:pt x="462" y="335"/>
                    <a:pt x="442" y="330"/>
                    <a:pt x="428" y="318"/>
                  </a:cubicBezTo>
                  <a:cubicBezTo>
                    <a:pt x="409" y="309"/>
                    <a:pt x="385" y="299"/>
                    <a:pt x="375" y="295"/>
                  </a:cubicBezTo>
                  <a:cubicBezTo>
                    <a:pt x="353" y="286"/>
                    <a:pt x="355" y="249"/>
                    <a:pt x="373" y="230"/>
                  </a:cubicBezTo>
                  <a:cubicBezTo>
                    <a:pt x="383" y="218"/>
                    <a:pt x="404" y="193"/>
                    <a:pt x="427" y="185"/>
                  </a:cubicBezTo>
                  <a:cubicBezTo>
                    <a:pt x="446" y="180"/>
                    <a:pt x="481" y="192"/>
                    <a:pt x="494" y="189"/>
                  </a:cubicBezTo>
                  <a:cubicBezTo>
                    <a:pt x="512" y="185"/>
                    <a:pt x="517" y="202"/>
                    <a:pt x="516" y="223"/>
                  </a:cubicBezTo>
                  <a:moveTo>
                    <a:pt x="510" y="127"/>
                  </a:moveTo>
                  <a:cubicBezTo>
                    <a:pt x="498" y="130"/>
                    <a:pt x="484" y="138"/>
                    <a:pt x="470" y="142"/>
                  </a:cubicBezTo>
                  <a:cubicBezTo>
                    <a:pt x="449" y="149"/>
                    <a:pt x="437" y="147"/>
                    <a:pt x="428" y="150"/>
                  </a:cubicBezTo>
                  <a:cubicBezTo>
                    <a:pt x="427" y="150"/>
                    <a:pt x="426" y="150"/>
                    <a:pt x="424" y="151"/>
                  </a:cubicBezTo>
                  <a:cubicBezTo>
                    <a:pt x="423" y="151"/>
                    <a:pt x="422" y="152"/>
                    <a:pt x="420" y="152"/>
                  </a:cubicBezTo>
                  <a:cubicBezTo>
                    <a:pt x="420" y="152"/>
                    <a:pt x="420" y="152"/>
                    <a:pt x="420" y="152"/>
                  </a:cubicBezTo>
                  <a:cubicBezTo>
                    <a:pt x="419" y="153"/>
                    <a:pt x="418" y="153"/>
                    <a:pt x="416" y="153"/>
                  </a:cubicBezTo>
                  <a:cubicBezTo>
                    <a:pt x="416" y="153"/>
                    <a:pt x="416" y="153"/>
                    <a:pt x="416" y="153"/>
                  </a:cubicBezTo>
                  <a:cubicBezTo>
                    <a:pt x="414" y="154"/>
                    <a:pt x="413" y="154"/>
                    <a:pt x="411" y="154"/>
                  </a:cubicBezTo>
                  <a:cubicBezTo>
                    <a:pt x="411" y="154"/>
                    <a:pt x="411" y="154"/>
                    <a:pt x="410" y="154"/>
                  </a:cubicBezTo>
                  <a:cubicBezTo>
                    <a:pt x="409" y="155"/>
                    <a:pt x="408" y="155"/>
                    <a:pt x="406" y="155"/>
                  </a:cubicBezTo>
                  <a:cubicBezTo>
                    <a:pt x="406" y="155"/>
                    <a:pt x="406" y="155"/>
                    <a:pt x="406" y="155"/>
                  </a:cubicBezTo>
                  <a:cubicBezTo>
                    <a:pt x="405" y="155"/>
                    <a:pt x="403" y="155"/>
                    <a:pt x="402" y="155"/>
                  </a:cubicBezTo>
                  <a:cubicBezTo>
                    <a:pt x="401" y="155"/>
                    <a:pt x="401" y="155"/>
                    <a:pt x="401" y="155"/>
                  </a:cubicBezTo>
                  <a:cubicBezTo>
                    <a:pt x="399" y="155"/>
                    <a:pt x="398" y="155"/>
                    <a:pt x="397" y="155"/>
                  </a:cubicBezTo>
                  <a:cubicBezTo>
                    <a:pt x="397" y="155"/>
                    <a:pt x="397" y="155"/>
                    <a:pt x="396" y="155"/>
                  </a:cubicBezTo>
                  <a:cubicBezTo>
                    <a:pt x="395" y="154"/>
                    <a:pt x="394" y="154"/>
                    <a:pt x="393" y="154"/>
                  </a:cubicBezTo>
                  <a:cubicBezTo>
                    <a:pt x="393" y="154"/>
                    <a:pt x="393" y="153"/>
                    <a:pt x="393" y="153"/>
                  </a:cubicBezTo>
                  <a:cubicBezTo>
                    <a:pt x="393" y="153"/>
                    <a:pt x="393" y="153"/>
                    <a:pt x="393" y="153"/>
                  </a:cubicBezTo>
                  <a:cubicBezTo>
                    <a:pt x="391" y="153"/>
                    <a:pt x="390" y="151"/>
                    <a:pt x="389" y="150"/>
                  </a:cubicBezTo>
                  <a:cubicBezTo>
                    <a:pt x="382" y="143"/>
                    <a:pt x="378" y="133"/>
                    <a:pt x="376" y="122"/>
                  </a:cubicBezTo>
                  <a:cubicBezTo>
                    <a:pt x="375" y="118"/>
                    <a:pt x="374" y="115"/>
                    <a:pt x="374" y="112"/>
                  </a:cubicBezTo>
                  <a:cubicBezTo>
                    <a:pt x="374" y="112"/>
                    <a:pt x="374" y="112"/>
                    <a:pt x="374" y="112"/>
                  </a:cubicBezTo>
                  <a:cubicBezTo>
                    <a:pt x="372" y="103"/>
                    <a:pt x="372" y="93"/>
                    <a:pt x="373" y="86"/>
                  </a:cubicBezTo>
                  <a:cubicBezTo>
                    <a:pt x="373" y="84"/>
                    <a:pt x="373" y="81"/>
                    <a:pt x="374" y="79"/>
                  </a:cubicBezTo>
                  <a:cubicBezTo>
                    <a:pt x="374" y="78"/>
                    <a:pt x="374" y="77"/>
                    <a:pt x="374" y="76"/>
                  </a:cubicBezTo>
                  <a:cubicBezTo>
                    <a:pt x="378" y="59"/>
                    <a:pt x="384" y="33"/>
                    <a:pt x="404" y="32"/>
                  </a:cubicBezTo>
                  <a:cubicBezTo>
                    <a:pt x="430" y="30"/>
                    <a:pt x="460" y="45"/>
                    <a:pt x="474" y="48"/>
                  </a:cubicBezTo>
                  <a:cubicBezTo>
                    <a:pt x="500" y="54"/>
                    <a:pt x="522" y="72"/>
                    <a:pt x="534" y="87"/>
                  </a:cubicBezTo>
                  <a:cubicBezTo>
                    <a:pt x="553" y="112"/>
                    <a:pt x="538" y="118"/>
                    <a:pt x="510" y="127"/>
                  </a:cubicBezTo>
                  <a:moveTo>
                    <a:pt x="707" y="330"/>
                  </a:moveTo>
                  <a:cubicBezTo>
                    <a:pt x="701" y="336"/>
                    <a:pt x="694" y="342"/>
                    <a:pt x="687" y="347"/>
                  </a:cubicBezTo>
                  <a:cubicBezTo>
                    <a:pt x="675" y="356"/>
                    <a:pt x="661" y="360"/>
                    <a:pt x="648" y="367"/>
                  </a:cubicBezTo>
                  <a:cubicBezTo>
                    <a:pt x="628" y="379"/>
                    <a:pt x="610" y="392"/>
                    <a:pt x="593" y="393"/>
                  </a:cubicBezTo>
                  <a:cubicBezTo>
                    <a:pt x="558" y="395"/>
                    <a:pt x="549" y="366"/>
                    <a:pt x="559" y="318"/>
                  </a:cubicBezTo>
                  <a:cubicBezTo>
                    <a:pt x="562" y="304"/>
                    <a:pt x="562" y="286"/>
                    <a:pt x="567" y="266"/>
                  </a:cubicBezTo>
                  <a:cubicBezTo>
                    <a:pt x="571" y="247"/>
                    <a:pt x="580" y="226"/>
                    <a:pt x="586" y="209"/>
                  </a:cubicBezTo>
                  <a:cubicBezTo>
                    <a:pt x="596" y="184"/>
                    <a:pt x="609" y="167"/>
                    <a:pt x="626" y="174"/>
                  </a:cubicBezTo>
                  <a:cubicBezTo>
                    <a:pt x="648" y="184"/>
                    <a:pt x="667" y="189"/>
                    <a:pt x="681" y="202"/>
                  </a:cubicBezTo>
                  <a:cubicBezTo>
                    <a:pt x="694" y="213"/>
                    <a:pt x="701" y="231"/>
                    <a:pt x="712" y="242"/>
                  </a:cubicBezTo>
                  <a:cubicBezTo>
                    <a:pt x="734" y="265"/>
                    <a:pt x="743" y="300"/>
                    <a:pt x="707" y="33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2" name="Freeform 252">
              <a:extLst>
                <a:ext uri="{FF2B5EF4-FFF2-40B4-BE49-F238E27FC236}">
                  <a16:creationId xmlns:a16="http://schemas.microsoft.com/office/drawing/2014/main" id="{7146483A-8857-4B47-9D46-12581B39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519"/>
              <a:ext cx="338" cy="228"/>
            </a:xfrm>
            <a:custGeom>
              <a:avLst/>
              <a:gdLst>
                <a:gd name="T0" fmla="*/ 0 w 135"/>
                <a:gd name="T1" fmla="*/ 301 h 91"/>
                <a:gd name="T2" fmla="*/ 300 w 135"/>
                <a:gd name="T3" fmla="*/ 909 h 91"/>
                <a:gd name="T4" fmla="*/ 33 w 135"/>
                <a:gd name="T5" fmla="*/ 1431 h 91"/>
                <a:gd name="T6" fmla="*/ 1054 w 135"/>
                <a:gd name="T7" fmla="*/ 1097 h 91"/>
                <a:gd name="T8" fmla="*/ 2118 w 135"/>
                <a:gd name="T9" fmla="*/ 408 h 91"/>
                <a:gd name="T10" fmla="*/ 801 w 135"/>
                <a:gd name="T11" fmla="*/ 659 h 91"/>
                <a:gd name="T12" fmla="*/ 563 w 135"/>
                <a:gd name="T13" fmla="*/ 283 h 91"/>
                <a:gd name="T14" fmla="*/ 175 w 1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91">
                  <a:moveTo>
                    <a:pt x="0" y="19"/>
                  </a:moveTo>
                  <a:cubicBezTo>
                    <a:pt x="9" y="31"/>
                    <a:pt x="19" y="42"/>
                    <a:pt x="19" y="58"/>
                  </a:cubicBezTo>
                  <a:cubicBezTo>
                    <a:pt x="20" y="72"/>
                    <a:pt x="11" y="82"/>
                    <a:pt x="2" y="91"/>
                  </a:cubicBezTo>
                  <a:cubicBezTo>
                    <a:pt x="24" y="88"/>
                    <a:pt x="48" y="83"/>
                    <a:pt x="67" y="70"/>
                  </a:cubicBezTo>
                  <a:cubicBezTo>
                    <a:pt x="89" y="55"/>
                    <a:pt x="125" y="55"/>
                    <a:pt x="135" y="26"/>
                  </a:cubicBezTo>
                  <a:cubicBezTo>
                    <a:pt x="110" y="37"/>
                    <a:pt x="81" y="59"/>
                    <a:pt x="51" y="42"/>
                  </a:cubicBezTo>
                  <a:cubicBezTo>
                    <a:pt x="41" y="37"/>
                    <a:pt x="43" y="26"/>
                    <a:pt x="36" y="18"/>
                  </a:cubicBezTo>
                  <a:cubicBezTo>
                    <a:pt x="30" y="11"/>
                    <a:pt x="11" y="10"/>
                    <a:pt x="11" y="0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3" name="Freeform 253">
              <a:extLst>
                <a:ext uri="{FF2B5EF4-FFF2-40B4-BE49-F238E27FC236}">
                  <a16:creationId xmlns:a16="http://schemas.microsoft.com/office/drawing/2014/main" id="{F1755A9E-945B-49D5-A872-71EAC8F74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886"/>
              <a:ext cx="270" cy="613"/>
            </a:xfrm>
            <a:custGeom>
              <a:avLst/>
              <a:gdLst>
                <a:gd name="T0" fmla="*/ 283 w 108"/>
                <a:gd name="T1" fmla="*/ 626 h 245"/>
                <a:gd name="T2" fmla="*/ 458 w 108"/>
                <a:gd name="T3" fmla="*/ 958 h 245"/>
                <a:gd name="T4" fmla="*/ 563 w 108"/>
                <a:gd name="T5" fmla="*/ 1646 h 245"/>
                <a:gd name="T6" fmla="*/ 395 w 108"/>
                <a:gd name="T7" fmla="*/ 2334 h 245"/>
                <a:gd name="T8" fmla="*/ 208 w 108"/>
                <a:gd name="T9" fmla="*/ 3100 h 245"/>
                <a:gd name="T10" fmla="*/ 145 w 108"/>
                <a:gd name="T11" fmla="*/ 3505 h 245"/>
                <a:gd name="T12" fmla="*/ 50 w 108"/>
                <a:gd name="T13" fmla="*/ 3663 h 245"/>
                <a:gd name="T14" fmla="*/ 208 w 108"/>
                <a:gd name="T15" fmla="*/ 3713 h 245"/>
                <a:gd name="T16" fmla="*/ 533 w 108"/>
                <a:gd name="T17" fmla="*/ 2755 h 245"/>
                <a:gd name="T18" fmla="*/ 750 w 108"/>
                <a:gd name="T19" fmla="*/ 1754 h 245"/>
                <a:gd name="T20" fmla="*/ 1033 w 108"/>
                <a:gd name="T21" fmla="*/ 938 h 245"/>
                <a:gd name="T22" fmla="*/ 1675 w 108"/>
                <a:gd name="T23" fmla="*/ 488 h 245"/>
                <a:gd name="T24" fmla="*/ 1500 w 108"/>
                <a:gd name="T25" fmla="*/ 220 h 245"/>
                <a:gd name="T26" fmla="*/ 1270 w 108"/>
                <a:gd name="T27" fmla="*/ 33 h 245"/>
                <a:gd name="T28" fmla="*/ 738 w 108"/>
                <a:gd name="T29" fmla="*/ 283 h 245"/>
                <a:gd name="T30" fmla="*/ 395 w 108"/>
                <a:gd name="T31" fmla="*/ 395 h 2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8" h="245">
                  <a:moveTo>
                    <a:pt x="18" y="40"/>
                  </a:moveTo>
                  <a:cubicBezTo>
                    <a:pt x="27" y="41"/>
                    <a:pt x="27" y="53"/>
                    <a:pt x="29" y="61"/>
                  </a:cubicBezTo>
                  <a:cubicBezTo>
                    <a:pt x="32" y="75"/>
                    <a:pt x="36" y="90"/>
                    <a:pt x="36" y="105"/>
                  </a:cubicBezTo>
                  <a:cubicBezTo>
                    <a:pt x="35" y="121"/>
                    <a:pt x="31" y="135"/>
                    <a:pt x="25" y="149"/>
                  </a:cubicBezTo>
                  <a:cubicBezTo>
                    <a:pt x="19" y="165"/>
                    <a:pt x="16" y="181"/>
                    <a:pt x="13" y="198"/>
                  </a:cubicBezTo>
                  <a:cubicBezTo>
                    <a:pt x="12" y="207"/>
                    <a:pt x="12" y="216"/>
                    <a:pt x="9" y="224"/>
                  </a:cubicBezTo>
                  <a:cubicBezTo>
                    <a:pt x="7" y="228"/>
                    <a:pt x="4" y="230"/>
                    <a:pt x="3" y="234"/>
                  </a:cubicBezTo>
                  <a:cubicBezTo>
                    <a:pt x="0" y="245"/>
                    <a:pt x="7" y="242"/>
                    <a:pt x="13" y="237"/>
                  </a:cubicBezTo>
                  <a:cubicBezTo>
                    <a:pt x="30" y="221"/>
                    <a:pt x="30" y="198"/>
                    <a:pt x="34" y="176"/>
                  </a:cubicBezTo>
                  <a:cubicBezTo>
                    <a:pt x="37" y="154"/>
                    <a:pt x="42" y="133"/>
                    <a:pt x="48" y="112"/>
                  </a:cubicBezTo>
                  <a:cubicBezTo>
                    <a:pt x="54" y="97"/>
                    <a:pt x="54" y="72"/>
                    <a:pt x="66" y="60"/>
                  </a:cubicBezTo>
                  <a:cubicBezTo>
                    <a:pt x="77" y="48"/>
                    <a:pt x="103" y="50"/>
                    <a:pt x="107" y="31"/>
                  </a:cubicBezTo>
                  <a:cubicBezTo>
                    <a:pt x="108" y="23"/>
                    <a:pt x="100" y="20"/>
                    <a:pt x="96" y="14"/>
                  </a:cubicBezTo>
                  <a:cubicBezTo>
                    <a:pt x="91" y="8"/>
                    <a:pt x="91" y="0"/>
                    <a:pt x="81" y="2"/>
                  </a:cubicBezTo>
                  <a:cubicBezTo>
                    <a:pt x="69" y="3"/>
                    <a:pt x="57" y="13"/>
                    <a:pt x="47" y="18"/>
                  </a:cubicBezTo>
                  <a:cubicBezTo>
                    <a:pt x="40" y="21"/>
                    <a:pt x="32" y="22"/>
                    <a:pt x="25" y="25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4" name="Freeform 254">
              <a:extLst>
                <a:ext uri="{FF2B5EF4-FFF2-40B4-BE49-F238E27FC236}">
                  <a16:creationId xmlns:a16="http://schemas.microsoft.com/office/drawing/2014/main" id="{E1401317-3FB5-4175-9A10-DDB28C374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719"/>
              <a:ext cx="838" cy="922"/>
            </a:xfrm>
            <a:custGeom>
              <a:avLst/>
              <a:gdLst>
                <a:gd name="T0" fmla="*/ 63 w 335"/>
                <a:gd name="T1" fmla="*/ 0 h 369"/>
                <a:gd name="T2" fmla="*/ 613 w 335"/>
                <a:gd name="T3" fmla="*/ 325 h 369"/>
                <a:gd name="T4" fmla="*/ 1146 w 335"/>
                <a:gd name="T5" fmla="*/ 730 h 369"/>
                <a:gd name="T6" fmla="*/ 2379 w 335"/>
                <a:gd name="T7" fmla="*/ 1717 h 369"/>
                <a:gd name="T8" fmla="*/ 3442 w 335"/>
                <a:gd name="T9" fmla="*/ 2871 h 369"/>
                <a:gd name="T10" fmla="*/ 4850 w 335"/>
                <a:gd name="T11" fmla="*/ 2946 h 369"/>
                <a:gd name="T12" fmla="*/ 5131 w 335"/>
                <a:gd name="T13" fmla="*/ 2871 h 369"/>
                <a:gd name="T14" fmla="*/ 5243 w 335"/>
                <a:gd name="T15" fmla="*/ 3103 h 369"/>
                <a:gd name="T16" fmla="*/ 4775 w 335"/>
                <a:gd name="T17" fmla="*/ 3466 h 369"/>
                <a:gd name="T18" fmla="*/ 4160 w 335"/>
                <a:gd name="T19" fmla="*/ 3903 h 369"/>
                <a:gd name="T20" fmla="*/ 3680 w 335"/>
                <a:gd name="T21" fmla="*/ 4403 h 369"/>
                <a:gd name="T22" fmla="*/ 3410 w 335"/>
                <a:gd name="T23" fmla="*/ 4508 h 369"/>
                <a:gd name="T24" fmla="*/ 3147 w 335"/>
                <a:gd name="T25" fmla="*/ 4712 h 369"/>
                <a:gd name="T26" fmla="*/ 2522 w 335"/>
                <a:gd name="T27" fmla="*/ 5057 h 369"/>
                <a:gd name="T28" fmla="*/ 1146 w 335"/>
                <a:gd name="T29" fmla="*/ 5744 h 369"/>
                <a:gd name="T30" fmla="*/ 1083 w 335"/>
                <a:gd name="T31" fmla="*/ 5557 h 369"/>
                <a:gd name="T32" fmla="*/ 1438 w 335"/>
                <a:gd name="T33" fmla="*/ 5337 h 369"/>
                <a:gd name="T34" fmla="*/ 2284 w 335"/>
                <a:gd name="T35" fmla="*/ 4912 h 369"/>
                <a:gd name="T36" fmla="*/ 3410 w 335"/>
                <a:gd name="T37" fmla="*/ 3758 h 369"/>
                <a:gd name="T38" fmla="*/ 3209 w 335"/>
                <a:gd name="T39" fmla="*/ 3121 h 369"/>
                <a:gd name="T40" fmla="*/ 2659 w 335"/>
                <a:gd name="T41" fmla="*/ 2479 h 369"/>
                <a:gd name="T42" fmla="*/ 1563 w 335"/>
                <a:gd name="T43" fmla="*/ 1529 h 369"/>
                <a:gd name="T44" fmla="*/ 333 w 335"/>
                <a:gd name="T45" fmla="*/ 1324 h 369"/>
                <a:gd name="T46" fmla="*/ 533 w 335"/>
                <a:gd name="T47" fmla="*/ 949 h 369"/>
                <a:gd name="T48" fmla="*/ 363 w 335"/>
                <a:gd name="T49" fmla="*/ 450 h 369"/>
                <a:gd name="T50" fmla="*/ 95 w 335"/>
                <a:gd name="T51" fmla="*/ 137 h 36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35" h="369">
                  <a:moveTo>
                    <a:pt x="4" y="0"/>
                  </a:moveTo>
                  <a:cubicBezTo>
                    <a:pt x="16" y="7"/>
                    <a:pt x="28" y="12"/>
                    <a:pt x="39" y="21"/>
                  </a:cubicBezTo>
                  <a:cubicBezTo>
                    <a:pt x="51" y="30"/>
                    <a:pt x="61" y="39"/>
                    <a:pt x="73" y="47"/>
                  </a:cubicBezTo>
                  <a:cubicBezTo>
                    <a:pt x="102" y="63"/>
                    <a:pt x="129" y="86"/>
                    <a:pt x="152" y="110"/>
                  </a:cubicBezTo>
                  <a:cubicBezTo>
                    <a:pt x="174" y="135"/>
                    <a:pt x="195" y="164"/>
                    <a:pt x="220" y="184"/>
                  </a:cubicBezTo>
                  <a:cubicBezTo>
                    <a:pt x="248" y="208"/>
                    <a:pt x="279" y="202"/>
                    <a:pt x="310" y="189"/>
                  </a:cubicBezTo>
                  <a:cubicBezTo>
                    <a:pt x="316" y="187"/>
                    <a:pt x="322" y="181"/>
                    <a:pt x="328" y="184"/>
                  </a:cubicBezTo>
                  <a:cubicBezTo>
                    <a:pt x="332" y="186"/>
                    <a:pt x="335" y="195"/>
                    <a:pt x="335" y="199"/>
                  </a:cubicBezTo>
                  <a:cubicBezTo>
                    <a:pt x="334" y="212"/>
                    <a:pt x="314" y="216"/>
                    <a:pt x="305" y="222"/>
                  </a:cubicBezTo>
                  <a:cubicBezTo>
                    <a:pt x="290" y="231"/>
                    <a:pt x="277" y="237"/>
                    <a:pt x="266" y="250"/>
                  </a:cubicBezTo>
                  <a:cubicBezTo>
                    <a:pt x="257" y="261"/>
                    <a:pt x="248" y="274"/>
                    <a:pt x="235" y="282"/>
                  </a:cubicBezTo>
                  <a:cubicBezTo>
                    <a:pt x="229" y="285"/>
                    <a:pt x="223" y="286"/>
                    <a:pt x="218" y="289"/>
                  </a:cubicBezTo>
                  <a:cubicBezTo>
                    <a:pt x="212" y="293"/>
                    <a:pt x="207" y="298"/>
                    <a:pt x="201" y="302"/>
                  </a:cubicBezTo>
                  <a:cubicBezTo>
                    <a:pt x="188" y="310"/>
                    <a:pt x="173" y="316"/>
                    <a:pt x="161" y="324"/>
                  </a:cubicBezTo>
                  <a:cubicBezTo>
                    <a:pt x="135" y="341"/>
                    <a:pt x="103" y="365"/>
                    <a:pt x="73" y="368"/>
                  </a:cubicBezTo>
                  <a:cubicBezTo>
                    <a:pt x="62" y="369"/>
                    <a:pt x="63" y="362"/>
                    <a:pt x="69" y="356"/>
                  </a:cubicBezTo>
                  <a:cubicBezTo>
                    <a:pt x="76" y="350"/>
                    <a:pt x="84" y="345"/>
                    <a:pt x="92" y="342"/>
                  </a:cubicBezTo>
                  <a:cubicBezTo>
                    <a:pt x="111" y="334"/>
                    <a:pt x="130" y="327"/>
                    <a:pt x="146" y="315"/>
                  </a:cubicBezTo>
                  <a:cubicBezTo>
                    <a:pt x="172" y="295"/>
                    <a:pt x="211" y="277"/>
                    <a:pt x="218" y="241"/>
                  </a:cubicBezTo>
                  <a:cubicBezTo>
                    <a:pt x="220" y="230"/>
                    <a:pt x="212" y="210"/>
                    <a:pt x="205" y="200"/>
                  </a:cubicBezTo>
                  <a:cubicBezTo>
                    <a:pt x="194" y="186"/>
                    <a:pt x="184" y="171"/>
                    <a:pt x="170" y="159"/>
                  </a:cubicBezTo>
                  <a:cubicBezTo>
                    <a:pt x="145" y="137"/>
                    <a:pt x="136" y="102"/>
                    <a:pt x="100" y="98"/>
                  </a:cubicBezTo>
                  <a:cubicBezTo>
                    <a:pt x="73" y="95"/>
                    <a:pt x="46" y="95"/>
                    <a:pt x="21" y="85"/>
                  </a:cubicBezTo>
                  <a:cubicBezTo>
                    <a:pt x="0" y="78"/>
                    <a:pt x="27" y="69"/>
                    <a:pt x="34" y="61"/>
                  </a:cubicBezTo>
                  <a:cubicBezTo>
                    <a:pt x="45" y="48"/>
                    <a:pt x="35" y="36"/>
                    <a:pt x="23" y="29"/>
                  </a:cubicBezTo>
                  <a:cubicBezTo>
                    <a:pt x="15" y="24"/>
                    <a:pt x="5" y="21"/>
                    <a:pt x="6" y="9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5" name="Freeform 255">
              <a:extLst>
                <a:ext uri="{FF2B5EF4-FFF2-40B4-BE49-F238E27FC236}">
                  <a16:creationId xmlns:a16="http://schemas.microsoft.com/office/drawing/2014/main" id="{C721A5D6-0670-43F8-A8CE-DE3AB8BA1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039"/>
              <a:ext cx="310" cy="392"/>
            </a:xfrm>
            <a:custGeom>
              <a:avLst/>
              <a:gdLst>
                <a:gd name="T0" fmla="*/ 1875 w 124"/>
                <a:gd name="T1" fmla="*/ 200 h 157"/>
                <a:gd name="T2" fmla="*/ 1563 w 124"/>
                <a:gd name="T3" fmla="*/ 0 h 157"/>
                <a:gd name="T4" fmla="*/ 1470 w 124"/>
                <a:gd name="T5" fmla="*/ 12 h 157"/>
                <a:gd name="T6" fmla="*/ 1188 w 124"/>
                <a:gd name="T7" fmla="*/ 105 h 157"/>
                <a:gd name="T8" fmla="*/ 1188 w 124"/>
                <a:gd name="T9" fmla="*/ 105 h 157"/>
                <a:gd name="T10" fmla="*/ 1220 w 124"/>
                <a:gd name="T11" fmla="*/ 105 h 157"/>
                <a:gd name="T12" fmla="*/ 1250 w 124"/>
                <a:gd name="T13" fmla="*/ 125 h 157"/>
                <a:gd name="T14" fmla="*/ 1300 w 124"/>
                <a:gd name="T15" fmla="*/ 125 h 157"/>
                <a:gd name="T16" fmla="*/ 1333 w 124"/>
                <a:gd name="T17" fmla="*/ 125 h 157"/>
                <a:gd name="T18" fmla="*/ 1345 w 124"/>
                <a:gd name="T19" fmla="*/ 125 h 157"/>
                <a:gd name="T20" fmla="*/ 1395 w 124"/>
                <a:gd name="T21" fmla="*/ 125 h 157"/>
                <a:gd name="T22" fmla="*/ 1395 w 124"/>
                <a:gd name="T23" fmla="*/ 125 h 157"/>
                <a:gd name="T24" fmla="*/ 1438 w 124"/>
                <a:gd name="T25" fmla="*/ 125 h 157"/>
                <a:gd name="T26" fmla="*/ 1458 w 124"/>
                <a:gd name="T27" fmla="*/ 125 h 157"/>
                <a:gd name="T28" fmla="*/ 1488 w 124"/>
                <a:gd name="T29" fmla="*/ 125 h 157"/>
                <a:gd name="T30" fmla="*/ 1833 w 124"/>
                <a:gd name="T31" fmla="*/ 654 h 157"/>
                <a:gd name="T32" fmla="*/ 1658 w 124"/>
                <a:gd name="T33" fmla="*/ 1383 h 157"/>
                <a:gd name="T34" fmla="*/ 1613 w 124"/>
                <a:gd name="T35" fmla="*/ 1915 h 157"/>
                <a:gd name="T36" fmla="*/ 1283 w 124"/>
                <a:gd name="T37" fmla="*/ 2320 h 157"/>
                <a:gd name="T38" fmla="*/ 533 w 124"/>
                <a:gd name="T39" fmla="*/ 2150 h 157"/>
                <a:gd name="T40" fmla="*/ 0 w 124"/>
                <a:gd name="T41" fmla="*/ 1945 h 157"/>
                <a:gd name="T42" fmla="*/ 458 w 124"/>
                <a:gd name="T43" fmla="*/ 2182 h 157"/>
                <a:gd name="T44" fmla="*/ 938 w 124"/>
                <a:gd name="T45" fmla="*/ 2382 h 157"/>
                <a:gd name="T46" fmla="*/ 1238 w 124"/>
                <a:gd name="T47" fmla="*/ 2444 h 157"/>
                <a:gd name="T48" fmla="*/ 1300 w 124"/>
                <a:gd name="T49" fmla="*/ 2432 h 157"/>
                <a:gd name="T50" fmla="*/ 1720 w 124"/>
                <a:gd name="T51" fmla="*/ 1945 h 157"/>
                <a:gd name="T52" fmla="*/ 1770 w 124"/>
                <a:gd name="T53" fmla="*/ 1403 h 157"/>
                <a:gd name="T54" fmla="*/ 1938 w 124"/>
                <a:gd name="T55" fmla="*/ 654 h 157"/>
                <a:gd name="T56" fmla="*/ 1938 w 124"/>
                <a:gd name="T57" fmla="*/ 654 h 157"/>
                <a:gd name="T58" fmla="*/ 1938 w 124"/>
                <a:gd name="T59" fmla="*/ 592 h 157"/>
                <a:gd name="T60" fmla="*/ 1875 w 124"/>
                <a:gd name="T61" fmla="*/ 200 h 15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4" h="157">
                  <a:moveTo>
                    <a:pt x="120" y="13"/>
                  </a:moveTo>
                  <a:cubicBezTo>
                    <a:pt x="117" y="6"/>
                    <a:pt x="109" y="0"/>
                    <a:pt x="100" y="0"/>
                  </a:cubicBezTo>
                  <a:cubicBezTo>
                    <a:pt x="98" y="0"/>
                    <a:pt x="96" y="1"/>
                    <a:pt x="94" y="1"/>
                  </a:cubicBezTo>
                  <a:cubicBezTo>
                    <a:pt x="88" y="2"/>
                    <a:pt x="74" y="5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7" y="7"/>
                    <a:pt x="78" y="7"/>
                  </a:cubicBezTo>
                  <a:cubicBezTo>
                    <a:pt x="79" y="7"/>
                    <a:pt x="79" y="8"/>
                    <a:pt x="80" y="8"/>
                  </a:cubicBezTo>
                  <a:cubicBezTo>
                    <a:pt x="81" y="8"/>
                    <a:pt x="82" y="8"/>
                    <a:pt x="83" y="8"/>
                  </a:cubicBezTo>
                  <a:cubicBezTo>
                    <a:pt x="83" y="8"/>
                    <a:pt x="84" y="8"/>
                    <a:pt x="85" y="8"/>
                  </a:cubicBezTo>
                  <a:cubicBezTo>
                    <a:pt x="85" y="8"/>
                    <a:pt x="86" y="8"/>
                    <a:pt x="86" y="8"/>
                  </a:cubicBezTo>
                  <a:cubicBezTo>
                    <a:pt x="87" y="8"/>
                    <a:pt x="88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0" y="8"/>
                    <a:pt x="91" y="8"/>
                    <a:pt x="92" y="8"/>
                  </a:cubicBezTo>
                  <a:cubicBezTo>
                    <a:pt x="92" y="8"/>
                    <a:pt x="92" y="8"/>
                    <a:pt x="93" y="8"/>
                  </a:cubicBezTo>
                  <a:cubicBezTo>
                    <a:pt x="94" y="8"/>
                    <a:pt x="94" y="8"/>
                    <a:pt x="95" y="8"/>
                  </a:cubicBezTo>
                  <a:cubicBezTo>
                    <a:pt x="113" y="4"/>
                    <a:pt x="118" y="21"/>
                    <a:pt x="117" y="42"/>
                  </a:cubicBezTo>
                  <a:cubicBezTo>
                    <a:pt x="116" y="57"/>
                    <a:pt x="108" y="74"/>
                    <a:pt x="106" y="89"/>
                  </a:cubicBezTo>
                  <a:cubicBezTo>
                    <a:pt x="103" y="102"/>
                    <a:pt x="106" y="113"/>
                    <a:pt x="103" y="123"/>
                  </a:cubicBezTo>
                  <a:cubicBezTo>
                    <a:pt x="98" y="138"/>
                    <a:pt x="92" y="147"/>
                    <a:pt x="82" y="149"/>
                  </a:cubicBezTo>
                  <a:cubicBezTo>
                    <a:pt x="74" y="151"/>
                    <a:pt x="50" y="147"/>
                    <a:pt x="34" y="138"/>
                  </a:cubicBezTo>
                  <a:cubicBezTo>
                    <a:pt x="22" y="132"/>
                    <a:pt x="10" y="130"/>
                    <a:pt x="0" y="125"/>
                  </a:cubicBezTo>
                  <a:cubicBezTo>
                    <a:pt x="7" y="130"/>
                    <a:pt x="19" y="133"/>
                    <a:pt x="29" y="140"/>
                  </a:cubicBezTo>
                  <a:cubicBezTo>
                    <a:pt x="37" y="145"/>
                    <a:pt x="53" y="149"/>
                    <a:pt x="60" y="153"/>
                  </a:cubicBezTo>
                  <a:cubicBezTo>
                    <a:pt x="68" y="157"/>
                    <a:pt x="72" y="157"/>
                    <a:pt x="79" y="157"/>
                  </a:cubicBezTo>
                  <a:cubicBezTo>
                    <a:pt x="80" y="157"/>
                    <a:pt x="82" y="157"/>
                    <a:pt x="83" y="156"/>
                  </a:cubicBezTo>
                  <a:cubicBezTo>
                    <a:pt x="97" y="153"/>
                    <a:pt x="105" y="140"/>
                    <a:pt x="110" y="125"/>
                  </a:cubicBezTo>
                  <a:cubicBezTo>
                    <a:pt x="113" y="113"/>
                    <a:pt x="111" y="102"/>
                    <a:pt x="113" y="90"/>
                  </a:cubicBezTo>
                  <a:cubicBezTo>
                    <a:pt x="115" y="77"/>
                    <a:pt x="123" y="59"/>
                    <a:pt x="124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4" y="41"/>
                    <a:pt x="124" y="39"/>
                    <a:pt x="124" y="38"/>
                  </a:cubicBezTo>
                  <a:cubicBezTo>
                    <a:pt x="124" y="29"/>
                    <a:pt x="123" y="20"/>
                    <a:pt x="120" y="13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6" name="Freeform 256">
              <a:extLst>
                <a:ext uri="{FF2B5EF4-FFF2-40B4-BE49-F238E27FC236}">
                  <a16:creationId xmlns:a16="http://schemas.microsoft.com/office/drawing/2014/main" id="{D403AE36-8378-441D-ADA7-BD86D72E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731"/>
              <a:ext cx="30" cy="65"/>
            </a:xfrm>
            <a:custGeom>
              <a:avLst/>
              <a:gdLst>
                <a:gd name="T0" fmla="*/ 113 w 12"/>
                <a:gd name="T1" fmla="*/ 333 h 26"/>
                <a:gd name="T2" fmla="*/ 125 w 12"/>
                <a:gd name="T3" fmla="*/ 283 h 26"/>
                <a:gd name="T4" fmla="*/ 188 w 12"/>
                <a:gd name="T5" fmla="*/ 0 h 26"/>
                <a:gd name="T6" fmla="*/ 0 w 12"/>
                <a:gd name="T7" fmla="*/ 270 h 26"/>
                <a:gd name="T8" fmla="*/ 95 w 12"/>
                <a:gd name="T9" fmla="*/ 408 h 26"/>
                <a:gd name="T10" fmla="*/ 113 w 12"/>
                <a:gd name="T11" fmla="*/ 333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6">
                  <a:moveTo>
                    <a:pt x="7" y="21"/>
                  </a:moveTo>
                  <a:cubicBezTo>
                    <a:pt x="7" y="20"/>
                    <a:pt x="7" y="19"/>
                    <a:pt x="8" y="18"/>
                  </a:cubicBezTo>
                  <a:cubicBezTo>
                    <a:pt x="8" y="13"/>
                    <a:pt x="10" y="6"/>
                    <a:pt x="12" y="0"/>
                  </a:cubicBezTo>
                  <a:cubicBezTo>
                    <a:pt x="6" y="5"/>
                    <a:pt x="1" y="11"/>
                    <a:pt x="0" y="17"/>
                  </a:cubicBezTo>
                  <a:cubicBezTo>
                    <a:pt x="0" y="20"/>
                    <a:pt x="5" y="23"/>
                    <a:pt x="6" y="26"/>
                  </a:cubicBezTo>
                  <a:cubicBezTo>
                    <a:pt x="6" y="24"/>
                    <a:pt x="7" y="22"/>
                    <a:pt x="7" y="21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7" name="Freeform 257">
              <a:extLst>
                <a:ext uri="{FF2B5EF4-FFF2-40B4-BE49-F238E27FC236}">
                  <a16:creationId xmlns:a16="http://schemas.microsoft.com/office/drawing/2014/main" id="{4683B778-2C4F-4AE2-872B-C02CA9903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661"/>
              <a:ext cx="457" cy="335"/>
            </a:xfrm>
            <a:custGeom>
              <a:avLst/>
              <a:gdLst>
                <a:gd name="T0" fmla="*/ 2632 w 183"/>
                <a:gd name="T1" fmla="*/ 833 h 134"/>
                <a:gd name="T2" fmla="*/ 1633 w 183"/>
                <a:gd name="T3" fmla="*/ 175 h 134"/>
                <a:gd name="T4" fmla="*/ 1354 w 183"/>
                <a:gd name="T5" fmla="*/ 113 h 134"/>
                <a:gd name="T6" fmla="*/ 854 w 183"/>
                <a:gd name="T7" fmla="*/ 20 h 134"/>
                <a:gd name="T8" fmla="*/ 729 w 183"/>
                <a:gd name="T9" fmla="*/ 33 h 134"/>
                <a:gd name="T10" fmla="*/ 1621 w 183"/>
                <a:gd name="T11" fmla="*/ 283 h 134"/>
                <a:gd name="T12" fmla="*/ 2557 w 183"/>
                <a:gd name="T13" fmla="*/ 895 h 134"/>
                <a:gd name="T14" fmla="*/ 2183 w 183"/>
                <a:gd name="T15" fmla="*/ 1520 h 134"/>
                <a:gd name="T16" fmla="*/ 1558 w 183"/>
                <a:gd name="T17" fmla="*/ 1750 h 134"/>
                <a:gd name="T18" fmla="*/ 904 w 183"/>
                <a:gd name="T19" fmla="*/ 1875 h 134"/>
                <a:gd name="T20" fmla="*/ 842 w 183"/>
                <a:gd name="T21" fmla="*/ 1895 h 134"/>
                <a:gd name="T22" fmla="*/ 779 w 183"/>
                <a:gd name="T23" fmla="*/ 1908 h 134"/>
                <a:gd name="T24" fmla="*/ 779 w 183"/>
                <a:gd name="T25" fmla="*/ 1908 h 134"/>
                <a:gd name="T26" fmla="*/ 717 w 183"/>
                <a:gd name="T27" fmla="*/ 1925 h 134"/>
                <a:gd name="T28" fmla="*/ 717 w 183"/>
                <a:gd name="T29" fmla="*/ 1925 h 134"/>
                <a:gd name="T30" fmla="*/ 637 w 183"/>
                <a:gd name="T31" fmla="*/ 1938 h 134"/>
                <a:gd name="T32" fmla="*/ 624 w 183"/>
                <a:gd name="T33" fmla="*/ 1938 h 134"/>
                <a:gd name="T34" fmla="*/ 562 w 183"/>
                <a:gd name="T35" fmla="*/ 1958 h 134"/>
                <a:gd name="T36" fmla="*/ 562 w 183"/>
                <a:gd name="T37" fmla="*/ 1958 h 134"/>
                <a:gd name="T38" fmla="*/ 499 w 183"/>
                <a:gd name="T39" fmla="*/ 1958 h 134"/>
                <a:gd name="T40" fmla="*/ 479 w 183"/>
                <a:gd name="T41" fmla="*/ 1958 h 134"/>
                <a:gd name="T42" fmla="*/ 417 w 183"/>
                <a:gd name="T43" fmla="*/ 1958 h 134"/>
                <a:gd name="T44" fmla="*/ 405 w 183"/>
                <a:gd name="T45" fmla="*/ 1958 h 134"/>
                <a:gd name="T46" fmla="*/ 355 w 183"/>
                <a:gd name="T47" fmla="*/ 1938 h 134"/>
                <a:gd name="T48" fmla="*/ 355 w 183"/>
                <a:gd name="T49" fmla="*/ 1925 h 134"/>
                <a:gd name="T50" fmla="*/ 355 w 183"/>
                <a:gd name="T51" fmla="*/ 1925 h 134"/>
                <a:gd name="T52" fmla="*/ 292 w 183"/>
                <a:gd name="T53" fmla="*/ 1875 h 134"/>
                <a:gd name="T54" fmla="*/ 92 w 183"/>
                <a:gd name="T55" fmla="*/ 1458 h 134"/>
                <a:gd name="T56" fmla="*/ 62 w 183"/>
                <a:gd name="T57" fmla="*/ 1283 h 134"/>
                <a:gd name="T58" fmla="*/ 62 w 183"/>
                <a:gd name="T59" fmla="*/ 1283 h 134"/>
                <a:gd name="T60" fmla="*/ 42 w 183"/>
                <a:gd name="T61" fmla="*/ 1033 h 134"/>
                <a:gd name="T62" fmla="*/ 0 w 183"/>
                <a:gd name="T63" fmla="*/ 1300 h 134"/>
                <a:gd name="T64" fmla="*/ 167 w 183"/>
                <a:gd name="T65" fmla="*/ 1863 h 134"/>
                <a:gd name="T66" fmla="*/ 779 w 183"/>
                <a:gd name="T67" fmla="*/ 2000 h 134"/>
                <a:gd name="T68" fmla="*/ 779 w 183"/>
                <a:gd name="T69" fmla="*/ 2000 h 134"/>
                <a:gd name="T70" fmla="*/ 936 w 183"/>
                <a:gd name="T71" fmla="*/ 1988 h 134"/>
                <a:gd name="T72" fmla="*/ 1603 w 183"/>
                <a:gd name="T73" fmla="*/ 1863 h 134"/>
                <a:gd name="T74" fmla="*/ 2215 w 183"/>
                <a:gd name="T75" fmla="*/ 1613 h 134"/>
                <a:gd name="T76" fmla="*/ 2215 w 183"/>
                <a:gd name="T77" fmla="*/ 1613 h 134"/>
                <a:gd name="T78" fmla="*/ 2600 w 183"/>
                <a:gd name="T79" fmla="*/ 1470 h 134"/>
                <a:gd name="T80" fmla="*/ 2807 w 183"/>
                <a:gd name="T81" fmla="*/ 1188 h 134"/>
                <a:gd name="T82" fmla="*/ 2632 w 183"/>
                <a:gd name="T83" fmla="*/ 833 h 1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3" h="134">
                  <a:moveTo>
                    <a:pt x="169" y="53"/>
                  </a:moveTo>
                  <a:cubicBezTo>
                    <a:pt x="156" y="37"/>
                    <a:pt x="134" y="18"/>
                    <a:pt x="105" y="11"/>
                  </a:cubicBezTo>
                  <a:cubicBezTo>
                    <a:pt x="101" y="10"/>
                    <a:pt x="91" y="7"/>
                    <a:pt x="87" y="7"/>
                  </a:cubicBezTo>
                  <a:cubicBezTo>
                    <a:pt x="75" y="7"/>
                    <a:pt x="63" y="0"/>
                    <a:pt x="55" y="1"/>
                  </a:cubicBezTo>
                  <a:cubicBezTo>
                    <a:pt x="52" y="1"/>
                    <a:pt x="50" y="2"/>
                    <a:pt x="47" y="2"/>
                  </a:cubicBezTo>
                  <a:cubicBezTo>
                    <a:pt x="70" y="5"/>
                    <a:pt x="93" y="15"/>
                    <a:pt x="104" y="18"/>
                  </a:cubicBezTo>
                  <a:cubicBezTo>
                    <a:pt x="130" y="24"/>
                    <a:pt x="152" y="42"/>
                    <a:pt x="164" y="57"/>
                  </a:cubicBezTo>
                  <a:cubicBezTo>
                    <a:pt x="183" y="82"/>
                    <a:pt x="168" y="88"/>
                    <a:pt x="140" y="97"/>
                  </a:cubicBezTo>
                  <a:cubicBezTo>
                    <a:pt x="128" y="100"/>
                    <a:pt x="114" y="108"/>
                    <a:pt x="100" y="112"/>
                  </a:cubicBezTo>
                  <a:cubicBezTo>
                    <a:pt x="79" y="119"/>
                    <a:pt x="67" y="117"/>
                    <a:pt x="58" y="120"/>
                  </a:cubicBezTo>
                  <a:cubicBezTo>
                    <a:pt x="57" y="120"/>
                    <a:pt x="56" y="120"/>
                    <a:pt x="54" y="121"/>
                  </a:cubicBezTo>
                  <a:cubicBezTo>
                    <a:pt x="53" y="121"/>
                    <a:pt x="52" y="122"/>
                    <a:pt x="50" y="12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49" y="123"/>
                    <a:pt x="48" y="123"/>
                    <a:pt x="46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4" y="124"/>
                    <a:pt x="43" y="124"/>
                    <a:pt x="41" y="124"/>
                  </a:cubicBezTo>
                  <a:cubicBezTo>
                    <a:pt x="41" y="124"/>
                    <a:pt x="41" y="124"/>
                    <a:pt x="40" y="124"/>
                  </a:cubicBezTo>
                  <a:cubicBezTo>
                    <a:pt x="39" y="125"/>
                    <a:pt x="38" y="125"/>
                    <a:pt x="36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5" y="125"/>
                    <a:pt x="33" y="125"/>
                    <a:pt x="32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25"/>
                    <a:pt x="28" y="125"/>
                    <a:pt x="27" y="125"/>
                  </a:cubicBezTo>
                  <a:cubicBezTo>
                    <a:pt x="27" y="125"/>
                    <a:pt x="27" y="125"/>
                    <a:pt x="26" y="125"/>
                  </a:cubicBezTo>
                  <a:cubicBezTo>
                    <a:pt x="25" y="124"/>
                    <a:pt x="24" y="124"/>
                    <a:pt x="23" y="124"/>
                  </a:cubicBezTo>
                  <a:cubicBezTo>
                    <a:pt x="23" y="124"/>
                    <a:pt x="23" y="123"/>
                    <a:pt x="23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1" y="123"/>
                    <a:pt x="20" y="121"/>
                    <a:pt x="19" y="120"/>
                  </a:cubicBezTo>
                  <a:cubicBezTo>
                    <a:pt x="12" y="113"/>
                    <a:pt x="8" y="103"/>
                    <a:pt x="6" y="93"/>
                  </a:cubicBezTo>
                  <a:cubicBezTo>
                    <a:pt x="5" y="89"/>
                    <a:pt x="4" y="85"/>
                    <a:pt x="4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3" y="77"/>
                    <a:pt x="2" y="71"/>
                    <a:pt x="3" y="66"/>
                  </a:cubicBezTo>
                  <a:cubicBezTo>
                    <a:pt x="1" y="72"/>
                    <a:pt x="0" y="79"/>
                    <a:pt x="0" y="83"/>
                  </a:cubicBezTo>
                  <a:cubicBezTo>
                    <a:pt x="1" y="91"/>
                    <a:pt x="7" y="109"/>
                    <a:pt x="11" y="119"/>
                  </a:cubicBezTo>
                  <a:cubicBezTo>
                    <a:pt x="16" y="134"/>
                    <a:pt x="39" y="128"/>
                    <a:pt x="50" y="128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4" y="128"/>
                    <a:pt x="57" y="128"/>
                    <a:pt x="60" y="127"/>
                  </a:cubicBezTo>
                  <a:cubicBezTo>
                    <a:pt x="67" y="124"/>
                    <a:pt x="80" y="126"/>
                    <a:pt x="103" y="119"/>
                  </a:cubicBezTo>
                  <a:cubicBezTo>
                    <a:pt x="117" y="115"/>
                    <a:pt x="132" y="107"/>
                    <a:pt x="142" y="103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52" y="100"/>
                    <a:pt x="160" y="98"/>
                    <a:pt x="167" y="94"/>
                  </a:cubicBezTo>
                  <a:cubicBezTo>
                    <a:pt x="173" y="91"/>
                    <a:pt x="180" y="84"/>
                    <a:pt x="180" y="76"/>
                  </a:cubicBezTo>
                  <a:cubicBezTo>
                    <a:pt x="179" y="68"/>
                    <a:pt x="176" y="61"/>
                    <a:pt x="169" y="53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8" name="Freeform 258">
              <a:extLst>
                <a:ext uri="{FF2B5EF4-FFF2-40B4-BE49-F238E27FC236}">
                  <a16:creationId xmlns:a16="http://schemas.microsoft.com/office/drawing/2014/main" id="{26717E8C-7F4F-48B4-B155-AF14059DB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796"/>
              <a:ext cx="1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33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9" name="Freeform 259">
              <a:extLst>
                <a:ext uri="{FF2B5EF4-FFF2-40B4-BE49-F238E27FC236}">
                  <a16:creationId xmlns:a16="http://schemas.microsoft.com/office/drawing/2014/main" id="{1F1F75B7-47BB-4DFF-8857-059EE87AE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869"/>
              <a:ext cx="312" cy="412"/>
            </a:xfrm>
            <a:custGeom>
              <a:avLst/>
              <a:gdLst>
                <a:gd name="T0" fmla="*/ 0 w 125"/>
                <a:gd name="T1" fmla="*/ 1653 h 165"/>
                <a:gd name="T2" fmla="*/ 42 w 125"/>
                <a:gd name="T3" fmla="*/ 1758 h 165"/>
                <a:gd name="T4" fmla="*/ 42 w 125"/>
                <a:gd name="T5" fmla="*/ 1758 h 165"/>
                <a:gd name="T6" fmla="*/ 354 w 125"/>
                <a:gd name="T7" fmla="*/ 2462 h 165"/>
                <a:gd name="T8" fmla="*/ 404 w 125"/>
                <a:gd name="T9" fmla="*/ 2569 h 165"/>
                <a:gd name="T10" fmla="*/ 1528 w 125"/>
                <a:gd name="T11" fmla="*/ 1383 h 165"/>
                <a:gd name="T12" fmla="*/ 1944 w 125"/>
                <a:gd name="T13" fmla="*/ 841 h 165"/>
                <a:gd name="T14" fmla="*/ 1712 w 125"/>
                <a:gd name="T15" fmla="*/ 0 h 165"/>
                <a:gd name="T16" fmla="*/ 0 w 125"/>
                <a:gd name="T17" fmla="*/ 1653 h 1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165">
                  <a:moveTo>
                    <a:pt x="0" y="106"/>
                  </a:move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28" y="106"/>
                    <a:pt x="42" y="143"/>
                    <a:pt x="23" y="158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58" y="135"/>
                    <a:pt x="84" y="109"/>
                    <a:pt x="98" y="89"/>
                  </a:cubicBezTo>
                  <a:cubicBezTo>
                    <a:pt x="107" y="78"/>
                    <a:pt x="116" y="66"/>
                    <a:pt x="125" y="54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84" y="38"/>
                    <a:pt x="37" y="87"/>
                    <a:pt x="0" y="10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0" name="Freeform 260">
              <a:extLst>
                <a:ext uri="{FF2B5EF4-FFF2-40B4-BE49-F238E27FC236}">
                  <a16:creationId xmlns:a16="http://schemas.microsoft.com/office/drawing/2014/main" id="{FFFFB839-D6B4-4796-9E1F-CFD3EDCBD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104"/>
              <a:ext cx="133" cy="180"/>
            </a:xfrm>
            <a:custGeom>
              <a:avLst/>
              <a:gdLst>
                <a:gd name="T0" fmla="*/ 0 w 53"/>
                <a:gd name="T1" fmla="*/ 188 h 72"/>
                <a:gd name="T2" fmla="*/ 396 w 53"/>
                <a:gd name="T3" fmla="*/ 1125 h 72"/>
                <a:gd name="T4" fmla="*/ 334 w 53"/>
                <a:gd name="T5" fmla="*/ 1033 h 72"/>
                <a:gd name="T6" fmla="*/ 63 w 53"/>
                <a:gd name="T7" fmla="*/ 300 h 72"/>
                <a:gd name="T8" fmla="*/ 0 w 53"/>
                <a:gd name="T9" fmla="*/ 18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2">
                  <a:moveTo>
                    <a:pt x="0" y="12"/>
                  </a:moveTo>
                  <a:cubicBezTo>
                    <a:pt x="37" y="0"/>
                    <a:pt x="53" y="53"/>
                    <a:pt x="25" y="72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44" y="53"/>
                    <a:pt x="30" y="11"/>
                    <a:pt x="4" y="19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1" name="Freeform 261">
              <a:extLst>
                <a:ext uri="{FF2B5EF4-FFF2-40B4-BE49-F238E27FC236}">
                  <a16:creationId xmlns:a16="http://schemas.microsoft.com/office/drawing/2014/main" id="{BA43D873-3DFF-4D0B-B559-9725D00344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" y="589"/>
              <a:ext cx="1122" cy="1173"/>
            </a:xfrm>
            <a:custGeom>
              <a:avLst/>
              <a:gdLst>
                <a:gd name="T0" fmla="*/ 5058 w 449"/>
                <a:gd name="T1" fmla="*/ 4960 h 469"/>
                <a:gd name="T2" fmla="*/ 5353 w 449"/>
                <a:gd name="T3" fmla="*/ 4785 h 469"/>
                <a:gd name="T4" fmla="*/ 6570 w 449"/>
                <a:gd name="T5" fmla="*/ 5460 h 469"/>
                <a:gd name="T6" fmla="*/ 5850 w 449"/>
                <a:gd name="T7" fmla="*/ 4597 h 469"/>
                <a:gd name="T8" fmla="*/ 6662 w 449"/>
                <a:gd name="T9" fmla="*/ 2876 h 469"/>
                <a:gd name="T10" fmla="*/ 6757 w 449"/>
                <a:gd name="T11" fmla="*/ 2864 h 469"/>
                <a:gd name="T12" fmla="*/ 6837 w 449"/>
                <a:gd name="T13" fmla="*/ 2864 h 469"/>
                <a:gd name="T14" fmla="*/ 7007 w 449"/>
                <a:gd name="T15" fmla="*/ 2864 h 469"/>
                <a:gd name="T16" fmla="*/ 6962 w 449"/>
                <a:gd name="T17" fmla="*/ 2283 h 469"/>
                <a:gd name="T18" fmla="*/ 6774 w 449"/>
                <a:gd name="T19" fmla="*/ 2313 h 469"/>
                <a:gd name="T20" fmla="*/ 6682 w 449"/>
                <a:gd name="T21" fmla="*/ 2333 h 469"/>
                <a:gd name="T22" fmla="*/ 6557 w 449"/>
                <a:gd name="T23" fmla="*/ 2364 h 469"/>
                <a:gd name="T24" fmla="*/ 6495 w 449"/>
                <a:gd name="T25" fmla="*/ 2376 h 469"/>
                <a:gd name="T26" fmla="*/ 6412 w 449"/>
                <a:gd name="T27" fmla="*/ 2396 h 469"/>
                <a:gd name="T28" fmla="*/ 6337 w 449"/>
                <a:gd name="T29" fmla="*/ 2409 h 469"/>
                <a:gd name="T30" fmla="*/ 6275 w 449"/>
                <a:gd name="T31" fmla="*/ 2409 h 469"/>
                <a:gd name="T32" fmla="*/ 6195 w 449"/>
                <a:gd name="T33" fmla="*/ 2409 h 469"/>
                <a:gd name="T34" fmla="*/ 6132 w 449"/>
                <a:gd name="T35" fmla="*/ 2396 h 469"/>
                <a:gd name="T36" fmla="*/ 6132 w 449"/>
                <a:gd name="T37" fmla="*/ 2376 h 469"/>
                <a:gd name="T38" fmla="*/ 5900 w 449"/>
                <a:gd name="T39" fmla="*/ 2033 h 469"/>
                <a:gd name="T40" fmla="*/ 5837 w 449"/>
                <a:gd name="T41" fmla="*/ 1738 h 469"/>
                <a:gd name="T42" fmla="*/ 5837 w 449"/>
                <a:gd name="T43" fmla="*/ 1221 h 469"/>
                <a:gd name="T44" fmla="*/ 6307 w 449"/>
                <a:gd name="T45" fmla="*/ 488 h 469"/>
                <a:gd name="T46" fmla="*/ 6912 w 449"/>
                <a:gd name="T47" fmla="*/ 0 h 469"/>
                <a:gd name="T48" fmla="*/ 5433 w 449"/>
                <a:gd name="T49" fmla="*/ 813 h 469"/>
                <a:gd name="T50" fmla="*/ 3508 w 449"/>
                <a:gd name="T51" fmla="*/ 1188 h 469"/>
                <a:gd name="T52" fmla="*/ 1542 w 449"/>
                <a:gd name="T53" fmla="*/ 2409 h 469"/>
                <a:gd name="T54" fmla="*/ 717 w 449"/>
                <a:gd name="T55" fmla="*/ 2301 h 469"/>
                <a:gd name="T56" fmla="*/ 292 w 449"/>
                <a:gd name="T57" fmla="*/ 2909 h 469"/>
                <a:gd name="T58" fmla="*/ 687 w 449"/>
                <a:gd name="T59" fmla="*/ 3534 h 469"/>
                <a:gd name="T60" fmla="*/ 780 w 449"/>
                <a:gd name="T61" fmla="*/ 4492 h 469"/>
                <a:gd name="T62" fmla="*/ 1167 w 449"/>
                <a:gd name="T63" fmla="*/ 4397 h 469"/>
                <a:gd name="T64" fmla="*/ 2137 w 449"/>
                <a:gd name="T65" fmla="*/ 4847 h 469"/>
                <a:gd name="T66" fmla="*/ 3196 w 449"/>
                <a:gd name="T67" fmla="*/ 5772 h 469"/>
                <a:gd name="T68" fmla="*/ 4603 w 449"/>
                <a:gd name="T69" fmla="*/ 6618 h 469"/>
                <a:gd name="T70" fmla="*/ 5870 w 449"/>
                <a:gd name="T71" fmla="*/ 6818 h 469"/>
                <a:gd name="T72" fmla="*/ 4228 w 449"/>
                <a:gd name="T73" fmla="*/ 5617 h 469"/>
                <a:gd name="T74" fmla="*/ 2104 w 449"/>
                <a:gd name="T75" fmla="*/ 4504 h 469"/>
                <a:gd name="T76" fmla="*/ 1324 w 449"/>
                <a:gd name="T77" fmla="*/ 3429 h 469"/>
                <a:gd name="T78" fmla="*/ 2511 w 449"/>
                <a:gd name="T79" fmla="*/ 2208 h 469"/>
                <a:gd name="T80" fmla="*/ 4371 w 449"/>
                <a:gd name="T81" fmla="*/ 1271 h 469"/>
                <a:gd name="T82" fmla="*/ 5620 w 449"/>
                <a:gd name="T83" fmla="*/ 3366 h 469"/>
                <a:gd name="T84" fmla="*/ 4228 w 449"/>
                <a:gd name="T85" fmla="*/ 5617 h 4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49" h="469">
                  <a:moveTo>
                    <a:pt x="305" y="397"/>
                  </a:moveTo>
                  <a:cubicBezTo>
                    <a:pt x="296" y="383"/>
                    <a:pt x="312" y="338"/>
                    <a:pt x="324" y="317"/>
                  </a:cubicBezTo>
                  <a:cubicBezTo>
                    <a:pt x="329" y="309"/>
                    <a:pt x="337" y="307"/>
                    <a:pt x="339" y="306"/>
                  </a:cubicBezTo>
                  <a:cubicBezTo>
                    <a:pt x="340" y="306"/>
                    <a:pt x="342" y="306"/>
                    <a:pt x="343" y="306"/>
                  </a:cubicBezTo>
                  <a:cubicBezTo>
                    <a:pt x="343" y="306"/>
                    <a:pt x="343" y="306"/>
                    <a:pt x="344" y="306"/>
                  </a:cubicBezTo>
                  <a:cubicBezTo>
                    <a:pt x="364" y="306"/>
                    <a:pt x="397" y="329"/>
                    <a:pt x="421" y="349"/>
                  </a:cubicBezTo>
                  <a:cubicBezTo>
                    <a:pt x="425" y="338"/>
                    <a:pt x="426" y="331"/>
                    <a:pt x="429" y="318"/>
                  </a:cubicBezTo>
                  <a:cubicBezTo>
                    <a:pt x="410" y="309"/>
                    <a:pt x="385" y="298"/>
                    <a:pt x="375" y="294"/>
                  </a:cubicBezTo>
                  <a:cubicBezTo>
                    <a:pt x="353" y="285"/>
                    <a:pt x="355" y="248"/>
                    <a:pt x="374" y="229"/>
                  </a:cubicBezTo>
                  <a:cubicBezTo>
                    <a:pt x="383" y="217"/>
                    <a:pt x="404" y="192"/>
                    <a:pt x="427" y="184"/>
                  </a:cubicBezTo>
                  <a:cubicBezTo>
                    <a:pt x="429" y="184"/>
                    <a:pt x="430" y="184"/>
                    <a:pt x="432" y="183"/>
                  </a:cubicBezTo>
                  <a:cubicBezTo>
                    <a:pt x="432" y="183"/>
                    <a:pt x="433" y="183"/>
                    <a:pt x="433" y="183"/>
                  </a:cubicBezTo>
                  <a:cubicBezTo>
                    <a:pt x="434" y="183"/>
                    <a:pt x="435" y="183"/>
                    <a:pt x="437" y="183"/>
                  </a:cubicBezTo>
                  <a:cubicBezTo>
                    <a:pt x="437" y="183"/>
                    <a:pt x="438" y="183"/>
                    <a:pt x="438" y="183"/>
                  </a:cubicBezTo>
                  <a:cubicBezTo>
                    <a:pt x="442" y="183"/>
                    <a:pt x="445" y="183"/>
                    <a:pt x="449" y="183"/>
                  </a:cubicBezTo>
                  <a:cubicBezTo>
                    <a:pt x="449" y="183"/>
                    <a:pt x="449" y="183"/>
                    <a:pt x="449" y="183"/>
                  </a:cubicBezTo>
                  <a:cubicBezTo>
                    <a:pt x="449" y="170"/>
                    <a:pt x="448" y="158"/>
                    <a:pt x="447" y="146"/>
                  </a:cubicBezTo>
                  <a:cubicBezTo>
                    <a:pt x="447" y="146"/>
                    <a:pt x="447" y="146"/>
                    <a:pt x="446" y="146"/>
                  </a:cubicBezTo>
                  <a:cubicBezTo>
                    <a:pt x="443" y="147"/>
                    <a:pt x="439" y="147"/>
                    <a:pt x="436" y="147"/>
                  </a:cubicBezTo>
                  <a:cubicBezTo>
                    <a:pt x="435" y="147"/>
                    <a:pt x="435" y="148"/>
                    <a:pt x="434" y="148"/>
                  </a:cubicBezTo>
                  <a:cubicBezTo>
                    <a:pt x="433" y="148"/>
                    <a:pt x="432" y="148"/>
                    <a:pt x="432" y="148"/>
                  </a:cubicBezTo>
                  <a:cubicBezTo>
                    <a:pt x="430" y="148"/>
                    <a:pt x="429" y="148"/>
                    <a:pt x="428" y="149"/>
                  </a:cubicBezTo>
                  <a:cubicBezTo>
                    <a:pt x="427" y="149"/>
                    <a:pt x="426" y="149"/>
                    <a:pt x="424" y="150"/>
                  </a:cubicBezTo>
                  <a:cubicBezTo>
                    <a:pt x="423" y="150"/>
                    <a:pt x="422" y="151"/>
                    <a:pt x="420" y="151"/>
                  </a:cubicBezTo>
                  <a:cubicBezTo>
                    <a:pt x="420" y="151"/>
                    <a:pt x="420" y="151"/>
                    <a:pt x="420" y="151"/>
                  </a:cubicBezTo>
                  <a:cubicBezTo>
                    <a:pt x="419" y="152"/>
                    <a:pt x="418" y="152"/>
                    <a:pt x="416" y="152"/>
                  </a:cubicBezTo>
                  <a:cubicBezTo>
                    <a:pt x="416" y="152"/>
                    <a:pt x="416" y="152"/>
                    <a:pt x="416" y="152"/>
                  </a:cubicBezTo>
                  <a:cubicBezTo>
                    <a:pt x="414" y="153"/>
                    <a:pt x="413" y="153"/>
                    <a:pt x="411" y="153"/>
                  </a:cubicBezTo>
                  <a:cubicBezTo>
                    <a:pt x="411" y="153"/>
                    <a:pt x="411" y="153"/>
                    <a:pt x="410" y="153"/>
                  </a:cubicBezTo>
                  <a:cubicBezTo>
                    <a:pt x="409" y="154"/>
                    <a:pt x="408" y="154"/>
                    <a:pt x="406" y="154"/>
                  </a:cubicBezTo>
                  <a:cubicBezTo>
                    <a:pt x="406" y="154"/>
                    <a:pt x="406" y="154"/>
                    <a:pt x="406" y="154"/>
                  </a:cubicBezTo>
                  <a:cubicBezTo>
                    <a:pt x="405" y="154"/>
                    <a:pt x="403" y="154"/>
                    <a:pt x="402" y="154"/>
                  </a:cubicBezTo>
                  <a:cubicBezTo>
                    <a:pt x="401" y="154"/>
                    <a:pt x="401" y="154"/>
                    <a:pt x="401" y="154"/>
                  </a:cubicBezTo>
                  <a:cubicBezTo>
                    <a:pt x="399" y="154"/>
                    <a:pt x="398" y="154"/>
                    <a:pt x="397" y="154"/>
                  </a:cubicBezTo>
                  <a:cubicBezTo>
                    <a:pt x="397" y="154"/>
                    <a:pt x="397" y="154"/>
                    <a:pt x="396" y="154"/>
                  </a:cubicBezTo>
                  <a:cubicBezTo>
                    <a:pt x="395" y="153"/>
                    <a:pt x="394" y="153"/>
                    <a:pt x="393" y="153"/>
                  </a:cubicBezTo>
                  <a:cubicBezTo>
                    <a:pt x="393" y="153"/>
                    <a:pt x="393" y="152"/>
                    <a:pt x="393" y="152"/>
                  </a:cubicBezTo>
                  <a:cubicBezTo>
                    <a:pt x="393" y="152"/>
                    <a:pt x="393" y="152"/>
                    <a:pt x="393" y="152"/>
                  </a:cubicBezTo>
                  <a:cubicBezTo>
                    <a:pt x="391" y="152"/>
                    <a:pt x="390" y="150"/>
                    <a:pt x="389" y="149"/>
                  </a:cubicBezTo>
                  <a:cubicBezTo>
                    <a:pt x="384" y="144"/>
                    <a:pt x="380" y="137"/>
                    <a:pt x="378" y="130"/>
                  </a:cubicBezTo>
                  <a:cubicBezTo>
                    <a:pt x="376" y="123"/>
                    <a:pt x="374" y="116"/>
                    <a:pt x="374" y="111"/>
                  </a:cubicBezTo>
                  <a:cubicBezTo>
                    <a:pt x="374" y="111"/>
                    <a:pt x="374" y="111"/>
                    <a:pt x="374" y="111"/>
                  </a:cubicBezTo>
                  <a:cubicBezTo>
                    <a:pt x="372" y="102"/>
                    <a:pt x="372" y="92"/>
                    <a:pt x="373" y="85"/>
                  </a:cubicBezTo>
                  <a:cubicBezTo>
                    <a:pt x="373" y="83"/>
                    <a:pt x="373" y="80"/>
                    <a:pt x="374" y="78"/>
                  </a:cubicBezTo>
                  <a:cubicBezTo>
                    <a:pt x="374" y="77"/>
                    <a:pt x="374" y="76"/>
                    <a:pt x="375" y="75"/>
                  </a:cubicBezTo>
                  <a:cubicBezTo>
                    <a:pt x="378" y="58"/>
                    <a:pt x="384" y="32"/>
                    <a:pt x="404" y="31"/>
                  </a:cubicBezTo>
                  <a:cubicBezTo>
                    <a:pt x="419" y="30"/>
                    <a:pt x="435" y="34"/>
                    <a:pt x="448" y="38"/>
                  </a:cubicBezTo>
                  <a:cubicBezTo>
                    <a:pt x="448" y="20"/>
                    <a:pt x="447" y="15"/>
                    <a:pt x="443" y="0"/>
                  </a:cubicBezTo>
                  <a:cubicBezTo>
                    <a:pt x="419" y="0"/>
                    <a:pt x="417" y="2"/>
                    <a:pt x="404" y="4"/>
                  </a:cubicBezTo>
                  <a:cubicBezTo>
                    <a:pt x="385" y="7"/>
                    <a:pt x="369" y="44"/>
                    <a:pt x="348" y="52"/>
                  </a:cubicBezTo>
                  <a:cubicBezTo>
                    <a:pt x="330" y="58"/>
                    <a:pt x="278" y="54"/>
                    <a:pt x="263" y="60"/>
                  </a:cubicBezTo>
                  <a:cubicBezTo>
                    <a:pt x="251" y="66"/>
                    <a:pt x="237" y="70"/>
                    <a:pt x="225" y="76"/>
                  </a:cubicBezTo>
                  <a:cubicBezTo>
                    <a:pt x="210" y="83"/>
                    <a:pt x="196" y="90"/>
                    <a:pt x="184" y="97"/>
                  </a:cubicBezTo>
                  <a:cubicBezTo>
                    <a:pt x="149" y="119"/>
                    <a:pt x="127" y="141"/>
                    <a:pt x="99" y="154"/>
                  </a:cubicBezTo>
                  <a:cubicBezTo>
                    <a:pt x="86" y="159"/>
                    <a:pt x="70" y="152"/>
                    <a:pt x="60" y="151"/>
                  </a:cubicBezTo>
                  <a:cubicBezTo>
                    <a:pt x="55" y="150"/>
                    <a:pt x="50" y="149"/>
                    <a:pt x="46" y="147"/>
                  </a:cubicBezTo>
                  <a:cubicBezTo>
                    <a:pt x="23" y="133"/>
                    <a:pt x="0" y="167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22" y="190"/>
                    <a:pt x="26" y="194"/>
                    <a:pt x="30" y="198"/>
                  </a:cubicBezTo>
                  <a:cubicBezTo>
                    <a:pt x="39" y="205"/>
                    <a:pt x="44" y="215"/>
                    <a:pt x="44" y="226"/>
                  </a:cubicBezTo>
                  <a:cubicBezTo>
                    <a:pt x="44" y="235"/>
                    <a:pt x="40" y="244"/>
                    <a:pt x="33" y="250"/>
                  </a:cubicBezTo>
                  <a:cubicBezTo>
                    <a:pt x="13" y="266"/>
                    <a:pt x="27" y="294"/>
                    <a:pt x="50" y="287"/>
                  </a:cubicBezTo>
                  <a:cubicBezTo>
                    <a:pt x="59" y="283"/>
                    <a:pt x="67" y="281"/>
                    <a:pt x="75" y="281"/>
                  </a:cubicBezTo>
                  <a:cubicBezTo>
                    <a:pt x="75" y="281"/>
                    <a:pt x="75" y="281"/>
                    <a:pt x="75" y="281"/>
                  </a:cubicBezTo>
                  <a:cubicBezTo>
                    <a:pt x="85" y="281"/>
                    <a:pt x="94" y="284"/>
                    <a:pt x="102" y="290"/>
                  </a:cubicBezTo>
                  <a:cubicBezTo>
                    <a:pt x="111" y="296"/>
                    <a:pt x="126" y="299"/>
                    <a:pt x="137" y="310"/>
                  </a:cubicBezTo>
                  <a:cubicBezTo>
                    <a:pt x="137" y="310"/>
                    <a:pt x="137" y="310"/>
                    <a:pt x="137" y="310"/>
                  </a:cubicBezTo>
                  <a:cubicBezTo>
                    <a:pt x="159" y="331"/>
                    <a:pt x="180" y="350"/>
                    <a:pt x="205" y="369"/>
                  </a:cubicBezTo>
                  <a:cubicBezTo>
                    <a:pt x="218" y="380"/>
                    <a:pt x="236" y="385"/>
                    <a:pt x="253" y="396"/>
                  </a:cubicBezTo>
                  <a:cubicBezTo>
                    <a:pt x="268" y="407"/>
                    <a:pt x="282" y="416"/>
                    <a:pt x="295" y="423"/>
                  </a:cubicBezTo>
                  <a:cubicBezTo>
                    <a:pt x="320" y="437"/>
                    <a:pt x="338" y="460"/>
                    <a:pt x="364" y="469"/>
                  </a:cubicBezTo>
                  <a:cubicBezTo>
                    <a:pt x="368" y="457"/>
                    <a:pt x="372" y="446"/>
                    <a:pt x="376" y="436"/>
                  </a:cubicBezTo>
                  <a:cubicBezTo>
                    <a:pt x="345" y="429"/>
                    <a:pt x="316" y="412"/>
                    <a:pt x="305" y="397"/>
                  </a:cubicBezTo>
                  <a:moveTo>
                    <a:pt x="271" y="359"/>
                  </a:moveTo>
                  <a:cubicBezTo>
                    <a:pt x="254" y="379"/>
                    <a:pt x="219" y="367"/>
                    <a:pt x="188" y="340"/>
                  </a:cubicBezTo>
                  <a:cubicBezTo>
                    <a:pt x="169" y="323"/>
                    <a:pt x="145" y="303"/>
                    <a:pt x="135" y="288"/>
                  </a:cubicBezTo>
                  <a:cubicBezTo>
                    <a:pt x="126" y="277"/>
                    <a:pt x="110" y="267"/>
                    <a:pt x="102" y="256"/>
                  </a:cubicBezTo>
                  <a:cubicBezTo>
                    <a:pt x="91" y="243"/>
                    <a:pt x="88" y="229"/>
                    <a:pt x="85" y="219"/>
                  </a:cubicBezTo>
                  <a:cubicBezTo>
                    <a:pt x="82" y="209"/>
                    <a:pt x="97" y="197"/>
                    <a:pt x="102" y="187"/>
                  </a:cubicBezTo>
                  <a:cubicBezTo>
                    <a:pt x="108" y="176"/>
                    <a:pt x="133" y="161"/>
                    <a:pt x="161" y="141"/>
                  </a:cubicBezTo>
                  <a:cubicBezTo>
                    <a:pt x="177" y="129"/>
                    <a:pt x="194" y="110"/>
                    <a:pt x="212" y="100"/>
                  </a:cubicBezTo>
                  <a:cubicBezTo>
                    <a:pt x="238" y="87"/>
                    <a:pt x="267" y="84"/>
                    <a:pt x="280" y="81"/>
                  </a:cubicBezTo>
                  <a:cubicBezTo>
                    <a:pt x="303" y="73"/>
                    <a:pt x="340" y="88"/>
                    <a:pt x="355" y="117"/>
                  </a:cubicBezTo>
                  <a:cubicBezTo>
                    <a:pt x="370" y="145"/>
                    <a:pt x="370" y="189"/>
                    <a:pt x="360" y="215"/>
                  </a:cubicBezTo>
                  <a:cubicBezTo>
                    <a:pt x="354" y="231"/>
                    <a:pt x="335" y="262"/>
                    <a:pt x="319" y="291"/>
                  </a:cubicBezTo>
                  <a:cubicBezTo>
                    <a:pt x="303" y="319"/>
                    <a:pt x="285" y="342"/>
                    <a:pt x="271" y="359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2" name="Freeform 262">
              <a:extLst>
                <a:ext uri="{FF2B5EF4-FFF2-40B4-BE49-F238E27FC236}">
                  <a16:creationId xmlns:a16="http://schemas.microsoft.com/office/drawing/2014/main" id="{D5510AE3-07C3-4E75-BDB5-13BF06790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1031"/>
              <a:ext cx="130" cy="38"/>
            </a:xfrm>
            <a:custGeom>
              <a:avLst/>
              <a:gdLst>
                <a:gd name="T0" fmla="*/ 20 w 52"/>
                <a:gd name="T1" fmla="*/ 0 h 15"/>
                <a:gd name="T2" fmla="*/ 283 w 52"/>
                <a:gd name="T3" fmla="*/ 33 h 15"/>
                <a:gd name="T4" fmla="*/ 458 w 52"/>
                <a:gd name="T5" fmla="*/ 51 h 15"/>
                <a:gd name="T6" fmla="*/ 645 w 52"/>
                <a:gd name="T7" fmla="*/ 63 h 15"/>
                <a:gd name="T8" fmla="*/ 813 w 52"/>
                <a:gd name="T9" fmla="*/ 84 h 15"/>
                <a:gd name="T10" fmla="*/ 438 w 52"/>
                <a:gd name="T11" fmla="*/ 147 h 15"/>
                <a:gd name="T12" fmla="*/ 0 w 52"/>
                <a:gd name="T13" fmla="*/ 8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5">
                  <a:moveTo>
                    <a:pt x="1" y="0"/>
                  </a:moveTo>
                  <a:cubicBezTo>
                    <a:pt x="7" y="0"/>
                    <a:pt x="13" y="1"/>
                    <a:pt x="18" y="2"/>
                  </a:cubicBezTo>
                  <a:cubicBezTo>
                    <a:pt x="22" y="2"/>
                    <a:pt x="26" y="3"/>
                    <a:pt x="29" y="3"/>
                  </a:cubicBezTo>
                  <a:cubicBezTo>
                    <a:pt x="33" y="3"/>
                    <a:pt x="37" y="4"/>
                    <a:pt x="41" y="4"/>
                  </a:cubicBezTo>
                  <a:cubicBezTo>
                    <a:pt x="44" y="4"/>
                    <a:pt x="49" y="4"/>
                    <a:pt x="52" y="5"/>
                  </a:cubicBezTo>
                  <a:cubicBezTo>
                    <a:pt x="51" y="15"/>
                    <a:pt x="35" y="9"/>
                    <a:pt x="28" y="9"/>
                  </a:cubicBezTo>
                  <a:cubicBezTo>
                    <a:pt x="19" y="8"/>
                    <a:pt x="9" y="7"/>
                    <a:pt x="0" y="5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3" name="Freeform 263">
              <a:extLst>
                <a:ext uri="{FF2B5EF4-FFF2-40B4-BE49-F238E27FC236}">
                  <a16:creationId xmlns:a16="http://schemas.microsoft.com/office/drawing/2014/main" id="{CE4AEBB9-A1DB-445E-8A31-B34F8BCFC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751"/>
              <a:ext cx="632" cy="715"/>
            </a:xfrm>
            <a:custGeom>
              <a:avLst/>
              <a:gdLst>
                <a:gd name="T0" fmla="*/ 0 w 253"/>
                <a:gd name="T1" fmla="*/ 1800 h 286"/>
                <a:gd name="T2" fmla="*/ 417 w 253"/>
                <a:gd name="T3" fmla="*/ 2300 h 286"/>
                <a:gd name="T4" fmla="*/ 262 w 253"/>
                <a:gd name="T5" fmla="*/ 2925 h 286"/>
                <a:gd name="T6" fmla="*/ 187 w 253"/>
                <a:gd name="T7" fmla="*/ 3238 h 286"/>
                <a:gd name="T8" fmla="*/ 500 w 253"/>
                <a:gd name="T9" fmla="*/ 3270 h 286"/>
                <a:gd name="T10" fmla="*/ 1167 w 253"/>
                <a:gd name="T11" fmla="*/ 3345 h 286"/>
                <a:gd name="T12" fmla="*/ 1809 w 253"/>
                <a:gd name="T13" fmla="*/ 3800 h 286"/>
                <a:gd name="T14" fmla="*/ 2371 w 253"/>
                <a:gd name="T15" fmla="*/ 4250 h 286"/>
                <a:gd name="T16" fmla="*/ 2433 w 253"/>
                <a:gd name="T17" fmla="*/ 4345 h 286"/>
                <a:gd name="T18" fmla="*/ 2246 w 253"/>
                <a:gd name="T19" fmla="*/ 4083 h 286"/>
                <a:gd name="T20" fmla="*/ 1779 w 253"/>
                <a:gd name="T21" fmla="*/ 3625 h 286"/>
                <a:gd name="T22" fmla="*/ 1341 w 253"/>
                <a:gd name="T23" fmla="*/ 3175 h 286"/>
                <a:gd name="T24" fmla="*/ 824 w 253"/>
                <a:gd name="T25" fmla="*/ 2363 h 286"/>
                <a:gd name="T26" fmla="*/ 1229 w 253"/>
                <a:gd name="T27" fmla="*/ 1645 h 286"/>
                <a:gd name="T28" fmla="*/ 1791 w 253"/>
                <a:gd name="T29" fmla="*/ 1208 h 286"/>
                <a:gd name="T30" fmla="*/ 2258 w 253"/>
                <a:gd name="T31" fmla="*/ 895 h 286"/>
                <a:gd name="T32" fmla="*/ 2883 w 253"/>
                <a:gd name="T33" fmla="*/ 550 h 286"/>
                <a:gd name="T34" fmla="*/ 3525 w 253"/>
                <a:gd name="T35" fmla="*/ 188 h 286"/>
                <a:gd name="T36" fmla="*/ 3932 w 253"/>
                <a:gd name="T37" fmla="*/ 125 h 286"/>
                <a:gd name="T38" fmla="*/ 3757 w 253"/>
                <a:gd name="T39" fmla="*/ 33 h 286"/>
                <a:gd name="T40" fmla="*/ 2570 w 253"/>
                <a:gd name="T41" fmla="*/ 645 h 286"/>
                <a:gd name="T42" fmla="*/ 1946 w 253"/>
                <a:gd name="T43" fmla="*/ 938 h 286"/>
                <a:gd name="T44" fmla="*/ 687 w 253"/>
                <a:gd name="T45" fmla="*/ 1595 h 286"/>
                <a:gd name="T46" fmla="*/ 437 w 253"/>
                <a:gd name="T47" fmla="*/ 1613 h 286"/>
                <a:gd name="T48" fmla="*/ 250 w 253"/>
                <a:gd name="T49" fmla="*/ 1520 h 28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3" h="286">
                  <a:moveTo>
                    <a:pt x="0" y="115"/>
                  </a:moveTo>
                  <a:cubicBezTo>
                    <a:pt x="14" y="123"/>
                    <a:pt x="22" y="130"/>
                    <a:pt x="27" y="147"/>
                  </a:cubicBezTo>
                  <a:cubicBezTo>
                    <a:pt x="31" y="162"/>
                    <a:pt x="24" y="174"/>
                    <a:pt x="17" y="187"/>
                  </a:cubicBezTo>
                  <a:cubicBezTo>
                    <a:pt x="13" y="192"/>
                    <a:pt x="8" y="200"/>
                    <a:pt x="12" y="207"/>
                  </a:cubicBezTo>
                  <a:cubicBezTo>
                    <a:pt x="17" y="214"/>
                    <a:pt x="25" y="210"/>
                    <a:pt x="32" y="209"/>
                  </a:cubicBezTo>
                  <a:cubicBezTo>
                    <a:pt x="46" y="207"/>
                    <a:pt x="62" y="208"/>
                    <a:pt x="75" y="214"/>
                  </a:cubicBezTo>
                  <a:cubicBezTo>
                    <a:pt x="90" y="222"/>
                    <a:pt x="102" y="233"/>
                    <a:pt x="116" y="243"/>
                  </a:cubicBezTo>
                  <a:cubicBezTo>
                    <a:pt x="126" y="251"/>
                    <a:pt x="139" y="269"/>
                    <a:pt x="152" y="272"/>
                  </a:cubicBezTo>
                  <a:cubicBezTo>
                    <a:pt x="160" y="274"/>
                    <a:pt x="158" y="286"/>
                    <a:pt x="156" y="278"/>
                  </a:cubicBezTo>
                  <a:cubicBezTo>
                    <a:pt x="154" y="271"/>
                    <a:pt x="150" y="264"/>
                    <a:pt x="144" y="261"/>
                  </a:cubicBezTo>
                  <a:cubicBezTo>
                    <a:pt x="130" y="252"/>
                    <a:pt x="123" y="245"/>
                    <a:pt x="114" y="232"/>
                  </a:cubicBezTo>
                  <a:cubicBezTo>
                    <a:pt x="106" y="220"/>
                    <a:pt x="97" y="212"/>
                    <a:pt x="86" y="203"/>
                  </a:cubicBezTo>
                  <a:cubicBezTo>
                    <a:pt x="75" y="192"/>
                    <a:pt x="50" y="167"/>
                    <a:pt x="53" y="151"/>
                  </a:cubicBezTo>
                  <a:cubicBezTo>
                    <a:pt x="56" y="135"/>
                    <a:pt x="67" y="116"/>
                    <a:pt x="79" y="105"/>
                  </a:cubicBezTo>
                  <a:cubicBezTo>
                    <a:pt x="89" y="96"/>
                    <a:pt x="105" y="85"/>
                    <a:pt x="115" y="77"/>
                  </a:cubicBezTo>
                  <a:cubicBezTo>
                    <a:pt x="126" y="69"/>
                    <a:pt x="134" y="64"/>
                    <a:pt x="145" y="57"/>
                  </a:cubicBezTo>
                  <a:cubicBezTo>
                    <a:pt x="157" y="49"/>
                    <a:pt x="171" y="41"/>
                    <a:pt x="185" y="35"/>
                  </a:cubicBezTo>
                  <a:cubicBezTo>
                    <a:pt x="197" y="29"/>
                    <a:pt x="213" y="14"/>
                    <a:pt x="226" y="12"/>
                  </a:cubicBezTo>
                  <a:cubicBezTo>
                    <a:pt x="231" y="12"/>
                    <a:pt x="250" y="13"/>
                    <a:pt x="252" y="8"/>
                  </a:cubicBezTo>
                  <a:cubicBezTo>
                    <a:pt x="253" y="0"/>
                    <a:pt x="245" y="2"/>
                    <a:pt x="241" y="2"/>
                  </a:cubicBezTo>
                  <a:cubicBezTo>
                    <a:pt x="219" y="5"/>
                    <a:pt x="186" y="34"/>
                    <a:pt x="165" y="41"/>
                  </a:cubicBezTo>
                  <a:cubicBezTo>
                    <a:pt x="151" y="46"/>
                    <a:pt x="138" y="51"/>
                    <a:pt x="125" y="60"/>
                  </a:cubicBezTo>
                  <a:cubicBezTo>
                    <a:pt x="101" y="77"/>
                    <a:pt x="73" y="98"/>
                    <a:pt x="44" y="102"/>
                  </a:cubicBezTo>
                  <a:cubicBezTo>
                    <a:pt x="38" y="103"/>
                    <a:pt x="33" y="105"/>
                    <a:pt x="28" y="103"/>
                  </a:cubicBezTo>
                  <a:cubicBezTo>
                    <a:pt x="23" y="101"/>
                    <a:pt x="20" y="97"/>
                    <a:pt x="16" y="97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4" name="Freeform 264">
              <a:extLst>
                <a:ext uri="{FF2B5EF4-FFF2-40B4-BE49-F238E27FC236}">
                  <a16:creationId xmlns:a16="http://schemas.microsoft.com/office/drawing/2014/main" id="{08FCBBAA-E5B0-4810-BF20-0260C1DF9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989"/>
              <a:ext cx="220" cy="172"/>
            </a:xfrm>
            <a:custGeom>
              <a:avLst/>
              <a:gdLst>
                <a:gd name="T0" fmla="*/ 0 w 88"/>
                <a:gd name="T1" fmla="*/ 312 h 69"/>
                <a:gd name="T2" fmla="*/ 363 w 88"/>
                <a:gd name="T3" fmla="*/ 571 h 69"/>
                <a:gd name="T4" fmla="*/ 488 w 88"/>
                <a:gd name="T5" fmla="*/ 840 h 69"/>
                <a:gd name="T6" fmla="*/ 563 w 88"/>
                <a:gd name="T7" fmla="*/ 1025 h 69"/>
                <a:gd name="T8" fmla="*/ 833 w 88"/>
                <a:gd name="T9" fmla="*/ 466 h 69"/>
                <a:gd name="T10" fmla="*/ 1375 w 88"/>
                <a:gd name="T11" fmla="*/ 0 h 69"/>
                <a:gd name="T12" fmla="*/ 583 w 88"/>
                <a:gd name="T13" fmla="*/ 217 h 69"/>
                <a:gd name="T14" fmla="*/ 158 w 88"/>
                <a:gd name="T15" fmla="*/ 42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69">
                  <a:moveTo>
                    <a:pt x="0" y="20"/>
                  </a:moveTo>
                  <a:cubicBezTo>
                    <a:pt x="10" y="22"/>
                    <a:pt x="17" y="28"/>
                    <a:pt x="23" y="37"/>
                  </a:cubicBezTo>
                  <a:cubicBezTo>
                    <a:pt x="27" y="42"/>
                    <a:pt x="31" y="47"/>
                    <a:pt x="31" y="54"/>
                  </a:cubicBezTo>
                  <a:cubicBezTo>
                    <a:pt x="32" y="59"/>
                    <a:pt x="27" y="69"/>
                    <a:pt x="36" y="66"/>
                  </a:cubicBezTo>
                  <a:cubicBezTo>
                    <a:pt x="46" y="63"/>
                    <a:pt x="48" y="38"/>
                    <a:pt x="53" y="30"/>
                  </a:cubicBezTo>
                  <a:cubicBezTo>
                    <a:pt x="61" y="17"/>
                    <a:pt x="81" y="12"/>
                    <a:pt x="88" y="0"/>
                  </a:cubicBezTo>
                  <a:cubicBezTo>
                    <a:pt x="71" y="2"/>
                    <a:pt x="55" y="16"/>
                    <a:pt x="37" y="14"/>
                  </a:cubicBezTo>
                  <a:cubicBezTo>
                    <a:pt x="28" y="13"/>
                    <a:pt x="17" y="4"/>
                    <a:pt x="10" y="3"/>
                  </a:cubicBezTo>
                </a:path>
              </a:pathLst>
            </a:custGeom>
            <a:solidFill>
              <a:srgbClr val="00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5" name="Freeform 265">
              <a:extLst>
                <a:ext uri="{FF2B5EF4-FFF2-40B4-BE49-F238E27FC236}">
                  <a16:creationId xmlns:a16="http://schemas.microsoft.com/office/drawing/2014/main" id="{638378FC-459F-41A8-9D62-78380637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219"/>
              <a:ext cx="220" cy="142"/>
            </a:xfrm>
            <a:custGeom>
              <a:avLst/>
              <a:gdLst>
                <a:gd name="T0" fmla="*/ 20 w 88"/>
                <a:gd name="T1" fmla="*/ 869 h 57"/>
                <a:gd name="T2" fmla="*/ 375 w 88"/>
                <a:gd name="T3" fmla="*/ 665 h 57"/>
                <a:gd name="T4" fmla="*/ 675 w 88"/>
                <a:gd name="T5" fmla="*/ 695 h 57"/>
                <a:gd name="T6" fmla="*/ 1375 w 88"/>
                <a:gd name="T7" fmla="*/ 882 h 57"/>
                <a:gd name="T8" fmla="*/ 708 w 88"/>
                <a:gd name="T9" fmla="*/ 541 h 57"/>
                <a:gd name="T10" fmla="*/ 458 w 88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57">
                  <a:moveTo>
                    <a:pt x="1" y="56"/>
                  </a:moveTo>
                  <a:cubicBezTo>
                    <a:pt x="0" y="49"/>
                    <a:pt x="18" y="43"/>
                    <a:pt x="24" y="43"/>
                  </a:cubicBezTo>
                  <a:cubicBezTo>
                    <a:pt x="31" y="42"/>
                    <a:pt x="37" y="44"/>
                    <a:pt x="43" y="45"/>
                  </a:cubicBezTo>
                  <a:cubicBezTo>
                    <a:pt x="59" y="48"/>
                    <a:pt x="73" y="53"/>
                    <a:pt x="88" y="57"/>
                  </a:cubicBezTo>
                  <a:cubicBezTo>
                    <a:pt x="76" y="47"/>
                    <a:pt x="57" y="46"/>
                    <a:pt x="45" y="35"/>
                  </a:cubicBezTo>
                  <a:cubicBezTo>
                    <a:pt x="35" y="28"/>
                    <a:pt x="30" y="12"/>
                    <a:pt x="29" y="0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6" name="Freeform 266">
              <a:extLst>
                <a:ext uri="{FF2B5EF4-FFF2-40B4-BE49-F238E27FC236}">
                  <a16:creationId xmlns:a16="http://schemas.microsoft.com/office/drawing/2014/main" id="{71444A07-CA27-4516-A771-F7822EBF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946"/>
              <a:ext cx="138" cy="125"/>
            </a:xfrm>
            <a:custGeom>
              <a:avLst/>
              <a:gdLst>
                <a:gd name="T0" fmla="*/ 95 w 55"/>
                <a:gd name="T1" fmla="*/ 613 h 50"/>
                <a:gd name="T2" fmla="*/ 567 w 55"/>
                <a:gd name="T3" fmla="*/ 95 h 50"/>
                <a:gd name="T4" fmla="*/ 158 w 55"/>
                <a:gd name="T5" fmla="*/ 95 h 50"/>
                <a:gd name="T6" fmla="*/ 0 w 55"/>
                <a:gd name="T7" fmla="*/ 50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50">
                  <a:moveTo>
                    <a:pt x="6" y="39"/>
                  </a:moveTo>
                  <a:cubicBezTo>
                    <a:pt x="15" y="50"/>
                    <a:pt x="55" y="25"/>
                    <a:pt x="36" y="6"/>
                  </a:cubicBezTo>
                  <a:cubicBezTo>
                    <a:pt x="30" y="0"/>
                    <a:pt x="17" y="1"/>
                    <a:pt x="10" y="6"/>
                  </a:cubicBezTo>
                  <a:cubicBezTo>
                    <a:pt x="2" y="12"/>
                    <a:pt x="0" y="23"/>
                    <a:pt x="0" y="32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7" name="Freeform 267">
              <a:extLst>
                <a:ext uri="{FF2B5EF4-FFF2-40B4-BE49-F238E27FC236}">
                  <a16:creationId xmlns:a16="http://schemas.microsoft.com/office/drawing/2014/main" id="{8365A25E-0DAC-4C2C-B422-FBB172B95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664"/>
              <a:ext cx="105" cy="27"/>
            </a:xfrm>
            <a:custGeom>
              <a:avLst/>
              <a:gdLst>
                <a:gd name="T0" fmla="*/ 563 w 42"/>
                <a:gd name="T1" fmla="*/ 162 h 11"/>
                <a:gd name="T2" fmla="*/ 583 w 42"/>
                <a:gd name="T3" fmla="*/ 91 h 11"/>
                <a:gd name="T4" fmla="*/ 63 w 42"/>
                <a:gd name="T5" fmla="*/ 12 h 11"/>
                <a:gd name="T6" fmla="*/ 0 w 42"/>
                <a:gd name="T7" fmla="*/ 29 h 11"/>
                <a:gd name="T8" fmla="*/ 563 w 42"/>
                <a:gd name="T9" fmla="*/ 16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">
                  <a:moveTo>
                    <a:pt x="36" y="11"/>
                  </a:moveTo>
                  <a:cubicBezTo>
                    <a:pt x="38" y="11"/>
                    <a:pt x="42" y="8"/>
                    <a:pt x="37" y="6"/>
                  </a:cubicBezTo>
                  <a:cubicBezTo>
                    <a:pt x="34" y="4"/>
                    <a:pt x="21" y="0"/>
                    <a:pt x="4" y="1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3" y="3"/>
                    <a:pt x="26" y="7"/>
                    <a:pt x="36" y="1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8" name="Freeform 268">
              <a:extLst>
                <a:ext uri="{FF2B5EF4-FFF2-40B4-BE49-F238E27FC236}">
                  <a16:creationId xmlns:a16="http://schemas.microsoft.com/office/drawing/2014/main" id="{D27BEBCF-C2F4-4A1B-B5AA-4BE5AE8EE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726"/>
              <a:ext cx="205" cy="268"/>
            </a:xfrm>
            <a:custGeom>
              <a:avLst/>
              <a:gdLst>
                <a:gd name="T0" fmla="*/ 1283 w 82"/>
                <a:gd name="T1" fmla="*/ 1430 h 107"/>
                <a:gd name="T2" fmla="*/ 1113 w 82"/>
                <a:gd name="T3" fmla="*/ 1443 h 107"/>
                <a:gd name="T4" fmla="*/ 1083 w 82"/>
                <a:gd name="T5" fmla="*/ 1463 h 107"/>
                <a:gd name="T6" fmla="*/ 1050 w 82"/>
                <a:gd name="T7" fmla="*/ 1463 h 107"/>
                <a:gd name="T8" fmla="*/ 988 w 82"/>
                <a:gd name="T9" fmla="*/ 1475 h 107"/>
                <a:gd name="T10" fmla="*/ 925 w 82"/>
                <a:gd name="T11" fmla="*/ 1493 h 107"/>
                <a:gd name="T12" fmla="*/ 875 w 82"/>
                <a:gd name="T13" fmla="*/ 1505 h 107"/>
                <a:gd name="T14" fmla="*/ 863 w 82"/>
                <a:gd name="T15" fmla="*/ 1505 h 107"/>
                <a:gd name="T16" fmla="*/ 800 w 82"/>
                <a:gd name="T17" fmla="*/ 1525 h 107"/>
                <a:gd name="T18" fmla="*/ 800 w 82"/>
                <a:gd name="T19" fmla="*/ 1525 h 107"/>
                <a:gd name="T20" fmla="*/ 720 w 82"/>
                <a:gd name="T21" fmla="*/ 1538 h 107"/>
                <a:gd name="T22" fmla="*/ 708 w 82"/>
                <a:gd name="T23" fmla="*/ 1538 h 107"/>
                <a:gd name="T24" fmla="*/ 645 w 82"/>
                <a:gd name="T25" fmla="*/ 1555 h 107"/>
                <a:gd name="T26" fmla="*/ 645 w 82"/>
                <a:gd name="T27" fmla="*/ 1555 h 107"/>
                <a:gd name="T28" fmla="*/ 583 w 82"/>
                <a:gd name="T29" fmla="*/ 1555 h 107"/>
                <a:gd name="T30" fmla="*/ 563 w 82"/>
                <a:gd name="T31" fmla="*/ 1555 h 107"/>
                <a:gd name="T32" fmla="*/ 500 w 82"/>
                <a:gd name="T33" fmla="*/ 1555 h 107"/>
                <a:gd name="T34" fmla="*/ 488 w 82"/>
                <a:gd name="T35" fmla="*/ 1555 h 107"/>
                <a:gd name="T36" fmla="*/ 438 w 82"/>
                <a:gd name="T37" fmla="*/ 1538 h 107"/>
                <a:gd name="T38" fmla="*/ 438 w 82"/>
                <a:gd name="T39" fmla="*/ 1525 h 107"/>
                <a:gd name="T40" fmla="*/ 438 w 82"/>
                <a:gd name="T41" fmla="*/ 1525 h 107"/>
                <a:gd name="T42" fmla="*/ 375 w 82"/>
                <a:gd name="T43" fmla="*/ 1475 h 107"/>
                <a:gd name="T44" fmla="*/ 208 w 82"/>
                <a:gd name="T45" fmla="*/ 1180 h 107"/>
                <a:gd name="T46" fmla="*/ 145 w 82"/>
                <a:gd name="T47" fmla="*/ 879 h 107"/>
                <a:gd name="T48" fmla="*/ 145 w 82"/>
                <a:gd name="T49" fmla="*/ 879 h 107"/>
                <a:gd name="T50" fmla="*/ 125 w 82"/>
                <a:gd name="T51" fmla="*/ 471 h 107"/>
                <a:gd name="T52" fmla="*/ 145 w 82"/>
                <a:gd name="T53" fmla="*/ 363 h 107"/>
                <a:gd name="T54" fmla="*/ 158 w 82"/>
                <a:gd name="T55" fmla="*/ 313 h 107"/>
                <a:gd name="T56" fmla="*/ 220 w 82"/>
                <a:gd name="T57" fmla="*/ 0 h 107"/>
                <a:gd name="T58" fmla="*/ 50 w 82"/>
                <a:gd name="T59" fmla="*/ 333 h 107"/>
                <a:gd name="T60" fmla="*/ 33 w 82"/>
                <a:gd name="T61" fmla="*/ 909 h 107"/>
                <a:gd name="T62" fmla="*/ 408 w 82"/>
                <a:gd name="T63" fmla="*/ 1651 h 107"/>
                <a:gd name="T64" fmla="*/ 688 w 82"/>
                <a:gd name="T65" fmla="*/ 1663 h 107"/>
                <a:gd name="T66" fmla="*/ 738 w 82"/>
                <a:gd name="T67" fmla="*/ 1663 h 107"/>
                <a:gd name="T68" fmla="*/ 1020 w 82"/>
                <a:gd name="T69" fmla="*/ 1588 h 107"/>
                <a:gd name="T70" fmla="*/ 1283 w 82"/>
                <a:gd name="T71" fmla="*/ 1538 h 107"/>
                <a:gd name="T72" fmla="*/ 1283 w 82"/>
                <a:gd name="T73" fmla="*/ 1430 h 107"/>
                <a:gd name="T74" fmla="*/ 1283 w 82"/>
                <a:gd name="T75" fmla="*/ 1430 h 1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2" h="107">
                  <a:moveTo>
                    <a:pt x="82" y="91"/>
                  </a:moveTo>
                  <a:cubicBezTo>
                    <a:pt x="78" y="92"/>
                    <a:pt x="74" y="92"/>
                    <a:pt x="71" y="92"/>
                  </a:cubicBezTo>
                  <a:cubicBezTo>
                    <a:pt x="70" y="92"/>
                    <a:pt x="70" y="92"/>
                    <a:pt x="69" y="93"/>
                  </a:cubicBezTo>
                  <a:cubicBezTo>
                    <a:pt x="68" y="93"/>
                    <a:pt x="67" y="93"/>
                    <a:pt x="67" y="93"/>
                  </a:cubicBezTo>
                  <a:cubicBezTo>
                    <a:pt x="65" y="93"/>
                    <a:pt x="64" y="93"/>
                    <a:pt x="63" y="94"/>
                  </a:cubicBezTo>
                  <a:cubicBezTo>
                    <a:pt x="62" y="94"/>
                    <a:pt x="61" y="94"/>
                    <a:pt x="59" y="95"/>
                  </a:cubicBezTo>
                  <a:cubicBezTo>
                    <a:pt x="58" y="95"/>
                    <a:pt x="57" y="96"/>
                    <a:pt x="56" y="96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7"/>
                    <a:pt x="53" y="97"/>
                    <a:pt x="51" y="97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49" y="98"/>
                    <a:pt x="48" y="98"/>
                    <a:pt x="46" y="98"/>
                  </a:cubicBezTo>
                  <a:cubicBezTo>
                    <a:pt x="46" y="98"/>
                    <a:pt x="46" y="98"/>
                    <a:pt x="45" y="98"/>
                  </a:cubicBezTo>
                  <a:cubicBezTo>
                    <a:pt x="44" y="99"/>
                    <a:pt x="43" y="99"/>
                    <a:pt x="41" y="99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0" y="99"/>
                    <a:pt x="38" y="99"/>
                    <a:pt x="37" y="99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4" y="99"/>
                    <a:pt x="33" y="99"/>
                    <a:pt x="32" y="99"/>
                  </a:cubicBezTo>
                  <a:cubicBezTo>
                    <a:pt x="32" y="99"/>
                    <a:pt x="32" y="99"/>
                    <a:pt x="31" y="99"/>
                  </a:cubicBezTo>
                  <a:cubicBezTo>
                    <a:pt x="30" y="98"/>
                    <a:pt x="29" y="98"/>
                    <a:pt x="28" y="98"/>
                  </a:cubicBezTo>
                  <a:cubicBezTo>
                    <a:pt x="28" y="98"/>
                    <a:pt x="28" y="97"/>
                    <a:pt x="28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6" y="97"/>
                    <a:pt x="25" y="95"/>
                    <a:pt x="24" y="94"/>
                  </a:cubicBezTo>
                  <a:cubicBezTo>
                    <a:pt x="19" y="89"/>
                    <a:pt x="15" y="82"/>
                    <a:pt x="13" y="75"/>
                  </a:cubicBezTo>
                  <a:cubicBezTo>
                    <a:pt x="11" y="68"/>
                    <a:pt x="9" y="61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7" y="47"/>
                    <a:pt x="7" y="37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9" y="22"/>
                    <a:pt x="9" y="21"/>
                    <a:pt x="10" y="20"/>
                  </a:cubicBezTo>
                  <a:cubicBezTo>
                    <a:pt x="11" y="14"/>
                    <a:pt x="12" y="7"/>
                    <a:pt x="14" y="0"/>
                  </a:cubicBezTo>
                  <a:cubicBezTo>
                    <a:pt x="9" y="6"/>
                    <a:pt x="4" y="13"/>
                    <a:pt x="3" y="21"/>
                  </a:cubicBezTo>
                  <a:cubicBezTo>
                    <a:pt x="2" y="25"/>
                    <a:pt x="0" y="41"/>
                    <a:pt x="2" y="58"/>
                  </a:cubicBezTo>
                  <a:cubicBezTo>
                    <a:pt x="4" y="66"/>
                    <a:pt x="14" y="99"/>
                    <a:pt x="26" y="105"/>
                  </a:cubicBezTo>
                  <a:cubicBezTo>
                    <a:pt x="31" y="107"/>
                    <a:pt x="38" y="106"/>
                    <a:pt x="44" y="106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51" y="106"/>
                    <a:pt x="62" y="102"/>
                    <a:pt x="65" y="101"/>
                  </a:cubicBezTo>
                  <a:cubicBezTo>
                    <a:pt x="69" y="99"/>
                    <a:pt x="74" y="99"/>
                    <a:pt x="82" y="98"/>
                  </a:cubicBezTo>
                  <a:cubicBezTo>
                    <a:pt x="82" y="96"/>
                    <a:pt x="82" y="94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9" name="Freeform 269">
              <a:extLst>
                <a:ext uri="{FF2B5EF4-FFF2-40B4-BE49-F238E27FC236}">
                  <a16:creationId xmlns:a16="http://schemas.microsoft.com/office/drawing/2014/main" id="{0FE1E235-A03F-4DE7-8BF3-F4AABE4C2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949"/>
              <a:ext cx="77" cy="57"/>
            </a:xfrm>
            <a:custGeom>
              <a:avLst/>
              <a:gdLst>
                <a:gd name="T0" fmla="*/ 30 w 31"/>
                <a:gd name="T1" fmla="*/ 124 h 23"/>
                <a:gd name="T2" fmla="*/ 92 w 31"/>
                <a:gd name="T3" fmla="*/ 307 h 23"/>
                <a:gd name="T4" fmla="*/ 370 w 31"/>
                <a:gd name="T5" fmla="*/ 320 h 23"/>
                <a:gd name="T6" fmla="*/ 462 w 31"/>
                <a:gd name="T7" fmla="*/ 154 h 23"/>
                <a:gd name="T8" fmla="*/ 30 w 31"/>
                <a:gd name="T9" fmla="*/ 12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3">
                  <a:moveTo>
                    <a:pt x="2" y="8"/>
                  </a:moveTo>
                  <a:cubicBezTo>
                    <a:pt x="0" y="13"/>
                    <a:pt x="2" y="18"/>
                    <a:pt x="6" y="20"/>
                  </a:cubicBezTo>
                  <a:cubicBezTo>
                    <a:pt x="11" y="23"/>
                    <a:pt x="18" y="23"/>
                    <a:pt x="24" y="21"/>
                  </a:cubicBezTo>
                  <a:cubicBezTo>
                    <a:pt x="31" y="18"/>
                    <a:pt x="31" y="14"/>
                    <a:pt x="30" y="10"/>
                  </a:cubicBezTo>
                  <a:cubicBezTo>
                    <a:pt x="28" y="1"/>
                    <a:pt x="8" y="0"/>
                    <a:pt x="2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0" name="Freeform 270">
              <a:extLst>
                <a:ext uri="{FF2B5EF4-FFF2-40B4-BE49-F238E27FC236}">
                  <a16:creationId xmlns:a16="http://schemas.microsoft.com/office/drawing/2014/main" id="{EA86E61F-F7C8-41B1-8FD5-1BEFCB32C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949"/>
              <a:ext cx="70" cy="45"/>
            </a:xfrm>
            <a:custGeom>
              <a:avLst/>
              <a:gdLst>
                <a:gd name="T0" fmla="*/ 0 w 28"/>
                <a:gd name="T1" fmla="*/ 125 h 18"/>
                <a:gd name="T2" fmla="*/ 408 w 28"/>
                <a:gd name="T3" fmla="*/ 158 h 18"/>
                <a:gd name="T4" fmla="*/ 395 w 28"/>
                <a:gd name="T5" fmla="*/ 283 h 18"/>
                <a:gd name="T6" fmla="*/ 425 w 28"/>
                <a:gd name="T7" fmla="*/ 158 h 18"/>
                <a:gd name="T8" fmla="*/ 0 w 28"/>
                <a:gd name="T9" fmla="*/ 12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8">
                  <a:moveTo>
                    <a:pt x="0" y="8"/>
                  </a:moveTo>
                  <a:cubicBezTo>
                    <a:pt x="7" y="1"/>
                    <a:pt x="24" y="3"/>
                    <a:pt x="26" y="10"/>
                  </a:cubicBezTo>
                  <a:cubicBezTo>
                    <a:pt x="27" y="13"/>
                    <a:pt x="27" y="15"/>
                    <a:pt x="25" y="18"/>
                  </a:cubicBezTo>
                  <a:cubicBezTo>
                    <a:pt x="27" y="15"/>
                    <a:pt x="28" y="12"/>
                    <a:pt x="27" y="10"/>
                  </a:cubicBezTo>
                  <a:cubicBezTo>
                    <a:pt x="25" y="2"/>
                    <a:pt x="6" y="0"/>
                    <a:pt x="0" y="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1" name="Freeform 271">
              <a:extLst>
                <a:ext uri="{FF2B5EF4-FFF2-40B4-BE49-F238E27FC236}">
                  <a16:creationId xmlns:a16="http://schemas.microsoft.com/office/drawing/2014/main" id="{EE5B9151-BB1C-43B9-BE41-B7E03C0D1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974"/>
              <a:ext cx="55" cy="32"/>
            </a:xfrm>
            <a:custGeom>
              <a:avLst/>
              <a:gdLst>
                <a:gd name="T0" fmla="*/ 345 w 22"/>
                <a:gd name="T1" fmla="*/ 153 h 13"/>
                <a:gd name="T2" fmla="*/ 95 w 22"/>
                <a:gd name="T3" fmla="*/ 133 h 13"/>
                <a:gd name="T4" fmla="*/ 20 w 22"/>
                <a:gd name="T5" fmla="*/ 0 h 13"/>
                <a:gd name="T6" fmla="*/ 95 w 22"/>
                <a:gd name="T7" fmla="*/ 153 h 13"/>
                <a:gd name="T8" fmla="*/ 345 w 22"/>
                <a:gd name="T9" fmla="*/ 153 h 13"/>
                <a:gd name="T10" fmla="*/ 345 w 22"/>
                <a:gd name="T11" fmla="*/ 15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3">
                  <a:moveTo>
                    <a:pt x="22" y="10"/>
                  </a:moveTo>
                  <a:cubicBezTo>
                    <a:pt x="17" y="12"/>
                    <a:pt x="11" y="12"/>
                    <a:pt x="6" y="9"/>
                  </a:cubicBezTo>
                  <a:cubicBezTo>
                    <a:pt x="3" y="7"/>
                    <a:pt x="0" y="3"/>
                    <a:pt x="1" y="0"/>
                  </a:cubicBezTo>
                  <a:cubicBezTo>
                    <a:pt x="0" y="4"/>
                    <a:pt x="2" y="8"/>
                    <a:pt x="6" y="10"/>
                  </a:cubicBezTo>
                  <a:cubicBezTo>
                    <a:pt x="10" y="13"/>
                    <a:pt x="17" y="12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8" name="Freeform 272">
              <a:extLst>
                <a:ext uri="{FF2B5EF4-FFF2-40B4-BE49-F238E27FC236}">
                  <a16:creationId xmlns:a16="http://schemas.microsoft.com/office/drawing/2014/main" id="{62F309F8-41C9-4E8C-82CE-91F811763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964"/>
              <a:ext cx="52" cy="27"/>
            </a:xfrm>
            <a:custGeom>
              <a:avLst/>
              <a:gdLst>
                <a:gd name="T0" fmla="*/ 319 w 21"/>
                <a:gd name="T1" fmla="*/ 71 h 11"/>
                <a:gd name="T2" fmla="*/ 124 w 21"/>
                <a:gd name="T3" fmla="*/ 150 h 11"/>
                <a:gd name="T4" fmla="*/ 62 w 21"/>
                <a:gd name="T5" fmla="*/ 42 h 11"/>
                <a:gd name="T6" fmla="*/ 319 w 21"/>
                <a:gd name="T7" fmla="*/ 7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1">
                  <a:moveTo>
                    <a:pt x="21" y="5"/>
                  </a:moveTo>
                  <a:cubicBezTo>
                    <a:pt x="21" y="10"/>
                    <a:pt x="13" y="11"/>
                    <a:pt x="8" y="10"/>
                  </a:cubicBezTo>
                  <a:cubicBezTo>
                    <a:pt x="3" y="9"/>
                    <a:pt x="0" y="6"/>
                    <a:pt x="4" y="3"/>
                  </a:cubicBezTo>
                  <a:cubicBezTo>
                    <a:pt x="7" y="0"/>
                    <a:pt x="20" y="0"/>
                    <a:pt x="21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9" name="Freeform 273">
              <a:extLst>
                <a:ext uri="{FF2B5EF4-FFF2-40B4-BE49-F238E27FC236}">
                  <a16:creationId xmlns:a16="http://schemas.microsoft.com/office/drawing/2014/main" id="{5FEA35AD-E048-4552-B6F6-AC6B3B4A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976"/>
              <a:ext cx="47" cy="15"/>
            </a:xfrm>
            <a:custGeom>
              <a:avLst/>
              <a:gdLst>
                <a:gd name="T0" fmla="*/ 92 w 19"/>
                <a:gd name="T1" fmla="*/ 63 h 6"/>
                <a:gd name="T2" fmla="*/ 0 w 19"/>
                <a:gd name="T3" fmla="*/ 0 h 6"/>
                <a:gd name="T4" fmla="*/ 92 w 19"/>
                <a:gd name="T5" fmla="*/ 83 h 6"/>
                <a:gd name="T6" fmla="*/ 287 w 19"/>
                <a:gd name="T7" fmla="*/ 0 h 6"/>
                <a:gd name="T8" fmla="*/ 287 w 19"/>
                <a:gd name="T9" fmla="*/ 0 h 6"/>
                <a:gd name="T10" fmla="*/ 92 w 19"/>
                <a:gd name="T11" fmla="*/ 6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6">
                  <a:moveTo>
                    <a:pt x="6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0" y="2"/>
                    <a:pt x="2" y="5"/>
                    <a:pt x="6" y="5"/>
                  </a:cubicBezTo>
                  <a:cubicBezTo>
                    <a:pt x="11" y="6"/>
                    <a:pt x="19" y="5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3"/>
                    <a:pt x="11" y="5"/>
                    <a:pt x="6" y="4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0" name="Freeform 274">
              <a:extLst>
                <a:ext uri="{FF2B5EF4-FFF2-40B4-BE49-F238E27FC236}">
                  <a16:creationId xmlns:a16="http://schemas.microsoft.com/office/drawing/2014/main" id="{4D7F1653-7455-4EE2-90C9-4789A9B40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964"/>
              <a:ext cx="33" cy="7"/>
            </a:xfrm>
            <a:custGeom>
              <a:avLst/>
              <a:gdLst>
                <a:gd name="T0" fmla="*/ 0 w 13"/>
                <a:gd name="T1" fmla="*/ 12 h 3"/>
                <a:gd name="T2" fmla="*/ 213 w 13"/>
                <a:gd name="T3" fmla="*/ 37 h 3"/>
                <a:gd name="T4" fmla="*/ 0 w 1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3" y="0"/>
                    <a:pt x="10" y="0"/>
                    <a:pt x="13" y="3"/>
                  </a:cubicBezTo>
                  <a:cubicBezTo>
                    <a:pt x="12" y="2"/>
                    <a:pt x="5" y="0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1" name="Freeform 275">
              <a:extLst>
                <a:ext uri="{FF2B5EF4-FFF2-40B4-BE49-F238E27FC236}">
                  <a16:creationId xmlns:a16="http://schemas.microsoft.com/office/drawing/2014/main" id="{7EE4561E-B639-44C8-B187-4ABD357C1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959"/>
              <a:ext cx="28" cy="12"/>
            </a:xfrm>
            <a:custGeom>
              <a:avLst/>
              <a:gdLst>
                <a:gd name="T0" fmla="*/ 0 w 11"/>
                <a:gd name="T1" fmla="*/ 41 h 5"/>
                <a:gd name="T2" fmla="*/ 181 w 11"/>
                <a:gd name="T3" fmla="*/ 70 h 5"/>
                <a:gd name="T4" fmla="*/ 0 w 11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0" y="3"/>
                  </a:moveTo>
                  <a:cubicBezTo>
                    <a:pt x="2" y="2"/>
                    <a:pt x="9" y="2"/>
                    <a:pt x="11" y="5"/>
                  </a:cubicBezTo>
                  <a:cubicBezTo>
                    <a:pt x="10" y="3"/>
                    <a:pt x="7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2" name="Freeform 276">
              <a:extLst>
                <a:ext uri="{FF2B5EF4-FFF2-40B4-BE49-F238E27FC236}">
                  <a16:creationId xmlns:a16="http://schemas.microsoft.com/office/drawing/2014/main" id="{B8DB2F0B-0623-4797-876D-FB668F6D7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986"/>
              <a:ext cx="32" cy="10"/>
            </a:xfrm>
            <a:custGeom>
              <a:avLst/>
              <a:gdLst>
                <a:gd name="T0" fmla="*/ 0 w 13"/>
                <a:gd name="T1" fmla="*/ 20 h 4"/>
                <a:gd name="T2" fmla="*/ 194 w 13"/>
                <a:gd name="T3" fmla="*/ 0 h 4"/>
                <a:gd name="T4" fmla="*/ 0 w 1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0" y="1"/>
                  </a:moveTo>
                  <a:cubicBezTo>
                    <a:pt x="1" y="2"/>
                    <a:pt x="9" y="4"/>
                    <a:pt x="13" y="0"/>
                  </a:cubicBezTo>
                  <a:cubicBezTo>
                    <a:pt x="11" y="1"/>
                    <a:pt x="6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3" name="Freeform 277">
              <a:extLst>
                <a:ext uri="{FF2B5EF4-FFF2-40B4-BE49-F238E27FC236}">
                  <a16:creationId xmlns:a16="http://schemas.microsoft.com/office/drawing/2014/main" id="{0579DF2C-50C9-464C-8AC8-649402D2A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949"/>
              <a:ext cx="77" cy="57"/>
            </a:xfrm>
            <a:custGeom>
              <a:avLst/>
              <a:gdLst>
                <a:gd name="T0" fmla="*/ 30 w 31"/>
                <a:gd name="T1" fmla="*/ 124 h 23"/>
                <a:gd name="T2" fmla="*/ 92 w 31"/>
                <a:gd name="T3" fmla="*/ 307 h 23"/>
                <a:gd name="T4" fmla="*/ 370 w 31"/>
                <a:gd name="T5" fmla="*/ 320 h 23"/>
                <a:gd name="T6" fmla="*/ 462 w 31"/>
                <a:gd name="T7" fmla="*/ 154 h 23"/>
                <a:gd name="T8" fmla="*/ 30 w 31"/>
                <a:gd name="T9" fmla="*/ 12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3">
                  <a:moveTo>
                    <a:pt x="2" y="8"/>
                  </a:moveTo>
                  <a:cubicBezTo>
                    <a:pt x="0" y="13"/>
                    <a:pt x="2" y="18"/>
                    <a:pt x="6" y="20"/>
                  </a:cubicBezTo>
                  <a:cubicBezTo>
                    <a:pt x="11" y="23"/>
                    <a:pt x="18" y="23"/>
                    <a:pt x="24" y="21"/>
                  </a:cubicBezTo>
                  <a:cubicBezTo>
                    <a:pt x="31" y="18"/>
                    <a:pt x="31" y="14"/>
                    <a:pt x="30" y="10"/>
                  </a:cubicBezTo>
                  <a:cubicBezTo>
                    <a:pt x="28" y="1"/>
                    <a:pt x="8" y="0"/>
                    <a:pt x="2" y="8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4" name="Freeform 278">
              <a:extLst>
                <a:ext uri="{FF2B5EF4-FFF2-40B4-BE49-F238E27FC236}">
                  <a16:creationId xmlns:a16="http://schemas.microsoft.com/office/drawing/2014/main" id="{EA1926D2-1A24-4E2A-806E-514071F03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971"/>
              <a:ext cx="45" cy="18"/>
            </a:xfrm>
            <a:custGeom>
              <a:avLst/>
              <a:gdLst>
                <a:gd name="T0" fmla="*/ 0 w 18"/>
                <a:gd name="T1" fmla="*/ 67 h 7"/>
                <a:gd name="T2" fmla="*/ 95 w 18"/>
                <a:gd name="T3" fmla="*/ 118 h 7"/>
                <a:gd name="T4" fmla="*/ 270 w 18"/>
                <a:gd name="T5" fmla="*/ 54 h 7"/>
                <a:gd name="T6" fmla="*/ 283 w 18"/>
                <a:gd name="T7" fmla="*/ 0 h 7"/>
                <a:gd name="T8" fmla="*/ 270 w 18"/>
                <a:gd name="T9" fmla="*/ 54 h 7"/>
                <a:gd name="T10" fmla="*/ 95 w 18"/>
                <a:gd name="T11" fmla="*/ 118 h 7"/>
                <a:gd name="T12" fmla="*/ 20 w 18"/>
                <a:gd name="T13" fmla="*/ 67 h 7"/>
                <a:gd name="T14" fmla="*/ 33 w 18"/>
                <a:gd name="T15" fmla="*/ 21 h 7"/>
                <a:gd name="T16" fmla="*/ 0 w 18"/>
                <a:gd name="T17" fmla="*/ 6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">
                  <a:moveTo>
                    <a:pt x="0" y="4"/>
                  </a:moveTo>
                  <a:cubicBezTo>
                    <a:pt x="1" y="6"/>
                    <a:pt x="3" y="7"/>
                    <a:pt x="6" y="7"/>
                  </a:cubicBezTo>
                  <a:cubicBezTo>
                    <a:pt x="10" y="7"/>
                    <a:pt x="14" y="6"/>
                    <a:pt x="17" y="3"/>
                  </a:cubicBezTo>
                  <a:cubicBezTo>
                    <a:pt x="18" y="2"/>
                    <a:pt x="18" y="1"/>
                    <a:pt x="18" y="0"/>
                  </a:cubicBezTo>
                  <a:cubicBezTo>
                    <a:pt x="18" y="1"/>
                    <a:pt x="18" y="2"/>
                    <a:pt x="17" y="3"/>
                  </a:cubicBezTo>
                  <a:cubicBezTo>
                    <a:pt x="14" y="6"/>
                    <a:pt x="10" y="7"/>
                    <a:pt x="6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5" name="Freeform 279">
              <a:extLst>
                <a:ext uri="{FF2B5EF4-FFF2-40B4-BE49-F238E27FC236}">
                  <a16:creationId xmlns:a16="http://schemas.microsoft.com/office/drawing/2014/main" id="{03493694-1E1A-4187-AD94-C3793C3BB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896"/>
              <a:ext cx="153" cy="173"/>
            </a:xfrm>
            <a:custGeom>
              <a:avLst/>
              <a:gdLst>
                <a:gd name="T0" fmla="*/ 963 w 61"/>
                <a:gd name="T1" fmla="*/ 283 h 69"/>
                <a:gd name="T2" fmla="*/ 396 w 61"/>
                <a:gd name="T3" fmla="*/ 1088 h 69"/>
                <a:gd name="T4" fmla="*/ 472 w 61"/>
                <a:gd name="T5" fmla="*/ 993 h 69"/>
                <a:gd name="T6" fmla="*/ 900 w 61"/>
                <a:gd name="T7" fmla="*/ 376 h 69"/>
                <a:gd name="T8" fmla="*/ 963 w 61"/>
                <a:gd name="T9" fmla="*/ 28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9">
                  <a:moveTo>
                    <a:pt x="61" y="18"/>
                  </a:moveTo>
                  <a:cubicBezTo>
                    <a:pt x="30" y="0"/>
                    <a:pt x="0" y="43"/>
                    <a:pt x="25" y="69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11" y="44"/>
                    <a:pt x="34" y="10"/>
                    <a:pt x="57" y="2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6" name="Freeform 280">
              <a:extLst>
                <a:ext uri="{FF2B5EF4-FFF2-40B4-BE49-F238E27FC236}">
                  <a16:creationId xmlns:a16="http://schemas.microsoft.com/office/drawing/2014/main" id="{F6C003C1-ED79-4A95-B188-39122FFFE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421"/>
              <a:ext cx="25" cy="20"/>
            </a:xfrm>
            <a:custGeom>
              <a:avLst/>
              <a:gdLst>
                <a:gd name="T0" fmla="*/ 63 w 10"/>
                <a:gd name="T1" fmla="*/ 20 h 8"/>
                <a:gd name="T2" fmla="*/ 158 w 10"/>
                <a:gd name="T3" fmla="*/ 63 h 8"/>
                <a:gd name="T4" fmla="*/ 83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1"/>
                  </a:moveTo>
                  <a:cubicBezTo>
                    <a:pt x="0" y="5"/>
                    <a:pt x="8" y="8"/>
                    <a:pt x="10" y="4"/>
                  </a:cubicBezTo>
                  <a:cubicBezTo>
                    <a:pt x="9" y="2"/>
                    <a:pt x="7" y="1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7" name="Freeform 281">
              <a:extLst>
                <a:ext uri="{FF2B5EF4-FFF2-40B4-BE49-F238E27FC236}">
                  <a16:creationId xmlns:a16="http://schemas.microsoft.com/office/drawing/2014/main" id="{844A36ED-92A9-45DE-A8F4-0F526F52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434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20 h 4"/>
                <a:gd name="T4" fmla="*/ 68 w 5"/>
                <a:gd name="T5" fmla="*/ 50 h 4"/>
                <a:gd name="T6" fmla="*/ 55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3"/>
                    <a:pt x="2" y="4"/>
                    <a:pt x="4" y="3"/>
                  </a:cubicBezTo>
                  <a:cubicBezTo>
                    <a:pt x="5" y="2"/>
                    <a:pt x="4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8" name="Freeform 282">
              <a:extLst>
                <a:ext uri="{FF2B5EF4-FFF2-40B4-BE49-F238E27FC236}">
                  <a16:creationId xmlns:a16="http://schemas.microsoft.com/office/drawing/2014/main" id="{029363D7-7D93-4A00-B7C7-31445D550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381"/>
              <a:ext cx="40" cy="30"/>
            </a:xfrm>
            <a:custGeom>
              <a:avLst/>
              <a:gdLst>
                <a:gd name="T0" fmla="*/ 145 w 16"/>
                <a:gd name="T1" fmla="*/ 0 h 12"/>
                <a:gd name="T2" fmla="*/ 125 w 16"/>
                <a:gd name="T3" fmla="*/ 175 h 12"/>
                <a:gd name="T4" fmla="*/ 125 w 16"/>
                <a:gd name="T5" fmla="*/ 3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9" y="0"/>
                  </a:moveTo>
                  <a:cubicBezTo>
                    <a:pt x="2" y="1"/>
                    <a:pt x="0" y="12"/>
                    <a:pt x="8" y="11"/>
                  </a:cubicBezTo>
                  <a:cubicBezTo>
                    <a:pt x="16" y="10"/>
                    <a:pt x="12" y="3"/>
                    <a:pt x="8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9" name="Freeform 283">
              <a:extLst>
                <a:ext uri="{FF2B5EF4-FFF2-40B4-BE49-F238E27FC236}">
                  <a16:creationId xmlns:a16="http://schemas.microsoft.com/office/drawing/2014/main" id="{E0C0EDE3-79D0-4FB2-9F50-F69E8932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401"/>
              <a:ext cx="22" cy="25"/>
            </a:xfrm>
            <a:custGeom>
              <a:avLst/>
              <a:gdLst>
                <a:gd name="T0" fmla="*/ 90 w 9"/>
                <a:gd name="T1" fmla="*/ 50 h 10"/>
                <a:gd name="T2" fmla="*/ 132 w 9"/>
                <a:gd name="T3" fmla="*/ 63 h 10"/>
                <a:gd name="T4" fmla="*/ 90 w 9"/>
                <a:gd name="T5" fmla="*/ 3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6" y="3"/>
                  </a:moveTo>
                  <a:cubicBezTo>
                    <a:pt x="0" y="0"/>
                    <a:pt x="4" y="10"/>
                    <a:pt x="9" y="4"/>
                  </a:cubicBezTo>
                  <a:cubicBezTo>
                    <a:pt x="8" y="3"/>
                    <a:pt x="7" y="3"/>
                    <a:pt x="6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0" name="Freeform 284">
              <a:extLst>
                <a:ext uri="{FF2B5EF4-FFF2-40B4-BE49-F238E27FC236}">
                  <a16:creationId xmlns:a16="http://schemas.microsoft.com/office/drawing/2014/main" id="{790BA552-EBFB-4C12-BD0A-D79104A60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399"/>
              <a:ext cx="33" cy="30"/>
            </a:xfrm>
            <a:custGeom>
              <a:avLst/>
              <a:gdLst>
                <a:gd name="T0" fmla="*/ 117 w 13"/>
                <a:gd name="T1" fmla="*/ 83 h 12"/>
                <a:gd name="T2" fmla="*/ 63 w 13"/>
                <a:gd name="T3" fmla="*/ 158 h 12"/>
                <a:gd name="T4" fmla="*/ 147 w 13"/>
                <a:gd name="T5" fmla="*/ 6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7" y="5"/>
                  </a:moveTo>
                  <a:cubicBezTo>
                    <a:pt x="4" y="0"/>
                    <a:pt x="0" y="7"/>
                    <a:pt x="4" y="10"/>
                  </a:cubicBezTo>
                  <a:cubicBezTo>
                    <a:pt x="9" y="12"/>
                    <a:pt x="13" y="7"/>
                    <a:pt x="9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1" name="Freeform 285">
              <a:extLst>
                <a:ext uri="{FF2B5EF4-FFF2-40B4-BE49-F238E27FC236}">
                  <a16:creationId xmlns:a16="http://schemas.microsoft.com/office/drawing/2014/main" id="{16DBA1E7-9D0C-4B50-A148-C3536001D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429"/>
              <a:ext cx="38" cy="25"/>
            </a:xfrm>
            <a:custGeom>
              <a:avLst/>
              <a:gdLst>
                <a:gd name="T0" fmla="*/ 33 w 15"/>
                <a:gd name="T1" fmla="*/ 33 h 10"/>
                <a:gd name="T2" fmla="*/ 84 w 1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2" y="2"/>
                  </a:moveTo>
                  <a:cubicBezTo>
                    <a:pt x="0" y="10"/>
                    <a:pt x="15" y="10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2" name="Freeform 286">
              <a:extLst>
                <a:ext uri="{FF2B5EF4-FFF2-40B4-BE49-F238E27FC236}">
                  <a16:creationId xmlns:a16="http://schemas.microsoft.com/office/drawing/2014/main" id="{27806615-5B3B-4571-84F0-165C76769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451"/>
              <a:ext cx="10" cy="13"/>
            </a:xfrm>
            <a:custGeom>
              <a:avLst/>
              <a:gdLst>
                <a:gd name="T0" fmla="*/ 33 w 4"/>
                <a:gd name="T1" fmla="*/ 21 h 5"/>
                <a:gd name="T2" fmla="*/ 0 w 4"/>
                <a:gd name="T3" fmla="*/ 21 h 5"/>
                <a:gd name="T4" fmla="*/ 20 w 4"/>
                <a:gd name="T5" fmla="*/ 88 h 5"/>
                <a:gd name="T6" fmla="*/ 33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4"/>
                    <a:pt x="2" y="3"/>
                    <a:pt x="2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3" name="Freeform 287">
              <a:extLst>
                <a:ext uri="{FF2B5EF4-FFF2-40B4-BE49-F238E27FC236}">
                  <a16:creationId xmlns:a16="http://schemas.microsoft.com/office/drawing/2014/main" id="{DB7DC461-3868-4582-A91B-62A629C6C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456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0 w 4"/>
                <a:gd name="T3" fmla="*/ 50 h 4"/>
                <a:gd name="T4" fmla="*/ 63 w 4"/>
                <a:gd name="T5" fmla="*/ 33 h 4"/>
                <a:gd name="T6" fmla="*/ 5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4"/>
                    <a:pt x="2" y="3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4" name="Freeform 288">
              <a:extLst>
                <a:ext uri="{FF2B5EF4-FFF2-40B4-BE49-F238E27FC236}">
                  <a16:creationId xmlns:a16="http://schemas.microsoft.com/office/drawing/2014/main" id="{1A3EC7DD-5D3E-4284-B6CC-3A3AE0CF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434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28 w 3"/>
                <a:gd name="T3" fmla="*/ 20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2"/>
                    <a:pt x="2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5" name="Freeform 289">
              <a:extLst>
                <a:ext uri="{FF2B5EF4-FFF2-40B4-BE49-F238E27FC236}">
                  <a16:creationId xmlns:a16="http://schemas.microsoft.com/office/drawing/2014/main" id="{BCF15D0C-B47A-4E32-A8F3-E8C374181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419"/>
              <a:ext cx="8" cy="10"/>
            </a:xfrm>
            <a:custGeom>
              <a:avLst/>
              <a:gdLst>
                <a:gd name="T0" fmla="*/ 35 w 3"/>
                <a:gd name="T1" fmla="*/ 50 h 4"/>
                <a:gd name="T2" fmla="*/ 0 w 3"/>
                <a:gd name="T3" fmla="*/ 63 h 4"/>
                <a:gd name="T4" fmla="*/ 56 w 3"/>
                <a:gd name="T5" fmla="*/ 20 h 4"/>
                <a:gd name="T6" fmla="*/ 21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4"/>
                    <a:pt x="1" y="3"/>
                    <a:pt x="0" y="4"/>
                  </a:cubicBezTo>
                  <a:cubicBezTo>
                    <a:pt x="3" y="3"/>
                    <a:pt x="2" y="3"/>
                    <a:pt x="3" y="1"/>
                  </a:cubicBezTo>
                  <a:cubicBezTo>
                    <a:pt x="2" y="0"/>
                    <a:pt x="2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6" name="Freeform 290">
              <a:extLst>
                <a:ext uri="{FF2B5EF4-FFF2-40B4-BE49-F238E27FC236}">
                  <a16:creationId xmlns:a16="http://schemas.microsoft.com/office/drawing/2014/main" id="{1CDA1CC1-CA74-4753-98FF-11B9019E0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399"/>
              <a:ext cx="12" cy="10"/>
            </a:xfrm>
            <a:custGeom>
              <a:avLst/>
              <a:gdLst>
                <a:gd name="T0" fmla="*/ 29 w 5"/>
                <a:gd name="T1" fmla="*/ 20 h 4"/>
                <a:gd name="T2" fmla="*/ 0 w 5"/>
                <a:gd name="T3" fmla="*/ 20 h 4"/>
                <a:gd name="T4" fmla="*/ 70 w 5"/>
                <a:gd name="T5" fmla="*/ 33 h 4"/>
                <a:gd name="T6" fmla="*/ 12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4"/>
                    <a:pt x="3" y="4"/>
                    <a:pt x="5" y="2"/>
                  </a:cubicBezTo>
                  <a:cubicBezTo>
                    <a:pt x="4" y="0"/>
                    <a:pt x="3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7" name="Freeform 291">
              <a:extLst>
                <a:ext uri="{FF2B5EF4-FFF2-40B4-BE49-F238E27FC236}">
                  <a16:creationId xmlns:a16="http://schemas.microsoft.com/office/drawing/2014/main" id="{8380489F-E12E-46C7-9784-43CFEA057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404"/>
              <a:ext cx="38" cy="12"/>
            </a:xfrm>
            <a:custGeom>
              <a:avLst/>
              <a:gdLst>
                <a:gd name="T0" fmla="*/ 117 w 15"/>
                <a:gd name="T1" fmla="*/ 12 h 5"/>
                <a:gd name="T2" fmla="*/ 117 w 1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7" y="1"/>
                  </a:moveTo>
                  <a:cubicBezTo>
                    <a:pt x="0" y="5"/>
                    <a:pt x="15" y="3"/>
                    <a:pt x="7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8" name="Freeform 292">
              <a:extLst>
                <a:ext uri="{FF2B5EF4-FFF2-40B4-BE49-F238E27FC236}">
                  <a16:creationId xmlns:a16="http://schemas.microsoft.com/office/drawing/2014/main" id="{CA1627ED-F32C-480A-8622-13B4EE1E5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409"/>
              <a:ext cx="12" cy="10"/>
            </a:xfrm>
            <a:custGeom>
              <a:avLst/>
              <a:gdLst>
                <a:gd name="T0" fmla="*/ 58 w 5"/>
                <a:gd name="T1" fmla="*/ 0 h 4"/>
                <a:gd name="T2" fmla="*/ 0 w 5"/>
                <a:gd name="T3" fmla="*/ 33 h 4"/>
                <a:gd name="T4" fmla="*/ 70 w 5"/>
                <a:gd name="T5" fmla="*/ 33 h 4"/>
                <a:gd name="T6" fmla="*/ 58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2" y="4"/>
                    <a:pt x="4" y="4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9" name="Freeform 293">
              <a:extLst>
                <a:ext uri="{FF2B5EF4-FFF2-40B4-BE49-F238E27FC236}">
                  <a16:creationId xmlns:a16="http://schemas.microsoft.com/office/drawing/2014/main" id="{DA4CA2B8-C08A-4267-9C24-81608F41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49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33 h 2"/>
                <a:gd name="T4" fmla="*/ 33 w 2"/>
                <a:gd name="T5" fmla="*/ 2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2"/>
                    <a:pt x="1" y="2"/>
                    <a:pt x="2" y="1"/>
                  </a:cubicBezTo>
                  <a:cubicBezTo>
                    <a:pt x="2" y="0"/>
                    <a:pt x="1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0" name="Freeform 294">
              <a:extLst>
                <a:ext uri="{FF2B5EF4-FFF2-40B4-BE49-F238E27FC236}">
                  <a16:creationId xmlns:a16="http://schemas.microsoft.com/office/drawing/2014/main" id="{32FB040D-9545-4863-9CAB-A19B069E2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1476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33 h 2"/>
                <a:gd name="T4" fmla="*/ 20 w 2"/>
                <a:gd name="T5" fmla="*/ 33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0"/>
                    <a:pt x="1" y="1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1" name="Freeform 295">
              <a:extLst>
                <a:ext uri="{FF2B5EF4-FFF2-40B4-BE49-F238E27FC236}">
                  <a16:creationId xmlns:a16="http://schemas.microsoft.com/office/drawing/2014/main" id="{F0886448-E939-4560-B18E-300E68C7D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431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2" name="Freeform 296">
              <a:extLst>
                <a:ext uri="{FF2B5EF4-FFF2-40B4-BE49-F238E27FC236}">
                  <a16:creationId xmlns:a16="http://schemas.microsoft.com/office/drawing/2014/main" id="{336BD1AD-6558-4301-8E20-2902B41F9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446"/>
              <a:ext cx="23" cy="18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85 h 7"/>
                <a:gd name="T4" fmla="*/ 130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3"/>
                    <a:pt x="3" y="5"/>
                  </a:cubicBezTo>
                  <a:cubicBezTo>
                    <a:pt x="7" y="7"/>
                    <a:pt x="9" y="2"/>
                    <a:pt x="8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3" name="Freeform 297">
              <a:extLst>
                <a:ext uri="{FF2B5EF4-FFF2-40B4-BE49-F238E27FC236}">
                  <a16:creationId xmlns:a16="http://schemas.microsoft.com/office/drawing/2014/main" id="{CF569577-6D5E-4D60-9748-AABB1C8F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444"/>
              <a:ext cx="17" cy="12"/>
            </a:xfrm>
            <a:custGeom>
              <a:avLst/>
              <a:gdLst>
                <a:gd name="T0" fmla="*/ 58 w 7"/>
                <a:gd name="T1" fmla="*/ 12 h 5"/>
                <a:gd name="T2" fmla="*/ 41 w 7"/>
                <a:gd name="T3" fmla="*/ 70 h 5"/>
                <a:gd name="T4" fmla="*/ 58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4" y="1"/>
                  </a:moveTo>
                  <a:cubicBezTo>
                    <a:pt x="1" y="1"/>
                    <a:pt x="0" y="4"/>
                    <a:pt x="3" y="5"/>
                  </a:cubicBezTo>
                  <a:cubicBezTo>
                    <a:pt x="7" y="5"/>
                    <a:pt x="6" y="1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4" name="Freeform 298">
              <a:extLst>
                <a:ext uri="{FF2B5EF4-FFF2-40B4-BE49-F238E27FC236}">
                  <a16:creationId xmlns:a16="http://schemas.microsoft.com/office/drawing/2014/main" id="{46CED47C-4A02-4886-B8D5-98777C4D1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434"/>
              <a:ext cx="18" cy="10"/>
            </a:xfrm>
            <a:custGeom>
              <a:avLst/>
              <a:gdLst>
                <a:gd name="T0" fmla="*/ 54 w 7"/>
                <a:gd name="T1" fmla="*/ 0 h 4"/>
                <a:gd name="T2" fmla="*/ 118 w 7"/>
                <a:gd name="T3" fmla="*/ 33 h 4"/>
                <a:gd name="T4" fmla="*/ 85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4"/>
                    <a:pt x="5" y="4"/>
                    <a:pt x="7" y="2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5" name="Freeform 299">
              <a:extLst>
                <a:ext uri="{FF2B5EF4-FFF2-40B4-BE49-F238E27FC236}">
                  <a16:creationId xmlns:a16="http://schemas.microsoft.com/office/drawing/2014/main" id="{645B710A-CE1F-4BB7-AD45-E7A00C90E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421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95 w 8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0" y="5"/>
                    <a:pt x="8" y="4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6" name="Freeform 300">
              <a:extLst>
                <a:ext uri="{FF2B5EF4-FFF2-40B4-BE49-F238E27FC236}">
                  <a16:creationId xmlns:a16="http://schemas.microsoft.com/office/drawing/2014/main" id="{3BC245B9-33D1-408C-AE8F-A558C8A1D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414"/>
              <a:ext cx="8" cy="7"/>
            </a:xfrm>
            <a:custGeom>
              <a:avLst/>
              <a:gdLst>
                <a:gd name="T0" fmla="*/ 0 w 3"/>
                <a:gd name="T1" fmla="*/ 12 h 3"/>
                <a:gd name="T2" fmla="*/ 56 w 3"/>
                <a:gd name="T3" fmla="*/ 12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7" name="Freeform 301">
              <a:extLst>
                <a:ext uri="{FF2B5EF4-FFF2-40B4-BE49-F238E27FC236}">
                  <a16:creationId xmlns:a16="http://schemas.microsoft.com/office/drawing/2014/main" id="{50AF162C-2C31-4DF9-A509-38769C38A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471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63 h 4"/>
                <a:gd name="T4" fmla="*/ 63 w 4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2" y="4"/>
                    <a:pt x="2" y="4"/>
                    <a:pt x="4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8" name="Freeform 302">
              <a:extLst>
                <a:ext uri="{FF2B5EF4-FFF2-40B4-BE49-F238E27FC236}">
                  <a16:creationId xmlns:a16="http://schemas.microsoft.com/office/drawing/2014/main" id="{07C3322D-5AE4-408F-85D2-D81D0A5ED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499"/>
              <a:ext cx="7" cy="7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37 h 3"/>
                <a:gd name="T4" fmla="*/ 37 w 3"/>
                <a:gd name="T5" fmla="*/ 12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9" name="Freeform 303">
              <a:extLst>
                <a:ext uri="{FF2B5EF4-FFF2-40B4-BE49-F238E27FC236}">
                  <a16:creationId xmlns:a16="http://schemas.microsoft.com/office/drawing/2014/main" id="{F8B2908C-1FA8-489D-A119-A88701ED7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456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50 h 4"/>
                <a:gd name="T4" fmla="*/ 5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4"/>
                    <a:pt x="4" y="4"/>
                    <a:pt x="3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0" name="Freeform 304">
              <a:extLst>
                <a:ext uri="{FF2B5EF4-FFF2-40B4-BE49-F238E27FC236}">
                  <a16:creationId xmlns:a16="http://schemas.microsoft.com/office/drawing/2014/main" id="{23D38A2A-622A-4C79-802E-C507FFA65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441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56 h 3"/>
                <a:gd name="T4" fmla="*/ 56 w 3"/>
                <a:gd name="T5" fmla="*/ 35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3" y="2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1" name="Freeform 305">
              <a:extLst>
                <a:ext uri="{FF2B5EF4-FFF2-40B4-BE49-F238E27FC236}">
                  <a16:creationId xmlns:a16="http://schemas.microsoft.com/office/drawing/2014/main" id="{A9140357-7328-4823-B54B-41887231F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394"/>
              <a:ext cx="10" cy="5"/>
            </a:xfrm>
            <a:custGeom>
              <a:avLst/>
              <a:gdLst>
                <a:gd name="T0" fmla="*/ 20 w 4"/>
                <a:gd name="T1" fmla="*/ 0 h 2"/>
                <a:gd name="T2" fmla="*/ 0 w 4"/>
                <a:gd name="T3" fmla="*/ 20 h 2"/>
                <a:gd name="T4" fmla="*/ 63 w 4"/>
                <a:gd name="T5" fmla="*/ 20 h 2"/>
                <a:gd name="T6" fmla="*/ 50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2" name="Freeform 306">
              <a:extLst>
                <a:ext uri="{FF2B5EF4-FFF2-40B4-BE49-F238E27FC236}">
                  <a16:creationId xmlns:a16="http://schemas.microsoft.com/office/drawing/2014/main" id="{66604020-FA1A-4D12-B63F-E1361548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404"/>
              <a:ext cx="32" cy="17"/>
            </a:xfrm>
            <a:custGeom>
              <a:avLst/>
              <a:gdLst>
                <a:gd name="T0" fmla="*/ 121 w 13"/>
                <a:gd name="T1" fmla="*/ 0 h 7"/>
                <a:gd name="T2" fmla="*/ 121 w 13"/>
                <a:gd name="T3" fmla="*/ 1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0" y="4"/>
                    <a:pt x="13" y="7"/>
                    <a:pt x="8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3" name="Freeform 307">
              <a:extLst>
                <a:ext uri="{FF2B5EF4-FFF2-40B4-BE49-F238E27FC236}">
                  <a16:creationId xmlns:a16="http://schemas.microsoft.com/office/drawing/2014/main" id="{5EC57501-A4D0-41D3-AF2B-C550F1B92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416"/>
              <a:ext cx="45" cy="15"/>
            </a:xfrm>
            <a:custGeom>
              <a:avLst/>
              <a:gdLst>
                <a:gd name="T0" fmla="*/ 113 w 18"/>
                <a:gd name="T1" fmla="*/ 0 h 6"/>
                <a:gd name="T2" fmla="*/ 145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7" y="0"/>
                  </a:moveTo>
                  <a:cubicBezTo>
                    <a:pt x="0" y="6"/>
                    <a:pt x="18" y="4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4" name="Freeform 308">
              <a:extLst>
                <a:ext uri="{FF2B5EF4-FFF2-40B4-BE49-F238E27FC236}">
                  <a16:creationId xmlns:a16="http://schemas.microsoft.com/office/drawing/2014/main" id="{46EEF64D-32CB-4C8F-A959-CEFFDDE6F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384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33 h 2"/>
                <a:gd name="T4" fmla="*/ 20 w 2"/>
                <a:gd name="T5" fmla="*/ 0 h 2"/>
                <a:gd name="T6" fmla="*/ 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5" name="Freeform 309">
              <a:extLst>
                <a:ext uri="{FF2B5EF4-FFF2-40B4-BE49-F238E27FC236}">
                  <a16:creationId xmlns:a16="http://schemas.microsoft.com/office/drawing/2014/main" id="{A1CAF33C-AE0D-4398-A21F-4E567A2E3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359"/>
              <a:ext cx="5" cy="7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28 h 3"/>
                <a:gd name="T4" fmla="*/ 33 w 2"/>
                <a:gd name="T5" fmla="*/ 2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2" y="2"/>
                    <a:pt x="2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6" name="Freeform 310">
              <a:extLst>
                <a:ext uri="{FF2B5EF4-FFF2-40B4-BE49-F238E27FC236}">
                  <a16:creationId xmlns:a16="http://schemas.microsoft.com/office/drawing/2014/main" id="{9CCB6125-1960-43E7-BFB7-2B1304BAF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364"/>
              <a:ext cx="10" cy="12"/>
            </a:xfrm>
            <a:custGeom>
              <a:avLst/>
              <a:gdLst>
                <a:gd name="T0" fmla="*/ 20 w 4"/>
                <a:gd name="T1" fmla="*/ 41 h 5"/>
                <a:gd name="T2" fmla="*/ 20 w 4"/>
                <a:gd name="T3" fmla="*/ 70 h 5"/>
                <a:gd name="T4" fmla="*/ 0 w 4"/>
                <a:gd name="T5" fmla="*/ 4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4" y="3"/>
                    <a:pt x="2" y="0"/>
                    <a:pt x="0" y="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7" name="Freeform 311">
              <a:extLst>
                <a:ext uri="{FF2B5EF4-FFF2-40B4-BE49-F238E27FC236}">
                  <a16:creationId xmlns:a16="http://schemas.microsoft.com/office/drawing/2014/main" id="{E9C78FA0-F9FE-4CF9-83ED-EE1F6E7F9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371"/>
              <a:ext cx="42" cy="23"/>
            </a:xfrm>
            <a:custGeom>
              <a:avLst/>
              <a:gdLst>
                <a:gd name="T0" fmla="*/ 104 w 17"/>
                <a:gd name="T1" fmla="*/ 118 h 9"/>
                <a:gd name="T2" fmla="*/ 62 w 17"/>
                <a:gd name="T3" fmla="*/ 118 h 9"/>
                <a:gd name="T4" fmla="*/ 74 w 17"/>
                <a:gd name="T5" fmla="*/ 151 h 9"/>
                <a:gd name="T6" fmla="*/ 74 w 17"/>
                <a:gd name="T7" fmla="*/ 15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7" y="7"/>
                  </a:moveTo>
                  <a:cubicBezTo>
                    <a:pt x="6" y="7"/>
                    <a:pt x="6" y="6"/>
                    <a:pt x="4" y="7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17" y="7"/>
                    <a:pt x="0" y="0"/>
                    <a:pt x="5" y="9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8" name="Freeform 312">
              <a:extLst>
                <a:ext uri="{FF2B5EF4-FFF2-40B4-BE49-F238E27FC236}">
                  <a16:creationId xmlns:a16="http://schemas.microsoft.com/office/drawing/2014/main" id="{30F158A4-6321-4450-ABBE-E3E0D07D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424"/>
              <a:ext cx="18" cy="15"/>
            </a:xfrm>
            <a:custGeom>
              <a:avLst/>
              <a:gdLst>
                <a:gd name="T0" fmla="*/ 85 w 7"/>
                <a:gd name="T1" fmla="*/ 20 h 6"/>
                <a:gd name="T2" fmla="*/ 118 w 7"/>
                <a:gd name="T3" fmla="*/ 20 h 6"/>
                <a:gd name="T4" fmla="*/ 85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0" y="4"/>
                    <a:pt x="7" y="6"/>
                    <a:pt x="7" y="1"/>
                  </a:cubicBezTo>
                  <a:cubicBezTo>
                    <a:pt x="6" y="0"/>
                    <a:pt x="6" y="1"/>
                    <a:pt x="5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9" name="Freeform 313">
              <a:extLst>
                <a:ext uri="{FF2B5EF4-FFF2-40B4-BE49-F238E27FC236}">
                  <a16:creationId xmlns:a16="http://schemas.microsoft.com/office/drawing/2014/main" id="{CB7CB48B-81F4-4BEF-A583-1DF5251C6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439"/>
              <a:ext cx="32" cy="20"/>
            </a:xfrm>
            <a:custGeom>
              <a:avLst/>
              <a:gdLst>
                <a:gd name="T0" fmla="*/ 30 w 13"/>
                <a:gd name="T1" fmla="*/ 20 h 8"/>
                <a:gd name="T2" fmla="*/ 74 w 1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2" y="1"/>
                  </a:moveTo>
                  <a:cubicBezTo>
                    <a:pt x="0" y="8"/>
                    <a:pt x="13" y="0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0" name="Freeform 314">
              <a:extLst>
                <a:ext uri="{FF2B5EF4-FFF2-40B4-BE49-F238E27FC236}">
                  <a16:creationId xmlns:a16="http://schemas.microsoft.com/office/drawing/2014/main" id="{F4E98539-6B66-49E9-9F11-7C57AFE2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409"/>
              <a:ext cx="65" cy="17"/>
            </a:xfrm>
            <a:custGeom>
              <a:avLst/>
              <a:gdLst>
                <a:gd name="T0" fmla="*/ 188 w 26"/>
                <a:gd name="T1" fmla="*/ 0 h 7"/>
                <a:gd name="T2" fmla="*/ 250 w 2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12" y="0"/>
                  </a:moveTo>
                  <a:cubicBezTo>
                    <a:pt x="0" y="7"/>
                    <a:pt x="26" y="7"/>
                    <a:pt x="16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1" name="Freeform 315">
              <a:extLst>
                <a:ext uri="{FF2B5EF4-FFF2-40B4-BE49-F238E27FC236}">
                  <a16:creationId xmlns:a16="http://schemas.microsoft.com/office/drawing/2014/main" id="{216C7E46-14D6-441B-92CA-FDB7AD977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394"/>
              <a:ext cx="8" cy="7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12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2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2" name="Freeform 316">
              <a:extLst>
                <a:ext uri="{FF2B5EF4-FFF2-40B4-BE49-F238E27FC236}">
                  <a16:creationId xmlns:a16="http://schemas.microsoft.com/office/drawing/2014/main" id="{1DE372E0-2591-4C90-9B19-06FAA7F81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386"/>
              <a:ext cx="7" cy="10"/>
            </a:xfrm>
            <a:custGeom>
              <a:avLst/>
              <a:gdLst>
                <a:gd name="T0" fmla="*/ 12 w 3"/>
                <a:gd name="T1" fmla="*/ 0 h 4"/>
                <a:gd name="T2" fmla="*/ 0 w 3"/>
                <a:gd name="T3" fmla="*/ 20 h 4"/>
                <a:gd name="T4" fmla="*/ 37 w 3"/>
                <a:gd name="T5" fmla="*/ 20 h 4"/>
                <a:gd name="T6" fmla="*/ 28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4"/>
                    <a:pt x="3" y="4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3" name="Freeform 317">
              <a:extLst>
                <a:ext uri="{FF2B5EF4-FFF2-40B4-BE49-F238E27FC236}">
                  <a16:creationId xmlns:a16="http://schemas.microsoft.com/office/drawing/2014/main" id="{77FFAAAF-AA59-4583-BB86-67AEAB9A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404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0 w 6"/>
                <a:gd name="T3" fmla="*/ 50 h 4"/>
                <a:gd name="T4" fmla="*/ 8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4"/>
                    <a:pt x="6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4" name="Freeform 318">
              <a:extLst>
                <a:ext uri="{FF2B5EF4-FFF2-40B4-BE49-F238E27FC236}">
                  <a16:creationId xmlns:a16="http://schemas.microsoft.com/office/drawing/2014/main" id="{6101C3AD-7AAE-4D6E-AEF5-21646F3EF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366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5" name="Freeform 319">
              <a:extLst>
                <a:ext uri="{FF2B5EF4-FFF2-40B4-BE49-F238E27FC236}">
                  <a16:creationId xmlns:a16="http://schemas.microsoft.com/office/drawing/2014/main" id="{B4929B4F-646A-422B-92FB-546D5591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419"/>
              <a:ext cx="15" cy="15"/>
            </a:xfrm>
            <a:custGeom>
              <a:avLst/>
              <a:gdLst>
                <a:gd name="T0" fmla="*/ 20 w 6"/>
                <a:gd name="T1" fmla="*/ 20 h 6"/>
                <a:gd name="T2" fmla="*/ 83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6"/>
                    <a:pt x="6" y="4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6" name="Freeform 320">
              <a:extLst>
                <a:ext uri="{FF2B5EF4-FFF2-40B4-BE49-F238E27FC236}">
                  <a16:creationId xmlns:a16="http://schemas.microsoft.com/office/drawing/2014/main" id="{0A7E2F74-1127-484B-81F9-6859E50D1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429"/>
              <a:ext cx="23" cy="12"/>
            </a:xfrm>
            <a:custGeom>
              <a:avLst/>
              <a:gdLst>
                <a:gd name="T0" fmla="*/ 51 w 9"/>
                <a:gd name="T1" fmla="*/ 29 h 5"/>
                <a:gd name="T2" fmla="*/ 0 w 9"/>
                <a:gd name="T3" fmla="*/ 58 h 5"/>
                <a:gd name="T4" fmla="*/ 84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3" y="2"/>
                  </a:moveTo>
                  <a:cubicBezTo>
                    <a:pt x="1" y="2"/>
                    <a:pt x="0" y="2"/>
                    <a:pt x="0" y="4"/>
                  </a:cubicBezTo>
                  <a:cubicBezTo>
                    <a:pt x="2" y="5"/>
                    <a:pt x="9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7" name="Freeform 321">
              <a:extLst>
                <a:ext uri="{FF2B5EF4-FFF2-40B4-BE49-F238E27FC236}">
                  <a16:creationId xmlns:a16="http://schemas.microsoft.com/office/drawing/2014/main" id="{5FC0F4E9-8776-4929-85AC-021BA9895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431"/>
              <a:ext cx="20" cy="13"/>
            </a:xfrm>
            <a:custGeom>
              <a:avLst/>
              <a:gdLst>
                <a:gd name="T0" fmla="*/ 83 w 8"/>
                <a:gd name="T1" fmla="*/ 21 h 5"/>
                <a:gd name="T2" fmla="*/ 0 w 8"/>
                <a:gd name="T3" fmla="*/ 55 h 5"/>
                <a:gd name="T4" fmla="*/ 125 w 8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6" y="4"/>
                    <a:pt x="8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8" name="Freeform 322">
              <a:extLst>
                <a:ext uri="{FF2B5EF4-FFF2-40B4-BE49-F238E27FC236}">
                  <a16:creationId xmlns:a16="http://schemas.microsoft.com/office/drawing/2014/main" id="{52AB0FFA-2B3F-49AF-A06A-3DAE95BF1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1019"/>
              <a:ext cx="27" cy="20"/>
            </a:xfrm>
            <a:custGeom>
              <a:avLst/>
              <a:gdLst>
                <a:gd name="T0" fmla="*/ 103 w 11"/>
                <a:gd name="T1" fmla="*/ 33 h 8"/>
                <a:gd name="T2" fmla="*/ 150 w 11"/>
                <a:gd name="T3" fmla="*/ 20 h 8"/>
                <a:gd name="T4" fmla="*/ 91 w 11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2"/>
                  </a:moveTo>
                  <a:cubicBezTo>
                    <a:pt x="0" y="4"/>
                    <a:pt x="11" y="8"/>
                    <a:pt x="10" y="1"/>
                  </a:cubicBezTo>
                  <a:cubicBezTo>
                    <a:pt x="8" y="0"/>
                    <a:pt x="7" y="1"/>
                    <a:pt x="6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9" name="Freeform 323">
              <a:extLst>
                <a:ext uri="{FF2B5EF4-FFF2-40B4-BE49-F238E27FC236}">
                  <a16:creationId xmlns:a16="http://schemas.microsoft.com/office/drawing/2014/main" id="{066A661B-EE5D-4A74-8C61-391D7BA08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011"/>
              <a:ext cx="32" cy="20"/>
            </a:xfrm>
            <a:custGeom>
              <a:avLst/>
              <a:gdLst>
                <a:gd name="T0" fmla="*/ 62 w 13"/>
                <a:gd name="T1" fmla="*/ 33 h 8"/>
                <a:gd name="T2" fmla="*/ 121 w 13"/>
                <a:gd name="T3" fmla="*/ 95 h 8"/>
                <a:gd name="T4" fmla="*/ 74 w 13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4" y="2"/>
                  </a:moveTo>
                  <a:cubicBezTo>
                    <a:pt x="8" y="0"/>
                    <a:pt x="13" y="3"/>
                    <a:pt x="8" y="6"/>
                  </a:cubicBezTo>
                  <a:cubicBezTo>
                    <a:pt x="5" y="8"/>
                    <a:pt x="0" y="3"/>
                    <a:pt x="5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0" name="Freeform 324">
              <a:extLst>
                <a:ext uri="{FF2B5EF4-FFF2-40B4-BE49-F238E27FC236}">
                  <a16:creationId xmlns:a16="http://schemas.microsoft.com/office/drawing/2014/main" id="{8BC2BA92-842D-47CC-9E99-FE157FBA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1029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0 w 3"/>
                <a:gd name="T3" fmla="*/ 63 h 4"/>
                <a:gd name="T4" fmla="*/ 37 w 3"/>
                <a:gd name="T5" fmla="*/ 20 h 4"/>
                <a:gd name="T6" fmla="*/ 12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2" y="3"/>
                    <a:pt x="2" y="3"/>
                    <a:pt x="3" y="1"/>
                  </a:cubicBezTo>
                  <a:cubicBezTo>
                    <a:pt x="2" y="0"/>
                    <a:pt x="1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1" name="Freeform 325">
              <a:extLst>
                <a:ext uri="{FF2B5EF4-FFF2-40B4-BE49-F238E27FC236}">
                  <a16:creationId xmlns:a16="http://schemas.microsoft.com/office/drawing/2014/main" id="{A7D7662F-04F9-4C45-9893-6E880D12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024"/>
              <a:ext cx="3" cy="7"/>
            </a:xfrm>
            <a:custGeom>
              <a:avLst/>
              <a:gdLst>
                <a:gd name="T0" fmla="*/ 27 w 1"/>
                <a:gd name="T1" fmla="*/ 12 h 3"/>
                <a:gd name="T2" fmla="*/ 27 w 1"/>
                <a:gd name="T3" fmla="*/ 12 h 3"/>
                <a:gd name="T4" fmla="*/ 0 w 1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1" y="3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2" name="Freeform 326">
              <a:extLst>
                <a:ext uri="{FF2B5EF4-FFF2-40B4-BE49-F238E27FC236}">
                  <a16:creationId xmlns:a16="http://schemas.microsoft.com/office/drawing/2014/main" id="{6D14714F-0A08-4B22-AE81-1B2D5203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024"/>
              <a:ext cx="5" cy="10"/>
            </a:xfrm>
            <a:custGeom>
              <a:avLst/>
              <a:gdLst>
                <a:gd name="T0" fmla="*/ 33 w 2"/>
                <a:gd name="T1" fmla="*/ 50 h 4"/>
                <a:gd name="T2" fmla="*/ 33 w 2"/>
                <a:gd name="T3" fmla="*/ 63 h 4"/>
                <a:gd name="T4" fmla="*/ 20 w 2"/>
                <a:gd name="T5" fmla="*/ 0 h 4"/>
                <a:gd name="T6" fmla="*/ 0 w 2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3"/>
                    <a:pt x="1" y="3"/>
                    <a:pt x="2" y="4"/>
                  </a:cubicBezTo>
                  <a:cubicBezTo>
                    <a:pt x="2" y="1"/>
                    <a:pt x="2" y="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3" name="Freeform 327">
              <a:extLst>
                <a:ext uri="{FF2B5EF4-FFF2-40B4-BE49-F238E27FC236}">
                  <a16:creationId xmlns:a16="http://schemas.microsoft.com/office/drawing/2014/main" id="{CA1EA40F-A8FB-4D3E-957B-E87D6C314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004"/>
              <a:ext cx="25" cy="20"/>
            </a:xfrm>
            <a:custGeom>
              <a:avLst/>
              <a:gdLst>
                <a:gd name="T0" fmla="*/ 63 w 10"/>
                <a:gd name="T1" fmla="*/ 20 h 8"/>
                <a:gd name="T2" fmla="*/ 95 w 10"/>
                <a:gd name="T3" fmla="*/ 95 h 8"/>
                <a:gd name="T4" fmla="*/ 50 w 10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1"/>
                  </a:moveTo>
                  <a:cubicBezTo>
                    <a:pt x="0" y="3"/>
                    <a:pt x="2" y="8"/>
                    <a:pt x="6" y="6"/>
                  </a:cubicBezTo>
                  <a:cubicBezTo>
                    <a:pt x="10" y="4"/>
                    <a:pt x="6" y="0"/>
                    <a:pt x="3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4" name="Freeform 328">
              <a:extLst>
                <a:ext uri="{FF2B5EF4-FFF2-40B4-BE49-F238E27FC236}">
                  <a16:creationId xmlns:a16="http://schemas.microsoft.com/office/drawing/2014/main" id="{53EFE74D-1C9A-40BD-BFC2-1F555B40C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009"/>
              <a:ext cx="10" cy="15"/>
            </a:xfrm>
            <a:custGeom>
              <a:avLst/>
              <a:gdLst>
                <a:gd name="T0" fmla="*/ 20 w 4"/>
                <a:gd name="T1" fmla="*/ 50 h 6"/>
                <a:gd name="T2" fmla="*/ 0 w 4"/>
                <a:gd name="T3" fmla="*/ 63 h 6"/>
                <a:gd name="T4" fmla="*/ 63 w 4"/>
                <a:gd name="T5" fmla="*/ 20 h 6"/>
                <a:gd name="T6" fmla="*/ 0 w 4"/>
                <a:gd name="T7" fmla="*/ 5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2" y="6"/>
                    <a:pt x="4" y="4"/>
                    <a:pt x="4" y="1"/>
                  </a:cubicBezTo>
                  <a:cubicBezTo>
                    <a:pt x="2" y="0"/>
                    <a:pt x="1" y="1"/>
                    <a:pt x="0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5" name="Freeform 329">
              <a:extLst>
                <a:ext uri="{FF2B5EF4-FFF2-40B4-BE49-F238E27FC236}">
                  <a16:creationId xmlns:a16="http://schemas.microsoft.com/office/drawing/2014/main" id="{14F713FD-608E-4ABE-8089-413CF7205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996"/>
              <a:ext cx="20" cy="30"/>
            </a:xfrm>
            <a:custGeom>
              <a:avLst/>
              <a:gdLst>
                <a:gd name="T0" fmla="*/ 20 w 8"/>
                <a:gd name="T1" fmla="*/ 63 h 12"/>
                <a:gd name="T2" fmla="*/ 20 w 8"/>
                <a:gd name="T3" fmla="*/ 6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1" y="4"/>
                  </a:moveTo>
                  <a:cubicBezTo>
                    <a:pt x="0" y="12"/>
                    <a:pt x="8" y="0"/>
                    <a:pt x="1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6" name="Freeform 330">
              <a:extLst>
                <a:ext uri="{FF2B5EF4-FFF2-40B4-BE49-F238E27FC236}">
                  <a16:creationId xmlns:a16="http://schemas.microsoft.com/office/drawing/2014/main" id="{AC611197-0F54-4B3D-9CB1-EEDC7D2CD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004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0 w 4"/>
                <a:gd name="T3" fmla="*/ 63 h 4"/>
                <a:gd name="T4" fmla="*/ 63 w 4"/>
                <a:gd name="T5" fmla="*/ 0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7" name="Freeform 331">
              <a:extLst>
                <a:ext uri="{FF2B5EF4-FFF2-40B4-BE49-F238E27FC236}">
                  <a16:creationId xmlns:a16="http://schemas.microsoft.com/office/drawing/2014/main" id="{86F1ADCE-936B-4702-9B5D-F0F7FE5D1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024"/>
              <a:ext cx="5" cy="7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37 h 3"/>
                <a:gd name="T4" fmla="*/ 33 w 2"/>
                <a:gd name="T5" fmla="*/ 0 h 3"/>
                <a:gd name="T6" fmla="*/ 2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1"/>
                    <a:pt x="2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8" name="Freeform 332">
              <a:extLst>
                <a:ext uri="{FF2B5EF4-FFF2-40B4-BE49-F238E27FC236}">
                  <a16:creationId xmlns:a16="http://schemas.microsoft.com/office/drawing/2014/main" id="{0CD0E2A3-2C69-48B9-B99E-68F2BECD4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029"/>
              <a:ext cx="7" cy="7"/>
            </a:xfrm>
            <a:custGeom>
              <a:avLst/>
              <a:gdLst>
                <a:gd name="T0" fmla="*/ 0 w 3"/>
                <a:gd name="T1" fmla="*/ 28 h 3"/>
                <a:gd name="T2" fmla="*/ 28 w 3"/>
                <a:gd name="T3" fmla="*/ 37 h 3"/>
                <a:gd name="T4" fmla="*/ 37 w 3"/>
                <a:gd name="T5" fmla="*/ 28 h 3"/>
                <a:gd name="T6" fmla="*/ 12 w 3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2" y="0"/>
                    <a:pt x="1" y="2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9" name="Freeform 333">
              <a:extLst>
                <a:ext uri="{FF2B5EF4-FFF2-40B4-BE49-F238E27FC236}">
                  <a16:creationId xmlns:a16="http://schemas.microsoft.com/office/drawing/2014/main" id="{0C8A0E92-BF5B-439B-9AFE-DAD01C5D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1004"/>
              <a:ext cx="8" cy="7"/>
            </a:xfrm>
            <a:custGeom>
              <a:avLst/>
              <a:gdLst>
                <a:gd name="T0" fmla="*/ 0 w 3"/>
                <a:gd name="T1" fmla="*/ 12 h 3"/>
                <a:gd name="T2" fmla="*/ 21 w 3"/>
                <a:gd name="T3" fmla="*/ 37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0" name="Freeform 334">
              <a:extLst>
                <a:ext uri="{FF2B5EF4-FFF2-40B4-BE49-F238E27FC236}">
                  <a16:creationId xmlns:a16="http://schemas.microsoft.com/office/drawing/2014/main" id="{65F04A9D-A87A-4998-B95D-1058CCA4F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021"/>
              <a:ext cx="10" cy="20"/>
            </a:xfrm>
            <a:custGeom>
              <a:avLst/>
              <a:gdLst>
                <a:gd name="T0" fmla="*/ 0 w 4"/>
                <a:gd name="T1" fmla="*/ 50 h 8"/>
                <a:gd name="T2" fmla="*/ 63 w 4"/>
                <a:gd name="T3" fmla="*/ 20 h 8"/>
                <a:gd name="T4" fmla="*/ 20 w 4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3"/>
                  </a:moveTo>
                  <a:cubicBezTo>
                    <a:pt x="1" y="8"/>
                    <a:pt x="4" y="4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1" name="Freeform 335">
              <a:extLst>
                <a:ext uri="{FF2B5EF4-FFF2-40B4-BE49-F238E27FC236}">
                  <a16:creationId xmlns:a16="http://schemas.microsoft.com/office/drawing/2014/main" id="{B6D4F38A-37D4-4E5B-B6F1-E9AFB7A4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1009"/>
              <a:ext cx="15" cy="20"/>
            </a:xfrm>
            <a:custGeom>
              <a:avLst/>
              <a:gdLst>
                <a:gd name="T0" fmla="*/ 0 w 6"/>
                <a:gd name="T1" fmla="*/ 33 h 8"/>
                <a:gd name="T2" fmla="*/ 33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2"/>
                  </a:moveTo>
                  <a:cubicBezTo>
                    <a:pt x="1" y="8"/>
                    <a:pt x="6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2" name="Freeform 336">
              <a:extLst>
                <a:ext uri="{FF2B5EF4-FFF2-40B4-BE49-F238E27FC236}">
                  <a16:creationId xmlns:a16="http://schemas.microsoft.com/office/drawing/2014/main" id="{298DD8B6-312E-49E3-AF1B-C9EC7385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989"/>
              <a:ext cx="5" cy="7"/>
            </a:xfrm>
            <a:custGeom>
              <a:avLst/>
              <a:gdLst>
                <a:gd name="T0" fmla="*/ 0 w 2"/>
                <a:gd name="T1" fmla="*/ 28 h 3"/>
                <a:gd name="T2" fmla="*/ 33 w 2"/>
                <a:gd name="T3" fmla="*/ 0 h 3"/>
                <a:gd name="T4" fmla="*/ 0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3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3" name="Freeform 337">
              <a:extLst>
                <a:ext uri="{FF2B5EF4-FFF2-40B4-BE49-F238E27FC236}">
                  <a16:creationId xmlns:a16="http://schemas.microsoft.com/office/drawing/2014/main" id="{CE800E1A-964C-405C-A70F-977010A4B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034"/>
              <a:ext cx="7" cy="7"/>
            </a:xfrm>
            <a:custGeom>
              <a:avLst/>
              <a:gdLst>
                <a:gd name="T0" fmla="*/ 0 w 3"/>
                <a:gd name="T1" fmla="*/ 28 h 3"/>
                <a:gd name="T2" fmla="*/ 37 w 3"/>
                <a:gd name="T3" fmla="*/ 37 h 3"/>
                <a:gd name="T4" fmla="*/ 37 w 3"/>
                <a:gd name="T5" fmla="*/ 12 h 3"/>
                <a:gd name="T6" fmla="*/ 0 w 3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1" y="0"/>
                    <a:pt x="2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4" name="Freeform 338">
              <a:extLst>
                <a:ext uri="{FF2B5EF4-FFF2-40B4-BE49-F238E27FC236}">
                  <a16:creationId xmlns:a16="http://schemas.microsoft.com/office/drawing/2014/main" id="{215FC872-114A-465F-984F-CB7991DC1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019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6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5" name="Freeform 339">
              <a:extLst>
                <a:ext uri="{FF2B5EF4-FFF2-40B4-BE49-F238E27FC236}">
                  <a16:creationId xmlns:a16="http://schemas.microsoft.com/office/drawing/2014/main" id="{E1F9B4AB-892E-453D-87DD-23AB0FE1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989"/>
              <a:ext cx="10" cy="10"/>
            </a:xfrm>
            <a:custGeom>
              <a:avLst/>
              <a:gdLst>
                <a:gd name="T0" fmla="*/ 50 w 4"/>
                <a:gd name="T1" fmla="*/ 50 h 4"/>
                <a:gd name="T2" fmla="*/ 50 w 4"/>
                <a:gd name="T3" fmla="*/ 63 h 4"/>
                <a:gd name="T4" fmla="*/ 50 w 4"/>
                <a:gd name="T5" fmla="*/ 20 h 4"/>
                <a:gd name="T6" fmla="*/ 0 w 4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3"/>
                    <a:pt x="2" y="4"/>
                    <a:pt x="3" y="4"/>
                  </a:cubicBezTo>
                  <a:cubicBezTo>
                    <a:pt x="4" y="3"/>
                    <a:pt x="3" y="2"/>
                    <a:pt x="3" y="1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6" name="Freeform 340">
              <a:extLst>
                <a:ext uri="{FF2B5EF4-FFF2-40B4-BE49-F238E27FC236}">
                  <a16:creationId xmlns:a16="http://schemas.microsoft.com/office/drawing/2014/main" id="{9ADC8418-A7EC-4234-94C5-A39307E6C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021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63 h 4"/>
                <a:gd name="T4" fmla="*/ 50 w 4"/>
                <a:gd name="T5" fmla="*/ 0 h 4"/>
                <a:gd name="T6" fmla="*/ 2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4" y="4"/>
                    <a:pt x="4" y="2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7" name="Freeform 341">
              <a:extLst>
                <a:ext uri="{FF2B5EF4-FFF2-40B4-BE49-F238E27FC236}">
                  <a16:creationId xmlns:a16="http://schemas.microsoft.com/office/drawing/2014/main" id="{C8033971-4DCA-4AA2-8A57-50D1E386C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019"/>
              <a:ext cx="8" cy="10"/>
            </a:xfrm>
            <a:custGeom>
              <a:avLst/>
              <a:gdLst>
                <a:gd name="T0" fmla="*/ 21 w 3"/>
                <a:gd name="T1" fmla="*/ 33 h 4"/>
                <a:gd name="T2" fmla="*/ 21 w 3"/>
                <a:gd name="T3" fmla="*/ 63 h 4"/>
                <a:gd name="T4" fmla="*/ 56 w 3"/>
                <a:gd name="T5" fmla="*/ 20 h 4"/>
                <a:gd name="T6" fmla="*/ 21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3"/>
                    <a:pt x="0" y="3"/>
                    <a:pt x="1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8" name="Freeform 342">
              <a:extLst>
                <a:ext uri="{FF2B5EF4-FFF2-40B4-BE49-F238E27FC236}">
                  <a16:creationId xmlns:a16="http://schemas.microsoft.com/office/drawing/2014/main" id="{7E3B5787-FE56-4C3D-9778-7212C549A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019"/>
              <a:ext cx="8" cy="12"/>
            </a:xfrm>
            <a:custGeom>
              <a:avLst/>
              <a:gdLst>
                <a:gd name="T0" fmla="*/ 0 w 3"/>
                <a:gd name="T1" fmla="*/ 41 h 5"/>
                <a:gd name="T2" fmla="*/ 56 w 3"/>
                <a:gd name="T3" fmla="*/ 0 h 5"/>
                <a:gd name="T4" fmla="*/ 21 w 3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2" y="5"/>
                    <a:pt x="3" y="3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9" name="Freeform 343">
              <a:extLst>
                <a:ext uri="{FF2B5EF4-FFF2-40B4-BE49-F238E27FC236}">
                  <a16:creationId xmlns:a16="http://schemas.microsoft.com/office/drawing/2014/main" id="{676EE9DA-A16A-4B76-B23D-B8AF5A702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026"/>
              <a:ext cx="8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2" y="3"/>
                    <a:pt x="3" y="1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0" name="Freeform 344">
              <a:extLst>
                <a:ext uri="{FF2B5EF4-FFF2-40B4-BE49-F238E27FC236}">
                  <a16:creationId xmlns:a16="http://schemas.microsoft.com/office/drawing/2014/main" id="{140AF34D-A8F3-4909-AA88-90FB05FF0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659"/>
              <a:ext cx="20" cy="20"/>
            </a:xfrm>
            <a:custGeom>
              <a:avLst/>
              <a:gdLst>
                <a:gd name="T0" fmla="*/ 33 w 8"/>
                <a:gd name="T1" fmla="*/ 50 h 8"/>
                <a:gd name="T2" fmla="*/ 125 w 8"/>
                <a:gd name="T3" fmla="*/ 33 h 8"/>
                <a:gd name="T4" fmla="*/ 33 w 8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3"/>
                  </a:moveTo>
                  <a:cubicBezTo>
                    <a:pt x="0" y="8"/>
                    <a:pt x="8" y="6"/>
                    <a:pt x="8" y="2"/>
                  </a:cubicBezTo>
                  <a:cubicBezTo>
                    <a:pt x="6" y="0"/>
                    <a:pt x="4" y="0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1" name="Freeform 345">
              <a:extLst>
                <a:ext uri="{FF2B5EF4-FFF2-40B4-BE49-F238E27FC236}">
                  <a16:creationId xmlns:a16="http://schemas.microsoft.com/office/drawing/2014/main" id="{0EECCD42-18C6-48BA-9B46-B89FDFBEE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656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0 w 5"/>
                <a:gd name="T3" fmla="*/ 33 h 4"/>
                <a:gd name="T4" fmla="*/ 88 w 5"/>
                <a:gd name="T5" fmla="*/ 33 h 4"/>
                <a:gd name="T6" fmla="*/ 34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2" y="4"/>
                    <a:pt x="3" y="3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2" name="Freeform 346">
              <a:extLst>
                <a:ext uri="{FF2B5EF4-FFF2-40B4-BE49-F238E27FC236}">
                  <a16:creationId xmlns:a16="http://schemas.microsoft.com/office/drawing/2014/main" id="{359F48BB-45C8-41D8-BF8E-F974098C8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624"/>
              <a:ext cx="40" cy="35"/>
            </a:xfrm>
            <a:custGeom>
              <a:avLst/>
              <a:gdLst>
                <a:gd name="T0" fmla="*/ 63 w 16"/>
                <a:gd name="T1" fmla="*/ 0 h 14"/>
                <a:gd name="T2" fmla="*/ 175 w 16"/>
                <a:gd name="T3" fmla="*/ 145 h 14"/>
                <a:gd name="T4" fmla="*/ 83 w 16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4" y="0"/>
                  </a:moveTo>
                  <a:cubicBezTo>
                    <a:pt x="0" y="4"/>
                    <a:pt x="5" y="14"/>
                    <a:pt x="11" y="9"/>
                  </a:cubicBezTo>
                  <a:cubicBezTo>
                    <a:pt x="16" y="4"/>
                    <a:pt x="9" y="1"/>
                    <a:pt x="5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3" name="Freeform 347">
              <a:extLst>
                <a:ext uri="{FF2B5EF4-FFF2-40B4-BE49-F238E27FC236}">
                  <a16:creationId xmlns:a16="http://schemas.microsoft.com/office/drawing/2014/main" id="{A141B7E6-348E-4D47-A2BF-3E0F46A24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631"/>
              <a:ext cx="25" cy="23"/>
            </a:xfrm>
            <a:custGeom>
              <a:avLst/>
              <a:gdLst>
                <a:gd name="T0" fmla="*/ 113 w 10"/>
                <a:gd name="T1" fmla="*/ 20 h 9"/>
                <a:gd name="T2" fmla="*/ 158 w 10"/>
                <a:gd name="T3" fmla="*/ 20 h 9"/>
                <a:gd name="T4" fmla="*/ 95 w 10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1"/>
                  </a:moveTo>
                  <a:cubicBezTo>
                    <a:pt x="0" y="3"/>
                    <a:pt x="9" y="9"/>
                    <a:pt x="10" y="1"/>
                  </a:cubicBezTo>
                  <a:cubicBezTo>
                    <a:pt x="9" y="0"/>
                    <a:pt x="7" y="1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4" name="Freeform 348">
              <a:extLst>
                <a:ext uri="{FF2B5EF4-FFF2-40B4-BE49-F238E27FC236}">
                  <a16:creationId xmlns:a16="http://schemas.microsoft.com/office/drawing/2014/main" id="{EB4EB3B9-C94A-49A8-971E-27B010C02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611"/>
              <a:ext cx="30" cy="20"/>
            </a:xfrm>
            <a:custGeom>
              <a:avLst/>
              <a:gdLst>
                <a:gd name="T0" fmla="*/ 63 w 12"/>
                <a:gd name="T1" fmla="*/ 20 h 8"/>
                <a:gd name="T2" fmla="*/ 113 w 12"/>
                <a:gd name="T3" fmla="*/ 113 h 8"/>
                <a:gd name="T4" fmla="*/ 63 w 12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1"/>
                  </a:moveTo>
                  <a:cubicBezTo>
                    <a:pt x="8" y="0"/>
                    <a:pt x="12" y="5"/>
                    <a:pt x="7" y="7"/>
                  </a:cubicBezTo>
                  <a:cubicBezTo>
                    <a:pt x="3" y="8"/>
                    <a:pt x="0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5" name="Freeform 349">
              <a:extLst>
                <a:ext uri="{FF2B5EF4-FFF2-40B4-BE49-F238E27FC236}">
                  <a16:creationId xmlns:a16="http://schemas.microsoft.com/office/drawing/2014/main" id="{C2B3489A-E7DD-4B53-9642-D4001B864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639"/>
              <a:ext cx="28" cy="22"/>
            </a:xfrm>
            <a:custGeom>
              <a:avLst/>
              <a:gdLst>
                <a:gd name="T0" fmla="*/ 97 w 11"/>
                <a:gd name="T1" fmla="*/ 42 h 9"/>
                <a:gd name="T2" fmla="*/ 97 w 11"/>
                <a:gd name="T3" fmla="*/ 120 h 9"/>
                <a:gd name="T4" fmla="*/ 97 w 11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3"/>
                  </a:moveTo>
                  <a:cubicBezTo>
                    <a:pt x="0" y="0"/>
                    <a:pt x="1" y="9"/>
                    <a:pt x="6" y="8"/>
                  </a:cubicBezTo>
                  <a:cubicBezTo>
                    <a:pt x="11" y="8"/>
                    <a:pt x="11" y="2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6" name="Freeform 350">
              <a:extLst>
                <a:ext uri="{FF2B5EF4-FFF2-40B4-BE49-F238E27FC236}">
                  <a16:creationId xmlns:a16="http://schemas.microsoft.com/office/drawing/2014/main" id="{C82F5EBF-F100-4093-8E2F-EC6A9FB29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671"/>
              <a:ext cx="12" cy="10"/>
            </a:xfrm>
            <a:custGeom>
              <a:avLst/>
              <a:gdLst>
                <a:gd name="T0" fmla="*/ 29 w 5"/>
                <a:gd name="T1" fmla="*/ 20 h 4"/>
                <a:gd name="T2" fmla="*/ 0 w 5"/>
                <a:gd name="T3" fmla="*/ 20 h 4"/>
                <a:gd name="T4" fmla="*/ 41 w 5"/>
                <a:gd name="T5" fmla="*/ 63 h 4"/>
                <a:gd name="T6" fmla="*/ 29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5" y="2"/>
                    <a:pt x="3" y="2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7" name="Freeform 351">
              <a:extLst>
                <a:ext uri="{FF2B5EF4-FFF2-40B4-BE49-F238E27FC236}">
                  <a16:creationId xmlns:a16="http://schemas.microsoft.com/office/drawing/2014/main" id="{31EB0461-BB4E-457B-8570-7B9AE94A7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666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20 w 4"/>
                <a:gd name="T3" fmla="*/ 63 h 4"/>
                <a:gd name="T4" fmla="*/ 63 w 4"/>
                <a:gd name="T5" fmla="*/ 20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4"/>
                    <a:pt x="3" y="3"/>
                    <a:pt x="4" y="1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8" name="Freeform 352">
              <a:extLst>
                <a:ext uri="{FF2B5EF4-FFF2-40B4-BE49-F238E27FC236}">
                  <a16:creationId xmlns:a16="http://schemas.microsoft.com/office/drawing/2014/main" id="{0C84A08B-77C2-4B4C-9474-B61975D2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641"/>
              <a:ext cx="2" cy="8"/>
            </a:xfrm>
            <a:custGeom>
              <a:avLst/>
              <a:gdLst>
                <a:gd name="T0" fmla="*/ 8 w 1"/>
                <a:gd name="T1" fmla="*/ 21 h 3"/>
                <a:gd name="T2" fmla="*/ 8 w 1"/>
                <a:gd name="T3" fmla="*/ 21 h 3"/>
                <a:gd name="T4" fmla="*/ 0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0" y="3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9" name="Freeform 353">
              <a:extLst>
                <a:ext uri="{FF2B5EF4-FFF2-40B4-BE49-F238E27FC236}">
                  <a16:creationId xmlns:a16="http://schemas.microsoft.com/office/drawing/2014/main" id="{2D264F90-85EC-48A2-952A-6A4BB3085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636"/>
              <a:ext cx="5" cy="10"/>
            </a:xfrm>
            <a:custGeom>
              <a:avLst/>
              <a:gdLst>
                <a:gd name="T0" fmla="*/ 33 w 2"/>
                <a:gd name="T1" fmla="*/ 50 h 4"/>
                <a:gd name="T2" fmla="*/ 20 w 2"/>
                <a:gd name="T3" fmla="*/ 63 h 4"/>
                <a:gd name="T4" fmla="*/ 20 w 2"/>
                <a:gd name="T5" fmla="*/ 0 h 4"/>
                <a:gd name="T6" fmla="*/ 0 w 2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4"/>
                    <a:pt x="1" y="3"/>
                    <a:pt x="1" y="4"/>
                  </a:cubicBezTo>
                  <a:cubicBezTo>
                    <a:pt x="2" y="2"/>
                    <a:pt x="2" y="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0" name="Freeform 354">
              <a:extLst>
                <a:ext uri="{FF2B5EF4-FFF2-40B4-BE49-F238E27FC236}">
                  <a16:creationId xmlns:a16="http://schemas.microsoft.com/office/drawing/2014/main" id="{086EF6E4-8E35-4883-8A1B-8A6E0E932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606"/>
              <a:ext cx="20" cy="18"/>
            </a:xfrm>
            <a:custGeom>
              <a:avLst/>
              <a:gdLst>
                <a:gd name="T0" fmla="*/ 63 w 8"/>
                <a:gd name="T1" fmla="*/ 21 h 7"/>
                <a:gd name="T2" fmla="*/ 63 w 8"/>
                <a:gd name="T3" fmla="*/ 100 h 7"/>
                <a:gd name="T4" fmla="*/ 33 w 8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0" y="2"/>
                    <a:pt x="0" y="7"/>
                    <a:pt x="4" y="6"/>
                  </a:cubicBezTo>
                  <a:cubicBezTo>
                    <a:pt x="8" y="6"/>
                    <a:pt x="6" y="0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1" name="Freeform 355">
              <a:extLst>
                <a:ext uri="{FF2B5EF4-FFF2-40B4-BE49-F238E27FC236}">
                  <a16:creationId xmlns:a16="http://schemas.microsoft.com/office/drawing/2014/main" id="{298A767C-889B-4947-9484-B946CC7B1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614"/>
              <a:ext cx="10" cy="15"/>
            </a:xfrm>
            <a:custGeom>
              <a:avLst/>
              <a:gdLst>
                <a:gd name="T0" fmla="*/ 20 w 4"/>
                <a:gd name="T1" fmla="*/ 50 h 6"/>
                <a:gd name="T2" fmla="*/ 0 w 4"/>
                <a:gd name="T3" fmla="*/ 63 h 6"/>
                <a:gd name="T4" fmla="*/ 63 w 4"/>
                <a:gd name="T5" fmla="*/ 33 h 6"/>
                <a:gd name="T6" fmla="*/ 20 w 4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2" y="6"/>
                    <a:pt x="4" y="5"/>
                    <a:pt x="4" y="2"/>
                  </a:cubicBezTo>
                  <a:cubicBezTo>
                    <a:pt x="3" y="0"/>
                    <a:pt x="1" y="1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2" name="Freeform 356">
              <a:extLst>
                <a:ext uri="{FF2B5EF4-FFF2-40B4-BE49-F238E27FC236}">
                  <a16:creationId xmlns:a16="http://schemas.microsoft.com/office/drawing/2014/main" id="{0626CCD5-C691-4160-9275-A2CCBCB8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609"/>
              <a:ext cx="28" cy="25"/>
            </a:xfrm>
            <a:custGeom>
              <a:avLst/>
              <a:gdLst>
                <a:gd name="T0" fmla="*/ 51 w 11"/>
                <a:gd name="T1" fmla="*/ 50 h 10"/>
                <a:gd name="T2" fmla="*/ 51 w 11"/>
                <a:gd name="T3" fmla="*/ 3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3" y="3"/>
                  </a:moveTo>
                  <a:cubicBezTo>
                    <a:pt x="0" y="10"/>
                    <a:pt x="11" y="0"/>
                    <a:pt x="3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3" name="Freeform 357">
              <a:extLst>
                <a:ext uri="{FF2B5EF4-FFF2-40B4-BE49-F238E27FC236}">
                  <a16:creationId xmlns:a16="http://schemas.microsoft.com/office/drawing/2014/main" id="{E02C3C47-6170-4A4D-B24B-5389DCA55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619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12 w 5"/>
                <a:gd name="T3" fmla="*/ 63 h 4"/>
                <a:gd name="T4" fmla="*/ 70 w 5"/>
                <a:gd name="T5" fmla="*/ 20 h 4"/>
                <a:gd name="T6" fmla="*/ 41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5" y="3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4" name="Freeform 358">
              <a:extLst>
                <a:ext uri="{FF2B5EF4-FFF2-40B4-BE49-F238E27FC236}">
                  <a16:creationId xmlns:a16="http://schemas.microsoft.com/office/drawing/2014/main" id="{ECC1A108-3159-41F4-8E29-43227C203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646"/>
              <a:ext cx="8" cy="5"/>
            </a:xfrm>
            <a:custGeom>
              <a:avLst/>
              <a:gdLst>
                <a:gd name="T0" fmla="*/ 21 w 3"/>
                <a:gd name="T1" fmla="*/ 0 h 2"/>
                <a:gd name="T2" fmla="*/ 21 w 3"/>
                <a:gd name="T3" fmla="*/ 33 h 2"/>
                <a:gd name="T4" fmla="*/ 56 w 3"/>
                <a:gd name="T5" fmla="*/ 0 h 2"/>
                <a:gd name="T6" fmla="*/ 21 w 3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3" y="1"/>
                    <a:pt x="2" y="2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5" name="Freeform 359">
              <a:extLst>
                <a:ext uri="{FF2B5EF4-FFF2-40B4-BE49-F238E27FC236}">
                  <a16:creationId xmlns:a16="http://schemas.microsoft.com/office/drawing/2014/main" id="{DF8BD6A5-E5E2-4A07-8C61-7FEF16DE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671"/>
              <a:ext cx="5" cy="8"/>
            </a:xfrm>
            <a:custGeom>
              <a:avLst/>
              <a:gdLst>
                <a:gd name="T0" fmla="*/ 0 w 2"/>
                <a:gd name="T1" fmla="*/ 35 h 3"/>
                <a:gd name="T2" fmla="*/ 20 w 2"/>
                <a:gd name="T3" fmla="*/ 56 h 3"/>
                <a:gd name="T4" fmla="*/ 33 w 2"/>
                <a:gd name="T5" fmla="*/ 35 h 3"/>
                <a:gd name="T6" fmla="*/ 20 w 2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0"/>
                    <a:pt x="1" y="2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6" name="Freeform 360">
              <a:extLst>
                <a:ext uri="{FF2B5EF4-FFF2-40B4-BE49-F238E27FC236}">
                  <a16:creationId xmlns:a16="http://schemas.microsoft.com/office/drawing/2014/main" id="{355454B3-9B5D-498A-BFF1-3CF2D725E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624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20 w 4"/>
                <a:gd name="T3" fmla="*/ 6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2"/>
                    <a:pt x="3" y="2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7" name="Freeform 361">
              <a:extLst>
                <a:ext uri="{FF2B5EF4-FFF2-40B4-BE49-F238E27FC236}">
                  <a16:creationId xmlns:a16="http://schemas.microsoft.com/office/drawing/2014/main" id="{02019207-37B7-4F78-9189-656EFF75C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661"/>
              <a:ext cx="20" cy="15"/>
            </a:xfrm>
            <a:custGeom>
              <a:avLst/>
              <a:gdLst>
                <a:gd name="T0" fmla="*/ 33 w 8"/>
                <a:gd name="T1" fmla="*/ 20 h 6"/>
                <a:gd name="T2" fmla="*/ 63 w 8"/>
                <a:gd name="T3" fmla="*/ 83 h 6"/>
                <a:gd name="T4" fmla="*/ 3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3"/>
                    <a:pt x="2" y="6"/>
                    <a:pt x="4" y="5"/>
                  </a:cubicBezTo>
                  <a:cubicBezTo>
                    <a:pt x="8" y="3"/>
                    <a:pt x="5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8" name="Freeform 362">
              <a:extLst>
                <a:ext uri="{FF2B5EF4-FFF2-40B4-BE49-F238E27FC236}">
                  <a16:creationId xmlns:a16="http://schemas.microsoft.com/office/drawing/2014/main" id="{87A64AC9-211C-4C1B-B5E1-52E7B778F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646"/>
              <a:ext cx="13" cy="18"/>
            </a:xfrm>
            <a:custGeom>
              <a:avLst/>
              <a:gdLst>
                <a:gd name="T0" fmla="*/ 21 w 5"/>
                <a:gd name="T1" fmla="*/ 21 h 7"/>
                <a:gd name="T2" fmla="*/ 88 w 5"/>
                <a:gd name="T3" fmla="*/ 0 h 7"/>
                <a:gd name="T4" fmla="*/ 34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0" y="7"/>
                    <a:pt x="5" y="4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9" name="Freeform 363">
              <a:extLst>
                <a:ext uri="{FF2B5EF4-FFF2-40B4-BE49-F238E27FC236}">
                  <a16:creationId xmlns:a16="http://schemas.microsoft.com/office/drawing/2014/main" id="{D814AEDA-1829-4D45-8C1D-096F2FC3D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626"/>
              <a:ext cx="15" cy="20"/>
            </a:xfrm>
            <a:custGeom>
              <a:avLst/>
              <a:gdLst>
                <a:gd name="T0" fmla="*/ 0 w 6"/>
                <a:gd name="T1" fmla="*/ 20 h 8"/>
                <a:gd name="T2" fmla="*/ 50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1"/>
                  </a:moveTo>
                  <a:cubicBezTo>
                    <a:pt x="0" y="8"/>
                    <a:pt x="6" y="2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0" name="Freeform 364">
              <a:extLst>
                <a:ext uri="{FF2B5EF4-FFF2-40B4-BE49-F238E27FC236}">
                  <a16:creationId xmlns:a16="http://schemas.microsoft.com/office/drawing/2014/main" id="{14BD01E4-640E-4FC3-BD9A-2EBB0F2E5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609"/>
              <a:ext cx="8" cy="7"/>
            </a:xfrm>
            <a:custGeom>
              <a:avLst/>
              <a:gdLst>
                <a:gd name="T0" fmla="*/ 0 w 3"/>
                <a:gd name="T1" fmla="*/ 12 h 3"/>
                <a:gd name="T2" fmla="*/ 56 w 3"/>
                <a:gd name="T3" fmla="*/ 0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2" y="3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1" name="Freeform 365">
              <a:extLst>
                <a:ext uri="{FF2B5EF4-FFF2-40B4-BE49-F238E27FC236}">
                  <a16:creationId xmlns:a16="http://schemas.microsoft.com/office/drawing/2014/main" id="{C4E762C4-A680-474C-B298-77C039AEE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674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63 h 4"/>
                <a:gd name="T4" fmla="*/ 63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1"/>
                    <a:pt x="0" y="2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2" name="Freeform 366">
              <a:extLst>
                <a:ext uri="{FF2B5EF4-FFF2-40B4-BE49-F238E27FC236}">
                  <a16:creationId xmlns:a16="http://schemas.microsoft.com/office/drawing/2014/main" id="{E1D60322-83FD-4EB7-A938-942D219C1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684"/>
              <a:ext cx="8" cy="5"/>
            </a:xfrm>
            <a:custGeom>
              <a:avLst/>
              <a:gdLst>
                <a:gd name="T0" fmla="*/ 0 w 3"/>
                <a:gd name="T1" fmla="*/ 20 h 2"/>
                <a:gd name="T2" fmla="*/ 35 w 3"/>
                <a:gd name="T3" fmla="*/ 33 h 2"/>
                <a:gd name="T4" fmla="*/ 56 w 3"/>
                <a:gd name="T5" fmla="*/ 0 h 2"/>
                <a:gd name="T6" fmla="*/ 0 w 3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3" name="Freeform 367">
              <a:extLst>
                <a:ext uri="{FF2B5EF4-FFF2-40B4-BE49-F238E27FC236}">
                  <a16:creationId xmlns:a16="http://schemas.microsoft.com/office/drawing/2014/main" id="{372219C1-AE5A-4C17-956F-C4328CB4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646"/>
              <a:ext cx="13" cy="10"/>
            </a:xfrm>
            <a:custGeom>
              <a:avLst/>
              <a:gdLst>
                <a:gd name="T0" fmla="*/ 0 w 5"/>
                <a:gd name="T1" fmla="*/ 20 h 4"/>
                <a:gd name="T2" fmla="*/ 21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4" y="3"/>
                    <a:pt x="5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4" name="Freeform 368">
              <a:extLst>
                <a:ext uri="{FF2B5EF4-FFF2-40B4-BE49-F238E27FC236}">
                  <a16:creationId xmlns:a16="http://schemas.microsoft.com/office/drawing/2014/main" id="{7AEF6485-C7E6-491A-B2DF-916B341BB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616"/>
              <a:ext cx="7" cy="13"/>
            </a:xfrm>
            <a:custGeom>
              <a:avLst/>
              <a:gdLst>
                <a:gd name="T0" fmla="*/ 28 w 3"/>
                <a:gd name="T1" fmla="*/ 68 h 5"/>
                <a:gd name="T2" fmla="*/ 28 w 3"/>
                <a:gd name="T3" fmla="*/ 88 h 5"/>
                <a:gd name="T4" fmla="*/ 37 w 3"/>
                <a:gd name="T5" fmla="*/ 34 h 5"/>
                <a:gd name="T6" fmla="*/ 0 w 3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3"/>
                    <a:pt x="1" y="4"/>
                    <a:pt x="2" y="5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5" name="Freeform 369">
              <a:extLst>
                <a:ext uri="{FF2B5EF4-FFF2-40B4-BE49-F238E27FC236}">
                  <a16:creationId xmlns:a16="http://schemas.microsoft.com/office/drawing/2014/main" id="{0F754DC0-B8AB-48C6-8443-3688BCEA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619"/>
              <a:ext cx="10" cy="12"/>
            </a:xfrm>
            <a:custGeom>
              <a:avLst/>
              <a:gdLst>
                <a:gd name="T0" fmla="*/ 0 w 4"/>
                <a:gd name="T1" fmla="*/ 12 h 5"/>
                <a:gd name="T2" fmla="*/ 0 w 4"/>
                <a:gd name="T3" fmla="*/ 58 h 5"/>
                <a:gd name="T4" fmla="*/ 50 w 4"/>
                <a:gd name="T5" fmla="*/ 0 h 5"/>
                <a:gd name="T6" fmla="*/ 20 w 4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6" name="Freeform 370">
              <a:extLst>
                <a:ext uri="{FF2B5EF4-FFF2-40B4-BE49-F238E27FC236}">
                  <a16:creationId xmlns:a16="http://schemas.microsoft.com/office/drawing/2014/main" id="{2E196897-82F6-4B0B-8220-7F9864C2E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639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20 w 4"/>
                <a:gd name="T3" fmla="*/ 37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3"/>
                    <a:pt x="3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7" name="Freeform 371">
              <a:extLst>
                <a:ext uri="{FF2B5EF4-FFF2-40B4-BE49-F238E27FC236}">
                  <a16:creationId xmlns:a16="http://schemas.microsoft.com/office/drawing/2014/main" id="{F4943E0B-7920-40B0-9305-E4B6DF9F3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656"/>
              <a:ext cx="32" cy="18"/>
            </a:xfrm>
            <a:custGeom>
              <a:avLst/>
              <a:gdLst>
                <a:gd name="T0" fmla="*/ 74 w 13"/>
                <a:gd name="T1" fmla="*/ 0 h 7"/>
                <a:gd name="T2" fmla="*/ 74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5" y="0"/>
                  </a:moveTo>
                  <a:cubicBezTo>
                    <a:pt x="0" y="7"/>
                    <a:pt x="13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8" name="Freeform 372">
              <a:extLst>
                <a:ext uri="{FF2B5EF4-FFF2-40B4-BE49-F238E27FC236}">
                  <a16:creationId xmlns:a16="http://schemas.microsoft.com/office/drawing/2014/main" id="{8239111D-F933-4028-B552-35F55769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654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0 h 2"/>
                <a:gd name="T4" fmla="*/ 0 w 2"/>
                <a:gd name="T5" fmla="*/ 0 h 2"/>
                <a:gd name="T6" fmla="*/ 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2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9" name="Freeform 373">
              <a:extLst>
                <a:ext uri="{FF2B5EF4-FFF2-40B4-BE49-F238E27FC236}">
                  <a16:creationId xmlns:a16="http://schemas.microsoft.com/office/drawing/2014/main" id="{6334242F-A331-4DBC-B140-A54740B5B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639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33 h 2"/>
                <a:gd name="T4" fmla="*/ 33 w 2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1" y="2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0" name="Freeform 374">
              <a:extLst>
                <a:ext uri="{FF2B5EF4-FFF2-40B4-BE49-F238E27FC236}">
                  <a16:creationId xmlns:a16="http://schemas.microsoft.com/office/drawing/2014/main" id="{3738E40C-1155-4A60-BF67-4B0373181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629"/>
              <a:ext cx="7" cy="10"/>
            </a:xfrm>
            <a:custGeom>
              <a:avLst/>
              <a:gdLst>
                <a:gd name="T0" fmla="*/ 12 w 3"/>
                <a:gd name="T1" fmla="*/ 33 h 4"/>
                <a:gd name="T2" fmla="*/ 28 w 3"/>
                <a:gd name="T3" fmla="*/ 63 h 4"/>
                <a:gd name="T4" fmla="*/ 0 w 3"/>
                <a:gd name="T5" fmla="*/ 6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3" y="1"/>
                    <a:pt x="0" y="0"/>
                    <a:pt x="0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" name="Freeform 375">
              <a:extLst>
                <a:ext uri="{FF2B5EF4-FFF2-40B4-BE49-F238E27FC236}">
                  <a16:creationId xmlns:a16="http://schemas.microsoft.com/office/drawing/2014/main" id="{E1C59CAB-F763-454C-8C61-BF6E960E4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636"/>
              <a:ext cx="42" cy="20"/>
            </a:xfrm>
            <a:custGeom>
              <a:avLst/>
              <a:gdLst>
                <a:gd name="T0" fmla="*/ 133 w 17"/>
                <a:gd name="T1" fmla="*/ 83 h 8"/>
                <a:gd name="T2" fmla="*/ 104 w 17"/>
                <a:gd name="T3" fmla="*/ 113 h 8"/>
                <a:gd name="T4" fmla="*/ 133 w 17"/>
                <a:gd name="T5" fmla="*/ 125 h 8"/>
                <a:gd name="T6" fmla="*/ 133 w 17"/>
                <a:gd name="T7" fmla="*/ 12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8">
                  <a:moveTo>
                    <a:pt x="9" y="5"/>
                  </a:moveTo>
                  <a:cubicBezTo>
                    <a:pt x="8" y="6"/>
                    <a:pt x="7" y="5"/>
                    <a:pt x="7" y="7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17" y="0"/>
                    <a:pt x="0" y="4"/>
                    <a:pt x="9" y="8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2" name="Freeform 376">
              <a:extLst>
                <a:ext uri="{FF2B5EF4-FFF2-40B4-BE49-F238E27FC236}">
                  <a16:creationId xmlns:a16="http://schemas.microsoft.com/office/drawing/2014/main" id="{7F4BC2A0-1B81-4EC3-B276-231521465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649"/>
              <a:ext cx="53" cy="35"/>
            </a:xfrm>
            <a:custGeom>
              <a:avLst/>
              <a:gdLst>
                <a:gd name="T0" fmla="*/ 96 w 21"/>
                <a:gd name="T1" fmla="*/ 33 h 14"/>
                <a:gd name="T2" fmla="*/ 146 w 2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6" y="2"/>
                  </a:moveTo>
                  <a:cubicBezTo>
                    <a:pt x="0" y="14"/>
                    <a:pt x="21" y="0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3" name="Freeform 377">
              <a:extLst>
                <a:ext uri="{FF2B5EF4-FFF2-40B4-BE49-F238E27FC236}">
                  <a16:creationId xmlns:a16="http://schemas.microsoft.com/office/drawing/2014/main" id="{A2CA6E8D-64D0-4906-ABA4-25675A0A0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631"/>
              <a:ext cx="7" cy="13"/>
            </a:xfrm>
            <a:custGeom>
              <a:avLst/>
              <a:gdLst>
                <a:gd name="T0" fmla="*/ 0 w 3"/>
                <a:gd name="T1" fmla="*/ 34 h 5"/>
                <a:gd name="T2" fmla="*/ 37 w 3"/>
                <a:gd name="T3" fmla="*/ 21 h 5"/>
                <a:gd name="T4" fmla="*/ 12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1" y="5"/>
                    <a:pt x="3" y="4"/>
                    <a:pt x="3" y="1"/>
                  </a:cubicBezTo>
                  <a:cubicBezTo>
                    <a:pt x="3" y="0"/>
                    <a:pt x="2" y="1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4" name="Freeform 378">
              <a:extLst>
                <a:ext uri="{FF2B5EF4-FFF2-40B4-BE49-F238E27FC236}">
                  <a16:creationId xmlns:a16="http://schemas.microsoft.com/office/drawing/2014/main" id="{618BA5C6-1C32-4BE7-A96A-EBEA7917A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619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3" y="4"/>
                    <a:pt x="4" y="1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5" name="Freeform 379">
              <a:extLst>
                <a:ext uri="{FF2B5EF4-FFF2-40B4-BE49-F238E27FC236}">
                  <a16:creationId xmlns:a16="http://schemas.microsoft.com/office/drawing/2014/main" id="{2D1B2418-21C4-4CB7-8CD8-52216081B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659"/>
              <a:ext cx="5" cy="7"/>
            </a:xfrm>
            <a:custGeom>
              <a:avLst/>
              <a:gdLst>
                <a:gd name="T0" fmla="*/ 0 w 2"/>
                <a:gd name="T1" fmla="*/ 12 h 3"/>
                <a:gd name="T2" fmla="*/ 20 w 2"/>
                <a:gd name="T3" fmla="*/ 37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6" name="Freeform 380">
              <a:extLst>
                <a:ext uri="{FF2B5EF4-FFF2-40B4-BE49-F238E27FC236}">
                  <a16:creationId xmlns:a16="http://schemas.microsoft.com/office/drawing/2014/main" id="{6BEB39CB-7AE7-403A-B9AD-D1CE2264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661"/>
              <a:ext cx="13" cy="15"/>
            </a:xfrm>
            <a:custGeom>
              <a:avLst/>
              <a:gdLst>
                <a:gd name="T0" fmla="*/ 34 w 5"/>
                <a:gd name="T1" fmla="*/ 33 h 6"/>
                <a:gd name="T2" fmla="*/ 0 w 5"/>
                <a:gd name="T3" fmla="*/ 83 h 6"/>
                <a:gd name="T4" fmla="*/ 88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2"/>
                  </a:moveTo>
                  <a:cubicBezTo>
                    <a:pt x="0" y="3"/>
                    <a:pt x="0" y="3"/>
                    <a:pt x="0" y="5"/>
                  </a:cubicBezTo>
                  <a:cubicBezTo>
                    <a:pt x="3" y="6"/>
                    <a:pt x="4" y="4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7" name="Freeform 381">
              <a:extLst>
                <a:ext uri="{FF2B5EF4-FFF2-40B4-BE49-F238E27FC236}">
                  <a16:creationId xmlns:a16="http://schemas.microsoft.com/office/drawing/2014/main" id="{CCCA7961-0C3C-4C93-9AC1-0E73A41E5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591"/>
              <a:ext cx="18" cy="25"/>
            </a:xfrm>
            <a:custGeom>
              <a:avLst/>
              <a:gdLst>
                <a:gd name="T0" fmla="*/ 100 w 7"/>
                <a:gd name="T1" fmla="*/ 50 h 10"/>
                <a:gd name="T2" fmla="*/ 118 w 7"/>
                <a:gd name="T3" fmla="*/ 83 h 10"/>
                <a:gd name="T4" fmla="*/ 85 w 7"/>
                <a:gd name="T5" fmla="*/ 5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6" y="3"/>
                  </a:moveTo>
                  <a:cubicBezTo>
                    <a:pt x="0" y="0"/>
                    <a:pt x="2" y="10"/>
                    <a:pt x="7" y="5"/>
                  </a:cubicBezTo>
                  <a:cubicBezTo>
                    <a:pt x="7" y="4"/>
                    <a:pt x="6" y="3"/>
                    <a:pt x="5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8" name="Freeform 382">
              <a:extLst>
                <a:ext uri="{FF2B5EF4-FFF2-40B4-BE49-F238E27FC236}">
                  <a16:creationId xmlns:a16="http://schemas.microsoft.com/office/drawing/2014/main" id="{6715B7BF-082C-40E9-809D-25311577E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594"/>
              <a:ext cx="22" cy="12"/>
            </a:xfrm>
            <a:custGeom>
              <a:avLst/>
              <a:gdLst>
                <a:gd name="T0" fmla="*/ 71 w 9"/>
                <a:gd name="T1" fmla="*/ 12 h 5"/>
                <a:gd name="T2" fmla="*/ 29 w 9"/>
                <a:gd name="T3" fmla="*/ 58 h 5"/>
                <a:gd name="T4" fmla="*/ 59 w 9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5" y="1"/>
                  </a:moveTo>
                  <a:cubicBezTo>
                    <a:pt x="2" y="0"/>
                    <a:pt x="0" y="2"/>
                    <a:pt x="2" y="4"/>
                  </a:cubicBezTo>
                  <a:cubicBezTo>
                    <a:pt x="5" y="5"/>
                    <a:pt x="9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9" name="Freeform 383">
              <a:extLst>
                <a:ext uri="{FF2B5EF4-FFF2-40B4-BE49-F238E27FC236}">
                  <a16:creationId xmlns:a16="http://schemas.microsoft.com/office/drawing/2014/main" id="{2EC29D18-A4B8-4C87-AB01-35707AF50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606"/>
              <a:ext cx="18" cy="18"/>
            </a:xfrm>
            <a:custGeom>
              <a:avLst/>
              <a:gdLst>
                <a:gd name="T0" fmla="*/ 67 w 7"/>
                <a:gd name="T1" fmla="*/ 21 h 7"/>
                <a:gd name="T2" fmla="*/ 118 w 7"/>
                <a:gd name="T3" fmla="*/ 21 h 7"/>
                <a:gd name="T4" fmla="*/ 54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0" y="1"/>
                    <a:pt x="2" y="7"/>
                    <a:pt x="7" y="1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0" name="Freeform 384">
              <a:extLst>
                <a:ext uri="{FF2B5EF4-FFF2-40B4-BE49-F238E27FC236}">
                  <a16:creationId xmlns:a16="http://schemas.microsoft.com/office/drawing/2014/main" id="{4AEB97E6-FDAC-42D5-8C5C-6BCAE92D9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589"/>
              <a:ext cx="22" cy="17"/>
            </a:xfrm>
            <a:custGeom>
              <a:avLst/>
              <a:gdLst>
                <a:gd name="T0" fmla="*/ 90 w 9"/>
                <a:gd name="T1" fmla="*/ 29 h 7"/>
                <a:gd name="T2" fmla="*/ 29 w 9"/>
                <a:gd name="T3" fmla="*/ 58 h 7"/>
                <a:gd name="T4" fmla="*/ 132 w 9"/>
                <a:gd name="T5" fmla="*/ 5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2"/>
                  </a:moveTo>
                  <a:cubicBezTo>
                    <a:pt x="5" y="0"/>
                    <a:pt x="0" y="1"/>
                    <a:pt x="2" y="4"/>
                  </a:cubicBezTo>
                  <a:cubicBezTo>
                    <a:pt x="3" y="7"/>
                    <a:pt x="8" y="5"/>
                    <a:pt x="9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1" name="Freeform 385">
              <a:extLst>
                <a:ext uri="{FF2B5EF4-FFF2-40B4-BE49-F238E27FC236}">
                  <a16:creationId xmlns:a16="http://schemas.microsoft.com/office/drawing/2014/main" id="{36E2198F-FEB8-4771-8518-48FBFC69A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614"/>
              <a:ext cx="18" cy="7"/>
            </a:xfrm>
            <a:custGeom>
              <a:avLst/>
              <a:gdLst>
                <a:gd name="T0" fmla="*/ 85 w 7"/>
                <a:gd name="T1" fmla="*/ 0 h 3"/>
                <a:gd name="T2" fmla="*/ 21 w 7"/>
                <a:gd name="T3" fmla="*/ 12 h 3"/>
                <a:gd name="T4" fmla="*/ 21 w 7"/>
                <a:gd name="T5" fmla="*/ 37 h 3"/>
                <a:gd name="T6" fmla="*/ 118 w 7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5" y="3"/>
                    <a:pt x="7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2" name="Freeform 386">
              <a:extLst>
                <a:ext uri="{FF2B5EF4-FFF2-40B4-BE49-F238E27FC236}">
                  <a16:creationId xmlns:a16="http://schemas.microsoft.com/office/drawing/2014/main" id="{3E044D22-B9D7-49D4-B011-97CE2FD11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621"/>
              <a:ext cx="20" cy="20"/>
            </a:xfrm>
            <a:custGeom>
              <a:avLst/>
              <a:gdLst>
                <a:gd name="T0" fmla="*/ 95 w 8"/>
                <a:gd name="T1" fmla="*/ 20 h 8"/>
                <a:gd name="T2" fmla="*/ 20 w 8"/>
                <a:gd name="T3" fmla="*/ 83 h 8"/>
                <a:gd name="T4" fmla="*/ 113 w 8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0" y="2"/>
                    <a:pt x="1" y="5"/>
                  </a:cubicBezTo>
                  <a:cubicBezTo>
                    <a:pt x="3" y="8"/>
                    <a:pt x="8" y="4"/>
                    <a:pt x="7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3" name="Freeform 387">
              <a:extLst>
                <a:ext uri="{FF2B5EF4-FFF2-40B4-BE49-F238E27FC236}">
                  <a16:creationId xmlns:a16="http://schemas.microsoft.com/office/drawing/2014/main" id="{54620EE3-AFAB-4A38-ABF0-1EFD4603E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646"/>
              <a:ext cx="17" cy="13"/>
            </a:xfrm>
            <a:custGeom>
              <a:avLst/>
              <a:gdLst>
                <a:gd name="T0" fmla="*/ 41 w 7"/>
                <a:gd name="T1" fmla="*/ 0 h 5"/>
                <a:gd name="T2" fmla="*/ 58 w 7"/>
                <a:gd name="T3" fmla="*/ 88 h 5"/>
                <a:gd name="T4" fmla="*/ 70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1" y="0"/>
                    <a:pt x="0" y="5"/>
                    <a:pt x="4" y="5"/>
                  </a:cubicBezTo>
                  <a:cubicBezTo>
                    <a:pt x="6" y="5"/>
                    <a:pt x="7" y="1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4" name="Freeform 388">
              <a:extLst>
                <a:ext uri="{FF2B5EF4-FFF2-40B4-BE49-F238E27FC236}">
                  <a16:creationId xmlns:a16="http://schemas.microsoft.com/office/drawing/2014/main" id="{D2FFC0CF-28AE-40AE-8FF1-B1C1A077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661"/>
              <a:ext cx="12" cy="30"/>
            </a:xfrm>
            <a:custGeom>
              <a:avLst/>
              <a:gdLst>
                <a:gd name="T0" fmla="*/ 29 w 5"/>
                <a:gd name="T1" fmla="*/ 83 h 12"/>
                <a:gd name="T2" fmla="*/ 0 w 5"/>
                <a:gd name="T3" fmla="*/ 113 h 12"/>
                <a:gd name="T4" fmla="*/ 12 w 5"/>
                <a:gd name="T5" fmla="*/ 9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2">
                  <a:moveTo>
                    <a:pt x="2" y="5"/>
                  </a:moveTo>
                  <a:cubicBezTo>
                    <a:pt x="1" y="6"/>
                    <a:pt x="0" y="5"/>
                    <a:pt x="0" y="7"/>
                  </a:cubicBezTo>
                  <a:cubicBezTo>
                    <a:pt x="5" y="12"/>
                    <a:pt x="2" y="0"/>
                    <a:pt x="1" y="6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5" name="Freeform 389">
              <a:extLst>
                <a:ext uri="{FF2B5EF4-FFF2-40B4-BE49-F238E27FC236}">
                  <a16:creationId xmlns:a16="http://schemas.microsoft.com/office/drawing/2014/main" id="{85B09178-334A-4AC6-9BC9-C4D1E25C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604"/>
              <a:ext cx="20" cy="10"/>
            </a:xfrm>
            <a:custGeom>
              <a:avLst/>
              <a:gdLst>
                <a:gd name="T0" fmla="*/ 63 w 8"/>
                <a:gd name="T1" fmla="*/ 0 h 4"/>
                <a:gd name="T2" fmla="*/ 50 w 8"/>
                <a:gd name="T3" fmla="*/ 63 h 4"/>
                <a:gd name="T4" fmla="*/ 63 w 8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4" y="0"/>
                  </a:moveTo>
                  <a:cubicBezTo>
                    <a:pt x="2" y="1"/>
                    <a:pt x="0" y="3"/>
                    <a:pt x="3" y="4"/>
                  </a:cubicBezTo>
                  <a:cubicBezTo>
                    <a:pt x="5" y="4"/>
                    <a:pt x="8" y="2"/>
                    <a:pt x="4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6" name="Freeform 390">
              <a:extLst>
                <a:ext uri="{FF2B5EF4-FFF2-40B4-BE49-F238E27FC236}">
                  <a16:creationId xmlns:a16="http://schemas.microsoft.com/office/drawing/2014/main" id="{4D531607-8070-4537-B41F-4899952D2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621"/>
              <a:ext cx="18" cy="10"/>
            </a:xfrm>
            <a:custGeom>
              <a:avLst/>
              <a:gdLst>
                <a:gd name="T0" fmla="*/ 33 w 7"/>
                <a:gd name="T1" fmla="*/ 0 h 4"/>
                <a:gd name="T2" fmla="*/ 54 w 7"/>
                <a:gd name="T3" fmla="*/ 63 h 4"/>
                <a:gd name="T4" fmla="*/ 54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1"/>
                    <a:pt x="0" y="3"/>
                    <a:pt x="3" y="4"/>
                  </a:cubicBezTo>
                  <a:cubicBezTo>
                    <a:pt x="6" y="4"/>
                    <a:pt x="7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7" name="Freeform 391">
              <a:extLst>
                <a:ext uri="{FF2B5EF4-FFF2-40B4-BE49-F238E27FC236}">
                  <a16:creationId xmlns:a16="http://schemas.microsoft.com/office/drawing/2014/main" id="{2E9BA59E-37E4-41A4-B369-45DDB2F34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594"/>
              <a:ext cx="10" cy="12"/>
            </a:xfrm>
            <a:custGeom>
              <a:avLst/>
              <a:gdLst>
                <a:gd name="T0" fmla="*/ 33 w 4"/>
                <a:gd name="T1" fmla="*/ 0 h 5"/>
                <a:gd name="T2" fmla="*/ 63 w 4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3"/>
                    <a:pt x="3" y="5"/>
                    <a:pt x="4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8" name="Freeform 392">
              <a:extLst>
                <a:ext uri="{FF2B5EF4-FFF2-40B4-BE49-F238E27FC236}">
                  <a16:creationId xmlns:a16="http://schemas.microsoft.com/office/drawing/2014/main" id="{154074CF-F87E-4BDA-A4C0-7E8365B51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606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0 h 2"/>
                <a:gd name="T4" fmla="*/ 37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9" name="Freeform 393">
              <a:extLst>
                <a:ext uri="{FF2B5EF4-FFF2-40B4-BE49-F238E27FC236}">
                  <a16:creationId xmlns:a16="http://schemas.microsoft.com/office/drawing/2014/main" id="{55269B4E-6E6A-49B1-B106-02958D797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619"/>
              <a:ext cx="30" cy="15"/>
            </a:xfrm>
            <a:custGeom>
              <a:avLst/>
              <a:gdLst>
                <a:gd name="T0" fmla="*/ 83 w 12"/>
                <a:gd name="T1" fmla="*/ 20 h 6"/>
                <a:gd name="T2" fmla="*/ 113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5" y="1"/>
                  </a:moveTo>
                  <a:cubicBezTo>
                    <a:pt x="0" y="6"/>
                    <a:pt x="12" y="4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0" name="Freeform 394">
              <a:extLst>
                <a:ext uri="{FF2B5EF4-FFF2-40B4-BE49-F238E27FC236}">
                  <a16:creationId xmlns:a16="http://schemas.microsoft.com/office/drawing/2014/main" id="{23842304-A409-4FC2-B1B4-19BBF277E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619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12 w 3"/>
                <a:gd name="T3" fmla="*/ 33 h 2"/>
                <a:gd name="T4" fmla="*/ 37 w 3"/>
                <a:gd name="T5" fmla="*/ 20 h 2"/>
                <a:gd name="T6" fmla="*/ 12 w 3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1" name="Freeform 395">
              <a:extLst>
                <a:ext uri="{FF2B5EF4-FFF2-40B4-BE49-F238E27FC236}">
                  <a16:creationId xmlns:a16="http://schemas.microsoft.com/office/drawing/2014/main" id="{81BE8581-208D-433E-A422-66F89CA5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659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20 h 2"/>
                <a:gd name="T4" fmla="*/ 20 w 2"/>
                <a:gd name="T5" fmla="*/ 33 h 2"/>
                <a:gd name="T6" fmla="*/ 33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2" name="Freeform 396">
              <a:extLst>
                <a:ext uri="{FF2B5EF4-FFF2-40B4-BE49-F238E27FC236}">
                  <a16:creationId xmlns:a16="http://schemas.microsoft.com/office/drawing/2014/main" id="{754B5345-3097-4225-B69F-986D3190A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604"/>
              <a:ext cx="18" cy="10"/>
            </a:xfrm>
            <a:custGeom>
              <a:avLst/>
              <a:gdLst>
                <a:gd name="T0" fmla="*/ 85 w 7"/>
                <a:gd name="T1" fmla="*/ 20 h 4"/>
                <a:gd name="T2" fmla="*/ 0 w 7"/>
                <a:gd name="T3" fmla="*/ 50 h 4"/>
                <a:gd name="T4" fmla="*/ 85 w 7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3" y="0"/>
                    <a:pt x="1" y="0"/>
                    <a:pt x="0" y="3"/>
                  </a:cubicBezTo>
                  <a:cubicBezTo>
                    <a:pt x="3" y="4"/>
                    <a:pt x="7" y="4"/>
                    <a:pt x="5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3" name="Freeform 397">
              <a:extLst>
                <a:ext uri="{FF2B5EF4-FFF2-40B4-BE49-F238E27FC236}">
                  <a16:creationId xmlns:a16="http://schemas.microsoft.com/office/drawing/2014/main" id="{332E0135-009C-4B92-AEA8-B516B477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591"/>
              <a:ext cx="20" cy="23"/>
            </a:xfrm>
            <a:custGeom>
              <a:avLst/>
              <a:gdLst>
                <a:gd name="T0" fmla="*/ 63 w 8"/>
                <a:gd name="T1" fmla="*/ 33 h 9"/>
                <a:gd name="T2" fmla="*/ 125 w 8"/>
                <a:gd name="T3" fmla="*/ 66 h 9"/>
                <a:gd name="T4" fmla="*/ 95 w 8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2"/>
                  </a:moveTo>
                  <a:cubicBezTo>
                    <a:pt x="0" y="0"/>
                    <a:pt x="4" y="9"/>
                    <a:pt x="8" y="4"/>
                  </a:cubicBezTo>
                  <a:cubicBezTo>
                    <a:pt x="8" y="3"/>
                    <a:pt x="7" y="2"/>
                    <a:pt x="6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4" name="Freeform 398">
              <a:extLst>
                <a:ext uri="{FF2B5EF4-FFF2-40B4-BE49-F238E27FC236}">
                  <a16:creationId xmlns:a16="http://schemas.microsoft.com/office/drawing/2014/main" id="{142123CA-4E49-4BDB-83BD-3257C8E1A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619"/>
              <a:ext cx="45" cy="12"/>
            </a:xfrm>
            <a:custGeom>
              <a:avLst/>
              <a:gdLst>
                <a:gd name="T0" fmla="*/ 113 w 18"/>
                <a:gd name="T1" fmla="*/ 0 h 5"/>
                <a:gd name="T2" fmla="*/ 145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7" y="0"/>
                  </a:moveTo>
                  <a:cubicBezTo>
                    <a:pt x="0" y="5"/>
                    <a:pt x="18" y="4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5" name="Freeform 399">
              <a:extLst>
                <a:ext uri="{FF2B5EF4-FFF2-40B4-BE49-F238E27FC236}">
                  <a16:creationId xmlns:a16="http://schemas.microsoft.com/office/drawing/2014/main" id="{9143F55E-E8BB-4FA9-8990-3F83E7E64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661"/>
              <a:ext cx="25" cy="23"/>
            </a:xfrm>
            <a:custGeom>
              <a:avLst/>
              <a:gdLst>
                <a:gd name="T0" fmla="*/ 50 w 10"/>
                <a:gd name="T1" fmla="*/ 51 h 9"/>
                <a:gd name="T2" fmla="*/ 95 w 10"/>
                <a:gd name="T3" fmla="*/ 84 h 9"/>
                <a:gd name="T4" fmla="*/ 50 w 10"/>
                <a:gd name="T5" fmla="*/ 6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3"/>
                  </a:moveTo>
                  <a:cubicBezTo>
                    <a:pt x="0" y="3"/>
                    <a:pt x="3" y="9"/>
                    <a:pt x="6" y="5"/>
                  </a:cubicBezTo>
                  <a:cubicBezTo>
                    <a:pt x="10" y="2"/>
                    <a:pt x="3" y="0"/>
                    <a:pt x="3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6" name="Freeform 400">
              <a:extLst>
                <a:ext uri="{FF2B5EF4-FFF2-40B4-BE49-F238E27FC236}">
                  <a16:creationId xmlns:a16="http://schemas.microsoft.com/office/drawing/2014/main" id="{C5EE6942-2F3A-4D3D-B634-9F9FEB9E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594"/>
              <a:ext cx="17" cy="15"/>
            </a:xfrm>
            <a:custGeom>
              <a:avLst/>
              <a:gdLst>
                <a:gd name="T0" fmla="*/ 58 w 7"/>
                <a:gd name="T1" fmla="*/ 33 h 6"/>
                <a:gd name="T2" fmla="*/ 100 w 7"/>
                <a:gd name="T3" fmla="*/ 83 h 6"/>
                <a:gd name="T4" fmla="*/ 58 w 7"/>
                <a:gd name="T5" fmla="*/ 5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0" y="4"/>
                    <a:pt x="4" y="6"/>
                    <a:pt x="7" y="5"/>
                  </a:cubicBezTo>
                  <a:cubicBezTo>
                    <a:pt x="7" y="3"/>
                    <a:pt x="5" y="0"/>
                    <a:pt x="4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7" name="Freeform 401">
              <a:extLst>
                <a:ext uri="{FF2B5EF4-FFF2-40B4-BE49-F238E27FC236}">
                  <a16:creationId xmlns:a16="http://schemas.microsoft.com/office/drawing/2014/main" id="{7DCA0967-7A7A-44F3-80D4-8B41E4DAA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981"/>
              <a:ext cx="40" cy="20"/>
            </a:xfrm>
            <a:custGeom>
              <a:avLst/>
              <a:gdLst>
                <a:gd name="T0" fmla="*/ 83 w 16"/>
                <a:gd name="T1" fmla="*/ 20 h 8"/>
                <a:gd name="T2" fmla="*/ 95 w 1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8">
                  <a:moveTo>
                    <a:pt x="5" y="1"/>
                  </a:moveTo>
                  <a:cubicBezTo>
                    <a:pt x="0" y="8"/>
                    <a:pt x="16" y="1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8" name="Freeform 402">
              <a:extLst>
                <a:ext uri="{FF2B5EF4-FFF2-40B4-BE49-F238E27FC236}">
                  <a16:creationId xmlns:a16="http://schemas.microsoft.com/office/drawing/2014/main" id="{896CF25A-893D-43D6-AD23-EEB2544C0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984"/>
              <a:ext cx="18" cy="15"/>
            </a:xfrm>
            <a:custGeom>
              <a:avLst/>
              <a:gdLst>
                <a:gd name="T0" fmla="*/ 33 w 7"/>
                <a:gd name="T1" fmla="*/ 33 h 6"/>
                <a:gd name="T2" fmla="*/ 21 w 7"/>
                <a:gd name="T3" fmla="*/ 95 h 6"/>
                <a:gd name="T4" fmla="*/ 5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1" y="3"/>
                    <a:pt x="0" y="4"/>
                    <a:pt x="1" y="6"/>
                  </a:cubicBezTo>
                  <a:cubicBezTo>
                    <a:pt x="4" y="6"/>
                    <a:pt x="7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9" name="Freeform 403">
              <a:extLst>
                <a:ext uri="{FF2B5EF4-FFF2-40B4-BE49-F238E27FC236}">
                  <a16:creationId xmlns:a16="http://schemas.microsoft.com/office/drawing/2014/main" id="{FEB23F9A-E712-421E-A398-EC9F9B79A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966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35 h 3"/>
                <a:gd name="T4" fmla="*/ 33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0" name="Freeform 404">
              <a:extLst>
                <a:ext uri="{FF2B5EF4-FFF2-40B4-BE49-F238E27FC236}">
                  <a16:creationId xmlns:a16="http://schemas.microsoft.com/office/drawing/2014/main" id="{6B723457-4753-4ECC-9EB0-AA6FFFC0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974"/>
              <a:ext cx="35" cy="10"/>
            </a:xfrm>
            <a:custGeom>
              <a:avLst/>
              <a:gdLst>
                <a:gd name="T0" fmla="*/ 113 w 14"/>
                <a:gd name="T1" fmla="*/ 0 h 4"/>
                <a:gd name="T2" fmla="*/ 125 w 1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">
                  <a:moveTo>
                    <a:pt x="7" y="0"/>
                  </a:moveTo>
                  <a:cubicBezTo>
                    <a:pt x="0" y="4"/>
                    <a:pt x="14" y="4"/>
                    <a:pt x="8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1" name="Freeform 405">
              <a:extLst>
                <a:ext uri="{FF2B5EF4-FFF2-40B4-BE49-F238E27FC236}">
                  <a16:creationId xmlns:a16="http://schemas.microsoft.com/office/drawing/2014/main" id="{AB4129E8-1760-4B4A-9D27-B8082F59F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991"/>
              <a:ext cx="18" cy="10"/>
            </a:xfrm>
            <a:custGeom>
              <a:avLst/>
              <a:gdLst>
                <a:gd name="T0" fmla="*/ 54 w 7"/>
                <a:gd name="T1" fmla="*/ 0 h 4"/>
                <a:gd name="T2" fmla="*/ 85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4"/>
                    <a:pt x="7" y="4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2" name="Freeform 406">
              <a:extLst>
                <a:ext uri="{FF2B5EF4-FFF2-40B4-BE49-F238E27FC236}">
                  <a16:creationId xmlns:a16="http://schemas.microsoft.com/office/drawing/2014/main" id="{7F336B69-7A3A-4D16-A47B-8AA1953A3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986"/>
              <a:ext cx="7" cy="5"/>
            </a:xfrm>
            <a:custGeom>
              <a:avLst/>
              <a:gdLst>
                <a:gd name="T0" fmla="*/ 12 w 3"/>
                <a:gd name="T1" fmla="*/ 0 h 2"/>
                <a:gd name="T2" fmla="*/ 0 w 3"/>
                <a:gd name="T3" fmla="*/ 20 h 2"/>
                <a:gd name="T4" fmla="*/ 37 w 3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2"/>
                    <a:pt x="2" y="2"/>
                    <a:pt x="3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3" name="Freeform 407">
              <a:extLst>
                <a:ext uri="{FF2B5EF4-FFF2-40B4-BE49-F238E27FC236}">
                  <a16:creationId xmlns:a16="http://schemas.microsoft.com/office/drawing/2014/main" id="{5D8CF4E1-D1E6-4F4A-9D6E-64486DFB6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1009"/>
              <a:ext cx="15" cy="15"/>
            </a:xfrm>
            <a:custGeom>
              <a:avLst/>
              <a:gdLst>
                <a:gd name="T0" fmla="*/ 33 w 6"/>
                <a:gd name="T1" fmla="*/ 20 h 6"/>
                <a:gd name="T2" fmla="*/ 50 w 6"/>
                <a:gd name="T3" fmla="*/ 83 h 6"/>
                <a:gd name="T4" fmla="*/ 50 w 6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2"/>
                    <a:pt x="1" y="6"/>
                    <a:pt x="3" y="5"/>
                  </a:cubicBezTo>
                  <a:cubicBezTo>
                    <a:pt x="6" y="4"/>
                    <a:pt x="3" y="0"/>
                    <a:pt x="3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4" name="Freeform 408">
              <a:extLst>
                <a:ext uri="{FF2B5EF4-FFF2-40B4-BE49-F238E27FC236}">
                  <a16:creationId xmlns:a16="http://schemas.microsoft.com/office/drawing/2014/main" id="{B9E45245-F515-4D4F-ABDF-46F9AD3C8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001"/>
              <a:ext cx="40" cy="20"/>
            </a:xfrm>
            <a:custGeom>
              <a:avLst/>
              <a:gdLst>
                <a:gd name="T0" fmla="*/ 145 w 16"/>
                <a:gd name="T1" fmla="*/ 20 h 8"/>
                <a:gd name="T2" fmla="*/ 175 w 1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8">
                  <a:moveTo>
                    <a:pt x="9" y="1"/>
                  </a:moveTo>
                  <a:cubicBezTo>
                    <a:pt x="0" y="4"/>
                    <a:pt x="16" y="8"/>
                    <a:pt x="1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5" name="Freeform 409">
              <a:extLst>
                <a:ext uri="{FF2B5EF4-FFF2-40B4-BE49-F238E27FC236}">
                  <a16:creationId xmlns:a16="http://schemas.microsoft.com/office/drawing/2014/main" id="{501A90BA-E32E-44A2-8B89-A04E2F96F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976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50 w 8"/>
                <a:gd name="T3" fmla="*/ 68 h 5"/>
                <a:gd name="T4" fmla="*/ 83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1" y="0"/>
                    <a:pt x="0" y="3"/>
                    <a:pt x="3" y="4"/>
                  </a:cubicBezTo>
                  <a:cubicBezTo>
                    <a:pt x="5" y="5"/>
                    <a:pt x="8" y="1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6" name="Freeform 410">
              <a:extLst>
                <a:ext uri="{FF2B5EF4-FFF2-40B4-BE49-F238E27FC236}">
                  <a16:creationId xmlns:a16="http://schemas.microsoft.com/office/drawing/2014/main" id="{2CA85E2F-4D18-4519-A4B3-90B28B36A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001"/>
              <a:ext cx="8" cy="5"/>
            </a:xfrm>
            <a:custGeom>
              <a:avLst/>
              <a:gdLst>
                <a:gd name="T0" fmla="*/ 21 w 3"/>
                <a:gd name="T1" fmla="*/ 0 h 2"/>
                <a:gd name="T2" fmla="*/ 21 w 3"/>
                <a:gd name="T3" fmla="*/ 33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7" name="Freeform 411">
              <a:extLst>
                <a:ext uri="{FF2B5EF4-FFF2-40B4-BE49-F238E27FC236}">
                  <a16:creationId xmlns:a16="http://schemas.microsoft.com/office/drawing/2014/main" id="{59B5AF4A-BC92-439A-A2CA-1294FB16E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984"/>
              <a:ext cx="20" cy="17"/>
            </a:xfrm>
            <a:custGeom>
              <a:avLst/>
              <a:gdLst>
                <a:gd name="T0" fmla="*/ 50 w 8"/>
                <a:gd name="T1" fmla="*/ 12 h 7"/>
                <a:gd name="T2" fmla="*/ 50 w 8"/>
                <a:gd name="T3" fmla="*/ 87 h 7"/>
                <a:gd name="T4" fmla="*/ 95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cubicBezTo>
                    <a:pt x="1" y="2"/>
                    <a:pt x="0" y="5"/>
                    <a:pt x="3" y="6"/>
                  </a:cubicBezTo>
                  <a:cubicBezTo>
                    <a:pt x="8" y="7"/>
                    <a:pt x="7" y="2"/>
                    <a:pt x="6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8" name="Freeform 412">
              <a:extLst>
                <a:ext uri="{FF2B5EF4-FFF2-40B4-BE49-F238E27FC236}">
                  <a16:creationId xmlns:a16="http://schemas.microsoft.com/office/drawing/2014/main" id="{7110CB77-0BE4-418E-8DB5-6407D742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989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55 w 5"/>
                <a:gd name="T3" fmla="*/ 50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1"/>
                    <a:pt x="0" y="4"/>
                    <a:pt x="3" y="3"/>
                  </a:cubicBezTo>
                  <a:cubicBezTo>
                    <a:pt x="5" y="2"/>
                    <a:pt x="5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9" name="Freeform 413">
              <a:extLst>
                <a:ext uri="{FF2B5EF4-FFF2-40B4-BE49-F238E27FC236}">
                  <a16:creationId xmlns:a16="http://schemas.microsoft.com/office/drawing/2014/main" id="{E2A81237-353D-4D76-9824-52D2C81B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981"/>
              <a:ext cx="30" cy="23"/>
            </a:xfrm>
            <a:custGeom>
              <a:avLst/>
              <a:gdLst>
                <a:gd name="T0" fmla="*/ 125 w 12"/>
                <a:gd name="T1" fmla="*/ 0 h 9"/>
                <a:gd name="T2" fmla="*/ 63 w 12"/>
                <a:gd name="T3" fmla="*/ 97 h 9"/>
                <a:gd name="T4" fmla="*/ 125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8" y="0"/>
                  </a:moveTo>
                  <a:cubicBezTo>
                    <a:pt x="6" y="1"/>
                    <a:pt x="0" y="4"/>
                    <a:pt x="4" y="6"/>
                  </a:cubicBezTo>
                  <a:cubicBezTo>
                    <a:pt x="7" y="9"/>
                    <a:pt x="12" y="3"/>
                    <a:pt x="8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0" name="Freeform 414">
              <a:extLst>
                <a:ext uri="{FF2B5EF4-FFF2-40B4-BE49-F238E27FC236}">
                  <a16:creationId xmlns:a16="http://schemas.microsoft.com/office/drawing/2014/main" id="{F43515C1-7280-4106-B53F-07842BD4D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004"/>
              <a:ext cx="17" cy="20"/>
            </a:xfrm>
            <a:custGeom>
              <a:avLst/>
              <a:gdLst>
                <a:gd name="T0" fmla="*/ 58 w 7"/>
                <a:gd name="T1" fmla="*/ 33 h 8"/>
                <a:gd name="T2" fmla="*/ 41 w 7"/>
                <a:gd name="T3" fmla="*/ 113 h 8"/>
                <a:gd name="T4" fmla="*/ 7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2"/>
                  </a:moveTo>
                  <a:cubicBezTo>
                    <a:pt x="2" y="1"/>
                    <a:pt x="0" y="6"/>
                    <a:pt x="3" y="7"/>
                  </a:cubicBezTo>
                  <a:cubicBezTo>
                    <a:pt x="7" y="8"/>
                    <a:pt x="7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1" name="Freeform 415">
              <a:extLst>
                <a:ext uri="{FF2B5EF4-FFF2-40B4-BE49-F238E27FC236}">
                  <a16:creationId xmlns:a16="http://schemas.microsoft.com/office/drawing/2014/main" id="{D2BA6058-4F54-4FC9-ACAC-980ED560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019"/>
              <a:ext cx="18" cy="15"/>
            </a:xfrm>
            <a:custGeom>
              <a:avLst/>
              <a:gdLst>
                <a:gd name="T0" fmla="*/ 54 w 7"/>
                <a:gd name="T1" fmla="*/ 0 h 6"/>
                <a:gd name="T2" fmla="*/ 67 w 7"/>
                <a:gd name="T3" fmla="*/ 83 h 6"/>
                <a:gd name="T4" fmla="*/ 67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0" y="1"/>
                    <a:pt x="1" y="6"/>
                    <a:pt x="4" y="5"/>
                  </a:cubicBezTo>
                  <a:cubicBezTo>
                    <a:pt x="7" y="5"/>
                    <a:pt x="7" y="1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2" name="Freeform 416">
              <a:extLst>
                <a:ext uri="{FF2B5EF4-FFF2-40B4-BE49-F238E27FC236}">
                  <a16:creationId xmlns:a16="http://schemas.microsoft.com/office/drawing/2014/main" id="{7F9E9F48-3858-4035-AA4C-13DCFC5B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001"/>
              <a:ext cx="20" cy="18"/>
            </a:xfrm>
            <a:custGeom>
              <a:avLst/>
              <a:gdLst>
                <a:gd name="T0" fmla="*/ 95 w 8"/>
                <a:gd name="T1" fmla="*/ 21 h 7"/>
                <a:gd name="T2" fmla="*/ 33 w 8"/>
                <a:gd name="T3" fmla="*/ 85 h 7"/>
                <a:gd name="T4" fmla="*/ 125 w 8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3" y="0"/>
                    <a:pt x="0" y="3"/>
                    <a:pt x="2" y="5"/>
                  </a:cubicBezTo>
                  <a:cubicBezTo>
                    <a:pt x="4" y="7"/>
                    <a:pt x="8" y="4"/>
                    <a:pt x="8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3" name="Freeform 417">
              <a:extLst>
                <a:ext uri="{FF2B5EF4-FFF2-40B4-BE49-F238E27FC236}">
                  <a16:creationId xmlns:a16="http://schemas.microsoft.com/office/drawing/2014/main" id="{24D3CE37-DCAD-479E-A373-762B7FBA3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379"/>
              <a:ext cx="13" cy="10"/>
            </a:xfrm>
            <a:custGeom>
              <a:avLst/>
              <a:gdLst>
                <a:gd name="T0" fmla="*/ 34 w 5"/>
                <a:gd name="T1" fmla="*/ 20 h 4"/>
                <a:gd name="T2" fmla="*/ 88 w 5"/>
                <a:gd name="T3" fmla="*/ 33 h 4"/>
                <a:gd name="T4" fmla="*/ 55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0" y="4"/>
                    <a:pt x="4" y="4"/>
                    <a:pt x="5" y="2"/>
                  </a:cubicBezTo>
                  <a:cubicBezTo>
                    <a:pt x="5" y="0"/>
                    <a:pt x="4" y="0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4" name="Freeform 418">
              <a:extLst>
                <a:ext uri="{FF2B5EF4-FFF2-40B4-BE49-F238E27FC236}">
                  <a16:creationId xmlns:a16="http://schemas.microsoft.com/office/drawing/2014/main" id="{F267BF47-44EC-457C-9A2A-502B7C106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1722"/>
              <a:ext cx="25" cy="17"/>
            </a:xfrm>
            <a:custGeom>
              <a:avLst/>
              <a:gdLst>
                <a:gd name="T0" fmla="*/ 50 w 10"/>
                <a:gd name="T1" fmla="*/ 12 h 7"/>
                <a:gd name="T2" fmla="*/ 158 w 10"/>
                <a:gd name="T3" fmla="*/ 29 h 7"/>
                <a:gd name="T4" fmla="*/ 50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3" y="1"/>
                  </a:moveTo>
                  <a:cubicBezTo>
                    <a:pt x="0" y="6"/>
                    <a:pt x="8" y="7"/>
                    <a:pt x="10" y="2"/>
                  </a:cubicBezTo>
                  <a:cubicBezTo>
                    <a:pt x="8" y="1"/>
                    <a:pt x="6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5" name="Freeform 419">
              <a:extLst>
                <a:ext uri="{FF2B5EF4-FFF2-40B4-BE49-F238E27FC236}">
                  <a16:creationId xmlns:a16="http://schemas.microsoft.com/office/drawing/2014/main" id="{B745BB89-A791-4ABD-85AB-7D84EBDAB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1724"/>
              <a:ext cx="12" cy="10"/>
            </a:xfrm>
            <a:custGeom>
              <a:avLst/>
              <a:gdLst>
                <a:gd name="T0" fmla="*/ 12 w 5"/>
                <a:gd name="T1" fmla="*/ 20 h 4"/>
                <a:gd name="T2" fmla="*/ 0 w 5"/>
                <a:gd name="T3" fmla="*/ 33 h 4"/>
                <a:gd name="T4" fmla="*/ 70 w 5"/>
                <a:gd name="T5" fmla="*/ 50 h 4"/>
                <a:gd name="T6" fmla="*/ 41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2" y="4"/>
                    <a:pt x="3" y="4"/>
                    <a:pt x="5" y="3"/>
                  </a:cubicBezTo>
                  <a:cubicBezTo>
                    <a:pt x="5" y="1"/>
                    <a:pt x="4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6" name="Freeform 420">
              <a:extLst>
                <a:ext uri="{FF2B5EF4-FFF2-40B4-BE49-F238E27FC236}">
                  <a16:creationId xmlns:a16="http://schemas.microsoft.com/office/drawing/2014/main" id="{7693DFBD-8A0C-42F5-B134-DF5F95978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682"/>
              <a:ext cx="42" cy="35"/>
            </a:xfrm>
            <a:custGeom>
              <a:avLst/>
              <a:gdLst>
                <a:gd name="T0" fmla="*/ 91 w 17"/>
                <a:gd name="T1" fmla="*/ 0 h 14"/>
                <a:gd name="T2" fmla="*/ 153 w 17"/>
                <a:gd name="T3" fmla="*/ 158 h 14"/>
                <a:gd name="T4" fmla="*/ 91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6" y="0"/>
                  </a:moveTo>
                  <a:cubicBezTo>
                    <a:pt x="0" y="3"/>
                    <a:pt x="3" y="14"/>
                    <a:pt x="10" y="10"/>
                  </a:cubicBezTo>
                  <a:cubicBezTo>
                    <a:pt x="17" y="7"/>
                    <a:pt x="10" y="2"/>
                    <a:pt x="6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7" name="Freeform 421">
              <a:extLst>
                <a:ext uri="{FF2B5EF4-FFF2-40B4-BE49-F238E27FC236}">
                  <a16:creationId xmlns:a16="http://schemas.microsoft.com/office/drawing/2014/main" id="{C0304B46-675B-4A4F-AC20-8A94685D9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699"/>
              <a:ext cx="25" cy="20"/>
            </a:xfrm>
            <a:custGeom>
              <a:avLst/>
              <a:gdLst>
                <a:gd name="T0" fmla="*/ 113 w 10"/>
                <a:gd name="T1" fmla="*/ 0 h 8"/>
                <a:gd name="T2" fmla="*/ 158 w 10"/>
                <a:gd name="T3" fmla="*/ 20 h 8"/>
                <a:gd name="T4" fmla="*/ 95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0" y="0"/>
                    <a:pt x="8" y="8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8" name="Freeform 422">
              <a:extLst>
                <a:ext uri="{FF2B5EF4-FFF2-40B4-BE49-F238E27FC236}">
                  <a16:creationId xmlns:a16="http://schemas.microsoft.com/office/drawing/2014/main" id="{DC604A62-25D7-48AF-AD2C-42C52CBAC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669"/>
              <a:ext cx="27" cy="15"/>
            </a:xfrm>
            <a:custGeom>
              <a:avLst/>
              <a:gdLst>
                <a:gd name="T0" fmla="*/ 61 w 11"/>
                <a:gd name="T1" fmla="*/ 0 h 6"/>
                <a:gd name="T2" fmla="*/ 71 w 11"/>
                <a:gd name="T3" fmla="*/ 95 h 6"/>
                <a:gd name="T4" fmla="*/ 61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4" y="0"/>
                  </a:moveTo>
                  <a:cubicBezTo>
                    <a:pt x="8" y="0"/>
                    <a:pt x="11" y="6"/>
                    <a:pt x="5" y="6"/>
                  </a:cubicBezTo>
                  <a:cubicBezTo>
                    <a:pt x="1" y="6"/>
                    <a:pt x="0" y="0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9" name="Freeform 423">
              <a:extLst>
                <a:ext uri="{FF2B5EF4-FFF2-40B4-BE49-F238E27FC236}">
                  <a16:creationId xmlns:a16="http://schemas.microsoft.com/office/drawing/2014/main" id="{6F95DCE9-D35D-4036-BC81-F1A8CFDBF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697"/>
              <a:ext cx="30" cy="27"/>
            </a:xfrm>
            <a:custGeom>
              <a:avLst/>
              <a:gdLst>
                <a:gd name="T0" fmla="*/ 95 w 12"/>
                <a:gd name="T1" fmla="*/ 71 h 11"/>
                <a:gd name="T2" fmla="*/ 83 w 12"/>
                <a:gd name="T3" fmla="*/ 150 h 11"/>
                <a:gd name="T4" fmla="*/ 113 w 12"/>
                <a:gd name="T5" fmla="*/ 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5"/>
                  </a:moveTo>
                  <a:cubicBezTo>
                    <a:pt x="1" y="0"/>
                    <a:pt x="0" y="9"/>
                    <a:pt x="5" y="10"/>
                  </a:cubicBezTo>
                  <a:cubicBezTo>
                    <a:pt x="10" y="11"/>
                    <a:pt x="12" y="5"/>
                    <a:pt x="7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0" name="Freeform 424">
              <a:extLst>
                <a:ext uri="{FF2B5EF4-FFF2-40B4-BE49-F238E27FC236}">
                  <a16:creationId xmlns:a16="http://schemas.microsoft.com/office/drawing/2014/main" id="{D1A7D312-8939-4597-8DAB-B530B08F6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729"/>
              <a:ext cx="37" cy="30"/>
            </a:xfrm>
            <a:custGeom>
              <a:avLst/>
              <a:gdLst>
                <a:gd name="T0" fmla="*/ 0 w 15"/>
                <a:gd name="T1" fmla="*/ 63 h 12"/>
                <a:gd name="T2" fmla="*/ 30 w 1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0" y="4"/>
                  </a:moveTo>
                  <a:cubicBezTo>
                    <a:pt x="1" y="12"/>
                    <a:pt x="15" y="6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1" name="Freeform 425">
              <a:extLst>
                <a:ext uri="{FF2B5EF4-FFF2-40B4-BE49-F238E27FC236}">
                  <a16:creationId xmlns:a16="http://schemas.microsoft.com/office/drawing/2014/main" id="{E60357B8-5503-4CB9-BE17-0A968FE94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744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0 w 5"/>
                <a:gd name="T3" fmla="*/ 34 h 5"/>
                <a:gd name="T4" fmla="*/ 55 w 5"/>
                <a:gd name="T5" fmla="*/ 88 h 5"/>
                <a:gd name="T6" fmla="*/ 34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1" y="0"/>
                    <a:pt x="0" y="2"/>
                  </a:cubicBezTo>
                  <a:cubicBezTo>
                    <a:pt x="1" y="4"/>
                    <a:pt x="1" y="4"/>
                    <a:pt x="3" y="5"/>
                  </a:cubicBezTo>
                  <a:cubicBezTo>
                    <a:pt x="5" y="3"/>
                    <a:pt x="3" y="3"/>
                    <a:pt x="2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2" name="Freeform 426">
              <a:extLst>
                <a:ext uri="{FF2B5EF4-FFF2-40B4-BE49-F238E27FC236}">
                  <a16:creationId xmlns:a16="http://schemas.microsoft.com/office/drawing/2014/main" id="{2F0DD124-9591-44A7-ADB0-D0E06042C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742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0 w 4"/>
                <a:gd name="T3" fmla="*/ 37 h 3"/>
                <a:gd name="T4" fmla="*/ 63 w 4"/>
                <a:gd name="T5" fmla="*/ 12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3" name="Freeform 427">
              <a:extLst>
                <a:ext uri="{FF2B5EF4-FFF2-40B4-BE49-F238E27FC236}">
                  <a16:creationId xmlns:a16="http://schemas.microsoft.com/office/drawing/2014/main" id="{2425F6B2-E896-4CF2-B485-46EE21473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717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20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4" name="Freeform 428">
              <a:extLst>
                <a:ext uri="{FF2B5EF4-FFF2-40B4-BE49-F238E27FC236}">
                  <a16:creationId xmlns:a16="http://schemas.microsoft.com/office/drawing/2014/main" id="{81334D12-F002-4A1F-8092-67A021062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1707"/>
              <a:ext cx="7" cy="10"/>
            </a:xfrm>
            <a:custGeom>
              <a:avLst/>
              <a:gdLst>
                <a:gd name="T0" fmla="*/ 28 w 3"/>
                <a:gd name="T1" fmla="*/ 50 h 4"/>
                <a:gd name="T2" fmla="*/ 12 w 3"/>
                <a:gd name="T3" fmla="*/ 63 h 4"/>
                <a:gd name="T4" fmla="*/ 28 w 3"/>
                <a:gd name="T5" fmla="*/ 0 h 4"/>
                <a:gd name="T6" fmla="*/ 0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1" y="3"/>
                    <a:pt x="1" y="4"/>
                  </a:cubicBezTo>
                  <a:cubicBezTo>
                    <a:pt x="3" y="2"/>
                    <a:pt x="2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5" name="Freeform 429">
              <a:extLst>
                <a:ext uri="{FF2B5EF4-FFF2-40B4-BE49-F238E27FC236}">
                  <a16:creationId xmlns:a16="http://schemas.microsoft.com/office/drawing/2014/main" id="{FE1F7D3E-751B-4917-9561-96F6C8440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684"/>
              <a:ext cx="20" cy="13"/>
            </a:xfrm>
            <a:custGeom>
              <a:avLst/>
              <a:gdLst>
                <a:gd name="T0" fmla="*/ 83 w 8"/>
                <a:gd name="T1" fmla="*/ 0 h 5"/>
                <a:gd name="T2" fmla="*/ 50 w 8"/>
                <a:gd name="T3" fmla="*/ 88 h 5"/>
                <a:gd name="T4" fmla="*/ 50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1" y="0"/>
                    <a:pt x="0" y="5"/>
                    <a:pt x="3" y="5"/>
                  </a:cubicBezTo>
                  <a:cubicBezTo>
                    <a:pt x="8" y="5"/>
                    <a:pt x="7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6" name="Freeform 430">
              <a:extLst>
                <a:ext uri="{FF2B5EF4-FFF2-40B4-BE49-F238E27FC236}">
                  <a16:creationId xmlns:a16="http://schemas.microsoft.com/office/drawing/2014/main" id="{75C4AAFF-7807-4232-AB15-94772FBBE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677"/>
              <a:ext cx="10" cy="15"/>
            </a:xfrm>
            <a:custGeom>
              <a:avLst/>
              <a:gdLst>
                <a:gd name="T0" fmla="*/ 20 w 4"/>
                <a:gd name="T1" fmla="*/ 33 h 6"/>
                <a:gd name="T2" fmla="*/ 0 w 4"/>
                <a:gd name="T3" fmla="*/ 50 h 6"/>
                <a:gd name="T4" fmla="*/ 63 w 4"/>
                <a:gd name="T5" fmla="*/ 33 h 6"/>
                <a:gd name="T6" fmla="*/ 20 w 4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1" y="6"/>
                    <a:pt x="3" y="5"/>
                    <a:pt x="4" y="2"/>
                  </a:cubicBezTo>
                  <a:cubicBezTo>
                    <a:pt x="3" y="0"/>
                    <a:pt x="2" y="1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7" name="Freeform 431">
              <a:extLst>
                <a:ext uri="{FF2B5EF4-FFF2-40B4-BE49-F238E27FC236}">
                  <a16:creationId xmlns:a16="http://schemas.microsoft.com/office/drawing/2014/main" id="{3FE6202E-79F8-4EC8-85AF-ABED2739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682"/>
              <a:ext cx="35" cy="15"/>
            </a:xfrm>
            <a:custGeom>
              <a:avLst/>
              <a:gdLst>
                <a:gd name="T0" fmla="*/ 83 w 14"/>
                <a:gd name="T1" fmla="*/ 0 h 6"/>
                <a:gd name="T2" fmla="*/ 83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5" y="0"/>
                  </a:moveTo>
                  <a:cubicBezTo>
                    <a:pt x="0" y="6"/>
                    <a:pt x="14" y="0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8" name="Freeform 432">
              <a:extLst>
                <a:ext uri="{FF2B5EF4-FFF2-40B4-BE49-F238E27FC236}">
                  <a16:creationId xmlns:a16="http://schemas.microsoft.com/office/drawing/2014/main" id="{48A444AD-7B9F-45BF-954A-A12F6F08F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692"/>
              <a:ext cx="13" cy="10"/>
            </a:xfrm>
            <a:custGeom>
              <a:avLst/>
              <a:gdLst>
                <a:gd name="T0" fmla="*/ 68 w 5"/>
                <a:gd name="T1" fmla="*/ 0 h 4"/>
                <a:gd name="T2" fmla="*/ 0 w 5"/>
                <a:gd name="T3" fmla="*/ 50 h 4"/>
                <a:gd name="T4" fmla="*/ 88 w 5"/>
                <a:gd name="T5" fmla="*/ 20 h 4"/>
                <a:gd name="T6" fmla="*/ 68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9" name="Freeform 433">
              <a:extLst>
                <a:ext uri="{FF2B5EF4-FFF2-40B4-BE49-F238E27FC236}">
                  <a16:creationId xmlns:a16="http://schemas.microsoft.com/office/drawing/2014/main" id="{A22197E1-8275-4C91-A0FE-20F4E903A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724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56 w 3"/>
                <a:gd name="T5" fmla="*/ 21 h 3"/>
                <a:gd name="T6" fmla="*/ 21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3" y="2"/>
                    <a:pt x="2" y="3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0" name="Freeform 434">
              <a:extLst>
                <a:ext uri="{FF2B5EF4-FFF2-40B4-BE49-F238E27FC236}">
                  <a16:creationId xmlns:a16="http://schemas.microsoft.com/office/drawing/2014/main" id="{A91401F0-089C-487F-8D59-F8973E340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754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33 w 2"/>
                <a:gd name="T5" fmla="*/ 33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0"/>
                    <a:pt x="1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1" name="Freeform 435">
              <a:extLst>
                <a:ext uri="{FF2B5EF4-FFF2-40B4-BE49-F238E27FC236}">
                  <a16:creationId xmlns:a16="http://schemas.microsoft.com/office/drawing/2014/main" id="{0D10AF22-876D-432F-8655-742DF6774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704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2" name="Freeform 436">
              <a:extLst>
                <a:ext uri="{FF2B5EF4-FFF2-40B4-BE49-F238E27FC236}">
                  <a16:creationId xmlns:a16="http://schemas.microsoft.com/office/drawing/2014/main" id="{5FB900F4-61FF-44EF-AA63-E7063F81A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742"/>
              <a:ext cx="23" cy="20"/>
            </a:xfrm>
            <a:custGeom>
              <a:avLst/>
              <a:gdLst>
                <a:gd name="T0" fmla="*/ 84 w 9"/>
                <a:gd name="T1" fmla="*/ 20 h 8"/>
                <a:gd name="T2" fmla="*/ 66 w 9"/>
                <a:gd name="T3" fmla="*/ 113 h 8"/>
                <a:gd name="T4" fmla="*/ 97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1"/>
                  </a:moveTo>
                  <a:cubicBezTo>
                    <a:pt x="2" y="2"/>
                    <a:pt x="0" y="7"/>
                    <a:pt x="4" y="7"/>
                  </a:cubicBezTo>
                  <a:cubicBezTo>
                    <a:pt x="8" y="8"/>
                    <a:pt x="9" y="3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3" name="Freeform 437">
              <a:extLst>
                <a:ext uri="{FF2B5EF4-FFF2-40B4-BE49-F238E27FC236}">
                  <a16:creationId xmlns:a16="http://schemas.microsoft.com/office/drawing/2014/main" id="{C634D435-76C2-4297-93E8-568903CE3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732"/>
              <a:ext cx="18" cy="15"/>
            </a:xfrm>
            <a:custGeom>
              <a:avLst/>
              <a:gdLst>
                <a:gd name="T0" fmla="*/ 33 w 7"/>
                <a:gd name="T1" fmla="*/ 20 h 6"/>
                <a:gd name="T2" fmla="*/ 54 w 7"/>
                <a:gd name="T3" fmla="*/ 83 h 6"/>
                <a:gd name="T4" fmla="*/ 33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2"/>
                    <a:pt x="0" y="6"/>
                    <a:pt x="3" y="5"/>
                  </a:cubicBezTo>
                  <a:cubicBezTo>
                    <a:pt x="7" y="4"/>
                    <a:pt x="5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4" name="Freeform 438">
              <a:extLst>
                <a:ext uri="{FF2B5EF4-FFF2-40B4-BE49-F238E27FC236}">
                  <a16:creationId xmlns:a16="http://schemas.microsoft.com/office/drawing/2014/main" id="{CF1FEE1B-A521-4962-89F9-DE7AA9A91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1719"/>
              <a:ext cx="15" cy="13"/>
            </a:xfrm>
            <a:custGeom>
              <a:avLst/>
              <a:gdLst>
                <a:gd name="T0" fmla="*/ 33 w 6"/>
                <a:gd name="T1" fmla="*/ 0 h 5"/>
                <a:gd name="T2" fmla="*/ 95 w 6"/>
                <a:gd name="T3" fmla="*/ 21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0" y="5"/>
                    <a:pt x="5" y="4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5" name="Freeform 439">
              <a:extLst>
                <a:ext uri="{FF2B5EF4-FFF2-40B4-BE49-F238E27FC236}">
                  <a16:creationId xmlns:a16="http://schemas.microsoft.com/office/drawing/2014/main" id="{94278C3B-C585-4728-96EF-982BBBB1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702"/>
              <a:ext cx="17" cy="15"/>
            </a:xfrm>
            <a:custGeom>
              <a:avLst/>
              <a:gdLst>
                <a:gd name="T0" fmla="*/ 12 w 7"/>
                <a:gd name="T1" fmla="*/ 0 h 6"/>
                <a:gd name="T2" fmla="*/ 5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0" y="6"/>
                    <a:pt x="7" y="3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6" name="Freeform 440">
              <a:extLst>
                <a:ext uri="{FF2B5EF4-FFF2-40B4-BE49-F238E27FC236}">
                  <a16:creationId xmlns:a16="http://schemas.microsoft.com/office/drawing/2014/main" id="{50F64C31-AFE0-4D88-83D9-0D7EDACD5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687"/>
              <a:ext cx="8" cy="7"/>
            </a:xfrm>
            <a:custGeom>
              <a:avLst/>
              <a:gdLst>
                <a:gd name="T0" fmla="*/ 0 w 3"/>
                <a:gd name="T1" fmla="*/ 12 h 3"/>
                <a:gd name="T2" fmla="*/ 56 w 3"/>
                <a:gd name="T3" fmla="*/ 0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7" name="Freeform 441">
              <a:extLst>
                <a:ext uri="{FF2B5EF4-FFF2-40B4-BE49-F238E27FC236}">
                  <a16:creationId xmlns:a16="http://schemas.microsoft.com/office/drawing/2014/main" id="{A060CD8C-ACDF-4A5A-B772-744FD51D6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757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63 h 4"/>
                <a:gd name="T4" fmla="*/ 63 w 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4"/>
                    <a:pt x="3" y="3"/>
                    <a:pt x="4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8" name="Freeform 442">
              <a:extLst>
                <a:ext uri="{FF2B5EF4-FFF2-40B4-BE49-F238E27FC236}">
                  <a16:creationId xmlns:a16="http://schemas.microsoft.com/office/drawing/2014/main" id="{C3E8C0F2-C27E-4CA4-9BB8-274606A9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1769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56 w 3"/>
                <a:gd name="T5" fmla="*/ 21 h 3"/>
                <a:gd name="T6" fmla="*/ 0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9" name="Freeform 443">
              <a:extLst>
                <a:ext uri="{FF2B5EF4-FFF2-40B4-BE49-F238E27FC236}">
                  <a16:creationId xmlns:a16="http://schemas.microsoft.com/office/drawing/2014/main" id="{47135CAC-D903-4BCF-B648-CC50EDECC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729"/>
              <a:ext cx="10" cy="8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0" name="Freeform 444">
              <a:extLst>
                <a:ext uri="{FF2B5EF4-FFF2-40B4-BE49-F238E27FC236}">
                  <a16:creationId xmlns:a16="http://schemas.microsoft.com/office/drawing/2014/main" id="{51E0D920-3C21-44BE-A023-069BED02A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704"/>
              <a:ext cx="10" cy="10"/>
            </a:xfrm>
            <a:custGeom>
              <a:avLst/>
              <a:gdLst>
                <a:gd name="T0" fmla="*/ 33 w 4"/>
                <a:gd name="T1" fmla="*/ 50 h 4"/>
                <a:gd name="T2" fmla="*/ 20 w 4"/>
                <a:gd name="T3" fmla="*/ 63 h 4"/>
                <a:gd name="T4" fmla="*/ 63 w 4"/>
                <a:gd name="T5" fmla="*/ 33 h 4"/>
                <a:gd name="T6" fmla="*/ 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2" y="0"/>
                    <a:pt x="2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1" name="Freeform 445">
              <a:extLst>
                <a:ext uri="{FF2B5EF4-FFF2-40B4-BE49-F238E27FC236}">
                  <a16:creationId xmlns:a16="http://schemas.microsoft.com/office/drawing/2014/main" id="{8D95115A-F810-42C6-9A4C-E5514FE34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674"/>
              <a:ext cx="12" cy="10"/>
            </a:xfrm>
            <a:custGeom>
              <a:avLst/>
              <a:gdLst>
                <a:gd name="T0" fmla="*/ 12 w 5"/>
                <a:gd name="T1" fmla="*/ 0 h 4"/>
                <a:gd name="T2" fmla="*/ 0 w 5"/>
                <a:gd name="T3" fmla="*/ 50 h 4"/>
                <a:gd name="T4" fmla="*/ 58 w 5"/>
                <a:gd name="T5" fmla="*/ 0 h 4"/>
                <a:gd name="T6" fmla="*/ 41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5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2" name="Freeform 446">
              <a:extLst>
                <a:ext uri="{FF2B5EF4-FFF2-40B4-BE49-F238E27FC236}">
                  <a16:creationId xmlns:a16="http://schemas.microsoft.com/office/drawing/2014/main" id="{0CE8656D-EA2C-4211-8CFF-4AB126200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1694"/>
              <a:ext cx="10" cy="8"/>
            </a:xfrm>
            <a:custGeom>
              <a:avLst/>
              <a:gdLst>
                <a:gd name="T0" fmla="*/ 20 w 4"/>
                <a:gd name="T1" fmla="*/ 35 h 3"/>
                <a:gd name="T2" fmla="*/ 0 w 4"/>
                <a:gd name="T3" fmla="*/ 56 h 3"/>
                <a:gd name="T4" fmla="*/ 63 w 4"/>
                <a:gd name="T5" fmla="*/ 21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3" y="3"/>
                    <a:pt x="4" y="1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3" name="Freeform 447">
              <a:extLst>
                <a:ext uri="{FF2B5EF4-FFF2-40B4-BE49-F238E27FC236}">
                  <a16:creationId xmlns:a16="http://schemas.microsoft.com/office/drawing/2014/main" id="{412436C1-0C7A-4329-9955-3FBDE3CDC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712"/>
              <a:ext cx="35" cy="12"/>
            </a:xfrm>
            <a:custGeom>
              <a:avLst/>
              <a:gdLst>
                <a:gd name="T0" fmla="*/ 95 w 14"/>
                <a:gd name="T1" fmla="*/ 0 h 5"/>
                <a:gd name="T2" fmla="*/ 113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6" y="0"/>
                  </a:moveTo>
                  <a:cubicBezTo>
                    <a:pt x="0" y="5"/>
                    <a:pt x="14" y="4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4" name="Freeform 448">
              <a:extLst>
                <a:ext uri="{FF2B5EF4-FFF2-40B4-BE49-F238E27FC236}">
                  <a16:creationId xmlns:a16="http://schemas.microsoft.com/office/drawing/2014/main" id="{ABFF375B-8A99-44A7-AE42-7C4EFE4C4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727"/>
              <a:ext cx="42" cy="20"/>
            </a:xfrm>
            <a:custGeom>
              <a:avLst/>
              <a:gdLst>
                <a:gd name="T0" fmla="*/ 91 w 17"/>
                <a:gd name="T1" fmla="*/ 0 h 8"/>
                <a:gd name="T2" fmla="*/ 104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6" y="0"/>
                  </a:moveTo>
                  <a:cubicBezTo>
                    <a:pt x="0" y="8"/>
                    <a:pt x="17" y="0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5" name="Freeform 449">
              <a:extLst>
                <a:ext uri="{FF2B5EF4-FFF2-40B4-BE49-F238E27FC236}">
                  <a16:creationId xmlns:a16="http://schemas.microsoft.com/office/drawing/2014/main" id="{D48075FB-930C-4535-809E-40D536106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1699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33 h 2"/>
                <a:gd name="T4" fmla="*/ 0 w 2"/>
                <a:gd name="T5" fmla="*/ 0 h 2"/>
                <a:gd name="T6" fmla="*/ 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2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6" name="Freeform 450">
              <a:extLst>
                <a:ext uri="{FF2B5EF4-FFF2-40B4-BE49-F238E27FC236}">
                  <a16:creationId xmlns:a16="http://schemas.microsoft.com/office/drawing/2014/main" id="{CF70DB5B-19E8-4A66-8262-590CEF2EA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674"/>
              <a:ext cx="8" cy="15"/>
            </a:xfrm>
            <a:custGeom>
              <a:avLst/>
              <a:gdLst>
                <a:gd name="T0" fmla="*/ 21 w 3"/>
                <a:gd name="T1" fmla="*/ 50 h 6"/>
                <a:gd name="T2" fmla="*/ 35 w 3"/>
                <a:gd name="T3" fmla="*/ 95 h 6"/>
                <a:gd name="T4" fmla="*/ 0 w 3"/>
                <a:gd name="T5" fmla="*/ 6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1" y="3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3" y="3"/>
                    <a:pt x="1" y="0"/>
                    <a:pt x="0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7" name="Freeform 451">
              <a:extLst>
                <a:ext uri="{FF2B5EF4-FFF2-40B4-BE49-F238E27FC236}">
                  <a16:creationId xmlns:a16="http://schemas.microsoft.com/office/drawing/2014/main" id="{5B9A1F98-46EE-4777-B545-B2282FDD6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689"/>
              <a:ext cx="42" cy="18"/>
            </a:xfrm>
            <a:custGeom>
              <a:avLst/>
              <a:gdLst>
                <a:gd name="T0" fmla="*/ 121 w 17"/>
                <a:gd name="T1" fmla="*/ 67 h 7"/>
                <a:gd name="T2" fmla="*/ 91 w 17"/>
                <a:gd name="T3" fmla="*/ 85 h 7"/>
                <a:gd name="T4" fmla="*/ 104 w 17"/>
                <a:gd name="T5" fmla="*/ 118 h 7"/>
                <a:gd name="T6" fmla="*/ 104 w 17"/>
                <a:gd name="T7" fmla="*/ 11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">
                  <a:moveTo>
                    <a:pt x="8" y="4"/>
                  </a:moveTo>
                  <a:cubicBezTo>
                    <a:pt x="7" y="5"/>
                    <a:pt x="7" y="4"/>
                    <a:pt x="6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7" y="1"/>
                    <a:pt x="0" y="0"/>
                    <a:pt x="7" y="7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8" name="Freeform 452">
              <a:extLst>
                <a:ext uri="{FF2B5EF4-FFF2-40B4-BE49-F238E27FC236}">
                  <a16:creationId xmlns:a16="http://schemas.microsoft.com/office/drawing/2014/main" id="{4F3DF452-B4DC-4945-9707-E9E123734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1727"/>
              <a:ext cx="18" cy="15"/>
            </a:xfrm>
            <a:custGeom>
              <a:avLst/>
              <a:gdLst>
                <a:gd name="T0" fmla="*/ 54 w 7"/>
                <a:gd name="T1" fmla="*/ 33 h 6"/>
                <a:gd name="T2" fmla="*/ 85 w 7"/>
                <a:gd name="T3" fmla="*/ 20 h 6"/>
                <a:gd name="T4" fmla="*/ 54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2"/>
                  </a:moveTo>
                  <a:cubicBezTo>
                    <a:pt x="0" y="6"/>
                    <a:pt x="7" y="6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9" name="Freeform 453">
              <a:extLst>
                <a:ext uri="{FF2B5EF4-FFF2-40B4-BE49-F238E27FC236}">
                  <a16:creationId xmlns:a16="http://schemas.microsoft.com/office/drawing/2014/main" id="{B2043FD3-70CE-4C56-BF9C-39E25800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1734"/>
              <a:ext cx="23" cy="33"/>
            </a:xfrm>
            <a:custGeom>
              <a:avLst/>
              <a:gdLst>
                <a:gd name="T0" fmla="*/ 0 w 9"/>
                <a:gd name="T1" fmla="*/ 84 h 13"/>
                <a:gd name="T2" fmla="*/ 33 w 9"/>
                <a:gd name="T3" fmla="*/ 5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5"/>
                  </a:moveTo>
                  <a:cubicBezTo>
                    <a:pt x="0" y="13"/>
                    <a:pt x="9" y="0"/>
                    <a:pt x="2" y="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0" name="Freeform 454">
              <a:extLst>
                <a:ext uri="{FF2B5EF4-FFF2-40B4-BE49-F238E27FC236}">
                  <a16:creationId xmlns:a16="http://schemas.microsoft.com/office/drawing/2014/main" id="{9F50A094-CAB3-4CF3-8C08-F6E3E20D2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709"/>
              <a:ext cx="60" cy="28"/>
            </a:xfrm>
            <a:custGeom>
              <a:avLst/>
              <a:gdLst>
                <a:gd name="T0" fmla="*/ 145 w 24"/>
                <a:gd name="T1" fmla="*/ 20 h 11"/>
                <a:gd name="T2" fmla="*/ 188 w 2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1">
                  <a:moveTo>
                    <a:pt x="9" y="1"/>
                  </a:moveTo>
                  <a:cubicBezTo>
                    <a:pt x="0" y="11"/>
                    <a:pt x="24" y="3"/>
                    <a:pt x="1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1" name="Freeform 455">
              <a:extLst>
                <a:ext uri="{FF2B5EF4-FFF2-40B4-BE49-F238E27FC236}">
                  <a16:creationId xmlns:a16="http://schemas.microsoft.com/office/drawing/2014/main" id="{DA5FE812-0993-46F9-878D-AF0EFA809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692"/>
              <a:ext cx="10" cy="10"/>
            </a:xfrm>
            <a:custGeom>
              <a:avLst/>
              <a:gdLst>
                <a:gd name="T0" fmla="*/ 0 w 4"/>
                <a:gd name="T1" fmla="*/ 20 h 4"/>
                <a:gd name="T2" fmla="*/ 63 w 4"/>
                <a:gd name="T3" fmla="*/ 2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4"/>
                    <a:pt x="3" y="3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2" name="Freeform 456">
              <a:extLst>
                <a:ext uri="{FF2B5EF4-FFF2-40B4-BE49-F238E27FC236}">
                  <a16:creationId xmlns:a16="http://schemas.microsoft.com/office/drawing/2014/main" id="{DBC3B2B0-2179-4941-9A14-4E3C22F4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669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4"/>
                    <a:pt x="3" y="1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3" name="Freeform 457">
              <a:extLst>
                <a:ext uri="{FF2B5EF4-FFF2-40B4-BE49-F238E27FC236}">
                  <a16:creationId xmlns:a16="http://schemas.microsoft.com/office/drawing/2014/main" id="{9DBDBB04-91AD-451E-BCCE-29C380BF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734"/>
              <a:ext cx="12" cy="18"/>
            </a:xfrm>
            <a:custGeom>
              <a:avLst/>
              <a:gdLst>
                <a:gd name="T0" fmla="*/ 0 w 5"/>
                <a:gd name="T1" fmla="*/ 33 h 7"/>
                <a:gd name="T2" fmla="*/ 41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cubicBezTo>
                    <a:pt x="0" y="7"/>
                    <a:pt x="5" y="3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4" name="Freeform 458">
              <a:extLst>
                <a:ext uri="{FF2B5EF4-FFF2-40B4-BE49-F238E27FC236}">
                  <a16:creationId xmlns:a16="http://schemas.microsoft.com/office/drawing/2014/main" id="{FF7997A0-9BA5-4221-88E0-1BAC3C70D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737"/>
              <a:ext cx="20" cy="15"/>
            </a:xfrm>
            <a:custGeom>
              <a:avLst/>
              <a:gdLst>
                <a:gd name="T0" fmla="*/ 33 w 8"/>
                <a:gd name="T1" fmla="*/ 33 h 6"/>
                <a:gd name="T2" fmla="*/ 0 w 8"/>
                <a:gd name="T3" fmla="*/ 95 h 6"/>
                <a:gd name="T4" fmla="*/ 6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2"/>
                  </a:moveTo>
                  <a:cubicBezTo>
                    <a:pt x="1" y="3"/>
                    <a:pt x="0" y="4"/>
                    <a:pt x="0" y="6"/>
                  </a:cubicBezTo>
                  <a:cubicBezTo>
                    <a:pt x="3" y="6"/>
                    <a:pt x="8" y="1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5" name="Freeform 459">
              <a:extLst>
                <a:ext uri="{FF2B5EF4-FFF2-40B4-BE49-F238E27FC236}">
                  <a16:creationId xmlns:a16="http://schemas.microsoft.com/office/drawing/2014/main" id="{76B5B30E-7BD1-4CA1-8EC2-A9061BBA0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1729"/>
              <a:ext cx="20" cy="13"/>
            </a:xfrm>
            <a:custGeom>
              <a:avLst/>
              <a:gdLst>
                <a:gd name="T0" fmla="*/ 83 w 8"/>
                <a:gd name="T1" fmla="*/ 0 h 5"/>
                <a:gd name="T2" fmla="*/ 0 w 8"/>
                <a:gd name="T3" fmla="*/ 68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3" y="0"/>
                    <a:pt x="1" y="2"/>
                    <a:pt x="0" y="4"/>
                  </a:cubicBezTo>
                  <a:cubicBezTo>
                    <a:pt x="3" y="5"/>
                    <a:pt x="7" y="3"/>
                    <a:pt x="8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6" name="Freeform 460">
              <a:extLst>
                <a:ext uri="{FF2B5EF4-FFF2-40B4-BE49-F238E27FC236}">
                  <a16:creationId xmlns:a16="http://schemas.microsoft.com/office/drawing/2014/main" id="{6B0EA263-7444-496B-8B1F-1A773247D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684"/>
              <a:ext cx="12" cy="10"/>
            </a:xfrm>
            <a:custGeom>
              <a:avLst/>
              <a:gdLst>
                <a:gd name="T0" fmla="*/ 12 w 5"/>
                <a:gd name="T1" fmla="*/ 33 h 4"/>
                <a:gd name="T2" fmla="*/ 70 w 5"/>
                <a:gd name="T3" fmla="*/ 20 h 4"/>
                <a:gd name="T4" fmla="*/ 29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4"/>
                    <a:pt x="4" y="4"/>
                    <a:pt x="5" y="1"/>
                  </a:cubicBezTo>
                  <a:cubicBezTo>
                    <a:pt x="3" y="0"/>
                    <a:pt x="3" y="0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7" name="Freeform 461">
              <a:extLst>
                <a:ext uri="{FF2B5EF4-FFF2-40B4-BE49-F238E27FC236}">
                  <a16:creationId xmlns:a16="http://schemas.microsoft.com/office/drawing/2014/main" id="{F92D210C-4F65-416C-8053-B937CDC2B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677"/>
              <a:ext cx="5" cy="7"/>
            </a:xfrm>
            <a:custGeom>
              <a:avLst/>
              <a:gdLst>
                <a:gd name="T0" fmla="*/ 0 w 2"/>
                <a:gd name="T1" fmla="*/ 28 h 3"/>
                <a:gd name="T2" fmla="*/ 33 w 2"/>
                <a:gd name="T3" fmla="*/ 12 h 3"/>
                <a:gd name="T4" fmla="*/ 33 w 2"/>
                <a:gd name="T5" fmla="*/ 0 h 3"/>
                <a:gd name="T6" fmla="*/ 0 w 2"/>
                <a:gd name="T7" fmla="*/ 3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3"/>
                    <a:pt x="2" y="3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8" name="Freeform 462">
              <a:extLst>
                <a:ext uri="{FF2B5EF4-FFF2-40B4-BE49-F238E27FC236}">
                  <a16:creationId xmlns:a16="http://schemas.microsoft.com/office/drawing/2014/main" id="{1D4FB4C2-0CFF-471C-A493-51D8BBFE3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682"/>
              <a:ext cx="12" cy="10"/>
            </a:xfrm>
            <a:custGeom>
              <a:avLst/>
              <a:gdLst>
                <a:gd name="T0" fmla="*/ 29 w 5"/>
                <a:gd name="T1" fmla="*/ 20 h 4"/>
                <a:gd name="T2" fmla="*/ 29 w 5"/>
                <a:gd name="T3" fmla="*/ 50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4"/>
                    <a:pt x="5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9" name="Freeform 463">
              <a:extLst>
                <a:ext uri="{FF2B5EF4-FFF2-40B4-BE49-F238E27FC236}">
                  <a16:creationId xmlns:a16="http://schemas.microsoft.com/office/drawing/2014/main" id="{34CBD8C9-BD2A-4FF8-9A35-1430076E7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697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0 w 5"/>
                <a:gd name="T3" fmla="*/ 63 h 4"/>
                <a:gd name="T4" fmla="*/ 88 w 5"/>
                <a:gd name="T5" fmla="*/ 33 h 4"/>
                <a:gd name="T6" fmla="*/ 68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1" y="4"/>
                    <a:pt x="4" y="4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0" name="Freeform 464">
              <a:extLst>
                <a:ext uri="{FF2B5EF4-FFF2-40B4-BE49-F238E27FC236}">
                  <a16:creationId xmlns:a16="http://schemas.microsoft.com/office/drawing/2014/main" id="{FB14FEFA-14CD-4943-B6D0-2F4AEE2E1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714"/>
              <a:ext cx="12" cy="8"/>
            </a:xfrm>
            <a:custGeom>
              <a:avLst/>
              <a:gdLst>
                <a:gd name="T0" fmla="*/ 12 w 5"/>
                <a:gd name="T1" fmla="*/ 35 h 3"/>
                <a:gd name="T2" fmla="*/ 0 w 5"/>
                <a:gd name="T3" fmla="*/ 35 h 3"/>
                <a:gd name="T4" fmla="*/ 58 w 5"/>
                <a:gd name="T5" fmla="*/ 35 h 3"/>
                <a:gd name="T6" fmla="*/ 29 w 5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3" y="3"/>
                    <a:pt x="4" y="2"/>
                  </a:cubicBezTo>
                  <a:cubicBezTo>
                    <a:pt x="5" y="0"/>
                    <a:pt x="3" y="0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1" name="Freeform 465">
              <a:extLst>
                <a:ext uri="{FF2B5EF4-FFF2-40B4-BE49-F238E27FC236}">
                  <a16:creationId xmlns:a16="http://schemas.microsoft.com/office/drawing/2014/main" id="{F7BBF63E-8CA5-458A-8BAB-1F8C6323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684"/>
              <a:ext cx="12" cy="8"/>
            </a:xfrm>
            <a:custGeom>
              <a:avLst/>
              <a:gdLst>
                <a:gd name="T0" fmla="*/ 29 w 5"/>
                <a:gd name="T1" fmla="*/ 0 h 3"/>
                <a:gd name="T2" fmla="*/ 29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2" name="Freeform 466">
              <a:extLst>
                <a:ext uri="{FF2B5EF4-FFF2-40B4-BE49-F238E27FC236}">
                  <a16:creationId xmlns:a16="http://schemas.microsoft.com/office/drawing/2014/main" id="{CDE2F88E-9FA7-426B-9CD3-46542FD65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712"/>
              <a:ext cx="13" cy="10"/>
            </a:xfrm>
            <a:custGeom>
              <a:avLst/>
              <a:gdLst>
                <a:gd name="T0" fmla="*/ 0 w 5"/>
                <a:gd name="T1" fmla="*/ 20 h 4"/>
                <a:gd name="T2" fmla="*/ 34 w 5"/>
                <a:gd name="T3" fmla="*/ 0 h 4"/>
                <a:gd name="T4" fmla="*/ 21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1" y="4"/>
                    <a:pt x="5" y="2"/>
                    <a:pt x="2" y="0"/>
                  </a:cubicBezTo>
                  <a:cubicBezTo>
                    <a:pt x="1" y="0"/>
                    <a:pt x="2" y="0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3" name="Freeform 467">
              <a:extLst>
                <a:ext uri="{FF2B5EF4-FFF2-40B4-BE49-F238E27FC236}">
                  <a16:creationId xmlns:a16="http://schemas.microsoft.com/office/drawing/2014/main" id="{1C780FB0-FEFD-49F4-90A5-2B3D18B7E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724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34 w 5"/>
                <a:gd name="T3" fmla="*/ 50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4" y="4"/>
                    <a:pt x="5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4" name="Freeform 468">
              <a:extLst>
                <a:ext uri="{FF2B5EF4-FFF2-40B4-BE49-F238E27FC236}">
                  <a16:creationId xmlns:a16="http://schemas.microsoft.com/office/drawing/2014/main" id="{06833BA5-0073-422C-AA74-7793AE2B9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702"/>
              <a:ext cx="10" cy="17"/>
            </a:xfrm>
            <a:custGeom>
              <a:avLst/>
              <a:gdLst>
                <a:gd name="T0" fmla="*/ 0 w 4"/>
                <a:gd name="T1" fmla="*/ 41 h 7"/>
                <a:gd name="T2" fmla="*/ 0 w 4"/>
                <a:gd name="T3" fmla="*/ 2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7"/>
                    <a:pt x="4" y="0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5" name="Freeform 469">
              <a:extLst>
                <a:ext uri="{FF2B5EF4-FFF2-40B4-BE49-F238E27FC236}">
                  <a16:creationId xmlns:a16="http://schemas.microsoft.com/office/drawing/2014/main" id="{D2C35CAD-3AB6-41D2-AA3F-17752DB8E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669"/>
              <a:ext cx="8" cy="5"/>
            </a:xfrm>
            <a:custGeom>
              <a:avLst/>
              <a:gdLst>
                <a:gd name="T0" fmla="*/ 21 w 3"/>
                <a:gd name="T1" fmla="*/ 0 h 2"/>
                <a:gd name="T2" fmla="*/ 35 w 3"/>
                <a:gd name="T3" fmla="*/ 33 h 2"/>
                <a:gd name="T4" fmla="*/ 35 w 3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2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6" name="Freeform 470">
              <a:extLst>
                <a:ext uri="{FF2B5EF4-FFF2-40B4-BE49-F238E27FC236}">
                  <a16:creationId xmlns:a16="http://schemas.microsoft.com/office/drawing/2014/main" id="{8BE707ED-5A4C-4392-A03D-B7F791811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687"/>
              <a:ext cx="15" cy="10"/>
            </a:xfrm>
            <a:custGeom>
              <a:avLst/>
              <a:gdLst>
                <a:gd name="T0" fmla="*/ 63 w 6"/>
                <a:gd name="T1" fmla="*/ 0 h 4"/>
                <a:gd name="T2" fmla="*/ 33 w 6"/>
                <a:gd name="T3" fmla="*/ 50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2" y="0"/>
                    <a:pt x="0" y="2"/>
                    <a:pt x="2" y="3"/>
                  </a:cubicBezTo>
                  <a:cubicBezTo>
                    <a:pt x="4" y="4"/>
                    <a:pt x="6" y="2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7" name="Freeform 471">
              <a:extLst>
                <a:ext uri="{FF2B5EF4-FFF2-40B4-BE49-F238E27FC236}">
                  <a16:creationId xmlns:a16="http://schemas.microsoft.com/office/drawing/2014/main" id="{EE71FAC2-0341-4492-B7B6-663417AB4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697"/>
              <a:ext cx="13" cy="10"/>
            </a:xfrm>
            <a:custGeom>
              <a:avLst/>
              <a:gdLst>
                <a:gd name="T0" fmla="*/ 21 w 5"/>
                <a:gd name="T1" fmla="*/ 33 h 4"/>
                <a:gd name="T2" fmla="*/ 0 w 5"/>
                <a:gd name="T3" fmla="*/ 63 h 4"/>
                <a:gd name="T4" fmla="*/ 34 w 5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4"/>
                    <a:pt x="5" y="0"/>
                    <a:pt x="2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8" name="Freeform 472">
              <a:extLst>
                <a:ext uri="{FF2B5EF4-FFF2-40B4-BE49-F238E27FC236}">
                  <a16:creationId xmlns:a16="http://schemas.microsoft.com/office/drawing/2014/main" id="{E9343ACF-B957-4675-A9D2-BCFB55103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1682"/>
              <a:ext cx="18" cy="7"/>
            </a:xfrm>
            <a:custGeom>
              <a:avLst/>
              <a:gdLst>
                <a:gd name="T0" fmla="*/ 54 w 7"/>
                <a:gd name="T1" fmla="*/ 0 h 3"/>
                <a:gd name="T2" fmla="*/ 54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3" y="0"/>
                  </a:moveTo>
                  <a:cubicBezTo>
                    <a:pt x="0" y="3"/>
                    <a:pt x="7" y="3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9" name="Freeform 473">
              <a:extLst>
                <a:ext uri="{FF2B5EF4-FFF2-40B4-BE49-F238E27FC236}">
                  <a16:creationId xmlns:a16="http://schemas.microsoft.com/office/drawing/2014/main" id="{4BAF755D-3596-4C5C-AA9B-E4809AE06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687"/>
              <a:ext cx="10" cy="7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28 h 3"/>
                <a:gd name="T4" fmla="*/ 63 w 4"/>
                <a:gd name="T5" fmla="*/ 12 h 3"/>
                <a:gd name="T6" fmla="*/ 50 w 4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3" y="3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0" name="Freeform 474">
              <a:extLst>
                <a:ext uri="{FF2B5EF4-FFF2-40B4-BE49-F238E27FC236}">
                  <a16:creationId xmlns:a16="http://schemas.microsoft.com/office/drawing/2014/main" id="{54619CA4-63C9-4399-AC42-6EED532C1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712"/>
              <a:ext cx="7" cy="7"/>
            </a:xfrm>
            <a:custGeom>
              <a:avLst/>
              <a:gdLst>
                <a:gd name="T0" fmla="*/ 12 w 3"/>
                <a:gd name="T1" fmla="*/ 12 h 3"/>
                <a:gd name="T2" fmla="*/ 12 w 3"/>
                <a:gd name="T3" fmla="*/ 37 h 3"/>
                <a:gd name="T4" fmla="*/ 28 w 3"/>
                <a:gd name="T5" fmla="*/ 0 h 3"/>
                <a:gd name="T6" fmla="*/ 28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3"/>
                    <a:pt x="3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1" name="Freeform 475">
              <a:extLst>
                <a:ext uri="{FF2B5EF4-FFF2-40B4-BE49-F238E27FC236}">
                  <a16:creationId xmlns:a16="http://schemas.microsoft.com/office/drawing/2014/main" id="{D0560878-F5CD-4E04-AF0B-F5B4EF229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732"/>
              <a:ext cx="17" cy="12"/>
            </a:xfrm>
            <a:custGeom>
              <a:avLst/>
              <a:gdLst>
                <a:gd name="T0" fmla="*/ 29 w 7"/>
                <a:gd name="T1" fmla="*/ 12 h 5"/>
                <a:gd name="T2" fmla="*/ 29 w 7"/>
                <a:gd name="T3" fmla="*/ 58 h 5"/>
                <a:gd name="T4" fmla="*/ 58 w 7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1"/>
                  </a:moveTo>
                  <a:cubicBezTo>
                    <a:pt x="0" y="0"/>
                    <a:pt x="0" y="3"/>
                    <a:pt x="2" y="4"/>
                  </a:cubicBezTo>
                  <a:cubicBezTo>
                    <a:pt x="3" y="5"/>
                    <a:pt x="7" y="3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2" name="Freeform 476">
              <a:extLst>
                <a:ext uri="{FF2B5EF4-FFF2-40B4-BE49-F238E27FC236}">
                  <a16:creationId xmlns:a16="http://schemas.microsoft.com/office/drawing/2014/main" id="{CC1CCF25-D06F-4341-AB0C-6B8FE9C4A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759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21 w 5"/>
                <a:gd name="T3" fmla="*/ 50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4"/>
                    <a:pt x="5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3" name="Freeform 477">
              <a:extLst>
                <a:ext uri="{FF2B5EF4-FFF2-40B4-BE49-F238E27FC236}">
                  <a16:creationId xmlns:a16="http://schemas.microsoft.com/office/drawing/2014/main" id="{264ACB63-4830-4437-ABE3-2743A93FC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749"/>
              <a:ext cx="8" cy="3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27 h 1"/>
                <a:gd name="T4" fmla="*/ 21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3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4" name="Freeform 478">
              <a:extLst>
                <a:ext uri="{FF2B5EF4-FFF2-40B4-BE49-F238E27FC236}">
                  <a16:creationId xmlns:a16="http://schemas.microsoft.com/office/drawing/2014/main" id="{231D0ACB-D573-46B2-A563-D071C5A8BD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" y="571"/>
              <a:ext cx="1078" cy="1213"/>
            </a:xfrm>
            <a:custGeom>
              <a:avLst/>
              <a:gdLst>
                <a:gd name="T0" fmla="*/ 6713 w 431"/>
                <a:gd name="T1" fmla="*/ 0 h 485"/>
                <a:gd name="T2" fmla="*/ 5680 w 431"/>
                <a:gd name="T3" fmla="*/ 458 h 485"/>
                <a:gd name="T4" fmla="*/ 5242 w 431"/>
                <a:gd name="T5" fmla="*/ 875 h 485"/>
                <a:gd name="T6" fmla="*/ 3897 w 431"/>
                <a:gd name="T7" fmla="*/ 1050 h 485"/>
                <a:gd name="T8" fmla="*/ 2646 w 431"/>
                <a:gd name="T9" fmla="*/ 1646 h 485"/>
                <a:gd name="T10" fmla="*/ 1271 w 431"/>
                <a:gd name="T11" fmla="*/ 2408 h 485"/>
                <a:gd name="T12" fmla="*/ 800 w 431"/>
                <a:gd name="T13" fmla="*/ 2439 h 485"/>
                <a:gd name="T14" fmla="*/ 533 w 431"/>
                <a:gd name="T15" fmla="*/ 2301 h 485"/>
                <a:gd name="T16" fmla="*/ 488 w 431"/>
                <a:gd name="T17" fmla="*/ 2408 h 485"/>
                <a:gd name="T18" fmla="*/ 488 w 431"/>
                <a:gd name="T19" fmla="*/ 2408 h 485"/>
                <a:gd name="T20" fmla="*/ 783 w 431"/>
                <a:gd name="T21" fmla="*/ 2551 h 485"/>
                <a:gd name="T22" fmla="*/ 1313 w 431"/>
                <a:gd name="T23" fmla="*/ 2521 h 485"/>
                <a:gd name="T24" fmla="*/ 2676 w 431"/>
                <a:gd name="T25" fmla="*/ 1738 h 485"/>
                <a:gd name="T26" fmla="*/ 3347 w 431"/>
                <a:gd name="T27" fmla="*/ 1396 h 485"/>
                <a:gd name="T28" fmla="*/ 3929 w 431"/>
                <a:gd name="T29" fmla="*/ 1125 h 485"/>
                <a:gd name="T30" fmla="*/ 5285 w 431"/>
                <a:gd name="T31" fmla="*/ 938 h 485"/>
                <a:gd name="T32" fmla="*/ 5838 w 431"/>
                <a:gd name="T33" fmla="*/ 425 h 485"/>
                <a:gd name="T34" fmla="*/ 6305 w 431"/>
                <a:gd name="T35" fmla="*/ 145 h 485"/>
                <a:gd name="T36" fmla="*/ 6743 w 431"/>
                <a:gd name="T37" fmla="*/ 113 h 485"/>
                <a:gd name="T38" fmla="*/ 6713 w 431"/>
                <a:gd name="T39" fmla="*/ 0 h 485"/>
                <a:gd name="T40" fmla="*/ 4617 w 431"/>
                <a:gd name="T41" fmla="*/ 6900 h 485"/>
                <a:gd name="T42" fmla="*/ 5192 w 431"/>
                <a:gd name="T43" fmla="*/ 7368 h 485"/>
                <a:gd name="T44" fmla="*/ 5538 w 431"/>
                <a:gd name="T45" fmla="*/ 7588 h 485"/>
                <a:gd name="T46" fmla="*/ 5568 w 431"/>
                <a:gd name="T47" fmla="*/ 7476 h 485"/>
                <a:gd name="T48" fmla="*/ 4960 w 431"/>
                <a:gd name="T49" fmla="*/ 7025 h 485"/>
                <a:gd name="T50" fmla="*/ 4335 w 431"/>
                <a:gd name="T51" fmla="*/ 6618 h 485"/>
                <a:gd name="T52" fmla="*/ 3722 w 431"/>
                <a:gd name="T53" fmla="*/ 6305 h 485"/>
                <a:gd name="T54" fmla="*/ 2971 w 431"/>
                <a:gd name="T55" fmla="*/ 5880 h 485"/>
                <a:gd name="T56" fmla="*/ 1908 w 431"/>
                <a:gd name="T57" fmla="*/ 4960 h 485"/>
                <a:gd name="T58" fmla="*/ 1908 w 431"/>
                <a:gd name="T59" fmla="*/ 4960 h 485"/>
                <a:gd name="T60" fmla="*/ 1426 w 431"/>
                <a:gd name="T61" fmla="*/ 4584 h 485"/>
                <a:gd name="T62" fmla="*/ 938 w 431"/>
                <a:gd name="T63" fmla="*/ 4504 h 485"/>
                <a:gd name="T64" fmla="*/ 938 w 431"/>
                <a:gd name="T65" fmla="*/ 4504 h 485"/>
                <a:gd name="T66" fmla="*/ 563 w 431"/>
                <a:gd name="T67" fmla="*/ 4597 h 485"/>
                <a:gd name="T68" fmla="*/ 613 w 431"/>
                <a:gd name="T69" fmla="*/ 4692 h 485"/>
                <a:gd name="T70" fmla="*/ 1833 w 431"/>
                <a:gd name="T71" fmla="*/ 5035 h 485"/>
                <a:gd name="T72" fmla="*/ 2896 w 431"/>
                <a:gd name="T73" fmla="*/ 5972 h 485"/>
                <a:gd name="T74" fmla="*/ 3679 w 431"/>
                <a:gd name="T75" fmla="*/ 6380 h 485"/>
                <a:gd name="T76" fmla="*/ 4617 w 431"/>
                <a:gd name="T77" fmla="*/ 6900 h 485"/>
                <a:gd name="T78" fmla="*/ 238 w 431"/>
                <a:gd name="T79" fmla="*/ 3209 h 485"/>
                <a:gd name="T80" fmla="*/ 83 w 431"/>
                <a:gd name="T81" fmla="*/ 3034 h 485"/>
                <a:gd name="T82" fmla="*/ 0 w 431"/>
                <a:gd name="T83" fmla="*/ 3116 h 485"/>
                <a:gd name="T84" fmla="*/ 158 w 431"/>
                <a:gd name="T85" fmla="*/ 3284 h 485"/>
                <a:gd name="T86" fmla="*/ 220 w 431"/>
                <a:gd name="T87" fmla="*/ 3942 h 485"/>
                <a:gd name="T88" fmla="*/ 250 w 431"/>
                <a:gd name="T89" fmla="*/ 4054 h 485"/>
                <a:gd name="T90" fmla="*/ 283 w 431"/>
                <a:gd name="T91" fmla="*/ 4022 h 485"/>
                <a:gd name="T92" fmla="*/ 458 w 431"/>
                <a:gd name="T93" fmla="*/ 3647 h 485"/>
                <a:gd name="T94" fmla="*/ 238 w 431"/>
                <a:gd name="T95" fmla="*/ 3209 h 4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31" h="485">
                  <a:moveTo>
                    <a:pt x="429" y="0"/>
                  </a:moveTo>
                  <a:cubicBezTo>
                    <a:pt x="386" y="3"/>
                    <a:pt x="368" y="22"/>
                    <a:pt x="363" y="29"/>
                  </a:cubicBezTo>
                  <a:cubicBezTo>
                    <a:pt x="355" y="40"/>
                    <a:pt x="347" y="52"/>
                    <a:pt x="335" y="56"/>
                  </a:cubicBezTo>
                  <a:cubicBezTo>
                    <a:pt x="318" y="62"/>
                    <a:pt x="265" y="60"/>
                    <a:pt x="249" y="67"/>
                  </a:cubicBezTo>
                  <a:cubicBezTo>
                    <a:pt x="219" y="80"/>
                    <a:pt x="191" y="92"/>
                    <a:pt x="169" y="105"/>
                  </a:cubicBezTo>
                  <a:cubicBezTo>
                    <a:pt x="133" y="127"/>
                    <a:pt x="108" y="143"/>
                    <a:pt x="81" y="154"/>
                  </a:cubicBezTo>
                  <a:cubicBezTo>
                    <a:pt x="71" y="158"/>
                    <a:pt x="60" y="159"/>
                    <a:pt x="51" y="156"/>
                  </a:cubicBezTo>
                  <a:cubicBezTo>
                    <a:pt x="44" y="154"/>
                    <a:pt x="39" y="149"/>
                    <a:pt x="34" y="147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4" y="158"/>
                    <a:pt x="45" y="163"/>
                    <a:pt x="50" y="163"/>
                  </a:cubicBezTo>
                  <a:cubicBezTo>
                    <a:pt x="60" y="165"/>
                    <a:pt x="71" y="166"/>
                    <a:pt x="84" y="161"/>
                  </a:cubicBezTo>
                  <a:cubicBezTo>
                    <a:pt x="112" y="148"/>
                    <a:pt x="136" y="133"/>
                    <a:pt x="171" y="111"/>
                  </a:cubicBezTo>
                  <a:cubicBezTo>
                    <a:pt x="177" y="108"/>
                    <a:pt x="197" y="97"/>
                    <a:pt x="214" y="89"/>
                  </a:cubicBezTo>
                  <a:cubicBezTo>
                    <a:pt x="230" y="81"/>
                    <a:pt x="244" y="75"/>
                    <a:pt x="251" y="72"/>
                  </a:cubicBezTo>
                  <a:cubicBezTo>
                    <a:pt x="265" y="66"/>
                    <a:pt x="320" y="67"/>
                    <a:pt x="338" y="60"/>
                  </a:cubicBezTo>
                  <a:cubicBezTo>
                    <a:pt x="348" y="57"/>
                    <a:pt x="361" y="39"/>
                    <a:pt x="373" y="27"/>
                  </a:cubicBezTo>
                  <a:cubicBezTo>
                    <a:pt x="384" y="16"/>
                    <a:pt x="399" y="10"/>
                    <a:pt x="403" y="9"/>
                  </a:cubicBezTo>
                  <a:cubicBezTo>
                    <a:pt x="415" y="7"/>
                    <a:pt x="425" y="7"/>
                    <a:pt x="431" y="7"/>
                  </a:cubicBezTo>
                  <a:cubicBezTo>
                    <a:pt x="431" y="4"/>
                    <a:pt x="430" y="2"/>
                    <a:pt x="429" y="0"/>
                  </a:cubicBezTo>
                  <a:moveTo>
                    <a:pt x="295" y="441"/>
                  </a:moveTo>
                  <a:cubicBezTo>
                    <a:pt x="302" y="445"/>
                    <a:pt x="329" y="465"/>
                    <a:pt x="332" y="471"/>
                  </a:cubicBezTo>
                  <a:cubicBezTo>
                    <a:pt x="335" y="477"/>
                    <a:pt x="354" y="485"/>
                    <a:pt x="354" y="485"/>
                  </a:cubicBezTo>
                  <a:cubicBezTo>
                    <a:pt x="356" y="478"/>
                    <a:pt x="356" y="478"/>
                    <a:pt x="356" y="478"/>
                  </a:cubicBezTo>
                  <a:cubicBezTo>
                    <a:pt x="347" y="477"/>
                    <a:pt x="326" y="458"/>
                    <a:pt x="317" y="449"/>
                  </a:cubicBezTo>
                  <a:cubicBezTo>
                    <a:pt x="308" y="440"/>
                    <a:pt x="286" y="428"/>
                    <a:pt x="277" y="423"/>
                  </a:cubicBezTo>
                  <a:cubicBezTo>
                    <a:pt x="269" y="419"/>
                    <a:pt x="254" y="410"/>
                    <a:pt x="238" y="403"/>
                  </a:cubicBezTo>
                  <a:cubicBezTo>
                    <a:pt x="221" y="392"/>
                    <a:pt x="203" y="387"/>
                    <a:pt x="190" y="376"/>
                  </a:cubicBezTo>
                  <a:cubicBezTo>
                    <a:pt x="165" y="357"/>
                    <a:pt x="144" y="338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11" y="306"/>
                    <a:pt x="100" y="298"/>
                    <a:pt x="91" y="293"/>
                  </a:cubicBezTo>
                  <a:cubicBezTo>
                    <a:pt x="82" y="287"/>
                    <a:pt x="70" y="288"/>
                    <a:pt x="60" y="288"/>
                  </a:cubicBezTo>
                  <a:cubicBezTo>
                    <a:pt x="60" y="288"/>
                    <a:pt x="60" y="288"/>
                    <a:pt x="60" y="288"/>
                  </a:cubicBezTo>
                  <a:cubicBezTo>
                    <a:pt x="52" y="288"/>
                    <a:pt x="44" y="290"/>
                    <a:pt x="36" y="294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67" y="288"/>
                    <a:pt x="86" y="292"/>
                    <a:pt x="117" y="322"/>
                  </a:cubicBezTo>
                  <a:cubicBezTo>
                    <a:pt x="139" y="343"/>
                    <a:pt x="161" y="362"/>
                    <a:pt x="185" y="382"/>
                  </a:cubicBezTo>
                  <a:cubicBezTo>
                    <a:pt x="200" y="393"/>
                    <a:pt x="220" y="398"/>
                    <a:pt x="235" y="408"/>
                  </a:cubicBezTo>
                  <a:cubicBezTo>
                    <a:pt x="244" y="411"/>
                    <a:pt x="288" y="436"/>
                    <a:pt x="295" y="441"/>
                  </a:cubicBezTo>
                  <a:moveTo>
                    <a:pt x="15" y="205"/>
                  </a:moveTo>
                  <a:cubicBezTo>
                    <a:pt x="12" y="201"/>
                    <a:pt x="8" y="198"/>
                    <a:pt x="5" y="194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3" y="203"/>
                    <a:pt x="7" y="206"/>
                    <a:pt x="10" y="210"/>
                  </a:cubicBezTo>
                  <a:cubicBezTo>
                    <a:pt x="23" y="220"/>
                    <a:pt x="27" y="239"/>
                    <a:pt x="14" y="252"/>
                  </a:cubicBezTo>
                  <a:cubicBezTo>
                    <a:pt x="16" y="259"/>
                    <a:pt x="16" y="259"/>
                    <a:pt x="16" y="259"/>
                  </a:cubicBezTo>
                  <a:cubicBezTo>
                    <a:pt x="17" y="258"/>
                    <a:pt x="18" y="258"/>
                    <a:pt x="18" y="257"/>
                  </a:cubicBezTo>
                  <a:cubicBezTo>
                    <a:pt x="25" y="251"/>
                    <a:pt x="29" y="242"/>
                    <a:pt x="29" y="233"/>
                  </a:cubicBezTo>
                  <a:cubicBezTo>
                    <a:pt x="29" y="222"/>
                    <a:pt x="24" y="212"/>
                    <a:pt x="15" y="205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5" name="Freeform 479">
              <a:extLst>
                <a:ext uri="{FF2B5EF4-FFF2-40B4-BE49-F238E27FC236}">
                  <a16:creationId xmlns:a16="http://schemas.microsoft.com/office/drawing/2014/main" id="{906A0CD1-9842-4FD8-9007-9AD4DA001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" y="724"/>
              <a:ext cx="248" cy="815"/>
            </a:xfrm>
            <a:custGeom>
              <a:avLst/>
              <a:gdLst>
                <a:gd name="T0" fmla="*/ 1556 w 99"/>
                <a:gd name="T1" fmla="*/ 0 h 326"/>
                <a:gd name="T2" fmla="*/ 584 w 99"/>
                <a:gd name="T3" fmla="*/ 3063 h 326"/>
                <a:gd name="T4" fmla="*/ 0 w 99"/>
                <a:gd name="T5" fmla="*/ 5095 h 326"/>
                <a:gd name="T6" fmla="*/ 847 w 99"/>
                <a:gd name="T7" fmla="*/ 2708 h 326"/>
                <a:gd name="T8" fmla="*/ 1556 w 99"/>
                <a:gd name="T9" fmla="*/ 0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326">
                  <a:moveTo>
                    <a:pt x="99" y="0"/>
                  </a:moveTo>
                  <a:cubicBezTo>
                    <a:pt x="93" y="29"/>
                    <a:pt x="64" y="124"/>
                    <a:pt x="37" y="196"/>
                  </a:cubicBezTo>
                  <a:cubicBezTo>
                    <a:pt x="10" y="264"/>
                    <a:pt x="7" y="304"/>
                    <a:pt x="0" y="326"/>
                  </a:cubicBezTo>
                  <a:cubicBezTo>
                    <a:pt x="18" y="254"/>
                    <a:pt x="34" y="218"/>
                    <a:pt x="54" y="173"/>
                  </a:cubicBezTo>
                  <a:cubicBezTo>
                    <a:pt x="73" y="127"/>
                    <a:pt x="96" y="34"/>
                    <a:pt x="99" y="0"/>
                  </a:cubicBezTo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6" name="Freeform 480">
              <a:extLst>
                <a:ext uri="{FF2B5EF4-FFF2-40B4-BE49-F238E27FC236}">
                  <a16:creationId xmlns:a16="http://schemas.microsoft.com/office/drawing/2014/main" id="{8188EE43-C54A-4CC9-B81E-C558D49FD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599"/>
              <a:ext cx="140" cy="360"/>
            </a:xfrm>
            <a:custGeom>
              <a:avLst/>
              <a:gdLst>
                <a:gd name="T0" fmla="*/ 313 w 56"/>
                <a:gd name="T1" fmla="*/ 0 h 144"/>
                <a:gd name="T2" fmla="*/ 395 w 56"/>
                <a:gd name="T3" fmla="*/ 1333 h 144"/>
                <a:gd name="T4" fmla="*/ 563 w 56"/>
                <a:gd name="T5" fmla="*/ 1813 h 144"/>
                <a:gd name="T6" fmla="*/ 875 w 56"/>
                <a:gd name="T7" fmla="*/ 2250 h 144"/>
                <a:gd name="T8" fmla="*/ 458 w 56"/>
                <a:gd name="T9" fmla="*/ 2000 h 144"/>
                <a:gd name="T10" fmla="*/ 95 w 56"/>
                <a:gd name="T11" fmla="*/ 1658 h 144"/>
                <a:gd name="T12" fmla="*/ 95 w 56"/>
                <a:gd name="T13" fmla="*/ 1125 h 144"/>
                <a:gd name="T14" fmla="*/ 208 w 56"/>
                <a:gd name="T15" fmla="*/ 395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44">
                  <a:moveTo>
                    <a:pt x="20" y="0"/>
                  </a:moveTo>
                  <a:cubicBezTo>
                    <a:pt x="18" y="28"/>
                    <a:pt x="18" y="62"/>
                    <a:pt x="25" y="85"/>
                  </a:cubicBezTo>
                  <a:cubicBezTo>
                    <a:pt x="28" y="98"/>
                    <a:pt x="26" y="107"/>
                    <a:pt x="36" y="116"/>
                  </a:cubicBezTo>
                  <a:cubicBezTo>
                    <a:pt x="41" y="122"/>
                    <a:pt x="48" y="133"/>
                    <a:pt x="56" y="144"/>
                  </a:cubicBezTo>
                  <a:cubicBezTo>
                    <a:pt x="45" y="144"/>
                    <a:pt x="37" y="135"/>
                    <a:pt x="29" y="128"/>
                  </a:cubicBezTo>
                  <a:cubicBezTo>
                    <a:pt x="21" y="122"/>
                    <a:pt x="12" y="116"/>
                    <a:pt x="6" y="106"/>
                  </a:cubicBezTo>
                  <a:cubicBezTo>
                    <a:pt x="0" y="96"/>
                    <a:pt x="3" y="82"/>
                    <a:pt x="6" y="72"/>
                  </a:cubicBezTo>
                  <a:cubicBezTo>
                    <a:pt x="11" y="57"/>
                    <a:pt x="8" y="40"/>
                    <a:pt x="13" y="25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7" name="Freeform 481">
              <a:extLst>
                <a:ext uri="{FF2B5EF4-FFF2-40B4-BE49-F238E27FC236}">
                  <a16:creationId xmlns:a16="http://schemas.microsoft.com/office/drawing/2014/main" id="{2E2E9A67-C3C5-4CDD-9654-431CD3CAF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1251"/>
              <a:ext cx="188" cy="98"/>
            </a:xfrm>
            <a:custGeom>
              <a:avLst/>
              <a:gdLst>
                <a:gd name="T0" fmla="*/ 0 w 75"/>
                <a:gd name="T1" fmla="*/ 618 h 39"/>
                <a:gd name="T2" fmla="*/ 504 w 75"/>
                <a:gd name="T3" fmla="*/ 430 h 39"/>
                <a:gd name="T4" fmla="*/ 785 w 75"/>
                <a:gd name="T5" fmla="*/ 317 h 39"/>
                <a:gd name="T6" fmla="*/ 1131 w 75"/>
                <a:gd name="T7" fmla="*/ 304 h 39"/>
                <a:gd name="T8" fmla="*/ 659 w 75"/>
                <a:gd name="T9" fmla="*/ 505 h 39"/>
                <a:gd name="T10" fmla="*/ 63 w 75"/>
                <a:gd name="T11" fmla="*/ 61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9">
                  <a:moveTo>
                    <a:pt x="0" y="39"/>
                  </a:moveTo>
                  <a:cubicBezTo>
                    <a:pt x="10" y="36"/>
                    <a:pt x="22" y="31"/>
                    <a:pt x="32" y="27"/>
                  </a:cubicBezTo>
                  <a:cubicBezTo>
                    <a:pt x="38" y="25"/>
                    <a:pt x="45" y="23"/>
                    <a:pt x="50" y="20"/>
                  </a:cubicBezTo>
                  <a:cubicBezTo>
                    <a:pt x="57" y="17"/>
                    <a:pt x="75" y="0"/>
                    <a:pt x="72" y="19"/>
                  </a:cubicBezTo>
                  <a:cubicBezTo>
                    <a:pt x="70" y="30"/>
                    <a:pt x="51" y="31"/>
                    <a:pt x="42" y="32"/>
                  </a:cubicBezTo>
                  <a:cubicBezTo>
                    <a:pt x="29" y="34"/>
                    <a:pt x="17" y="38"/>
                    <a:pt x="4" y="39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8" name="Freeform 482">
              <a:extLst>
                <a:ext uri="{FF2B5EF4-FFF2-40B4-BE49-F238E27FC236}">
                  <a16:creationId xmlns:a16="http://schemas.microsoft.com/office/drawing/2014/main" id="{9E2DB21E-9616-4D9C-BAF4-0D3BF05E3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9"/>
              <a:ext cx="305" cy="1075"/>
            </a:xfrm>
            <a:custGeom>
              <a:avLst/>
              <a:gdLst>
                <a:gd name="T0" fmla="*/ 1908 w 122"/>
                <a:gd name="T1" fmla="*/ 0 h 430"/>
                <a:gd name="T2" fmla="*/ 1563 w 122"/>
                <a:gd name="T3" fmla="*/ 333 h 430"/>
                <a:gd name="T4" fmla="*/ 1675 w 122"/>
                <a:gd name="T5" fmla="*/ 2958 h 430"/>
                <a:gd name="T6" fmla="*/ 1145 w 122"/>
                <a:gd name="T7" fmla="*/ 5145 h 430"/>
                <a:gd name="T8" fmla="*/ 63 w 122"/>
                <a:gd name="T9" fmla="*/ 6208 h 430"/>
                <a:gd name="T10" fmla="*/ 283 w 122"/>
                <a:gd name="T11" fmla="*/ 6583 h 430"/>
                <a:gd name="T12" fmla="*/ 563 w 122"/>
                <a:gd name="T13" fmla="*/ 6188 h 430"/>
                <a:gd name="T14" fmla="*/ 1595 w 122"/>
                <a:gd name="T15" fmla="*/ 4875 h 430"/>
                <a:gd name="T16" fmla="*/ 1895 w 122"/>
                <a:gd name="T17" fmla="*/ 3095 h 430"/>
                <a:gd name="T18" fmla="*/ 1750 w 122"/>
                <a:gd name="T19" fmla="*/ 738 h 430"/>
                <a:gd name="T20" fmla="*/ 1908 w 122"/>
                <a:gd name="T21" fmla="*/ 0 h 4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2" h="430">
                  <a:moveTo>
                    <a:pt x="122" y="0"/>
                  </a:moveTo>
                  <a:cubicBezTo>
                    <a:pt x="110" y="2"/>
                    <a:pt x="100" y="13"/>
                    <a:pt x="100" y="21"/>
                  </a:cubicBezTo>
                  <a:cubicBezTo>
                    <a:pt x="100" y="29"/>
                    <a:pt x="113" y="123"/>
                    <a:pt x="107" y="189"/>
                  </a:cubicBezTo>
                  <a:cubicBezTo>
                    <a:pt x="102" y="255"/>
                    <a:pt x="98" y="295"/>
                    <a:pt x="73" y="329"/>
                  </a:cubicBezTo>
                  <a:cubicBezTo>
                    <a:pt x="47" y="364"/>
                    <a:pt x="19" y="388"/>
                    <a:pt x="4" y="397"/>
                  </a:cubicBezTo>
                  <a:cubicBezTo>
                    <a:pt x="0" y="401"/>
                    <a:pt x="18" y="406"/>
                    <a:pt x="18" y="421"/>
                  </a:cubicBezTo>
                  <a:cubicBezTo>
                    <a:pt x="18" y="430"/>
                    <a:pt x="28" y="415"/>
                    <a:pt x="36" y="396"/>
                  </a:cubicBezTo>
                  <a:cubicBezTo>
                    <a:pt x="44" y="376"/>
                    <a:pt x="85" y="349"/>
                    <a:pt x="102" y="312"/>
                  </a:cubicBezTo>
                  <a:cubicBezTo>
                    <a:pt x="118" y="274"/>
                    <a:pt x="120" y="248"/>
                    <a:pt x="121" y="198"/>
                  </a:cubicBezTo>
                  <a:cubicBezTo>
                    <a:pt x="122" y="141"/>
                    <a:pt x="116" y="82"/>
                    <a:pt x="112" y="47"/>
                  </a:cubicBezTo>
                  <a:cubicBezTo>
                    <a:pt x="108" y="12"/>
                    <a:pt x="114" y="0"/>
                    <a:pt x="122" y="0"/>
                  </a:cubicBezTo>
                </a:path>
              </a:pathLst>
            </a:custGeom>
            <a:solidFill>
              <a:srgbClr val="F3B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9" name="Freeform 483">
              <a:extLst>
                <a:ext uri="{FF2B5EF4-FFF2-40B4-BE49-F238E27FC236}">
                  <a16:creationId xmlns:a16="http://schemas.microsoft.com/office/drawing/2014/main" id="{2876D002-FF3B-4D56-8886-27BA19BE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786"/>
              <a:ext cx="390" cy="1021"/>
            </a:xfrm>
            <a:custGeom>
              <a:avLst/>
              <a:gdLst>
                <a:gd name="T0" fmla="*/ 1938 w 156"/>
                <a:gd name="T1" fmla="*/ 1441 h 408"/>
                <a:gd name="T2" fmla="*/ 1595 w 156"/>
                <a:gd name="T3" fmla="*/ 2147 h 408"/>
                <a:gd name="T4" fmla="*/ 908 w 156"/>
                <a:gd name="T5" fmla="*/ 3871 h 408"/>
                <a:gd name="T6" fmla="*/ 158 w 156"/>
                <a:gd name="T7" fmla="*/ 5893 h 408"/>
                <a:gd name="T8" fmla="*/ 345 w 156"/>
                <a:gd name="T9" fmla="*/ 6394 h 408"/>
                <a:gd name="T10" fmla="*/ 813 w 156"/>
                <a:gd name="T11" fmla="*/ 6374 h 408"/>
                <a:gd name="T12" fmla="*/ 1220 w 156"/>
                <a:gd name="T13" fmla="*/ 6281 h 408"/>
                <a:gd name="T14" fmla="*/ 1408 w 156"/>
                <a:gd name="T15" fmla="*/ 5373 h 408"/>
                <a:gd name="T16" fmla="*/ 2188 w 156"/>
                <a:gd name="T17" fmla="*/ 1521 h 408"/>
                <a:gd name="T18" fmla="*/ 2408 w 156"/>
                <a:gd name="T19" fmla="*/ 0 h 408"/>
                <a:gd name="T20" fmla="*/ 1938 w 156"/>
                <a:gd name="T21" fmla="*/ 1441 h 4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408">
                  <a:moveTo>
                    <a:pt x="124" y="92"/>
                  </a:moveTo>
                  <a:cubicBezTo>
                    <a:pt x="119" y="102"/>
                    <a:pt x="105" y="128"/>
                    <a:pt x="102" y="137"/>
                  </a:cubicBezTo>
                  <a:cubicBezTo>
                    <a:pt x="89" y="160"/>
                    <a:pt x="78" y="192"/>
                    <a:pt x="58" y="247"/>
                  </a:cubicBezTo>
                  <a:cubicBezTo>
                    <a:pt x="41" y="291"/>
                    <a:pt x="21" y="338"/>
                    <a:pt x="10" y="376"/>
                  </a:cubicBezTo>
                  <a:cubicBezTo>
                    <a:pt x="7" y="385"/>
                    <a:pt x="0" y="408"/>
                    <a:pt x="22" y="408"/>
                  </a:cubicBezTo>
                  <a:cubicBezTo>
                    <a:pt x="31" y="407"/>
                    <a:pt x="42" y="406"/>
                    <a:pt x="52" y="407"/>
                  </a:cubicBezTo>
                  <a:cubicBezTo>
                    <a:pt x="57" y="408"/>
                    <a:pt x="74" y="404"/>
                    <a:pt x="78" y="401"/>
                  </a:cubicBezTo>
                  <a:cubicBezTo>
                    <a:pt x="88" y="387"/>
                    <a:pt x="90" y="370"/>
                    <a:pt x="90" y="343"/>
                  </a:cubicBezTo>
                  <a:cubicBezTo>
                    <a:pt x="90" y="308"/>
                    <a:pt x="125" y="141"/>
                    <a:pt x="140" y="97"/>
                  </a:cubicBezTo>
                  <a:cubicBezTo>
                    <a:pt x="156" y="53"/>
                    <a:pt x="154" y="14"/>
                    <a:pt x="154" y="0"/>
                  </a:cubicBezTo>
                  <a:cubicBezTo>
                    <a:pt x="152" y="20"/>
                    <a:pt x="141" y="50"/>
                    <a:pt x="124" y="92"/>
                  </a:cubicBezTo>
                </a:path>
              </a:pathLst>
            </a:custGeom>
            <a:solidFill>
              <a:srgbClr val="EA8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0" name="Freeform 484">
              <a:extLst>
                <a:ext uri="{FF2B5EF4-FFF2-40B4-BE49-F238E27FC236}">
                  <a16:creationId xmlns:a16="http://schemas.microsoft.com/office/drawing/2014/main" id="{2C0C9483-C491-4BCB-8306-2701F39D8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141"/>
              <a:ext cx="217" cy="658"/>
            </a:xfrm>
            <a:custGeom>
              <a:avLst/>
              <a:gdLst>
                <a:gd name="T0" fmla="*/ 1349 w 87"/>
                <a:gd name="T1" fmla="*/ 0 h 263"/>
                <a:gd name="T2" fmla="*/ 634 w 87"/>
                <a:gd name="T3" fmla="*/ 1804 h 263"/>
                <a:gd name="T4" fmla="*/ 30 w 87"/>
                <a:gd name="T5" fmla="*/ 3743 h 263"/>
                <a:gd name="T6" fmla="*/ 12 w 87"/>
                <a:gd name="T7" fmla="*/ 3976 h 263"/>
                <a:gd name="T8" fmla="*/ 466 w 87"/>
                <a:gd name="T9" fmla="*/ 3976 h 263"/>
                <a:gd name="T10" fmla="*/ 417 w 87"/>
                <a:gd name="T11" fmla="*/ 3600 h 263"/>
                <a:gd name="T12" fmla="*/ 449 w 87"/>
                <a:gd name="T13" fmla="*/ 3130 h 263"/>
                <a:gd name="T14" fmla="*/ 696 w 87"/>
                <a:gd name="T15" fmla="*/ 2067 h 263"/>
                <a:gd name="T16" fmla="*/ 1008 w 87"/>
                <a:gd name="T17" fmla="*/ 1126 h 263"/>
                <a:gd name="T18" fmla="*/ 1349 w 87"/>
                <a:gd name="T19" fmla="*/ 20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263">
                  <a:moveTo>
                    <a:pt x="87" y="0"/>
                  </a:moveTo>
                  <a:cubicBezTo>
                    <a:pt x="71" y="38"/>
                    <a:pt x="53" y="75"/>
                    <a:pt x="41" y="115"/>
                  </a:cubicBezTo>
                  <a:cubicBezTo>
                    <a:pt x="28" y="155"/>
                    <a:pt x="9" y="197"/>
                    <a:pt x="2" y="239"/>
                  </a:cubicBezTo>
                  <a:cubicBezTo>
                    <a:pt x="1" y="244"/>
                    <a:pt x="0" y="249"/>
                    <a:pt x="1" y="254"/>
                  </a:cubicBezTo>
                  <a:cubicBezTo>
                    <a:pt x="4" y="263"/>
                    <a:pt x="30" y="260"/>
                    <a:pt x="30" y="254"/>
                  </a:cubicBezTo>
                  <a:cubicBezTo>
                    <a:pt x="30" y="245"/>
                    <a:pt x="27" y="239"/>
                    <a:pt x="27" y="230"/>
                  </a:cubicBezTo>
                  <a:cubicBezTo>
                    <a:pt x="26" y="220"/>
                    <a:pt x="28" y="210"/>
                    <a:pt x="29" y="200"/>
                  </a:cubicBezTo>
                  <a:cubicBezTo>
                    <a:pt x="32" y="176"/>
                    <a:pt x="37" y="154"/>
                    <a:pt x="45" y="132"/>
                  </a:cubicBezTo>
                  <a:cubicBezTo>
                    <a:pt x="51" y="112"/>
                    <a:pt x="60" y="92"/>
                    <a:pt x="65" y="72"/>
                  </a:cubicBezTo>
                  <a:cubicBezTo>
                    <a:pt x="71" y="53"/>
                    <a:pt x="82" y="17"/>
                    <a:pt x="87" y="1"/>
                  </a:cubicBezTo>
                </a:path>
              </a:pathLst>
            </a:custGeom>
            <a:solidFill>
              <a:srgbClr val="EF9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1" name="Freeform 485">
              <a:extLst>
                <a:ext uri="{FF2B5EF4-FFF2-40B4-BE49-F238E27FC236}">
                  <a16:creationId xmlns:a16="http://schemas.microsoft.com/office/drawing/2014/main" id="{3C586ACE-6C0A-4403-A7F6-FF833FDD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764"/>
              <a:ext cx="223" cy="345"/>
            </a:xfrm>
            <a:custGeom>
              <a:avLst/>
              <a:gdLst>
                <a:gd name="T0" fmla="*/ 1163 w 89"/>
                <a:gd name="T1" fmla="*/ 708 h 138"/>
                <a:gd name="T2" fmla="*/ 629 w 89"/>
                <a:gd name="T3" fmla="*/ 1500 h 138"/>
                <a:gd name="T4" fmla="*/ 301 w 89"/>
                <a:gd name="T5" fmla="*/ 1845 h 138"/>
                <a:gd name="T6" fmla="*/ 0 w 89"/>
                <a:gd name="T7" fmla="*/ 2158 h 138"/>
                <a:gd name="T8" fmla="*/ 459 w 89"/>
                <a:gd name="T9" fmla="*/ 1770 h 138"/>
                <a:gd name="T10" fmla="*/ 867 w 89"/>
                <a:gd name="T11" fmla="*/ 1395 h 138"/>
                <a:gd name="T12" fmla="*/ 1368 w 89"/>
                <a:gd name="T13" fmla="*/ 175 h 138"/>
                <a:gd name="T14" fmla="*/ 1401 w 89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38">
                  <a:moveTo>
                    <a:pt x="74" y="45"/>
                  </a:moveTo>
                  <a:cubicBezTo>
                    <a:pt x="65" y="62"/>
                    <a:pt x="53" y="80"/>
                    <a:pt x="40" y="96"/>
                  </a:cubicBezTo>
                  <a:cubicBezTo>
                    <a:pt x="34" y="104"/>
                    <a:pt x="26" y="111"/>
                    <a:pt x="19" y="118"/>
                  </a:cubicBezTo>
                  <a:cubicBezTo>
                    <a:pt x="14" y="124"/>
                    <a:pt x="2" y="132"/>
                    <a:pt x="0" y="138"/>
                  </a:cubicBezTo>
                  <a:cubicBezTo>
                    <a:pt x="11" y="133"/>
                    <a:pt x="19" y="121"/>
                    <a:pt x="29" y="113"/>
                  </a:cubicBezTo>
                  <a:cubicBezTo>
                    <a:pt x="38" y="106"/>
                    <a:pt x="48" y="98"/>
                    <a:pt x="55" y="89"/>
                  </a:cubicBezTo>
                  <a:cubicBezTo>
                    <a:pt x="74" y="68"/>
                    <a:pt x="83" y="39"/>
                    <a:pt x="87" y="11"/>
                  </a:cubicBezTo>
                  <a:cubicBezTo>
                    <a:pt x="88" y="7"/>
                    <a:pt x="89" y="4"/>
                    <a:pt x="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2" name="Freeform 486">
              <a:extLst>
                <a:ext uri="{FF2B5EF4-FFF2-40B4-BE49-F238E27FC236}">
                  <a16:creationId xmlns:a16="http://schemas.microsoft.com/office/drawing/2014/main" id="{8324AF7C-E7EF-41CD-842D-84063EC40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716"/>
              <a:ext cx="10" cy="33"/>
            </a:xfrm>
            <a:custGeom>
              <a:avLst/>
              <a:gdLst>
                <a:gd name="T0" fmla="*/ 20 w 4"/>
                <a:gd name="T1" fmla="*/ 0 h 13"/>
                <a:gd name="T2" fmla="*/ 0 w 4"/>
                <a:gd name="T3" fmla="*/ 2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4"/>
                    <a:pt x="4" y="9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3" name="Freeform 487">
              <a:extLst>
                <a:ext uri="{FF2B5EF4-FFF2-40B4-BE49-F238E27FC236}">
                  <a16:creationId xmlns:a16="http://schemas.microsoft.com/office/drawing/2014/main" id="{99DD4071-4D5F-4658-935B-04085C7A9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111"/>
              <a:ext cx="30" cy="50"/>
            </a:xfrm>
            <a:custGeom>
              <a:avLst/>
              <a:gdLst>
                <a:gd name="T0" fmla="*/ 0 w 12"/>
                <a:gd name="T1" fmla="*/ 0 h 20"/>
                <a:gd name="T2" fmla="*/ 175 w 12"/>
                <a:gd name="T3" fmla="*/ 3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cubicBezTo>
                    <a:pt x="6" y="4"/>
                    <a:pt x="12" y="13"/>
                    <a:pt x="1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4" name="Freeform 488">
              <a:extLst>
                <a:ext uri="{FF2B5EF4-FFF2-40B4-BE49-F238E27FC236}">
                  <a16:creationId xmlns:a16="http://schemas.microsoft.com/office/drawing/2014/main" id="{4FAC5007-007A-492B-BA1B-C0F4E8925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824"/>
              <a:ext cx="90" cy="115"/>
            </a:xfrm>
            <a:custGeom>
              <a:avLst/>
              <a:gdLst>
                <a:gd name="T0" fmla="*/ 20 w 36"/>
                <a:gd name="T1" fmla="*/ 0 h 46"/>
                <a:gd name="T2" fmla="*/ 145 w 36"/>
                <a:gd name="T3" fmla="*/ 345 h 46"/>
                <a:gd name="T4" fmla="*/ 563 w 36"/>
                <a:gd name="T5" fmla="*/ 72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6">
                  <a:moveTo>
                    <a:pt x="1" y="0"/>
                  </a:moveTo>
                  <a:cubicBezTo>
                    <a:pt x="0" y="8"/>
                    <a:pt x="4" y="15"/>
                    <a:pt x="9" y="22"/>
                  </a:cubicBezTo>
                  <a:cubicBezTo>
                    <a:pt x="17" y="32"/>
                    <a:pt x="29" y="36"/>
                    <a:pt x="36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5" name="Freeform 489">
              <a:extLst>
                <a:ext uri="{FF2B5EF4-FFF2-40B4-BE49-F238E27FC236}">
                  <a16:creationId xmlns:a16="http://schemas.microsoft.com/office/drawing/2014/main" id="{D26C939E-B8E5-4EDD-A70D-F2C3CEA5C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1291"/>
              <a:ext cx="77" cy="38"/>
            </a:xfrm>
            <a:custGeom>
              <a:avLst/>
              <a:gdLst>
                <a:gd name="T0" fmla="*/ 0 w 31"/>
                <a:gd name="T1" fmla="*/ 243 h 15"/>
                <a:gd name="T2" fmla="*/ 474 w 31"/>
                <a:gd name="T3" fmla="*/ 147 h 15"/>
                <a:gd name="T4" fmla="*/ 474 w 3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11" y="14"/>
                    <a:pt x="21" y="11"/>
                    <a:pt x="31" y="9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6" name="Freeform 490">
              <a:extLst>
                <a:ext uri="{FF2B5EF4-FFF2-40B4-BE49-F238E27FC236}">
                  <a16:creationId xmlns:a16="http://schemas.microsoft.com/office/drawing/2014/main" id="{3AFBCCAC-23D2-4385-AE05-2EF1A6504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2" y="999"/>
              <a:ext cx="487" cy="590"/>
            </a:xfrm>
            <a:custGeom>
              <a:avLst/>
              <a:gdLst>
                <a:gd name="T0" fmla="*/ 2632 w 195"/>
                <a:gd name="T1" fmla="*/ 1125 h 236"/>
                <a:gd name="T2" fmla="*/ 2153 w 195"/>
                <a:gd name="T3" fmla="*/ 500 h 236"/>
                <a:gd name="T4" fmla="*/ 1259 w 195"/>
                <a:gd name="T5" fmla="*/ 33 h 236"/>
                <a:gd name="T6" fmla="*/ 1091 w 195"/>
                <a:gd name="T7" fmla="*/ 0 h 236"/>
                <a:gd name="T8" fmla="*/ 729 w 195"/>
                <a:gd name="T9" fmla="*/ 208 h 236"/>
                <a:gd name="T10" fmla="*/ 480 w 195"/>
                <a:gd name="T11" fmla="*/ 645 h 236"/>
                <a:gd name="T12" fmla="*/ 187 w 195"/>
                <a:gd name="T13" fmla="*/ 1563 h 236"/>
                <a:gd name="T14" fmla="*/ 62 w 195"/>
                <a:gd name="T15" fmla="*/ 2363 h 236"/>
                <a:gd name="T16" fmla="*/ 0 w 195"/>
                <a:gd name="T17" fmla="*/ 2895 h 236"/>
                <a:gd name="T18" fmla="*/ 155 w 195"/>
                <a:gd name="T19" fmla="*/ 3458 h 236"/>
                <a:gd name="T20" fmla="*/ 637 w 195"/>
                <a:gd name="T21" fmla="*/ 3688 h 236"/>
                <a:gd name="T22" fmla="*/ 637 w 195"/>
                <a:gd name="T23" fmla="*/ 3688 h 236"/>
                <a:gd name="T24" fmla="*/ 699 w 195"/>
                <a:gd name="T25" fmla="*/ 3688 h 236"/>
                <a:gd name="T26" fmla="*/ 1621 w 195"/>
                <a:gd name="T27" fmla="*/ 3270 h 236"/>
                <a:gd name="T28" fmla="*/ 2228 w 195"/>
                <a:gd name="T29" fmla="*/ 2938 h 236"/>
                <a:gd name="T30" fmla="*/ 2557 w 195"/>
                <a:gd name="T31" fmla="*/ 2675 h 236"/>
                <a:gd name="T32" fmla="*/ 2962 w 195"/>
                <a:gd name="T33" fmla="*/ 1875 h 236"/>
                <a:gd name="T34" fmla="*/ 2632 w 195"/>
                <a:gd name="T35" fmla="*/ 1125 h 236"/>
                <a:gd name="T36" fmla="*/ 2475 w 195"/>
                <a:gd name="T37" fmla="*/ 2583 h 236"/>
                <a:gd name="T38" fmla="*/ 2165 w 195"/>
                <a:gd name="T39" fmla="*/ 2845 h 236"/>
                <a:gd name="T40" fmla="*/ 1558 w 195"/>
                <a:gd name="T41" fmla="*/ 3158 h 236"/>
                <a:gd name="T42" fmla="*/ 699 w 195"/>
                <a:gd name="T43" fmla="*/ 3563 h 236"/>
                <a:gd name="T44" fmla="*/ 167 w 195"/>
                <a:gd name="T45" fmla="*/ 2395 h 236"/>
                <a:gd name="T46" fmla="*/ 292 w 195"/>
                <a:gd name="T47" fmla="*/ 1583 h 236"/>
                <a:gd name="T48" fmla="*/ 592 w 195"/>
                <a:gd name="T49" fmla="*/ 688 h 236"/>
                <a:gd name="T50" fmla="*/ 1216 w 195"/>
                <a:gd name="T51" fmla="*/ 145 h 236"/>
                <a:gd name="T52" fmla="*/ 2070 w 195"/>
                <a:gd name="T53" fmla="*/ 583 h 236"/>
                <a:gd name="T54" fmla="*/ 2557 w 195"/>
                <a:gd name="T55" fmla="*/ 1208 h 236"/>
                <a:gd name="T56" fmla="*/ 2475 w 195"/>
                <a:gd name="T57" fmla="*/ 2583 h 2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5" h="236">
                  <a:moveTo>
                    <a:pt x="169" y="72"/>
                  </a:moveTo>
                  <a:cubicBezTo>
                    <a:pt x="160" y="63"/>
                    <a:pt x="152" y="44"/>
                    <a:pt x="138" y="32"/>
                  </a:cubicBezTo>
                  <a:cubicBezTo>
                    <a:pt x="122" y="17"/>
                    <a:pt x="102" y="12"/>
                    <a:pt x="81" y="2"/>
                  </a:cubicBezTo>
                  <a:cubicBezTo>
                    <a:pt x="77" y="1"/>
                    <a:pt x="74" y="0"/>
                    <a:pt x="70" y="0"/>
                  </a:cubicBezTo>
                  <a:cubicBezTo>
                    <a:pt x="60" y="0"/>
                    <a:pt x="53" y="6"/>
                    <a:pt x="47" y="13"/>
                  </a:cubicBezTo>
                  <a:cubicBezTo>
                    <a:pt x="41" y="20"/>
                    <a:pt x="36" y="30"/>
                    <a:pt x="31" y="41"/>
                  </a:cubicBezTo>
                  <a:cubicBezTo>
                    <a:pt x="25" y="58"/>
                    <a:pt x="16" y="79"/>
                    <a:pt x="12" y="100"/>
                  </a:cubicBezTo>
                  <a:cubicBezTo>
                    <a:pt x="7" y="120"/>
                    <a:pt x="7" y="139"/>
                    <a:pt x="4" y="151"/>
                  </a:cubicBezTo>
                  <a:cubicBezTo>
                    <a:pt x="1" y="164"/>
                    <a:pt x="0" y="175"/>
                    <a:pt x="0" y="185"/>
                  </a:cubicBezTo>
                  <a:cubicBezTo>
                    <a:pt x="0" y="200"/>
                    <a:pt x="3" y="212"/>
                    <a:pt x="10" y="221"/>
                  </a:cubicBezTo>
                  <a:cubicBezTo>
                    <a:pt x="17" y="231"/>
                    <a:pt x="28" y="236"/>
                    <a:pt x="41" y="236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43" y="236"/>
                    <a:pt x="44" y="236"/>
                    <a:pt x="45" y="236"/>
                  </a:cubicBezTo>
                  <a:cubicBezTo>
                    <a:pt x="66" y="234"/>
                    <a:pt x="84" y="220"/>
                    <a:pt x="104" y="209"/>
                  </a:cubicBezTo>
                  <a:cubicBezTo>
                    <a:pt x="115" y="202"/>
                    <a:pt x="130" y="198"/>
                    <a:pt x="143" y="188"/>
                  </a:cubicBezTo>
                  <a:cubicBezTo>
                    <a:pt x="150" y="182"/>
                    <a:pt x="157" y="177"/>
                    <a:pt x="164" y="171"/>
                  </a:cubicBezTo>
                  <a:cubicBezTo>
                    <a:pt x="182" y="155"/>
                    <a:pt x="191" y="137"/>
                    <a:pt x="190" y="120"/>
                  </a:cubicBezTo>
                  <a:cubicBezTo>
                    <a:pt x="190" y="101"/>
                    <a:pt x="182" y="85"/>
                    <a:pt x="169" y="72"/>
                  </a:cubicBezTo>
                  <a:moveTo>
                    <a:pt x="159" y="165"/>
                  </a:moveTo>
                  <a:cubicBezTo>
                    <a:pt x="153" y="171"/>
                    <a:pt x="146" y="177"/>
                    <a:pt x="139" y="182"/>
                  </a:cubicBezTo>
                  <a:cubicBezTo>
                    <a:pt x="127" y="191"/>
                    <a:pt x="113" y="195"/>
                    <a:pt x="100" y="202"/>
                  </a:cubicBezTo>
                  <a:cubicBezTo>
                    <a:pt x="80" y="214"/>
                    <a:pt x="62" y="227"/>
                    <a:pt x="45" y="228"/>
                  </a:cubicBezTo>
                  <a:cubicBezTo>
                    <a:pt x="10" y="230"/>
                    <a:pt x="1" y="201"/>
                    <a:pt x="11" y="153"/>
                  </a:cubicBezTo>
                  <a:cubicBezTo>
                    <a:pt x="14" y="139"/>
                    <a:pt x="14" y="121"/>
                    <a:pt x="19" y="101"/>
                  </a:cubicBezTo>
                  <a:cubicBezTo>
                    <a:pt x="23" y="82"/>
                    <a:pt x="32" y="61"/>
                    <a:pt x="38" y="44"/>
                  </a:cubicBezTo>
                  <a:cubicBezTo>
                    <a:pt x="48" y="19"/>
                    <a:pt x="61" y="2"/>
                    <a:pt x="78" y="9"/>
                  </a:cubicBezTo>
                  <a:cubicBezTo>
                    <a:pt x="100" y="19"/>
                    <a:pt x="119" y="24"/>
                    <a:pt x="133" y="37"/>
                  </a:cubicBezTo>
                  <a:cubicBezTo>
                    <a:pt x="146" y="48"/>
                    <a:pt x="153" y="66"/>
                    <a:pt x="164" y="77"/>
                  </a:cubicBezTo>
                  <a:cubicBezTo>
                    <a:pt x="186" y="100"/>
                    <a:pt x="195" y="135"/>
                    <a:pt x="159" y="165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7" name="Freeform 491">
              <a:extLst>
                <a:ext uri="{FF2B5EF4-FFF2-40B4-BE49-F238E27FC236}">
                  <a16:creationId xmlns:a16="http://schemas.microsoft.com/office/drawing/2014/main" id="{D8434312-78B4-4E07-ABB2-BC430E8F0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1361"/>
              <a:ext cx="417" cy="331"/>
            </a:xfrm>
            <a:custGeom>
              <a:avLst/>
              <a:gdLst>
                <a:gd name="T0" fmla="*/ 2382 w 167"/>
                <a:gd name="T1" fmla="*/ 1610 h 132"/>
                <a:gd name="T2" fmla="*/ 1603 w 167"/>
                <a:gd name="T3" fmla="*/ 913 h 132"/>
                <a:gd name="T4" fmla="*/ 916 w 167"/>
                <a:gd name="T5" fmla="*/ 376 h 132"/>
                <a:gd name="T6" fmla="*/ 62 w 167"/>
                <a:gd name="T7" fmla="*/ 0 h 132"/>
                <a:gd name="T8" fmla="*/ 0 w 167"/>
                <a:gd name="T9" fmla="*/ 0 h 132"/>
                <a:gd name="T10" fmla="*/ 1528 w 167"/>
                <a:gd name="T11" fmla="*/ 1006 h 132"/>
                <a:gd name="T12" fmla="*/ 2337 w 167"/>
                <a:gd name="T13" fmla="*/ 1999 h 132"/>
                <a:gd name="T14" fmla="*/ 2337 w 167"/>
                <a:gd name="T15" fmla="*/ 1999 h 132"/>
                <a:gd name="T16" fmla="*/ 2412 w 167"/>
                <a:gd name="T17" fmla="*/ 2081 h 132"/>
                <a:gd name="T18" fmla="*/ 2507 w 167"/>
                <a:gd name="T19" fmla="*/ 1893 h 132"/>
                <a:gd name="T20" fmla="*/ 2382 w 167"/>
                <a:gd name="T21" fmla="*/ 1610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7" h="132">
                  <a:moveTo>
                    <a:pt x="153" y="102"/>
                  </a:moveTo>
                  <a:cubicBezTo>
                    <a:pt x="141" y="87"/>
                    <a:pt x="117" y="71"/>
                    <a:pt x="103" y="58"/>
                  </a:cubicBezTo>
                  <a:cubicBezTo>
                    <a:pt x="94" y="51"/>
                    <a:pt x="77" y="36"/>
                    <a:pt x="59" y="24"/>
                  </a:cubicBezTo>
                  <a:cubicBezTo>
                    <a:pt x="41" y="11"/>
                    <a:pt x="22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31" y="4"/>
                    <a:pt x="80" y="49"/>
                    <a:pt x="98" y="64"/>
                  </a:cubicBezTo>
                  <a:cubicBezTo>
                    <a:pt x="121" y="83"/>
                    <a:pt x="167" y="113"/>
                    <a:pt x="150" y="127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9" y="129"/>
                    <a:pt x="161" y="124"/>
                    <a:pt x="161" y="120"/>
                  </a:cubicBezTo>
                  <a:cubicBezTo>
                    <a:pt x="161" y="113"/>
                    <a:pt x="158" y="108"/>
                    <a:pt x="153" y="102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8" name="Freeform 492">
              <a:extLst>
                <a:ext uri="{FF2B5EF4-FFF2-40B4-BE49-F238E27FC236}">
                  <a16:creationId xmlns:a16="http://schemas.microsoft.com/office/drawing/2014/main" id="{74EA1639-BF5C-4C4F-A0A3-6298DA33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581"/>
              <a:ext cx="505" cy="136"/>
            </a:xfrm>
            <a:custGeom>
              <a:avLst/>
              <a:gdLst>
                <a:gd name="T0" fmla="*/ 0 w 202"/>
                <a:gd name="T1" fmla="*/ 0 h 54"/>
                <a:gd name="T2" fmla="*/ 1425 w 202"/>
                <a:gd name="T3" fmla="*/ 781 h 54"/>
                <a:gd name="T4" fmla="*/ 2520 w 202"/>
                <a:gd name="T5" fmla="*/ 864 h 54"/>
                <a:gd name="T6" fmla="*/ 3158 w 202"/>
                <a:gd name="T7" fmla="*/ 705 h 54"/>
                <a:gd name="T8" fmla="*/ 3083 w 202"/>
                <a:gd name="T9" fmla="*/ 622 h 54"/>
                <a:gd name="T10" fmla="*/ 1658 w 202"/>
                <a:gd name="T11" fmla="*/ 685 h 54"/>
                <a:gd name="T12" fmla="*/ 1438 w 202"/>
                <a:gd name="T13" fmla="*/ 672 h 54"/>
                <a:gd name="T14" fmla="*/ 20 w 202"/>
                <a:gd name="T15" fmla="*/ 2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2" h="54">
                  <a:moveTo>
                    <a:pt x="0" y="0"/>
                  </a:moveTo>
                  <a:cubicBezTo>
                    <a:pt x="15" y="20"/>
                    <a:pt x="50" y="45"/>
                    <a:pt x="91" y="49"/>
                  </a:cubicBezTo>
                  <a:cubicBezTo>
                    <a:pt x="113" y="50"/>
                    <a:pt x="139" y="54"/>
                    <a:pt x="161" y="54"/>
                  </a:cubicBezTo>
                  <a:cubicBezTo>
                    <a:pt x="178" y="54"/>
                    <a:pt x="192" y="52"/>
                    <a:pt x="202" y="44"/>
                  </a:cubicBezTo>
                  <a:cubicBezTo>
                    <a:pt x="197" y="39"/>
                    <a:pt x="197" y="39"/>
                    <a:pt x="197" y="39"/>
                  </a:cubicBezTo>
                  <a:cubicBezTo>
                    <a:pt x="183" y="51"/>
                    <a:pt x="142" y="46"/>
                    <a:pt x="106" y="43"/>
                  </a:cubicBezTo>
                  <a:cubicBezTo>
                    <a:pt x="101" y="42"/>
                    <a:pt x="96" y="42"/>
                    <a:pt x="92" y="42"/>
                  </a:cubicBezTo>
                  <a:cubicBezTo>
                    <a:pt x="53" y="39"/>
                    <a:pt x="14" y="20"/>
                    <a:pt x="1" y="1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9" name="Freeform 493">
              <a:extLst>
                <a:ext uri="{FF2B5EF4-FFF2-40B4-BE49-F238E27FC236}">
                  <a16:creationId xmlns:a16="http://schemas.microsoft.com/office/drawing/2014/main" id="{1CCEBB78-2FA1-40E0-8615-17C6EB016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1341"/>
              <a:ext cx="320" cy="353"/>
            </a:xfrm>
            <a:custGeom>
              <a:avLst/>
              <a:gdLst>
                <a:gd name="T0" fmla="*/ 145 w 128"/>
                <a:gd name="T1" fmla="*/ 1505 h 141"/>
                <a:gd name="T2" fmla="*/ 438 w 128"/>
                <a:gd name="T3" fmla="*/ 250 h 141"/>
                <a:gd name="T4" fmla="*/ 675 w 128"/>
                <a:gd name="T5" fmla="*/ 83 h 141"/>
                <a:gd name="T6" fmla="*/ 738 w 128"/>
                <a:gd name="T7" fmla="*/ 83 h 141"/>
                <a:gd name="T8" fmla="*/ 750 w 128"/>
                <a:gd name="T9" fmla="*/ 83 h 141"/>
                <a:gd name="T10" fmla="*/ 1958 w 128"/>
                <a:gd name="T11" fmla="*/ 751 h 141"/>
                <a:gd name="T12" fmla="*/ 2000 w 128"/>
                <a:gd name="T13" fmla="*/ 646 h 141"/>
                <a:gd name="T14" fmla="*/ 1800 w 128"/>
                <a:gd name="T15" fmla="*/ 501 h 141"/>
                <a:gd name="T16" fmla="*/ 783 w 128"/>
                <a:gd name="T17" fmla="*/ 0 h 141"/>
                <a:gd name="T18" fmla="*/ 345 w 128"/>
                <a:gd name="T19" fmla="*/ 238 h 141"/>
                <a:gd name="T20" fmla="*/ 33 w 128"/>
                <a:gd name="T21" fmla="*/ 1192 h 141"/>
                <a:gd name="T22" fmla="*/ 113 w 128"/>
                <a:gd name="T23" fmla="*/ 1585 h 141"/>
                <a:gd name="T24" fmla="*/ 1220 w 128"/>
                <a:gd name="T25" fmla="*/ 2213 h 141"/>
                <a:gd name="T26" fmla="*/ 1250 w 128"/>
                <a:gd name="T27" fmla="*/ 2118 h 141"/>
                <a:gd name="T28" fmla="*/ 145 w 128"/>
                <a:gd name="T29" fmla="*/ 1505 h 1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8" h="141">
                  <a:moveTo>
                    <a:pt x="9" y="96"/>
                  </a:moveTo>
                  <a:cubicBezTo>
                    <a:pt x="0" y="82"/>
                    <a:pt x="16" y="37"/>
                    <a:pt x="28" y="16"/>
                  </a:cubicBezTo>
                  <a:cubicBezTo>
                    <a:pt x="33" y="8"/>
                    <a:pt x="41" y="6"/>
                    <a:pt x="43" y="5"/>
                  </a:cubicBezTo>
                  <a:cubicBezTo>
                    <a:pt x="44" y="5"/>
                    <a:pt x="46" y="5"/>
                    <a:pt x="47" y="5"/>
                  </a:cubicBezTo>
                  <a:cubicBezTo>
                    <a:pt x="47" y="5"/>
                    <a:pt x="47" y="5"/>
                    <a:pt x="48" y="5"/>
                  </a:cubicBezTo>
                  <a:cubicBezTo>
                    <a:pt x="68" y="5"/>
                    <a:pt x="101" y="28"/>
                    <a:pt x="125" y="48"/>
                  </a:cubicBezTo>
                  <a:cubicBezTo>
                    <a:pt x="126" y="46"/>
                    <a:pt x="127" y="43"/>
                    <a:pt x="128" y="41"/>
                  </a:cubicBezTo>
                  <a:cubicBezTo>
                    <a:pt x="124" y="38"/>
                    <a:pt x="119" y="35"/>
                    <a:pt x="115" y="32"/>
                  </a:cubicBezTo>
                  <a:cubicBezTo>
                    <a:pt x="97" y="19"/>
                    <a:pt x="67" y="0"/>
                    <a:pt x="50" y="0"/>
                  </a:cubicBezTo>
                  <a:cubicBezTo>
                    <a:pt x="39" y="0"/>
                    <a:pt x="27" y="5"/>
                    <a:pt x="22" y="15"/>
                  </a:cubicBezTo>
                  <a:cubicBezTo>
                    <a:pt x="17" y="25"/>
                    <a:pt x="2" y="66"/>
                    <a:pt x="2" y="76"/>
                  </a:cubicBezTo>
                  <a:cubicBezTo>
                    <a:pt x="2" y="82"/>
                    <a:pt x="3" y="96"/>
                    <a:pt x="7" y="101"/>
                  </a:cubicBezTo>
                  <a:cubicBezTo>
                    <a:pt x="18" y="117"/>
                    <a:pt x="46" y="132"/>
                    <a:pt x="78" y="141"/>
                  </a:cubicBezTo>
                  <a:cubicBezTo>
                    <a:pt x="78" y="139"/>
                    <a:pt x="79" y="137"/>
                    <a:pt x="80" y="135"/>
                  </a:cubicBezTo>
                  <a:cubicBezTo>
                    <a:pt x="49" y="128"/>
                    <a:pt x="20" y="111"/>
                    <a:pt x="9" y="96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0" name="Freeform 494">
              <a:extLst>
                <a:ext uri="{FF2B5EF4-FFF2-40B4-BE49-F238E27FC236}">
                  <a16:creationId xmlns:a16="http://schemas.microsoft.com/office/drawing/2014/main" id="{6789C92F-90D7-4253-BB1A-7B124EC146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4" y="771"/>
              <a:ext cx="728" cy="765"/>
            </a:xfrm>
            <a:custGeom>
              <a:avLst/>
              <a:gdLst>
                <a:gd name="T0" fmla="*/ 4476 w 291"/>
                <a:gd name="T1" fmla="*/ 2270 h 306"/>
                <a:gd name="T2" fmla="*/ 4556 w 291"/>
                <a:gd name="T3" fmla="*/ 1675 h 306"/>
                <a:gd name="T4" fmla="*/ 4381 w 291"/>
                <a:gd name="T5" fmla="*/ 645 h 306"/>
                <a:gd name="T6" fmla="*/ 3255 w 291"/>
                <a:gd name="T7" fmla="*/ 0 h 306"/>
                <a:gd name="T8" fmla="*/ 3067 w 291"/>
                <a:gd name="T9" fmla="*/ 33 h 306"/>
                <a:gd name="T10" fmla="*/ 2021 w 291"/>
                <a:gd name="T11" fmla="*/ 363 h 306"/>
                <a:gd name="T12" fmla="*/ 1188 w 291"/>
                <a:gd name="T13" fmla="*/ 970 h 306"/>
                <a:gd name="T14" fmla="*/ 595 w 291"/>
                <a:gd name="T15" fmla="*/ 1375 h 306"/>
                <a:gd name="T16" fmla="*/ 283 w 291"/>
                <a:gd name="T17" fmla="*/ 1750 h 306"/>
                <a:gd name="T18" fmla="*/ 83 w 291"/>
                <a:gd name="T19" fmla="*/ 2020 h 306"/>
                <a:gd name="T20" fmla="*/ 0 w 291"/>
                <a:gd name="T21" fmla="*/ 2250 h 306"/>
                <a:gd name="T22" fmla="*/ 208 w 291"/>
                <a:gd name="T23" fmla="*/ 2813 h 306"/>
                <a:gd name="T24" fmla="*/ 751 w 291"/>
                <a:gd name="T25" fmla="*/ 3408 h 306"/>
                <a:gd name="T26" fmla="*/ 1596 w 291"/>
                <a:gd name="T27" fmla="*/ 4250 h 306"/>
                <a:gd name="T28" fmla="*/ 2242 w 291"/>
                <a:gd name="T29" fmla="*/ 4613 h 306"/>
                <a:gd name="T30" fmla="*/ 2742 w 291"/>
                <a:gd name="T31" fmla="*/ 4688 h 306"/>
                <a:gd name="T32" fmla="*/ 2754 w 291"/>
                <a:gd name="T33" fmla="*/ 4688 h 306"/>
                <a:gd name="T34" fmla="*/ 3067 w 291"/>
                <a:gd name="T35" fmla="*/ 4520 h 306"/>
                <a:gd name="T36" fmla="*/ 3818 w 291"/>
                <a:gd name="T37" fmla="*/ 3470 h 306"/>
                <a:gd name="T38" fmla="*/ 4476 w 291"/>
                <a:gd name="T39" fmla="*/ 2270 h 306"/>
                <a:gd name="T40" fmla="*/ 2972 w 291"/>
                <a:gd name="T41" fmla="*/ 4470 h 306"/>
                <a:gd name="T42" fmla="*/ 1676 w 291"/>
                <a:gd name="T43" fmla="*/ 4175 h 306"/>
                <a:gd name="T44" fmla="*/ 846 w 291"/>
                <a:gd name="T45" fmla="*/ 3363 h 306"/>
                <a:gd name="T46" fmla="*/ 345 w 291"/>
                <a:gd name="T47" fmla="*/ 2895 h 306"/>
                <a:gd name="T48" fmla="*/ 83 w 291"/>
                <a:gd name="T49" fmla="*/ 2313 h 306"/>
                <a:gd name="T50" fmla="*/ 333 w 291"/>
                <a:gd name="T51" fmla="*/ 1783 h 306"/>
                <a:gd name="T52" fmla="*/ 1251 w 291"/>
                <a:gd name="T53" fmla="*/ 1063 h 306"/>
                <a:gd name="T54" fmla="*/ 2054 w 291"/>
                <a:gd name="T55" fmla="*/ 425 h 306"/>
                <a:gd name="T56" fmla="*/ 3117 w 291"/>
                <a:gd name="T57" fmla="*/ 125 h 306"/>
                <a:gd name="T58" fmla="*/ 4288 w 291"/>
                <a:gd name="T59" fmla="*/ 688 h 306"/>
                <a:gd name="T60" fmla="*/ 4368 w 291"/>
                <a:gd name="T61" fmla="*/ 2220 h 306"/>
                <a:gd name="T62" fmla="*/ 3725 w 291"/>
                <a:gd name="T63" fmla="*/ 3408 h 306"/>
                <a:gd name="T64" fmla="*/ 2972 w 291"/>
                <a:gd name="T65" fmla="*/ 4470 h 3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91" h="306">
                  <a:moveTo>
                    <a:pt x="286" y="145"/>
                  </a:moveTo>
                  <a:cubicBezTo>
                    <a:pt x="289" y="136"/>
                    <a:pt x="291" y="117"/>
                    <a:pt x="291" y="107"/>
                  </a:cubicBezTo>
                  <a:cubicBezTo>
                    <a:pt x="291" y="85"/>
                    <a:pt x="291" y="61"/>
                    <a:pt x="280" y="41"/>
                  </a:cubicBezTo>
                  <a:cubicBezTo>
                    <a:pt x="266" y="16"/>
                    <a:pt x="233" y="0"/>
                    <a:pt x="208" y="0"/>
                  </a:cubicBezTo>
                  <a:cubicBezTo>
                    <a:pt x="204" y="0"/>
                    <a:pt x="200" y="1"/>
                    <a:pt x="196" y="2"/>
                  </a:cubicBezTo>
                  <a:cubicBezTo>
                    <a:pt x="183" y="5"/>
                    <a:pt x="157" y="9"/>
                    <a:pt x="129" y="23"/>
                  </a:cubicBezTo>
                  <a:cubicBezTo>
                    <a:pt x="109" y="34"/>
                    <a:pt x="91" y="51"/>
                    <a:pt x="76" y="62"/>
                  </a:cubicBezTo>
                  <a:cubicBezTo>
                    <a:pt x="62" y="72"/>
                    <a:pt x="49" y="81"/>
                    <a:pt x="38" y="88"/>
                  </a:cubicBezTo>
                  <a:cubicBezTo>
                    <a:pt x="28" y="96"/>
                    <a:pt x="22" y="103"/>
                    <a:pt x="18" y="112"/>
                  </a:cubicBezTo>
                  <a:cubicBezTo>
                    <a:pt x="16" y="116"/>
                    <a:pt x="8" y="121"/>
                    <a:pt x="5" y="129"/>
                  </a:cubicBezTo>
                  <a:cubicBezTo>
                    <a:pt x="2" y="134"/>
                    <a:pt x="0" y="141"/>
                    <a:pt x="0" y="144"/>
                  </a:cubicBezTo>
                  <a:cubicBezTo>
                    <a:pt x="0" y="159"/>
                    <a:pt x="6" y="171"/>
                    <a:pt x="13" y="180"/>
                  </a:cubicBezTo>
                  <a:cubicBezTo>
                    <a:pt x="22" y="191"/>
                    <a:pt x="31" y="202"/>
                    <a:pt x="48" y="218"/>
                  </a:cubicBezTo>
                  <a:cubicBezTo>
                    <a:pt x="63" y="234"/>
                    <a:pt x="84" y="256"/>
                    <a:pt x="102" y="272"/>
                  </a:cubicBezTo>
                  <a:cubicBezTo>
                    <a:pt x="113" y="282"/>
                    <a:pt x="127" y="288"/>
                    <a:pt x="143" y="295"/>
                  </a:cubicBezTo>
                  <a:cubicBezTo>
                    <a:pt x="154" y="300"/>
                    <a:pt x="164" y="300"/>
                    <a:pt x="175" y="300"/>
                  </a:cubicBezTo>
                  <a:cubicBezTo>
                    <a:pt x="175" y="300"/>
                    <a:pt x="175" y="300"/>
                    <a:pt x="176" y="300"/>
                  </a:cubicBezTo>
                  <a:cubicBezTo>
                    <a:pt x="183" y="300"/>
                    <a:pt x="191" y="296"/>
                    <a:pt x="196" y="289"/>
                  </a:cubicBezTo>
                  <a:cubicBezTo>
                    <a:pt x="211" y="271"/>
                    <a:pt x="229" y="248"/>
                    <a:pt x="244" y="222"/>
                  </a:cubicBezTo>
                  <a:cubicBezTo>
                    <a:pt x="259" y="193"/>
                    <a:pt x="278" y="164"/>
                    <a:pt x="286" y="145"/>
                  </a:cubicBezTo>
                  <a:moveTo>
                    <a:pt x="190" y="286"/>
                  </a:moveTo>
                  <a:cubicBezTo>
                    <a:pt x="173" y="306"/>
                    <a:pt x="138" y="294"/>
                    <a:pt x="107" y="267"/>
                  </a:cubicBezTo>
                  <a:cubicBezTo>
                    <a:pt x="88" y="250"/>
                    <a:pt x="64" y="230"/>
                    <a:pt x="54" y="215"/>
                  </a:cubicBezTo>
                  <a:cubicBezTo>
                    <a:pt x="45" y="204"/>
                    <a:pt x="30" y="195"/>
                    <a:pt x="22" y="185"/>
                  </a:cubicBezTo>
                  <a:cubicBezTo>
                    <a:pt x="12" y="172"/>
                    <a:pt x="8" y="159"/>
                    <a:pt x="5" y="148"/>
                  </a:cubicBezTo>
                  <a:cubicBezTo>
                    <a:pt x="3" y="138"/>
                    <a:pt x="16" y="124"/>
                    <a:pt x="21" y="114"/>
                  </a:cubicBezTo>
                  <a:cubicBezTo>
                    <a:pt x="27" y="103"/>
                    <a:pt x="52" y="88"/>
                    <a:pt x="80" y="68"/>
                  </a:cubicBezTo>
                  <a:cubicBezTo>
                    <a:pt x="96" y="56"/>
                    <a:pt x="113" y="37"/>
                    <a:pt x="131" y="27"/>
                  </a:cubicBezTo>
                  <a:cubicBezTo>
                    <a:pt x="157" y="14"/>
                    <a:pt x="186" y="11"/>
                    <a:pt x="199" y="8"/>
                  </a:cubicBezTo>
                  <a:cubicBezTo>
                    <a:pt x="222" y="0"/>
                    <a:pt x="259" y="15"/>
                    <a:pt x="274" y="44"/>
                  </a:cubicBezTo>
                  <a:cubicBezTo>
                    <a:pt x="289" y="72"/>
                    <a:pt x="289" y="116"/>
                    <a:pt x="279" y="142"/>
                  </a:cubicBezTo>
                  <a:cubicBezTo>
                    <a:pt x="273" y="158"/>
                    <a:pt x="254" y="189"/>
                    <a:pt x="238" y="218"/>
                  </a:cubicBezTo>
                  <a:cubicBezTo>
                    <a:pt x="222" y="246"/>
                    <a:pt x="204" y="269"/>
                    <a:pt x="190" y="286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1" name="Freeform 495">
              <a:extLst>
                <a:ext uri="{FF2B5EF4-FFF2-40B4-BE49-F238E27FC236}">
                  <a16:creationId xmlns:a16="http://schemas.microsoft.com/office/drawing/2014/main" id="{F8B2BAE5-4EAB-48DC-BE0E-809C1F5D6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599"/>
              <a:ext cx="278" cy="152"/>
            </a:xfrm>
            <a:custGeom>
              <a:avLst/>
              <a:gdLst>
                <a:gd name="T0" fmla="*/ 1743 w 111"/>
                <a:gd name="T1" fmla="*/ 591 h 61"/>
                <a:gd name="T2" fmla="*/ 614 w 111"/>
                <a:gd name="T3" fmla="*/ 105 h 61"/>
                <a:gd name="T4" fmla="*/ 596 w 111"/>
                <a:gd name="T5" fmla="*/ 0 h 61"/>
                <a:gd name="T6" fmla="*/ 0 w 111"/>
                <a:gd name="T7" fmla="*/ 262 h 61"/>
                <a:gd name="T8" fmla="*/ 614 w 111"/>
                <a:gd name="T9" fmla="*/ 508 h 61"/>
                <a:gd name="T10" fmla="*/ 614 w 111"/>
                <a:gd name="T11" fmla="*/ 404 h 61"/>
                <a:gd name="T12" fmla="*/ 1555 w 111"/>
                <a:gd name="T13" fmla="*/ 94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61">
                  <a:moveTo>
                    <a:pt x="111" y="38"/>
                  </a:moveTo>
                  <a:cubicBezTo>
                    <a:pt x="93" y="21"/>
                    <a:pt x="61" y="9"/>
                    <a:pt x="39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7" y="29"/>
                    <a:pt x="81" y="42"/>
                    <a:pt x="99" y="61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2" name="Freeform 496">
              <a:extLst>
                <a:ext uri="{FF2B5EF4-FFF2-40B4-BE49-F238E27FC236}">
                  <a16:creationId xmlns:a16="http://schemas.microsoft.com/office/drawing/2014/main" id="{3F84FAF0-4B81-43E5-A515-99973DD10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894"/>
              <a:ext cx="342" cy="132"/>
            </a:xfrm>
            <a:custGeom>
              <a:avLst/>
              <a:gdLst>
                <a:gd name="T0" fmla="*/ 1633 w 137"/>
                <a:gd name="T1" fmla="*/ 0 h 53"/>
                <a:gd name="T2" fmla="*/ 529 w 137"/>
                <a:gd name="T3" fmla="*/ 446 h 53"/>
                <a:gd name="T4" fmla="*/ 499 w 137"/>
                <a:gd name="T5" fmla="*/ 341 h 53"/>
                <a:gd name="T6" fmla="*/ 0 w 137"/>
                <a:gd name="T7" fmla="*/ 775 h 53"/>
                <a:gd name="T8" fmla="*/ 654 w 137"/>
                <a:gd name="T9" fmla="*/ 819 h 53"/>
                <a:gd name="T10" fmla="*/ 624 w 137"/>
                <a:gd name="T11" fmla="*/ 725 h 53"/>
                <a:gd name="T12" fmla="*/ 2132 w 137"/>
                <a:gd name="T13" fmla="*/ 57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3">
                  <a:moveTo>
                    <a:pt x="105" y="0"/>
                  </a:moveTo>
                  <a:cubicBezTo>
                    <a:pt x="83" y="12"/>
                    <a:pt x="63" y="21"/>
                    <a:pt x="34" y="29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67" y="38"/>
                    <a:pt x="104" y="29"/>
                    <a:pt x="137" y="37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3" name="Freeform 497">
              <a:extLst>
                <a:ext uri="{FF2B5EF4-FFF2-40B4-BE49-F238E27FC236}">
                  <a16:creationId xmlns:a16="http://schemas.microsoft.com/office/drawing/2014/main" id="{5905F4B8-E5E3-4076-B052-9FA44DA79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411"/>
              <a:ext cx="260" cy="208"/>
            </a:xfrm>
            <a:custGeom>
              <a:avLst/>
              <a:gdLst>
                <a:gd name="T0" fmla="*/ 1625 w 104"/>
                <a:gd name="T1" fmla="*/ 521 h 83"/>
                <a:gd name="T2" fmla="*/ 583 w 104"/>
                <a:gd name="T3" fmla="*/ 238 h 83"/>
                <a:gd name="T4" fmla="*/ 645 w 104"/>
                <a:gd name="T5" fmla="*/ 158 h 83"/>
                <a:gd name="T6" fmla="*/ 0 w 104"/>
                <a:gd name="T7" fmla="*/ 0 h 83"/>
                <a:gd name="T8" fmla="*/ 345 w 104"/>
                <a:gd name="T9" fmla="*/ 566 h 83"/>
                <a:gd name="T10" fmla="*/ 408 w 104"/>
                <a:gd name="T11" fmla="*/ 471 h 83"/>
                <a:gd name="T12" fmla="*/ 1363 w 104"/>
                <a:gd name="T13" fmla="*/ 1306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83">
                  <a:moveTo>
                    <a:pt x="104" y="33"/>
                  </a:moveTo>
                  <a:cubicBezTo>
                    <a:pt x="90" y="36"/>
                    <a:pt x="48" y="20"/>
                    <a:pt x="37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36" y="36"/>
                    <a:pt x="79" y="66"/>
                    <a:pt x="87" y="83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4" name="Freeform 498">
              <a:extLst>
                <a:ext uri="{FF2B5EF4-FFF2-40B4-BE49-F238E27FC236}">
                  <a16:creationId xmlns:a16="http://schemas.microsoft.com/office/drawing/2014/main" id="{6AF2470B-18FD-44E0-946E-7FA3FB43F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707"/>
              <a:ext cx="338" cy="95"/>
            </a:xfrm>
            <a:custGeom>
              <a:avLst/>
              <a:gdLst>
                <a:gd name="T0" fmla="*/ 1993 w 135"/>
                <a:gd name="T1" fmla="*/ 95 h 38"/>
                <a:gd name="T2" fmla="*/ 626 w 135"/>
                <a:gd name="T3" fmla="*/ 125 h 38"/>
                <a:gd name="T4" fmla="*/ 658 w 135"/>
                <a:gd name="T5" fmla="*/ 0 h 38"/>
                <a:gd name="T6" fmla="*/ 0 w 135"/>
                <a:gd name="T7" fmla="*/ 125 h 38"/>
                <a:gd name="T8" fmla="*/ 551 w 135"/>
                <a:gd name="T9" fmla="*/ 500 h 38"/>
                <a:gd name="T10" fmla="*/ 583 w 135"/>
                <a:gd name="T11" fmla="*/ 395 h 38"/>
                <a:gd name="T12" fmla="*/ 2118 w 135"/>
                <a:gd name="T13" fmla="*/ 43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8">
                  <a:moveTo>
                    <a:pt x="127" y="6"/>
                  </a:moveTo>
                  <a:cubicBezTo>
                    <a:pt x="103" y="14"/>
                    <a:pt x="63" y="11"/>
                    <a:pt x="40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50" y="28"/>
                    <a:pt x="100" y="38"/>
                    <a:pt x="135" y="28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5" name="Freeform 499">
              <a:extLst>
                <a:ext uri="{FF2B5EF4-FFF2-40B4-BE49-F238E27FC236}">
                  <a16:creationId xmlns:a16="http://schemas.microsoft.com/office/drawing/2014/main" id="{466A7556-F455-4C7D-B8FF-A75CCA42E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039"/>
              <a:ext cx="85" cy="85"/>
            </a:xfrm>
            <a:custGeom>
              <a:avLst/>
              <a:gdLst>
                <a:gd name="T0" fmla="*/ 63 w 34"/>
                <a:gd name="T1" fmla="*/ 0 h 34"/>
                <a:gd name="T2" fmla="*/ 438 w 34"/>
                <a:gd name="T3" fmla="*/ 533 h 34"/>
                <a:gd name="T4" fmla="*/ 175 w 34"/>
                <a:gd name="T5" fmla="*/ 188 h 34"/>
                <a:gd name="T6" fmla="*/ 0 w 3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4">
                  <a:moveTo>
                    <a:pt x="4" y="0"/>
                  </a:moveTo>
                  <a:cubicBezTo>
                    <a:pt x="14" y="4"/>
                    <a:pt x="34" y="24"/>
                    <a:pt x="28" y="34"/>
                  </a:cubicBezTo>
                  <a:cubicBezTo>
                    <a:pt x="26" y="26"/>
                    <a:pt x="18" y="17"/>
                    <a:pt x="11" y="12"/>
                  </a:cubicBezTo>
                  <a:cubicBezTo>
                    <a:pt x="7" y="8"/>
                    <a:pt x="1" y="6"/>
                    <a:pt x="0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6" name="Freeform 500">
              <a:extLst>
                <a:ext uri="{FF2B5EF4-FFF2-40B4-BE49-F238E27FC236}">
                  <a16:creationId xmlns:a16="http://schemas.microsoft.com/office/drawing/2014/main" id="{B92D4BCE-0FE4-4E2A-AFAC-DE7324372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" y="956"/>
              <a:ext cx="143" cy="43"/>
            </a:xfrm>
            <a:custGeom>
              <a:avLst/>
              <a:gdLst>
                <a:gd name="T0" fmla="*/ 113 w 57"/>
                <a:gd name="T1" fmla="*/ 276 h 17"/>
                <a:gd name="T2" fmla="*/ 314 w 57"/>
                <a:gd name="T3" fmla="*/ 243 h 17"/>
                <a:gd name="T4" fmla="*/ 901 w 57"/>
                <a:gd name="T5" fmla="*/ 116 h 17"/>
                <a:gd name="T6" fmla="*/ 459 w 57"/>
                <a:gd name="T7" fmla="*/ 192 h 17"/>
                <a:gd name="T8" fmla="*/ 0 w 5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7">
                  <a:moveTo>
                    <a:pt x="7" y="17"/>
                  </a:moveTo>
                  <a:cubicBezTo>
                    <a:pt x="6" y="11"/>
                    <a:pt x="17" y="15"/>
                    <a:pt x="20" y="15"/>
                  </a:cubicBezTo>
                  <a:cubicBezTo>
                    <a:pt x="29" y="15"/>
                    <a:pt x="56" y="15"/>
                    <a:pt x="57" y="7"/>
                  </a:cubicBezTo>
                  <a:cubicBezTo>
                    <a:pt x="47" y="14"/>
                    <a:pt x="41" y="12"/>
                    <a:pt x="29" y="12"/>
                  </a:cubicBezTo>
                  <a:cubicBezTo>
                    <a:pt x="23" y="12"/>
                    <a:pt x="6" y="1"/>
                    <a:pt x="0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7" name="Freeform 501">
              <a:extLst>
                <a:ext uri="{FF2B5EF4-FFF2-40B4-BE49-F238E27FC236}">
                  <a16:creationId xmlns:a16="http://schemas.microsoft.com/office/drawing/2014/main" id="{491537C5-6F09-4A6C-86BB-625002F5F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019"/>
              <a:ext cx="103" cy="60"/>
            </a:xfrm>
            <a:custGeom>
              <a:avLst/>
              <a:gdLst>
                <a:gd name="T0" fmla="*/ 0 w 41"/>
                <a:gd name="T1" fmla="*/ 175 h 24"/>
                <a:gd name="T2" fmla="*/ 347 w 41"/>
                <a:gd name="T3" fmla="*/ 345 h 24"/>
                <a:gd name="T4" fmla="*/ 442 w 4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4">
                  <a:moveTo>
                    <a:pt x="0" y="11"/>
                  </a:moveTo>
                  <a:cubicBezTo>
                    <a:pt x="0" y="20"/>
                    <a:pt x="15" y="24"/>
                    <a:pt x="22" y="22"/>
                  </a:cubicBezTo>
                  <a:cubicBezTo>
                    <a:pt x="32" y="19"/>
                    <a:pt x="41" y="4"/>
                    <a:pt x="28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8" name="Freeform 502">
              <a:extLst>
                <a:ext uri="{FF2B5EF4-FFF2-40B4-BE49-F238E27FC236}">
                  <a16:creationId xmlns:a16="http://schemas.microsoft.com/office/drawing/2014/main" id="{40A19897-7D3D-44F4-BD43-09AFD6DB1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179"/>
              <a:ext cx="82" cy="130"/>
            </a:xfrm>
            <a:custGeom>
              <a:avLst/>
              <a:gdLst>
                <a:gd name="T0" fmla="*/ 154 w 33"/>
                <a:gd name="T1" fmla="*/ 283 h 52"/>
                <a:gd name="T2" fmla="*/ 124 w 33"/>
                <a:gd name="T3" fmla="*/ 720 h 52"/>
                <a:gd name="T4" fmla="*/ 321 w 33"/>
                <a:gd name="T5" fmla="*/ 813 h 52"/>
                <a:gd name="T6" fmla="*/ 507 w 33"/>
                <a:gd name="T7" fmla="*/ 720 h 52"/>
                <a:gd name="T8" fmla="*/ 340 w 33"/>
                <a:gd name="T9" fmla="*/ 595 h 52"/>
                <a:gd name="T10" fmla="*/ 353 w 33"/>
                <a:gd name="T11" fmla="*/ 375 h 52"/>
                <a:gd name="T12" fmla="*/ 340 w 33"/>
                <a:gd name="T13" fmla="*/ 0 h 52"/>
                <a:gd name="T14" fmla="*/ 199 w 33"/>
                <a:gd name="T15" fmla="*/ 250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52">
                  <a:moveTo>
                    <a:pt x="10" y="18"/>
                  </a:moveTo>
                  <a:cubicBezTo>
                    <a:pt x="0" y="21"/>
                    <a:pt x="2" y="39"/>
                    <a:pt x="8" y="46"/>
                  </a:cubicBezTo>
                  <a:cubicBezTo>
                    <a:pt x="12" y="50"/>
                    <a:pt x="16" y="51"/>
                    <a:pt x="21" y="52"/>
                  </a:cubicBezTo>
                  <a:cubicBezTo>
                    <a:pt x="25" y="52"/>
                    <a:pt x="33" y="51"/>
                    <a:pt x="33" y="46"/>
                  </a:cubicBezTo>
                  <a:cubicBezTo>
                    <a:pt x="28" y="46"/>
                    <a:pt x="24" y="43"/>
                    <a:pt x="22" y="38"/>
                  </a:cubicBezTo>
                  <a:cubicBezTo>
                    <a:pt x="20" y="33"/>
                    <a:pt x="22" y="29"/>
                    <a:pt x="23" y="24"/>
                  </a:cubicBezTo>
                  <a:cubicBezTo>
                    <a:pt x="26" y="16"/>
                    <a:pt x="26" y="7"/>
                    <a:pt x="22" y="0"/>
                  </a:cubicBezTo>
                  <a:cubicBezTo>
                    <a:pt x="23" y="5"/>
                    <a:pt x="16" y="12"/>
                    <a:pt x="13" y="16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9" name="Freeform 503">
              <a:extLst>
                <a:ext uri="{FF2B5EF4-FFF2-40B4-BE49-F238E27FC236}">
                  <a16:creationId xmlns:a16="http://schemas.microsoft.com/office/drawing/2014/main" id="{A6D3698F-5147-4CE1-8AC3-B5CA3C97C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944"/>
              <a:ext cx="88" cy="322"/>
            </a:xfrm>
            <a:custGeom>
              <a:avLst/>
              <a:gdLst>
                <a:gd name="T0" fmla="*/ 0 w 35"/>
                <a:gd name="T1" fmla="*/ 0 h 129"/>
                <a:gd name="T2" fmla="*/ 556 w 35"/>
                <a:gd name="T3" fmla="*/ 529 h 129"/>
                <a:gd name="T4" fmla="*/ 176 w 35"/>
                <a:gd name="T5" fmla="*/ 2007 h 129"/>
                <a:gd name="T6" fmla="*/ 189 w 35"/>
                <a:gd name="T7" fmla="*/ 292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29">
                  <a:moveTo>
                    <a:pt x="0" y="0"/>
                  </a:moveTo>
                  <a:cubicBezTo>
                    <a:pt x="13" y="15"/>
                    <a:pt x="35" y="34"/>
                    <a:pt x="35" y="34"/>
                  </a:cubicBezTo>
                  <a:cubicBezTo>
                    <a:pt x="29" y="62"/>
                    <a:pt x="13" y="120"/>
                    <a:pt x="11" y="129"/>
                  </a:cubicBezTo>
                  <a:cubicBezTo>
                    <a:pt x="17" y="91"/>
                    <a:pt x="21" y="39"/>
                    <a:pt x="12" y="19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0" name="Freeform 504">
              <a:extLst>
                <a:ext uri="{FF2B5EF4-FFF2-40B4-BE49-F238E27FC236}">
                  <a16:creationId xmlns:a16="http://schemas.microsoft.com/office/drawing/2014/main" id="{C043D2FF-C9AE-44FA-9AFF-6C7D258BA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446"/>
              <a:ext cx="57" cy="438"/>
            </a:xfrm>
            <a:custGeom>
              <a:avLst/>
              <a:gdLst>
                <a:gd name="T0" fmla="*/ 349 w 23"/>
                <a:gd name="T1" fmla="*/ 0 h 175"/>
                <a:gd name="T2" fmla="*/ 92 w 23"/>
                <a:gd name="T3" fmla="*/ 2743 h 175"/>
                <a:gd name="T4" fmla="*/ 136 w 23"/>
                <a:gd name="T5" fmla="*/ 175 h 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5">
                  <a:moveTo>
                    <a:pt x="23" y="0"/>
                  </a:moveTo>
                  <a:cubicBezTo>
                    <a:pt x="23" y="0"/>
                    <a:pt x="1" y="136"/>
                    <a:pt x="6" y="175"/>
                  </a:cubicBezTo>
                  <a:cubicBezTo>
                    <a:pt x="0" y="113"/>
                    <a:pt x="5" y="24"/>
                    <a:pt x="9" y="11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1" name="Freeform 505">
              <a:extLst>
                <a:ext uri="{FF2B5EF4-FFF2-40B4-BE49-F238E27FC236}">
                  <a16:creationId xmlns:a16="http://schemas.microsoft.com/office/drawing/2014/main" id="{CF0EBC61-BB65-40B0-946A-D4D87B9F9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74"/>
              <a:ext cx="65" cy="557"/>
            </a:xfrm>
            <a:custGeom>
              <a:avLst/>
              <a:gdLst>
                <a:gd name="T0" fmla="*/ 95 w 26"/>
                <a:gd name="T1" fmla="*/ 0 h 223"/>
                <a:gd name="T2" fmla="*/ 175 w 26"/>
                <a:gd name="T3" fmla="*/ 3474 h 223"/>
                <a:gd name="T4" fmla="*/ 0 w 26"/>
                <a:gd name="T5" fmla="*/ 3257 h 223"/>
                <a:gd name="T6" fmla="*/ 95 w 26"/>
                <a:gd name="T7" fmla="*/ 0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23">
                  <a:moveTo>
                    <a:pt x="6" y="0"/>
                  </a:moveTo>
                  <a:cubicBezTo>
                    <a:pt x="15" y="49"/>
                    <a:pt x="26" y="130"/>
                    <a:pt x="11" y="223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09"/>
                    <a:pt x="24" y="175"/>
                    <a:pt x="6" y="0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2" name="Freeform 506">
              <a:extLst>
                <a:ext uri="{FF2B5EF4-FFF2-40B4-BE49-F238E27FC236}">
                  <a16:creationId xmlns:a16="http://schemas.microsoft.com/office/drawing/2014/main" id="{5DB2D4B3-2F94-42E4-8BB8-7CFF42FA9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936"/>
              <a:ext cx="145" cy="58"/>
            </a:xfrm>
            <a:custGeom>
              <a:avLst/>
              <a:gdLst>
                <a:gd name="T0" fmla="*/ 0 w 58"/>
                <a:gd name="T1" fmla="*/ 179 h 23"/>
                <a:gd name="T2" fmla="*/ 220 w 58"/>
                <a:gd name="T3" fmla="*/ 272 h 23"/>
                <a:gd name="T4" fmla="*/ 613 w 58"/>
                <a:gd name="T5" fmla="*/ 338 h 23"/>
                <a:gd name="T6" fmla="*/ 583 w 5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3">
                  <a:moveTo>
                    <a:pt x="0" y="11"/>
                  </a:moveTo>
                  <a:cubicBezTo>
                    <a:pt x="1" y="16"/>
                    <a:pt x="10" y="16"/>
                    <a:pt x="14" y="17"/>
                  </a:cubicBezTo>
                  <a:cubicBezTo>
                    <a:pt x="23" y="18"/>
                    <a:pt x="29" y="23"/>
                    <a:pt x="39" y="21"/>
                  </a:cubicBezTo>
                  <a:cubicBezTo>
                    <a:pt x="58" y="17"/>
                    <a:pt x="40" y="8"/>
                    <a:pt x="37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3" name="Freeform 507">
              <a:extLst>
                <a:ext uri="{FF2B5EF4-FFF2-40B4-BE49-F238E27FC236}">
                  <a16:creationId xmlns:a16="http://schemas.microsoft.com/office/drawing/2014/main" id="{74E8A75E-134B-4413-88CA-80D1CA703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724"/>
              <a:ext cx="100" cy="62"/>
            </a:xfrm>
            <a:custGeom>
              <a:avLst/>
              <a:gdLst>
                <a:gd name="T0" fmla="*/ 83 w 40"/>
                <a:gd name="T1" fmla="*/ 62 h 25"/>
                <a:gd name="T2" fmla="*/ 438 w 40"/>
                <a:gd name="T3" fmla="*/ 370 h 25"/>
                <a:gd name="T4" fmla="*/ 408 w 40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5">
                  <a:moveTo>
                    <a:pt x="5" y="4"/>
                  </a:moveTo>
                  <a:cubicBezTo>
                    <a:pt x="0" y="12"/>
                    <a:pt x="21" y="25"/>
                    <a:pt x="28" y="24"/>
                  </a:cubicBezTo>
                  <a:cubicBezTo>
                    <a:pt x="40" y="22"/>
                    <a:pt x="33" y="4"/>
                    <a:pt x="26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4" name="Freeform 508">
              <a:extLst>
                <a:ext uri="{FF2B5EF4-FFF2-40B4-BE49-F238E27FC236}">
                  <a16:creationId xmlns:a16="http://schemas.microsoft.com/office/drawing/2014/main" id="{48D73009-9D56-4DE3-842F-FB9B998E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396"/>
              <a:ext cx="85" cy="83"/>
            </a:xfrm>
            <a:custGeom>
              <a:avLst/>
              <a:gdLst>
                <a:gd name="T0" fmla="*/ 20 w 34"/>
                <a:gd name="T1" fmla="*/ 272 h 33"/>
                <a:gd name="T2" fmla="*/ 363 w 34"/>
                <a:gd name="T3" fmla="*/ 463 h 33"/>
                <a:gd name="T4" fmla="*/ 533 w 34"/>
                <a:gd name="T5" fmla="*/ 221 h 33"/>
                <a:gd name="T6" fmla="*/ 438 w 34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3">
                  <a:moveTo>
                    <a:pt x="1" y="17"/>
                  </a:moveTo>
                  <a:cubicBezTo>
                    <a:pt x="0" y="30"/>
                    <a:pt x="14" y="33"/>
                    <a:pt x="23" y="29"/>
                  </a:cubicBezTo>
                  <a:cubicBezTo>
                    <a:pt x="29" y="27"/>
                    <a:pt x="34" y="22"/>
                    <a:pt x="34" y="14"/>
                  </a:cubicBezTo>
                  <a:cubicBezTo>
                    <a:pt x="34" y="9"/>
                    <a:pt x="30" y="5"/>
                    <a:pt x="28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5" name="Freeform 509">
              <a:extLst>
                <a:ext uri="{FF2B5EF4-FFF2-40B4-BE49-F238E27FC236}">
                  <a16:creationId xmlns:a16="http://schemas.microsoft.com/office/drawing/2014/main" id="{C3EBA256-06E3-4B0C-9D27-279C219CE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201"/>
              <a:ext cx="163" cy="118"/>
            </a:xfrm>
            <a:custGeom>
              <a:avLst/>
              <a:gdLst>
                <a:gd name="T0" fmla="*/ 20 w 65"/>
                <a:gd name="T1" fmla="*/ 472 h 47"/>
                <a:gd name="T2" fmla="*/ 471 w 65"/>
                <a:gd name="T3" fmla="*/ 555 h 47"/>
                <a:gd name="T4" fmla="*/ 554 w 65"/>
                <a:gd name="T5" fmla="*/ 442 h 47"/>
                <a:gd name="T6" fmla="*/ 692 w 65"/>
                <a:gd name="T7" fmla="*/ 459 h 47"/>
                <a:gd name="T8" fmla="*/ 963 w 65"/>
                <a:gd name="T9" fmla="*/ 346 h 47"/>
                <a:gd name="T10" fmla="*/ 1006 w 65"/>
                <a:gd name="T11" fmla="*/ 83 h 47"/>
                <a:gd name="T12" fmla="*/ 504 w 65"/>
                <a:gd name="T13" fmla="*/ 188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7">
                  <a:moveTo>
                    <a:pt x="1" y="30"/>
                  </a:moveTo>
                  <a:cubicBezTo>
                    <a:pt x="0" y="47"/>
                    <a:pt x="22" y="44"/>
                    <a:pt x="30" y="35"/>
                  </a:cubicBezTo>
                  <a:cubicBezTo>
                    <a:pt x="31" y="34"/>
                    <a:pt x="33" y="29"/>
                    <a:pt x="35" y="28"/>
                  </a:cubicBezTo>
                  <a:cubicBezTo>
                    <a:pt x="36" y="27"/>
                    <a:pt x="42" y="29"/>
                    <a:pt x="44" y="29"/>
                  </a:cubicBezTo>
                  <a:cubicBezTo>
                    <a:pt x="49" y="28"/>
                    <a:pt x="58" y="26"/>
                    <a:pt x="61" y="22"/>
                  </a:cubicBezTo>
                  <a:cubicBezTo>
                    <a:pt x="65" y="18"/>
                    <a:pt x="64" y="11"/>
                    <a:pt x="64" y="5"/>
                  </a:cubicBezTo>
                  <a:cubicBezTo>
                    <a:pt x="57" y="0"/>
                    <a:pt x="36" y="6"/>
                    <a:pt x="32" y="12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6" name="Freeform 510">
              <a:extLst>
                <a:ext uri="{FF2B5EF4-FFF2-40B4-BE49-F238E27FC236}">
                  <a16:creationId xmlns:a16="http://schemas.microsoft.com/office/drawing/2014/main" id="{F312C6C3-86E7-44D8-A923-53CC049E3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146"/>
              <a:ext cx="102" cy="143"/>
            </a:xfrm>
            <a:custGeom>
              <a:avLst/>
              <a:gdLst>
                <a:gd name="T0" fmla="*/ 229 w 41"/>
                <a:gd name="T1" fmla="*/ 20 h 57"/>
                <a:gd name="T2" fmla="*/ 465 w 41"/>
                <a:gd name="T3" fmla="*/ 680 h 57"/>
                <a:gd name="T4" fmla="*/ 587 w 41"/>
                <a:gd name="T5" fmla="*/ 271 h 57"/>
                <a:gd name="T6" fmla="*/ 291 w 4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7">
                  <a:moveTo>
                    <a:pt x="15" y="1"/>
                  </a:moveTo>
                  <a:cubicBezTo>
                    <a:pt x="0" y="3"/>
                    <a:pt x="9" y="57"/>
                    <a:pt x="30" y="43"/>
                  </a:cubicBezTo>
                  <a:cubicBezTo>
                    <a:pt x="39" y="37"/>
                    <a:pt x="41" y="27"/>
                    <a:pt x="38" y="17"/>
                  </a:cubicBezTo>
                  <a:cubicBezTo>
                    <a:pt x="34" y="7"/>
                    <a:pt x="29" y="2"/>
                    <a:pt x="19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7" name="Freeform 511">
              <a:extLst>
                <a:ext uri="{FF2B5EF4-FFF2-40B4-BE49-F238E27FC236}">
                  <a16:creationId xmlns:a16="http://schemas.microsoft.com/office/drawing/2014/main" id="{7D7CD12A-9283-4043-8A76-10D53339F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662"/>
              <a:ext cx="65" cy="82"/>
            </a:xfrm>
            <a:custGeom>
              <a:avLst/>
              <a:gdLst>
                <a:gd name="T0" fmla="*/ 238 w 26"/>
                <a:gd name="T1" fmla="*/ 0 h 33"/>
                <a:gd name="T2" fmla="*/ 375 w 26"/>
                <a:gd name="T3" fmla="*/ 124 h 33"/>
                <a:gd name="T4" fmla="*/ 375 w 26"/>
                <a:gd name="T5" fmla="*/ 291 h 33"/>
                <a:gd name="T6" fmla="*/ 0 w 26"/>
                <a:gd name="T7" fmla="*/ 37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3">
                  <a:moveTo>
                    <a:pt x="15" y="0"/>
                  </a:moveTo>
                  <a:cubicBezTo>
                    <a:pt x="19" y="3"/>
                    <a:pt x="22" y="2"/>
                    <a:pt x="24" y="8"/>
                  </a:cubicBezTo>
                  <a:cubicBezTo>
                    <a:pt x="26" y="12"/>
                    <a:pt x="26" y="16"/>
                    <a:pt x="24" y="19"/>
                  </a:cubicBezTo>
                  <a:cubicBezTo>
                    <a:pt x="20" y="25"/>
                    <a:pt x="4" y="33"/>
                    <a:pt x="0" y="24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8" name="Freeform 512">
              <a:extLst>
                <a:ext uri="{FF2B5EF4-FFF2-40B4-BE49-F238E27FC236}">
                  <a16:creationId xmlns:a16="http://schemas.microsoft.com/office/drawing/2014/main" id="{A649F75F-58CD-4B50-829F-416C94D1F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596"/>
              <a:ext cx="175" cy="98"/>
            </a:xfrm>
            <a:custGeom>
              <a:avLst/>
              <a:gdLst>
                <a:gd name="T0" fmla="*/ 113 w 70"/>
                <a:gd name="T1" fmla="*/ 284 h 39"/>
                <a:gd name="T2" fmla="*/ 395 w 70"/>
                <a:gd name="T3" fmla="*/ 568 h 39"/>
                <a:gd name="T4" fmla="*/ 583 w 70"/>
                <a:gd name="T5" fmla="*/ 472 h 39"/>
                <a:gd name="T6" fmla="*/ 783 w 70"/>
                <a:gd name="T7" fmla="*/ 472 h 39"/>
                <a:gd name="T8" fmla="*/ 1020 w 70"/>
                <a:gd name="T9" fmla="*/ 176 h 39"/>
                <a:gd name="T10" fmla="*/ 313 w 70"/>
                <a:gd name="T11" fmla="*/ 221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39">
                  <a:moveTo>
                    <a:pt x="7" y="18"/>
                  </a:moveTo>
                  <a:cubicBezTo>
                    <a:pt x="0" y="28"/>
                    <a:pt x="16" y="39"/>
                    <a:pt x="25" y="36"/>
                  </a:cubicBezTo>
                  <a:cubicBezTo>
                    <a:pt x="29" y="35"/>
                    <a:pt x="32" y="31"/>
                    <a:pt x="37" y="30"/>
                  </a:cubicBezTo>
                  <a:cubicBezTo>
                    <a:pt x="41" y="29"/>
                    <a:pt x="45" y="31"/>
                    <a:pt x="50" y="30"/>
                  </a:cubicBezTo>
                  <a:cubicBezTo>
                    <a:pt x="57" y="29"/>
                    <a:pt x="70" y="20"/>
                    <a:pt x="65" y="11"/>
                  </a:cubicBezTo>
                  <a:cubicBezTo>
                    <a:pt x="57" y="0"/>
                    <a:pt x="30" y="11"/>
                    <a:pt x="20" y="14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9" name="Freeform 513">
              <a:extLst>
                <a:ext uri="{FF2B5EF4-FFF2-40B4-BE49-F238E27FC236}">
                  <a16:creationId xmlns:a16="http://schemas.microsoft.com/office/drawing/2014/main" id="{49C1CED3-C9AB-4CDC-814A-87333A35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551"/>
              <a:ext cx="85" cy="111"/>
            </a:xfrm>
            <a:custGeom>
              <a:avLst/>
              <a:gdLst>
                <a:gd name="T0" fmla="*/ 0 w 34"/>
                <a:gd name="T1" fmla="*/ 179 h 44"/>
                <a:gd name="T2" fmla="*/ 533 w 34"/>
                <a:gd name="T3" fmla="*/ 318 h 44"/>
                <a:gd name="T4" fmla="*/ 270 w 34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0" y="11"/>
                  </a:moveTo>
                  <a:cubicBezTo>
                    <a:pt x="3" y="23"/>
                    <a:pt x="33" y="44"/>
                    <a:pt x="34" y="20"/>
                  </a:cubicBezTo>
                  <a:cubicBezTo>
                    <a:pt x="34" y="9"/>
                    <a:pt x="24" y="5"/>
                    <a:pt x="17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0" name="Freeform 514">
              <a:extLst>
                <a:ext uri="{FF2B5EF4-FFF2-40B4-BE49-F238E27FC236}">
                  <a16:creationId xmlns:a16="http://schemas.microsoft.com/office/drawing/2014/main" id="{8E15A4CD-DD06-4EEC-AC05-36C4CD988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951"/>
              <a:ext cx="62" cy="45"/>
            </a:xfrm>
            <a:custGeom>
              <a:avLst/>
              <a:gdLst>
                <a:gd name="T0" fmla="*/ 0 w 25"/>
                <a:gd name="T1" fmla="*/ 83 h 18"/>
                <a:gd name="T2" fmla="*/ 382 w 25"/>
                <a:gd name="T3" fmla="*/ 95 h 18"/>
                <a:gd name="T4" fmla="*/ 278 w 2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0" y="5"/>
                  </a:moveTo>
                  <a:cubicBezTo>
                    <a:pt x="2" y="15"/>
                    <a:pt x="21" y="18"/>
                    <a:pt x="25" y="6"/>
                  </a:cubicBezTo>
                  <a:cubicBezTo>
                    <a:pt x="23" y="5"/>
                    <a:pt x="19" y="4"/>
                    <a:pt x="18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1" name="Freeform 515">
              <a:extLst>
                <a:ext uri="{FF2B5EF4-FFF2-40B4-BE49-F238E27FC236}">
                  <a16:creationId xmlns:a16="http://schemas.microsoft.com/office/drawing/2014/main" id="{24EFEFA2-ED99-49D8-BC84-1517623DF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769"/>
              <a:ext cx="15" cy="18"/>
            </a:xfrm>
            <a:custGeom>
              <a:avLst/>
              <a:gdLst>
                <a:gd name="T0" fmla="*/ 0 w 6"/>
                <a:gd name="T1" fmla="*/ 21 h 7"/>
                <a:gd name="T2" fmla="*/ 2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1" y="7"/>
                    <a:pt x="6" y="0"/>
                    <a:pt x="1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2" name="Freeform 516">
              <a:extLst>
                <a:ext uri="{FF2B5EF4-FFF2-40B4-BE49-F238E27FC236}">
                  <a16:creationId xmlns:a16="http://schemas.microsoft.com/office/drawing/2014/main" id="{5C6054B2-40AD-4454-93C4-E527FA53C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774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33 h 2"/>
                <a:gd name="T4" fmla="*/ 0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0"/>
                    <a:pt x="0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3" name="Freeform 517">
              <a:extLst>
                <a:ext uri="{FF2B5EF4-FFF2-40B4-BE49-F238E27FC236}">
                  <a16:creationId xmlns:a16="http://schemas.microsoft.com/office/drawing/2014/main" id="{2FCF0A37-2293-4A1E-A578-F78F5ACAD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777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50 w 4"/>
                <a:gd name="T3" fmla="*/ 33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2"/>
                  </a:cubicBezTo>
                  <a:cubicBezTo>
                    <a:pt x="4" y="1"/>
                    <a:pt x="2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4" name="Freeform 518">
              <a:extLst>
                <a:ext uri="{FF2B5EF4-FFF2-40B4-BE49-F238E27FC236}">
                  <a16:creationId xmlns:a16="http://schemas.microsoft.com/office/drawing/2014/main" id="{2C32C917-6212-449D-B59D-2D595DAF4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764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50 w 4"/>
                <a:gd name="T3" fmla="*/ 50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3"/>
                    <a:pt x="2" y="4"/>
                    <a:pt x="3" y="3"/>
                  </a:cubicBezTo>
                  <a:cubicBezTo>
                    <a:pt x="4" y="1"/>
                    <a:pt x="2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5" name="Freeform 519">
              <a:extLst>
                <a:ext uri="{FF2B5EF4-FFF2-40B4-BE49-F238E27FC236}">
                  <a16:creationId xmlns:a16="http://schemas.microsoft.com/office/drawing/2014/main" id="{1C346829-435A-4774-8A3A-C15F54F9B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769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50 w 4"/>
                <a:gd name="T3" fmla="*/ 33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2"/>
                  </a:cubicBezTo>
                  <a:cubicBezTo>
                    <a:pt x="4" y="1"/>
                    <a:pt x="3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6" name="Freeform 520">
              <a:extLst>
                <a:ext uri="{FF2B5EF4-FFF2-40B4-BE49-F238E27FC236}">
                  <a16:creationId xmlns:a16="http://schemas.microsoft.com/office/drawing/2014/main" id="{E23C709B-D8D6-4BD4-8EF4-DCBC5C4E0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779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50 w 4"/>
                <a:gd name="T3" fmla="*/ 33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2"/>
                  </a:cubicBezTo>
                  <a:cubicBezTo>
                    <a:pt x="4" y="1"/>
                    <a:pt x="2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7" name="Freeform 521">
              <a:extLst>
                <a:ext uri="{FF2B5EF4-FFF2-40B4-BE49-F238E27FC236}">
                  <a16:creationId xmlns:a16="http://schemas.microsoft.com/office/drawing/2014/main" id="{528C4BF9-CF13-4CC5-A2C2-CAE4577B7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772"/>
              <a:ext cx="10" cy="12"/>
            </a:xfrm>
            <a:custGeom>
              <a:avLst/>
              <a:gdLst>
                <a:gd name="T0" fmla="*/ 20 w 4"/>
                <a:gd name="T1" fmla="*/ 29 h 5"/>
                <a:gd name="T2" fmla="*/ 50 w 4"/>
                <a:gd name="T3" fmla="*/ 41 h 5"/>
                <a:gd name="T4" fmla="*/ 20 w 4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3"/>
                    <a:pt x="2" y="5"/>
                    <a:pt x="3" y="3"/>
                  </a:cubicBezTo>
                  <a:cubicBezTo>
                    <a:pt x="4" y="2"/>
                    <a:pt x="3" y="0"/>
                    <a:pt x="1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8" name="Freeform 522">
              <a:extLst>
                <a:ext uri="{FF2B5EF4-FFF2-40B4-BE49-F238E27FC236}">
                  <a16:creationId xmlns:a16="http://schemas.microsoft.com/office/drawing/2014/main" id="{57F4291F-8FCA-46D9-B207-C03E46F9F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682"/>
              <a:ext cx="10" cy="10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1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9" name="Freeform 523">
              <a:extLst>
                <a:ext uri="{FF2B5EF4-FFF2-40B4-BE49-F238E27FC236}">
                  <a16:creationId xmlns:a16="http://schemas.microsoft.com/office/drawing/2014/main" id="{00C2F561-7A4F-4796-A257-2889481C3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687"/>
              <a:ext cx="15" cy="7"/>
            </a:xfrm>
            <a:custGeom>
              <a:avLst/>
              <a:gdLst>
                <a:gd name="T0" fmla="*/ 33 w 6"/>
                <a:gd name="T1" fmla="*/ 0 h 3"/>
                <a:gd name="T2" fmla="*/ 50 w 6"/>
                <a:gd name="T3" fmla="*/ 37 h 3"/>
                <a:gd name="T4" fmla="*/ 63 w 6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0" y="1"/>
                    <a:pt x="1" y="3"/>
                    <a:pt x="3" y="3"/>
                  </a:cubicBezTo>
                  <a:cubicBezTo>
                    <a:pt x="5" y="3"/>
                    <a:pt x="6" y="1"/>
                    <a:pt x="4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0" name="Freeform 524">
              <a:extLst>
                <a:ext uri="{FF2B5EF4-FFF2-40B4-BE49-F238E27FC236}">
                  <a16:creationId xmlns:a16="http://schemas.microsoft.com/office/drawing/2014/main" id="{5C91F4BF-24AB-460C-9DE0-C68573EF3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1684"/>
              <a:ext cx="8" cy="8"/>
            </a:xfrm>
            <a:custGeom>
              <a:avLst/>
              <a:gdLst>
                <a:gd name="T0" fmla="*/ 21 w 3"/>
                <a:gd name="T1" fmla="*/ 0 h 3"/>
                <a:gd name="T2" fmla="*/ 35 w 3"/>
                <a:gd name="T3" fmla="*/ 56 h 3"/>
                <a:gd name="T4" fmla="*/ 21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2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1" name="Freeform 525">
              <a:extLst>
                <a:ext uri="{FF2B5EF4-FFF2-40B4-BE49-F238E27FC236}">
                  <a16:creationId xmlns:a16="http://schemas.microsoft.com/office/drawing/2014/main" id="{B71B45A7-984B-4F94-A23C-2D32663A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684"/>
              <a:ext cx="13" cy="13"/>
            </a:xfrm>
            <a:custGeom>
              <a:avLst/>
              <a:gdLst>
                <a:gd name="T0" fmla="*/ 21 w 5"/>
                <a:gd name="T1" fmla="*/ 34 h 5"/>
                <a:gd name="T2" fmla="*/ 55 w 5"/>
                <a:gd name="T3" fmla="*/ 68 h 5"/>
                <a:gd name="T4" fmla="*/ 21 w 5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3"/>
                    <a:pt x="1" y="5"/>
                    <a:pt x="3" y="4"/>
                  </a:cubicBezTo>
                  <a:cubicBezTo>
                    <a:pt x="5" y="2"/>
                    <a:pt x="2" y="0"/>
                    <a:pt x="1" y="3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2" name="Freeform 526">
              <a:extLst>
                <a:ext uri="{FF2B5EF4-FFF2-40B4-BE49-F238E27FC236}">
                  <a16:creationId xmlns:a16="http://schemas.microsoft.com/office/drawing/2014/main" id="{300B9ED0-6AA5-435A-ABF3-01DB6C665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454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3" name="Freeform 527">
              <a:extLst>
                <a:ext uri="{FF2B5EF4-FFF2-40B4-BE49-F238E27FC236}">
                  <a16:creationId xmlns:a16="http://schemas.microsoft.com/office/drawing/2014/main" id="{EAC151D0-6268-4630-BC4B-EDB86FCE5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446"/>
              <a:ext cx="22" cy="18"/>
            </a:xfrm>
            <a:custGeom>
              <a:avLst/>
              <a:gdLst>
                <a:gd name="T0" fmla="*/ 42 w 9"/>
                <a:gd name="T1" fmla="*/ 0 h 7"/>
                <a:gd name="T2" fmla="*/ 71 w 9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cubicBezTo>
                    <a:pt x="0" y="7"/>
                    <a:pt x="9" y="4"/>
                    <a:pt x="5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4" name="Freeform 528">
              <a:extLst>
                <a:ext uri="{FF2B5EF4-FFF2-40B4-BE49-F238E27FC236}">
                  <a16:creationId xmlns:a16="http://schemas.microsoft.com/office/drawing/2014/main" id="{1E0D320B-401E-4A2B-AFAC-2CC97B9E1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459"/>
              <a:ext cx="7" cy="7"/>
            </a:xfrm>
            <a:custGeom>
              <a:avLst/>
              <a:gdLst>
                <a:gd name="T0" fmla="*/ 12 w 3"/>
                <a:gd name="T1" fmla="*/ 0 h 3"/>
                <a:gd name="T2" fmla="*/ 28 w 3"/>
                <a:gd name="T3" fmla="*/ 28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1" y="3"/>
                    <a:pt x="2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5" name="Freeform 529">
              <a:extLst>
                <a:ext uri="{FF2B5EF4-FFF2-40B4-BE49-F238E27FC236}">
                  <a16:creationId xmlns:a16="http://schemas.microsoft.com/office/drawing/2014/main" id="{EC3779C9-DD52-4665-9C0D-9BFC5DA3F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461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34 w 5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2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6" name="Freeform 530">
              <a:extLst>
                <a:ext uri="{FF2B5EF4-FFF2-40B4-BE49-F238E27FC236}">
                  <a16:creationId xmlns:a16="http://schemas.microsoft.com/office/drawing/2014/main" id="{00B823A8-8DA3-4B6B-B04A-86DD4036E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464"/>
              <a:ext cx="5" cy="12"/>
            </a:xfrm>
            <a:custGeom>
              <a:avLst/>
              <a:gdLst>
                <a:gd name="T0" fmla="*/ 0 w 2"/>
                <a:gd name="T1" fmla="*/ 41 h 5"/>
                <a:gd name="T2" fmla="*/ 33 w 2"/>
                <a:gd name="T3" fmla="*/ 58 h 5"/>
                <a:gd name="T4" fmla="*/ 0 w 2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1" y="0"/>
                    <a:pt x="0" y="4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7" name="Freeform 531">
              <a:extLst>
                <a:ext uri="{FF2B5EF4-FFF2-40B4-BE49-F238E27FC236}">
                  <a16:creationId xmlns:a16="http://schemas.microsoft.com/office/drawing/2014/main" id="{4EC8F493-93E7-4D8B-A74E-35BF73795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384"/>
              <a:ext cx="5" cy="12"/>
            </a:xfrm>
            <a:custGeom>
              <a:avLst/>
              <a:gdLst>
                <a:gd name="T0" fmla="*/ 0 w 2"/>
                <a:gd name="T1" fmla="*/ 41 h 5"/>
                <a:gd name="T2" fmla="*/ 33 w 2"/>
                <a:gd name="T3" fmla="*/ 58 h 5"/>
                <a:gd name="T4" fmla="*/ 0 w 2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0" y="0"/>
                    <a:pt x="0" y="4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8" name="Freeform 532">
              <a:extLst>
                <a:ext uri="{FF2B5EF4-FFF2-40B4-BE49-F238E27FC236}">
                  <a16:creationId xmlns:a16="http://schemas.microsoft.com/office/drawing/2014/main" id="{CA95531D-0DEC-4383-8669-866313AA7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386"/>
              <a:ext cx="7" cy="13"/>
            </a:xfrm>
            <a:custGeom>
              <a:avLst/>
              <a:gdLst>
                <a:gd name="T0" fmla="*/ 0 w 3"/>
                <a:gd name="T1" fmla="*/ 55 h 5"/>
                <a:gd name="T2" fmla="*/ 28 w 3"/>
                <a:gd name="T3" fmla="*/ 68 h 5"/>
                <a:gd name="T4" fmla="*/ 0 w 3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3" y="4"/>
                    <a:pt x="1" y="0"/>
                    <a:pt x="0" y="4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9" name="Freeform 533">
              <a:extLst>
                <a:ext uri="{FF2B5EF4-FFF2-40B4-BE49-F238E27FC236}">
                  <a16:creationId xmlns:a16="http://schemas.microsoft.com/office/drawing/2014/main" id="{CC4BEDB9-EB62-4D4C-94ED-1D1FB3A61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1389"/>
              <a:ext cx="5" cy="12"/>
            </a:xfrm>
            <a:custGeom>
              <a:avLst/>
              <a:gdLst>
                <a:gd name="T0" fmla="*/ 0 w 2"/>
                <a:gd name="T1" fmla="*/ 41 h 5"/>
                <a:gd name="T2" fmla="*/ 33 w 2"/>
                <a:gd name="T3" fmla="*/ 58 h 5"/>
                <a:gd name="T4" fmla="*/ 0 w 2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0" y="0"/>
                    <a:pt x="0" y="4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0" name="Freeform 534">
              <a:extLst>
                <a:ext uri="{FF2B5EF4-FFF2-40B4-BE49-F238E27FC236}">
                  <a16:creationId xmlns:a16="http://schemas.microsoft.com/office/drawing/2014/main" id="{8D23E4C6-F0BC-460B-BF71-5E20D3F7F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956"/>
              <a:ext cx="17" cy="15"/>
            </a:xfrm>
            <a:custGeom>
              <a:avLst/>
              <a:gdLst>
                <a:gd name="T0" fmla="*/ 29 w 7"/>
                <a:gd name="T1" fmla="*/ 33 h 6"/>
                <a:gd name="T2" fmla="*/ 58 w 7"/>
                <a:gd name="T3" fmla="*/ 83 h 6"/>
                <a:gd name="T4" fmla="*/ 29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0" y="2"/>
                    <a:pt x="1" y="6"/>
                    <a:pt x="4" y="5"/>
                  </a:cubicBezTo>
                  <a:cubicBezTo>
                    <a:pt x="7" y="3"/>
                    <a:pt x="3" y="0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1" name="Freeform 535">
              <a:extLst>
                <a:ext uri="{FF2B5EF4-FFF2-40B4-BE49-F238E27FC236}">
                  <a16:creationId xmlns:a16="http://schemas.microsoft.com/office/drawing/2014/main" id="{273E97BF-DAEA-4CF3-BAA0-D2C7376D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959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33 w 6"/>
                <a:gd name="T3" fmla="*/ 50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2"/>
                    <a:pt x="2" y="3"/>
                  </a:cubicBezTo>
                  <a:cubicBezTo>
                    <a:pt x="4" y="4"/>
                    <a:pt x="6" y="1"/>
                    <a:pt x="3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2" name="Freeform 536">
              <a:extLst>
                <a:ext uri="{FF2B5EF4-FFF2-40B4-BE49-F238E27FC236}">
                  <a16:creationId xmlns:a16="http://schemas.microsoft.com/office/drawing/2014/main" id="{3F70D93D-D1D6-47D8-8F7D-0BC2823AE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959"/>
              <a:ext cx="5" cy="2"/>
            </a:xfrm>
            <a:custGeom>
              <a:avLst/>
              <a:gdLst>
                <a:gd name="T0" fmla="*/ 33 w 2"/>
                <a:gd name="T1" fmla="*/ 0 h 1"/>
                <a:gd name="T2" fmla="*/ 20 w 2"/>
                <a:gd name="T3" fmla="*/ 8 h 1"/>
                <a:gd name="T4" fmla="*/ 33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3" name="Freeform 537">
              <a:extLst>
                <a:ext uri="{FF2B5EF4-FFF2-40B4-BE49-F238E27FC236}">
                  <a16:creationId xmlns:a16="http://schemas.microsoft.com/office/drawing/2014/main" id="{7C796E06-B7D5-4EB1-B0F5-351690031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964"/>
              <a:ext cx="8" cy="7"/>
            </a:xfrm>
            <a:custGeom>
              <a:avLst/>
              <a:gdLst>
                <a:gd name="T0" fmla="*/ 21 w 3"/>
                <a:gd name="T1" fmla="*/ 12 h 3"/>
                <a:gd name="T2" fmla="*/ 0 w 3"/>
                <a:gd name="T3" fmla="*/ 28 h 3"/>
                <a:gd name="T4" fmla="*/ 56 w 3"/>
                <a:gd name="T5" fmla="*/ 0 h 3"/>
                <a:gd name="T6" fmla="*/ 21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4" name="Freeform 538">
              <a:extLst>
                <a:ext uri="{FF2B5EF4-FFF2-40B4-BE49-F238E27FC236}">
                  <a16:creationId xmlns:a16="http://schemas.microsoft.com/office/drawing/2014/main" id="{1BA3E7C3-51FF-44B6-BAC6-536002723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964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34 w 5"/>
                <a:gd name="T3" fmla="*/ 50 h 4"/>
                <a:gd name="T4" fmla="*/ 21 w 5"/>
                <a:gd name="T5" fmla="*/ 20 h 4"/>
                <a:gd name="T6" fmla="*/ 21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4"/>
                    <a:pt x="2" y="3"/>
                  </a:cubicBezTo>
                  <a:cubicBezTo>
                    <a:pt x="5" y="3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5" name="Freeform 539">
              <a:extLst>
                <a:ext uri="{FF2B5EF4-FFF2-40B4-BE49-F238E27FC236}">
                  <a16:creationId xmlns:a16="http://schemas.microsoft.com/office/drawing/2014/main" id="{6156B81A-5D0B-4AA9-AA39-37F22DF84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1034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55 w 5"/>
                <a:gd name="T3" fmla="*/ 50 h 4"/>
                <a:gd name="T4" fmla="*/ 34 w 5"/>
                <a:gd name="T5" fmla="*/ 20 h 4"/>
                <a:gd name="T6" fmla="*/ 34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5" y="3"/>
                    <a:pt x="3" y="0"/>
                    <a:pt x="2" y="1"/>
                  </a:cubicBez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6" name="Freeform 540">
              <a:extLst>
                <a:ext uri="{FF2B5EF4-FFF2-40B4-BE49-F238E27FC236}">
                  <a16:creationId xmlns:a16="http://schemas.microsoft.com/office/drawing/2014/main" id="{B0908BA8-FD1F-447C-B5AC-4A432BC51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034"/>
              <a:ext cx="12" cy="10"/>
            </a:xfrm>
            <a:custGeom>
              <a:avLst/>
              <a:gdLst>
                <a:gd name="T0" fmla="*/ 12 w 5"/>
                <a:gd name="T1" fmla="*/ 20 h 4"/>
                <a:gd name="T2" fmla="*/ 29 w 5"/>
                <a:gd name="T3" fmla="*/ 63 h 4"/>
                <a:gd name="T4" fmla="*/ 12 w 5"/>
                <a:gd name="T5" fmla="*/ 20 h 4"/>
                <a:gd name="T6" fmla="*/ 29 w 5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5" y="3"/>
                    <a:pt x="3" y="0"/>
                    <a:pt x="1" y="1"/>
                  </a:cubicBezTo>
                  <a:cubicBezTo>
                    <a:pt x="1" y="2"/>
                    <a:pt x="2" y="1"/>
                    <a:pt x="2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7" name="Freeform 541">
              <a:extLst>
                <a:ext uri="{FF2B5EF4-FFF2-40B4-BE49-F238E27FC236}">
                  <a16:creationId xmlns:a16="http://schemas.microsoft.com/office/drawing/2014/main" id="{613A75AC-B370-4ADE-B1B7-E04D6C6D4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039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33 w 4"/>
                <a:gd name="T3" fmla="*/ 37 h 3"/>
                <a:gd name="T4" fmla="*/ 20 w 4"/>
                <a:gd name="T5" fmla="*/ 12 h 3"/>
                <a:gd name="T6" fmla="*/ 20 w 4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4" y="2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8" name="Freeform 542">
              <a:extLst>
                <a:ext uri="{FF2B5EF4-FFF2-40B4-BE49-F238E27FC236}">
                  <a16:creationId xmlns:a16="http://schemas.microsoft.com/office/drawing/2014/main" id="{8CECFDF5-BB9B-40DF-9D36-5DB8E9B7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1034"/>
              <a:ext cx="8" cy="10"/>
            </a:xfrm>
            <a:custGeom>
              <a:avLst/>
              <a:gdLst>
                <a:gd name="T0" fmla="*/ 21 w 3"/>
                <a:gd name="T1" fmla="*/ 20 h 4"/>
                <a:gd name="T2" fmla="*/ 35 w 3"/>
                <a:gd name="T3" fmla="*/ 50 h 4"/>
                <a:gd name="T4" fmla="*/ 21 w 3"/>
                <a:gd name="T5" fmla="*/ 20 h 4"/>
                <a:gd name="T6" fmla="*/ 21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4"/>
                    <a:pt x="2" y="3"/>
                  </a:cubicBezTo>
                  <a:cubicBezTo>
                    <a:pt x="3" y="2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9" name="Freeform 543">
              <a:extLst>
                <a:ext uri="{FF2B5EF4-FFF2-40B4-BE49-F238E27FC236}">
                  <a16:creationId xmlns:a16="http://schemas.microsoft.com/office/drawing/2014/main" id="{2EEC4D61-3B42-4D45-890F-00AA0F1C8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951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20 w 4"/>
                <a:gd name="T3" fmla="*/ 68 h 5"/>
                <a:gd name="T4" fmla="*/ 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4" y="5"/>
                    <a:pt x="2" y="0"/>
                    <a:pt x="0" y="3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0" name="Freeform 544">
              <a:extLst>
                <a:ext uri="{FF2B5EF4-FFF2-40B4-BE49-F238E27FC236}">
                  <a16:creationId xmlns:a16="http://schemas.microsoft.com/office/drawing/2014/main" id="{0ECDC0E3-7FE6-4659-AE27-D9FBB60C6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681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33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4"/>
                    <a:pt x="5" y="1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1" name="Freeform 545">
              <a:extLst>
                <a:ext uri="{FF2B5EF4-FFF2-40B4-BE49-F238E27FC236}">
                  <a16:creationId xmlns:a16="http://schemas.microsoft.com/office/drawing/2014/main" id="{30E851FE-55A7-438A-862A-39BC38E88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681"/>
              <a:ext cx="13" cy="10"/>
            </a:xfrm>
            <a:custGeom>
              <a:avLst/>
              <a:gdLst>
                <a:gd name="T0" fmla="*/ 68 w 5"/>
                <a:gd name="T1" fmla="*/ 0 h 4"/>
                <a:gd name="T2" fmla="*/ 88 w 5"/>
                <a:gd name="T3" fmla="*/ 20 h 4"/>
                <a:gd name="T4" fmla="*/ 6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0" y="1"/>
                    <a:pt x="4" y="4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2" name="Freeform 546">
              <a:extLst>
                <a:ext uri="{FF2B5EF4-FFF2-40B4-BE49-F238E27FC236}">
                  <a16:creationId xmlns:a16="http://schemas.microsoft.com/office/drawing/2014/main" id="{5F84C160-7228-4563-9AB2-9459CAFC6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686"/>
              <a:ext cx="30" cy="8"/>
            </a:xfrm>
            <a:custGeom>
              <a:avLst/>
              <a:gdLst>
                <a:gd name="T0" fmla="*/ 113 w 12"/>
                <a:gd name="T1" fmla="*/ 0 h 3"/>
                <a:gd name="T2" fmla="*/ 113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7" y="0"/>
                  </a:moveTo>
                  <a:cubicBezTo>
                    <a:pt x="0" y="3"/>
                    <a:pt x="12" y="2"/>
                    <a:pt x="7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3" name="Freeform 547">
              <a:extLst>
                <a:ext uri="{FF2B5EF4-FFF2-40B4-BE49-F238E27FC236}">
                  <a16:creationId xmlns:a16="http://schemas.microsoft.com/office/drawing/2014/main" id="{4F7AB9E5-1A3C-42D8-AEA4-E1C877087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571"/>
              <a:ext cx="10" cy="10"/>
            </a:xfrm>
            <a:custGeom>
              <a:avLst/>
              <a:gdLst>
                <a:gd name="T0" fmla="*/ 50 w 4"/>
                <a:gd name="T1" fmla="*/ 20 h 4"/>
                <a:gd name="T2" fmla="*/ 0 w 4"/>
                <a:gd name="T3" fmla="*/ 63 h 4"/>
                <a:gd name="T4" fmla="*/ 63 w 4"/>
                <a:gd name="T5" fmla="*/ 50 h 4"/>
                <a:gd name="T6" fmla="*/ 5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4" name="Freeform 548">
              <a:extLst>
                <a:ext uri="{FF2B5EF4-FFF2-40B4-BE49-F238E27FC236}">
                  <a16:creationId xmlns:a16="http://schemas.microsoft.com/office/drawing/2014/main" id="{BDDD0A72-A858-4888-BA12-E5BD38A0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581"/>
              <a:ext cx="15" cy="8"/>
            </a:xfrm>
            <a:custGeom>
              <a:avLst/>
              <a:gdLst>
                <a:gd name="T0" fmla="*/ 63 w 6"/>
                <a:gd name="T1" fmla="*/ 0 h 3"/>
                <a:gd name="T2" fmla="*/ 33 w 6"/>
                <a:gd name="T3" fmla="*/ 35 h 3"/>
                <a:gd name="T4" fmla="*/ 50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3" y="0"/>
                    <a:pt x="0" y="1"/>
                    <a:pt x="2" y="2"/>
                  </a:cubicBezTo>
                  <a:cubicBezTo>
                    <a:pt x="3" y="3"/>
                    <a:pt x="6" y="1"/>
                    <a:pt x="3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5" name="Freeform 549">
              <a:extLst>
                <a:ext uri="{FF2B5EF4-FFF2-40B4-BE49-F238E27FC236}">
                  <a16:creationId xmlns:a16="http://schemas.microsoft.com/office/drawing/2014/main" id="{D57C56A2-11D4-4EBE-B99C-A6EB1229D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579"/>
              <a:ext cx="15" cy="10"/>
            </a:xfrm>
            <a:custGeom>
              <a:avLst/>
              <a:gdLst>
                <a:gd name="T0" fmla="*/ 63 w 6"/>
                <a:gd name="T1" fmla="*/ 0 h 4"/>
                <a:gd name="T2" fmla="*/ 33 w 6"/>
                <a:gd name="T3" fmla="*/ 50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3" y="0"/>
                    <a:pt x="0" y="1"/>
                    <a:pt x="2" y="3"/>
                  </a:cubicBezTo>
                  <a:cubicBezTo>
                    <a:pt x="3" y="4"/>
                    <a:pt x="6" y="1"/>
                    <a:pt x="3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6" name="Freeform 550">
              <a:extLst>
                <a:ext uri="{FF2B5EF4-FFF2-40B4-BE49-F238E27FC236}">
                  <a16:creationId xmlns:a16="http://schemas.microsoft.com/office/drawing/2014/main" id="{86A7A4EC-482F-443A-A708-1CE86D3CC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571"/>
              <a:ext cx="7" cy="10"/>
            </a:xfrm>
            <a:custGeom>
              <a:avLst/>
              <a:gdLst>
                <a:gd name="T0" fmla="*/ 37 w 3"/>
                <a:gd name="T1" fmla="*/ 20 h 4"/>
                <a:gd name="T2" fmla="*/ 37 w 3"/>
                <a:gd name="T3" fmla="*/ 50 h 4"/>
                <a:gd name="T4" fmla="*/ 28 w 3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0" y="0"/>
                    <a:pt x="0" y="4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7" name="Freeform 551">
              <a:extLst>
                <a:ext uri="{FF2B5EF4-FFF2-40B4-BE49-F238E27FC236}">
                  <a16:creationId xmlns:a16="http://schemas.microsoft.com/office/drawing/2014/main" id="{896F9C47-A120-40D0-B7CB-81FD142B4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579"/>
              <a:ext cx="30" cy="7"/>
            </a:xfrm>
            <a:custGeom>
              <a:avLst/>
              <a:gdLst>
                <a:gd name="T0" fmla="*/ 95 w 12"/>
                <a:gd name="T1" fmla="*/ 0 h 3"/>
                <a:gd name="T2" fmla="*/ 95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6" y="0"/>
                  </a:moveTo>
                  <a:cubicBezTo>
                    <a:pt x="0" y="3"/>
                    <a:pt x="12" y="2"/>
                    <a:pt x="6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8" name="Freeform 552">
              <a:extLst>
                <a:ext uri="{FF2B5EF4-FFF2-40B4-BE49-F238E27FC236}">
                  <a16:creationId xmlns:a16="http://schemas.microsoft.com/office/drawing/2014/main" id="{7E814A0D-C8D5-45C5-A802-65F2F13A2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722"/>
              <a:ext cx="53" cy="62"/>
            </a:xfrm>
            <a:custGeom>
              <a:avLst/>
              <a:gdLst>
                <a:gd name="T0" fmla="*/ 0 w 21"/>
                <a:gd name="T1" fmla="*/ 337 h 25"/>
                <a:gd name="T2" fmla="*/ 305 w 21"/>
                <a:gd name="T3" fmla="*/ 184 h 25"/>
                <a:gd name="T4" fmla="*/ 83 w 2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5">
                  <a:moveTo>
                    <a:pt x="0" y="22"/>
                  </a:moveTo>
                  <a:cubicBezTo>
                    <a:pt x="5" y="25"/>
                    <a:pt x="18" y="18"/>
                    <a:pt x="19" y="12"/>
                  </a:cubicBezTo>
                  <a:cubicBezTo>
                    <a:pt x="21" y="4"/>
                    <a:pt x="11" y="0"/>
                    <a:pt x="5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9" name="Freeform 553">
              <a:extLst>
                <a:ext uri="{FF2B5EF4-FFF2-40B4-BE49-F238E27FC236}">
                  <a16:creationId xmlns:a16="http://schemas.microsoft.com/office/drawing/2014/main" id="{255855B9-59A0-47FE-BA6E-761BFE20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221"/>
              <a:ext cx="183" cy="138"/>
            </a:xfrm>
            <a:custGeom>
              <a:avLst/>
              <a:gdLst>
                <a:gd name="T0" fmla="*/ 0 w 73"/>
                <a:gd name="T1" fmla="*/ 0 h 55"/>
                <a:gd name="T2" fmla="*/ 188 w 73"/>
                <a:gd name="T3" fmla="*/ 251 h 55"/>
                <a:gd name="T4" fmla="*/ 238 w 73"/>
                <a:gd name="T5" fmla="*/ 630 h 55"/>
                <a:gd name="T6" fmla="*/ 1151 w 73"/>
                <a:gd name="T7" fmla="*/ 314 h 55"/>
                <a:gd name="T8" fmla="*/ 346 w 73"/>
                <a:gd name="T9" fmla="*/ 251 h 55"/>
                <a:gd name="T10" fmla="*/ 83 w 73"/>
                <a:gd name="T11" fmla="*/ 2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55">
                  <a:moveTo>
                    <a:pt x="0" y="0"/>
                  </a:moveTo>
                  <a:cubicBezTo>
                    <a:pt x="6" y="5"/>
                    <a:pt x="10" y="8"/>
                    <a:pt x="12" y="16"/>
                  </a:cubicBezTo>
                  <a:cubicBezTo>
                    <a:pt x="14" y="22"/>
                    <a:pt x="11" y="35"/>
                    <a:pt x="15" y="40"/>
                  </a:cubicBezTo>
                  <a:cubicBezTo>
                    <a:pt x="26" y="55"/>
                    <a:pt x="58" y="21"/>
                    <a:pt x="73" y="20"/>
                  </a:cubicBezTo>
                  <a:cubicBezTo>
                    <a:pt x="58" y="23"/>
                    <a:pt x="34" y="26"/>
                    <a:pt x="22" y="16"/>
                  </a:cubicBezTo>
                  <a:cubicBezTo>
                    <a:pt x="16" y="10"/>
                    <a:pt x="13" y="3"/>
                    <a:pt x="5" y="1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0" name="Freeform 554">
              <a:extLst>
                <a:ext uri="{FF2B5EF4-FFF2-40B4-BE49-F238E27FC236}">
                  <a16:creationId xmlns:a16="http://schemas.microsoft.com/office/drawing/2014/main" id="{3DC82FA5-04BF-48ED-B33C-A65638341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829"/>
              <a:ext cx="212" cy="115"/>
            </a:xfrm>
            <a:custGeom>
              <a:avLst/>
              <a:gdLst>
                <a:gd name="T0" fmla="*/ 404 w 85"/>
                <a:gd name="T1" fmla="*/ 0 h 46"/>
                <a:gd name="T2" fmla="*/ 870 w 85"/>
                <a:gd name="T3" fmla="*/ 300 h 46"/>
                <a:gd name="T4" fmla="*/ 1307 w 85"/>
                <a:gd name="T5" fmla="*/ 708 h 46"/>
                <a:gd name="T6" fmla="*/ 915 w 85"/>
                <a:gd name="T7" fmla="*/ 563 h 46"/>
                <a:gd name="T8" fmla="*/ 449 w 85"/>
                <a:gd name="T9" fmla="*/ 645 h 46"/>
                <a:gd name="T10" fmla="*/ 479 w 85"/>
                <a:gd name="T11" fmla="*/ 158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6">
                  <a:moveTo>
                    <a:pt x="26" y="0"/>
                  </a:moveTo>
                  <a:cubicBezTo>
                    <a:pt x="35" y="11"/>
                    <a:pt x="44" y="13"/>
                    <a:pt x="56" y="19"/>
                  </a:cubicBezTo>
                  <a:cubicBezTo>
                    <a:pt x="64" y="23"/>
                    <a:pt x="85" y="36"/>
                    <a:pt x="84" y="45"/>
                  </a:cubicBezTo>
                  <a:cubicBezTo>
                    <a:pt x="74" y="46"/>
                    <a:pt x="68" y="39"/>
                    <a:pt x="59" y="36"/>
                  </a:cubicBezTo>
                  <a:cubicBezTo>
                    <a:pt x="49" y="33"/>
                    <a:pt x="39" y="39"/>
                    <a:pt x="29" y="41"/>
                  </a:cubicBezTo>
                  <a:cubicBezTo>
                    <a:pt x="0" y="46"/>
                    <a:pt x="30" y="21"/>
                    <a:pt x="31" y="10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1" name="Freeform 555">
              <a:extLst>
                <a:ext uri="{FF2B5EF4-FFF2-40B4-BE49-F238E27FC236}">
                  <a16:creationId xmlns:a16="http://schemas.microsoft.com/office/drawing/2014/main" id="{F5EFE81A-2706-405D-A0F6-DE95745C3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596"/>
              <a:ext cx="140" cy="131"/>
            </a:xfrm>
            <a:custGeom>
              <a:avLst/>
              <a:gdLst>
                <a:gd name="T0" fmla="*/ 20 w 56"/>
                <a:gd name="T1" fmla="*/ 0 h 52"/>
                <a:gd name="T2" fmla="*/ 95 w 56"/>
                <a:gd name="T3" fmla="*/ 401 h 52"/>
                <a:gd name="T4" fmla="*/ 33 w 56"/>
                <a:gd name="T5" fmla="*/ 768 h 52"/>
                <a:gd name="T6" fmla="*/ 875 w 56"/>
                <a:gd name="T7" fmla="*/ 380 h 52"/>
                <a:gd name="T8" fmla="*/ 583 w 56"/>
                <a:gd name="T9" fmla="*/ 338 h 52"/>
                <a:gd name="T10" fmla="*/ 175 w 56"/>
                <a:gd name="T11" fmla="*/ 126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52">
                  <a:moveTo>
                    <a:pt x="1" y="0"/>
                  </a:moveTo>
                  <a:cubicBezTo>
                    <a:pt x="6" y="5"/>
                    <a:pt x="6" y="19"/>
                    <a:pt x="6" y="25"/>
                  </a:cubicBezTo>
                  <a:cubicBezTo>
                    <a:pt x="6" y="30"/>
                    <a:pt x="0" y="46"/>
                    <a:pt x="2" y="48"/>
                  </a:cubicBezTo>
                  <a:cubicBezTo>
                    <a:pt x="5" y="52"/>
                    <a:pt x="55" y="28"/>
                    <a:pt x="56" y="24"/>
                  </a:cubicBezTo>
                  <a:cubicBezTo>
                    <a:pt x="51" y="21"/>
                    <a:pt x="43" y="22"/>
                    <a:pt x="37" y="21"/>
                  </a:cubicBezTo>
                  <a:cubicBezTo>
                    <a:pt x="27" y="19"/>
                    <a:pt x="19" y="15"/>
                    <a:pt x="11" y="8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2" name="Freeform 556">
              <a:extLst>
                <a:ext uri="{FF2B5EF4-FFF2-40B4-BE49-F238E27FC236}">
                  <a16:creationId xmlns:a16="http://schemas.microsoft.com/office/drawing/2014/main" id="{E0D45695-6534-40DF-90D4-FFBFA46CC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731"/>
              <a:ext cx="75" cy="75"/>
            </a:xfrm>
            <a:custGeom>
              <a:avLst/>
              <a:gdLst>
                <a:gd name="T0" fmla="*/ 50 w 30"/>
                <a:gd name="T1" fmla="*/ 125 h 30"/>
                <a:gd name="T2" fmla="*/ 470 w 30"/>
                <a:gd name="T3" fmla="*/ 83 h 30"/>
                <a:gd name="T4" fmla="*/ 345 w 30"/>
                <a:gd name="T5" fmla="*/ 470 h 30"/>
                <a:gd name="T6" fmla="*/ 0 w 30"/>
                <a:gd name="T7" fmla="*/ 20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0">
                  <a:moveTo>
                    <a:pt x="3" y="8"/>
                  </a:moveTo>
                  <a:cubicBezTo>
                    <a:pt x="9" y="5"/>
                    <a:pt x="24" y="0"/>
                    <a:pt x="30" y="5"/>
                  </a:cubicBezTo>
                  <a:cubicBezTo>
                    <a:pt x="27" y="16"/>
                    <a:pt x="26" y="20"/>
                    <a:pt x="22" y="30"/>
                  </a:cubicBezTo>
                  <a:cubicBezTo>
                    <a:pt x="17" y="23"/>
                    <a:pt x="9" y="15"/>
                    <a:pt x="0" y="13"/>
                  </a:cubicBezTo>
                </a:path>
              </a:pathLst>
            </a:custGeom>
            <a:solidFill>
              <a:srgbClr val="006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3" name="Freeform 557">
              <a:extLst>
                <a:ext uri="{FF2B5EF4-FFF2-40B4-BE49-F238E27FC236}">
                  <a16:creationId xmlns:a16="http://schemas.microsoft.com/office/drawing/2014/main" id="{5B0FDD8B-2F26-462E-BE3F-3E6A74FC0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644"/>
              <a:ext cx="192" cy="135"/>
            </a:xfrm>
            <a:custGeom>
              <a:avLst/>
              <a:gdLst>
                <a:gd name="T0" fmla="*/ 0 w 77"/>
                <a:gd name="T1" fmla="*/ 845 h 54"/>
                <a:gd name="T2" fmla="*/ 479 w 77"/>
                <a:gd name="T3" fmla="*/ 63 h 54"/>
                <a:gd name="T4" fmla="*/ 1194 w 77"/>
                <a:gd name="T5" fmla="*/ 188 h 54"/>
                <a:gd name="T6" fmla="*/ 1132 w 77"/>
                <a:gd name="T7" fmla="*/ 220 h 54"/>
                <a:gd name="T8" fmla="*/ 559 w 77"/>
                <a:gd name="T9" fmla="*/ 145 h 54"/>
                <a:gd name="T10" fmla="*/ 167 w 77"/>
                <a:gd name="T11" fmla="*/ 583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54">
                  <a:moveTo>
                    <a:pt x="0" y="54"/>
                  </a:moveTo>
                  <a:cubicBezTo>
                    <a:pt x="6" y="16"/>
                    <a:pt x="19" y="8"/>
                    <a:pt x="31" y="4"/>
                  </a:cubicBezTo>
                  <a:cubicBezTo>
                    <a:pt x="42" y="0"/>
                    <a:pt x="77" y="12"/>
                    <a:pt x="77" y="12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4"/>
                    <a:pt x="47" y="6"/>
                    <a:pt x="36" y="9"/>
                  </a:cubicBezTo>
                  <a:cubicBezTo>
                    <a:pt x="25" y="12"/>
                    <a:pt x="19" y="13"/>
                    <a:pt x="11" y="37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4" name="Freeform 558">
              <a:extLst>
                <a:ext uri="{FF2B5EF4-FFF2-40B4-BE49-F238E27FC236}">
                  <a16:creationId xmlns:a16="http://schemas.microsoft.com/office/drawing/2014/main" id="{ADD2FA5C-5513-466A-B159-6B215F2A2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556"/>
              <a:ext cx="70" cy="68"/>
            </a:xfrm>
            <a:custGeom>
              <a:avLst/>
              <a:gdLst>
                <a:gd name="T0" fmla="*/ 0 w 28"/>
                <a:gd name="T1" fmla="*/ 222 h 27"/>
                <a:gd name="T2" fmla="*/ 300 w 28"/>
                <a:gd name="T3" fmla="*/ 350 h 27"/>
                <a:gd name="T4" fmla="*/ 408 w 28"/>
                <a:gd name="T5" fmla="*/ 159 h 27"/>
                <a:gd name="T6" fmla="*/ 238 w 28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7">
                  <a:moveTo>
                    <a:pt x="0" y="14"/>
                  </a:moveTo>
                  <a:cubicBezTo>
                    <a:pt x="6" y="20"/>
                    <a:pt x="10" y="27"/>
                    <a:pt x="19" y="22"/>
                  </a:cubicBezTo>
                  <a:cubicBezTo>
                    <a:pt x="24" y="20"/>
                    <a:pt x="28" y="16"/>
                    <a:pt x="26" y="10"/>
                  </a:cubicBezTo>
                  <a:cubicBezTo>
                    <a:pt x="24" y="3"/>
                    <a:pt x="20" y="3"/>
                    <a:pt x="15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5" name="Freeform 559">
              <a:extLst>
                <a:ext uri="{FF2B5EF4-FFF2-40B4-BE49-F238E27FC236}">
                  <a16:creationId xmlns:a16="http://schemas.microsoft.com/office/drawing/2014/main" id="{4CAE4675-B58C-4333-91D3-ADD0D9D49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731"/>
              <a:ext cx="118" cy="60"/>
            </a:xfrm>
            <a:custGeom>
              <a:avLst/>
              <a:gdLst>
                <a:gd name="T0" fmla="*/ 379 w 47"/>
                <a:gd name="T1" fmla="*/ 345 h 24"/>
                <a:gd name="T2" fmla="*/ 600 w 47"/>
                <a:gd name="T3" fmla="*/ 313 h 24"/>
                <a:gd name="T4" fmla="*/ 726 w 47"/>
                <a:gd name="T5" fmla="*/ 158 h 24"/>
                <a:gd name="T6" fmla="*/ 346 w 47"/>
                <a:gd name="T7" fmla="*/ 33 h 24"/>
                <a:gd name="T8" fmla="*/ 0 w 47"/>
                <a:gd name="T9" fmla="*/ 158 h 24"/>
                <a:gd name="T10" fmla="*/ 126 w 47"/>
                <a:gd name="T11" fmla="*/ 250 h 24"/>
                <a:gd name="T12" fmla="*/ 304 w 47"/>
                <a:gd name="T13" fmla="*/ 31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24">
                  <a:moveTo>
                    <a:pt x="24" y="22"/>
                  </a:moveTo>
                  <a:cubicBezTo>
                    <a:pt x="30" y="23"/>
                    <a:pt x="32" y="24"/>
                    <a:pt x="38" y="20"/>
                  </a:cubicBezTo>
                  <a:cubicBezTo>
                    <a:pt x="41" y="18"/>
                    <a:pt x="47" y="14"/>
                    <a:pt x="46" y="10"/>
                  </a:cubicBezTo>
                  <a:cubicBezTo>
                    <a:pt x="44" y="0"/>
                    <a:pt x="29" y="1"/>
                    <a:pt x="22" y="2"/>
                  </a:cubicBezTo>
                  <a:cubicBezTo>
                    <a:pt x="17" y="2"/>
                    <a:pt x="0" y="3"/>
                    <a:pt x="0" y="10"/>
                  </a:cubicBezTo>
                  <a:cubicBezTo>
                    <a:pt x="0" y="15"/>
                    <a:pt x="6" y="15"/>
                    <a:pt x="8" y="16"/>
                  </a:cubicBezTo>
                  <a:cubicBezTo>
                    <a:pt x="11" y="17"/>
                    <a:pt x="16" y="19"/>
                    <a:pt x="19" y="2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6" name="Freeform 560">
              <a:extLst>
                <a:ext uri="{FF2B5EF4-FFF2-40B4-BE49-F238E27FC236}">
                  <a16:creationId xmlns:a16="http://schemas.microsoft.com/office/drawing/2014/main" id="{E92FD1E6-8A1F-4BD4-8F60-8CEEB81FF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029"/>
              <a:ext cx="247" cy="365"/>
            </a:xfrm>
            <a:custGeom>
              <a:avLst/>
              <a:gdLst>
                <a:gd name="T0" fmla="*/ 417 w 99"/>
                <a:gd name="T1" fmla="*/ 1845 h 146"/>
                <a:gd name="T2" fmla="*/ 387 w 99"/>
                <a:gd name="T3" fmla="*/ 833 h 146"/>
                <a:gd name="T4" fmla="*/ 1228 w 99"/>
                <a:gd name="T5" fmla="*/ 125 h 146"/>
                <a:gd name="T6" fmla="*/ 1524 w 99"/>
                <a:gd name="T7" fmla="*/ 113 h 146"/>
                <a:gd name="T8" fmla="*/ 1537 w 99"/>
                <a:gd name="T9" fmla="*/ 20 h 146"/>
                <a:gd name="T10" fmla="*/ 666 w 99"/>
                <a:gd name="T11" fmla="*/ 395 h 146"/>
                <a:gd name="T12" fmla="*/ 155 w 99"/>
                <a:gd name="T13" fmla="*/ 1125 h 146"/>
                <a:gd name="T14" fmla="*/ 200 w 99"/>
                <a:gd name="T15" fmla="*/ 1750 h 146"/>
                <a:gd name="T16" fmla="*/ 696 w 99"/>
                <a:gd name="T17" fmla="*/ 2033 h 146"/>
                <a:gd name="T18" fmla="*/ 1320 w 99"/>
                <a:gd name="T19" fmla="*/ 2283 h 146"/>
                <a:gd name="T20" fmla="*/ 1320 w 99"/>
                <a:gd name="T21" fmla="*/ 2220 h 146"/>
                <a:gd name="T22" fmla="*/ 417 w 99"/>
                <a:gd name="T23" fmla="*/ 1845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9" h="146">
                  <a:moveTo>
                    <a:pt x="27" y="118"/>
                  </a:moveTo>
                  <a:cubicBezTo>
                    <a:pt x="5" y="109"/>
                    <a:pt x="7" y="72"/>
                    <a:pt x="25" y="53"/>
                  </a:cubicBezTo>
                  <a:cubicBezTo>
                    <a:pt x="35" y="41"/>
                    <a:pt x="56" y="16"/>
                    <a:pt x="79" y="8"/>
                  </a:cubicBezTo>
                  <a:cubicBezTo>
                    <a:pt x="85" y="7"/>
                    <a:pt x="91" y="7"/>
                    <a:pt x="98" y="7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87" y="0"/>
                    <a:pt x="63" y="4"/>
                    <a:pt x="43" y="25"/>
                  </a:cubicBezTo>
                  <a:cubicBezTo>
                    <a:pt x="23" y="45"/>
                    <a:pt x="13" y="61"/>
                    <a:pt x="10" y="72"/>
                  </a:cubicBezTo>
                  <a:cubicBezTo>
                    <a:pt x="7" y="84"/>
                    <a:pt x="0" y="98"/>
                    <a:pt x="13" y="112"/>
                  </a:cubicBezTo>
                  <a:cubicBezTo>
                    <a:pt x="24" y="123"/>
                    <a:pt x="29" y="124"/>
                    <a:pt x="45" y="130"/>
                  </a:cubicBezTo>
                  <a:cubicBezTo>
                    <a:pt x="59" y="136"/>
                    <a:pt x="82" y="145"/>
                    <a:pt x="85" y="146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62" y="133"/>
                    <a:pt x="38" y="122"/>
                    <a:pt x="27" y="118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7" name="Oval 561">
              <a:extLst>
                <a:ext uri="{FF2B5EF4-FFF2-40B4-BE49-F238E27FC236}">
                  <a16:creationId xmlns:a16="http://schemas.microsoft.com/office/drawing/2014/main" id="{7778C8AE-27DC-4E72-9973-C526BC4CF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864"/>
              <a:ext cx="315" cy="1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898" name="Oval 562">
              <a:extLst>
                <a:ext uri="{FF2B5EF4-FFF2-40B4-BE49-F238E27FC236}">
                  <a16:creationId xmlns:a16="http://schemas.microsoft.com/office/drawing/2014/main" id="{85275D43-9232-4963-BD49-524FC22B8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" y="1894"/>
              <a:ext cx="265" cy="13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899" name="Oval 563">
              <a:extLst>
                <a:ext uri="{FF2B5EF4-FFF2-40B4-BE49-F238E27FC236}">
                  <a16:creationId xmlns:a16="http://schemas.microsoft.com/office/drawing/2014/main" id="{AF758750-079A-42D3-A56A-ABF62D1EA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864"/>
              <a:ext cx="315" cy="1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900" name="Oval 564">
              <a:extLst>
                <a:ext uri="{FF2B5EF4-FFF2-40B4-BE49-F238E27FC236}">
                  <a16:creationId xmlns:a16="http://schemas.microsoft.com/office/drawing/2014/main" id="{36017239-30DD-4001-B01F-BFEAB857B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894"/>
              <a:ext cx="265" cy="13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901" name="Freeform 565">
              <a:extLst>
                <a:ext uri="{FF2B5EF4-FFF2-40B4-BE49-F238E27FC236}">
                  <a16:creationId xmlns:a16="http://schemas.microsoft.com/office/drawing/2014/main" id="{E612320B-052D-4AFD-9CFD-AD96A9B15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029"/>
              <a:ext cx="65" cy="257"/>
            </a:xfrm>
            <a:custGeom>
              <a:avLst/>
              <a:gdLst>
                <a:gd name="T0" fmla="*/ 0 w 26"/>
                <a:gd name="T1" fmla="*/ 1599 h 103"/>
                <a:gd name="T2" fmla="*/ 158 w 26"/>
                <a:gd name="T3" fmla="*/ 1008 h 103"/>
                <a:gd name="T4" fmla="*/ 408 w 26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03">
                  <a:moveTo>
                    <a:pt x="0" y="103"/>
                  </a:moveTo>
                  <a:cubicBezTo>
                    <a:pt x="3" y="90"/>
                    <a:pt x="7" y="77"/>
                    <a:pt x="10" y="65"/>
                  </a:cubicBezTo>
                  <a:cubicBezTo>
                    <a:pt x="16" y="42"/>
                    <a:pt x="21" y="2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2" name="Freeform 566">
              <a:extLst>
                <a:ext uri="{FF2B5EF4-FFF2-40B4-BE49-F238E27FC236}">
                  <a16:creationId xmlns:a16="http://schemas.microsoft.com/office/drawing/2014/main" id="{17FF6D8E-A406-432A-80C8-5826E5824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66"/>
              <a:ext cx="533" cy="1888"/>
            </a:xfrm>
            <a:custGeom>
              <a:avLst/>
              <a:gdLst>
                <a:gd name="T0" fmla="*/ 3150 w 213"/>
                <a:gd name="T1" fmla="*/ 4959 h 755"/>
                <a:gd name="T2" fmla="*/ 3256 w 213"/>
                <a:gd name="T3" fmla="*/ 2158 h 755"/>
                <a:gd name="T4" fmla="*/ 2943 w 213"/>
                <a:gd name="T5" fmla="*/ 563 h 755"/>
                <a:gd name="T6" fmla="*/ 1959 w 213"/>
                <a:gd name="T7" fmla="*/ 750 h 755"/>
                <a:gd name="T8" fmla="*/ 2067 w 213"/>
                <a:gd name="T9" fmla="*/ 3021 h 755"/>
                <a:gd name="T10" fmla="*/ 783 w 213"/>
                <a:gd name="T11" fmla="*/ 7992 h 755"/>
                <a:gd name="T12" fmla="*/ 33 w 213"/>
                <a:gd name="T13" fmla="*/ 11305 h 755"/>
                <a:gd name="T14" fmla="*/ 33 w 213"/>
                <a:gd name="T15" fmla="*/ 11788 h 755"/>
                <a:gd name="T16" fmla="*/ 1021 w 213"/>
                <a:gd name="T17" fmla="*/ 11243 h 755"/>
                <a:gd name="T18" fmla="*/ 2004 w 213"/>
                <a:gd name="T19" fmla="*/ 11806 h 755"/>
                <a:gd name="T20" fmla="*/ 2004 w 213"/>
                <a:gd name="T21" fmla="*/ 11726 h 755"/>
                <a:gd name="T22" fmla="*/ 2347 w 213"/>
                <a:gd name="T23" fmla="*/ 8505 h 7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3" h="755">
                  <a:moveTo>
                    <a:pt x="201" y="317"/>
                  </a:moveTo>
                  <a:cubicBezTo>
                    <a:pt x="212" y="243"/>
                    <a:pt x="213" y="185"/>
                    <a:pt x="208" y="138"/>
                  </a:cubicBezTo>
                  <a:cubicBezTo>
                    <a:pt x="205" y="114"/>
                    <a:pt x="198" y="75"/>
                    <a:pt x="188" y="36"/>
                  </a:cubicBezTo>
                  <a:cubicBezTo>
                    <a:pt x="178" y="0"/>
                    <a:pt x="118" y="12"/>
                    <a:pt x="125" y="48"/>
                  </a:cubicBezTo>
                  <a:cubicBezTo>
                    <a:pt x="132" y="90"/>
                    <a:pt x="136" y="140"/>
                    <a:pt x="132" y="193"/>
                  </a:cubicBezTo>
                  <a:cubicBezTo>
                    <a:pt x="122" y="321"/>
                    <a:pt x="73" y="437"/>
                    <a:pt x="50" y="511"/>
                  </a:cubicBezTo>
                  <a:cubicBezTo>
                    <a:pt x="32" y="582"/>
                    <a:pt x="7" y="654"/>
                    <a:pt x="2" y="723"/>
                  </a:cubicBezTo>
                  <a:cubicBezTo>
                    <a:pt x="0" y="739"/>
                    <a:pt x="1" y="752"/>
                    <a:pt x="2" y="754"/>
                  </a:cubicBezTo>
                  <a:cubicBezTo>
                    <a:pt x="3" y="734"/>
                    <a:pt x="31" y="719"/>
                    <a:pt x="65" y="719"/>
                  </a:cubicBezTo>
                  <a:cubicBezTo>
                    <a:pt x="99" y="719"/>
                    <a:pt x="127" y="735"/>
                    <a:pt x="128" y="755"/>
                  </a:cubicBezTo>
                  <a:cubicBezTo>
                    <a:pt x="129" y="753"/>
                    <a:pt x="128" y="753"/>
                    <a:pt x="128" y="750"/>
                  </a:cubicBezTo>
                  <a:cubicBezTo>
                    <a:pt x="128" y="689"/>
                    <a:pt x="136" y="617"/>
                    <a:pt x="150" y="54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3" name="Freeform 567">
              <a:extLst>
                <a:ext uri="{FF2B5EF4-FFF2-40B4-BE49-F238E27FC236}">
                  <a16:creationId xmlns:a16="http://schemas.microsoft.com/office/drawing/2014/main" id="{78042F2E-E8E7-40A4-B5E9-2DA25A0E2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61"/>
              <a:ext cx="590" cy="1901"/>
            </a:xfrm>
            <a:custGeom>
              <a:avLst/>
              <a:gdLst>
                <a:gd name="T0" fmla="*/ 1625 w 236"/>
                <a:gd name="T1" fmla="*/ 6839 h 760"/>
                <a:gd name="T2" fmla="*/ 583 w 236"/>
                <a:gd name="T3" fmla="*/ 9705 h 760"/>
                <a:gd name="T4" fmla="*/ 20 w 236"/>
                <a:gd name="T5" fmla="*/ 11781 h 760"/>
                <a:gd name="T6" fmla="*/ 1000 w 236"/>
                <a:gd name="T7" fmla="*/ 11281 h 760"/>
                <a:gd name="T8" fmla="*/ 1988 w 236"/>
                <a:gd name="T9" fmla="*/ 11861 h 760"/>
                <a:gd name="T10" fmla="*/ 1988 w 236"/>
                <a:gd name="T11" fmla="*/ 11894 h 760"/>
                <a:gd name="T12" fmla="*/ 2395 w 236"/>
                <a:gd name="T13" fmla="*/ 10060 h 760"/>
                <a:gd name="T14" fmla="*/ 3238 w 236"/>
                <a:gd name="T15" fmla="*/ 6731 h 760"/>
                <a:gd name="T16" fmla="*/ 3270 w 236"/>
                <a:gd name="T17" fmla="*/ 625 h 760"/>
                <a:gd name="T18" fmla="*/ 2270 w 236"/>
                <a:gd name="T19" fmla="*/ 800 h 760"/>
                <a:gd name="T20" fmla="*/ 2050 w 236"/>
                <a:gd name="T21" fmla="*/ 5130 h 7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760">
                  <a:moveTo>
                    <a:pt x="104" y="437"/>
                  </a:moveTo>
                  <a:cubicBezTo>
                    <a:pt x="78" y="525"/>
                    <a:pt x="52" y="574"/>
                    <a:pt x="37" y="620"/>
                  </a:cubicBezTo>
                  <a:cubicBezTo>
                    <a:pt x="17" y="671"/>
                    <a:pt x="0" y="738"/>
                    <a:pt x="1" y="753"/>
                  </a:cubicBezTo>
                  <a:cubicBezTo>
                    <a:pt x="5" y="735"/>
                    <a:pt x="32" y="721"/>
                    <a:pt x="64" y="721"/>
                  </a:cubicBezTo>
                  <a:cubicBezTo>
                    <a:pt x="99" y="721"/>
                    <a:pt x="127" y="737"/>
                    <a:pt x="127" y="758"/>
                  </a:cubicBezTo>
                  <a:cubicBezTo>
                    <a:pt x="127" y="758"/>
                    <a:pt x="127" y="759"/>
                    <a:pt x="127" y="760"/>
                  </a:cubicBezTo>
                  <a:cubicBezTo>
                    <a:pt x="133" y="748"/>
                    <a:pt x="145" y="668"/>
                    <a:pt x="153" y="643"/>
                  </a:cubicBezTo>
                  <a:cubicBezTo>
                    <a:pt x="168" y="591"/>
                    <a:pt x="188" y="534"/>
                    <a:pt x="207" y="430"/>
                  </a:cubicBezTo>
                  <a:cubicBezTo>
                    <a:pt x="236" y="278"/>
                    <a:pt x="227" y="134"/>
                    <a:pt x="209" y="40"/>
                  </a:cubicBezTo>
                  <a:cubicBezTo>
                    <a:pt x="200" y="0"/>
                    <a:pt x="142" y="15"/>
                    <a:pt x="145" y="51"/>
                  </a:cubicBezTo>
                  <a:cubicBezTo>
                    <a:pt x="155" y="149"/>
                    <a:pt x="154" y="224"/>
                    <a:pt x="131" y="32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4" name="Freeform 568">
              <a:extLst>
                <a:ext uri="{FF2B5EF4-FFF2-40B4-BE49-F238E27FC236}">
                  <a16:creationId xmlns:a16="http://schemas.microsoft.com/office/drawing/2014/main" id="{07AAD3EA-5140-4984-90AF-8B83F4407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566"/>
              <a:ext cx="2453" cy="595"/>
            </a:xfrm>
            <a:custGeom>
              <a:avLst/>
              <a:gdLst>
                <a:gd name="T0" fmla="*/ 15338 w 981"/>
                <a:gd name="T1" fmla="*/ 1895 h 238"/>
                <a:gd name="T2" fmla="*/ 13443 w 981"/>
                <a:gd name="T3" fmla="*/ 3625 h 238"/>
                <a:gd name="T4" fmla="*/ 12400 w 981"/>
                <a:gd name="T5" fmla="*/ 3470 h 238"/>
                <a:gd name="T6" fmla="*/ 11472 w 981"/>
                <a:gd name="T7" fmla="*/ 2438 h 238"/>
                <a:gd name="T8" fmla="*/ 10160 w 981"/>
                <a:gd name="T9" fmla="*/ 1500 h 238"/>
                <a:gd name="T10" fmla="*/ 8272 w 981"/>
                <a:gd name="T11" fmla="*/ 250 h 238"/>
                <a:gd name="T12" fmla="*/ 6816 w 981"/>
                <a:gd name="T13" fmla="*/ 83 h 238"/>
                <a:gd name="T14" fmla="*/ 5676 w 981"/>
                <a:gd name="T15" fmla="*/ 908 h 238"/>
                <a:gd name="T16" fmla="*/ 4313 w 981"/>
                <a:gd name="T17" fmla="*/ 1095 h 238"/>
                <a:gd name="T18" fmla="*/ 3063 w 981"/>
                <a:gd name="T19" fmla="*/ 1688 h 238"/>
                <a:gd name="T20" fmla="*/ 1708 w 981"/>
                <a:gd name="T21" fmla="*/ 2438 h 238"/>
                <a:gd name="T22" fmla="*/ 1000 w 981"/>
                <a:gd name="T23" fmla="*/ 2363 h 238"/>
                <a:gd name="T24" fmla="*/ 688 w 981"/>
                <a:gd name="T25" fmla="*/ 2158 h 238"/>
                <a:gd name="T26" fmla="*/ 0 w 981"/>
                <a:gd name="T27" fmla="*/ 1375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1" h="238">
                  <a:moveTo>
                    <a:pt x="981" y="121"/>
                  </a:moveTo>
                  <a:cubicBezTo>
                    <a:pt x="952" y="163"/>
                    <a:pt x="899" y="218"/>
                    <a:pt x="860" y="232"/>
                  </a:cubicBezTo>
                  <a:cubicBezTo>
                    <a:pt x="841" y="238"/>
                    <a:pt x="813" y="238"/>
                    <a:pt x="793" y="222"/>
                  </a:cubicBezTo>
                  <a:cubicBezTo>
                    <a:pt x="774" y="207"/>
                    <a:pt x="758" y="179"/>
                    <a:pt x="734" y="156"/>
                  </a:cubicBezTo>
                  <a:cubicBezTo>
                    <a:pt x="711" y="135"/>
                    <a:pt x="679" y="118"/>
                    <a:pt x="650" y="96"/>
                  </a:cubicBezTo>
                  <a:cubicBezTo>
                    <a:pt x="613" y="67"/>
                    <a:pt x="575" y="33"/>
                    <a:pt x="529" y="16"/>
                  </a:cubicBezTo>
                  <a:cubicBezTo>
                    <a:pt x="491" y="0"/>
                    <a:pt x="460" y="1"/>
                    <a:pt x="436" y="5"/>
                  </a:cubicBezTo>
                  <a:cubicBezTo>
                    <a:pt x="391" y="14"/>
                    <a:pt x="383" y="51"/>
                    <a:pt x="363" y="58"/>
                  </a:cubicBezTo>
                  <a:cubicBezTo>
                    <a:pt x="346" y="64"/>
                    <a:pt x="292" y="63"/>
                    <a:pt x="276" y="70"/>
                  </a:cubicBezTo>
                  <a:cubicBezTo>
                    <a:pt x="246" y="83"/>
                    <a:pt x="218" y="94"/>
                    <a:pt x="196" y="108"/>
                  </a:cubicBezTo>
                  <a:cubicBezTo>
                    <a:pt x="160" y="130"/>
                    <a:pt x="136" y="145"/>
                    <a:pt x="109" y="156"/>
                  </a:cubicBezTo>
                  <a:cubicBezTo>
                    <a:pt x="91" y="163"/>
                    <a:pt x="76" y="157"/>
                    <a:pt x="64" y="151"/>
                  </a:cubicBezTo>
                  <a:cubicBezTo>
                    <a:pt x="53" y="145"/>
                    <a:pt x="46" y="140"/>
                    <a:pt x="44" y="138"/>
                  </a:cubicBezTo>
                  <a:cubicBezTo>
                    <a:pt x="30" y="123"/>
                    <a:pt x="12" y="105"/>
                    <a:pt x="0" y="8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5" name="Freeform 569">
              <a:extLst>
                <a:ext uri="{FF2B5EF4-FFF2-40B4-BE49-F238E27FC236}">
                  <a16:creationId xmlns:a16="http://schemas.microsoft.com/office/drawing/2014/main" id="{86ABDA11-7B70-4AE6-B4CC-C293D0EA6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1004"/>
              <a:ext cx="2623" cy="818"/>
            </a:xfrm>
            <a:custGeom>
              <a:avLst/>
              <a:gdLst>
                <a:gd name="T0" fmla="*/ 0 w 1049"/>
                <a:gd name="T1" fmla="*/ 2784 h 327"/>
                <a:gd name="T2" fmla="*/ 1800 w 1049"/>
                <a:gd name="T3" fmla="*/ 2021 h 327"/>
                <a:gd name="T4" fmla="*/ 3096 w 1049"/>
                <a:gd name="T5" fmla="*/ 2334 h 327"/>
                <a:gd name="T6" fmla="*/ 4158 w 1049"/>
                <a:gd name="T7" fmla="*/ 3272 h 327"/>
                <a:gd name="T8" fmla="*/ 5846 w 1049"/>
                <a:gd name="T9" fmla="*/ 4163 h 327"/>
                <a:gd name="T10" fmla="*/ 6804 w 1049"/>
                <a:gd name="T11" fmla="*/ 4880 h 327"/>
                <a:gd name="T12" fmla="*/ 7566 w 1049"/>
                <a:gd name="T13" fmla="*/ 5056 h 327"/>
                <a:gd name="T14" fmla="*/ 8959 w 1049"/>
                <a:gd name="T15" fmla="*/ 5056 h 327"/>
                <a:gd name="T16" fmla="*/ 10304 w 1049"/>
                <a:gd name="T17" fmla="*/ 4600 h 327"/>
                <a:gd name="T18" fmla="*/ 11505 w 1049"/>
                <a:gd name="T19" fmla="*/ 4035 h 327"/>
                <a:gd name="T20" fmla="*/ 12472 w 1049"/>
                <a:gd name="T21" fmla="*/ 3585 h 327"/>
                <a:gd name="T22" fmla="*/ 15976 w 1049"/>
                <a:gd name="T23" fmla="*/ 550 h 327"/>
                <a:gd name="T24" fmla="*/ 16401 w 1049"/>
                <a:gd name="T25" fmla="*/ 0 h 3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49" h="327">
                  <a:moveTo>
                    <a:pt x="0" y="178"/>
                  </a:moveTo>
                  <a:cubicBezTo>
                    <a:pt x="22" y="173"/>
                    <a:pt x="74" y="146"/>
                    <a:pt x="115" y="129"/>
                  </a:cubicBezTo>
                  <a:cubicBezTo>
                    <a:pt x="146" y="114"/>
                    <a:pt x="165" y="118"/>
                    <a:pt x="198" y="149"/>
                  </a:cubicBezTo>
                  <a:cubicBezTo>
                    <a:pt x="220" y="170"/>
                    <a:pt x="242" y="189"/>
                    <a:pt x="266" y="209"/>
                  </a:cubicBezTo>
                  <a:cubicBezTo>
                    <a:pt x="281" y="220"/>
                    <a:pt x="351" y="250"/>
                    <a:pt x="374" y="266"/>
                  </a:cubicBezTo>
                  <a:cubicBezTo>
                    <a:pt x="400" y="283"/>
                    <a:pt x="420" y="306"/>
                    <a:pt x="435" y="312"/>
                  </a:cubicBezTo>
                  <a:cubicBezTo>
                    <a:pt x="449" y="317"/>
                    <a:pt x="465" y="321"/>
                    <a:pt x="484" y="323"/>
                  </a:cubicBezTo>
                  <a:cubicBezTo>
                    <a:pt x="514" y="327"/>
                    <a:pt x="544" y="327"/>
                    <a:pt x="573" y="323"/>
                  </a:cubicBezTo>
                  <a:cubicBezTo>
                    <a:pt x="606" y="318"/>
                    <a:pt x="628" y="306"/>
                    <a:pt x="659" y="294"/>
                  </a:cubicBezTo>
                  <a:cubicBezTo>
                    <a:pt x="682" y="285"/>
                    <a:pt x="714" y="270"/>
                    <a:pt x="736" y="258"/>
                  </a:cubicBezTo>
                  <a:cubicBezTo>
                    <a:pt x="757" y="247"/>
                    <a:pt x="779" y="242"/>
                    <a:pt x="798" y="229"/>
                  </a:cubicBezTo>
                  <a:cubicBezTo>
                    <a:pt x="893" y="166"/>
                    <a:pt x="989" y="81"/>
                    <a:pt x="1022" y="35"/>
                  </a:cubicBezTo>
                  <a:cubicBezTo>
                    <a:pt x="1031" y="24"/>
                    <a:pt x="1040" y="12"/>
                    <a:pt x="104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6" name="Freeform 570">
              <a:extLst>
                <a:ext uri="{FF2B5EF4-FFF2-40B4-BE49-F238E27FC236}">
                  <a16:creationId xmlns:a16="http://schemas.microsoft.com/office/drawing/2014/main" id="{1E8B973B-1E7C-42A2-A880-05A0C695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889"/>
              <a:ext cx="261" cy="417"/>
            </a:xfrm>
            <a:custGeom>
              <a:avLst/>
              <a:gdLst>
                <a:gd name="T0" fmla="*/ 176 w 104"/>
                <a:gd name="T1" fmla="*/ 0 h 167"/>
                <a:gd name="T2" fmla="*/ 492 w 104"/>
                <a:gd name="T3" fmla="*/ 405 h 167"/>
                <a:gd name="T4" fmla="*/ 492 w 104"/>
                <a:gd name="T5" fmla="*/ 405 h 167"/>
                <a:gd name="T6" fmla="*/ 1373 w 104"/>
                <a:gd name="T7" fmla="*/ 1291 h 167"/>
                <a:gd name="T8" fmla="*/ 1360 w 104"/>
                <a:gd name="T9" fmla="*/ 2008 h 167"/>
                <a:gd name="T10" fmla="*/ 0 w 104"/>
                <a:gd name="T11" fmla="*/ 2599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7">
                  <a:moveTo>
                    <a:pt x="11" y="0"/>
                  </a:moveTo>
                  <a:cubicBezTo>
                    <a:pt x="18" y="9"/>
                    <a:pt x="24" y="18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43" y="40"/>
                    <a:pt x="63" y="58"/>
                    <a:pt x="87" y="83"/>
                  </a:cubicBezTo>
                  <a:cubicBezTo>
                    <a:pt x="101" y="94"/>
                    <a:pt x="104" y="116"/>
                    <a:pt x="86" y="129"/>
                  </a:cubicBezTo>
                  <a:cubicBezTo>
                    <a:pt x="64" y="145"/>
                    <a:pt x="32" y="163"/>
                    <a:pt x="0" y="16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7" name="Freeform 571">
              <a:extLst>
                <a:ext uri="{FF2B5EF4-FFF2-40B4-BE49-F238E27FC236}">
                  <a16:creationId xmlns:a16="http://schemas.microsoft.com/office/drawing/2014/main" id="{27FC3BB0-7123-42FF-B3B7-26B988A8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104"/>
              <a:ext cx="133" cy="180"/>
            </a:xfrm>
            <a:custGeom>
              <a:avLst/>
              <a:gdLst>
                <a:gd name="T0" fmla="*/ 63 w 53"/>
                <a:gd name="T1" fmla="*/ 300 h 72"/>
                <a:gd name="T2" fmla="*/ 0 w 53"/>
                <a:gd name="T3" fmla="*/ 188 h 72"/>
                <a:gd name="T4" fmla="*/ 396 w 53"/>
                <a:gd name="T5" fmla="*/ 1125 h 72"/>
                <a:gd name="T6" fmla="*/ 334 w 53"/>
                <a:gd name="T7" fmla="*/ 1033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72">
                  <a:moveTo>
                    <a:pt x="4" y="19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37" y="0"/>
                    <a:pt x="53" y="53"/>
                    <a:pt x="25" y="72"/>
                  </a:cubicBezTo>
                  <a:cubicBezTo>
                    <a:pt x="21" y="66"/>
                    <a:pt x="21" y="66"/>
                    <a:pt x="21" y="6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8" name="Freeform 572">
              <a:extLst>
                <a:ext uri="{FF2B5EF4-FFF2-40B4-BE49-F238E27FC236}">
                  <a16:creationId xmlns:a16="http://schemas.microsoft.com/office/drawing/2014/main" id="{E1290652-35F8-4F0B-BD15-EC7083D84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896"/>
              <a:ext cx="153" cy="173"/>
            </a:xfrm>
            <a:custGeom>
              <a:avLst/>
              <a:gdLst>
                <a:gd name="T0" fmla="*/ 900 w 61"/>
                <a:gd name="T1" fmla="*/ 376 h 69"/>
                <a:gd name="T2" fmla="*/ 963 w 61"/>
                <a:gd name="T3" fmla="*/ 283 h 69"/>
                <a:gd name="T4" fmla="*/ 396 w 61"/>
                <a:gd name="T5" fmla="*/ 1088 h 69"/>
                <a:gd name="T6" fmla="*/ 472 w 61"/>
                <a:gd name="T7" fmla="*/ 993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9">
                  <a:moveTo>
                    <a:pt x="57" y="24"/>
                  </a:moveTo>
                  <a:cubicBezTo>
                    <a:pt x="61" y="18"/>
                    <a:pt x="61" y="18"/>
                    <a:pt x="61" y="18"/>
                  </a:cubicBezTo>
                  <a:cubicBezTo>
                    <a:pt x="30" y="0"/>
                    <a:pt x="0" y="43"/>
                    <a:pt x="25" y="69"/>
                  </a:cubicBezTo>
                  <a:cubicBezTo>
                    <a:pt x="30" y="63"/>
                    <a:pt x="30" y="63"/>
                    <a:pt x="30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9" name="Freeform 573">
              <a:extLst>
                <a:ext uri="{FF2B5EF4-FFF2-40B4-BE49-F238E27FC236}">
                  <a16:creationId xmlns:a16="http://schemas.microsoft.com/office/drawing/2014/main" id="{B68DF784-F569-4920-8123-577C3AF77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199"/>
              <a:ext cx="142" cy="155"/>
            </a:xfrm>
            <a:custGeom>
              <a:avLst/>
              <a:gdLst>
                <a:gd name="T0" fmla="*/ 508 w 57"/>
                <a:gd name="T1" fmla="*/ 95 h 62"/>
                <a:gd name="T2" fmla="*/ 446 w 57"/>
                <a:gd name="T3" fmla="*/ 0 h 62"/>
                <a:gd name="T4" fmla="*/ 882 w 57"/>
                <a:gd name="T5" fmla="*/ 750 h 62"/>
                <a:gd name="T6" fmla="*/ 820 w 57"/>
                <a:gd name="T7" fmla="*/ 658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62">
                  <a:moveTo>
                    <a:pt x="33" y="6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0" y="22"/>
                    <a:pt x="24" y="62"/>
                    <a:pt x="57" y="48"/>
                  </a:cubicBezTo>
                  <a:cubicBezTo>
                    <a:pt x="53" y="42"/>
                    <a:pt x="53" y="42"/>
                    <a:pt x="53" y="4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0" name="Freeform 574">
              <a:extLst>
                <a:ext uri="{FF2B5EF4-FFF2-40B4-BE49-F238E27FC236}">
                  <a16:creationId xmlns:a16="http://schemas.microsoft.com/office/drawing/2014/main" id="{84CCE372-DB3C-45D1-9B4C-8CECAC31E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1339"/>
              <a:ext cx="557" cy="375"/>
            </a:xfrm>
            <a:custGeom>
              <a:avLst/>
              <a:gdLst>
                <a:gd name="T0" fmla="*/ 3212 w 223"/>
                <a:gd name="T1" fmla="*/ 2125 h 150"/>
                <a:gd name="T2" fmla="*/ 1571 w 223"/>
                <a:gd name="T3" fmla="*/ 2175 h 150"/>
                <a:gd name="T4" fmla="*/ 137 w 223"/>
                <a:gd name="T5" fmla="*/ 1520 h 150"/>
                <a:gd name="T6" fmla="*/ 437 w 223"/>
                <a:gd name="T7" fmla="*/ 270 h 150"/>
                <a:gd name="T8" fmla="*/ 667 w 223"/>
                <a:gd name="T9" fmla="*/ 95 h 150"/>
                <a:gd name="T10" fmla="*/ 2403 w 223"/>
                <a:gd name="T11" fmla="*/ 1145 h 150"/>
                <a:gd name="T12" fmla="*/ 3212 w 223"/>
                <a:gd name="T13" fmla="*/ 2125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150">
                  <a:moveTo>
                    <a:pt x="206" y="136"/>
                  </a:moveTo>
                  <a:cubicBezTo>
                    <a:pt x="190" y="150"/>
                    <a:pt x="139" y="141"/>
                    <a:pt x="101" y="139"/>
                  </a:cubicBezTo>
                  <a:cubicBezTo>
                    <a:pt x="62" y="136"/>
                    <a:pt x="22" y="115"/>
                    <a:pt x="9" y="97"/>
                  </a:cubicBezTo>
                  <a:cubicBezTo>
                    <a:pt x="0" y="83"/>
                    <a:pt x="16" y="38"/>
                    <a:pt x="28" y="17"/>
                  </a:cubicBezTo>
                  <a:cubicBezTo>
                    <a:pt x="33" y="9"/>
                    <a:pt x="41" y="7"/>
                    <a:pt x="43" y="6"/>
                  </a:cubicBezTo>
                  <a:cubicBezTo>
                    <a:pt x="73" y="0"/>
                    <a:pt x="135" y="57"/>
                    <a:pt x="154" y="73"/>
                  </a:cubicBezTo>
                  <a:cubicBezTo>
                    <a:pt x="177" y="92"/>
                    <a:pt x="223" y="122"/>
                    <a:pt x="206" y="13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1" name="Freeform 575">
              <a:extLst>
                <a:ext uri="{FF2B5EF4-FFF2-40B4-BE49-F238E27FC236}">
                  <a16:creationId xmlns:a16="http://schemas.microsoft.com/office/drawing/2014/main" id="{CAF2A814-1E68-4E26-9728-9BFE52767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036"/>
              <a:ext cx="410" cy="388"/>
            </a:xfrm>
            <a:custGeom>
              <a:avLst/>
              <a:gdLst>
                <a:gd name="T0" fmla="*/ 2550 w 164"/>
                <a:gd name="T1" fmla="*/ 676 h 155"/>
                <a:gd name="T2" fmla="*/ 2375 w 164"/>
                <a:gd name="T3" fmla="*/ 1409 h 155"/>
                <a:gd name="T4" fmla="*/ 2333 w 164"/>
                <a:gd name="T5" fmla="*/ 1943 h 155"/>
                <a:gd name="T6" fmla="*/ 2000 w 164"/>
                <a:gd name="T7" fmla="*/ 2351 h 155"/>
                <a:gd name="T8" fmla="*/ 345 w 164"/>
                <a:gd name="T9" fmla="*/ 1805 h 155"/>
                <a:gd name="T10" fmla="*/ 333 w 164"/>
                <a:gd name="T11" fmla="*/ 784 h 155"/>
                <a:gd name="T12" fmla="*/ 1158 w 164"/>
                <a:gd name="T13" fmla="*/ 83 h 155"/>
                <a:gd name="T14" fmla="*/ 2208 w 164"/>
                <a:gd name="T15" fmla="*/ 145 h 155"/>
                <a:gd name="T16" fmla="*/ 2550 w 164"/>
                <a:gd name="T17" fmla="*/ 67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155">
                  <a:moveTo>
                    <a:pt x="163" y="43"/>
                  </a:moveTo>
                  <a:cubicBezTo>
                    <a:pt x="162" y="58"/>
                    <a:pt x="154" y="75"/>
                    <a:pt x="152" y="90"/>
                  </a:cubicBezTo>
                  <a:cubicBezTo>
                    <a:pt x="149" y="103"/>
                    <a:pt x="152" y="114"/>
                    <a:pt x="149" y="124"/>
                  </a:cubicBezTo>
                  <a:cubicBezTo>
                    <a:pt x="144" y="139"/>
                    <a:pt x="138" y="148"/>
                    <a:pt x="128" y="150"/>
                  </a:cubicBezTo>
                  <a:cubicBezTo>
                    <a:pt x="111" y="155"/>
                    <a:pt x="43" y="123"/>
                    <a:pt x="22" y="115"/>
                  </a:cubicBezTo>
                  <a:cubicBezTo>
                    <a:pt x="0" y="106"/>
                    <a:pt x="2" y="69"/>
                    <a:pt x="21" y="50"/>
                  </a:cubicBezTo>
                  <a:cubicBezTo>
                    <a:pt x="30" y="38"/>
                    <a:pt x="51" y="13"/>
                    <a:pt x="74" y="5"/>
                  </a:cubicBezTo>
                  <a:cubicBezTo>
                    <a:pt x="93" y="0"/>
                    <a:pt x="128" y="12"/>
                    <a:pt x="141" y="9"/>
                  </a:cubicBezTo>
                  <a:cubicBezTo>
                    <a:pt x="159" y="5"/>
                    <a:pt x="164" y="22"/>
                    <a:pt x="163" y="4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2" name="Freeform 576">
              <a:extLst>
                <a:ext uri="{FF2B5EF4-FFF2-40B4-BE49-F238E27FC236}">
                  <a16:creationId xmlns:a16="http://schemas.microsoft.com/office/drawing/2014/main" id="{C5E20922-F07A-498B-A223-62E3C69F3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661"/>
              <a:ext cx="455" cy="320"/>
            </a:xfrm>
            <a:custGeom>
              <a:avLst/>
              <a:gdLst>
                <a:gd name="T0" fmla="*/ 2175 w 182"/>
                <a:gd name="T1" fmla="*/ 1520 h 128"/>
                <a:gd name="T2" fmla="*/ 1550 w 182"/>
                <a:gd name="T3" fmla="*/ 1750 h 128"/>
                <a:gd name="T4" fmla="*/ 895 w 182"/>
                <a:gd name="T5" fmla="*/ 1875 h 128"/>
                <a:gd name="T6" fmla="*/ 345 w 182"/>
                <a:gd name="T7" fmla="*/ 1925 h 128"/>
                <a:gd name="T8" fmla="*/ 50 w 182"/>
                <a:gd name="T9" fmla="*/ 1313 h 128"/>
                <a:gd name="T10" fmla="*/ 50 w 182"/>
                <a:gd name="T11" fmla="*/ 720 h 128"/>
                <a:gd name="T12" fmla="*/ 520 w 182"/>
                <a:gd name="T13" fmla="*/ 33 h 128"/>
                <a:gd name="T14" fmla="*/ 1613 w 182"/>
                <a:gd name="T15" fmla="*/ 283 h 128"/>
                <a:gd name="T16" fmla="*/ 2550 w 182"/>
                <a:gd name="T17" fmla="*/ 895 h 128"/>
                <a:gd name="T18" fmla="*/ 2175 w 182"/>
                <a:gd name="T19" fmla="*/ 1520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128">
                  <a:moveTo>
                    <a:pt x="139" y="97"/>
                  </a:moveTo>
                  <a:cubicBezTo>
                    <a:pt x="127" y="100"/>
                    <a:pt x="113" y="108"/>
                    <a:pt x="99" y="112"/>
                  </a:cubicBezTo>
                  <a:cubicBezTo>
                    <a:pt x="78" y="119"/>
                    <a:pt x="66" y="117"/>
                    <a:pt x="57" y="120"/>
                  </a:cubicBezTo>
                  <a:cubicBezTo>
                    <a:pt x="49" y="122"/>
                    <a:pt x="31" y="128"/>
                    <a:pt x="22" y="123"/>
                  </a:cubicBezTo>
                  <a:cubicBezTo>
                    <a:pt x="9" y="114"/>
                    <a:pt x="6" y="100"/>
                    <a:pt x="3" y="84"/>
                  </a:cubicBezTo>
                  <a:cubicBezTo>
                    <a:pt x="0" y="69"/>
                    <a:pt x="2" y="51"/>
                    <a:pt x="3" y="46"/>
                  </a:cubicBezTo>
                  <a:cubicBezTo>
                    <a:pt x="7" y="29"/>
                    <a:pt x="13" y="3"/>
                    <a:pt x="33" y="2"/>
                  </a:cubicBezTo>
                  <a:cubicBezTo>
                    <a:pt x="59" y="0"/>
                    <a:pt x="89" y="15"/>
                    <a:pt x="103" y="18"/>
                  </a:cubicBezTo>
                  <a:cubicBezTo>
                    <a:pt x="129" y="24"/>
                    <a:pt x="151" y="42"/>
                    <a:pt x="163" y="57"/>
                  </a:cubicBezTo>
                  <a:cubicBezTo>
                    <a:pt x="182" y="82"/>
                    <a:pt x="167" y="88"/>
                    <a:pt x="139" y="9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3" name="Freeform 577">
              <a:extLst>
                <a:ext uri="{FF2B5EF4-FFF2-40B4-BE49-F238E27FC236}">
                  <a16:creationId xmlns:a16="http://schemas.microsoft.com/office/drawing/2014/main" id="{3109F83C-B29B-4D38-8918-1D7A6F92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004"/>
              <a:ext cx="485" cy="570"/>
            </a:xfrm>
            <a:custGeom>
              <a:avLst/>
              <a:gdLst>
                <a:gd name="T0" fmla="*/ 2470 w 194"/>
                <a:gd name="T1" fmla="*/ 2550 h 228"/>
                <a:gd name="T2" fmla="*/ 2158 w 194"/>
                <a:gd name="T3" fmla="*/ 2813 h 228"/>
                <a:gd name="T4" fmla="*/ 1550 w 194"/>
                <a:gd name="T5" fmla="*/ 3125 h 228"/>
                <a:gd name="T6" fmla="*/ 688 w 194"/>
                <a:gd name="T7" fmla="*/ 3533 h 228"/>
                <a:gd name="T8" fmla="*/ 158 w 194"/>
                <a:gd name="T9" fmla="*/ 2363 h 228"/>
                <a:gd name="T10" fmla="*/ 283 w 194"/>
                <a:gd name="T11" fmla="*/ 1550 h 228"/>
                <a:gd name="T12" fmla="*/ 583 w 194"/>
                <a:gd name="T13" fmla="*/ 658 h 228"/>
                <a:gd name="T14" fmla="*/ 1208 w 194"/>
                <a:gd name="T15" fmla="*/ 113 h 228"/>
                <a:gd name="T16" fmla="*/ 2063 w 194"/>
                <a:gd name="T17" fmla="*/ 550 h 228"/>
                <a:gd name="T18" fmla="*/ 2550 w 194"/>
                <a:gd name="T19" fmla="*/ 1175 h 228"/>
                <a:gd name="T20" fmla="*/ 2470 w 194"/>
                <a:gd name="T21" fmla="*/ 2550 h 2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228">
                  <a:moveTo>
                    <a:pt x="158" y="163"/>
                  </a:moveTo>
                  <a:cubicBezTo>
                    <a:pt x="152" y="169"/>
                    <a:pt x="145" y="175"/>
                    <a:pt x="138" y="180"/>
                  </a:cubicBezTo>
                  <a:cubicBezTo>
                    <a:pt x="126" y="189"/>
                    <a:pt x="112" y="193"/>
                    <a:pt x="99" y="200"/>
                  </a:cubicBezTo>
                  <a:cubicBezTo>
                    <a:pt x="79" y="212"/>
                    <a:pt x="61" y="225"/>
                    <a:pt x="44" y="226"/>
                  </a:cubicBezTo>
                  <a:cubicBezTo>
                    <a:pt x="9" y="228"/>
                    <a:pt x="0" y="199"/>
                    <a:pt x="10" y="151"/>
                  </a:cubicBezTo>
                  <a:cubicBezTo>
                    <a:pt x="13" y="137"/>
                    <a:pt x="13" y="119"/>
                    <a:pt x="18" y="99"/>
                  </a:cubicBezTo>
                  <a:cubicBezTo>
                    <a:pt x="22" y="80"/>
                    <a:pt x="31" y="59"/>
                    <a:pt x="37" y="42"/>
                  </a:cubicBezTo>
                  <a:cubicBezTo>
                    <a:pt x="47" y="17"/>
                    <a:pt x="60" y="0"/>
                    <a:pt x="77" y="7"/>
                  </a:cubicBezTo>
                  <a:cubicBezTo>
                    <a:pt x="99" y="17"/>
                    <a:pt x="118" y="22"/>
                    <a:pt x="132" y="35"/>
                  </a:cubicBezTo>
                  <a:cubicBezTo>
                    <a:pt x="145" y="46"/>
                    <a:pt x="152" y="64"/>
                    <a:pt x="163" y="75"/>
                  </a:cubicBezTo>
                  <a:cubicBezTo>
                    <a:pt x="185" y="98"/>
                    <a:pt x="194" y="133"/>
                    <a:pt x="158" y="16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4" name="Freeform 578">
              <a:extLst>
                <a:ext uri="{FF2B5EF4-FFF2-40B4-BE49-F238E27FC236}">
                  <a16:creationId xmlns:a16="http://schemas.microsoft.com/office/drawing/2014/main" id="{BA26CE2A-DF48-4A30-9AD1-873D231BA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771"/>
              <a:ext cx="720" cy="765"/>
            </a:xfrm>
            <a:custGeom>
              <a:avLst/>
              <a:gdLst>
                <a:gd name="T0" fmla="*/ 2958 w 288"/>
                <a:gd name="T1" fmla="*/ 4470 h 306"/>
                <a:gd name="T2" fmla="*/ 1658 w 288"/>
                <a:gd name="T3" fmla="*/ 4175 h 306"/>
                <a:gd name="T4" fmla="*/ 800 w 288"/>
                <a:gd name="T5" fmla="*/ 3363 h 306"/>
                <a:gd name="T6" fmla="*/ 158 w 288"/>
                <a:gd name="T7" fmla="*/ 2625 h 306"/>
                <a:gd name="T8" fmla="*/ 145 w 288"/>
                <a:gd name="T9" fmla="*/ 2033 h 306"/>
                <a:gd name="T10" fmla="*/ 313 w 288"/>
                <a:gd name="T11" fmla="*/ 1783 h 306"/>
                <a:gd name="T12" fmla="*/ 1238 w 288"/>
                <a:gd name="T13" fmla="*/ 1063 h 306"/>
                <a:gd name="T14" fmla="*/ 2033 w 288"/>
                <a:gd name="T15" fmla="*/ 425 h 306"/>
                <a:gd name="T16" fmla="*/ 3095 w 288"/>
                <a:gd name="T17" fmla="*/ 125 h 306"/>
                <a:gd name="T18" fmla="*/ 4270 w 288"/>
                <a:gd name="T19" fmla="*/ 688 h 306"/>
                <a:gd name="T20" fmla="*/ 4345 w 288"/>
                <a:gd name="T21" fmla="*/ 2220 h 306"/>
                <a:gd name="T22" fmla="*/ 3708 w 288"/>
                <a:gd name="T23" fmla="*/ 3408 h 306"/>
                <a:gd name="T24" fmla="*/ 2958 w 288"/>
                <a:gd name="T25" fmla="*/ 4470 h 3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8" h="306">
                  <a:moveTo>
                    <a:pt x="189" y="286"/>
                  </a:moveTo>
                  <a:cubicBezTo>
                    <a:pt x="172" y="306"/>
                    <a:pt x="137" y="294"/>
                    <a:pt x="106" y="267"/>
                  </a:cubicBezTo>
                  <a:cubicBezTo>
                    <a:pt x="87" y="250"/>
                    <a:pt x="63" y="229"/>
                    <a:pt x="51" y="215"/>
                  </a:cubicBezTo>
                  <a:cubicBezTo>
                    <a:pt x="33" y="195"/>
                    <a:pt x="19" y="184"/>
                    <a:pt x="10" y="168"/>
                  </a:cubicBezTo>
                  <a:cubicBezTo>
                    <a:pt x="5" y="159"/>
                    <a:pt x="0" y="143"/>
                    <a:pt x="9" y="130"/>
                  </a:cubicBezTo>
                  <a:cubicBezTo>
                    <a:pt x="13" y="124"/>
                    <a:pt x="18" y="119"/>
                    <a:pt x="20" y="114"/>
                  </a:cubicBezTo>
                  <a:cubicBezTo>
                    <a:pt x="26" y="103"/>
                    <a:pt x="51" y="88"/>
                    <a:pt x="79" y="68"/>
                  </a:cubicBezTo>
                  <a:cubicBezTo>
                    <a:pt x="95" y="56"/>
                    <a:pt x="112" y="37"/>
                    <a:pt x="130" y="27"/>
                  </a:cubicBezTo>
                  <a:cubicBezTo>
                    <a:pt x="156" y="14"/>
                    <a:pt x="185" y="11"/>
                    <a:pt x="198" y="8"/>
                  </a:cubicBezTo>
                  <a:cubicBezTo>
                    <a:pt x="221" y="0"/>
                    <a:pt x="258" y="15"/>
                    <a:pt x="273" y="44"/>
                  </a:cubicBezTo>
                  <a:cubicBezTo>
                    <a:pt x="288" y="72"/>
                    <a:pt x="288" y="116"/>
                    <a:pt x="278" y="142"/>
                  </a:cubicBezTo>
                  <a:cubicBezTo>
                    <a:pt x="272" y="158"/>
                    <a:pt x="253" y="189"/>
                    <a:pt x="237" y="218"/>
                  </a:cubicBezTo>
                  <a:cubicBezTo>
                    <a:pt x="221" y="246"/>
                    <a:pt x="203" y="269"/>
                    <a:pt x="189" y="28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5" name="Freeform 579">
              <a:extLst>
                <a:ext uri="{FF2B5EF4-FFF2-40B4-BE49-F238E27FC236}">
                  <a16:creationId xmlns:a16="http://schemas.microsoft.com/office/drawing/2014/main" id="{9C6FA6D7-73E3-459E-BFBD-14F430452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694"/>
              <a:ext cx="205" cy="140"/>
            </a:xfrm>
            <a:custGeom>
              <a:avLst/>
              <a:gdLst>
                <a:gd name="T0" fmla="*/ 0 w 82"/>
                <a:gd name="T1" fmla="*/ 875 h 56"/>
                <a:gd name="T2" fmla="*/ 95 w 82"/>
                <a:gd name="T3" fmla="*/ 613 h 56"/>
                <a:gd name="T4" fmla="*/ 300 w 82"/>
                <a:gd name="T5" fmla="*/ 533 h 56"/>
                <a:gd name="T6" fmla="*/ 363 w 82"/>
                <a:gd name="T7" fmla="*/ 458 h 56"/>
                <a:gd name="T8" fmla="*/ 488 w 82"/>
                <a:gd name="T9" fmla="*/ 425 h 56"/>
                <a:gd name="T10" fmla="*/ 563 w 82"/>
                <a:gd name="T11" fmla="*/ 333 h 56"/>
                <a:gd name="T12" fmla="*/ 708 w 82"/>
                <a:gd name="T13" fmla="*/ 300 h 56"/>
                <a:gd name="T14" fmla="*/ 908 w 82"/>
                <a:gd name="T15" fmla="*/ 175 h 56"/>
                <a:gd name="T16" fmla="*/ 988 w 82"/>
                <a:gd name="T17" fmla="*/ 95 h 56"/>
                <a:gd name="T18" fmla="*/ 1063 w 82"/>
                <a:gd name="T19" fmla="*/ 63 h 56"/>
                <a:gd name="T20" fmla="*/ 1113 w 82"/>
                <a:gd name="T21" fmla="*/ 175 h 56"/>
                <a:gd name="T22" fmla="*/ 1208 w 82"/>
                <a:gd name="T23" fmla="*/ 238 h 56"/>
                <a:gd name="T24" fmla="*/ 750 w 82"/>
                <a:gd name="T25" fmla="*/ 533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56">
                  <a:moveTo>
                    <a:pt x="0" y="56"/>
                  </a:moveTo>
                  <a:cubicBezTo>
                    <a:pt x="7" y="52"/>
                    <a:pt x="12" y="47"/>
                    <a:pt x="6" y="39"/>
                  </a:cubicBezTo>
                  <a:cubicBezTo>
                    <a:pt x="10" y="36"/>
                    <a:pt x="15" y="36"/>
                    <a:pt x="19" y="34"/>
                  </a:cubicBezTo>
                  <a:cubicBezTo>
                    <a:pt x="21" y="33"/>
                    <a:pt x="22" y="30"/>
                    <a:pt x="23" y="29"/>
                  </a:cubicBezTo>
                  <a:cubicBezTo>
                    <a:pt x="26" y="28"/>
                    <a:pt x="29" y="29"/>
                    <a:pt x="31" y="27"/>
                  </a:cubicBezTo>
                  <a:cubicBezTo>
                    <a:pt x="33" y="26"/>
                    <a:pt x="34" y="22"/>
                    <a:pt x="36" y="21"/>
                  </a:cubicBezTo>
                  <a:cubicBezTo>
                    <a:pt x="38" y="19"/>
                    <a:pt x="42" y="20"/>
                    <a:pt x="45" y="19"/>
                  </a:cubicBezTo>
                  <a:cubicBezTo>
                    <a:pt x="51" y="18"/>
                    <a:pt x="54" y="15"/>
                    <a:pt x="58" y="11"/>
                  </a:cubicBezTo>
                  <a:cubicBezTo>
                    <a:pt x="59" y="10"/>
                    <a:pt x="63" y="6"/>
                    <a:pt x="63" y="6"/>
                  </a:cubicBezTo>
                  <a:cubicBezTo>
                    <a:pt x="66" y="3"/>
                    <a:pt x="63" y="0"/>
                    <a:pt x="68" y="4"/>
                  </a:cubicBezTo>
                  <a:cubicBezTo>
                    <a:pt x="70" y="5"/>
                    <a:pt x="69" y="9"/>
                    <a:pt x="71" y="11"/>
                  </a:cubicBezTo>
                  <a:cubicBezTo>
                    <a:pt x="72" y="13"/>
                    <a:pt x="76" y="13"/>
                    <a:pt x="77" y="15"/>
                  </a:cubicBezTo>
                  <a:cubicBezTo>
                    <a:pt x="82" y="25"/>
                    <a:pt x="56" y="33"/>
                    <a:pt x="48" y="3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6" name="Freeform 580">
              <a:extLst>
                <a:ext uri="{FF2B5EF4-FFF2-40B4-BE49-F238E27FC236}">
                  <a16:creationId xmlns:a16="http://schemas.microsoft.com/office/drawing/2014/main" id="{3FF3A0A8-BF23-4E47-A6E3-E43557525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731"/>
              <a:ext cx="213" cy="133"/>
            </a:xfrm>
            <a:custGeom>
              <a:avLst/>
              <a:gdLst>
                <a:gd name="T0" fmla="*/ 125 w 85"/>
                <a:gd name="T1" fmla="*/ 555 h 53"/>
                <a:gd name="T2" fmla="*/ 83 w 85"/>
                <a:gd name="T3" fmla="*/ 680 h 53"/>
                <a:gd name="T4" fmla="*/ 0 w 85"/>
                <a:gd name="T5" fmla="*/ 818 h 53"/>
                <a:gd name="T6" fmla="*/ 145 w 85"/>
                <a:gd name="T7" fmla="*/ 713 h 53"/>
                <a:gd name="T8" fmla="*/ 175 w 85"/>
                <a:gd name="T9" fmla="*/ 775 h 53"/>
                <a:gd name="T10" fmla="*/ 251 w 85"/>
                <a:gd name="T11" fmla="*/ 630 h 53"/>
                <a:gd name="T12" fmla="*/ 396 w 85"/>
                <a:gd name="T13" fmla="*/ 597 h 53"/>
                <a:gd name="T14" fmla="*/ 439 w 85"/>
                <a:gd name="T15" fmla="*/ 535 h 53"/>
                <a:gd name="T16" fmla="*/ 534 w 85"/>
                <a:gd name="T17" fmla="*/ 504 h 53"/>
                <a:gd name="T18" fmla="*/ 584 w 85"/>
                <a:gd name="T19" fmla="*/ 442 h 53"/>
                <a:gd name="T20" fmla="*/ 659 w 85"/>
                <a:gd name="T21" fmla="*/ 429 h 53"/>
                <a:gd name="T22" fmla="*/ 817 w 85"/>
                <a:gd name="T23" fmla="*/ 314 h 53"/>
                <a:gd name="T24" fmla="*/ 1005 w 85"/>
                <a:gd name="T25" fmla="*/ 251 h 53"/>
                <a:gd name="T26" fmla="*/ 1275 w 85"/>
                <a:gd name="T27" fmla="*/ 113 h 53"/>
                <a:gd name="T28" fmla="*/ 1035 w 85"/>
                <a:gd name="T29" fmla="*/ 20 h 53"/>
                <a:gd name="T30" fmla="*/ 910 w 85"/>
                <a:gd name="T31" fmla="*/ 125 h 53"/>
                <a:gd name="T32" fmla="*/ 722 w 85"/>
                <a:gd name="T33" fmla="*/ 158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3">
                  <a:moveTo>
                    <a:pt x="8" y="35"/>
                  </a:moveTo>
                  <a:cubicBezTo>
                    <a:pt x="4" y="37"/>
                    <a:pt x="7" y="40"/>
                    <a:pt x="5" y="43"/>
                  </a:cubicBezTo>
                  <a:cubicBezTo>
                    <a:pt x="4" y="47"/>
                    <a:pt x="0" y="48"/>
                    <a:pt x="0" y="52"/>
                  </a:cubicBezTo>
                  <a:cubicBezTo>
                    <a:pt x="7" y="53"/>
                    <a:pt x="4" y="45"/>
                    <a:pt x="9" y="45"/>
                  </a:cubicBezTo>
                  <a:cubicBezTo>
                    <a:pt x="10" y="46"/>
                    <a:pt x="11" y="47"/>
                    <a:pt x="11" y="49"/>
                  </a:cubicBezTo>
                  <a:cubicBezTo>
                    <a:pt x="13" y="46"/>
                    <a:pt x="13" y="42"/>
                    <a:pt x="16" y="40"/>
                  </a:cubicBezTo>
                  <a:cubicBezTo>
                    <a:pt x="19" y="38"/>
                    <a:pt x="22" y="40"/>
                    <a:pt x="25" y="38"/>
                  </a:cubicBezTo>
                  <a:cubicBezTo>
                    <a:pt x="26" y="37"/>
                    <a:pt x="27" y="35"/>
                    <a:pt x="28" y="34"/>
                  </a:cubicBezTo>
                  <a:cubicBezTo>
                    <a:pt x="30" y="33"/>
                    <a:pt x="32" y="33"/>
                    <a:pt x="34" y="32"/>
                  </a:cubicBezTo>
                  <a:cubicBezTo>
                    <a:pt x="35" y="31"/>
                    <a:pt x="36" y="29"/>
                    <a:pt x="37" y="28"/>
                  </a:cubicBezTo>
                  <a:cubicBezTo>
                    <a:pt x="39" y="27"/>
                    <a:pt x="40" y="28"/>
                    <a:pt x="42" y="27"/>
                  </a:cubicBezTo>
                  <a:cubicBezTo>
                    <a:pt x="48" y="26"/>
                    <a:pt x="48" y="24"/>
                    <a:pt x="52" y="20"/>
                  </a:cubicBezTo>
                  <a:cubicBezTo>
                    <a:pt x="55" y="18"/>
                    <a:pt x="60" y="17"/>
                    <a:pt x="64" y="16"/>
                  </a:cubicBezTo>
                  <a:cubicBezTo>
                    <a:pt x="70" y="14"/>
                    <a:pt x="85" y="16"/>
                    <a:pt x="81" y="7"/>
                  </a:cubicBezTo>
                  <a:cubicBezTo>
                    <a:pt x="76" y="6"/>
                    <a:pt x="71" y="0"/>
                    <a:pt x="66" y="1"/>
                  </a:cubicBezTo>
                  <a:cubicBezTo>
                    <a:pt x="61" y="2"/>
                    <a:pt x="61" y="6"/>
                    <a:pt x="58" y="8"/>
                  </a:cubicBezTo>
                  <a:cubicBezTo>
                    <a:pt x="54" y="11"/>
                    <a:pt x="50" y="8"/>
                    <a:pt x="46" y="1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7" name="Freeform 581">
              <a:extLst>
                <a:ext uri="{FF2B5EF4-FFF2-40B4-BE49-F238E27FC236}">
                  <a16:creationId xmlns:a16="http://schemas.microsoft.com/office/drawing/2014/main" id="{3A876F6A-4154-4D24-BA0D-67DA6842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841"/>
              <a:ext cx="267" cy="283"/>
            </a:xfrm>
            <a:custGeom>
              <a:avLst/>
              <a:gdLst>
                <a:gd name="T0" fmla="*/ 1662 w 107"/>
                <a:gd name="T1" fmla="*/ 0 h 113"/>
                <a:gd name="T2" fmla="*/ 1537 w 107"/>
                <a:gd name="T3" fmla="*/ 113 h 113"/>
                <a:gd name="T4" fmla="*/ 1557 w 107"/>
                <a:gd name="T5" fmla="*/ 188 h 113"/>
                <a:gd name="T6" fmla="*/ 1525 w 107"/>
                <a:gd name="T7" fmla="*/ 283 h 113"/>
                <a:gd name="T8" fmla="*/ 1557 w 107"/>
                <a:gd name="T9" fmla="*/ 346 h 113"/>
                <a:gd name="T10" fmla="*/ 1557 w 107"/>
                <a:gd name="T11" fmla="*/ 438 h 113"/>
                <a:gd name="T12" fmla="*/ 1619 w 107"/>
                <a:gd name="T13" fmla="*/ 584 h 113"/>
                <a:gd name="T14" fmla="*/ 1382 w 107"/>
                <a:gd name="T15" fmla="*/ 614 h 113"/>
                <a:gd name="T16" fmla="*/ 1195 w 107"/>
                <a:gd name="T17" fmla="*/ 741 h 113"/>
                <a:gd name="T18" fmla="*/ 1058 w 107"/>
                <a:gd name="T19" fmla="*/ 929 h 113"/>
                <a:gd name="T20" fmla="*/ 871 w 107"/>
                <a:gd name="T21" fmla="*/ 1034 h 113"/>
                <a:gd name="T22" fmla="*/ 696 w 107"/>
                <a:gd name="T23" fmla="*/ 1160 h 113"/>
                <a:gd name="T24" fmla="*/ 499 w 107"/>
                <a:gd name="T25" fmla="*/ 1285 h 113"/>
                <a:gd name="T26" fmla="*/ 324 w 107"/>
                <a:gd name="T27" fmla="*/ 1443 h 113"/>
                <a:gd name="T28" fmla="*/ 262 w 107"/>
                <a:gd name="T29" fmla="*/ 1663 h 113"/>
                <a:gd name="T30" fmla="*/ 262 w 107"/>
                <a:gd name="T31" fmla="*/ 1693 h 113"/>
                <a:gd name="T32" fmla="*/ 105 w 107"/>
                <a:gd name="T33" fmla="*/ 1776 h 113"/>
                <a:gd name="T34" fmla="*/ 92 w 107"/>
                <a:gd name="T35" fmla="*/ 1650 h 113"/>
                <a:gd name="T36" fmla="*/ 342 w 107"/>
                <a:gd name="T37" fmla="*/ 1335 h 113"/>
                <a:gd name="T38" fmla="*/ 342 w 107"/>
                <a:gd name="T39" fmla="*/ 1222 h 113"/>
                <a:gd name="T40" fmla="*/ 437 w 107"/>
                <a:gd name="T41" fmla="*/ 1097 h 113"/>
                <a:gd name="T42" fmla="*/ 696 w 107"/>
                <a:gd name="T43" fmla="*/ 846 h 113"/>
                <a:gd name="T44" fmla="*/ 1041 w 107"/>
                <a:gd name="T45" fmla="*/ 458 h 113"/>
                <a:gd name="T46" fmla="*/ 1290 w 107"/>
                <a:gd name="T47" fmla="*/ 208 h 113"/>
                <a:gd name="T48" fmla="*/ 1432 w 107"/>
                <a:gd name="T49" fmla="*/ 113 h 113"/>
                <a:gd name="T50" fmla="*/ 1587 w 107"/>
                <a:gd name="T51" fmla="*/ 0 h 1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7" h="113">
                  <a:moveTo>
                    <a:pt x="107" y="0"/>
                  </a:moveTo>
                  <a:cubicBezTo>
                    <a:pt x="104" y="2"/>
                    <a:pt x="100" y="3"/>
                    <a:pt x="99" y="7"/>
                  </a:cubicBezTo>
                  <a:cubicBezTo>
                    <a:pt x="98" y="9"/>
                    <a:pt x="100" y="11"/>
                    <a:pt x="100" y="12"/>
                  </a:cubicBezTo>
                  <a:cubicBezTo>
                    <a:pt x="100" y="15"/>
                    <a:pt x="98" y="16"/>
                    <a:pt x="98" y="18"/>
                  </a:cubicBezTo>
                  <a:cubicBezTo>
                    <a:pt x="98" y="20"/>
                    <a:pt x="100" y="21"/>
                    <a:pt x="100" y="22"/>
                  </a:cubicBezTo>
                  <a:cubicBezTo>
                    <a:pt x="100" y="25"/>
                    <a:pt x="100" y="26"/>
                    <a:pt x="100" y="28"/>
                  </a:cubicBezTo>
                  <a:cubicBezTo>
                    <a:pt x="100" y="33"/>
                    <a:pt x="100" y="33"/>
                    <a:pt x="104" y="37"/>
                  </a:cubicBezTo>
                  <a:cubicBezTo>
                    <a:pt x="101" y="40"/>
                    <a:pt x="93" y="37"/>
                    <a:pt x="89" y="39"/>
                  </a:cubicBezTo>
                  <a:cubicBezTo>
                    <a:pt x="84" y="40"/>
                    <a:pt x="81" y="44"/>
                    <a:pt x="77" y="47"/>
                  </a:cubicBezTo>
                  <a:cubicBezTo>
                    <a:pt x="74" y="51"/>
                    <a:pt x="70" y="54"/>
                    <a:pt x="68" y="59"/>
                  </a:cubicBezTo>
                  <a:cubicBezTo>
                    <a:pt x="64" y="65"/>
                    <a:pt x="63" y="64"/>
                    <a:pt x="56" y="66"/>
                  </a:cubicBezTo>
                  <a:cubicBezTo>
                    <a:pt x="52" y="67"/>
                    <a:pt x="49" y="70"/>
                    <a:pt x="45" y="74"/>
                  </a:cubicBezTo>
                  <a:cubicBezTo>
                    <a:pt x="41" y="77"/>
                    <a:pt x="37" y="79"/>
                    <a:pt x="32" y="82"/>
                  </a:cubicBezTo>
                  <a:cubicBezTo>
                    <a:pt x="28" y="84"/>
                    <a:pt x="24" y="88"/>
                    <a:pt x="21" y="92"/>
                  </a:cubicBezTo>
                  <a:cubicBezTo>
                    <a:pt x="19" y="96"/>
                    <a:pt x="20" y="102"/>
                    <a:pt x="17" y="106"/>
                  </a:cubicBezTo>
                  <a:cubicBezTo>
                    <a:pt x="17" y="106"/>
                    <a:pt x="17" y="108"/>
                    <a:pt x="17" y="108"/>
                  </a:cubicBezTo>
                  <a:cubicBezTo>
                    <a:pt x="12" y="106"/>
                    <a:pt x="11" y="113"/>
                    <a:pt x="7" y="113"/>
                  </a:cubicBezTo>
                  <a:cubicBezTo>
                    <a:pt x="0" y="113"/>
                    <a:pt x="5" y="107"/>
                    <a:pt x="6" y="105"/>
                  </a:cubicBezTo>
                  <a:cubicBezTo>
                    <a:pt x="10" y="99"/>
                    <a:pt x="20" y="92"/>
                    <a:pt x="22" y="85"/>
                  </a:cubicBezTo>
                  <a:cubicBezTo>
                    <a:pt x="23" y="81"/>
                    <a:pt x="20" y="82"/>
                    <a:pt x="22" y="78"/>
                  </a:cubicBezTo>
                  <a:cubicBezTo>
                    <a:pt x="23" y="74"/>
                    <a:pt x="26" y="72"/>
                    <a:pt x="28" y="70"/>
                  </a:cubicBezTo>
                  <a:cubicBezTo>
                    <a:pt x="35" y="64"/>
                    <a:pt x="38" y="59"/>
                    <a:pt x="45" y="54"/>
                  </a:cubicBezTo>
                  <a:cubicBezTo>
                    <a:pt x="38" y="47"/>
                    <a:pt x="62" y="30"/>
                    <a:pt x="67" y="29"/>
                  </a:cubicBezTo>
                  <a:cubicBezTo>
                    <a:pt x="68" y="22"/>
                    <a:pt x="78" y="17"/>
                    <a:pt x="83" y="13"/>
                  </a:cubicBezTo>
                  <a:cubicBezTo>
                    <a:pt x="86" y="11"/>
                    <a:pt x="88" y="9"/>
                    <a:pt x="92" y="7"/>
                  </a:cubicBezTo>
                  <a:cubicBezTo>
                    <a:pt x="95" y="5"/>
                    <a:pt x="98" y="1"/>
                    <a:pt x="102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8" name="Freeform 582">
              <a:extLst>
                <a:ext uri="{FF2B5EF4-FFF2-40B4-BE49-F238E27FC236}">
                  <a16:creationId xmlns:a16="http://schemas.microsoft.com/office/drawing/2014/main" id="{9F352282-D172-4C7E-AE0B-EEE8EEBD2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776"/>
              <a:ext cx="192" cy="80"/>
            </a:xfrm>
            <a:custGeom>
              <a:avLst/>
              <a:gdLst>
                <a:gd name="T0" fmla="*/ 217 w 77"/>
                <a:gd name="T1" fmla="*/ 375 h 32"/>
                <a:gd name="T2" fmla="*/ 137 w 77"/>
                <a:gd name="T3" fmla="*/ 333 h 32"/>
                <a:gd name="T4" fmla="*/ 137 w 77"/>
                <a:gd name="T5" fmla="*/ 238 h 32"/>
                <a:gd name="T6" fmla="*/ 0 w 77"/>
                <a:gd name="T7" fmla="*/ 158 h 32"/>
                <a:gd name="T8" fmla="*/ 75 w 77"/>
                <a:gd name="T9" fmla="*/ 113 h 32"/>
                <a:gd name="T10" fmla="*/ 155 w 77"/>
                <a:gd name="T11" fmla="*/ 158 h 32"/>
                <a:gd name="T12" fmla="*/ 292 w 77"/>
                <a:gd name="T13" fmla="*/ 63 h 32"/>
                <a:gd name="T14" fmla="*/ 249 w 77"/>
                <a:gd name="T15" fmla="*/ 20 h 32"/>
                <a:gd name="T16" fmla="*/ 354 w 77"/>
                <a:gd name="T17" fmla="*/ 20 h 32"/>
                <a:gd name="T18" fmla="*/ 509 w 77"/>
                <a:gd name="T19" fmla="*/ 33 h 32"/>
                <a:gd name="T20" fmla="*/ 728 w 77"/>
                <a:gd name="T21" fmla="*/ 83 h 32"/>
                <a:gd name="T22" fmla="*/ 933 w 77"/>
                <a:gd name="T23" fmla="*/ 158 h 32"/>
                <a:gd name="T24" fmla="*/ 1150 w 77"/>
                <a:gd name="T25" fmla="*/ 145 h 32"/>
                <a:gd name="T26" fmla="*/ 1120 w 77"/>
                <a:gd name="T27" fmla="*/ 220 h 32"/>
                <a:gd name="T28" fmla="*/ 1194 w 77"/>
                <a:gd name="T29" fmla="*/ 300 h 32"/>
                <a:gd name="T30" fmla="*/ 1100 w 77"/>
                <a:gd name="T31" fmla="*/ 333 h 32"/>
                <a:gd name="T32" fmla="*/ 1037 w 77"/>
                <a:gd name="T33" fmla="*/ 395 h 32"/>
                <a:gd name="T34" fmla="*/ 883 w 77"/>
                <a:gd name="T35" fmla="*/ 500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7" h="32">
                  <a:moveTo>
                    <a:pt x="14" y="24"/>
                  </a:moveTo>
                  <a:cubicBezTo>
                    <a:pt x="12" y="23"/>
                    <a:pt x="10" y="22"/>
                    <a:pt x="9" y="21"/>
                  </a:cubicBezTo>
                  <a:cubicBezTo>
                    <a:pt x="8" y="18"/>
                    <a:pt x="10" y="16"/>
                    <a:pt x="9" y="15"/>
                  </a:cubicBezTo>
                  <a:cubicBezTo>
                    <a:pt x="8" y="10"/>
                    <a:pt x="3" y="13"/>
                    <a:pt x="0" y="10"/>
                  </a:cubicBezTo>
                  <a:cubicBezTo>
                    <a:pt x="1" y="8"/>
                    <a:pt x="3" y="7"/>
                    <a:pt x="5" y="7"/>
                  </a:cubicBezTo>
                  <a:cubicBezTo>
                    <a:pt x="7" y="7"/>
                    <a:pt x="9" y="10"/>
                    <a:pt x="10" y="10"/>
                  </a:cubicBezTo>
                  <a:cubicBezTo>
                    <a:pt x="14" y="9"/>
                    <a:pt x="15" y="5"/>
                    <a:pt x="19" y="4"/>
                  </a:cubicBezTo>
                  <a:cubicBezTo>
                    <a:pt x="18" y="3"/>
                    <a:pt x="17" y="1"/>
                    <a:pt x="16" y="1"/>
                  </a:cubicBezTo>
                  <a:cubicBezTo>
                    <a:pt x="18" y="0"/>
                    <a:pt x="21" y="0"/>
                    <a:pt x="23" y="1"/>
                  </a:cubicBezTo>
                  <a:cubicBezTo>
                    <a:pt x="24" y="7"/>
                    <a:pt x="29" y="2"/>
                    <a:pt x="33" y="2"/>
                  </a:cubicBezTo>
                  <a:cubicBezTo>
                    <a:pt x="37" y="1"/>
                    <a:pt x="43" y="4"/>
                    <a:pt x="47" y="5"/>
                  </a:cubicBezTo>
                  <a:cubicBezTo>
                    <a:pt x="51" y="7"/>
                    <a:pt x="56" y="9"/>
                    <a:pt x="60" y="10"/>
                  </a:cubicBezTo>
                  <a:cubicBezTo>
                    <a:pt x="67" y="12"/>
                    <a:pt x="68" y="8"/>
                    <a:pt x="74" y="9"/>
                  </a:cubicBezTo>
                  <a:cubicBezTo>
                    <a:pt x="74" y="10"/>
                    <a:pt x="73" y="12"/>
                    <a:pt x="72" y="14"/>
                  </a:cubicBezTo>
                  <a:cubicBezTo>
                    <a:pt x="74" y="15"/>
                    <a:pt x="76" y="17"/>
                    <a:pt x="77" y="19"/>
                  </a:cubicBezTo>
                  <a:cubicBezTo>
                    <a:pt x="76" y="21"/>
                    <a:pt x="74" y="20"/>
                    <a:pt x="71" y="21"/>
                  </a:cubicBezTo>
                  <a:cubicBezTo>
                    <a:pt x="69" y="22"/>
                    <a:pt x="68" y="24"/>
                    <a:pt x="67" y="25"/>
                  </a:cubicBezTo>
                  <a:cubicBezTo>
                    <a:pt x="64" y="27"/>
                    <a:pt x="58" y="28"/>
                    <a:pt x="57" y="3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9" name="Freeform 583">
              <a:extLst>
                <a:ext uri="{FF2B5EF4-FFF2-40B4-BE49-F238E27FC236}">
                  <a16:creationId xmlns:a16="http://schemas.microsoft.com/office/drawing/2014/main" id="{68A30107-ABF5-473C-988A-8F58D056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171"/>
              <a:ext cx="92" cy="98"/>
            </a:xfrm>
            <a:custGeom>
              <a:avLst/>
              <a:gdLst>
                <a:gd name="T0" fmla="*/ 0 w 37"/>
                <a:gd name="T1" fmla="*/ 0 h 39"/>
                <a:gd name="T2" fmla="*/ 75 w 37"/>
                <a:gd name="T3" fmla="*/ 158 h 39"/>
                <a:gd name="T4" fmla="*/ 42 w 37"/>
                <a:gd name="T5" fmla="*/ 347 h 39"/>
                <a:gd name="T6" fmla="*/ 30 w 37"/>
                <a:gd name="T7" fmla="*/ 505 h 39"/>
                <a:gd name="T8" fmla="*/ 124 w 37"/>
                <a:gd name="T9" fmla="*/ 601 h 39"/>
                <a:gd name="T10" fmla="*/ 246 w 37"/>
                <a:gd name="T11" fmla="*/ 460 h 39"/>
                <a:gd name="T12" fmla="*/ 291 w 37"/>
                <a:gd name="T13" fmla="*/ 538 h 39"/>
                <a:gd name="T14" fmla="*/ 383 w 37"/>
                <a:gd name="T15" fmla="*/ 555 h 39"/>
                <a:gd name="T16" fmla="*/ 433 w 37"/>
                <a:gd name="T17" fmla="*/ 430 h 39"/>
                <a:gd name="T18" fmla="*/ 569 w 37"/>
                <a:gd name="T19" fmla="*/ 334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39">
                  <a:moveTo>
                    <a:pt x="0" y="0"/>
                  </a:moveTo>
                  <a:cubicBezTo>
                    <a:pt x="2" y="3"/>
                    <a:pt x="5" y="6"/>
                    <a:pt x="5" y="10"/>
                  </a:cubicBezTo>
                  <a:cubicBezTo>
                    <a:pt x="6" y="15"/>
                    <a:pt x="4" y="17"/>
                    <a:pt x="3" y="22"/>
                  </a:cubicBezTo>
                  <a:cubicBezTo>
                    <a:pt x="2" y="25"/>
                    <a:pt x="2" y="28"/>
                    <a:pt x="2" y="32"/>
                  </a:cubicBezTo>
                  <a:cubicBezTo>
                    <a:pt x="3" y="36"/>
                    <a:pt x="1" y="39"/>
                    <a:pt x="8" y="38"/>
                  </a:cubicBezTo>
                  <a:cubicBezTo>
                    <a:pt x="8" y="34"/>
                    <a:pt x="12" y="28"/>
                    <a:pt x="16" y="29"/>
                  </a:cubicBezTo>
                  <a:cubicBezTo>
                    <a:pt x="18" y="30"/>
                    <a:pt x="17" y="33"/>
                    <a:pt x="19" y="34"/>
                  </a:cubicBezTo>
                  <a:cubicBezTo>
                    <a:pt x="20" y="35"/>
                    <a:pt x="23" y="34"/>
                    <a:pt x="25" y="35"/>
                  </a:cubicBezTo>
                  <a:cubicBezTo>
                    <a:pt x="27" y="33"/>
                    <a:pt x="25" y="30"/>
                    <a:pt x="28" y="27"/>
                  </a:cubicBezTo>
                  <a:cubicBezTo>
                    <a:pt x="30" y="24"/>
                    <a:pt x="36" y="24"/>
                    <a:pt x="37" y="2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0" name="Freeform 584">
              <a:extLst>
                <a:ext uri="{FF2B5EF4-FFF2-40B4-BE49-F238E27FC236}">
                  <a16:creationId xmlns:a16="http://schemas.microsoft.com/office/drawing/2014/main" id="{1CCB5C01-9F0A-4879-BD43-EFAC4CED5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411"/>
              <a:ext cx="52" cy="85"/>
            </a:xfrm>
            <a:custGeom>
              <a:avLst/>
              <a:gdLst>
                <a:gd name="T0" fmla="*/ 166 w 21"/>
                <a:gd name="T1" fmla="*/ 145 h 34"/>
                <a:gd name="T2" fmla="*/ 0 w 21"/>
                <a:gd name="T3" fmla="*/ 345 h 34"/>
                <a:gd name="T4" fmla="*/ 124 w 21"/>
                <a:gd name="T5" fmla="*/ 425 h 34"/>
                <a:gd name="T6" fmla="*/ 215 w 21"/>
                <a:gd name="T7" fmla="*/ 520 h 34"/>
                <a:gd name="T8" fmla="*/ 196 w 21"/>
                <a:gd name="T9" fmla="*/ 425 h 34"/>
                <a:gd name="T10" fmla="*/ 275 w 21"/>
                <a:gd name="T11" fmla="*/ 333 h 34"/>
                <a:gd name="T12" fmla="*/ 166 w 2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4">
                  <a:moveTo>
                    <a:pt x="11" y="9"/>
                  </a:moveTo>
                  <a:cubicBezTo>
                    <a:pt x="12" y="19"/>
                    <a:pt x="6" y="18"/>
                    <a:pt x="0" y="22"/>
                  </a:cubicBezTo>
                  <a:cubicBezTo>
                    <a:pt x="2" y="25"/>
                    <a:pt x="5" y="25"/>
                    <a:pt x="8" y="27"/>
                  </a:cubicBezTo>
                  <a:cubicBezTo>
                    <a:pt x="9" y="28"/>
                    <a:pt x="12" y="34"/>
                    <a:pt x="14" y="33"/>
                  </a:cubicBezTo>
                  <a:cubicBezTo>
                    <a:pt x="21" y="33"/>
                    <a:pt x="13" y="28"/>
                    <a:pt x="13" y="27"/>
                  </a:cubicBezTo>
                  <a:cubicBezTo>
                    <a:pt x="12" y="22"/>
                    <a:pt x="14" y="24"/>
                    <a:pt x="18" y="21"/>
                  </a:cubicBezTo>
                  <a:cubicBezTo>
                    <a:pt x="13" y="15"/>
                    <a:pt x="16" y="7"/>
                    <a:pt x="11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1" name="Freeform 585">
              <a:extLst>
                <a:ext uri="{FF2B5EF4-FFF2-40B4-BE49-F238E27FC236}">
                  <a16:creationId xmlns:a16="http://schemas.microsoft.com/office/drawing/2014/main" id="{82A88086-09FF-4A2A-AFA1-FE8E599E7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1256"/>
              <a:ext cx="77" cy="73"/>
            </a:xfrm>
            <a:custGeom>
              <a:avLst/>
              <a:gdLst>
                <a:gd name="T0" fmla="*/ 278 w 31"/>
                <a:gd name="T1" fmla="*/ 0 h 29"/>
                <a:gd name="T2" fmla="*/ 320 w 31"/>
                <a:gd name="T3" fmla="*/ 146 h 29"/>
                <a:gd name="T4" fmla="*/ 432 w 31"/>
                <a:gd name="T5" fmla="*/ 209 h 29"/>
                <a:gd name="T6" fmla="*/ 400 w 31"/>
                <a:gd name="T7" fmla="*/ 272 h 29"/>
                <a:gd name="T8" fmla="*/ 432 w 31"/>
                <a:gd name="T9" fmla="*/ 347 h 29"/>
                <a:gd name="T10" fmla="*/ 412 w 31"/>
                <a:gd name="T11" fmla="*/ 463 h 29"/>
                <a:gd name="T12" fmla="*/ 291 w 31"/>
                <a:gd name="T13" fmla="*/ 254 h 29"/>
                <a:gd name="T14" fmla="*/ 0 w 31"/>
                <a:gd name="T15" fmla="*/ 242 h 29"/>
                <a:gd name="T16" fmla="*/ 92 w 31"/>
                <a:gd name="T17" fmla="*/ 113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9">
                  <a:moveTo>
                    <a:pt x="18" y="0"/>
                  </a:moveTo>
                  <a:cubicBezTo>
                    <a:pt x="19" y="2"/>
                    <a:pt x="21" y="9"/>
                    <a:pt x="21" y="9"/>
                  </a:cubicBezTo>
                  <a:cubicBezTo>
                    <a:pt x="23" y="11"/>
                    <a:pt x="27" y="10"/>
                    <a:pt x="28" y="13"/>
                  </a:cubicBezTo>
                  <a:cubicBezTo>
                    <a:pt x="29" y="16"/>
                    <a:pt x="25" y="16"/>
                    <a:pt x="26" y="17"/>
                  </a:cubicBezTo>
                  <a:cubicBezTo>
                    <a:pt x="26" y="20"/>
                    <a:pt x="27" y="20"/>
                    <a:pt x="28" y="22"/>
                  </a:cubicBezTo>
                  <a:cubicBezTo>
                    <a:pt x="29" y="25"/>
                    <a:pt x="31" y="29"/>
                    <a:pt x="27" y="29"/>
                  </a:cubicBezTo>
                  <a:cubicBezTo>
                    <a:pt x="23" y="24"/>
                    <a:pt x="25" y="19"/>
                    <a:pt x="19" y="16"/>
                  </a:cubicBezTo>
                  <a:cubicBezTo>
                    <a:pt x="23" y="6"/>
                    <a:pt x="3" y="15"/>
                    <a:pt x="0" y="15"/>
                  </a:cubicBezTo>
                  <a:cubicBezTo>
                    <a:pt x="3" y="13"/>
                    <a:pt x="5" y="10"/>
                    <a:pt x="6" y="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2" name="Freeform 586">
              <a:extLst>
                <a:ext uri="{FF2B5EF4-FFF2-40B4-BE49-F238E27FC236}">
                  <a16:creationId xmlns:a16="http://schemas.microsoft.com/office/drawing/2014/main" id="{B0284F77-2710-41E5-BD15-022B3928C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1329"/>
              <a:ext cx="52" cy="110"/>
            </a:xfrm>
            <a:custGeom>
              <a:avLst/>
              <a:gdLst>
                <a:gd name="T0" fmla="*/ 166 w 21"/>
                <a:gd name="T1" fmla="*/ 0 h 44"/>
                <a:gd name="T2" fmla="*/ 258 w 21"/>
                <a:gd name="T3" fmla="*/ 188 h 44"/>
                <a:gd name="T4" fmla="*/ 275 w 21"/>
                <a:gd name="T5" fmla="*/ 375 h 44"/>
                <a:gd name="T6" fmla="*/ 166 w 21"/>
                <a:gd name="T7" fmla="*/ 470 h 44"/>
                <a:gd name="T8" fmla="*/ 154 w 21"/>
                <a:gd name="T9" fmla="*/ 688 h 44"/>
                <a:gd name="T10" fmla="*/ 124 w 21"/>
                <a:gd name="T11" fmla="*/ 688 h 44"/>
                <a:gd name="T12" fmla="*/ 154 w 21"/>
                <a:gd name="T13" fmla="*/ 533 h 44"/>
                <a:gd name="T14" fmla="*/ 154 w 21"/>
                <a:gd name="T15" fmla="*/ 395 h 44"/>
                <a:gd name="T16" fmla="*/ 62 w 21"/>
                <a:gd name="T17" fmla="*/ 333 h 44"/>
                <a:gd name="T18" fmla="*/ 0 w 21"/>
                <a:gd name="T19" fmla="*/ 125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44">
                  <a:moveTo>
                    <a:pt x="11" y="0"/>
                  </a:moveTo>
                  <a:cubicBezTo>
                    <a:pt x="8" y="5"/>
                    <a:pt x="15" y="8"/>
                    <a:pt x="17" y="12"/>
                  </a:cubicBezTo>
                  <a:cubicBezTo>
                    <a:pt x="21" y="17"/>
                    <a:pt x="14" y="20"/>
                    <a:pt x="18" y="24"/>
                  </a:cubicBezTo>
                  <a:cubicBezTo>
                    <a:pt x="16" y="26"/>
                    <a:pt x="14" y="29"/>
                    <a:pt x="11" y="30"/>
                  </a:cubicBezTo>
                  <a:cubicBezTo>
                    <a:pt x="11" y="35"/>
                    <a:pt x="13" y="39"/>
                    <a:pt x="10" y="44"/>
                  </a:cubicBezTo>
                  <a:cubicBezTo>
                    <a:pt x="10" y="44"/>
                    <a:pt x="9" y="44"/>
                    <a:pt x="8" y="44"/>
                  </a:cubicBezTo>
                  <a:cubicBezTo>
                    <a:pt x="7" y="40"/>
                    <a:pt x="10" y="37"/>
                    <a:pt x="10" y="34"/>
                  </a:cubicBezTo>
                  <a:cubicBezTo>
                    <a:pt x="10" y="31"/>
                    <a:pt x="8" y="29"/>
                    <a:pt x="10" y="25"/>
                  </a:cubicBezTo>
                  <a:cubicBezTo>
                    <a:pt x="6" y="23"/>
                    <a:pt x="6" y="26"/>
                    <a:pt x="4" y="21"/>
                  </a:cubicBezTo>
                  <a:cubicBezTo>
                    <a:pt x="3" y="17"/>
                    <a:pt x="6" y="11"/>
                    <a:pt x="0" y="8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3" name="Freeform 587">
              <a:extLst>
                <a:ext uri="{FF2B5EF4-FFF2-40B4-BE49-F238E27FC236}">
                  <a16:creationId xmlns:a16="http://schemas.microsoft.com/office/drawing/2014/main" id="{566C8F02-AE5D-458A-A268-D71A83A62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056"/>
              <a:ext cx="90" cy="60"/>
            </a:xfrm>
            <a:custGeom>
              <a:avLst/>
              <a:gdLst>
                <a:gd name="T0" fmla="*/ 425 w 36"/>
                <a:gd name="T1" fmla="*/ 0 h 24"/>
                <a:gd name="T2" fmla="*/ 345 w 36"/>
                <a:gd name="T3" fmla="*/ 63 h 24"/>
                <a:gd name="T4" fmla="*/ 220 w 36"/>
                <a:gd name="T5" fmla="*/ 63 h 24"/>
                <a:gd name="T6" fmla="*/ 0 w 36"/>
                <a:gd name="T7" fmla="*/ 145 h 24"/>
                <a:gd name="T8" fmla="*/ 125 w 36"/>
                <a:gd name="T9" fmla="*/ 208 h 24"/>
                <a:gd name="T10" fmla="*/ 83 w 36"/>
                <a:gd name="T11" fmla="*/ 283 h 24"/>
                <a:gd name="T12" fmla="*/ 270 w 36"/>
                <a:gd name="T13" fmla="*/ 238 h 24"/>
                <a:gd name="T14" fmla="*/ 375 w 36"/>
                <a:gd name="T15" fmla="*/ 345 h 24"/>
                <a:gd name="T16" fmla="*/ 425 w 36"/>
                <a:gd name="T17" fmla="*/ 238 h 24"/>
                <a:gd name="T18" fmla="*/ 550 w 36"/>
                <a:gd name="T19" fmla="*/ 220 h 24"/>
                <a:gd name="T20" fmla="*/ 520 w 36"/>
                <a:gd name="T21" fmla="*/ 175 h 24"/>
                <a:gd name="T22" fmla="*/ 500 w 36"/>
                <a:gd name="T23" fmla="*/ 125 h 24"/>
                <a:gd name="T24" fmla="*/ 520 w 36"/>
                <a:gd name="T25" fmla="*/ 63 h 24"/>
                <a:gd name="T26" fmla="*/ 488 w 36"/>
                <a:gd name="T27" fmla="*/ 2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24">
                  <a:moveTo>
                    <a:pt x="27" y="0"/>
                  </a:moveTo>
                  <a:cubicBezTo>
                    <a:pt x="26" y="1"/>
                    <a:pt x="24" y="4"/>
                    <a:pt x="22" y="4"/>
                  </a:cubicBezTo>
                  <a:cubicBezTo>
                    <a:pt x="19" y="6"/>
                    <a:pt x="16" y="4"/>
                    <a:pt x="14" y="4"/>
                  </a:cubicBezTo>
                  <a:cubicBezTo>
                    <a:pt x="9" y="5"/>
                    <a:pt x="5" y="9"/>
                    <a:pt x="0" y="9"/>
                  </a:cubicBezTo>
                  <a:cubicBezTo>
                    <a:pt x="0" y="13"/>
                    <a:pt x="5" y="14"/>
                    <a:pt x="8" y="13"/>
                  </a:cubicBezTo>
                  <a:cubicBezTo>
                    <a:pt x="8" y="15"/>
                    <a:pt x="7" y="17"/>
                    <a:pt x="5" y="18"/>
                  </a:cubicBezTo>
                  <a:cubicBezTo>
                    <a:pt x="9" y="18"/>
                    <a:pt x="13" y="11"/>
                    <a:pt x="17" y="15"/>
                  </a:cubicBezTo>
                  <a:cubicBezTo>
                    <a:pt x="20" y="18"/>
                    <a:pt x="15" y="24"/>
                    <a:pt x="24" y="22"/>
                  </a:cubicBezTo>
                  <a:cubicBezTo>
                    <a:pt x="25" y="20"/>
                    <a:pt x="25" y="17"/>
                    <a:pt x="27" y="15"/>
                  </a:cubicBezTo>
                  <a:cubicBezTo>
                    <a:pt x="29" y="14"/>
                    <a:pt x="33" y="18"/>
                    <a:pt x="35" y="14"/>
                  </a:cubicBezTo>
                  <a:cubicBezTo>
                    <a:pt x="36" y="11"/>
                    <a:pt x="33" y="13"/>
                    <a:pt x="33" y="11"/>
                  </a:cubicBezTo>
                  <a:cubicBezTo>
                    <a:pt x="33" y="12"/>
                    <a:pt x="32" y="7"/>
                    <a:pt x="32" y="8"/>
                  </a:cubicBezTo>
                  <a:cubicBezTo>
                    <a:pt x="32" y="8"/>
                    <a:pt x="33" y="5"/>
                    <a:pt x="33" y="4"/>
                  </a:cubicBezTo>
                  <a:cubicBezTo>
                    <a:pt x="33" y="4"/>
                    <a:pt x="31" y="1"/>
                    <a:pt x="31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4" name="Freeform 588">
              <a:extLst>
                <a:ext uri="{FF2B5EF4-FFF2-40B4-BE49-F238E27FC236}">
                  <a16:creationId xmlns:a16="http://schemas.microsoft.com/office/drawing/2014/main" id="{C484B11E-3D62-4C67-9D8D-A89B5EC0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681"/>
              <a:ext cx="107" cy="168"/>
            </a:xfrm>
            <a:custGeom>
              <a:avLst/>
              <a:gdLst>
                <a:gd name="T0" fmla="*/ 620 w 43"/>
                <a:gd name="T1" fmla="*/ 346 h 67"/>
                <a:gd name="T2" fmla="*/ 557 w 43"/>
                <a:gd name="T3" fmla="*/ 238 h 67"/>
                <a:gd name="T4" fmla="*/ 445 w 43"/>
                <a:gd name="T5" fmla="*/ 188 h 67"/>
                <a:gd name="T6" fmla="*/ 371 w 43"/>
                <a:gd name="T7" fmla="*/ 95 h 67"/>
                <a:gd name="T8" fmla="*/ 279 w 43"/>
                <a:gd name="T9" fmla="*/ 83 h 67"/>
                <a:gd name="T10" fmla="*/ 341 w 43"/>
                <a:gd name="T11" fmla="*/ 158 h 67"/>
                <a:gd name="T12" fmla="*/ 309 w 43"/>
                <a:gd name="T13" fmla="*/ 208 h 67"/>
                <a:gd name="T14" fmla="*/ 341 w 43"/>
                <a:gd name="T15" fmla="*/ 283 h 67"/>
                <a:gd name="T16" fmla="*/ 291 w 43"/>
                <a:gd name="T17" fmla="*/ 376 h 67"/>
                <a:gd name="T18" fmla="*/ 291 w 43"/>
                <a:gd name="T19" fmla="*/ 504 h 67"/>
                <a:gd name="T20" fmla="*/ 137 w 43"/>
                <a:gd name="T21" fmla="*/ 659 h 67"/>
                <a:gd name="T22" fmla="*/ 137 w 43"/>
                <a:gd name="T23" fmla="*/ 805 h 67"/>
                <a:gd name="T24" fmla="*/ 62 w 43"/>
                <a:gd name="T25" fmla="*/ 913 h 67"/>
                <a:gd name="T26" fmla="*/ 154 w 43"/>
                <a:gd name="T27" fmla="*/ 943 h 67"/>
                <a:gd name="T28" fmla="*/ 279 w 43"/>
                <a:gd name="T29" fmla="*/ 817 h 67"/>
                <a:gd name="T30" fmla="*/ 371 w 43"/>
                <a:gd name="T31" fmla="*/ 680 h 67"/>
                <a:gd name="T32" fmla="*/ 465 w 43"/>
                <a:gd name="T33" fmla="*/ 805 h 67"/>
                <a:gd name="T34" fmla="*/ 495 w 43"/>
                <a:gd name="T35" fmla="*/ 900 h 67"/>
                <a:gd name="T36" fmla="*/ 508 w 43"/>
                <a:gd name="T37" fmla="*/ 993 h 67"/>
                <a:gd name="T38" fmla="*/ 632 w 43"/>
                <a:gd name="T39" fmla="*/ 963 h 67"/>
                <a:gd name="T40" fmla="*/ 600 w 43"/>
                <a:gd name="T41" fmla="*/ 772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67">
                  <a:moveTo>
                    <a:pt x="40" y="22"/>
                  </a:moveTo>
                  <a:cubicBezTo>
                    <a:pt x="40" y="19"/>
                    <a:pt x="38" y="17"/>
                    <a:pt x="36" y="15"/>
                  </a:cubicBezTo>
                  <a:cubicBezTo>
                    <a:pt x="32" y="11"/>
                    <a:pt x="34" y="13"/>
                    <a:pt x="29" y="12"/>
                  </a:cubicBezTo>
                  <a:cubicBezTo>
                    <a:pt x="24" y="10"/>
                    <a:pt x="27" y="9"/>
                    <a:pt x="24" y="6"/>
                  </a:cubicBezTo>
                  <a:cubicBezTo>
                    <a:pt x="23" y="3"/>
                    <a:pt x="21" y="0"/>
                    <a:pt x="18" y="5"/>
                  </a:cubicBezTo>
                  <a:cubicBezTo>
                    <a:pt x="21" y="6"/>
                    <a:pt x="21" y="8"/>
                    <a:pt x="22" y="10"/>
                  </a:cubicBezTo>
                  <a:cubicBezTo>
                    <a:pt x="22" y="11"/>
                    <a:pt x="20" y="13"/>
                    <a:pt x="20" y="13"/>
                  </a:cubicBezTo>
                  <a:cubicBezTo>
                    <a:pt x="20" y="15"/>
                    <a:pt x="22" y="17"/>
                    <a:pt x="22" y="18"/>
                  </a:cubicBezTo>
                  <a:cubicBezTo>
                    <a:pt x="22" y="21"/>
                    <a:pt x="19" y="21"/>
                    <a:pt x="19" y="24"/>
                  </a:cubicBezTo>
                  <a:cubicBezTo>
                    <a:pt x="18" y="26"/>
                    <a:pt x="19" y="29"/>
                    <a:pt x="19" y="32"/>
                  </a:cubicBezTo>
                  <a:cubicBezTo>
                    <a:pt x="17" y="37"/>
                    <a:pt x="13" y="39"/>
                    <a:pt x="9" y="42"/>
                  </a:cubicBezTo>
                  <a:cubicBezTo>
                    <a:pt x="6" y="44"/>
                    <a:pt x="0" y="52"/>
                    <a:pt x="9" y="51"/>
                  </a:cubicBezTo>
                  <a:cubicBezTo>
                    <a:pt x="12" y="56"/>
                    <a:pt x="6" y="54"/>
                    <a:pt x="4" y="58"/>
                  </a:cubicBezTo>
                  <a:cubicBezTo>
                    <a:pt x="3" y="63"/>
                    <a:pt x="7" y="62"/>
                    <a:pt x="10" y="60"/>
                  </a:cubicBezTo>
                  <a:cubicBezTo>
                    <a:pt x="13" y="59"/>
                    <a:pt x="17" y="55"/>
                    <a:pt x="18" y="52"/>
                  </a:cubicBezTo>
                  <a:cubicBezTo>
                    <a:pt x="19" y="49"/>
                    <a:pt x="17" y="43"/>
                    <a:pt x="24" y="43"/>
                  </a:cubicBezTo>
                  <a:cubicBezTo>
                    <a:pt x="29" y="43"/>
                    <a:pt x="29" y="48"/>
                    <a:pt x="30" y="51"/>
                  </a:cubicBezTo>
                  <a:cubicBezTo>
                    <a:pt x="30" y="53"/>
                    <a:pt x="32" y="56"/>
                    <a:pt x="32" y="57"/>
                  </a:cubicBezTo>
                  <a:cubicBezTo>
                    <a:pt x="32" y="58"/>
                    <a:pt x="33" y="62"/>
                    <a:pt x="33" y="63"/>
                  </a:cubicBezTo>
                  <a:cubicBezTo>
                    <a:pt x="34" y="66"/>
                    <a:pt x="39" y="67"/>
                    <a:pt x="41" y="61"/>
                  </a:cubicBezTo>
                  <a:cubicBezTo>
                    <a:pt x="43" y="57"/>
                    <a:pt x="36" y="53"/>
                    <a:pt x="39" y="49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5" name="Freeform 589">
              <a:extLst>
                <a:ext uri="{FF2B5EF4-FFF2-40B4-BE49-F238E27FC236}">
                  <a16:creationId xmlns:a16="http://schemas.microsoft.com/office/drawing/2014/main" id="{04EB11D9-CC70-4FAA-A806-DE08F67D8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909"/>
              <a:ext cx="100" cy="85"/>
            </a:xfrm>
            <a:custGeom>
              <a:avLst/>
              <a:gdLst>
                <a:gd name="T0" fmla="*/ 270 w 40"/>
                <a:gd name="T1" fmla="*/ 95 h 34"/>
                <a:gd name="T2" fmla="*/ 20 w 40"/>
                <a:gd name="T3" fmla="*/ 425 h 34"/>
                <a:gd name="T4" fmla="*/ 208 w 40"/>
                <a:gd name="T5" fmla="*/ 438 h 34"/>
                <a:gd name="T6" fmla="*/ 563 w 40"/>
                <a:gd name="T7" fmla="*/ 488 h 34"/>
                <a:gd name="T8" fmla="*/ 613 w 40"/>
                <a:gd name="T9" fmla="*/ 425 h 34"/>
                <a:gd name="T10" fmla="*/ 520 w 40"/>
                <a:gd name="T11" fmla="*/ 425 h 34"/>
                <a:gd name="T12" fmla="*/ 375 w 40"/>
                <a:gd name="T13" fmla="*/ 375 h 34"/>
                <a:gd name="T14" fmla="*/ 408 w 40"/>
                <a:gd name="T15" fmla="*/ 208 h 34"/>
                <a:gd name="T16" fmla="*/ 375 w 40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34">
                  <a:moveTo>
                    <a:pt x="17" y="6"/>
                  </a:moveTo>
                  <a:cubicBezTo>
                    <a:pt x="14" y="16"/>
                    <a:pt x="14" y="26"/>
                    <a:pt x="1" y="27"/>
                  </a:cubicBezTo>
                  <a:cubicBezTo>
                    <a:pt x="0" y="34"/>
                    <a:pt x="10" y="29"/>
                    <a:pt x="13" y="28"/>
                  </a:cubicBezTo>
                  <a:cubicBezTo>
                    <a:pt x="14" y="32"/>
                    <a:pt x="32" y="33"/>
                    <a:pt x="36" y="31"/>
                  </a:cubicBezTo>
                  <a:cubicBezTo>
                    <a:pt x="37" y="31"/>
                    <a:pt x="40" y="29"/>
                    <a:pt x="39" y="27"/>
                  </a:cubicBezTo>
                  <a:cubicBezTo>
                    <a:pt x="38" y="25"/>
                    <a:pt x="35" y="28"/>
                    <a:pt x="33" y="27"/>
                  </a:cubicBezTo>
                  <a:cubicBezTo>
                    <a:pt x="30" y="27"/>
                    <a:pt x="26" y="27"/>
                    <a:pt x="24" y="24"/>
                  </a:cubicBezTo>
                  <a:cubicBezTo>
                    <a:pt x="25" y="18"/>
                    <a:pt x="27" y="19"/>
                    <a:pt x="26" y="13"/>
                  </a:cubicBezTo>
                  <a:cubicBezTo>
                    <a:pt x="25" y="9"/>
                    <a:pt x="24" y="5"/>
                    <a:pt x="24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6" name="Freeform 590">
              <a:extLst>
                <a:ext uri="{FF2B5EF4-FFF2-40B4-BE49-F238E27FC236}">
                  <a16:creationId xmlns:a16="http://schemas.microsoft.com/office/drawing/2014/main" id="{A4A13212-C5EC-4B03-B5E4-99B010A30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971"/>
              <a:ext cx="30" cy="30"/>
            </a:xfrm>
            <a:custGeom>
              <a:avLst/>
              <a:gdLst>
                <a:gd name="T0" fmla="*/ 95 w 12"/>
                <a:gd name="T1" fmla="*/ 83 h 12"/>
                <a:gd name="T2" fmla="*/ 188 w 12"/>
                <a:gd name="T3" fmla="*/ 33 h 12"/>
                <a:gd name="T4" fmla="*/ 0 w 12"/>
                <a:gd name="T5" fmla="*/ 6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5"/>
                  </a:moveTo>
                  <a:cubicBezTo>
                    <a:pt x="7" y="2"/>
                    <a:pt x="9" y="1"/>
                    <a:pt x="12" y="2"/>
                  </a:cubicBezTo>
                  <a:cubicBezTo>
                    <a:pt x="12" y="12"/>
                    <a:pt x="4" y="0"/>
                    <a:pt x="0" y="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7" name="Freeform 591">
              <a:extLst>
                <a:ext uri="{FF2B5EF4-FFF2-40B4-BE49-F238E27FC236}">
                  <a16:creationId xmlns:a16="http://schemas.microsoft.com/office/drawing/2014/main" id="{D1372DED-2B89-48BB-9A87-010C7EC43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899"/>
              <a:ext cx="20" cy="22"/>
            </a:xfrm>
            <a:custGeom>
              <a:avLst/>
              <a:gdLst>
                <a:gd name="T0" fmla="*/ 95 w 8"/>
                <a:gd name="T1" fmla="*/ 29 h 9"/>
                <a:gd name="T2" fmla="*/ 0 w 8"/>
                <a:gd name="T3" fmla="*/ 90 h 9"/>
                <a:gd name="T4" fmla="*/ 125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cubicBezTo>
                    <a:pt x="3" y="3"/>
                    <a:pt x="1" y="4"/>
                    <a:pt x="0" y="6"/>
                  </a:cubicBezTo>
                  <a:cubicBezTo>
                    <a:pt x="4" y="9"/>
                    <a:pt x="6" y="3"/>
                    <a:pt x="8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8" name="Freeform 592">
              <a:extLst>
                <a:ext uri="{FF2B5EF4-FFF2-40B4-BE49-F238E27FC236}">
                  <a16:creationId xmlns:a16="http://schemas.microsoft.com/office/drawing/2014/main" id="{4097B227-647C-45F0-840F-042E2469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869"/>
              <a:ext cx="22" cy="17"/>
            </a:xfrm>
            <a:custGeom>
              <a:avLst/>
              <a:gdLst>
                <a:gd name="T0" fmla="*/ 103 w 9"/>
                <a:gd name="T1" fmla="*/ 12 h 7"/>
                <a:gd name="T2" fmla="*/ 0 w 9"/>
                <a:gd name="T3" fmla="*/ 87 h 7"/>
                <a:gd name="T4" fmla="*/ 132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7" y="1"/>
                  </a:moveTo>
                  <a:cubicBezTo>
                    <a:pt x="4" y="1"/>
                    <a:pt x="1" y="3"/>
                    <a:pt x="0" y="6"/>
                  </a:cubicBezTo>
                  <a:cubicBezTo>
                    <a:pt x="5" y="7"/>
                    <a:pt x="8" y="4"/>
                    <a:pt x="9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9" name="Freeform 593">
              <a:extLst>
                <a:ext uri="{FF2B5EF4-FFF2-40B4-BE49-F238E27FC236}">
                  <a16:creationId xmlns:a16="http://schemas.microsoft.com/office/drawing/2014/main" id="{8A866372-D486-4CA7-BC3C-E1F9E2E03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766"/>
              <a:ext cx="23" cy="13"/>
            </a:xfrm>
            <a:custGeom>
              <a:avLst/>
              <a:gdLst>
                <a:gd name="T0" fmla="*/ 0 w 9"/>
                <a:gd name="T1" fmla="*/ 0 h 5"/>
                <a:gd name="T2" fmla="*/ 151 w 9"/>
                <a:gd name="T3" fmla="*/ 55 h 5"/>
                <a:gd name="T4" fmla="*/ 20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2" y="0"/>
                    <a:pt x="7" y="0"/>
                    <a:pt x="9" y="3"/>
                  </a:cubicBezTo>
                  <a:cubicBezTo>
                    <a:pt x="6" y="5"/>
                    <a:pt x="0" y="4"/>
                    <a:pt x="1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0" name="Freeform 594">
              <a:extLst>
                <a:ext uri="{FF2B5EF4-FFF2-40B4-BE49-F238E27FC236}">
                  <a16:creationId xmlns:a16="http://schemas.microsoft.com/office/drawing/2014/main" id="{B8347BFA-BC08-42E5-A09B-506BFA3B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809"/>
              <a:ext cx="18" cy="12"/>
            </a:xfrm>
            <a:custGeom>
              <a:avLst/>
              <a:gdLst>
                <a:gd name="T0" fmla="*/ 54 w 7"/>
                <a:gd name="T1" fmla="*/ 0 h 5"/>
                <a:gd name="T2" fmla="*/ 0 w 7"/>
                <a:gd name="T3" fmla="*/ 70 h 5"/>
                <a:gd name="T4" fmla="*/ 118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" y="5"/>
                    <a:pt x="7" y="3"/>
                    <a:pt x="7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1" name="Freeform 595">
              <a:extLst>
                <a:ext uri="{FF2B5EF4-FFF2-40B4-BE49-F238E27FC236}">
                  <a16:creationId xmlns:a16="http://schemas.microsoft.com/office/drawing/2014/main" id="{4503AB67-F716-4166-BAC0-7DE38E19E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786"/>
              <a:ext cx="25" cy="8"/>
            </a:xfrm>
            <a:custGeom>
              <a:avLst/>
              <a:gdLst>
                <a:gd name="T0" fmla="*/ 83 w 10"/>
                <a:gd name="T1" fmla="*/ 21 h 3"/>
                <a:gd name="T2" fmla="*/ 0 w 10"/>
                <a:gd name="T3" fmla="*/ 21 h 3"/>
                <a:gd name="T4" fmla="*/ 158 w 10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">
                  <a:moveTo>
                    <a:pt x="5" y="1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3" y="3"/>
                    <a:pt x="7" y="2"/>
                    <a:pt x="10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2" name="Freeform 596">
              <a:extLst>
                <a:ext uri="{FF2B5EF4-FFF2-40B4-BE49-F238E27FC236}">
                  <a16:creationId xmlns:a16="http://schemas.microsoft.com/office/drawing/2014/main" id="{B92F00CF-31DA-46D1-B7CE-52C4EE79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844"/>
              <a:ext cx="20" cy="10"/>
            </a:xfrm>
            <a:custGeom>
              <a:avLst/>
              <a:gdLst>
                <a:gd name="T0" fmla="*/ 95 w 8"/>
                <a:gd name="T1" fmla="*/ 33 h 4"/>
                <a:gd name="T2" fmla="*/ 0 w 8"/>
                <a:gd name="T3" fmla="*/ 63 h 4"/>
                <a:gd name="T4" fmla="*/ 125 w 8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6" y="2"/>
                  </a:moveTo>
                  <a:cubicBezTo>
                    <a:pt x="4" y="0"/>
                    <a:pt x="1" y="0"/>
                    <a:pt x="0" y="4"/>
                  </a:cubicBezTo>
                  <a:cubicBezTo>
                    <a:pt x="3" y="4"/>
                    <a:pt x="5" y="4"/>
                    <a:pt x="8" y="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3" name="Freeform 597">
              <a:extLst>
                <a:ext uri="{FF2B5EF4-FFF2-40B4-BE49-F238E27FC236}">
                  <a16:creationId xmlns:a16="http://schemas.microsoft.com/office/drawing/2014/main" id="{746A5E33-20BA-4E99-8999-86E7B451F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751"/>
              <a:ext cx="30" cy="50"/>
            </a:xfrm>
            <a:custGeom>
              <a:avLst/>
              <a:gdLst>
                <a:gd name="T0" fmla="*/ 83 w 12"/>
                <a:gd name="T1" fmla="*/ 0 h 20"/>
                <a:gd name="T2" fmla="*/ 0 w 12"/>
                <a:gd name="T3" fmla="*/ 220 h 20"/>
                <a:gd name="T4" fmla="*/ 33 w 12"/>
                <a:gd name="T5" fmla="*/ 313 h 20"/>
                <a:gd name="T6" fmla="*/ 95 w 12"/>
                <a:gd name="T7" fmla="*/ 9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5" y="0"/>
                  </a:moveTo>
                  <a:cubicBezTo>
                    <a:pt x="7" y="6"/>
                    <a:pt x="6" y="11"/>
                    <a:pt x="0" y="14"/>
                  </a:cubicBezTo>
                  <a:cubicBezTo>
                    <a:pt x="5" y="15"/>
                    <a:pt x="9" y="20"/>
                    <a:pt x="2" y="20"/>
                  </a:cubicBezTo>
                  <a:cubicBezTo>
                    <a:pt x="4" y="16"/>
                    <a:pt x="12" y="10"/>
                    <a:pt x="6" y="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4" name="Freeform 598">
              <a:extLst>
                <a:ext uri="{FF2B5EF4-FFF2-40B4-BE49-F238E27FC236}">
                  <a16:creationId xmlns:a16="http://schemas.microsoft.com/office/drawing/2014/main" id="{33DD9D33-C294-44E8-A4EE-BB806407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799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0 w 4"/>
                <a:gd name="T3" fmla="*/ 63 h 4"/>
                <a:gd name="T4" fmla="*/ 6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5" name="Freeform 599">
              <a:extLst>
                <a:ext uri="{FF2B5EF4-FFF2-40B4-BE49-F238E27FC236}">
                  <a16:creationId xmlns:a16="http://schemas.microsoft.com/office/drawing/2014/main" id="{CE09D065-0F1D-4F12-BE81-72CE9A721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086"/>
              <a:ext cx="10" cy="13"/>
            </a:xfrm>
            <a:custGeom>
              <a:avLst/>
              <a:gdLst>
                <a:gd name="T0" fmla="*/ 63 w 4"/>
                <a:gd name="T1" fmla="*/ 0 h 5"/>
                <a:gd name="T2" fmla="*/ 0 w 4"/>
                <a:gd name="T3" fmla="*/ 88 h 5"/>
                <a:gd name="T4" fmla="*/ 20 w 4"/>
                <a:gd name="T5" fmla="*/ 34 h 5"/>
                <a:gd name="T6" fmla="*/ 63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3"/>
                    <a:pt x="2" y="5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2" y="1"/>
                    <a:pt x="2" y="1"/>
                    <a:pt x="4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6" name="Freeform 600">
              <a:extLst>
                <a:ext uri="{FF2B5EF4-FFF2-40B4-BE49-F238E27FC236}">
                  <a16:creationId xmlns:a16="http://schemas.microsoft.com/office/drawing/2014/main" id="{84AD4310-FAB7-4102-B49C-9E453BB6A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106"/>
              <a:ext cx="20" cy="45"/>
            </a:xfrm>
            <a:custGeom>
              <a:avLst/>
              <a:gdLst>
                <a:gd name="T0" fmla="*/ 0 w 8"/>
                <a:gd name="T1" fmla="*/ 283 h 18"/>
                <a:gd name="T2" fmla="*/ 0 w 8"/>
                <a:gd name="T3" fmla="*/ 125 h 18"/>
                <a:gd name="T4" fmla="*/ 33 w 8"/>
                <a:gd name="T5" fmla="*/ 0 h 18"/>
                <a:gd name="T6" fmla="*/ 125 w 8"/>
                <a:gd name="T7" fmla="*/ 63 h 18"/>
                <a:gd name="T8" fmla="*/ 0 w 8"/>
                <a:gd name="T9" fmla="*/ 25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8">
                  <a:moveTo>
                    <a:pt x="0" y="18"/>
                  </a:moveTo>
                  <a:cubicBezTo>
                    <a:pt x="2" y="15"/>
                    <a:pt x="0" y="12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  <a:cubicBezTo>
                    <a:pt x="4" y="1"/>
                    <a:pt x="7" y="2"/>
                    <a:pt x="8" y="4"/>
                  </a:cubicBezTo>
                  <a:cubicBezTo>
                    <a:pt x="2" y="7"/>
                    <a:pt x="2" y="10"/>
                    <a:pt x="0" y="1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7" name="Freeform 601">
              <a:extLst>
                <a:ext uri="{FF2B5EF4-FFF2-40B4-BE49-F238E27FC236}">
                  <a16:creationId xmlns:a16="http://schemas.microsoft.com/office/drawing/2014/main" id="{E0D50A5E-5CA8-43F9-8ED4-AF9989AD7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294"/>
              <a:ext cx="17" cy="15"/>
            </a:xfrm>
            <a:custGeom>
              <a:avLst/>
              <a:gdLst>
                <a:gd name="T0" fmla="*/ 29 w 7"/>
                <a:gd name="T1" fmla="*/ 20 h 6"/>
                <a:gd name="T2" fmla="*/ 29 w 7"/>
                <a:gd name="T3" fmla="*/ 20 h 6"/>
                <a:gd name="T4" fmla="*/ 100 w 7"/>
                <a:gd name="T5" fmla="*/ 0 h 6"/>
                <a:gd name="T6" fmla="*/ 0 w 7"/>
                <a:gd name="T7" fmla="*/ 83 h 6"/>
                <a:gd name="T8" fmla="*/ 12 w 7"/>
                <a:gd name="T9" fmla="*/ 20 h 6"/>
                <a:gd name="T10" fmla="*/ 0 w 7"/>
                <a:gd name="T11" fmla="*/ 3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2" y="0"/>
                    <a:pt x="1" y="0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3"/>
                    <a:pt x="4" y="6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8" name="Freeform 602">
              <a:extLst>
                <a:ext uri="{FF2B5EF4-FFF2-40B4-BE49-F238E27FC236}">
                  <a16:creationId xmlns:a16="http://schemas.microsoft.com/office/drawing/2014/main" id="{03D13C95-7AC9-4DF7-AE4C-EAA0597DD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426"/>
              <a:ext cx="73" cy="58"/>
            </a:xfrm>
            <a:custGeom>
              <a:avLst/>
              <a:gdLst>
                <a:gd name="T0" fmla="*/ 242 w 29"/>
                <a:gd name="T1" fmla="*/ 0 h 23"/>
                <a:gd name="T2" fmla="*/ 463 w 29"/>
                <a:gd name="T3" fmla="*/ 305 h 23"/>
                <a:gd name="T4" fmla="*/ 335 w 29"/>
                <a:gd name="T5" fmla="*/ 272 h 23"/>
                <a:gd name="T6" fmla="*/ 254 w 29"/>
                <a:gd name="T7" fmla="*/ 338 h 23"/>
                <a:gd name="T8" fmla="*/ 126 w 29"/>
                <a:gd name="T9" fmla="*/ 20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3">
                  <a:moveTo>
                    <a:pt x="15" y="0"/>
                  </a:moveTo>
                  <a:cubicBezTo>
                    <a:pt x="9" y="12"/>
                    <a:pt x="25" y="11"/>
                    <a:pt x="29" y="19"/>
                  </a:cubicBezTo>
                  <a:cubicBezTo>
                    <a:pt x="27" y="18"/>
                    <a:pt x="23" y="17"/>
                    <a:pt x="21" y="17"/>
                  </a:cubicBezTo>
                  <a:cubicBezTo>
                    <a:pt x="17" y="18"/>
                    <a:pt x="19" y="20"/>
                    <a:pt x="16" y="21"/>
                  </a:cubicBezTo>
                  <a:cubicBezTo>
                    <a:pt x="11" y="23"/>
                    <a:pt x="0" y="19"/>
                    <a:pt x="8" y="1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9" name="Freeform 603">
              <a:extLst>
                <a:ext uri="{FF2B5EF4-FFF2-40B4-BE49-F238E27FC236}">
                  <a16:creationId xmlns:a16="http://schemas.microsoft.com/office/drawing/2014/main" id="{A76CF89D-9220-43FA-8DDB-9D2D8D3A9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461"/>
              <a:ext cx="22" cy="30"/>
            </a:xfrm>
            <a:custGeom>
              <a:avLst/>
              <a:gdLst>
                <a:gd name="T0" fmla="*/ 71 w 9"/>
                <a:gd name="T1" fmla="*/ 63 h 12"/>
                <a:gd name="T2" fmla="*/ 71 w 9"/>
                <a:gd name="T3" fmla="*/ 50 h 12"/>
                <a:gd name="T4" fmla="*/ 71 w 9"/>
                <a:gd name="T5" fmla="*/ 158 h 12"/>
                <a:gd name="T6" fmla="*/ 132 w 9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5" y="4"/>
                  </a:moveTo>
                  <a:cubicBezTo>
                    <a:pt x="5" y="3"/>
                    <a:pt x="6" y="3"/>
                    <a:pt x="5" y="3"/>
                  </a:cubicBezTo>
                  <a:cubicBezTo>
                    <a:pt x="4" y="4"/>
                    <a:pt x="0" y="12"/>
                    <a:pt x="5" y="10"/>
                  </a:cubicBezTo>
                  <a:cubicBezTo>
                    <a:pt x="7" y="9"/>
                    <a:pt x="7" y="2"/>
                    <a:pt x="9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0" name="Freeform 604">
              <a:extLst>
                <a:ext uri="{FF2B5EF4-FFF2-40B4-BE49-F238E27FC236}">
                  <a16:creationId xmlns:a16="http://schemas.microsoft.com/office/drawing/2014/main" id="{87C3ABF8-2A12-4099-9925-AE8F60092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416"/>
              <a:ext cx="18" cy="30"/>
            </a:xfrm>
            <a:custGeom>
              <a:avLst/>
              <a:gdLst>
                <a:gd name="T0" fmla="*/ 67 w 7"/>
                <a:gd name="T1" fmla="*/ 175 h 12"/>
                <a:gd name="T2" fmla="*/ 85 w 7"/>
                <a:gd name="T3" fmla="*/ 0 h 12"/>
                <a:gd name="T4" fmla="*/ 118 w 7"/>
                <a:gd name="T5" fmla="*/ 18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4" y="11"/>
                  </a:moveTo>
                  <a:cubicBezTo>
                    <a:pt x="0" y="10"/>
                    <a:pt x="3" y="2"/>
                    <a:pt x="5" y="0"/>
                  </a:cubicBezTo>
                  <a:cubicBezTo>
                    <a:pt x="5" y="4"/>
                    <a:pt x="2" y="9"/>
                    <a:pt x="7" y="1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1" name="Freeform 605">
              <a:extLst>
                <a:ext uri="{FF2B5EF4-FFF2-40B4-BE49-F238E27FC236}">
                  <a16:creationId xmlns:a16="http://schemas.microsoft.com/office/drawing/2014/main" id="{035D70A9-E15D-4861-A06A-9B22F7D49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374"/>
              <a:ext cx="20" cy="25"/>
            </a:xfrm>
            <a:custGeom>
              <a:avLst/>
              <a:gdLst>
                <a:gd name="T0" fmla="*/ 33 w 8"/>
                <a:gd name="T1" fmla="*/ 0 h 10"/>
                <a:gd name="T2" fmla="*/ 125 w 8"/>
                <a:gd name="T3" fmla="*/ 83 h 10"/>
                <a:gd name="T4" fmla="*/ 50 w 8"/>
                <a:gd name="T5" fmla="*/ 5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2" y="0"/>
                  </a:moveTo>
                  <a:cubicBezTo>
                    <a:pt x="3" y="2"/>
                    <a:pt x="6" y="3"/>
                    <a:pt x="8" y="5"/>
                  </a:cubicBezTo>
                  <a:cubicBezTo>
                    <a:pt x="6" y="10"/>
                    <a:pt x="0" y="9"/>
                    <a:pt x="3" y="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2" name="Freeform 606">
              <a:extLst>
                <a:ext uri="{FF2B5EF4-FFF2-40B4-BE49-F238E27FC236}">
                  <a16:creationId xmlns:a16="http://schemas.microsoft.com/office/drawing/2014/main" id="{7BC0412D-36E5-4265-9B28-12D2951E7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1579"/>
              <a:ext cx="108" cy="42"/>
            </a:xfrm>
            <a:custGeom>
              <a:avLst/>
              <a:gdLst>
                <a:gd name="T0" fmla="*/ 347 w 43"/>
                <a:gd name="T1" fmla="*/ 30 h 17"/>
                <a:gd name="T2" fmla="*/ 188 w 43"/>
                <a:gd name="T3" fmla="*/ 121 h 17"/>
                <a:gd name="T4" fmla="*/ 0 w 43"/>
                <a:gd name="T5" fmla="*/ 104 h 17"/>
                <a:gd name="T6" fmla="*/ 146 w 43"/>
                <a:gd name="T7" fmla="*/ 183 h 17"/>
                <a:gd name="T8" fmla="*/ 221 w 43"/>
                <a:gd name="T9" fmla="*/ 257 h 17"/>
                <a:gd name="T10" fmla="*/ 367 w 43"/>
                <a:gd name="T11" fmla="*/ 153 h 17"/>
                <a:gd name="T12" fmla="*/ 535 w 43"/>
                <a:gd name="T13" fmla="*/ 166 h 17"/>
                <a:gd name="T14" fmla="*/ 681 w 43"/>
                <a:gd name="T15" fmla="*/ 6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7">
                  <a:moveTo>
                    <a:pt x="22" y="2"/>
                  </a:moveTo>
                  <a:cubicBezTo>
                    <a:pt x="16" y="0"/>
                    <a:pt x="16" y="6"/>
                    <a:pt x="12" y="8"/>
                  </a:cubicBezTo>
                  <a:cubicBezTo>
                    <a:pt x="8" y="9"/>
                    <a:pt x="4" y="5"/>
                    <a:pt x="0" y="7"/>
                  </a:cubicBezTo>
                  <a:cubicBezTo>
                    <a:pt x="2" y="11"/>
                    <a:pt x="6" y="13"/>
                    <a:pt x="9" y="12"/>
                  </a:cubicBezTo>
                  <a:cubicBezTo>
                    <a:pt x="8" y="16"/>
                    <a:pt x="11" y="17"/>
                    <a:pt x="14" y="17"/>
                  </a:cubicBezTo>
                  <a:cubicBezTo>
                    <a:pt x="17" y="16"/>
                    <a:pt x="20" y="11"/>
                    <a:pt x="23" y="10"/>
                  </a:cubicBezTo>
                  <a:cubicBezTo>
                    <a:pt x="27" y="9"/>
                    <a:pt x="31" y="12"/>
                    <a:pt x="34" y="11"/>
                  </a:cubicBezTo>
                  <a:cubicBezTo>
                    <a:pt x="38" y="10"/>
                    <a:pt x="38" y="5"/>
                    <a:pt x="43" y="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3" name="Freeform 607">
              <a:extLst>
                <a:ext uri="{FF2B5EF4-FFF2-40B4-BE49-F238E27FC236}">
                  <a16:creationId xmlns:a16="http://schemas.microsoft.com/office/drawing/2014/main" id="{B733BF58-E7BF-4B36-99DE-0AE89D259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601"/>
              <a:ext cx="30" cy="10"/>
            </a:xfrm>
            <a:custGeom>
              <a:avLst/>
              <a:gdLst>
                <a:gd name="T0" fmla="*/ 125 w 12"/>
                <a:gd name="T1" fmla="*/ 50 h 4"/>
                <a:gd name="T2" fmla="*/ 0 w 12"/>
                <a:gd name="T3" fmla="*/ 20 h 4"/>
                <a:gd name="T4" fmla="*/ 188 w 12"/>
                <a:gd name="T5" fmla="*/ 6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8" y="3"/>
                  </a:moveTo>
                  <a:cubicBezTo>
                    <a:pt x="6" y="1"/>
                    <a:pt x="3" y="0"/>
                    <a:pt x="0" y="1"/>
                  </a:cubicBezTo>
                  <a:cubicBezTo>
                    <a:pt x="2" y="4"/>
                    <a:pt x="8" y="4"/>
                    <a:pt x="12" y="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4" name="Freeform 608">
              <a:extLst>
                <a:ext uri="{FF2B5EF4-FFF2-40B4-BE49-F238E27FC236}">
                  <a16:creationId xmlns:a16="http://schemas.microsoft.com/office/drawing/2014/main" id="{A15FACB1-72E0-49D2-B03E-B01F5EBD0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384"/>
              <a:ext cx="50" cy="77"/>
            </a:xfrm>
            <a:custGeom>
              <a:avLst/>
              <a:gdLst>
                <a:gd name="T0" fmla="*/ 0 w 20"/>
                <a:gd name="T1" fmla="*/ 291 h 31"/>
                <a:gd name="T2" fmla="*/ 125 w 20"/>
                <a:gd name="T3" fmla="*/ 166 h 31"/>
                <a:gd name="T4" fmla="*/ 208 w 20"/>
                <a:gd name="T5" fmla="*/ 42 h 31"/>
                <a:gd name="T6" fmla="*/ 270 w 20"/>
                <a:gd name="T7" fmla="*/ 154 h 31"/>
                <a:gd name="T8" fmla="*/ 270 w 20"/>
                <a:gd name="T9" fmla="*/ 278 h 31"/>
                <a:gd name="T10" fmla="*/ 238 w 20"/>
                <a:gd name="T11" fmla="*/ 340 h 31"/>
                <a:gd name="T12" fmla="*/ 270 w 20"/>
                <a:gd name="T13" fmla="*/ 432 h 31"/>
                <a:gd name="T14" fmla="*/ 95 w 20"/>
                <a:gd name="T15" fmla="*/ 474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1">
                  <a:moveTo>
                    <a:pt x="0" y="19"/>
                  </a:moveTo>
                  <a:cubicBezTo>
                    <a:pt x="2" y="17"/>
                    <a:pt x="7" y="14"/>
                    <a:pt x="8" y="11"/>
                  </a:cubicBezTo>
                  <a:cubicBezTo>
                    <a:pt x="10" y="8"/>
                    <a:pt x="7" y="0"/>
                    <a:pt x="13" y="3"/>
                  </a:cubicBezTo>
                  <a:cubicBezTo>
                    <a:pt x="11" y="6"/>
                    <a:pt x="15" y="7"/>
                    <a:pt x="17" y="10"/>
                  </a:cubicBezTo>
                  <a:cubicBezTo>
                    <a:pt x="20" y="14"/>
                    <a:pt x="19" y="13"/>
                    <a:pt x="17" y="18"/>
                  </a:cubicBezTo>
                  <a:cubicBezTo>
                    <a:pt x="17" y="19"/>
                    <a:pt x="15" y="20"/>
                    <a:pt x="15" y="22"/>
                  </a:cubicBezTo>
                  <a:cubicBezTo>
                    <a:pt x="15" y="24"/>
                    <a:pt x="18" y="26"/>
                    <a:pt x="17" y="28"/>
                  </a:cubicBezTo>
                  <a:cubicBezTo>
                    <a:pt x="15" y="31"/>
                    <a:pt x="9" y="29"/>
                    <a:pt x="6" y="3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5" name="Freeform 609">
              <a:extLst>
                <a:ext uri="{FF2B5EF4-FFF2-40B4-BE49-F238E27FC236}">
                  <a16:creationId xmlns:a16="http://schemas.microsoft.com/office/drawing/2014/main" id="{AB85E030-EBCB-44C6-9B61-3F3904016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369"/>
              <a:ext cx="20" cy="20"/>
            </a:xfrm>
            <a:custGeom>
              <a:avLst/>
              <a:gdLst>
                <a:gd name="T0" fmla="*/ 33 w 8"/>
                <a:gd name="T1" fmla="*/ 95 h 8"/>
                <a:gd name="T2" fmla="*/ 0 w 8"/>
                <a:gd name="T3" fmla="*/ 20 h 8"/>
                <a:gd name="T4" fmla="*/ 125 w 8"/>
                <a:gd name="T5" fmla="*/ 1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6"/>
                  </a:moveTo>
                  <a:cubicBezTo>
                    <a:pt x="1" y="5"/>
                    <a:pt x="0" y="2"/>
                    <a:pt x="0" y="1"/>
                  </a:cubicBezTo>
                  <a:cubicBezTo>
                    <a:pt x="5" y="0"/>
                    <a:pt x="4" y="7"/>
                    <a:pt x="8" y="8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6" name="Freeform 610">
              <a:extLst>
                <a:ext uri="{FF2B5EF4-FFF2-40B4-BE49-F238E27FC236}">
                  <a16:creationId xmlns:a16="http://schemas.microsoft.com/office/drawing/2014/main" id="{F9630BE4-4F6B-47F2-A2FB-FF75A68DB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044"/>
              <a:ext cx="75" cy="82"/>
            </a:xfrm>
            <a:custGeom>
              <a:avLst/>
              <a:gdLst>
                <a:gd name="T0" fmla="*/ 175 w 30"/>
                <a:gd name="T1" fmla="*/ 475 h 33"/>
                <a:gd name="T2" fmla="*/ 0 w 30"/>
                <a:gd name="T3" fmla="*/ 229 h 33"/>
                <a:gd name="T4" fmla="*/ 113 w 30"/>
                <a:gd name="T5" fmla="*/ 166 h 33"/>
                <a:gd name="T6" fmla="*/ 175 w 30"/>
                <a:gd name="T7" fmla="*/ 92 h 33"/>
                <a:gd name="T8" fmla="*/ 300 w 30"/>
                <a:gd name="T9" fmla="*/ 199 h 33"/>
                <a:gd name="T10" fmla="*/ 458 w 30"/>
                <a:gd name="T11" fmla="*/ 370 h 33"/>
                <a:gd name="T12" fmla="*/ 220 w 30"/>
                <a:gd name="T13" fmla="*/ 40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3">
                  <a:moveTo>
                    <a:pt x="11" y="31"/>
                  </a:moveTo>
                  <a:cubicBezTo>
                    <a:pt x="13" y="26"/>
                    <a:pt x="4" y="17"/>
                    <a:pt x="0" y="15"/>
                  </a:cubicBezTo>
                  <a:cubicBezTo>
                    <a:pt x="2" y="12"/>
                    <a:pt x="5" y="13"/>
                    <a:pt x="7" y="11"/>
                  </a:cubicBezTo>
                  <a:cubicBezTo>
                    <a:pt x="10" y="10"/>
                    <a:pt x="9" y="7"/>
                    <a:pt x="11" y="6"/>
                  </a:cubicBezTo>
                  <a:cubicBezTo>
                    <a:pt x="17" y="0"/>
                    <a:pt x="17" y="8"/>
                    <a:pt x="19" y="13"/>
                  </a:cubicBezTo>
                  <a:cubicBezTo>
                    <a:pt x="22" y="18"/>
                    <a:pt x="30" y="18"/>
                    <a:pt x="29" y="24"/>
                  </a:cubicBezTo>
                  <a:cubicBezTo>
                    <a:pt x="26" y="33"/>
                    <a:pt x="19" y="28"/>
                    <a:pt x="14" y="2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7" name="Freeform 611">
              <a:extLst>
                <a:ext uri="{FF2B5EF4-FFF2-40B4-BE49-F238E27FC236}">
                  <a16:creationId xmlns:a16="http://schemas.microsoft.com/office/drawing/2014/main" id="{5878A4E0-CEF4-4243-8862-29CB96B18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021"/>
              <a:ext cx="12" cy="28"/>
            </a:xfrm>
            <a:custGeom>
              <a:avLst/>
              <a:gdLst>
                <a:gd name="T0" fmla="*/ 12 w 5"/>
                <a:gd name="T1" fmla="*/ 97 h 11"/>
                <a:gd name="T2" fmla="*/ 58 w 5"/>
                <a:gd name="T3" fmla="*/ 51 h 11"/>
                <a:gd name="T4" fmla="*/ 41 w 5"/>
                <a:gd name="T5" fmla="*/ 18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1" y="6"/>
                  </a:moveTo>
                  <a:cubicBezTo>
                    <a:pt x="0" y="4"/>
                    <a:pt x="2" y="0"/>
                    <a:pt x="4" y="3"/>
                  </a:cubicBezTo>
                  <a:cubicBezTo>
                    <a:pt x="5" y="6"/>
                    <a:pt x="3" y="9"/>
                    <a:pt x="3" y="1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8" name="Freeform 612">
              <a:extLst>
                <a:ext uri="{FF2B5EF4-FFF2-40B4-BE49-F238E27FC236}">
                  <a16:creationId xmlns:a16="http://schemas.microsoft.com/office/drawing/2014/main" id="{94219216-AF0F-4F23-80C4-CFACB29E8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769"/>
              <a:ext cx="35" cy="35"/>
            </a:xfrm>
            <a:custGeom>
              <a:avLst/>
              <a:gdLst>
                <a:gd name="T0" fmla="*/ 0 w 14"/>
                <a:gd name="T1" fmla="*/ 113 h 14"/>
                <a:gd name="T2" fmla="*/ 145 w 14"/>
                <a:gd name="T3" fmla="*/ 50 h 14"/>
                <a:gd name="T4" fmla="*/ 220 w 14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3" y="4"/>
                    <a:pt x="5" y="0"/>
                    <a:pt x="9" y="3"/>
                  </a:cubicBezTo>
                  <a:cubicBezTo>
                    <a:pt x="10" y="4"/>
                    <a:pt x="14" y="14"/>
                    <a:pt x="14" y="1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9" name="Freeform 613">
              <a:extLst>
                <a:ext uri="{FF2B5EF4-FFF2-40B4-BE49-F238E27FC236}">
                  <a16:creationId xmlns:a16="http://schemas.microsoft.com/office/drawing/2014/main" id="{67D2DA5B-4F21-4B99-9B1F-1D748096D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084"/>
              <a:ext cx="93" cy="130"/>
            </a:xfrm>
            <a:custGeom>
              <a:avLst/>
              <a:gdLst>
                <a:gd name="T0" fmla="*/ 397 w 37"/>
                <a:gd name="T1" fmla="*/ 0 h 52"/>
                <a:gd name="T2" fmla="*/ 284 w 37"/>
                <a:gd name="T3" fmla="*/ 113 h 52"/>
                <a:gd name="T4" fmla="*/ 126 w 37"/>
                <a:gd name="T5" fmla="*/ 125 h 52"/>
                <a:gd name="T6" fmla="*/ 83 w 37"/>
                <a:gd name="T7" fmla="*/ 250 h 52"/>
                <a:gd name="T8" fmla="*/ 33 w 37"/>
                <a:gd name="T9" fmla="*/ 395 h 52"/>
                <a:gd name="T10" fmla="*/ 113 w 37"/>
                <a:gd name="T11" fmla="*/ 625 h 52"/>
                <a:gd name="T12" fmla="*/ 176 w 37"/>
                <a:gd name="T13" fmla="*/ 770 h 52"/>
                <a:gd name="T14" fmla="*/ 317 w 37"/>
                <a:gd name="T15" fmla="*/ 813 h 52"/>
                <a:gd name="T16" fmla="*/ 254 w 37"/>
                <a:gd name="T17" fmla="*/ 625 h 52"/>
                <a:gd name="T18" fmla="*/ 176 w 37"/>
                <a:gd name="T19" fmla="*/ 488 h 52"/>
                <a:gd name="T20" fmla="*/ 380 w 37"/>
                <a:gd name="T21" fmla="*/ 658 h 52"/>
                <a:gd name="T22" fmla="*/ 568 w 37"/>
                <a:gd name="T23" fmla="*/ 533 h 52"/>
                <a:gd name="T24" fmla="*/ 555 w 37"/>
                <a:gd name="T25" fmla="*/ 113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52">
                  <a:moveTo>
                    <a:pt x="25" y="0"/>
                  </a:moveTo>
                  <a:cubicBezTo>
                    <a:pt x="23" y="2"/>
                    <a:pt x="21" y="5"/>
                    <a:pt x="18" y="7"/>
                  </a:cubicBezTo>
                  <a:cubicBezTo>
                    <a:pt x="15" y="8"/>
                    <a:pt x="11" y="7"/>
                    <a:pt x="8" y="8"/>
                  </a:cubicBezTo>
                  <a:cubicBezTo>
                    <a:pt x="2" y="11"/>
                    <a:pt x="6" y="11"/>
                    <a:pt x="5" y="16"/>
                  </a:cubicBezTo>
                  <a:cubicBezTo>
                    <a:pt x="5" y="19"/>
                    <a:pt x="3" y="22"/>
                    <a:pt x="2" y="25"/>
                  </a:cubicBezTo>
                  <a:cubicBezTo>
                    <a:pt x="0" y="32"/>
                    <a:pt x="3" y="34"/>
                    <a:pt x="7" y="40"/>
                  </a:cubicBezTo>
                  <a:cubicBezTo>
                    <a:pt x="9" y="42"/>
                    <a:pt x="10" y="47"/>
                    <a:pt x="11" y="49"/>
                  </a:cubicBezTo>
                  <a:cubicBezTo>
                    <a:pt x="14" y="51"/>
                    <a:pt x="17" y="49"/>
                    <a:pt x="20" y="52"/>
                  </a:cubicBezTo>
                  <a:cubicBezTo>
                    <a:pt x="18" y="49"/>
                    <a:pt x="18" y="44"/>
                    <a:pt x="16" y="40"/>
                  </a:cubicBezTo>
                  <a:cubicBezTo>
                    <a:pt x="13" y="37"/>
                    <a:pt x="7" y="36"/>
                    <a:pt x="11" y="31"/>
                  </a:cubicBezTo>
                  <a:cubicBezTo>
                    <a:pt x="16" y="24"/>
                    <a:pt x="22" y="38"/>
                    <a:pt x="24" y="42"/>
                  </a:cubicBezTo>
                  <a:cubicBezTo>
                    <a:pt x="31" y="52"/>
                    <a:pt x="37" y="44"/>
                    <a:pt x="36" y="34"/>
                  </a:cubicBezTo>
                  <a:cubicBezTo>
                    <a:pt x="36" y="27"/>
                    <a:pt x="27" y="11"/>
                    <a:pt x="35" y="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0" name="Freeform 614">
              <a:extLst>
                <a:ext uri="{FF2B5EF4-FFF2-40B4-BE49-F238E27FC236}">
                  <a16:creationId xmlns:a16="http://schemas.microsoft.com/office/drawing/2014/main" id="{D8A449F0-E8EC-4E98-9831-2D47E52D1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216"/>
              <a:ext cx="37" cy="50"/>
            </a:xfrm>
            <a:custGeom>
              <a:avLst/>
              <a:gdLst>
                <a:gd name="T0" fmla="*/ 153 w 15"/>
                <a:gd name="T1" fmla="*/ 0 h 20"/>
                <a:gd name="T2" fmla="*/ 62 w 15"/>
                <a:gd name="T3" fmla="*/ 63 h 20"/>
                <a:gd name="T4" fmla="*/ 0 w 15"/>
                <a:gd name="T5" fmla="*/ 250 h 20"/>
                <a:gd name="T6" fmla="*/ 165 w 15"/>
                <a:gd name="T7" fmla="*/ 188 h 20"/>
                <a:gd name="T8" fmla="*/ 212 w 15"/>
                <a:gd name="T9" fmla="*/ 63 h 20"/>
                <a:gd name="T10" fmla="*/ 212 w 15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0">
                  <a:moveTo>
                    <a:pt x="10" y="0"/>
                  </a:moveTo>
                  <a:cubicBezTo>
                    <a:pt x="8" y="1"/>
                    <a:pt x="5" y="3"/>
                    <a:pt x="4" y="4"/>
                  </a:cubicBezTo>
                  <a:cubicBezTo>
                    <a:pt x="13" y="7"/>
                    <a:pt x="2" y="14"/>
                    <a:pt x="0" y="16"/>
                  </a:cubicBezTo>
                  <a:cubicBezTo>
                    <a:pt x="4" y="20"/>
                    <a:pt x="10" y="18"/>
                    <a:pt x="11" y="12"/>
                  </a:cubicBezTo>
                  <a:cubicBezTo>
                    <a:pt x="12" y="10"/>
                    <a:pt x="7" y="2"/>
                    <a:pt x="14" y="4"/>
                  </a:cubicBezTo>
                  <a:cubicBezTo>
                    <a:pt x="14" y="3"/>
                    <a:pt x="15" y="1"/>
                    <a:pt x="14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1" name="Freeform 615">
              <a:extLst>
                <a:ext uri="{FF2B5EF4-FFF2-40B4-BE49-F238E27FC236}">
                  <a16:creationId xmlns:a16="http://schemas.microsoft.com/office/drawing/2014/main" id="{8D562D61-17D5-40F5-9440-D8FC5F275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1261"/>
              <a:ext cx="65" cy="118"/>
            </a:xfrm>
            <a:custGeom>
              <a:avLst/>
              <a:gdLst>
                <a:gd name="T0" fmla="*/ 20 w 26"/>
                <a:gd name="T1" fmla="*/ 472 h 47"/>
                <a:gd name="T2" fmla="*/ 50 w 26"/>
                <a:gd name="T3" fmla="*/ 334 h 47"/>
                <a:gd name="T4" fmla="*/ 188 w 26"/>
                <a:gd name="T5" fmla="*/ 239 h 47"/>
                <a:gd name="T6" fmla="*/ 345 w 26"/>
                <a:gd name="T7" fmla="*/ 113 h 47"/>
                <a:gd name="T8" fmla="*/ 333 w 26"/>
                <a:gd name="T9" fmla="*/ 188 h 47"/>
                <a:gd name="T10" fmla="*/ 395 w 26"/>
                <a:gd name="T11" fmla="*/ 239 h 47"/>
                <a:gd name="T12" fmla="*/ 363 w 26"/>
                <a:gd name="T13" fmla="*/ 397 h 47"/>
                <a:gd name="T14" fmla="*/ 408 w 26"/>
                <a:gd name="T15" fmla="*/ 522 h 47"/>
                <a:gd name="T16" fmla="*/ 300 w 26"/>
                <a:gd name="T17" fmla="*/ 743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47">
                  <a:moveTo>
                    <a:pt x="1" y="30"/>
                  </a:moveTo>
                  <a:cubicBezTo>
                    <a:pt x="0" y="27"/>
                    <a:pt x="1" y="24"/>
                    <a:pt x="3" y="21"/>
                  </a:cubicBezTo>
                  <a:cubicBezTo>
                    <a:pt x="6" y="16"/>
                    <a:pt x="8" y="17"/>
                    <a:pt x="12" y="15"/>
                  </a:cubicBezTo>
                  <a:cubicBezTo>
                    <a:pt x="16" y="12"/>
                    <a:pt x="18" y="0"/>
                    <a:pt x="22" y="7"/>
                  </a:cubicBezTo>
                  <a:cubicBezTo>
                    <a:pt x="22" y="7"/>
                    <a:pt x="21" y="11"/>
                    <a:pt x="21" y="12"/>
                  </a:cubicBezTo>
                  <a:cubicBezTo>
                    <a:pt x="22" y="14"/>
                    <a:pt x="25" y="14"/>
                    <a:pt x="25" y="15"/>
                  </a:cubicBezTo>
                  <a:cubicBezTo>
                    <a:pt x="26" y="19"/>
                    <a:pt x="23" y="21"/>
                    <a:pt x="23" y="25"/>
                  </a:cubicBezTo>
                  <a:cubicBezTo>
                    <a:pt x="23" y="28"/>
                    <a:pt x="26" y="30"/>
                    <a:pt x="26" y="33"/>
                  </a:cubicBezTo>
                  <a:cubicBezTo>
                    <a:pt x="26" y="37"/>
                    <a:pt x="19" y="42"/>
                    <a:pt x="19" y="4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2" name="Freeform 616">
              <a:extLst>
                <a:ext uri="{FF2B5EF4-FFF2-40B4-BE49-F238E27FC236}">
                  <a16:creationId xmlns:a16="http://schemas.microsoft.com/office/drawing/2014/main" id="{70A962E8-7749-4A9C-817F-72C3B52CA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289"/>
              <a:ext cx="105" cy="122"/>
            </a:xfrm>
            <a:custGeom>
              <a:avLst/>
              <a:gdLst>
                <a:gd name="T0" fmla="*/ 95 w 42"/>
                <a:gd name="T1" fmla="*/ 0 h 49"/>
                <a:gd name="T2" fmla="*/ 300 w 42"/>
                <a:gd name="T3" fmla="*/ 217 h 49"/>
                <a:gd name="T4" fmla="*/ 533 w 42"/>
                <a:gd name="T5" fmla="*/ 446 h 49"/>
                <a:gd name="T6" fmla="*/ 520 w 42"/>
                <a:gd name="T7" fmla="*/ 682 h 49"/>
                <a:gd name="T8" fmla="*/ 0 w 42"/>
                <a:gd name="T9" fmla="*/ 40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6" y="0"/>
                  </a:moveTo>
                  <a:cubicBezTo>
                    <a:pt x="3" y="10"/>
                    <a:pt x="14" y="13"/>
                    <a:pt x="19" y="14"/>
                  </a:cubicBezTo>
                  <a:cubicBezTo>
                    <a:pt x="25" y="17"/>
                    <a:pt x="30" y="23"/>
                    <a:pt x="34" y="29"/>
                  </a:cubicBezTo>
                  <a:cubicBezTo>
                    <a:pt x="39" y="36"/>
                    <a:pt x="42" y="40"/>
                    <a:pt x="33" y="44"/>
                  </a:cubicBezTo>
                  <a:cubicBezTo>
                    <a:pt x="20" y="49"/>
                    <a:pt x="8" y="32"/>
                    <a:pt x="0" y="26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3" name="Freeform 617">
              <a:extLst>
                <a:ext uri="{FF2B5EF4-FFF2-40B4-BE49-F238E27FC236}">
                  <a16:creationId xmlns:a16="http://schemas.microsoft.com/office/drawing/2014/main" id="{B479E673-30FB-4CCC-936A-A421F31DC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1444"/>
              <a:ext cx="53" cy="40"/>
            </a:xfrm>
            <a:custGeom>
              <a:avLst/>
              <a:gdLst>
                <a:gd name="T0" fmla="*/ 0 w 21"/>
                <a:gd name="T1" fmla="*/ 158 h 16"/>
                <a:gd name="T2" fmla="*/ 179 w 21"/>
                <a:gd name="T3" fmla="*/ 125 h 16"/>
                <a:gd name="T4" fmla="*/ 318 w 21"/>
                <a:gd name="T5" fmla="*/ 63 h 16"/>
                <a:gd name="T6" fmla="*/ 275 w 21"/>
                <a:gd name="T7" fmla="*/ 220 h 16"/>
                <a:gd name="T8" fmla="*/ 114 w 21"/>
                <a:gd name="T9" fmla="*/ 22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6">
                  <a:moveTo>
                    <a:pt x="0" y="10"/>
                  </a:moveTo>
                  <a:cubicBezTo>
                    <a:pt x="3" y="10"/>
                    <a:pt x="8" y="10"/>
                    <a:pt x="11" y="8"/>
                  </a:cubicBezTo>
                  <a:cubicBezTo>
                    <a:pt x="13" y="7"/>
                    <a:pt x="16" y="0"/>
                    <a:pt x="20" y="4"/>
                  </a:cubicBezTo>
                  <a:cubicBezTo>
                    <a:pt x="21" y="5"/>
                    <a:pt x="18" y="13"/>
                    <a:pt x="17" y="14"/>
                  </a:cubicBezTo>
                  <a:cubicBezTo>
                    <a:pt x="14" y="16"/>
                    <a:pt x="11" y="14"/>
                    <a:pt x="7" y="1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4" name="Freeform 618">
              <a:extLst>
                <a:ext uri="{FF2B5EF4-FFF2-40B4-BE49-F238E27FC236}">
                  <a16:creationId xmlns:a16="http://schemas.microsoft.com/office/drawing/2014/main" id="{8BDEEC5E-75B7-47AD-A122-B844338F4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1544"/>
              <a:ext cx="30" cy="67"/>
            </a:xfrm>
            <a:custGeom>
              <a:avLst/>
              <a:gdLst>
                <a:gd name="T0" fmla="*/ 0 w 12"/>
                <a:gd name="T1" fmla="*/ 320 h 27"/>
                <a:gd name="T2" fmla="*/ 83 w 12"/>
                <a:gd name="T3" fmla="*/ 246 h 27"/>
                <a:gd name="T4" fmla="*/ 83 w 12"/>
                <a:gd name="T5" fmla="*/ 166 h 27"/>
                <a:gd name="T6" fmla="*/ 188 w 12"/>
                <a:gd name="T7" fmla="*/ 62 h 27"/>
                <a:gd name="T8" fmla="*/ 158 w 12"/>
                <a:gd name="T9" fmla="*/ 216 h 27"/>
                <a:gd name="T10" fmla="*/ 145 w 12"/>
                <a:gd name="T11" fmla="*/ 41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7">
                  <a:moveTo>
                    <a:pt x="0" y="21"/>
                  </a:moveTo>
                  <a:cubicBezTo>
                    <a:pt x="1" y="19"/>
                    <a:pt x="4" y="18"/>
                    <a:pt x="5" y="16"/>
                  </a:cubicBezTo>
                  <a:cubicBezTo>
                    <a:pt x="7" y="13"/>
                    <a:pt x="4" y="15"/>
                    <a:pt x="5" y="11"/>
                  </a:cubicBezTo>
                  <a:cubicBezTo>
                    <a:pt x="5" y="7"/>
                    <a:pt x="8" y="0"/>
                    <a:pt x="12" y="4"/>
                  </a:cubicBezTo>
                  <a:cubicBezTo>
                    <a:pt x="10" y="7"/>
                    <a:pt x="11" y="11"/>
                    <a:pt x="10" y="14"/>
                  </a:cubicBezTo>
                  <a:cubicBezTo>
                    <a:pt x="10" y="18"/>
                    <a:pt x="7" y="24"/>
                    <a:pt x="9" y="27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5" name="Freeform 619">
              <a:extLst>
                <a:ext uri="{FF2B5EF4-FFF2-40B4-BE49-F238E27FC236}">
                  <a16:creationId xmlns:a16="http://schemas.microsoft.com/office/drawing/2014/main" id="{DA6554EB-B79E-4FF9-9D54-3F230A167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614"/>
              <a:ext cx="97" cy="53"/>
            </a:xfrm>
            <a:custGeom>
              <a:avLst/>
              <a:gdLst>
                <a:gd name="T0" fmla="*/ 0 w 39"/>
                <a:gd name="T1" fmla="*/ 192 h 21"/>
                <a:gd name="T2" fmla="*/ 199 w 39"/>
                <a:gd name="T3" fmla="*/ 50 h 21"/>
                <a:gd name="T4" fmla="*/ 433 w 39"/>
                <a:gd name="T5" fmla="*/ 83 h 21"/>
                <a:gd name="T6" fmla="*/ 525 w 39"/>
                <a:gd name="T7" fmla="*/ 50 h 21"/>
                <a:gd name="T8" fmla="*/ 433 w 39"/>
                <a:gd name="T9" fmla="*/ 288 h 21"/>
                <a:gd name="T10" fmla="*/ 42 w 39"/>
                <a:gd name="T11" fmla="*/ 242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1">
                  <a:moveTo>
                    <a:pt x="0" y="12"/>
                  </a:moveTo>
                  <a:cubicBezTo>
                    <a:pt x="2" y="8"/>
                    <a:pt x="9" y="4"/>
                    <a:pt x="13" y="3"/>
                  </a:cubicBezTo>
                  <a:cubicBezTo>
                    <a:pt x="20" y="0"/>
                    <a:pt x="22" y="5"/>
                    <a:pt x="28" y="5"/>
                  </a:cubicBezTo>
                  <a:cubicBezTo>
                    <a:pt x="29" y="2"/>
                    <a:pt x="32" y="0"/>
                    <a:pt x="34" y="3"/>
                  </a:cubicBezTo>
                  <a:cubicBezTo>
                    <a:pt x="27" y="9"/>
                    <a:pt x="39" y="14"/>
                    <a:pt x="28" y="18"/>
                  </a:cubicBezTo>
                  <a:cubicBezTo>
                    <a:pt x="20" y="21"/>
                    <a:pt x="11" y="18"/>
                    <a:pt x="3" y="1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6" name="Freeform 620">
              <a:extLst>
                <a:ext uri="{FF2B5EF4-FFF2-40B4-BE49-F238E27FC236}">
                  <a16:creationId xmlns:a16="http://schemas.microsoft.com/office/drawing/2014/main" id="{1EE2BC1C-201D-4B90-B9E6-E09771E8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1624"/>
              <a:ext cx="17" cy="10"/>
            </a:xfrm>
            <a:custGeom>
              <a:avLst/>
              <a:gdLst>
                <a:gd name="T0" fmla="*/ 12 w 7"/>
                <a:gd name="T1" fmla="*/ 50 h 4"/>
                <a:gd name="T2" fmla="*/ 100 w 7"/>
                <a:gd name="T3" fmla="*/ 63 h 4"/>
                <a:gd name="T4" fmla="*/ 0 w 7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3"/>
                    <a:pt x="5" y="4"/>
                    <a:pt x="7" y="4"/>
                  </a:cubicBezTo>
                  <a:cubicBezTo>
                    <a:pt x="5" y="2"/>
                    <a:pt x="2" y="0"/>
                    <a:pt x="0" y="1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7" name="Freeform 621">
              <a:extLst>
                <a:ext uri="{FF2B5EF4-FFF2-40B4-BE49-F238E27FC236}">
                  <a16:creationId xmlns:a16="http://schemas.microsoft.com/office/drawing/2014/main" id="{23A8D9BA-2049-4B66-BB01-E16F3FC52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711"/>
              <a:ext cx="45" cy="45"/>
            </a:xfrm>
            <a:custGeom>
              <a:avLst/>
              <a:gdLst>
                <a:gd name="T0" fmla="*/ 95 w 18"/>
                <a:gd name="T1" fmla="*/ 0 h 18"/>
                <a:gd name="T2" fmla="*/ 145 w 18"/>
                <a:gd name="T3" fmla="*/ 125 h 18"/>
                <a:gd name="T4" fmla="*/ 125 w 18"/>
                <a:gd name="T5" fmla="*/ 208 h 18"/>
                <a:gd name="T6" fmla="*/ 175 w 18"/>
                <a:gd name="T7" fmla="*/ 220 h 18"/>
                <a:gd name="T8" fmla="*/ 188 w 18"/>
                <a:gd name="T9" fmla="*/ 283 h 18"/>
                <a:gd name="T10" fmla="*/ 283 w 18"/>
                <a:gd name="T11" fmla="*/ 27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8">
                  <a:moveTo>
                    <a:pt x="6" y="0"/>
                  </a:moveTo>
                  <a:cubicBezTo>
                    <a:pt x="0" y="3"/>
                    <a:pt x="4" y="5"/>
                    <a:pt x="9" y="8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2" y="16"/>
                    <a:pt x="12" y="18"/>
                  </a:cubicBezTo>
                  <a:cubicBezTo>
                    <a:pt x="14" y="18"/>
                    <a:pt x="16" y="18"/>
                    <a:pt x="18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8" name="Freeform 622">
              <a:extLst>
                <a:ext uri="{FF2B5EF4-FFF2-40B4-BE49-F238E27FC236}">
                  <a16:creationId xmlns:a16="http://schemas.microsoft.com/office/drawing/2014/main" id="{490015AD-4BD0-45E5-8BEC-22579771D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801"/>
              <a:ext cx="18" cy="55"/>
            </a:xfrm>
            <a:custGeom>
              <a:avLst/>
              <a:gdLst>
                <a:gd name="T0" fmla="*/ 85 w 7"/>
                <a:gd name="T1" fmla="*/ 0 h 22"/>
                <a:gd name="T2" fmla="*/ 85 w 7"/>
                <a:gd name="T3" fmla="*/ 188 h 22"/>
                <a:gd name="T4" fmla="*/ 33 w 7"/>
                <a:gd name="T5" fmla="*/ 238 h 22"/>
                <a:gd name="T6" fmla="*/ 0 w 7"/>
                <a:gd name="T7" fmla="*/ 34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2">
                  <a:moveTo>
                    <a:pt x="5" y="0"/>
                  </a:moveTo>
                  <a:cubicBezTo>
                    <a:pt x="7" y="3"/>
                    <a:pt x="7" y="8"/>
                    <a:pt x="5" y="12"/>
                  </a:cubicBezTo>
                  <a:cubicBezTo>
                    <a:pt x="5" y="12"/>
                    <a:pt x="3" y="14"/>
                    <a:pt x="2" y="15"/>
                  </a:cubicBezTo>
                  <a:cubicBezTo>
                    <a:pt x="1" y="17"/>
                    <a:pt x="2" y="20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9" name="Freeform 623">
              <a:extLst>
                <a:ext uri="{FF2B5EF4-FFF2-40B4-BE49-F238E27FC236}">
                  <a16:creationId xmlns:a16="http://schemas.microsoft.com/office/drawing/2014/main" id="{6E238771-1C13-4E83-B047-AC94559C8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796"/>
              <a:ext cx="40" cy="38"/>
            </a:xfrm>
            <a:custGeom>
              <a:avLst/>
              <a:gdLst>
                <a:gd name="T0" fmla="*/ 0 w 16"/>
                <a:gd name="T1" fmla="*/ 0 h 15"/>
                <a:gd name="T2" fmla="*/ 188 w 16"/>
                <a:gd name="T3" fmla="*/ 51 h 15"/>
                <a:gd name="T4" fmla="*/ 175 w 16"/>
                <a:gd name="T5" fmla="*/ 147 h 15"/>
                <a:gd name="T6" fmla="*/ 250 w 16"/>
                <a:gd name="T7" fmla="*/ 24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cubicBezTo>
                    <a:pt x="2" y="1"/>
                    <a:pt x="11" y="2"/>
                    <a:pt x="12" y="3"/>
                  </a:cubicBezTo>
                  <a:cubicBezTo>
                    <a:pt x="15" y="6"/>
                    <a:pt x="10" y="7"/>
                    <a:pt x="11" y="9"/>
                  </a:cubicBezTo>
                  <a:cubicBezTo>
                    <a:pt x="11" y="12"/>
                    <a:pt x="14" y="14"/>
                    <a:pt x="16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0" name="Freeform 624">
              <a:extLst>
                <a:ext uri="{FF2B5EF4-FFF2-40B4-BE49-F238E27FC236}">
                  <a16:creationId xmlns:a16="http://schemas.microsoft.com/office/drawing/2014/main" id="{9ACBE6D9-3826-463B-8E43-F39E52D59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834"/>
              <a:ext cx="33" cy="52"/>
            </a:xfrm>
            <a:custGeom>
              <a:avLst/>
              <a:gdLst>
                <a:gd name="T0" fmla="*/ 63 w 13"/>
                <a:gd name="T1" fmla="*/ 319 h 21"/>
                <a:gd name="T2" fmla="*/ 63 w 13"/>
                <a:gd name="T3" fmla="*/ 124 h 21"/>
                <a:gd name="T4" fmla="*/ 96 w 13"/>
                <a:gd name="T5" fmla="*/ 30 h 21"/>
                <a:gd name="T6" fmla="*/ 213 w 13"/>
                <a:gd name="T7" fmla="*/ 3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4" y="21"/>
                  </a:moveTo>
                  <a:cubicBezTo>
                    <a:pt x="0" y="16"/>
                    <a:pt x="1" y="13"/>
                    <a:pt x="4" y="8"/>
                  </a:cubicBezTo>
                  <a:cubicBezTo>
                    <a:pt x="4" y="8"/>
                    <a:pt x="7" y="1"/>
                    <a:pt x="6" y="2"/>
                  </a:cubicBezTo>
                  <a:cubicBezTo>
                    <a:pt x="8" y="0"/>
                    <a:pt x="10" y="2"/>
                    <a:pt x="13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1" name="Freeform 625">
              <a:extLst>
                <a:ext uri="{FF2B5EF4-FFF2-40B4-BE49-F238E27FC236}">
                  <a16:creationId xmlns:a16="http://schemas.microsoft.com/office/drawing/2014/main" id="{B77FAD86-9D00-455E-8837-FCBD95644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934"/>
              <a:ext cx="147" cy="172"/>
            </a:xfrm>
            <a:custGeom>
              <a:avLst/>
              <a:gdLst>
                <a:gd name="T0" fmla="*/ 0 w 59"/>
                <a:gd name="T1" fmla="*/ 1007 h 69"/>
                <a:gd name="T2" fmla="*/ 187 w 59"/>
                <a:gd name="T3" fmla="*/ 995 h 69"/>
                <a:gd name="T4" fmla="*/ 416 w 59"/>
                <a:gd name="T5" fmla="*/ 808 h 69"/>
                <a:gd name="T6" fmla="*/ 466 w 59"/>
                <a:gd name="T7" fmla="*/ 666 h 69"/>
                <a:gd name="T8" fmla="*/ 558 w 59"/>
                <a:gd name="T9" fmla="*/ 541 h 69"/>
                <a:gd name="T10" fmla="*/ 757 w 59"/>
                <a:gd name="T11" fmla="*/ 279 h 69"/>
                <a:gd name="T12" fmla="*/ 837 w 59"/>
                <a:gd name="T13" fmla="*/ 155 h 69"/>
                <a:gd name="T14" fmla="*/ 882 w 59"/>
                <a:gd name="T15" fmla="*/ 0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69">
                  <a:moveTo>
                    <a:pt x="0" y="65"/>
                  </a:moveTo>
                  <a:cubicBezTo>
                    <a:pt x="3" y="67"/>
                    <a:pt x="9" y="69"/>
                    <a:pt x="12" y="64"/>
                  </a:cubicBezTo>
                  <a:cubicBezTo>
                    <a:pt x="18" y="67"/>
                    <a:pt x="25" y="55"/>
                    <a:pt x="27" y="52"/>
                  </a:cubicBezTo>
                  <a:cubicBezTo>
                    <a:pt x="30" y="48"/>
                    <a:pt x="29" y="46"/>
                    <a:pt x="30" y="43"/>
                  </a:cubicBezTo>
                  <a:cubicBezTo>
                    <a:pt x="31" y="39"/>
                    <a:pt x="33" y="38"/>
                    <a:pt x="36" y="35"/>
                  </a:cubicBezTo>
                  <a:cubicBezTo>
                    <a:pt x="40" y="29"/>
                    <a:pt x="45" y="25"/>
                    <a:pt x="49" y="18"/>
                  </a:cubicBezTo>
                  <a:cubicBezTo>
                    <a:pt x="51" y="15"/>
                    <a:pt x="52" y="13"/>
                    <a:pt x="54" y="10"/>
                  </a:cubicBezTo>
                  <a:cubicBezTo>
                    <a:pt x="55" y="6"/>
                    <a:pt x="59" y="4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2" name="Freeform 626">
              <a:extLst>
                <a:ext uri="{FF2B5EF4-FFF2-40B4-BE49-F238E27FC236}">
                  <a16:creationId xmlns:a16="http://schemas.microsoft.com/office/drawing/2014/main" id="{E5165913-9048-4457-8898-C04BE7B12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946"/>
              <a:ext cx="45" cy="30"/>
            </a:xfrm>
            <a:custGeom>
              <a:avLst/>
              <a:gdLst>
                <a:gd name="T0" fmla="*/ 50 w 18"/>
                <a:gd name="T1" fmla="*/ 0 h 12"/>
                <a:gd name="T2" fmla="*/ 113 w 18"/>
                <a:gd name="T3" fmla="*/ 158 h 12"/>
                <a:gd name="T4" fmla="*/ 283 w 18"/>
                <a:gd name="T5" fmla="*/ 18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3" y="0"/>
                  </a:moveTo>
                  <a:cubicBezTo>
                    <a:pt x="1" y="5"/>
                    <a:pt x="0" y="9"/>
                    <a:pt x="7" y="10"/>
                  </a:cubicBezTo>
                  <a:cubicBezTo>
                    <a:pt x="13" y="11"/>
                    <a:pt x="15" y="6"/>
                    <a:pt x="18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3" name="Freeform 627">
              <a:extLst>
                <a:ext uri="{FF2B5EF4-FFF2-40B4-BE49-F238E27FC236}">
                  <a16:creationId xmlns:a16="http://schemas.microsoft.com/office/drawing/2014/main" id="{DB20215B-4218-4ADE-A74B-ED3BB2EC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1159"/>
              <a:ext cx="33" cy="62"/>
            </a:xfrm>
            <a:custGeom>
              <a:avLst/>
              <a:gdLst>
                <a:gd name="T0" fmla="*/ 96 w 13"/>
                <a:gd name="T1" fmla="*/ 382 h 25"/>
                <a:gd name="T2" fmla="*/ 0 w 13"/>
                <a:gd name="T3" fmla="*/ 30 h 25"/>
                <a:gd name="T4" fmla="*/ 63 w 1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5">
                  <a:moveTo>
                    <a:pt x="6" y="25"/>
                  </a:moveTo>
                  <a:cubicBezTo>
                    <a:pt x="13" y="23"/>
                    <a:pt x="4" y="5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4" name="Freeform 628">
              <a:extLst>
                <a:ext uri="{FF2B5EF4-FFF2-40B4-BE49-F238E27FC236}">
                  <a16:creationId xmlns:a16="http://schemas.microsoft.com/office/drawing/2014/main" id="{1168B840-29C3-448D-AF66-690A865DD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219"/>
              <a:ext cx="13" cy="45"/>
            </a:xfrm>
            <a:custGeom>
              <a:avLst/>
              <a:gdLst>
                <a:gd name="T0" fmla="*/ 88 w 5"/>
                <a:gd name="T1" fmla="*/ 0 h 18"/>
                <a:gd name="T2" fmla="*/ 21 w 5"/>
                <a:gd name="T3" fmla="*/ 158 h 18"/>
                <a:gd name="T4" fmla="*/ 55 w 5"/>
                <a:gd name="T5" fmla="*/ 208 h 18"/>
                <a:gd name="T6" fmla="*/ 0 w 5"/>
                <a:gd name="T7" fmla="*/ 28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3" y="4"/>
                    <a:pt x="2" y="5"/>
                    <a:pt x="1" y="10"/>
                  </a:cubicBezTo>
                  <a:cubicBezTo>
                    <a:pt x="1" y="11"/>
                    <a:pt x="3" y="12"/>
                    <a:pt x="3" y="13"/>
                  </a:cubicBezTo>
                  <a:cubicBezTo>
                    <a:pt x="2" y="16"/>
                    <a:pt x="0" y="15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5" name="Freeform 629">
              <a:extLst>
                <a:ext uri="{FF2B5EF4-FFF2-40B4-BE49-F238E27FC236}">
                  <a16:creationId xmlns:a16="http://schemas.microsoft.com/office/drawing/2014/main" id="{6847C805-C0B8-436E-BF6F-C656C7D27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234"/>
              <a:ext cx="25" cy="42"/>
            </a:xfrm>
            <a:custGeom>
              <a:avLst/>
              <a:gdLst>
                <a:gd name="T0" fmla="*/ 20 w 10"/>
                <a:gd name="T1" fmla="*/ 257 h 17"/>
                <a:gd name="T2" fmla="*/ 158 w 10"/>
                <a:gd name="T3" fmla="*/ 10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1" y="17"/>
                  </a:moveTo>
                  <a:cubicBezTo>
                    <a:pt x="0" y="12"/>
                    <a:pt x="6" y="0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6" name="Freeform 630">
              <a:extLst>
                <a:ext uri="{FF2B5EF4-FFF2-40B4-BE49-F238E27FC236}">
                  <a16:creationId xmlns:a16="http://schemas.microsoft.com/office/drawing/2014/main" id="{D852BDC8-8FE0-4BA0-8216-C8D83A870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1266"/>
              <a:ext cx="45" cy="53"/>
            </a:xfrm>
            <a:custGeom>
              <a:avLst/>
              <a:gdLst>
                <a:gd name="T0" fmla="*/ 0 w 18"/>
                <a:gd name="T1" fmla="*/ 338 h 21"/>
                <a:gd name="T2" fmla="*/ 220 w 18"/>
                <a:gd name="T3" fmla="*/ 33 h 21"/>
                <a:gd name="T4" fmla="*/ 283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0" y="21"/>
                  </a:moveTo>
                  <a:cubicBezTo>
                    <a:pt x="1" y="15"/>
                    <a:pt x="17" y="8"/>
                    <a:pt x="14" y="2"/>
                  </a:cubicBezTo>
                  <a:cubicBezTo>
                    <a:pt x="15" y="1"/>
                    <a:pt x="16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7" name="Freeform 631">
              <a:extLst>
                <a:ext uri="{FF2B5EF4-FFF2-40B4-BE49-F238E27FC236}">
                  <a16:creationId xmlns:a16="http://schemas.microsoft.com/office/drawing/2014/main" id="{B939CA94-0344-479D-A955-774C41646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289"/>
              <a:ext cx="17" cy="42"/>
            </a:xfrm>
            <a:custGeom>
              <a:avLst/>
              <a:gdLst>
                <a:gd name="T0" fmla="*/ 41 w 7"/>
                <a:gd name="T1" fmla="*/ 0 h 17"/>
                <a:gd name="T2" fmla="*/ 12 w 7"/>
                <a:gd name="T3" fmla="*/ 42 h 17"/>
                <a:gd name="T4" fmla="*/ 41 w 7"/>
                <a:gd name="T5" fmla="*/ 25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3" y="0"/>
                  </a:moveTo>
                  <a:cubicBezTo>
                    <a:pt x="2" y="1"/>
                    <a:pt x="1" y="1"/>
                    <a:pt x="1" y="3"/>
                  </a:cubicBezTo>
                  <a:cubicBezTo>
                    <a:pt x="7" y="6"/>
                    <a:pt x="0" y="12"/>
                    <a:pt x="3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8" name="Freeform 632">
              <a:extLst>
                <a:ext uri="{FF2B5EF4-FFF2-40B4-BE49-F238E27FC236}">
                  <a16:creationId xmlns:a16="http://schemas.microsoft.com/office/drawing/2014/main" id="{ED275399-36A2-4983-A0BF-8AC4C4013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1456"/>
              <a:ext cx="45" cy="25"/>
            </a:xfrm>
            <a:custGeom>
              <a:avLst/>
              <a:gdLst>
                <a:gd name="T0" fmla="*/ 0 w 18"/>
                <a:gd name="T1" fmla="*/ 145 h 10"/>
                <a:gd name="T2" fmla="*/ 95 w 18"/>
                <a:gd name="T3" fmla="*/ 113 h 10"/>
                <a:gd name="T4" fmla="*/ 188 w 18"/>
                <a:gd name="T5" fmla="*/ 145 h 10"/>
                <a:gd name="T6" fmla="*/ 283 w 1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0">
                  <a:moveTo>
                    <a:pt x="0" y="9"/>
                  </a:moveTo>
                  <a:cubicBezTo>
                    <a:pt x="2" y="9"/>
                    <a:pt x="4" y="7"/>
                    <a:pt x="6" y="7"/>
                  </a:cubicBezTo>
                  <a:cubicBezTo>
                    <a:pt x="8" y="7"/>
                    <a:pt x="10" y="10"/>
                    <a:pt x="12" y="9"/>
                  </a:cubicBezTo>
                  <a:cubicBezTo>
                    <a:pt x="17" y="8"/>
                    <a:pt x="12" y="2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9" name="Freeform 633">
              <a:extLst>
                <a:ext uri="{FF2B5EF4-FFF2-40B4-BE49-F238E27FC236}">
                  <a16:creationId xmlns:a16="http://schemas.microsoft.com/office/drawing/2014/main" id="{50BEE679-BDD5-4690-8BFF-57F24A7F6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454"/>
              <a:ext cx="35" cy="27"/>
            </a:xfrm>
            <a:custGeom>
              <a:avLst/>
              <a:gdLst>
                <a:gd name="T0" fmla="*/ 0 w 14"/>
                <a:gd name="T1" fmla="*/ 162 h 11"/>
                <a:gd name="T2" fmla="*/ 125 w 14"/>
                <a:gd name="T3" fmla="*/ 0 h 11"/>
                <a:gd name="T4" fmla="*/ 175 w 14"/>
                <a:gd name="T5" fmla="*/ 1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0" y="7"/>
                    <a:pt x="14" y="1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0" name="Freeform 634">
              <a:extLst>
                <a:ext uri="{FF2B5EF4-FFF2-40B4-BE49-F238E27FC236}">
                  <a16:creationId xmlns:a16="http://schemas.microsoft.com/office/drawing/2014/main" id="{09D2353A-FA8A-497A-84C4-DFB0CC7E4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624"/>
              <a:ext cx="53" cy="53"/>
            </a:xfrm>
            <a:custGeom>
              <a:avLst/>
              <a:gdLst>
                <a:gd name="T0" fmla="*/ 0 w 21"/>
                <a:gd name="T1" fmla="*/ 338 h 21"/>
                <a:gd name="T2" fmla="*/ 96 w 21"/>
                <a:gd name="T3" fmla="*/ 255 h 21"/>
                <a:gd name="T4" fmla="*/ 209 w 21"/>
                <a:gd name="T5" fmla="*/ 209 h 21"/>
                <a:gd name="T6" fmla="*/ 275 w 2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0" y="21"/>
                  </a:moveTo>
                  <a:cubicBezTo>
                    <a:pt x="2" y="20"/>
                    <a:pt x="4" y="18"/>
                    <a:pt x="6" y="16"/>
                  </a:cubicBezTo>
                  <a:cubicBezTo>
                    <a:pt x="8" y="15"/>
                    <a:pt x="11" y="15"/>
                    <a:pt x="13" y="13"/>
                  </a:cubicBezTo>
                  <a:cubicBezTo>
                    <a:pt x="21" y="9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1" name="Freeform 635">
              <a:extLst>
                <a:ext uri="{FF2B5EF4-FFF2-40B4-BE49-F238E27FC236}">
                  <a16:creationId xmlns:a16="http://schemas.microsoft.com/office/drawing/2014/main" id="{F152A1D4-483B-4434-9CEC-4433A20BA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471"/>
              <a:ext cx="70" cy="23"/>
            </a:xfrm>
            <a:custGeom>
              <a:avLst/>
              <a:gdLst>
                <a:gd name="T0" fmla="*/ 0 w 28"/>
                <a:gd name="T1" fmla="*/ 0 h 9"/>
                <a:gd name="T2" fmla="*/ 113 w 28"/>
                <a:gd name="T3" fmla="*/ 84 h 9"/>
                <a:gd name="T4" fmla="*/ 270 w 28"/>
                <a:gd name="T5" fmla="*/ 20 h 9"/>
                <a:gd name="T6" fmla="*/ 438 w 28"/>
                <a:gd name="T7" fmla="*/ 9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">
                  <a:moveTo>
                    <a:pt x="0" y="0"/>
                  </a:moveTo>
                  <a:cubicBezTo>
                    <a:pt x="0" y="6"/>
                    <a:pt x="2" y="6"/>
                    <a:pt x="7" y="5"/>
                  </a:cubicBezTo>
                  <a:cubicBezTo>
                    <a:pt x="9" y="4"/>
                    <a:pt x="15" y="3"/>
                    <a:pt x="17" y="1"/>
                  </a:cubicBezTo>
                  <a:cubicBezTo>
                    <a:pt x="17" y="9"/>
                    <a:pt x="24" y="2"/>
                    <a:pt x="28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2" name="Freeform 636">
              <a:extLst>
                <a:ext uri="{FF2B5EF4-FFF2-40B4-BE49-F238E27FC236}">
                  <a16:creationId xmlns:a16="http://schemas.microsoft.com/office/drawing/2014/main" id="{D648B543-45D0-48BA-8295-D9F275756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1359"/>
              <a:ext cx="37" cy="65"/>
            </a:xfrm>
            <a:custGeom>
              <a:avLst/>
              <a:gdLst>
                <a:gd name="T0" fmla="*/ 12 w 15"/>
                <a:gd name="T1" fmla="*/ 408 h 26"/>
                <a:gd name="T2" fmla="*/ 62 w 15"/>
                <a:gd name="T3" fmla="*/ 270 h 26"/>
                <a:gd name="T4" fmla="*/ 91 w 15"/>
                <a:gd name="T5" fmla="*/ 313 h 26"/>
                <a:gd name="T6" fmla="*/ 224 w 15"/>
                <a:gd name="T7" fmla="*/ 188 h 26"/>
                <a:gd name="T8" fmla="*/ 153 w 15"/>
                <a:gd name="T9" fmla="*/ 175 h 26"/>
                <a:gd name="T10" fmla="*/ 121 w 15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6">
                  <a:moveTo>
                    <a:pt x="1" y="26"/>
                  </a:moveTo>
                  <a:cubicBezTo>
                    <a:pt x="0" y="24"/>
                    <a:pt x="0" y="19"/>
                    <a:pt x="4" y="17"/>
                  </a:cubicBezTo>
                  <a:cubicBezTo>
                    <a:pt x="5" y="18"/>
                    <a:pt x="6" y="17"/>
                    <a:pt x="6" y="20"/>
                  </a:cubicBezTo>
                  <a:cubicBezTo>
                    <a:pt x="10" y="20"/>
                    <a:pt x="13" y="15"/>
                    <a:pt x="15" y="12"/>
                  </a:cubicBezTo>
                  <a:cubicBezTo>
                    <a:pt x="14" y="10"/>
                    <a:pt x="12" y="9"/>
                    <a:pt x="10" y="11"/>
                  </a:cubicBezTo>
                  <a:cubicBezTo>
                    <a:pt x="11" y="7"/>
                    <a:pt x="11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3" name="Freeform 637">
              <a:extLst>
                <a:ext uri="{FF2B5EF4-FFF2-40B4-BE49-F238E27FC236}">
                  <a16:creationId xmlns:a16="http://schemas.microsoft.com/office/drawing/2014/main" id="{401780E9-44B8-431F-A1CB-6C7618273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284"/>
              <a:ext cx="33" cy="47"/>
            </a:xfrm>
            <a:custGeom>
              <a:avLst/>
              <a:gdLst>
                <a:gd name="T0" fmla="*/ 0 w 13"/>
                <a:gd name="T1" fmla="*/ 12 h 19"/>
                <a:gd name="T2" fmla="*/ 147 w 13"/>
                <a:gd name="T3" fmla="*/ 153 h 19"/>
                <a:gd name="T4" fmla="*/ 213 w 13"/>
                <a:gd name="T5" fmla="*/ 28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1"/>
                  </a:moveTo>
                  <a:cubicBezTo>
                    <a:pt x="10" y="0"/>
                    <a:pt x="3" y="8"/>
                    <a:pt x="9" y="10"/>
                  </a:cubicBezTo>
                  <a:cubicBezTo>
                    <a:pt x="8" y="13"/>
                    <a:pt x="12" y="16"/>
                    <a:pt x="13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4" name="Freeform 638">
              <a:extLst>
                <a:ext uri="{FF2B5EF4-FFF2-40B4-BE49-F238E27FC236}">
                  <a16:creationId xmlns:a16="http://schemas.microsoft.com/office/drawing/2014/main" id="{0C6F9291-D1DF-4147-8C79-11A535D30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259"/>
              <a:ext cx="28" cy="40"/>
            </a:xfrm>
            <a:custGeom>
              <a:avLst/>
              <a:gdLst>
                <a:gd name="T0" fmla="*/ 117 w 11"/>
                <a:gd name="T1" fmla="*/ 250 h 16"/>
                <a:gd name="T2" fmla="*/ 0 w 11"/>
                <a:gd name="T3" fmla="*/ 145 h 16"/>
                <a:gd name="T4" fmla="*/ 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7" y="16"/>
                  </a:moveTo>
                  <a:cubicBezTo>
                    <a:pt x="3" y="13"/>
                    <a:pt x="11" y="9"/>
                    <a:pt x="0" y="9"/>
                  </a:cubicBezTo>
                  <a:cubicBezTo>
                    <a:pt x="1" y="6"/>
                    <a:pt x="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5" name="Freeform 639">
              <a:extLst>
                <a:ext uri="{FF2B5EF4-FFF2-40B4-BE49-F238E27FC236}">
                  <a16:creationId xmlns:a16="http://schemas.microsoft.com/office/drawing/2014/main" id="{D195BA57-4A15-44F1-B5EA-517649159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1061"/>
              <a:ext cx="55" cy="58"/>
            </a:xfrm>
            <a:custGeom>
              <a:avLst/>
              <a:gdLst>
                <a:gd name="T0" fmla="*/ 0 w 22"/>
                <a:gd name="T1" fmla="*/ 272 h 23"/>
                <a:gd name="T2" fmla="*/ 220 w 22"/>
                <a:gd name="T3" fmla="*/ 272 h 23"/>
                <a:gd name="T4" fmla="*/ 250 w 22"/>
                <a:gd name="T5" fmla="*/ 285 h 23"/>
                <a:gd name="T6" fmla="*/ 250 w 22"/>
                <a:gd name="T7" fmla="*/ 179 h 23"/>
                <a:gd name="T8" fmla="*/ 345 w 22"/>
                <a:gd name="T9" fmla="*/ 22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0" y="17"/>
                  </a:moveTo>
                  <a:cubicBezTo>
                    <a:pt x="8" y="0"/>
                    <a:pt x="6" y="23"/>
                    <a:pt x="14" y="17"/>
                  </a:cubicBezTo>
                  <a:cubicBezTo>
                    <a:pt x="15" y="17"/>
                    <a:pt x="15" y="18"/>
                    <a:pt x="16" y="18"/>
                  </a:cubicBezTo>
                  <a:cubicBezTo>
                    <a:pt x="16" y="16"/>
                    <a:pt x="14" y="12"/>
                    <a:pt x="16" y="11"/>
                  </a:cubicBezTo>
                  <a:cubicBezTo>
                    <a:pt x="18" y="9"/>
                    <a:pt x="19" y="13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6" name="Freeform 640">
              <a:extLst>
                <a:ext uri="{FF2B5EF4-FFF2-40B4-BE49-F238E27FC236}">
                  <a16:creationId xmlns:a16="http://schemas.microsoft.com/office/drawing/2014/main" id="{FA559EAD-4075-4917-9F37-936D4C994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054"/>
              <a:ext cx="15" cy="10"/>
            </a:xfrm>
            <a:custGeom>
              <a:avLst/>
              <a:gdLst>
                <a:gd name="T0" fmla="*/ 0 w 6"/>
                <a:gd name="T1" fmla="*/ 20 h 4"/>
                <a:gd name="T2" fmla="*/ 83 w 6"/>
                <a:gd name="T3" fmla="*/ 20 h 4"/>
                <a:gd name="T4" fmla="*/ 95 w 6"/>
                <a:gd name="T5" fmla="*/ 6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6" y="3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7" name="Freeform 641">
              <a:extLst>
                <a:ext uri="{FF2B5EF4-FFF2-40B4-BE49-F238E27FC236}">
                  <a16:creationId xmlns:a16="http://schemas.microsoft.com/office/drawing/2014/main" id="{473DC127-2BA7-477D-95C9-8418BEDC0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076"/>
              <a:ext cx="13" cy="28"/>
            </a:xfrm>
            <a:custGeom>
              <a:avLst/>
              <a:gdLst>
                <a:gd name="T0" fmla="*/ 68 w 5"/>
                <a:gd name="T1" fmla="*/ 20 h 11"/>
                <a:gd name="T2" fmla="*/ 0 w 5"/>
                <a:gd name="T3" fmla="*/ 64 h 11"/>
                <a:gd name="T4" fmla="*/ 55 w 5"/>
                <a:gd name="T5" fmla="*/ 97 h 11"/>
                <a:gd name="T6" fmla="*/ 88 w 5"/>
                <a:gd name="T7" fmla="*/ 18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1">
                  <a:moveTo>
                    <a:pt x="4" y="1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4" y="8"/>
                    <a:pt x="4" y="9"/>
                    <a:pt x="5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8" name="Freeform 642">
              <a:extLst>
                <a:ext uri="{FF2B5EF4-FFF2-40B4-BE49-F238E27FC236}">
                  <a16:creationId xmlns:a16="http://schemas.microsoft.com/office/drawing/2014/main" id="{96509C7C-F435-4870-9027-CC9FA3A2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049"/>
              <a:ext cx="13" cy="32"/>
            </a:xfrm>
            <a:custGeom>
              <a:avLst/>
              <a:gdLst>
                <a:gd name="T0" fmla="*/ 0 w 5"/>
                <a:gd name="T1" fmla="*/ 0 h 13"/>
                <a:gd name="T2" fmla="*/ 68 w 5"/>
                <a:gd name="T3" fmla="*/ 0 h 13"/>
                <a:gd name="T4" fmla="*/ 88 w 5"/>
                <a:gd name="T5" fmla="*/ 1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0" y="0"/>
                    <a:pt x="3" y="0"/>
                    <a:pt x="4" y="0"/>
                  </a:cubicBezTo>
                  <a:cubicBezTo>
                    <a:pt x="4" y="5"/>
                    <a:pt x="1" y="9"/>
                    <a:pt x="5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9" name="Freeform 643">
              <a:extLst>
                <a:ext uri="{FF2B5EF4-FFF2-40B4-BE49-F238E27FC236}">
                  <a16:creationId xmlns:a16="http://schemas.microsoft.com/office/drawing/2014/main" id="{55F7DEAE-1F5B-4D09-B530-43A387008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779"/>
              <a:ext cx="58" cy="67"/>
            </a:xfrm>
            <a:custGeom>
              <a:avLst/>
              <a:gdLst>
                <a:gd name="T0" fmla="*/ 0 w 23"/>
                <a:gd name="T1" fmla="*/ 382 h 27"/>
                <a:gd name="T2" fmla="*/ 222 w 23"/>
                <a:gd name="T3" fmla="*/ 228 h 27"/>
                <a:gd name="T4" fmla="*/ 368 w 23"/>
                <a:gd name="T5" fmla="*/ 7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0" y="25"/>
                  </a:moveTo>
                  <a:cubicBezTo>
                    <a:pt x="5" y="27"/>
                    <a:pt x="13" y="20"/>
                    <a:pt x="14" y="15"/>
                  </a:cubicBezTo>
                  <a:cubicBezTo>
                    <a:pt x="15" y="10"/>
                    <a:pt x="15" y="0"/>
                    <a:pt x="23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0" name="Freeform 644">
              <a:extLst>
                <a:ext uri="{FF2B5EF4-FFF2-40B4-BE49-F238E27FC236}">
                  <a16:creationId xmlns:a16="http://schemas.microsoft.com/office/drawing/2014/main" id="{8861FD89-2656-4481-91D3-DC1687253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736"/>
              <a:ext cx="50" cy="73"/>
            </a:xfrm>
            <a:custGeom>
              <a:avLst/>
              <a:gdLst>
                <a:gd name="T0" fmla="*/ 313 w 20"/>
                <a:gd name="T1" fmla="*/ 0 h 29"/>
                <a:gd name="T2" fmla="*/ 220 w 20"/>
                <a:gd name="T3" fmla="*/ 254 h 29"/>
                <a:gd name="T4" fmla="*/ 63 w 20"/>
                <a:gd name="T5" fmla="*/ 46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cubicBezTo>
                    <a:pt x="15" y="2"/>
                    <a:pt x="17" y="12"/>
                    <a:pt x="14" y="16"/>
                  </a:cubicBezTo>
                  <a:cubicBezTo>
                    <a:pt x="11" y="21"/>
                    <a:pt x="0" y="23"/>
                    <a:pt x="4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1" name="Freeform 645">
              <a:extLst>
                <a:ext uri="{FF2B5EF4-FFF2-40B4-BE49-F238E27FC236}">
                  <a16:creationId xmlns:a16="http://schemas.microsoft.com/office/drawing/2014/main" id="{B277CE0B-3ACA-4DC5-ADA7-0E0E05CF5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686"/>
              <a:ext cx="8" cy="30"/>
            </a:xfrm>
            <a:custGeom>
              <a:avLst/>
              <a:gdLst>
                <a:gd name="T0" fmla="*/ 35 w 3"/>
                <a:gd name="T1" fmla="*/ 175 h 12"/>
                <a:gd name="T2" fmla="*/ 21 w 3"/>
                <a:gd name="T3" fmla="*/ 175 h 12"/>
                <a:gd name="T4" fmla="*/ 0 w 3"/>
                <a:gd name="T5" fmla="*/ 0 h 12"/>
                <a:gd name="T6" fmla="*/ 56 w 3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2">
                  <a:moveTo>
                    <a:pt x="2" y="11"/>
                  </a:moveTo>
                  <a:cubicBezTo>
                    <a:pt x="1" y="11"/>
                    <a:pt x="1" y="12"/>
                    <a:pt x="1" y="11"/>
                  </a:cubicBezTo>
                  <a:cubicBezTo>
                    <a:pt x="1" y="7"/>
                    <a:pt x="1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2" name="Freeform 646">
              <a:extLst>
                <a:ext uri="{FF2B5EF4-FFF2-40B4-BE49-F238E27FC236}">
                  <a16:creationId xmlns:a16="http://schemas.microsoft.com/office/drawing/2014/main" id="{7303AD10-A8F9-4C6F-B272-E8F25D3E8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789"/>
              <a:ext cx="30" cy="22"/>
            </a:xfrm>
            <a:custGeom>
              <a:avLst/>
              <a:gdLst>
                <a:gd name="T0" fmla="*/ 0 w 12"/>
                <a:gd name="T1" fmla="*/ 29 h 9"/>
                <a:gd name="T2" fmla="*/ 188 w 12"/>
                <a:gd name="T3" fmla="*/ 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2"/>
                  </a:moveTo>
                  <a:cubicBezTo>
                    <a:pt x="5" y="9"/>
                    <a:pt x="8" y="0"/>
                    <a:pt x="12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3" name="Freeform 647">
              <a:extLst>
                <a:ext uri="{FF2B5EF4-FFF2-40B4-BE49-F238E27FC236}">
                  <a16:creationId xmlns:a16="http://schemas.microsoft.com/office/drawing/2014/main" id="{806611D7-131B-4ECE-8EE2-8EDD9CF1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804"/>
              <a:ext cx="10" cy="15"/>
            </a:xfrm>
            <a:custGeom>
              <a:avLst/>
              <a:gdLst>
                <a:gd name="T0" fmla="*/ 63 w 4"/>
                <a:gd name="T1" fmla="*/ 0 h 6"/>
                <a:gd name="T2" fmla="*/ 33 w 4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1" y="1"/>
                    <a:pt x="0" y="4"/>
                    <a:pt x="2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4" name="Freeform 648">
              <a:extLst>
                <a:ext uri="{FF2B5EF4-FFF2-40B4-BE49-F238E27FC236}">
                  <a16:creationId xmlns:a16="http://schemas.microsoft.com/office/drawing/2014/main" id="{AE7EDEDB-AB21-49F9-8068-E51DD48F6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909"/>
              <a:ext cx="267" cy="250"/>
            </a:xfrm>
            <a:custGeom>
              <a:avLst/>
              <a:gdLst>
                <a:gd name="T0" fmla="*/ 312 w 107"/>
                <a:gd name="T1" fmla="*/ 988 h 100"/>
                <a:gd name="T2" fmla="*/ 696 w 107"/>
                <a:gd name="T3" fmla="*/ 458 h 100"/>
                <a:gd name="T4" fmla="*/ 853 w 107"/>
                <a:gd name="T5" fmla="*/ 375 h 100"/>
                <a:gd name="T6" fmla="*/ 933 w 107"/>
                <a:gd name="T7" fmla="*/ 220 h 100"/>
                <a:gd name="T8" fmla="*/ 1195 w 107"/>
                <a:gd name="T9" fmla="*/ 0 h 100"/>
                <a:gd name="T10" fmla="*/ 1120 w 107"/>
                <a:gd name="T11" fmla="*/ 188 h 100"/>
                <a:gd name="T12" fmla="*/ 1382 w 107"/>
                <a:gd name="T13" fmla="*/ 208 h 100"/>
                <a:gd name="T14" fmla="*/ 1475 w 107"/>
                <a:gd name="T15" fmla="*/ 250 h 100"/>
                <a:gd name="T16" fmla="*/ 808 w 107"/>
                <a:gd name="T17" fmla="*/ 583 h 100"/>
                <a:gd name="T18" fmla="*/ 354 w 107"/>
                <a:gd name="T19" fmla="*/ 1563 h 100"/>
                <a:gd name="T20" fmla="*/ 12 w 107"/>
                <a:gd name="T21" fmla="*/ 1438 h 100"/>
                <a:gd name="T22" fmla="*/ 0 w 107"/>
                <a:gd name="T23" fmla="*/ 1395 h 100"/>
                <a:gd name="T24" fmla="*/ 230 w 107"/>
                <a:gd name="T25" fmla="*/ 1188 h 100"/>
                <a:gd name="T26" fmla="*/ 374 w 107"/>
                <a:gd name="T27" fmla="*/ 925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7" h="100">
                  <a:moveTo>
                    <a:pt x="20" y="63"/>
                  </a:moveTo>
                  <a:cubicBezTo>
                    <a:pt x="30" y="52"/>
                    <a:pt x="32" y="37"/>
                    <a:pt x="45" y="29"/>
                  </a:cubicBezTo>
                  <a:cubicBezTo>
                    <a:pt x="48" y="27"/>
                    <a:pt x="53" y="27"/>
                    <a:pt x="55" y="24"/>
                  </a:cubicBezTo>
                  <a:cubicBezTo>
                    <a:pt x="58" y="22"/>
                    <a:pt x="58" y="17"/>
                    <a:pt x="60" y="14"/>
                  </a:cubicBezTo>
                  <a:cubicBezTo>
                    <a:pt x="63" y="10"/>
                    <a:pt x="72" y="0"/>
                    <a:pt x="77" y="0"/>
                  </a:cubicBezTo>
                  <a:cubicBezTo>
                    <a:pt x="91" y="0"/>
                    <a:pt x="73" y="10"/>
                    <a:pt x="72" y="12"/>
                  </a:cubicBezTo>
                  <a:cubicBezTo>
                    <a:pt x="70" y="22"/>
                    <a:pt x="85" y="15"/>
                    <a:pt x="89" y="13"/>
                  </a:cubicBezTo>
                  <a:cubicBezTo>
                    <a:pt x="96" y="11"/>
                    <a:pt x="107" y="10"/>
                    <a:pt x="95" y="16"/>
                  </a:cubicBezTo>
                  <a:cubicBezTo>
                    <a:pt x="81" y="24"/>
                    <a:pt x="66" y="27"/>
                    <a:pt x="52" y="37"/>
                  </a:cubicBezTo>
                  <a:cubicBezTo>
                    <a:pt x="32" y="53"/>
                    <a:pt x="19" y="73"/>
                    <a:pt x="23" y="100"/>
                  </a:cubicBezTo>
                  <a:cubicBezTo>
                    <a:pt x="16" y="95"/>
                    <a:pt x="12" y="89"/>
                    <a:pt x="1" y="92"/>
                  </a:cubicBezTo>
                  <a:cubicBezTo>
                    <a:pt x="1" y="91"/>
                    <a:pt x="0" y="90"/>
                    <a:pt x="0" y="89"/>
                  </a:cubicBezTo>
                  <a:cubicBezTo>
                    <a:pt x="3" y="84"/>
                    <a:pt x="11" y="81"/>
                    <a:pt x="15" y="76"/>
                  </a:cubicBezTo>
                  <a:cubicBezTo>
                    <a:pt x="19" y="71"/>
                    <a:pt x="19" y="64"/>
                    <a:pt x="24" y="59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5" name="Freeform 649">
              <a:extLst>
                <a:ext uri="{FF2B5EF4-FFF2-40B4-BE49-F238E27FC236}">
                  <a16:creationId xmlns:a16="http://schemas.microsoft.com/office/drawing/2014/main" id="{F053E0F3-7ED2-4373-A34F-1AA87F7D3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184"/>
              <a:ext cx="90" cy="57"/>
            </a:xfrm>
            <a:custGeom>
              <a:avLst/>
              <a:gdLst>
                <a:gd name="T0" fmla="*/ 0 w 36"/>
                <a:gd name="T1" fmla="*/ 0 h 23"/>
                <a:gd name="T2" fmla="*/ 20 w 36"/>
                <a:gd name="T3" fmla="*/ 196 h 23"/>
                <a:gd name="T4" fmla="*/ 208 w 36"/>
                <a:gd name="T5" fmla="*/ 196 h 23"/>
                <a:gd name="T6" fmla="*/ 563 w 36"/>
                <a:gd name="T7" fmla="*/ 245 h 23"/>
                <a:gd name="T8" fmla="*/ 313 w 36"/>
                <a:gd name="T9" fmla="*/ 216 h 23"/>
                <a:gd name="T10" fmla="*/ 83 w 36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1" y="3"/>
                    <a:pt x="0" y="11"/>
                    <a:pt x="1" y="13"/>
                  </a:cubicBezTo>
                  <a:cubicBezTo>
                    <a:pt x="5" y="18"/>
                    <a:pt x="7" y="14"/>
                    <a:pt x="13" y="13"/>
                  </a:cubicBezTo>
                  <a:cubicBezTo>
                    <a:pt x="20" y="12"/>
                    <a:pt x="31" y="23"/>
                    <a:pt x="36" y="16"/>
                  </a:cubicBezTo>
                  <a:cubicBezTo>
                    <a:pt x="30" y="14"/>
                    <a:pt x="26" y="17"/>
                    <a:pt x="20" y="14"/>
                  </a:cubicBezTo>
                  <a:cubicBezTo>
                    <a:pt x="14" y="11"/>
                    <a:pt x="8" y="6"/>
                    <a:pt x="5" y="0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6" name="Freeform 650">
              <a:extLst>
                <a:ext uri="{FF2B5EF4-FFF2-40B4-BE49-F238E27FC236}">
                  <a16:creationId xmlns:a16="http://schemas.microsoft.com/office/drawing/2014/main" id="{409351F5-6286-4318-BAAC-3674E2895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799"/>
              <a:ext cx="90" cy="110"/>
            </a:xfrm>
            <a:custGeom>
              <a:avLst/>
              <a:gdLst>
                <a:gd name="T0" fmla="*/ 0 w 36"/>
                <a:gd name="T1" fmla="*/ 83 h 44"/>
                <a:gd name="T2" fmla="*/ 83 w 36"/>
                <a:gd name="T3" fmla="*/ 688 h 44"/>
                <a:gd name="T4" fmla="*/ 220 w 36"/>
                <a:gd name="T5" fmla="*/ 425 h 44"/>
                <a:gd name="T6" fmla="*/ 408 w 36"/>
                <a:gd name="T7" fmla="*/ 238 h 44"/>
                <a:gd name="T8" fmla="*/ 125 w 36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4">
                  <a:moveTo>
                    <a:pt x="0" y="5"/>
                  </a:moveTo>
                  <a:cubicBezTo>
                    <a:pt x="16" y="5"/>
                    <a:pt x="12" y="35"/>
                    <a:pt x="5" y="44"/>
                  </a:cubicBezTo>
                  <a:cubicBezTo>
                    <a:pt x="10" y="39"/>
                    <a:pt x="11" y="33"/>
                    <a:pt x="14" y="27"/>
                  </a:cubicBezTo>
                  <a:cubicBezTo>
                    <a:pt x="17" y="20"/>
                    <a:pt x="21" y="19"/>
                    <a:pt x="26" y="15"/>
                  </a:cubicBezTo>
                  <a:cubicBezTo>
                    <a:pt x="36" y="4"/>
                    <a:pt x="17" y="0"/>
                    <a:pt x="8" y="0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7" name="Freeform 651">
              <a:extLst>
                <a:ext uri="{FF2B5EF4-FFF2-40B4-BE49-F238E27FC236}">
                  <a16:creationId xmlns:a16="http://schemas.microsoft.com/office/drawing/2014/main" id="{E3DA43E8-083F-45E3-96BA-219BF24A6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751"/>
              <a:ext cx="35" cy="33"/>
            </a:xfrm>
            <a:custGeom>
              <a:avLst/>
              <a:gdLst>
                <a:gd name="T0" fmla="*/ 63 w 14"/>
                <a:gd name="T1" fmla="*/ 0 h 13"/>
                <a:gd name="T2" fmla="*/ 0 w 14"/>
                <a:gd name="T3" fmla="*/ 213 h 13"/>
                <a:gd name="T4" fmla="*/ 220 w 14"/>
                <a:gd name="T5" fmla="*/ 180 h 13"/>
                <a:gd name="T6" fmla="*/ 95 w 14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3">
                  <a:moveTo>
                    <a:pt x="4" y="0"/>
                  </a:moveTo>
                  <a:cubicBezTo>
                    <a:pt x="3" y="5"/>
                    <a:pt x="3" y="9"/>
                    <a:pt x="0" y="13"/>
                  </a:cubicBezTo>
                  <a:cubicBezTo>
                    <a:pt x="4" y="11"/>
                    <a:pt x="9" y="12"/>
                    <a:pt x="14" y="11"/>
                  </a:cubicBezTo>
                  <a:cubicBezTo>
                    <a:pt x="11" y="8"/>
                    <a:pt x="6" y="5"/>
                    <a:pt x="6" y="0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8" name="Freeform 652">
              <a:extLst>
                <a:ext uri="{FF2B5EF4-FFF2-40B4-BE49-F238E27FC236}">
                  <a16:creationId xmlns:a16="http://schemas.microsoft.com/office/drawing/2014/main" id="{93FC3A13-4400-4052-BAAC-D26298214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741"/>
              <a:ext cx="123" cy="73"/>
            </a:xfrm>
            <a:custGeom>
              <a:avLst/>
              <a:gdLst>
                <a:gd name="T0" fmla="*/ 0 w 49"/>
                <a:gd name="T1" fmla="*/ 305 h 29"/>
                <a:gd name="T2" fmla="*/ 63 w 49"/>
                <a:gd name="T3" fmla="*/ 443 h 29"/>
                <a:gd name="T4" fmla="*/ 251 w 49"/>
                <a:gd name="T5" fmla="*/ 317 h 29"/>
                <a:gd name="T6" fmla="*/ 429 w 49"/>
                <a:gd name="T7" fmla="*/ 222 h 29"/>
                <a:gd name="T8" fmla="*/ 650 w 49"/>
                <a:gd name="T9" fmla="*/ 176 h 29"/>
                <a:gd name="T10" fmla="*/ 693 w 49"/>
                <a:gd name="T11" fmla="*/ 33 h 29"/>
                <a:gd name="T12" fmla="*/ 492 w 49"/>
                <a:gd name="T13" fmla="*/ 113 h 29"/>
                <a:gd name="T14" fmla="*/ 50 w 49"/>
                <a:gd name="T15" fmla="*/ 191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29">
                  <a:moveTo>
                    <a:pt x="0" y="19"/>
                  </a:moveTo>
                  <a:cubicBezTo>
                    <a:pt x="4" y="22"/>
                    <a:pt x="0" y="27"/>
                    <a:pt x="4" y="28"/>
                  </a:cubicBezTo>
                  <a:cubicBezTo>
                    <a:pt x="7" y="29"/>
                    <a:pt x="14" y="22"/>
                    <a:pt x="16" y="20"/>
                  </a:cubicBezTo>
                  <a:cubicBezTo>
                    <a:pt x="19" y="18"/>
                    <a:pt x="23" y="15"/>
                    <a:pt x="27" y="14"/>
                  </a:cubicBezTo>
                  <a:cubicBezTo>
                    <a:pt x="31" y="13"/>
                    <a:pt x="37" y="14"/>
                    <a:pt x="41" y="11"/>
                  </a:cubicBezTo>
                  <a:cubicBezTo>
                    <a:pt x="43" y="9"/>
                    <a:pt x="49" y="5"/>
                    <a:pt x="44" y="2"/>
                  </a:cubicBezTo>
                  <a:cubicBezTo>
                    <a:pt x="41" y="0"/>
                    <a:pt x="34" y="6"/>
                    <a:pt x="31" y="7"/>
                  </a:cubicBezTo>
                  <a:cubicBezTo>
                    <a:pt x="23" y="11"/>
                    <a:pt x="12" y="16"/>
                    <a:pt x="3" y="12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9" name="Freeform 653">
              <a:extLst>
                <a:ext uri="{FF2B5EF4-FFF2-40B4-BE49-F238E27FC236}">
                  <a16:creationId xmlns:a16="http://schemas.microsoft.com/office/drawing/2014/main" id="{103F9256-9640-48FE-B20A-FA4363446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329"/>
              <a:ext cx="98" cy="140"/>
            </a:xfrm>
            <a:custGeom>
              <a:avLst/>
              <a:gdLst>
                <a:gd name="T0" fmla="*/ 0 w 39"/>
                <a:gd name="T1" fmla="*/ 270 h 56"/>
                <a:gd name="T2" fmla="*/ 188 w 39"/>
                <a:gd name="T3" fmla="*/ 50 h 56"/>
                <a:gd name="T4" fmla="*/ 284 w 39"/>
                <a:gd name="T5" fmla="*/ 238 h 56"/>
                <a:gd name="T6" fmla="*/ 460 w 39"/>
                <a:gd name="T7" fmla="*/ 875 h 56"/>
                <a:gd name="T8" fmla="*/ 397 w 39"/>
                <a:gd name="T9" fmla="*/ 500 h 56"/>
                <a:gd name="T10" fmla="*/ 146 w 39"/>
                <a:gd name="T11" fmla="*/ 25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6">
                  <a:moveTo>
                    <a:pt x="0" y="17"/>
                  </a:moveTo>
                  <a:cubicBezTo>
                    <a:pt x="5" y="15"/>
                    <a:pt x="7" y="5"/>
                    <a:pt x="12" y="3"/>
                  </a:cubicBezTo>
                  <a:cubicBezTo>
                    <a:pt x="20" y="0"/>
                    <a:pt x="17" y="11"/>
                    <a:pt x="18" y="15"/>
                  </a:cubicBezTo>
                  <a:cubicBezTo>
                    <a:pt x="21" y="26"/>
                    <a:pt x="39" y="43"/>
                    <a:pt x="29" y="56"/>
                  </a:cubicBezTo>
                  <a:cubicBezTo>
                    <a:pt x="24" y="50"/>
                    <a:pt x="29" y="39"/>
                    <a:pt x="25" y="32"/>
                  </a:cubicBezTo>
                  <a:cubicBezTo>
                    <a:pt x="23" y="27"/>
                    <a:pt x="13" y="17"/>
                    <a:pt x="9" y="16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0" name="Freeform 654">
              <a:extLst>
                <a:ext uri="{FF2B5EF4-FFF2-40B4-BE49-F238E27FC236}">
                  <a16:creationId xmlns:a16="http://schemas.microsoft.com/office/drawing/2014/main" id="{5CB68DBA-899C-45DE-B158-68E3CA2A5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284"/>
              <a:ext cx="80" cy="75"/>
            </a:xfrm>
            <a:custGeom>
              <a:avLst/>
              <a:gdLst>
                <a:gd name="T0" fmla="*/ 0 w 32"/>
                <a:gd name="T1" fmla="*/ 158 h 30"/>
                <a:gd name="T2" fmla="*/ 283 w 32"/>
                <a:gd name="T3" fmla="*/ 158 h 30"/>
                <a:gd name="T4" fmla="*/ 500 w 32"/>
                <a:gd name="T5" fmla="*/ 0 h 30"/>
                <a:gd name="T6" fmla="*/ 375 w 32"/>
                <a:gd name="T7" fmla="*/ 208 h 30"/>
                <a:gd name="T8" fmla="*/ 395 w 32"/>
                <a:gd name="T9" fmla="*/ 470 h 30"/>
                <a:gd name="T10" fmla="*/ 188 w 32"/>
                <a:gd name="T11" fmla="*/ 23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0">
                  <a:moveTo>
                    <a:pt x="0" y="10"/>
                  </a:moveTo>
                  <a:cubicBezTo>
                    <a:pt x="5" y="11"/>
                    <a:pt x="13" y="11"/>
                    <a:pt x="18" y="10"/>
                  </a:cubicBezTo>
                  <a:cubicBezTo>
                    <a:pt x="25" y="9"/>
                    <a:pt x="26" y="1"/>
                    <a:pt x="32" y="0"/>
                  </a:cubicBezTo>
                  <a:cubicBezTo>
                    <a:pt x="32" y="6"/>
                    <a:pt x="27" y="8"/>
                    <a:pt x="24" y="13"/>
                  </a:cubicBezTo>
                  <a:cubicBezTo>
                    <a:pt x="21" y="19"/>
                    <a:pt x="22" y="24"/>
                    <a:pt x="25" y="30"/>
                  </a:cubicBezTo>
                  <a:cubicBezTo>
                    <a:pt x="20" y="28"/>
                    <a:pt x="16" y="20"/>
                    <a:pt x="12" y="15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1" name="Freeform 655">
              <a:extLst>
                <a:ext uri="{FF2B5EF4-FFF2-40B4-BE49-F238E27FC236}">
                  <a16:creationId xmlns:a16="http://schemas.microsoft.com/office/drawing/2014/main" id="{EB46A618-DF92-4BD1-9F76-729ECB1E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1466"/>
              <a:ext cx="58" cy="120"/>
            </a:xfrm>
            <a:custGeom>
              <a:avLst/>
              <a:gdLst>
                <a:gd name="T0" fmla="*/ 0 w 23"/>
                <a:gd name="T1" fmla="*/ 63 h 48"/>
                <a:gd name="T2" fmla="*/ 368 w 23"/>
                <a:gd name="T3" fmla="*/ 95 h 48"/>
                <a:gd name="T4" fmla="*/ 305 w 23"/>
                <a:gd name="T5" fmla="*/ 595 h 48"/>
                <a:gd name="T6" fmla="*/ 113 w 23"/>
                <a:gd name="T7" fmla="*/ 720 h 48"/>
                <a:gd name="T8" fmla="*/ 192 w 23"/>
                <a:gd name="T9" fmla="*/ 363 h 48"/>
                <a:gd name="T10" fmla="*/ 113 w 23"/>
                <a:gd name="T11" fmla="*/ 83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8">
                  <a:moveTo>
                    <a:pt x="0" y="4"/>
                  </a:moveTo>
                  <a:cubicBezTo>
                    <a:pt x="6" y="4"/>
                    <a:pt x="20" y="0"/>
                    <a:pt x="23" y="6"/>
                  </a:cubicBezTo>
                  <a:cubicBezTo>
                    <a:pt x="10" y="17"/>
                    <a:pt x="19" y="24"/>
                    <a:pt x="19" y="38"/>
                  </a:cubicBezTo>
                  <a:cubicBezTo>
                    <a:pt x="18" y="46"/>
                    <a:pt x="14" y="48"/>
                    <a:pt x="7" y="46"/>
                  </a:cubicBezTo>
                  <a:cubicBezTo>
                    <a:pt x="10" y="38"/>
                    <a:pt x="13" y="33"/>
                    <a:pt x="12" y="23"/>
                  </a:cubicBezTo>
                  <a:cubicBezTo>
                    <a:pt x="12" y="16"/>
                    <a:pt x="6" y="11"/>
                    <a:pt x="7" y="5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2" name="Freeform 656">
              <a:extLst>
                <a:ext uri="{FF2B5EF4-FFF2-40B4-BE49-F238E27FC236}">
                  <a16:creationId xmlns:a16="http://schemas.microsoft.com/office/drawing/2014/main" id="{B2E5FD6C-7A9B-4086-8217-760DDF43A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096"/>
              <a:ext cx="68" cy="35"/>
            </a:xfrm>
            <a:custGeom>
              <a:avLst/>
              <a:gdLst>
                <a:gd name="T0" fmla="*/ 0 w 27"/>
                <a:gd name="T1" fmla="*/ 33 h 14"/>
                <a:gd name="T2" fmla="*/ 179 w 27"/>
                <a:gd name="T3" fmla="*/ 220 h 14"/>
                <a:gd name="T4" fmla="*/ 431 w 27"/>
                <a:gd name="T5" fmla="*/ 20 h 14"/>
                <a:gd name="T6" fmla="*/ 113 w 27"/>
                <a:gd name="T7" fmla="*/ 2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4">
                  <a:moveTo>
                    <a:pt x="0" y="2"/>
                  </a:moveTo>
                  <a:cubicBezTo>
                    <a:pt x="7" y="3"/>
                    <a:pt x="7" y="11"/>
                    <a:pt x="11" y="14"/>
                  </a:cubicBezTo>
                  <a:cubicBezTo>
                    <a:pt x="16" y="8"/>
                    <a:pt x="16" y="0"/>
                    <a:pt x="27" y="1"/>
                  </a:cubicBezTo>
                  <a:cubicBezTo>
                    <a:pt x="21" y="1"/>
                    <a:pt x="14" y="1"/>
                    <a:pt x="7" y="1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3" name="Freeform 657">
              <a:extLst>
                <a:ext uri="{FF2B5EF4-FFF2-40B4-BE49-F238E27FC236}">
                  <a16:creationId xmlns:a16="http://schemas.microsoft.com/office/drawing/2014/main" id="{B2F1159B-FD99-486D-9090-D14F637D4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756"/>
              <a:ext cx="67" cy="98"/>
            </a:xfrm>
            <a:custGeom>
              <a:avLst/>
              <a:gdLst>
                <a:gd name="T0" fmla="*/ 62 w 27"/>
                <a:gd name="T1" fmla="*/ 95 h 39"/>
                <a:gd name="T2" fmla="*/ 124 w 27"/>
                <a:gd name="T3" fmla="*/ 410 h 39"/>
                <a:gd name="T4" fmla="*/ 246 w 27"/>
                <a:gd name="T5" fmla="*/ 588 h 39"/>
                <a:gd name="T6" fmla="*/ 412 w 27"/>
                <a:gd name="T7" fmla="*/ 601 h 39"/>
                <a:gd name="T8" fmla="*/ 166 w 27"/>
                <a:gd name="T9" fmla="*/ 334 h 39"/>
                <a:gd name="T10" fmla="*/ 42 w 27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9">
                  <a:moveTo>
                    <a:pt x="4" y="6"/>
                  </a:moveTo>
                  <a:cubicBezTo>
                    <a:pt x="0" y="11"/>
                    <a:pt x="6" y="21"/>
                    <a:pt x="8" y="26"/>
                  </a:cubicBezTo>
                  <a:cubicBezTo>
                    <a:pt x="9" y="34"/>
                    <a:pt x="7" y="35"/>
                    <a:pt x="16" y="37"/>
                  </a:cubicBezTo>
                  <a:cubicBezTo>
                    <a:pt x="19" y="37"/>
                    <a:pt x="23" y="36"/>
                    <a:pt x="27" y="38"/>
                  </a:cubicBezTo>
                  <a:cubicBezTo>
                    <a:pt x="19" y="39"/>
                    <a:pt x="14" y="27"/>
                    <a:pt x="11" y="21"/>
                  </a:cubicBezTo>
                  <a:cubicBezTo>
                    <a:pt x="7" y="12"/>
                    <a:pt x="3" y="10"/>
                    <a:pt x="3" y="0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4" name="Freeform 658">
              <a:extLst>
                <a:ext uri="{FF2B5EF4-FFF2-40B4-BE49-F238E27FC236}">
                  <a16:creationId xmlns:a16="http://schemas.microsoft.com/office/drawing/2014/main" id="{B00D0418-8A4F-4029-B287-ADFDA07A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66"/>
              <a:ext cx="77" cy="138"/>
            </a:xfrm>
            <a:custGeom>
              <a:avLst/>
              <a:gdLst>
                <a:gd name="T0" fmla="*/ 278 w 31"/>
                <a:gd name="T1" fmla="*/ 472 h 55"/>
                <a:gd name="T2" fmla="*/ 186 w 31"/>
                <a:gd name="T3" fmla="*/ 713 h 55"/>
                <a:gd name="T4" fmla="*/ 0 w 31"/>
                <a:gd name="T5" fmla="*/ 851 h 55"/>
                <a:gd name="T6" fmla="*/ 474 w 31"/>
                <a:gd name="T7" fmla="*/ 775 h 55"/>
                <a:gd name="T8" fmla="*/ 370 w 31"/>
                <a:gd name="T9" fmla="*/ 379 h 55"/>
                <a:gd name="T10" fmla="*/ 320 w 31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55">
                  <a:moveTo>
                    <a:pt x="18" y="30"/>
                  </a:moveTo>
                  <a:cubicBezTo>
                    <a:pt x="16" y="31"/>
                    <a:pt x="15" y="41"/>
                    <a:pt x="12" y="45"/>
                  </a:cubicBezTo>
                  <a:cubicBezTo>
                    <a:pt x="9" y="49"/>
                    <a:pt x="2" y="50"/>
                    <a:pt x="0" y="54"/>
                  </a:cubicBezTo>
                  <a:cubicBezTo>
                    <a:pt x="10" y="55"/>
                    <a:pt x="22" y="41"/>
                    <a:pt x="31" y="49"/>
                  </a:cubicBezTo>
                  <a:cubicBezTo>
                    <a:pt x="22" y="41"/>
                    <a:pt x="21" y="36"/>
                    <a:pt x="24" y="24"/>
                  </a:cubicBezTo>
                  <a:cubicBezTo>
                    <a:pt x="26" y="13"/>
                    <a:pt x="25" y="10"/>
                    <a:pt x="21" y="0"/>
                  </a:cubicBezTo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5" name="Freeform 659">
              <a:extLst>
                <a:ext uri="{FF2B5EF4-FFF2-40B4-BE49-F238E27FC236}">
                  <a16:creationId xmlns:a16="http://schemas.microsoft.com/office/drawing/2014/main" id="{C1ED2574-B3DD-4BDA-9A38-77F7D7AD1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954"/>
              <a:ext cx="80" cy="50"/>
            </a:xfrm>
            <a:custGeom>
              <a:avLst/>
              <a:gdLst>
                <a:gd name="T0" fmla="*/ 375 w 32"/>
                <a:gd name="T1" fmla="*/ 50 h 20"/>
                <a:gd name="T2" fmla="*/ 0 w 32"/>
                <a:gd name="T3" fmla="*/ 313 h 20"/>
                <a:gd name="T4" fmla="*/ 145 w 32"/>
                <a:gd name="T5" fmla="*/ 208 h 20"/>
                <a:gd name="T6" fmla="*/ 333 w 32"/>
                <a:gd name="T7" fmla="*/ 145 h 20"/>
                <a:gd name="T8" fmla="*/ 438 w 32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0">
                  <a:moveTo>
                    <a:pt x="24" y="3"/>
                  </a:moveTo>
                  <a:cubicBezTo>
                    <a:pt x="18" y="10"/>
                    <a:pt x="3" y="11"/>
                    <a:pt x="0" y="20"/>
                  </a:cubicBezTo>
                  <a:cubicBezTo>
                    <a:pt x="4" y="19"/>
                    <a:pt x="6" y="15"/>
                    <a:pt x="9" y="13"/>
                  </a:cubicBezTo>
                  <a:cubicBezTo>
                    <a:pt x="14" y="10"/>
                    <a:pt x="16" y="10"/>
                    <a:pt x="21" y="9"/>
                  </a:cubicBezTo>
                  <a:cubicBezTo>
                    <a:pt x="30" y="7"/>
                    <a:pt x="32" y="7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6" name="Freeform 660">
              <a:extLst>
                <a:ext uri="{FF2B5EF4-FFF2-40B4-BE49-F238E27FC236}">
                  <a16:creationId xmlns:a16="http://schemas.microsoft.com/office/drawing/2014/main" id="{24871FC8-DF4F-4D21-AE19-20BDB5941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819"/>
              <a:ext cx="33" cy="17"/>
            </a:xfrm>
            <a:custGeom>
              <a:avLst/>
              <a:gdLst>
                <a:gd name="T0" fmla="*/ 33 w 13"/>
                <a:gd name="T1" fmla="*/ 0 h 7"/>
                <a:gd name="T2" fmla="*/ 96 w 13"/>
                <a:gd name="T3" fmla="*/ 100 h 7"/>
                <a:gd name="T4" fmla="*/ 213 w 13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2" y="0"/>
                  </a:moveTo>
                  <a:cubicBezTo>
                    <a:pt x="0" y="3"/>
                    <a:pt x="3" y="7"/>
                    <a:pt x="6" y="7"/>
                  </a:cubicBezTo>
                  <a:cubicBezTo>
                    <a:pt x="10" y="7"/>
                    <a:pt x="13" y="1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7" name="Freeform 661">
              <a:extLst>
                <a:ext uri="{FF2B5EF4-FFF2-40B4-BE49-F238E27FC236}">
                  <a16:creationId xmlns:a16="http://schemas.microsoft.com/office/drawing/2014/main" id="{F33D1FD1-B48F-4090-A010-68C2619B3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054"/>
              <a:ext cx="17" cy="20"/>
            </a:xfrm>
            <a:custGeom>
              <a:avLst/>
              <a:gdLst>
                <a:gd name="T0" fmla="*/ 12 w 7"/>
                <a:gd name="T1" fmla="*/ 0 h 8"/>
                <a:gd name="T2" fmla="*/ 0 w 7"/>
                <a:gd name="T3" fmla="*/ 125 h 8"/>
                <a:gd name="T4" fmla="*/ 100 w 7"/>
                <a:gd name="T5" fmla="*/ 1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3"/>
                    <a:pt x="2" y="6"/>
                    <a:pt x="0" y="8"/>
                  </a:cubicBezTo>
                  <a:cubicBezTo>
                    <a:pt x="2" y="8"/>
                    <a:pt x="5" y="8"/>
                    <a:pt x="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8" name="Freeform 662">
              <a:extLst>
                <a:ext uri="{FF2B5EF4-FFF2-40B4-BE49-F238E27FC236}">
                  <a16:creationId xmlns:a16="http://schemas.microsoft.com/office/drawing/2014/main" id="{B48219AC-7D75-46B5-B7C1-CD5A406B3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421"/>
              <a:ext cx="162" cy="110"/>
            </a:xfrm>
            <a:custGeom>
              <a:avLst/>
              <a:gdLst>
                <a:gd name="T0" fmla="*/ 0 w 65"/>
                <a:gd name="T1" fmla="*/ 270 h 44"/>
                <a:gd name="T2" fmla="*/ 199 w 65"/>
                <a:gd name="T3" fmla="*/ 270 h 44"/>
                <a:gd name="T4" fmla="*/ 341 w 65"/>
                <a:gd name="T5" fmla="*/ 158 h 44"/>
                <a:gd name="T6" fmla="*/ 341 w 65"/>
                <a:gd name="T7" fmla="*/ 50 h 44"/>
                <a:gd name="T8" fmla="*/ 416 w 65"/>
                <a:gd name="T9" fmla="*/ 63 h 44"/>
                <a:gd name="T10" fmla="*/ 558 w 65"/>
                <a:gd name="T11" fmla="*/ 175 h 44"/>
                <a:gd name="T12" fmla="*/ 695 w 65"/>
                <a:gd name="T13" fmla="*/ 425 h 44"/>
                <a:gd name="T14" fmla="*/ 945 w 65"/>
                <a:gd name="T15" fmla="*/ 625 h 44"/>
                <a:gd name="T16" fmla="*/ 745 w 65"/>
                <a:gd name="T17" fmla="*/ 675 h 44"/>
                <a:gd name="T18" fmla="*/ 558 w 65"/>
                <a:gd name="T19" fmla="*/ 613 h 44"/>
                <a:gd name="T20" fmla="*/ 341 w 65"/>
                <a:gd name="T21" fmla="*/ 345 h 44"/>
                <a:gd name="T22" fmla="*/ 199 w 65"/>
                <a:gd name="T23" fmla="*/ 30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44">
                  <a:moveTo>
                    <a:pt x="0" y="17"/>
                  </a:moveTo>
                  <a:cubicBezTo>
                    <a:pt x="2" y="19"/>
                    <a:pt x="9" y="17"/>
                    <a:pt x="13" y="17"/>
                  </a:cubicBezTo>
                  <a:cubicBezTo>
                    <a:pt x="17" y="16"/>
                    <a:pt x="20" y="14"/>
                    <a:pt x="22" y="10"/>
                  </a:cubicBezTo>
                  <a:cubicBezTo>
                    <a:pt x="22" y="8"/>
                    <a:pt x="21" y="4"/>
                    <a:pt x="22" y="3"/>
                  </a:cubicBezTo>
                  <a:cubicBezTo>
                    <a:pt x="25" y="0"/>
                    <a:pt x="25" y="3"/>
                    <a:pt x="27" y="4"/>
                  </a:cubicBezTo>
                  <a:cubicBezTo>
                    <a:pt x="30" y="7"/>
                    <a:pt x="32" y="11"/>
                    <a:pt x="36" y="11"/>
                  </a:cubicBezTo>
                  <a:cubicBezTo>
                    <a:pt x="36" y="17"/>
                    <a:pt x="40" y="24"/>
                    <a:pt x="45" y="27"/>
                  </a:cubicBezTo>
                  <a:cubicBezTo>
                    <a:pt x="48" y="29"/>
                    <a:pt x="65" y="32"/>
                    <a:pt x="61" y="40"/>
                  </a:cubicBezTo>
                  <a:cubicBezTo>
                    <a:pt x="59" y="42"/>
                    <a:pt x="51" y="42"/>
                    <a:pt x="48" y="43"/>
                  </a:cubicBezTo>
                  <a:cubicBezTo>
                    <a:pt x="42" y="44"/>
                    <a:pt x="40" y="43"/>
                    <a:pt x="36" y="39"/>
                  </a:cubicBezTo>
                  <a:cubicBezTo>
                    <a:pt x="31" y="34"/>
                    <a:pt x="27" y="26"/>
                    <a:pt x="22" y="22"/>
                  </a:cubicBezTo>
                  <a:cubicBezTo>
                    <a:pt x="19" y="19"/>
                    <a:pt x="16" y="21"/>
                    <a:pt x="13" y="19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9" name="Freeform 663">
              <a:extLst>
                <a:ext uri="{FF2B5EF4-FFF2-40B4-BE49-F238E27FC236}">
                  <a16:creationId xmlns:a16="http://schemas.microsoft.com/office/drawing/2014/main" id="{13C77E9B-74B7-43C5-9C2A-665332F1F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566"/>
              <a:ext cx="120" cy="96"/>
            </a:xfrm>
            <a:custGeom>
              <a:avLst/>
              <a:gdLst>
                <a:gd name="T0" fmla="*/ 0 w 48"/>
                <a:gd name="T1" fmla="*/ 222 h 38"/>
                <a:gd name="T2" fmla="*/ 333 w 48"/>
                <a:gd name="T3" fmla="*/ 129 h 38"/>
                <a:gd name="T4" fmla="*/ 563 w 48"/>
                <a:gd name="T5" fmla="*/ 243 h 38"/>
                <a:gd name="T6" fmla="*/ 688 w 48"/>
                <a:gd name="T7" fmla="*/ 422 h 38"/>
                <a:gd name="T8" fmla="*/ 188 w 48"/>
                <a:gd name="T9" fmla="*/ 306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8">
                  <a:moveTo>
                    <a:pt x="0" y="14"/>
                  </a:moveTo>
                  <a:cubicBezTo>
                    <a:pt x="9" y="19"/>
                    <a:pt x="12" y="0"/>
                    <a:pt x="21" y="8"/>
                  </a:cubicBezTo>
                  <a:cubicBezTo>
                    <a:pt x="27" y="13"/>
                    <a:pt x="30" y="12"/>
                    <a:pt x="36" y="15"/>
                  </a:cubicBezTo>
                  <a:cubicBezTo>
                    <a:pt x="42" y="17"/>
                    <a:pt x="48" y="19"/>
                    <a:pt x="44" y="26"/>
                  </a:cubicBezTo>
                  <a:cubicBezTo>
                    <a:pt x="38" y="38"/>
                    <a:pt x="18" y="24"/>
                    <a:pt x="12" y="19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0" name="Freeform 664">
              <a:extLst>
                <a:ext uri="{FF2B5EF4-FFF2-40B4-BE49-F238E27FC236}">
                  <a16:creationId xmlns:a16="http://schemas.microsoft.com/office/drawing/2014/main" id="{BB8DA66D-972C-4DC7-A3D2-5514600E5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846"/>
              <a:ext cx="110" cy="138"/>
            </a:xfrm>
            <a:custGeom>
              <a:avLst/>
              <a:gdLst>
                <a:gd name="T0" fmla="*/ 0 w 44"/>
                <a:gd name="T1" fmla="*/ 459 h 55"/>
                <a:gd name="T2" fmla="*/ 50 w 44"/>
                <a:gd name="T3" fmla="*/ 555 h 55"/>
                <a:gd name="T4" fmla="*/ 83 w 44"/>
                <a:gd name="T5" fmla="*/ 647 h 55"/>
                <a:gd name="T6" fmla="*/ 50 w 44"/>
                <a:gd name="T7" fmla="*/ 743 h 55"/>
                <a:gd name="T8" fmla="*/ 83 w 44"/>
                <a:gd name="T9" fmla="*/ 851 h 55"/>
                <a:gd name="T10" fmla="*/ 188 w 44"/>
                <a:gd name="T11" fmla="*/ 775 h 55"/>
                <a:gd name="T12" fmla="*/ 175 w 44"/>
                <a:gd name="T13" fmla="*/ 755 h 55"/>
                <a:gd name="T14" fmla="*/ 175 w 44"/>
                <a:gd name="T15" fmla="*/ 743 h 55"/>
                <a:gd name="T16" fmla="*/ 283 w 44"/>
                <a:gd name="T17" fmla="*/ 818 h 55"/>
                <a:gd name="T18" fmla="*/ 283 w 44"/>
                <a:gd name="T19" fmla="*/ 755 h 55"/>
                <a:gd name="T20" fmla="*/ 345 w 44"/>
                <a:gd name="T21" fmla="*/ 660 h 55"/>
                <a:gd name="T22" fmla="*/ 470 w 44"/>
                <a:gd name="T23" fmla="*/ 597 h 55"/>
                <a:gd name="T24" fmla="*/ 500 w 44"/>
                <a:gd name="T25" fmla="*/ 534 h 55"/>
                <a:gd name="T26" fmla="*/ 563 w 44"/>
                <a:gd name="T27" fmla="*/ 504 h 55"/>
                <a:gd name="T28" fmla="*/ 645 w 44"/>
                <a:gd name="T29" fmla="*/ 409 h 55"/>
                <a:gd name="T30" fmla="*/ 658 w 44"/>
                <a:gd name="T31" fmla="*/ 284 h 55"/>
                <a:gd name="T32" fmla="*/ 595 w 44"/>
                <a:gd name="T33" fmla="*/ 251 h 55"/>
                <a:gd name="T34" fmla="*/ 550 w 44"/>
                <a:gd name="T35" fmla="*/ 188 h 55"/>
                <a:gd name="T36" fmla="*/ 270 w 44"/>
                <a:gd name="T37" fmla="*/ 0 h 55"/>
                <a:gd name="T38" fmla="*/ 63 w 44"/>
                <a:gd name="T39" fmla="*/ 238 h 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4" h="55">
                  <a:moveTo>
                    <a:pt x="0" y="29"/>
                  </a:moveTo>
                  <a:cubicBezTo>
                    <a:pt x="0" y="31"/>
                    <a:pt x="2" y="33"/>
                    <a:pt x="3" y="35"/>
                  </a:cubicBezTo>
                  <a:cubicBezTo>
                    <a:pt x="3" y="36"/>
                    <a:pt x="5" y="40"/>
                    <a:pt x="5" y="41"/>
                  </a:cubicBezTo>
                  <a:cubicBezTo>
                    <a:pt x="5" y="43"/>
                    <a:pt x="3" y="44"/>
                    <a:pt x="3" y="47"/>
                  </a:cubicBezTo>
                  <a:cubicBezTo>
                    <a:pt x="3" y="50"/>
                    <a:pt x="4" y="52"/>
                    <a:pt x="5" y="54"/>
                  </a:cubicBezTo>
                  <a:cubicBezTo>
                    <a:pt x="8" y="55"/>
                    <a:pt x="12" y="52"/>
                    <a:pt x="12" y="49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7"/>
                    <a:pt x="11" y="47"/>
                  </a:cubicBezTo>
                  <a:cubicBezTo>
                    <a:pt x="15" y="45"/>
                    <a:pt x="13" y="52"/>
                    <a:pt x="18" y="52"/>
                  </a:cubicBezTo>
                  <a:cubicBezTo>
                    <a:pt x="20" y="51"/>
                    <a:pt x="21" y="49"/>
                    <a:pt x="18" y="48"/>
                  </a:cubicBezTo>
                  <a:cubicBezTo>
                    <a:pt x="18" y="47"/>
                    <a:pt x="21" y="42"/>
                    <a:pt x="22" y="42"/>
                  </a:cubicBezTo>
                  <a:cubicBezTo>
                    <a:pt x="25" y="40"/>
                    <a:pt x="27" y="41"/>
                    <a:pt x="30" y="38"/>
                  </a:cubicBezTo>
                  <a:cubicBezTo>
                    <a:pt x="31" y="37"/>
                    <a:pt x="31" y="35"/>
                    <a:pt x="32" y="34"/>
                  </a:cubicBezTo>
                  <a:cubicBezTo>
                    <a:pt x="33" y="33"/>
                    <a:pt x="35" y="33"/>
                    <a:pt x="36" y="32"/>
                  </a:cubicBezTo>
                  <a:cubicBezTo>
                    <a:pt x="40" y="30"/>
                    <a:pt x="40" y="30"/>
                    <a:pt x="41" y="26"/>
                  </a:cubicBezTo>
                  <a:cubicBezTo>
                    <a:pt x="43" y="23"/>
                    <a:pt x="44" y="21"/>
                    <a:pt x="42" y="18"/>
                  </a:cubicBezTo>
                  <a:cubicBezTo>
                    <a:pt x="41" y="17"/>
                    <a:pt x="39" y="17"/>
                    <a:pt x="38" y="16"/>
                  </a:cubicBezTo>
                  <a:cubicBezTo>
                    <a:pt x="37" y="15"/>
                    <a:pt x="36" y="13"/>
                    <a:pt x="35" y="12"/>
                  </a:cubicBezTo>
                  <a:cubicBezTo>
                    <a:pt x="30" y="8"/>
                    <a:pt x="19" y="9"/>
                    <a:pt x="17" y="0"/>
                  </a:cubicBezTo>
                  <a:cubicBezTo>
                    <a:pt x="12" y="0"/>
                    <a:pt x="4" y="10"/>
                    <a:pt x="4" y="1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1" name="Freeform 665">
              <a:extLst>
                <a:ext uri="{FF2B5EF4-FFF2-40B4-BE49-F238E27FC236}">
                  <a16:creationId xmlns:a16="http://schemas.microsoft.com/office/drawing/2014/main" id="{EB372944-DB4D-4ABE-B5C0-6ED1A3B59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651"/>
              <a:ext cx="117" cy="115"/>
            </a:xfrm>
            <a:custGeom>
              <a:avLst/>
              <a:gdLst>
                <a:gd name="T0" fmla="*/ 0 w 47"/>
                <a:gd name="T1" fmla="*/ 250 h 46"/>
                <a:gd name="T2" fmla="*/ 217 w 47"/>
                <a:gd name="T3" fmla="*/ 345 h 46"/>
                <a:gd name="T4" fmla="*/ 321 w 47"/>
                <a:gd name="T5" fmla="*/ 425 h 46"/>
                <a:gd name="T6" fmla="*/ 279 w 47"/>
                <a:gd name="T7" fmla="*/ 500 h 46"/>
                <a:gd name="T8" fmla="*/ 309 w 47"/>
                <a:gd name="T9" fmla="*/ 595 h 46"/>
                <a:gd name="T10" fmla="*/ 371 w 47"/>
                <a:gd name="T11" fmla="*/ 688 h 46"/>
                <a:gd name="T12" fmla="*/ 466 w 47"/>
                <a:gd name="T13" fmla="*/ 720 h 46"/>
                <a:gd name="T14" fmla="*/ 528 w 47"/>
                <a:gd name="T15" fmla="*/ 583 h 46"/>
                <a:gd name="T16" fmla="*/ 528 w 47"/>
                <a:gd name="T17" fmla="*/ 520 h 46"/>
                <a:gd name="T18" fmla="*/ 587 w 47"/>
                <a:gd name="T19" fmla="*/ 520 h 46"/>
                <a:gd name="T20" fmla="*/ 724 w 47"/>
                <a:gd name="T21" fmla="*/ 375 h 46"/>
                <a:gd name="T22" fmla="*/ 632 w 47"/>
                <a:gd name="T23" fmla="*/ 313 h 46"/>
                <a:gd name="T24" fmla="*/ 620 w 47"/>
                <a:gd name="T25" fmla="*/ 175 h 46"/>
                <a:gd name="T26" fmla="*/ 528 w 47"/>
                <a:gd name="T27" fmla="*/ 50 h 46"/>
                <a:gd name="T28" fmla="*/ 279 w 47"/>
                <a:gd name="T29" fmla="*/ 63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7" h="46">
                  <a:moveTo>
                    <a:pt x="0" y="16"/>
                  </a:moveTo>
                  <a:cubicBezTo>
                    <a:pt x="4" y="18"/>
                    <a:pt x="9" y="19"/>
                    <a:pt x="14" y="22"/>
                  </a:cubicBezTo>
                  <a:cubicBezTo>
                    <a:pt x="15" y="23"/>
                    <a:pt x="20" y="25"/>
                    <a:pt x="21" y="27"/>
                  </a:cubicBezTo>
                  <a:cubicBezTo>
                    <a:pt x="21" y="29"/>
                    <a:pt x="18" y="31"/>
                    <a:pt x="18" y="32"/>
                  </a:cubicBezTo>
                  <a:cubicBezTo>
                    <a:pt x="23" y="34"/>
                    <a:pt x="20" y="34"/>
                    <a:pt x="20" y="38"/>
                  </a:cubicBezTo>
                  <a:cubicBezTo>
                    <a:pt x="20" y="41"/>
                    <a:pt x="20" y="44"/>
                    <a:pt x="24" y="44"/>
                  </a:cubicBezTo>
                  <a:cubicBezTo>
                    <a:pt x="26" y="33"/>
                    <a:pt x="30" y="39"/>
                    <a:pt x="30" y="46"/>
                  </a:cubicBezTo>
                  <a:cubicBezTo>
                    <a:pt x="35" y="46"/>
                    <a:pt x="34" y="41"/>
                    <a:pt x="34" y="37"/>
                  </a:cubicBezTo>
                  <a:cubicBezTo>
                    <a:pt x="34" y="35"/>
                    <a:pt x="31" y="35"/>
                    <a:pt x="34" y="33"/>
                  </a:cubicBezTo>
                  <a:cubicBezTo>
                    <a:pt x="35" y="32"/>
                    <a:pt x="37" y="33"/>
                    <a:pt x="38" y="33"/>
                  </a:cubicBezTo>
                  <a:cubicBezTo>
                    <a:pt x="37" y="25"/>
                    <a:pt x="43" y="29"/>
                    <a:pt x="47" y="24"/>
                  </a:cubicBezTo>
                  <a:cubicBezTo>
                    <a:pt x="46" y="22"/>
                    <a:pt x="42" y="22"/>
                    <a:pt x="41" y="20"/>
                  </a:cubicBezTo>
                  <a:cubicBezTo>
                    <a:pt x="40" y="16"/>
                    <a:pt x="42" y="15"/>
                    <a:pt x="40" y="11"/>
                  </a:cubicBezTo>
                  <a:cubicBezTo>
                    <a:pt x="39" y="9"/>
                    <a:pt x="36" y="4"/>
                    <a:pt x="34" y="3"/>
                  </a:cubicBezTo>
                  <a:cubicBezTo>
                    <a:pt x="31" y="0"/>
                    <a:pt x="23" y="3"/>
                    <a:pt x="18" y="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2" name="Freeform 666">
              <a:extLst>
                <a:ext uri="{FF2B5EF4-FFF2-40B4-BE49-F238E27FC236}">
                  <a16:creationId xmlns:a16="http://schemas.microsoft.com/office/drawing/2014/main" id="{BC7E6E49-8865-44BF-B6CC-FC192833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1474"/>
              <a:ext cx="53" cy="30"/>
            </a:xfrm>
            <a:custGeom>
              <a:avLst/>
              <a:gdLst>
                <a:gd name="T0" fmla="*/ 242 w 21"/>
                <a:gd name="T1" fmla="*/ 158 h 12"/>
                <a:gd name="T2" fmla="*/ 242 w 21"/>
                <a:gd name="T3" fmla="*/ 0 h 12"/>
                <a:gd name="T4" fmla="*/ 0 w 21"/>
                <a:gd name="T5" fmla="*/ 113 h 12"/>
                <a:gd name="T6" fmla="*/ 179 w 21"/>
                <a:gd name="T7" fmla="*/ 18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15" y="10"/>
                  </a:moveTo>
                  <a:cubicBezTo>
                    <a:pt x="20" y="8"/>
                    <a:pt x="21" y="1"/>
                    <a:pt x="15" y="0"/>
                  </a:cubicBezTo>
                  <a:cubicBezTo>
                    <a:pt x="10" y="5"/>
                    <a:pt x="5" y="1"/>
                    <a:pt x="0" y="7"/>
                  </a:cubicBezTo>
                  <a:cubicBezTo>
                    <a:pt x="2" y="10"/>
                    <a:pt x="6" y="12"/>
                    <a:pt x="11" y="1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3" name="Freeform 667">
              <a:extLst>
                <a:ext uri="{FF2B5EF4-FFF2-40B4-BE49-F238E27FC236}">
                  <a16:creationId xmlns:a16="http://schemas.microsoft.com/office/drawing/2014/main" id="{80ED0D93-9D9C-47AA-A982-2163BAA21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416"/>
              <a:ext cx="17" cy="40"/>
            </a:xfrm>
            <a:custGeom>
              <a:avLst/>
              <a:gdLst>
                <a:gd name="T0" fmla="*/ 0 w 7"/>
                <a:gd name="T1" fmla="*/ 250 h 16"/>
                <a:gd name="T2" fmla="*/ 87 w 7"/>
                <a:gd name="T3" fmla="*/ 63 h 16"/>
                <a:gd name="T4" fmla="*/ 100 w 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0" y="16"/>
                  </a:moveTo>
                  <a:cubicBezTo>
                    <a:pt x="2" y="13"/>
                    <a:pt x="2" y="4"/>
                    <a:pt x="6" y="4"/>
                  </a:cubicBezTo>
                  <a:cubicBezTo>
                    <a:pt x="6" y="3"/>
                    <a:pt x="6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4" name="Freeform 668">
              <a:extLst>
                <a:ext uri="{FF2B5EF4-FFF2-40B4-BE49-F238E27FC236}">
                  <a16:creationId xmlns:a16="http://schemas.microsoft.com/office/drawing/2014/main" id="{F3D21704-1E59-4F76-8E2C-4D913EAAD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501"/>
              <a:ext cx="12" cy="35"/>
            </a:xfrm>
            <a:custGeom>
              <a:avLst/>
              <a:gdLst>
                <a:gd name="T0" fmla="*/ 0 w 5"/>
                <a:gd name="T1" fmla="*/ 158 h 14"/>
                <a:gd name="T2" fmla="*/ 70 w 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10"/>
                  </a:moveTo>
                  <a:cubicBezTo>
                    <a:pt x="5" y="14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5" name="Freeform 669">
              <a:extLst>
                <a:ext uri="{FF2B5EF4-FFF2-40B4-BE49-F238E27FC236}">
                  <a16:creationId xmlns:a16="http://schemas.microsoft.com/office/drawing/2014/main" id="{3494380F-EB53-4DA6-BFC4-6FF969A2E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556"/>
              <a:ext cx="50" cy="40"/>
            </a:xfrm>
            <a:custGeom>
              <a:avLst/>
              <a:gdLst>
                <a:gd name="T0" fmla="*/ 125 w 20"/>
                <a:gd name="T1" fmla="*/ 0 h 16"/>
                <a:gd name="T2" fmla="*/ 95 w 20"/>
                <a:gd name="T3" fmla="*/ 208 h 16"/>
                <a:gd name="T4" fmla="*/ 238 w 20"/>
                <a:gd name="T5" fmla="*/ 220 h 16"/>
                <a:gd name="T6" fmla="*/ 313 w 20"/>
                <a:gd name="T7" fmla="*/ 113 h 16"/>
                <a:gd name="T8" fmla="*/ 313 w 20"/>
                <a:gd name="T9" fmla="*/ 9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cubicBezTo>
                    <a:pt x="0" y="4"/>
                    <a:pt x="8" y="9"/>
                    <a:pt x="6" y="13"/>
                  </a:cubicBezTo>
                  <a:cubicBezTo>
                    <a:pt x="9" y="14"/>
                    <a:pt x="12" y="16"/>
                    <a:pt x="15" y="14"/>
                  </a:cubicBezTo>
                  <a:cubicBezTo>
                    <a:pt x="18" y="12"/>
                    <a:pt x="16" y="8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6" name="Freeform 670">
              <a:extLst>
                <a:ext uri="{FF2B5EF4-FFF2-40B4-BE49-F238E27FC236}">
                  <a16:creationId xmlns:a16="http://schemas.microsoft.com/office/drawing/2014/main" id="{BB2A4098-F71A-40A0-AF12-F8AF9F7B4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599"/>
              <a:ext cx="45" cy="35"/>
            </a:xfrm>
            <a:custGeom>
              <a:avLst/>
              <a:gdLst>
                <a:gd name="T0" fmla="*/ 20 w 18"/>
                <a:gd name="T1" fmla="*/ 0 h 14"/>
                <a:gd name="T2" fmla="*/ 158 w 18"/>
                <a:gd name="T3" fmla="*/ 50 h 14"/>
                <a:gd name="T4" fmla="*/ 283 w 18"/>
                <a:gd name="T5" fmla="*/ 17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" y="0"/>
                  </a:moveTo>
                  <a:cubicBezTo>
                    <a:pt x="0" y="6"/>
                    <a:pt x="7" y="6"/>
                    <a:pt x="10" y="3"/>
                  </a:cubicBezTo>
                  <a:cubicBezTo>
                    <a:pt x="9" y="7"/>
                    <a:pt x="15" y="14"/>
                    <a:pt x="18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7" name="Freeform 671">
              <a:extLst>
                <a:ext uri="{FF2B5EF4-FFF2-40B4-BE49-F238E27FC236}">
                  <a16:creationId xmlns:a16="http://schemas.microsoft.com/office/drawing/2014/main" id="{6DCDCE25-D293-49AE-AC58-25D230D57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914"/>
              <a:ext cx="65" cy="55"/>
            </a:xfrm>
            <a:custGeom>
              <a:avLst/>
              <a:gdLst>
                <a:gd name="T0" fmla="*/ 50 w 26"/>
                <a:gd name="T1" fmla="*/ 345 h 22"/>
                <a:gd name="T2" fmla="*/ 113 w 26"/>
                <a:gd name="T3" fmla="*/ 238 h 22"/>
                <a:gd name="T4" fmla="*/ 125 w 26"/>
                <a:gd name="T5" fmla="*/ 270 h 22"/>
                <a:gd name="T6" fmla="*/ 208 w 26"/>
                <a:gd name="T7" fmla="*/ 188 h 22"/>
                <a:gd name="T8" fmla="*/ 250 w 26"/>
                <a:gd name="T9" fmla="*/ 175 h 22"/>
                <a:gd name="T10" fmla="*/ 250 w 26"/>
                <a:gd name="T11" fmla="*/ 125 h 22"/>
                <a:gd name="T12" fmla="*/ 300 w 26"/>
                <a:gd name="T13" fmla="*/ 63 h 22"/>
                <a:gd name="T14" fmla="*/ 408 w 26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22">
                  <a:moveTo>
                    <a:pt x="3" y="22"/>
                  </a:moveTo>
                  <a:cubicBezTo>
                    <a:pt x="0" y="19"/>
                    <a:pt x="3" y="16"/>
                    <a:pt x="7" y="15"/>
                  </a:cubicBezTo>
                  <a:cubicBezTo>
                    <a:pt x="7" y="15"/>
                    <a:pt x="8" y="16"/>
                    <a:pt x="8" y="17"/>
                  </a:cubicBezTo>
                  <a:cubicBezTo>
                    <a:pt x="10" y="15"/>
                    <a:pt x="11" y="13"/>
                    <a:pt x="13" y="12"/>
                  </a:cubicBezTo>
                  <a:cubicBezTo>
                    <a:pt x="13" y="11"/>
                    <a:pt x="15" y="12"/>
                    <a:pt x="16" y="11"/>
                  </a:cubicBezTo>
                  <a:cubicBezTo>
                    <a:pt x="17" y="10"/>
                    <a:pt x="16" y="9"/>
                    <a:pt x="16" y="8"/>
                  </a:cubicBezTo>
                  <a:cubicBezTo>
                    <a:pt x="18" y="6"/>
                    <a:pt x="17" y="5"/>
                    <a:pt x="19" y="4"/>
                  </a:cubicBezTo>
                  <a:cubicBezTo>
                    <a:pt x="22" y="3"/>
                    <a:pt x="25" y="5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8" name="Freeform 672">
              <a:extLst>
                <a:ext uri="{FF2B5EF4-FFF2-40B4-BE49-F238E27FC236}">
                  <a16:creationId xmlns:a16="http://schemas.microsoft.com/office/drawing/2014/main" id="{9940D3BC-EF11-45D3-81A4-1C8C5B1D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801"/>
              <a:ext cx="37" cy="23"/>
            </a:xfrm>
            <a:custGeom>
              <a:avLst/>
              <a:gdLst>
                <a:gd name="T0" fmla="*/ 0 w 15"/>
                <a:gd name="T1" fmla="*/ 130 h 9"/>
                <a:gd name="T2" fmla="*/ 121 w 15"/>
                <a:gd name="T3" fmla="*/ 0 h 9"/>
                <a:gd name="T4" fmla="*/ 121 w 15"/>
                <a:gd name="T5" fmla="*/ 118 h 9"/>
                <a:gd name="T6" fmla="*/ 224 w 15"/>
                <a:gd name="T7" fmla="*/ 11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0" y="8"/>
                  </a:moveTo>
                  <a:cubicBezTo>
                    <a:pt x="3" y="6"/>
                    <a:pt x="5" y="3"/>
                    <a:pt x="8" y="0"/>
                  </a:cubicBezTo>
                  <a:cubicBezTo>
                    <a:pt x="10" y="2"/>
                    <a:pt x="10" y="5"/>
                    <a:pt x="8" y="7"/>
                  </a:cubicBezTo>
                  <a:cubicBezTo>
                    <a:pt x="10" y="7"/>
                    <a:pt x="13" y="9"/>
                    <a:pt x="1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9" name="Freeform 673">
              <a:extLst>
                <a:ext uri="{FF2B5EF4-FFF2-40B4-BE49-F238E27FC236}">
                  <a16:creationId xmlns:a16="http://schemas.microsoft.com/office/drawing/2014/main" id="{D8A9239B-3C47-4D21-9125-C9A131043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774"/>
              <a:ext cx="53" cy="22"/>
            </a:xfrm>
            <a:custGeom>
              <a:avLst/>
              <a:gdLst>
                <a:gd name="T0" fmla="*/ 0 w 21"/>
                <a:gd name="T1" fmla="*/ 132 h 9"/>
                <a:gd name="T2" fmla="*/ 192 w 21"/>
                <a:gd name="T3" fmla="*/ 42 h 9"/>
                <a:gd name="T4" fmla="*/ 209 w 21"/>
                <a:gd name="T5" fmla="*/ 12 h 9"/>
                <a:gd name="T6" fmla="*/ 242 w 21"/>
                <a:gd name="T7" fmla="*/ 12 h 9"/>
                <a:gd name="T8" fmla="*/ 338 w 21"/>
                <a:gd name="T9" fmla="*/ 1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4" y="1"/>
                    <a:pt x="5" y="5"/>
                    <a:pt x="12" y="3"/>
                  </a:cubicBezTo>
                  <a:cubicBezTo>
                    <a:pt x="12" y="3"/>
                    <a:pt x="12" y="1"/>
                    <a:pt x="13" y="1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7" y="1"/>
                    <a:pt x="19" y="2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0" name="Freeform 674">
              <a:extLst>
                <a:ext uri="{FF2B5EF4-FFF2-40B4-BE49-F238E27FC236}">
                  <a16:creationId xmlns:a16="http://schemas.microsoft.com/office/drawing/2014/main" id="{6A303DB3-A6E4-4349-A972-D2BE78D4C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704"/>
              <a:ext cx="45" cy="70"/>
            </a:xfrm>
            <a:custGeom>
              <a:avLst/>
              <a:gdLst>
                <a:gd name="T0" fmla="*/ 0 w 18"/>
                <a:gd name="T1" fmla="*/ 0 h 28"/>
                <a:gd name="T2" fmla="*/ 125 w 18"/>
                <a:gd name="T3" fmla="*/ 125 h 28"/>
                <a:gd name="T4" fmla="*/ 95 w 18"/>
                <a:gd name="T5" fmla="*/ 220 h 28"/>
                <a:gd name="T6" fmla="*/ 145 w 18"/>
                <a:gd name="T7" fmla="*/ 283 h 28"/>
                <a:gd name="T8" fmla="*/ 158 w 18"/>
                <a:gd name="T9" fmla="*/ 363 h 28"/>
                <a:gd name="T10" fmla="*/ 220 w 18"/>
                <a:gd name="T11" fmla="*/ 283 h 28"/>
                <a:gd name="T12" fmla="*/ 283 w 18"/>
                <a:gd name="T13" fmla="*/ 3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6" y="3"/>
                    <a:pt x="7" y="2"/>
                    <a:pt x="8" y="8"/>
                  </a:cubicBezTo>
                  <a:cubicBezTo>
                    <a:pt x="9" y="11"/>
                    <a:pt x="11" y="13"/>
                    <a:pt x="6" y="14"/>
                  </a:cubicBezTo>
                  <a:cubicBezTo>
                    <a:pt x="7" y="15"/>
                    <a:pt x="8" y="16"/>
                    <a:pt x="9" y="18"/>
                  </a:cubicBezTo>
                  <a:cubicBezTo>
                    <a:pt x="9" y="19"/>
                    <a:pt x="8" y="21"/>
                    <a:pt x="10" y="23"/>
                  </a:cubicBezTo>
                  <a:cubicBezTo>
                    <a:pt x="14" y="28"/>
                    <a:pt x="14" y="21"/>
                    <a:pt x="14" y="18"/>
                  </a:cubicBezTo>
                  <a:cubicBezTo>
                    <a:pt x="17" y="18"/>
                    <a:pt x="18" y="20"/>
                    <a:pt x="18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1" name="Freeform 675">
              <a:extLst>
                <a:ext uri="{FF2B5EF4-FFF2-40B4-BE49-F238E27FC236}">
                  <a16:creationId xmlns:a16="http://schemas.microsoft.com/office/drawing/2014/main" id="{D6C8EF20-1EE1-4CC3-9637-7B96C6D86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721"/>
              <a:ext cx="25" cy="30"/>
            </a:xfrm>
            <a:custGeom>
              <a:avLst/>
              <a:gdLst>
                <a:gd name="T0" fmla="*/ 83 w 10"/>
                <a:gd name="T1" fmla="*/ 188 h 12"/>
                <a:gd name="T2" fmla="*/ 63 w 10"/>
                <a:gd name="T3" fmla="*/ 63 h 12"/>
                <a:gd name="T4" fmla="*/ 95 w 10"/>
                <a:gd name="T5" fmla="*/ 20 h 12"/>
                <a:gd name="T6" fmla="*/ 158 w 1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5" y="12"/>
                  </a:moveTo>
                  <a:cubicBezTo>
                    <a:pt x="0" y="10"/>
                    <a:pt x="1" y="7"/>
                    <a:pt x="4" y="4"/>
                  </a:cubicBezTo>
                  <a:cubicBezTo>
                    <a:pt x="4" y="4"/>
                    <a:pt x="10" y="5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2" name="Freeform 676">
              <a:extLst>
                <a:ext uri="{FF2B5EF4-FFF2-40B4-BE49-F238E27FC236}">
                  <a16:creationId xmlns:a16="http://schemas.microsoft.com/office/drawing/2014/main" id="{1CD45660-B3DD-4895-AFD1-DCE36FF66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301"/>
              <a:ext cx="88" cy="83"/>
            </a:xfrm>
            <a:custGeom>
              <a:avLst/>
              <a:gdLst>
                <a:gd name="T0" fmla="*/ 0 w 35"/>
                <a:gd name="T1" fmla="*/ 96 h 33"/>
                <a:gd name="T2" fmla="*/ 221 w 35"/>
                <a:gd name="T3" fmla="*/ 33 h 33"/>
                <a:gd name="T4" fmla="*/ 241 w 35"/>
                <a:gd name="T5" fmla="*/ 126 h 33"/>
                <a:gd name="T6" fmla="*/ 317 w 35"/>
                <a:gd name="T7" fmla="*/ 176 h 33"/>
                <a:gd name="T8" fmla="*/ 347 w 35"/>
                <a:gd name="T9" fmla="*/ 241 h 33"/>
                <a:gd name="T10" fmla="*/ 410 w 35"/>
                <a:gd name="T11" fmla="*/ 304 h 33"/>
                <a:gd name="T12" fmla="*/ 556 w 35"/>
                <a:gd name="T13" fmla="*/ 397 h 33"/>
                <a:gd name="T14" fmla="*/ 443 w 35"/>
                <a:gd name="T15" fmla="*/ 526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3">
                  <a:moveTo>
                    <a:pt x="0" y="6"/>
                  </a:moveTo>
                  <a:cubicBezTo>
                    <a:pt x="6" y="10"/>
                    <a:pt x="11" y="0"/>
                    <a:pt x="14" y="2"/>
                  </a:cubicBezTo>
                  <a:cubicBezTo>
                    <a:pt x="16" y="3"/>
                    <a:pt x="14" y="7"/>
                    <a:pt x="15" y="8"/>
                  </a:cubicBezTo>
                  <a:cubicBezTo>
                    <a:pt x="16" y="11"/>
                    <a:pt x="18" y="10"/>
                    <a:pt x="20" y="11"/>
                  </a:cubicBezTo>
                  <a:cubicBezTo>
                    <a:pt x="22" y="13"/>
                    <a:pt x="21" y="12"/>
                    <a:pt x="22" y="15"/>
                  </a:cubicBezTo>
                  <a:cubicBezTo>
                    <a:pt x="23" y="17"/>
                    <a:pt x="24" y="18"/>
                    <a:pt x="26" y="19"/>
                  </a:cubicBezTo>
                  <a:cubicBezTo>
                    <a:pt x="29" y="22"/>
                    <a:pt x="33" y="21"/>
                    <a:pt x="35" y="25"/>
                  </a:cubicBezTo>
                  <a:cubicBezTo>
                    <a:pt x="32" y="28"/>
                    <a:pt x="30" y="31"/>
                    <a:pt x="28" y="3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3" name="Freeform 677">
              <a:extLst>
                <a:ext uri="{FF2B5EF4-FFF2-40B4-BE49-F238E27FC236}">
                  <a16:creationId xmlns:a16="http://schemas.microsoft.com/office/drawing/2014/main" id="{6C8BD3AB-0022-41A5-A5EB-BCED16C9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1309"/>
              <a:ext cx="50" cy="50"/>
            </a:xfrm>
            <a:custGeom>
              <a:avLst/>
              <a:gdLst>
                <a:gd name="T0" fmla="*/ 33 w 20"/>
                <a:gd name="T1" fmla="*/ 0 h 20"/>
                <a:gd name="T2" fmla="*/ 113 w 20"/>
                <a:gd name="T3" fmla="*/ 145 h 20"/>
                <a:gd name="T4" fmla="*/ 175 w 20"/>
                <a:gd name="T5" fmla="*/ 250 h 20"/>
                <a:gd name="T6" fmla="*/ 313 w 20"/>
                <a:gd name="T7" fmla="*/ 30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0">
                  <a:moveTo>
                    <a:pt x="2" y="0"/>
                  </a:moveTo>
                  <a:cubicBezTo>
                    <a:pt x="0" y="5"/>
                    <a:pt x="2" y="9"/>
                    <a:pt x="7" y="9"/>
                  </a:cubicBezTo>
                  <a:cubicBezTo>
                    <a:pt x="6" y="11"/>
                    <a:pt x="10" y="15"/>
                    <a:pt x="11" y="16"/>
                  </a:cubicBezTo>
                  <a:cubicBezTo>
                    <a:pt x="15" y="20"/>
                    <a:pt x="14" y="19"/>
                    <a:pt x="20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4" name="Freeform 678">
              <a:extLst>
                <a:ext uri="{FF2B5EF4-FFF2-40B4-BE49-F238E27FC236}">
                  <a16:creationId xmlns:a16="http://schemas.microsoft.com/office/drawing/2014/main" id="{67EC9FFA-09C3-432C-98F3-5B3359702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639"/>
              <a:ext cx="155" cy="162"/>
            </a:xfrm>
            <a:custGeom>
              <a:avLst/>
              <a:gdLst>
                <a:gd name="T0" fmla="*/ 145 w 155"/>
                <a:gd name="T1" fmla="*/ 35 h 162"/>
                <a:gd name="T2" fmla="*/ 40 w 155"/>
                <a:gd name="T3" fmla="*/ 0 h 162"/>
                <a:gd name="T4" fmla="*/ 0 w 155"/>
                <a:gd name="T5" fmla="*/ 102 h 162"/>
                <a:gd name="T6" fmla="*/ 20 w 155"/>
                <a:gd name="T7" fmla="*/ 92 h 162"/>
                <a:gd name="T8" fmla="*/ 53 w 155"/>
                <a:gd name="T9" fmla="*/ 162 h 162"/>
                <a:gd name="T10" fmla="*/ 155 w 155"/>
                <a:gd name="T11" fmla="*/ 115 h 162"/>
                <a:gd name="T12" fmla="*/ 123 w 155"/>
                <a:gd name="T13" fmla="*/ 45 h 162"/>
                <a:gd name="T14" fmla="*/ 145 w 155"/>
                <a:gd name="T15" fmla="*/ 35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62">
                  <a:moveTo>
                    <a:pt x="145" y="35"/>
                  </a:moveTo>
                  <a:lnTo>
                    <a:pt x="40" y="0"/>
                  </a:lnTo>
                  <a:lnTo>
                    <a:pt x="0" y="102"/>
                  </a:lnTo>
                  <a:lnTo>
                    <a:pt x="20" y="92"/>
                  </a:lnTo>
                  <a:lnTo>
                    <a:pt x="53" y="162"/>
                  </a:lnTo>
                  <a:lnTo>
                    <a:pt x="155" y="115"/>
                  </a:lnTo>
                  <a:lnTo>
                    <a:pt x="123" y="45"/>
                  </a:lnTo>
                  <a:lnTo>
                    <a:pt x="145" y="35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5" name="Freeform 679">
              <a:extLst>
                <a:ext uri="{FF2B5EF4-FFF2-40B4-BE49-F238E27FC236}">
                  <a16:creationId xmlns:a16="http://schemas.microsoft.com/office/drawing/2014/main" id="{B5DC4C06-84F5-497C-9C89-CCA61715A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639"/>
              <a:ext cx="155" cy="162"/>
            </a:xfrm>
            <a:custGeom>
              <a:avLst/>
              <a:gdLst>
                <a:gd name="T0" fmla="*/ 145 w 155"/>
                <a:gd name="T1" fmla="*/ 35 h 162"/>
                <a:gd name="T2" fmla="*/ 40 w 155"/>
                <a:gd name="T3" fmla="*/ 0 h 162"/>
                <a:gd name="T4" fmla="*/ 0 w 155"/>
                <a:gd name="T5" fmla="*/ 102 h 162"/>
                <a:gd name="T6" fmla="*/ 20 w 155"/>
                <a:gd name="T7" fmla="*/ 92 h 162"/>
                <a:gd name="T8" fmla="*/ 53 w 155"/>
                <a:gd name="T9" fmla="*/ 162 h 162"/>
                <a:gd name="T10" fmla="*/ 155 w 155"/>
                <a:gd name="T11" fmla="*/ 115 h 162"/>
                <a:gd name="T12" fmla="*/ 123 w 155"/>
                <a:gd name="T13" fmla="*/ 45 h 162"/>
                <a:gd name="T14" fmla="*/ 145 w 155"/>
                <a:gd name="T15" fmla="*/ 35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62">
                  <a:moveTo>
                    <a:pt x="145" y="35"/>
                  </a:moveTo>
                  <a:lnTo>
                    <a:pt x="40" y="0"/>
                  </a:lnTo>
                  <a:lnTo>
                    <a:pt x="0" y="102"/>
                  </a:lnTo>
                  <a:lnTo>
                    <a:pt x="20" y="92"/>
                  </a:lnTo>
                  <a:lnTo>
                    <a:pt x="53" y="162"/>
                  </a:lnTo>
                  <a:lnTo>
                    <a:pt x="155" y="115"/>
                  </a:lnTo>
                  <a:lnTo>
                    <a:pt x="123" y="45"/>
                  </a:lnTo>
                  <a:lnTo>
                    <a:pt x="145" y="35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6" name="Freeform 680">
              <a:extLst>
                <a:ext uri="{FF2B5EF4-FFF2-40B4-BE49-F238E27FC236}">
                  <a16:creationId xmlns:a16="http://schemas.microsoft.com/office/drawing/2014/main" id="{98AD6E48-5DBF-44BD-AF44-DD795D55E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659"/>
              <a:ext cx="25" cy="60"/>
            </a:xfrm>
            <a:custGeom>
              <a:avLst/>
              <a:gdLst>
                <a:gd name="T0" fmla="*/ 25 w 25"/>
                <a:gd name="T1" fmla="*/ 0 h 60"/>
                <a:gd name="T2" fmla="*/ 0 w 25"/>
                <a:gd name="T3" fmla="*/ 60 h 60"/>
                <a:gd name="T4" fmla="*/ 22 w 25"/>
                <a:gd name="T5" fmla="*/ 50 h 60"/>
                <a:gd name="T6" fmla="*/ 25 w 25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0">
                  <a:moveTo>
                    <a:pt x="25" y="0"/>
                  </a:moveTo>
                  <a:lnTo>
                    <a:pt x="0" y="60"/>
                  </a:lnTo>
                  <a:lnTo>
                    <a:pt x="22" y="5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7" name="Freeform 681">
              <a:extLst>
                <a:ext uri="{FF2B5EF4-FFF2-40B4-BE49-F238E27FC236}">
                  <a16:creationId xmlns:a16="http://schemas.microsoft.com/office/drawing/2014/main" id="{9DC818AC-B22A-4E78-A0D0-9C72CDB25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659"/>
              <a:ext cx="25" cy="60"/>
            </a:xfrm>
            <a:custGeom>
              <a:avLst/>
              <a:gdLst>
                <a:gd name="T0" fmla="*/ 25 w 25"/>
                <a:gd name="T1" fmla="*/ 0 h 60"/>
                <a:gd name="T2" fmla="*/ 0 w 25"/>
                <a:gd name="T3" fmla="*/ 60 h 60"/>
                <a:gd name="T4" fmla="*/ 22 w 25"/>
                <a:gd name="T5" fmla="*/ 5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0">
                  <a:moveTo>
                    <a:pt x="25" y="0"/>
                  </a:moveTo>
                  <a:lnTo>
                    <a:pt x="0" y="60"/>
                  </a:lnTo>
                  <a:lnTo>
                    <a:pt x="22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8" name="Freeform 682">
              <a:extLst>
                <a:ext uri="{FF2B5EF4-FFF2-40B4-BE49-F238E27FC236}">
                  <a16:creationId xmlns:a16="http://schemas.microsoft.com/office/drawing/2014/main" id="{11631313-580C-4B41-815E-CB3114177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311"/>
              <a:ext cx="152" cy="155"/>
            </a:xfrm>
            <a:custGeom>
              <a:avLst/>
              <a:gdLst>
                <a:gd name="T0" fmla="*/ 0 w 152"/>
                <a:gd name="T1" fmla="*/ 45 h 155"/>
                <a:gd name="T2" fmla="*/ 12 w 152"/>
                <a:gd name="T3" fmla="*/ 155 h 155"/>
                <a:gd name="T4" fmla="*/ 122 w 152"/>
                <a:gd name="T5" fmla="*/ 148 h 155"/>
                <a:gd name="T6" fmla="*/ 105 w 152"/>
                <a:gd name="T7" fmla="*/ 133 h 155"/>
                <a:gd name="T8" fmla="*/ 152 w 152"/>
                <a:gd name="T9" fmla="*/ 75 h 155"/>
                <a:gd name="T10" fmla="*/ 65 w 152"/>
                <a:gd name="T11" fmla="*/ 0 h 155"/>
                <a:gd name="T12" fmla="*/ 17 w 152"/>
                <a:gd name="T13" fmla="*/ 60 h 155"/>
                <a:gd name="T14" fmla="*/ 0 w 152"/>
                <a:gd name="T15" fmla="*/ 45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155">
                  <a:moveTo>
                    <a:pt x="0" y="45"/>
                  </a:moveTo>
                  <a:lnTo>
                    <a:pt x="12" y="155"/>
                  </a:lnTo>
                  <a:lnTo>
                    <a:pt x="122" y="148"/>
                  </a:lnTo>
                  <a:lnTo>
                    <a:pt x="105" y="133"/>
                  </a:lnTo>
                  <a:lnTo>
                    <a:pt x="152" y="75"/>
                  </a:lnTo>
                  <a:lnTo>
                    <a:pt x="65" y="0"/>
                  </a:lnTo>
                  <a:lnTo>
                    <a:pt x="17" y="6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9" name="Freeform 683">
              <a:extLst>
                <a:ext uri="{FF2B5EF4-FFF2-40B4-BE49-F238E27FC236}">
                  <a16:creationId xmlns:a16="http://schemas.microsoft.com/office/drawing/2014/main" id="{7072F6F8-57B5-47A0-B71A-E896D5793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311"/>
              <a:ext cx="152" cy="155"/>
            </a:xfrm>
            <a:custGeom>
              <a:avLst/>
              <a:gdLst>
                <a:gd name="T0" fmla="*/ 0 w 152"/>
                <a:gd name="T1" fmla="*/ 45 h 155"/>
                <a:gd name="T2" fmla="*/ 12 w 152"/>
                <a:gd name="T3" fmla="*/ 155 h 155"/>
                <a:gd name="T4" fmla="*/ 122 w 152"/>
                <a:gd name="T5" fmla="*/ 148 h 155"/>
                <a:gd name="T6" fmla="*/ 105 w 152"/>
                <a:gd name="T7" fmla="*/ 133 h 155"/>
                <a:gd name="T8" fmla="*/ 152 w 152"/>
                <a:gd name="T9" fmla="*/ 75 h 155"/>
                <a:gd name="T10" fmla="*/ 65 w 152"/>
                <a:gd name="T11" fmla="*/ 0 h 155"/>
                <a:gd name="T12" fmla="*/ 17 w 152"/>
                <a:gd name="T13" fmla="*/ 60 h 155"/>
                <a:gd name="T14" fmla="*/ 0 w 152"/>
                <a:gd name="T15" fmla="*/ 45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155">
                  <a:moveTo>
                    <a:pt x="0" y="45"/>
                  </a:moveTo>
                  <a:lnTo>
                    <a:pt x="12" y="155"/>
                  </a:lnTo>
                  <a:lnTo>
                    <a:pt x="122" y="148"/>
                  </a:lnTo>
                  <a:lnTo>
                    <a:pt x="105" y="133"/>
                  </a:lnTo>
                  <a:lnTo>
                    <a:pt x="152" y="75"/>
                  </a:lnTo>
                  <a:lnTo>
                    <a:pt x="65" y="0"/>
                  </a:lnTo>
                  <a:lnTo>
                    <a:pt x="17" y="60"/>
                  </a:lnTo>
                  <a:lnTo>
                    <a:pt x="0" y="45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0" name="Freeform 684">
              <a:extLst>
                <a:ext uri="{FF2B5EF4-FFF2-40B4-BE49-F238E27FC236}">
                  <a16:creationId xmlns:a16="http://schemas.microsoft.com/office/drawing/2014/main" id="{CB68E496-60AB-4A4A-849A-F90E3F067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431"/>
              <a:ext cx="67" cy="20"/>
            </a:xfrm>
            <a:custGeom>
              <a:avLst/>
              <a:gdLst>
                <a:gd name="T0" fmla="*/ 0 w 67"/>
                <a:gd name="T1" fmla="*/ 20 h 20"/>
                <a:gd name="T2" fmla="*/ 67 w 67"/>
                <a:gd name="T3" fmla="*/ 18 h 20"/>
                <a:gd name="T4" fmla="*/ 50 w 67"/>
                <a:gd name="T5" fmla="*/ 0 h 20"/>
                <a:gd name="T6" fmla="*/ 0 w 67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0">
                  <a:moveTo>
                    <a:pt x="0" y="20"/>
                  </a:moveTo>
                  <a:lnTo>
                    <a:pt x="67" y="18"/>
                  </a:lnTo>
                  <a:lnTo>
                    <a:pt x="5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1" name="Freeform 685">
              <a:extLst>
                <a:ext uri="{FF2B5EF4-FFF2-40B4-BE49-F238E27FC236}">
                  <a16:creationId xmlns:a16="http://schemas.microsoft.com/office/drawing/2014/main" id="{51A0D281-2402-4407-BBF1-C8EEDB4D1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431"/>
              <a:ext cx="67" cy="20"/>
            </a:xfrm>
            <a:custGeom>
              <a:avLst/>
              <a:gdLst>
                <a:gd name="T0" fmla="*/ 0 w 67"/>
                <a:gd name="T1" fmla="*/ 20 h 20"/>
                <a:gd name="T2" fmla="*/ 67 w 67"/>
                <a:gd name="T3" fmla="*/ 18 h 20"/>
                <a:gd name="T4" fmla="*/ 50 w 6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20">
                  <a:moveTo>
                    <a:pt x="0" y="20"/>
                  </a:moveTo>
                  <a:lnTo>
                    <a:pt x="67" y="18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2" name="Freeform 686">
              <a:extLst>
                <a:ext uri="{FF2B5EF4-FFF2-40B4-BE49-F238E27FC236}">
                  <a16:creationId xmlns:a16="http://schemas.microsoft.com/office/drawing/2014/main" id="{53BB8671-5765-4864-9114-443F586A8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779"/>
              <a:ext cx="158" cy="160"/>
            </a:xfrm>
            <a:custGeom>
              <a:avLst/>
              <a:gdLst>
                <a:gd name="T0" fmla="*/ 138 w 158"/>
                <a:gd name="T1" fmla="*/ 20 h 160"/>
                <a:gd name="T2" fmla="*/ 28 w 158"/>
                <a:gd name="T3" fmla="*/ 0 h 160"/>
                <a:gd name="T4" fmla="*/ 0 w 158"/>
                <a:gd name="T5" fmla="*/ 107 h 160"/>
                <a:gd name="T6" fmla="*/ 20 w 158"/>
                <a:gd name="T7" fmla="*/ 95 h 160"/>
                <a:gd name="T8" fmla="*/ 63 w 158"/>
                <a:gd name="T9" fmla="*/ 160 h 160"/>
                <a:gd name="T10" fmla="*/ 158 w 158"/>
                <a:gd name="T11" fmla="*/ 97 h 160"/>
                <a:gd name="T12" fmla="*/ 118 w 158"/>
                <a:gd name="T13" fmla="*/ 32 h 160"/>
                <a:gd name="T14" fmla="*/ 138 w 158"/>
                <a:gd name="T15" fmla="*/ 2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0">
                  <a:moveTo>
                    <a:pt x="138" y="20"/>
                  </a:moveTo>
                  <a:lnTo>
                    <a:pt x="28" y="0"/>
                  </a:lnTo>
                  <a:lnTo>
                    <a:pt x="0" y="107"/>
                  </a:lnTo>
                  <a:lnTo>
                    <a:pt x="20" y="95"/>
                  </a:lnTo>
                  <a:lnTo>
                    <a:pt x="63" y="160"/>
                  </a:lnTo>
                  <a:lnTo>
                    <a:pt x="158" y="97"/>
                  </a:lnTo>
                  <a:lnTo>
                    <a:pt x="118" y="32"/>
                  </a:lnTo>
                  <a:lnTo>
                    <a:pt x="138" y="20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3" name="Freeform 687">
              <a:extLst>
                <a:ext uri="{FF2B5EF4-FFF2-40B4-BE49-F238E27FC236}">
                  <a16:creationId xmlns:a16="http://schemas.microsoft.com/office/drawing/2014/main" id="{FC13C226-D1E6-4A1A-9139-0572C7896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779"/>
              <a:ext cx="158" cy="160"/>
            </a:xfrm>
            <a:custGeom>
              <a:avLst/>
              <a:gdLst>
                <a:gd name="T0" fmla="*/ 138 w 158"/>
                <a:gd name="T1" fmla="*/ 20 h 160"/>
                <a:gd name="T2" fmla="*/ 28 w 158"/>
                <a:gd name="T3" fmla="*/ 0 h 160"/>
                <a:gd name="T4" fmla="*/ 0 w 158"/>
                <a:gd name="T5" fmla="*/ 107 h 160"/>
                <a:gd name="T6" fmla="*/ 20 w 158"/>
                <a:gd name="T7" fmla="*/ 95 h 160"/>
                <a:gd name="T8" fmla="*/ 63 w 158"/>
                <a:gd name="T9" fmla="*/ 160 h 160"/>
                <a:gd name="T10" fmla="*/ 158 w 158"/>
                <a:gd name="T11" fmla="*/ 97 h 160"/>
                <a:gd name="T12" fmla="*/ 118 w 158"/>
                <a:gd name="T13" fmla="*/ 32 h 160"/>
                <a:gd name="T14" fmla="*/ 138 w 158"/>
                <a:gd name="T15" fmla="*/ 2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0">
                  <a:moveTo>
                    <a:pt x="138" y="20"/>
                  </a:moveTo>
                  <a:lnTo>
                    <a:pt x="28" y="0"/>
                  </a:lnTo>
                  <a:lnTo>
                    <a:pt x="0" y="107"/>
                  </a:lnTo>
                  <a:lnTo>
                    <a:pt x="20" y="95"/>
                  </a:lnTo>
                  <a:lnTo>
                    <a:pt x="63" y="160"/>
                  </a:lnTo>
                  <a:lnTo>
                    <a:pt x="158" y="97"/>
                  </a:lnTo>
                  <a:lnTo>
                    <a:pt x="118" y="32"/>
                  </a:lnTo>
                  <a:lnTo>
                    <a:pt x="138" y="2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4" name="Freeform 688">
              <a:extLst>
                <a:ext uri="{FF2B5EF4-FFF2-40B4-BE49-F238E27FC236}">
                  <a16:creationId xmlns:a16="http://schemas.microsoft.com/office/drawing/2014/main" id="{6E63AC1D-6967-4BBC-8566-99329ECC6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796"/>
              <a:ext cx="23" cy="65"/>
            </a:xfrm>
            <a:custGeom>
              <a:avLst/>
              <a:gdLst>
                <a:gd name="T0" fmla="*/ 18 w 23"/>
                <a:gd name="T1" fmla="*/ 0 h 65"/>
                <a:gd name="T2" fmla="*/ 0 w 23"/>
                <a:gd name="T3" fmla="*/ 65 h 65"/>
                <a:gd name="T4" fmla="*/ 23 w 23"/>
                <a:gd name="T5" fmla="*/ 53 h 65"/>
                <a:gd name="T6" fmla="*/ 18 w 2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65">
                  <a:moveTo>
                    <a:pt x="18" y="0"/>
                  </a:moveTo>
                  <a:lnTo>
                    <a:pt x="0" y="65"/>
                  </a:lnTo>
                  <a:lnTo>
                    <a:pt x="23" y="5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5" name="Freeform 689">
              <a:extLst>
                <a:ext uri="{FF2B5EF4-FFF2-40B4-BE49-F238E27FC236}">
                  <a16:creationId xmlns:a16="http://schemas.microsoft.com/office/drawing/2014/main" id="{89EBD34C-8069-4C61-80AE-298AC65F8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796"/>
              <a:ext cx="23" cy="65"/>
            </a:xfrm>
            <a:custGeom>
              <a:avLst/>
              <a:gdLst>
                <a:gd name="T0" fmla="*/ 18 w 23"/>
                <a:gd name="T1" fmla="*/ 0 h 65"/>
                <a:gd name="T2" fmla="*/ 0 w 23"/>
                <a:gd name="T3" fmla="*/ 65 h 65"/>
                <a:gd name="T4" fmla="*/ 23 w 23"/>
                <a:gd name="T5" fmla="*/ 53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5">
                  <a:moveTo>
                    <a:pt x="18" y="0"/>
                  </a:moveTo>
                  <a:lnTo>
                    <a:pt x="0" y="65"/>
                  </a:lnTo>
                  <a:lnTo>
                    <a:pt x="23" y="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6" name="Freeform 690">
              <a:extLst>
                <a:ext uri="{FF2B5EF4-FFF2-40B4-BE49-F238E27FC236}">
                  <a16:creationId xmlns:a16="http://schemas.microsoft.com/office/drawing/2014/main" id="{7C2D62DA-40A8-4371-838A-B009175E9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544"/>
              <a:ext cx="155" cy="162"/>
            </a:xfrm>
            <a:custGeom>
              <a:avLst/>
              <a:gdLst>
                <a:gd name="T0" fmla="*/ 155 w 155"/>
                <a:gd name="T1" fmla="*/ 55 h 162"/>
                <a:gd name="T2" fmla="*/ 60 w 155"/>
                <a:gd name="T3" fmla="*/ 0 h 162"/>
                <a:gd name="T4" fmla="*/ 0 w 155"/>
                <a:gd name="T5" fmla="*/ 92 h 162"/>
                <a:gd name="T6" fmla="*/ 23 w 155"/>
                <a:gd name="T7" fmla="*/ 87 h 162"/>
                <a:gd name="T8" fmla="*/ 40 w 155"/>
                <a:gd name="T9" fmla="*/ 162 h 162"/>
                <a:gd name="T10" fmla="*/ 153 w 155"/>
                <a:gd name="T11" fmla="*/ 135 h 162"/>
                <a:gd name="T12" fmla="*/ 133 w 155"/>
                <a:gd name="T13" fmla="*/ 60 h 162"/>
                <a:gd name="T14" fmla="*/ 155 w 155"/>
                <a:gd name="T15" fmla="*/ 55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62">
                  <a:moveTo>
                    <a:pt x="155" y="55"/>
                  </a:moveTo>
                  <a:lnTo>
                    <a:pt x="60" y="0"/>
                  </a:lnTo>
                  <a:lnTo>
                    <a:pt x="0" y="92"/>
                  </a:lnTo>
                  <a:lnTo>
                    <a:pt x="23" y="87"/>
                  </a:lnTo>
                  <a:lnTo>
                    <a:pt x="40" y="162"/>
                  </a:lnTo>
                  <a:lnTo>
                    <a:pt x="153" y="135"/>
                  </a:lnTo>
                  <a:lnTo>
                    <a:pt x="133" y="60"/>
                  </a:lnTo>
                  <a:lnTo>
                    <a:pt x="155" y="55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7" name="Freeform 691">
              <a:extLst>
                <a:ext uri="{FF2B5EF4-FFF2-40B4-BE49-F238E27FC236}">
                  <a16:creationId xmlns:a16="http://schemas.microsoft.com/office/drawing/2014/main" id="{15CB8386-1B38-44C0-97F8-E87EEDB0B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544"/>
              <a:ext cx="155" cy="162"/>
            </a:xfrm>
            <a:custGeom>
              <a:avLst/>
              <a:gdLst>
                <a:gd name="T0" fmla="*/ 155 w 155"/>
                <a:gd name="T1" fmla="*/ 55 h 162"/>
                <a:gd name="T2" fmla="*/ 60 w 155"/>
                <a:gd name="T3" fmla="*/ 0 h 162"/>
                <a:gd name="T4" fmla="*/ 0 w 155"/>
                <a:gd name="T5" fmla="*/ 92 h 162"/>
                <a:gd name="T6" fmla="*/ 23 w 155"/>
                <a:gd name="T7" fmla="*/ 87 h 162"/>
                <a:gd name="T8" fmla="*/ 40 w 155"/>
                <a:gd name="T9" fmla="*/ 162 h 162"/>
                <a:gd name="T10" fmla="*/ 153 w 155"/>
                <a:gd name="T11" fmla="*/ 135 h 162"/>
                <a:gd name="T12" fmla="*/ 133 w 155"/>
                <a:gd name="T13" fmla="*/ 60 h 162"/>
                <a:gd name="T14" fmla="*/ 155 w 155"/>
                <a:gd name="T15" fmla="*/ 55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62">
                  <a:moveTo>
                    <a:pt x="155" y="55"/>
                  </a:moveTo>
                  <a:lnTo>
                    <a:pt x="60" y="0"/>
                  </a:lnTo>
                  <a:lnTo>
                    <a:pt x="0" y="92"/>
                  </a:lnTo>
                  <a:lnTo>
                    <a:pt x="23" y="87"/>
                  </a:lnTo>
                  <a:lnTo>
                    <a:pt x="40" y="162"/>
                  </a:lnTo>
                  <a:lnTo>
                    <a:pt x="153" y="135"/>
                  </a:lnTo>
                  <a:lnTo>
                    <a:pt x="133" y="60"/>
                  </a:lnTo>
                  <a:lnTo>
                    <a:pt x="155" y="55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8" name="Freeform 692">
              <a:extLst>
                <a:ext uri="{FF2B5EF4-FFF2-40B4-BE49-F238E27FC236}">
                  <a16:creationId xmlns:a16="http://schemas.microsoft.com/office/drawing/2014/main" id="{761DA79E-B15E-4A37-A48C-1C53BF5FF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564"/>
              <a:ext cx="35" cy="55"/>
            </a:xfrm>
            <a:custGeom>
              <a:avLst/>
              <a:gdLst>
                <a:gd name="T0" fmla="*/ 35 w 35"/>
                <a:gd name="T1" fmla="*/ 0 h 55"/>
                <a:gd name="T2" fmla="*/ 0 w 35"/>
                <a:gd name="T3" fmla="*/ 55 h 55"/>
                <a:gd name="T4" fmla="*/ 22 w 35"/>
                <a:gd name="T5" fmla="*/ 50 h 55"/>
                <a:gd name="T6" fmla="*/ 35 w 35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55">
                  <a:moveTo>
                    <a:pt x="35" y="0"/>
                  </a:moveTo>
                  <a:lnTo>
                    <a:pt x="0" y="55"/>
                  </a:lnTo>
                  <a:lnTo>
                    <a:pt x="22" y="5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9" name="Freeform 693">
              <a:extLst>
                <a:ext uri="{FF2B5EF4-FFF2-40B4-BE49-F238E27FC236}">
                  <a16:creationId xmlns:a16="http://schemas.microsoft.com/office/drawing/2014/main" id="{8943F0F1-ACA5-44E5-B21C-F5EDB1EFA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564"/>
              <a:ext cx="35" cy="55"/>
            </a:xfrm>
            <a:custGeom>
              <a:avLst/>
              <a:gdLst>
                <a:gd name="T0" fmla="*/ 35 w 35"/>
                <a:gd name="T1" fmla="*/ 0 h 55"/>
                <a:gd name="T2" fmla="*/ 0 w 35"/>
                <a:gd name="T3" fmla="*/ 55 h 55"/>
                <a:gd name="T4" fmla="*/ 22 w 35"/>
                <a:gd name="T5" fmla="*/ 5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5">
                  <a:moveTo>
                    <a:pt x="35" y="0"/>
                  </a:moveTo>
                  <a:lnTo>
                    <a:pt x="0" y="55"/>
                  </a:lnTo>
                  <a:lnTo>
                    <a:pt x="22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0" name="Freeform 694">
              <a:extLst>
                <a:ext uri="{FF2B5EF4-FFF2-40B4-BE49-F238E27FC236}">
                  <a16:creationId xmlns:a16="http://schemas.microsoft.com/office/drawing/2014/main" id="{456AF193-9552-4348-8147-5E478F433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54"/>
              <a:ext cx="155" cy="157"/>
            </a:xfrm>
            <a:custGeom>
              <a:avLst/>
              <a:gdLst>
                <a:gd name="T0" fmla="*/ 0 w 155"/>
                <a:gd name="T1" fmla="*/ 47 h 157"/>
                <a:gd name="T2" fmla="*/ 17 w 155"/>
                <a:gd name="T3" fmla="*/ 157 h 157"/>
                <a:gd name="T4" fmla="*/ 127 w 155"/>
                <a:gd name="T5" fmla="*/ 145 h 157"/>
                <a:gd name="T6" fmla="*/ 110 w 155"/>
                <a:gd name="T7" fmla="*/ 130 h 157"/>
                <a:gd name="T8" fmla="*/ 155 w 155"/>
                <a:gd name="T9" fmla="*/ 70 h 157"/>
                <a:gd name="T10" fmla="*/ 65 w 155"/>
                <a:gd name="T11" fmla="*/ 0 h 157"/>
                <a:gd name="T12" fmla="*/ 17 w 155"/>
                <a:gd name="T13" fmla="*/ 62 h 157"/>
                <a:gd name="T14" fmla="*/ 0 w 155"/>
                <a:gd name="T15" fmla="*/ 47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57">
                  <a:moveTo>
                    <a:pt x="0" y="47"/>
                  </a:moveTo>
                  <a:lnTo>
                    <a:pt x="17" y="157"/>
                  </a:lnTo>
                  <a:lnTo>
                    <a:pt x="127" y="145"/>
                  </a:lnTo>
                  <a:lnTo>
                    <a:pt x="110" y="130"/>
                  </a:lnTo>
                  <a:lnTo>
                    <a:pt x="155" y="70"/>
                  </a:lnTo>
                  <a:lnTo>
                    <a:pt x="65" y="0"/>
                  </a:lnTo>
                  <a:lnTo>
                    <a:pt x="17" y="62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1" name="Freeform 695">
              <a:extLst>
                <a:ext uri="{FF2B5EF4-FFF2-40B4-BE49-F238E27FC236}">
                  <a16:creationId xmlns:a16="http://schemas.microsoft.com/office/drawing/2014/main" id="{34DF62D5-BFC0-4A05-858E-BA3A633CF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54"/>
              <a:ext cx="155" cy="157"/>
            </a:xfrm>
            <a:custGeom>
              <a:avLst/>
              <a:gdLst>
                <a:gd name="T0" fmla="*/ 0 w 155"/>
                <a:gd name="T1" fmla="*/ 47 h 157"/>
                <a:gd name="T2" fmla="*/ 17 w 155"/>
                <a:gd name="T3" fmla="*/ 157 h 157"/>
                <a:gd name="T4" fmla="*/ 127 w 155"/>
                <a:gd name="T5" fmla="*/ 145 h 157"/>
                <a:gd name="T6" fmla="*/ 110 w 155"/>
                <a:gd name="T7" fmla="*/ 130 h 157"/>
                <a:gd name="T8" fmla="*/ 155 w 155"/>
                <a:gd name="T9" fmla="*/ 70 h 157"/>
                <a:gd name="T10" fmla="*/ 65 w 155"/>
                <a:gd name="T11" fmla="*/ 0 h 157"/>
                <a:gd name="T12" fmla="*/ 17 w 155"/>
                <a:gd name="T13" fmla="*/ 62 h 157"/>
                <a:gd name="T14" fmla="*/ 0 w 155"/>
                <a:gd name="T15" fmla="*/ 47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57">
                  <a:moveTo>
                    <a:pt x="0" y="47"/>
                  </a:moveTo>
                  <a:lnTo>
                    <a:pt x="17" y="157"/>
                  </a:lnTo>
                  <a:lnTo>
                    <a:pt x="127" y="145"/>
                  </a:lnTo>
                  <a:lnTo>
                    <a:pt x="110" y="130"/>
                  </a:lnTo>
                  <a:lnTo>
                    <a:pt x="155" y="70"/>
                  </a:lnTo>
                  <a:lnTo>
                    <a:pt x="65" y="0"/>
                  </a:lnTo>
                  <a:lnTo>
                    <a:pt x="17" y="62"/>
                  </a:lnTo>
                  <a:lnTo>
                    <a:pt x="0" y="4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2" name="Freeform 696">
              <a:extLst>
                <a:ext uri="{FF2B5EF4-FFF2-40B4-BE49-F238E27FC236}">
                  <a16:creationId xmlns:a16="http://schemas.microsoft.com/office/drawing/2014/main" id="{E367236E-D5FF-4F70-811C-62B5C33C8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489"/>
              <a:ext cx="35" cy="105"/>
            </a:xfrm>
            <a:custGeom>
              <a:avLst/>
              <a:gdLst>
                <a:gd name="T0" fmla="*/ 35 w 35"/>
                <a:gd name="T1" fmla="*/ 0 h 105"/>
                <a:gd name="T2" fmla="*/ 2 w 35"/>
                <a:gd name="T3" fmla="*/ 37 h 105"/>
                <a:gd name="T4" fmla="*/ 0 w 35"/>
                <a:gd name="T5" fmla="*/ 105 h 105"/>
                <a:gd name="T6" fmla="*/ 15 w 35"/>
                <a:gd name="T7" fmla="*/ 45 h 105"/>
                <a:gd name="T8" fmla="*/ 35 w 35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05">
                  <a:moveTo>
                    <a:pt x="35" y="0"/>
                  </a:moveTo>
                  <a:lnTo>
                    <a:pt x="2" y="37"/>
                  </a:lnTo>
                  <a:lnTo>
                    <a:pt x="0" y="105"/>
                  </a:lnTo>
                  <a:lnTo>
                    <a:pt x="15" y="4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3" name="Freeform 697">
              <a:extLst>
                <a:ext uri="{FF2B5EF4-FFF2-40B4-BE49-F238E27FC236}">
                  <a16:creationId xmlns:a16="http://schemas.microsoft.com/office/drawing/2014/main" id="{091345AF-7095-44E9-90B5-63E7F547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489"/>
              <a:ext cx="35" cy="105"/>
            </a:xfrm>
            <a:custGeom>
              <a:avLst/>
              <a:gdLst>
                <a:gd name="T0" fmla="*/ 35 w 35"/>
                <a:gd name="T1" fmla="*/ 0 h 105"/>
                <a:gd name="T2" fmla="*/ 2 w 35"/>
                <a:gd name="T3" fmla="*/ 37 h 105"/>
                <a:gd name="T4" fmla="*/ 0 w 35"/>
                <a:gd name="T5" fmla="*/ 105 h 105"/>
                <a:gd name="T6" fmla="*/ 15 w 35"/>
                <a:gd name="T7" fmla="*/ 45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05">
                  <a:moveTo>
                    <a:pt x="35" y="0"/>
                  </a:moveTo>
                  <a:lnTo>
                    <a:pt x="2" y="37"/>
                  </a:lnTo>
                  <a:lnTo>
                    <a:pt x="0" y="105"/>
                  </a:lnTo>
                  <a:lnTo>
                    <a:pt x="15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4" name="Freeform 698">
              <a:extLst>
                <a:ext uri="{FF2B5EF4-FFF2-40B4-BE49-F238E27FC236}">
                  <a16:creationId xmlns:a16="http://schemas.microsoft.com/office/drawing/2014/main" id="{0ED97C6D-6E2A-48B3-9998-8047BEB5A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596"/>
              <a:ext cx="158" cy="161"/>
            </a:xfrm>
            <a:custGeom>
              <a:avLst/>
              <a:gdLst>
                <a:gd name="T0" fmla="*/ 0 w 158"/>
                <a:gd name="T1" fmla="*/ 55 h 161"/>
                <a:gd name="T2" fmla="*/ 33 w 158"/>
                <a:gd name="T3" fmla="*/ 161 h 161"/>
                <a:gd name="T4" fmla="*/ 140 w 158"/>
                <a:gd name="T5" fmla="*/ 133 h 161"/>
                <a:gd name="T6" fmla="*/ 120 w 158"/>
                <a:gd name="T7" fmla="*/ 123 h 161"/>
                <a:gd name="T8" fmla="*/ 158 w 158"/>
                <a:gd name="T9" fmla="*/ 55 h 161"/>
                <a:gd name="T10" fmla="*/ 55 w 158"/>
                <a:gd name="T11" fmla="*/ 0 h 161"/>
                <a:gd name="T12" fmla="*/ 20 w 158"/>
                <a:gd name="T13" fmla="*/ 68 h 161"/>
                <a:gd name="T14" fmla="*/ 0 w 158"/>
                <a:gd name="T15" fmla="*/ 55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1">
                  <a:moveTo>
                    <a:pt x="0" y="55"/>
                  </a:moveTo>
                  <a:lnTo>
                    <a:pt x="33" y="161"/>
                  </a:lnTo>
                  <a:lnTo>
                    <a:pt x="140" y="133"/>
                  </a:lnTo>
                  <a:lnTo>
                    <a:pt x="120" y="123"/>
                  </a:lnTo>
                  <a:lnTo>
                    <a:pt x="158" y="55"/>
                  </a:lnTo>
                  <a:lnTo>
                    <a:pt x="55" y="0"/>
                  </a:lnTo>
                  <a:lnTo>
                    <a:pt x="20" y="68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E3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5" name="Freeform 699">
              <a:extLst>
                <a:ext uri="{FF2B5EF4-FFF2-40B4-BE49-F238E27FC236}">
                  <a16:creationId xmlns:a16="http://schemas.microsoft.com/office/drawing/2014/main" id="{5354DC1C-FEB9-492E-9455-7C5548899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596"/>
              <a:ext cx="158" cy="161"/>
            </a:xfrm>
            <a:custGeom>
              <a:avLst/>
              <a:gdLst>
                <a:gd name="T0" fmla="*/ 0 w 158"/>
                <a:gd name="T1" fmla="*/ 55 h 161"/>
                <a:gd name="T2" fmla="*/ 33 w 158"/>
                <a:gd name="T3" fmla="*/ 161 h 161"/>
                <a:gd name="T4" fmla="*/ 140 w 158"/>
                <a:gd name="T5" fmla="*/ 133 h 161"/>
                <a:gd name="T6" fmla="*/ 120 w 158"/>
                <a:gd name="T7" fmla="*/ 123 h 161"/>
                <a:gd name="T8" fmla="*/ 158 w 158"/>
                <a:gd name="T9" fmla="*/ 55 h 161"/>
                <a:gd name="T10" fmla="*/ 55 w 158"/>
                <a:gd name="T11" fmla="*/ 0 h 161"/>
                <a:gd name="T12" fmla="*/ 20 w 158"/>
                <a:gd name="T13" fmla="*/ 68 h 161"/>
                <a:gd name="T14" fmla="*/ 0 w 158"/>
                <a:gd name="T15" fmla="*/ 55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1">
                  <a:moveTo>
                    <a:pt x="0" y="55"/>
                  </a:moveTo>
                  <a:lnTo>
                    <a:pt x="33" y="161"/>
                  </a:lnTo>
                  <a:lnTo>
                    <a:pt x="140" y="133"/>
                  </a:lnTo>
                  <a:lnTo>
                    <a:pt x="120" y="123"/>
                  </a:lnTo>
                  <a:lnTo>
                    <a:pt x="158" y="55"/>
                  </a:lnTo>
                  <a:lnTo>
                    <a:pt x="55" y="0"/>
                  </a:lnTo>
                  <a:lnTo>
                    <a:pt x="20" y="68"/>
                  </a:lnTo>
                  <a:lnTo>
                    <a:pt x="0" y="55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6" name="Freeform 700">
              <a:extLst>
                <a:ext uri="{FF2B5EF4-FFF2-40B4-BE49-F238E27FC236}">
                  <a16:creationId xmlns:a16="http://schemas.microsoft.com/office/drawing/2014/main" id="{89A680B0-7FFC-448B-BA60-6452FF578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631"/>
              <a:ext cx="28" cy="108"/>
            </a:xfrm>
            <a:custGeom>
              <a:avLst/>
              <a:gdLst>
                <a:gd name="T0" fmla="*/ 28 w 28"/>
                <a:gd name="T1" fmla="*/ 0 h 108"/>
                <a:gd name="T2" fmla="*/ 0 w 28"/>
                <a:gd name="T3" fmla="*/ 43 h 108"/>
                <a:gd name="T4" fmla="*/ 8 w 28"/>
                <a:gd name="T5" fmla="*/ 108 h 108"/>
                <a:gd name="T6" fmla="*/ 13 w 28"/>
                <a:gd name="T7" fmla="*/ 46 h 108"/>
                <a:gd name="T8" fmla="*/ 28 w 28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8">
                  <a:moveTo>
                    <a:pt x="28" y="0"/>
                  </a:moveTo>
                  <a:lnTo>
                    <a:pt x="0" y="43"/>
                  </a:lnTo>
                  <a:lnTo>
                    <a:pt x="8" y="108"/>
                  </a:lnTo>
                  <a:lnTo>
                    <a:pt x="13" y="4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7" name="Freeform 701">
              <a:extLst>
                <a:ext uri="{FF2B5EF4-FFF2-40B4-BE49-F238E27FC236}">
                  <a16:creationId xmlns:a16="http://schemas.microsoft.com/office/drawing/2014/main" id="{D66188AC-0C3D-4A7C-996D-6DF6CD73A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631"/>
              <a:ext cx="28" cy="108"/>
            </a:xfrm>
            <a:custGeom>
              <a:avLst/>
              <a:gdLst>
                <a:gd name="T0" fmla="*/ 28 w 28"/>
                <a:gd name="T1" fmla="*/ 0 h 108"/>
                <a:gd name="T2" fmla="*/ 0 w 28"/>
                <a:gd name="T3" fmla="*/ 43 h 108"/>
                <a:gd name="T4" fmla="*/ 8 w 28"/>
                <a:gd name="T5" fmla="*/ 108 h 108"/>
                <a:gd name="T6" fmla="*/ 13 w 28"/>
                <a:gd name="T7" fmla="*/ 46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08">
                  <a:moveTo>
                    <a:pt x="28" y="0"/>
                  </a:moveTo>
                  <a:lnTo>
                    <a:pt x="0" y="43"/>
                  </a:lnTo>
                  <a:lnTo>
                    <a:pt x="8" y="108"/>
                  </a:lnTo>
                  <a:lnTo>
                    <a:pt x="13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8" name="Freeform 702">
              <a:extLst>
                <a:ext uri="{FF2B5EF4-FFF2-40B4-BE49-F238E27FC236}">
                  <a16:creationId xmlns:a16="http://schemas.microsoft.com/office/drawing/2014/main" id="{7B8A0EC8-262B-4486-89C7-96CC11BAF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1601"/>
              <a:ext cx="27" cy="35"/>
            </a:xfrm>
            <a:custGeom>
              <a:avLst/>
              <a:gdLst>
                <a:gd name="T0" fmla="*/ 71 w 11"/>
                <a:gd name="T1" fmla="*/ 0 h 14"/>
                <a:gd name="T2" fmla="*/ 0 w 11"/>
                <a:gd name="T3" fmla="*/ 83 h 14"/>
                <a:gd name="T4" fmla="*/ 29 w 11"/>
                <a:gd name="T5" fmla="*/ 145 h 14"/>
                <a:gd name="T6" fmla="*/ 61 w 11"/>
                <a:gd name="T7" fmla="*/ 220 h 14"/>
                <a:gd name="T8" fmla="*/ 91 w 11"/>
                <a:gd name="T9" fmla="*/ 188 h 14"/>
                <a:gd name="T10" fmla="*/ 120 w 11"/>
                <a:gd name="T11" fmla="*/ 145 h 14"/>
                <a:gd name="T12" fmla="*/ 103 w 11"/>
                <a:gd name="T13" fmla="*/ 95 h 14"/>
                <a:gd name="T14" fmla="*/ 162 w 11"/>
                <a:gd name="T15" fmla="*/ 33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3" y="1"/>
                    <a:pt x="0" y="3"/>
                    <a:pt x="0" y="5"/>
                  </a:cubicBezTo>
                  <a:cubicBezTo>
                    <a:pt x="0" y="6"/>
                    <a:pt x="2" y="8"/>
                    <a:pt x="2" y="9"/>
                  </a:cubicBezTo>
                  <a:cubicBezTo>
                    <a:pt x="3" y="10"/>
                    <a:pt x="3" y="13"/>
                    <a:pt x="4" y="14"/>
                  </a:cubicBezTo>
                  <a:cubicBezTo>
                    <a:pt x="5" y="14"/>
                    <a:pt x="6" y="13"/>
                    <a:pt x="6" y="12"/>
                  </a:cubicBezTo>
                  <a:cubicBezTo>
                    <a:pt x="8" y="11"/>
                    <a:pt x="8" y="11"/>
                    <a:pt x="8" y="9"/>
                  </a:cubicBezTo>
                  <a:cubicBezTo>
                    <a:pt x="7" y="8"/>
                    <a:pt x="7" y="8"/>
                    <a:pt x="7" y="6"/>
                  </a:cubicBezTo>
                  <a:cubicBezTo>
                    <a:pt x="8" y="4"/>
                    <a:pt x="9" y="3"/>
                    <a:pt x="11" y="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9" name="Freeform 703">
              <a:extLst>
                <a:ext uri="{FF2B5EF4-FFF2-40B4-BE49-F238E27FC236}">
                  <a16:creationId xmlns:a16="http://schemas.microsoft.com/office/drawing/2014/main" id="{3110C22F-92BA-4424-9E9E-7C755E71F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041"/>
              <a:ext cx="33" cy="55"/>
            </a:xfrm>
            <a:custGeom>
              <a:avLst/>
              <a:gdLst>
                <a:gd name="T0" fmla="*/ 213 w 13"/>
                <a:gd name="T1" fmla="*/ 95 h 22"/>
                <a:gd name="T2" fmla="*/ 63 w 13"/>
                <a:gd name="T3" fmla="*/ 188 h 22"/>
                <a:gd name="T4" fmla="*/ 20 w 13"/>
                <a:gd name="T5" fmla="*/ 208 h 22"/>
                <a:gd name="T6" fmla="*/ 117 w 13"/>
                <a:gd name="T7" fmla="*/ 34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6"/>
                  </a:moveTo>
                  <a:cubicBezTo>
                    <a:pt x="10" y="0"/>
                    <a:pt x="6" y="11"/>
                    <a:pt x="4" y="12"/>
                  </a:cubicBezTo>
                  <a:cubicBezTo>
                    <a:pt x="2" y="12"/>
                    <a:pt x="2" y="10"/>
                    <a:pt x="1" y="13"/>
                  </a:cubicBezTo>
                  <a:cubicBezTo>
                    <a:pt x="0" y="17"/>
                    <a:pt x="3" y="22"/>
                    <a:pt x="7" y="22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0" name="Freeform 704">
              <a:extLst>
                <a:ext uri="{FF2B5EF4-FFF2-40B4-BE49-F238E27FC236}">
                  <a16:creationId xmlns:a16="http://schemas.microsoft.com/office/drawing/2014/main" id="{6C979280-B26C-41B9-8F66-A1EDC4DF8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896"/>
              <a:ext cx="40" cy="88"/>
            </a:xfrm>
            <a:custGeom>
              <a:avLst/>
              <a:gdLst>
                <a:gd name="T0" fmla="*/ 0 w 16"/>
                <a:gd name="T1" fmla="*/ 209 h 35"/>
                <a:gd name="T2" fmla="*/ 20 w 16"/>
                <a:gd name="T3" fmla="*/ 367 h 35"/>
                <a:gd name="T4" fmla="*/ 0 w 16"/>
                <a:gd name="T5" fmla="*/ 443 h 35"/>
                <a:gd name="T6" fmla="*/ 63 w 16"/>
                <a:gd name="T7" fmla="*/ 493 h 35"/>
                <a:gd name="T8" fmla="*/ 83 w 16"/>
                <a:gd name="T9" fmla="*/ 556 h 35"/>
                <a:gd name="T10" fmla="*/ 188 w 16"/>
                <a:gd name="T11" fmla="*/ 463 h 35"/>
                <a:gd name="T12" fmla="*/ 208 w 16"/>
                <a:gd name="T13" fmla="*/ 397 h 35"/>
                <a:gd name="T14" fmla="*/ 250 w 16"/>
                <a:gd name="T15" fmla="*/ 347 h 35"/>
                <a:gd name="T16" fmla="*/ 238 w 16"/>
                <a:gd name="T17" fmla="*/ 272 h 35"/>
                <a:gd name="T18" fmla="*/ 208 w 16"/>
                <a:gd name="T19" fmla="*/ 221 h 35"/>
                <a:gd name="T20" fmla="*/ 175 w 16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35">
                  <a:moveTo>
                    <a:pt x="0" y="13"/>
                  </a:moveTo>
                  <a:cubicBezTo>
                    <a:pt x="0" y="16"/>
                    <a:pt x="2" y="19"/>
                    <a:pt x="1" y="23"/>
                  </a:cubicBezTo>
                  <a:cubicBezTo>
                    <a:pt x="1" y="25"/>
                    <a:pt x="0" y="26"/>
                    <a:pt x="0" y="28"/>
                  </a:cubicBezTo>
                  <a:cubicBezTo>
                    <a:pt x="1" y="30"/>
                    <a:pt x="3" y="29"/>
                    <a:pt x="4" y="31"/>
                  </a:cubicBezTo>
                  <a:cubicBezTo>
                    <a:pt x="4" y="33"/>
                    <a:pt x="2" y="34"/>
                    <a:pt x="5" y="35"/>
                  </a:cubicBezTo>
                  <a:cubicBezTo>
                    <a:pt x="8" y="35"/>
                    <a:pt x="12" y="32"/>
                    <a:pt x="12" y="29"/>
                  </a:cubicBezTo>
                  <a:cubicBezTo>
                    <a:pt x="13" y="27"/>
                    <a:pt x="12" y="27"/>
                    <a:pt x="13" y="25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5" y="20"/>
                    <a:pt x="16" y="19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0" y="10"/>
                    <a:pt x="11" y="6"/>
                    <a:pt x="11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1" name="Freeform 705">
              <a:extLst>
                <a:ext uri="{FF2B5EF4-FFF2-40B4-BE49-F238E27FC236}">
                  <a16:creationId xmlns:a16="http://schemas.microsoft.com/office/drawing/2014/main" id="{28AF062D-5E9A-4FB0-A6A3-C61691B36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751"/>
              <a:ext cx="35" cy="35"/>
            </a:xfrm>
            <a:custGeom>
              <a:avLst/>
              <a:gdLst>
                <a:gd name="T0" fmla="*/ 0 w 14"/>
                <a:gd name="T1" fmla="*/ 83 h 14"/>
                <a:gd name="T2" fmla="*/ 158 w 14"/>
                <a:gd name="T3" fmla="*/ 188 h 14"/>
                <a:gd name="T4" fmla="*/ 208 w 14"/>
                <a:gd name="T5" fmla="*/ 95 h 14"/>
                <a:gd name="T6" fmla="*/ 158 w 14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0" y="5"/>
                  </a:moveTo>
                  <a:cubicBezTo>
                    <a:pt x="3" y="8"/>
                    <a:pt x="5" y="14"/>
                    <a:pt x="10" y="12"/>
                  </a:cubicBezTo>
                  <a:cubicBezTo>
                    <a:pt x="14" y="10"/>
                    <a:pt x="13" y="9"/>
                    <a:pt x="13" y="6"/>
                  </a:cubicBezTo>
                  <a:cubicBezTo>
                    <a:pt x="13" y="2"/>
                    <a:pt x="12" y="3"/>
                    <a:pt x="10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2" name="Freeform 706">
              <a:extLst>
                <a:ext uri="{FF2B5EF4-FFF2-40B4-BE49-F238E27FC236}">
                  <a16:creationId xmlns:a16="http://schemas.microsoft.com/office/drawing/2014/main" id="{332AD882-6FCC-4A52-85C9-75A03D39D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904"/>
              <a:ext cx="60" cy="45"/>
            </a:xfrm>
            <a:custGeom>
              <a:avLst/>
              <a:gdLst>
                <a:gd name="T0" fmla="*/ 33 w 24"/>
                <a:gd name="T1" fmla="*/ 283 h 18"/>
                <a:gd name="T2" fmla="*/ 33 w 24"/>
                <a:gd name="T3" fmla="*/ 145 h 18"/>
                <a:gd name="T4" fmla="*/ 113 w 24"/>
                <a:gd name="T5" fmla="*/ 175 h 18"/>
                <a:gd name="T6" fmla="*/ 158 w 24"/>
                <a:gd name="T7" fmla="*/ 175 h 18"/>
                <a:gd name="T8" fmla="*/ 175 w 24"/>
                <a:gd name="T9" fmla="*/ 125 h 18"/>
                <a:gd name="T10" fmla="*/ 220 w 24"/>
                <a:gd name="T11" fmla="*/ 83 h 18"/>
                <a:gd name="T12" fmla="*/ 220 w 24"/>
                <a:gd name="T13" fmla="*/ 95 h 18"/>
                <a:gd name="T14" fmla="*/ 283 w 24"/>
                <a:gd name="T15" fmla="*/ 20 h 18"/>
                <a:gd name="T16" fmla="*/ 375 w 24"/>
                <a:gd name="T17" fmla="*/ 83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cubicBezTo>
                    <a:pt x="0" y="17"/>
                    <a:pt x="0" y="12"/>
                    <a:pt x="2" y="9"/>
                  </a:cubicBezTo>
                  <a:cubicBezTo>
                    <a:pt x="4" y="4"/>
                    <a:pt x="5" y="9"/>
                    <a:pt x="7" y="11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12" y="10"/>
                    <a:pt x="11" y="10"/>
                    <a:pt x="11" y="8"/>
                  </a:cubicBezTo>
                  <a:cubicBezTo>
                    <a:pt x="10" y="6"/>
                    <a:pt x="11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7" y="6"/>
                    <a:pt x="16" y="2"/>
                    <a:pt x="18" y="1"/>
                  </a:cubicBezTo>
                  <a:cubicBezTo>
                    <a:pt x="21" y="0"/>
                    <a:pt x="23" y="3"/>
                    <a:pt x="24" y="5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3" name="Freeform 707">
              <a:extLst>
                <a:ext uri="{FF2B5EF4-FFF2-40B4-BE49-F238E27FC236}">
                  <a16:creationId xmlns:a16="http://schemas.microsoft.com/office/drawing/2014/main" id="{03602600-160C-4659-BA7F-16BA1C15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099"/>
              <a:ext cx="60" cy="112"/>
            </a:xfrm>
            <a:custGeom>
              <a:avLst/>
              <a:gdLst>
                <a:gd name="T0" fmla="*/ 270 w 24"/>
                <a:gd name="T1" fmla="*/ 62 h 45"/>
                <a:gd name="T2" fmla="*/ 175 w 24"/>
                <a:gd name="T3" fmla="*/ 12 h 45"/>
                <a:gd name="T4" fmla="*/ 113 w 24"/>
                <a:gd name="T5" fmla="*/ 75 h 45"/>
                <a:gd name="T6" fmla="*/ 145 w 24"/>
                <a:gd name="T7" fmla="*/ 124 h 45"/>
                <a:gd name="T8" fmla="*/ 125 w 24"/>
                <a:gd name="T9" fmla="*/ 167 h 45"/>
                <a:gd name="T10" fmla="*/ 113 w 24"/>
                <a:gd name="T11" fmla="*/ 249 h 45"/>
                <a:gd name="T12" fmla="*/ 20 w 24"/>
                <a:gd name="T13" fmla="*/ 403 h 45"/>
                <a:gd name="T14" fmla="*/ 50 w 24"/>
                <a:gd name="T15" fmla="*/ 478 h 45"/>
                <a:gd name="T16" fmla="*/ 145 w 24"/>
                <a:gd name="T17" fmla="*/ 478 h 45"/>
                <a:gd name="T18" fmla="*/ 208 w 24"/>
                <a:gd name="T19" fmla="*/ 632 h 45"/>
                <a:gd name="T20" fmla="*/ 300 w 24"/>
                <a:gd name="T21" fmla="*/ 682 h 45"/>
                <a:gd name="T22" fmla="*/ 363 w 24"/>
                <a:gd name="T23" fmla="*/ 650 h 45"/>
                <a:gd name="T24" fmla="*/ 238 w 24"/>
                <a:gd name="T25" fmla="*/ 371 h 45"/>
                <a:gd name="T26" fmla="*/ 270 w 24"/>
                <a:gd name="T27" fmla="*/ 187 h 45"/>
                <a:gd name="T28" fmla="*/ 270 w 24"/>
                <a:gd name="T29" fmla="*/ 62 h 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" h="45">
                  <a:moveTo>
                    <a:pt x="17" y="4"/>
                  </a:moveTo>
                  <a:cubicBezTo>
                    <a:pt x="15" y="3"/>
                    <a:pt x="13" y="1"/>
                    <a:pt x="11" y="1"/>
                  </a:cubicBezTo>
                  <a:cubicBezTo>
                    <a:pt x="9" y="0"/>
                    <a:pt x="7" y="2"/>
                    <a:pt x="7" y="5"/>
                  </a:cubicBezTo>
                  <a:cubicBezTo>
                    <a:pt x="7" y="6"/>
                    <a:pt x="9" y="6"/>
                    <a:pt x="9" y="8"/>
                  </a:cubicBezTo>
                  <a:cubicBezTo>
                    <a:pt x="9" y="9"/>
                    <a:pt x="8" y="10"/>
                    <a:pt x="8" y="11"/>
                  </a:cubicBezTo>
                  <a:cubicBezTo>
                    <a:pt x="6" y="14"/>
                    <a:pt x="6" y="13"/>
                    <a:pt x="7" y="16"/>
                  </a:cubicBezTo>
                  <a:cubicBezTo>
                    <a:pt x="10" y="21"/>
                    <a:pt x="3" y="22"/>
                    <a:pt x="1" y="26"/>
                  </a:cubicBezTo>
                  <a:cubicBezTo>
                    <a:pt x="0" y="28"/>
                    <a:pt x="0" y="30"/>
                    <a:pt x="3" y="31"/>
                  </a:cubicBezTo>
                  <a:cubicBezTo>
                    <a:pt x="5" y="31"/>
                    <a:pt x="7" y="29"/>
                    <a:pt x="9" y="31"/>
                  </a:cubicBezTo>
                  <a:cubicBezTo>
                    <a:pt x="11" y="33"/>
                    <a:pt x="10" y="39"/>
                    <a:pt x="13" y="41"/>
                  </a:cubicBezTo>
                  <a:cubicBezTo>
                    <a:pt x="14" y="43"/>
                    <a:pt x="17" y="43"/>
                    <a:pt x="19" y="44"/>
                  </a:cubicBezTo>
                  <a:cubicBezTo>
                    <a:pt x="21" y="44"/>
                    <a:pt x="22" y="45"/>
                    <a:pt x="23" y="42"/>
                  </a:cubicBezTo>
                  <a:cubicBezTo>
                    <a:pt x="24" y="35"/>
                    <a:pt x="15" y="31"/>
                    <a:pt x="15" y="24"/>
                  </a:cubicBezTo>
                  <a:cubicBezTo>
                    <a:pt x="16" y="20"/>
                    <a:pt x="17" y="16"/>
                    <a:pt x="17" y="12"/>
                  </a:cubicBezTo>
                  <a:cubicBezTo>
                    <a:pt x="17" y="10"/>
                    <a:pt x="15" y="6"/>
                    <a:pt x="17" y="4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4" name="Freeform 708">
              <a:extLst>
                <a:ext uri="{FF2B5EF4-FFF2-40B4-BE49-F238E27FC236}">
                  <a16:creationId xmlns:a16="http://schemas.microsoft.com/office/drawing/2014/main" id="{C42EEDDB-0AD2-41F7-A550-A817D5258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194"/>
              <a:ext cx="30" cy="35"/>
            </a:xfrm>
            <a:custGeom>
              <a:avLst/>
              <a:gdLst>
                <a:gd name="T0" fmla="*/ 113 w 12"/>
                <a:gd name="T1" fmla="*/ 33 h 14"/>
                <a:gd name="T2" fmla="*/ 20 w 12"/>
                <a:gd name="T3" fmla="*/ 125 h 14"/>
                <a:gd name="T4" fmla="*/ 63 w 12"/>
                <a:gd name="T5" fmla="*/ 220 h 14"/>
                <a:gd name="T6" fmla="*/ 158 w 12"/>
                <a:gd name="T7" fmla="*/ 158 h 14"/>
                <a:gd name="T8" fmla="*/ 175 w 12"/>
                <a:gd name="T9" fmla="*/ 50 h 14"/>
                <a:gd name="T10" fmla="*/ 188 w 12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7" y="2"/>
                  </a:moveTo>
                  <a:cubicBezTo>
                    <a:pt x="4" y="3"/>
                    <a:pt x="2" y="5"/>
                    <a:pt x="1" y="8"/>
                  </a:cubicBezTo>
                  <a:cubicBezTo>
                    <a:pt x="0" y="10"/>
                    <a:pt x="0" y="14"/>
                    <a:pt x="4" y="14"/>
                  </a:cubicBezTo>
                  <a:cubicBezTo>
                    <a:pt x="6" y="13"/>
                    <a:pt x="9" y="12"/>
                    <a:pt x="10" y="10"/>
                  </a:cubicBezTo>
                  <a:cubicBezTo>
                    <a:pt x="11" y="8"/>
                    <a:pt x="10" y="5"/>
                    <a:pt x="11" y="3"/>
                  </a:cubicBezTo>
                  <a:cubicBezTo>
                    <a:pt x="11" y="2"/>
                    <a:pt x="12" y="0"/>
                    <a:pt x="12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5" name="Freeform 709">
              <a:extLst>
                <a:ext uri="{FF2B5EF4-FFF2-40B4-BE49-F238E27FC236}">
                  <a16:creationId xmlns:a16="http://schemas.microsoft.com/office/drawing/2014/main" id="{C309061B-BC5E-4DCD-B46C-E0D974749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189"/>
              <a:ext cx="27" cy="37"/>
            </a:xfrm>
            <a:custGeom>
              <a:avLst/>
              <a:gdLst>
                <a:gd name="T0" fmla="*/ 0 w 11"/>
                <a:gd name="T1" fmla="*/ 212 h 15"/>
                <a:gd name="T2" fmla="*/ 150 w 11"/>
                <a:gd name="T3" fmla="*/ 153 h 15"/>
                <a:gd name="T4" fmla="*/ 29 w 1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14"/>
                  </a:moveTo>
                  <a:cubicBezTo>
                    <a:pt x="4" y="14"/>
                    <a:pt x="8" y="15"/>
                    <a:pt x="10" y="10"/>
                  </a:cubicBezTo>
                  <a:cubicBezTo>
                    <a:pt x="11" y="5"/>
                    <a:pt x="6" y="2"/>
                    <a:pt x="2" y="0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6" name="Freeform 710">
              <a:extLst>
                <a:ext uri="{FF2B5EF4-FFF2-40B4-BE49-F238E27FC236}">
                  <a16:creationId xmlns:a16="http://schemas.microsoft.com/office/drawing/2014/main" id="{645ED97F-8366-4BB1-9BFF-FB3826569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221"/>
              <a:ext cx="28" cy="70"/>
            </a:xfrm>
            <a:custGeom>
              <a:avLst/>
              <a:gdLst>
                <a:gd name="T0" fmla="*/ 84 w 11"/>
                <a:gd name="T1" fmla="*/ 208 h 28"/>
                <a:gd name="T2" fmla="*/ 0 w 11"/>
                <a:gd name="T3" fmla="*/ 270 h 28"/>
                <a:gd name="T4" fmla="*/ 51 w 11"/>
                <a:gd name="T5" fmla="*/ 363 h 28"/>
                <a:gd name="T6" fmla="*/ 130 w 11"/>
                <a:gd name="T7" fmla="*/ 425 h 28"/>
                <a:gd name="T8" fmla="*/ 130 w 11"/>
                <a:gd name="T9" fmla="*/ 283 h 28"/>
                <a:gd name="T10" fmla="*/ 150 w 11"/>
                <a:gd name="T11" fmla="*/ 83 h 28"/>
                <a:gd name="T12" fmla="*/ 0 w 11"/>
                <a:gd name="T13" fmla="*/ 158 h 28"/>
                <a:gd name="T14" fmla="*/ 51 w 11"/>
                <a:gd name="T15" fmla="*/ 20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8">
                  <a:moveTo>
                    <a:pt x="5" y="13"/>
                  </a:moveTo>
                  <a:cubicBezTo>
                    <a:pt x="4" y="15"/>
                    <a:pt x="1" y="15"/>
                    <a:pt x="0" y="17"/>
                  </a:cubicBezTo>
                  <a:cubicBezTo>
                    <a:pt x="0" y="19"/>
                    <a:pt x="2" y="21"/>
                    <a:pt x="3" y="23"/>
                  </a:cubicBezTo>
                  <a:cubicBezTo>
                    <a:pt x="4" y="24"/>
                    <a:pt x="6" y="28"/>
                    <a:pt x="8" y="27"/>
                  </a:cubicBezTo>
                  <a:cubicBezTo>
                    <a:pt x="10" y="25"/>
                    <a:pt x="9" y="20"/>
                    <a:pt x="8" y="18"/>
                  </a:cubicBezTo>
                  <a:cubicBezTo>
                    <a:pt x="7" y="13"/>
                    <a:pt x="11" y="10"/>
                    <a:pt x="9" y="5"/>
                  </a:cubicBezTo>
                  <a:cubicBezTo>
                    <a:pt x="6" y="0"/>
                    <a:pt x="0" y="6"/>
                    <a:pt x="0" y="10"/>
                  </a:cubicBezTo>
                  <a:cubicBezTo>
                    <a:pt x="1" y="11"/>
                    <a:pt x="2" y="12"/>
                    <a:pt x="3" y="13"/>
                  </a:cubicBezTo>
                </a:path>
              </a:pathLst>
            </a:custGeom>
            <a:solidFill>
              <a:srgbClr val="B1D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7" name="Freeform 711">
              <a:extLst>
                <a:ext uri="{FF2B5EF4-FFF2-40B4-BE49-F238E27FC236}">
                  <a16:creationId xmlns:a16="http://schemas.microsoft.com/office/drawing/2014/main" id="{71BB6F07-6A94-4A34-83A4-5C5F96997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154"/>
              <a:ext cx="38" cy="75"/>
            </a:xfrm>
            <a:custGeom>
              <a:avLst/>
              <a:gdLst>
                <a:gd name="T0" fmla="*/ 117 w 15"/>
                <a:gd name="T1" fmla="*/ 0 h 30"/>
                <a:gd name="T2" fmla="*/ 96 w 15"/>
                <a:gd name="T3" fmla="*/ 145 h 30"/>
                <a:gd name="T4" fmla="*/ 160 w 15"/>
                <a:gd name="T5" fmla="*/ 145 h 30"/>
                <a:gd name="T6" fmla="*/ 193 w 15"/>
                <a:gd name="T7" fmla="*/ 175 h 30"/>
                <a:gd name="T8" fmla="*/ 213 w 15"/>
                <a:gd name="T9" fmla="*/ 208 h 30"/>
                <a:gd name="T10" fmla="*/ 213 w 15"/>
                <a:gd name="T11" fmla="*/ 250 h 30"/>
                <a:gd name="T12" fmla="*/ 243 w 15"/>
                <a:gd name="T13" fmla="*/ 333 h 30"/>
                <a:gd name="T14" fmla="*/ 193 w 15"/>
                <a:gd name="T15" fmla="*/ 375 h 30"/>
                <a:gd name="T16" fmla="*/ 147 w 15"/>
                <a:gd name="T17" fmla="*/ 425 h 30"/>
                <a:gd name="T18" fmla="*/ 213 w 15"/>
                <a:gd name="T19" fmla="*/ 470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30">
                  <a:moveTo>
                    <a:pt x="7" y="0"/>
                  </a:moveTo>
                  <a:cubicBezTo>
                    <a:pt x="5" y="2"/>
                    <a:pt x="0" y="7"/>
                    <a:pt x="6" y="9"/>
                  </a:cubicBezTo>
                  <a:cubicBezTo>
                    <a:pt x="7" y="9"/>
                    <a:pt x="9" y="8"/>
                    <a:pt x="10" y="9"/>
                  </a:cubicBezTo>
                  <a:cubicBezTo>
                    <a:pt x="10" y="9"/>
                    <a:pt x="11" y="10"/>
                    <a:pt x="12" y="11"/>
                  </a:cubicBezTo>
                  <a:cubicBezTo>
                    <a:pt x="12" y="12"/>
                    <a:pt x="13" y="12"/>
                    <a:pt x="13" y="13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1" y="24"/>
                    <a:pt x="10" y="26"/>
                    <a:pt x="9" y="27"/>
                  </a:cubicBezTo>
                  <a:cubicBezTo>
                    <a:pt x="9" y="29"/>
                    <a:pt x="11" y="29"/>
                    <a:pt x="13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8" name="Freeform 712">
              <a:extLst>
                <a:ext uri="{FF2B5EF4-FFF2-40B4-BE49-F238E27FC236}">
                  <a16:creationId xmlns:a16="http://schemas.microsoft.com/office/drawing/2014/main" id="{66B922BF-FEA4-4375-99F9-4B8E117F0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11"/>
              <a:ext cx="85" cy="78"/>
            </a:xfrm>
            <a:custGeom>
              <a:avLst/>
              <a:gdLst>
                <a:gd name="T0" fmla="*/ 145 w 34"/>
                <a:gd name="T1" fmla="*/ 83 h 31"/>
                <a:gd name="T2" fmla="*/ 20 w 34"/>
                <a:gd name="T3" fmla="*/ 221 h 31"/>
                <a:gd name="T4" fmla="*/ 50 w 34"/>
                <a:gd name="T5" fmla="*/ 380 h 31"/>
                <a:gd name="T6" fmla="*/ 425 w 34"/>
                <a:gd name="T7" fmla="*/ 347 h 31"/>
                <a:gd name="T8" fmla="*/ 395 w 34"/>
                <a:gd name="T9" fmla="*/ 33 h 31"/>
                <a:gd name="T10" fmla="*/ 145 w 34"/>
                <a:gd name="T11" fmla="*/ 83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1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7"/>
                    <a:pt x="1" y="21"/>
                    <a:pt x="3" y="24"/>
                  </a:cubicBezTo>
                  <a:cubicBezTo>
                    <a:pt x="8" y="31"/>
                    <a:pt x="20" y="30"/>
                    <a:pt x="27" y="22"/>
                  </a:cubicBezTo>
                  <a:cubicBezTo>
                    <a:pt x="34" y="15"/>
                    <a:pt x="31" y="5"/>
                    <a:pt x="25" y="2"/>
                  </a:cubicBezTo>
                  <a:cubicBezTo>
                    <a:pt x="20" y="0"/>
                    <a:pt x="17" y="1"/>
                    <a:pt x="9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9" name="Freeform 713">
              <a:extLst>
                <a:ext uri="{FF2B5EF4-FFF2-40B4-BE49-F238E27FC236}">
                  <a16:creationId xmlns:a16="http://schemas.microsoft.com/office/drawing/2014/main" id="{2207DCC7-32E3-4D01-96C5-D5655836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16"/>
              <a:ext cx="50" cy="65"/>
            </a:xfrm>
            <a:custGeom>
              <a:avLst/>
              <a:gdLst>
                <a:gd name="T0" fmla="*/ 188 w 20"/>
                <a:gd name="T1" fmla="*/ 20 h 26"/>
                <a:gd name="T2" fmla="*/ 113 w 20"/>
                <a:gd name="T3" fmla="*/ 0 h 26"/>
                <a:gd name="T4" fmla="*/ 175 w 20"/>
                <a:gd name="T5" fmla="*/ 20 h 26"/>
                <a:gd name="T6" fmla="*/ 208 w 20"/>
                <a:gd name="T7" fmla="*/ 313 h 26"/>
                <a:gd name="T8" fmla="*/ 0 w 20"/>
                <a:gd name="T9" fmla="*/ 408 h 26"/>
                <a:gd name="T10" fmla="*/ 220 w 20"/>
                <a:gd name="T11" fmla="*/ 313 h 26"/>
                <a:gd name="T12" fmla="*/ 188 w 20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6">
                  <a:moveTo>
                    <a:pt x="12" y="1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8" y="0"/>
                    <a:pt x="9" y="0"/>
                    <a:pt x="11" y="1"/>
                  </a:cubicBezTo>
                  <a:cubicBezTo>
                    <a:pt x="17" y="3"/>
                    <a:pt x="19" y="13"/>
                    <a:pt x="13" y="20"/>
                  </a:cubicBezTo>
                  <a:cubicBezTo>
                    <a:pt x="9" y="24"/>
                    <a:pt x="4" y="26"/>
                    <a:pt x="0" y="26"/>
                  </a:cubicBezTo>
                  <a:cubicBezTo>
                    <a:pt x="5" y="26"/>
                    <a:pt x="10" y="24"/>
                    <a:pt x="14" y="20"/>
                  </a:cubicBezTo>
                  <a:cubicBezTo>
                    <a:pt x="20" y="13"/>
                    <a:pt x="18" y="3"/>
                    <a:pt x="12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0" name="Freeform 714">
              <a:extLst>
                <a:ext uri="{FF2B5EF4-FFF2-40B4-BE49-F238E27FC236}">
                  <a16:creationId xmlns:a16="http://schemas.microsoft.com/office/drawing/2014/main" id="{09437368-6A49-494F-ACBB-80C7F2B0A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16"/>
              <a:ext cx="47" cy="65"/>
            </a:xfrm>
            <a:custGeom>
              <a:avLst/>
              <a:gdLst>
                <a:gd name="T0" fmla="*/ 42 w 19"/>
                <a:gd name="T1" fmla="*/ 333 h 26"/>
                <a:gd name="T2" fmla="*/ 30 w 19"/>
                <a:gd name="T3" fmla="*/ 188 h 26"/>
                <a:gd name="T4" fmla="*/ 134 w 19"/>
                <a:gd name="T5" fmla="*/ 63 h 26"/>
                <a:gd name="T6" fmla="*/ 287 w 19"/>
                <a:gd name="T7" fmla="*/ 0 h 26"/>
                <a:gd name="T8" fmla="*/ 121 w 19"/>
                <a:gd name="T9" fmla="*/ 63 h 26"/>
                <a:gd name="T10" fmla="*/ 12 w 19"/>
                <a:gd name="T11" fmla="*/ 188 h 26"/>
                <a:gd name="T12" fmla="*/ 30 w 19"/>
                <a:gd name="T13" fmla="*/ 345 h 26"/>
                <a:gd name="T14" fmla="*/ 195 w 19"/>
                <a:gd name="T15" fmla="*/ 408 h 26"/>
                <a:gd name="T16" fmla="*/ 42 w 19"/>
                <a:gd name="T17" fmla="*/ 33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6">
                  <a:moveTo>
                    <a:pt x="3" y="21"/>
                  </a:moveTo>
                  <a:cubicBezTo>
                    <a:pt x="1" y="19"/>
                    <a:pt x="1" y="15"/>
                    <a:pt x="2" y="12"/>
                  </a:cubicBezTo>
                  <a:cubicBezTo>
                    <a:pt x="3" y="8"/>
                    <a:pt x="6" y="6"/>
                    <a:pt x="9" y="4"/>
                  </a:cubicBezTo>
                  <a:cubicBezTo>
                    <a:pt x="13" y="1"/>
                    <a:pt x="16" y="0"/>
                    <a:pt x="19" y="0"/>
                  </a:cubicBezTo>
                  <a:cubicBezTo>
                    <a:pt x="16" y="0"/>
                    <a:pt x="13" y="1"/>
                    <a:pt x="8" y="4"/>
                  </a:cubicBezTo>
                  <a:cubicBezTo>
                    <a:pt x="4" y="6"/>
                    <a:pt x="1" y="8"/>
                    <a:pt x="1" y="12"/>
                  </a:cubicBezTo>
                  <a:cubicBezTo>
                    <a:pt x="0" y="15"/>
                    <a:pt x="0" y="19"/>
                    <a:pt x="2" y="22"/>
                  </a:cubicBezTo>
                  <a:cubicBezTo>
                    <a:pt x="5" y="25"/>
                    <a:pt x="9" y="26"/>
                    <a:pt x="13" y="26"/>
                  </a:cubicBezTo>
                  <a:cubicBezTo>
                    <a:pt x="9" y="26"/>
                    <a:pt x="6" y="24"/>
                    <a:pt x="3" y="2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1" name="Freeform 715">
              <a:extLst>
                <a:ext uri="{FF2B5EF4-FFF2-40B4-BE49-F238E27FC236}">
                  <a16:creationId xmlns:a16="http://schemas.microsoft.com/office/drawing/2014/main" id="{BB0AE6A3-6782-40DA-B719-216E1356D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529"/>
              <a:ext cx="47" cy="42"/>
            </a:xfrm>
            <a:custGeom>
              <a:avLst/>
              <a:gdLst>
                <a:gd name="T0" fmla="*/ 183 w 19"/>
                <a:gd name="T1" fmla="*/ 0 h 17"/>
                <a:gd name="T2" fmla="*/ 166 w 19"/>
                <a:gd name="T3" fmla="*/ 195 h 17"/>
                <a:gd name="T4" fmla="*/ 0 w 19"/>
                <a:gd name="T5" fmla="*/ 133 h 17"/>
                <a:gd name="T6" fmla="*/ 183 w 19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12" y="0"/>
                  </a:moveTo>
                  <a:cubicBezTo>
                    <a:pt x="19" y="1"/>
                    <a:pt x="19" y="9"/>
                    <a:pt x="11" y="13"/>
                  </a:cubicBezTo>
                  <a:cubicBezTo>
                    <a:pt x="3" y="17"/>
                    <a:pt x="0" y="12"/>
                    <a:pt x="0" y="9"/>
                  </a:cubicBezTo>
                  <a:cubicBezTo>
                    <a:pt x="0" y="5"/>
                    <a:pt x="7" y="0"/>
                    <a:pt x="12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2" name="Freeform 716">
              <a:extLst>
                <a:ext uri="{FF2B5EF4-FFF2-40B4-BE49-F238E27FC236}">
                  <a16:creationId xmlns:a16="http://schemas.microsoft.com/office/drawing/2014/main" id="{44F69B94-9A94-4C26-90B8-DFB0B81CB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531"/>
              <a:ext cx="45" cy="38"/>
            </a:xfrm>
            <a:custGeom>
              <a:avLst/>
              <a:gdLst>
                <a:gd name="T0" fmla="*/ 220 w 18"/>
                <a:gd name="T1" fmla="*/ 0 h 15"/>
                <a:gd name="T2" fmla="*/ 145 w 18"/>
                <a:gd name="T3" fmla="*/ 180 h 15"/>
                <a:gd name="T4" fmla="*/ 0 w 18"/>
                <a:gd name="T5" fmla="*/ 193 h 15"/>
                <a:gd name="T6" fmla="*/ 158 w 18"/>
                <a:gd name="T7" fmla="*/ 193 h 15"/>
                <a:gd name="T8" fmla="*/ 220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4" y="0"/>
                  </a:moveTo>
                  <a:cubicBezTo>
                    <a:pt x="16" y="3"/>
                    <a:pt x="15" y="9"/>
                    <a:pt x="9" y="11"/>
                  </a:cubicBezTo>
                  <a:cubicBezTo>
                    <a:pt x="5" y="13"/>
                    <a:pt x="2" y="13"/>
                    <a:pt x="0" y="12"/>
                  </a:cubicBezTo>
                  <a:cubicBezTo>
                    <a:pt x="2" y="14"/>
                    <a:pt x="5" y="15"/>
                    <a:pt x="10" y="12"/>
                  </a:cubicBezTo>
                  <a:cubicBezTo>
                    <a:pt x="16" y="9"/>
                    <a:pt x="18" y="3"/>
                    <a:pt x="14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3" name="Freeform 717">
              <a:extLst>
                <a:ext uri="{FF2B5EF4-FFF2-40B4-BE49-F238E27FC236}">
                  <a16:creationId xmlns:a16="http://schemas.microsoft.com/office/drawing/2014/main" id="{E3FB9B1B-AE3F-494E-A84F-16A530358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531"/>
              <a:ext cx="20" cy="15"/>
            </a:xfrm>
            <a:custGeom>
              <a:avLst/>
              <a:gdLst>
                <a:gd name="T0" fmla="*/ 125 w 8"/>
                <a:gd name="T1" fmla="*/ 0 h 6"/>
                <a:gd name="T2" fmla="*/ 0 w 8"/>
                <a:gd name="T3" fmla="*/ 95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0"/>
                    <a:pt x="1" y="3"/>
                    <a:pt x="0" y="6"/>
                  </a:cubicBezTo>
                  <a:cubicBezTo>
                    <a:pt x="1" y="4"/>
                    <a:pt x="5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4" name="Freeform 718">
              <a:extLst>
                <a:ext uri="{FF2B5EF4-FFF2-40B4-BE49-F238E27FC236}">
                  <a16:creationId xmlns:a16="http://schemas.microsoft.com/office/drawing/2014/main" id="{6B3C9F0F-5F5B-4B8A-8E0C-1470F5C5D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41"/>
              <a:ext cx="30" cy="25"/>
            </a:xfrm>
            <a:custGeom>
              <a:avLst/>
              <a:gdLst>
                <a:gd name="T0" fmla="*/ 0 w 12"/>
                <a:gd name="T1" fmla="*/ 158 h 10"/>
                <a:gd name="T2" fmla="*/ 175 w 12"/>
                <a:gd name="T3" fmla="*/ 0 h 10"/>
                <a:gd name="T4" fmla="*/ 0 w 12"/>
                <a:gd name="T5" fmla="*/ 15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cubicBezTo>
                    <a:pt x="2" y="10"/>
                    <a:pt x="11" y="7"/>
                    <a:pt x="11" y="0"/>
                  </a:cubicBezTo>
                  <a:cubicBezTo>
                    <a:pt x="12" y="3"/>
                    <a:pt x="8" y="10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5" name="Freeform 719">
              <a:extLst>
                <a:ext uri="{FF2B5EF4-FFF2-40B4-BE49-F238E27FC236}">
                  <a16:creationId xmlns:a16="http://schemas.microsoft.com/office/drawing/2014/main" id="{12DACA22-430E-4C91-BF6E-A487721D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11"/>
              <a:ext cx="85" cy="78"/>
            </a:xfrm>
            <a:custGeom>
              <a:avLst/>
              <a:gdLst>
                <a:gd name="T0" fmla="*/ 145 w 34"/>
                <a:gd name="T1" fmla="*/ 83 h 31"/>
                <a:gd name="T2" fmla="*/ 20 w 34"/>
                <a:gd name="T3" fmla="*/ 221 h 31"/>
                <a:gd name="T4" fmla="*/ 50 w 34"/>
                <a:gd name="T5" fmla="*/ 380 h 31"/>
                <a:gd name="T6" fmla="*/ 425 w 34"/>
                <a:gd name="T7" fmla="*/ 347 h 31"/>
                <a:gd name="T8" fmla="*/ 395 w 34"/>
                <a:gd name="T9" fmla="*/ 33 h 31"/>
                <a:gd name="T10" fmla="*/ 145 w 34"/>
                <a:gd name="T11" fmla="*/ 83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1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7"/>
                    <a:pt x="1" y="21"/>
                    <a:pt x="3" y="24"/>
                  </a:cubicBezTo>
                  <a:cubicBezTo>
                    <a:pt x="8" y="31"/>
                    <a:pt x="20" y="30"/>
                    <a:pt x="27" y="22"/>
                  </a:cubicBezTo>
                  <a:cubicBezTo>
                    <a:pt x="34" y="15"/>
                    <a:pt x="31" y="5"/>
                    <a:pt x="25" y="2"/>
                  </a:cubicBezTo>
                  <a:cubicBezTo>
                    <a:pt x="20" y="0"/>
                    <a:pt x="17" y="1"/>
                    <a:pt x="9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6" name="Freeform 720">
              <a:extLst>
                <a:ext uri="{FF2B5EF4-FFF2-40B4-BE49-F238E27FC236}">
                  <a16:creationId xmlns:a16="http://schemas.microsoft.com/office/drawing/2014/main" id="{1EB5447B-F341-4F03-B16E-39551EA8A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529"/>
              <a:ext cx="45" cy="40"/>
            </a:xfrm>
            <a:custGeom>
              <a:avLst/>
              <a:gdLst>
                <a:gd name="T0" fmla="*/ 188 w 18"/>
                <a:gd name="T1" fmla="*/ 0 h 16"/>
                <a:gd name="T2" fmla="*/ 270 w 18"/>
                <a:gd name="T3" fmla="*/ 63 h 16"/>
                <a:gd name="T4" fmla="*/ 175 w 18"/>
                <a:gd name="T5" fmla="*/ 208 h 16"/>
                <a:gd name="T6" fmla="*/ 33 w 18"/>
                <a:gd name="T7" fmla="*/ 220 h 16"/>
                <a:gd name="T8" fmla="*/ 0 w 18"/>
                <a:gd name="T9" fmla="*/ 145 h 16"/>
                <a:gd name="T10" fmla="*/ 33 w 18"/>
                <a:gd name="T11" fmla="*/ 220 h 16"/>
                <a:gd name="T12" fmla="*/ 175 w 18"/>
                <a:gd name="T13" fmla="*/ 208 h 16"/>
                <a:gd name="T14" fmla="*/ 270 w 18"/>
                <a:gd name="T15" fmla="*/ 63 h 16"/>
                <a:gd name="T16" fmla="*/ 188 w 18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6">
                  <a:moveTo>
                    <a:pt x="12" y="0"/>
                  </a:moveTo>
                  <a:cubicBezTo>
                    <a:pt x="14" y="0"/>
                    <a:pt x="16" y="2"/>
                    <a:pt x="17" y="4"/>
                  </a:cubicBezTo>
                  <a:cubicBezTo>
                    <a:pt x="17" y="7"/>
                    <a:pt x="16" y="11"/>
                    <a:pt x="11" y="13"/>
                  </a:cubicBezTo>
                  <a:cubicBezTo>
                    <a:pt x="6" y="15"/>
                    <a:pt x="4" y="15"/>
                    <a:pt x="2" y="14"/>
                  </a:cubicBezTo>
                  <a:cubicBezTo>
                    <a:pt x="0" y="12"/>
                    <a:pt x="0" y="10"/>
                    <a:pt x="0" y="9"/>
                  </a:cubicBezTo>
                  <a:cubicBezTo>
                    <a:pt x="0" y="10"/>
                    <a:pt x="0" y="13"/>
                    <a:pt x="2" y="14"/>
                  </a:cubicBezTo>
                  <a:cubicBezTo>
                    <a:pt x="4" y="15"/>
                    <a:pt x="6" y="16"/>
                    <a:pt x="11" y="13"/>
                  </a:cubicBezTo>
                  <a:cubicBezTo>
                    <a:pt x="16" y="11"/>
                    <a:pt x="18" y="7"/>
                    <a:pt x="17" y="4"/>
                  </a:cubicBezTo>
                  <a:cubicBezTo>
                    <a:pt x="17" y="2"/>
                    <a:pt x="15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7" name="Freeform 721">
              <a:extLst>
                <a:ext uri="{FF2B5EF4-FFF2-40B4-BE49-F238E27FC236}">
                  <a16:creationId xmlns:a16="http://schemas.microsoft.com/office/drawing/2014/main" id="{9657A5C7-CF1C-4370-B887-413E29D47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384"/>
              <a:ext cx="90" cy="82"/>
            </a:xfrm>
            <a:custGeom>
              <a:avLst/>
              <a:gdLst>
                <a:gd name="T0" fmla="*/ 145 w 36"/>
                <a:gd name="T1" fmla="*/ 75 h 33"/>
                <a:gd name="T2" fmla="*/ 20 w 36"/>
                <a:gd name="T3" fmla="*/ 216 h 33"/>
                <a:gd name="T4" fmla="*/ 50 w 36"/>
                <a:gd name="T5" fmla="*/ 383 h 33"/>
                <a:gd name="T6" fmla="*/ 458 w 36"/>
                <a:gd name="T7" fmla="*/ 370 h 33"/>
                <a:gd name="T8" fmla="*/ 425 w 36"/>
                <a:gd name="T9" fmla="*/ 30 h 33"/>
                <a:gd name="T10" fmla="*/ 145 w 36"/>
                <a:gd name="T11" fmla="*/ 7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0" y="22"/>
                    <a:pt x="3" y="25"/>
                  </a:cubicBezTo>
                  <a:cubicBezTo>
                    <a:pt x="8" y="33"/>
                    <a:pt x="21" y="32"/>
                    <a:pt x="29" y="24"/>
                  </a:cubicBezTo>
                  <a:cubicBezTo>
                    <a:pt x="36" y="15"/>
                    <a:pt x="33" y="5"/>
                    <a:pt x="27" y="2"/>
                  </a:cubicBezTo>
                  <a:cubicBezTo>
                    <a:pt x="21" y="0"/>
                    <a:pt x="17" y="1"/>
                    <a:pt x="9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8" name="Freeform 722">
              <a:extLst>
                <a:ext uri="{FF2B5EF4-FFF2-40B4-BE49-F238E27FC236}">
                  <a16:creationId xmlns:a16="http://schemas.microsoft.com/office/drawing/2014/main" id="{4C41B52A-3C7B-4493-A5B5-3E3BB66B2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389"/>
              <a:ext cx="52" cy="70"/>
            </a:xfrm>
            <a:custGeom>
              <a:avLst/>
              <a:gdLst>
                <a:gd name="T0" fmla="*/ 183 w 21"/>
                <a:gd name="T1" fmla="*/ 20 h 28"/>
                <a:gd name="T2" fmla="*/ 104 w 21"/>
                <a:gd name="T3" fmla="*/ 0 h 28"/>
                <a:gd name="T4" fmla="*/ 166 w 21"/>
                <a:gd name="T5" fmla="*/ 20 h 28"/>
                <a:gd name="T6" fmla="*/ 196 w 21"/>
                <a:gd name="T7" fmla="*/ 333 h 28"/>
                <a:gd name="T8" fmla="*/ 0 w 21"/>
                <a:gd name="T9" fmla="*/ 438 h 28"/>
                <a:gd name="T10" fmla="*/ 215 w 21"/>
                <a:gd name="T11" fmla="*/ 333 h 28"/>
                <a:gd name="T12" fmla="*/ 183 w 21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8">
                  <a:moveTo>
                    <a:pt x="12" y="1"/>
                  </a:moveTo>
                  <a:cubicBezTo>
                    <a:pt x="10" y="0"/>
                    <a:pt x="9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7" y="3"/>
                    <a:pt x="20" y="13"/>
                    <a:pt x="13" y="21"/>
                  </a:cubicBezTo>
                  <a:cubicBezTo>
                    <a:pt x="9" y="25"/>
                    <a:pt x="4" y="27"/>
                    <a:pt x="0" y="28"/>
                  </a:cubicBezTo>
                  <a:cubicBezTo>
                    <a:pt x="5" y="28"/>
                    <a:pt x="10" y="26"/>
                    <a:pt x="14" y="21"/>
                  </a:cubicBezTo>
                  <a:cubicBezTo>
                    <a:pt x="21" y="13"/>
                    <a:pt x="18" y="3"/>
                    <a:pt x="12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9" name="Freeform 723">
              <a:extLst>
                <a:ext uri="{FF2B5EF4-FFF2-40B4-BE49-F238E27FC236}">
                  <a16:creationId xmlns:a16="http://schemas.microsoft.com/office/drawing/2014/main" id="{93868BDE-CF5B-4EF2-82A0-EA6B4F585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389"/>
              <a:ext cx="50" cy="70"/>
            </a:xfrm>
            <a:custGeom>
              <a:avLst/>
              <a:gdLst>
                <a:gd name="T0" fmla="*/ 50 w 20"/>
                <a:gd name="T1" fmla="*/ 363 h 28"/>
                <a:gd name="T2" fmla="*/ 33 w 20"/>
                <a:gd name="T3" fmla="*/ 188 h 28"/>
                <a:gd name="T4" fmla="*/ 145 w 20"/>
                <a:gd name="T5" fmla="*/ 63 h 28"/>
                <a:gd name="T6" fmla="*/ 313 w 20"/>
                <a:gd name="T7" fmla="*/ 0 h 28"/>
                <a:gd name="T8" fmla="*/ 125 w 20"/>
                <a:gd name="T9" fmla="*/ 63 h 28"/>
                <a:gd name="T10" fmla="*/ 0 w 20"/>
                <a:gd name="T11" fmla="*/ 188 h 28"/>
                <a:gd name="T12" fmla="*/ 33 w 20"/>
                <a:gd name="T13" fmla="*/ 363 h 28"/>
                <a:gd name="T14" fmla="*/ 220 w 20"/>
                <a:gd name="T15" fmla="*/ 425 h 28"/>
                <a:gd name="T16" fmla="*/ 50 w 20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8">
                  <a:moveTo>
                    <a:pt x="3" y="23"/>
                  </a:moveTo>
                  <a:cubicBezTo>
                    <a:pt x="1" y="20"/>
                    <a:pt x="1" y="16"/>
                    <a:pt x="2" y="12"/>
                  </a:cubicBezTo>
                  <a:cubicBezTo>
                    <a:pt x="3" y="8"/>
                    <a:pt x="6" y="6"/>
                    <a:pt x="9" y="4"/>
                  </a:cubicBezTo>
                  <a:cubicBezTo>
                    <a:pt x="14" y="1"/>
                    <a:pt x="17" y="0"/>
                    <a:pt x="20" y="0"/>
                  </a:cubicBezTo>
                  <a:cubicBezTo>
                    <a:pt x="17" y="0"/>
                    <a:pt x="14" y="1"/>
                    <a:pt x="8" y="4"/>
                  </a:cubicBezTo>
                  <a:cubicBezTo>
                    <a:pt x="4" y="6"/>
                    <a:pt x="1" y="8"/>
                    <a:pt x="0" y="12"/>
                  </a:cubicBezTo>
                  <a:cubicBezTo>
                    <a:pt x="0" y="16"/>
                    <a:pt x="0" y="20"/>
                    <a:pt x="2" y="23"/>
                  </a:cubicBezTo>
                  <a:cubicBezTo>
                    <a:pt x="5" y="26"/>
                    <a:pt x="9" y="28"/>
                    <a:pt x="14" y="27"/>
                  </a:cubicBezTo>
                  <a:cubicBezTo>
                    <a:pt x="10" y="28"/>
                    <a:pt x="6" y="26"/>
                    <a:pt x="3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0" name="Freeform 724">
              <a:extLst>
                <a:ext uri="{FF2B5EF4-FFF2-40B4-BE49-F238E27FC236}">
                  <a16:creationId xmlns:a16="http://schemas.microsoft.com/office/drawing/2014/main" id="{FAAC00BB-894C-4C3E-B6DD-E9B2407D7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1401"/>
              <a:ext cx="53" cy="48"/>
            </a:xfrm>
            <a:custGeom>
              <a:avLst/>
              <a:gdLst>
                <a:gd name="T0" fmla="*/ 209 w 21"/>
                <a:gd name="T1" fmla="*/ 0 h 19"/>
                <a:gd name="T2" fmla="*/ 192 w 21"/>
                <a:gd name="T3" fmla="*/ 222 h 19"/>
                <a:gd name="T4" fmla="*/ 0 w 21"/>
                <a:gd name="T5" fmla="*/ 159 h 19"/>
                <a:gd name="T6" fmla="*/ 209 w 21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13" y="0"/>
                  </a:moveTo>
                  <a:cubicBezTo>
                    <a:pt x="21" y="1"/>
                    <a:pt x="20" y="10"/>
                    <a:pt x="12" y="14"/>
                  </a:cubicBezTo>
                  <a:cubicBezTo>
                    <a:pt x="3" y="19"/>
                    <a:pt x="0" y="13"/>
                    <a:pt x="0" y="10"/>
                  </a:cubicBezTo>
                  <a:cubicBezTo>
                    <a:pt x="0" y="5"/>
                    <a:pt x="8" y="1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1" name="Freeform 725">
              <a:extLst>
                <a:ext uri="{FF2B5EF4-FFF2-40B4-BE49-F238E27FC236}">
                  <a16:creationId xmlns:a16="http://schemas.microsoft.com/office/drawing/2014/main" id="{A074E760-8595-4B8F-9793-D37F946B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406"/>
              <a:ext cx="47" cy="38"/>
            </a:xfrm>
            <a:custGeom>
              <a:avLst/>
              <a:gdLst>
                <a:gd name="T0" fmla="*/ 228 w 19"/>
                <a:gd name="T1" fmla="*/ 0 h 15"/>
                <a:gd name="T2" fmla="*/ 153 w 19"/>
                <a:gd name="T3" fmla="*/ 180 h 15"/>
                <a:gd name="T4" fmla="*/ 0 w 19"/>
                <a:gd name="T5" fmla="*/ 193 h 15"/>
                <a:gd name="T6" fmla="*/ 166 w 19"/>
                <a:gd name="T7" fmla="*/ 193 h 15"/>
                <a:gd name="T8" fmla="*/ 228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5" y="0"/>
                  </a:moveTo>
                  <a:cubicBezTo>
                    <a:pt x="18" y="3"/>
                    <a:pt x="16" y="8"/>
                    <a:pt x="10" y="11"/>
                  </a:cubicBezTo>
                  <a:cubicBezTo>
                    <a:pt x="5" y="14"/>
                    <a:pt x="2" y="13"/>
                    <a:pt x="0" y="12"/>
                  </a:cubicBezTo>
                  <a:cubicBezTo>
                    <a:pt x="2" y="14"/>
                    <a:pt x="5" y="15"/>
                    <a:pt x="11" y="12"/>
                  </a:cubicBezTo>
                  <a:cubicBezTo>
                    <a:pt x="18" y="9"/>
                    <a:pt x="19" y="2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2" name="Freeform 726">
              <a:extLst>
                <a:ext uri="{FF2B5EF4-FFF2-40B4-BE49-F238E27FC236}">
                  <a16:creationId xmlns:a16="http://schemas.microsoft.com/office/drawing/2014/main" id="{B8EB70D8-2974-4D53-B037-A3C243E9C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404"/>
              <a:ext cx="22" cy="15"/>
            </a:xfrm>
            <a:custGeom>
              <a:avLst/>
              <a:gdLst>
                <a:gd name="T0" fmla="*/ 132 w 9"/>
                <a:gd name="T1" fmla="*/ 0 h 6"/>
                <a:gd name="T2" fmla="*/ 0 w 9"/>
                <a:gd name="T3" fmla="*/ 95 h 6"/>
                <a:gd name="T4" fmla="*/ 13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5" y="1"/>
                    <a:pt x="1" y="4"/>
                    <a:pt x="0" y="6"/>
                  </a:cubicBezTo>
                  <a:cubicBezTo>
                    <a:pt x="2" y="5"/>
                    <a:pt x="5" y="1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3" name="Freeform 727">
              <a:extLst>
                <a:ext uri="{FF2B5EF4-FFF2-40B4-BE49-F238E27FC236}">
                  <a16:creationId xmlns:a16="http://schemas.microsoft.com/office/drawing/2014/main" id="{E3904957-E2BA-4984-9899-2B751F59B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416"/>
              <a:ext cx="33" cy="25"/>
            </a:xfrm>
            <a:custGeom>
              <a:avLst/>
              <a:gdLst>
                <a:gd name="T0" fmla="*/ 0 w 13"/>
                <a:gd name="T1" fmla="*/ 158 h 10"/>
                <a:gd name="T2" fmla="*/ 213 w 13"/>
                <a:gd name="T3" fmla="*/ 0 h 10"/>
                <a:gd name="T4" fmla="*/ 0 w 13"/>
                <a:gd name="T5" fmla="*/ 15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3" y="10"/>
                    <a:pt x="12" y="7"/>
                    <a:pt x="13" y="0"/>
                  </a:cubicBezTo>
                  <a:cubicBezTo>
                    <a:pt x="13" y="3"/>
                    <a:pt x="9" y="10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4" name="Freeform 728">
              <a:extLst>
                <a:ext uri="{FF2B5EF4-FFF2-40B4-BE49-F238E27FC236}">
                  <a16:creationId xmlns:a16="http://schemas.microsoft.com/office/drawing/2014/main" id="{C350004B-CF98-42D3-BFB0-2944AEDCB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384"/>
              <a:ext cx="90" cy="82"/>
            </a:xfrm>
            <a:custGeom>
              <a:avLst/>
              <a:gdLst>
                <a:gd name="T0" fmla="*/ 145 w 36"/>
                <a:gd name="T1" fmla="*/ 75 h 33"/>
                <a:gd name="T2" fmla="*/ 20 w 36"/>
                <a:gd name="T3" fmla="*/ 216 h 33"/>
                <a:gd name="T4" fmla="*/ 50 w 36"/>
                <a:gd name="T5" fmla="*/ 383 h 33"/>
                <a:gd name="T6" fmla="*/ 458 w 36"/>
                <a:gd name="T7" fmla="*/ 370 h 33"/>
                <a:gd name="T8" fmla="*/ 425 w 36"/>
                <a:gd name="T9" fmla="*/ 30 h 33"/>
                <a:gd name="T10" fmla="*/ 145 w 36"/>
                <a:gd name="T11" fmla="*/ 7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0" y="22"/>
                    <a:pt x="3" y="25"/>
                  </a:cubicBezTo>
                  <a:cubicBezTo>
                    <a:pt x="8" y="33"/>
                    <a:pt x="21" y="32"/>
                    <a:pt x="29" y="24"/>
                  </a:cubicBezTo>
                  <a:cubicBezTo>
                    <a:pt x="36" y="15"/>
                    <a:pt x="33" y="5"/>
                    <a:pt x="27" y="2"/>
                  </a:cubicBezTo>
                  <a:cubicBezTo>
                    <a:pt x="21" y="0"/>
                    <a:pt x="17" y="1"/>
                    <a:pt x="9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5" name="Freeform 729">
              <a:extLst>
                <a:ext uri="{FF2B5EF4-FFF2-40B4-BE49-F238E27FC236}">
                  <a16:creationId xmlns:a16="http://schemas.microsoft.com/office/drawing/2014/main" id="{2B38337B-9378-4357-A2D0-4E10BDBF7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1401"/>
              <a:ext cx="48" cy="43"/>
            </a:xfrm>
            <a:custGeom>
              <a:avLst/>
              <a:gdLst>
                <a:gd name="T0" fmla="*/ 210 w 19"/>
                <a:gd name="T1" fmla="*/ 0 h 17"/>
                <a:gd name="T2" fmla="*/ 288 w 19"/>
                <a:gd name="T3" fmla="*/ 83 h 17"/>
                <a:gd name="T4" fmla="*/ 192 w 19"/>
                <a:gd name="T5" fmla="*/ 225 h 17"/>
                <a:gd name="T6" fmla="*/ 51 w 19"/>
                <a:gd name="T7" fmla="*/ 243 h 17"/>
                <a:gd name="T8" fmla="*/ 0 w 19"/>
                <a:gd name="T9" fmla="*/ 159 h 17"/>
                <a:gd name="T10" fmla="*/ 33 w 19"/>
                <a:gd name="T11" fmla="*/ 243 h 17"/>
                <a:gd name="T12" fmla="*/ 192 w 19"/>
                <a:gd name="T13" fmla="*/ 225 h 17"/>
                <a:gd name="T14" fmla="*/ 288 w 19"/>
                <a:gd name="T15" fmla="*/ 83 h 17"/>
                <a:gd name="T16" fmla="*/ 210 w 19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">
                  <a:moveTo>
                    <a:pt x="13" y="0"/>
                  </a:moveTo>
                  <a:cubicBezTo>
                    <a:pt x="16" y="1"/>
                    <a:pt x="18" y="2"/>
                    <a:pt x="18" y="5"/>
                  </a:cubicBezTo>
                  <a:cubicBezTo>
                    <a:pt x="19" y="7"/>
                    <a:pt x="17" y="12"/>
                    <a:pt x="12" y="14"/>
                  </a:cubicBezTo>
                  <a:cubicBezTo>
                    <a:pt x="7" y="17"/>
                    <a:pt x="4" y="16"/>
                    <a:pt x="3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11"/>
                    <a:pt x="0" y="14"/>
                    <a:pt x="2" y="15"/>
                  </a:cubicBezTo>
                  <a:cubicBezTo>
                    <a:pt x="4" y="16"/>
                    <a:pt x="7" y="17"/>
                    <a:pt x="12" y="14"/>
                  </a:cubicBezTo>
                  <a:cubicBezTo>
                    <a:pt x="17" y="12"/>
                    <a:pt x="19" y="7"/>
                    <a:pt x="18" y="5"/>
                  </a:cubicBezTo>
                  <a:cubicBezTo>
                    <a:pt x="18" y="2"/>
                    <a:pt x="16" y="1"/>
                    <a:pt x="13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6" name="Freeform 730">
              <a:extLst>
                <a:ext uri="{FF2B5EF4-FFF2-40B4-BE49-F238E27FC236}">
                  <a16:creationId xmlns:a16="http://schemas.microsoft.com/office/drawing/2014/main" id="{4A56153A-E28F-431A-B137-7AFA5A03D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284"/>
              <a:ext cx="80" cy="60"/>
            </a:xfrm>
            <a:custGeom>
              <a:avLst/>
              <a:gdLst>
                <a:gd name="T0" fmla="*/ 238 w 32"/>
                <a:gd name="T1" fmla="*/ 0 h 24"/>
                <a:gd name="T2" fmla="*/ 83 w 32"/>
                <a:gd name="T3" fmla="*/ 33 h 24"/>
                <a:gd name="T4" fmla="*/ 20 w 32"/>
                <a:gd name="T5" fmla="*/ 175 h 24"/>
                <a:gd name="T6" fmla="*/ 300 w 32"/>
                <a:gd name="T7" fmla="*/ 345 h 24"/>
                <a:gd name="T8" fmla="*/ 458 w 32"/>
                <a:gd name="T9" fmla="*/ 95 h 24"/>
                <a:gd name="T10" fmla="*/ 238 w 32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4">
                  <a:moveTo>
                    <a:pt x="15" y="0"/>
                  </a:moveTo>
                  <a:cubicBezTo>
                    <a:pt x="11" y="0"/>
                    <a:pt x="7" y="0"/>
                    <a:pt x="5" y="2"/>
                  </a:cubicBezTo>
                  <a:cubicBezTo>
                    <a:pt x="2" y="4"/>
                    <a:pt x="0" y="7"/>
                    <a:pt x="1" y="11"/>
                  </a:cubicBezTo>
                  <a:cubicBezTo>
                    <a:pt x="1" y="18"/>
                    <a:pt x="10" y="24"/>
                    <a:pt x="19" y="22"/>
                  </a:cubicBezTo>
                  <a:cubicBezTo>
                    <a:pt x="29" y="20"/>
                    <a:pt x="32" y="11"/>
                    <a:pt x="29" y="6"/>
                  </a:cubicBezTo>
                  <a:cubicBezTo>
                    <a:pt x="25" y="2"/>
                    <a:pt x="23" y="1"/>
                    <a:pt x="15" y="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7" name="Freeform 731">
              <a:extLst>
                <a:ext uri="{FF2B5EF4-FFF2-40B4-BE49-F238E27FC236}">
                  <a16:creationId xmlns:a16="http://schemas.microsoft.com/office/drawing/2014/main" id="{E849782A-8862-4F17-9958-7780FB6A5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291"/>
              <a:ext cx="63" cy="50"/>
            </a:xfrm>
            <a:custGeom>
              <a:avLst/>
              <a:gdLst>
                <a:gd name="T0" fmla="*/ 350 w 25"/>
                <a:gd name="T1" fmla="*/ 50 h 20"/>
                <a:gd name="T2" fmla="*/ 305 w 25"/>
                <a:gd name="T3" fmla="*/ 0 h 20"/>
                <a:gd name="T4" fmla="*/ 338 w 25"/>
                <a:gd name="T5" fmla="*/ 50 h 20"/>
                <a:gd name="T6" fmla="*/ 209 w 25"/>
                <a:gd name="T7" fmla="*/ 283 h 20"/>
                <a:gd name="T8" fmla="*/ 0 w 25"/>
                <a:gd name="T9" fmla="*/ 250 h 20"/>
                <a:gd name="T10" fmla="*/ 209 w 25"/>
                <a:gd name="T11" fmla="*/ 283 h 20"/>
                <a:gd name="T12" fmla="*/ 350 w 25"/>
                <a:gd name="T13" fmla="*/ 5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0">
                  <a:moveTo>
                    <a:pt x="22" y="3"/>
                  </a:moveTo>
                  <a:cubicBezTo>
                    <a:pt x="21" y="2"/>
                    <a:pt x="20" y="1"/>
                    <a:pt x="19" y="0"/>
                  </a:cubicBezTo>
                  <a:cubicBezTo>
                    <a:pt x="20" y="1"/>
                    <a:pt x="20" y="2"/>
                    <a:pt x="21" y="3"/>
                  </a:cubicBezTo>
                  <a:cubicBezTo>
                    <a:pt x="24" y="7"/>
                    <a:pt x="21" y="16"/>
                    <a:pt x="13" y="18"/>
                  </a:cubicBezTo>
                  <a:cubicBezTo>
                    <a:pt x="8" y="19"/>
                    <a:pt x="4" y="18"/>
                    <a:pt x="0" y="16"/>
                  </a:cubicBezTo>
                  <a:cubicBezTo>
                    <a:pt x="4" y="18"/>
                    <a:pt x="9" y="20"/>
                    <a:pt x="13" y="18"/>
                  </a:cubicBezTo>
                  <a:cubicBezTo>
                    <a:pt x="22" y="16"/>
                    <a:pt x="25" y="8"/>
                    <a:pt x="22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8" name="Freeform 732">
              <a:extLst>
                <a:ext uri="{FF2B5EF4-FFF2-40B4-BE49-F238E27FC236}">
                  <a16:creationId xmlns:a16="http://schemas.microsoft.com/office/drawing/2014/main" id="{B41631A6-CF3C-4C4A-8DB6-F528206E1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284"/>
              <a:ext cx="60" cy="47"/>
            </a:xfrm>
            <a:custGeom>
              <a:avLst/>
              <a:gdLst>
                <a:gd name="T0" fmla="*/ 20 w 24"/>
                <a:gd name="T1" fmla="*/ 166 h 19"/>
                <a:gd name="T2" fmla="*/ 83 w 24"/>
                <a:gd name="T3" fmla="*/ 42 h 19"/>
                <a:gd name="T4" fmla="*/ 220 w 24"/>
                <a:gd name="T5" fmla="*/ 12 h 19"/>
                <a:gd name="T6" fmla="*/ 375 w 24"/>
                <a:gd name="T7" fmla="*/ 42 h 19"/>
                <a:gd name="T8" fmla="*/ 220 w 24"/>
                <a:gd name="T9" fmla="*/ 0 h 19"/>
                <a:gd name="T10" fmla="*/ 63 w 24"/>
                <a:gd name="T11" fmla="*/ 42 h 19"/>
                <a:gd name="T12" fmla="*/ 0 w 24"/>
                <a:gd name="T13" fmla="*/ 166 h 19"/>
                <a:gd name="T14" fmla="*/ 95 w 24"/>
                <a:gd name="T15" fmla="*/ 287 h 19"/>
                <a:gd name="T16" fmla="*/ 20 w 24"/>
                <a:gd name="T17" fmla="*/ 16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9">
                  <a:moveTo>
                    <a:pt x="1" y="11"/>
                  </a:moveTo>
                  <a:cubicBezTo>
                    <a:pt x="1" y="8"/>
                    <a:pt x="3" y="5"/>
                    <a:pt x="5" y="3"/>
                  </a:cubicBezTo>
                  <a:cubicBezTo>
                    <a:pt x="7" y="1"/>
                    <a:pt x="11" y="1"/>
                    <a:pt x="14" y="1"/>
                  </a:cubicBezTo>
                  <a:cubicBezTo>
                    <a:pt x="19" y="1"/>
                    <a:pt x="22" y="2"/>
                    <a:pt x="24" y="3"/>
                  </a:cubicBezTo>
                  <a:cubicBezTo>
                    <a:pt x="21" y="1"/>
                    <a:pt x="19" y="1"/>
                    <a:pt x="14" y="0"/>
                  </a:cubicBezTo>
                  <a:cubicBezTo>
                    <a:pt x="10" y="0"/>
                    <a:pt x="7" y="0"/>
                    <a:pt x="4" y="3"/>
                  </a:cubicBezTo>
                  <a:cubicBezTo>
                    <a:pt x="2" y="5"/>
                    <a:pt x="0" y="7"/>
                    <a:pt x="0" y="11"/>
                  </a:cubicBezTo>
                  <a:cubicBezTo>
                    <a:pt x="0" y="14"/>
                    <a:pt x="3" y="18"/>
                    <a:pt x="6" y="19"/>
                  </a:cubicBezTo>
                  <a:cubicBezTo>
                    <a:pt x="3" y="17"/>
                    <a:pt x="1" y="15"/>
                    <a:pt x="1" y="1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9" name="Freeform 733">
              <a:extLst>
                <a:ext uri="{FF2B5EF4-FFF2-40B4-BE49-F238E27FC236}">
                  <a16:creationId xmlns:a16="http://schemas.microsoft.com/office/drawing/2014/main" id="{CDC5C6A1-A11F-483C-B8C9-5E412E9A2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294"/>
              <a:ext cx="50" cy="32"/>
            </a:xfrm>
            <a:custGeom>
              <a:avLst/>
              <a:gdLst>
                <a:gd name="T0" fmla="*/ 238 w 20"/>
                <a:gd name="T1" fmla="*/ 30 h 13"/>
                <a:gd name="T2" fmla="*/ 125 w 20"/>
                <a:gd name="T3" fmla="*/ 182 h 13"/>
                <a:gd name="T4" fmla="*/ 33 w 20"/>
                <a:gd name="T5" fmla="*/ 42 h 13"/>
                <a:gd name="T6" fmla="*/ 238 w 20"/>
                <a:gd name="T7" fmla="*/ 3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3">
                  <a:moveTo>
                    <a:pt x="15" y="2"/>
                  </a:moveTo>
                  <a:cubicBezTo>
                    <a:pt x="20" y="6"/>
                    <a:pt x="16" y="13"/>
                    <a:pt x="8" y="12"/>
                  </a:cubicBezTo>
                  <a:cubicBezTo>
                    <a:pt x="0" y="10"/>
                    <a:pt x="0" y="5"/>
                    <a:pt x="2" y="3"/>
                  </a:cubicBezTo>
                  <a:cubicBezTo>
                    <a:pt x="4" y="0"/>
                    <a:pt x="12" y="0"/>
                    <a:pt x="15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0" name="Freeform 734">
              <a:extLst>
                <a:ext uri="{FF2B5EF4-FFF2-40B4-BE49-F238E27FC236}">
                  <a16:creationId xmlns:a16="http://schemas.microsoft.com/office/drawing/2014/main" id="{F9E8CF89-D2F6-4523-BB90-1A85323AA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1306"/>
              <a:ext cx="42" cy="20"/>
            </a:xfrm>
            <a:custGeom>
              <a:avLst/>
              <a:gdLst>
                <a:gd name="T0" fmla="*/ 245 w 17"/>
                <a:gd name="T1" fmla="*/ 0 h 8"/>
                <a:gd name="T2" fmla="*/ 104 w 17"/>
                <a:gd name="T3" fmla="*/ 83 h 8"/>
                <a:gd name="T4" fmla="*/ 0 w 17"/>
                <a:gd name="T5" fmla="*/ 20 h 8"/>
                <a:gd name="T6" fmla="*/ 104 w 17"/>
                <a:gd name="T7" fmla="*/ 113 h 8"/>
                <a:gd name="T8" fmla="*/ 245 w 1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8">
                  <a:moveTo>
                    <a:pt x="16" y="0"/>
                  </a:moveTo>
                  <a:cubicBezTo>
                    <a:pt x="16" y="3"/>
                    <a:pt x="12" y="6"/>
                    <a:pt x="7" y="5"/>
                  </a:cubicBezTo>
                  <a:cubicBezTo>
                    <a:pt x="2" y="5"/>
                    <a:pt x="0" y="3"/>
                    <a:pt x="0" y="1"/>
                  </a:cubicBezTo>
                  <a:cubicBezTo>
                    <a:pt x="0" y="3"/>
                    <a:pt x="2" y="6"/>
                    <a:pt x="7" y="7"/>
                  </a:cubicBezTo>
                  <a:cubicBezTo>
                    <a:pt x="13" y="8"/>
                    <a:pt x="17" y="4"/>
                    <a:pt x="16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1" name="Freeform 735">
              <a:extLst>
                <a:ext uri="{FF2B5EF4-FFF2-40B4-BE49-F238E27FC236}">
                  <a16:creationId xmlns:a16="http://schemas.microsoft.com/office/drawing/2014/main" id="{F240EEC2-F331-4487-97E5-537F67AA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294"/>
              <a:ext cx="23" cy="2"/>
            </a:xfrm>
            <a:custGeom>
              <a:avLst/>
              <a:gdLst>
                <a:gd name="T0" fmla="*/ 151 w 9"/>
                <a:gd name="T1" fmla="*/ 8 h 1"/>
                <a:gd name="T2" fmla="*/ 0 w 9"/>
                <a:gd name="T3" fmla="*/ 8 h 1"/>
                <a:gd name="T4" fmla="*/ 151 w 9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6" y="0"/>
                    <a:pt x="1" y="0"/>
                    <a:pt x="0" y="1"/>
                  </a:cubicBezTo>
                  <a:cubicBezTo>
                    <a:pt x="2" y="1"/>
                    <a:pt x="6" y="0"/>
                    <a:pt x="9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2" name="Freeform 736">
              <a:extLst>
                <a:ext uri="{FF2B5EF4-FFF2-40B4-BE49-F238E27FC236}">
                  <a16:creationId xmlns:a16="http://schemas.microsoft.com/office/drawing/2014/main" id="{1BEE684F-2CDB-4BC4-A25F-8E8164438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316"/>
              <a:ext cx="35" cy="15"/>
            </a:xfrm>
            <a:custGeom>
              <a:avLst/>
              <a:gdLst>
                <a:gd name="T0" fmla="*/ 0 w 14"/>
                <a:gd name="T1" fmla="*/ 20 h 6"/>
                <a:gd name="T2" fmla="*/ 220 w 14"/>
                <a:gd name="T3" fmla="*/ 0 h 6"/>
                <a:gd name="T4" fmla="*/ 0 w 14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0" y="1"/>
                  </a:moveTo>
                  <a:cubicBezTo>
                    <a:pt x="2" y="3"/>
                    <a:pt x="10" y="5"/>
                    <a:pt x="14" y="0"/>
                  </a:cubicBezTo>
                  <a:cubicBezTo>
                    <a:pt x="13" y="2"/>
                    <a:pt x="6" y="6"/>
                    <a:pt x="0" y="1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3" name="Freeform 737">
              <a:extLst>
                <a:ext uri="{FF2B5EF4-FFF2-40B4-BE49-F238E27FC236}">
                  <a16:creationId xmlns:a16="http://schemas.microsoft.com/office/drawing/2014/main" id="{4EEBF17C-30E9-4F36-87DE-E14A7512D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284"/>
              <a:ext cx="80" cy="60"/>
            </a:xfrm>
            <a:custGeom>
              <a:avLst/>
              <a:gdLst>
                <a:gd name="T0" fmla="*/ 238 w 32"/>
                <a:gd name="T1" fmla="*/ 0 h 24"/>
                <a:gd name="T2" fmla="*/ 83 w 32"/>
                <a:gd name="T3" fmla="*/ 33 h 24"/>
                <a:gd name="T4" fmla="*/ 20 w 32"/>
                <a:gd name="T5" fmla="*/ 175 h 24"/>
                <a:gd name="T6" fmla="*/ 300 w 32"/>
                <a:gd name="T7" fmla="*/ 345 h 24"/>
                <a:gd name="T8" fmla="*/ 458 w 32"/>
                <a:gd name="T9" fmla="*/ 95 h 24"/>
                <a:gd name="T10" fmla="*/ 238 w 32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4">
                  <a:moveTo>
                    <a:pt x="15" y="0"/>
                  </a:moveTo>
                  <a:cubicBezTo>
                    <a:pt x="11" y="0"/>
                    <a:pt x="7" y="0"/>
                    <a:pt x="5" y="2"/>
                  </a:cubicBezTo>
                  <a:cubicBezTo>
                    <a:pt x="2" y="4"/>
                    <a:pt x="0" y="7"/>
                    <a:pt x="1" y="11"/>
                  </a:cubicBezTo>
                  <a:cubicBezTo>
                    <a:pt x="1" y="18"/>
                    <a:pt x="10" y="24"/>
                    <a:pt x="19" y="22"/>
                  </a:cubicBezTo>
                  <a:cubicBezTo>
                    <a:pt x="29" y="20"/>
                    <a:pt x="32" y="11"/>
                    <a:pt x="29" y="6"/>
                  </a:cubicBezTo>
                  <a:cubicBezTo>
                    <a:pt x="25" y="2"/>
                    <a:pt x="23" y="1"/>
                    <a:pt x="15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4" name="Freeform 738">
              <a:extLst>
                <a:ext uri="{FF2B5EF4-FFF2-40B4-BE49-F238E27FC236}">
                  <a16:creationId xmlns:a16="http://schemas.microsoft.com/office/drawing/2014/main" id="{65B84770-B280-4D0A-9ED2-0B98DEF89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299"/>
              <a:ext cx="45" cy="27"/>
            </a:xfrm>
            <a:custGeom>
              <a:avLst/>
              <a:gdLst>
                <a:gd name="T0" fmla="*/ 238 w 18"/>
                <a:gd name="T1" fmla="*/ 0 h 11"/>
                <a:gd name="T2" fmla="*/ 270 w 18"/>
                <a:gd name="T3" fmla="*/ 91 h 11"/>
                <a:gd name="T4" fmla="*/ 125 w 18"/>
                <a:gd name="T5" fmla="*/ 150 h 11"/>
                <a:gd name="T6" fmla="*/ 20 w 18"/>
                <a:gd name="T7" fmla="*/ 71 h 11"/>
                <a:gd name="T8" fmla="*/ 33 w 18"/>
                <a:gd name="T9" fmla="*/ 12 h 11"/>
                <a:gd name="T10" fmla="*/ 20 w 18"/>
                <a:gd name="T11" fmla="*/ 71 h 11"/>
                <a:gd name="T12" fmla="*/ 125 w 18"/>
                <a:gd name="T13" fmla="*/ 150 h 11"/>
                <a:gd name="T14" fmla="*/ 270 w 18"/>
                <a:gd name="T15" fmla="*/ 91 h 11"/>
                <a:gd name="T16" fmla="*/ 238 w 18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">
                  <a:moveTo>
                    <a:pt x="15" y="0"/>
                  </a:moveTo>
                  <a:cubicBezTo>
                    <a:pt x="17" y="2"/>
                    <a:pt x="18" y="4"/>
                    <a:pt x="17" y="6"/>
                  </a:cubicBezTo>
                  <a:cubicBezTo>
                    <a:pt x="16" y="8"/>
                    <a:pt x="13" y="10"/>
                    <a:pt x="8" y="10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2" y="7"/>
                    <a:pt x="3" y="9"/>
                    <a:pt x="8" y="10"/>
                  </a:cubicBezTo>
                  <a:cubicBezTo>
                    <a:pt x="13" y="11"/>
                    <a:pt x="16" y="8"/>
                    <a:pt x="17" y="6"/>
                  </a:cubicBezTo>
                  <a:cubicBezTo>
                    <a:pt x="18" y="4"/>
                    <a:pt x="17" y="2"/>
                    <a:pt x="15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5" name="Freeform 739">
              <a:extLst>
                <a:ext uri="{FF2B5EF4-FFF2-40B4-BE49-F238E27FC236}">
                  <a16:creationId xmlns:a16="http://schemas.microsoft.com/office/drawing/2014/main" id="{837606C7-45CD-4BF2-87AC-557F4416B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654"/>
              <a:ext cx="90" cy="83"/>
            </a:xfrm>
            <a:custGeom>
              <a:avLst/>
              <a:gdLst>
                <a:gd name="T0" fmla="*/ 145 w 36"/>
                <a:gd name="T1" fmla="*/ 83 h 33"/>
                <a:gd name="T2" fmla="*/ 20 w 36"/>
                <a:gd name="T3" fmla="*/ 221 h 33"/>
                <a:gd name="T4" fmla="*/ 50 w 36"/>
                <a:gd name="T5" fmla="*/ 397 h 33"/>
                <a:gd name="T6" fmla="*/ 438 w 36"/>
                <a:gd name="T7" fmla="*/ 380 h 33"/>
                <a:gd name="T8" fmla="*/ 408 w 36"/>
                <a:gd name="T9" fmla="*/ 33 h 33"/>
                <a:gd name="T10" fmla="*/ 145 w 36"/>
                <a:gd name="T11" fmla="*/ 8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0" y="22"/>
                    <a:pt x="3" y="25"/>
                  </a:cubicBezTo>
                  <a:cubicBezTo>
                    <a:pt x="8" y="33"/>
                    <a:pt x="21" y="32"/>
                    <a:pt x="28" y="24"/>
                  </a:cubicBezTo>
                  <a:cubicBezTo>
                    <a:pt x="36" y="15"/>
                    <a:pt x="33" y="5"/>
                    <a:pt x="26" y="2"/>
                  </a:cubicBezTo>
                  <a:cubicBezTo>
                    <a:pt x="20" y="0"/>
                    <a:pt x="17" y="1"/>
                    <a:pt x="9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6" name="Freeform 740">
              <a:extLst>
                <a:ext uri="{FF2B5EF4-FFF2-40B4-BE49-F238E27FC236}">
                  <a16:creationId xmlns:a16="http://schemas.microsoft.com/office/drawing/2014/main" id="{C748CECD-6C52-43F3-B066-85E072E4A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659"/>
              <a:ext cx="55" cy="70"/>
            </a:xfrm>
            <a:custGeom>
              <a:avLst/>
              <a:gdLst>
                <a:gd name="T0" fmla="*/ 208 w 22"/>
                <a:gd name="T1" fmla="*/ 20 h 28"/>
                <a:gd name="T2" fmla="*/ 125 w 22"/>
                <a:gd name="T3" fmla="*/ 0 h 28"/>
                <a:gd name="T4" fmla="*/ 188 w 22"/>
                <a:gd name="T5" fmla="*/ 20 h 28"/>
                <a:gd name="T6" fmla="*/ 220 w 22"/>
                <a:gd name="T7" fmla="*/ 333 h 28"/>
                <a:gd name="T8" fmla="*/ 0 w 22"/>
                <a:gd name="T9" fmla="*/ 438 h 28"/>
                <a:gd name="T10" fmla="*/ 238 w 22"/>
                <a:gd name="T11" fmla="*/ 333 h 28"/>
                <a:gd name="T12" fmla="*/ 208 w 22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8">
                  <a:moveTo>
                    <a:pt x="13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8" y="3"/>
                    <a:pt x="21" y="13"/>
                    <a:pt x="14" y="21"/>
                  </a:cubicBezTo>
                  <a:cubicBezTo>
                    <a:pt x="10" y="25"/>
                    <a:pt x="5" y="27"/>
                    <a:pt x="0" y="28"/>
                  </a:cubicBezTo>
                  <a:cubicBezTo>
                    <a:pt x="5" y="28"/>
                    <a:pt x="11" y="26"/>
                    <a:pt x="15" y="21"/>
                  </a:cubicBezTo>
                  <a:cubicBezTo>
                    <a:pt x="22" y="13"/>
                    <a:pt x="19" y="3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7" name="Freeform 741">
              <a:extLst>
                <a:ext uri="{FF2B5EF4-FFF2-40B4-BE49-F238E27FC236}">
                  <a16:creationId xmlns:a16="http://schemas.microsoft.com/office/drawing/2014/main" id="{48536231-12F7-4DFD-8F4D-E9E521802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659"/>
              <a:ext cx="50" cy="70"/>
            </a:xfrm>
            <a:custGeom>
              <a:avLst/>
              <a:gdLst>
                <a:gd name="T0" fmla="*/ 50 w 20"/>
                <a:gd name="T1" fmla="*/ 363 h 28"/>
                <a:gd name="T2" fmla="*/ 20 w 20"/>
                <a:gd name="T3" fmla="*/ 188 h 28"/>
                <a:gd name="T4" fmla="*/ 145 w 20"/>
                <a:gd name="T5" fmla="*/ 63 h 28"/>
                <a:gd name="T6" fmla="*/ 313 w 20"/>
                <a:gd name="T7" fmla="*/ 0 h 28"/>
                <a:gd name="T8" fmla="*/ 125 w 20"/>
                <a:gd name="T9" fmla="*/ 63 h 28"/>
                <a:gd name="T10" fmla="*/ 0 w 20"/>
                <a:gd name="T11" fmla="*/ 188 h 28"/>
                <a:gd name="T12" fmla="*/ 33 w 20"/>
                <a:gd name="T13" fmla="*/ 363 h 28"/>
                <a:gd name="T14" fmla="*/ 220 w 20"/>
                <a:gd name="T15" fmla="*/ 425 h 28"/>
                <a:gd name="T16" fmla="*/ 50 w 20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8">
                  <a:moveTo>
                    <a:pt x="3" y="23"/>
                  </a:moveTo>
                  <a:cubicBezTo>
                    <a:pt x="1" y="20"/>
                    <a:pt x="1" y="16"/>
                    <a:pt x="1" y="12"/>
                  </a:cubicBezTo>
                  <a:cubicBezTo>
                    <a:pt x="2" y="8"/>
                    <a:pt x="5" y="6"/>
                    <a:pt x="9" y="4"/>
                  </a:cubicBezTo>
                  <a:cubicBezTo>
                    <a:pt x="14" y="1"/>
                    <a:pt x="17" y="0"/>
                    <a:pt x="20" y="0"/>
                  </a:cubicBezTo>
                  <a:cubicBezTo>
                    <a:pt x="16" y="0"/>
                    <a:pt x="13" y="1"/>
                    <a:pt x="8" y="4"/>
                  </a:cubicBezTo>
                  <a:cubicBezTo>
                    <a:pt x="4" y="6"/>
                    <a:pt x="1" y="8"/>
                    <a:pt x="0" y="12"/>
                  </a:cubicBezTo>
                  <a:cubicBezTo>
                    <a:pt x="0" y="16"/>
                    <a:pt x="0" y="20"/>
                    <a:pt x="2" y="23"/>
                  </a:cubicBezTo>
                  <a:cubicBezTo>
                    <a:pt x="5" y="26"/>
                    <a:pt x="9" y="28"/>
                    <a:pt x="14" y="27"/>
                  </a:cubicBezTo>
                  <a:cubicBezTo>
                    <a:pt x="10" y="28"/>
                    <a:pt x="6" y="26"/>
                    <a:pt x="3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8" name="Freeform 742">
              <a:extLst>
                <a:ext uri="{FF2B5EF4-FFF2-40B4-BE49-F238E27FC236}">
                  <a16:creationId xmlns:a16="http://schemas.microsoft.com/office/drawing/2014/main" id="{50053741-8257-4967-AF95-83CAE0E63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672"/>
              <a:ext cx="53" cy="47"/>
            </a:xfrm>
            <a:custGeom>
              <a:avLst/>
              <a:gdLst>
                <a:gd name="T0" fmla="*/ 209 w 21"/>
                <a:gd name="T1" fmla="*/ 0 h 19"/>
                <a:gd name="T2" fmla="*/ 209 w 21"/>
                <a:gd name="T3" fmla="*/ 215 h 19"/>
                <a:gd name="T4" fmla="*/ 20 w 21"/>
                <a:gd name="T5" fmla="*/ 153 h 19"/>
                <a:gd name="T6" fmla="*/ 209 w 21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13" y="0"/>
                  </a:moveTo>
                  <a:cubicBezTo>
                    <a:pt x="21" y="1"/>
                    <a:pt x="21" y="10"/>
                    <a:pt x="13" y="14"/>
                  </a:cubicBezTo>
                  <a:cubicBezTo>
                    <a:pt x="4" y="19"/>
                    <a:pt x="0" y="13"/>
                    <a:pt x="1" y="10"/>
                  </a:cubicBezTo>
                  <a:cubicBezTo>
                    <a:pt x="1" y="5"/>
                    <a:pt x="8" y="1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9" name="Freeform 743">
              <a:extLst>
                <a:ext uri="{FF2B5EF4-FFF2-40B4-BE49-F238E27FC236}">
                  <a16:creationId xmlns:a16="http://schemas.microsoft.com/office/drawing/2014/main" id="{8F3C9EB9-CCD9-40A3-AAAD-18DF0116C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677"/>
              <a:ext cx="48" cy="37"/>
            </a:xfrm>
            <a:custGeom>
              <a:avLst/>
              <a:gdLst>
                <a:gd name="T0" fmla="*/ 243 w 19"/>
                <a:gd name="T1" fmla="*/ 0 h 15"/>
                <a:gd name="T2" fmla="*/ 159 w 19"/>
                <a:gd name="T3" fmla="*/ 165 h 15"/>
                <a:gd name="T4" fmla="*/ 0 w 19"/>
                <a:gd name="T5" fmla="*/ 183 h 15"/>
                <a:gd name="T6" fmla="*/ 179 w 19"/>
                <a:gd name="T7" fmla="*/ 183 h 15"/>
                <a:gd name="T8" fmla="*/ 243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5" y="0"/>
                  </a:moveTo>
                  <a:cubicBezTo>
                    <a:pt x="17" y="3"/>
                    <a:pt x="16" y="8"/>
                    <a:pt x="10" y="11"/>
                  </a:cubicBezTo>
                  <a:cubicBezTo>
                    <a:pt x="5" y="14"/>
                    <a:pt x="2" y="13"/>
                    <a:pt x="0" y="12"/>
                  </a:cubicBezTo>
                  <a:cubicBezTo>
                    <a:pt x="2" y="14"/>
                    <a:pt x="5" y="15"/>
                    <a:pt x="11" y="12"/>
                  </a:cubicBezTo>
                  <a:cubicBezTo>
                    <a:pt x="17" y="9"/>
                    <a:pt x="19" y="2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0" name="Freeform 744">
              <a:extLst>
                <a:ext uri="{FF2B5EF4-FFF2-40B4-BE49-F238E27FC236}">
                  <a16:creationId xmlns:a16="http://schemas.microsoft.com/office/drawing/2014/main" id="{790E0ED0-2365-4B56-AF0D-876BFE9BD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674"/>
              <a:ext cx="20" cy="15"/>
            </a:xfrm>
            <a:custGeom>
              <a:avLst/>
              <a:gdLst>
                <a:gd name="T0" fmla="*/ 125 w 8"/>
                <a:gd name="T1" fmla="*/ 0 h 6"/>
                <a:gd name="T2" fmla="*/ 0 w 8"/>
                <a:gd name="T3" fmla="*/ 95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1"/>
                    <a:pt x="1" y="4"/>
                    <a:pt x="0" y="6"/>
                  </a:cubicBezTo>
                  <a:cubicBezTo>
                    <a:pt x="1" y="5"/>
                    <a:pt x="5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1" name="Freeform 745">
              <a:extLst>
                <a:ext uri="{FF2B5EF4-FFF2-40B4-BE49-F238E27FC236}">
                  <a16:creationId xmlns:a16="http://schemas.microsoft.com/office/drawing/2014/main" id="{BAC80312-8F67-42FC-9419-B94CF887A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687"/>
              <a:ext cx="32" cy="25"/>
            </a:xfrm>
            <a:custGeom>
              <a:avLst/>
              <a:gdLst>
                <a:gd name="T0" fmla="*/ 0 w 13"/>
                <a:gd name="T1" fmla="*/ 158 h 10"/>
                <a:gd name="T2" fmla="*/ 182 w 13"/>
                <a:gd name="T3" fmla="*/ 0 h 10"/>
                <a:gd name="T4" fmla="*/ 0 w 13"/>
                <a:gd name="T5" fmla="*/ 15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3" y="10"/>
                    <a:pt x="12" y="7"/>
                    <a:pt x="12" y="0"/>
                  </a:cubicBezTo>
                  <a:cubicBezTo>
                    <a:pt x="13" y="3"/>
                    <a:pt x="9" y="10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2" name="Freeform 746">
              <a:extLst>
                <a:ext uri="{FF2B5EF4-FFF2-40B4-BE49-F238E27FC236}">
                  <a16:creationId xmlns:a16="http://schemas.microsoft.com/office/drawing/2014/main" id="{931E514E-2907-44EF-A95C-FD48822D8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654"/>
              <a:ext cx="90" cy="83"/>
            </a:xfrm>
            <a:custGeom>
              <a:avLst/>
              <a:gdLst>
                <a:gd name="T0" fmla="*/ 145 w 36"/>
                <a:gd name="T1" fmla="*/ 83 h 33"/>
                <a:gd name="T2" fmla="*/ 20 w 36"/>
                <a:gd name="T3" fmla="*/ 221 h 33"/>
                <a:gd name="T4" fmla="*/ 50 w 36"/>
                <a:gd name="T5" fmla="*/ 397 h 33"/>
                <a:gd name="T6" fmla="*/ 438 w 36"/>
                <a:gd name="T7" fmla="*/ 380 h 33"/>
                <a:gd name="T8" fmla="*/ 408 w 36"/>
                <a:gd name="T9" fmla="*/ 33 h 33"/>
                <a:gd name="T10" fmla="*/ 145 w 36"/>
                <a:gd name="T11" fmla="*/ 8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0" y="22"/>
                    <a:pt x="3" y="25"/>
                  </a:cubicBezTo>
                  <a:cubicBezTo>
                    <a:pt x="8" y="33"/>
                    <a:pt x="21" y="32"/>
                    <a:pt x="28" y="24"/>
                  </a:cubicBezTo>
                  <a:cubicBezTo>
                    <a:pt x="36" y="15"/>
                    <a:pt x="33" y="5"/>
                    <a:pt x="26" y="2"/>
                  </a:cubicBezTo>
                  <a:cubicBezTo>
                    <a:pt x="20" y="0"/>
                    <a:pt x="17" y="1"/>
                    <a:pt x="9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3" name="Freeform 747">
              <a:extLst>
                <a:ext uri="{FF2B5EF4-FFF2-40B4-BE49-F238E27FC236}">
                  <a16:creationId xmlns:a16="http://schemas.microsoft.com/office/drawing/2014/main" id="{6BE95FAB-F857-4C5F-9855-EE18288C3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672"/>
              <a:ext cx="47" cy="42"/>
            </a:xfrm>
            <a:custGeom>
              <a:avLst/>
              <a:gdLst>
                <a:gd name="T0" fmla="*/ 183 w 19"/>
                <a:gd name="T1" fmla="*/ 0 h 17"/>
                <a:gd name="T2" fmla="*/ 275 w 19"/>
                <a:gd name="T3" fmla="*/ 74 h 17"/>
                <a:gd name="T4" fmla="*/ 183 w 19"/>
                <a:gd name="T5" fmla="*/ 212 h 17"/>
                <a:gd name="T6" fmla="*/ 30 w 19"/>
                <a:gd name="T7" fmla="*/ 225 h 17"/>
                <a:gd name="T8" fmla="*/ 0 w 19"/>
                <a:gd name="T9" fmla="*/ 153 h 17"/>
                <a:gd name="T10" fmla="*/ 30 w 19"/>
                <a:gd name="T11" fmla="*/ 225 h 17"/>
                <a:gd name="T12" fmla="*/ 183 w 19"/>
                <a:gd name="T13" fmla="*/ 212 h 17"/>
                <a:gd name="T14" fmla="*/ 275 w 19"/>
                <a:gd name="T15" fmla="*/ 74 h 17"/>
                <a:gd name="T16" fmla="*/ 183 w 19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">
                  <a:moveTo>
                    <a:pt x="12" y="0"/>
                  </a:moveTo>
                  <a:cubicBezTo>
                    <a:pt x="15" y="1"/>
                    <a:pt x="17" y="2"/>
                    <a:pt x="18" y="5"/>
                  </a:cubicBezTo>
                  <a:cubicBezTo>
                    <a:pt x="19" y="7"/>
                    <a:pt x="17" y="12"/>
                    <a:pt x="12" y="14"/>
                  </a:cubicBezTo>
                  <a:cubicBezTo>
                    <a:pt x="7" y="17"/>
                    <a:pt x="4" y="16"/>
                    <a:pt x="2" y="15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0" y="11"/>
                    <a:pt x="0" y="14"/>
                    <a:pt x="2" y="15"/>
                  </a:cubicBezTo>
                  <a:cubicBezTo>
                    <a:pt x="4" y="16"/>
                    <a:pt x="7" y="17"/>
                    <a:pt x="12" y="14"/>
                  </a:cubicBezTo>
                  <a:cubicBezTo>
                    <a:pt x="17" y="12"/>
                    <a:pt x="19" y="7"/>
                    <a:pt x="18" y="5"/>
                  </a:cubicBezTo>
                  <a:cubicBezTo>
                    <a:pt x="18" y="2"/>
                    <a:pt x="15" y="1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4" name="Freeform 748">
              <a:extLst>
                <a:ext uri="{FF2B5EF4-FFF2-40B4-BE49-F238E27FC236}">
                  <a16:creationId xmlns:a16="http://schemas.microsoft.com/office/drawing/2014/main" id="{FC6C0954-3816-41FC-A3D1-D7361BC37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709"/>
              <a:ext cx="80" cy="72"/>
            </a:xfrm>
            <a:custGeom>
              <a:avLst/>
              <a:gdLst>
                <a:gd name="T0" fmla="*/ 0 w 32"/>
                <a:gd name="T1" fmla="*/ 290 h 29"/>
                <a:gd name="T2" fmla="*/ 158 w 32"/>
                <a:gd name="T3" fmla="*/ 432 h 29"/>
                <a:gd name="T4" fmla="*/ 425 w 32"/>
                <a:gd name="T5" fmla="*/ 308 h 29"/>
                <a:gd name="T6" fmla="*/ 438 w 32"/>
                <a:gd name="T7" fmla="*/ 92 h 29"/>
                <a:gd name="T8" fmla="*/ 0 w 32"/>
                <a:gd name="T9" fmla="*/ 29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0" y="24"/>
                    <a:pt x="4" y="28"/>
                    <a:pt x="10" y="28"/>
                  </a:cubicBezTo>
                  <a:cubicBezTo>
                    <a:pt x="16" y="29"/>
                    <a:pt x="23" y="25"/>
                    <a:pt x="27" y="20"/>
                  </a:cubicBezTo>
                  <a:cubicBezTo>
                    <a:pt x="32" y="14"/>
                    <a:pt x="30" y="10"/>
                    <a:pt x="28" y="6"/>
                  </a:cubicBezTo>
                  <a:cubicBezTo>
                    <a:pt x="21" y="0"/>
                    <a:pt x="2" y="8"/>
                    <a:pt x="0" y="1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5" name="Freeform 749">
              <a:extLst>
                <a:ext uri="{FF2B5EF4-FFF2-40B4-BE49-F238E27FC236}">
                  <a16:creationId xmlns:a16="http://schemas.microsoft.com/office/drawing/2014/main" id="{D909903E-142B-4FFB-8341-B0D9B0185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709"/>
              <a:ext cx="73" cy="45"/>
            </a:xfrm>
            <a:custGeom>
              <a:avLst/>
              <a:gdLst>
                <a:gd name="T0" fmla="*/ 0 w 29"/>
                <a:gd name="T1" fmla="*/ 283 h 18"/>
                <a:gd name="T2" fmla="*/ 413 w 29"/>
                <a:gd name="T3" fmla="*/ 125 h 18"/>
                <a:gd name="T4" fmla="*/ 443 w 29"/>
                <a:gd name="T5" fmla="*/ 238 h 18"/>
                <a:gd name="T6" fmla="*/ 413 w 29"/>
                <a:gd name="T7" fmla="*/ 113 h 18"/>
                <a:gd name="T8" fmla="*/ 0 w 29"/>
                <a:gd name="T9" fmla="*/ 28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">
                  <a:moveTo>
                    <a:pt x="0" y="18"/>
                  </a:moveTo>
                  <a:cubicBezTo>
                    <a:pt x="3" y="8"/>
                    <a:pt x="20" y="1"/>
                    <a:pt x="26" y="8"/>
                  </a:cubicBezTo>
                  <a:cubicBezTo>
                    <a:pt x="28" y="10"/>
                    <a:pt x="29" y="12"/>
                    <a:pt x="28" y="15"/>
                  </a:cubicBezTo>
                  <a:cubicBezTo>
                    <a:pt x="29" y="12"/>
                    <a:pt x="28" y="9"/>
                    <a:pt x="26" y="7"/>
                  </a:cubicBezTo>
                  <a:cubicBezTo>
                    <a:pt x="20" y="0"/>
                    <a:pt x="2" y="8"/>
                    <a:pt x="0" y="1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6" name="Freeform 750">
              <a:extLst>
                <a:ext uri="{FF2B5EF4-FFF2-40B4-BE49-F238E27FC236}">
                  <a16:creationId xmlns:a16="http://schemas.microsoft.com/office/drawing/2014/main" id="{4D389DD8-E0C9-477E-B8F5-39420607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759"/>
              <a:ext cx="63" cy="20"/>
            </a:xfrm>
            <a:custGeom>
              <a:avLst/>
              <a:gdLst>
                <a:gd name="T0" fmla="*/ 401 w 25"/>
                <a:gd name="T1" fmla="*/ 0 h 8"/>
                <a:gd name="T2" fmla="*/ 146 w 25"/>
                <a:gd name="T3" fmla="*/ 113 h 8"/>
                <a:gd name="T4" fmla="*/ 0 w 25"/>
                <a:gd name="T5" fmla="*/ 0 h 8"/>
                <a:gd name="T6" fmla="*/ 146 w 25"/>
                <a:gd name="T7" fmla="*/ 125 h 8"/>
                <a:gd name="T8" fmla="*/ 401 w 25"/>
                <a:gd name="T9" fmla="*/ 0 h 8"/>
                <a:gd name="T10" fmla="*/ 401 w 25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21" y="5"/>
                    <a:pt x="14" y="7"/>
                    <a:pt x="9" y="7"/>
                  </a:cubicBezTo>
                  <a:cubicBezTo>
                    <a:pt x="4" y="6"/>
                    <a:pt x="1" y="4"/>
                    <a:pt x="0" y="0"/>
                  </a:cubicBezTo>
                  <a:cubicBezTo>
                    <a:pt x="0" y="5"/>
                    <a:pt x="4" y="7"/>
                    <a:pt x="9" y="8"/>
                  </a:cubicBezTo>
                  <a:cubicBezTo>
                    <a:pt x="15" y="8"/>
                    <a:pt x="21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7" name="Freeform 751">
              <a:extLst>
                <a:ext uri="{FF2B5EF4-FFF2-40B4-BE49-F238E27FC236}">
                  <a16:creationId xmlns:a16="http://schemas.microsoft.com/office/drawing/2014/main" id="{5414F6C9-53D7-44AB-8DD9-3B303BADA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724"/>
              <a:ext cx="52" cy="42"/>
            </a:xfrm>
            <a:custGeom>
              <a:avLst/>
              <a:gdLst>
                <a:gd name="T0" fmla="*/ 287 w 21"/>
                <a:gd name="T1" fmla="*/ 62 h 17"/>
                <a:gd name="T2" fmla="*/ 154 w 21"/>
                <a:gd name="T3" fmla="*/ 245 h 17"/>
                <a:gd name="T4" fmla="*/ 12 w 21"/>
                <a:gd name="T5" fmla="*/ 166 h 17"/>
                <a:gd name="T6" fmla="*/ 287 w 21"/>
                <a:gd name="T7" fmla="*/ 6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7">
                  <a:moveTo>
                    <a:pt x="19" y="4"/>
                  </a:moveTo>
                  <a:cubicBezTo>
                    <a:pt x="21" y="9"/>
                    <a:pt x="15" y="14"/>
                    <a:pt x="10" y="16"/>
                  </a:cubicBezTo>
                  <a:cubicBezTo>
                    <a:pt x="4" y="17"/>
                    <a:pt x="0" y="16"/>
                    <a:pt x="1" y="11"/>
                  </a:cubicBezTo>
                  <a:cubicBezTo>
                    <a:pt x="3" y="6"/>
                    <a:pt x="15" y="0"/>
                    <a:pt x="19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8" name="Freeform 752">
              <a:extLst>
                <a:ext uri="{FF2B5EF4-FFF2-40B4-BE49-F238E27FC236}">
                  <a16:creationId xmlns:a16="http://schemas.microsoft.com/office/drawing/2014/main" id="{CFB391AD-558C-4287-8CF8-A984DE511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734"/>
              <a:ext cx="50" cy="32"/>
            </a:xfrm>
            <a:custGeom>
              <a:avLst/>
              <a:gdLst>
                <a:gd name="T0" fmla="*/ 125 w 20"/>
                <a:gd name="T1" fmla="*/ 153 h 13"/>
                <a:gd name="T2" fmla="*/ 0 w 20"/>
                <a:gd name="T3" fmla="*/ 133 h 13"/>
                <a:gd name="T4" fmla="*/ 145 w 20"/>
                <a:gd name="T5" fmla="*/ 182 h 13"/>
                <a:gd name="T6" fmla="*/ 283 w 20"/>
                <a:gd name="T7" fmla="*/ 0 h 13"/>
                <a:gd name="T8" fmla="*/ 270 w 20"/>
                <a:gd name="T9" fmla="*/ 0 h 13"/>
                <a:gd name="T10" fmla="*/ 125 w 20"/>
                <a:gd name="T11" fmla="*/ 15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3">
                  <a:moveTo>
                    <a:pt x="8" y="10"/>
                  </a:moveTo>
                  <a:cubicBezTo>
                    <a:pt x="5" y="11"/>
                    <a:pt x="1" y="11"/>
                    <a:pt x="0" y="9"/>
                  </a:cubicBezTo>
                  <a:cubicBezTo>
                    <a:pt x="1" y="12"/>
                    <a:pt x="4" y="13"/>
                    <a:pt x="9" y="12"/>
                  </a:cubicBezTo>
                  <a:cubicBezTo>
                    <a:pt x="14" y="10"/>
                    <a:pt x="20" y="5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4"/>
                    <a:pt x="13" y="9"/>
                    <a:pt x="8" y="1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9" name="Freeform 753">
              <a:extLst>
                <a:ext uri="{FF2B5EF4-FFF2-40B4-BE49-F238E27FC236}">
                  <a16:creationId xmlns:a16="http://schemas.microsoft.com/office/drawing/2014/main" id="{B201E95D-6EBE-4DB6-B3C9-6F85FD6C3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729"/>
              <a:ext cx="32" cy="15"/>
            </a:xfrm>
            <a:custGeom>
              <a:avLst/>
              <a:gdLst>
                <a:gd name="T0" fmla="*/ 0 w 13"/>
                <a:gd name="T1" fmla="*/ 95 h 6"/>
                <a:gd name="T2" fmla="*/ 194 w 13"/>
                <a:gd name="T3" fmla="*/ 20 h 6"/>
                <a:gd name="T4" fmla="*/ 0 w 13"/>
                <a:gd name="T5" fmla="*/ 9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2" y="3"/>
                    <a:pt x="9" y="0"/>
                    <a:pt x="13" y="1"/>
                  </a:cubicBezTo>
                  <a:cubicBezTo>
                    <a:pt x="11" y="1"/>
                    <a:pt x="4" y="2"/>
                    <a:pt x="0" y="6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0" name="Freeform 754">
              <a:extLst>
                <a:ext uri="{FF2B5EF4-FFF2-40B4-BE49-F238E27FC236}">
                  <a16:creationId xmlns:a16="http://schemas.microsoft.com/office/drawing/2014/main" id="{4BB1485D-290C-4A31-9C0A-7AB469F11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724"/>
              <a:ext cx="30" cy="15"/>
            </a:xfrm>
            <a:custGeom>
              <a:avLst/>
              <a:gdLst>
                <a:gd name="T0" fmla="*/ 0 w 12"/>
                <a:gd name="T1" fmla="*/ 95 h 6"/>
                <a:gd name="T2" fmla="*/ 188 w 12"/>
                <a:gd name="T3" fmla="*/ 50 h 6"/>
                <a:gd name="T4" fmla="*/ 0 w 12"/>
                <a:gd name="T5" fmla="*/ 9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2" y="4"/>
                    <a:pt x="9" y="1"/>
                    <a:pt x="12" y="3"/>
                  </a:cubicBezTo>
                  <a:cubicBezTo>
                    <a:pt x="10" y="2"/>
                    <a:pt x="6" y="0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1" name="Freeform 755">
              <a:extLst>
                <a:ext uri="{FF2B5EF4-FFF2-40B4-BE49-F238E27FC236}">
                  <a16:creationId xmlns:a16="http://schemas.microsoft.com/office/drawing/2014/main" id="{4439B8CE-9341-40D0-B2F4-A3DB5B3BF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746"/>
              <a:ext cx="30" cy="20"/>
            </a:xfrm>
            <a:custGeom>
              <a:avLst/>
              <a:gdLst>
                <a:gd name="T0" fmla="*/ 0 w 12"/>
                <a:gd name="T1" fmla="*/ 125 h 8"/>
                <a:gd name="T2" fmla="*/ 188 w 12"/>
                <a:gd name="T3" fmla="*/ 0 h 8"/>
                <a:gd name="T4" fmla="*/ 0 w 12"/>
                <a:gd name="T5" fmla="*/ 1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8"/>
                    <a:pt x="10" y="6"/>
                    <a:pt x="12" y="0"/>
                  </a:cubicBezTo>
                  <a:cubicBezTo>
                    <a:pt x="11" y="2"/>
                    <a:pt x="7" y="7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2" name="Freeform 756">
              <a:extLst>
                <a:ext uri="{FF2B5EF4-FFF2-40B4-BE49-F238E27FC236}">
                  <a16:creationId xmlns:a16="http://schemas.microsoft.com/office/drawing/2014/main" id="{40DA7E7D-6F33-447D-8115-3B96E3863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709"/>
              <a:ext cx="80" cy="72"/>
            </a:xfrm>
            <a:custGeom>
              <a:avLst/>
              <a:gdLst>
                <a:gd name="T0" fmla="*/ 0 w 32"/>
                <a:gd name="T1" fmla="*/ 290 h 29"/>
                <a:gd name="T2" fmla="*/ 158 w 32"/>
                <a:gd name="T3" fmla="*/ 432 h 29"/>
                <a:gd name="T4" fmla="*/ 425 w 32"/>
                <a:gd name="T5" fmla="*/ 308 h 29"/>
                <a:gd name="T6" fmla="*/ 438 w 32"/>
                <a:gd name="T7" fmla="*/ 92 h 29"/>
                <a:gd name="T8" fmla="*/ 0 w 32"/>
                <a:gd name="T9" fmla="*/ 29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0" y="19"/>
                  </a:moveTo>
                  <a:cubicBezTo>
                    <a:pt x="0" y="24"/>
                    <a:pt x="4" y="28"/>
                    <a:pt x="10" y="28"/>
                  </a:cubicBezTo>
                  <a:cubicBezTo>
                    <a:pt x="16" y="29"/>
                    <a:pt x="23" y="25"/>
                    <a:pt x="27" y="20"/>
                  </a:cubicBezTo>
                  <a:cubicBezTo>
                    <a:pt x="32" y="14"/>
                    <a:pt x="30" y="10"/>
                    <a:pt x="28" y="6"/>
                  </a:cubicBezTo>
                  <a:cubicBezTo>
                    <a:pt x="21" y="0"/>
                    <a:pt x="2" y="8"/>
                    <a:pt x="0" y="1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3" name="Freeform 757">
              <a:extLst>
                <a:ext uri="{FF2B5EF4-FFF2-40B4-BE49-F238E27FC236}">
                  <a16:creationId xmlns:a16="http://schemas.microsoft.com/office/drawing/2014/main" id="{B9474518-E623-45C0-B196-3906F03F2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734"/>
              <a:ext cx="48" cy="32"/>
            </a:xfrm>
            <a:custGeom>
              <a:avLst/>
              <a:gdLst>
                <a:gd name="T0" fmla="*/ 20 w 19"/>
                <a:gd name="T1" fmla="*/ 162 h 13"/>
                <a:gd name="T2" fmla="*/ 147 w 19"/>
                <a:gd name="T3" fmla="*/ 182 h 13"/>
                <a:gd name="T4" fmla="*/ 288 w 19"/>
                <a:gd name="T5" fmla="*/ 62 h 13"/>
                <a:gd name="T6" fmla="*/ 288 w 19"/>
                <a:gd name="T7" fmla="*/ 0 h 13"/>
                <a:gd name="T8" fmla="*/ 288 w 19"/>
                <a:gd name="T9" fmla="*/ 62 h 13"/>
                <a:gd name="T10" fmla="*/ 147 w 19"/>
                <a:gd name="T11" fmla="*/ 182 h 13"/>
                <a:gd name="T12" fmla="*/ 20 w 19"/>
                <a:gd name="T13" fmla="*/ 162 h 13"/>
                <a:gd name="T14" fmla="*/ 0 w 19"/>
                <a:gd name="T15" fmla="*/ 103 h 13"/>
                <a:gd name="T16" fmla="*/ 20 w 19"/>
                <a:gd name="T17" fmla="*/ 16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3">
                  <a:moveTo>
                    <a:pt x="1" y="11"/>
                  </a:moveTo>
                  <a:cubicBezTo>
                    <a:pt x="2" y="12"/>
                    <a:pt x="5" y="13"/>
                    <a:pt x="9" y="12"/>
                  </a:cubicBezTo>
                  <a:cubicBezTo>
                    <a:pt x="12" y="11"/>
                    <a:pt x="17" y="8"/>
                    <a:pt x="18" y="4"/>
                  </a:cubicBezTo>
                  <a:cubicBezTo>
                    <a:pt x="19" y="3"/>
                    <a:pt x="18" y="2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6" y="8"/>
                    <a:pt x="12" y="11"/>
                    <a:pt x="9" y="12"/>
                  </a:cubicBezTo>
                  <a:cubicBezTo>
                    <a:pt x="5" y="12"/>
                    <a:pt x="2" y="12"/>
                    <a:pt x="1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4" name="Freeform 758">
              <a:extLst>
                <a:ext uri="{FF2B5EF4-FFF2-40B4-BE49-F238E27FC236}">
                  <a16:creationId xmlns:a16="http://schemas.microsoft.com/office/drawing/2014/main" id="{0C50B0AF-C281-45FC-8D57-8FDA86D3E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001"/>
              <a:ext cx="85" cy="65"/>
            </a:xfrm>
            <a:custGeom>
              <a:avLst/>
              <a:gdLst>
                <a:gd name="T0" fmla="*/ 50 w 34"/>
                <a:gd name="T1" fmla="*/ 145 h 26"/>
                <a:gd name="T2" fmla="*/ 113 w 34"/>
                <a:gd name="T3" fmla="*/ 345 h 26"/>
                <a:gd name="T4" fmla="*/ 408 w 34"/>
                <a:gd name="T5" fmla="*/ 363 h 26"/>
                <a:gd name="T6" fmla="*/ 520 w 34"/>
                <a:gd name="T7" fmla="*/ 175 h 26"/>
                <a:gd name="T8" fmla="*/ 50 w 34"/>
                <a:gd name="T9" fmla="*/ 14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6">
                  <a:moveTo>
                    <a:pt x="3" y="9"/>
                  </a:moveTo>
                  <a:cubicBezTo>
                    <a:pt x="0" y="14"/>
                    <a:pt x="2" y="19"/>
                    <a:pt x="7" y="22"/>
                  </a:cubicBezTo>
                  <a:cubicBezTo>
                    <a:pt x="12" y="26"/>
                    <a:pt x="20" y="25"/>
                    <a:pt x="26" y="23"/>
                  </a:cubicBezTo>
                  <a:cubicBezTo>
                    <a:pt x="34" y="19"/>
                    <a:pt x="34" y="15"/>
                    <a:pt x="33" y="11"/>
                  </a:cubicBezTo>
                  <a:cubicBezTo>
                    <a:pt x="31" y="1"/>
                    <a:pt x="9" y="0"/>
                    <a:pt x="3" y="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5" name="Freeform 759">
              <a:extLst>
                <a:ext uri="{FF2B5EF4-FFF2-40B4-BE49-F238E27FC236}">
                  <a16:creationId xmlns:a16="http://schemas.microsoft.com/office/drawing/2014/main" id="{3228119C-F696-453C-8CD4-12C7006E6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1001"/>
              <a:ext cx="75" cy="48"/>
            </a:xfrm>
            <a:custGeom>
              <a:avLst/>
              <a:gdLst>
                <a:gd name="T0" fmla="*/ 0 w 30"/>
                <a:gd name="T1" fmla="*/ 129 h 19"/>
                <a:gd name="T2" fmla="*/ 438 w 30"/>
                <a:gd name="T3" fmla="*/ 179 h 19"/>
                <a:gd name="T4" fmla="*/ 425 w 30"/>
                <a:gd name="T5" fmla="*/ 306 h 19"/>
                <a:gd name="T6" fmla="*/ 458 w 30"/>
                <a:gd name="T7" fmla="*/ 179 h 19"/>
                <a:gd name="T8" fmla="*/ 0 w 30"/>
                <a:gd name="T9" fmla="*/ 12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8"/>
                  </a:moveTo>
                  <a:cubicBezTo>
                    <a:pt x="7" y="1"/>
                    <a:pt x="26" y="3"/>
                    <a:pt x="28" y="11"/>
                  </a:cubicBezTo>
                  <a:cubicBezTo>
                    <a:pt x="29" y="14"/>
                    <a:pt x="29" y="17"/>
                    <a:pt x="27" y="19"/>
                  </a:cubicBezTo>
                  <a:cubicBezTo>
                    <a:pt x="30" y="17"/>
                    <a:pt x="30" y="14"/>
                    <a:pt x="29" y="11"/>
                  </a:cubicBezTo>
                  <a:cubicBezTo>
                    <a:pt x="27" y="2"/>
                    <a:pt x="6" y="0"/>
                    <a:pt x="0" y="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6" name="Freeform 760">
              <a:extLst>
                <a:ext uri="{FF2B5EF4-FFF2-40B4-BE49-F238E27FC236}">
                  <a16:creationId xmlns:a16="http://schemas.microsoft.com/office/drawing/2014/main" id="{A2808B7E-C4EF-4D8A-B68A-E0775B663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029"/>
              <a:ext cx="63" cy="35"/>
            </a:xfrm>
            <a:custGeom>
              <a:avLst/>
              <a:gdLst>
                <a:gd name="T0" fmla="*/ 401 w 25"/>
                <a:gd name="T1" fmla="*/ 175 h 14"/>
                <a:gd name="T2" fmla="*/ 113 w 25"/>
                <a:gd name="T3" fmla="*/ 158 h 14"/>
                <a:gd name="T4" fmla="*/ 20 w 25"/>
                <a:gd name="T5" fmla="*/ 0 h 14"/>
                <a:gd name="T6" fmla="*/ 113 w 25"/>
                <a:gd name="T7" fmla="*/ 175 h 14"/>
                <a:gd name="T8" fmla="*/ 401 w 25"/>
                <a:gd name="T9" fmla="*/ 175 h 14"/>
                <a:gd name="T10" fmla="*/ 401 w 25"/>
                <a:gd name="T11" fmla="*/ 1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25" y="11"/>
                  </a:moveTo>
                  <a:cubicBezTo>
                    <a:pt x="19" y="14"/>
                    <a:pt x="12" y="13"/>
                    <a:pt x="7" y="10"/>
                  </a:cubicBezTo>
                  <a:cubicBezTo>
                    <a:pt x="3" y="7"/>
                    <a:pt x="1" y="4"/>
                    <a:pt x="1" y="0"/>
                  </a:cubicBezTo>
                  <a:cubicBezTo>
                    <a:pt x="0" y="4"/>
                    <a:pt x="2" y="8"/>
                    <a:pt x="7" y="11"/>
                  </a:cubicBezTo>
                  <a:cubicBezTo>
                    <a:pt x="11" y="14"/>
                    <a:pt x="19" y="14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7" name="Freeform 761">
              <a:extLst>
                <a:ext uri="{FF2B5EF4-FFF2-40B4-BE49-F238E27FC236}">
                  <a16:creationId xmlns:a16="http://schemas.microsoft.com/office/drawing/2014/main" id="{B341BF1D-670F-465D-A0AB-D3A92BBAB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016"/>
              <a:ext cx="58" cy="33"/>
            </a:xfrm>
            <a:custGeom>
              <a:avLst/>
              <a:gdLst>
                <a:gd name="T0" fmla="*/ 351 w 23"/>
                <a:gd name="T1" fmla="*/ 96 h 13"/>
                <a:gd name="T2" fmla="*/ 146 w 23"/>
                <a:gd name="T3" fmla="*/ 193 h 13"/>
                <a:gd name="T4" fmla="*/ 50 w 23"/>
                <a:gd name="T5" fmla="*/ 63 h 13"/>
                <a:gd name="T6" fmla="*/ 351 w 23"/>
                <a:gd name="T7" fmla="*/ 9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3">
                  <a:moveTo>
                    <a:pt x="22" y="6"/>
                  </a:moveTo>
                  <a:cubicBezTo>
                    <a:pt x="23" y="11"/>
                    <a:pt x="14" y="13"/>
                    <a:pt x="9" y="12"/>
                  </a:cubicBezTo>
                  <a:cubicBezTo>
                    <a:pt x="3" y="11"/>
                    <a:pt x="0" y="7"/>
                    <a:pt x="3" y="4"/>
                  </a:cubicBezTo>
                  <a:cubicBezTo>
                    <a:pt x="7" y="0"/>
                    <a:pt x="21" y="0"/>
                    <a:pt x="22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8" name="Freeform 762">
              <a:extLst>
                <a:ext uri="{FF2B5EF4-FFF2-40B4-BE49-F238E27FC236}">
                  <a16:creationId xmlns:a16="http://schemas.microsoft.com/office/drawing/2014/main" id="{5C7295CC-5FCA-459A-A28B-83EE2AED1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029"/>
              <a:ext cx="55" cy="20"/>
            </a:xfrm>
            <a:custGeom>
              <a:avLst/>
              <a:gdLst>
                <a:gd name="T0" fmla="*/ 125 w 22"/>
                <a:gd name="T1" fmla="*/ 83 h 8"/>
                <a:gd name="T2" fmla="*/ 20 w 22"/>
                <a:gd name="T3" fmla="*/ 20 h 8"/>
                <a:gd name="T4" fmla="*/ 125 w 22"/>
                <a:gd name="T5" fmla="*/ 113 h 8"/>
                <a:gd name="T6" fmla="*/ 333 w 22"/>
                <a:gd name="T7" fmla="*/ 20 h 8"/>
                <a:gd name="T8" fmla="*/ 333 w 22"/>
                <a:gd name="T9" fmla="*/ 0 h 8"/>
                <a:gd name="T10" fmla="*/ 125 w 22"/>
                <a:gd name="T11" fmla="*/ 8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8">
                  <a:moveTo>
                    <a:pt x="8" y="5"/>
                  </a:moveTo>
                  <a:cubicBezTo>
                    <a:pt x="4" y="5"/>
                    <a:pt x="1" y="3"/>
                    <a:pt x="1" y="1"/>
                  </a:cubicBezTo>
                  <a:cubicBezTo>
                    <a:pt x="0" y="4"/>
                    <a:pt x="3" y="6"/>
                    <a:pt x="8" y="7"/>
                  </a:cubicBezTo>
                  <a:cubicBezTo>
                    <a:pt x="13" y="8"/>
                    <a:pt x="22" y="6"/>
                    <a:pt x="21" y="1"/>
                  </a:cubicBezTo>
                  <a:cubicBezTo>
                    <a:pt x="21" y="1"/>
                    <a:pt x="21" y="1"/>
                    <a:pt x="21" y="0"/>
                  </a:cubicBezTo>
                  <a:cubicBezTo>
                    <a:pt x="20" y="5"/>
                    <a:pt x="13" y="7"/>
                    <a:pt x="8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9" name="Freeform 763">
              <a:extLst>
                <a:ext uri="{FF2B5EF4-FFF2-40B4-BE49-F238E27FC236}">
                  <a16:creationId xmlns:a16="http://schemas.microsoft.com/office/drawing/2014/main" id="{FD39446C-4C44-476A-8551-2745F98E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019"/>
              <a:ext cx="35" cy="7"/>
            </a:xfrm>
            <a:custGeom>
              <a:avLst/>
              <a:gdLst>
                <a:gd name="T0" fmla="*/ 0 w 14"/>
                <a:gd name="T1" fmla="*/ 12 h 3"/>
                <a:gd name="T2" fmla="*/ 220 w 14"/>
                <a:gd name="T3" fmla="*/ 37 h 3"/>
                <a:gd name="T4" fmla="*/ 0 w 14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">
                  <a:moveTo>
                    <a:pt x="0" y="1"/>
                  </a:moveTo>
                  <a:cubicBezTo>
                    <a:pt x="4" y="0"/>
                    <a:pt x="11" y="0"/>
                    <a:pt x="14" y="3"/>
                  </a:cubicBezTo>
                  <a:cubicBezTo>
                    <a:pt x="13" y="2"/>
                    <a:pt x="6" y="0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0" name="Freeform 764">
              <a:extLst>
                <a:ext uri="{FF2B5EF4-FFF2-40B4-BE49-F238E27FC236}">
                  <a16:creationId xmlns:a16="http://schemas.microsoft.com/office/drawing/2014/main" id="{4FC09523-B4E3-4D1D-8B41-8091D60C1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014"/>
              <a:ext cx="32" cy="12"/>
            </a:xfrm>
            <a:custGeom>
              <a:avLst/>
              <a:gdLst>
                <a:gd name="T0" fmla="*/ 0 w 13"/>
                <a:gd name="T1" fmla="*/ 29 h 5"/>
                <a:gd name="T2" fmla="*/ 194 w 13"/>
                <a:gd name="T3" fmla="*/ 70 h 5"/>
                <a:gd name="T4" fmla="*/ 0 w 13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5">
                  <a:moveTo>
                    <a:pt x="0" y="2"/>
                  </a:moveTo>
                  <a:cubicBezTo>
                    <a:pt x="3" y="1"/>
                    <a:pt x="10" y="1"/>
                    <a:pt x="13" y="5"/>
                  </a:cubicBezTo>
                  <a:cubicBezTo>
                    <a:pt x="11" y="3"/>
                    <a:pt x="8" y="0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1" name="Freeform 765">
              <a:extLst>
                <a:ext uri="{FF2B5EF4-FFF2-40B4-BE49-F238E27FC236}">
                  <a16:creationId xmlns:a16="http://schemas.microsoft.com/office/drawing/2014/main" id="{4C4C2A9F-D68D-495C-AA3E-5C9ECEC55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041"/>
              <a:ext cx="35" cy="10"/>
            </a:xfrm>
            <a:custGeom>
              <a:avLst/>
              <a:gdLst>
                <a:gd name="T0" fmla="*/ 0 w 14"/>
                <a:gd name="T1" fmla="*/ 33 h 4"/>
                <a:gd name="T2" fmla="*/ 220 w 14"/>
                <a:gd name="T3" fmla="*/ 0 h 4"/>
                <a:gd name="T4" fmla="*/ 0 w 1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">
                  <a:moveTo>
                    <a:pt x="0" y="2"/>
                  </a:moveTo>
                  <a:cubicBezTo>
                    <a:pt x="2" y="3"/>
                    <a:pt x="10" y="4"/>
                    <a:pt x="14" y="0"/>
                  </a:cubicBezTo>
                  <a:cubicBezTo>
                    <a:pt x="12" y="2"/>
                    <a:pt x="6" y="4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2" name="Freeform 766">
              <a:extLst>
                <a:ext uri="{FF2B5EF4-FFF2-40B4-BE49-F238E27FC236}">
                  <a16:creationId xmlns:a16="http://schemas.microsoft.com/office/drawing/2014/main" id="{CD033CBA-A16B-45A2-A6E7-04782E073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001"/>
              <a:ext cx="85" cy="65"/>
            </a:xfrm>
            <a:custGeom>
              <a:avLst/>
              <a:gdLst>
                <a:gd name="T0" fmla="*/ 50 w 34"/>
                <a:gd name="T1" fmla="*/ 145 h 26"/>
                <a:gd name="T2" fmla="*/ 113 w 34"/>
                <a:gd name="T3" fmla="*/ 345 h 26"/>
                <a:gd name="T4" fmla="*/ 408 w 34"/>
                <a:gd name="T5" fmla="*/ 363 h 26"/>
                <a:gd name="T6" fmla="*/ 520 w 34"/>
                <a:gd name="T7" fmla="*/ 175 h 26"/>
                <a:gd name="T8" fmla="*/ 50 w 34"/>
                <a:gd name="T9" fmla="*/ 14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6">
                  <a:moveTo>
                    <a:pt x="3" y="9"/>
                  </a:moveTo>
                  <a:cubicBezTo>
                    <a:pt x="0" y="14"/>
                    <a:pt x="2" y="19"/>
                    <a:pt x="7" y="22"/>
                  </a:cubicBezTo>
                  <a:cubicBezTo>
                    <a:pt x="12" y="26"/>
                    <a:pt x="20" y="25"/>
                    <a:pt x="26" y="23"/>
                  </a:cubicBezTo>
                  <a:cubicBezTo>
                    <a:pt x="34" y="19"/>
                    <a:pt x="34" y="15"/>
                    <a:pt x="33" y="11"/>
                  </a:cubicBezTo>
                  <a:cubicBezTo>
                    <a:pt x="31" y="1"/>
                    <a:pt x="9" y="0"/>
                    <a:pt x="3" y="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3" name="Freeform 767">
              <a:extLst>
                <a:ext uri="{FF2B5EF4-FFF2-40B4-BE49-F238E27FC236}">
                  <a16:creationId xmlns:a16="http://schemas.microsoft.com/office/drawing/2014/main" id="{381BB2F2-9C14-4B20-B2EF-E7486047C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026"/>
              <a:ext cx="50" cy="20"/>
            </a:xfrm>
            <a:custGeom>
              <a:avLst/>
              <a:gdLst>
                <a:gd name="T0" fmla="*/ 0 w 20"/>
                <a:gd name="T1" fmla="*/ 83 h 8"/>
                <a:gd name="T2" fmla="*/ 95 w 20"/>
                <a:gd name="T3" fmla="*/ 125 h 8"/>
                <a:gd name="T4" fmla="*/ 283 w 20"/>
                <a:gd name="T5" fmla="*/ 63 h 8"/>
                <a:gd name="T6" fmla="*/ 313 w 20"/>
                <a:gd name="T7" fmla="*/ 0 h 8"/>
                <a:gd name="T8" fmla="*/ 283 w 20"/>
                <a:gd name="T9" fmla="*/ 50 h 8"/>
                <a:gd name="T10" fmla="*/ 113 w 20"/>
                <a:gd name="T11" fmla="*/ 125 h 8"/>
                <a:gd name="T12" fmla="*/ 0 w 20"/>
                <a:gd name="T13" fmla="*/ 83 h 8"/>
                <a:gd name="T14" fmla="*/ 33 w 20"/>
                <a:gd name="T15" fmla="*/ 20 h 8"/>
                <a:gd name="T16" fmla="*/ 0 w 20"/>
                <a:gd name="T17" fmla="*/ 83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8">
                  <a:moveTo>
                    <a:pt x="0" y="5"/>
                  </a:moveTo>
                  <a:cubicBezTo>
                    <a:pt x="1" y="6"/>
                    <a:pt x="3" y="8"/>
                    <a:pt x="6" y="8"/>
                  </a:cubicBezTo>
                  <a:cubicBezTo>
                    <a:pt x="10" y="8"/>
                    <a:pt x="15" y="6"/>
                    <a:pt x="18" y="4"/>
                  </a:cubicBezTo>
                  <a:cubicBezTo>
                    <a:pt x="19" y="2"/>
                    <a:pt x="20" y="1"/>
                    <a:pt x="20" y="0"/>
                  </a:cubicBezTo>
                  <a:cubicBezTo>
                    <a:pt x="20" y="1"/>
                    <a:pt x="19" y="2"/>
                    <a:pt x="18" y="3"/>
                  </a:cubicBezTo>
                  <a:cubicBezTo>
                    <a:pt x="15" y="6"/>
                    <a:pt x="10" y="8"/>
                    <a:pt x="7" y="8"/>
                  </a:cubicBezTo>
                  <a:cubicBezTo>
                    <a:pt x="3" y="7"/>
                    <a:pt x="1" y="6"/>
                    <a:pt x="0" y="5"/>
                  </a:cubicBezTo>
                  <a:cubicBezTo>
                    <a:pt x="0" y="3"/>
                    <a:pt x="0" y="2"/>
                    <a:pt x="2" y="1"/>
                  </a:cubicBez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4" name="Freeform 768">
              <a:extLst>
                <a:ext uri="{FF2B5EF4-FFF2-40B4-BE49-F238E27FC236}">
                  <a16:creationId xmlns:a16="http://schemas.microsoft.com/office/drawing/2014/main" id="{FAD33A15-CFDB-4C4F-90A1-C22C4B0A9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686"/>
              <a:ext cx="92" cy="85"/>
            </a:xfrm>
            <a:custGeom>
              <a:avLst/>
              <a:gdLst>
                <a:gd name="T0" fmla="*/ 124 w 37"/>
                <a:gd name="T1" fmla="*/ 33 h 34"/>
                <a:gd name="T2" fmla="*/ 30 w 37"/>
                <a:gd name="T3" fmla="*/ 250 h 34"/>
                <a:gd name="T4" fmla="*/ 259 w 37"/>
                <a:gd name="T5" fmla="*/ 488 h 34"/>
                <a:gd name="T6" fmla="*/ 495 w 37"/>
                <a:gd name="T7" fmla="*/ 408 h 34"/>
                <a:gd name="T8" fmla="*/ 124 w 37"/>
                <a:gd name="T9" fmla="*/ 3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8" y="2"/>
                  </a:moveTo>
                  <a:cubicBezTo>
                    <a:pt x="2" y="4"/>
                    <a:pt x="0" y="10"/>
                    <a:pt x="2" y="16"/>
                  </a:cubicBezTo>
                  <a:cubicBezTo>
                    <a:pt x="4" y="23"/>
                    <a:pt x="10" y="28"/>
                    <a:pt x="17" y="31"/>
                  </a:cubicBezTo>
                  <a:cubicBezTo>
                    <a:pt x="26" y="34"/>
                    <a:pt x="30" y="31"/>
                    <a:pt x="32" y="26"/>
                  </a:cubicBezTo>
                  <a:cubicBezTo>
                    <a:pt x="37" y="17"/>
                    <a:pt x="20" y="0"/>
                    <a:pt x="8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5" name="Freeform 769">
              <a:extLst>
                <a:ext uri="{FF2B5EF4-FFF2-40B4-BE49-F238E27FC236}">
                  <a16:creationId xmlns:a16="http://schemas.microsoft.com/office/drawing/2014/main" id="{F44DAFF6-674C-48A2-9D63-CF1292BE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689"/>
              <a:ext cx="65" cy="77"/>
            </a:xfrm>
            <a:custGeom>
              <a:avLst/>
              <a:gdLst>
                <a:gd name="T0" fmla="*/ 0 w 26"/>
                <a:gd name="T1" fmla="*/ 30 h 31"/>
                <a:gd name="T2" fmla="*/ 333 w 26"/>
                <a:gd name="T3" fmla="*/ 383 h 31"/>
                <a:gd name="T4" fmla="*/ 208 w 26"/>
                <a:gd name="T5" fmla="*/ 474 h 31"/>
                <a:gd name="T6" fmla="*/ 345 w 26"/>
                <a:gd name="T7" fmla="*/ 383 h 31"/>
                <a:gd name="T8" fmla="*/ 0 w 26"/>
                <a:gd name="T9" fmla="*/ 3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0" y="2"/>
                  </a:moveTo>
                  <a:cubicBezTo>
                    <a:pt x="11" y="1"/>
                    <a:pt x="25" y="17"/>
                    <a:pt x="21" y="25"/>
                  </a:cubicBezTo>
                  <a:cubicBezTo>
                    <a:pt x="19" y="28"/>
                    <a:pt x="17" y="30"/>
                    <a:pt x="13" y="31"/>
                  </a:cubicBezTo>
                  <a:cubicBezTo>
                    <a:pt x="18" y="30"/>
                    <a:pt x="20" y="28"/>
                    <a:pt x="22" y="25"/>
                  </a:cubicBezTo>
                  <a:cubicBezTo>
                    <a:pt x="26" y="16"/>
                    <a:pt x="11" y="0"/>
                    <a:pt x="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6" name="Freeform 770">
              <a:extLst>
                <a:ext uri="{FF2B5EF4-FFF2-40B4-BE49-F238E27FC236}">
                  <a16:creationId xmlns:a16="http://schemas.microsoft.com/office/drawing/2014/main" id="{532FE77D-1EC0-46AF-8D6D-286FED206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696"/>
              <a:ext cx="40" cy="65"/>
            </a:xfrm>
            <a:custGeom>
              <a:avLst/>
              <a:gdLst>
                <a:gd name="T0" fmla="*/ 250 w 16"/>
                <a:gd name="T1" fmla="*/ 408 h 26"/>
                <a:gd name="T2" fmla="*/ 50 w 16"/>
                <a:gd name="T3" fmla="*/ 188 h 26"/>
                <a:gd name="T4" fmla="*/ 95 w 16"/>
                <a:gd name="T5" fmla="*/ 0 h 26"/>
                <a:gd name="T6" fmla="*/ 33 w 16"/>
                <a:gd name="T7" fmla="*/ 188 h 26"/>
                <a:gd name="T8" fmla="*/ 250 w 16"/>
                <a:gd name="T9" fmla="*/ 408 h 26"/>
                <a:gd name="T10" fmla="*/ 250 w 16"/>
                <a:gd name="T11" fmla="*/ 4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6">
                  <a:moveTo>
                    <a:pt x="16" y="26"/>
                  </a:moveTo>
                  <a:cubicBezTo>
                    <a:pt x="10" y="24"/>
                    <a:pt x="5" y="18"/>
                    <a:pt x="3" y="12"/>
                  </a:cubicBezTo>
                  <a:cubicBezTo>
                    <a:pt x="1" y="7"/>
                    <a:pt x="2" y="2"/>
                    <a:pt x="6" y="0"/>
                  </a:cubicBezTo>
                  <a:cubicBezTo>
                    <a:pt x="1" y="2"/>
                    <a:pt x="0" y="7"/>
                    <a:pt x="2" y="12"/>
                  </a:cubicBezTo>
                  <a:cubicBezTo>
                    <a:pt x="3" y="18"/>
                    <a:pt x="10" y="24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7" name="Freeform 771">
              <a:extLst>
                <a:ext uri="{FF2B5EF4-FFF2-40B4-BE49-F238E27FC236}">
                  <a16:creationId xmlns:a16="http://schemas.microsoft.com/office/drawing/2014/main" id="{F6ACDBDD-6906-454C-94A7-3DA2111AD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704"/>
              <a:ext cx="55" cy="50"/>
            </a:xfrm>
            <a:custGeom>
              <a:avLst/>
              <a:gdLst>
                <a:gd name="T0" fmla="*/ 300 w 22"/>
                <a:gd name="T1" fmla="*/ 250 h 20"/>
                <a:gd name="T2" fmla="*/ 50 w 22"/>
                <a:gd name="T3" fmla="*/ 175 h 20"/>
                <a:gd name="T4" fmla="*/ 83 w 22"/>
                <a:gd name="T5" fmla="*/ 0 h 20"/>
                <a:gd name="T6" fmla="*/ 300 w 22"/>
                <a:gd name="T7" fmla="*/ 25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0">
                  <a:moveTo>
                    <a:pt x="19" y="16"/>
                  </a:moveTo>
                  <a:cubicBezTo>
                    <a:pt x="15" y="20"/>
                    <a:pt x="7" y="16"/>
                    <a:pt x="3" y="11"/>
                  </a:cubicBezTo>
                  <a:cubicBezTo>
                    <a:pt x="0" y="6"/>
                    <a:pt x="0" y="0"/>
                    <a:pt x="5" y="0"/>
                  </a:cubicBezTo>
                  <a:cubicBezTo>
                    <a:pt x="11" y="0"/>
                    <a:pt x="22" y="11"/>
                    <a:pt x="19" y="1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8" name="Freeform 772">
              <a:extLst>
                <a:ext uri="{FF2B5EF4-FFF2-40B4-BE49-F238E27FC236}">
                  <a16:creationId xmlns:a16="http://schemas.microsoft.com/office/drawing/2014/main" id="{152A5C7F-8256-4B44-BFE6-7BC13284B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706"/>
              <a:ext cx="48" cy="48"/>
            </a:xfrm>
            <a:custGeom>
              <a:avLst/>
              <a:gdLst>
                <a:gd name="T0" fmla="*/ 83 w 19"/>
                <a:gd name="T1" fmla="*/ 129 h 19"/>
                <a:gd name="T2" fmla="*/ 51 w 19"/>
                <a:gd name="T3" fmla="*/ 0 h 19"/>
                <a:gd name="T4" fmla="*/ 51 w 19"/>
                <a:gd name="T5" fmla="*/ 159 h 19"/>
                <a:gd name="T6" fmla="*/ 306 w 19"/>
                <a:gd name="T7" fmla="*/ 243 h 19"/>
                <a:gd name="T8" fmla="*/ 306 w 19"/>
                <a:gd name="T9" fmla="*/ 222 h 19"/>
                <a:gd name="T10" fmla="*/ 83 w 19"/>
                <a:gd name="T11" fmla="*/ 12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9">
                  <a:moveTo>
                    <a:pt x="5" y="8"/>
                  </a:moveTo>
                  <a:cubicBezTo>
                    <a:pt x="2" y="5"/>
                    <a:pt x="1" y="2"/>
                    <a:pt x="3" y="0"/>
                  </a:cubicBezTo>
                  <a:cubicBezTo>
                    <a:pt x="0" y="2"/>
                    <a:pt x="1" y="6"/>
                    <a:pt x="3" y="10"/>
                  </a:cubicBezTo>
                  <a:cubicBezTo>
                    <a:pt x="7" y="15"/>
                    <a:pt x="15" y="19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17"/>
                    <a:pt x="8" y="13"/>
                    <a:pt x="5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9" name="Freeform 773">
              <a:extLst>
                <a:ext uri="{FF2B5EF4-FFF2-40B4-BE49-F238E27FC236}">
                  <a16:creationId xmlns:a16="http://schemas.microsoft.com/office/drawing/2014/main" id="{49AA2146-58AC-478D-B9B0-78A605D92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706"/>
              <a:ext cx="27" cy="30"/>
            </a:xfrm>
            <a:custGeom>
              <a:avLst/>
              <a:gdLst>
                <a:gd name="T0" fmla="*/ 0 w 11"/>
                <a:gd name="T1" fmla="*/ 0 h 12"/>
                <a:gd name="T2" fmla="*/ 162 w 11"/>
                <a:gd name="T3" fmla="*/ 188 h 12"/>
                <a:gd name="T4" fmla="*/ 0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2"/>
                    <a:pt x="11" y="8"/>
                    <a:pt x="11" y="12"/>
                  </a:cubicBezTo>
                  <a:cubicBezTo>
                    <a:pt x="10" y="11"/>
                    <a:pt x="6" y="4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0" name="Freeform 774">
              <a:extLst>
                <a:ext uri="{FF2B5EF4-FFF2-40B4-BE49-F238E27FC236}">
                  <a16:creationId xmlns:a16="http://schemas.microsoft.com/office/drawing/2014/main" id="{84D63AD0-EE80-437B-9108-5A8BEF1F9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709"/>
              <a:ext cx="23" cy="30"/>
            </a:xfrm>
            <a:custGeom>
              <a:avLst/>
              <a:gdLst>
                <a:gd name="T0" fmla="*/ 0 w 9"/>
                <a:gd name="T1" fmla="*/ 0 h 12"/>
                <a:gd name="T2" fmla="*/ 130 w 9"/>
                <a:gd name="T3" fmla="*/ 188 h 12"/>
                <a:gd name="T4" fmla="*/ 0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3" y="2"/>
                    <a:pt x="9" y="7"/>
                    <a:pt x="8" y="12"/>
                  </a:cubicBezTo>
                  <a:cubicBezTo>
                    <a:pt x="8" y="9"/>
                    <a:pt x="8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1" name="Freeform 775">
              <a:extLst>
                <a:ext uri="{FF2B5EF4-FFF2-40B4-BE49-F238E27FC236}">
                  <a16:creationId xmlns:a16="http://schemas.microsoft.com/office/drawing/2014/main" id="{A7C32DAB-7DE8-4056-B4F7-E02D316BF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724"/>
              <a:ext cx="30" cy="25"/>
            </a:xfrm>
            <a:custGeom>
              <a:avLst/>
              <a:gdLst>
                <a:gd name="T0" fmla="*/ 0 w 12"/>
                <a:gd name="T1" fmla="*/ 0 h 10"/>
                <a:gd name="T2" fmla="*/ 188 w 12"/>
                <a:gd name="T3" fmla="*/ 158 h 10"/>
                <a:gd name="T4" fmla="*/ 0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0" y="3"/>
                    <a:pt x="5" y="10"/>
                    <a:pt x="12" y="10"/>
                  </a:cubicBezTo>
                  <a:cubicBezTo>
                    <a:pt x="9" y="10"/>
                    <a:pt x="3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2" name="Freeform 776">
              <a:extLst>
                <a:ext uri="{FF2B5EF4-FFF2-40B4-BE49-F238E27FC236}">
                  <a16:creationId xmlns:a16="http://schemas.microsoft.com/office/drawing/2014/main" id="{1E4E0542-6DFA-48B2-AC76-9AE1710E4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686"/>
              <a:ext cx="92" cy="85"/>
            </a:xfrm>
            <a:custGeom>
              <a:avLst/>
              <a:gdLst>
                <a:gd name="T0" fmla="*/ 124 w 37"/>
                <a:gd name="T1" fmla="*/ 33 h 34"/>
                <a:gd name="T2" fmla="*/ 30 w 37"/>
                <a:gd name="T3" fmla="*/ 250 h 34"/>
                <a:gd name="T4" fmla="*/ 259 w 37"/>
                <a:gd name="T5" fmla="*/ 488 h 34"/>
                <a:gd name="T6" fmla="*/ 495 w 37"/>
                <a:gd name="T7" fmla="*/ 408 h 34"/>
                <a:gd name="T8" fmla="*/ 124 w 37"/>
                <a:gd name="T9" fmla="*/ 3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8" y="2"/>
                  </a:moveTo>
                  <a:cubicBezTo>
                    <a:pt x="2" y="4"/>
                    <a:pt x="0" y="10"/>
                    <a:pt x="2" y="16"/>
                  </a:cubicBezTo>
                  <a:cubicBezTo>
                    <a:pt x="4" y="23"/>
                    <a:pt x="10" y="28"/>
                    <a:pt x="17" y="31"/>
                  </a:cubicBezTo>
                  <a:cubicBezTo>
                    <a:pt x="26" y="34"/>
                    <a:pt x="30" y="31"/>
                    <a:pt x="32" y="26"/>
                  </a:cubicBezTo>
                  <a:cubicBezTo>
                    <a:pt x="37" y="17"/>
                    <a:pt x="20" y="0"/>
                    <a:pt x="8" y="2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3" name="Freeform 777">
              <a:extLst>
                <a:ext uri="{FF2B5EF4-FFF2-40B4-BE49-F238E27FC236}">
                  <a16:creationId xmlns:a16="http://schemas.microsoft.com/office/drawing/2014/main" id="{A5CE84D9-D35F-47AA-B2FD-53310927C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704"/>
              <a:ext cx="50" cy="37"/>
            </a:xfrm>
            <a:custGeom>
              <a:avLst/>
              <a:gdLst>
                <a:gd name="T0" fmla="*/ 20 w 20"/>
                <a:gd name="T1" fmla="*/ 30 h 15"/>
                <a:gd name="T2" fmla="*/ 63 w 20"/>
                <a:gd name="T3" fmla="*/ 153 h 15"/>
                <a:gd name="T4" fmla="*/ 250 w 20"/>
                <a:gd name="T5" fmla="*/ 224 h 15"/>
                <a:gd name="T6" fmla="*/ 313 w 20"/>
                <a:gd name="T7" fmla="*/ 195 h 15"/>
                <a:gd name="T8" fmla="*/ 250 w 20"/>
                <a:gd name="T9" fmla="*/ 224 h 15"/>
                <a:gd name="T10" fmla="*/ 63 w 20"/>
                <a:gd name="T11" fmla="*/ 153 h 15"/>
                <a:gd name="T12" fmla="*/ 20 w 20"/>
                <a:gd name="T13" fmla="*/ 30 h 15"/>
                <a:gd name="T14" fmla="*/ 83 w 20"/>
                <a:gd name="T15" fmla="*/ 0 h 15"/>
                <a:gd name="T16" fmla="*/ 20 w 20"/>
                <a:gd name="T17" fmla="*/ 3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5">
                  <a:moveTo>
                    <a:pt x="1" y="2"/>
                  </a:moveTo>
                  <a:cubicBezTo>
                    <a:pt x="0" y="4"/>
                    <a:pt x="1" y="7"/>
                    <a:pt x="4" y="10"/>
                  </a:cubicBezTo>
                  <a:cubicBezTo>
                    <a:pt x="6" y="12"/>
                    <a:pt x="12" y="15"/>
                    <a:pt x="16" y="15"/>
                  </a:cubicBezTo>
                  <a:cubicBezTo>
                    <a:pt x="18" y="15"/>
                    <a:pt x="19" y="14"/>
                    <a:pt x="20" y="13"/>
                  </a:cubicBezTo>
                  <a:cubicBezTo>
                    <a:pt x="20" y="14"/>
                    <a:pt x="18" y="15"/>
                    <a:pt x="16" y="15"/>
                  </a:cubicBezTo>
                  <a:cubicBezTo>
                    <a:pt x="12" y="15"/>
                    <a:pt x="7" y="12"/>
                    <a:pt x="4" y="10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3" y="1"/>
                    <a:pt x="1" y="1"/>
                    <a:pt x="1" y="2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4" name="Freeform 778">
              <a:extLst>
                <a:ext uri="{FF2B5EF4-FFF2-40B4-BE49-F238E27FC236}">
                  <a16:creationId xmlns:a16="http://schemas.microsoft.com/office/drawing/2014/main" id="{512E56FD-243A-488E-B5CA-055DB7FCA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874"/>
              <a:ext cx="90" cy="85"/>
            </a:xfrm>
            <a:custGeom>
              <a:avLst/>
              <a:gdLst>
                <a:gd name="T0" fmla="*/ 125 w 36"/>
                <a:gd name="T1" fmla="*/ 50 h 34"/>
                <a:gd name="T2" fmla="*/ 33 w 36"/>
                <a:gd name="T3" fmla="*/ 270 h 34"/>
                <a:gd name="T4" fmla="*/ 270 w 36"/>
                <a:gd name="T5" fmla="*/ 488 h 34"/>
                <a:gd name="T6" fmla="*/ 500 w 36"/>
                <a:gd name="T7" fmla="*/ 425 h 34"/>
                <a:gd name="T8" fmla="*/ 125 w 36"/>
                <a:gd name="T9" fmla="*/ 5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8" y="3"/>
                  </a:moveTo>
                  <a:cubicBezTo>
                    <a:pt x="2" y="5"/>
                    <a:pt x="0" y="10"/>
                    <a:pt x="2" y="17"/>
                  </a:cubicBezTo>
                  <a:cubicBezTo>
                    <a:pt x="3" y="23"/>
                    <a:pt x="10" y="29"/>
                    <a:pt x="17" y="31"/>
                  </a:cubicBezTo>
                  <a:cubicBezTo>
                    <a:pt x="25" y="34"/>
                    <a:pt x="29" y="31"/>
                    <a:pt x="32" y="27"/>
                  </a:cubicBezTo>
                  <a:cubicBezTo>
                    <a:pt x="36" y="18"/>
                    <a:pt x="20" y="0"/>
                    <a:pt x="8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5" name="Freeform 779">
              <a:extLst>
                <a:ext uri="{FF2B5EF4-FFF2-40B4-BE49-F238E27FC236}">
                  <a16:creationId xmlns:a16="http://schemas.microsoft.com/office/drawing/2014/main" id="{9969F441-A7ED-42E8-8768-4BCFBFE9C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876"/>
              <a:ext cx="68" cy="78"/>
            </a:xfrm>
            <a:custGeom>
              <a:avLst/>
              <a:gdLst>
                <a:gd name="T0" fmla="*/ 0 w 27"/>
                <a:gd name="T1" fmla="*/ 33 h 31"/>
                <a:gd name="T2" fmla="*/ 335 w 27"/>
                <a:gd name="T3" fmla="*/ 413 h 31"/>
                <a:gd name="T4" fmla="*/ 222 w 27"/>
                <a:gd name="T5" fmla="*/ 493 h 31"/>
                <a:gd name="T6" fmla="*/ 350 w 27"/>
                <a:gd name="T7" fmla="*/ 413 h 31"/>
                <a:gd name="T8" fmla="*/ 0 w 27"/>
                <a:gd name="T9" fmla="*/ 3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0" y="2"/>
                  </a:moveTo>
                  <a:cubicBezTo>
                    <a:pt x="12" y="2"/>
                    <a:pt x="26" y="17"/>
                    <a:pt x="21" y="26"/>
                  </a:cubicBezTo>
                  <a:cubicBezTo>
                    <a:pt x="20" y="28"/>
                    <a:pt x="18" y="31"/>
                    <a:pt x="14" y="31"/>
                  </a:cubicBezTo>
                  <a:cubicBezTo>
                    <a:pt x="18" y="31"/>
                    <a:pt x="21" y="29"/>
                    <a:pt x="22" y="26"/>
                  </a:cubicBezTo>
                  <a:cubicBezTo>
                    <a:pt x="27" y="17"/>
                    <a:pt x="12" y="0"/>
                    <a:pt x="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6" name="Freeform 780">
              <a:extLst>
                <a:ext uri="{FF2B5EF4-FFF2-40B4-BE49-F238E27FC236}">
                  <a16:creationId xmlns:a16="http://schemas.microsoft.com/office/drawing/2014/main" id="{9B5128BC-45A4-4F2D-B894-C3163E1DF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884"/>
              <a:ext cx="40" cy="67"/>
            </a:xfrm>
            <a:custGeom>
              <a:avLst/>
              <a:gdLst>
                <a:gd name="T0" fmla="*/ 250 w 16"/>
                <a:gd name="T1" fmla="*/ 412 h 27"/>
                <a:gd name="T2" fmla="*/ 50 w 16"/>
                <a:gd name="T3" fmla="*/ 184 h 27"/>
                <a:gd name="T4" fmla="*/ 83 w 16"/>
                <a:gd name="T5" fmla="*/ 0 h 27"/>
                <a:gd name="T6" fmla="*/ 20 w 16"/>
                <a:gd name="T7" fmla="*/ 196 h 27"/>
                <a:gd name="T8" fmla="*/ 250 w 16"/>
                <a:gd name="T9" fmla="*/ 412 h 27"/>
                <a:gd name="T10" fmla="*/ 250 w 16"/>
                <a:gd name="T11" fmla="*/ 41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7">
                  <a:moveTo>
                    <a:pt x="16" y="27"/>
                  </a:moveTo>
                  <a:cubicBezTo>
                    <a:pt x="9" y="24"/>
                    <a:pt x="4" y="18"/>
                    <a:pt x="3" y="12"/>
                  </a:cubicBezTo>
                  <a:cubicBezTo>
                    <a:pt x="1" y="7"/>
                    <a:pt x="2" y="3"/>
                    <a:pt x="5" y="0"/>
                  </a:cubicBezTo>
                  <a:cubicBezTo>
                    <a:pt x="1" y="2"/>
                    <a:pt x="0" y="8"/>
                    <a:pt x="1" y="13"/>
                  </a:cubicBezTo>
                  <a:cubicBezTo>
                    <a:pt x="3" y="19"/>
                    <a:pt x="9" y="24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7" name="Freeform 781">
              <a:extLst>
                <a:ext uri="{FF2B5EF4-FFF2-40B4-BE49-F238E27FC236}">
                  <a16:creationId xmlns:a16="http://schemas.microsoft.com/office/drawing/2014/main" id="{8BFF6EA2-184A-4620-9D08-C177F711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894"/>
              <a:ext cx="57" cy="50"/>
            </a:xfrm>
            <a:custGeom>
              <a:avLst/>
              <a:gdLst>
                <a:gd name="T0" fmla="*/ 307 w 23"/>
                <a:gd name="T1" fmla="*/ 238 h 20"/>
                <a:gd name="T2" fmla="*/ 62 w 23"/>
                <a:gd name="T3" fmla="*/ 158 h 20"/>
                <a:gd name="T4" fmla="*/ 92 w 23"/>
                <a:gd name="T5" fmla="*/ 0 h 20"/>
                <a:gd name="T6" fmla="*/ 307 w 23"/>
                <a:gd name="T7" fmla="*/ 23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0">
                  <a:moveTo>
                    <a:pt x="20" y="15"/>
                  </a:moveTo>
                  <a:cubicBezTo>
                    <a:pt x="16" y="20"/>
                    <a:pt x="8" y="15"/>
                    <a:pt x="4" y="10"/>
                  </a:cubicBezTo>
                  <a:cubicBezTo>
                    <a:pt x="1" y="5"/>
                    <a:pt x="0" y="0"/>
                    <a:pt x="6" y="0"/>
                  </a:cubicBezTo>
                  <a:cubicBezTo>
                    <a:pt x="12" y="0"/>
                    <a:pt x="23" y="10"/>
                    <a:pt x="20" y="1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8" name="Freeform 782">
              <a:extLst>
                <a:ext uri="{FF2B5EF4-FFF2-40B4-BE49-F238E27FC236}">
                  <a16:creationId xmlns:a16="http://schemas.microsoft.com/office/drawing/2014/main" id="{A458199B-DCEC-434A-BA42-B306984ED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894"/>
              <a:ext cx="48" cy="50"/>
            </a:xfrm>
            <a:custGeom>
              <a:avLst/>
              <a:gdLst>
                <a:gd name="T0" fmla="*/ 63 w 19"/>
                <a:gd name="T1" fmla="*/ 145 h 20"/>
                <a:gd name="T2" fmla="*/ 33 w 19"/>
                <a:gd name="T3" fmla="*/ 0 h 20"/>
                <a:gd name="T4" fmla="*/ 51 w 19"/>
                <a:gd name="T5" fmla="*/ 158 h 20"/>
                <a:gd name="T6" fmla="*/ 306 w 19"/>
                <a:gd name="T7" fmla="*/ 238 h 20"/>
                <a:gd name="T8" fmla="*/ 306 w 19"/>
                <a:gd name="T9" fmla="*/ 238 h 20"/>
                <a:gd name="T10" fmla="*/ 63 w 19"/>
                <a:gd name="T11" fmla="*/ 1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4" y="9"/>
                  </a:moveTo>
                  <a:cubicBezTo>
                    <a:pt x="2" y="6"/>
                    <a:pt x="1" y="2"/>
                    <a:pt x="2" y="0"/>
                  </a:cubicBezTo>
                  <a:cubicBezTo>
                    <a:pt x="0" y="2"/>
                    <a:pt x="0" y="6"/>
                    <a:pt x="3" y="10"/>
                  </a:cubicBezTo>
                  <a:cubicBezTo>
                    <a:pt x="7" y="15"/>
                    <a:pt x="15" y="20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5" y="18"/>
                    <a:pt x="7" y="13"/>
                    <a:pt x="4" y="9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9" name="Freeform 783">
              <a:extLst>
                <a:ext uri="{FF2B5EF4-FFF2-40B4-BE49-F238E27FC236}">
                  <a16:creationId xmlns:a16="http://schemas.microsoft.com/office/drawing/2014/main" id="{0867601A-88F2-45D1-916B-155ABF72D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896"/>
              <a:ext cx="25" cy="30"/>
            </a:xfrm>
            <a:custGeom>
              <a:avLst/>
              <a:gdLst>
                <a:gd name="T0" fmla="*/ 0 w 10"/>
                <a:gd name="T1" fmla="*/ 0 h 12"/>
                <a:gd name="T2" fmla="*/ 158 w 10"/>
                <a:gd name="T3" fmla="*/ 188 h 12"/>
                <a:gd name="T4" fmla="*/ 0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4" y="2"/>
                    <a:pt x="10" y="7"/>
                    <a:pt x="10" y="12"/>
                  </a:cubicBezTo>
                  <a:cubicBezTo>
                    <a:pt x="10" y="10"/>
                    <a:pt x="6" y="3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0" name="Freeform 784">
              <a:extLst>
                <a:ext uri="{FF2B5EF4-FFF2-40B4-BE49-F238E27FC236}">
                  <a16:creationId xmlns:a16="http://schemas.microsoft.com/office/drawing/2014/main" id="{2143297A-52C5-4648-A76B-C521ACDD6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899"/>
              <a:ext cx="23" cy="27"/>
            </a:xfrm>
            <a:custGeom>
              <a:avLst/>
              <a:gdLst>
                <a:gd name="T0" fmla="*/ 0 w 9"/>
                <a:gd name="T1" fmla="*/ 0 h 11"/>
                <a:gd name="T2" fmla="*/ 130 w 9"/>
                <a:gd name="T3" fmla="*/ 162 h 11"/>
                <a:gd name="T4" fmla="*/ 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2" y="1"/>
                    <a:pt x="9" y="7"/>
                    <a:pt x="8" y="11"/>
                  </a:cubicBezTo>
                  <a:cubicBezTo>
                    <a:pt x="8" y="9"/>
                    <a:pt x="8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1" name="Freeform 785">
              <a:extLst>
                <a:ext uri="{FF2B5EF4-FFF2-40B4-BE49-F238E27FC236}">
                  <a16:creationId xmlns:a16="http://schemas.microsoft.com/office/drawing/2014/main" id="{F9AED0CD-404C-4C8C-80FF-76A325257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914"/>
              <a:ext cx="32" cy="25"/>
            </a:xfrm>
            <a:custGeom>
              <a:avLst/>
              <a:gdLst>
                <a:gd name="T0" fmla="*/ 0 w 13"/>
                <a:gd name="T1" fmla="*/ 0 h 10"/>
                <a:gd name="T2" fmla="*/ 194 w 13"/>
                <a:gd name="T3" fmla="*/ 158 h 10"/>
                <a:gd name="T4" fmla="*/ 0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1" y="2"/>
                    <a:pt x="6" y="9"/>
                    <a:pt x="13" y="10"/>
                  </a:cubicBezTo>
                  <a:cubicBezTo>
                    <a:pt x="10" y="9"/>
                    <a:pt x="4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2" name="Freeform 786">
              <a:extLst>
                <a:ext uri="{FF2B5EF4-FFF2-40B4-BE49-F238E27FC236}">
                  <a16:creationId xmlns:a16="http://schemas.microsoft.com/office/drawing/2014/main" id="{01EA1952-B785-46E6-A7D9-2071D060D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874"/>
              <a:ext cx="90" cy="85"/>
            </a:xfrm>
            <a:custGeom>
              <a:avLst/>
              <a:gdLst>
                <a:gd name="T0" fmla="*/ 125 w 36"/>
                <a:gd name="T1" fmla="*/ 50 h 34"/>
                <a:gd name="T2" fmla="*/ 33 w 36"/>
                <a:gd name="T3" fmla="*/ 270 h 34"/>
                <a:gd name="T4" fmla="*/ 270 w 36"/>
                <a:gd name="T5" fmla="*/ 488 h 34"/>
                <a:gd name="T6" fmla="*/ 500 w 36"/>
                <a:gd name="T7" fmla="*/ 425 h 34"/>
                <a:gd name="T8" fmla="*/ 125 w 36"/>
                <a:gd name="T9" fmla="*/ 5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8" y="3"/>
                  </a:moveTo>
                  <a:cubicBezTo>
                    <a:pt x="2" y="5"/>
                    <a:pt x="0" y="10"/>
                    <a:pt x="2" y="17"/>
                  </a:cubicBezTo>
                  <a:cubicBezTo>
                    <a:pt x="3" y="23"/>
                    <a:pt x="10" y="29"/>
                    <a:pt x="17" y="31"/>
                  </a:cubicBezTo>
                  <a:cubicBezTo>
                    <a:pt x="25" y="34"/>
                    <a:pt x="29" y="31"/>
                    <a:pt x="32" y="27"/>
                  </a:cubicBezTo>
                  <a:cubicBezTo>
                    <a:pt x="36" y="18"/>
                    <a:pt x="20" y="0"/>
                    <a:pt x="8" y="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3" name="Freeform 787">
              <a:extLst>
                <a:ext uri="{FF2B5EF4-FFF2-40B4-BE49-F238E27FC236}">
                  <a16:creationId xmlns:a16="http://schemas.microsoft.com/office/drawing/2014/main" id="{5A590E88-F87B-4309-813E-9437EDC14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894"/>
              <a:ext cx="50" cy="37"/>
            </a:xfrm>
            <a:custGeom>
              <a:avLst/>
              <a:gdLst>
                <a:gd name="T0" fmla="*/ 20 w 20"/>
                <a:gd name="T1" fmla="*/ 30 h 15"/>
                <a:gd name="T2" fmla="*/ 50 w 20"/>
                <a:gd name="T3" fmla="*/ 133 h 15"/>
                <a:gd name="T4" fmla="*/ 250 w 20"/>
                <a:gd name="T5" fmla="*/ 212 h 15"/>
                <a:gd name="T6" fmla="*/ 313 w 20"/>
                <a:gd name="T7" fmla="*/ 183 h 15"/>
                <a:gd name="T8" fmla="*/ 250 w 20"/>
                <a:gd name="T9" fmla="*/ 212 h 15"/>
                <a:gd name="T10" fmla="*/ 63 w 20"/>
                <a:gd name="T11" fmla="*/ 133 h 15"/>
                <a:gd name="T12" fmla="*/ 20 w 20"/>
                <a:gd name="T13" fmla="*/ 30 h 15"/>
                <a:gd name="T14" fmla="*/ 83 w 20"/>
                <a:gd name="T15" fmla="*/ 0 h 15"/>
                <a:gd name="T16" fmla="*/ 20 w 20"/>
                <a:gd name="T17" fmla="*/ 3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5">
                  <a:moveTo>
                    <a:pt x="1" y="2"/>
                  </a:moveTo>
                  <a:cubicBezTo>
                    <a:pt x="0" y="4"/>
                    <a:pt x="1" y="6"/>
                    <a:pt x="3" y="9"/>
                  </a:cubicBezTo>
                  <a:cubicBezTo>
                    <a:pt x="6" y="12"/>
                    <a:pt x="12" y="15"/>
                    <a:pt x="16" y="14"/>
                  </a:cubicBezTo>
                  <a:cubicBezTo>
                    <a:pt x="18" y="14"/>
                    <a:pt x="19" y="14"/>
                    <a:pt x="20" y="12"/>
                  </a:cubicBezTo>
                  <a:cubicBezTo>
                    <a:pt x="19" y="14"/>
                    <a:pt x="18" y="14"/>
                    <a:pt x="16" y="14"/>
                  </a:cubicBezTo>
                  <a:cubicBezTo>
                    <a:pt x="12" y="14"/>
                    <a:pt x="6" y="12"/>
                    <a:pt x="4" y="9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3" y="0"/>
                    <a:pt x="1" y="1"/>
                    <a:pt x="1" y="2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4" name="Freeform 788">
              <a:extLst>
                <a:ext uri="{FF2B5EF4-FFF2-40B4-BE49-F238E27FC236}">
                  <a16:creationId xmlns:a16="http://schemas.microsoft.com/office/drawing/2014/main" id="{18E71928-7641-4F70-9A96-E43E71900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589"/>
              <a:ext cx="95" cy="73"/>
            </a:xfrm>
            <a:custGeom>
              <a:avLst/>
              <a:gdLst>
                <a:gd name="T0" fmla="*/ 50 w 38"/>
                <a:gd name="T1" fmla="*/ 159 h 29"/>
                <a:gd name="T2" fmla="*/ 125 w 38"/>
                <a:gd name="T3" fmla="*/ 400 h 29"/>
                <a:gd name="T4" fmla="*/ 458 w 38"/>
                <a:gd name="T5" fmla="*/ 400 h 29"/>
                <a:gd name="T6" fmla="*/ 583 w 38"/>
                <a:gd name="T7" fmla="*/ 191 h 29"/>
                <a:gd name="T8" fmla="*/ 50 w 38"/>
                <a:gd name="T9" fmla="*/ 15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3" y="10"/>
                  </a:moveTo>
                  <a:cubicBezTo>
                    <a:pt x="0" y="16"/>
                    <a:pt x="2" y="22"/>
                    <a:pt x="8" y="25"/>
                  </a:cubicBezTo>
                  <a:cubicBezTo>
                    <a:pt x="14" y="29"/>
                    <a:pt x="22" y="28"/>
                    <a:pt x="29" y="25"/>
                  </a:cubicBezTo>
                  <a:cubicBezTo>
                    <a:pt x="37" y="22"/>
                    <a:pt x="38" y="17"/>
                    <a:pt x="37" y="12"/>
                  </a:cubicBezTo>
                  <a:cubicBezTo>
                    <a:pt x="34" y="2"/>
                    <a:pt x="10" y="0"/>
                    <a:pt x="3" y="1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5" name="Freeform 789">
              <a:extLst>
                <a:ext uri="{FF2B5EF4-FFF2-40B4-BE49-F238E27FC236}">
                  <a16:creationId xmlns:a16="http://schemas.microsoft.com/office/drawing/2014/main" id="{E1DCCEDF-2BEF-45AE-A70F-B0FA51F0F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591"/>
              <a:ext cx="83" cy="53"/>
            </a:xfrm>
            <a:custGeom>
              <a:avLst/>
              <a:gdLst>
                <a:gd name="T0" fmla="*/ 0 w 33"/>
                <a:gd name="T1" fmla="*/ 146 h 21"/>
                <a:gd name="T2" fmla="*/ 506 w 33"/>
                <a:gd name="T3" fmla="*/ 192 h 21"/>
                <a:gd name="T4" fmla="*/ 475 w 33"/>
                <a:gd name="T5" fmla="*/ 338 h 21"/>
                <a:gd name="T6" fmla="*/ 506 w 33"/>
                <a:gd name="T7" fmla="*/ 179 h 21"/>
                <a:gd name="T8" fmla="*/ 0 w 33"/>
                <a:gd name="T9" fmla="*/ 14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9"/>
                  </a:moveTo>
                  <a:cubicBezTo>
                    <a:pt x="8" y="1"/>
                    <a:pt x="29" y="3"/>
                    <a:pt x="32" y="12"/>
                  </a:cubicBezTo>
                  <a:cubicBezTo>
                    <a:pt x="33" y="15"/>
                    <a:pt x="32" y="18"/>
                    <a:pt x="30" y="21"/>
                  </a:cubicBezTo>
                  <a:cubicBezTo>
                    <a:pt x="33" y="18"/>
                    <a:pt x="33" y="14"/>
                    <a:pt x="32" y="11"/>
                  </a:cubicBezTo>
                  <a:cubicBezTo>
                    <a:pt x="30" y="2"/>
                    <a:pt x="8" y="0"/>
                    <a:pt x="0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6" name="Freeform 790">
              <a:extLst>
                <a:ext uri="{FF2B5EF4-FFF2-40B4-BE49-F238E27FC236}">
                  <a16:creationId xmlns:a16="http://schemas.microsoft.com/office/drawing/2014/main" id="{87353BA3-387D-4D55-93B8-A81B94554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619"/>
              <a:ext cx="70" cy="40"/>
            </a:xfrm>
            <a:custGeom>
              <a:avLst/>
              <a:gdLst>
                <a:gd name="T0" fmla="*/ 438 w 28"/>
                <a:gd name="T1" fmla="*/ 208 h 16"/>
                <a:gd name="T2" fmla="*/ 125 w 28"/>
                <a:gd name="T3" fmla="*/ 175 h 16"/>
                <a:gd name="T4" fmla="*/ 33 w 28"/>
                <a:gd name="T5" fmla="*/ 0 h 16"/>
                <a:gd name="T6" fmla="*/ 113 w 28"/>
                <a:gd name="T7" fmla="*/ 208 h 16"/>
                <a:gd name="T8" fmla="*/ 438 w 28"/>
                <a:gd name="T9" fmla="*/ 208 h 16"/>
                <a:gd name="T10" fmla="*/ 438 w 28"/>
                <a:gd name="T11" fmla="*/ 208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6">
                  <a:moveTo>
                    <a:pt x="28" y="13"/>
                  </a:moveTo>
                  <a:cubicBezTo>
                    <a:pt x="21" y="16"/>
                    <a:pt x="13" y="14"/>
                    <a:pt x="8" y="11"/>
                  </a:cubicBezTo>
                  <a:cubicBezTo>
                    <a:pt x="4" y="9"/>
                    <a:pt x="1" y="5"/>
                    <a:pt x="2" y="0"/>
                  </a:cubicBezTo>
                  <a:cubicBezTo>
                    <a:pt x="0" y="5"/>
                    <a:pt x="3" y="10"/>
                    <a:pt x="7" y="13"/>
                  </a:cubicBezTo>
                  <a:cubicBezTo>
                    <a:pt x="13" y="16"/>
                    <a:pt x="21" y="16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7" name="Freeform 791">
              <a:extLst>
                <a:ext uri="{FF2B5EF4-FFF2-40B4-BE49-F238E27FC236}">
                  <a16:creationId xmlns:a16="http://schemas.microsoft.com/office/drawing/2014/main" id="{80222270-62C5-41BE-9654-B287EBE64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606"/>
              <a:ext cx="65" cy="38"/>
            </a:xfrm>
            <a:custGeom>
              <a:avLst/>
              <a:gdLst>
                <a:gd name="T0" fmla="*/ 395 w 26"/>
                <a:gd name="T1" fmla="*/ 96 h 15"/>
                <a:gd name="T2" fmla="*/ 158 w 26"/>
                <a:gd name="T3" fmla="*/ 213 h 15"/>
                <a:gd name="T4" fmla="*/ 63 w 26"/>
                <a:gd name="T5" fmla="*/ 63 h 15"/>
                <a:gd name="T6" fmla="*/ 395 w 26"/>
                <a:gd name="T7" fmla="*/ 9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25" y="6"/>
                  </a:moveTo>
                  <a:cubicBezTo>
                    <a:pt x="26" y="12"/>
                    <a:pt x="16" y="15"/>
                    <a:pt x="10" y="13"/>
                  </a:cubicBezTo>
                  <a:cubicBezTo>
                    <a:pt x="4" y="12"/>
                    <a:pt x="0" y="8"/>
                    <a:pt x="4" y="4"/>
                  </a:cubicBezTo>
                  <a:cubicBezTo>
                    <a:pt x="9" y="0"/>
                    <a:pt x="24" y="0"/>
                    <a:pt x="25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8" name="Freeform 792">
              <a:extLst>
                <a:ext uri="{FF2B5EF4-FFF2-40B4-BE49-F238E27FC236}">
                  <a16:creationId xmlns:a16="http://schemas.microsoft.com/office/drawing/2014/main" id="{CCB712A3-9CAF-4FD6-8328-09CEED5A2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621"/>
              <a:ext cx="60" cy="23"/>
            </a:xfrm>
            <a:custGeom>
              <a:avLst/>
              <a:gdLst>
                <a:gd name="T0" fmla="*/ 125 w 24"/>
                <a:gd name="T1" fmla="*/ 97 h 9"/>
                <a:gd name="T2" fmla="*/ 20 w 24"/>
                <a:gd name="T3" fmla="*/ 20 h 9"/>
                <a:gd name="T4" fmla="*/ 125 w 24"/>
                <a:gd name="T5" fmla="*/ 118 h 9"/>
                <a:gd name="T6" fmla="*/ 363 w 24"/>
                <a:gd name="T7" fmla="*/ 0 h 9"/>
                <a:gd name="T8" fmla="*/ 363 w 24"/>
                <a:gd name="T9" fmla="*/ 0 h 9"/>
                <a:gd name="T10" fmla="*/ 125 w 24"/>
                <a:gd name="T11" fmla="*/ 9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9">
                  <a:moveTo>
                    <a:pt x="8" y="6"/>
                  </a:moveTo>
                  <a:cubicBezTo>
                    <a:pt x="4" y="5"/>
                    <a:pt x="1" y="3"/>
                    <a:pt x="1" y="1"/>
                  </a:cubicBezTo>
                  <a:cubicBezTo>
                    <a:pt x="0" y="4"/>
                    <a:pt x="3" y="6"/>
                    <a:pt x="8" y="7"/>
                  </a:cubicBezTo>
                  <a:cubicBezTo>
                    <a:pt x="14" y="9"/>
                    <a:pt x="24" y="6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5"/>
                    <a:pt x="14" y="7"/>
                    <a:pt x="8" y="6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9" name="Freeform 793">
              <a:extLst>
                <a:ext uri="{FF2B5EF4-FFF2-40B4-BE49-F238E27FC236}">
                  <a16:creationId xmlns:a16="http://schemas.microsoft.com/office/drawing/2014/main" id="{1F617D86-C29C-4C98-8547-507F669D8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609"/>
              <a:ext cx="40" cy="7"/>
            </a:xfrm>
            <a:custGeom>
              <a:avLst/>
              <a:gdLst>
                <a:gd name="T0" fmla="*/ 0 w 16"/>
                <a:gd name="T1" fmla="*/ 12 h 3"/>
                <a:gd name="T2" fmla="*/ 250 w 16"/>
                <a:gd name="T3" fmla="*/ 37 h 3"/>
                <a:gd name="T4" fmla="*/ 0 w 16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">
                  <a:moveTo>
                    <a:pt x="0" y="1"/>
                  </a:moveTo>
                  <a:cubicBezTo>
                    <a:pt x="4" y="0"/>
                    <a:pt x="13" y="0"/>
                    <a:pt x="16" y="3"/>
                  </a:cubicBezTo>
                  <a:cubicBezTo>
                    <a:pt x="15" y="2"/>
                    <a:pt x="7" y="0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0" name="Freeform 794">
              <a:extLst>
                <a:ext uri="{FF2B5EF4-FFF2-40B4-BE49-F238E27FC236}">
                  <a16:creationId xmlns:a16="http://schemas.microsoft.com/office/drawing/2014/main" id="{81F92881-297F-4097-9198-0429AAEF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604"/>
              <a:ext cx="35" cy="12"/>
            </a:xfrm>
            <a:custGeom>
              <a:avLst/>
              <a:gdLst>
                <a:gd name="T0" fmla="*/ 0 w 14"/>
                <a:gd name="T1" fmla="*/ 29 h 5"/>
                <a:gd name="T2" fmla="*/ 220 w 14"/>
                <a:gd name="T3" fmla="*/ 70 h 5"/>
                <a:gd name="T4" fmla="*/ 0 w 14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5">
                  <a:moveTo>
                    <a:pt x="0" y="2"/>
                  </a:moveTo>
                  <a:cubicBezTo>
                    <a:pt x="3" y="2"/>
                    <a:pt x="11" y="1"/>
                    <a:pt x="14" y="5"/>
                  </a:cubicBezTo>
                  <a:cubicBezTo>
                    <a:pt x="12" y="3"/>
                    <a:pt x="9" y="0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1" name="Freeform 795">
              <a:extLst>
                <a:ext uri="{FF2B5EF4-FFF2-40B4-BE49-F238E27FC236}">
                  <a16:creationId xmlns:a16="http://schemas.microsoft.com/office/drawing/2014/main" id="{AAC58DF7-2D23-40A9-A1A3-D40F18BF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636"/>
              <a:ext cx="40" cy="10"/>
            </a:xfrm>
            <a:custGeom>
              <a:avLst/>
              <a:gdLst>
                <a:gd name="T0" fmla="*/ 0 w 16"/>
                <a:gd name="T1" fmla="*/ 20 h 4"/>
                <a:gd name="T2" fmla="*/ 250 w 16"/>
                <a:gd name="T3" fmla="*/ 0 h 4"/>
                <a:gd name="T4" fmla="*/ 0 w 1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1"/>
                  </a:moveTo>
                  <a:cubicBezTo>
                    <a:pt x="2" y="2"/>
                    <a:pt x="11" y="4"/>
                    <a:pt x="16" y="0"/>
                  </a:cubicBezTo>
                  <a:cubicBezTo>
                    <a:pt x="14" y="1"/>
                    <a:pt x="7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2" name="Freeform 796">
              <a:extLst>
                <a:ext uri="{FF2B5EF4-FFF2-40B4-BE49-F238E27FC236}">
                  <a16:creationId xmlns:a16="http://schemas.microsoft.com/office/drawing/2014/main" id="{C90F6934-DF30-4772-9D4D-923EC2B9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589"/>
              <a:ext cx="95" cy="73"/>
            </a:xfrm>
            <a:custGeom>
              <a:avLst/>
              <a:gdLst>
                <a:gd name="T0" fmla="*/ 50 w 38"/>
                <a:gd name="T1" fmla="*/ 159 h 29"/>
                <a:gd name="T2" fmla="*/ 125 w 38"/>
                <a:gd name="T3" fmla="*/ 400 h 29"/>
                <a:gd name="T4" fmla="*/ 458 w 38"/>
                <a:gd name="T5" fmla="*/ 400 h 29"/>
                <a:gd name="T6" fmla="*/ 583 w 38"/>
                <a:gd name="T7" fmla="*/ 191 h 29"/>
                <a:gd name="T8" fmla="*/ 50 w 38"/>
                <a:gd name="T9" fmla="*/ 15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3" y="10"/>
                  </a:moveTo>
                  <a:cubicBezTo>
                    <a:pt x="0" y="16"/>
                    <a:pt x="2" y="22"/>
                    <a:pt x="8" y="25"/>
                  </a:cubicBezTo>
                  <a:cubicBezTo>
                    <a:pt x="14" y="29"/>
                    <a:pt x="22" y="28"/>
                    <a:pt x="29" y="25"/>
                  </a:cubicBezTo>
                  <a:cubicBezTo>
                    <a:pt x="37" y="22"/>
                    <a:pt x="38" y="17"/>
                    <a:pt x="37" y="12"/>
                  </a:cubicBezTo>
                  <a:cubicBezTo>
                    <a:pt x="34" y="2"/>
                    <a:pt x="10" y="0"/>
                    <a:pt x="3" y="1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3" name="Freeform 797">
              <a:extLst>
                <a:ext uri="{FF2B5EF4-FFF2-40B4-BE49-F238E27FC236}">
                  <a16:creationId xmlns:a16="http://schemas.microsoft.com/office/drawing/2014/main" id="{94DE3165-AE25-4D29-8988-F52D52B50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616"/>
              <a:ext cx="58" cy="23"/>
            </a:xfrm>
            <a:custGeom>
              <a:avLst/>
              <a:gdLst>
                <a:gd name="T0" fmla="*/ 20 w 23"/>
                <a:gd name="T1" fmla="*/ 97 h 9"/>
                <a:gd name="T2" fmla="*/ 126 w 23"/>
                <a:gd name="T3" fmla="*/ 151 h 9"/>
                <a:gd name="T4" fmla="*/ 338 w 23"/>
                <a:gd name="T5" fmla="*/ 66 h 9"/>
                <a:gd name="T6" fmla="*/ 351 w 23"/>
                <a:gd name="T7" fmla="*/ 0 h 9"/>
                <a:gd name="T8" fmla="*/ 338 w 23"/>
                <a:gd name="T9" fmla="*/ 66 h 9"/>
                <a:gd name="T10" fmla="*/ 126 w 23"/>
                <a:gd name="T11" fmla="*/ 151 h 9"/>
                <a:gd name="T12" fmla="*/ 20 w 23"/>
                <a:gd name="T13" fmla="*/ 97 h 9"/>
                <a:gd name="T14" fmla="*/ 50 w 23"/>
                <a:gd name="T15" fmla="*/ 20 h 9"/>
                <a:gd name="T16" fmla="*/ 20 w 23"/>
                <a:gd name="T17" fmla="*/ 9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9">
                  <a:moveTo>
                    <a:pt x="1" y="6"/>
                  </a:moveTo>
                  <a:cubicBezTo>
                    <a:pt x="1" y="8"/>
                    <a:pt x="4" y="9"/>
                    <a:pt x="8" y="9"/>
                  </a:cubicBezTo>
                  <a:cubicBezTo>
                    <a:pt x="12" y="9"/>
                    <a:pt x="18" y="8"/>
                    <a:pt x="21" y="4"/>
                  </a:cubicBezTo>
                  <a:cubicBezTo>
                    <a:pt x="22" y="3"/>
                    <a:pt x="23" y="2"/>
                    <a:pt x="22" y="0"/>
                  </a:cubicBezTo>
                  <a:cubicBezTo>
                    <a:pt x="23" y="1"/>
                    <a:pt x="22" y="3"/>
                    <a:pt x="21" y="4"/>
                  </a:cubicBezTo>
                  <a:cubicBezTo>
                    <a:pt x="18" y="7"/>
                    <a:pt x="12" y="9"/>
                    <a:pt x="8" y="9"/>
                  </a:cubicBezTo>
                  <a:cubicBezTo>
                    <a:pt x="4" y="9"/>
                    <a:pt x="2" y="7"/>
                    <a:pt x="1" y="6"/>
                  </a:cubicBezTo>
                  <a:cubicBezTo>
                    <a:pt x="1" y="4"/>
                    <a:pt x="1" y="3"/>
                    <a:pt x="3" y="1"/>
                  </a:cubicBezTo>
                  <a:cubicBezTo>
                    <a:pt x="1" y="3"/>
                    <a:pt x="0" y="4"/>
                    <a:pt x="1" y="6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4" name="Freeform 798">
              <a:extLst>
                <a:ext uri="{FF2B5EF4-FFF2-40B4-BE49-F238E27FC236}">
                  <a16:creationId xmlns:a16="http://schemas.microsoft.com/office/drawing/2014/main" id="{FC27D6C3-4D87-49C1-82A8-F255CCB05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461"/>
              <a:ext cx="92" cy="80"/>
            </a:xfrm>
            <a:custGeom>
              <a:avLst/>
              <a:gdLst>
                <a:gd name="T0" fmla="*/ 92 w 37"/>
                <a:gd name="T1" fmla="*/ 83 h 32"/>
                <a:gd name="T2" fmla="*/ 42 w 37"/>
                <a:gd name="T3" fmla="*/ 313 h 32"/>
                <a:gd name="T4" fmla="*/ 321 w 37"/>
                <a:gd name="T5" fmla="*/ 488 h 32"/>
                <a:gd name="T6" fmla="*/ 525 w 37"/>
                <a:gd name="T7" fmla="*/ 375 h 32"/>
                <a:gd name="T8" fmla="*/ 92 w 37"/>
                <a:gd name="T9" fmla="*/ 8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6" y="5"/>
                  </a:moveTo>
                  <a:cubicBezTo>
                    <a:pt x="0" y="8"/>
                    <a:pt x="0" y="14"/>
                    <a:pt x="3" y="20"/>
                  </a:cubicBezTo>
                  <a:cubicBezTo>
                    <a:pt x="6" y="26"/>
                    <a:pt x="14" y="30"/>
                    <a:pt x="21" y="31"/>
                  </a:cubicBezTo>
                  <a:cubicBezTo>
                    <a:pt x="30" y="32"/>
                    <a:pt x="33" y="28"/>
                    <a:pt x="34" y="24"/>
                  </a:cubicBezTo>
                  <a:cubicBezTo>
                    <a:pt x="37" y="14"/>
                    <a:pt x="17" y="0"/>
                    <a:pt x="6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5" name="Freeform 799">
              <a:extLst>
                <a:ext uri="{FF2B5EF4-FFF2-40B4-BE49-F238E27FC236}">
                  <a16:creationId xmlns:a16="http://schemas.microsoft.com/office/drawing/2014/main" id="{1E38EEF7-12F5-426E-B56D-D8CC2D3D3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464"/>
              <a:ext cx="75" cy="72"/>
            </a:xfrm>
            <a:custGeom>
              <a:avLst/>
              <a:gdLst>
                <a:gd name="T0" fmla="*/ 0 w 30"/>
                <a:gd name="T1" fmla="*/ 62 h 29"/>
                <a:gd name="T2" fmla="*/ 408 w 30"/>
                <a:gd name="T3" fmla="*/ 353 h 29"/>
                <a:gd name="T4" fmla="*/ 313 w 30"/>
                <a:gd name="T5" fmla="*/ 444 h 29"/>
                <a:gd name="T6" fmla="*/ 425 w 30"/>
                <a:gd name="T7" fmla="*/ 340 h 29"/>
                <a:gd name="T8" fmla="*/ 0 w 30"/>
                <a:gd name="T9" fmla="*/ 6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0" y="4"/>
                  </a:moveTo>
                  <a:cubicBezTo>
                    <a:pt x="11" y="1"/>
                    <a:pt x="29" y="13"/>
                    <a:pt x="26" y="23"/>
                  </a:cubicBezTo>
                  <a:cubicBezTo>
                    <a:pt x="25" y="26"/>
                    <a:pt x="24" y="28"/>
                    <a:pt x="20" y="29"/>
                  </a:cubicBezTo>
                  <a:cubicBezTo>
                    <a:pt x="24" y="28"/>
                    <a:pt x="26" y="26"/>
                    <a:pt x="27" y="22"/>
                  </a:cubicBezTo>
                  <a:cubicBezTo>
                    <a:pt x="30" y="13"/>
                    <a:pt x="11" y="0"/>
                    <a:pt x="0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6" name="Freeform 800">
              <a:extLst>
                <a:ext uri="{FF2B5EF4-FFF2-40B4-BE49-F238E27FC236}">
                  <a16:creationId xmlns:a16="http://schemas.microsoft.com/office/drawing/2014/main" id="{C18332B4-DB6B-44DD-B3DA-F12C44EB6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479"/>
              <a:ext cx="50" cy="57"/>
            </a:xfrm>
            <a:custGeom>
              <a:avLst/>
              <a:gdLst>
                <a:gd name="T0" fmla="*/ 313 w 20"/>
                <a:gd name="T1" fmla="*/ 349 h 23"/>
                <a:gd name="T2" fmla="*/ 63 w 20"/>
                <a:gd name="T3" fmla="*/ 183 h 23"/>
                <a:gd name="T4" fmla="*/ 63 w 20"/>
                <a:gd name="T5" fmla="*/ 0 h 23"/>
                <a:gd name="T6" fmla="*/ 50 w 20"/>
                <a:gd name="T7" fmla="*/ 196 h 23"/>
                <a:gd name="T8" fmla="*/ 313 w 20"/>
                <a:gd name="T9" fmla="*/ 349 h 23"/>
                <a:gd name="T10" fmla="*/ 313 w 20"/>
                <a:gd name="T11" fmla="*/ 349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3">
                  <a:moveTo>
                    <a:pt x="20" y="23"/>
                  </a:moveTo>
                  <a:cubicBezTo>
                    <a:pt x="13" y="22"/>
                    <a:pt x="7" y="18"/>
                    <a:pt x="4" y="12"/>
                  </a:cubicBezTo>
                  <a:cubicBezTo>
                    <a:pt x="1" y="8"/>
                    <a:pt x="1" y="3"/>
                    <a:pt x="4" y="0"/>
                  </a:cubicBezTo>
                  <a:cubicBezTo>
                    <a:pt x="0" y="3"/>
                    <a:pt x="0" y="8"/>
                    <a:pt x="3" y="13"/>
                  </a:cubicBezTo>
                  <a:cubicBezTo>
                    <a:pt x="6" y="19"/>
                    <a:pt x="13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7" name="Freeform 801">
              <a:extLst>
                <a:ext uri="{FF2B5EF4-FFF2-40B4-BE49-F238E27FC236}">
                  <a16:creationId xmlns:a16="http://schemas.microsoft.com/office/drawing/2014/main" id="{B463E681-7A90-481F-9F45-DFEE25946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481"/>
              <a:ext cx="60" cy="45"/>
            </a:xfrm>
            <a:custGeom>
              <a:avLst/>
              <a:gdLst>
                <a:gd name="T0" fmla="*/ 345 w 24"/>
                <a:gd name="T1" fmla="*/ 208 h 18"/>
                <a:gd name="T2" fmla="*/ 83 w 24"/>
                <a:gd name="T3" fmla="*/ 188 h 18"/>
                <a:gd name="T4" fmla="*/ 83 w 24"/>
                <a:gd name="T5" fmla="*/ 20 h 18"/>
                <a:gd name="T6" fmla="*/ 345 w 24"/>
                <a:gd name="T7" fmla="*/ 20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22" y="13"/>
                  </a:moveTo>
                  <a:cubicBezTo>
                    <a:pt x="19" y="18"/>
                    <a:pt x="10" y="16"/>
                    <a:pt x="5" y="12"/>
                  </a:cubicBezTo>
                  <a:cubicBezTo>
                    <a:pt x="1" y="8"/>
                    <a:pt x="0" y="2"/>
                    <a:pt x="5" y="1"/>
                  </a:cubicBezTo>
                  <a:cubicBezTo>
                    <a:pt x="11" y="0"/>
                    <a:pt x="24" y="8"/>
                    <a:pt x="2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8" name="Freeform 802">
              <a:extLst>
                <a:ext uri="{FF2B5EF4-FFF2-40B4-BE49-F238E27FC236}">
                  <a16:creationId xmlns:a16="http://schemas.microsoft.com/office/drawing/2014/main" id="{112CCC7C-D8FE-45C5-A8C3-CAB4BE10A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486"/>
              <a:ext cx="55" cy="40"/>
            </a:xfrm>
            <a:custGeom>
              <a:avLst/>
              <a:gdLst>
                <a:gd name="T0" fmla="*/ 95 w 22"/>
                <a:gd name="T1" fmla="*/ 125 h 16"/>
                <a:gd name="T2" fmla="*/ 50 w 22"/>
                <a:gd name="T3" fmla="*/ 0 h 16"/>
                <a:gd name="T4" fmla="*/ 83 w 22"/>
                <a:gd name="T5" fmla="*/ 158 h 16"/>
                <a:gd name="T6" fmla="*/ 345 w 22"/>
                <a:gd name="T7" fmla="*/ 175 h 16"/>
                <a:gd name="T8" fmla="*/ 345 w 22"/>
                <a:gd name="T9" fmla="*/ 175 h 16"/>
                <a:gd name="T10" fmla="*/ 95 w 22"/>
                <a:gd name="T11" fmla="*/ 12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6">
                  <a:moveTo>
                    <a:pt x="6" y="8"/>
                  </a:moveTo>
                  <a:cubicBezTo>
                    <a:pt x="3" y="6"/>
                    <a:pt x="2" y="2"/>
                    <a:pt x="3" y="0"/>
                  </a:cubicBezTo>
                  <a:cubicBezTo>
                    <a:pt x="0" y="2"/>
                    <a:pt x="2" y="6"/>
                    <a:pt x="5" y="10"/>
                  </a:cubicBezTo>
                  <a:cubicBezTo>
                    <a:pt x="10" y="14"/>
                    <a:pt x="19" y="16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15"/>
                    <a:pt x="10" y="12"/>
                    <a:pt x="6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9" name="Freeform 803">
              <a:extLst>
                <a:ext uri="{FF2B5EF4-FFF2-40B4-BE49-F238E27FC236}">
                  <a16:creationId xmlns:a16="http://schemas.microsoft.com/office/drawing/2014/main" id="{A3BF8D11-90F0-4195-93DC-17CA471CC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484"/>
              <a:ext cx="33" cy="25"/>
            </a:xfrm>
            <a:custGeom>
              <a:avLst/>
              <a:gdLst>
                <a:gd name="T0" fmla="*/ 0 w 13"/>
                <a:gd name="T1" fmla="*/ 0 h 10"/>
                <a:gd name="T2" fmla="*/ 213 w 13"/>
                <a:gd name="T3" fmla="*/ 158 h 10"/>
                <a:gd name="T4" fmla="*/ 0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5" y="1"/>
                    <a:pt x="12" y="5"/>
                    <a:pt x="13" y="10"/>
                  </a:cubicBezTo>
                  <a:cubicBezTo>
                    <a:pt x="12" y="8"/>
                    <a:pt x="6" y="2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0" name="Freeform 804">
              <a:extLst>
                <a:ext uri="{FF2B5EF4-FFF2-40B4-BE49-F238E27FC236}">
                  <a16:creationId xmlns:a16="http://schemas.microsoft.com/office/drawing/2014/main" id="{A451C8A3-1C6A-41FA-A9B2-8593916AD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1486"/>
              <a:ext cx="25" cy="23"/>
            </a:xfrm>
            <a:custGeom>
              <a:avLst/>
              <a:gdLst>
                <a:gd name="T0" fmla="*/ 0 w 10"/>
                <a:gd name="T1" fmla="*/ 0 h 9"/>
                <a:gd name="T2" fmla="*/ 158 w 10"/>
                <a:gd name="T3" fmla="*/ 151 h 9"/>
                <a:gd name="T4" fmla="*/ 0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10" y="4"/>
                    <a:pt x="10" y="9"/>
                  </a:cubicBezTo>
                  <a:cubicBezTo>
                    <a:pt x="10" y="7"/>
                    <a:pt x="9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1" name="Freeform 805">
              <a:extLst>
                <a:ext uri="{FF2B5EF4-FFF2-40B4-BE49-F238E27FC236}">
                  <a16:creationId xmlns:a16="http://schemas.microsoft.com/office/drawing/2014/main" id="{1C03BB14-B16B-4242-92B5-314CB2C1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06"/>
              <a:ext cx="38" cy="20"/>
            </a:xfrm>
            <a:custGeom>
              <a:avLst/>
              <a:gdLst>
                <a:gd name="T0" fmla="*/ 0 w 15"/>
                <a:gd name="T1" fmla="*/ 0 h 8"/>
                <a:gd name="T2" fmla="*/ 243 w 15"/>
                <a:gd name="T3" fmla="*/ 113 h 8"/>
                <a:gd name="T4" fmla="*/ 0 w 1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1" y="2"/>
                    <a:pt x="8" y="8"/>
                    <a:pt x="15" y="7"/>
                  </a:cubicBezTo>
                  <a:cubicBezTo>
                    <a:pt x="12" y="7"/>
                    <a:pt x="5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2" name="Freeform 806">
              <a:extLst>
                <a:ext uri="{FF2B5EF4-FFF2-40B4-BE49-F238E27FC236}">
                  <a16:creationId xmlns:a16="http://schemas.microsoft.com/office/drawing/2014/main" id="{1808A724-3A8B-40EB-B48A-1CBBCCC00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461"/>
              <a:ext cx="92" cy="80"/>
            </a:xfrm>
            <a:custGeom>
              <a:avLst/>
              <a:gdLst>
                <a:gd name="T0" fmla="*/ 92 w 37"/>
                <a:gd name="T1" fmla="*/ 83 h 32"/>
                <a:gd name="T2" fmla="*/ 42 w 37"/>
                <a:gd name="T3" fmla="*/ 313 h 32"/>
                <a:gd name="T4" fmla="*/ 321 w 37"/>
                <a:gd name="T5" fmla="*/ 488 h 32"/>
                <a:gd name="T6" fmla="*/ 525 w 37"/>
                <a:gd name="T7" fmla="*/ 375 h 32"/>
                <a:gd name="T8" fmla="*/ 92 w 37"/>
                <a:gd name="T9" fmla="*/ 8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6" y="5"/>
                  </a:moveTo>
                  <a:cubicBezTo>
                    <a:pt x="0" y="8"/>
                    <a:pt x="0" y="14"/>
                    <a:pt x="3" y="20"/>
                  </a:cubicBezTo>
                  <a:cubicBezTo>
                    <a:pt x="6" y="26"/>
                    <a:pt x="14" y="30"/>
                    <a:pt x="21" y="31"/>
                  </a:cubicBezTo>
                  <a:cubicBezTo>
                    <a:pt x="30" y="32"/>
                    <a:pt x="33" y="28"/>
                    <a:pt x="34" y="24"/>
                  </a:cubicBezTo>
                  <a:cubicBezTo>
                    <a:pt x="37" y="14"/>
                    <a:pt x="17" y="0"/>
                    <a:pt x="6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3" name="Freeform 807">
              <a:extLst>
                <a:ext uri="{FF2B5EF4-FFF2-40B4-BE49-F238E27FC236}">
                  <a16:creationId xmlns:a16="http://schemas.microsoft.com/office/drawing/2014/main" id="{AA57E71C-2BE7-408A-9AE3-40793D98C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484"/>
              <a:ext cx="53" cy="40"/>
            </a:xfrm>
            <a:custGeom>
              <a:avLst/>
              <a:gdLst>
                <a:gd name="T0" fmla="*/ 20 w 21"/>
                <a:gd name="T1" fmla="*/ 50 h 16"/>
                <a:gd name="T2" fmla="*/ 63 w 21"/>
                <a:gd name="T3" fmla="*/ 175 h 16"/>
                <a:gd name="T4" fmla="*/ 275 w 21"/>
                <a:gd name="T5" fmla="*/ 238 h 16"/>
                <a:gd name="T6" fmla="*/ 338 w 21"/>
                <a:gd name="T7" fmla="*/ 188 h 16"/>
                <a:gd name="T8" fmla="*/ 275 w 21"/>
                <a:gd name="T9" fmla="*/ 238 h 16"/>
                <a:gd name="T10" fmla="*/ 83 w 21"/>
                <a:gd name="T11" fmla="*/ 175 h 16"/>
                <a:gd name="T12" fmla="*/ 20 w 21"/>
                <a:gd name="T13" fmla="*/ 50 h 16"/>
                <a:gd name="T14" fmla="*/ 63 w 21"/>
                <a:gd name="T15" fmla="*/ 0 h 16"/>
                <a:gd name="T16" fmla="*/ 20 w 21"/>
                <a:gd name="T17" fmla="*/ 5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6">
                  <a:moveTo>
                    <a:pt x="1" y="3"/>
                  </a:moveTo>
                  <a:cubicBezTo>
                    <a:pt x="0" y="5"/>
                    <a:pt x="1" y="8"/>
                    <a:pt x="4" y="11"/>
                  </a:cubicBezTo>
                  <a:cubicBezTo>
                    <a:pt x="7" y="14"/>
                    <a:pt x="13" y="16"/>
                    <a:pt x="17" y="15"/>
                  </a:cubicBezTo>
                  <a:cubicBezTo>
                    <a:pt x="19" y="15"/>
                    <a:pt x="20" y="14"/>
                    <a:pt x="21" y="12"/>
                  </a:cubicBezTo>
                  <a:cubicBezTo>
                    <a:pt x="20" y="14"/>
                    <a:pt x="19" y="14"/>
                    <a:pt x="17" y="15"/>
                  </a:cubicBezTo>
                  <a:cubicBezTo>
                    <a:pt x="13" y="16"/>
                    <a:pt x="8" y="13"/>
                    <a:pt x="5" y="11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4" name="Freeform 808">
              <a:extLst>
                <a:ext uri="{FF2B5EF4-FFF2-40B4-BE49-F238E27FC236}">
                  <a16:creationId xmlns:a16="http://schemas.microsoft.com/office/drawing/2014/main" id="{79B03A1F-D60A-4BA4-93B4-E1F2A97C7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896"/>
              <a:ext cx="93" cy="78"/>
            </a:xfrm>
            <a:custGeom>
              <a:avLst/>
              <a:gdLst>
                <a:gd name="T0" fmla="*/ 96 w 37"/>
                <a:gd name="T1" fmla="*/ 83 h 31"/>
                <a:gd name="T2" fmla="*/ 50 w 37"/>
                <a:gd name="T3" fmla="*/ 335 h 31"/>
                <a:gd name="T4" fmla="*/ 347 w 37"/>
                <a:gd name="T5" fmla="*/ 493 h 31"/>
                <a:gd name="T6" fmla="*/ 555 w 37"/>
                <a:gd name="T7" fmla="*/ 347 h 31"/>
                <a:gd name="T8" fmla="*/ 96 w 37"/>
                <a:gd name="T9" fmla="*/ 8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1">
                  <a:moveTo>
                    <a:pt x="6" y="5"/>
                  </a:moveTo>
                  <a:cubicBezTo>
                    <a:pt x="0" y="9"/>
                    <a:pt x="0" y="15"/>
                    <a:pt x="3" y="21"/>
                  </a:cubicBezTo>
                  <a:cubicBezTo>
                    <a:pt x="7" y="26"/>
                    <a:pt x="15" y="30"/>
                    <a:pt x="22" y="31"/>
                  </a:cubicBezTo>
                  <a:cubicBezTo>
                    <a:pt x="31" y="31"/>
                    <a:pt x="34" y="27"/>
                    <a:pt x="35" y="22"/>
                  </a:cubicBezTo>
                  <a:cubicBezTo>
                    <a:pt x="37" y="12"/>
                    <a:pt x="17" y="0"/>
                    <a:pt x="6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5" name="Freeform 809">
              <a:extLst>
                <a:ext uri="{FF2B5EF4-FFF2-40B4-BE49-F238E27FC236}">
                  <a16:creationId xmlns:a16="http://schemas.microsoft.com/office/drawing/2014/main" id="{8FACB86C-0CF9-45BC-BC7A-7380DA95A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899"/>
              <a:ext cx="75" cy="72"/>
            </a:xfrm>
            <a:custGeom>
              <a:avLst/>
              <a:gdLst>
                <a:gd name="T0" fmla="*/ 0 w 30"/>
                <a:gd name="T1" fmla="*/ 62 h 29"/>
                <a:gd name="T2" fmla="*/ 425 w 30"/>
                <a:gd name="T3" fmla="*/ 340 h 29"/>
                <a:gd name="T4" fmla="*/ 333 w 30"/>
                <a:gd name="T5" fmla="*/ 444 h 29"/>
                <a:gd name="T6" fmla="*/ 438 w 30"/>
                <a:gd name="T7" fmla="*/ 320 h 29"/>
                <a:gd name="T8" fmla="*/ 0 w 30"/>
                <a:gd name="T9" fmla="*/ 6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0" y="4"/>
                  </a:moveTo>
                  <a:cubicBezTo>
                    <a:pt x="11" y="1"/>
                    <a:pt x="29" y="12"/>
                    <a:pt x="27" y="22"/>
                  </a:cubicBezTo>
                  <a:cubicBezTo>
                    <a:pt x="26" y="25"/>
                    <a:pt x="24" y="27"/>
                    <a:pt x="21" y="29"/>
                  </a:cubicBezTo>
                  <a:cubicBezTo>
                    <a:pt x="25" y="27"/>
                    <a:pt x="27" y="24"/>
                    <a:pt x="28" y="21"/>
                  </a:cubicBezTo>
                  <a:cubicBezTo>
                    <a:pt x="30" y="12"/>
                    <a:pt x="11" y="0"/>
                    <a:pt x="0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6" name="Freeform 810">
              <a:extLst>
                <a:ext uri="{FF2B5EF4-FFF2-40B4-BE49-F238E27FC236}">
                  <a16:creationId xmlns:a16="http://schemas.microsoft.com/office/drawing/2014/main" id="{44331BF0-077B-4B76-AD6B-D7A3D68DC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914"/>
              <a:ext cx="52" cy="57"/>
            </a:xfrm>
            <a:custGeom>
              <a:avLst/>
              <a:gdLst>
                <a:gd name="T0" fmla="*/ 319 w 21"/>
                <a:gd name="T1" fmla="*/ 349 h 23"/>
                <a:gd name="T2" fmla="*/ 62 w 21"/>
                <a:gd name="T3" fmla="*/ 183 h 23"/>
                <a:gd name="T4" fmla="*/ 62 w 21"/>
                <a:gd name="T5" fmla="*/ 0 h 23"/>
                <a:gd name="T6" fmla="*/ 42 w 21"/>
                <a:gd name="T7" fmla="*/ 216 h 23"/>
                <a:gd name="T8" fmla="*/ 319 w 21"/>
                <a:gd name="T9" fmla="*/ 349 h 23"/>
                <a:gd name="T10" fmla="*/ 319 w 21"/>
                <a:gd name="T11" fmla="*/ 349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22"/>
                    <a:pt x="7" y="18"/>
                    <a:pt x="4" y="12"/>
                  </a:cubicBezTo>
                  <a:cubicBezTo>
                    <a:pt x="1" y="8"/>
                    <a:pt x="1" y="4"/>
                    <a:pt x="4" y="0"/>
                  </a:cubicBezTo>
                  <a:cubicBezTo>
                    <a:pt x="0" y="4"/>
                    <a:pt x="0" y="9"/>
                    <a:pt x="3" y="14"/>
                  </a:cubicBezTo>
                  <a:cubicBezTo>
                    <a:pt x="6" y="19"/>
                    <a:pt x="14" y="22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7" name="Freeform 811">
              <a:extLst>
                <a:ext uri="{FF2B5EF4-FFF2-40B4-BE49-F238E27FC236}">
                  <a16:creationId xmlns:a16="http://schemas.microsoft.com/office/drawing/2014/main" id="{62265539-B2F2-4CBB-8DD1-FB34298C3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914"/>
              <a:ext cx="60" cy="47"/>
            </a:xfrm>
            <a:custGeom>
              <a:avLst/>
              <a:gdLst>
                <a:gd name="T0" fmla="*/ 345 w 24"/>
                <a:gd name="T1" fmla="*/ 195 h 19"/>
                <a:gd name="T2" fmla="*/ 95 w 24"/>
                <a:gd name="T3" fmla="*/ 195 h 19"/>
                <a:gd name="T4" fmla="*/ 83 w 24"/>
                <a:gd name="T5" fmla="*/ 30 h 19"/>
                <a:gd name="T6" fmla="*/ 345 w 24"/>
                <a:gd name="T7" fmla="*/ 19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9">
                  <a:moveTo>
                    <a:pt x="22" y="13"/>
                  </a:moveTo>
                  <a:cubicBezTo>
                    <a:pt x="20" y="19"/>
                    <a:pt x="11" y="17"/>
                    <a:pt x="6" y="13"/>
                  </a:cubicBezTo>
                  <a:cubicBezTo>
                    <a:pt x="1" y="9"/>
                    <a:pt x="0" y="4"/>
                    <a:pt x="5" y="2"/>
                  </a:cubicBezTo>
                  <a:cubicBezTo>
                    <a:pt x="11" y="0"/>
                    <a:pt x="24" y="8"/>
                    <a:pt x="2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8" name="Freeform 812">
              <a:extLst>
                <a:ext uri="{FF2B5EF4-FFF2-40B4-BE49-F238E27FC236}">
                  <a16:creationId xmlns:a16="http://schemas.microsoft.com/office/drawing/2014/main" id="{075C63EC-8A5F-4E79-B12E-92D90CADE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924"/>
              <a:ext cx="55" cy="37"/>
            </a:xfrm>
            <a:custGeom>
              <a:avLst/>
              <a:gdLst>
                <a:gd name="T0" fmla="*/ 113 w 22"/>
                <a:gd name="T1" fmla="*/ 104 h 15"/>
                <a:gd name="T2" fmla="*/ 33 w 22"/>
                <a:gd name="T3" fmla="*/ 0 h 15"/>
                <a:gd name="T4" fmla="*/ 95 w 22"/>
                <a:gd name="T5" fmla="*/ 133 h 15"/>
                <a:gd name="T6" fmla="*/ 345 w 22"/>
                <a:gd name="T7" fmla="*/ 133 h 15"/>
                <a:gd name="T8" fmla="*/ 345 w 22"/>
                <a:gd name="T9" fmla="*/ 133 h 15"/>
                <a:gd name="T10" fmla="*/ 113 w 22"/>
                <a:gd name="T11" fmla="*/ 10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5">
                  <a:moveTo>
                    <a:pt x="7" y="7"/>
                  </a:moveTo>
                  <a:cubicBezTo>
                    <a:pt x="4" y="5"/>
                    <a:pt x="2" y="2"/>
                    <a:pt x="2" y="0"/>
                  </a:cubicBezTo>
                  <a:cubicBezTo>
                    <a:pt x="0" y="2"/>
                    <a:pt x="2" y="6"/>
                    <a:pt x="6" y="9"/>
                  </a:cubicBezTo>
                  <a:cubicBezTo>
                    <a:pt x="11" y="13"/>
                    <a:pt x="20" y="15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9" y="13"/>
                    <a:pt x="11" y="11"/>
                    <a:pt x="7" y="7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9" name="Freeform 813">
              <a:extLst>
                <a:ext uri="{FF2B5EF4-FFF2-40B4-BE49-F238E27FC236}">
                  <a16:creationId xmlns:a16="http://schemas.microsoft.com/office/drawing/2014/main" id="{343AF6A6-12E5-44C8-BE84-988EFBA15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919"/>
              <a:ext cx="32" cy="22"/>
            </a:xfrm>
            <a:custGeom>
              <a:avLst/>
              <a:gdLst>
                <a:gd name="T0" fmla="*/ 0 w 13"/>
                <a:gd name="T1" fmla="*/ 0 h 9"/>
                <a:gd name="T2" fmla="*/ 194 w 13"/>
                <a:gd name="T3" fmla="*/ 132 h 9"/>
                <a:gd name="T4" fmla="*/ 0 w 1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4" y="1"/>
                    <a:pt x="12" y="4"/>
                    <a:pt x="13" y="9"/>
                  </a:cubicBezTo>
                  <a:cubicBezTo>
                    <a:pt x="12" y="8"/>
                    <a:pt x="6" y="2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0" name="Freeform 814">
              <a:extLst>
                <a:ext uri="{FF2B5EF4-FFF2-40B4-BE49-F238E27FC236}">
                  <a16:creationId xmlns:a16="http://schemas.microsoft.com/office/drawing/2014/main" id="{8A48E2B8-1018-4CE9-9427-813A394B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919"/>
              <a:ext cx="28" cy="22"/>
            </a:xfrm>
            <a:custGeom>
              <a:avLst/>
              <a:gdLst>
                <a:gd name="T0" fmla="*/ 0 w 11"/>
                <a:gd name="T1" fmla="*/ 0 h 9"/>
                <a:gd name="T2" fmla="*/ 181 w 11"/>
                <a:gd name="T3" fmla="*/ 132 h 9"/>
                <a:gd name="T4" fmla="*/ 0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3" y="1"/>
                    <a:pt x="10" y="5"/>
                    <a:pt x="11" y="9"/>
                  </a:cubicBezTo>
                  <a:cubicBezTo>
                    <a:pt x="10" y="7"/>
                    <a:pt x="9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1" name="Freeform 815">
              <a:extLst>
                <a:ext uri="{FF2B5EF4-FFF2-40B4-BE49-F238E27FC236}">
                  <a16:creationId xmlns:a16="http://schemas.microsoft.com/office/drawing/2014/main" id="{35C86435-13E5-4ADB-83D2-41243B2B9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941"/>
              <a:ext cx="37" cy="20"/>
            </a:xfrm>
            <a:custGeom>
              <a:avLst/>
              <a:gdLst>
                <a:gd name="T0" fmla="*/ 0 w 15"/>
                <a:gd name="T1" fmla="*/ 0 h 8"/>
                <a:gd name="T2" fmla="*/ 224 w 15"/>
                <a:gd name="T3" fmla="*/ 95 h 8"/>
                <a:gd name="T4" fmla="*/ 0 w 1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1" y="2"/>
                    <a:pt x="9" y="8"/>
                    <a:pt x="15" y="6"/>
                  </a:cubicBezTo>
                  <a:cubicBezTo>
                    <a:pt x="12" y="6"/>
                    <a:pt x="5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2" name="Freeform 816">
              <a:extLst>
                <a:ext uri="{FF2B5EF4-FFF2-40B4-BE49-F238E27FC236}">
                  <a16:creationId xmlns:a16="http://schemas.microsoft.com/office/drawing/2014/main" id="{CABCD3F3-5F42-4F0D-A0F8-DC35799ED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896"/>
              <a:ext cx="93" cy="78"/>
            </a:xfrm>
            <a:custGeom>
              <a:avLst/>
              <a:gdLst>
                <a:gd name="T0" fmla="*/ 96 w 37"/>
                <a:gd name="T1" fmla="*/ 83 h 31"/>
                <a:gd name="T2" fmla="*/ 50 w 37"/>
                <a:gd name="T3" fmla="*/ 335 h 31"/>
                <a:gd name="T4" fmla="*/ 347 w 37"/>
                <a:gd name="T5" fmla="*/ 493 h 31"/>
                <a:gd name="T6" fmla="*/ 555 w 37"/>
                <a:gd name="T7" fmla="*/ 347 h 31"/>
                <a:gd name="T8" fmla="*/ 96 w 37"/>
                <a:gd name="T9" fmla="*/ 8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1">
                  <a:moveTo>
                    <a:pt x="6" y="5"/>
                  </a:moveTo>
                  <a:cubicBezTo>
                    <a:pt x="0" y="9"/>
                    <a:pt x="0" y="15"/>
                    <a:pt x="3" y="21"/>
                  </a:cubicBezTo>
                  <a:cubicBezTo>
                    <a:pt x="7" y="26"/>
                    <a:pt x="15" y="30"/>
                    <a:pt x="22" y="31"/>
                  </a:cubicBezTo>
                  <a:cubicBezTo>
                    <a:pt x="31" y="31"/>
                    <a:pt x="34" y="27"/>
                    <a:pt x="35" y="22"/>
                  </a:cubicBezTo>
                  <a:cubicBezTo>
                    <a:pt x="37" y="12"/>
                    <a:pt x="17" y="0"/>
                    <a:pt x="6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3" name="Freeform 817">
              <a:extLst>
                <a:ext uri="{FF2B5EF4-FFF2-40B4-BE49-F238E27FC236}">
                  <a16:creationId xmlns:a16="http://schemas.microsoft.com/office/drawing/2014/main" id="{AD079194-C7C3-4D44-B7DC-A3CBA42DA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919"/>
              <a:ext cx="52" cy="40"/>
            </a:xfrm>
            <a:custGeom>
              <a:avLst/>
              <a:gdLst>
                <a:gd name="T0" fmla="*/ 0 w 21"/>
                <a:gd name="T1" fmla="*/ 50 h 16"/>
                <a:gd name="T2" fmla="*/ 74 w 21"/>
                <a:gd name="T3" fmla="*/ 175 h 16"/>
                <a:gd name="T4" fmla="*/ 275 w 21"/>
                <a:gd name="T5" fmla="*/ 220 h 16"/>
                <a:gd name="T6" fmla="*/ 319 w 21"/>
                <a:gd name="T7" fmla="*/ 175 h 16"/>
                <a:gd name="T8" fmla="*/ 275 w 21"/>
                <a:gd name="T9" fmla="*/ 220 h 16"/>
                <a:gd name="T10" fmla="*/ 74 w 21"/>
                <a:gd name="T11" fmla="*/ 175 h 16"/>
                <a:gd name="T12" fmla="*/ 12 w 21"/>
                <a:gd name="T13" fmla="*/ 50 h 16"/>
                <a:gd name="T14" fmla="*/ 62 w 21"/>
                <a:gd name="T15" fmla="*/ 0 h 16"/>
                <a:gd name="T16" fmla="*/ 0 w 21"/>
                <a:gd name="T17" fmla="*/ 5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6">
                  <a:moveTo>
                    <a:pt x="0" y="3"/>
                  </a:moveTo>
                  <a:cubicBezTo>
                    <a:pt x="0" y="5"/>
                    <a:pt x="2" y="8"/>
                    <a:pt x="5" y="11"/>
                  </a:cubicBezTo>
                  <a:cubicBezTo>
                    <a:pt x="8" y="13"/>
                    <a:pt x="14" y="16"/>
                    <a:pt x="18" y="14"/>
                  </a:cubicBezTo>
                  <a:cubicBezTo>
                    <a:pt x="19" y="14"/>
                    <a:pt x="21" y="13"/>
                    <a:pt x="21" y="11"/>
                  </a:cubicBezTo>
                  <a:cubicBezTo>
                    <a:pt x="21" y="13"/>
                    <a:pt x="19" y="14"/>
                    <a:pt x="18" y="14"/>
                  </a:cubicBezTo>
                  <a:cubicBezTo>
                    <a:pt x="14" y="15"/>
                    <a:pt x="8" y="13"/>
                    <a:pt x="5" y="11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4" name="Freeform 818">
              <a:extLst>
                <a:ext uri="{FF2B5EF4-FFF2-40B4-BE49-F238E27FC236}">
                  <a16:creationId xmlns:a16="http://schemas.microsoft.com/office/drawing/2014/main" id="{DB50B12B-D47E-436D-B75A-F62505841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094"/>
              <a:ext cx="88" cy="62"/>
            </a:xfrm>
            <a:custGeom>
              <a:avLst/>
              <a:gdLst>
                <a:gd name="T0" fmla="*/ 83 w 35"/>
                <a:gd name="T1" fmla="*/ 124 h 25"/>
                <a:gd name="T2" fmla="*/ 33 w 35"/>
                <a:gd name="T3" fmla="*/ 290 h 25"/>
                <a:gd name="T4" fmla="*/ 347 w 35"/>
                <a:gd name="T5" fmla="*/ 320 h 25"/>
                <a:gd name="T6" fmla="*/ 538 w 35"/>
                <a:gd name="T7" fmla="*/ 74 h 25"/>
                <a:gd name="T8" fmla="*/ 430 w 35"/>
                <a:gd name="T9" fmla="*/ 0 h 25"/>
                <a:gd name="T10" fmla="*/ 254 w 35"/>
                <a:gd name="T11" fmla="*/ 62 h 25"/>
                <a:gd name="T12" fmla="*/ 83 w 35"/>
                <a:gd name="T13" fmla="*/ 124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5">
                  <a:moveTo>
                    <a:pt x="5" y="8"/>
                  </a:moveTo>
                  <a:cubicBezTo>
                    <a:pt x="1" y="11"/>
                    <a:pt x="0" y="15"/>
                    <a:pt x="2" y="19"/>
                  </a:cubicBezTo>
                  <a:cubicBezTo>
                    <a:pt x="5" y="25"/>
                    <a:pt x="13" y="25"/>
                    <a:pt x="22" y="21"/>
                  </a:cubicBezTo>
                  <a:cubicBezTo>
                    <a:pt x="31" y="16"/>
                    <a:pt x="35" y="12"/>
                    <a:pt x="34" y="5"/>
                  </a:cubicBezTo>
                  <a:cubicBezTo>
                    <a:pt x="34" y="2"/>
                    <a:pt x="31" y="0"/>
                    <a:pt x="27" y="0"/>
                  </a:cubicBezTo>
                  <a:cubicBezTo>
                    <a:pt x="23" y="0"/>
                    <a:pt x="21" y="2"/>
                    <a:pt x="16" y="4"/>
                  </a:cubicBezTo>
                  <a:cubicBezTo>
                    <a:pt x="13" y="5"/>
                    <a:pt x="8" y="5"/>
                    <a:pt x="5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5" name="Freeform 819">
              <a:extLst>
                <a:ext uri="{FF2B5EF4-FFF2-40B4-BE49-F238E27FC236}">
                  <a16:creationId xmlns:a16="http://schemas.microsoft.com/office/drawing/2014/main" id="{01EDE806-88C6-4155-AF4C-A229C0357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1106"/>
              <a:ext cx="57" cy="35"/>
            </a:xfrm>
            <a:custGeom>
              <a:avLst/>
              <a:gdLst>
                <a:gd name="T0" fmla="*/ 307 w 23"/>
                <a:gd name="T1" fmla="*/ 20 h 14"/>
                <a:gd name="T2" fmla="*/ 183 w 23"/>
                <a:gd name="T3" fmla="*/ 158 h 14"/>
                <a:gd name="T4" fmla="*/ 42 w 23"/>
                <a:gd name="T5" fmla="*/ 95 h 14"/>
                <a:gd name="T6" fmla="*/ 183 w 23"/>
                <a:gd name="T7" fmla="*/ 50 h 14"/>
                <a:gd name="T8" fmla="*/ 307 w 23"/>
                <a:gd name="T9" fmla="*/ 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4">
                  <a:moveTo>
                    <a:pt x="20" y="1"/>
                  </a:moveTo>
                  <a:cubicBezTo>
                    <a:pt x="23" y="1"/>
                    <a:pt x="21" y="6"/>
                    <a:pt x="12" y="10"/>
                  </a:cubicBezTo>
                  <a:cubicBezTo>
                    <a:pt x="3" y="14"/>
                    <a:pt x="0" y="10"/>
                    <a:pt x="3" y="6"/>
                  </a:cubicBezTo>
                  <a:cubicBezTo>
                    <a:pt x="5" y="4"/>
                    <a:pt x="7" y="4"/>
                    <a:pt x="12" y="3"/>
                  </a:cubicBezTo>
                  <a:cubicBezTo>
                    <a:pt x="17" y="1"/>
                    <a:pt x="18" y="0"/>
                    <a:pt x="20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6" name="Freeform 820">
              <a:extLst>
                <a:ext uri="{FF2B5EF4-FFF2-40B4-BE49-F238E27FC236}">
                  <a16:creationId xmlns:a16="http://schemas.microsoft.com/office/drawing/2014/main" id="{C669DB4C-F1C3-49F0-B100-2B1D3CCBB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1114"/>
              <a:ext cx="52" cy="27"/>
            </a:xfrm>
            <a:custGeom>
              <a:avLst/>
              <a:gdLst>
                <a:gd name="T0" fmla="*/ 183 w 21"/>
                <a:gd name="T1" fmla="*/ 103 h 11"/>
                <a:gd name="T2" fmla="*/ 319 w 21"/>
                <a:gd name="T3" fmla="*/ 0 h 11"/>
                <a:gd name="T4" fmla="*/ 183 w 21"/>
                <a:gd name="T5" fmla="*/ 71 h 11"/>
                <a:gd name="T6" fmla="*/ 30 w 21"/>
                <a:gd name="T7" fmla="*/ 61 h 11"/>
                <a:gd name="T8" fmla="*/ 183 w 21"/>
                <a:gd name="T9" fmla="*/ 10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">
                  <a:moveTo>
                    <a:pt x="12" y="7"/>
                  </a:moveTo>
                  <a:cubicBezTo>
                    <a:pt x="18" y="4"/>
                    <a:pt x="21" y="1"/>
                    <a:pt x="21" y="0"/>
                  </a:cubicBezTo>
                  <a:cubicBezTo>
                    <a:pt x="19" y="2"/>
                    <a:pt x="15" y="4"/>
                    <a:pt x="12" y="5"/>
                  </a:cubicBezTo>
                  <a:cubicBezTo>
                    <a:pt x="9" y="6"/>
                    <a:pt x="2" y="9"/>
                    <a:pt x="2" y="4"/>
                  </a:cubicBezTo>
                  <a:cubicBezTo>
                    <a:pt x="0" y="7"/>
                    <a:pt x="3" y="11"/>
                    <a:pt x="12" y="7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7" name="Freeform 821">
              <a:extLst>
                <a:ext uri="{FF2B5EF4-FFF2-40B4-BE49-F238E27FC236}">
                  <a16:creationId xmlns:a16="http://schemas.microsoft.com/office/drawing/2014/main" id="{25D48ED9-BD5D-4BDD-8D6D-B1C4A574B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1106"/>
              <a:ext cx="40" cy="13"/>
            </a:xfrm>
            <a:custGeom>
              <a:avLst/>
              <a:gdLst>
                <a:gd name="T0" fmla="*/ 125 w 16"/>
                <a:gd name="T1" fmla="*/ 55 h 5"/>
                <a:gd name="T2" fmla="*/ 188 w 16"/>
                <a:gd name="T3" fmla="*/ 21 h 5"/>
                <a:gd name="T4" fmla="*/ 250 w 16"/>
                <a:gd name="T5" fmla="*/ 0 h 5"/>
                <a:gd name="T6" fmla="*/ 125 w 16"/>
                <a:gd name="T7" fmla="*/ 55 h 5"/>
                <a:gd name="T8" fmla="*/ 0 w 16"/>
                <a:gd name="T9" fmla="*/ 88 h 5"/>
                <a:gd name="T10" fmla="*/ 63 w 16"/>
                <a:gd name="T11" fmla="*/ 68 h 5"/>
                <a:gd name="T12" fmla="*/ 125 w 16"/>
                <a:gd name="T13" fmla="*/ 5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">
                  <a:moveTo>
                    <a:pt x="8" y="3"/>
                  </a:moveTo>
                  <a:cubicBezTo>
                    <a:pt x="10" y="3"/>
                    <a:pt x="11" y="2"/>
                    <a:pt x="12" y="1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4" y="0"/>
                    <a:pt x="13" y="1"/>
                    <a:pt x="8" y="3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1" y="5"/>
                    <a:pt x="3" y="4"/>
                    <a:pt x="4" y="4"/>
                  </a:cubicBezTo>
                  <a:cubicBezTo>
                    <a:pt x="5" y="4"/>
                    <a:pt x="7" y="4"/>
                    <a:pt x="8" y="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8" name="Freeform 822">
              <a:extLst>
                <a:ext uri="{FF2B5EF4-FFF2-40B4-BE49-F238E27FC236}">
                  <a16:creationId xmlns:a16="http://schemas.microsoft.com/office/drawing/2014/main" id="{56500B35-6838-43A0-B145-D9D429187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109"/>
              <a:ext cx="22" cy="40"/>
            </a:xfrm>
            <a:custGeom>
              <a:avLst/>
              <a:gdLst>
                <a:gd name="T0" fmla="*/ 132 w 9"/>
                <a:gd name="T1" fmla="*/ 0 h 16"/>
                <a:gd name="T2" fmla="*/ 12 w 9"/>
                <a:gd name="T3" fmla="*/ 125 h 16"/>
                <a:gd name="T4" fmla="*/ 71 w 9"/>
                <a:gd name="T5" fmla="*/ 250 h 16"/>
                <a:gd name="T6" fmla="*/ 29 w 9"/>
                <a:gd name="T7" fmla="*/ 113 h 16"/>
                <a:gd name="T8" fmla="*/ 132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cubicBezTo>
                    <a:pt x="6" y="0"/>
                    <a:pt x="1" y="4"/>
                    <a:pt x="1" y="8"/>
                  </a:cubicBezTo>
                  <a:cubicBezTo>
                    <a:pt x="0" y="12"/>
                    <a:pt x="3" y="15"/>
                    <a:pt x="5" y="16"/>
                  </a:cubicBezTo>
                  <a:cubicBezTo>
                    <a:pt x="4" y="15"/>
                    <a:pt x="0" y="11"/>
                    <a:pt x="2" y="7"/>
                  </a:cubicBezTo>
                  <a:cubicBezTo>
                    <a:pt x="3" y="2"/>
                    <a:pt x="7" y="0"/>
                    <a:pt x="9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9" name="Freeform 823">
              <a:extLst>
                <a:ext uri="{FF2B5EF4-FFF2-40B4-BE49-F238E27FC236}">
                  <a16:creationId xmlns:a16="http://schemas.microsoft.com/office/drawing/2014/main" id="{001A3380-E04E-41A8-8585-2D302BCB0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091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34 h 5"/>
                <a:gd name="T4" fmla="*/ 113 w 14"/>
                <a:gd name="T5" fmla="*/ 34 h 5"/>
                <a:gd name="T6" fmla="*/ 0 w 14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3" y="3"/>
                    <a:pt x="8" y="0"/>
                    <a:pt x="14" y="2"/>
                  </a:cubicBezTo>
                  <a:cubicBezTo>
                    <a:pt x="13" y="2"/>
                    <a:pt x="10" y="2"/>
                    <a:pt x="7" y="2"/>
                  </a:cubicBezTo>
                  <a:cubicBezTo>
                    <a:pt x="4" y="3"/>
                    <a:pt x="1" y="5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0" name="Freeform 824">
              <a:extLst>
                <a:ext uri="{FF2B5EF4-FFF2-40B4-BE49-F238E27FC236}">
                  <a16:creationId xmlns:a16="http://schemas.microsoft.com/office/drawing/2014/main" id="{6759B05B-16DC-4128-9D54-7A0513B5E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114"/>
              <a:ext cx="45" cy="25"/>
            </a:xfrm>
            <a:custGeom>
              <a:avLst/>
              <a:gdLst>
                <a:gd name="T0" fmla="*/ 0 w 18"/>
                <a:gd name="T1" fmla="*/ 145 h 10"/>
                <a:gd name="T2" fmla="*/ 158 w 18"/>
                <a:gd name="T3" fmla="*/ 113 h 10"/>
                <a:gd name="T4" fmla="*/ 283 w 18"/>
                <a:gd name="T5" fmla="*/ 0 h 10"/>
                <a:gd name="T6" fmla="*/ 158 w 18"/>
                <a:gd name="T7" fmla="*/ 113 h 10"/>
                <a:gd name="T8" fmla="*/ 0 w 18"/>
                <a:gd name="T9" fmla="*/ 14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0">
                  <a:moveTo>
                    <a:pt x="0" y="9"/>
                  </a:moveTo>
                  <a:cubicBezTo>
                    <a:pt x="3" y="9"/>
                    <a:pt x="6" y="9"/>
                    <a:pt x="10" y="7"/>
                  </a:cubicBezTo>
                  <a:cubicBezTo>
                    <a:pt x="14" y="4"/>
                    <a:pt x="17" y="2"/>
                    <a:pt x="18" y="0"/>
                  </a:cubicBezTo>
                  <a:cubicBezTo>
                    <a:pt x="18" y="1"/>
                    <a:pt x="16" y="4"/>
                    <a:pt x="10" y="7"/>
                  </a:cubicBezTo>
                  <a:cubicBezTo>
                    <a:pt x="4" y="10"/>
                    <a:pt x="3" y="9"/>
                    <a:pt x="0" y="9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1" name="Freeform 825">
              <a:extLst>
                <a:ext uri="{FF2B5EF4-FFF2-40B4-BE49-F238E27FC236}">
                  <a16:creationId xmlns:a16="http://schemas.microsoft.com/office/drawing/2014/main" id="{5011DB57-1828-4235-B589-BE88D4333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1106"/>
              <a:ext cx="52" cy="45"/>
            </a:xfrm>
            <a:custGeom>
              <a:avLst/>
              <a:gdLst>
                <a:gd name="T0" fmla="*/ 0 w 21"/>
                <a:gd name="T1" fmla="*/ 283 h 18"/>
                <a:gd name="T2" fmla="*/ 287 w 21"/>
                <a:gd name="T3" fmla="*/ 125 h 18"/>
                <a:gd name="T4" fmla="*/ 319 w 21"/>
                <a:gd name="T5" fmla="*/ 0 h 18"/>
                <a:gd name="T6" fmla="*/ 245 w 21"/>
                <a:gd name="T7" fmla="*/ 158 h 18"/>
                <a:gd name="T8" fmla="*/ 0 w 21"/>
                <a:gd name="T9" fmla="*/ 28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0" y="18"/>
                  </a:moveTo>
                  <a:cubicBezTo>
                    <a:pt x="4" y="17"/>
                    <a:pt x="15" y="13"/>
                    <a:pt x="19" y="8"/>
                  </a:cubicBezTo>
                  <a:cubicBezTo>
                    <a:pt x="20" y="6"/>
                    <a:pt x="21" y="4"/>
                    <a:pt x="21" y="0"/>
                  </a:cubicBezTo>
                  <a:cubicBezTo>
                    <a:pt x="21" y="1"/>
                    <a:pt x="21" y="5"/>
                    <a:pt x="16" y="10"/>
                  </a:cubicBezTo>
                  <a:cubicBezTo>
                    <a:pt x="10" y="14"/>
                    <a:pt x="0" y="18"/>
                    <a:pt x="0" y="1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2" name="Freeform 826">
              <a:extLst>
                <a:ext uri="{FF2B5EF4-FFF2-40B4-BE49-F238E27FC236}">
                  <a16:creationId xmlns:a16="http://schemas.microsoft.com/office/drawing/2014/main" id="{9639C783-66E0-4464-B445-88D017574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094"/>
              <a:ext cx="88" cy="62"/>
            </a:xfrm>
            <a:custGeom>
              <a:avLst/>
              <a:gdLst>
                <a:gd name="T0" fmla="*/ 83 w 35"/>
                <a:gd name="T1" fmla="*/ 124 h 25"/>
                <a:gd name="T2" fmla="*/ 33 w 35"/>
                <a:gd name="T3" fmla="*/ 290 h 25"/>
                <a:gd name="T4" fmla="*/ 347 w 35"/>
                <a:gd name="T5" fmla="*/ 320 h 25"/>
                <a:gd name="T6" fmla="*/ 538 w 35"/>
                <a:gd name="T7" fmla="*/ 74 h 25"/>
                <a:gd name="T8" fmla="*/ 430 w 35"/>
                <a:gd name="T9" fmla="*/ 0 h 25"/>
                <a:gd name="T10" fmla="*/ 254 w 35"/>
                <a:gd name="T11" fmla="*/ 62 h 25"/>
                <a:gd name="T12" fmla="*/ 83 w 35"/>
                <a:gd name="T13" fmla="*/ 124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5">
                  <a:moveTo>
                    <a:pt x="5" y="8"/>
                  </a:moveTo>
                  <a:cubicBezTo>
                    <a:pt x="1" y="11"/>
                    <a:pt x="0" y="15"/>
                    <a:pt x="2" y="19"/>
                  </a:cubicBezTo>
                  <a:cubicBezTo>
                    <a:pt x="5" y="25"/>
                    <a:pt x="13" y="25"/>
                    <a:pt x="22" y="21"/>
                  </a:cubicBezTo>
                  <a:cubicBezTo>
                    <a:pt x="31" y="16"/>
                    <a:pt x="35" y="12"/>
                    <a:pt x="34" y="5"/>
                  </a:cubicBezTo>
                  <a:cubicBezTo>
                    <a:pt x="34" y="2"/>
                    <a:pt x="31" y="0"/>
                    <a:pt x="27" y="0"/>
                  </a:cubicBezTo>
                  <a:cubicBezTo>
                    <a:pt x="23" y="0"/>
                    <a:pt x="21" y="2"/>
                    <a:pt x="16" y="4"/>
                  </a:cubicBezTo>
                  <a:cubicBezTo>
                    <a:pt x="13" y="5"/>
                    <a:pt x="8" y="5"/>
                    <a:pt x="5" y="8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3" name="Freeform 827">
              <a:extLst>
                <a:ext uri="{FF2B5EF4-FFF2-40B4-BE49-F238E27FC236}">
                  <a16:creationId xmlns:a16="http://schemas.microsoft.com/office/drawing/2014/main" id="{CACA01EB-75BC-4E07-88D1-6E6613DC5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109"/>
              <a:ext cx="53" cy="27"/>
            </a:xfrm>
            <a:custGeom>
              <a:avLst/>
              <a:gdLst>
                <a:gd name="T0" fmla="*/ 305 w 21"/>
                <a:gd name="T1" fmla="*/ 0 h 11"/>
                <a:gd name="T2" fmla="*/ 318 w 21"/>
                <a:gd name="T3" fmla="*/ 12 h 11"/>
                <a:gd name="T4" fmla="*/ 179 w 21"/>
                <a:gd name="T5" fmla="*/ 133 h 11"/>
                <a:gd name="T6" fmla="*/ 20 w 21"/>
                <a:gd name="T7" fmla="*/ 133 h 11"/>
                <a:gd name="T8" fmla="*/ 33 w 21"/>
                <a:gd name="T9" fmla="*/ 71 h 11"/>
                <a:gd name="T10" fmla="*/ 20 w 21"/>
                <a:gd name="T11" fmla="*/ 133 h 11"/>
                <a:gd name="T12" fmla="*/ 179 w 21"/>
                <a:gd name="T13" fmla="*/ 133 h 11"/>
                <a:gd name="T14" fmla="*/ 338 w 21"/>
                <a:gd name="T15" fmla="*/ 12 h 11"/>
                <a:gd name="T16" fmla="*/ 305 w 2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1">
                  <a:moveTo>
                    <a:pt x="19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1" y="2"/>
                    <a:pt x="18" y="5"/>
                    <a:pt x="11" y="9"/>
                  </a:cubicBezTo>
                  <a:cubicBezTo>
                    <a:pt x="5" y="11"/>
                    <a:pt x="2" y="11"/>
                    <a:pt x="1" y="9"/>
                  </a:cubicBezTo>
                  <a:cubicBezTo>
                    <a:pt x="0" y="8"/>
                    <a:pt x="1" y="7"/>
                    <a:pt x="2" y="5"/>
                  </a:cubicBezTo>
                  <a:cubicBezTo>
                    <a:pt x="1" y="7"/>
                    <a:pt x="0" y="8"/>
                    <a:pt x="1" y="9"/>
                  </a:cubicBezTo>
                  <a:cubicBezTo>
                    <a:pt x="2" y="11"/>
                    <a:pt x="5" y="11"/>
                    <a:pt x="11" y="9"/>
                  </a:cubicBezTo>
                  <a:cubicBezTo>
                    <a:pt x="18" y="6"/>
                    <a:pt x="21" y="2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4" name="Freeform 828">
              <a:extLst>
                <a:ext uri="{FF2B5EF4-FFF2-40B4-BE49-F238E27FC236}">
                  <a16:creationId xmlns:a16="http://schemas.microsoft.com/office/drawing/2014/main" id="{7631E8BA-8F14-4A9E-BD00-92F1A0B57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06"/>
              <a:ext cx="90" cy="80"/>
            </a:xfrm>
            <a:custGeom>
              <a:avLst/>
              <a:gdLst>
                <a:gd name="T0" fmla="*/ 188 w 36"/>
                <a:gd name="T1" fmla="*/ 50 h 32"/>
                <a:gd name="T2" fmla="*/ 33 w 36"/>
                <a:gd name="T3" fmla="*/ 158 h 32"/>
                <a:gd name="T4" fmla="*/ 20 w 36"/>
                <a:gd name="T5" fmla="*/ 345 h 32"/>
                <a:gd name="T6" fmla="*/ 425 w 36"/>
                <a:gd name="T7" fmla="*/ 395 h 32"/>
                <a:gd name="T8" fmla="*/ 470 w 36"/>
                <a:gd name="T9" fmla="*/ 63 h 32"/>
                <a:gd name="T10" fmla="*/ 188 w 36"/>
                <a:gd name="T11" fmla="*/ 5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2">
                  <a:moveTo>
                    <a:pt x="12" y="3"/>
                  </a:moveTo>
                  <a:cubicBezTo>
                    <a:pt x="7" y="5"/>
                    <a:pt x="4" y="6"/>
                    <a:pt x="2" y="10"/>
                  </a:cubicBezTo>
                  <a:cubicBezTo>
                    <a:pt x="0" y="14"/>
                    <a:pt x="0" y="18"/>
                    <a:pt x="1" y="22"/>
                  </a:cubicBezTo>
                  <a:cubicBezTo>
                    <a:pt x="5" y="30"/>
                    <a:pt x="18" y="32"/>
                    <a:pt x="27" y="25"/>
                  </a:cubicBezTo>
                  <a:cubicBezTo>
                    <a:pt x="36" y="18"/>
                    <a:pt x="35" y="8"/>
                    <a:pt x="30" y="4"/>
                  </a:cubicBezTo>
                  <a:cubicBezTo>
                    <a:pt x="24" y="0"/>
                    <a:pt x="21" y="1"/>
                    <a:pt x="12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5" name="Freeform 829">
              <a:extLst>
                <a:ext uri="{FF2B5EF4-FFF2-40B4-BE49-F238E27FC236}">
                  <a16:creationId xmlns:a16="http://schemas.microsoft.com/office/drawing/2014/main" id="{4FE5831A-887D-454D-8233-EF16849DA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911"/>
              <a:ext cx="60" cy="68"/>
            </a:xfrm>
            <a:custGeom>
              <a:avLst/>
              <a:gdLst>
                <a:gd name="T0" fmla="*/ 283 w 24"/>
                <a:gd name="T1" fmla="*/ 33 h 27"/>
                <a:gd name="T2" fmla="*/ 208 w 24"/>
                <a:gd name="T3" fmla="*/ 0 h 27"/>
                <a:gd name="T4" fmla="*/ 270 w 24"/>
                <a:gd name="T5" fmla="*/ 33 h 27"/>
                <a:gd name="T6" fmla="*/ 220 w 24"/>
                <a:gd name="T7" fmla="*/ 350 h 27"/>
                <a:gd name="T8" fmla="*/ 0 w 24"/>
                <a:gd name="T9" fmla="*/ 413 h 27"/>
                <a:gd name="T10" fmla="*/ 250 w 24"/>
                <a:gd name="T11" fmla="*/ 368 h 27"/>
                <a:gd name="T12" fmla="*/ 283 w 24"/>
                <a:gd name="T13" fmla="*/ 3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8" y="2"/>
                  </a:moveTo>
                  <a:cubicBezTo>
                    <a:pt x="16" y="1"/>
                    <a:pt x="15" y="0"/>
                    <a:pt x="13" y="0"/>
                  </a:cubicBezTo>
                  <a:cubicBezTo>
                    <a:pt x="14" y="0"/>
                    <a:pt x="16" y="1"/>
                    <a:pt x="17" y="2"/>
                  </a:cubicBezTo>
                  <a:cubicBezTo>
                    <a:pt x="22" y="6"/>
                    <a:pt x="23" y="16"/>
                    <a:pt x="14" y="22"/>
                  </a:cubicBezTo>
                  <a:cubicBezTo>
                    <a:pt x="10" y="26"/>
                    <a:pt x="5" y="27"/>
                    <a:pt x="0" y="26"/>
                  </a:cubicBezTo>
                  <a:cubicBezTo>
                    <a:pt x="5" y="27"/>
                    <a:pt x="11" y="26"/>
                    <a:pt x="16" y="23"/>
                  </a:cubicBezTo>
                  <a:cubicBezTo>
                    <a:pt x="24" y="16"/>
                    <a:pt x="23" y="6"/>
                    <a:pt x="18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6" name="Freeform 830">
              <a:extLst>
                <a:ext uri="{FF2B5EF4-FFF2-40B4-BE49-F238E27FC236}">
                  <a16:creationId xmlns:a16="http://schemas.microsoft.com/office/drawing/2014/main" id="{911D92C1-EFD6-4106-AAA5-AC152244C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09"/>
              <a:ext cx="60" cy="67"/>
            </a:xfrm>
            <a:custGeom>
              <a:avLst/>
              <a:gdLst>
                <a:gd name="T0" fmla="*/ 50 w 24"/>
                <a:gd name="T1" fmla="*/ 308 h 27"/>
                <a:gd name="T2" fmla="*/ 63 w 24"/>
                <a:gd name="T3" fmla="*/ 154 h 27"/>
                <a:gd name="T4" fmla="*/ 208 w 24"/>
                <a:gd name="T5" fmla="*/ 42 h 27"/>
                <a:gd name="T6" fmla="*/ 375 w 24"/>
                <a:gd name="T7" fmla="*/ 12 h 27"/>
                <a:gd name="T8" fmla="*/ 188 w 24"/>
                <a:gd name="T9" fmla="*/ 42 h 27"/>
                <a:gd name="T10" fmla="*/ 33 w 24"/>
                <a:gd name="T11" fmla="*/ 154 h 27"/>
                <a:gd name="T12" fmla="*/ 33 w 24"/>
                <a:gd name="T13" fmla="*/ 308 h 27"/>
                <a:gd name="T14" fmla="*/ 188 w 24"/>
                <a:gd name="T15" fmla="*/ 412 h 27"/>
                <a:gd name="T16" fmla="*/ 50 w 24"/>
                <a:gd name="T17" fmla="*/ 308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7">
                  <a:moveTo>
                    <a:pt x="3" y="20"/>
                  </a:moveTo>
                  <a:cubicBezTo>
                    <a:pt x="1" y="17"/>
                    <a:pt x="2" y="13"/>
                    <a:pt x="4" y="10"/>
                  </a:cubicBezTo>
                  <a:cubicBezTo>
                    <a:pt x="5" y="6"/>
                    <a:pt x="9" y="4"/>
                    <a:pt x="13" y="3"/>
                  </a:cubicBezTo>
                  <a:cubicBezTo>
                    <a:pt x="18" y="2"/>
                    <a:pt x="21" y="1"/>
                    <a:pt x="24" y="1"/>
                  </a:cubicBezTo>
                  <a:cubicBezTo>
                    <a:pt x="21" y="0"/>
                    <a:pt x="18" y="1"/>
                    <a:pt x="12" y="3"/>
                  </a:cubicBezTo>
                  <a:cubicBezTo>
                    <a:pt x="7" y="4"/>
                    <a:pt x="4" y="6"/>
                    <a:pt x="2" y="10"/>
                  </a:cubicBezTo>
                  <a:cubicBezTo>
                    <a:pt x="1" y="13"/>
                    <a:pt x="0" y="17"/>
                    <a:pt x="2" y="20"/>
                  </a:cubicBezTo>
                  <a:cubicBezTo>
                    <a:pt x="4" y="24"/>
                    <a:pt x="8" y="26"/>
                    <a:pt x="12" y="27"/>
                  </a:cubicBezTo>
                  <a:cubicBezTo>
                    <a:pt x="8" y="26"/>
                    <a:pt x="5" y="24"/>
                    <a:pt x="3" y="2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7" name="Freeform 831">
              <a:extLst>
                <a:ext uri="{FF2B5EF4-FFF2-40B4-BE49-F238E27FC236}">
                  <a16:creationId xmlns:a16="http://schemas.microsoft.com/office/drawing/2014/main" id="{E41A7FCF-67D0-48AF-8022-7D938236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924"/>
              <a:ext cx="58" cy="40"/>
            </a:xfrm>
            <a:custGeom>
              <a:avLst/>
              <a:gdLst>
                <a:gd name="T0" fmla="*/ 242 w 23"/>
                <a:gd name="T1" fmla="*/ 0 h 16"/>
                <a:gd name="T2" fmla="*/ 192 w 23"/>
                <a:gd name="T3" fmla="*/ 220 h 16"/>
                <a:gd name="T4" fmla="*/ 20 w 23"/>
                <a:gd name="T5" fmla="*/ 113 h 16"/>
                <a:gd name="T6" fmla="*/ 242 w 23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6">
                  <a:moveTo>
                    <a:pt x="15" y="0"/>
                  </a:moveTo>
                  <a:cubicBezTo>
                    <a:pt x="23" y="2"/>
                    <a:pt x="21" y="12"/>
                    <a:pt x="12" y="14"/>
                  </a:cubicBezTo>
                  <a:cubicBezTo>
                    <a:pt x="3" y="16"/>
                    <a:pt x="0" y="10"/>
                    <a:pt x="1" y="7"/>
                  </a:cubicBezTo>
                  <a:cubicBezTo>
                    <a:pt x="2" y="3"/>
                    <a:pt x="11" y="0"/>
                    <a:pt x="15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8" name="Freeform 832">
              <a:extLst>
                <a:ext uri="{FF2B5EF4-FFF2-40B4-BE49-F238E27FC236}">
                  <a16:creationId xmlns:a16="http://schemas.microsoft.com/office/drawing/2014/main" id="{98C70F33-E504-4641-A57A-E17E43C72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929"/>
              <a:ext cx="50" cy="32"/>
            </a:xfrm>
            <a:custGeom>
              <a:avLst/>
              <a:gdLst>
                <a:gd name="T0" fmla="*/ 270 w 20"/>
                <a:gd name="T1" fmla="*/ 0 h 13"/>
                <a:gd name="T2" fmla="*/ 145 w 20"/>
                <a:gd name="T3" fmla="*/ 162 h 13"/>
                <a:gd name="T4" fmla="*/ 0 w 20"/>
                <a:gd name="T5" fmla="*/ 133 h 13"/>
                <a:gd name="T6" fmla="*/ 158 w 20"/>
                <a:gd name="T7" fmla="*/ 182 h 13"/>
                <a:gd name="T8" fmla="*/ 270 w 2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3">
                  <a:moveTo>
                    <a:pt x="17" y="0"/>
                  </a:moveTo>
                  <a:cubicBezTo>
                    <a:pt x="19" y="4"/>
                    <a:pt x="16" y="9"/>
                    <a:pt x="9" y="11"/>
                  </a:cubicBezTo>
                  <a:cubicBezTo>
                    <a:pt x="4" y="12"/>
                    <a:pt x="1" y="11"/>
                    <a:pt x="0" y="9"/>
                  </a:cubicBezTo>
                  <a:cubicBezTo>
                    <a:pt x="1" y="11"/>
                    <a:pt x="4" y="13"/>
                    <a:pt x="10" y="12"/>
                  </a:cubicBezTo>
                  <a:cubicBezTo>
                    <a:pt x="17" y="10"/>
                    <a:pt x="20" y="4"/>
                    <a:pt x="17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9" name="Freeform 833">
              <a:extLst>
                <a:ext uri="{FF2B5EF4-FFF2-40B4-BE49-F238E27FC236}">
                  <a16:creationId xmlns:a16="http://schemas.microsoft.com/office/drawing/2014/main" id="{7E4327E5-C55F-4FE2-8AD3-0F7FDBD41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924"/>
              <a:ext cx="22" cy="12"/>
            </a:xfrm>
            <a:custGeom>
              <a:avLst/>
              <a:gdLst>
                <a:gd name="T0" fmla="*/ 132 w 9"/>
                <a:gd name="T1" fmla="*/ 0 h 5"/>
                <a:gd name="T2" fmla="*/ 0 w 9"/>
                <a:gd name="T3" fmla="*/ 70 h 5"/>
                <a:gd name="T4" fmla="*/ 132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0"/>
                    <a:pt x="1" y="2"/>
                    <a:pt x="0" y="5"/>
                  </a:cubicBezTo>
                  <a:cubicBezTo>
                    <a:pt x="2" y="3"/>
                    <a:pt x="6" y="1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0" name="Freeform 834">
              <a:extLst>
                <a:ext uri="{FF2B5EF4-FFF2-40B4-BE49-F238E27FC236}">
                  <a16:creationId xmlns:a16="http://schemas.microsoft.com/office/drawing/2014/main" id="{6758D18B-AFD0-417F-A786-4F77E26D4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941"/>
              <a:ext cx="35" cy="25"/>
            </a:xfrm>
            <a:custGeom>
              <a:avLst/>
              <a:gdLst>
                <a:gd name="T0" fmla="*/ 0 w 14"/>
                <a:gd name="T1" fmla="*/ 113 h 10"/>
                <a:gd name="T2" fmla="*/ 220 w 14"/>
                <a:gd name="T3" fmla="*/ 0 h 10"/>
                <a:gd name="T4" fmla="*/ 0 w 14"/>
                <a:gd name="T5" fmla="*/ 1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7"/>
                  </a:moveTo>
                  <a:cubicBezTo>
                    <a:pt x="3" y="8"/>
                    <a:pt x="13" y="7"/>
                    <a:pt x="14" y="0"/>
                  </a:cubicBezTo>
                  <a:cubicBezTo>
                    <a:pt x="14" y="3"/>
                    <a:pt x="9" y="10"/>
                    <a:pt x="0" y="7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1" name="Freeform 835">
              <a:extLst>
                <a:ext uri="{FF2B5EF4-FFF2-40B4-BE49-F238E27FC236}">
                  <a16:creationId xmlns:a16="http://schemas.microsoft.com/office/drawing/2014/main" id="{322C4D78-7B82-42E4-AAA9-AD92E3B89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06"/>
              <a:ext cx="90" cy="80"/>
            </a:xfrm>
            <a:custGeom>
              <a:avLst/>
              <a:gdLst>
                <a:gd name="T0" fmla="*/ 188 w 36"/>
                <a:gd name="T1" fmla="*/ 50 h 32"/>
                <a:gd name="T2" fmla="*/ 33 w 36"/>
                <a:gd name="T3" fmla="*/ 158 h 32"/>
                <a:gd name="T4" fmla="*/ 20 w 36"/>
                <a:gd name="T5" fmla="*/ 345 h 32"/>
                <a:gd name="T6" fmla="*/ 425 w 36"/>
                <a:gd name="T7" fmla="*/ 395 h 32"/>
                <a:gd name="T8" fmla="*/ 470 w 36"/>
                <a:gd name="T9" fmla="*/ 63 h 32"/>
                <a:gd name="T10" fmla="*/ 188 w 36"/>
                <a:gd name="T11" fmla="*/ 5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2">
                  <a:moveTo>
                    <a:pt x="12" y="3"/>
                  </a:moveTo>
                  <a:cubicBezTo>
                    <a:pt x="7" y="5"/>
                    <a:pt x="4" y="6"/>
                    <a:pt x="2" y="10"/>
                  </a:cubicBezTo>
                  <a:cubicBezTo>
                    <a:pt x="0" y="14"/>
                    <a:pt x="0" y="18"/>
                    <a:pt x="1" y="22"/>
                  </a:cubicBezTo>
                  <a:cubicBezTo>
                    <a:pt x="5" y="30"/>
                    <a:pt x="18" y="32"/>
                    <a:pt x="27" y="25"/>
                  </a:cubicBezTo>
                  <a:cubicBezTo>
                    <a:pt x="36" y="18"/>
                    <a:pt x="35" y="8"/>
                    <a:pt x="30" y="4"/>
                  </a:cubicBezTo>
                  <a:cubicBezTo>
                    <a:pt x="24" y="0"/>
                    <a:pt x="21" y="1"/>
                    <a:pt x="12" y="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2" name="Freeform 836">
              <a:extLst>
                <a:ext uri="{FF2B5EF4-FFF2-40B4-BE49-F238E27FC236}">
                  <a16:creationId xmlns:a16="http://schemas.microsoft.com/office/drawing/2014/main" id="{BBCFCDBC-D635-4B41-BA68-6AAB09B03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924"/>
              <a:ext cx="47" cy="37"/>
            </a:xfrm>
            <a:custGeom>
              <a:avLst/>
              <a:gdLst>
                <a:gd name="T0" fmla="*/ 215 w 19"/>
                <a:gd name="T1" fmla="*/ 0 h 15"/>
                <a:gd name="T2" fmla="*/ 287 w 19"/>
                <a:gd name="T3" fmla="*/ 91 h 15"/>
                <a:gd name="T4" fmla="*/ 166 w 19"/>
                <a:gd name="T5" fmla="*/ 212 h 15"/>
                <a:gd name="T6" fmla="*/ 30 w 19"/>
                <a:gd name="T7" fmla="*/ 183 h 15"/>
                <a:gd name="T8" fmla="*/ 0 w 19"/>
                <a:gd name="T9" fmla="*/ 104 h 15"/>
                <a:gd name="T10" fmla="*/ 30 w 19"/>
                <a:gd name="T11" fmla="*/ 183 h 15"/>
                <a:gd name="T12" fmla="*/ 166 w 19"/>
                <a:gd name="T13" fmla="*/ 212 h 15"/>
                <a:gd name="T14" fmla="*/ 287 w 19"/>
                <a:gd name="T15" fmla="*/ 91 h 15"/>
                <a:gd name="T16" fmla="*/ 215 w 19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5">
                  <a:moveTo>
                    <a:pt x="14" y="0"/>
                  </a:moveTo>
                  <a:cubicBezTo>
                    <a:pt x="17" y="1"/>
                    <a:pt x="19" y="3"/>
                    <a:pt x="19" y="6"/>
                  </a:cubicBezTo>
                  <a:cubicBezTo>
                    <a:pt x="19" y="9"/>
                    <a:pt x="17" y="12"/>
                    <a:pt x="11" y="14"/>
                  </a:cubicBezTo>
                  <a:cubicBezTo>
                    <a:pt x="6" y="15"/>
                    <a:pt x="3" y="14"/>
                    <a:pt x="2" y="12"/>
                  </a:cubicBezTo>
                  <a:cubicBezTo>
                    <a:pt x="0" y="11"/>
                    <a:pt x="0" y="8"/>
                    <a:pt x="0" y="7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4"/>
                    <a:pt x="6" y="15"/>
                    <a:pt x="11" y="14"/>
                  </a:cubicBezTo>
                  <a:cubicBezTo>
                    <a:pt x="17" y="13"/>
                    <a:pt x="19" y="9"/>
                    <a:pt x="19" y="6"/>
                  </a:cubicBezTo>
                  <a:cubicBezTo>
                    <a:pt x="19" y="3"/>
                    <a:pt x="18" y="1"/>
                    <a:pt x="14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3" name="Freeform 837">
              <a:extLst>
                <a:ext uri="{FF2B5EF4-FFF2-40B4-BE49-F238E27FC236}">
                  <a16:creationId xmlns:a16="http://schemas.microsoft.com/office/drawing/2014/main" id="{7848D93B-E4C1-4658-8BCD-46BE41011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719"/>
              <a:ext cx="80" cy="72"/>
            </a:xfrm>
            <a:custGeom>
              <a:avLst/>
              <a:gdLst>
                <a:gd name="T0" fmla="*/ 145 w 32"/>
                <a:gd name="T1" fmla="*/ 62 h 29"/>
                <a:gd name="T2" fmla="*/ 20 w 32"/>
                <a:gd name="T3" fmla="*/ 184 h 29"/>
                <a:gd name="T4" fmla="*/ 33 w 32"/>
                <a:gd name="T5" fmla="*/ 340 h 29"/>
                <a:gd name="T6" fmla="*/ 395 w 32"/>
                <a:gd name="T7" fmla="*/ 340 h 29"/>
                <a:gd name="T8" fmla="*/ 395 w 32"/>
                <a:gd name="T9" fmla="*/ 30 h 29"/>
                <a:gd name="T10" fmla="*/ 145 w 32"/>
                <a:gd name="T11" fmla="*/ 6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9">
                  <a:moveTo>
                    <a:pt x="9" y="4"/>
                  </a:moveTo>
                  <a:cubicBezTo>
                    <a:pt x="5" y="6"/>
                    <a:pt x="2" y="8"/>
                    <a:pt x="1" y="12"/>
                  </a:cubicBezTo>
                  <a:cubicBezTo>
                    <a:pt x="0" y="15"/>
                    <a:pt x="0" y="18"/>
                    <a:pt x="2" y="22"/>
                  </a:cubicBezTo>
                  <a:cubicBezTo>
                    <a:pt x="6" y="28"/>
                    <a:pt x="18" y="29"/>
                    <a:pt x="25" y="22"/>
                  </a:cubicBezTo>
                  <a:cubicBezTo>
                    <a:pt x="32" y="15"/>
                    <a:pt x="30" y="5"/>
                    <a:pt x="25" y="2"/>
                  </a:cubicBezTo>
                  <a:cubicBezTo>
                    <a:pt x="19" y="0"/>
                    <a:pt x="16" y="1"/>
                    <a:pt x="9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4" name="Freeform 838">
              <a:extLst>
                <a:ext uri="{FF2B5EF4-FFF2-40B4-BE49-F238E27FC236}">
                  <a16:creationId xmlns:a16="http://schemas.microsoft.com/office/drawing/2014/main" id="{66C4AD8A-1FCA-4131-905A-9417B0FFB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724"/>
              <a:ext cx="50" cy="62"/>
            </a:xfrm>
            <a:custGeom>
              <a:avLst/>
              <a:gdLst>
                <a:gd name="T0" fmla="*/ 208 w 20"/>
                <a:gd name="T1" fmla="*/ 12 h 25"/>
                <a:gd name="T2" fmla="*/ 125 w 20"/>
                <a:gd name="T3" fmla="*/ 0 h 25"/>
                <a:gd name="T4" fmla="*/ 188 w 20"/>
                <a:gd name="T5" fmla="*/ 12 h 25"/>
                <a:gd name="T6" fmla="*/ 188 w 20"/>
                <a:gd name="T7" fmla="*/ 290 h 25"/>
                <a:gd name="T8" fmla="*/ 0 w 20"/>
                <a:gd name="T9" fmla="*/ 370 h 25"/>
                <a:gd name="T10" fmla="*/ 208 w 20"/>
                <a:gd name="T11" fmla="*/ 290 h 25"/>
                <a:gd name="T12" fmla="*/ 208 w 20"/>
                <a:gd name="T13" fmla="*/ 1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5">
                  <a:moveTo>
                    <a:pt x="13" y="1"/>
                  </a:moveTo>
                  <a:cubicBezTo>
                    <a:pt x="11" y="0"/>
                    <a:pt x="10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7" y="4"/>
                    <a:pt x="19" y="13"/>
                    <a:pt x="12" y="19"/>
                  </a:cubicBezTo>
                  <a:cubicBezTo>
                    <a:pt x="9" y="23"/>
                    <a:pt x="4" y="24"/>
                    <a:pt x="0" y="24"/>
                  </a:cubicBezTo>
                  <a:cubicBezTo>
                    <a:pt x="4" y="25"/>
                    <a:pt x="10" y="23"/>
                    <a:pt x="13" y="19"/>
                  </a:cubicBezTo>
                  <a:cubicBezTo>
                    <a:pt x="20" y="13"/>
                    <a:pt x="18" y="4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5" name="Freeform 839">
              <a:extLst>
                <a:ext uri="{FF2B5EF4-FFF2-40B4-BE49-F238E27FC236}">
                  <a16:creationId xmlns:a16="http://schemas.microsoft.com/office/drawing/2014/main" id="{8C43E85E-CC8B-4996-B7CF-95B05704D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724"/>
              <a:ext cx="47" cy="60"/>
            </a:xfrm>
            <a:custGeom>
              <a:avLst/>
              <a:gdLst>
                <a:gd name="T0" fmla="*/ 42 w 19"/>
                <a:gd name="T1" fmla="*/ 300 h 24"/>
                <a:gd name="T2" fmla="*/ 30 w 19"/>
                <a:gd name="T3" fmla="*/ 158 h 24"/>
                <a:gd name="T4" fmla="*/ 153 w 19"/>
                <a:gd name="T5" fmla="*/ 50 h 24"/>
                <a:gd name="T6" fmla="*/ 287 w 19"/>
                <a:gd name="T7" fmla="*/ 0 h 24"/>
                <a:gd name="T8" fmla="*/ 134 w 19"/>
                <a:gd name="T9" fmla="*/ 50 h 24"/>
                <a:gd name="T10" fmla="*/ 12 w 19"/>
                <a:gd name="T11" fmla="*/ 158 h 24"/>
                <a:gd name="T12" fmla="*/ 30 w 19"/>
                <a:gd name="T13" fmla="*/ 300 h 24"/>
                <a:gd name="T14" fmla="*/ 183 w 19"/>
                <a:gd name="T15" fmla="*/ 375 h 24"/>
                <a:gd name="T16" fmla="*/ 42 w 19"/>
                <a:gd name="T17" fmla="*/ 30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4">
                  <a:moveTo>
                    <a:pt x="3" y="19"/>
                  </a:moveTo>
                  <a:cubicBezTo>
                    <a:pt x="1" y="16"/>
                    <a:pt x="1" y="13"/>
                    <a:pt x="2" y="10"/>
                  </a:cubicBezTo>
                  <a:cubicBezTo>
                    <a:pt x="3" y="6"/>
                    <a:pt x="6" y="5"/>
                    <a:pt x="10" y="3"/>
                  </a:cubicBezTo>
                  <a:cubicBezTo>
                    <a:pt x="14" y="1"/>
                    <a:pt x="17" y="0"/>
                    <a:pt x="19" y="0"/>
                  </a:cubicBezTo>
                  <a:cubicBezTo>
                    <a:pt x="16" y="0"/>
                    <a:pt x="14" y="1"/>
                    <a:pt x="9" y="3"/>
                  </a:cubicBezTo>
                  <a:cubicBezTo>
                    <a:pt x="5" y="4"/>
                    <a:pt x="2" y="6"/>
                    <a:pt x="1" y="10"/>
                  </a:cubicBezTo>
                  <a:cubicBezTo>
                    <a:pt x="0" y="13"/>
                    <a:pt x="0" y="16"/>
                    <a:pt x="2" y="19"/>
                  </a:cubicBezTo>
                  <a:cubicBezTo>
                    <a:pt x="4" y="22"/>
                    <a:pt x="8" y="24"/>
                    <a:pt x="12" y="24"/>
                  </a:cubicBezTo>
                  <a:cubicBezTo>
                    <a:pt x="9" y="24"/>
                    <a:pt x="5" y="22"/>
                    <a:pt x="3" y="19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6" name="Freeform 840">
              <a:extLst>
                <a:ext uri="{FF2B5EF4-FFF2-40B4-BE49-F238E27FC236}">
                  <a16:creationId xmlns:a16="http://schemas.microsoft.com/office/drawing/2014/main" id="{AFFA02B3-C4B2-4643-B2BC-8C4AFFCBD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734"/>
              <a:ext cx="50" cy="40"/>
            </a:xfrm>
            <a:custGeom>
              <a:avLst/>
              <a:gdLst>
                <a:gd name="T0" fmla="*/ 208 w 20"/>
                <a:gd name="T1" fmla="*/ 20 h 16"/>
                <a:gd name="T2" fmla="*/ 175 w 20"/>
                <a:gd name="T3" fmla="*/ 208 h 16"/>
                <a:gd name="T4" fmla="*/ 20 w 20"/>
                <a:gd name="T5" fmla="*/ 125 h 16"/>
                <a:gd name="T6" fmla="*/ 208 w 20"/>
                <a:gd name="T7" fmla="*/ 2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6">
                  <a:moveTo>
                    <a:pt x="13" y="1"/>
                  </a:moveTo>
                  <a:cubicBezTo>
                    <a:pt x="20" y="2"/>
                    <a:pt x="19" y="10"/>
                    <a:pt x="11" y="13"/>
                  </a:cubicBezTo>
                  <a:cubicBezTo>
                    <a:pt x="3" y="16"/>
                    <a:pt x="0" y="11"/>
                    <a:pt x="1" y="8"/>
                  </a:cubicBezTo>
                  <a:cubicBezTo>
                    <a:pt x="1" y="4"/>
                    <a:pt x="8" y="0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7" name="Freeform 841">
              <a:extLst>
                <a:ext uri="{FF2B5EF4-FFF2-40B4-BE49-F238E27FC236}">
                  <a16:creationId xmlns:a16="http://schemas.microsoft.com/office/drawing/2014/main" id="{E4ED1F2F-C088-46AE-92BA-073DB7784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739"/>
              <a:ext cx="43" cy="32"/>
            </a:xfrm>
            <a:custGeom>
              <a:avLst/>
              <a:gdLst>
                <a:gd name="T0" fmla="*/ 225 w 17"/>
                <a:gd name="T1" fmla="*/ 0 h 13"/>
                <a:gd name="T2" fmla="*/ 129 w 17"/>
                <a:gd name="T3" fmla="*/ 153 h 13"/>
                <a:gd name="T4" fmla="*/ 0 w 17"/>
                <a:gd name="T5" fmla="*/ 153 h 13"/>
                <a:gd name="T6" fmla="*/ 147 w 17"/>
                <a:gd name="T7" fmla="*/ 162 h 13"/>
                <a:gd name="T8" fmla="*/ 225 w 1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14" y="0"/>
                  </a:moveTo>
                  <a:cubicBezTo>
                    <a:pt x="16" y="3"/>
                    <a:pt x="14" y="8"/>
                    <a:pt x="8" y="10"/>
                  </a:cubicBezTo>
                  <a:cubicBezTo>
                    <a:pt x="4" y="12"/>
                    <a:pt x="1" y="11"/>
                    <a:pt x="0" y="10"/>
                  </a:cubicBezTo>
                  <a:cubicBezTo>
                    <a:pt x="1" y="12"/>
                    <a:pt x="4" y="13"/>
                    <a:pt x="9" y="11"/>
                  </a:cubicBezTo>
                  <a:cubicBezTo>
                    <a:pt x="15" y="9"/>
                    <a:pt x="17" y="3"/>
                    <a:pt x="14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8" name="Freeform 842">
              <a:extLst>
                <a:ext uri="{FF2B5EF4-FFF2-40B4-BE49-F238E27FC236}">
                  <a16:creationId xmlns:a16="http://schemas.microsoft.com/office/drawing/2014/main" id="{6C4A4C72-B276-49DD-8B9F-D986DCBE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736"/>
              <a:ext cx="20" cy="13"/>
            </a:xfrm>
            <a:custGeom>
              <a:avLst/>
              <a:gdLst>
                <a:gd name="T0" fmla="*/ 125 w 8"/>
                <a:gd name="T1" fmla="*/ 0 h 5"/>
                <a:gd name="T2" fmla="*/ 0 w 8"/>
                <a:gd name="T3" fmla="*/ 88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1" y="3"/>
                    <a:pt x="0" y="5"/>
                  </a:cubicBezTo>
                  <a:cubicBezTo>
                    <a:pt x="2" y="4"/>
                    <a:pt x="5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9" name="Freeform 843">
              <a:extLst>
                <a:ext uri="{FF2B5EF4-FFF2-40B4-BE49-F238E27FC236}">
                  <a16:creationId xmlns:a16="http://schemas.microsoft.com/office/drawing/2014/main" id="{0745FD22-9F4B-4BF9-988F-F8D856E0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749"/>
              <a:ext cx="30" cy="22"/>
            </a:xfrm>
            <a:custGeom>
              <a:avLst/>
              <a:gdLst>
                <a:gd name="T0" fmla="*/ 0 w 12"/>
                <a:gd name="T1" fmla="*/ 120 h 9"/>
                <a:gd name="T2" fmla="*/ 188 w 12"/>
                <a:gd name="T3" fmla="*/ 0 h 9"/>
                <a:gd name="T4" fmla="*/ 0 w 12"/>
                <a:gd name="T5" fmla="*/ 1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8"/>
                  </a:moveTo>
                  <a:cubicBezTo>
                    <a:pt x="2" y="9"/>
                    <a:pt x="11" y="6"/>
                    <a:pt x="12" y="0"/>
                  </a:cubicBezTo>
                  <a:cubicBezTo>
                    <a:pt x="12" y="3"/>
                    <a:pt x="8" y="9"/>
                    <a:pt x="0" y="8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0" name="Freeform 844">
              <a:extLst>
                <a:ext uri="{FF2B5EF4-FFF2-40B4-BE49-F238E27FC236}">
                  <a16:creationId xmlns:a16="http://schemas.microsoft.com/office/drawing/2014/main" id="{F8B0F728-9736-454E-A8F9-F0495317C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719"/>
              <a:ext cx="80" cy="72"/>
            </a:xfrm>
            <a:custGeom>
              <a:avLst/>
              <a:gdLst>
                <a:gd name="T0" fmla="*/ 145 w 32"/>
                <a:gd name="T1" fmla="*/ 62 h 29"/>
                <a:gd name="T2" fmla="*/ 20 w 32"/>
                <a:gd name="T3" fmla="*/ 184 h 29"/>
                <a:gd name="T4" fmla="*/ 33 w 32"/>
                <a:gd name="T5" fmla="*/ 340 h 29"/>
                <a:gd name="T6" fmla="*/ 395 w 32"/>
                <a:gd name="T7" fmla="*/ 340 h 29"/>
                <a:gd name="T8" fmla="*/ 395 w 32"/>
                <a:gd name="T9" fmla="*/ 30 h 29"/>
                <a:gd name="T10" fmla="*/ 145 w 32"/>
                <a:gd name="T11" fmla="*/ 6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9">
                  <a:moveTo>
                    <a:pt x="9" y="4"/>
                  </a:moveTo>
                  <a:cubicBezTo>
                    <a:pt x="5" y="6"/>
                    <a:pt x="2" y="8"/>
                    <a:pt x="1" y="12"/>
                  </a:cubicBezTo>
                  <a:cubicBezTo>
                    <a:pt x="0" y="15"/>
                    <a:pt x="0" y="18"/>
                    <a:pt x="2" y="22"/>
                  </a:cubicBezTo>
                  <a:cubicBezTo>
                    <a:pt x="6" y="28"/>
                    <a:pt x="18" y="29"/>
                    <a:pt x="25" y="22"/>
                  </a:cubicBezTo>
                  <a:cubicBezTo>
                    <a:pt x="32" y="15"/>
                    <a:pt x="30" y="5"/>
                    <a:pt x="25" y="2"/>
                  </a:cubicBezTo>
                  <a:cubicBezTo>
                    <a:pt x="19" y="0"/>
                    <a:pt x="16" y="1"/>
                    <a:pt x="9" y="4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1" name="Freeform 845">
              <a:extLst>
                <a:ext uri="{FF2B5EF4-FFF2-40B4-BE49-F238E27FC236}">
                  <a16:creationId xmlns:a16="http://schemas.microsoft.com/office/drawing/2014/main" id="{00874489-9C28-459A-BA83-A6D03A37C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736"/>
              <a:ext cx="42" cy="35"/>
            </a:xfrm>
            <a:custGeom>
              <a:avLst/>
              <a:gdLst>
                <a:gd name="T0" fmla="*/ 183 w 17"/>
                <a:gd name="T1" fmla="*/ 0 h 14"/>
                <a:gd name="T2" fmla="*/ 245 w 17"/>
                <a:gd name="T3" fmla="*/ 63 h 14"/>
                <a:gd name="T4" fmla="*/ 153 w 17"/>
                <a:gd name="T5" fmla="*/ 188 h 14"/>
                <a:gd name="T6" fmla="*/ 30 w 17"/>
                <a:gd name="T7" fmla="*/ 188 h 14"/>
                <a:gd name="T8" fmla="*/ 0 w 17"/>
                <a:gd name="T9" fmla="*/ 113 h 14"/>
                <a:gd name="T10" fmla="*/ 30 w 17"/>
                <a:gd name="T11" fmla="*/ 188 h 14"/>
                <a:gd name="T12" fmla="*/ 153 w 17"/>
                <a:gd name="T13" fmla="*/ 188 h 14"/>
                <a:gd name="T14" fmla="*/ 257 w 17"/>
                <a:gd name="T15" fmla="*/ 63 h 14"/>
                <a:gd name="T16" fmla="*/ 183 w 17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4">
                  <a:moveTo>
                    <a:pt x="12" y="0"/>
                  </a:moveTo>
                  <a:cubicBezTo>
                    <a:pt x="15" y="0"/>
                    <a:pt x="16" y="2"/>
                    <a:pt x="16" y="4"/>
                  </a:cubicBezTo>
                  <a:cubicBezTo>
                    <a:pt x="17" y="6"/>
                    <a:pt x="15" y="10"/>
                    <a:pt x="10" y="12"/>
                  </a:cubicBezTo>
                  <a:cubicBezTo>
                    <a:pt x="6" y="14"/>
                    <a:pt x="3" y="13"/>
                    <a:pt x="2" y="12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3"/>
                    <a:pt x="6" y="14"/>
                    <a:pt x="10" y="12"/>
                  </a:cubicBezTo>
                  <a:cubicBezTo>
                    <a:pt x="15" y="10"/>
                    <a:pt x="17" y="6"/>
                    <a:pt x="17" y="4"/>
                  </a:cubicBezTo>
                  <a:cubicBezTo>
                    <a:pt x="16" y="1"/>
                    <a:pt x="15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2" name="Freeform 846">
              <a:extLst>
                <a:ext uri="{FF2B5EF4-FFF2-40B4-BE49-F238E27FC236}">
                  <a16:creationId xmlns:a16="http://schemas.microsoft.com/office/drawing/2014/main" id="{BCF5C3EC-34D6-4277-901D-9E4CAB1DF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991"/>
              <a:ext cx="95" cy="63"/>
            </a:xfrm>
            <a:custGeom>
              <a:avLst/>
              <a:gdLst>
                <a:gd name="T0" fmla="*/ 220 w 38"/>
                <a:gd name="T1" fmla="*/ 20 h 25"/>
                <a:gd name="T2" fmla="*/ 95 w 38"/>
                <a:gd name="T3" fmla="*/ 83 h 25"/>
                <a:gd name="T4" fmla="*/ 270 w 38"/>
                <a:gd name="T5" fmla="*/ 368 h 25"/>
                <a:gd name="T6" fmla="*/ 583 w 38"/>
                <a:gd name="T7" fmla="*/ 242 h 25"/>
                <a:gd name="T8" fmla="*/ 520 w 38"/>
                <a:gd name="T9" fmla="*/ 63 h 25"/>
                <a:gd name="T10" fmla="*/ 345 w 38"/>
                <a:gd name="T11" fmla="*/ 33 h 25"/>
                <a:gd name="T12" fmla="*/ 220 w 38"/>
                <a:gd name="T13" fmla="*/ 2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5">
                  <a:moveTo>
                    <a:pt x="14" y="1"/>
                  </a:moveTo>
                  <a:cubicBezTo>
                    <a:pt x="10" y="1"/>
                    <a:pt x="8" y="3"/>
                    <a:pt x="6" y="5"/>
                  </a:cubicBezTo>
                  <a:cubicBezTo>
                    <a:pt x="0" y="13"/>
                    <a:pt x="7" y="21"/>
                    <a:pt x="17" y="23"/>
                  </a:cubicBezTo>
                  <a:cubicBezTo>
                    <a:pt x="27" y="25"/>
                    <a:pt x="35" y="20"/>
                    <a:pt x="37" y="15"/>
                  </a:cubicBezTo>
                  <a:cubicBezTo>
                    <a:pt x="38" y="10"/>
                    <a:pt x="37" y="7"/>
                    <a:pt x="33" y="4"/>
                  </a:cubicBezTo>
                  <a:cubicBezTo>
                    <a:pt x="29" y="2"/>
                    <a:pt x="24" y="2"/>
                    <a:pt x="22" y="2"/>
                  </a:cubicBezTo>
                  <a:cubicBezTo>
                    <a:pt x="19" y="1"/>
                    <a:pt x="16" y="0"/>
                    <a:pt x="14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3" name="Freeform 847">
              <a:extLst>
                <a:ext uri="{FF2B5EF4-FFF2-40B4-BE49-F238E27FC236}">
                  <a16:creationId xmlns:a16="http://schemas.microsoft.com/office/drawing/2014/main" id="{871494EC-2D45-491D-98AA-B7226FB7E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994"/>
              <a:ext cx="73" cy="35"/>
            </a:xfrm>
            <a:custGeom>
              <a:avLst/>
              <a:gdLst>
                <a:gd name="T0" fmla="*/ 380 w 29"/>
                <a:gd name="T1" fmla="*/ 50 h 14"/>
                <a:gd name="T2" fmla="*/ 222 w 29"/>
                <a:gd name="T3" fmla="*/ 20 h 14"/>
                <a:gd name="T4" fmla="*/ 96 w 29"/>
                <a:gd name="T5" fmla="*/ 0 h 14"/>
                <a:gd name="T6" fmla="*/ 0 w 29"/>
                <a:gd name="T7" fmla="*/ 50 h 14"/>
                <a:gd name="T8" fmla="*/ 96 w 29"/>
                <a:gd name="T9" fmla="*/ 20 h 14"/>
                <a:gd name="T10" fmla="*/ 209 w 29"/>
                <a:gd name="T11" fmla="*/ 33 h 14"/>
                <a:gd name="T12" fmla="*/ 368 w 29"/>
                <a:gd name="T13" fmla="*/ 63 h 14"/>
                <a:gd name="T14" fmla="*/ 443 w 29"/>
                <a:gd name="T15" fmla="*/ 220 h 14"/>
                <a:gd name="T16" fmla="*/ 443 w 29"/>
                <a:gd name="T17" fmla="*/ 220 h 14"/>
                <a:gd name="T18" fmla="*/ 380 w 29"/>
                <a:gd name="T19" fmla="*/ 5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14">
                  <a:moveTo>
                    <a:pt x="24" y="3"/>
                  </a:moveTo>
                  <a:cubicBezTo>
                    <a:pt x="21" y="2"/>
                    <a:pt x="16" y="1"/>
                    <a:pt x="14" y="1"/>
                  </a:cubicBezTo>
                  <a:cubicBezTo>
                    <a:pt x="11" y="1"/>
                    <a:pt x="9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2" y="2"/>
                    <a:pt x="3" y="2"/>
                    <a:pt x="6" y="1"/>
                  </a:cubicBezTo>
                  <a:cubicBezTo>
                    <a:pt x="8" y="1"/>
                    <a:pt x="11" y="2"/>
                    <a:pt x="13" y="2"/>
                  </a:cubicBezTo>
                  <a:cubicBezTo>
                    <a:pt x="16" y="2"/>
                    <a:pt x="20" y="2"/>
                    <a:pt x="23" y="4"/>
                  </a:cubicBezTo>
                  <a:cubicBezTo>
                    <a:pt x="27" y="6"/>
                    <a:pt x="29" y="9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9"/>
                    <a:pt x="28" y="6"/>
                    <a:pt x="24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4" name="Freeform 848">
              <a:extLst>
                <a:ext uri="{FF2B5EF4-FFF2-40B4-BE49-F238E27FC236}">
                  <a16:creationId xmlns:a16="http://schemas.microsoft.com/office/drawing/2014/main" id="{E286E1DB-B3B9-4868-868E-200BBA12F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1001"/>
              <a:ext cx="85" cy="50"/>
            </a:xfrm>
            <a:custGeom>
              <a:avLst/>
              <a:gdLst>
                <a:gd name="T0" fmla="*/ 270 w 34"/>
                <a:gd name="T1" fmla="*/ 283 h 20"/>
                <a:gd name="T2" fmla="*/ 95 w 34"/>
                <a:gd name="T3" fmla="*/ 20 h 20"/>
                <a:gd name="T4" fmla="*/ 113 w 34"/>
                <a:gd name="T5" fmla="*/ 0 h 20"/>
                <a:gd name="T6" fmla="*/ 95 w 34"/>
                <a:gd name="T7" fmla="*/ 33 h 20"/>
                <a:gd name="T8" fmla="*/ 250 w 34"/>
                <a:gd name="T9" fmla="*/ 300 h 20"/>
                <a:gd name="T10" fmla="*/ 533 w 34"/>
                <a:gd name="T11" fmla="*/ 220 h 20"/>
                <a:gd name="T12" fmla="*/ 270 w 34"/>
                <a:gd name="T13" fmla="*/ 28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0">
                  <a:moveTo>
                    <a:pt x="17" y="18"/>
                  </a:moveTo>
                  <a:cubicBezTo>
                    <a:pt x="7" y="16"/>
                    <a:pt x="1" y="8"/>
                    <a:pt x="6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0" y="9"/>
                    <a:pt x="7" y="17"/>
                    <a:pt x="16" y="19"/>
                  </a:cubicBezTo>
                  <a:cubicBezTo>
                    <a:pt x="24" y="20"/>
                    <a:pt x="31" y="17"/>
                    <a:pt x="34" y="14"/>
                  </a:cubicBezTo>
                  <a:cubicBezTo>
                    <a:pt x="30" y="17"/>
                    <a:pt x="24" y="19"/>
                    <a:pt x="17" y="18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5" name="Freeform 849">
              <a:extLst>
                <a:ext uri="{FF2B5EF4-FFF2-40B4-BE49-F238E27FC236}">
                  <a16:creationId xmlns:a16="http://schemas.microsoft.com/office/drawing/2014/main" id="{51EED9CA-3E6C-4B16-99E5-2F5CD1F10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009"/>
              <a:ext cx="50" cy="27"/>
            </a:xfrm>
            <a:custGeom>
              <a:avLst/>
              <a:gdLst>
                <a:gd name="T0" fmla="*/ 300 w 20"/>
                <a:gd name="T1" fmla="*/ 91 h 11"/>
                <a:gd name="T2" fmla="*/ 95 w 20"/>
                <a:gd name="T3" fmla="*/ 133 h 11"/>
                <a:gd name="T4" fmla="*/ 50 w 20"/>
                <a:gd name="T5" fmla="*/ 12 h 11"/>
                <a:gd name="T6" fmla="*/ 188 w 20"/>
                <a:gd name="T7" fmla="*/ 12 h 11"/>
                <a:gd name="T8" fmla="*/ 300 w 20"/>
                <a:gd name="T9" fmla="*/ 9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19" y="6"/>
                  </a:moveTo>
                  <a:cubicBezTo>
                    <a:pt x="18" y="10"/>
                    <a:pt x="11" y="11"/>
                    <a:pt x="6" y="9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5" y="0"/>
                    <a:pt x="7" y="0"/>
                    <a:pt x="12" y="1"/>
                  </a:cubicBezTo>
                  <a:cubicBezTo>
                    <a:pt x="16" y="2"/>
                    <a:pt x="20" y="3"/>
                    <a:pt x="19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6" name="Freeform 850">
              <a:extLst>
                <a:ext uri="{FF2B5EF4-FFF2-40B4-BE49-F238E27FC236}">
                  <a16:creationId xmlns:a16="http://schemas.microsoft.com/office/drawing/2014/main" id="{2D93FDD4-B674-4065-A7E1-4E935D45A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014"/>
              <a:ext cx="47" cy="22"/>
            </a:xfrm>
            <a:custGeom>
              <a:avLst/>
              <a:gdLst>
                <a:gd name="T0" fmla="*/ 92 w 19"/>
                <a:gd name="T1" fmla="*/ 71 h 9"/>
                <a:gd name="T2" fmla="*/ 12 w 19"/>
                <a:gd name="T3" fmla="*/ 0 h 9"/>
                <a:gd name="T4" fmla="*/ 92 w 19"/>
                <a:gd name="T5" fmla="*/ 103 h 9"/>
                <a:gd name="T6" fmla="*/ 287 w 19"/>
                <a:gd name="T7" fmla="*/ 59 h 9"/>
                <a:gd name="T8" fmla="*/ 92 w 19"/>
                <a:gd name="T9" fmla="*/ 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9">
                  <a:moveTo>
                    <a:pt x="6" y="5"/>
                  </a:moveTo>
                  <a:cubicBezTo>
                    <a:pt x="3" y="4"/>
                    <a:pt x="1" y="2"/>
                    <a:pt x="1" y="0"/>
                  </a:cubicBezTo>
                  <a:cubicBezTo>
                    <a:pt x="0" y="2"/>
                    <a:pt x="1" y="5"/>
                    <a:pt x="6" y="7"/>
                  </a:cubicBezTo>
                  <a:cubicBezTo>
                    <a:pt x="11" y="9"/>
                    <a:pt x="18" y="8"/>
                    <a:pt x="19" y="4"/>
                  </a:cubicBezTo>
                  <a:cubicBezTo>
                    <a:pt x="17" y="7"/>
                    <a:pt x="11" y="7"/>
                    <a:pt x="6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7" name="Freeform 851">
              <a:extLst>
                <a:ext uri="{FF2B5EF4-FFF2-40B4-BE49-F238E27FC236}">
                  <a16:creationId xmlns:a16="http://schemas.microsoft.com/office/drawing/2014/main" id="{084361ED-D51C-460E-B125-9DA43A8E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009"/>
              <a:ext cx="32" cy="10"/>
            </a:xfrm>
            <a:custGeom>
              <a:avLst/>
              <a:gdLst>
                <a:gd name="T0" fmla="*/ 0 w 13"/>
                <a:gd name="T1" fmla="*/ 20 h 4"/>
                <a:gd name="T2" fmla="*/ 194 w 13"/>
                <a:gd name="T3" fmla="*/ 63 h 4"/>
                <a:gd name="T4" fmla="*/ 91 w 13"/>
                <a:gd name="T5" fmla="*/ 33 h 4"/>
                <a:gd name="T6" fmla="*/ 0 w 1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">
                  <a:moveTo>
                    <a:pt x="0" y="1"/>
                  </a:moveTo>
                  <a:cubicBezTo>
                    <a:pt x="4" y="0"/>
                    <a:pt x="10" y="1"/>
                    <a:pt x="13" y="4"/>
                  </a:cubicBezTo>
                  <a:cubicBezTo>
                    <a:pt x="11" y="3"/>
                    <a:pt x="8" y="2"/>
                    <a:pt x="6" y="2"/>
                  </a:cubicBezTo>
                  <a:cubicBezTo>
                    <a:pt x="3" y="1"/>
                    <a:pt x="0" y="1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8" name="Freeform 852">
              <a:extLst>
                <a:ext uri="{FF2B5EF4-FFF2-40B4-BE49-F238E27FC236}">
                  <a16:creationId xmlns:a16="http://schemas.microsoft.com/office/drawing/2014/main" id="{2125E71E-D6A4-4937-A06A-810ABE389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006"/>
              <a:ext cx="25" cy="13"/>
            </a:xfrm>
            <a:custGeom>
              <a:avLst/>
              <a:gdLst>
                <a:gd name="T0" fmla="*/ 95 w 10"/>
                <a:gd name="T1" fmla="*/ 21 h 5"/>
                <a:gd name="T2" fmla="*/ 0 w 10"/>
                <a:gd name="T3" fmla="*/ 21 h 5"/>
                <a:gd name="T4" fmla="*/ 158 w 10"/>
                <a:gd name="T5" fmla="*/ 88 h 5"/>
                <a:gd name="T6" fmla="*/ 95 w 10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6" y="1"/>
                  </a:moveTo>
                  <a:cubicBezTo>
                    <a:pt x="4" y="1"/>
                    <a:pt x="2" y="0"/>
                    <a:pt x="0" y="1"/>
                  </a:cubicBezTo>
                  <a:cubicBezTo>
                    <a:pt x="2" y="1"/>
                    <a:pt x="10" y="2"/>
                    <a:pt x="10" y="5"/>
                  </a:cubicBezTo>
                  <a:cubicBezTo>
                    <a:pt x="10" y="4"/>
                    <a:pt x="9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9" name="Freeform 853">
              <a:extLst>
                <a:ext uri="{FF2B5EF4-FFF2-40B4-BE49-F238E27FC236}">
                  <a16:creationId xmlns:a16="http://schemas.microsoft.com/office/drawing/2014/main" id="{D93DEBFF-8CD1-44C1-B141-C0D23BC29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029"/>
              <a:ext cx="35" cy="10"/>
            </a:xfrm>
            <a:custGeom>
              <a:avLst/>
              <a:gdLst>
                <a:gd name="T0" fmla="*/ 0 w 14"/>
                <a:gd name="T1" fmla="*/ 0 h 4"/>
                <a:gd name="T2" fmla="*/ 220 w 14"/>
                <a:gd name="T3" fmla="*/ 33 h 4"/>
                <a:gd name="T4" fmla="*/ 0 w 1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2" y="1"/>
                    <a:pt x="9" y="3"/>
                    <a:pt x="14" y="2"/>
                  </a:cubicBezTo>
                  <a:cubicBezTo>
                    <a:pt x="13" y="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0" name="Freeform 854">
              <a:extLst>
                <a:ext uri="{FF2B5EF4-FFF2-40B4-BE49-F238E27FC236}">
                  <a16:creationId xmlns:a16="http://schemas.microsoft.com/office/drawing/2014/main" id="{33E3DE2B-7301-4A5E-956C-66751B0D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991"/>
              <a:ext cx="95" cy="63"/>
            </a:xfrm>
            <a:custGeom>
              <a:avLst/>
              <a:gdLst>
                <a:gd name="T0" fmla="*/ 220 w 38"/>
                <a:gd name="T1" fmla="*/ 20 h 25"/>
                <a:gd name="T2" fmla="*/ 95 w 38"/>
                <a:gd name="T3" fmla="*/ 83 h 25"/>
                <a:gd name="T4" fmla="*/ 270 w 38"/>
                <a:gd name="T5" fmla="*/ 368 h 25"/>
                <a:gd name="T6" fmla="*/ 583 w 38"/>
                <a:gd name="T7" fmla="*/ 242 h 25"/>
                <a:gd name="T8" fmla="*/ 520 w 38"/>
                <a:gd name="T9" fmla="*/ 63 h 25"/>
                <a:gd name="T10" fmla="*/ 345 w 38"/>
                <a:gd name="T11" fmla="*/ 33 h 25"/>
                <a:gd name="T12" fmla="*/ 220 w 38"/>
                <a:gd name="T13" fmla="*/ 2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5">
                  <a:moveTo>
                    <a:pt x="14" y="1"/>
                  </a:moveTo>
                  <a:cubicBezTo>
                    <a:pt x="10" y="1"/>
                    <a:pt x="8" y="3"/>
                    <a:pt x="6" y="5"/>
                  </a:cubicBezTo>
                  <a:cubicBezTo>
                    <a:pt x="0" y="13"/>
                    <a:pt x="7" y="21"/>
                    <a:pt x="17" y="23"/>
                  </a:cubicBezTo>
                  <a:cubicBezTo>
                    <a:pt x="27" y="25"/>
                    <a:pt x="35" y="20"/>
                    <a:pt x="37" y="15"/>
                  </a:cubicBezTo>
                  <a:cubicBezTo>
                    <a:pt x="38" y="10"/>
                    <a:pt x="37" y="7"/>
                    <a:pt x="33" y="4"/>
                  </a:cubicBezTo>
                  <a:cubicBezTo>
                    <a:pt x="29" y="2"/>
                    <a:pt x="24" y="2"/>
                    <a:pt x="22" y="2"/>
                  </a:cubicBezTo>
                  <a:cubicBezTo>
                    <a:pt x="19" y="1"/>
                    <a:pt x="16" y="0"/>
                    <a:pt x="14" y="1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1" name="Freeform 855">
              <a:extLst>
                <a:ext uri="{FF2B5EF4-FFF2-40B4-BE49-F238E27FC236}">
                  <a16:creationId xmlns:a16="http://schemas.microsoft.com/office/drawing/2014/main" id="{DF4BB55B-CDC4-4591-BC21-74DFB8C9D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011"/>
              <a:ext cx="45" cy="23"/>
            </a:xfrm>
            <a:custGeom>
              <a:avLst/>
              <a:gdLst>
                <a:gd name="T0" fmla="*/ 0 w 18"/>
                <a:gd name="T1" fmla="*/ 51 h 9"/>
                <a:gd name="T2" fmla="*/ 83 w 18"/>
                <a:gd name="T3" fmla="*/ 130 h 9"/>
                <a:gd name="T4" fmla="*/ 250 w 18"/>
                <a:gd name="T5" fmla="*/ 130 h 9"/>
                <a:gd name="T6" fmla="*/ 283 w 18"/>
                <a:gd name="T7" fmla="*/ 84 h 9"/>
                <a:gd name="T8" fmla="*/ 250 w 18"/>
                <a:gd name="T9" fmla="*/ 130 h 9"/>
                <a:gd name="T10" fmla="*/ 83 w 18"/>
                <a:gd name="T11" fmla="*/ 130 h 9"/>
                <a:gd name="T12" fmla="*/ 0 w 18"/>
                <a:gd name="T13" fmla="*/ 51 h 9"/>
                <a:gd name="T14" fmla="*/ 33 w 18"/>
                <a:gd name="T15" fmla="*/ 0 h 9"/>
                <a:gd name="T16" fmla="*/ 0 w 18"/>
                <a:gd name="T17" fmla="*/ 5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0" y="5"/>
                    <a:pt x="2" y="7"/>
                    <a:pt x="5" y="8"/>
                  </a:cubicBezTo>
                  <a:cubicBezTo>
                    <a:pt x="9" y="9"/>
                    <a:pt x="13" y="9"/>
                    <a:pt x="16" y="8"/>
                  </a:cubicBezTo>
                  <a:cubicBezTo>
                    <a:pt x="17" y="7"/>
                    <a:pt x="18" y="6"/>
                    <a:pt x="18" y="5"/>
                  </a:cubicBezTo>
                  <a:cubicBezTo>
                    <a:pt x="18" y="6"/>
                    <a:pt x="17" y="7"/>
                    <a:pt x="16" y="8"/>
                  </a:cubicBezTo>
                  <a:cubicBezTo>
                    <a:pt x="13" y="9"/>
                    <a:pt x="9" y="9"/>
                    <a:pt x="5" y="8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2" name="Freeform 856">
              <a:extLst>
                <a:ext uri="{FF2B5EF4-FFF2-40B4-BE49-F238E27FC236}">
                  <a16:creationId xmlns:a16="http://schemas.microsoft.com/office/drawing/2014/main" id="{897A4DBC-F6E3-45EF-8A3E-3EF1F1422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501"/>
              <a:ext cx="72" cy="103"/>
            </a:xfrm>
            <a:custGeom>
              <a:avLst/>
              <a:gdLst>
                <a:gd name="T0" fmla="*/ 12 w 29"/>
                <a:gd name="T1" fmla="*/ 430 h 41"/>
                <a:gd name="T2" fmla="*/ 124 w 29"/>
                <a:gd name="T3" fmla="*/ 618 h 41"/>
                <a:gd name="T4" fmla="*/ 382 w 29"/>
                <a:gd name="T5" fmla="*/ 379 h 41"/>
                <a:gd name="T6" fmla="*/ 353 w 29"/>
                <a:gd name="T7" fmla="*/ 50 h 41"/>
                <a:gd name="T8" fmla="*/ 196 w 29"/>
                <a:gd name="T9" fmla="*/ 63 h 41"/>
                <a:gd name="T10" fmla="*/ 104 w 29"/>
                <a:gd name="T11" fmla="*/ 239 h 41"/>
                <a:gd name="T12" fmla="*/ 12 w 29"/>
                <a:gd name="T13" fmla="*/ 43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1">
                  <a:moveTo>
                    <a:pt x="1" y="27"/>
                  </a:moveTo>
                  <a:cubicBezTo>
                    <a:pt x="0" y="32"/>
                    <a:pt x="2" y="36"/>
                    <a:pt x="8" y="39"/>
                  </a:cubicBezTo>
                  <a:cubicBezTo>
                    <a:pt x="15" y="41"/>
                    <a:pt x="21" y="35"/>
                    <a:pt x="25" y="24"/>
                  </a:cubicBezTo>
                  <a:cubicBezTo>
                    <a:pt x="29" y="14"/>
                    <a:pt x="29" y="8"/>
                    <a:pt x="23" y="3"/>
                  </a:cubicBezTo>
                  <a:cubicBezTo>
                    <a:pt x="20" y="0"/>
                    <a:pt x="17" y="1"/>
                    <a:pt x="13" y="4"/>
                  </a:cubicBezTo>
                  <a:cubicBezTo>
                    <a:pt x="10" y="7"/>
                    <a:pt x="10" y="10"/>
                    <a:pt x="7" y="15"/>
                  </a:cubicBezTo>
                  <a:cubicBezTo>
                    <a:pt x="6" y="18"/>
                    <a:pt x="2" y="22"/>
                    <a:pt x="1" y="2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3" name="Freeform 857">
              <a:extLst>
                <a:ext uri="{FF2B5EF4-FFF2-40B4-BE49-F238E27FC236}">
                  <a16:creationId xmlns:a16="http://schemas.microsoft.com/office/drawing/2014/main" id="{C78227F5-16D0-4D98-ACBB-BF4BC833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521"/>
              <a:ext cx="37" cy="65"/>
            </a:xfrm>
            <a:custGeom>
              <a:avLst/>
              <a:gdLst>
                <a:gd name="T0" fmla="*/ 153 w 15"/>
                <a:gd name="T1" fmla="*/ 33 h 26"/>
                <a:gd name="T2" fmla="*/ 153 w 15"/>
                <a:gd name="T3" fmla="*/ 250 h 26"/>
                <a:gd name="T4" fmla="*/ 0 w 15"/>
                <a:gd name="T5" fmla="*/ 300 h 26"/>
                <a:gd name="T6" fmla="*/ 74 w 15"/>
                <a:gd name="T7" fmla="*/ 158 h 26"/>
                <a:gd name="T8" fmla="*/ 153 w 15"/>
                <a:gd name="T9" fmla="*/ 3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0" y="2"/>
                  </a:moveTo>
                  <a:cubicBezTo>
                    <a:pt x="13" y="0"/>
                    <a:pt x="15" y="5"/>
                    <a:pt x="10" y="16"/>
                  </a:cubicBezTo>
                  <a:cubicBezTo>
                    <a:pt x="6" y="26"/>
                    <a:pt x="0" y="25"/>
                    <a:pt x="0" y="19"/>
                  </a:cubicBezTo>
                  <a:cubicBezTo>
                    <a:pt x="0" y="16"/>
                    <a:pt x="2" y="15"/>
                    <a:pt x="5" y="10"/>
                  </a:cubicBezTo>
                  <a:cubicBezTo>
                    <a:pt x="8" y="4"/>
                    <a:pt x="8" y="3"/>
                    <a:pt x="1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4" name="Freeform 858">
              <a:extLst>
                <a:ext uri="{FF2B5EF4-FFF2-40B4-BE49-F238E27FC236}">
                  <a16:creationId xmlns:a16="http://schemas.microsoft.com/office/drawing/2014/main" id="{B85A3FE2-8384-47C7-B6C8-5C78905E8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529"/>
              <a:ext cx="30" cy="55"/>
            </a:xfrm>
            <a:custGeom>
              <a:avLst/>
              <a:gdLst>
                <a:gd name="T0" fmla="*/ 145 w 12"/>
                <a:gd name="T1" fmla="*/ 208 h 22"/>
                <a:gd name="T2" fmla="*/ 188 w 12"/>
                <a:gd name="T3" fmla="*/ 0 h 22"/>
                <a:gd name="T4" fmla="*/ 125 w 12"/>
                <a:gd name="T5" fmla="*/ 188 h 22"/>
                <a:gd name="T6" fmla="*/ 0 w 12"/>
                <a:gd name="T7" fmla="*/ 283 h 22"/>
                <a:gd name="T8" fmla="*/ 145 w 12"/>
                <a:gd name="T9" fmla="*/ 20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2">
                  <a:moveTo>
                    <a:pt x="9" y="13"/>
                  </a:moveTo>
                  <a:cubicBezTo>
                    <a:pt x="12" y="6"/>
                    <a:pt x="12" y="2"/>
                    <a:pt x="12" y="0"/>
                  </a:cubicBezTo>
                  <a:cubicBezTo>
                    <a:pt x="12" y="4"/>
                    <a:pt x="10" y="8"/>
                    <a:pt x="8" y="12"/>
                  </a:cubicBezTo>
                  <a:cubicBezTo>
                    <a:pt x="7" y="14"/>
                    <a:pt x="3" y="22"/>
                    <a:pt x="0" y="18"/>
                  </a:cubicBezTo>
                  <a:cubicBezTo>
                    <a:pt x="0" y="22"/>
                    <a:pt x="5" y="22"/>
                    <a:pt x="9" y="1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5" name="Freeform 859">
              <a:extLst>
                <a:ext uri="{FF2B5EF4-FFF2-40B4-BE49-F238E27FC236}">
                  <a16:creationId xmlns:a16="http://schemas.microsoft.com/office/drawing/2014/main" id="{9496CB4F-7834-4B52-A077-6F8027C7C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526"/>
              <a:ext cx="23" cy="40"/>
            </a:xfrm>
            <a:custGeom>
              <a:avLst/>
              <a:gdLst>
                <a:gd name="T0" fmla="*/ 84 w 9"/>
                <a:gd name="T1" fmla="*/ 125 h 16"/>
                <a:gd name="T2" fmla="*/ 118 w 9"/>
                <a:gd name="T3" fmla="*/ 50 h 16"/>
                <a:gd name="T4" fmla="*/ 151 w 9"/>
                <a:gd name="T5" fmla="*/ 0 h 16"/>
                <a:gd name="T6" fmla="*/ 66 w 9"/>
                <a:gd name="T7" fmla="*/ 125 h 16"/>
                <a:gd name="T8" fmla="*/ 0 w 9"/>
                <a:gd name="T9" fmla="*/ 250 h 16"/>
                <a:gd name="T10" fmla="*/ 33 w 9"/>
                <a:gd name="T11" fmla="*/ 188 h 16"/>
                <a:gd name="T12" fmla="*/ 84 w 9"/>
                <a:gd name="T13" fmla="*/ 12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6">
                  <a:moveTo>
                    <a:pt x="5" y="8"/>
                  </a:moveTo>
                  <a:cubicBezTo>
                    <a:pt x="6" y="6"/>
                    <a:pt x="6" y="5"/>
                    <a:pt x="7" y="3"/>
                  </a:cubicBezTo>
                  <a:cubicBezTo>
                    <a:pt x="7" y="2"/>
                    <a:pt x="8" y="1"/>
                    <a:pt x="9" y="0"/>
                  </a:cubicBezTo>
                  <a:cubicBezTo>
                    <a:pt x="7" y="1"/>
                    <a:pt x="7" y="3"/>
                    <a:pt x="4" y="8"/>
                  </a:cubicBezTo>
                  <a:cubicBezTo>
                    <a:pt x="1" y="12"/>
                    <a:pt x="0" y="13"/>
                    <a:pt x="0" y="16"/>
                  </a:cubicBezTo>
                  <a:cubicBezTo>
                    <a:pt x="0" y="15"/>
                    <a:pt x="1" y="13"/>
                    <a:pt x="2" y="12"/>
                  </a:cubicBezTo>
                  <a:cubicBezTo>
                    <a:pt x="3" y="11"/>
                    <a:pt x="4" y="10"/>
                    <a:pt x="5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6" name="Freeform 860">
              <a:extLst>
                <a:ext uri="{FF2B5EF4-FFF2-40B4-BE49-F238E27FC236}">
                  <a16:creationId xmlns:a16="http://schemas.microsoft.com/office/drawing/2014/main" id="{1F717F23-4412-49F3-A0DF-CD4FDB6D8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554"/>
              <a:ext cx="30" cy="45"/>
            </a:xfrm>
            <a:custGeom>
              <a:avLst/>
              <a:gdLst>
                <a:gd name="T0" fmla="*/ 50 w 12"/>
                <a:gd name="T1" fmla="*/ 0 h 18"/>
                <a:gd name="T2" fmla="*/ 33 w 12"/>
                <a:gd name="T3" fmla="*/ 208 h 18"/>
                <a:gd name="T4" fmla="*/ 188 w 12"/>
                <a:gd name="T5" fmla="*/ 270 h 18"/>
                <a:gd name="T6" fmla="*/ 33 w 12"/>
                <a:gd name="T7" fmla="*/ 188 h 18"/>
                <a:gd name="T8" fmla="*/ 50 w 12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8">
                  <a:moveTo>
                    <a:pt x="3" y="0"/>
                  </a:moveTo>
                  <a:cubicBezTo>
                    <a:pt x="1" y="3"/>
                    <a:pt x="0" y="10"/>
                    <a:pt x="2" y="13"/>
                  </a:cubicBezTo>
                  <a:cubicBezTo>
                    <a:pt x="5" y="17"/>
                    <a:pt x="10" y="18"/>
                    <a:pt x="12" y="17"/>
                  </a:cubicBezTo>
                  <a:cubicBezTo>
                    <a:pt x="11" y="17"/>
                    <a:pt x="4" y="16"/>
                    <a:pt x="2" y="12"/>
                  </a:cubicBezTo>
                  <a:cubicBezTo>
                    <a:pt x="0" y="7"/>
                    <a:pt x="2" y="2"/>
                    <a:pt x="3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7" name="Freeform 861">
              <a:extLst>
                <a:ext uri="{FF2B5EF4-FFF2-40B4-BE49-F238E27FC236}">
                  <a16:creationId xmlns:a16="http://schemas.microsoft.com/office/drawing/2014/main" id="{750915CF-325D-49DB-B57A-D704DCB4B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506"/>
              <a:ext cx="25" cy="30"/>
            </a:xfrm>
            <a:custGeom>
              <a:avLst/>
              <a:gdLst>
                <a:gd name="T0" fmla="*/ 0 w 10"/>
                <a:gd name="T1" fmla="*/ 188 h 12"/>
                <a:gd name="T2" fmla="*/ 158 w 10"/>
                <a:gd name="T3" fmla="*/ 0 h 12"/>
                <a:gd name="T4" fmla="*/ 63 w 10"/>
                <a:gd name="T5" fmla="*/ 83 h 12"/>
                <a:gd name="T6" fmla="*/ 0 w 10"/>
                <a:gd name="T7" fmla="*/ 18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2" y="9"/>
                    <a:pt x="3" y="3"/>
                    <a:pt x="10" y="0"/>
                  </a:cubicBezTo>
                  <a:cubicBezTo>
                    <a:pt x="8" y="1"/>
                    <a:pt x="6" y="3"/>
                    <a:pt x="4" y="5"/>
                  </a:cubicBezTo>
                  <a:cubicBezTo>
                    <a:pt x="2" y="8"/>
                    <a:pt x="1" y="11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8" name="Freeform 862">
              <a:extLst>
                <a:ext uri="{FF2B5EF4-FFF2-40B4-BE49-F238E27FC236}">
                  <a16:creationId xmlns:a16="http://schemas.microsoft.com/office/drawing/2014/main" id="{351F6931-7907-44C9-903A-9E3F89FF1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1529"/>
              <a:ext cx="25" cy="52"/>
            </a:xfrm>
            <a:custGeom>
              <a:avLst/>
              <a:gdLst>
                <a:gd name="T0" fmla="*/ 0 w 10"/>
                <a:gd name="T1" fmla="*/ 319 h 21"/>
                <a:gd name="T2" fmla="*/ 95 w 10"/>
                <a:gd name="T3" fmla="*/ 183 h 21"/>
                <a:gd name="T4" fmla="*/ 125 w 10"/>
                <a:gd name="T5" fmla="*/ 0 h 21"/>
                <a:gd name="T6" fmla="*/ 113 w 10"/>
                <a:gd name="T7" fmla="*/ 183 h 21"/>
                <a:gd name="T8" fmla="*/ 0 w 10"/>
                <a:gd name="T9" fmla="*/ 3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2" y="19"/>
                    <a:pt x="4" y="17"/>
                    <a:pt x="6" y="12"/>
                  </a:cubicBezTo>
                  <a:cubicBezTo>
                    <a:pt x="8" y="6"/>
                    <a:pt x="9" y="3"/>
                    <a:pt x="8" y="0"/>
                  </a:cubicBezTo>
                  <a:cubicBezTo>
                    <a:pt x="9" y="1"/>
                    <a:pt x="10" y="5"/>
                    <a:pt x="7" y="12"/>
                  </a:cubicBezTo>
                  <a:cubicBezTo>
                    <a:pt x="4" y="18"/>
                    <a:pt x="2" y="20"/>
                    <a:pt x="0" y="21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9" name="Freeform 863">
              <a:extLst>
                <a:ext uri="{FF2B5EF4-FFF2-40B4-BE49-F238E27FC236}">
                  <a16:creationId xmlns:a16="http://schemas.microsoft.com/office/drawing/2014/main" id="{B4DFBFE5-38FD-4D2A-84EE-43D2CB186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509"/>
              <a:ext cx="20" cy="75"/>
            </a:xfrm>
            <a:custGeom>
              <a:avLst/>
              <a:gdLst>
                <a:gd name="T0" fmla="*/ 0 w 8"/>
                <a:gd name="T1" fmla="*/ 470 h 30"/>
                <a:gd name="T2" fmla="*/ 113 w 8"/>
                <a:gd name="T3" fmla="*/ 113 h 30"/>
                <a:gd name="T4" fmla="*/ 50 w 8"/>
                <a:gd name="T5" fmla="*/ 0 h 30"/>
                <a:gd name="T6" fmla="*/ 95 w 8"/>
                <a:gd name="T7" fmla="*/ 175 h 30"/>
                <a:gd name="T8" fmla="*/ 0 w 8"/>
                <a:gd name="T9" fmla="*/ 47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0">
                  <a:moveTo>
                    <a:pt x="0" y="30"/>
                  </a:moveTo>
                  <a:cubicBezTo>
                    <a:pt x="2" y="27"/>
                    <a:pt x="8" y="15"/>
                    <a:pt x="7" y="7"/>
                  </a:cubicBezTo>
                  <a:cubicBezTo>
                    <a:pt x="7" y="6"/>
                    <a:pt x="6" y="2"/>
                    <a:pt x="3" y="0"/>
                  </a:cubicBezTo>
                  <a:cubicBezTo>
                    <a:pt x="3" y="0"/>
                    <a:pt x="7" y="3"/>
                    <a:pt x="6" y="11"/>
                  </a:cubicBezTo>
                  <a:cubicBezTo>
                    <a:pt x="5" y="19"/>
                    <a:pt x="0" y="30"/>
                    <a:pt x="0" y="3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0" name="Freeform 864">
              <a:extLst>
                <a:ext uri="{FF2B5EF4-FFF2-40B4-BE49-F238E27FC236}">
                  <a16:creationId xmlns:a16="http://schemas.microsoft.com/office/drawing/2014/main" id="{BCA03BA5-C76A-4D84-B88E-EE3692A56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501"/>
              <a:ext cx="72" cy="103"/>
            </a:xfrm>
            <a:custGeom>
              <a:avLst/>
              <a:gdLst>
                <a:gd name="T0" fmla="*/ 12 w 29"/>
                <a:gd name="T1" fmla="*/ 430 h 41"/>
                <a:gd name="T2" fmla="*/ 124 w 29"/>
                <a:gd name="T3" fmla="*/ 618 h 41"/>
                <a:gd name="T4" fmla="*/ 382 w 29"/>
                <a:gd name="T5" fmla="*/ 379 h 41"/>
                <a:gd name="T6" fmla="*/ 353 w 29"/>
                <a:gd name="T7" fmla="*/ 50 h 41"/>
                <a:gd name="T8" fmla="*/ 196 w 29"/>
                <a:gd name="T9" fmla="*/ 63 h 41"/>
                <a:gd name="T10" fmla="*/ 104 w 29"/>
                <a:gd name="T11" fmla="*/ 239 h 41"/>
                <a:gd name="T12" fmla="*/ 12 w 29"/>
                <a:gd name="T13" fmla="*/ 43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1">
                  <a:moveTo>
                    <a:pt x="1" y="27"/>
                  </a:moveTo>
                  <a:cubicBezTo>
                    <a:pt x="0" y="32"/>
                    <a:pt x="2" y="36"/>
                    <a:pt x="8" y="39"/>
                  </a:cubicBezTo>
                  <a:cubicBezTo>
                    <a:pt x="15" y="41"/>
                    <a:pt x="21" y="35"/>
                    <a:pt x="25" y="24"/>
                  </a:cubicBezTo>
                  <a:cubicBezTo>
                    <a:pt x="29" y="14"/>
                    <a:pt x="29" y="8"/>
                    <a:pt x="23" y="3"/>
                  </a:cubicBezTo>
                  <a:cubicBezTo>
                    <a:pt x="20" y="0"/>
                    <a:pt x="17" y="1"/>
                    <a:pt x="13" y="4"/>
                  </a:cubicBezTo>
                  <a:cubicBezTo>
                    <a:pt x="10" y="7"/>
                    <a:pt x="10" y="10"/>
                    <a:pt x="7" y="15"/>
                  </a:cubicBezTo>
                  <a:cubicBezTo>
                    <a:pt x="6" y="18"/>
                    <a:pt x="2" y="22"/>
                    <a:pt x="1" y="27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1" name="Freeform 865">
              <a:extLst>
                <a:ext uri="{FF2B5EF4-FFF2-40B4-BE49-F238E27FC236}">
                  <a16:creationId xmlns:a16="http://schemas.microsoft.com/office/drawing/2014/main" id="{9C0D6F96-C747-4710-837D-CD771C040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524"/>
              <a:ext cx="35" cy="57"/>
            </a:xfrm>
            <a:custGeom>
              <a:avLst/>
              <a:gdLst>
                <a:gd name="T0" fmla="*/ 158 w 14"/>
                <a:gd name="T1" fmla="*/ 12 h 23"/>
                <a:gd name="T2" fmla="*/ 188 w 14"/>
                <a:gd name="T3" fmla="*/ 12 h 23"/>
                <a:gd name="T4" fmla="*/ 158 w 14"/>
                <a:gd name="T5" fmla="*/ 228 h 23"/>
                <a:gd name="T6" fmla="*/ 50 w 14"/>
                <a:gd name="T7" fmla="*/ 337 h 23"/>
                <a:gd name="T8" fmla="*/ 0 w 14"/>
                <a:gd name="T9" fmla="*/ 278 h 23"/>
                <a:gd name="T10" fmla="*/ 50 w 14"/>
                <a:gd name="T11" fmla="*/ 349 h 23"/>
                <a:gd name="T12" fmla="*/ 175 w 14"/>
                <a:gd name="T13" fmla="*/ 228 h 23"/>
                <a:gd name="T14" fmla="*/ 188 w 14"/>
                <a:gd name="T15" fmla="*/ 0 h 23"/>
                <a:gd name="T16" fmla="*/ 158 w 14"/>
                <a:gd name="T17" fmla="*/ 12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3">
                  <a:moveTo>
                    <a:pt x="10" y="1"/>
                  </a:moveTo>
                  <a:cubicBezTo>
                    <a:pt x="11" y="0"/>
                    <a:pt x="12" y="0"/>
                    <a:pt x="12" y="1"/>
                  </a:cubicBezTo>
                  <a:cubicBezTo>
                    <a:pt x="13" y="2"/>
                    <a:pt x="14" y="6"/>
                    <a:pt x="10" y="15"/>
                  </a:cubicBezTo>
                  <a:cubicBezTo>
                    <a:pt x="8" y="21"/>
                    <a:pt x="5" y="23"/>
                    <a:pt x="3" y="22"/>
                  </a:cubicBezTo>
                  <a:cubicBezTo>
                    <a:pt x="1" y="22"/>
                    <a:pt x="0" y="20"/>
                    <a:pt x="0" y="18"/>
                  </a:cubicBezTo>
                  <a:cubicBezTo>
                    <a:pt x="0" y="21"/>
                    <a:pt x="1" y="22"/>
                    <a:pt x="3" y="23"/>
                  </a:cubicBezTo>
                  <a:cubicBezTo>
                    <a:pt x="5" y="23"/>
                    <a:pt x="8" y="21"/>
                    <a:pt x="11" y="15"/>
                  </a:cubicBezTo>
                  <a:cubicBezTo>
                    <a:pt x="14" y="7"/>
                    <a:pt x="14" y="2"/>
                    <a:pt x="12" y="0"/>
                  </a:cubicBezTo>
                  <a:cubicBezTo>
                    <a:pt x="12" y="0"/>
                    <a:pt x="11" y="0"/>
                    <a:pt x="10" y="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2" name="Freeform 866">
              <a:extLst>
                <a:ext uri="{FF2B5EF4-FFF2-40B4-BE49-F238E27FC236}">
                  <a16:creationId xmlns:a16="http://schemas.microsoft.com/office/drawing/2014/main" id="{5C2D1CC8-BD52-449B-989B-F25422FD5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534"/>
              <a:ext cx="82" cy="90"/>
            </a:xfrm>
            <a:custGeom>
              <a:avLst/>
              <a:gdLst>
                <a:gd name="T0" fmla="*/ 340 w 33"/>
                <a:gd name="T1" fmla="*/ 63 h 36"/>
                <a:gd name="T2" fmla="*/ 199 w 33"/>
                <a:gd name="T3" fmla="*/ 0 h 36"/>
                <a:gd name="T4" fmla="*/ 75 w 33"/>
                <a:gd name="T5" fmla="*/ 345 h 36"/>
                <a:gd name="T6" fmla="*/ 403 w 33"/>
                <a:gd name="T7" fmla="*/ 533 h 36"/>
                <a:gd name="T8" fmla="*/ 494 w 33"/>
                <a:gd name="T9" fmla="*/ 363 h 36"/>
                <a:gd name="T10" fmla="*/ 412 w 33"/>
                <a:gd name="T11" fmla="*/ 188 h 36"/>
                <a:gd name="T12" fmla="*/ 340 w 33"/>
                <a:gd name="T13" fmla="*/ 6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6">
                  <a:moveTo>
                    <a:pt x="22" y="4"/>
                  </a:moveTo>
                  <a:cubicBezTo>
                    <a:pt x="20" y="1"/>
                    <a:pt x="16" y="0"/>
                    <a:pt x="13" y="0"/>
                  </a:cubicBezTo>
                  <a:cubicBezTo>
                    <a:pt x="2" y="0"/>
                    <a:pt x="0" y="12"/>
                    <a:pt x="5" y="22"/>
                  </a:cubicBezTo>
                  <a:cubicBezTo>
                    <a:pt x="10" y="32"/>
                    <a:pt x="20" y="36"/>
                    <a:pt x="26" y="34"/>
                  </a:cubicBezTo>
                  <a:cubicBezTo>
                    <a:pt x="31" y="32"/>
                    <a:pt x="33" y="28"/>
                    <a:pt x="32" y="23"/>
                  </a:cubicBezTo>
                  <a:cubicBezTo>
                    <a:pt x="32" y="18"/>
                    <a:pt x="29" y="14"/>
                    <a:pt x="27" y="12"/>
                  </a:cubicBezTo>
                  <a:cubicBezTo>
                    <a:pt x="26" y="9"/>
                    <a:pt x="24" y="5"/>
                    <a:pt x="22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3" name="Freeform 867">
              <a:extLst>
                <a:ext uri="{FF2B5EF4-FFF2-40B4-BE49-F238E27FC236}">
                  <a16:creationId xmlns:a16="http://schemas.microsoft.com/office/drawing/2014/main" id="{CD5940E8-9269-4D1D-9D9E-BD8960F40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536"/>
              <a:ext cx="45" cy="80"/>
            </a:xfrm>
            <a:custGeom>
              <a:avLst/>
              <a:gdLst>
                <a:gd name="T0" fmla="*/ 270 w 18"/>
                <a:gd name="T1" fmla="*/ 333 h 32"/>
                <a:gd name="T2" fmla="*/ 188 w 18"/>
                <a:gd name="T3" fmla="*/ 175 h 32"/>
                <a:gd name="T4" fmla="*/ 113 w 18"/>
                <a:gd name="T5" fmla="*/ 63 h 32"/>
                <a:gd name="T6" fmla="*/ 0 w 18"/>
                <a:gd name="T7" fmla="*/ 0 h 32"/>
                <a:gd name="T8" fmla="*/ 95 w 18"/>
                <a:gd name="T9" fmla="*/ 63 h 32"/>
                <a:gd name="T10" fmla="*/ 175 w 18"/>
                <a:gd name="T11" fmla="*/ 175 h 32"/>
                <a:gd name="T12" fmla="*/ 250 w 18"/>
                <a:gd name="T13" fmla="*/ 333 h 32"/>
                <a:gd name="T14" fmla="*/ 158 w 18"/>
                <a:gd name="T15" fmla="*/ 500 h 32"/>
                <a:gd name="T16" fmla="*/ 175 w 18"/>
                <a:gd name="T17" fmla="*/ 500 h 32"/>
                <a:gd name="T18" fmla="*/ 270 w 18"/>
                <a:gd name="T19" fmla="*/ 333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32">
                  <a:moveTo>
                    <a:pt x="17" y="21"/>
                  </a:moveTo>
                  <a:cubicBezTo>
                    <a:pt x="16" y="17"/>
                    <a:pt x="13" y="13"/>
                    <a:pt x="12" y="11"/>
                  </a:cubicBezTo>
                  <a:cubicBezTo>
                    <a:pt x="10" y="9"/>
                    <a:pt x="9" y="5"/>
                    <a:pt x="7" y="4"/>
                  </a:cubicBezTo>
                  <a:cubicBezTo>
                    <a:pt x="5" y="2"/>
                    <a:pt x="3" y="0"/>
                    <a:pt x="0" y="0"/>
                  </a:cubicBezTo>
                  <a:cubicBezTo>
                    <a:pt x="3" y="1"/>
                    <a:pt x="4" y="2"/>
                    <a:pt x="6" y="4"/>
                  </a:cubicBezTo>
                  <a:cubicBezTo>
                    <a:pt x="8" y="5"/>
                    <a:pt x="9" y="8"/>
                    <a:pt x="11" y="11"/>
                  </a:cubicBezTo>
                  <a:cubicBezTo>
                    <a:pt x="12" y="13"/>
                    <a:pt x="15" y="17"/>
                    <a:pt x="16" y="21"/>
                  </a:cubicBezTo>
                  <a:cubicBezTo>
                    <a:pt x="16" y="26"/>
                    <a:pt x="16" y="30"/>
                    <a:pt x="10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6" y="30"/>
                    <a:pt x="18" y="26"/>
                    <a:pt x="17" y="2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4" name="Freeform 868">
              <a:extLst>
                <a:ext uri="{FF2B5EF4-FFF2-40B4-BE49-F238E27FC236}">
                  <a16:creationId xmlns:a16="http://schemas.microsoft.com/office/drawing/2014/main" id="{304886FB-BD31-4F5F-A0D3-D221666A5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536"/>
              <a:ext cx="53" cy="83"/>
            </a:xfrm>
            <a:custGeom>
              <a:avLst/>
              <a:gdLst>
                <a:gd name="T0" fmla="*/ 96 w 21"/>
                <a:gd name="T1" fmla="*/ 335 h 33"/>
                <a:gd name="T2" fmla="*/ 222 w 21"/>
                <a:gd name="T3" fmla="*/ 0 h 33"/>
                <a:gd name="T4" fmla="*/ 222 w 21"/>
                <a:gd name="T5" fmla="*/ 0 h 33"/>
                <a:gd name="T6" fmla="*/ 192 w 21"/>
                <a:gd name="T7" fmla="*/ 0 h 33"/>
                <a:gd name="T8" fmla="*/ 63 w 21"/>
                <a:gd name="T9" fmla="*/ 335 h 33"/>
                <a:gd name="T10" fmla="*/ 338 w 21"/>
                <a:gd name="T11" fmla="*/ 526 h 33"/>
                <a:gd name="T12" fmla="*/ 96 w 21"/>
                <a:gd name="T13" fmla="*/ 33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3">
                  <a:moveTo>
                    <a:pt x="6" y="21"/>
                  </a:moveTo>
                  <a:cubicBezTo>
                    <a:pt x="1" y="11"/>
                    <a:pt x="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2" y="0"/>
                    <a:pt x="0" y="11"/>
                    <a:pt x="4" y="21"/>
                  </a:cubicBezTo>
                  <a:cubicBezTo>
                    <a:pt x="8" y="29"/>
                    <a:pt x="16" y="33"/>
                    <a:pt x="21" y="33"/>
                  </a:cubicBezTo>
                  <a:cubicBezTo>
                    <a:pt x="16" y="32"/>
                    <a:pt x="9" y="28"/>
                    <a:pt x="6" y="2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5" name="Freeform 869">
              <a:extLst>
                <a:ext uri="{FF2B5EF4-FFF2-40B4-BE49-F238E27FC236}">
                  <a16:creationId xmlns:a16="http://schemas.microsoft.com/office/drawing/2014/main" id="{58ED0F7E-AD69-4EFD-B844-7F2F4A3FB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551"/>
              <a:ext cx="43" cy="55"/>
            </a:xfrm>
            <a:custGeom>
              <a:avLst/>
              <a:gdLst>
                <a:gd name="T0" fmla="*/ 243 w 17"/>
                <a:gd name="T1" fmla="*/ 300 h 22"/>
                <a:gd name="T2" fmla="*/ 33 w 17"/>
                <a:gd name="T3" fmla="*/ 158 h 22"/>
                <a:gd name="T4" fmla="*/ 116 w 17"/>
                <a:gd name="T5" fmla="*/ 33 h 22"/>
                <a:gd name="T6" fmla="*/ 225 w 17"/>
                <a:gd name="T7" fmla="*/ 158 h 22"/>
                <a:gd name="T8" fmla="*/ 243 w 17"/>
                <a:gd name="T9" fmla="*/ 30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15" y="19"/>
                  </a:moveTo>
                  <a:cubicBezTo>
                    <a:pt x="10" y="22"/>
                    <a:pt x="4" y="16"/>
                    <a:pt x="2" y="10"/>
                  </a:cubicBezTo>
                  <a:cubicBezTo>
                    <a:pt x="0" y="3"/>
                    <a:pt x="3" y="0"/>
                    <a:pt x="7" y="2"/>
                  </a:cubicBezTo>
                  <a:cubicBezTo>
                    <a:pt x="10" y="3"/>
                    <a:pt x="11" y="5"/>
                    <a:pt x="14" y="10"/>
                  </a:cubicBezTo>
                  <a:cubicBezTo>
                    <a:pt x="16" y="14"/>
                    <a:pt x="17" y="18"/>
                    <a:pt x="15" y="1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6" name="Freeform 870">
              <a:extLst>
                <a:ext uri="{FF2B5EF4-FFF2-40B4-BE49-F238E27FC236}">
                  <a16:creationId xmlns:a16="http://schemas.microsoft.com/office/drawing/2014/main" id="{DF3E81F0-369F-4EF7-A710-56818AB7C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556"/>
              <a:ext cx="32" cy="50"/>
            </a:xfrm>
            <a:custGeom>
              <a:avLst/>
              <a:gdLst>
                <a:gd name="T0" fmla="*/ 42 w 13"/>
                <a:gd name="T1" fmla="*/ 113 h 20"/>
                <a:gd name="T2" fmla="*/ 62 w 13"/>
                <a:gd name="T3" fmla="*/ 0 h 20"/>
                <a:gd name="T4" fmla="*/ 12 w 13"/>
                <a:gd name="T5" fmla="*/ 125 h 20"/>
                <a:gd name="T6" fmla="*/ 194 w 13"/>
                <a:gd name="T7" fmla="*/ 283 h 20"/>
                <a:gd name="T8" fmla="*/ 42 w 13"/>
                <a:gd name="T9" fmla="*/ 1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0">
                  <a:moveTo>
                    <a:pt x="3" y="7"/>
                  </a:moveTo>
                  <a:cubicBezTo>
                    <a:pt x="2" y="3"/>
                    <a:pt x="2" y="0"/>
                    <a:pt x="4" y="0"/>
                  </a:cubicBezTo>
                  <a:cubicBezTo>
                    <a:pt x="2" y="0"/>
                    <a:pt x="0" y="2"/>
                    <a:pt x="1" y="8"/>
                  </a:cubicBezTo>
                  <a:cubicBezTo>
                    <a:pt x="3" y="14"/>
                    <a:pt x="9" y="20"/>
                    <a:pt x="13" y="18"/>
                  </a:cubicBezTo>
                  <a:cubicBezTo>
                    <a:pt x="9" y="18"/>
                    <a:pt x="5" y="13"/>
                    <a:pt x="3" y="7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7" name="Freeform 871">
              <a:extLst>
                <a:ext uri="{FF2B5EF4-FFF2-40B4-BE49-F238E27FC236}">
                  <a16:creationId xmlns:a16="http://schemas.microsoft.com/office/drawing/2014/main" id="{00935524-CB3E-47DC-9318-E65F9EFB1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564"/>
              <a:ext cx="15" cy="32"/>
            </a:xfrm>
            <a:custGeom>
              <a:avLst/>
              <a:gdLst>
                <a:gd name="T0" fmla="*/ 0 w 6"/>
                <a:gd name="T1" fmla="*/ 0 h 13"/>
                <a:gd name="T2" fmla="*/ 95 w 6"/>
                <a:gd name="T3" fmla="*/ 194 h 13"/>
                <a:gd name="T4" fmla="*/ 50 w 6"/>
                <a:gd name="T5" fmla="*/ 74 h 13"/>
                <a:gd name="T6" fmla="*/ 0 w 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3" y="3"/>
                    <a:pt x="6" y="8"/>
                    <a:pt x="6" y="13"/>
                  </a:cubicBezTo>
                  <a:cubicBezTo>
                    <a:pt x="5" y="10"/>
                    <a:pt x="4" y="7"/>
                    <a:pt x="3" y="5"/>
                  </a:cubicBez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8" name="Freeform 872">
              <a:extLst>
                <a:ext uri="{FF2B5EF4-FFF2-40B4-BE49-F238E27FC236}">
                  <a16:creationId xmlns:a16="http://schemas.microsoft.com/office/drawing/2014/main" id="{73C02643-2647-477A-9DC4-2D05BED8A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566"/>
              <a:ext cx="15" cy="30"/>
            </a:xfrm>
            <a:custGeom>
              <a:avLst/>
              <a:gdLst>
                <a:gd name="T0" fmla="*/ 63 w 6"/>
                <a:gd name="T1" fmla="*/ 95 h 12"/>
                <a:gd name="T2" fmla="*/ 0 w 6"/>
                <a:gd name="T3" fmla="*/ 0 h 12"/>
                <a:gd name="T4" fmla="*/ 63 w 6"/>
                <a:gd name="T5" fmla="*/ 188 h 12"/>
                <a:gd name="T6" fmla="*/ 63 w 6"/>
                <a:gd name="T7" fmla="*/ 9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2">
                  <a:moveTo>
                    <a:pt x="4" y="6"/>
                  </a:moveTo>
                  <a:cubicBezTo>
                    <a:pt x="4" y="4"/>
                    <a:pt x="3" y="2"/>
                    <a:pt x="0" y="0"/>
                  </a:cubicBezTo>
                  <a:cubicBezTo>
                    <a:pt x="2" y="2"/>
                    <a:pt x="6" y="10"/>
                    <a:pt x="4" y="12"/>
                  </a:cubicBezTo>
                  <a:cubicBezTo>
                    <a:pt x="5" y="12"/>
                    <a:pt x="5" y="9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9" name="Freeform 873">
              <a:extLst>
                <a:ext uri="{FF2B5EF4-FFF2-40B4-BE49-F238E27FC236}">
                  <a16:creationId xmlns:a16="http://schemas.microsoft.com/office/drawing/2014/main" id="{A61A4FEC-5D92-4063-BB99-AB52F7FAA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566"/>
              <a:ext cx="23" cy="33"/>
            </a:xfrm>
            <a:custGeom>
              <a:avLst/>
              <a:gdLst>
                <a:gd name="T0" fmla="*/ 20 w 9"/>
                <a:gd name="T1" fmla="*/ 0 h 13"/>
                <a:gd name="T2" fmla="*/ 151 w 9"/>
                <a:gd name="T3" fmla="*/ 213 h 13"/>
                <a:gd name="T4" fmla="*/ 20 w 9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0"/>
                  </a:moveTo>
                  <a:cubicBezTo>
                    <a:pt x="1" y="2"/>
                    <a:pt x="4" y="10"/>
                    <a:pt x="9" y="13"/>
                  </a:cubicBezTo>
                  <a:cubicBezTo>
                    <a:pt x="7" y="13"/>
                    <a:pt x="0" y="7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0" name="Freeform 874">
              <a:extLst>
                <a:ext uri="{FF2B5EF4-FFF2-40B4-BE49-F238E27FC236}">
                  <a16:creationId xmlns:a16="http://schemas.microsoft.com/office/drawing/2014/main" id="{0E7E6F2C-D83F-453B-98A5-CB2AA739D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534"/>
              <a:ext cx="82" cy="90"/>
            </a:xfrm>
            <a:custGeom>
              <a:avLst/>
              <a:gdLst>
                <a:gd name="T0" fmla="*/ 340 w 33"/>
                <a:gd name="T1" fmla="*/ 63 h 36"/>
                <a:gd name="T2" fmla="*/ 199 w 33"/>
                <a:gd name="T3" fmla="*/ 0 h 36"/>
                <a:gd name="T4" fmla="*/ 75 w 33"/>
                <a:gd name="T5" fmla="*/ 345 h 36"/>
                <a:gd name="T6" fmla="*/ 403 w 33"/>
                <a:gd name="T7" fmla="*/ 533 h 36"/>
                <a:gd name="T8" fmla="*/ 494 w 33"/>
                <a:gd name="T9" fmla="*/ 363 h 36"/>
                <a:gd name="T10" fmla="*/ 412 w 33"/>
                <a:gd name="T11" fmla="*/ 188 h 36"/>
                <a:gd name="T12" fmla="*/ 340 w 33"/>
                <a:gd name="T13" fmla="*/ 6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6">
                  <a:moveTo>
                    <a:pt x="22" y="4"/>
                  </a:moveTo>
                  <a:cubicBezTo>
                    <a:pt x="20" y="1"/>
                    <a:pt x="16" y="0"/>
                    <a:pt x="13" y="0"/>
                  </a:cubicBezTo>
                  <a:cubicBezTo>
                    <a:pt x="2" y="0"/>
                    <a:pt x="0" y="12"/>
                    <a:pt x="5" y="22"/>
                  </a:cubicBezTo>
                  <a:cubicBezTo>
                    <a:pt x="10" y="32"/>
                    <a:pt x="20" y="36"/>
                    <a:pt x="26" y="34"/>
                  </a:cubicBezTo>
                  <a:cubicBezTo>
                    <a:pt x="31" y="32"/>
                    <a:pt x="33" y="28"/>
                    <a:pt x="32" y="23"/>
                  </a:cubicBezTo>
                  <a:cubicBezTo>
                    <a:pt x="32" y="18"/>
                    <a:pt x="29" y="14"/>
                    <a:pt x="27" y="12"/>
                  </a:cubicBezTo>
                  <a:cubicBezTo>
                    <a:pt x="26" y="9"/>
                    <a:pt x="24" y="5"/>
                    <a:pt x="22" y="4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1" name="Freeform 875">
              <a:extLst>
                <a:ext uri="{FF2B5EF4-FFF2-40B4-BE49-F238E27FC236}">
                  <a16:creationId xmlns:a16="http://schemas.microsoft.com/office/drawing/2014/main" id="{51FC42F0-B2E2-4F54-BC60-36561FA3A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554"/>
              <a:ext cx="35" cy="47"/>
            </a:xfrm>
            <a:custGeom>
              <a:avLst/>
              <a:gdLst>
                <a:gd name="T0" fmla="*/ 33 w 14"/>
                <a:gd name="T1" fmla="*/ 12 h 19"/>
                <a:gd name="T2" fmla="*/ 20 w 14"/>
                <a:gd name="T3" fmla="*/ 134 h 19"/>
                <a:gd name="T4" fmla="*/ 145 w 14"/>
                <a:gd name="T5" fmla="*/ 287 h 19"/>
                <a:gd name="T6" fmla="*/ 220 w 14"/>
                <a:gd name="T7" fmla="*/ 275 h 19"/>
                <a:gd name="T8" fmla="*/ 145 w 14"/>
                <a:gd name="T9" fmla="*/ 275 h 19"/>
                <a:gd name="T10" fmla="*/ 20 w 14"/>
                <a:gd name="T11" fmla="*/ 134 h 19"/>
                <a:gd name="T12" fmla="*/ 33 w 14"/>
                <a:gd name="T13" fmla="*/ 12 h 19"/>
                <a:gd name="T14" fmla="*/ 95 w 14"/>
                <a:gd name="T15" fmla="*/ 12 h 19"/>
                <a:gd name="T16" fmla="*/ 33 w 14"/>
                <a:gd name="T17" fmla="*/ 12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9">
                  <a:moveTo>
                    <a:pt x="2" y="1"/>
                  </a:moveTo>
                  <a:cubicBezTo>
                    <a:pt x="0" y="3"/>
                    <a:pt x="0" y="5"/>
                    <a:pt x="1" y="9"/>
                  </a:cubicBezTo>
                  <a:cubicBezTo>
                    <a:pt x="3" y="13"/>
                    <a:pt x="6" y="17"/>
                    <a:pt x="9" y="19"/>
                  </a:cubicBezTo>
                  <a:cubicBezTo>
                    <a:pt x="11" y="19"/>
                    <a:pt x="12" y="19"/>
                    <a:pt x="14" y="18"/>
                  </a:cubicBezTo>
                  <a:cubicBezTo>
                    <a:pt x="12" y="19"/>
                    <a:pt x="11" y="19"/>
                    <a:pt x="9" y="18"/>
                  </a:cubicBezTo>
                  <a:cubicBezTo>
                    <a:pt x="6" y="17"/>
                    <a:pt x="3" y="13"/>
                    <a:pt x="1" y="9"/>
                  </a:cubicBezTo>
                  <a:cubicBezTo>
                    <a:pt x="0" y="5"/>
                    <a:pt x="1" y="3"/>
                    <a:pt x="2" y="1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2" name="Freeform 876">
              <a:extLst>
                <a:ext uri="{FF2B5EF4-FFF2-40B4-BE49-F238E27FC236}">
                  <a16:creationId xmlns:a16="http://schemas.microsoft.com/office/drawing/2014/main" id="{6333BF9F-86FE-4BE1-8D09-FE231F71A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1226"/>
              <a:ext cx="100" cy="70"/>
            </a:xfrm>
            <a:custGeom>
              <a:avLst/>
              <a:gdLst>
                <a:gd name="T0" fmla="*/ 95 w 40"/>
                <a:gd name="T1" fmla="*/ 145 h 28"/>
                <a:gd name="T2" fmla="*/ 50 w 40"/>
                <a:gd name="T3" fmla="*/ 333 h 28"/>
                <a:gd name="T4" fmla="*/ 395 w 40"/>
                <a:gd name="T5" fmla="*/ 363 h 28"/>
                <a:gd name="T6" fmla="*/ 613 w 40"/>
                <a:gd name="T7" fmla="*/ 95 h 28"/>
                <a:gd name="T8" fmla="*/ 488 w 40"/>
                <a:gd name="T9" fmla="*/ 0 h 28"/>
                <a:gd name="T10" fmla="*/ 283 w 40"/>
                <a:gd name="T11" fmla="*/ 63 h 28"/>
                <a:gd name="T12" fmla="*/ 95 w 40"/>
                <a:gd name="T13" fmla="*/ 1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8">
                  <a:moveTo>
                    <a:pt x="6" y="9"/>
                  </a:moveTo>
                  <a:cubicBezTo>
                    <a:pt x="2" y="12"/>
                    <a:pt x="0" y="16"/>
                    <a:pt x="3" y="21"/>
                  </a:cubicBezTo>
                  <a:cubicBezTo>
                    <a:pt x="6" y="28"/>
                    <a:pt x="15" y="28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9" y="2"/>
                    <a:pt x="36" y="0"/>
                    <a:pt x="31" y="0"/>
                  </a:cubicBezTo>
                  <a:cubicBezTo>
                    <a:pt x="26" y="0"/>
                    <a:pt x="24" y="2"/>
                    <a:pt x="18" y="4"/>
                  </a:cubicBezTo>
                  <a:cubicBezTo>
                    <a:pt x="16" y="5"/>
                    <a:pt x="10" y="5"/>
                    <a:pt x="6" y="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3" name="Freeform 877">
              <a:extLst>
                <a:ext uri="{FF2B5EF4-FFF2-40B4-BE49-F238E27FC236}">
                  <a16:creationId xmlns:a16="http://schemas.microsoft.com/office/drawing/2014/main" id="{0813DD0F-AABF-42EF-8E85-E9B98B450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241"/>
              <a:ext cx="65" cy="38"/>
            </a:xfrm>
            <a:custGeom>
              <a:avLst/>
              <a:gdLst>
                <a:gd name="T0" fmla="*/ 363 w 26"/>
                <a:gd name="T1" fmla="*/ 0 h 15"/>
                <a:gd name="T2" fmla="*/ 208 w 26"/>
                <a:gd name="T3" fmla="*/ 180 h 15"/>
                <a:gd name="T4" fmla="*/ 63 w 26"/>
                <a:gd name="T5" fmla="*/ 117 h 15"/>
                <a:gd name="T6" fmla="*/ 220 w 26"/>
                <a:gd name="T7" fmla="*/ 51 h 15"/>
                <a:gd name="T8" fmla="*/ 363 w 2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3" y="0"/>
                  </a:moveTo>
                  <a:cubicBezTo>
                    <a:pt x="26" y="1"/>
                    <a:pt x="24" y="6"/>
                    <a:pt x="13" y="11"/>
                  </a:cubicBezTo>
                  <a:cubicBezTo>
                    <a:pt x="3" y="15"/>
                    <a:pt x="0" y="10"/>
                    <a:pt x="4" y="7"/>
                  </a:cubicBezTo>
                  <a:cubicBezTo>
                    <a:pt x="6" y="4"/>
                    <a:pt x="8" y="4"/>
                    <a:pt x="14" y="3"/>
                  </a:cubicBezTo>
                  <a:cubicBezTo>
                    <a:pt x="20" y="1"/>
                    <a:pt x="20" y="0"/>
                    <a:pt x="2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4" name="Freeform 878">
              <a:extLst>
                <a:ext uri="{FF2B5EF4-FFF2-40B4-BE49-F238E27FC236}">
                  <a16:creationId xmlns:a16="http://schemas.microsoft.com/office/drawing/2014/main" id="{9E16CE06-4228-4CBD-8C8A-FD5410334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249"/>
              <a:ext cx="58" cy="30"/>
            </a:xfrm>
            <a:custGeom>
              <a:avLst/>
              <a:gdLst>
                <a:gd name="T0" fmla="*/ 192 w 23"/>
                <a:gd name="T1" fmla="*/ 125 h 12"/>
                <a:gd name="T2" fmla="*/ 368 w 23"/>
                <a:gd name="T3" fmla="*/ 0 h 12"/>
                <a:gd name="T4" fmla="*/ 192 w 23"/>
                <a:gd name="T5" fmla="*/ 95 h 12"/>
                <a:gd name="T6" fmla="*/ 33 w 23"/>
                <a:gd name="T7" fmla="*/ 83 h 12"/>
                <a:gd name="T8" fmla="*/ 192 w 23"/>
                <a:gd name="T9" fmla="*/ 1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12" y="8"/>
                  </a:moveTo>
                  <a:cubicBezTo>
                    <a:pt x="19" y="5"/>
                    <a:pt x="22" y="2"/>
                    <a:pt x="23" y="0"/>
                  </a:cubicBezTo>
                  <a:cubicBezTo>
                    <a:pt x="20" y="3"/>
                    <a:pt x="16" y="5"/>
                    <a:pt x="12" y="6"/>
                  </a:cubicBezTo>
                  <a:cubicBezTo>
                    <a:pt x="9" y="7"/>
                    <a:pt x="1" y="10"/>
                    <a:pt x="2" y="5"/>
                  </a:cubicBezTo>
                  <a:cubicBezTo>
                    <a:pt x="0" y="8"/>
                    <a:pt x="3" y="12"/>
                    <a:pt x="12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5" name="Freeform 879">
              <a:extLst>
                <a:ext uri="{FF2B5EF4-FFF2-40B4-BE49-F238E27FC236}">
                  <a16:creationId xmlns:a16="http://schemas.microsoft.com/office/drawing/2014/main" id="{16E79558-4FD4-4C92-9660-B515CE3C5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241"/>
              <a:ext cx="43" cy="13"/>
            </a:xfrm>
            <a:custGeom>
              <a:avLst/>
              <a:gdLst>
                <a:gd name="T0" fmla="*/ 147 w 17"/>
                <a:gd name="T1" fmla="*/ 55 h 5"/>
                <a:gd name="T2" fmla="*/ 225 w 17"/>
                <a:gd name="T3" fmla="*/ 21 h 5"/>
                <a:gd name="T4" fmla="*/ 276 w 17"/>
                <a:gd name="T5" fmla="*/ 0 h 5"/>
                <a:gd name="T6" fmla="*/ 147 w 17"/>
                <a:gd name="T7" fmla="*/ 55 h 5"/>
                <a:gd name="T8" fmla="*/ 0 w 17"/>
                <a:gd name="T9" fmla="*/ 88 h 5"/>
                <a:gd name="T10" fmla="*/ 63 w 17"/>
                <a:gd name="T11" fmla="*/ 68 h 5"/>
                <a:gd name="T12" fmla="*/ 147 w 17"/>
                <a:gd name="T13" fmla="*/ 5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5">
                  <a:moveTo>
                    <a:pt x="9" y="3"/>
                  </a:moveTo>
                  <a:cubicBezTo>
                    <a:pt x="11" y="3"/>
                    <a:pt x="12" y="2"/>
                    <a:pt x="14" y="1"/>
                  </a:cubicBezTo>
                  <a:cubicBezTo>
                    <a:pt x="15" y="1"/>
                    <a:pt x="16" y="1"/>
                    <a:pt x="17" y="0"/>
                  </a:cubicBezTo>
                  <a:cubicBezTo>
                    <a:pt x="15" y="0"/>
                    <a:pt x="14" y="1"/>
                    <a:pt x="9" y="3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1" y="5"/>
                    <a:pt x="3" y="4"/>
                    <a:pt x="4" y="4"/>
                  </a:cubicBezTo>
                  <a:cubicBezTo>
                    <a:pt x="6" y="4"/>
                    <a:pt x="7" y="4"/>
                    <a:pt x="9" y="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6" name="Freeform 880">
              <a:extLst>
                <a:ext uri="{FF2B5EF4-FFF2-40B4-BE49-F238E27FC236}">
                  <a16:creationId xmlns:a16="http://schemas.microsoft.com/office/drawing/2014/main" id="{92B1D6AA-2A11-48B0-B516-69CA4BD9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244"/>
              <a:ext cx="25" cy="45"/>
            </a:xfrm>
            <a:custGeom>
              <a:avLst/>
              <a:gdLst>
                <a:gd name="T0" fmla="*/ 158 w 10"/>
                <a:gd name="T1" fmla="*/ 0 h 18"/>
                <a:gd name="T2" fmla="*/ 20 w 10"/>
                <a:gd name="T3" fmla="*/ 125 h 18"/>
                <a:gd name="T4" fmla="*/ 83 w 10"/>
                <a:gd name="T5" fmla="*/ 283 h 18"/>
                <a:gd name="T6" fmla="*/ 33 w 10"/>
                <a:gd name="T7" fmla="*/ 113 h 18"/>
                <a:gd name="T8" fmla="*/ 158 w 1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7" y="0"/>
                    <a:pt x="1" y="4"/>
                    <a:pt x="1" y="8"/>
                  </a:cubicBezTo>
                  <a:cubicBezTo>
                    <a:pt x="0" y="13"/>
                    <a:pt x="3" y="17"/>
                    <a:pt x="5" y="18"/>
                  </a:cubicBezTo>
                  <a:cubicBezTo>
                    <a:pt x="4" y="17"/>
                    <a:pt x="0" y="12"/>
                    <a:pt x="2" y="7"/>
                  </a:cubicBezTo>
                  <a:cubicBezTo>
                    <a:pt x="4" y="2"/>
                    <a:pt x="8" y="0"/>
                    <a:pt x="10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7" name="Freeform 881">
              <a:extLst>
                <a:ext uri="{FF2B5EF4-FFF2-40B4-BE49-F238E27FC236}">
                  <a16:creationId xmlns:a16="http://schemas.microsoft.com/office/drawing/2014/main" id="{301DF211-C11F-4283-BC14-C4D50CC1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24"/>
              <a:ext cx="37" cy="12"/>
            </a:xfrm>
            <a:custGeom>
              <a:avLst/>
              <a:gdLst>
                <a:gd name="T0" fmla="*/ 0 w 15"/>
                <a:gd name="T1" fmla="*/ 70 h 5"/>
                <a:gd name="T2" fmla="*/ 224 w 15"/>
                <a:gd name="T3" fmla="*/ 29 h 5"/>
                <a:gd name="T4" fmla="*/ 104 w 15"/>
                <a:gd name="T5" fmla="*/ 41 h 5"/>
                <a:gd name="T6" fmla="*/ 0 w 15"/>
                <a:gd name="T7" fmla="*/ 7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3" y="4"/>
                    <a:pt x="9" y="0"/>
                    <a:pt x="15" y="2"/>
                  </a:cubicBezTo>
                  <a:cubicBezTo>
                    <a:pt x="14" y="2"/>
                    <a:pt x="11" y="2"/>
                    <a:pt x="7" y="3"/>
                  </a:cubicBezTo>
                  <a:cubicBezTo>
                    <a:pt x="5" y="3"/>
                    <a:pt x="1" y="5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8" name="Freeform 882">
              <a:extLst>
                <a:ext uri="{FF2B5EF4-FFF2-40B4-BE49-F238E27FC236}">
                  <a16:creationId xmlns:a16="http://schemas.microsoft.com/office/drawing/2014/main" id="{3C95321D-3011-4AE0-BF59-936652D35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49"/>
              <a:ext cx="50" cy="27"/>
            </a:xfrm>
            <a:custGeom>
              <a:avLst/>
              <a:gdLst>
                <a:gd name="T0" fmla="*/ 0 w 20"/>
                <a:gd name="T1" fmla="*/ 150 h 11"/>
                <a:gd name="T2" fmla="*/ 175 w 20"/>
                <a:gd name="T3" fmla="*/ 103 h 11"/>
                <a:gd name="T4" fmla="*/ 313 w 20"/>
                <a:gd name="T5" fmla="*/ 0 h 11"/>
                <a:gd name="T6" fmla="*/ 175 w 20"/>
                <a:gd name="T7" fmla="*/ 120 h 11"/>
                <a:gd name="T8" fmla="*/ 0 w 20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10"/>
                  </a:moveTo>
                  <a:cubicBezTo>
                    <a:pt x="2" y="10"/>
                    <a:pt x="6" y="10"/>
                    <a:pt x="11" y="7"/>
                  </a:cubicBezTo>
                  <a:cubicBezTo>
                    <a:pt x="16" y="5"/>
                    <a:pt x="19" y="3"/>
                    <a:pt x="20" y="0"/>
                  </a:cubicBezTo>
                  <a:cubicBezTo>
                    <a:pt x="20" y="2"/>
                    <a:pt x="18" y="5"/>
                    <a:pt x="11" y="8"/>
                  </a:cubicBezTo>
                  <a:cubicBezTo>
                    <a:pt x="4" y="11"/>
                    <a:pt x="2" y="11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9" name="Freeform 883">
              <a:extLst>
                <a:ext uri="{FF2B5EF4-FFF2-40B4-BE49-F238E27FC236}">
                  <a16:creationId xmlns:a16="http://schemas.microsoft.com/office/drawing/2014/main" id="{5CEF8F2A-0C61-4AEC-A50A-FE91DB2DB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241"/>
              <a:ext cx="57" cy="50"/>
            </a:xfrm>
            <a:custGeom>
              <a:avLst/>
              <a:gdLst>
                <a:gd name="T0" fmla="*/ 0 w 23"/>
                <a:gd name="T1" fmla="*/ 313 h 20"/>
                <a:gd name="T2" fmla="*/ 307 w 23"/>
                <a:gd name="T3" fmla="*/ 125 h 20"/>
                <a:gd name="T4" fmla="*/ 337 w 23"/>
                <a:gd name="T5" fmla="*/ 0 h 20"/>
                <a:gd name="T6" fmla="*/ 258 w 23"/>
                <a:gd name="T7" fmla="*/ 158 h 20"/>
                <a:gd name="T8" fmla="*/ 0 w 23"/>
                <a:gd name="T9" fmla="*/ 3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0" y="20"/>
                  </a:moveTo>
                  <a:cubicBezTo>
                    <a:pt x="3" y="19"/>
                    <a:pt x="16" y="14"/>
                    <a:pt x="20" y="8"/>
                  </a:cubicBezTo>
                  <a:cubicBezTo>
                    <a:pt x="21" y="7"/>
                    <a:pt x="23" y="4"/>
                    <a:pt x="22" y="0"/>
                  </a:cubicBezTo>
                  <a:cubicBezTo>
                    <a:pt x="22" y="0"/>
                    <a:pt x="23" y="5"/>
                    <a:pt x="17" y="10"/>
                  </a:cubicBezTo>
                  <a:cubicBezTo>
                    <a:pt x="11" y="16"/>
                    <a:pt x="0" y="20"/>
                    <a:pt x="0" y="2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0" name="Freeform 884">
              <a:extLst>
                <a:ext uri="{FF2B5EF4-FFF2-40B4-BE49-F238E27FC236}">
                  <a16:creationId xmlns:a16="http://schemas.microsoft.com/office/drawing/2014/main" id="{AA502A0D-DACA-4508-85E6-C425BBAB4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1226"/>
              <a:ext cx="100" cy="70"/>
            </a:xfrm>
            <a:custGeom>
              <a:avLst/>
              <a:gdLst>
                <a:gd name="T0" fmla="*/ 95 w 40"/>
                <a:gd name="T1" fmla="*/ 145 h 28"/>
                <a:gd name="T2" fmla="*/ 50 w 40"/>
                <a:gd name="T3" fmla="*/ 333 h 28"/>
                <a:gd name="T4" fmla="*/ 395 w 40"/>
                <a:gd name="T5" fmla="*/ 363 h 28"/>
                <a:gd name="T6" fmla="*/ 613 w 40"/>
                <a:gd name="T7" fmla="*/ 95 h 28"/>
                <a:gd name="T8" fmla="*/ 488 w 40"/>
                <a:gd name="T9" fmla="*/ 0 h 28"/>
                <a:gd name="T10" fmla="*/ 283 w 40"/>
                <a:gd name="T11" fmla="*/ 63 h 28"/>
                <a:gd name="T12" fmla="*/ 95 w 40"/>
                <a:gd name="T13" fmla="*/ 1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8">
                  <a:moveTo>
                    <a:pt x="6" y="9"/>
                  </a:moveTo>
                  <a:cubicBezTo>
                    <a:pt x="2" y="12"/>
                    <a:pt x="0" y="16"/>
                    <a:pt x="3" y="21"/>
                  </a:cubicBezTo>
                  <a:cubicBezTo>
                    <a:pt x="6" y="28"/>
                    <a:pt x="15" y="28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9" y="2"/>
                    <a:pt x="36" y="0"/>
                    <a:pt x="31" y="0"/>
                  </a:cubicBezTo>
                  <a:cubicBezTo>
                    <a:pt x="26" y="0"/>
                    <a:pt x="24" y="2"/>
                    <a:pt x="18" y="4"/>
                  </a:cubicBezTo>
                  <a:cubicBezTo>
                    <a:pt x="16" y="5"/>
                    <a:pt x="10" y="5"/>
                    <a:pt x="6" y="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1" name="Freeform 885">
              <a:extLst>
                <a:ext uri="{FF2B5EF4-FFF2-40B4-BE49-F238E27FC236}">
                  <a16:creationId xmlns:a16="http://schemas.microsoft.com/office/drawing/2014/main" id="{C02A4FE4-CB84-4418-AF11-38D0B8F1C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241"/>
              <a:ext cx="57" cy="35"/>
            </a:xfrm>
            <a:custGeom>
              <a:avLst/>
              <a:gdLst>
                <a:gd name="T0" fmla="*/ 320 w 23"/>
                <a:gd name="T1" fmla="*/ 0 h 14"/>
                <a:gd name="T2" fmla="*/ 337 w 23"/>
                <a:gd name="T3" fmla="*/ 20 h 14"/>
                <a:gd name="T4" fmla="*/ 166 w 23"/>
                <a:gd name="T5" fmla="*/ 158 h 14"/>
                <a:gd name="T6" fmla="*/ 12 w 23"/>
                <a:gd name="T7" fmla="*/ 175 h 14"/>
                <a:gd name="T8" fmla="*/ 30 w 23"/>
                <a:gd name="T9" fmla="*/ 113 h 14"/>
                <a:gd name="T10" fmla="*/ 12 w 23"/>
                <a:gd name="T11" fmla="*/ 175 h 14"/>
                <a:gd name="T12" fmla="*/ 166 w 23"/>
                <a:gd name="T13" fmla="*/ 175 h 14"/>
                <a:gd name="T14" fmla="*/ 337 w 23"/>
                <a:gd name="T15" fmla="*/ 20 h 14"/>
                <a:gd name="T16" fmla="*/ 320 w 2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4">
                  <a:moveTo>
                    <a:pt x="21" y="0"/>
                  </a:moveTo>
                  <a:cubicBezTo>
                    <a:pt x="22" y="0"/>
                    <a:pt x="22" y="1"/>
                    <a:pt x="22" y="1"/>
                  </a:cubicBezTo>
                  <a:cubicBezTo>
                    <a:pt x="22" y="3"/>
                    <a:pt x="20" y="7"/>
                    <a:pt x="11" y="10"/>
                  </a:cubicBezTo>
                  <a:cubicBezTo>
                    <a:pt x="5" y="13"/>
                    <a:pt x="2" y="13"/>
                    <a:pt x="1" y="11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0" y="8"/>
                    <a:pt x="0" y="10"/>
                    <a:pt x="1" y="11"/>
                  </a:cubicBezTo>
                  <a:cubicBezTo>
                    <a:pt x="2" y="13"/>
                    <a:pt x="5" y="14"/>
                    <a:pt x="11" y="11"/>
                  </a:cubicBezTo>
                  <a:cubicBezTo>
                    <a:pt x="19" y="7"/>
                    <a:pt x="23" y="3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2" name="Freeform 886">
              <a:extLst>
                <a:ext uri="{FF2B5EF4-FFF2-40B4-BE49-F238E27FC236}">
                  <a16:creationId xmlns:a16="http://schemas.microsoft.com/office/drawing/2014/main" id="{8326BF03-FB71-4F02-AA70-D2EC0E175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184"/>
              <a:ext cx="107" cy="70"/>
            </a:xfrm>
            <a:custGeom>
              <a:avLst/>
              <a:gdLst>
                <a:gd name="T0" fmla="*/ 229 w 43"/>
                <a:gd name="T1" fmla="*/ 20 h 28"/>
                <a:gd name="T2" fmla="*/ 105 w 43"/>
                <a:gd name="T3" fmla="*/ 95 h 28"/>
                <a:gd name="T4" fmla="*/ 291 w 43"/>
                <a:gd name="T5" fmla="*/ 408 h 28"/>
                <a:gd name="T6" fmla="*/ 632 w 43"/>
                <a:gd name="T7" fmla="*/ 270 h 28"/>
                <a:gd name="T8" fmla="*/ 557 w 43"/>
                <a:gd name="T9" fmla="*/ 83 h 28"/>
                <a:gd name="T10" fmla="*/ 371 w 43"/>
                <a:gd name="T11" fmla="*/ 33 h 28"/>
                <a:gd name="T12" fmla="*/ 229 w 43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8">
                  <a:moveTo>
                    <a:pt x="15" y="1"/>
                  </a:moveTo>
                  <a:cubicBezTo>
                    <a:pt x="12" y="1"/>
                    <a:pt x="9" y="3"/>
                    <a:pt x="7" y="6"/>
                  </a:cubicBezTo>
                  <a:cubicBezTo>
                    <a:pt x="0" y="15"/>
                    <a:pt x="8" y="24"/>
                    <a:pt x="19" y="26"/>
                  </a:cubicBezTo>
                  <a:cubicBezTo>
                    <a:pt x="30" y="28"/>
                    <a:pt x="40" y="22"/>
                    <a:pt x="41" y="17"/>
                  </a:cubicBezTo>
                  <a:cubicBezTo>
                    <a:pt x="43" y="11"/>
                    <a:pt x="41" y="7"/>
                    <a:pt x="36" y="5"/>
                  </a:cubicBezTo>
                  <a:cubicBezTo>
                    <a:pt x="33" y="2"/>
                    <a:pt x="27" y="2"/>
                    <a:pt x="24" y="2"/>
                  </a:cubicBezTo>
                  <a:cubicBezTo>
                    <a:pt x="21" y="1"/>
                    <a:pt x="18" y="0"/>
                    <a:pt x="15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3" name="Freeform 887">
              <a:extLst>
                <a:ext uri="{FF2B5EF4-FFF2-40B4-BE49-F238E27FC236}">
                  <a16:creationId xmlns:a16="http://schemas.microsoft.com/office/drawing/2014/main" id="{70C9A181-C669-4DEA-B80F-8270CC25D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186"/>
              <a:ext cx="83" cy="40"/>
            </a:xfrm>
            <a:custGeom>
              <a:avLst/>
              <a:gdLst>
                <a:gd name="T0" fmla="*/ 430 w 33"/>
                <a:gd name="T1" fmla="*/ 63 h 16"/>
                <a:gd name="T2" fmla="*/ 254 w 33"/>
                <a:gd name="T3" fmla="*/ 20 h 16"/>
                <a:gd name="T4" fmla="*/ 113 w 33"/>
                <a:gd name="T5" fmla="*/ 20 h 16"/>
                <a:gd name="T6" fmla="*/ 0 w 33"/>
                <a:gd name="T7" fmla="*/ 63 h 16"/>
                <a:gd name="T8" fmla="*/ 96 w 33"/>
                <a:gd name="T9" fmla="*/ 20 h 16"/>
                <a:gd name="T10" fmla="*/ 241 w 33"/>
                <a:gd name="T11" fmla="*/ 33 h 16"/>
                <a:gd name="T12" fmla="*/ 410 w 33"/>
                <a:gd name="T13" fmla="*/ 83 h 16"/>
                <a:gd name="T14" fmla="*/ 493 w 33"/>
                <a:gd name="T15" fmla="*/ 238 h 16"/>
                <a:gd name="T16" fmla="*/ 493 w 33"/>
                <a:gd name="T17" fmla="*/ 238 h 16"/>
                <a:gd name="T18" fmla="*/ 430 w 33"/>
                <a:gd name="T19" fmla="*/ 6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6">
                  <a:moveTo>
                    <a:pt x="27" y="4"/>
                  </a:moveTo>
                  <a:cubicBezTo>
                    <a:pt x="23" y="2"/>
                    <a:pt x="18" y="2"/>
                    <a:pt x="16" y="1"/>
                  </a:cubicBezTo>
                  <a:cubicBezTo>
                    <a:pt x="13" y="1"/>
                    <a:pt x="9" y="0"/>
                    <a:pt x="7" y="1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2"/>
                    <a:pt x="23" y="3"/>
                    <a:pt x="26" y="5"/>
                  </a:cubicBezTo>
                  <a:cubicBezTo>
                    <a:pt x="30" y="7"/>
                    <a:pt x="33" y="10"/>
                    <a:pt x="31" y="15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33" y="10"/>
                    <a:pt x="31" y="6"/>
                    <a:pt x="27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4" name="Freeform 888">
              <a:extLst>
                <a:ext uri="{FF2B5EF4-FFF2-40B4-BE49-F238E27FC236}">
                  <a16:creationId xmlns:a16="http://schemas.microsoft.com/office/drawing/2014/main" id="{D5DAB97B-0C2E-4824-8327-B0A1F88AD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196"/>
              <a:ext cx="95" cy="55"/>
            </a:xfrm>
            <a:custGeom>
              <a:avLst/>
              <a:gdLst>
                <a:gd name="T0" fmla="*/ 300 w 38"/>
                <a:gd name="T1" fmla="*/ 300 h 22"/>
                <a:gd name="T2" fmla="*/ 113 w 38"/>
                <a:gd name="T3" fmla="*/ 0 h 22"/>
                <a:gd name="T4" fmla="*/ 113 w 38"/>
                <a:gd name="T5" fmla="*/ 0 h 22"/>
                <a:gd name="T6" fmla="*/ 95 w 38"/>
                <a:gd name="T7" fmla="*/ 20 h 22"/>
                <a:gd name="T8" fmla="*/ 283 w 38"/>
                <a:gd name="T9" fmla="*/ 313 h 22"/>
                <a:gd name="T10" fmla="*/ 595 w 38"/>
                <a:gd name="T11" fmla="*/ 238 h 22"/>
                <a:gd name="T12" fmla="*/ 300 w 38"/>
                <a:gd name="T13" fmla="*/ 30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2">
                  <a:moveTo>
                    <a:pt x="19" y="19"/>
                  </a:moveTo>
                  <a:cubicBezTo>
                    <a:pt x="8" y="17"/>
                    <a:pt x="1" y="8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0" y="9"/>
                    <a:pt x="8" y="18"/>
                    <a:pt x="18" y="20"/>
                  </a:cubicBezTo>
                  <a:cubicBezTo>
                    <a:pt x="27" y="22"/>
                    <a:pt x="34" y="19"/>
                    <a:pt x="38" y="15"/>
                  </a:cubicBezTo>
                  <a:cubicBezTo>
                    <a:pt x="34" y="18"/>
                    <a:pt x="27" y="21"/>
                    <a:pt x="19" y="19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5" name="Freeform 889">
              <a:extLst>
                <a:ext uri="{FF2B5EF4-FFF2-40B4-BE49-F238E27FC236}">
                  <a16:creationId xmlns:a16="http://schemas.microsoft.com/office/drawing/2014/main" id="{62FA52F2-7D3E-4F4C-9ABB-A1AD4577E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204"/>
              <a:ext cx="57" cy="30"/>
            </a:xfrm>
            <a:custGeom>
              <a:avLst/>
              <a:gdLst>
                <a:gd name="T0" fmla="*/ 337 w 23"/>
                <a:gd name="T1" fmla="*/ 95 h 12"/>
                <a:gd name="T2" fmla="*/ 104 w 23"/>
                <a:gd name="T3" fmla="*/ 145 h 12"/>
                <a:gd name="T4" fmla="*/ 42 w 23"/>
                <a:gd name="T5" fmla="*/ 20 h 12"/>
                <a:gd name="T6" fmla="*/ 216 w 23"/>
                <a:gd name="T7" fmla="*/ 20 h 12"/>
                <a:gd name="T8" fmla="*/ 337 w 23"/>
                <a:gd name="T9" fmla="*/ 9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22" y="6"/>
                  </a:moveTo>
                  <a:cubicBezTo>
                    <a:pt x="21" y="11"/>
                    <a:pt x="13" y="12"/>
                    <a:pt x="7" y="9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6" y="0"/>
                    <a:pt x="9" y="0"/>
                    <a:pt x="14" y="1"/>
                  </a:cubicBezTo>
                  <a:cubicBezTo>
                    <a:pt x="19" y="2"/>
                    <a:pt x="23" y="3"/>
                    <a:pt x="22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6" name="Freeform 890">
              <a:extLst>
                <a:ext uri="{FF2B5EF4-FFF2-40B4-BE49-F238E27FC236}">
                  <a16:creationId xmlns:a16="http://schemas.microsoft.com/office/drawing/2014/main" id="{28ECD019-CF02-4A4C-9FDE-CD746F196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209"/>
              <a:ext cx="55" cy="25"/>
            </a:xfrm>
            <a:custGeom>
              <a:avLst/>
              <a:gdLst>
                <a:gd name="T0" fmla="*/ 113 w 22"/>
                <a:gd name="T1" fmla="*/ 95 h 10"/>
                <a:gd name="T2" fmla="*/ 33 w 22"/>
                <a:gd name="T3" fmla="*/ 0 h 10"/>
                <a:gd name="T4" fmla="*/ 113 w 22"/>
                <a:gd name="T5" fmla="*/ 113 h 10"/>
                <a:gd name="T6" fmla="*/ 345 w 22"/>
                <a:gd name="T7" fmla="*/ 63 h 10"/>
                <a:gd name="T8" fmla="*/ 113 w 22"/>
                <a:gd name="T9" fmla="*/ 9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0">
                  <a:moveTo>
                    <a:pt x="7" y="6"/>
                  </a:moveTo>
                  <a:cubicBezTo>
                    <a:pt x="3" y="5"/>
                    <a:pt x="2" y="2"/>
                    <a:pt x="2" y="0"/>
                  </a:cubicBezTo>
                  <a:cubicBezTo>
                    <a:pt x="0" y="2"/>
                    <a:pt x="1" y="6"/>
                    <a:pt x="7" y="7"/>
                  </a:cubicBezTo>
                  <a:cubicBezTo>
                    <a:pt x="13" y="10"/>
                    <a:pt x="20" y="9"/>
                    <a:pt x="22" y="4"/>
                  </a:cubicBezTo>
                  <a:cubicBezTo>
                    <a:pt x="19" y="8"/>
                    <a:pt x="13" y="8"/>
                    <a:pt x="7" y="6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7" name="Freeform 891">
              <a:extLst>
                <a:ext uri="{FF2B5EF4-FFF2-40B4-BE49-F238E27FC236}">
                  <a16:creationId xmlns:a16="http://schemas.microsoft.com/office/drawing/2014/main" id="{0C69FF42-3F23-4CF5-845E-1EA88628E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204"/>
              <a:ext cx="35" cy="10"/>
            </a:xfrm>
            <a:custGeom>
              <a:avLst/>
              <a:gdLst>
                <a:gd name="T0" fmla="*/ 0 w 14"/>
                <a:gd name="T1" fmla="*/ 0 h 4"/>
                <a:gd name="T2" fmla="*/ 220 w 14"/>
                <a:gd name="T3" fmla="*/ 63 h 4"/>
                <a:gd name="T4" fmla="*/ 113 w 14"/>
                <a:gd name="T5" fmla="*/ 33 h 4"/>
                <a:gd name="T6" fmla="*/ 0 w 1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4" y="0"/>
                    <a:pt x="11" y="1"/>
                    <a:pt x="14" y="4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4" y="1"/>
                    <a:pt x="1" y="0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8" name="Freeform 892">
              <a:extLst>
                <a:ext uri="{FF2B5EF4-FFF2-40B4-BE49-F238E27FC236}">
                  <a16:creationId xmlns:a16="http://schemas.microsoft.com/office/drawing/2014/main" id="{D987F530-0857-4007-9EB8-12CD7E18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201"/>
              <a:ext cx="30" cy="13"/>
            </a:xfrm>
            <a:custGeom>
              <a:avLst/>
              <a:gdLst>
                <a:gd name="T0" fmla="*/ 113 w 12"/>
                <a:gd name="T1" fmla="*/ 21 h 5"/>
                <a:gd name="T2" fmla="*/ 0 w 12"/>
                <a:gd name="T3" fmla="*/ 0 h 5"/>
                <a:gd name="T4" fmla="*/ 188 w 12"/>
                <a:gd name="T5" fmla="*/ 88 h 5"/>
                <a:gd name="T6" fmla="*/ 113 w 12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7" y="1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3" y="0"/>
                    <a:pt x="11" y="2"/>
                    <a:pt x="12" y="5"/>
                  </a:cubicBezTo>
                  <a:cubicBezTo>
                    <a:pt x="12" y="4"/>
                    <a:pt x="10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9" name="Freeform 893">
              <a:extLst>
                <a:ext uri="{FF2B5EF4-FFF2-40B4-BE49-F238E27FC236}">
                  <a16:creationId xmlns:a16="http://schemas.microsoft.com/office/drawing/2014/main" id="{D6C7BACB-0F6A-4B7B-B77A-3F9A73895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224"/>
              <a:ext cx="38" cy="12"/>
            </a:xfrm>
            <a:custGeom>
              <a:avLst/>
              <a:gdLst>
                <a:gd name="T0" fmla="*/ 0 w 15"/>
                <a:gd name="T1" fmla="*/ 0 h 5"/>
                <a:gd name="T2" fmla="*/ 243 w 15"/>
                <a:gd name="T3" fmla="*/ 29 h 5"/>
                <a:gd name="T4" fmla="*/ 0 w 1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2" y="2"/>
                    <a:pt x="9" y="4"/>
                    <a:pt x="15" y="2"/>
                  </a:cubicBezTo>
                  <a:cubicBezTo>
                    <a:pt x="14" y="4"/>
                    <a:pt x="5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0" name="Freeform 894">
              <a:extLst>
                <a:ext uri="{FF2B5EF4-FFF2-40B4-BE49-F238E27FC236}">
                  <a16:creationId xmlns:a16="http://schemas.microsoft.com/office/drawing/2014/main" id="{092B98FD-01E6-4DF3-9453-BF395135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184"/>
              <a:ext cx="107" cy="70"/>
            </a:xfrm>
            <a:custGeom>
              <a:avLst/>
              <a:gdLst>
                <a:gd name="T0" fmla="*/ 229 w 43"/>
                <a:gd name="T1" fmla="*/ 20 h 28"/>
                <a:gd name="T2" fmla="*/ 105 w 43"/>
                <a:gd name="T3" fmla="*/ 95 h 28"/>
                <a:gd name="T4" fmla="*/ 291 w 43"/>
                <a:gd name="T5" fmla="*/ 408 h 28"/>
                <a:gd name="T6" fmla="*/ 632 w 43"/>
                <a:gd name="T7" fmla="*/ 270 h 28"/>
                <a:gd name="T8" fmla="*/ 557 w 43"/>
                <a:gd name="T9" fmla="*/ 83 h 28"/>
                <a:gd name="T10" fmla="*/ 371 w 43"/>
                <a:gd name="T11" fmla="*/ 33 h 28"/>
                <a:gd name="T12" fmla="*/ 229 w 43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8">
                  <a:moveTo>
                    <a:pt x="15" y="1"/>
                  </a:moveTo>
                  <a:cubicBezTo>
                    <a:pt x="12" y="1"/>
                    <a:pt x="9" y="3"/>
                    <a:pt x="7" y="6"/>
                  </a:cubicBezTo>
                  <a:cubicBezTo>
                    <a:pt x="0" y="15"/>
                    <a:pt x="8" y="24"/>
                    <a:pt x="19" y="26"/>
                  </a:cubicBezTo>
                  <a:cubicBezTo>
                    <a:pt x="30" y="28"/>
                    <a:pt x="40" y="22"/>
                    <a:pt x="41" y="17"/>
                  </a:cubicBezTo>
                  <a:cubicBezTo>
                    <a:pt x="43" y="11"/>
                    <a:pt x="41" y="7"/>
                    <a:pt x="36" y="5"/>
                  </a:cubicBezTo>
                  <a:cubicBezTo>
                    <a:pt x="33" y="2"/>
                    <a:pt x="27" y="2"/>
                    <a:pt x="24" y="2"/>
                  </a:cubicBezTo>
                  <a:cubicBezTo>
                    <a:pt x="21" y="1"/>
                    <a:pt x="18" y="0"/>
                    <a:pt x="15" y="1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1" name="Freeform 895">
              <a:extLst>
                <a:ext uri="{FF2B5EF4-FFF2-40B4-BE49-F238E27FC236}">
                  <a16:creationId xmlns:a16="http://schemas.microsoft.com/office/drawing/2014/main" id="{89EAF1E3-457E-47D6-9B98-BCF0B2C6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206"/>
              <a:ext cx="53" cy="25"/>
            </a:xfrm>
            <a:custGeom>
              <a:avLst/>
              <a:gdLst>
                <a:gd name="T0" fmla="*/ 0 w 21"/>
                <a:gd name="T1" fmla="*/ 50 h 10"/>
                <a:gd name="T2" fmla="*/ 83 w 21"/>
                <a:gd name="T3" fmla="*/ 145 h 10"/>
                <a:gd name="T4" fmla="*/ 288 w 21"/>
                <a:gd name="T5" fmla="*/ 145 h 10"/>
                <a:gd name="T6" fmla="*/ 338 w 21"/>
                <a:gd name="T7" fmla="*/ 83 h 10"/>
                <a:gd name="T8" fmla="*/ 288 w 21"/>
                <a:gd name="T9" fmla="*/ 125 h 10"/>
                <a:gd name="T10" fmla="*/ 96 w 21"/>
                <a:gd name="T11" fmla="*/ 125 h 10"/>
                <a:gd name="T12" fmla="*/ 0 w 21"/>
                <a:gd name="T13" fmla="*/ 50 h 10"/>
                <a:gd name="T14" fmla="*/ 33 w 21"/>
                <a:gd name="T15" fmla="*/ 0 h 10"/>
                <a:gd name="T16" fmla="*/ 0 w 21"/>
                <a:gd name="T17" fmla="*/ 5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">
                  <a:moveTo>
                    <a:pt x="0" y="3"/>
                  </a:moveTo>
                  <a:cubicBezTo>
                    <a:pt x="0" y="5"/>
                    <a:pt x="2" y="7"/>
                    <a:pt x="5" y="9"/>
                  </a:cubicBezTo>
                  <a:cubicBezTo>
                    <a:pt x="10" y="10"/>
                    <a:pt x="15" y="10"/>
                    <a:pt x="18" y="9"/>
                  </a:cubicBezTo>
                  <a:cubicBezTo>
                    <a:pt x="20" y="8"/>
                    <a:pt x="20" y="6"/>
                    <a:pt x="21" y="5"/>
                  </a:cubicBezTo>
                  <a:cubicBezTo>
                    <a:pt x="20" y="6"/>
                    <a:pt x="19" y="8"/>
                    <a:pt x="18" y="8"/>
                  </a:cubicBezTo>
                  <a:cubicBezTo>
                    <a:pt x="15" y="10"/>
                    <a:pt x="10" y="10"/>
                    <a:pt x="6" y="8"/>
                  </a:cubicBezTo>
                  <a:cubicBezTo>
                    <a:pt x="2" y="7"/>
                    <a:pt x="1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2" name="Freeform 896">
              <a:extLst>
                <a:ext uri="{FF2B5EF4-FFF2-40B4-BE49-F238E27FC236}">
                  <a16:creationId xmlns:a16="http://schemas.microsoft.com/office/drawing/2014/main" id="{7572582B-2CAF-4F37-ACF2-55E0D93F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707"/>
              <a:ext cx="85" cy="87"/>
            </a:xfrm>
            <a:custGeom>
              <a:avLst/>
              <a:gdLst>
                <a:gd name="T0" fmla="*/ 438 w 34"/>
                <a:gd name="T1" fmla="*/ 341 h 35"/>
                <a:gd name="T2" fmla="*/ 333 w 34"/>
                <a:gd name="T3" fmla="*/ 42 h 35"/>
                <a:gd name="T4" fmla="*/ 20 w 34"/>
                <a:gd name="T5" fmla="*/ 216 h 35"/>
                <a:gd name="T6" fmla="*/ 438 w 34"/>
                <a:gd name="T7" fmla="*/ 34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28" y="22"/>
                  </a:moveTo>
                  <a:cubicBezTo>
                    <a:pt x="34" y="16"/>
                    <a:pt x="30" y="7"/>
                    <a:pt x="21" y="3"/>
                  </a:cubicBezTo>
                  <a:cubicBezTo>
                    <a:pt x="11" y="0"/>
                    <a:pt x="3" y="4"/>
                    <a:pt x="1" y="14"/>
                  </a:cubicBezTo>
                  <a:cubicBezTo>
                    <a:pt x="0" y="23"/>
                    <a:pt x="20" y="35"/>
                    <a:pt x="28" y="2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3" name="Freeform 897">
              <a:extLst>
                <a:ext uri="{FF2B5EF4-FFF2-40B4-BE49-F238E27FC236}">
                  <a16:creationId xmlns:a16="http://schemas.microsoft.com/office/drawing/2014/main" id="{479D6721-3808-498F-9DFD-9DABD65D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1722"/>
              <a:ext cx="63" cy="60"/>
            </a:xfrm>
            <a:custGeom>
              <a:avLst/>
              <a:gdLst>
                <a:gd name="T0" fmla="*/ 285 w 25"/>
                <a:gd name="T1" fmla="*/ 0 h 24"/>
                <a:gd name="T2" fmla="*/ 305 w 25"/>
                <a:gd name="T3" fmla="*/ 238 h 24"/>
                <a:gd name="T4" fmla="*/ 0 w 25"/>
                <a:gd name="T5" fmla="*/ 270 h 24"/>
                <a:gd name="T6" fmla="*/ 318 w 25"/>
                <a:gd name="T7" fmla="*/ 250 h 24"/>
                <a:gd name="T8" fmla="*/ 285 w 2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8" y="0"/>
                  </a:moveTo>
                  <a:cubicBezTo>
                    <a:pt x="23" y="4"/>
                    <a:pt x="24" y="10"/>
                    <a:pt x="19" y="15"/>
                  </a:cubicBezTo>
                  <a:cubicBezTo>
                    <a:pt x="15" y="22"/>
                    <a:pt x="6" y="21"/>
                    <a:pt x="0" y="17"/>
                  </a:cubicBezTo>
                  <a:cubicBezTo>
                    <a:pt x="5" y="22"/>
                    <a:pt x="15" y="24"/>
                    <a:pt x="20" y="16"/>
                  </a:cubicBezTo>
                  <a:cubicBezTo>
                    <a:pt x="25" y="11"/>
                    <a:pt x="23" y="4"/>
                    <a:pt x="18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4" name="Freeform 898">
              <a:extLst>
                <a:ext uri="{FF2B5EF4-FFF2-40B4-BE49-F238E27FC236}">
                  <a16:creationId xmlns:a16="http://schemas.microsoft.com/office/drawing/2014/main" id="{86C6CDA0-4863-4D43-B603-D5532879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709"/>
              <a:ext cx="45" cy="58"/>
            </a:xfrm>
            <a:custGeom>
              <a:avLst/>
              <a:gdLst>
                <a:gd name="T0" fmla="*/ 95 w 18"/>
                <a:gd name="T1" fmla="*/ 351 h 23"/>
                <a:gd name="T2" fmla="*/ 33 w 18"/>
                <a:gd name="T3" fmla="*/ 209 h 23"/>
                <a:gd name="T4" fmla="*/ 283 w 18"/>
                <a:gd name="T5" fmla="*/ 33 h 23"/>
                <a:gd name="T6" fmla="*/ 270 w 18"/>
                <a:gd name="T7" fmla="*/ 33 h 23"/>
                <a:gd name="T8" fmla="*/ 20 w 18"/>
                <a:gd name="T9" fmla="*/ 209 h 23"/>
                <a:gd name="T10" fmla="*/ 95 w 18"/>
                <a:gd name="T11" fmla="*/ 351 h 23"/>
                <a:gd name="T12" fmla="*/ 95 w 18"/>
                <a:gd name="T13" fmla="*/ 35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3">
                  <a:moveTo>
                    <a:pt x="6" y="22"/>
                  </a:moveTo>
                  <a:cubicBezTo>
                    <a:pt x="3" y="20"/>
                    <a:pt x="1" y="16"/>
                    <a:pt x="2" y="13"/>
                  </a:cubicBezTo>
                  <a:cubicBezTo>
                    <a:pt x="3" y="5"/>
                    <a:pt x="10" y="1"/>
                    <a:pt x="18" y="2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9" y="0"/>
                    <a:pt x="2" y="4"/>
                    <a:pt x="1" y="13"/>
                  </a:cubicBezTo>
                  <a:cubicBezTo>
                    <a:pt x="0" y="16"/>
                    <a:pt x="3" y="20"/>
                    <a:pt x="6" y="22"/>
                  </a:cubicBezTo>
                  <a:cubicBezTo>
                    <a:pt x="7" y="23"/>
                    <a:pt x="7" y="23"/>
                    <a:pt x="6" y="2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5" name="Freeform 899">
              <a:extLst>
                <a:ext uri="{FF2B5EF4-FFF2-40B4-BE49-F238E27FC236}">
                  <a16:creationId xmlns:a16="http://schemas.microsoft.com/office/drawing/2014/main" id="{94D64FE0-6FAC-403A-87B8-DB278EC1A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722"/>
              <a:ext cx="50" cy="45"/>
            </a:xfrm>
            <a:custGeom>
              <a:avLst/>
              <a:gdLst>
                <a:gd name="T0" fmla="*/ 20 w 20"/>
                <a:gd name="T1" fmla="*/ 145 h 18"/>
                <a:gd name="T2" fmla="*/ 250 w 20"/>
                <a:gd name="T3" fmla="*/ 220 h 18"/>
                <a:gd name="T4" fmla="*/ 208 w 20"/>
                <a:gd name="T5" fmla="*/ 20 h 18"/>
                <a:gd name="T6" fmla="*/ 20 w 20"/>
                <a:gd name="T7" fmla="*/ 14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8">
                  <a:moveTo>
                    <a:pt x="1" y="9"/>
                  </a:moveTo>
                  <a:cubicBezTo>
                    <a:pt x="3" y="16"/>
                    <a:pt x="12" y="18"/>
                    <a:pt x="16" y="14"/>
                  </a:cubicBezTo>
                  <a:cubicBezTo>
                    <a:pt x="20" y="11"/>
                    <a:pt x="19" y="2"/>
                    <a:pt x="13" y="1"/>
                  </a:cubicBezTo>
                  <a:cubicBezTo>
                    <a:pt x="4" y="0"/>
                    <a:pt x="0" y="4"/>
                    <a:pt x="1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6" name="Freeform 900">
              <a:extLst>
                <a:ext uri="{FF2B5EF4-FFF2-40B4-BE49-F238E27FC236}">
                  <a16:creationId xmlns:a16="http://schemas.microsoft.com/office/drawing/2014/main" id="{2B4576E6-42DD-4F3B-87DA-94B4FC055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727"/>
              <a:ext cx="42" cy="37"/>
            </a:xfrm>
            <a:custGeom>
              <a:avLst/>
              <a:gdLst>
                <a:gd name="T0" fmla="*/ 183 w 17"/>
                <a:gd name="T1" fmla="*/ 0 h 15"/>
                <a:gd name="T2" fmla="*/ 183 w 17"/>
                <a:gd name="T3" fmla="*/ 165 h 15"/>
                <a:gd name="T4" fmla="*/ 0 w 17"/>
                <a:gd name="T5" fmla="*/ 165 h 15"/>
                <a:gd name="T6" fmla="*/ 195 w 17"/>
                <a:gd name="T7" fmla="*/ 183 h 15"/>
                <a:gd name="T8" fmla="*/ 183 w 1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2" y="0"/>
                  </a:moveTo>
                  <a:cubicBezTo>
                    <a:pt x="15" y="3"/>
                    <a:pt x="15" y="9"/>
                    <a:pt x="12" y="11"/>
                  </a:cubicBezTo>
                  <a:cubicBezTo>
                    <a:pt x="9" y="14"/>
                    <a:pt x="4" y="13"/>
                    <a:pt x="0" y="11"/>
                  </a:cubicBezTo>
                  <a:cubicBezTo>
                    <a:pt x="4" y="14"/>
                    <a:pt x="10" y="15"/>
                    <a:pt x="13" y="12"/>
                  </a:cubicBezTo>
                  <a:cubicBezTo>
                    <a:pt x="17" y="9"/>
                    <a:pt x="16" y="3"/>
                    <a:pt x="12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7" name="Freeform 901">
              <a:extLst>
                <a:ext uri="{FF2B5EF4-FFF2-40B4-BE49-F238E27FC236}">
                  <a16:creationId xmlns:a16="http://schemas.microsoft.com/office/drawing/2014/main" id="{A515DC13-F659-4439-9AEB-3233429F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1724"/>
              <a:ext cx="20" cy="13"/>
            </a:xfrm>
            <a:custGeom>
              <a:avLst/>
              <a:gdLst>
                <a:gd name="T0" fmla="*/ 125 w 8"/>
                <a:gd name="T1" fmla="*/ 0 h 5"/>
                <a:gd name="T2" fmla="*/ 0 w 8"/>
                <a:gd name="T3" fmla="*/ 88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4" y="0"/>
                    <a:pt x="1" y="2"/>
                    <a:pt x="0" y="5"/>
                  </a:cubicBezTo>
                  <a:cubicBezTo>
                    <a:pt x="2" y="3"/>
                    <a:pt x="3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8" name="Freeform 902">
              <a:extLst>
                <a:ext uri="{FF2B5EF4-FFF2-40B4-BE49-F238E27FC236}">
                  <a16:creationId xmlns:a16="http://schemas.microsoft.com/office/drawing/2014/main" id="{B58C5B57-2141-469C-A904-02613E068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737"/>
              <a:ext cx="33" cy="30"/>
            </a:xfrm>
            <a:custGeom>
              <a:avLst/>
              <a:gdLst>
                <a:gd name="T0" fmla="*/ 180 w 13"/>
                <a:gd name="T1" fmla="*/ 0 h 12"/>
                <a:gd name="T2" fmla="*/ 0 w 13"/>
                <a:gd name="T3" fmla="*/ 158 h 12"/>
                <a:gd name="T4" fmla="*/ 180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11" y="4"/>
                    <a:pt x="11" y="12"/>
                    <a:pt x="0" y="10"/>
                  </a:cubicBezTo>
                  <a:cubicBezTo>
                    <a:pt x="5" y="11"/>
                    <a:pt x="13" y="11"/>
                    <a:pt x="11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9" name="Freeform 903">
              <a:extLst>
                <a:ext uri="{FF2B5EF4-FFF2-40B4-BE49-F238E27FC236}">
                  <a16:creationId xmlns:a16="http://schemas.microsoft.com/office/drawing/2014/main" id="{ED7D3B5E-EC81-4D8F-B983-40A89ED3F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707"/>
              <a:ext cx="85" cy="87"/>
            </a:xfrm>
            <a:custGeom>
              <a:avLst/>
              <a:gdLst>
                <a:gd name="T0" fmla="*/ 438 w 34"/>
                <a:gd name="T1" fmla="*/ 341 h 35"/>
                <a:gd name="T2" fmla="*/ 333 w 34"/>
                <a:gd name="T3" fmla="*/ 42 h 35"/>
                <a:gd name="T4" fmla="*/ 20 w 34"/>
                <a:gd name="T5" fmla="*/ 216 h 35"/>
                <a:gd name="T6" fmla="*/ 438 w 34"/>
                <a:gd name="T7" fmla="*/ 34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28" y="22"/>
                  </a:moveTo>
                  <a:cubicBezTo>
                    <a:pt x="34" y="16"/>
                    <a:pt x="30" y="7"/>
                    <a:pt x="21" y="3"/>
                  </a:cubicBezTo>
                  <a:cubicBezTo>
                    <a:pt x="11" y="0"/>
                    <a:pt x="3" y="4"/>
                    <a:pt x="1" y="14"/>
                  </a:cubicBezTo>
                  <a:cubicBezTo>
                    <a:pt x="0" y="23"/>
                    <a:pt x="20" y="35"/>
                    <a:pt x="28" y="22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0" name="Freeform 904">
              <a:extLst>
                <a:ext uri="{FF2B5EF4-FFF2-40B4-BE49-F238E27FC236}">
                  <a16:creationId xmlns:a16="http://schemas.microsoft.com/office/drawing/2014/main" id="{A964C20F-5F22-4BD7-AA1E-0C88CFFF9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1724"/>
              <a:ext cx="45" cy="40"/>
            </a:xfrm>
            <a:custGeom>
              <a:avLst/>
              <a:gdLst>
                <a:gd name="T0" fmla="*/ 188 w 18"/>
                <a:gd name="T1" fmla="*/ 0 h 16"/>
                <a:gd name="T2" fmla="*/ 270 w 18"/>
                <a:gd name="T3" fmla="*/ 83 h 16"/>
                <a:gd name="T4" fmla="*/ 238 w 18"/>
                <a:gd name="T5" fmla="*/ 208 h 16"/>
                <a:gd name="T6" fmla="*/ 95 w 18"/>
                <a:gd name="T7" fmla="*/ 220 h 16"/>
                <a:gd name="T8" fmla="*/ 0 w 18"/>
                <a:gd name="T9" fmla="*/ 125 h 16"/>
                <a:gd name="T10" fmla="*/ 95 w 18"/>
                <a:gd name="T11" fmla="*/ 238 h 16"/>
                <a:gd name="T12" fmla="*/ 238 w 18"/>
                <a:gd name="T13" fmla="*/ 208 h 16"/>
                <a:gd name="T14" fmla="*/ 270 w 18"/>
                <a:gd name="T15" fmla="*/ 83 h 16"/>
                <a:gd name="T16" fmla="*/ 188 w 18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6">
                  <a:moveTo>
                    <a:pt x="12" y="0"/>
                  </a:moveTo>
                  <a:cubicBezTo>
                    <a:pt x="14" y="0"/>
                    <a:pt x="16" y="2"/>
                    <a:pt x="17" y="5"/>
                  </a:cubicBezTo>
                  <a:cubicBezTo>
                    <a:pt x="18" y="8"/>
                    <a:pt x="17" y="12"/>
                    <a:pt x="15" y="13"/>
                  </a:cubicBezTo>
                  <a:cubicBezTo>
                    <a:pt x="13" y="15"/>
                    <a:pt x="10" y="15"/>
                    <a:pt x="6" y="14"/>
                  </a:cubicBezTo>
                  <a:cubicBezTo>
                    <a:pt x="3" y="13"/>
                    <a:pt x="1" y="11"/>
                    <a:pt x="0" y="8"/>
                  </a:cubicBezTo>
                  <a:cubicBezTo>
                    <a:pt x="1" y="11"/>
                    <a:pt x="3" y="13"/>
                    <a:pt x="6" y="15"/>
                  </a:cubicBezTo>
                  <a:cubicBezTo>
                    <a:pt x="10" y="16"/>
                    <a:pt x="13" y="15"/>
                    <a:pt x="15" y="13"/>
                  </a:cubicBezTo>
                  <a:cubicBezTo>
                    <a:pt x="17" y="12"/>
                    <a:pt x="18" y="8"/>
                    <a:pt x="17" y="5"/>
                  </a:cubicBezTo>
                  <a:cubicBezTo>
                    <a:pt x="16" y="2"/>
                    <a:pt x="14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1" name="Freeform 905">
              <a:extLst>
                <a:ext uri="{FF2B5EF4-FFF2-40B4-BE49-F238E27FC236}">
                  <a16:creationId xmlns:a16="http://schemas.microsoft.com/office/drawing/2014/main" id="{243E6EAF-FAA7-440D-B0A3-49358EA2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606"/>
              <a:ext cx="85" cy="78"/>
            </a:xfrm>
            <a:custGeom>
              <a:avLst/>
              <a:gdLst>
                <a:gd name="T0" fmla="*/ 488 w 34"/>
                <a:gd name="T1" fmla="*/ 254 h 31"/>
                <a:gd name="T2" fmla="*/ 270 w 34"/>
                <a:gd name="T3" fmla="*/ 0 h 31"/>
                <a:gd name="T4" fmla="*/ 33 w 34"/>
                <a:gd name="T5" fmla="*/ 272 h 31"/>
                <a:gd name="T6" fmla="*/ 488 w 34"/>
                <a:gd name="T7" fmla="*/ 2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31" y="16"/>
                  </a:moveTo>
                  <a:cubicBezTo>
                    <a:pt x="34" y="7"/>
                    <a:pt x="28" y="0"/>
                    <a:pt x="17" y="0"/>
                  </a:cubicBezTo>
                  <a:cubicBezTo>
                    <a:pt x="7" y="1"/>
                    <a:pt x="0" y="7"/>
                    <a:pt x="2" y="17"/>
                  </a:cubicBezTo>
                  <a:cubicBezTo>
                    <a:pt x="4" y="27"/>
                    <a:pt x="28" y="31"/>
                    <a:pt x="31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2" name="Freeform 906">
              <a:extLst>
                <a:ext uri="{FF2B5EF4-FFF2-40B4-BE49-F238E27FC236}">
                  <a16:creationId xmlns:a16="http://schemas.microsoft.com/office/drawing/2014/main" id="{9DA27B56-4D07-4DCC-8DF9-C40A00FC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611"/>
              <a:ext cx="55" cy="63"/>
            </a:xfrm>
            <a:custGeom>
              <a:avLst/>
              <a:gdLst>
                <a:gd name="T0" fmla="*/ 175 w 22"/>
                <a:gd name="T1" fmla="*/ 0 h 25"/>
                <a:gd name="T2" fmla="*/ 283 w 22"/>
                <a:gd name="T3" fmla="*/ 209 h 25"/>
                <a:gd name="T4" fmla="*/ 0 w 22"/>
                <a:gd name="T5" fmla="*/ 350 h 25"/>
                <a:gd name="T6" fmla="*/ 313 w 22"/>
                <a:gd name="T7" fmla="*/ 222 h 25"/>
                <a:gd name="T8" fmla="*/ 175 w 22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11" y="0"/>
                  </a:moveTo>
                  <a:cubicBezTo>
                    <a:pt x="17" y="2"/>
                    <a:pt x="21" y="7"/>
                    <a:pt x="18" y="13"/>
                  </a:cubicBezTo>
                  <a:cubicBezTo>
                    <a:pt x="16" y="22"/>
                    <a:pt x="7" y="24"/>
                    <a:pt x="0" y="22"/>
                  </a:cubicBezTo>
                  <a:cubicBezTo>
                    <a:pt x="7" y="25"/>
                    <a:pt x="17" y="23"/>
                    <a:pt x="20" y="14"/>
                  </a:cubicBezTo>
                  <a:cubicBezTo>
                    <a:pt x="22" y="7"/>
                    <a:pt x="18" y="1"/>
                    <a:pt x="11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3" name="Freeform 907">
              <a:extLst>
                <a:ext uri="{FF2B5EF4-FFF2-40B4-BE49-F238E27FC236}">
                  <a16:creationId xmlns:a16="http://schemas.microsoft.com/office/drawing/2014/main" id="{4D7D5602-E001-4EEC-8249-60D3D2D71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609"/>
              <a:ext cx="37" cy="60"/>
            </a:xfrm>
            <a:custGeom>
              <a:avLst/>
              <a:gdLst>
                <a:gd name="T0" fmla="*/ 153 w 15"/>
                <a:gd name="T1" fmla="*/ 375 h 24"/>
                <a:gd name="T2" fmla="*/ 42 w 15"/>
                <a:gd name="T3" fmla="*/ 250 h 24"/>
                <a:gd name="T4" fmla="*/ 212 w 15"/>
                <a:gd name="T5" fmla="*/ 0 h 24"/>
                <a:gd name="T6" fmla="*/ 212 w 15"/>
                <a:gd name="T7" fmla="*/ 0 h 24"/>
                <a:gd name="T8" fmla="*/ 30 w 15"/>
                <a:gd name="T9" fmla="*/ 250 h 24"/>
                <a:gd name="T10" fmla="*/ 165 w 15"/>
                <a:gd name="T11" fmla="*/ 375 h 24"/>
                <a:gd name="T12" fmla="*/ 153 w 15"/>
                <a:gd name="T13" fmla="*/ 37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4">
                  <a:moveTo>
                    <a:pt x="10" y="24"/>
                  </a:moveTo>
                  <a:cubicBezTo>
                    <a:pt x="7" y="22"/>
                    <a:pt x="4" y="20"/>
                    <a:pt x="3" y="16"/>
                  </a:cubicBezTo>
                  <a:cubicBezTo>
                    <a:pt x="1" y="8"/>
                    <a:pt x="6" y="2"/>
                    <a:pt x="14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5" y="1"/>
                    <a:pt x="0" y="7"/>
                    <a:pt x="2" y="16"/>
                  </a:cubicBezTo>
                  <a:cubicBezTo>
                    <a:pt x="3" y="20"/>
                    <a:pt x="6" y="22"/>
                    <a:pt x="11" y="24"/>
                  </a:cubicBezTo>
                  <a:cubicBezTo>
                    <a:pt x="12" y="24"/>
                    <a:pt x="12" y="24"/>
                    <a:pt x="10" y="24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4" name="Freeform 908">
              <a:extLst>
                <a:ext uri="{FF2B5EF4-FFF2-40B4-BE49-F238E27FC236}">
                  <a16:creationId xmlns:a16="http://schemas.microsoft.com/office/drawing/2014/main" id="{8857DAED-56A5-4D3C-AA71-5C08A842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616"/>
              <a:ext cx="55" cy="48"/>
            </a:xfrm>
            <a:custGeom>
              <a:avLst/>
              <a:gdLst>
                <a:gd name="T0" fmla="*/ 33 w 22"/>
                <a:gd name="T1" fmla="*/ 210 h 19"/>
                <a:gd name="T2" fmla="*/ 300 w 22"/>
                <a:gd name="T3" fmla="*/ 192 h 19"/>
                <a:gd name="T4" fmla="*/ 175 w 22"/>
                <a:gd name="T5" fmla="*/ 20 h 19"/>
                <a:gd name="T6" fmla="*/ 33 w 22"/>
                <a:gd name="T7" fmla="*/ 21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2" y="13"/>
                  </a:moveTo>
                  <a:cubicBezTo>
                    <a:pt x="6" y="19"/>
                    <a:pt x="16" y="18"/>
                    <a:pt x="19" y="12"/>
                  </a:cubicBezTo>
                  <a:cubicBezTo>
                    <a:pt x="22" y="7"/>
                    <a:pt x="17" y="0"/>
                    <a:pt x="11" y="1"/>
                  </a:cubicBezTo>
                  <a:cubicBezTo>
                    <a:pt x="2" y="3"/>
                    <a:pt x="0" y="9"/>
                    <a:pt x="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5" name="Freeform 909">
              <a:extLst>
                <a:ext uri="{FF2B5EF4-FFF2-40B4-BE49-F238E27FC236}">
                  <a16:creationId xmlns:a16="http://schemas.microsoft.com/office/drawing/2014/main" id="{EFFA52AC-5188-44D2-B485-D48BAF17C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619"/>
              <a:ext cx="37" cy="43"/>
            </a:xfrm>
            <a:custGeom>
              <a:avLst/>
              <a:gdLst>
                <a:gd name="T0" fmla="*/ 121 w 15"/>
                <a:gd name="T1" fmla="*/ 0 h 17"/>
                <a:gd name="T2" fmla="*/ 183 w 15"/>
                <a:gd name="T3" fmla="*/ 180 h 17"/>
                <a:gd name="T4" fmla="*/ 0 w 15"/>
                <a:gd name="T5" fmla="*/ 243 h 17"/>
                <a:gd name="T6" fmla="*/ 195 w 15"/>
                <a:gd name="T7" fmla="*/ 180 h 17"/>
                <a:gd name="T8" fmla="*/ 121 w 1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8" y="0"/>
                  </a:moveTo>
                  <a:cubicBezTo>
                    <a:pt x="11" y="2"/>
                    <a:pt x="14" y="7"/>
                    <a:pt x="12" y="11"/>
                  </a:cubicBezTo>
                  <a:cubicBezTo>
                    <a:pt x="10" y="14"/>
                    <a:pt x="4" y="16"/>
                    <a:pt x="0" y="15"/>
                  </a:cubicBezTo>
                  <a:cubicBezTo>
                    <a:pt x="5" y="17"/>
                    <a:pt x="11" y="15"/>
                    <a:pt x="13" y="11"/>
                  </a:cubicBezTo>
                  <a:cubicBezTo>
                    <a:pt x="15" y="7"/>
                    <a:pt x="12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6" name="Freeform 910">
              <a:extLst>
                <a:ext uri="{FF2B5EF4-FFF2-40B4-BE49-F238E27FC236}">
                  <a16:creationId xmlns:a16="http://schemas.microsoft.com/office/drawing/2014/main" id="{C1C368CE-99CA-44E8-8876-3C02A0495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621"/>
              <a:ext cx="15" cy="20"/>
            </a:xfrm>
            <a:custGeom>
              <a:avLst/>
              <a:gdLst>
                <a:gd name="T0" fmla="*/ 95 w 6"/>
                <a:gd name="T1" fmla="*/ 0 h 8"/>
                <a:gd name="T2" fmla="*/ 0 w 6"/>
                <a:gd name="T3" fmla="*/ 125 h 8"/>
                <a:gd name="T4" fmla="*/ 95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1" y="6"/>
                    <a:pt x="2" y="3"/>
                    <a:pt x="6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7" name="Freeform 911">
              <a:extLst>
                <a:ext uri="{FF2B5EF4-FFF2-40B4-BE49-F238E27FC236}">
                  <a16:creationId xmlns:a16="http://schemas.microsoft.com/office/drawing/2014/main" id="{F21BC822-45E6-4F90-AE97-9DFB02846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626"/>
              <a:ext cx="30" cy="33"/>
            </a:xfrm>
            <a:custGeom>
              <a:avLst/>
              <a:gdLst>
                <a:gd name="T0" fmla="*/ 95 w 12"/>
                <a:gd name="T1" fmla="*/ 0 h 13"/>
                <a:gd name="T2" fmla="*/ 0 w 12"/>
                <a:gd name="T3" fmla="*/ 213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8" y="3"/>
                    <a:pt x="11" y="11"/>
                    <a:pt x="0" y="13"/>
                  </a:cubicBezTo>
                  <a:cubicBezTo>
                    <a:pt x="5" y="13"/>
                    <a:pt x="12" y="10"/>
                    <a:pt x="6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8" name="Freeform 912">
              <a:extLst>
                <a:ext uri="{FF2B5EF4-FFF2-40B4-BE49-F238E27FC236}">
                  <a16:creationId xmlns:a16="http://schemas.microsoft.com/office/drawing/2014/main" id="{2A4A1DAA-5131-43BE-BAC6-009DFF21A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606"/>
              <a:ext cx="85" cy="78"/>
            </a:xfrm>
            <a:custGeom>
              <a:avLst/>
              <a:gdLst>
                <a:gd name="T0" fmla="*/ 488 w 34"/>
                <a:gd name="T1" fmla="*/ 254 h 31"/>
                <a:gd name="T2" fmla="*/ 270 w 34"/>
                <a:gd name="T3" fmla="*/ 0 h 31"/>
                <a:gd name="T4" fmla="*/ 33 w 34"/>
                <a:gd name="T5" fmla="*/ 272 h 31"/>
                <a:gd name="T6" fmla="*/ 488 w 34"/>
                <a:gd name="T7" fmla="*/ 2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31" y="16"/>
                  </a:moveTo>
                  <a:cubicBezTo>
                    <a:pt x="34" y="7"/>
                    <a:pt x="28" y="0"/>
                    <a:pt x="17" y="0"/>
                  </a:cubicBezTo>
                  <a:cubicBezTo>
                    <a:pt x="7" y="1"/>
                    <a:pt x="0" y="7"/>
                    <a:pt x="2" y="17"/>
                  </a:cubicBezTo>
                  <a:cubicBezTo>
                    <a:pt x="4" y="27"/>
                    <a:pt x="28" y="31"/>
                    <a:pt x="31" y="1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9" name="Freeform 913">
              <a:extLst>
                <a:ext uri="{FF2B5EF4-FFF2-40B4-BE49-F238E27FC236}">
                  <a16:creationId xmlns:a16="http://schemas.microsoft.com/office/drawing/2014/main" id="{65C15F50-1720-4D32-8C55-08A2D14C7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616"/>
              <a:ext cx="47" cy="43"/>
            </a:xfrm>
            <a:custGeom>
              <a:avLst/>
              <a:gdLst>
                <a:gd name="T0" fmla="*/ 134 w 19"/>
                <a:gd name="T1" fmla="*/ 20 h 17"/>
                <a:gd name="T2" fmla="*/ 245 w 19"/>
                <a:gd name="T3" fmla="*/ 63 h 17"/>
                <a:gd name="T4" fmla="*/ 257 w 19"/>
                <a:gd name="T5" fmla="*/ 192 h 17"/>
                <a:gd name="T6" fmla="*/ 134 w 19"/>
                <a:gd name="T7" fmla="*/ 276 h 17"/>
                <a:gd name="T8" fmla="*/ 0 w 19"/>
                <a:gd name="T9" fmla="*/ 210 h 17"/>
                <a:gd name="T10" fmla="*/ 134 w 19"/>
                <a:gd name="T11" fmla="*/ 276 h 17"/>
                <a:gd name="T12" fmla="*/ 257 w 19"/>
                <a:gd name="T13" fmla="*/ 210 h 17"/>
                <a:gd name="T14" fmla="*/ 245 w 19"/>
                <a:gd name="T15" fmla="*/ 63 h 17"/>
                <a:gd name="T16" fmla="*/ 134 w 19"/>
                <a:gd name="T17" fmla="*/ 2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">
                  <a:moveTo>
                    <a:pt x="9" y="1"/>
                  </a:moveTo>
                  <a:cubicBezTo>
                    <a:pt x="11" y="0"/>
                    <a:pt x="14" y="2"/>
                    <a:pt x="16" y="4"/>
                  </a:cubicBezTo>
                  <a:cubicBezTo>
                    <a:pt x="18" y="7"/>
                    <a:pt x="18" y="10"/>
                    <a:pt x="17" y="12"/>
                  </a:cubicBezTo>
                  <a:cubicBezTo>
                    <a:pt x="16" y="15"/>
                    <a:pt x="12" y="17"/>
                    <a:pt x="9" y="17"/>
                  </a:cubicBezTo>
                  <a:cubicBezTo>
                    <a:pt x="5" y="17"/>
                    <a:pt x="2" y="15"/>
                    <a:pt x="0" y="13"/>
                  </a:cubicBezTo>
                  <a:cubicBezTo>
                    <a:pt x="2" y="15"/>
                    <a:pt x="5" y="17"/>
                    <a:pt x="9" y="17"/>
                  </a:cubicBezTo>
                  <a:cubicBezTo>
                    <a:pt x="13" y="17"/>
                    <a:pt x="16" y="15"/>
                    <a:pt x="17" y="13"/>
                  </a:cubicBezTo>
                  <a:cubicBezTo>
                    <a:pt x="19" y="10"/>
                    <a:pt x="18" y="7"/>
                    <a:pt x="16" y="4"/>
                  </a:cubicBezTo>
                  <a:cubicBezTo>
                    <a:pt x="14" y="1"/>
                    <a:pt x="11" y="0"/>
                    <a:pt x="9" y="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0" name="Freeform 914">
              <a:extLst>
                <a:ext uri="{FF2B5EF4-FFF2-40B4-BE49-F238E27FC236}">
                  <a16:creationId xmlns:a16="http://schemas.microsoft.com/office/drawing/2014/main" id="{EB126605-40FC-4BD4-908C-3283B18A0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31"/>
              <a:ext cx="90" cy="93"/>
            </a:xfrm>
            <a:custGeom>
              <a:avLst/>
              <a:gdLst>
                <a:gd name="T0" fmla="*/ 470 w 36"/>
                <a:gd name="T1" fmla="*/ 380 h 37"/>
                <a:gd name="T2" fmla="*/ 363 w 36"/>
                <a:gd name="T3" fmla="*/ 63 h 37"/>
                <a:gd name="T4" fmla="*/ 33 w 36"/>
                <a:gd name="T5" fmla="*/ 221 h 37"/>
                <a:gd name="T6" fmla="*/ 470 w 36"/>
                <a:gd name="T7" fmla="*/ 38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7">
                  <a:moveTo>
                    <a:pt x="30" y="24"/>
                  </a:moveTo>
                  <a:cubicBezTo>
                    <a:pt x="36" y="16"/>
                    <a:pt x="33" y="7"/>
                    <a:pt x="23" y="4"/>
                  </a:cubicBezTo>
                  <a:cubicBezTo>
                    <a:pt x="13" y="0"/>
                    <a:pt x="4" y="4"/>
                    <a:pt x="2" y="14"/>
                  </a:cubicBezTo>
                  <a:cubicBezTo>
                    <a:pt x="0" y="25"/>
                    <a:pt x="21" y="37"/>
                    <a:pt x="30" y="2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1" name="Freeform 915">
              <a:extLst>
                <a:ext uri="{FF2B5EF4-FFF2-40B4-BE49-F238E27FC236}">
                  <a16:creationId xmlns:a16="http://schemas.microsoft.com/office/drawing/2014/main" id="{919DED94-4E2D-4613-AC6D-AF642568C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549"/>
              <a:ext cx="65" cy="60"/>
            </a:xfrm>
            <a:custGeom>
              <a:avLst/>
              <a:gdLst>
                <a:gd name="T0" fmla="*/ 300 w 26"/>
                <a:gd name="T1" fmla="*/ 0 h 24"/>
                <a:gd name="T2" fmla="*/ 333 w 26"/>
                <a:gd name="T3" fmla="*/ 238 h 24"/>
                <a:gd name="T4" fmla="*/ 0 w 26"/>
                <a:gd name="T5" fmla="*/ 270 h 24"/>
                <a:gd name="T6" fmla="*/ 345 w 26"/>
                <a:gd name="T7" fmla="*/ 250 h 24"/>
                <a:gd name="T8" fmla="*/ 300 w 26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19" y="0"/>
                  </a:moveTo>
                  <a:cubicBezTo>
                    <a:pt x="24" y="4"/>
                    <a:pt x="25" y="10"/>
                    <a:pt x="21" y="15"/>
                  </a:cubicBezTo>
                  <a:cubicBezTo>
                    <a:pt x="15" y="23"/>
                    <a:pt x="6" y="22"/>
                    <a:pt x="0" y="17"/>
                  </a:cubicBezTo>
                  <a:cubicBezTo>
                    <a:pt x="6" y="22"/>
                    <a:pt x="16" y="24"/>
                    <a:pt x="22" y="16"/>
                  </a:cubicBezTo>
                  <a:cubicBezTo>
                    <a:pt x="26" y="11"/>
                    <a:pt x="25" y="4"/>
                    <a:pt x="19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2" name="Freeform 916">
              <a:extLst>
                <a:ext uri="{FF2B5EF4-FFF2-40B4-BE49-F238E27FC236}">
                  <a16:creationId xmlns:a16="http://schemas.microsoft.com/office/drawing/2014/main" id="{9D2DF249-FFD4-4A49-A971-98E0B73C5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36"/>
              <a:ext cx="48" cy="60"/>
            </a:xfrm>
            <a:custGeom>
              <a:avLst/>
              <a:gdLst>
                <a:gd name="T0" fmla="*/ 96 w 19"/>
                <a:gd name="T1" fmla="*/ 363 h 24"/>
                <a:gd name="T2" fmla="*/ 33 w 19"/>
                <a:gd name="T3" fmla="*/ 208 h 24"/>
                <a:gd name="T4" fmla="*/ 288 w 19"/>
                <a:gd name="T5" fmla="*/ 33 h 24"/>
                <a:gd name="T6" fmla="*/ 288 w 19"/>
                <a:gd name="T7" fmla="*/ 33 h 24"/>
                <a:gd name="T8" fmla="*/ 20 w 19"/>
                <a:gd name="T9" fmla="*/ 188 h 24"/>
                <a:gd name="T10" fmla="*/ 96 w 19"/>
                <a:gd name="T11" fmla="*/ 363 h 24"/>
                <a:gd name="T12" fmla="*/ 96 w 19"/>
                <a:gd name="T13" fmla="*/ 36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4">
                  <a:moveTo>
                    <a:pt x="6" y="23"/>
                  </a:moveTo>
                  <a:cubicBezTo>
                    <a:pt x="3" y="20"/>
                    <a:pt x="1" y="16"/>
                    <a:pt x="2" y="13"/>
                  </a:cubicBezTo>
                  <a:cubicBezTo>
                    <a:pt x="3" y="4"/>
                    <a:pt x="10" y="0"/>
                    <a:pt x="18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0" y="0"/>
                    <a:pt x="2" y="3"/>
                    <a:pt x="1" y="12"/>
                  </a:cubicBezTo>
                  <a:cubicBezTo>
                    <a:pt x="0" y="16"/>
                    <a:pt x="3" y="20"/>
                    <a:pt x="6" y="23"/>
                  </a:cubicBezTo>
                  <a:cubicBezTo>
                    <a:pt x="8" y="24"/>
                    <a:pt x="7" y="24"/>
                    <a:pt x="6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3" name="Freeform 917">
              <a:extLst>
                <a:ext uri="{FF2B5EF4-FFF2-40B4-BE49-F238E27FC236}">
                  <a16:creationId xmlns:a16="http://schemas.microsoft.com/office/drawing/2014/main" id="{2561DC27-66A2-4E6F-8E21-DB234BDD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1546"/>
              <a:ext cx="55" cy="48"/>
            </a:xfrm>
            <a:custGeom>
              <a:avLst/>
              <a:gdLst>
                <a:gd name="T0" fmla="*/ 20 w 22"/>
                <a:gd name="T1" fmla="*/ 159 h 19"/>
                <a:gd name="T2" fmla="*/ 270 w 22"/>
                <a:gd name="T3" fmla="*/ 243 h 19"/>
                <a:gd name="T4" fmla="*/ 208 w 22"/>
                <a:gd name="T5" fmla="*/ 33 h 19"/>
                <a:gd name="T6" fmla="*/ 20 w 22"/>
                <a:gd name="T7" fmla="*/ 15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1" y="10"/>
                  </a:moveTo>
                  <a:cubicBezTo>
                    <a:pt x="3" y="17"/>
                    <a:pt x="13" y="19"/>
                    <a:pt x="17" y="15"/>
                  </a:cubicBezTo>
                  <a:cubicBezTo>
                    <a:pt x="22" y="12"/>
                    <a:pt x="20" y="2"/>
                    <a:pt x="13" y="2"/>
                  </a:cubicBezTo>
                  <a:cubicBezTo>
                    <a:pt x="4" y="0"/>
                    <a:pt x="0" y="5"/>
                    <a:pt x="1" y="1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4" name="Freeform 918">
              <a:extLst>
                <a:ext uri="{FF2B5EF4-FFF2-40B4-BE49-F238E27FC236}">
                  <a16:creationId xmlns:a16="http://schemas.microsoft.com/office/drawing/2014/main" id="{8F80326B-12B5-44E1-86DA-4605B7DA1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1554"/>
              <a:ext cx="45" cy="37"/>
            </a:xfrm>
            <a:custGeom>
              <a:avLst/>
              <a:gdLst>
                <a:gd name="T0" fmla="*/ 208 w 18"/>
                <a:gd name="T1" fmla="*/ 0 h 15"/>
                <a:gd name="T2" fmla="*/ 208 w 18"/>
                <a:gd name="T3" fmla="*/ 165 h 15"/>
                <a:gd name="T4" fmla="*/ 0 w 18"/>
                <a:gd name="T5" fmla="*/ 165 h 15"/>
                <a:gd name="T6" fmla="*/ 220 w 18"/>
                <a:gd name="T7" fmla="*/ 183 h 15"/>
                <a:gd name="T8" fmla="*/ 208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3" y="0"/>
                  </a:moveTo>
                  <a:cubicBezTo>
                    <a:pt x="16" y="3"/>
                    <a:pt x="16" y="9"/>
                    <a:pt x="13" y="11"/>
                  </a:cubicBezTo>
                  <a:cubicBezTo>
                    <a:pt x="10" y="14"/>
                    <a:pt x="4" y="14"/>
                    <a:pt x="0" y="11"/>
                  </a:cubicBezTo>
                  <a:cubicBezTo>
                    <a:pt x="4" y="15"/>
                    <a:pt x="11" y="15"/>
                    <a:pt x="14" y="12"/>
                  </a:cubicBezTo>
                  <a:cubicBezTo>
                    <a:pt x="18" y="9"/>
                    <a:pt x="17" y="2"/>
                    <a:pt x="13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5" name="Freeform 919">
              <a:extLst>
                <a:ext uri="{FF2B5EF4-FFF2-40B4-BE49-F238E27FC236}">
                  <a16:creationId xmlns:a16="http://schemas.microsoft.com/office/drawing/2014/main" id="{A9C65922-E8C3-496C-BA2C-3C8ADC0BA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549"/>
              <a:ext cx="20" cy="15"/>
            </a:xfrm>
            <a:custGeom>
              <a:avLst/>
              <a:gdLst>
                <a:gd name="T0" fmla="*/ 125 w 8"/>
                <a:gd name="T1" fmla="*/ 0 h 6"/>
                <a:gd name="T2" fmla="*/ 0 w 8"/>
                <a:gd name="T3" fmla="*/ 95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0"/>
                    <a:pt x="1" y="2"/>
                    <a:pt x="0" y="6"/>
                  </a:cubicBezTo>
                  <a:cubicBezTo>
                    <a:pt x="2" y="4"/>
                    <a:pt x="4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6" name="Freeform 920">
              <a:extLst>
                <a:ext uri="{FF2B5EF4-FFF2-40B4-BE49-F238E27FC236}">
                  <a16:creationId xmlns:a16="http://schemas.microsoft.com/office/drawing/2014/main" id="{5468DD9B-478C-49A7-84E8-7D5CA28FE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564"/>
              <a:ext cx="32" cy="30"/>
            </a:xfrm>
            <a:custGeom>
              <a:avLst/>
              <a:gdLst>
                <a:gd name="T0" fmla="*/ 162 w 13"/>
                <a:gd name="T1" fmla="*/ 0 h 12"/>
                <a:gd name="T2" fmla="*/ 0 w 13"/>
                <a:gd name="T3" fmla="*/ 158 h 12"/>
                <a:gd name="T4" fmla="*/ 162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11" y="4"/>
                    <a:pt x="11" y="12"/>
                    <a:pt x="0" y="10"/>
                  </a:cubicBezTo>
                  <a:cubicBezTo>
                    <a:pt x="5" y="12"/>
                    <a:pt x="13" y="12"/>
                    <a:pt x="11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7" name="Freeform 921">
              <a:extLst>
                <a:ext uri="{FF2B5EF4-FFF2-40B4-BE49-F238E27FC236}">
                  <a16:creationId xmlns:a16="http://schemas.microsoft.com/office/drawing/2014/main" id="{8684035C-2330-4827-9E28-CCD40DDAD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31"/>
              <a:ext cx="90" cy="93"/>
            </a:xfrm>
            <a:custGeom>
              <a:avLst/>
              <a:gdLst>
                <a:gd name="T0" fmla="*/ 470 w 36"/>
                <a:gd name="T1" fmla="*/ 380 h 37"/>
                <a:gd name="T2" fmla="*/ 363 w 36"/>
                <a:gd name="T3" fmla="*/ 63 h 37"/>
                <a:gd name="T4" fmla="*/ 33 w 36"/>
                <a:gd name="T5" fmla="*/ 221 h 37"/>
                <a:gd name="T6" fmla="*/ 470 w 36"/>
                <a:gd name="T7" fmla="*/ 38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7">
                  <a:moveTo>
                    <a:pt x="30" y="24"/>
                  </a:moveTo>
                  <a:cubicBezTo>
                    <a:pt x="36" y="16"/>
                    <a:pt x="33" y="7"/>
                    <a:pt x="23" y="4"/>
                  </a:cubicBezTo>
                  <a:cubicBezTo>
                    <a:pt x="13" y="0"/>
                    <a:pt x="4" y="4"/>
                    <a:pt x="2" y="14"/>
                  </a:cubicBezTo>
                  <a:cubicBezTo>
                    <a:pt x="0" y="25"/>
                    <a:pt x="21" y="37"/>
                    <a:pt x="30" y="24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8" name="Freeform 922">
              <a:extLst>
                <a:ext uri="{FF2B5EF4-FFF2-40B4-BE49-F238E27FC236}">
                  <a16:creationId xmlns:a16="http://schemas.microsoft.com/office/drawing/2014/main" id="{D177F872-53E8-4D02-A309-9CB79AE12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551"/>
              <a:ext cx="47" cy="40"/>
            </a:xfrm>
            <a:custGeom>
              <a:avLst/>
              <a:gdLst>
                <a:gd name="T0" fmla="*/ 183 w 19"/>
                <a:gd name="T1" fmla="*/ 0 h 16"/>
                <a:gd name="T2" fmla="*/ 275 w 19"/>
                <a:gd name="T3" fmla="*/ 83 h 16"/>
                <a:gd name="T4" fmla="*/ 245 w 19"/>
                <a:gd name="T5" fmla="*/ 208 h 16"/>
                <a:gd name="T6" fmla="*/ 104 w 19"/>
                <a:gd name="T7" fmla="*/ 220 h 16"/>
                <a:gd name="T8" fmla="*/ 0 w 19"/>
                <a:gd name="T9" fmla="*/ 125 h 16"/>
                <a:gd name="T10" fmla="*/ 104 w 19"/>
                <a:gd name="T11" fmla="*/ 238 h 16"/>
                <a:gd name="T12" fmla="*/ 245 w 19"/>
                <a:gd name="T13" fmla="*/ 220 h 16"/>
                <a:gd name="T14" fmla="*/ 275 w 19"/>
                <a:gd name="T15" fmla="*/ 83 h 16"/>
                <a:gd name="T16" fmla="*/ 183 w 19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6">
                  <a:moveTo>
                    <a:pt x="12" y="0"/>
                  </a:moveTo>
                  <a:cubicBezTo>
                    <a:pt x="15" y="0"/>
                    <a:pt x="17" y="2"/>
                    <a:pt x="18" y="5"/>
                  </a:cubicBezTo>
                  <a:cubicBezTo>
                    <a:pt x="19" y="8"/>
                    <a:pt x="18" y="12"/>
                    <a:pt x="16" y="13"/>
                  </a:cubicBezTo>
                  <a:cubicBezTo>
                    <a:pt x="14" y="15"/>
                    <a:pt x="10" y="16"/>
                    <a:pt x="7" y="14"/>
                  </a:cubicBezTo>
                  <a:cubicBezTo>
                    <a:pt x="3" y="13"/>
                    <a:pt x="1" y="11"/>
                    <a:pt x="0" y="8"/>
                  </a:cubicBezTo>
                  <a:cubicBezTo>
                    <a:pt x="1" y="11"/>
                    <a:pt x="3" y="14"/>
                    <a:pt x="7" y="15"/>
                  </a:cubicBezTo>
                  <a:cubicBezTo>
                    <a:pt x="10" y="16"/>
                    <a:pt x="14" y="15"/>
                    <a:pt x="16" y="14"/>
                  </a:cubicBezTo>
                  <a:cubicBezTo>
                    <a:pt x="18" y="12"/>
                    <a:pt x="19" y="8"/>
                    <a:pt x="18" y="5"/>
                  </a:cubicBezTo>
                  <a:cubicBezTo>
                    <a:pt x="17" y="2"/>
                    <a:pt x="15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9" name="Freeform 923">
              <a:extLst>
                <a:ext uri="{FF2B5EF4-FFF2-40B4-BE49-F238E27FC236}">
                  <a16:creationId xmlns:a16="http://schemas.microsoft.com/office/drawing/2014/main" id="{F80AA5CE-5B81-44B5-B1F7-2DCA74C5F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717"/>
              <a:ext cx="95" cy="72"/>
            </a:xfrm>
            <a:custGeom>
              <a:avLst/>
              <a:gdLst>
                <a:gd name="T0" fmla="*/ 63 w 38"/>
                <a:gd name="T1" fmla="*/ 154 h 29"/>
                <a:gd name="T2" fmla="*/ 125 w 38"/>
                <a:gd name="T3" fmla="*/ 382 h 29"/>
                <a:gd name="T4" fmla="*/ 470 w 38"/>
                <a:gd name="T5" fmla="*/ 382 h 29"/>
                <a:gd name="T6" fmla="*/ 583 w 38"/>
                <a:gd name="T7" fmla="*/ 184 h 29"/>
                <a:gd name="T8" fmla="*/ 63 w 38"/>
                <a:gd name="T9" fmla="*/ 15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4" y="10"/>
                  </a:moveTo>
                  <a:cubicBezTo>
                    <a:pt x="0" y="16"/>
                    <a:pt x="3" y="22"/>
                    <a:pt x="8" y="25"/>
                  </a:cubicBezTo>
                  <a:cubicBezTo>
                    <a:pt x="14" y="29"/>
                    <a:pt x="23" y="28"/>
                    <a:pt x="30" y="25"/>
                  </a:cubicBezTo>
                  <a:cubicBezTo>
                    <a:pt x="38" y="22"/>
                    <a:pt x="38" y="17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0" name="Freeform 924">
              <a:extLst>
                <a:ext uri="{FF2B5EF4-FFF2-40B4-BE49-F238E27FC236}">
                  <a16:creationId xmlns:a16="http://schemas.microsoft.com/office/drawing/2014/main" id="{08CA4FAF-EAEE-4D6E-AD78-367038D49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719"/>
              <a:ext cx="83" cy="53"/>
            </a:xfrm>
            <a:custGeom>
              <a:avLst/>
              <a:gdLst>
                <a:gd name="T0" fmla="*/ 0 w 33"/>
                <a:gd name="T1" fmla="*/ 146 h 21"/>
                <a:gd name="T2" fmla="*/ 493 w 33"/>
                <a:gd name="T3" fmla="*/ 192 h 21"/>
                <a:gd name="T4" fmla="*/ 475 w 33"/>
                <a:gd name="T5" fmla="*/ 338 h 21"/>
                <a:gd name="T6" fmla="*/ 506 w 33"/>
                <a:gd name="T7" fmla="*/ 179 h 21"/>
                <a:gd name="T8" fmla="*/ 0 w 33"/>
                <a:gd name="T9" fmla="*/ 14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9"/>
                  </a:moveTo>
                  <a:cubicBezTo>
                    <a:pt x="8" y="1"/>
                    <a:pt x="29" y="3"/>
                    <a:pt x="31" y="12"/>
                  </a:cubicBezTo>
                  <a:cubicBezTo>
                    <a:pt x="32" y="15"/>
                    <a:pt x="32" y="18"/>
                    <a:pt x="30" y="21"/>
                  </a:cubicBezTo>
                  <a:cubicBezTo>
                    <a:pt x="32" y="18"/>
                    <a:pt x="33" y="14"/>
                    <a:pt x="32" y="11"/>
                  </a:cubicBezTo>
                  <a:cubicBezTo>
                    <a:pt x="29" y="2"/>
                    <a:pt x="7" y="0"/>
                    <a:pt x="0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1" name="Freeform 925">
              <a:extLst>
                <a:ext uri="{FF2B5EF4-FFF2-40B4-BE49-F238E27FC236}">
                  <a16:creationId xmlns:a16="http://schemas.microsoft.com/office/drawing/2014/main" id="{327204EB-11AE-4CA2-AB19-7FDC3D3DF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747"/>
              <a:ext cx="70" cy="40"/>
            </a:xfrm>
            <a:custGeom>
              <a:avLst/>
              <a:gdLst>
                <a:gd name="T0" fmla="*/ 438 w 28"/>
                <a:gd name="T1" fmla="*/ 208 h 16"/>
                <a:gd name="T2" fmla="*/ 125 w 28"/>
                <a:gd name="T3" fmla="*/ 175 h 16"/>
                <a:gd name="T4" fmla="*/ 33 w 28"/>
                <a:gd name="T5" fmla="*/ 0 h 16"/>
                <a:gd name="T6" fmla="*/ 125 w 28"/>
                <a:gd name="T7" fmla="*/ 208 h 16"/>
                <a:gd name="T8" fmla="*/ 438 w 28"/>
                <a:gd name="T9" fmla="*/ 208 h 16"/>
                <a:gd name="T10" fmla="*/ 438 w 28"/>
                <a:gd name="T11" fmla="*/ 208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6">
                  <a:moveTo>
                    <a:pt x="28" y="13"/>
                  </a:moveTo>
                  <a:cubicBezTo>
                    <a:pt x="22" y="16"/>
                    <a:pt x="14" y="14"/>
                    <a:pt x="8" y="11"/>
                  </a:cubicBezTo>
                  <a:cubicBezTo>
                    <a:pt x="4" y="9"/>
                    <a:pt x="1" y="5"/>
                    <a:pt x="2" y="0"/>
                  </a:cubicBezTo>
                  <a:cubicBezTo>
                    <a:pt x="0" y="5"/>
                    <a:pt x="3" y="10"/>
                    <a:pt x="8" y="13"/>
                  </a:cubicBezTo>
                  <a:cubicBezTo>
                    <a:pt x="13" y="16"/>
                    <a:pt x="22" y="16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2" name="Freeform 926">
              <a:extLst>
                <a:ext uri="{FF2B5EF4-FFF2-40B4-BE49-F238E27FC236}">
                  <a16:creationId xmlns:a16="http://schemas.microsoft.com/office/drawing/2014/main" id="{046562FA-AFC4-4B3B-B0D7-2BAADCB1E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734"/>
              <a:ext cx="62" cy="38"/>
            </a:xfrm>
            <a:custGeom>
              <a:avLst/>
              <a:gdLst>
                <a:gd name="T0" fmla="*/ 370 w 25"/>
                <a:gd name="T1" fmla="*/ 96 h 15"/>
                <a:gd name="T2" fmla="*/ 136 w 25"/>
                <a:gd name="T3" fmla="*/ 213 h 15"/>
                <a:gd name="T4" fmla="*/ 62 w 25"/>
                <a:gd name="T5" fmla="*/ 63 h 15"/>
                <a:gd name="T6" fmla="*/ 370 w 25"/>
                <a:gd name="T7" fmla="*/ 9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4" y="6"/>
                  </a:moveTo>
                  <a:cubicBezTo>
                    <a:pt x="25" y="12"/>
                    <a:pt x="15" y="15"/>
                    <a:pt x="9" y="13"/>
                  </a:cubicBezTo>
                  <a:cubicBezTo>
                    <a:pt x="3" y="12"/>
                    <a:pt x="0" y="8"/>
                    <a:pt x="4" y="4"/>
                  </a:cubicBezTo>
                  <a:cubicBezTo>
                    <a:pt x="8" y="0"/>
                    <a:pt x="23" y="0"/>
                    <a:pt x="24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3" name="Freeform 927">
              <a:extLst>
                <a:ext uri="{FF2B5EF4-FFF2-40B4-BE49-F238E27FC236}">
                  <a16:creationId xmlns:a16="http://schemas.microsoft.com/office/drawing/2014/main" id="{B700997C-4459-454B-9658-14C1FC3BA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1749"/>
              <a:ext cx="60" cy="23"/>
            </a:xfrm>
            <a:custGeom>
              <a:avLst/>
              <a:gdLst>
                <a:gd name="T0" fmla="*/ 125 w 24"/>
                <a:gd name="T1" fmla="*/ 97 h 9"/>
                <a:gd name="T2" fmla="*/ 20 w 24"/>
                <a:gd name="T3" fmla="*/ 20 h 9"/>
                <a:gd name="T4" fmla="*/ 125 w 24"/>
                <a:gd name="T5" fmla="*/ 118 h 9"/>
                <a:gd name="T6" fmla="*/ 363 w 24"/>
                <a:gd name="T7" fmla="*/ 0 h 9"/>
                <a:gd name="T8" fmla="*/ 363 w 24"/>
                <a:gd name="T9" fmla="*/ 0 h 9"/>
                <a:gd name="T10" fmla="*/ 125 w 24"/>
                <a:gd name="T11" fmla="*/ 9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9">
                  <a:moveTo>
                    <a:pt x="8" y="6"/>
                  </a:moveTo>
                  <a:cubicBezTo>
                    <a:pt x="5" y="5"/>
                    <a:pt x="2" y="3"/>
                    <a:pt x="1" y="1"/>
                  </a:cubicBezTo>
                  <a:cubicBezTo>
                    <a:pt x="0" y="4"/>
                    <a:pt x="4" y="6"/>
                    <a:pt x="8" y="7"/>
                  </a:cubicBezTo>
                  <a:cubicBezTo>
                    <a:pt x="14" y="9"/>
                    <a:pt x="24" y="6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5"/>
                    <a:pt x="14" y="7"/>
                    <a:pt x="8" y="6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4" name="Freeform 928">
              <a:extLst>
                <a:ext uri="{FF2B5EF4-FFF2-40B4-BE49-F238E27FC236}">
                  <a16:creationId xmlns:a16="http://schemas.microsoft.com/office/drawing/2014/main" id="{8468FD54-C707-4876-BF8D-447A517D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737"/>
              <a:ext cx="40" cy="7"/>
            </a:xfrm>
            <a:custGeom>
              <a:avLst/>
              <a:gdLst>
                <a:gd name="T0" fmla="*/ 0 w 16"/>
                <a:gd name="T1" fmla="*/ 12 h 3"/>
                <a:gd name="T2" fmla="*/ 250 w 16"/>
                <a:gd name="T3" fmla="*/ 37 h 3"/>
                <a:gd name="T4" fmla="*/ 0 w 16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">
                  <a:moveTo>
                    <a:pt x="0" y="1"/>
                  </a:moveTo>
                  <a:cubicBezTo>
                    <a:pt x="5" y="0"/>
                    <a:pt x="13" y="0"/>
                    <a:pt x="16" y="3"/>
                  </a:cubicBezTo>
                  <a:cubicBezTo>
                    <a:pt x="15" y="2"/>
                    <a:pt x="7" y="0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5" name="Freeform 929">
              <a:extLst>
                <a:ext uri="{FF2B5EF4-FFF2-40B4-BE49-F238E27FC236}">
                  <a16:creationId xmlns:a16="http://schemas.microsoft.com/office/drawing/2014/main" id="{B6107F01-469A-4F5C-90D8-33938C00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732"/>
              <a:ext cx="35" cy="12"/>
            </a:xfrm>
            <a:custGeom>
              <a:avLst/>
              <a:gdLst>
                <a:gd name="T0" fmla="*/ 0 w 14"/>
                <a:gd name="T1" fmla="*/ 29 h 5"/>
                <a:gd name="T2" fmla="*/ 220 w 14"/>
                <a:gd name="T3" fmla="*/ 70 h 5"/>
                <a:gd name="T4" fmla="*/ 0 w 14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5">
                  <a:moveTo>
                    <a:pt x="0" y="2"/>
                  </a:moveTo>
                  <a:cubicBezTo>
                    <a:pt x="3" y="2"/>
                    <a:pt x="11" y="1"/>
                    <a:pt x="14" y="5"/>
                  </a:cubicBezTo>
                  <a:cubicBezTo>
                    <a:pt x="12" y="3"/>
                    <a:pt x="9" y="0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6" name="Freeform 930">
              <a:extLst>
                <a:ext uri="{FF2B5EF4-FFF2-40B4-BE49-F238E27FC236}">
                  <a16:creationId xmlns:a16="http://schemas.microsoft.com/office/drawing/2014/main" id="{39CC8350-2AA0-4538-9F99-AC528486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764"/>
              <a:ext cx="38" cy="10"/>
            </a:xfrm>
            <a:custGeom>
              <a:avLst/>
              <a:gdLst>
                <a:gd name="T0" fmla="*/ 0 w 15"/>
                <a:gd name="T1" fmla="*/ 20 h 4"/>
                <a:gd name="T2" fmla="*/ 243 w 15"/>
                <a:gd name="T3" fmla="*/ 0 h 4"/>
                <a:gd name="T4" fmla="*/ 0 w 1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">
                  <a:moveTo>
                    <a:pt x="0" y="1"/>
                  </a:moveTo>
                  <a:cubicBezTo>
                    <a:pt x="2" y="3"/>
                    <a:pt x="10" y="4"/>
                    <a:pt x="15" y="0"/>
                  </a:cubicBezTo>
                  <a:cubicBezTo>
                    <a:pt x="13" y="1"/>
                    <a:pt x="6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7" name="Freeform 931">
              <a:extLst>
                <a:ext uri="{FF2B5EF4-FFF2-40B4-BE49-F238E27FC236}">
                  <a16:creationId xmlns:a16="http://schemas.microsoft.com/office/drawing/2014/main" id="{47B7D79C-F828-4084-889E-90C6A4D9F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717"/>
              <a:ext cx="95" cy="72"/>
            </a:xfrm>
            <a:custGeom>
              <a:avLst/>
              <a:gdLst>
                <a:gd name="T0" fmla="*/ 63 w 38"/>
                <a:gd name="T1" fmla="*/ 154 h 29"/>
                <a:gd name="T2" fmla="*/ 125 w 38"/>
                <a:gd name="T3" fmla="*/ 382 h 29"/>
                <a:gd name="T4" fmla="*/ 470 w 38"/>
                <a:gd name="T5" fmla="*/ 382 h 29"/>
                <a:gd name="T6" fmla="*/ 583 w 38"/>
                <a:gd name="T7" fmla="*/ 184 h 29"/>
                <a:gd name="T8" fmla="*/ 63 w 38"/>
                <a:gd name="T9" fmla="*/ 15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9">
                  <a:moveTo>
                    <a:pt x="4" y="10"/>
                  </a:moveTo>
                  <a:cubicBezTo>
                    <a:pt x="0" y="16"/>
                    <a:pt x="3" y="22"/>
                    <a:pt x="8" y="25"/>
                  </a:cubicBezTo>
                  <a:cubicBezTo>
                    <a:pt x="14" y="29"/>
                    <a:pt x="23" y="28"/>
                    <a:pt x="30" y="25"/>
                  </a:cubicBezTo>
                  <a:cubicBezTo>
                    <a:pt x="38" y="22"/>
                    <a:pt x="38" y="17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8" name="Freeform 932">
              <a:extLst>
                <a:ext uri="{FF2B5EF4-FFF2-40B4-BE49-F238E27FC236}">
                  <a16:creationId xmlns:a16="http://schemas.microsoft.com/office/drawing/2014/main" id="{04FDD399-2F0A-4CDF-8403-3575C1435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1744"/>
              <a:ext cx="55" cy="23"/>
            </a:xfrm>
            <a:custGeom>
              <a:avLst/>
              <a:gdLst>
                <a:gd name="T0" fmla="*/ 0 w 22"/>
                <a:gd name="T1" fmla="*/ 97 h 9"/>
                <a:gd name="T2" fmla="*/ 113 w 22"/>
                <a:gd name="T3" fmla="*/ 151 h 9"/>
                <a:gd name="T4" fmla="*/ 313 w 22"/>
                <a:gd name="T5" fmla="*/ 66 h 9"/>
                <a:gd name="T6" fmla="*/ 345 w 22"/>
                <a:gd name="T7" fmla="*/ 0 h 9"/>
                <a:gd name="T8" fmla="*/ 313 w 22"/>
                <a:gd name="T9" fmla="*/ 66 h 9"/>
                <a:gd name="T10" fmla="*/ 113 w 22"/>
                <a:gd name="T11" fmla="*/ 151 h 9"/>
                <a:gd name="T12" fmla="*/ 0 w 22"/>
                <a:gd name="T13" fmla="*/ 97 h 9"/>
                <a:gd name="T14" fmla="*/ 33 w 22"/>
                <a:gd name="T15" fmla="*/ 20 h 9"/>
                <a:gd name="T16" fmla="*/ 0 w 22"/>
                <a:gd name="T17" fmla="*/ 9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9">
                  <a:moveTo>
                    <a:pt x="0" y="6"/>
                  </a:moveTo>
                  <a:cubicBezTo>
                    <a:pt x="1" y="8"/>
                    <a:pt x="3" y="9"/>
                    <a:pt x="7" y="9"/>
                  </a:cubicBezTo>
                  <a:cubicBezTo>
                    <a:pt x="11" y="9"/>
                    <a:pt x="17" y="8"/>
                    <a:pt x="20" y="4"/>
                  </a:cubicBezTo>
                  <a:cubicBezTo>
                    <a:pt x="21" y="3"/>
                    <a:pt x="22" y="2"/>
                    <a:pt x="22" y="0"/>
                  </a:cubicBezTo>
                  <a:cubicBezTo>
                    <a:pt x="22" y="2"/>
                    <a:pt x="21" y="3"/>
                    <a:pt x="20" y="4"/>
                  </a:cubicBezTo>
                  <a:cubicBezTo>
                    <a:pt x="17" y="7"/>
                    <a:pt x="11" y="9"/>
                    <a:pt x="7" y="9"/>
                  </a:cubicBezTo>
                  <a:cubicBezTo>
                    <a:pt x="4" y="9"/>
                    <a:pt x="1" y="7"/>
                    <a:pt x="0" y="6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0" y="3"/>
                    <a:pt x="0" y="4"/>
                    <a:pt x="0" y="6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9" name="Freeform 933">
              <a:extLst>
                <a:ext uri="{FF2B5EF4-FFF2-40B4-BE49-F238E27FC236}">
                  <a16:creationId xmlns:a16="http://schemas.microsoft.com/office/drawing/2014/main" id="{B35F8388-C8FC-470B-97A1-42FAE1C34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599"/>
              <a:ext cx="98" cy="82"/>
            </a:xfrm>
            <a:custGeom>
              <a:avLst/>
              <a:gdLst>
                <a:gd name="T0" fmla="*/ 95 w 98"/>
                <a:gd name="T1" fmla="*/ 0 h 82"/>
                <a:gd name="T2" fmla="*/ 0 w 98"/>
                <a:gd name="T3" fmla="*/ 42 h 82"/>
                <a:gd name="T4" fmla="*/ 98 w 98"/>
                <a:gd name="T5" fmla="*/ 82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82">
                  <a:moveTo>
                    <a:pt x="95" y="0"/>
                  </a:moveTo>
                  <a:lnTo>
                    <a:pt x="0" y="42"/>
                  </a:lnTo>
                  <a:lnTo>
                    <a:pt x="98" y="82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0" name="Freeform 934">
              <a:extLst>
                <a:ext uri="{FF2B5EF4-FFF2-40B4-BE49-F238E27FC236}">
                  <a16:creationId xmlns:a16="http://schemas.microsoft.com/office/drawing/2014/main" id="{0F4F63F5-A140-4917-9AAD-6EF45540B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949"/>
              <a:ext cx="105" cy="77"/>
            </a:xfrm>
            <a:custGeom>
              <a:avLst/>
              <a:gdLst>
                <a:gd name="T0" fmla="*/ 80 w 105"/>
                <a:gd name="T1" fmla="*/ 0 h 77"/>
                <a:gd name="T2" fmla="*/ 0 w 105"/>
                <a:gd name="T3" fmla="*/ 70 h 77"/>
                <a:gd name="T4" fmla="*/ 105 w 105"/>
                <a:gd name="T5" fmla="*/ 77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77">
                  <a:moveTo>
                    <a:pt x="80" y="0"/>
                  </a:moveTo>
                  <a:lnTo>
                    <a:pt x="0" y="70"/>
                  </a:lnTo>
                  <a:lnTo>
                    <a:pt x="105" y="77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1" name="Freeform 935">
              <a:extLst>
                <a:ext uri="{FF2B5EF4-FFF2-40B4-BE49-F238E27FC236}">
                  <a16:creationId xmlns:a16="http://schemas.microsoft.com/office/drawing/2014/main" id="{1AD79185-7D27-4E5D-BADD-08F4E43CB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411"/>
              <a:ext cx="103" cy="90"/>
            </a:xfrm>
            <a:custGeom>
              <a:avLst/>
              <a:gdLst>
                <a:gd name="T0" fmla="*/ 103 w 103"/>
                <a:gd name="T1" fmla="*/ 25 h 90"/>
                <a:gd name="T2" fmla="*/ 0 w 103"/>
                <a:gd name="T3" fmla="*/ 0 h 90"/>
                <a:gd name="T4" fmla="*/ 55 w 103"/>
                <a:gd name="T5" fmla="*/ 9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90">
                  <a:moveTo>
                    <a:pt x="103" y="25"/>
                  </a:moveTo>
                  <a:lnTo>
                    <a:pt x="0" y="0"/>
                  </a:lnTo>
                  <a:lnTo>
                    <a:pt x="55" y="9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2" name="Freeform 936">
              <a:extLst>
                <a:ext uri="{FF2B5EF4-FFF2-40B4-BE49-F238E27FC236}">
                  <a16:creationId xmlns:a16="http://schemas.microsoft.com/office/drawing/2014/main" id="{714BD363-6FFE-4C76-B6EB-86C470DF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707"/>
              <a:ext cx="105" cy="80"/>
            </a:xfrm>
            <a:custGeom>
              <a:avLst/>
              <a:gdLst>
                <a:gd name="T0" fmla="*/ 105 w 105"/>
                <a:gd name="T1" fmla="*/ 0 h 80"/>
                <a:gd name="T2" fmla="*/ 0 w 105"/>
                <a:gd name="T3" fmla="*/ 20 h 80"/>
                <a:gd name="T4" fmla="*/ 88 w 105"/>
                <a:gd name="T5" fmla="*/ 8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80">
                  <a:moveTo>
                    <a:pt x="105" y="0"/>
                  </a:moveTo>
                  <a:lnTo>
                    <a:pt x="0" y="20"/>
                  </a:lnTo>
                  <a:lnTo>
                    <a:pt x="88" y="8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3" name="Freeform 937">
              <a:extLst>
                <a:ext uri="{FF2B5EF4-FFF2-40B4-BE49-F238E27FC236}">
                  <a16:creationId xmlns:a16="http://schemas.microsoft.com/office/drawing/2014/main" id="{CF790AA0-9848-4C41-890E-DC42F1CEC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836"/>
              <a:ext cx="120" cy="83"/>
            </a:xfrm>
            <a:custGeom>
              <a:avLst/>
              <a:gdLst>
                <a:gd name="T0" fmla="*/ 750 w 48"/>
                <a:gd name="T1" fmla="*/ 146 h 33"/>
                <a:gd name="T2" fmla="*/ 238 w 48"/>
                <a:gd name="T3" fmla="*/ 430 h 33"/>
                <a:gd name="T4" fmla="*/ 238 w 48"/>
                <a:gd name="T5" fmla="*/ 430 h 33"/>
                <a:gd name="T6" fmla="*/ 270 w 48"/>
                <a:gd name="T7" fmla="*/ 475 h 33"/>
                <a:gd name="T8" fmla="*/ 0 w 48"/>
                <a:gd name="T9" fmla="*/ 526 h 33"/>
                <a:gd name="T10" fmla="*/ 145 w 48"/>
                <a:gd name="T11" fmla="*/ 304 h 33"/>
                <a:gd name="T12" fmla="*/ 175 w 48"/>
                <a:gd name="T13" fmla="*/ 347 h 33"/>
                <a:gd name="T14" fmla="*/ 708 w 48"/>
                <a:gd name="T15" fmla="*/ 0 h 33"/>
                <a:gd name="T16" fmla="*/ 750 w 48"/>
                <a:gd name="T17" fmla="*/ 146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cubicBezTo>
                    <a:pt x="31" y="15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8" y="17"/>
                    <a:pt x="29" y="7"/>
                    <a:pt x="45" y="0"/>
                  </a:cubicBezTo>
                  <a:lnTo>
                    <a:pt x="48" y="9"/>
                  </a:lnTo>
                  <a:close/>
                </a:path>
              </a:pathLst>
            </a:custGeom>
            <a:solidFill>
              <a:srgbClr val="005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4" name="Freeform 938">
              <a:extLst>
                <a:ext uri="{FF2B5EF4-FFF2-40B4-BE49-F238E27FC236}">
                  <a16:creationId xmlns:a16="http://schemas.microsoft.com/office/drawing/2014/main" id="{9A863480-8B25-40A2-AAC5-575E18502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836"/>
              <a:ext cx="120" cy="83"/>
            </a:xfrm>
            <a:custGeom>
              <a:avLst/>
              <a:gdLst>
                <a:gd name="T0" fmla="*/ 750 w 48"/>
                <a:gd name="T1" fmla="*/ 146 h 33"/>
                <a:gd name="T2" fmla="*/ 238 w 48"/>
                <a:gd name="T3" fmla="*/ 430 h 33"/>
                <a:gd name="T4" fmla="*/ 238 w 48"/>
                <a:gd name="T5" fmla="*/ 430 h 33"/>
                <a:gd name="T6" fmla="*/ 270 w 48"/>
                <a:gd name="T7" fmla="*/ 475 h 33"/>
                <a:gd name="T8" fmla="*/ 0 w 48"/>
                <a:gd name="T9" fmla="*/ 526 h 33"/>
                <a:gd name="T10" fmla="*/ 145 w 48"/>
                <a:gd name="T11" fmla="*/ 304 h 33"/>
                <a:gd name="T12" fmla="*/ 175 w 48"/>
                <a:gd name="T13" fmla="*/ 347 h 33"/>
                <a:gd name="T14" fmla="*/ 708 w 48"/>
                <a:gd name="T15" fmla="*/ 0 h 33"/>
                <a:gd name="T16" fmla="*/ 750 w 48"/>
                <a:gd name="T17" fmla="*/ 146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cubicBezTo>
                    <a:pt x="31" y="15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8" y="17"/>
                    <a:pt x="29" y="7"/>
                    <a:pt x="45" y="0"/>
                  </a:cubicBezTo>
                  <a:lnTo>
                    <a:pt x="48" y="9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5" name="Freeform 939">
              <a:extLst>
                <a:ext uri="{FF2B5EF4-FFF2-40B4-BE49-F238E27FC236}">
                  <a16:creationId xmlns:a16="http://schemas.microsoft.com/office/drawing/2014/main" id="{8DD46D48-ABAE-433F-96DA-CED809CFA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349"/>
              <a:ext cx="105" cy="92"/>
            </a:xfrm>
            <a:custGeom>
              <a:avLst/>
              <a:gdLst>
                <a:gd name="T0" fmla="*/ 550 w 42"/>
                <a:gd name="T1" fmla="*/ 569 h 37"/>
                <a:gd name="T2" fmla="*/ 158 w 42"/>
                <a:gd name="T3" fmla="*/ 199 h 37"/>
                <a:gd name="T4" fmla="*/ 125 w 42"/>
                <a:gd name="T5" fmla="*/ 229 h 37"/>
                <a:gd name="T6" fmla="*/ 0 w 42"/>
                <a:gd name="T7" fmla="*/ 0 h 37"/>
                <a:gd name="T8" fmla="*/ 250 w 42"/>
                <a:gd name="T9" fmla="*/ 75 h 37"/>
                <a:gd name="T10" fmla="*/ 220 w 42"/>
                <a:gd name="T11" fmla="*/ 104 h 37"/>
                <a:gd name="T12" fmla="*/ 658 w 42"/>
                <a:gd name="T13" fmla="*/ 462 h 37"/>
                <a:gd name="T14" fmla="*/ 550 w 42"/>
                <a:gd name="T15" fmla="*/ 569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7">
                  <a:moveTo>
                    <a:pt x="35" y="37"/>
                  </a:moveTo>
                  <a:cubicBezTo>
                    <a:pt x="25" y="29"/>
                    <a:pt x="13" y="16"/>
                    <a:pt x="10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11"/>
                    <a:pt x="35" y="27"/>
                    <a:pt x="42" y="30"/>
                  </a:cubicBezTo>
                  <a:lnTo>
                    <a:pt x="35" y="37"/>
                  </a:lnTo>
                  <a:close/>
                </a:path>
              </a:pathLst>
            </a:custGeom>
            <a:solidFill>
              <a:srgbClr val="005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6" name="Freeform 940">
              <a:extLst>
                <a:ext uri="{FF2B5EF4-FFF2-40B4-BE49-F238E27FC236}">
                  <a16:creationId xmlns:a16="http://schemas.microsoft.com/office/drawing/2014/main" id="{B24DA4B1-0F13-45AE-A890-24756F08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349"/>
              <a:ext cx="105" cy="92"/>
            </a:xfrm>
            <a:custGeom>
              <a:avLst/>
              <a:gdLst>
                <a:gd name="T0" fmla="*/ 550 w 42"/>
                <a:gd name="T1" fmla="*/ 569 h 37"/>
                <a:gd name="T2" fmla="*/ 158 w 42"/>
                <a:gd name="T3" fmla="*/ 199 h 37"/>
                <a:gd name="T4" fmla="*/ 125 w 42"/>
                <a:gd name="T5" fmla="*/ 229 h 37"/>
                <a:gd name="T6" fmla="*/ 0 w 42"/>
                <a:gd name="T7" fmla="*/ 0 h 37"/>
                <a:gd name="T8" fmla="*/ 250 w 42"/>
                <a:gd name="T9" fmla="*/ 75 h 37"/>
                <a:gd name="T10" fmla="*/ 220 w 42"/>
                <a:gd name="T11" fmla="*/ 104 h 37"/>
                <a:gd name="T12" fmla="*/ 658 w 42"/>
                <a:gd name="T13" fmla="*/ 462 h 37"/>
                <a:gd name="T14" fmla="*/ 550 w 42"/>
                <a:gd name="T15" fmla="*/ 569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7">
                  <a:moveTo>
                    <a:pt x="35" y="37"/>
                  </a:moveTo>
                  <a:cubicBezTo>
                    <a:pt x="25" y="29"/>
                    <a:pt x="13" y="16"/>
                    <a:pt x="10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11"/>
                    <a:pt x="35" y="27"/>
                    <a:pt x="42" y="30"/>
                  </a:cubicBezTo>
                  <a:lnTo>
                    <a:pt x="35" y="37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7" name="Freeform 941">
              <a:extLst>
                <a:ext uri="{FF2B5EF4-FFF2-40B4-BE49-F238E27FC236}">
                  <a16:creationId xmlns:a16="http://schemas.microsoft.com/office/drawing/2014/main" id="{CAB37F90-BBB7-4014-A2CF-6BE745CF9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214"/>
              <a:ext cx="95" cy="65"/>
            </a:xfrm>
            <a:custGeom>
              <a:avLst/>
              <a:gdLst>
                <a:gd name="T0" fmla="*/ 595 w 38"/>
                <a:gd name="T1" fmla="*/ 95 h 26"/>
                <a:gd name="T2" fmla="*/ 270 w 38"/>
                <a:gd name="T3" fmla="*/ 313 h 26"/>
                <a:gd name="T4" fmla="*/ 270 w 38"/>
                <a:gd name="T5" fmla="*/ 313 h 26"/>
                <a:gd name="T6" fmla="*/ 300 w 38"/>
                <a:gd name="T7" fmla="*/ 363 h 26"/>
                <a:gd name="T8" fmla="*/ 0 w 38"/>
                <a:gd name="T9" fmla="*/ 408 h 26"/>
                <a:gd name="T10" fmla="*/ 175 w 38"/>
                <a:gd name="T11" fmla="*/ 175 h 26"/>
                <a:gd name="T12" fmla="*/ 208 w 38"/>
                <a:gd name="T13" fmla="*/ 220 h 26"/>
                <a:gd name="T14" fmla="*/ 520 w 38"/>
                <a:gd name="T15" fmla="*/ 0 h 26"/>
                <a:gd name="T16" fmla="*/ 595 w 38"/>
                <a:gd name="T17" fmla="*/ 9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26">
                  <a:moveTo>
                    <a:pt x="38" y="6"/>
                  </a:moveTo>
                  <a:cubicBezTo>
                    <a:pt x="26" y="13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0"/>
                    <a:pt x="23" y="6"/>
                    <a:pt x="33" y="0"/>
                  </a:cubicBezTo>
                  <a:lnTo>
                    <a:pt x="38" y="6"/>
                  </a:lnTo>
                  <a:close/>
                </a:path>
              </a:pathLst>
            </a:custGeom>
            <a:solidFill>
              <a:srgbClr val="005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8" name="Freeform 942">
              <a:extLst>
                <a:ext uri="{FF2B5EF4-FFF2-40B4-BE49-F238E27FC236}">
                  <a16:creationId xmlns:a16="http://schemas.microsoft.com/office/drawing/2014/main" id="{9D6C7DB2-C44A-47E1-A48E-F15FBA9B3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214"/>
              <a:ext cx="95" cy="65"/>
            </a:xfrm>
            <a:custGeom>
              <a:avLst/>
              <a:gdLst>
                <a:gd name="T0" fmla="*/ 595 w 38"/>
                <a:gd name="T1" fmla="*/ 95 h 26"/>
                <a:gd name="T2" fmla="*/ 270 w 38"/>
                <a:gd name="T3" fmla="*/ 313 h 26"/>
                <a:gd name="T4" fmla="*/ 270 w 38"/>
                <a:gd name="T5" fmla="*/ 313 h 26"/>
                <a:gd name="T6" fmla="*/ 300 w 38"/>
                <a:gd name="T7" fmla="*/ 363 h 26"/>
                <a:gd name="T8" fmla="*/ 0 w 38"/>
                <a:gd name="T9" fmla="*/ 408 h 26"/>
                <a:gd name="T10" fmla="*/ 175 w 38"/>
                <a:gd name="T11" fmla="*/ 175 h 26"/>
                <a:gd name="T12" fmla="*/ 208 w 38"/>
                <a:gd name="T13" fmla="*/ 220 h 26"/>
                <a:gd name="T14" fmla="*/ 520 w 38"/>
                <a:gd name="T15" fmla="*/ 0 h 26"/>
                <a:gd name="T16" fmla="*/ 595 w 38"/>
                <a:gd name="T17" fmla="*/ 9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26">
                  <a:moveTo>
                    <a:pt x="38" y="6"/>
                  </a:moveTo>
                  <a:cubicBezTo>
                    <a:pt x="26" y="13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0"/>
                    <a:pt x="23" y="6"/>
                    <a:pt x="33" y="0"/>
                  </a:cubicBezTo>
                  <a:lnTo>
                    <a:pt x="38" y="6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9" name="Freeform 943">
              <a:extLst>
                <a:ext uri="{FF2B5EF4-FFF2-40B4-BE49-F238E27FC236}">
                  <a16:creationId xmlns:a16="http://schemas.microsoft.com/office/drawing/2014/main" id="{8A02CA66-17B8-4F5A-9955-6B05A9E8B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011"/>
              <a:ext cx="80" cy="70"/>
            </a:xfrm>
            <a:custGeom>
              <a:avLst/>
              <a:gdLst>
                <a:gd name="T0" fmla="*/ 395 w 32"/>
                <a:gd name="T1" fmla="*/ 438 h 28"/>
                <a:gd name="T2" fmla="*/ 175 w 32"/>
                <a:gd name="T3" fmla="*/ 220 h 28"/>
                <a:gd name="T4" fmla="*/ 145 w 32"/>
                <a:gd name="T5" fmla="*/ 270 h 28"/>
                <a:gd name="T6" fmla="*/ 0 w 32"/>
                <a:gd name="T7" fmla="*/ 0 h 28"/>
                <a:gd name="T8" fmla="*/ 283 w 32"/>
                <a:gd name="T9" fmla="*/ 95 h 28"/>
                <a:gd name="T10" fmla="*/ 250 w 32"/>
                <a:gd name="T11" fmla="*/ 125 h 28"/>
                <a:gd name="T12" fmla="*/ 500 w 32"/>
                <a:gd name="T13" fmla="*/ 333 h 28"/>
                <a:gd name="T14" fmla="*/ 395 w 32"/>
                <a:gd name="T15" fmla="*/ 43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8">
                  <a:moveTo>
                    <a:pt x="25" y="28"/>
                  </a:moveTo>
                  <a:cubicBezTo>
                    <a:pt x="19" y="22"/>
                    <a:pt x="13" y="17"/>
                    <a:pt x="11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11"/>
                    <a:pt x="25" y="16"/>
                    <a:pt x="32" y="21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005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80" name="Freeform 944">
              <a:extLst>
                <a:ext uri="{FF2B5EF4-FFF2-40B4-BE49-F238E27FC236}">
                  <a16:creationId xmlns:a16="http://schemas.microsoft.com/office/drawing/2014/main" id="{9440E325-A0EA-4D50-A632-799439C9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1011"/>
              <a:ext cx="80" cy="70"/>
            </a:xfrm>
            <a:custGeom>
              <a:avLst/>
              <a:gdLst>
                <a:gd name="T0" fmla="*/ 395 w 32"/>
                <a:gd name="T1" fmla="*/ 438 h 28"/>
                <a:gd name="T2" fmla="*/ 175 w 32"/>
                <a:gd name="T3" fmla="*/ 220 h 28"/>
                <a:gd name="T4" fmla="*/ 145 w 32"/>
                <a:gd name="T5" fmla="*/ 270 h 28"/>
                <a:gd name="T6" fmla="*/ 0 w 32"/>
                <a:gd name="T7" fmla="*/ 0 h 28"/>
                <a:gd name="T8" fmla="*/ 283 w 32"/>
                <a:gd name="T9" fmla="*/ 95 h 28"/>
                <a:gd name="T10" fmla="*/ 250 w 32"/>
                <a:gd name="T11" fmla="*/ 125 h 28"/>
                <a:gd name="T12" fmla="*/ 500 w 32"/>
                <a:gd name="T13" fmla="*/ 333 h 28"/>
                <a:gd name="T14" fmla="*/ 395 w 32"/>
                <a:gd name="T15" fmla="*/ 43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8">
                  <a:moveTo>
                    <a:pt x="25" y="28"/>
                  </a:moveTo>
                  <a:cubicBezTo>
                    <a:pt x="19" y="22"/>
                    <a:pt x="13" y="17"/>
                    <a:pt x="11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11"/>
                    <a:pt x="25" y="16"/>
                    <a:pt x="32" y="21"/>
                  </a:cubicBezTo>
                  <a:lnTo>
                    <a:pt x="25" y="28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945">
            <a:extLst>
              <a:ext uri="{FF2B5EF4-FFF2-40B4-BE49-F238E27FC236}">
                <a16:creationId xmlns:a16="http://schemas.microsoft.com/office/drawing/2014/main" id="{BB405996-988F-4C4A-9ED6-0CBE9D22DA2B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2239963"/>
            <a:ext cx="4006850" cy="2759075"/>
            <a:chOff x="2448" y="2079"/>
            <a:chExt cx="3148" cy="2168"/>
          </a:xfrm>
        </p:grpSpPr>
        <p:sp>
          <p:nvSpPr>
            <p:cNvPr id="37894" name="Oval 946">
              <a:extLst>
                <a:ext uri="{FF2B5EF4-FFF2-40B4-BE49-F238E27FC236}">
                  <a16:creationId xmlns:a16="http://schemas.microsoft.com/office/drawing/2014/main" id="{906E8788-ED9B-4D09-8F1E-076F4B14C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2142"/>
              <a:ext cx="2668" cy="2083"/>
            </a:xfrm>
            <a:prstGeom prst="ellipse">
              <a:avLst/>
            </a:prstGeom>
            <a:solidFill>
              <a:srgbClr val="E8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895" name="Freeform 947">
              <a:extLst>
                <a:ext uri="{FF2B5EF4-FFF2-40B4-BE49-F238E27FC236}">
                  <a16:creationId xmlns:a16="http://schemas.microsoft.com/office/drawing/2014/main" id="{D572FB44-DD61-4CF1-933D-52585B54A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365"/>
              <a:ext cx="178" cy="282"/>
            </a:xfrm>
            <a:custGeom>
              <a:avLst/>
              <a:gdLst>
                <a:gd name="T0" fmla="*/ 913 w 71"/>
                <a:gd name="T1" fmla="*/ 1028 h 113"/>
                <a:gd name="T2" fmla="*/ 629 w 71"/>
                <a:gd name="T3" fmla="*/ 1383 h 113"/>
                <a:gd name="T4" fmla="*/ 83 w 71"/>
                <a:gd name="T5" fmla="*/ 1557 h 113"/>
                <a:gd name="T6" fmla="*/ 271 w 71"/>
                <a:gd name="T7" fmla="*/ 92 h 113"/>
                <a:gd name="T8" fmla="*/ 1055 w 71"/>
                <a:gd name="T9" fmla="*/ 636 h 113"/>
                <a:gd name="T10" fmla="*/ 913 w 71"/>
                <a:gd name="T11" fmla="*/ 1028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13">
                  <a:moveTo>
                    <a:pt x="58" y="66"/>
                  </a:moveTo>
                  <a:cubicBezTo>
                    <a:pt x="55" y="81"/>
                    <a:pt x="50" y="85"/>
                    <a:pt x="40" y="89"/>
                  </a:cubicBezTo>
                  <a:cubicBezTo>
                    <a:pt x="29" y="94"/>
                    <a:pt x="7" y="113"/>
                    <a:pt x="5" y="100"/>
                  </a:cubicBezTo>
                  <a:cubicBezTo>
                    <a:pt x="0" y="87"/>
                    <a:pt x="2" y="12"/>
                    <a:pt x="17" y="6"/>
                  </a:cubicBezTo>
                  <a:cubicBezTo>
                    <a:pt x="30" y="0"/>
                    <a:pt x="56" y="23"/>
                    <a:pt x="67" y="41"/>
                  </a:cubicBezTo>
                  <a:cubicBezTo>
                    <a:pt x="71" y="50"/>
                    <a:pt x="59" y="62"/>
                    <a:pt x="58" y="6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948">
              <a:extLst>
                <a:ext uri="{FF2B5EF4-FFF2-40B4-BE49-F238E27FC236}">
                  <a16:creationId xmlns:a16="http://schemas.microsoft.com/office/drawing/2014/main" id="{0FC5C5C0-9882-46CF-BC69-A67115108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385"/>
              <a:ext cx="240" cy="197"/>
            </a:xfrm>
            <a:custGeom>
              <a:avLst/>
              <a:gdLst>
                <a:gd name="T0" fmla="*/ 1083 w 96"/>
                <a:gd name="T1" fmla="*/ 1132 h 79"/>
                <a:gd name="T2" fmla="*/ 470 w 96"/>
                <a:gd name="T3" fmla="*/ 1162 h 79"/>
                <a:gd name="T4" fmla="*/ 313 w 96"/>
                <a:gd name="T5" fmla="*/ 820 h 79"/>
                <a:gd name="T6" fmla="*/ 113 w 96"/>
                <a:gd name="T7" fmla="*/ 404 h 79"/>
                <a:gd name="T8" fmla="*/ 658 w 96"/>
                <a:gd name="T9" fmla="*/ 125 h 79"/>
                <a:gd name="T10" fmla="*/ 1408 w 96"/>
                <a:gd name="T11" fmla="*/ 342 h 79"/>
                <a:gd name="T12" fmla="*/ 1175 w 96"/>
                <a:gd name="T13" fmla="*/ 653 h 79"/>
                <a:gd name="T14" fmla="*/ 1083 w 96"/>
                <a:gd name="T15" fmla="*/ 113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79">
                  <a:moveTo>
                    <a:pt x="69" y="73"/>
                  </a:moveTo>
                  <a:cubicBezTo>
                    <a:pt x="56" y="77"/>
                    <a:pt x="39" y="79"/>
                    <a:pt x="30" y="75"/>
                  </a:cubicBezTo>
                  <a:cubicBezTo>
                    <a:pt x="23" y="71"/>
                    <a:pt x="22" y="59"/>
                    <a:pt x="20" y="53"/>
                  </a:cubicBezTo>
                  <a:cubicBezTo>
                    <a:pt x="17" y="44"/>
                    <a:pt x="9" y="35"/>
                    <a:pt x="7" y="26"/>
                  </a:cubicBezTo>
                  <a:cubicBezTo>
                    <a:pt x="0" y="7"/>
                    <a:pt x="27" y="7"/>
                    <a:pt x="42" y="8"/>
                  </a:cubicBezTo>
                  <a:cubicBezTo>
                    <a:pt x="54" y="8"/>
                    <a:pt x="96" y="0"/>
                    <a:pt x="90" y="22"/>
                  </a:cubicBezTo>
                  <a:cubicBezTo>
                    <a:pt x="88" y="26"/>
                    <a:pt x="78" y="33"/>
                    <a:pt x="75" y="42"/>
                  </a:cubicBezTo>
                  <a:cubicBezTo>
                    <a:pt x="73" y="50"/>
                    <a:pt x="74" y="72"/>
                    <a:pt x="69" y="7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949">
              <a:extLst>
                <a:ext uri="{FF2B5EF4-FFF2-40B4-BE49-F238E27FC236}">
                  <a16:creationId xmlns:a16="http://schemas.microsoft.com/office/drawing/2014/main" id="{E7F2F86B-A292-4AC4-AB51-C20CEC2F4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437"/>
              <a:ext cx="220" cy="185"/>
            </a:xfrm>
            <a:custGeom>
              <a:avLst/>
              <a:gdLst>
                <a:gd name="T0" fmla="*/ 1313 w 88"/>
                <a:gd name="T1" fmla="*/ 958 h 74"/>
                <a:gd name="T2" fmla="*/ 970 w 88"/>
                <a:gd name="T3" fmla="*/ 1125 h 74"/>
                <a:gd name="T4" fmla="*/ 345 w 88"/>
                <a:gd name="T5" fmla="*/ 1125 h 74"/>
                <a:gd name="T6" fmla="*/ 1000 w 88"/>
                <a:gd name="T7" fmla="*/ 363 h 74"/>
                <a:gd name="T8" fmla="*/ 1313 w 88"/>
                <a:gd name="T9" fmla="*/ 95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74">
                  <a:moveTo>
                    <a:pt x="84" y="61"/>
                  </a:moveTo>
                  <a:cubicBezTo>
                    <a:pt x="78" y="64"/>
                    <a:pt x="71" y="71"/>
                    <a:pt x="62" y="72"/>
                  </a:cubicBezTo>
                  <a:cubicBezTo>
                    <a:pt x="52" y="74"/>
                    <a:pt x="30" y="74"/>
                    <a:pt x="22" y="72"/>
                  </a:cubicBezTo>
                  <a:cubicBezTo>
                    <a:pt x="0" y="66"/>
                    <a:pt x="30" y="0"/>
                    <a:pt x="64" y="23"/>
                  </a:cubicBezTo>
                  <a:cubicBezTo>
                    <a:pt x="68" y="24"/>
                    <a:pt x="88" y="53"/>
                    <a:pt x="84" y="6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950">
              <a:extLst>
                <a:ext uri="{FF2B5EF4-FFF2-40B4-BE49-F238E27FC236}">
                  <a16:creationId xmlns:a16="http://schemas.microsoft.com/office/drawing/2014/main" id="{B451362D-E31A-4176-960D-02045752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387"/>
              <a:ext cx="250" cy="215"/>
            </a:xfrm>
            <a:custGeom>
              <a:avLst/>
              <a:gdLst>
                <a:gd name="T0" fmla="*/ 1563 w 100"/>
                <a:gd name="T1" fmla="*/ 645 h 86"/>
                <a:gd name="T2" fmla="*/ 1333 w 100"/>
                <a:gd name="T3" fmla="*/ 1208 h 86"/>
                <a:gd name="T4" fmla="*/ 613 w 100"/>
                <a:gd name="T5" fmla="*/ 1283 h 86"/>
                <a:gd name="T6" fmla="*/ 63 w 100"/>
                <a:gd name="T7" fmla="*/ 908 h 86"/>
                <a:gd name="T8" fmla="*/ 333 w 100"/>
                <a:gd name="T9" fmla="*/ 250 h 86"/>
                <a:gd name="T10" fmla="*/ 875 w 100"/>
                <a:gd name="T11" fmla="*/ 83 h 86"/>
                <a:gd name="T12" fmla="*/ 1470 w 100"/>
                <a:gd name="T13" fmla="*/ 550 h 86"/>
                <a:gd name="T14" fmla="*/ 1563 w 100"/>
                <a:gd name="T15" fmla="*/ 64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6">
                  <a:moveTo>
                    <a:pt x="100" y="41"/>
                  </a:moveTo>
                  <a:cubicBezTo>
                    <a:pt x="100" y="50"/>
                    <a:pt x="90" y="71"/>
                    <a:pt x="85" y="77"/>
                  </a:cubicBezTo>
                  <a:cubicBezTo>
                    <a:pt x="76" y="85"/>
                    <a:pt x="54" y="86"/>
                    <a:pt x="39" y="82"/>
                  </a:cubicBezTo>
                  <a:cubicBezTo>
                    <a:pt x="24" y="79"/>
                    <a:pt x="8" y="68"/>
                    <a:pt x="4" y="58"/>
                  </a:cubicBezTo>
                  <a:cubicBezTo>
                    <a:pt x="0" y="48"/>
                    <a:pt x="4" y="27"/>
                    <a:pt x="21" y="16"/>
                  </a:cubicBezTo>
                  <a:cubicBezTo>
                    <a:pt x="32" y="9"/>
                    <a:pt x="44" y="0"/>
                    <a:pt x="56" y="5"/>
                  </a:cubicBezTo>
                  <a:cubicBezTo>
                    <a:pt x="73" y="12"/>
                    <a:pt x="80" y="25"/>
                    <a:pt x="94" y="35"/>
                  </a:cubicBezTo>
                  <a:cubicBezTo>
                    <a:pt x="96" y="35"/>
                    <a:pt x="100" y="39"/>
                    <a:pt x="100" y="4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951">
              <a:extLst>
                <a:ext uri="{FF2B5EF4-FFF2-40B4-BE49-F238E27FC236}">
                  <a16:creationId xmlns:a16="http://schemas.microsoft.com/office/drawing/2014/main" id="{955A3844-1FE9-4182-8AF8-CE2F25F45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292"/>
              <a:ext cx="262" cy="183"/>
            </a:xfrm>
            <a:custGeom>
              <a:avLst/>
              <a:gdLst>
                <a:gd name="T0" fmla="*/ 1183 w 105"/>
                <a:gd name="T1" fmla="*/ 145 h 73"/>
                <a:gd name="T2" fmla="*/ 604 w 105"/>
                <a:gd name="T3" fmla="*/ 63 h 73"/>
                <a:gd name="T4" fmla="*/ 92 w 105"/>
                <a:gd name="T5" fmla="*/ 221 h 73"/>
                <a:gd name="T6" fmla="*/ 12 w 105"/>
                <a:gd name="T7" fmla="*/ 471 h 73"/>
                <a:gd name="T8" fmla="*/ 417 w 105"/>
                <a:gd name="T9" fmla="*/ 629 h 73"/>
                <a:gd name="T10" fmla="*/ 1041 w 105"/>
                <a:gd name="T11" fmla="*/ 1131 h 73"/>
                <a:gd name="T12" fmla="*/ 1525 w 105"/>
                <a:gd name="T13" fmla="*/ 847 h 73"/>
                <a:gd name="T14" fmla="*/ 1183 w 105"/>
                <a:gd name="T15" fmla="*/ 145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73">
                  <a:moveTo>
                    <a:pt x="76" y="9"/>
                  </a:moveTo>
                  <a:cubicBezTo>
                    <a:pt x="65" y="5"/>
                    <a:pt x="52" y="5"/>
                    <a:pt x="39" y="4"/>
                  </a:cubicBezTo>
                  <a:cubicBezTo>
                    <a:pt x="28" y="4"/>
                    <a:pt x="11" y="0"/>
                    <a:pt x="6" y="14"/>
                  </a:cubicBezTo>
                  <a:cubicBezTo>
                    <a:pt x="4" y="19"/>
                    <a:pt x="0" y="25"/>
                    <a:pt x="1" y="30"/>
                  </a:cubicBezTo>
                  <a:cubicBezTo>
                    <a:pt x="2" y="32"/>
                    <a:pt x="18" y="34"/>
                    <a:pt x="27" y="40"/>
                  </a:cubicBezTo>
                  <a:cubicBezTo>
                    <a:pt x="36" y="46"/>
                    <a:pt x="57" y="72"/>
                    <a:pt x="67" y="72"/>
                  </a:cubicBezTo>
                  <a:cubicBezTo>
                    <a:pt x="76" y="73"/>
                    <a:pt x="91" y="63"/>
                    <a:pt x="98" y="54"/>
                  </a:cubicBezTo>
                  <a:cubicBezTo>
                    <a:pt x="105" y="45"/>
                    <a:pt x="90" y="15"/>
                    <a:pt x="76" y="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952">
              <a:extLst>
                <a:ext uri="{FF2B5EF4-FFF2-40B4-BE49-F238E27FC236}">
                  <a16:creationId xmlns:a16="http://schemas.microsoft.com/office/drawing/2014/main" id="{DA3B3825-1712-4B2F-90D3-ED6FA4878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4032"/>
              <a:ext cx="283" cy="183"/>
            </a:xfrm>
            <a:custGeom>
              <a:avLst/>
              <a:gdLst>
                <a:gd name="T0" fmla="*/ 1713 w 113"/>
                <a:gd name="T1" fmla="*/ 975 h 73"/>
                <a:gd name="T2" fmla="*/ 1397 w 113"/>
                <a:gd name="T3" fmla="*/ 1068 h 73"/>
                <a:gd name="T4" fmla="*/ 346 w 113"/>
                <a:gd name="T5" fmla="*/ 817 h 73"/>
                <a:gd name="T6" fmla="*/ 1397 w 113"/>
                <a:gd name="T7" fmla="*/ 363 h 73"/>
                <a:gd name="T8" fmla="*/ 1713 w 113"/>
                <a:gd name="T9" fmla="*/ 97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">
                  <a:moveTo>
                    <a:pt x="109" y="62"/>
                  </a:moveTo>
                  <a:cubicBezTo>
                    <a:pt x="112" y="73"/>
                    <a:pt x="99" y="66"/>
                    <a:pt x="89" y="68"/>
                  </a:cubicBezTo>
                  <a:cubicBezTo>
                    <a:pt x="79" y="70"/>
                    <a:pt x="30" y="54"/>
                    <a:pt x="22" y="52"/>
                  </a:cubicBezTo>
                  <a:cubicBezTo>
                    <a:pt x="0" y="47"/>
                    <a:pt x="55" y="0"/>
                    <a:pt x="89" y="23"/>
                  </a:cubicBezTo>
                  <a:cubicBezTo>
                    <a:pt x="93" y="25"/>
                    <a:pt x="113" y="54"/>
                    <a:pt x="109" y="6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953">
              <a:extLst>
                <a:ext uri="{FF2B5EF4-FFF2-40B4-BE49-F238E27FC236}">
                  <a16:creationId xmlns:a16="http://schemas.microsoft.com/office/drawing/2014/main" id="{16BC2EB0-BB0D-4E87-8164-4B188DD8D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4065"/>
              <a:ext cx="255" cy="182"/>
            </a:xfrm>
            <a:custGeom>
              <a:avLst/>
              <a:gdLst>
                <a:gd name="T0" fmla="*/ 750 w 102"/>
                <a:gd name="T1" fmla="*/ 1037 h 73"/>
                <a:gd name="T2" fmla="*/ 1220 w 102"/>
                <a:gd name="T3" fmla="*/ 716 h 73"/>
                <a:gd name="T4" fmla="*/ 1520 w 102"/>
                <a:gd name="T5" fmla="*/ 262 h 73"/>
                <a:gd name="T6" fmla="*/ 1395 w 102"/>
                <a:gd name="T7" fmla="*/ 30 h 73"/>
                <a:gd name="T8" fmla="*/ 988 w 102"/>
                <a:gd name="T9" fmla="*/ 187 h 73"/>
                <a:gd name="T10" fmla="*/ 188 w 102"/>
                <a:gd name="T11" fmla="*/ 217 h 73"/>
                <a:gd name="T12" fmla="*/ 20 w 102"/>
                <a:gd name="T13" fmla="*/ 758 h 73"/>
                <a:gd name="T14" fmla="*/ 750 w 102"/>
                <a:gd name="T15" fmla="*/ 1037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73">
                  <a:moveTo>
                    <a:pt x="48" y="67"/>
                  </a:moveTo>
                  <a:cubicBezTo>
                    <a:pt x="59" y="63"/>
                    <a:pt x="68" y="54"/>
                    <a:pt x="78" y="46"/>
                  </a:cubicBezTo>
                  <a:cubicBezTo>
                    <a:pt x="87" y="39"/>
                    <a:pt x="102" y="30"/>
                    <a:pt x="97" y="17"/>
                  </a:cubicBezTo>
                  <a:cubicBezTo>
                    <a:pt x="94" y="11"/>
                    <a:pt x="93" y="5"/>
                    <a:pt x="89" y="2"/>
                  </a:cubicBezTo>
                  <a:cubicBezTo>
                    <a:pt x="87" y="0"/>
                    <a:pt x="74" y="10"/>
                    <a:pt x="63" y="12"/>
                  </a:cubicBezTo>
                  <a:cubicBezTo>
                    <a:pt x="52" y="13"/>
                    <a:pt x="20" y="8"/>
                    <a:pt x="12" y="14"/>
                  </a:cubicBezTo>
                  <a:cubicBezTo>
                    <a:pt x="4" y="21"/>
                    <a:pt x="0" y="38"/>
                    <a:pt x="1" y="49"/>
                  </a:cubicBezTo>
                  <a:cubicBezTo>
                    <a:pt x="2" y="60"/>
                    <a:pt x="34" y="73"/>
                    <a:pt x="48" y="6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954">
              <a:extLst>
                <a:ext uri="{FF2B5EF4-FFF2-40B4-BE49-F238E27FC236}">
                  <a16:creationId xmlns:a16="http://schemas.microsoft.com/office/drawing/2014/main" id="{78C4111E-4391-4A6E-9EAC-48857A263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235"/>
              <a:ext cx="247" cy="135"/>
            </a:xfrm>
            <a:custGeom>
              <a:avLst/>
              <a:gdLst>
                <a:gd name="T0" fmla="*/ 1337 w 99"/>
                <a:gd name="T1" fmla="*/ 800 h 54"/>
                <a:gd name="T2" fmla="*/ 1090 w 99"/>
                <a:gd name="T3" fmla="*/ 238 h 54"/>
                <a:gd name="T4" fmla="*/ 634 w 99"/>
                <a:gd name="T5" fmla="*/ 83 h 54"/>
                <a:gd name="T6" fmla="*/ 62 w 99"/>
                <a:gd name="T7" fmla="*/ 438 h 54"/>
                <a:gd name="T8" fmla="*/ 105 w 99"/>
                <a:gd name="T9" fmla="*/ 688 h 54"/>
                <a:gd name="T10" fmla="*/ 499 w 99"/>
                <a:gd name="T11" fmla="*/ 800 h 54"/>
                <a:gd name="T12" fmla="*/ 1070 w 99"/>
                <a:gd name="T13" fmla="*/ 813 h 54"/>
                <a:gd name="T14" fmla="*/ 1337 w 99"/>
                <a:gd name="T15" fmla="*/ 80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54">
                  <a:moveTo>
                    <a:pt x="86" y="51"/>
                  </a:moveTo>
                  <a:cubicBezTo>
                    <a:pt x="98" y="35"/>
                    <a:pt x="99" y="25"/>
                    <a:pt x="70" y="15"/>
                  </a:cubicBezTo>
                  <a:cubicBezTo>
                    <a:pt x="58" y="11"/>
                    <a:pt x="53" y="7"/>
                    <a:pt x="41" y="5"/>
                  </a:cubicBezTo>
                  <a:cubicBezTo>
                    <a:pt x="19" y="0"/>
                    <a:pt x="11" y="8"/>
                    <a:pt x="4" y="28"/>
                  </a:cubicBezTo>
                  <a:cubicBezTo>
                    <a:pt x="0" y="34"/>
                    <a:pt x="4" y="38"/>
                    <a:pt x="7" y="44"/>
                  </a:cubicBezTo>
                  <a:cubicBezTo>
                    <a:pt x="11" y="51"/>
                    <a:pt x="21" y="51"/>
                    <a:pt x="32" y="51"/>
                  </a:cubicBezTo>
                  <a:cubicBezTo>
                    <a:pt x="44" y="51"/>
                    <a:pt x="58" y="52"/>
                    <a:pt x="69" y="52"/>
                  </a:cubicBezTo>
                  <a:cubicBezTo>
                    <a:pt x="80" y="52"/>
                    <a:pt x="82" y="54"/>
                    <a:pt x="86" y="5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955">
              <a:extLst>
                <a:ext uri="{FF2B5EF4-FFF2-40B4-BE49-F238E27FC236}">
                  <a16:creationId xmlns:a16="http://schemas.microsoft.com/office/drawing/2014/main" id="{ACC47296-B4E8-419D-A10D-D114F8A28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2505"/>
              <a:ext cx="258" cy="290"/>
            </a:xfrm>
            <a:custGeom>
              <a:avLst/>
              <a:gdLst>
                <a:gd name="T0" fmla="*/ 301 w 103"/>
                <a:gd name="T1" fmla="*/ 20 h 116"/>
                <a:gd name="T2" fmla="*/ 1097 w 103"/>
                <a:gd name="T3" fmla="*/ 500 h 116"/>
                <a:gd name="T4" fmla="*/ 1568 w 103"/>
                <a:gd name="T5" fmla="*/ 1458 h 116"/>
                <a:gd name="T6" fmla="*/ 1318 w 103"/>
                <a:gd name="T7" fmla="*/ 1783 h 116"/>
                <a:gd name="T8" fmla="*/ 847 w 103"/>
                <a:gd name="T9" fmla="*/ 1625 h 116"/>
                <a:gd name="T10" fmla="*/ 551 w 103"/>
                <a:gd name="T11" fmla="*/ 1395 h 116"/>
                <a:gd name="T12" fmla="*/ 188 w 103"/>
                <a:gd name="T13" fmla="*/ 595 h 116"/>
                <a:gd name="T14" fmla="*/ 301 w 103"/>
                <a:gd name="T15" fmla="*/ 2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116">
                  <a:moveTo>
                    <a:pt x="19" y="1"/>
                  </a:moveTo>
                  <a:cubicBezTo>
                    <a:pt x="37" y="0"/>
                    <a:pt x="59" y="18"/>
                    <a:pt x="70" y="32"/>
                  </a:cubicBezTo>
                  <a:cubicBezTo>
                    <a:pt x="77" y="41"/>
                    <a:pt x="103" y="85"/>
                    <a:pt x="100" y="93"/>
                  </a:cubicBezTo>
                  <a:cubicBezTo>
                    <a:pt x="97" y="102"/>
                    <a:pt x="92" y="109"/>
                    <a:pt x="84" y="114"/>
                  </a:cubicBezTo>
                  <a:cubicBezTo>
                    <a:pt x="80" y="116"/>
                    <a:pt x="58" y="103"/>
                    <a:pt x="54" y="104"/>
                  </a:cubicBezTo>
                  <a:cubicBezTo>
                    <a:pt x="41" y="106"/>
                    <a:pt x="42" y="101"/>
                    <a:pt x="35" y="89"/>
                  </a:cubicBezTo>
                  <a:cubicBezTo>
                    <a:pt x="27" y="73"/>
                    <a:pt x="22" y="52"/>
                    <a:pt x="12" y="38"/>
                  </a:cubicBezTo>
                  <a:cubicBezTo>
                    <a:pt x="10" y="35"/>
                    <a:pt x="0" y="1"/>
                    <a:pt x="19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956">
              <a:extLst>
                <a:ext uri="{FF2B5EF4-FFF2-40B4-BE49-F238E27FC236}">
                  <a16:creationId xmlns:a16="http://schemas.microsoft.com/office/drawing/2014/main" id="{460CA8EA-520F-42EA-8947-3861DA1F9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227"/>
              <a:ext cx="270" cy="228"/>
            </a:xfrm>
            <a:custGeom>
              <a:avLst/>
              <a:gdLst>
                <a:gd name="T0" fmla="*/ 688 w 108"/>
                <a:gd name="T1" fmla="*/ 1401 h 91"/>
                <a:gd name="T2" fmla="*/ 1238 w 108"/>
                <a:gd name="T3" fmla="*/ 1163 h 91"/>
                <a:gd name="T4" fmla="*/ 1613 w 108"/>
                <a:gd name="T5" fmla="*/ 897 h 91"/>
                <a:gd name="T6" fmla="*/ 1583 w 108"/>
                <a:gd name="T7" fmla="*/ 521 h 91"/>
                <a:gd name="T8" fmla="*/ 83 w 108"/>
                <a:gd name="T9" fmla="*/ 534 h 91"/>
                <a:gd name="T10" fmla="*/ 20 w 108"/>
                <a:gd name="T11" fmla="*/ 679 h 91"/>
                <a:gd name="T12" fmla="*/ 188 w 108"/>
                <a:gd name="T13" fmla="*/ 1213 h 91"/>
                <a:gd name="T14" fmla="*/ 533 w 108"/>
                <a:gd name="T15" fmla="*/ 1401 h 91"/>
                <a:gd name="T16" fmla="*/ 688 w 108"/>
                <a:gd name="T17" fmla="*/ 1401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91">
                  <a:moveTo>
                    <a:pt x="44" y="89"/>
                  </a:moveTo>
                  <a:cubicBezTo>
                    <a:pt x="53" y="91"/>
                    <a:pt x="65" y="83"/>
                    <a:pt x="79" y="74"/>
                  </a:cubicBezTo>
                  <a:cubicBezTo>
                    <a:pt x="92" y="65"/>
                    <a:pt x="99" y="67"/>
                    <a:pt x="103" y="57"/>
                  </a:cubicBezTo>
                  <a:cubicBezTo>
                    <a:pt x="108" y="48"/>
                    <a:pt x="105" y="39"/>
                    <a:pt x="101" y="33"/>
                  </a:cubicBezTo>
                  <a:cubicBezTo>
                    <a:pt x="78" y="0"/>
                    <a:pt x="37" y="21"/>
                    <a:pt x="5" y="34"/>
                  </a:cubicBezTo>
                  <a:cubicBezTo>
                    <a:pt x="3" y="35"/>
                    <a:pt x="0" y="41"/>
                    <a:pt x="1" y="43"/>
                  </a:cubicBezTo>
                  <a:cubicBezTo>
                    <a:pt x="4" y="55"/>
                    <a:pt x="6" y="69"/>
                    <a:pt x="12" y="77"/>
                  </a:cubicBezTo>
                  <a:cubicBezTo>
                    <a:pt x="16" y="84"/>
                    <a:pt x="26" y="86"/>
                    <a:pt x="34" y="89"/>
                  </a:cubicBezTo>
                  <a:cubicBezTo>
                    <a:pt x="39" y="88"/>
                    <a:pt x="44" y="89"/>
                    <a:pt x="44" y="8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957">
              <a:extLst>
                <a:ext uri="{FF2B5EF4-FFF2-40B4-BE49-F238E27FC236}">
                  <a16:creationId xmlns:a16="http://schemas.microsoft.com/office/drawing/2014/main" id="{94AAFE82-B60C-46F5-8FCB-C6FE8A071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090"/>
              <a:ext cx="292" cy="190"/>
            </a:xfrm>
            <a:custGeom>
              <a:avLst/>
              <a:gdLst>
                <a:gd name="T0" fmla="*/ 12 w 117"/>
                <a:gd name="T1" fmla="*/ 813 h 76"/>
                <a:gd name="T2" fmla="*/ 75 w 117"/>
                <a:gd name="T3" fmla="*/ 250 h 76"/>
                <a:gd name="T4" fmla="*/ 1353 w 117"/>
                <a:gd name="T5" fmla="*/ 300 h 76"/>
                <a:gd name="T6" fmla="*/ 1712 w 117"/>
                <a:gd name="T7" fmla="*/ 520 h 76"/>
                <a:gd name="T8" fmla="*/ 1807 w 117"/>
                <a:gd name="T9" fmla="*/ 863 h 76"/>
                <a:gd name="T10" fmla="*/ 1462 w 117"/>
                <a:gd name="T11" fmla="*/ 970 h 76"/>
                <a:gd name="T12" fmla="*/ 417 w 117"/>
                <a:gd name="T13" fmla="*/ 1113 h 76"/>
                <a:gd name="T14" fmla="*/ 12 w 117"/>
                <a:gd name="T15" fmla="*/ 813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76">
                  <a:moveTo>
                    <a:pt x="1" y="52"/>
                  </a:moveTo>
                  <a:cubicBezTo>
                    <a:pt x="1" y="39"/>
                    <a:pt x="0" y="25"/>
                    <a:pt x="5" y="16"/>
                  </a:cubicBezTo>
                  <a:cubicBezTo>
                    <a:pt x="15" y="0"/>
                    <a:pt x="74" y="16"/>
                    <a:pt x="87" y="19"/>
                  </a:cubicBezTo>
                  <a:cubicBezTo>
                    <a:pt x="101" y="21"/>
                    <a:pt x="106" y="20"/>
                    <a:pt x="110" y="33"/>
                  </a:cubicBezTo>
                  <a:cubicBezTo>
                    <a:pt x="114" y="45"/>
                    <a:pt x="117" y="48"/>
                    <a:pt x="116" y="55"/>
                  </a:cubicBezTo>
                  <a:cubicBezTo>
                    <a:pt x="115" y="61"/>
                    <a:pt x="102" y="60"/>
                    <a:pt x="94" y="62"/>
                  </a:cubicBezTo>
                  <a:cubicBezTo>
                    <a:pt x="86" y="63"/>
                    <a:pt x="38" y="76"/>
                    <a:pt x="27" y="71"/>
                  </a:cubicBezTo>
                  <a:cubicBezTo>
                    <a:pt x="17" y="66"/>
                    <a:pt x="1" y="63"/>
                    <a:pt x="1" y="5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958">
              <a:extLst>
                <a:ext uri="{FF2B5EF4-FFF2-40B4-BE49-F238E27FC236}">
                  <a16:creationId xmlns:a16="http://schemas.microsoft.com/office/drawing/2014/main" id="{82CFCADD-87F9-47CE-A4BF-2EB0F34ED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130"/>
              <a:ext cx="300" cy="160"/>
            </a:xfrm>
            <a:custGeom>
              <a:avLst/>
              <a:gdLst>
                <a:gd name="T0" fmla="*/ 158 w 120"/>
                <a:gd name="T1" fmla="*/ 145 h 64"/>
                <a:gd name="T2" fmla="*/ 1083 w 120"/>
                <a:gd name="T3" fmla="*/ 175 h 64"/>
                <a:gd name="T4" fmla="*/ 1783 w 120"/>
                <a:gd name="T5" fmla="*/ 408 h 64"/>
                <a:gd name="T6" fmla="*/ 1750 w 120"/>
                <a:gd name="T7" fmla="*/ 750 h 64"/>
                <a:gd name="T8" fmla="*/ 1425 w 120"/>
                <a:gd name="T9" fmla="*/ 938 h 64"/>
                <a:gd name="T10" fmla="*/ 625 w 120"/>
                <a:gd name="T11" fmla="*/ 895 h 64"/>
                <a:gd name="T12" fmla="*/ 63 w 120"/>
                <a:gd name="T13" fmla="*/ 625 h 64"/>
                <a:gd name="T14" fmla="*/ 158 w 120"/>
                <a:gd name="T15" fmla="*/ 145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64">
                  <a:moveTo>
                    <a:pt x="10" y="9"/>
                  </a:moveTo>
                  <a:cubicBezTo>
                    <a:pt x="21" y="0"/>
                    <a:pt x="54" y="5"/>
                    <a:pt x="69" y="11"/>
                  </a:cubicBezTo>
                  <a:cubicBezTo>
                    <a:pt x="88" y="17"/>
                    <a:pt x="101" y="11"/>
                    <a:pt x="114" y="26"/>
                  </a:cubicBezTo>
                  <a:cubicBezTo>
                    <a:pt x="120" y="33"/>
                    <a:pt x="115" y="39"/>
                    <a:pt x="112" y="48"/>
                  </a:cubicBezTo>
                  <a:cubicBezTo>
                    <a:pt x="109" y="56"/>
                    <a:pt x="97" y="61"/>
                    <a:pt x="91" y="60"/>
                  </a:cubicBezTo>
                  <a:cubicBezTo>
                    <a:pt x="85" y="58"/>
                    <a:pt x="58" y="64"/>
                    <a:pt x="40" y="57"/>
                  </a:cubicBezTo>
                  <a:cubicBezTo>
                    <a:pt x="22" y="50"/>
                    <a:pt x="9" y="55"/>
                    <a:pt x="4" y="40"/>
                  </a:cubicBezTo>
                  <a:cubicBezTo>
                    <a:pt x="0" y="25"/>
                    <a:pt x="6" y="12"/>
                    <a:pt x="10" y="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959">
              <a:extLst>
                <a:ext uri="{FF2B5EF4-FFF2-40B4-BE49-F238E27FC236}">
                  <a16:creationId xmlns:a16="http://schemas.microsoft.com/office/drawing/2014/main" id="{6B20E7A5-1878-4E06-AEFA-A43AB2E7B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275"/>
              <a:ext cx="278" cy="205"/>
            </a:xfrm>
            <a:custGeom>
              <a:avLst/>
              <a:gdLst>
                <a:gd name="T0" fmla="*/ 1650 w 111"/>
                <a:gd name="T1" fmla="*/ 550 h 82"/>
                <a:gd name="T2" fmla="*/ 1726 w 111"/>
                <a:gd name="T3" fmla="*/ 1033 h 82"/>
                <a:gd name="T4" fmla="*/ 1255 w 111"/>
                <a:gd name="T5" fmla="*/ 1238 h 82"/>
                <a:gd name="T6" fmla="*/ 363 w 111"/>
                <a:gd name="T7" fmla="*/ 1033 h 82"/>
                <a:gd name="T8" fmla="*/ 83 w 111"/>
                <a:gd name="T9" fmla="*/ 645 h 82"/>
                <a:gd name="T10" fmla="*/ 784 w 111"/>
                <a:gd name="T11" fmla="*/ 50 h 82"/>
                <a:gd name="T12" fmla="*/ 1650 w 111"/>
                <a:gd name="T13" fmla="*/ 55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82">
                  <a:moveTo>
                    <a:pt x="105" y="35"/>
                  </a:moveTo>
                  <a:cubicBezTo>
                    <a:pt x="109" y="44"/>
                    <a:pt x="111" y="61"/>
                    <a:pt x="110" y="66"/>
                  </a:cubicBezTo>
                  <a:cubicBezTo>
                    <a:pt x="107" y="82"/>
                    <a:pt x="93" y="81"/>
                    <a:pt x="80" y="79"/>
                  </a:cubicBezTo>
                  <a:cubicBezTo>
                    <a:pt x="63" y="75"/>
                    <a:pt x="34" y="77"/>
                    <a:pt x="23" y="66"/>
                  </a:cubicBezTo>
                  <a:cubicBezTo>
                    <a:pt x="18" y="60"/>
                    <a:pt x="7" y="48"/>
                    <a:pt x="5" y="41"/>
                  </a:cubicBezTo>
                  <a:cubicBezTo>
                    <a:pt x="0" y="22"/>
                    <a:pt x="38" y="7"/>
                    <a:pt x="50" y="3"/>
                  </a:cubicBezTo>
                  <a:cubicBezTo>
                    <a:pt x="62" y="0"/>
                    <a:pt x="93" y="9"/>
                    <a:pt x="105" y="3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960">
              <a:extLst>
                <a:ext uri="{FF2B5EF4-FFF2-40B4-BE49-F238E27FC236}">
                  <a16:creationId xmlns:a16="http://schemas.microsoft.com/office/drawing/2014/main" id="{B6D3D172-393E-41FD-A2EC-6BE154EC6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470"/>
              <a:ext cx="360" cy="157"/>
            </a:xfrm>
            <a:custGeom>
              <a:avLst/>
              <a:gdLst>
                <a:gd name="T0" fmla="*/ 395 w 144"/>
                <a:gd name="T1" fmla="*/ 75 h 63"/>
                <a:gd name="T2" fmla="*/ 125 w 144"/>
                <a:gd name="T3" fmla="*/ 621 h 63"/>
                <a:gd name="T4" fmla="*/ 863 w 144"/>
                <a:gd name="T5" fmla="*/ 962 h 63"/>
                <a:gd name="T6" fmla="*/ 1925 w 144"/>
                <a:gd name="T7" fmla="*/ 820 h 63"/>
                <a:gd name="T8" fmla="*/ 2158 w 144"/>
                <a:gd name="T9" fmla="*/ 279 h 63"/>
                <a:gd name="T10" fmla="*/ 1533 w 144"/>
                <a:gd name="T11" fmla="*/ 187 h 63"/>
                <a:gd name="T12" fmla="*/ 395 w 144"/>
                <a:gd name="T13" fmla="*/ 7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3">
                  <a:moveTo>
                    <a:pt x="25" y="5"/>
                  </a:moveTo>
                  <a:cubicBezTo>
                    <a:pt x="19" y="11"/>
                    <a:pt x="0" y="28"/>
                    <a:pt x="8" y="40"/>
                  </a:cubicBezTo>
                  <a:cubicBezTo>
                    <a:pt x="18" y="56"/>
                    <a:pt x="38" y="63"/>
                    <a:pt x="55" y="62"/>
                  </a:cubicBezTo>
                  <a:cubicBezTo>
                    <a:pt x="77" y="59"/>
                    <a:pt x="101" y="56"/>
                    <a:pt x="123" y="53"/>
                  </a:cubicBezTo>
                  <a:cubicBezTo>
                    <a:pt x="144" y="51"/>
                    <a:pt x="142" y="35"/>
                    <a:pt x="138" y="18"/>
                  </a:cubicBezTo>
                  <a:cubicBezTo>
                    <a:pt x="138" y="15"/>
                    <a:pt x="112" y="13"/>
                    <a:pt x="98" y="12"/>
                  </a:cubicBezTo>
                  <a:cubicBezTo>
                    <a:pt x="84" y="12"/>
                    <a:pt x="32" y="0"/>
                    <a:pt x="25" y="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961">
              <a:extLst>
                <a:ext uri="{FF2B5EF4-FFF2-40B4-BE49-F238E27FC236}">
                  <a16:creationId xmlns:a16="http://schemas.microsoft.com/office/drawing/2014/main" id="{B9D14A74-D7D3-427B-A312-91B2B0151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10"/>
              <a:ext cx="285" cy="190"/>
            </a:xfrm>
            <a:custGeom>
              <a:avLst/>
              <a:gdLst>
                <a:gd name="T0" fmla="*/ 20 w 114"/>
                <a:gd name="T1" fmla="*/ 470 h 76"/>
                <a:gd name="T2" fmla="*/ 270 w 114"/>
                <a:gd name="T3" fmla="*/ 1020 h 76"/>
                <a:gd name="T4" fmla="*/ 625 w 114"/>
                <a:gd name="T5" fmla="*/ 1145 h 76"/>
                <a:gd name="T6" fmla="*/ 1113 w 114"/>
                <a:gd name="T7" fmla="*/ 988 h 76"/>
                <a:gd name="T8" fmla="*/ 1583 w 114"/>
                <a:gd name="T9" fmla="*/ 813 h 76"/>
                <a:gd name="T10" fmla="*/ 1688 w 114"/>
                <a:gd name="T11" fmla="*/ 625 h 76"/>
                <a:gd name="T12" fmla="*/ 1645 w 114"/>
                <a:gd name="T13" fmla="*/ 95 h 76"/>
                <a:gd name="T14" fmla="*/ 1083 w 114"/>
                <a:gd name="T15" fmla="*/ 125 h 76"/>
                <a:gd name="T16" fmla="*/ 188 w 114"/>
                <a:gd name="T17" fmla="*/ 208 h 76"/>
                <a:gd name="T18" fmla="*/ 20 w 114"/>
                <a:gd name="T19" fmla="*/ 470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76">
                  <a:moveTo>
                    <a:pt x="1" y="30"/>
                  </a:moveTo>
                  <a:cubicBezTo>
                    <a:pt x="2" y="45"/>
                    <a:pt x="7" y="56"/>
                    <a:pt x="17" y="65"/>
                  </a:cubicBezTo>
                  <a:cubicBezTo>
                    <a:pt x="27" y="74"/>
                    <a:pt x="26" y="76"/>
                    <a:pt x="40" y="73"/>
                  </a:cubicBezTo>
                  <a:cubicBezTo>
                    <a:pt x="51" y="71"/>
                    <a:pt x="62" y="67"/>
                    <a:pt x="71" y="63"/>
                  </a:cubicBezTo>
                  <a:cubicBezTo>
                    <a:pt x="80" y="60"/>
                    <a:pt x="92" y="57"/>
                    <a:pt x="101" y="52"/>
                  </a:cubicBezTo>
                  <a:cubicBezTo>
                    <a:pt x="110" y="47"/>
                    <a:pt x="107" y="49"/>
                    <a:pt x="108" y="40"/>
                  </a:cubicBezTo>
                  <a:cubicBezTo>
                    <a:pt x="110" y="28"/>
                    <a:pt x="114" y="15"/>
                    <a:pt x="105" y="6"/>
                  </a:cubicBezTo>
                  <a:cubicBezTo>
                    <a:pt x="99" y="0"/>
                    <a:pt x="92" y="6"/>
                    <a:pt x="69" y="8"/>
                  </a:cubicBezTo>
                  <a:cubicBezTo>
                    <a:pt x="47" y="10"/>
                    <a:pt x="24" y="12"/>
                    <a:pt x="12" y="13"/>
                  </a:cubicBezTo>
                  <a:cubicBezTo>
                    <a:pt x="1" y="13"/>
                    <a:pt x="0" y="20"/>
                    <a:pt x="1" y="3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962">
              <a:extLst>
                <a:ext uri="{FF2B5EF4-FFF2-40B4-BE49-F238E27FC236}">
                  <a16:creationId xmlns:a16="http://schemas.microsoft.com/office/drawing/2014/main" id="{69778D9A-9B94-4BB9-9D80-718218470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797"/>
              <a:ext cx="258" cy="243"/>
            </a:xfrm>
            <a:custGeom>
              <a:avLst/>
              <a:gdLst>
                <a:gd name="T0" fmla="*/ 175 w 103"/>
                <a:gd name="T1" fmla="*/ 1463 h 97"/>
                <a:gd name="T2" fmla="*/ 158 w 103"/>
                <a:gd name="T3" fmla="*/ 1493 h 97"/>
                <a:gd name="T4" fmla="*/ 125 w 103"/>
                <a:gd name="T5" fmla="*/ 867 h 97"/>
                <a:gd name="T6" fmla="*/ 145 w 103"/>
                <a:gd name="T7" fmla="*/ 346 h 97"/>
                <a:gd name="T8" fmla="*/ 1272 w 103"/>
                <a:gd name="T9" fmla="*/ 63 h 97"/>
                <a:gd name="T10" fmla="*/ 1588 w 103"/>
                <a:gd name="T11" fmla="*/ 220 h 97"/>
                <a:gd name="T12" fmla="*/ 1180 w 103"/>
                <a:gd name="T13" fmla="*/ 128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97">
                  <a:moveTo>
                    <a:pt x="11" y="93"/>
                  </a:moveTo>
                  <a:cubicBezTo>
                    <a:pt x="11" y="94"/>
                    <a:pt x="10" y="97"/>
                    <a:pt x="10" y="95"/>
                  </a:cubicBezTo>
                  <a:cubicBezTo>
                    <a:pt x="9" y="81"/>
                    <a:pt x="10" y="69"/>
                    <a:pt x="8" y="55"/>
                  </a:cubicBezTo>
                  <a:cubicBezTo>
                    <a:pt x="6" y="41"/>
                    <a:pt x="0" y="32"/>
                    <a:pt x="9" y="22"/>
                  </a:cubicBezTo>
                  <a:cubicBezTo>
                    <a:pt x="24" y="5"/>
                    <a:pt x="62" y="13"/>
                    <a:pt x="81" y="4"/>
                  </a:cubicBezTo>
                  <a:cubicBezTo>
                    <a:pt x="95" y="0"/>
                    <a:pt x="99" y="9"/>
                    <a:pt x="101" y="14"/>
                  </a:cubicBezTo>
                  <a:cubicBezTo>
                    <a:pt x="103" y="19"/>
                    <a:pt x="92" y="70"/>
                    <a:pt x="75" y="8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963">
              <a:extLst>
                <a:ext uri="{FF2B5EF4-FFF2-40B4-BE49-F238E27FC236}">
                  <a16:creationId xmlns:a16="http://schemas.microsoft.com/office/drawing/2014/main" id="{9A1447AA-C09A-4FDE-948A-947A350FC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602"/>
              <a:ext cx="178" cy="183"/>
            </a:xfrm>
            <a:custGeom>
              <a:avLst/>
              <a:gdLst>
                <a:gd name="T0" fmla="*/ 208 w 71"/>
                <a:gd name="T1" fmla="*/ 175 h 73"/>
                <a:gd name="T2" fmla="*/ 439 w 71"/>
                <a:gd name="T3" fmla="*/ 33 h 73"/>
                <a:gd name="T4" fmla="*/ 913 w 71"/>
                <a:gd name="T5" fmla="*/ 50 h 73"/>
                <a:gd name="T6" fmla="*/ 1068 w 71"/>
                <a:gd name="T7" fmla="*/ 396 h 73"/>
                <a:gd name="T8" fmla="*/ 943 w 71"/>
                <a:gd name="T9" fmla="*/ 993 h 73"/>
                <a:gd name="T10" fmla="*/ 491 w 71"/>
                <a:gd name="T11" fmla="*/ 1118 h 73"/>
                <a:gd name="T12" fmla="*/ 50 w 71"/>
                <a:gd name="T13" fmla="*/ 692 h 73"/>
                <a:gd name="T14" fmla="*/ 208 w 71"/>
                <a:gd name="T15" fmla="*/ 175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73">
                  <a:moveTo>
                    <a:pt x="13" y="11"/>
                  </a:moveTo>
                  <a:cubicBezTo>
                    <a:pt x="19" y="6"/>
                    <a:pt x="13" y="3"/>
                    <a:pt x="28" y="2"/>
                  </a:cubicBezTo>
                  <a:cubicBezTo>
                    <a:pt x="43" y="0"/>
                    <a:pt x="47" y="1"/>
                    <a:pt x="58" y="3"/>
                  </a:cubicBezTo>
                  <a:cubicBezTo>
                    <a:pt x="69" y="5"/>
                    <a:pt x="71" y="13"/>
                    <a:pt x="68" y="25"/>
                  </a:cubicBezTo>
                  <a:cubicBezTo>
                    <a:pt x="66" y="37"/>
                    <a:pt x="64" y="53"/>
                    <a:pt x="60" y="63"/>
                  </a:cubicBezTo>
                  <a:cubicBezTo>
                    <a:pt x="56" y="73"/>
                    <a:pt x="47" y="73"/>
                    <a:pt x="31" y="71"/>
                  </a:cubicBezTo>
                  <a:cubicBezTo>
                    <a:pt x="15" y="68"/>
                    <a:pt x="6" y="58"/>
                    <a:pt x="3" y="44"/>
                  </a:cubicBezTo>
                  <a:cubicBezTo>
                    <a:pt x="0" y="31"/>
                    <a:pt x="5" y="21"/>
                    <a:pt x="13" y="1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964">
              <a:extLst>
                <a:ext uri="{FF2B5EF4-FFF2-40B4-BE49-F238E27FC236}">
                  <a16:creationId xmlns:a16="http://schemas.microsoft.com/office/drawing/2014/main" id="{FDF1EF58-8857-4E8A-82CB-DE68E5C12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642"/>
              <a:ext cx="215" cy="210"/>
            </a:xfrm>
            <a:custGeom>
              <a:avLst/>
              <a:gdLst>
                <a:gd name="T0" fmla="*/ 720 w 86"/>
                <a:gd name="T1" fmla="*/ 33 h 84"/>
                <a:gd name="T2" fmla="*/ 1208 w 86"/>
                <a:gd name="T3" fmla="*/ 83 h 84"/>
                <a:gd name="T4" fmla="*/ 1250 w 86"/>
                <a:gd name="T5" fmla="*/ 470 h 84"/>
                <a:gd name="T6" fmla="*/ 1238 w 86"/>
                <a:gd name="T7" fmla="*/ 1208 h 84"/>
                <a:gd name="T8" fmla="*/ 458 w 86"/>
                <a:gd name="T9" fmla="*/ 1000 h 84"/>
                <a:gd name="T10" fmla="*/ 113 w 86"/>
                <a:gd name="T11" fmla="*/ 363 h 84"/>
                <a:gd name="T12" fmla="*/ 720 w 86"/>
                <a:gd name="T13" fmla="*/ 33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84">
                  <a:moveTo>
                    <a:pt x="46" y="2"/>
                  </a:moveTo>
                  <a:cubicBezTo>
                    <a:pt x="54" y="0"/>
                    <a:pt x="74" y="2"/>
                    <a:pt x="77" y="5"/>
                  </a:cubicBezTo>
                  <a:cubicBezTo>
                    <a:pt x="80" y="8"/>
                    <a:pt x="78" y="17"/>
                    <a:pt x="80" y="30"/>
                  </a:cubicBezTo>
                  <a:cubicBezTo>
                    <a:pt x="82" y="42"/>
                    <a:pt x="86" y="70"/>
                    <a:pt x="79" y="77"/>
                  </a:cubicBezTo>
                  <a:cubicBezTo>
                    <a:pt x="72" y="84"/>
                    <a:pt x="47" y="78"/>
                    <a:pt x="29" y="64"/>
                  </a:cubicBezTo>
                  <a:cubicBezTo>
                    <a:pt x="12" y="50"/>
                    <a:pt x="0" y="37"/>
                    <a:pt x="7" y="23"/>
                  </a:cubicBezTo>
                  <a:cubicBezTo>
                    <a:pt x="14" y="9"/>
                    <a:pt x="32" y="3"/>
                    <a:pt x="46" y="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965">
              <a:extLst>
                <a:ext uri="{FF2B5EF4-FFF2-40B4-BE49-F238E27FC236}">
                  <a16:creationId xmlns:a16="http://schemas.microsoft.com/office/drawing/2014/main" id="{888BFAED-68B5-41EB-A675-65D083FBD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317"/>
              <a:ext cx="190" cy="163"/>
            </a:xfrm>
            <a:custGeom>
              <a:avLst/>
              <a:gdLst>
                <a:gd name="T0" fmla="*/ 158 w 76"/>
                <a:gd name="T1" fmla="*/ 158 h 65"/>
                <a:gd name="T2" fmla="*/ 63 w 76"/>
                <a:gd name="T3" fmla="*/ 429 h 65"/>
                <a:gd name="T4" fmla="*/ 175 w 76"/>
                <a:gd name="T5" fmla="*/ 868 h 65"/>
                <a:gd name="T6" fmla="*/ 595 w 76"/>
                <a:gd name="T7" fmla="*/ 993 h 65"/>
                <a:gd name="T8" fmla="*/ 1175 w 76"/>
                <a:gd name="T9" fmla="*/ 772 h 65"/>
                <a:gd name="T10" fmla="*/ 158 w 76"/>
                <a:gd name="T11" fmla="*/ 158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65">
                  <a:moveTo>
                    <a:pt x="10" y="10"/>
                  </a:moveTo>
                  <a:cubicBezTo>
                    <a:pt x="0" y="16"/>
                    <a:pt x="2" y="13"/>
                    <a:pt x="4" y="27"/>
                  </a:cubicBezTo>
                  <a:cubicBezTo>
                    <a:pt x="6" y="41"/>
                    <a:pt x="3" y="49"/>
                    <a:pt x="11" y="55"/>
                  </a:cubicBezTo>
                  <a:cubicBezTo>
                    <a:pt x="18" y="61"/>
                    <a:pt x="15" y="60"/>
                    <a:pt x="38" y="63"/>
                  </a:cubicBezTo>
                  <a:cubicBezTo>
                    <a:pt x="62" y="65"/>
                    <a:pt x="75" y="61"/>
                    <a:pt x="75" y="49"/>
                  </a:cubicBezTo>
                  <a:cubicBezTo>
                    <a:pt x="76" y="37"/>
                    <a:pt x="44" y="0"/>
                    <a:pt x="10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966">
              <a:extLst>
                <a:ext uri="{FF2B5EF4-FFF2-40B4-BE49-F238E27FC236}">
                  <a16:creationId xmlns:a16="http://schemas.microsoft.com/office/drawing/2014/main" id="{11D33330-4D7C-4483-AB88-16F0A83F2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597"/>
              <a:ext cx="265" cy="270"/>
            </a:xfrm>
            <a:custGeom>
              <a:avLst/>
              <a:gdLst>
                <a:gd name="T0" fmla="*/ 1158 w 106"/>
                <a:gd name="T1" fmla="*/ 95 h 108"/>
                <a:gd name="T2" fmla="*/ 175 w 106"/>
                <a:gd name="T3" fmla="*/ 783 h 108"/>
                <a:gd name="T4" fmla="*/ 220 w 106"/>
                <a:gd name="T5" fmla="*/ 1375 h 108"/>
                <a:gd name="T6" fmla="*/ 1063 w 106"/>
                <a:gd name="T7" fmla="*/ 1520 h 108"/>
                <a:gd name="T8" fmla="*/ 1550 w 106"/>
                <a:gd name="T9" fmla="*/ 1220 h 108"/>
                <a:gd name="T10" fmla="*/ 1563 w 106"/>
                <a:gd name="T11" fmla="*/ 658 h 108"/>
                <a:gd name="T12" fmla="*/ 1158 w 106"/>
                <a:gd name="T13" fmla="*/ 95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08">
                  <a:moveTo>
                    <a:pt x="74" y="6"/>
                  </a:moveTo>
                  <a:cubicBezTo>
                    <a:pt x="57" y="11"/>
                    <a:pt x="21" y="37"/>
                    <a:pt x="11" y="50"/>
                  </a:cubicBezTo>
                  <a:cubicBezTo>
                    <a:pt x="0" y="64"/>
                    <a:pt x="11" y="73"/>
                    <a:pt x="14" y="88"/>
                  </a:cubicBezTo>
                  <a:cubicBezTo>
                    <a:pt x="18" y="102"/>
                    <a:pt x="55" y="108"/>
                    <a:pt x="68" y="97"/>
                  </a:cubicBezTo>
                  <a:cubicBezTo>
                    <a:pt x="81" y="86"/>
                    <a:pt x="93" y="86"/>
                    <a:pt x="99" y="78"/>
                  </a:cubicBezTo>
                  <a:cubicBezTo>
                    <a:pt x="106" y="70"/>
                    <a:pt x="101" y="56"/>
                    <a:pt x="100" y="42"/>
                  </a:cubicBezTo>
                  <a:cubicBezTo>
                    <a:pt x="99" y="29"/>
                    <a:pt x="95" y="0"/>
                    <a:pt x="74" y="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967">
              <a:extLst>
                <a:ext uri="{FF2B5EF4-FFF2-40B4-BE49-F238E27FC236}">
                  <a16:creationId xmlns:a16="http://schemas.microsoft.com/office/drawing/2014/main" id="{B9011D9E-E3E9-4478-AE8A-924484548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407"/>
              <a:ext cx="227" cy="295"/>
            </a:xfrm>
            <a:custGeom>
              <a:avLst/>
              <a:gdLst>
                <a:gd name="T0" fmla="*/ 217 w 91"/>
                <a:gd name="T1" fmla="*/ 1845 h 118"/>
                <a:gd name="T2" fmla="*/ 683 w 91"/>
                <a:gd name="T3" fmla="*/ 1408 h 118"/>
                <a:gd name="T4" fmla="*/ 1212 w 91"/>
                <a:gd name="T5" fmla="*/ 1063 h 118"/>
                <a:gd name="T6" fmla="*/ 1320 w 91"/>
                <a:gd name="T7" fmla="*/ 488 h 118"/>
                <a:gd name="T8" fmla="*/ 1182 w 91"/>
                <a:gd name="T9" fmla="*/ 33 h 118"/>
                <a:gd name="T10" fmla="*/ 728 w 91"/>
                <a:gd name="T11" fmla="*/ 238 h 118"/>
                <a:gd name="T12" fmla="*/ 0 w 91"/>
                <a:gd name="T13" fmla="*/ 783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18">
                  <a:moveTo>
                    <a:pt x="14" y="118"/>
                  </a:moveTo>
                  <a:cubicBezTo>
                    <a:pt x="22" y="107"/>
                    <a:pt x="32" y="98"/>
                    <a:pt x="44" y="90"/>
                  </a:cubicBezTo>
                  <a:cubicBezTo>
                    <a:pt x="55" y="84"/>
                    <a:pt x="74" y="81"/>
                    <a:pt x="78" y="68"/>
                  </a:cubicBezTo>
                  <a:cubicBezTo>
                    <a:pt x="81" y="56"/>
                    <a:pt x="81" y="43"/>
                    <a:pt x="85" y="31"/>
                  </a:cubicBezTo>
                  <a:cubicBezTo>
                    <a:pt x="88" y="20"/>
                    <a:pt x="91" y="6"/>
                    <a:pt x="76" y="2"/>
                  </a:cubicBezTo>
                  <a:cubicBezTo>
                    <a:pt x="67" y="0"/>
                    <a:pt x="57" y="13"/>
                    <a:pt x="47" y="15"/>
                  </a:cubicBezTo>
                  <a:cubicBezTo>
                    <a:pt x="34" y="17"/>
                    <a:pt x="14" y="48"/>
                    <a:pt x="0" y="5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968">
              <a:extLst>
                <a:ext uri="{FF2B5EF4-FFF2-40B4-BE49-F238E27FC236}">
                  <a16:creationId xmlns:a16="http://schemas.microsoft.com/office/drawing/2014/main" id="{2C75739F-FE76-48E8-A797-87DBEBB55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485"/>
              <a:ext cx="290" cy="170"/>
            </a:xfrm>
            <a:custGeom>
              <a:avLst/>
              <a:gdLst>
                <a:gd name="T0" fmla="*/ 220 w 116"/>
                <a:gd name="T1" fmla="*/ 125 h 68"/>
                <a:gd name="T2" fmla="*/ 0 w 116"/>
                <a:gd name="T3" fmla="*/ 675 h 68"/>
                <a:gd name="T4" fmla="*/ 63 w 116"/>
                <a:gd name="T5" fmla="*/ 1020 h 68"/>
                <a:gd name="T6" fmla="*/ 425 w 116"/>
                <a:gd name="T7" fmla="*/ 958 h 68"/>
                <a:gd name="T8" fmla="*/ 1363 w 116"/>
                <a:gd name="T9" fmla="*/ 645 h 68"/>
                <a:gd name="T10" fmla="*/ 1708 w 116"/>
                <a:gd name="T11" fmla="*/ 408 h 68"/>
                <a:gd name="T12" fmla="*/ 1738 w 116"/>
                <a:gd name="T13" fmla="*/ 50 h 68"/>
                <a:gd name="T14" fmla="*/ 1363 w 116"/>
                <a:gd name="T15" fmla="*/ 20 h 68"/>
                <a:gd name="T16" fmla="*/ 908 w 116"/>
                <a:gd name="T17" fmla="*/ 113 h 68"/>
                <a:gd name="T18" fmla="*/ 563 w 116"/>
                <a:gd name="T19" fmla="*/ 113 h 68"/>
                <a:gd name="T20" fmla="*/ 220 w 116"/>
                <a:gd name="T21" fmla="*/ 125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68">
                  <a:moveTo>
                    <a:pt x="14" y="8"/>
                  </a:moveTo>
                  <a:cubicBezTo>
                    <a:pt x="3" y="15"/>
                    <a:pt x="0" y="31"/>
                    <a:pt x="0" y="43"/>
                  </a:cubicBezTo>
                  <a:cubicBezTo>
                    <a:pt x="0" y="47"/>
                    <a:pt x="1" y="62"/>
                    <a:pt x="4" y="65"/>
                  </a:cubicBezTo>
                  <a:cubicBezTo>
                    <a:pt x="9" y="68"/>
                    <a:pt x="22" y="63"/>
                    <a:pt x="27" y="61"/>
                  </a:cubicBezTo>
                  <a:cubicBezTo>
                    <a:pt x="47" y="56"/>
                    <a:pt x="67" y="48"/>
                    <a:pt x="87" y="41"/>
                  </a:cubicBezTo>
                  <a:cubicBezTo>
                    <a:pt x="96" y="38"/>
                    <a:pt x="104" y="35"/>
                    <a:pt x="109" y="26"/>
                  </a:cubicBezTo>
                  <a:cubicBezTo>
                    <a:pt x="112" y="21"/>
                    <a:pt x="116" y="8"/>
                    <a:pt x="111" y="3"/>
                  </a:cubicBezTo>
                  <a:cubicBezTo>
                    <a:pt x="107" y="0"/>
                    <a:pt x="92" y="1"/>
                    <a:pt x="87" y="1"/>
                  </a:cubicBezTo>
                  <a:cubicBezTo>
                    <a:pt x="77" y="1"/>
                    <a:pt x="68" y="4"/>
                    <a:pt x="58" y="7"/>
                  </a:cubicBezTo>
                  <a:cubicBezTo>
                    <a:pt x="51" y="8"/>
                    <a:pt x="44" y="8"/>
                    <a:pt x="36" y="7"/>
                  </a:cubicBezTo>
                  <a:cubicBezTo>
                    <a:pt x="30" y="7"/>
                    <a:pt x="19" y="4"/>
                    <a:pt x="14" y="8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969">
              <a:extLst>
                <a:ext uri="{FF2B5EF4-FFF2-40B4-BE49-F238E27FC236}">
                  <a16:creationId xmlns:a16="http://schemas.microsoft.com/office/drawing/2014/main" id="{2C96FB3B-FBDD-4DD8-A129-71914D34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295"/>
              <a:ext cx="245" cy="162"/>
            </a:xfrm>
            <a:custGeom>
              <a:avLst/>
              <a:gdLst>
                <a:gd name="T0" fmla="*/ 63 w 98"/>
                <a:gd name="T1" fmla="*/ 508 h 65"/>
                <a:gd name="T2" fmla="*/ 375 w 98"/>
                <a:gd name="T3" fmla="*/ 1007 h 65"/>
                <a:gd name="T4" fmla="*/ 800 w 98"/>
                <a:gd name="T5" fmla="*/ 994 h 65"/>
                <a:gd name="T6" fmla="*/ 1175 w 98"/>
                <a:gd name="T7" fmla="*/ 974 h 65"/>
                <a:gd name="T8" fmla="*/ 1438 w 98"/>
                <a:gd name="T9" fmla="*/ 249 h 65"/>
                <a:gd name="T10" fmla="*/ 1113 w 98"/>
                <a:gd name="T11" fmla="*/ 125 h 65"/>
                <a:gd name="T12" fmla="*/ 720 w 98"/>
                <a:gd name="T13" fmla="*/ 62 h 65"/>
                <a:gd name="T14" fmla="*/ 113 w 98"/>
                <a:gd name="T15" fmla="*/ 92 h 65"/>
                <a:gd name="T16" fmla="*/ 63 w 98"/>
                <a:gd name="T17" fmla="*/ 508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65">
                  <a:moveTo>
                    <a:pt x="4" y="33"/>
                  </a:moveTo>
                  <a:cubicBezTo>
                    <a:pt x="9" y="46"/>
                    <a:pt x="6" y="65"/>
                    <a:pt x="24" y="65"/>
                  </a:cubicBezTo>
                  <a:cubicBezTo>
                    <a:pt x="33" y="65"/>
                    <a:pt x="42" y="64"/>
                    <a:pt x="51" y="64"/>
                  </a:cubicBezTo>
                  <a:cubicBezTo>
                    <a:pt x="58" y="63"/>
                    <a:pt x="68" y="65"/>
                    <a:pt x="75" y="63"/>
                  </a:cubicBezTo>
                  <a:cubicBezTo>
                    <a:pt x="94" y="60"/>
                    <a:pt x="98" y="31"/>
                    <a:pt x="92" y="16"/>
                  </a:cubicBezTo>
                  <a:cubicBezTo>
                    <a:pt x="88" y="6"/>
                    <a:pt x="81" y="8"/>
                    <a:pt x="71" y="8"/>
                  </a:cubicBezTo>
                  <a:cubicBezTo>
                    <a:pt x="62" y="8"/>
                    <a:pt x="55" y="6"/>
                    <a:pt x="46" y="4"/>
                  </a:cubicBezTo>
                  <a:cubicBezTo>
                    <a:pt x="36" y="1"/>
                    <a:pt x="16" y="0"/>
                    <a:pt x="7" y="6"/>
                  </a:cubicBezTo>
                  <a:cubicBezTo>
                    <a:pt x="2" y="9"/>
                    <a:pt x="0" y="24"/>
                    <a:pt x="4" y="3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970">
              <a:extLst>
                <a:ext uri="{FF2B5EF4-FFF2-40B4-BE49-F238E27FC236}">
                  <a16:creationId xmlns:a16="http://schemas.microsoft.com/office/drawing/2014/main" id="{5525B3E3-7C7D-4FAF-83EA-D30CAE3B4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457"/>
              <a:ext cx="410" cy="180"/>
            </a:xfrm>
            <a:custGeom>
              <a:avLst/>
              <a:gdLst>
                <a:gd name="T0" fmla="*/ 1563 w 164"/>
                <a:gd name="T1" fmla="*/ 0 h 72"/>
                <a:gd name="T2" fmla="*/ 238 w 164"/>
                <a:gd name="T3" fmla="*/ 158 h 72"/>
                <a:gd name="T4" fmla="*/ 395 w 164"/>
                <a:gd name="T5" fmla="*/ 895 h 72"/>
                <a:gd name="T6" fmla="*/ 550 w 164"/>
                <a:gd name="T7" fmla="*/ 1095 h 72"/>
                <a:gd name="T8" fmla="*/ 1145 w 164"/>
                <a:gd name="T9" fmla="*/ 1113 h 72"/>
                <a:gd name="T10" fmla="*/ 1925 w 164"/>
                <a:gd name="T11" fmla="*/ 1113 h 72"/>
                <a:gd name="T12" fmla="*/ 2300 w 164"/>
                <a:gd name="T13" fmla="*/ 1063 h 72"/>
                <a:gd name="T14" fmla="*/ 2270 w 164"/>
                <a:gd name="T15" fmla="*/ 250 h 72"/>
                <a:gd name="T16" fmla="*/ 1563 w 164"/>
                <a:gd name="T17" fmla="*/ 0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72">
                  <a:moveTo>
                    <a:pt x="100" y="0"/>
                  </a:moveTo>
                  <a:cubicBezTo>
                    <a:pt x="83" y="0"/>
                    <a:pt x="30" y="2"/>
                    <a:pt x="15" y="10"/>
                  </a:cubicBezTo>
                  <a:cubicBezTo>
                    <a:pt x="0" y="18"/>
                    <a:pt x="8" y="41"/>
                    <a:pt x="25" y="57"/>
                  </a:cubicBezTo>
                  <a:cubicBezTo>
                    <a:pt x="32" y="63"/>
                    <a:pt x="26" y="69"/>
                    <a:pt x="35" y="70"/>
                  </a:cubicBezTo>
                  <a:cubicBezTo>
                    <a:pt x="47" y="72"/>
                    <a:pt x="61" y="72"/>
                    <a:pt x="73" y="71"/>
                  </a:cubicBezTo>
                  <a:cubicBezTo>
                    <a:pt x="90" y="70"/>
                    <a:pt x="107" y="70"/>
                    <a:pt x="123" y="71"/>
                  </a:cubicBezTo>
                  <a:cubicBezTo>
                    <a:pt x="130" y="71"/>
                    <a:pt x="140" y="71"/>
                    <a:pt x="147" y="68"/>
                  </a:cubicBezTo>
                  <a:cubicBezTo>
                    <a:pt x="164" y="59"/>
                    <a:pt x="160" y="25"/>
                    <a:pt x="145" y="16"/>
                  </a:cubicBezTo>
                  <a:cubicBezTo>
                    <a:pt x="133" y="9"/>
                    <a:pt x="113" y="0"/>
                    <a:pt x="100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971">
              <a:extLst>
                <a:ext uri="{FF2B5EF4-FFF2-40B4-BE49-F238E27FC236}">
                  <a16:creationId xmlns:a16="http://schemas.microsoft.com/office/drawing/2014/main" id="{A5685BB7-BCC6-41C6-86B7-CD9178FFE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605"/>
              <a:ext cx="257" cy="222"/>
            </a:xfrm>
            <a:custGeom>
              <a:avLst/>
              <a:gdLst>
                <a:gd name="T0" fmla="*/ 512 w 103"/>
                <a:gd name="T1" fmla="*/ 200 h 89"/>
                <a:gd name="T2" fmla="*/ 871 w 103"/>
                <a:gd name="T3" fmla="*/ 12 h 89"/>
                <a:gd name="T4" fmla="*/ 1495 w 103"/>
                <a:gd name="T5" fmla="*/ 200 h 89"/>
                <a:gd name="T6" fmla="*/ 1557 w 103"/>
                <a:gd name="T7" fmla="*/ 933 h 89"/>
                <a:gd name="T8" fmla="*/ 1278 w 103"/>
                <a:gd name="T9" fmla="*/ 1337 h 89"/>
                <a:gd name="T10" fmla="*/ 479 w 103"/>
                <a:gd name="T11" fmla="*/ 1369 h 89"/>
                <a:gd name="T12" fmla="*/ 42 w 103"/>
                <a:gd name="T13" fmla="*/ 1058 h 89"/>
                <a:gd name="T14" fmla="*/ 217 w 103"/>
                <a:gd name="T15" fmla="*/ 52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89">
                  <a:moveTo>
                    <a:pt x="33" y="13"/>
                  </a:moveTo>
                  <a:cubicBezTo>
                    <a:pt x="41" y="8"/>
                    <a:pt x="46" y="1"/>
                    <a:pt x="56" y="1"/>
                  </a:cubicBezTo>
                  <a:cubicBezTo>
                    <a:pt x="66" y="0"/>
                    <a:pt x="90" y="3"/>
                    <a:pt x="96" y="13"/>
                  </a:cubicBezTo>
                  <a:cubicBezTo>
                    <a:pt x="103" y="25"/>
                    <a:pt x="101" y="47"/>
                    <a:pt x="100" y="60"/>
                  </a:cubicBezTo>
                  <a:cubicBezTo>
                    <a:pt x="100" y="76"/>
                    <a:pt x="99" y="82"/>
                    <a:pt x="82" y="86"/>
                  </a:cubicBezTo>
                  <a:cubicBezTo>
                    <a:pt x="66" y="89"/>
                    <a:pt x="48" y="88"/>
                    <a:pt x="31" y="88"/>
                  </a:cubicBezTo>
                  <a:cubicBezTo>
                    <a:pt x="16" y="88"/>
                    <a:pt x="6" y="84"/>
                    <a:pt x="3" y="68"/>
                  </a:cubicBezTo>
                  <a:cubicBezTo>
                    <a:pt x="0" y="53"/>
                    <a:pt x="11" y="47"/>
                    <a:pt x="14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972">
              <a:extLst>
                <a:ext uri="{FF2B5EF4-FFF2-40B4-BE49-F238E27FC236}">
                  <a16:creationId xmlns:a16="http://schemas.microsoft.com/office/drawing/2014/main" id="{05D49D19-CA5F-4017-801D-72F5FDBB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560"/>
              <a:ext cx="385" cy="245"/>
            </a:xfrm>
            <a:custGeom>
              <a:avLst/>
              <a:gdLst>
                <a:gd name="T0" fmla="*/ 2300 w 154"/>
                <a:gd name="T1" fmla="*/ 1020 h 98"/>
                <a:gd name="T2" fmla="*/ 2113 w 154"/>
                <a:gd name="T3" fmla="*/ 425 h 98"/>
                <a:gd name="T4" fmla="*/ 925 w 154"/>
                <a:gd name="T5" fmla="*/ 425 h 98"/>
                <a:gd name="T6" fmla="*/ 300 w 154"/>
                <a:gd name="T7" fmla="*/ 645 h 98"/>
                <a:gd name="T8" fmla="*/ 33 w 154"/>
                <a:gd name="T9" fmla="*/ 1095 h 98"/>
                <a:gd name="T10" fmla="*/ 550 w 154"/>
                <a:gd name="T11" fmla="*/ 1533 h 98"/>
                <a:gd name="T12" fmla="*/ 2300 w 154"/>
                <a:gd name="T13" fmla="*/ 102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98">
                  <a:moveTo>
                    <a:pt x="147" y="65"/>
                  </a:moveTo>
                  <a:cubicBezTo>
                    <a:pt x="154" y="54"/>
                    <a:pt x="142" y="36"/>
                    <a:pt x="135" y="27"/>
                  </a:cubicBezTo>
                  <a:cubicBezTo>
                    <a:pt x="116" y="0"/>
                    <a:pt x="84" y="19"/>
                    <a:pt x="59" y="27"/>
                  </a:cubicBezTo>
                  <a:cubicBezTo>
                    <a:pt x="45" y="32"/>
                    <a:pt x="32" y="35"/>
                    <a:pt x="19" y="41"/>
                  </a:cubicBezTo>
                  <a:cubicBezTo>
                    <a:pt x="6" y="47"/>
                    <a:pt x="0" y="57"/>
                    <a:pt x="2" y="70"/>
                  </a:cubicBezTo>
                  <a:cubicBezTo>
                    <a:pt x="1" y="95"/>
                    <a:pt x="22" y="98"/>
                    <a:pt x="35" y="98"/>
                  </a:cubicBezTo>
                  <a:cubicBezTo>
                    <a:pt x="47" y="98"/>
                    <a:pt x="137" y="79"/>
                    <a:pt x="147" y="6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973">
              <a:extLst>
                <a:ext uri="{FF2B5EF4-FFF2-40B4-BE49-F238E27FC236}">
                  <a16:creationId xmlns:a16="http://schemas.microsoft.com/office/drawing/2014/main" id="{88CD1F32-FA3E-4C19-8D7C-246E08BDE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275"/>
              <a:ext cx="117" cy="162"/>
            </a:xfrm>
            <a:custGeom>
              <a:avLst/>
              <a:gdLst>
                <a:gd name="T0" fmla="*/ 416 w 47"/>
                <a:gd name="T1" fmla="*/ 0 h 65"/>
                <a:gd name="T2" fmla="*/ 105 w 47"/>
                <a:gd name="T3" fmla="*/ 466 h 65"/>
                <a:gd name="T4" fmla="*/ 217 w 47"/>
                <a:gd name="T5" fmla="*/ 962 h 65"/>
                <a:gd name="T6" fmla="*/ 712 w 47"/>
                <a:gd name="T7" fmla="*/ 745 h 65"/>
                <a:gd name="T8" fmla="*/ 570 w 47"/>
                <a:gd name="T9" fmla="*/ 125 h 65"/>
                <a:gd name="T10" fmla="*/ 416 w 47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5">
                  <a:moveTo>
                    <a:pt x="27" y="0"/>
                  </a:moveTo>
                  <a:cubicBezTo>
                    <a:pt x="12" y="2"/>
                    <a:pt x="8" y="17"/>
                    <a:pt x="7" y="30"/>
                  </a:cubicBezTo>
                  <a:cubicBezTo>
                    <a:pt x="6" y="41"/>
                    <a:pt x="0" y="58"/>
                    <a:pt x="14" y="62"/>
                  </a:cubicBezTo>
                  <a:cubicBezTo>
                    <a:pt x="26" y="65"/>
                    <a:pt x="47" y="63"/>
                    <a:pt x="46" y="48"/>
                  </a:cubicBezTo>
                  <a:cubicBezTo>
                    <a:pt x="44" y="36"/>
                    <a:pt x="43" y="18"/>
                    <a:pt x="37" y="8"/>
                  </a:cubicBezTo>
                  <a:cubicBezTo>
                    <a:pt x="35" y="4"/>
                    <a:pt x="31" y="1"/>
                    <a:pt x="27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974">
              <a:extLst>
                <a:ext uri="{FF2B5EF4-FFF2-40B4-BE49-F238E27FC236}">
                  <a16:creationId xmlns:a16="http://schemas.microsoft.com/office/drawing/2014/main" id="{58BAC9D6-C3E3-41A0-B9D6-35610FE6D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110"/>
              <a:ext cx="282" cy="177"/>
            </a:xfrm>
            <a:custGeom>
              <a:avLst/>
              <a:gdLst>
                <a:gd name="T0" fmla="*/ 12 w 113"/>
                <a:gd name="T1" fmla="*/ 571 h 71"/>
                <a:gd name="T2" fmla="*/ 62 w 113"/>
                <a:gd name="T3" fmla="*/ 758 h 71"/>
                <a:gd name="T4" fmla="*/ 200 w 113"/>
                <a:gd name="T5" fmla="*/ 870 h 71"/>
                <a:gd name="T6" fmla="*/ 417 w 113"/>
                <a:gd name="T7" fmla="*/ 945 h 71"/>
                <a:gd name="T8" fmla="*/ 654 w 113"/>
                <a:gd name="T9" fmla="*/ 1007 h 71"/>
                <a:gd name="T10" fmla="*/ 1383 w 113"/>
                <a:gd name="T11" fmla="*/ 995 h 71"/>
                <a:gd name="T12" fmla="*/ 1662 w 113"/>
                <a:gd name="T13" fmla="*/ 790 h 71"/>
                <a:gd name="T14" fmla="*/ 1724 w 113"/>
                <a:gd name="T15" fmla="*/ 621 h 71"/>
                <a:gd name="T16" fmla="*/ 1757 w 113"/>
                <a:gd name="T17" fmla="*/ 404 h 71"/>
                <a:gd name="T18" fmla="*/ 1008 w 113"/>
                <a:gd name="T19" fmla="*/ 92 h 71"/>
                <a:gd name="T20" fmla="*/ 512 w 113"/>
                <a:gd name="T21" fmla="*/ 155 h 71"/>
                <a:gd name="T22" fmla="*/ 75 w 113"/>
                <a:gd name="T23" fmla="*/ 354 h 71"/>
                <a:gd name="T24" fmla="*/ 12 w 113"/>
                <a:gd name="T25" fmla="*/ 571 h 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3" h="71">
                  <a:moveTo>
                    <a:pt x="1" y="37"/>
                  </a:moveTo>
                  <a:cubicBezTo>
                    <a:pt x="2" y="40"/>
                    <a:pt x="3" y="46"/>
                    <a:pt x="4" y="49"/>
                  </a:cubicBezTo>
                  <a:cubicBezTo>
                    <a:pt x="6" y="52"/>
                    <a:pt x="9" y="54"/>
                    <a:pt x="13" y="56"/>
                  </a:cubicBezTo>
                  <a:cubicBezTo>
                    <a:pt x="17" y="58"/>
                    <a:pt x="22" y="59"/>
                    <a:pt x="27" y="61"/>
                  </a:cubicBezTo>
                  <a:cubicBezTo>
                    <a:pt x="32" y="63"/>
                    <a:pt x="37" y="64"/>
                    <a:pt x="42" y="65"/>
                  </a:cubicBezTo>
                  <a:cubicBezTo>
                    <a:pt x="57" y="68"/>
                    <a:pt x="75" y="71"/>
                    <a:pt x="89" y="64"/>
                  </a:cubicBezTo>
                  <a:cubicBezTo>
                    <a:pt x="95" y="61"/>
                    <a:pt x="104" y="57"/>
                    <a:pt x="107" y="51"/>
                  </a:cubicBezTo>
                  <a:cubicBezTo>
                    <a:pt x="109" y="48"/>
                    <a:pt x="110" y="44"/>
                    <a:pt x="111" y="40"/>
                  </a:cubicBezTo>
                  <a:cubicBezTo>
                    <a:pt x="112" y="36"/>
                    <a:pt x="113" y="31"/>
                    <a:pt x="113" y="26"/>
                  </a:cubicBezTo>
                  <a:cubicBezTo>
                    <a:pt x="112" y="0"/>
                    <a:pt x="85" y="6"/>
                    <a:pt x="65" y="6"/>
                  </a:cubicBezTo>
                  <a:cubicBezTo>
                    <a:pt x="55" y="6"/>
                    <a:pt x="44" y="7"/>
                    <a:pt x="33" y="10"/>
                  </a:cubicBezTo>
                  <a:cubicBezTo>
                    <a:pt x="26" y="12"/>
                    <a:pt x="9" y="17"/>
                    <a:pt x="5" y="23"/>
                  </a:cubicBezTo>
                  <a:cubicBezTo>
                    <a:pt x="2" y="27"/>
                    <a:pt x="0" y="27"/>
                    <a:pt x="1" y="3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975">
              <a:extLst>
                <a:ext uri="{FF2B5EF4-FFF2-40B4-BE49-F238E27FC236}">
                  <a16:creationId xmlns:a16="http://schemas.microsoft.com/office/drawing/2014/main" id="{7E632256-7906-4149-B829-BAAADDEA3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182"/>
              <a:ext cx="218" cy="148"/>
            </a:xfrm>
            <a:custGeom>
              <a:avLst/>
              <a:gdLst>
                <a:gd name="T0" fmla="*/ 63 w 87"/>
                <a:gd name="T1" fmla="*/ 630 h 59"/>
                <a:gd name="T2" fmla="*/ 238 w 87"/>
                <a:gd name="T3" fmla="*/ 755 h 59"/>
                <a:gd name="T4" fmla="*/ 489 w 87"/>
                <a:gd name="T5" fmla="*/ 880 h 59"/>
                <a:gd name="T6" fmla="*/ 910 w 87"/>
                <a:gd name="T7" fmla="*/ 788 h 59"/>
                <a:gd name="T8" fmla="*/ 1318 w 87"/>
                <a:gd name="T9" fmla="*/ 647 h 59"/>
                <a:gd name="T10" fmla="*/ 1275 w 87"/>
                <a:gd name="T11" fmla="*/ 251 h 59"/>
                <a:gd name="T12" fmla="*/ 584 w 87"/>
                <a:gd name="T13" fmla="*/ 95 h 59"/>
                <a:gd name="T14" fmla="*/ 125 w 87"/>
                <a:gd name="T15" fmla="*/ 334 h 59"/>
                <a:gd name="T16" fmla="*/ 63 w 87"/>
                <a:gd name="T17" fmla="*/ 63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59">
                  <a:moveTo>
                    <a:pt x="4" y="40"/>
                  </a:moveTo>
                  <a:cubicBezTo>
                    <a:pt x="6" y="43"/>
                    <a:pt x="12" y="46"/>
                    <a:pt x="15" y="48"/>
                  </a:cubicBezTo>
                  <a:cubicBezTo>
                    <a:pt x="20" y="51"/>
                    <a:pt x="25" y="55"/>
                    <a:pt x="31" y="56"/>
                  </a:cubicBezTo>
                  <a:cubicBezTo>
                    <a:pt x="41" y="59"/>
                    <a:pt x="49" y="55"/>
                    <a:pt x="58" y="50"/>
                  </a:cubicBezTo>
                  <a:cubicBezTo>
                    <a:pt x="65" y="46"/>
                    <a:pt x="79" y="49"/>
                    <a:pt x="84" y="41"/>
                  </a:cubicBezTo>
                  <a:cubicBezTo>
                    <a:pt x="87" y="36"/>
                    <a:pt x="83" y="22"/>
                    <a:pt x="81" y="16"/>
                  </a:cubicBezTo>
                  <a:cubicBezTo>
                    <a:pt x="75" y="0"/>
                    <a:pt x="50" y="1"/>
                    <a:pt x="37" y="6"/>
                  </a:cubicBezTo>
                  <a:cubicBezTo>
                    <a:pt x="27" y="9"/>
                    <a:pt x="14" y="13"/>
                    <a:pt x="8" y="21"/>
                  </a:cubicBezTo>
                  <a:cubicBezTo>
                    <a:pt x="4" y="25"/>
                    <a:pt x="0" y="35"/>
                    <a:pt x="4" y="4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976">
              <a:extLst>
                <a:ext uri="{FF2B5EF4-FFF2-40B4-BE49-F238E27FC236}">
                  <a16:creationId xmlns:a16="http://schemas.microsoft.com/office/drawing/2014/main" id="{57F3F7D4-C868-400F-95F9-9AC8A3A9A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2632"/>
              <a:ext cx="290" cy="175"/>
            </a:xfrm>
            <a:custGeom>
              <a:avLst/>
              <a:gdLst>
                <a:gd name="T0" fmla="*/ 333 w 116"/>
                <a:gd name="T1" fmla="*/ 395 h 70"/>
                <a:gd name="T2" fmla="*/ 1063 w 116"/>
                <a:gd name="T3" fmla="*/ 63 h 70"/>
                <a:gd name="T4" fmla="*/ 1550 w 116"/>
                <a:gd name="T5" fmla="*/ 300 h 70"/>
                <a:gd name="T6" fmla="*/ 1675 w 116"/>
                <a:gd name="T7" fmla="*/ 895 h 70"/>
                <a:gd name="T8" fmla="*/ 1158 w 116"/>
                <a:gd name="T9" fmla="*/ 1063 h 70"/>
                <a:gd name="T10" fmla="*/ 613 w 116"/>
                <a:gd name="T11" fmla="*/ 1050 h 70"/>
                <a:gd name="T12" fmla="*/ 95 w 116"/>
                <a:gd name="T13" fmla="*/ 845 h 70"/>
                <a:gd name="T14" fmla="*/ 333 w 116"/>
                <a:gd name="T15" fmla="*/ 39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70">
                  <a:moveTo>
                    <a:pt x="21" y="25"/>
                  </a:moveTo>
                  <a:cubicBezTo>
                    <a:pt x="33" y="15"/>
                    <a:pt x="53" y="7"/>
                    <a:pt x="68" y="4"/>
                  </a:cubicBezTo>
                  <a:cubicBezTo>
                    <a:pt x="83" y="0"/>
                    <a:pt x="92" y="5"/>
                    <a:pt x="99" y="19"/>
                  </a:cubicBezTo>
                  <a:cubicBezTo>
                    <a:pt x="103" y="29"/>
                    <a:pt x="116" y="50"/>
                    <a:pt x="107" y="57"/>
                  </a:cubicBezTo>
                  <a:cubicBezTo>
                    <a:pt x="100" y="63"/>
                    <a:pt x="83" y="67"/>
                    <a:pt x="74" y="68"/>
                  </a:cubicBezTo>
                  <a:cubicBezTo>
                    <a:pt x="62" y="70"/>
                    <a:pt x="51" y="67"/>
                    <a:pt x="39" y="67"/>
                  </a:cubicBezTo>
                  <a:cubicBezTo>
                    <a:pt x="27" y="66"/>
                    <a:pt x="13" y="65"/>
                    <a:pt x="6" y="54"/>
                  </a:cubicBezTo>
                  <a:cubicBezTo>
                    <a:pt x="0" y="44"/>
                    <a:pt x="13" y="31"/>
                    <a:pt x="21" y="2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977">
              <a:extLst>
                <a:ext uri="{FF2B5EF4-FFF2-40B4-BE49-F238E27FC236}">
                  <a16:creationId xmlns:a16="http://schemas.microsoft.com/office/drawing/2014/main" id="{EF43CB52-4C71-41D1-82B4-B66CC30C3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95"/>
              <a:ext cx="262" cy="220"/>
            </a:xfrm>
            <a:custGeom>
              <a:avLst/>
              <a:gdLst>
                <a:gd name="T0" fmla="*/ 354 w 105"/>
                <a:gd name="T1" fmla="*/ 175 h 88"/>
                <a:gd name="T2" fmla="*/ 125 w 105"/>
                <a:gd name="T3" fmla="*/ 1033 h 88"/>
                <a:gd name="T4" fmla="*/ 541 w 105"/>
                <a:gd name="T5" fmla="*/ 1238 h 88"/>
                <a:gd name="T6" fmla="*/ 1008 w 105"/>
                <a:gd name="T7" fmla="*/ 1363 h 88"/>
                <a:gd name="T8" fmla="*/ 1619 w 105"/>
                <a:gd name="T9" fmla="*/ 720 h 88"/>
                <a:gd name="T10" fmla="*/ 1400 w 105"/>
                <a:gd name="T11" fmla="*/ 220 h 88"/>
                <a:gd name="T12" fmla="*/ 354 w 105"/>
                <a:gd name="T13" fmla="*/ 175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88">
                  <a:moveTo>
                    <a:pt x="23" y="11"/>
                  </a:moveTo>
                  <a:cubicBezTo>
                    <a:pt x="8" y="22"/>
                    <a:pt x="0" y="49"/>
                    <a:pt x="8" y="66"/>
                  </a:cubicBezTo>
                  <a:cubicBezTo>
                    <a:pt x="13" y="77"/>
                    <a:pt x="25" y="76"/>
                    <a:pt x="35" y="79"/>
                  </a:cubicBezTo>
                  <a:cubicBezTo>
                    <a:pt x="44" y="82"/>
                    <a:pt x="54" y="88"/>
                    <a:pt x="65" y="87"/>
                  </a:cubicBezTo>
                  <a:cubicBezTo>
                    <a:pt x="85" y="86"/>
                    <a:pt x="102" y="65"/>
                    <a:pt x="104" y="46"/>
                  </a:cubicBezTo>
                  <a:cubicBezTo>
                    <a:pt x="105" y="34"/>
                    <a:pt x="98" y="22"/>
                    <a:pt x="90" y="14"/>
                  </a:cubicBezTo>
                  <a:cubicBezTo>
                    <a:pt x="84" y="9"/>
                    <a:pt x="35" y="0"/>
                    <a:pt x="23" y="1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978">
              <a:extLst>
                <a:ext uri="{FF2B5EF4-FFF2-40B4-BE49-F238E27FC236}">
                  <a16:creationId xmlns:a16="http://schemas.microsoft.com/office/drawing/2014/main" id="{F01B10BE-89A3-44BA-B849-7CF07FD72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825"/>
              <a:ext cx="228" cy="202"/>
            </a:xfrm>
            <a:custGeom>
              <a:avLst/>
              <a:gdLst>
                <a:gd name="T0" fmla="*/ 145 w 91"/>
                <a:gd name="T1" fmla="*/ 249 h 81"/>
                <a:gd name="T2" fmla="*/ 992 w 91"/>
                <a:gd name="T3" fmla="*/ 75 h 81"/>
                <a:gd name="T4" fmla="*/ 1350 w 91"/>
                <a:gd name="T5" fmla="*/ 591 h 81"/>
                <a:gd name="T6" fmla="*/ 960 w 91"/>
                <a:gd name="T7" fmla="*/ 1057 h 81"/>
                <a:gd name="T8" fmla="*/ 363 w 91"/>
                <a:gd name="T9" fmla="*/ 1244 h 81"/>
                <a:gd name="T10" fmla="*/ 113 w 91"/>
                <a:gd name="T11" fmla="*/ 1008 h 81"/>
                <a:gd name="T12" fmla="*/ 145 w 91"/>
                <a:gd name="T13" fmla="*/ 249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9" y="16"/>
                  </a:moveTo>
                  <a:cubicBezTo>
                    <a:pt x="20" y="1"/>
                    <a:pt x="47" y="0"/>
                    <a:pt x="63" y="5"/>
                  </a:cubicBezTo>
                  <a:cubicBezTo>
                    <a:pt x="79" y="10"/>
                    <a:pt x="82" y="23"/>
                    <a:pt x="86" y="38"/>
                  </a:cubicBezTo>
                  <a:cubicBezTo>
                    <a:pt x="91" y="58"/>
                    <a:pt x="80" y="62"/>
                    <a:pt x="61" y="68"/>
                  </a:cubicBezTo>
                  <a:cubicBezTo>
                    <a:pt x="49" y="72"/>
                    <a:pt x="35" y="78"/>
                    <a:pt x="23" y="80"/>
                  </a:cubicBezTo>
                  <a:cubicBezTo>
                    <a:pt x="14" y="81"/>
                    <a:pt x="10" y="73"/>
                    <a:pt x="7" y="65"/>
                  </a:cubicBezTo>
                  <a:cubicBezTo>
                    <a:pt x="0" y="50"/>
                    <a:pt x="0" y="29"/>
                    <a:pt x="9" y="1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979">
              <a:extLst>
                <a:ext uri="{FF2B5EF4-FFF2-40B4-BE49-F238E27FC236}">
                  <a16:creationId xmlns:a16="http://schemas.microsoft.com/office/drawing/2014/main" id="{5F407B2C-A999-46AB-B65B-CADAE9A05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2790"/>
              <a:ext cx="297" cy="205"/>
            </a:xfrm>
            <a:custGeom>
              <a:avLst/>
              <a:gdLst>
                <a:gd name="T0" fmla="*/ 137 w 119"/>
                <a:gd name="T1" fmla="*/ 175 h 82"/>
                <a:gd name="T2" fmla="*/ 966 w 119"/>
                <a:gd name="T3" fmla="*/ 145 h 82"/>
                <a:gd name="T4" fmla="*/ 1620 w 119"/>
                <a:gd name="T5" fmla="*/ 283 h 82"/>
                <a:gd name="T6" fmla="*/ 1849 w 119"/>
                <a:gd name="T7" fmla="*/ 625 h 82"/>
                <a:gd name="T8" fmla="*/ 1650 w 119"/>
                <a:gd name="T9" fmla="*/ 845 h 82"/>
                <a:gd name="T10" fmla="*/ 1121 w 119"/>
                <a:gd name="T11" fmla="*/ 1050 h 82"/>
                <a:gd name="T12" fmla="*/ 312 w 119"/>
                <a:gd name="T13" fmla="*/ 970 h 82"/>
                <a:gd name="T14" fmla="*/ 137 w 119"/>
                <a:gd name="T15" fmla="*/ 175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82">
                  <a:moveTo>
                    <a:pt x="9" y="11"/>
                  </a:moveTo>
                  <a:cubicBezTo>
                    <a:pt x="21" y="0"/>
                    <a:pt x="46" y="11"/>
                    <a:pt x="62" y="9"/>
                  </a:cubicBezTo>
                  <a:cubicBezTo>
                    <a:pt x="76" y="7"/>
                    <a:pt x="93" y="8"/>
                    <a:pt x="104" y="18"/>
                  </a:cubicBezTo>
                  <a:cubicBezTo>
                    <a:pt x="113" y="25"/>
                    <a:pt x="118" y="29"/>
                    <a:pt x="119" y="40"/>
                  </a:cubicBezTo>
                  <a:cubicBezTo>
                    <a:pt x="119" y="50"/>
                    <a:pt x="114" y="51"/>
                    <a:pt x="106" y="54"/>
                  </a:cubicBezTo>
                  <a:cubicBezTo>
                    <a:pt x="94" y="58"/>
                    <a:pt x="84" y="63"/>
                    <a:pt x="72" y="67"/>
                  </a:cubicBezTo>
                  <a:cubicBezTo>
                    <a:pt x="55" y="74"/>
                    <a:pt x="30" y="82"/>
                    <a:pt x="20" y="62"/>
                  </a:cubicBezTo>
                  <a:cubicBezTo>
                    <a:pt x="14" y="50"/>
                    <a:pt x="0" y="24"/>
                    <a:pt x="9" y="1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980">
              <a:extLst>
                <a:ext uri="{FF2B5EF4-FFF2-40B4-BE49-F238E27FC236}">
                  <a16:creationId xmlns:a16="http://schemas.microsoft.com/office/drawing/2014/main" id="{C4B20924-4342-4C22-B8C4-D992D4DE4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002"/>
              <a:ext cx="280" cy="220"/>
            </a:xfrm>
            <a:custGeom>
              <a:avLst/>
              <a:gdLst>
                <a:gd name="T0" fmla="*/ 1020 w 112"/>
                <a:gd name="T1" fmla="*/ 1313 h 88"/>
                <a:gd name="T2" fmla="*/ 1708 w 112"/>
                <a:gd name="T3" fmla="*/ 1113 h 88"/>
                <a:gd name="T4" fmla="*/ 1488 w 112"/>
                <a:gd name="T5" fmla="*/ 363 h 88"/>
                <a:gd name="T6" fmla="*/ 658 w 112"/>
                <a:gd name="T7" fmla="*/ 188 h 88"/>
                <a:gd name="T8" fmla="*/ 63 w 112"/>
                <a:gd name="T9" fmla="*/ 270 h 88"/>
                <a:gd name="T10" fmla="*/ 1020 w 112"/>
                <a:gd name="T11" fmla="*/ 1313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88">
                  <a:moveTo>
                    <a:pt x="65" y="84"/>
                  </a:moveTo>
                  <a:cubicBezTo>
                    <a:pt x="65" y="84"/>
                    <a:pt x="107" y="88"/>
                    <a:pt x="109" y="71"/>
                  </a:cubicBezTo>
                  <a:cubicBezTo>
                    <a:pt x="112" y="53"/>
                    <a:pt x="110" y="29"/>
                    <a:pt x="95" y="23"/>
                  </a:cubicBezTo>
                  <a:cubicBezTo>
                    <a:pt x="80" y="16"/>
                    <a:pt x="57" y="24"/>
                    <a:pt x="42" y="12"/>
                  </a:cubicBezTo>
                  <a:cubicBezTo>
                    <a:pt x="27" y="0"/>
                    <a:pt x="22" y="6"/>
                    <a:pt x="4" y="17"/>
                  </a:cubicBezTo>
                  <a:cubicBezTo>
                    <a:pt x="0" y="20"/>
                    <a:pt x="0" y="79"/>
                    <a:pt x="65" y="8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981">
              <a:extLst>
                <a:ext uri="{FF2B5EF4-FFF2-40B4-BE49-F238E27FC236}">
                  <a16:creationId xmlns:a16="http://schemas.microsoft.com/office/drawing/2014/main" id="{78FF571C-DB39-463C-8A7F-BA334D0F0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992"/>
              <a:ext cx="360" cy="253"/>
            </a:xfrm>
            <a:custGeom>
              <a:avLst/>
              <a:gdLst>
                <a:gd name="T0" fmla="*/ 2250 w 144"/>
                <a:gd name="T1" fmla="*/ 942 h 101"/>
                <a:gd name="T2" fmla="*/ 1270 w 144"/>
                <a:gd name="T3" fmla="*/ 50 h 101"/>
                <a:gd name="T4" fmla="*/ 300 w 144"/>
                <a:gd name="T5" fmla="*/ 208 h 101"/>
                <a:gd name="T6" fmla="*/ 145 w 144"/>
                <a:gd name="T7" fmla="*/ 1160 h 101"/>
                <a:gd name="T8" fmla="*/ 958 w 144"/>
                <a:gd name="T9" fmla="*/ 1288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01">
                  <a:moveTo>
                    <a:pt x="144" y="60"/>
                  </a:moveTo>
                  <a:cubicBezTo>
                    <a:pt x="133" y="47"/>
                    <a:pt x="100" y="0"/>
                    <a:pt x="81" y="3"/>
                  </a:cubicBezTo>
                  <a:cubicBezTo>
                    <a:pt x="68" y="3"/>
                    <a:pt x="37" y="2"/>
                    <a:pt x="19" y="13"/>
                  </a:cubicBezTo>
                  <a:cubicBezTo>
                    <a:pt x="0" y="24"/>
                    <a:pt x="8" y="47"/>
                    <a:pt x="9" y="74"/>
                  </a:cubicBezTo>
                  <a:cubicBezTo>
                    <a:pt x="23" y="93"/>
                    <a:pt x="24" y="101"/>
                    <a:pt x="61" y="8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982">
              <a:extLst>
                <a:ext uri="{FF2B5EF4-FFF2-40B4-BE49-F238E27FC236}">
                  <a16:creationId xmlns:a16="http://schemas.microsoft.com/office/drawing/2014/main" id="{DAD3AB8B-F702-4F2E-8E4C-87424CB61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3460"/>
              <a:ext cx="228" cy="225"/>
            </a:xfrm>
            <a:custGeom>
              <a:avLst/>
              <a:gdLst>
                <a:gd name="T0" fmla="*/ 1431 w 91"/>
                <a:gd name="T1" fmla="*/ 520 h 90"/>
                <a:gd name="T2" fmla="*/ 1005 w 91"/>
                <a:gd name="T3" fmla="*/ 970 h 90"/>
                <a:gd name="T4" fmla="*/ 238 w 91"/>
                <a:gd name="T5" fmla="*/ 1175 h 90"/>
                <a:gd name="T6" fmla="*/ 333 w 91"/>
                <a:gd name="T7" fmla="*/ 113 h 90"/>
                <a:gd name="T8" fmla="*/ 1368 w 91"/>
                <a:gd name="T9" fmla="*/ 425 h 90"/>
                <a:gd name="T10" fmla="*/ 1431 w 91"/>
                <a:gd name="T11" fmla="*/ 52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90">
                  <a:moveTo>
                    <a:pt x="91" y="33"/>
                  </a:moveTo>
                  <a:cubicBezTo>
                    <a:pt x="87" y="52"/>
                    <a:pt x="79" y="56"/>
                    <a:pt x="64" y="62"/>
                  </a:cubicBezTo>
                  <a:cubicBezTo>
                    <a:pt x="49" y="68"/>
                    <a:pt x="18" y="90"/>
                    <a:pt x="15" y="75"/>
                  </a:cubicBezTo>
                  <a:cubicBezTo>
                    <a:pt x="8" y="59"/>
                    <a:pt x="0" y="14"/>
                    <a:pt x="21" y="7"/>
                  </a:cubicBezTo>
                  <a:cubicBezTo>
                    <a:pt x="40" y="0"/>
                    <a:pt x="69" y="21"/>
                    <a:pt x="87" y="27"/>
                  </a:cubicBezTo>
                  <a:cubicBezTo>
                    <a:pt x="91" y="28"/>
                    <a:pt x="91" y="29"/>
                    <a:pt x="91" y="33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983">
              <a:extLst>
                <a:ext uri="{FF2B5EF4-FFF2-40B4-BE49-F238E27FC236}">
                  <a16:creationId xmlns:a16="http://schemas.microsoft.com/office/drawing/2014/main" id="{EC629C0F-71B9-4A4F-A166-D52CCF155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3382"/>
              <a:ext cx="240" cy="215"/>
            </a:xfrm>
            <a:custGeom>
              <a:avLst/>
              <a:gdLst>
                <a:gd name="T0" fmla="*/ 1083 w 96"/>
                <a:gd name="T1" fmla="*/ 1250 h 86"/>
                <a:gd name="T2" fmla="*/ 470 w 96"/>
                <a:gd name="T3" fmla="*/ 1270 h 86"/>
                <a:gd name="T4" fmla="*/ 313 w 96"/>
                <a:gd name="T5" fmla="*/ 925 h 86"/>
                <a:gd name="T6" fmla="*/ 113 w 96"/>
                <a:gd name="T7" fmla="*/ 313 h 86"/>
                <a:gd name="T8" fmla="*/ 720 w 96"/>
                <a:gd name="T9" fmla="*/ 250 h 86"/>
                <a:gd name="T10" fmla="*/ 1408 w 96"/>
                <a:gd name="T11" fmla="*/ 458 h 86"/>
                <a:gd name="T12" fmla="*/ 1175 w 96"/>
                <a:gd name="T13" fmla="*/ 770 h 86"/>
                <a:gd name="T14" fmla="*/ 1083 w 96"/>
                <a:gd name="T15" fmla="*/ 125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86">
                  <a:moveTo>
                    <a:pt x="69" y="80"/>
                  </a:moveTo>
                  <a:cubicBezTo>
                    <a:pt x="56" y="84"/>
                    <a:pt x="39" y="86"/>
                    <a:pt x="30" y="81"/>
                  </a:cubicBezTo>
                  <a:cubicBezTo>
                    <a:pt x="23" y="78"/>
                    <a:pt x="22" y="65"/>
                    <a:pt x="20" y="59"/>
                  </a:cubicBezTo>
                  <a:cubicBezTo>
                    <a:pt x="17" y="51"/>
                    <a:pt x="9" y="28"/>
                    <a:pt x="7" y="20"/>
                  </a:cubicBezTo>
                  <a:cubicBezTo>
                    <a:pt x="0" y="0"/>
                    <a:pt x="31" y="15"/>
                    <a:pt x="46" y="16"/>
                  </a:cubicBezTo>
                  <a:cubicBezTo>
                    <a:pt x="58" y="16"/>
                    <a:pt x="96" y="7"/>
                    <a:pt x="90" y="29"/>
                  </a:cubicBezTo>
                  <a:cubicBezTo>
                    <a:pt x="88" y="32"/>
                    <a:pt x="78" y="40"/>
                    <a:pt x="75" y="49"/>
                  </a:cubicBezTo>
                  <a:cubicBezTo>
                    <a:pt x="73" y="57"/>
                    <a:pt x="74" y="78"/>
                    <a:pt x="69" y="8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984">
              <a:extLst>
                <a:ext uri="{FF2B5EF4-FFF2-40B4-BE49-F238E27FC236}">
                  <a16:creationId xmlns:a16="http://schemas.microsoft.com/office/drawing/2014/main" id="{02B1EFA3-3B12-4378-BBF9-9967198C9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3452"/>
              <a:ext cx="220" cy="185"/>
            </a:xfrm>
            <a:custGeom>
              <a:avLst/>
              <a:gdLst>
                <a:gd name="T0" fmla="*/ 1313 w 88"/>
                <a:gd name="T1" fmla="*/ 958 h 74"/>
                <a:gd name="T2" fmla="*/ 970 w 88"/>
                <a:gd name="T3" fmla="*/ 1125 h 74"/>
                <a:gd name="T4" fmla="*/ 345 w 88"/>
                <a:gd name="T5" fmla="*/ 1125 h 74"/>
                <a:gd name="T6" fmla="*/ 1000 w 88"/>
                <a:gd name="T7" fmla="*/ 345 h 74"/>
                <a:gd name="T8" fmla="*/ 1313 w 88"/>
                <a:gd name="T9" fmla="*/ 958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74">
                  <a:moveTo>
                    <a:pt x="84" y="61"/>
                  </a:moveTo>
                  <a:cubicBezTo>
                    <a:pt x="78" y="63"/>
                    <a:pt x="71" y="70"/>
                    <a:pt x="62" y="72"/>
                  </a:cubicBezTo>
                  <a:cubicBezTo>
                    <a:pt x="52" y="74"/>
                    <a:pt x="30" y="74"/>
                    <a:pt x="22" y="72"/>
                  </a:cubicBezTo>
                  <a:cubicBezTo>
                    <a:pt x="0" y="66"/>
                    <a:pt x="30" y="0"/>
                    <a:pt x="64" y="22"/>
                  </a:cubicBezTo>
                  <a:cubicBezTo>
                    <a:pt x="68" y="24"/>
                    <a:pt x="88" y="53"/>
                    <a:pt x="84" y="6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985">
              <a:extLst>
                <a:ext uri="{FF2B5EF4-FFF2-40B4-BE49-F238E27FC236}">
                  <a16:creationId xmlns:a16="http://schemas.microsoft.com/office/drawing/2014/main" id="{1FC851CA-0855-4E44-952C-3D186102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400"/>
              <a:ext cx="250" cy="215"/>
            </a:xfrm>
            <a:custGeom>
              <a:avLst/>
              <a:gdLst>
                <a:gd name="T0" fmla="*/ 1563 w 100"/>
                <a:gd name="T1" fmla="*/ 658 h 86"/>
                <a:gd name="T2" fmla="*/ 1333 w 100"/>
                <a:gd name="T3" fmla="*/ 1220 h 86"/>
                <a:gd name="T4" fmla="*/ 613 w 100"/>
                <a:gd name="T5" fmla="*/ 1300 h 86"/>
                <a:gd name="T6" fmla="*/ 63 w 100"/>
                <a:gd name="T7" fmla="*/ 925 h 86"/>
                <a:gd name="T8" fmla="*/ 333 w 100"/>
                <a:gd name="T9" fmla="*/ 270 h 86"/>
                <a:gd name="T10" fmla="*/ 875 w 100"/>
                <a:gd name="T11" fmla="*/ 83 h 86"/>
                <a:gd name="T12" fmla="*/ 1470 w 100"/>
                <a:gd name="T13" fmla="*/ 550 h 86"/>
                <a:gd name="T14" fmla="*/ 1563 w 100"/>
                <a:gd name="T15" fmla="*/ 658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6">
                  <a:moveTo>
                    <a:pt x="100" y="42"/>
                  </a:moveTo>
                  <a:cubicBezTo>
                    <a:pt x="100" y="51"/>
                    <a:pt x="90" y="72"/>
                    <a:pt x="85" y="78"/>
                  </a:cubicBezTo>
                  <a:cubicBezTo>
                    <a:pt x="76" y="85"/>
                    <a:pt x="54" y="86"/>
                    <a:pt x="39" y="83"/>
                  </a:cubicBezTo>
                  <a:cubicBezTo>
                    <a:pt x="24" y="80"/>
                    <a:pt x="8" y="68"/>
                    <a:pt x="4" y="59"/>
                  </a:cubicBezTo>
                  <a:cubicBezTo>
                    <a:pt x="0" y="49"/>
                    <a:pt x="4" y="27"/>
                    <a:pt x="21" y="17"/>
                  </a:cubicBezTo>
                  <a:cubicBezTo>
                    <a:pt x="32" y="10"/>
                    <a:pt x="44" y="0"/>
                    <a:pt x="56" y="5"/>
                  </a:cubicBezTo>
                  <a:cubicBezTo>
                    <a:pt x="73" y="12"/>
                    <a:pt x="80" y="26"/>
                    <a:pt x="94" y="35"/>
                  </a:cubicBezTo>
                  <a:cubicBezTo>
                    <a:pt x="96" y="36"/>
                    <a:pt x="100" y="40"/>
                    <a:pt x="100" y="4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986">
              <a:extLst>
                <a:ext uri="{FF2B5EF4-FFF2-40B4-BE49-F238E27FC236}">
                  <a16:creationId xmlns:a16="http://schemas.microsoft.com/office/drawing/2014/main" id="{6B302FA7-DB77-45D7-BDC7-521948EF4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305"/>
              <a:ext cx="262" cy="185"/>
            </a:xfrm>
            <a:custGeom>
              <a:avLst/>
              <a:gdLst>
                <a:gd name="T0" fmla="*/ 1183 w 105"/>
                <a:gd name="T1" fmla="*/ 158 h 74"/>
                <a:gd name="T2" fmla="*/ 604 w 105"/>
                <a:gd name="T3" fmla="*/ 83 h 74"/>
                <a:gd name="T4" fmla="*/ 92 w 105"/>
                <a:gd name="T5" fmla="*/ 220 h 74"/>
                <a:gd name="T6" fmla="*/ 12 w 105"/>
                <a:gd name="T7" fmla="*/ 488 h 74"/>
                <a:gd name="T8" fmla="*/ 417 w 105"/>
                <a:gd name="T9" fmla="*/ 645 h 74"/>
                <a:gd name="T10" fmla="*/ 1041 w 105"/>
                <a:gd name="T11" fmla="*/ 1145 h 74"/>
                <a:gd name="T12" fmla="*/ 1525 w 105"/>
                <a:gd name="T13" fmla="*/ 863 h 74"/>
                <a:gd name="T14" fmla="*/ 1183 w 105"/>
                <a:gd name="T15" fmla="*/ 158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74">
                  <a:moveTo>
                    <a:pt x="76" y="10"/>
                  </a:moveTo>
                  <a:cubicBezTo>
                    <a:pt x="65" y="6"/>
                    <a:pt x="52" y="6"/>
                    <a:pt x="39" y="5"/>
                  </a:cubicBezTo>
                  <a:cubicBezTo>
                    <a:pt x="28" y="5"/>
                    <a:pt x="11" y="0"/>
                    <a:pt x="6" y="14"/>
                  </a:cubicBezTo>
                  <a:cubicBezTo>
                    <a:pt x="4" y="20"/>
                    <a:pt x="0" y="26"/>
                    <a:pt x="1" y="31"/>
                  </a:cubicBezTo>
                  <a:cubicBezTo>
                    <a:pt x="2" y="33"/>
                    <a:pt x="18" y="35"/>
                    <a:pt x="27" y="41"/>
                  </a:cubicBezTo>
                  <a:cubicBezTo>
                    <a:pt x="36" y="47"/>
                    <a:pt x="57" y="72"/>
                    <a:pt x="67" y="73"/>
                  </a:cubicBezTo>
                  <a:cubicBezTo>
                    <a:pt x="76" y="74"/>
                    <a:pt x="91" y="64"/>
                    <a:pt x="98" y="55"/>
                  </a:cubicBezTo>
                  <a:cubicBezTo>
                    <a:pt x="105" y="46"/>
                    <a:pt x="90" y="15"/>
                    <a:pt x="76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987">
              <a:extLst>
                <a:ext uri="{FF2B5EF4-FFF2-40B4-BE49-F238E27FC236}">
                  <a16:creationId xmlns:a16="http://schemas.microsoft.com/office/drawing/2014/main" id="{2631114F-148D-4025-A43C-E803224C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3222"/>
              <a:ext cx="352" cy="178"/>
            </a:xfrm>
            <a:custGeom>
              <a:avLst/>
              <a:gdLst>
                <a:gd name="T0" fmla="*/ 1758 w 141"/>
                <a:gd name="T1" fmla="*/ 1055 h 71"/>
                <a:gd name="T2" fmla="*/ 1603 w 141"/>
                <a:gd name="T3" fmla="*/ 283 h 71"/>
                <a:gd name="T4" fmla="*/ 841 w 141"/>
                <a:gd name="T5" fmla="*/ 83 h 71"/>
                <a:gd name="T6" fmla="*/ 62 w 141"/>
                <a:gd name="T7" fmla="*/ 567 h 71"/>
                <a:gd name="T8" fmla="*/ 137 w 141"/>
                <a:gd name="T9" fmla="*/ 913 h 71"/>
                <a:gd name="T10" fmla="*/ 654 w 141"/>
                <a:gd name="T11" fmla="*/ 1055 h 71"/>
                <a:gd name="T12" fmla="*/ 1415 w 141"/>
                <a:gd name="T13" fmla="*/ 1068 h 71"/>
                <a:gd name="T14" fmla="*/ 1758 w 141"/>
                <a:gd name="T15" fmla="*/ 1055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71">
                  <a:moveTo>
                    <a:pt x="113" y="67"/>
                  </a:moveTo>
                  <a:cubicBezTo>
                    <a:pt x="130" y="45"/>
                    <a:pt x="141" y="31"/>
                    <a:pt x="103" y="18"/>
                  </a:cubicBezTo>
                  <a:cubicBezTo>
                    <a:pt x="87" y="13"/>
                    <a:pt x="70" y="8"/>
                    <a:pt x="54" y="5"/>
                  </a:cubicBezTo>
                  <a:cubicBezTo>
                    <a:pt x="25" y="0"/>
                    <a:pt x="14" y="9"/>
                    <a:pt x="4" y="36"/>
                  </a:cubicBezTo>
                  <a:cubicBezTo>
                    <a:pt x="0" y="44"/>
                    <a:pt x="4" y="50"/>
                    <a:pt x="9" y="58"/>
                  </a:cubicBezTo>
                  <a:cubicBezTo>
                    <a:pt x="13" y="66"/>
                    <a:pt x="27" y="67"/>
                    <a:pt x="42" y="67"/>
                  </a:cubicBezTo>
                  <a:cubicBezTo>
                    <a:pt x="58" y="67"/>
                    <a:pt x="77" y="68"/>
                    <a:pt x="91" y="68"/>
                  </a:cubicBezTo>
                  <a:cubicBezTo>
                    <a:pt x="105" y="68"/>
                    <a:pt x="108" y="71"/>
                    <a:pt x="113" y="6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988">
              <a:extLst>
                <a:ext uri="{FF2B5EF4-FFF2-40B4-BE49-F238E27FC236}">
                  <a16:creationId xmlns:a16="http://schemas.microsoft.com/office/drawing/2014/main" id="{AB2B4D16-87BF-4A01-8613-FD3E99A9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3335"/>
              <a:ext cx="260" cy="165"/>
            </a:xfrm>
            <a:custGeom>
              <a:avLst/>
              <a:gdLst>
                <a:gd name="T0" fmla="*/ 1113 w 104"/>
                <a:gd name="T1" fmla="*/ 1020 h 66"/>
                <a:gd name="T2" fmla="*/ 1563 w 104"/>
                <a:gd name="T3" fmla="*/ 750 h 66"/>
                <a:gd name="T4" fmla="*/ 1500 w 104"/>
                <a:gd name="T5" fmla="*/ 375 h 66"/>
                <a:gd name="T6" fmla="*/ 813 w 104"/>
                <a:gd name="T7" fmla="*/ 0 h 66"/>
                <a:gd name="T8" fmla="*/ 208 w 104"/>
                <a:gd name="T9" fmla="*/ 145 h 66"/>
                <a:gd name="T10" fmla="*/ 20 w 104"/>
                <a:gd name="T11" fmla="*/ 438 h 66"/>
                <a:gd name="T12" fmla="*/ 95 w 104"/>
                <a:gd name="T13" fmla="*/ 738 h 66"/>
                <a:gd name="T14" fmla="*/ 645 w 104"/>
                <a:gd name="T15" fmla="*/ 958 h 66"/>
                <a:gd name="T16" fmla="*/ 1113 w 104"/>
                <a:gd name="T17" fmla="*/ 102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66">
                  <a:moveTo>
                    <a:pt x="71" y="65"/>
                  </a:moveTo>
                  <a:cubicBezTo>
                    <a:pt x="85" y="61"/>
                    <a:pt x="93" y="62"/>
                    <a:pt x="100" y="48"/>
                  </a:cubicBezTo>
                  <a:cubicBezTo>
                    <a:pt x="104" y="38"/>
                    <a:pt x="103" y="35"/>
                    <a:pt x="96" y="24"/>
                  </a:cubicBezTo>
                  <a:cubicBezTo>
                    <a:pt x="91" y="16"/>
                    <a:pt x="61" y="0"/>
                    <a:pt x="52" y="0"/>
                  </a:cubicBezTo>
                  <a:cubicBezTo>
                    <a:pt x="45" y="1"/>
                    <a:pt x="20" y="2"/>
                    <a:pt x="13" y="9"/>
                  </a:cubicBezTo>
                  <a:cubicBezTo>
                    <a:pt x="6" y="13"/>
                    <a:pt x="2" y="23"/>
                    <a:pt x="1" y="28"/>
                  </a:cubicBezTo>
                  <a:cubicBezTo>
                    <a:pt x="0" y="34"/>
                    <a:pt x="0" y="42"/>
                    <a:pt x="6" y="47"/>
                  </a:cubicBezTo>
                  <a:cubicBezTo>
                    <a:pt x="13" y="52"/>
                    <a:pt x="33" y="57"/>
                    <a:pt x="41" y="61"/>
                  </a:cubicBezTo>
                  <a:cubicBezTo>
                    <a:pt x="48" y="65"/>
                    <a:pt x="63" y="66"/>
                    <a:pt x="71" y="6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989">
              <a:extLst>
                <a:ext uri="{FF2B5EF4-FFF2-40B4-BE49-F238E27FC236}">
                  <a16:creationId xmlns:a16="http://schemas.microsoft.com/office/drawing/2014/main" id="{6CBDD0B8-ED11-4982-BAE2-45531EC57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530"/>
              <a:ext cx="240" cy="252"/>
            </a:xfrm>
            <a:custGeom>
              <a:avLst/>
              <a:gdLst>
                <a:gd name="T0" fmla="*/ 300 w 96"/>
                <a:gd name="T1" fmla="*/ 30 h 101"/>
                <a:gd name="T2" fmla="*/ 1220 w 96"/>
                <a:gd name="T3" fmla="*/ 217 h 101"/>
                <a:gd name="T4" fmla="*/ 1458 w 96"/>
                <a:gd name="T5" fmla="*/ 1070 h 101"/>
                <a:gd name="T6" fmla="*/ 1050 w 96"/>
                <a:gd name="T7" fmla="*/ 1432 h 101"/>
                <a:gd name="T8" fmla="*/ 750 w 96"/>
                <a:gd name="T9" fmla="*/ 1557 h 101"/>
                <a:gd name="T10" fmla="*/ 458 w 96"/>
                <a:gd name="T11" fmla="*/ 1307 h 101"/>
                <a:gd name="T12" fmla="*/ 95 w 96"/>
                <a:gd name="T13" fmla="*/ 529 h 101"/>
                <a:gd name="T14" fmla="*/ 300 w 96"/>
                <a:gd name="T15" fmla="*/ 30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101">
                  <a:moveTo>
                    <a:pt x="19" y="2"/>
                  </a:moveTo>
                  <a:cubicBezTo>
                    <a:pt x="37" y="2"/>
                    <a:pt x="67" y="0"/>
                    <a:pt x="78" y="14"/>
                  </a:cubicBezTo>
                  <a:cubicBezTo>
                    <a:pt x="85" y="22"/>
                    <a:pt x="96" y="60"/>
                    <a:pt x="93" y="69"/>
                  </a:cubicBezTo>
                  <a:cubicBezTo>
                    <a:pt x="90" y="78"/>
                    <a:pt x="75" y="87"/>
                    <a:pt x="67" y="92"/>
                  </a:cubicBezTo>
                  <a:cubicBezTo>
                    <a:pt x="63" y="94"/>
                    <a:pt x="52" y="99"/>
                    <a:pt x="48" y="100"/>
                  </a:cubicBezTo>
                  <a:cubicBezTo>
                    <a:pt x="35" y="101"/>
                    <a:pt x="36" y="97"/>
                    <a:pt x="29" y="84"/>
                  </a:cubicBezTo>
                  <a:cubicBezTo>
                    <a:pt x="21" y="69"/>
                    <a:pt x="16" y="48"/>
                    <a:pt x="6" y="34"/>
                  </a:cubicBezTo>
                  <a:cubicBezTo>
                    <a:pt x="4" y="31"/>
                    <a:pt x="0" y="3"/>
                    <a:pt x="19" y="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990">
              <a:extLst>
                <a:ext uri="{FF2B5EF4-FFF2-40B4-BE49-F238E27FC236}">
                  <a16:creationId xmlns:a16="http://schemas.microsoft.com/office/drawing/2014/main" id="{24E98AFE-C472-40AB-8BD6-82096BD48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240"/>
              <a:ext cx="270" cy="227"/>
            </a:xfrm>
            <a:custGeom>
              <a:avLst/>
              <a:gdLst>
                <a:gd name="T0" fmla="*/ 688 w 108"/>
                <a:gd name="T1" fmla="*/ 1399 h 91"/>
                <a:gd name="T2" fmla="*/ 1238 w 108"/>
                <a:gd name="T3" fmla="*/ 1162 h 91"/>
                <a:gd name="T4" fmla="*/ 1613 w 108"/>
                <a:gd name="T5" fmla="*/ 903 h 91"/>
                <a:gd name="T6" fmla="*/ 1583 w 108"/>
                <a:gd name="T7" fmla="*/ 529 h 91"/>
                <a:gd name="T8" fmla="*/ 83 w 108"/>
                <a:gd name="T9" fmla="*/ 541 h 91"/>
                <a:gd name="T10" fmla="*/ 20 w 108"/>
                <a:gd name="T11" fmla="*/ 683 h 91"/>
                <a:gd name="T12" fmla="*/ 188 w 108"/>
                <a:gd name="T13" fmla="*/ 1212 h 91"/>
                <a:gd name="T14" fmla="*/ 533 w 108"/>
                <a:gd name="T15" fmla="*/ 1399 h 91"/>
                <a:gd name="T16" fmla="*/ 688 w 108"/>
                <a:gd name="T17" fmla="*/ 1399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91">
                  <a:moveTo>
                    <a:pt x="44" y="90"/>
                  </a:moveTo>
                  <a:cubicBezTo>
                    <a:pt x="53" y="91"/>
                    <a:pt x="65" y="84"/>
                    <a:pt x="79" y="75"/>
                  </a:cubicBezTo>
                  <a:cubicBezTo>
                    <a:pt x="92" y="66"/>
                    <a:pt x="99" y="68"/>
                    <a:pt x="103" y="58"/>
                  </a:cubicBezTo>
                  <a:cubicBezTo>
                    <a:pt x="108" y="48"/>
                    <a:pt x="105" y="39"/>
                    <a:pt x="101" y="34"/>
                  </a:cubicBezTo>
                  <a:cubicBezTo>
                    <a:pt x="78" y="0"/>
                    <a:pt x="37" y="22"/>
                    <a:pt x="5" y="35"/>
                  </a:cubicBezTo>
                  <a:cubicBezTo>
                    <a:pt x="3" y="35"/>
                    <a:pt x="0" y="41"/>
                    <a:pt x="1" y="44"/>
                  </a:cubicBezTo>
                  <a:cubicBezTo>
                    <a:pt x="4" y="55"/>
                    <a:pt x="6" y="70"/>
                    <a:pt x="12" y="78"/>
                  </a:cubicBezTo>
                  <a:cubicBezTo>
                    <a:pt x="16" y="85"/>
                    <a:pt x="26" y="87"/>
                    <a:pt x="34" y="90"/>
                  </a:cubicBezTo>
                  <a:cubicBezTo>
                    <a:pt x="39" y="89"/>
                    <a:pt x="44" y="90"/>
                    <a:pt x="44" y="9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991">
              <a:extLst>
                <a:ext uri="{FF2B5EF4-FFF2-40B4-BE49-F238E27FC236}">
                  <a16:creationId xmlns:a16="http://schemas.microsoft.com/office/drawing/2014/main" id="{A5C54390-75D0-418E-BC11-FF445675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105"/>
              <a:ext cx="292" cy="187"/>
            </a:xfrm>
            <a:custGeom>
              <a:avLst/>
              <a:gdLst>
                <a:gd name="T0" fmla="*/ 12 w 117"/>
                <a:gd name="T1" fmla="*/ 790 h 75"/>
                <a:gd name="T2" fmla="*/ 75 w 117"/>
                <a:gd name="T3" fmla="*/ 249 h 75"/>
                <a:gd name="T4" fmla="*/ 1353 w 117"/>
                <a:gd name="T5" fmla="*/ 279 h 75"/>
                <a:gd name="T6" fmla="*/ 1712 w 117"/>
                <a:gd name="T7" fmla="*/ 509 h 75"/>
                <a:gd name="T8" fmla="*/ 1807 w 117"/>
                <a:gd name="T9" fmla="*/ 853 h 75"/>
                <a:gd name="T10" fmla="*/ 1462 w 117"/>
                <a:gd name="T11" fmla="*/ 962 h 75"/>
                <a:gd name="T12" fmla="*/ 417 w 117"/>
                <a:gd name="T13" fmla="*/ 1100 h 75"/>
                <a:gd name="T14" fmla="*/ 12 w 117"/>
                <a:gd name="T15" fmla="*/ 79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75">
                  <a:moveTo>
                    <a:pt x="1" y="51"/>
                  </a:moveTo>
                  <a:cubicBezTo>
                    <a:pt x="1" y="39"/>
                    <a:pt x="0" y="24"/>
                    <a:pt x="5" y="16"/>
                  </a:cubicBezTo>
                  <a:cubicBezTo>
                    <a:pt x="15" y="0"/>
                    <a:pt x="74" y="16"/>
                    <a:pt x="87" y="18"/>
                  </a:cubicBezTo>
                  <a:cubicBezTo>
                    <a:pt x="101" y="21"/>
                    <a:pt x="106" y="20"/>
                    <a:pt x="110" y="33"/>
                  </a:cubicBezTo>
                  <a:cubicBezTo>
                    <a:pt x="114" y="44"/>
                    <a:pt x="117" y="48"/>
                    <a:pt x="116" y="55"/>
                  </a:cubicBezTo>
                  <a:cubicBezTo>
                    <a:pt x="115" y="61"/>
                    <a:pt x="102" y="60"/>
                    <a:pt x="94" y="62"/>
                  </a:cubicBezTo>
                  <a:cubicBezTo>
                    <a:pt x="86" y="63"/>
                    <a:pt x="38" y="75"/>
                    <a:pt x="27" y="71"/>
                  </a:cubicBezTo>
                  <a:cubicBezTo>
                    <a:pt x="17" y="66"/>
                    <a:pt x="1" y="62"/>
                    <a:pt x="1" y="5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992">
              <a:extLst>
                <a:ext uri="{FF2B5EF4-FFF2-40B4-BE49-F238E27FC236}">
                  <a16:creationId xmlns:a16="http://schemas.microsoft.com/office/drawing/2014/main" id="{CBE336F9-718E-4B09-A409-4D40BD10D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3127"/>
              <a:ext cx="300" cy="188"/>
            </a:xfrm>
            <a:custGeom>
              <a:avLst/>
              <a:gdLst>
                <a:gd name="T0" fmla="*/ 158 w 120"/>
                <a:gd name="T1" fmla="*/ 251 h 75"/>
                <a:gd name="T2" fmla="*/ 988 w 120"/>
                <a:gd name="T3" fmla="*/ 83 h 75"/>
                <a:gd name="T4" fmla="*/ 1783 w 120"/>
                <a:gd name="T5" fmla="*/ 521 h 75"/>
                <a:gd name="T6" fmla="*/ 1750 w 120"/>
                <a:gd name="T7" fmla="*/ 847 h 75"/>
                <a:gd name="T8" fmla="*/ 1470 w 120"/>
                <a:gd name="T9" fmla="*/ 1151 h 75"/>
                <a:gd name="T10" fmla="*/ 625 w 120"/>
                <a:gd name="T11" fmla="*/ 1005 h 75"/>
                <a:gd name="T12" fmla="*/ 63 w 120"/>
                <a:gd name="T13" fmla="*/ 742 h 75"/>
                <a:gd name="T14" fmla="*/ 158 w 120"/>
                <a:gd name="T15" fmla="*/ 251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75">
                  <a:moveTo>
                    <a:pt x="10" y="16"/>
                  </a:moveTo>
                  <a:cubicBezTo>
                    <a:pt x="21" y="7"/>
                    <a:pt x="48" y="0"/>
                    <a:pt x="63" y="5"/>
                  </a:cubicBezTo>
                  <a:cubicBezTo>
                    <a:pt x="81" y="11"/>
                    <a:pt x="101" y="18"/>
                    <a:pt x="114" y="33"/>
                  </a:cubicBezTo>
                  <a:cubicBezTo>
                    <a:pt x="120" y="40"/>
                    <a:pt x="115" y="46"/>
                    <a:pt x="112" y="54"/>
                  </a:cubicBezTo>
                  <a:cubicBezTo>
                    <a:pt x="109" y="63"/>
                    <a:pt x="100" y="75"/>
                    <a:pt x="94" y="73"/>
                  </a:cubicBezTo>
                  <a:cubicBezTo>
                    <a:pt x="88" y="72"/>
                    <a:pt x="58" y="71"/>
                    <a:pt x="40" y="64"/>
                  </a:cubicBezTo>
                  <a:cubicBezTo>
                    <a:pt x="22" y="57"/>
                    <a:pt x="9" y="62"/>
                    <a:pt x="4" y="47"/>
                  </a:cubicBezTo>
                  <a:cubicBezTo>
                    <a:pt x="0" y="32"/>
                    <a:pt x="6" y="19"/>
                    <a:pt x="10" y="1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993">
              <a:extLst>
                <a:ext uri="{FF2B5EF4-FFF2-40B4-BE49-F238E27FC236}">
                  <a16:creationId xmlns:a16="http://schemas.microsoft.com/office/drawing/2014/main" id="{A9B5BAD1-8F15-423E-9D49-031ACF1EF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262"/>
              <a:ext cx="330" cy="243"/>
            </a:xfrm>
            <a:custGeom>
              <a:avLst/>
              <a:gdLst>
                <a:gd name="T0" fmla="*/ 1938 w 132"/>
                <a:gd name="T1" fmla="*/ 629 h 97"/>
                <a:gd name="T2" fmla="*/ 2033 w 132"/>
                <a:gd name="T3" fmla="*/ 1210 h 97"/>
                <a:gd name="T4" fmla="*/ 1470 w 132"/>
                <a:gd name="T5" fmla="*/ 1443 h 97"/>
                <a:gd name="T6" fmla="*/ 425 w 132"/>
                <a:gd name="T7" fmla="*/ 1210 h 97"/>
                <a:gd name="T8" fmla="*/ 95 w 132"/>
                <a:gd name="T9" fmla="*/ 754 h 97"/>
                <a:gd name="T10" fmla="*/ 925 w 132"/>
                <a:gd name="T11" fmla="*/ 63 h 97"/>
                <a:gd name="T12" fmla="*/ 1938 w 132"/>
                <a:gd name="T13" fmla="*/ 629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97">
                  <a:moveTo>
                    <a:pt x="124" y="40"/>
                  </a:moveTo>
                  <a:cubicBezTo>
                    <a:pt x="129" y="51"/>
                    <a:pt x="132" y="71"/>
                    <a:pt x="130" y="77"/>
                  </a:cubicBezTo>
                  <a:cubicBezTo>
                    <a:pt x="126" y="97"/>
                    <a:pt x="110" y="95"/>
                    <a:pt x="94" y="92"/>
                  </a:cubicBezTo>
                  <a:cubicBezTo>
                    <a:pt x="75" y="89"/>
                    <a:pt x="40" y="91"/>
                    <a:pt x="27" y="77"/>
                  </a:cubicBezTo>
                  <a:cubicBezTo>
                    <a:pt x="21" y="71"/>
                    <a:pt x="9" y="56"/>
                    <a:pt x="6" y="48"/>
                  </a:cubicBezTo>
                  <a:cubicBezTo>
                    <a:pt x="0" y="26"/>
                    <a:pt x="44" y="7"/>
                    <a:pt x="59" y="4"/>
                  </a:cubicBezTo>
                  <a:cubicBezTo>
                    <a:pt x="74" y="0"/>
                    <a:pt x="110" y="11"/>
                    <a:pt x="124" y="4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994">
              <a:extLst>
                <a:ext uri="{FF2B5EF4-FFF2-40B4-BE49-F238E27FC236}">
                  <a16:creationId xmlns:a16="http://schemas.microsoft.com/office/drawing/2014/main" id="{AFAEEE9F-3405-4BA8-A7A5-042444A01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482"/>
              <a:ext cx="360" cy="160"/>
            </a:xfrm>
            <a:custGeom>
              <a:avLst/>
              <a:gdLst>
                <a:gd name="T0" fmla="*/ 395 w 144"/>
                <a:gd name="T1" fmla="*/ 83 h 64"/>
                <a:gd name="T2" fmla="*/ 125 w 144"/>
                <a:gd name="T3" fmla="*/ 625 h 64"/>
                <a:gd name="T4" fmla="*/ 863 w 144"/>
                <a:gd name="T5" fmla="*/ 970 h 64"/>
                <a:gd name="T6" fmla="*/ 1925 w 144"/>
                <a:gd name="T7" fmla="*/ 845 h 64"/>
                <a:gd name="T8" fmla="*/ 2158 w 144"/>
                <a:gd name="T9" fmla="*/ 300 h 64"/>
                <a:gd name="T10" fmla="*/ 1533 w 144"/>
                <a:gd name="T11" fmla="*/ 208 h 64"/>
                <a:gd name="T12" fmla="*/ 395 w 144"/>
                <a:gd name="T13" fmla="*/ 8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64">
                  <a:moveTo>
                    <a:pt x="25" y="5"/>
                  </a:moveTo>
                  <a:cubicBezTo>
                    <a:pt x="19" y="12"/>
                    <a:pt x="0" y="28"/>
                    <a:pt x="8" y="40"/>
                  </a:cubicBezTo>
                  <a:cubicBezTo>
                    <a:pt x="18" y="57"/>
                    <a:pt x="38" y="64"/>
                    <a:pt x="55" y="62"/>
                  </a:cubicBezTo>
                  <a:cubicBezTo>
                    <a:pt x="77" y="60"/>
                    <a:pt x="101" y="57"/>
                    <a:pt x="123" y="54"/>
                  </a:cubicBezTo>
                  <a:cubicBezTo>
                    <a:pt x="144" y="52"/>
                    <a:pt x="142" y="36"/>
                    <a:pt x="138" y="19"/>
                  </a:cubicBezTo>
                  <a:cubicBezTo>
                    <a:pt x="138" y="16"/>
                    <a:pt x="112" y="14"/>
                    <a:pt x="98" y="13"/>
                  </a:cubicBezTo>
                  <a:cubicBezTo>
                    <a:pt x="84" y="13"/>
                    <a:pt x="32" y="0"/>
                    <a:pt x="25" y="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995">
              <a:extLst>
                <a:ext uri="{FF2B5EF4-FFF2-40B4-BE49-F238E27FC236}">
                  <a16:creationId xmlns:a16="http://schemas.microsoft.com/office/drawing/2014/main" id="{D0A4D695-44ED-4611-A524-411255AC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637"/>
              <a:ext cx="285" cy="188"/>
            </a:xfrm>
            <a:custGeom>
              <a:avLst/>
              <a:gdLst>
                <a:gd name="T0" fmla="*/ 20 w 114"/>
                <a:gd name="T1" fmla="*/ 491 h 75"/>
                <a:gd name="T2" fmla="*/ 270 w 114"/>
                <a:gd name="T3" fmla="*/ 1038 h 75"/>
                <a:gd name="T4" fmla="*/ 770 w 114"/>
                <a:gd name="T5" fmla="*/ 1118 h 75"/>
                <a:gd name="T6" fmla="*/ 1125 w 114"/>
                <a:gd name="T7" fmla="*/ 1005 h 75"/>
                <a:gd name="T8" fmla="*/ 1583 w 114"/>
                <a:gd name="T9" fmla="*/ 835 h 75"/>
                <a:gd name="T10" fmla="*/ 1708 w 114"/>
                <a:gd name="T11" fmla="*/ 647 h 75"/>
                <a:gd name="T12" fmla="*/ 1645 w 114"/>
                <a:gd name="T13" fmla="*/ 113 h 75"/>
                <a:gd name="T14" fmla="*/ 1095 w 114"/>
                <a:gd name="T15" fmla="*/ 145 h 75"/>
                <a:gd name="T16" fmla="*/ 208 w 114"/>
                <a:gd name="T17" fmla="*/ 221 h 75"/>
                <a:gd name="T18" fmla="*/ 20 w 114"/>
                <a:gd name="T19" fmla="*/ 491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75">
                  <a:moveTo>
                    <a:pt x="1" y="31"/>
                  </a:moveTo>
                  <a:cubicBezTo>
                    <a:pt x="3" y="46"/>
                    <a:pt x="7" y="56"/>
                    <a:pt x="17" y="66"/>
                  </a:cubicBezTo>
                  <a:cubicBezTo>
                    <a:pt x="27" y="75"/>
                    <a:pt x="34" y="74"/>
                    <a:pt x="49" y="71"/>
                  </a:cubicBezTo>
                  <a:cubicBezTo>
                    <a:pt x="59" y="69"/>
                    <a:pt x="62" y="68"/>
                    <a:pt x="72" y="64"/>
                  </a:cubicBezTo>
                  <a:cubicBezTo>
                    <a:pt x="81" y="60"/>
                    <a:pt x="93" y="57"/>
                    <a:pt x="101" y="53"/>
                  </a:cubicBezTo>
                  <a:cubicBezTo>
                    <a:pt x="110" y="48"/>
                    <a:pt x="108" y="50"/>
                    <a:pt x="109" y="41"/>
                  </a:cubicBezTo>
                  <a:cubicBezTo>
                    <a:pt x="110" y="29"/>
                    <a:pt x="114" y="15"/>
                    <a:pt x="105" y="7"/>
                  </a:cubicBezTo>
                  <a:cubicBezTo>
                    <a:pt x="100" y="0"/>
                    <a:pt x="92" y="6"/>
                    <a:pt x="70" y="9"/>
                  </a:cubicBezTo>
                  <a:cubicBezTo>
                    <a:pt x="47" y="11"/>
                    <a:pt x="24" y="13"/>
                    <a:pt x="13" y="14"/>
                  </a:cubicBezTo>
                  <a:cubicBezTo>
                    <a:pt x="1" y="14"/>
                    <a:pt x="0" y="21"/>
                    <a:pt x="1" y="3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996">
              <a:extLst>
                <a:ext uri="{FF2B5EF4-FFF2-40B4-BE49-F238E27FC236}">
                  <a16:creationId xmlns:a16="http://schemas.microsoft.com/office/drawing/2014/main" id="{3FC3A984-22C7-4A61-9DBA-76A432A5E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3617"/>
              <a:ext cx="178" cy="183"/>
            </a:xfrm>
            <a:custGeom>
              <a:avLst/>
              <a:gdLst>
                <a:gd name="T0" fmla="*/ 208 w 71"/>
                <a:gd name="T1" fmla="*/ 158 h 73"/>
                <a:gd name="T2" fmla="*/ 439 w 71"/>
                <a:gd name="T3" fmla="*/ 33 h 73"/>
                <a:gd name="T4" fmla="*/ 913 w 71"/>
                <a:gd name="T5" fmla="*/ 50 h 73"/>
                <a:gd name="T6" fmla="*/ 1068 w 71"/>
                <a:gd name="T7" fmla="*/ 396 h 73"/>
                <a:gd name="T8" fmla="*/ 943 w 71"/>
                <a:gd name="T9" fmla="*/ 993 h 73"/>
                <a:gd name="T10" fmla="*/ 491 w 71"/>
                <a:gd name="T11" fmla="*/ 1101 h 73"/>
                <a:gd name="T12" fmla="*/ 50 w 71"/>
                <a:gd name="T13" fmla="*/ 692 h 73"/>
                <a:gd name="T14" fmla="*/ 208 w 71"/>
                <a:gd name="T15" fmla="*/ 158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73">
                  <a:moveTo>
                    <a:pt x="13" y="10"/>
                  </a:moveTo>
                  <a:cubicBezTo>
                    <a:pt x="19" y="6"/>
                    <a:pt x="13" y="3"/>
                    <a:pt x="28" y="2"/>
                  </a:cubicBezTo>
                  <a:cubicBezTo>
                    <a:pt x="43" y="0"/>
                    <a:pt x="47" y="0"/>
                    <a:pt x="58" y="3"/>
                  </a:cubicBezTo>
                  <a:cubicBezTo>
                    <a:pt x="69" y="5"/>
                    <a:pt x="71" y="13"/>
                    <a:pt x="68" y="25"/>
                  </a:cubicBezTo>
                  <a:cubicBezTo>
                    <a:pt x="66" y="37"/>
                    <a:pt x="64" y="52"/>
                    <a:pt x="60" y="63"/>
                  </a:cubicBezTo>
                  <a:cubicBezTo>
                    <a:pt x="56" y="73"/>
                    <a:pt x="47" y="73"/>
                    <a:pt x="31" y="70"/>
                  </a:cubicBezTo>
                  <a:cubicBezTo>
                    <a:pt x="15" y="68"/>
                    <a:pt x="6" y="57"/>
                    <a:pt x="3" y="44"/>
                  </a:cubicBezTo>
                  <a:cubicBezTo>
                    <a:pt x="0" y="31"/>
                    <a:pt x="5" y="21"/>
                    <a:pt x="1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997">
              <a:extLst>
                <a:ext uri="{FF2B5EF4-FFF2-40B4-BE49-F238E27FC236}">
                  <a16:creationId xmlns:a16="http://schemas.microsoft.com/office/drawing/2014/main" id="{E009C796-64DA-49BF-91BF-878B22F67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57"/>
              <a:ext cx="215" cy="210"/>
            </a:xfrm>
            <a:custGeom>
              <a:avLst/>
              <a:gdLst>
                <a:gd name="T0" fmla="*/ 720 w 86"/>
                <a:gd name="T1" fmla="*/ 20 h 84"/>
                <a:gd name="T2" fmla="*/ 1208 w 86"/>
                <a:gd name="T3" fmla="*/ 63 h 84"/>
                <a:gd name="T4" fmla="*/ 1250 w 86"/>
                <a:gd name="T5" fmla="*/ 470 h 84"/>
                <a:gd name="T6" fmla="*/ 1238 w 86"/>
                <a:gd name="T7" fmla="*/ 1208 h 84"/>
                <a:gd name="T8" fmla="*/ 458 w 86"/>
                <a:gd name="T9" fmla="*/ 1000 h 84"/>
                <a:gd name="T10" fmla="*/ 113 w 86"/>
                <a:gd name="T11" fmla="*/ 363 h 84"/>
                <a:gd name="T12" fmla="*/ 720 w 86"/>
                <a:gd name="T13" fmla="*/ 2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84">
                  <a:moveTo>
                    <a:pt x="46" y="1"/>
                  </a:moveTo>
                  <a:cubicBezTo>
                    <a:pt x="54" y="0"/>
                    <a:pt x="74" y="1"/>
                    <a:pt x="77" y="4"/>
                  </a:cubicBezTo>
                  <a:cubicBezTo>
                    <a:pt x="80" y="7"/>
                    <a:pt x="78" y="17"/>
                    <a:pt x="80" y="30"/>
                  </a:cubicBezTo>
                  <a:cubicBezTo>
                    <a:pt x="82" y="42"/>
                    <a:pt x="86" y="70"/>
                    <a:pt x="79" y="77"/>
                  </a:cubicBezTo>
                  <a:cubicBezTo>
                    <a:pt x="72" y="84"/>
                    <a:pt x="47" y="78"/>
                    <a:pt x="29" y="64"/>
                  </a:cubicBezTo>
                  <a:cubicBezTo>
                    <a:pt x="12" y="50"/>
                    <a:pt x="0" y="37"/>
                    <a:pt x="7" y="23"/>
                  </a:cubicBezTo>
                  <a:cubicBezTo>
                    <a:pt x="14" y="9"/>
                    <a:pt x="32" y="3"/>
                    <a:pt x="46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998">
              <a:extLst>
                <a:ext uri="{FF2B5EF4-FFF2-40B4-BE49-F238E27FC236}">
                  <a16:creationId xmlns:a16="http://schemas.microsoft.com/office/drawing/2014/main" id="{666A8C96-54D8-4C27-9EAC-257F83906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310"/>
              <a:ext cx="185" cy="185"/>
            </a:xfrm>
            <a:custGeom>
              <a:avLst/>
              <a:gdLst>
                <a:gd name="T0" fmla="*/ 145 w 74"/>
                <a:gd name="T1" fmla="*/ 158 h 74"/>
                <a:gd name="T2" fmla="*/ 33 w 74"/>
                <a:gd name="T3" fmla="*/ 563 h 74"/>
                <a:gd name="T4" fmla="*/ 145 w 74"/>
                <a:gd name="T5" fmla="*/ 1000 h 74"/>
                <a:gd name="T6" fmla="*/ 563 w 74"/>
                <a:gd name="T7" fmla="*/ 1113 h 74"/>
                <a:gd name="T8" fmla="*/ 1145 w 74"/>
                <a:gd name="T9" fmla="*/ 908 h 74"/>
                <a:gd name="T10" fmla="*/ 145 w 74"/>
                <a:gd name="T11" fmla="*/ 158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4">
                  <a:moveTo>
                    <a:pt x="9" y="10"/>
                  </a:moveTo>
                  <a:cubicBezTo>
                    <a:pt x="0" y="16"/>
                    <a:pt x="0" y="22"/>
                    <a:pt x="2" y="36"/>
                  </a:cubicBezTo>
                  <a:cubicBezTo>
                    <a:pt x="4" y="50"/>
                    <a:pt x="1" y="58"/>
                    <a:pt x="9" y="64"/>
                  </a:cubicBezTo>
                  <a:cubicBezTo>
                    <a:pt x="16" y="70"/>
                    <a:pt x="13" y="69"/>
                    <a:pt x="36" y="71"/>
                  </a:cubicBezTo>
                  <a:cubicBezTo>
                    <a:pt x="60" y="74"/>
                    <a:pt x="73" y="70"/>
                    <a:pt x="73" y="58"/>
                  </a:cubicBezTo>
                  <a:cubicBezTo>
                    <a:pt x="74" y="46"/>
                    <a:pt x="43" y="0"/>
                    <a:pt x="9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999">
              <a:extLst>
                <a:ext uri="{FF2B5EF4-FFF2-40B4-BE49-F238E27FC236}">
                  <a16:creationId xmlns:a16="http://schemas.microsoft.com/office/drawing/2014/main" id="{963FD59D-4F75-4938-89D6-4CFF8C97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627"/>
              <a:ext cx="263" cy="270"/>
            </a:xfrm>
            <a:custGeom>
              <a:avLst/>
              <a:gdLst>
                <a:gd name="T0" fmla="*/ 1147 w 105"/>
                <a:gd name="T1" fmla="*/ 95 h 108"/>
                <a:gd name="T2" fmla="*/ 158 w 105"/>
                <a:gd name="T3" fmla="*/ 613 h 108"/>
                <a:gd name="T4" fmla="*/ 220 w 105"/>
                <a:gd name="T5" fmla="*/ 1188 h 108"/>
                <a:gd name="T6" fmla="*/ 614 w 105"/>
                <a:gd name="T7" fmla="*/ 1595 h 108"/>
                <a:gd name="T8" fmla="*/ 1055 w 105"/>
                <a:gd name="T9" fmla="*/ 1520 h 108"/>
                <a:gd name="T10" fmla="*/ 1555 w 105"/>
                <a:gd name="T11" fmla="*/ 1220 h 108"/>
                <a:gd name="T12" fmla="*/ 1555 w 105"/>
                <a:gd name="T13" fmla="*/ 658 h 108"/>
                <a:gd name="T14" fmla="*/ 1147 w 105"/>
                <a:gd name="T15" fmla="*/ 95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08">
                  <a:moveTo>
                    <a:pt x="73" y="6"/>
                  </a:moveTo>
                  <a:cubicBezTo>
                    <a:pt x="56" y="10"/>
                    <a:pt x="21" y="26"/>
                    <a:pt x="10" y="39"/>
                  </a:cubicBezTo>
                  <a:cubicBezTo>
                    <a:pt x="0" y="52"/>
                    <a:pt x="10" y="62"/>
                    <a:pt x="14" y="76"/>
                  </a:cubicBezTo>
                  <a:cubicBezTo>
                    <a:pt x="18" y="91"/>
                    <a:pt x="28" y="96"/>
                    <a:pt x="39" y="102"/>
                  </a:cubicBezTo>
                  <a:cubicBezTo>
                    <a:pt x="50" y="108"/>
                    <a:pt x="54" y="108"/>
                    <a:pt x="67" y="97"/>
                  </a:cubicBezTo>
                  <a:cubicBezTo>
                    <a:pt x="81" y="85"/>
                    <a:pt x="92" y="85"/>
                    <a:pt x="99" y="78"/>
                  </a:cubicBezTo>
                  <a:cubicBezTo>
                    <a:pt x="105" y="70"/>
                    <a:pt x="100" y="56"/>
                    <a:pt x="99" y="42"/>
                  </a:cubicBezTo>
                  <a:cubicBezTo>
                    <a:pt x="99" y="28"/>
                    <a:pt x="94" y="0"/>
                    <a:pt x="73" y="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1000">
              <a:extLst>
                <a:ext uri="{FF2B5EF4-FFF2-40B4-BE49-F238E27FC236}">
                  <a16:creationId xmlns:a16="http://schemas.microsoft.com/office/drawing/2014/main" id="{F8519F30-8EFB-43AC-B757-7BCA048DC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3415"/>
              <a:ext cx="335" cy="370"/>
            </a:xfrm>
            <a:custGeom>
              <a:avLst/>
              <a:gdLst>
                <a:gd name="T0" fmla="*/ 895 w 134"/>
                <a:gd name="T1" fmla="*/ 1833 h 148"/>
                <a:gd name="T2" fmla="*/ 1363 w 134"/>
                <a:gd name="T3" fmla="*/ 1408 h 148"/>
                <a:gd name="T4" fmla="*/ 1895 w 134"/>
                <a:gd name="T5" fmla="*/ 1050 h 148"/>
                <a:gd name="T6" fmla="*/ 2000 w 134"/>
                <a:gd name="T7" fmla="*/ 488 h 148"/>
                <a:gd name="T8" fmla="*/ 1863 w 134"/>
                <a:gd name="T9" fmla="*/ 33 h 148"/>
                <a:gd name="T10" fmla="*/ 1333 w 134"/>
                <a:gd name="T11" fmla="*/ 95 h 148"/>
                <a:gd name="T12" fmla="*/ 708 w 134"/>
                <a:gd name="T13" fmla="*/ 270 h 148"/>
                <a:gd name="T14" fmla="*/ 50 w 134"/>
                <a:gd name="T15" fmla="*/ 938 h 148"/>
                <a:gd name="T16" fmla="*/ 895 w 134"/>
                <a:gd name="T17" fmla="*/ 1833 h 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48">
                  <a:moveTo>
                    <a:pt x="57" y="117"/>
                  </a:moveTo>
                  <a:cubicBezTo>
                    <a:pt x="65" y="106"/>
                    <a:pt x="75" y="97"/>
                    <a:pt x="87" y="90"/>
                  </a:cubicBezTo>
                  <a:cubicBezTo>
                    <a:pt x="98" y="83"/>
                    <a:pt x="117" y="81"/>
                    <a:pt x="121" y="67"/>
                  </a:cubicBezTo>
                  <a:cubicBezTo>
                    <a:pt x="124" y="56"/>
                    <a:pt x="124" y="42"/>
                    <a:pt x="128" y="31"/>
                  </a:cubicBezTo>
                  <a:cubicBezTo>
                    <a:pt x="131" y="20"/>
                    <a:pt x="134" y="6"/>
                    <a:pt x="119" y="2"/>
                  </a:cubicBezTo>
                  <a:cubicBezTo>
                    <a:pt x="110" y="0"/>
                    <a:pt x="95" y="4"/>
                    <a:pt x="85" y="6"/>
                  </a:cubicBezTo>
                  <a:cubicBezTo>
                    <a:pt x="72" y="8"/>
                    <a:pt x="59" y="15"/>
                    <a:pt x="45" y="17"/>
                  </a:cubicBezTo>
                  <a:cubicBezTo>
                    <a:pt x="22" y="22"/>
                    <a:pt x="6" y="36"/>
                    <a:pt x="3" y="60"/>
                  </a:cubicBezTo>
                  <a:cubicBezTo>
                    <a:pt x="0" y="84"/>
                    <a:pt x="30" y="148"/>
                    <a:pt x="57" y="11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1001">
              <a:extLst>
                <a:ext uri="{FF2B5EF4-FFF2-40B4-BE49-F238E27FC236}">
                  <a16:creationId xmlns:a16="http://schemas.microsoft.com/office/drawing/2014/main" id="{363F2B8F-94CA-47A7-92C0-8B882EEA9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497"/>
              <a:ext cx="290" cy="173"/>
            </a:xfrm>
            <a:custGeom>
              <a:avLst/>
              <a:gdLst>
                <a:gd name="T0" fmla="*/ 220 w 116"/>
                <a:gd name="T1" fmla="*/ 145 h 69"/>
                <a:gd name="T2" fmla="*/ 0 w 116"/>
                <a:gd name="T3" fmla="*/ 692 h 69"/>
                <a:gd name="T4" fmla="*/ 63 w 116"/>
                <a:gd name="T5" fmla="*/ 1025 h 69"/>
                <a:gd name="T6" fmla="*/ 425 w 116"/>
                <a:gd name="T7" fmla="*/ 975 h 69"/>
                <a:gd name="T8" fmla="*/ 1363 w 116"/>
                <a:gd name="T9" fmla="*/ 659 h 69"/>
                <a:gd name="T10" fmla="*/ 1708 w 116"/>
                <a:gd name="T11" fmla="*/ 409 h 69"/>
                <a:gd name="T12" fmla="*/ 1738 w 116"/>
                <a:gd name="T13" fmla="*/ 63 h 69"/>
                <a:gd name="T14" fmla="*/ 1363 w 116"/>
                <a:gd name="T15" fmla="*/ 33 h 69"/>
                <a:gd name="T16" fmla="*/ 908 w 116"/>
                <a:gd name="T17" fmla="*/ 113 h 69"/>
                <a:gd name="T18" fmla="*/ 563 w 116"/>
                <a:gd name="T19" fmla="*/ 125 h 69"/>
                <a:gd name="T20" fmla="*/ 220 w 116"/>
                <a:gd name="T21" fmla="*/ 145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69">
                  <a:moveTo>
                    <a:pt x="14" y="9"/>
                  </a:moveTo>
                  <a:cubicBezTo>
                    <a:pt x="3" y="16"/>
                    <a:pt x="0" y="32"/>
                    <a:pt x="0" y="44"/>
                  </a:cubicBezTo>
                  <a:cubicBezTo>
                    <a:pt x="0" y="48"/>
                    <a:pt x="1" y="62"/>
                    <a:pt x="4" y="65"/>
                  </a:cubicBezTo>
                  <a:cubicBezTo>
                    <a:pt x="9" y="69"/>
                    <a:pt x="22" y="63"/>
                    <a:pt x="27" y="62"/>
                  </a:cubicBezTo>
                  <a:cubicBezTo>
                    <a:pt x="47" y="57"/>
                    <a:pt x="67" y="48"/>
                    <a:pt x="87" y="42"/>
                  </a:cubicBezTo>
                  <a:cubicBezTo>
                    <a:pt x="96" y="38"/>
                    <a:pt x="104" y="35"/>
                    <a:pt x="109" y="26"/>
                  </a:cubicBezTo>
                  <a:cubicBezTo>
                    <a:pt x="112" y="21"/>
                    <a:pt x="116" y="9"/>
                    <a:pt x="111" y="4"/>
                  </a:cubicBezTo>
                  <a:cubicBezTo>
                    <a:pt x="107" y="0"/>
                    <a:pt x="92" y="2"/>
                    <a:pt x="87" y="2"/>
                  </a:cubicBezTo>
                  <a:cubicBezTo>
                    <a:pt x="77" y="1"/>
                    <a:pt x="68" y="5"/>
                    <a:pt x="58" y="7"/>
                  </a:cubicBezTo>
                  <a:cubicBezTo>
                    <a:pt x="51" y="9"/>
                    <a:pt x="44" y="9"/>
                    <a:pt x="36" y="8"/>
                  </a:cubicBezTo>
                  <a:cubicBezTo>
                    <a:pt x="30" y="7"/>
                    <a:pt x="19" y="5"/>
                    <a:pt x="14" y="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1002">
              <a:extLst>
                <a:ext uri="{FF2B5EF4-FFF2-40B4-BE49-F238E27FC236}">
                  <a16:creationId xmlns:a16="http://schemas.microsoft.com/office/drawing/2014/main" id="{E56F20D1-7B20-40CB-975B-08B9A655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3307"/>
              <a:ext cx="245" cy="165"/>
            </a:xfrm>
            <a:custGeom>
              <a:avLst/>
              <a:gdLst>
                <a:gd name="T0" fmla="*/ 63 w 98"/>
                <a:gd name="T1" fmla="*/ 533 h 66"/>
                <a:gd name="T2" fmla="*/ 375 w 98"/>
                <a:gd name="T3" fmla="*/ 1033 h 66"/>
                <a:gd name="T4" fmla="*/ 800 w 98"/>
                <a:gd name="T5" fmla="*/ 1000 h 66"/>
                <a:gd name="T6" fmla="*/ 1175 w 98"/>
                <a:gd name="T7" fmla="*/ 1000 h 66"/>
                <a:gd name="T8" fmla="*/ 1438 w 98"/>
                <a:gd name="T9" fmla="*/ 270 h 66"/>
                <a:gd name="T10" fmla="*/ 1113 w 98"/>
                <a:gd name="T11" fmla="*/ 145 h 66"/>
                <a:gd name="T12" fmla="*/ 720 w 98"/>
                <a:gd name="T13" fmla="*/ 63 h 66"/>
                <a:gd name="T14" fmla="*/ 113 w 98"/>
                <a:gd name="T15" fmla="*/ 95 h 66"/>
                <a:gd name="T16" fmla="*/ 63 w 98"/>
                <a:gd name="T17" fmla="*/ 533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" h="66">
                  <a:moveTo>
                    <a:pt x="4" y="34"/>
                  </a:moveTo>
                  <a:cubicBezTo>
                    <a:pt x="9" y="47"/>
                    <a:pt x="6" y="66"/>
                    <a:pt x="24" y="66"/>
                  </a:cubicBezTo>
                  <a:cubicBezTo>
                    <a:pt x="33" y="66"/>
                    <a:pt x="42" y="65"/>
                    <a:pt x="51" y="64"/>
                  </a:cubicBezTo>
                  <a:cubicBezTo>
                    <a:pt x="58" y="64"/>
                    <a:pt x="68" y="65"/>
                    <a:pt x="75" y="64"/>
                  </a:cubicBezTo>
                  <a:cubicBezTo>
                    <a:pt x="94" y="61"/>
                    <a:pt x="98" y="32"/>
                    <a:pt x="92" y="17"/>
                  </a:cubicBezTo>
                  <a:cubicBezTo>
                    <a:pt x="88" y="7"/>
                    <a:pt x="81" y="9"/>
                    <a:pt x="71" y="9"/>
                  </a:cubicBezTo>
                  <a:cubicBezTo>
                    <a:pt x="62" y="9"/>
                    <a:pt x="55" y="6"/>
                    <a:pt x="46" y="4"/>
                  </a:cubicBezTo>
                  <a:cubicBezTo>
                    <a:pt x="36" y="2"/>
                    <a:pt x="16" y="0"/>
                    <a:pt x="7" y="6"/>
                  </a:cubicBezTo>
                  <a:cubicBezTo>
                    <a:pt x="2" y="10"/>
                    <a:pt x="0" y="24"/>
                    <a:pt x="4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1003">
              <a:extLst>
                <a:ext uri="{FF2B5EF4-FFF2-40B4-BE49-F238E27FC236}">
                  <a16:creationId xmlns:a16="http://schemas.microsoft.com/office/drawing/2014/main" id="{961F09C2-E6C0-4643-90FC-F8568A060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472"/>
              <a:ext cx="410" cy="205"/>
            </a:xfrm>
            <a:custGeom>
              <a:avLst/>
              <a:gdLst>
                <a:gd name="T0" fmla="*/ 1563 w 164"/>
                <a:gd name="T1" fmla="*/ 0 h 82"/>
                <a:gd name="T2" fmla="*/ 238 w 164"/>
                <a:gd name="T3" fmla="*/ 158 h 82"/>
                <a:gd name="T4" fmla="*/ 395 w 164"/>
                <a:gd name="T5" fmla="*/ 895 h 82"/>
                <a:gd name="T6" fmla="*/ 1175 w 164"/>
                <a:gd name="T7" fmla="*/ 1283 h 82"/>
                <a:gd name="T8" fmla="*/ 1925 w 164"/>
                <a:gd name="T9" fmla="*/ 1113 h 82"/>
                <a:gd name="T10" fmla="*/ 2300 w 164"/>
                <a:gd name="T11" fmla="*/ 1063 h 82"/>
                <a:gd name="T12" fmla="*/ 2270 w 164"/>
                <a:gd name="T13" fmla="*/ 250 h 82"/>
                <a:gd name="T14" fmla="*/ 1563 w 164"/>
                <a:gd name="T15" fmla="*/ 0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82">
                  <a:moveTo>
                    <a:pt x="100" y="0"/>
                  </a:moveTo>
                  <a:cubicBezTo>
                    <a:pt x="83" y="0"/>
                    <a:pt x="30" y="2"/>
                    <a:pt x="15" y="10"/>
                  </a:cubicBezTo>
                  <a:cubicBezTo>
                    <a:pt x="0" y="18"/>
                    <a:pt x="8" y="41"/>
                    <a:pt x="25" y="57"/>
                  </a:cubicBezTo>
                  <a:cubicBezTo>
                    <a:pt x="32" y="63"/>
                    <a:pt x="63" y="82"/>
                    <a:pt x="75" y="82"/>
                  </a:cubicBezTo>
                  <a:cubicBezTo>
                    <a:pt x="92" y="81"/>
                    <a:pt x="107" y="70"/>
                    <a:pt x="123" y="71"/>
                  </a:cubicBezTo>
                  <a:cubicBezTo>
                    <a:pt x="130" y="71"/>
                    <a:pt x="140" y="71"/>
                    <a:pt x="147" y="68"/>
                  </a:cubicBezTo>
                  <a:cubicBezTo>
                    <a:pt x="164" y="59"/>
                    <a:pt x="160" y="24"/>
                    <a:pt x="145" y="16"/>
                  </a:cubicBezTo>
                  <a:cubicBezTo>
                    <a:pt x="133" y="8"/>
                    <a:pt x="113" y="0"/>
                    <a:pt x="100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1004">
              <a:extLst>
                <a:ext uri="{FF2B5EF4-FFF2-40B4-BE49-F238E27FC236}">
                  <a16:creationId xmlns:a16="http://schemas.microsoft.com/office/drawing/2014/main" id="{58BEF37B-E55C-4249-9260-704BDB60D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3620"/>
              <a:ext cx="230" cy="222"/>
            </a:xfrm>
            <a:custGeom>
              <a:avLst/>
              <a:gdLst>
                <a:gd name="T0" fmla="*/ 345 w 92"/>
                <a:gd name="T1" fmla="*/ 200 h 89"/>
                <a:gd name="T2" fmla="*/ 708 w 92"/>
                <a:gd name="T3" fmla="*/ 12 h 89"/>
                <a:gd name="T4" fmla="*/ 1333 w 92"/>
                <a:gd name="T5" fmla="*/ 200 h 89"/>
                <a:gd name="T6" fmla="*/ 1395 w 92"/>
                <a:gd name="T7" fmla="*/ 933 h 89"/>
                <a:gd name="T8" fmla="*/ 1113 w 92"/>
                <a:gd name="T9" fmla="*/ 1320 h 89"/>
                <a:gd name="T10" fmla="*/ 313 w 92"/>
                <a:gd name="T11" fmla="*/ 1369 h 89"/>
                <a:gd name="T12" fmla="*/ 63 w 92"/>
                <a:gd name="T13" fmla="*/ 1008 h 89"/>
                <a:gd name="T14" fmla="*/ 50 w 92"/>
                <a:gd name="T15" fmla="*/ 52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89">
                  <a:moveTo>
                    <a:pt x="22" y="13"/>
                  </a:moveTo>
                  <a:cubicBezTo>
                    <a:pt x="30" y="8"/>
                    <a:pt x="35" y="1"/>
                    <a:pt x="45" y="1"/>
                  </a:cubicBezTo>
                  <a:cubicBezTo>
                    <a:pt x="55" y="0"/>
                    <a:pt x="79" y="3"/>
                    <a:pt x="85" y="13"/>
                  </a:cubicBezTo>
                  <a:cubicBezTo>
                    <a:pt x="92" y="24"/>
                    <a:pt x="90" y="47"/>
                    <a:pt x="89" y="60"/>
                  </a:cubicBezTo>
                  <a:cubicBezTo>
                    <a:pt x="89" y="76"/>
                    <a:pt x="88" y="82"/>
                    <a:pt x="71" y="85"/>
                  </a:cubicBezTo>
                  <a:cubicBezTo>
                    <a:pt x="55" y="89"/>
                    <a:pt x="37" y="88"/>
                    <a:pt x="20" y="88"/>
                  </a:cubicBezTo>
                  <a:cubicBezTo>
                    <a:pt x="5" y="88"/>
                    <a:pt x="8" y="81"/>
                    <a:pt x="4" y="65"/>
                  </a:cubicBezTo>
                  <a:cubicBezTo>
                    <a:pt x="1" y="50"/>
                    <a:pt x="0" y="46"/>
                    <a:pt x="3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1005">
              <a:extLst>
                <a:ext uri="{FF2B5EF4-FFF2-40B4-BE49-F238E27FC236}">
                  <a16:creationId xmlns:a16="http://schemas.microsoft.com/office/drawing/2014/main" id="{B867CBB0-FB02-4CCE-A3DA-F46D9E9D2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290"/>
              <a:ext cx="117" cy="160"/>
            </a:xfrm>
            <a:custGeom>
              <a:avLst/>
              <a:gdLst>
                <a:gd name="T0" fmla="*/ 416 w 47"/>
                <a:gd name="T1" fmla="*/ 0 h 64"/>
                <a:gd name="T2" fmla="*/ 105 w 47"/>
                <a:gd name="T3" fmla="*/ 458 h 64"/>
                <a:gd name="T4" fmla="*/ 217 w 47"/>
                <a:gd name="T5" fmla="*/ 958 h 64"/>
                <a:gd name="T6" fmla="*/ 712 w 47"/>
                <a:gd name="T7" fmla="*/ 750 h 64"/>
                <a:gd name="T8" fmla="*/ 570 w 47"/>
                <a:gd name="T9" fmla="*/ 125 h 64"/>
                <a:gd name="T10" fmla="*/ 416 w 47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4">
                  <a:moveTo>
                    <a:pt x="27" y="0"/>
                  </a:moveTo>
                  <a:cubicBezTo>
                    <a:pt x="12" y="2"/>
                    <a:pt x="8" y="16"/>
                    <a:pt x="7" y="29"/>
                  </a:cubicBezTo>
                  <a:cubicBezTo>
                    <a:pt x="6" y="41"/>
                    <a:pt x="0" y="58"/>
                    <a:pt x="14" y="61"/>
                  </a:cubicBezTo>
                  <a:cubicBezTo>
                    <a:pt x="26" y="64"/>
                    <a:pt x="47" y="63"/>
                    <a:pt x="46" y="48"/>
                  </a:cubicBezTo>
                  <a:cubicBezTo>
                    <a:pt x="44" y="36"/>
                    <a:pt x="43" y="18"/>
                    <a:pt x="37" y="8"/>
                  </a:cubicBezTo>
                  <a:cubicBezTo>
                    <a:pt x="35" y="4"/>
                    <a:pt x="31" y="0"/>
                    <a:pt x="27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1006">
              <a:extLst>
                <a:ext uri="{FF2B5EF4-FFF2-40B4-BE49-F238E27FC236}">
                  <a16:creationId xmlns:a16="http://schemas.microsoft.com/office/drawing/2014/main" id="{8BD056A5-CCB8-49CF-BB33-5F01A788F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125"/>
              <a:ext cx="282" cy="177"/>
            </a:xfrm>
            <a:custGeom>
              <a:avLst/>
              <a:gdLst>
                <a:gd name="T0" fmla="*/ 12 w 113"/>
                <a:gd name="T1" fmla="*/ 571 h 71"/>
                <a:gd name="T2" fmla="*/ 62 w 113"/>
                <a:gd name="T3" fmla="*/ 758 h 71"/>
                <a:gd name="T4" fmla="*/ 200 w 113"/>
                <a:gd name="T5" fmla="*/ 870 h 71"/>
                <a:gd name="T6" fmla="*/ 417 w 113"/>
                <a:gd name="T7" fmla="*/ 945 h 71"/>
                <a:gd name="T8" fmla="*/ 654 w 113"/>
                <a:gd name="T9" fmla="*/ 1007 h 71"/>
                <a:gd name="T10" fmla="*/ 1383 w 113"/>
                <a:gd name="T11" fmla="*/ 995 h 71"/>
                <a:gd name="T12" fmla="*/ 1662 w 113"/>
                <a:gd name="T13" fmla="*/ 790 h 71"/>
                <a:gd name="T14" fmla="*/ 1724 w 113"/>
                <a:gd name="T15" fmla="*/ 621 h 71"/>
                <a:gd name="T16" fmla="*/ 1757 w 113"/>
                <a:gd name="T17" fmla="*/ 404 h 71"/>
                <a:gd name="T18" fmla="*/ 946 w 113"/>
                <a:gd name="T19" fmla="*/ 12 h 71"/>
                <a:gd name="T20" fmla="*/ 437 w 113"/>
                <a:gd name="T21" fmla="*/ 75 h 71"/>
                <a:gd name="T22" fmla="*/ 125 w 113"/>
                <a:gd name="T23" fmla="*/ 249 h 71"/>
                <a:gd name="T24" fmla="*/ 12 w 113"/>
                <a:gd name="T25" fmla="*/ 571 h 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3" h="71">
                  <a:moveTo>
                    <a:pt x="1" y="37"/>
                  </a:moveTo>
                  <a:cubicBezTo>
                    <a:pt x="2" y="40"/>
                    <a:pt x="3" y="46"/>
                    <a:pt x="4" y="49"/>
                  </a:cubicBezTo>
                  <a:cubicBezTo>
                    <a:pt x="6" y="52"/>
                    <a:pt x="9" y="54"/>
                    <a:pt x="13" y="56"/>
                  </a:cubicBezTo>
                  <a:cubicBezTo>
                    <a:pt x="17" y="58"/>
                    <a:pt x="22" y="59"/>
                    <a:pt x="27" y="61"/>
                  </a:cubicBezTo>
                  <a:cubicBezTo>
                    <a:pt x="32" y="62"/>
                    <a:pt x="37" y="64"/>
                    <a:pt x="42" y="65"/>
                  </a:cubicBezTo>
                  <a:cubicBezTo>
                    <a:pt x="57" y="68"/>
                    <a:pt x="75" y="71"/>
                    <a:pt x="89" y="64"/>
                  </a:cubicBezTo>
                  <a:cubicBezTo>
                    <a:pt x="95" y="61"/>
                    <a:pt x="104" y="57"/>
                    <a:pt x="107" y="51"/>
                  </a:cubicBezTo>
                  <a:cubicBezTo>
                    <a:pt x="109" y="48"/>
                    <a:pt x="110" y="44"/>
                    <a:pt x="111" y="40"/>
                  </a:cubicBezTo>
                  <a:cubicBezTo>
                    <a:pt x="112" y="35"/>
                    <a:pt x="113" y="31"/>
                    <a:pt x="113" y="26"/>
                  </a:cubicBezTo>
                  <a:cubicBezTo>
                    <a:pt x="112" y="0"/>
                    <a:pt x="80" y="0"/>
                    <a:pt x="61" y="1"/>
                  </a:cubicBezTo>
                  <a:cubicBezTo>
                    <a:pt x="50" y="1"/>
                    <a:pt x="39" y="2"/>
                    <a:pt x="28" y="5"/>
                  </a:cubicBezTo>
                  <a:cubicBezTo>
                    <a:pt x="22" y="7"/>
                    <a:pt x="12" y="10"/>
                    <a:pt x="8" y="16"/>
                  </a:cubicBezTo>
                  <a:cubicBezTo>
                    <a:pt x="5" y="20"/>
                    <a:pt x="0" y="26"/>
                    <a:pt x="1" y="37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1007">
              <a:extLst>
                <a:ext uri="{FF2B5EF4-FFF2-40B4-BE49-F238E27FC236}">
                  <a16:creationId xmlns:a16="http://schemas.microsoft.com/office/drawing/2014/main" id="{E0E51EB1-C085-41A7-9571-6C248092D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3122"/>
              <a:ext cx="265" cy="198"/>
            </a:xfrm>
            <a:custGeom>
              <a:avLst/>
              <a:gdLst>
                <a:gd name="T0" fmla="*/ 63 w 106"/>
                <a:gd name="T1" fmla="*/ 754 h 79"/>
                <a:gd name="T2" fmla="*/ 250 w 106"/>
                <a:gd name="T3" fmla="*/ 960 h 79"/>
                <a:gd name="T4" fmla="*/ 520 w 106"/>
                <a:gd name="T5" fmla="*/ 1163 h 79"/>
                <a:gd name="T6" fmla="*/ 1050 w 106"/>
                <a:gd name="T7" fmla="*/ 1130 h 79"/>
                <a:gd name="T8" fmla="*/ 1583 w 106"/>
                <a:gd name="T9" fmla="*/ 1038 h 79"/>
                <a:gd name="T10" fmla="*/ 1613 w 106"/>
                <a:gd name="T11" fmla="*/ 566 h 79"/>
                <a:gd name="T12" fmla="*/ 1395 w 106"/>
                <a:gd name="T13" fmla="*/ 83 h 79"/>
                <a:gd name="T14" fmla="*/ 800 w 106"/>
                <a:gd name="T15" fmla="*/ 221 h 79"/>
                <a:gd name="T16" fmla="*/ 188 w 106"/>
                <a:gd name="T17" fmla="*/ 409 h 79"/>
                <a:gd name="T18" fmla="*/ 63 w 106"/>
                <a:gd name="T19" fmla="*/ 754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79">
                  <a:moveTo>
                    <a:pt x="4" y="48"/>
                  </a:moveTo>
                  <a:cubicBezTo>
                    <a:pt x="6" y="53"/>
                    <a:pt x="12" y="57"/>
                    <a:pt x="16" y="61"/>
                  </a:cubicBezTo>
                  <a:cubicBezTo>
                    <a:pt x="21" y="65"/>
                    <a:pt x="27" y="71"/>
                    <a:pt x="33" y="74"/>
                  </a:cubicBezTo>
                  <a:cubicBezTo>
                    <a:pt x="45" y="79"/>
                    <a:pt x="56" y="76"/>
                    <a:pt x="67" y="72"/>
                  </a:cubicBezTo>
                  <a:cubicBezTo>
                    <a:pt x="77" y="69"/>
                    <a:pt x="94" y="75"/>
                    <a:pt x="101" y="66"/>
                  </a:cubicBezTo>
                  <a:cubicBezTo>
                    <a:pt x="106" y="60"/>
                    <a:pt x="105" y="43"/>
                    <a:pt x="103" y="36"/>
                  </a:cubicBezTo>
                  <a:cubicBezTo>
                    <a:pt x="102" y="26"/>
                    <a:pt x="98" y="8"/>
                    <a:pt x="89" y="5"/>
                  </a:cubicBezTo>
                  <a:cubicBezTo>
                    <a:pt x="78" y="0"/>
                    <a:pt x="61" y="12"/>
                    <a:pt x="51" y="14"/>
                  </a:cubicBezTo>
                  <a:cubicBezTo>
                    <a:pt x="39" y="15"/>
                    <a:pt x="22" y="17"/>
                    <a:pt x="12" y="26"/>
                  </a:cubicBezTo>
                  <a:cubicBezTo>
                    <a:pt x="7" y="30"/>
                    <a:pt x="0" y="42"/>
                    <a:pt x="4" y="48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1008">
              <a:extLst>
                <a:ext uri="{FF2B5EF4-FFF2-40B4-BE49-F238E27FC236}">
                  <a16:creationId xmlns:a16="http://schemas.microsoft.com/office/drawing/2014/main" id="{6F7778B2-7ADF-4D05-A4D2-DF6E08DAF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3647"/>
              <a:ext cx="290" cy="175"/>
            </a:xfrm>
            <a:custGeom>
              <a:avLst/>
              <a:gdLst>
                <a:gd name="T0" fmla="*/ 333 w 116"/>
                <a:gd name="T1" fmla="*/ 395 h 70"/>
                <a:gd name="T2" fmla="*/ 1063 w 116"/>
                <a:gd name="T3" fmla="*/ 50 h 70"/>
                <a:gd name="T4" fmla="*/ 1550 w 116"/>
                <a:gd name="T5" fmla="*/ 300 h 70"/>
                <a:gd name="T6" fmla="*/ 1675 w 116"/>
                <a:gd name="T7" fmla="*/ 895 h 70"/>
                <a:gd name="T8" fmla="*/ 1158 w 116"/>
                <a:gd name="T9" fmla="*/ 1063 h 70"/>
                <a:gd name="T10" fmla="*/ 613 w 116"/>
                <a:gd name="T11" fmla="*/ 1050 h 70"/>
                <a:gd name="T12" fmla="*/ 95 w 116"/>
                <a:gd name="T13" fmla="*/ 845 h 70"/>
                <a:gd name="T14" fmla="*/ 333 w 116"/>
                <a:gd name="T15" fmla="*/ 39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70">
                  <a:moveTo>
                    <a:pt x="21" y="25"/>
                  </a:moveTo>
                  <a:cubicBezTo>
                    <a:pt x="33" y="15"/>
                    <a:pt x="53" y="7"/>
                    <a:pt x="68" y="3"/>
                  </a:cubicBezTo>
                  <a:cubicBezTo>
                    <a:pt x="83" y="0"/>
                    <a:pt x="92" y="5"/>
                    <a:pt x="99" y="19"/>
                  </a:cubicBezTo>
                  <a:cubicBezTo>
                    <a:pt x="103" y="28"/>
                    <a:pt x="116" y="49"/>
                    <a:pt x="107" y="57"/>
                  </a:cubicBezTo>
                  <a:cubicBezTo>
                    <a:pt x="100" y="63"/>
                    <a:pt x="83" y="66"/>
                    <a:pt x="74" y="68"/>
                  </a:cubicBezTo>
                  <a:cubicBezTo>
                    <a:pt x="62" y="70"/>
                    <a:pt x="51" y="67"/>
                    <a:pt x="39" y="67"/>
                  </a:cubicBezTo>
                  <a:cubicBezTo>
                    <a:pt x="27" y="66"/>
                    <a:pt x="13" y="65"/>
                    <a:pt x="6" y="54"/>
                  </a:cubicBezTo>
                  <a:cubicBezTo>
                    <a:pt x="0" y="44"/>
                    <a:pt x="13" y="30"/>
                    <a:pt x="21" y="2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1009">
              <a:extLst>
                <a:ext uri="{FF2B5EF4-FFF2-40B4-BE49-F238E27FC236}">
                  <a16:creationId xmlns:a16="http://schemas.microsoft.com/office/drawing/2014/main" id="{56453721-D1FF-4CB4-B168-FC0DBEB3B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3810"/>
              <a:ext cx="262" cy="220"/>
            </a:xfrm>
            <a:custGeom>
              <a:avLst/>
              <a:gdLst>
                <a:gd name="T0" fmla="*/ 354 w 105"/>
                <a:gd name="T1" fmla="*/ 158 h 88"/>
                <a:gd name="T2" fmla="*/ 125 w 105"/>
                <a:gd name="T3" fmla="*/ 1033 h 88"/>
                <a:gd name="T4" fmla="*/ 541 w 105"/>
                <a:gd name="T5" fmla="*/ 1238 h 88"/>
                <a:gd name="T6" fmla="*/ 1008 w 105"/>
                <a:gd name="T7" fmla="*/ 1363 h 88"/>
                <a:gd name="T8" fmla="*/ 1619 w 105"/>
                <a:gd name="T9" fmla="*/ 720 h 88"/>
                <a:gd name="T10" fmla="*/ 1400 w 105"/>
                <a:gd name="T11" fmla="*/ 220 h 88"/>
                <a:gd name="T12" fmla="*/ 354 w 105"/>
                <a:gd name="T13" fmla="*/ 158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88">
                  <a:moveTo>
                    <a:pt x="23" y="10"/>
                  </a:moveTo>
                  <a:cubicBezTo>
                    <a:pt x="8" y="22"/>
                    <a:pt x="0" y="48"/>
                    <a:pt x="8" y="66"/>
                  </a:cubicBezTo>
                  <a:cubicBezTo>
                    <a:pt x="13" y="76"/>
                    <a:pt x="25" y="76"/>
                    <a:pt x="35" y="79"/>
                  </a:cubicBezTo>
                  <a:cubicBezTo>
                    <a:pt x="44" y="82"/>
                    <a:pt x="54" y="88"/>
                    <a:pt x="65" y="87"/>
                  </a:cubicBezTo>
                  <a:cubicBezTo>
                    <a:pt x="85" y="86"/>
                    <a:pt x="102" y="65"/>
                    <a:pt x="104" y="46"/>
                  </a:cubicBezTo>
                  <a:cubicBezTo>
                    <a:pt x="105" y="34"/>
                    <a:pt x="98" y="22"/>
                    <a:pt x="90" y="14"/>
                  </a:cubicBezTo>
                  <a:cubicBezTo>
                    <a:pt x="84" y="9"/>
                    <a:pt x="35" y="0"/>
                    <a:pt x="23" y="1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1010">
              <a:extLst>
                <a:ext uri="{FF2B5EF4-FFF2-40B4-BE49-F238E27FC236}">
                  <a16:creationId xmlns:a16="http://schemas.microsoft.com/office/drawing/2014/main" id="{8D9675FE-77FE-4E7D-A8FE-D364A2C69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3840"/>
              <a:ext cx="228" cy="182"/>
            </a:xfrm>
            <a:custGeom>
              <a:avLst/>
              <a:gdLst>
                <a:gd name="T0" fmla="*/ 145 w 91"/>
                <a:gd name="T1" fmla="*/ 229 h 73"/>
                <a:gd name="T2" fmla="*/ 992 w 91"/>
                <a:gd name="T3" fmla="*/ 75 h 73"/>
                <a:gd name="T4" fmla="*/ 1350 w 91"/>
                <a:gd name="T5" fmla="*/ 571 h 73"/>
                <a:gd name="T6" fmla="*/ 1005 w 91"/>
                <a:gd name="T7" fmla="*/ 808 h 73"/>
                <a:gd name="T8" fmla="*/ 459 w 91"/>
                <a:gd name="T9" fmla="*/ 1025 h 73"/>
                <a:gd name="T10" fmla="*/ 113 w 91"/>
                <a:gd name="T11" fmla="*/ 995 h 73"/>
                <a:gd name="T12" fmla="*/ 145 w 91"/>
                <a:gd name="T13" fmla="*/ 229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73">
                  <a:moveTo>
                    <a:pt x="9" y="15"/>
                  </a:moveTo>
                  <a:cubicBezTo>
                    <a:pt x="20" y="1"/>
                    <a:pt x="47" y="0"/>
                    <a:pt x="63" y="5"/>
                  </a:cubicBezTo>
                  <a:cubicBezTo>
                    <a:pt x="79" y="10"/>
                    <a:pt x="82" y="23"/>
                    <a:pt x="86" y="37"/>
                  </a:cubicBezTo>
                  <a:cubicBezTo>
                    <a:pt x="91" y="58"/>
                    <a:pt x="83" y="46"/>
                    <a:pt x="64" y="52"/>
                  </a:cubicBezTo>
                  <a:cubicBezTo>
                    <a:pt x="52" y="55"/>
                    <a:pt x="42" y="64"/>
                    <a:pt x="29" y="66"/>
                  </a:cubicBezTo>
                  <a:cubicBezTo>
                    <a:pt x="20" y="67"/>
                    <a:pt x="10" y="73"/>
                    <a:pt x="7" y="64"/>
                  </a:cubicBezTo>
                  <a:cubicBezTo>
                    <a:pt x="0" y="49"/>
                    <a:pt x="0" y="28"/>
                    <a:pt x="9" y="1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1011">
              <a:extLst>
                <a:ext uri="{FF2B5EF4-FFF2-40B4-BE49-F238E27FC236}">
                  <a16:creationId xmlns:a16="http://schemas.microsoft.com/office/drawing/2014/main" id="{B9F9A551-E2B9-4A3D-974E-D9B5A5646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3602"/>
              <a:ext cx="387" cy="288"/>
            </a:xfrm>
            <a:custGeom>
              <a:avLst/>
              <a:gdLst>
                <a:gd name="T0" fmla="*/ 779 w 155"/>
                <a:gd name="T1" fmla="*/ 551 h 115"/>
                <a:gd name="T2" fmla="*/ 125 w 155"/>
                <a:gd name="T3" fmla="*/ 1054 h 115"/>
                <a:gd name="T4" fmla="*/ 1278 w 155"/>
                <a:gd name="T5" fmla="*/ 1776 h 115"/>
                <a:gd name="T6" fmla="*/ 2245 w 155"/>
                <a:gd name="T7" fmla="*/ 1305 h 115"/>
                <a:gd name="T8" fmla="*/ 2087 w 155"/>
                <a:gd name="T9" fmla="*/ 145 h 115"/>
                <a:gd name="T10" fmla="*/ 779 w 155"/>
                <a:gd name="T11" fmla="*/ 551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115">
                  <a:moveTo>
                    <a:pt x="50" y="35"/>
                  </a:moveTo>
                  <a:cubicBezTo>
                    <a:pt x="20" y="44"/>
                    <a:pt x="0" y="41"/>
                    <a:pt x="8" y="67"/>
                  </a:cubicBezTo>
                  <a:cubicBezTo>
                    <a:pt x="16" y="92"/>
                    <a:pt x="44" y="111"/>
                    <a:pt x="82" y="113"/>
                  </a:cubicBezTo>
                  <a:cubicBezTo>
                    <a:pt x="120" y="115"/>
                    <a:pt x="138" y="105"/>
                    <a:pt x="144" y="83"/>
                  </a:cubicBezTo>
                  <a:cubicBezTo>
                    <a:pt x="151" y="60"/>
                    <a:pt x="155" y="19"/>
                    <a:pt x="134" y="9"/>
                  </a:cubicBezTo>
                  <a:cubicBezTo>
                    <a:pt x="114" y="0"/>
                    <a:pt x="74" y="22"/>
                    <a:pt x="50" y="3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1012">
              <a:extLst>
                <a:ext uri="{FF2B5EF4-FFF2-40B4-BE49-F238E27FC236}">
                  <a16:creationId xmlns:a16="http://schemas.microsoft.com/office/drawing/2014/main" id="{DEF7D246-A680-4AB8-A384-F081C5456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3700"/>
              <a:ext cx="310" cy="260"/>
            </a:xfrm>
            <a:custGeom>
              <a:avLst/>
              <a:gdLst>
                <a:gd name="T0" fmla="*/ 938 w 124"/>
                <a:gd name="T1" fmla="*/ 0 h 104"/>
                <a:gd name="T2" fmla="*/ 408 w 124"/>
                <a:gd name="T3" fmla="*/ 563 h 104"/>
                <a:gd name="T4" fmla="*/ 250 w 124"/>
                <a:gd name="T5" fmla="*/ 1408 h 104"/>
                <a:gd name="T6" fmla="*/ 1583 w 124"/>
                <a:gd name="T7" fmla="*/ 1438 h 104"/>
                <a:gd name="T8" fmla="*/ 1783 w 124"/>
                <a:gd name="T9" fmla="*/ 238 h 104"/>
                <a:gd name="T10" fmla="*/ 938 w 124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4">
                  <a:moveTo>
                    <a:pt x="60" y="0"/>
                  </a:moveTo>
                  <a:cubicBezTo>
                    <a:pt x="36" y="0"/>
                    <a:pt x="31" y="10"/>
                    <a:pt x="26" y="36"/>
                  </a:cubicBezTo>
                  <a:cubicBezTo>
                    <a:pt x="21" y="61"/>
                    <a:pt x="0" y="76"/>
                    <a:pt x="16" y="90"/>
                  </a:cubicBezTo>
                  <a:cubicBezTo>
                    <a:pt x="32" y="104"/>
                    <a:pt x="82" y="96"/>
                    <a:pt x="101" y="92"/>
                  </a:cubicBezTo>
                  <a:cubicBezTo>
                    <a:pt x="120" y="87"/>
                    <a:pt x="124" y="26"/>
                    <a:pt x="114" y="15"/>
                  </a:cubicBezTo>
                  <a:cubicBezTo>
                    <a:pt x="105" y="4"/>
                    <a:pt x="73" y="0"/>
                    <a:pt x="60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1013">
              <a:extLst>
                <a:ext uri="{FF2B5EF4-FFF2-40B4-BE49-F238E27FC236}">
                  <a16:creationId xmlns:a16="http://schemas.microsoft.com/office/drawing/2014/main" id="{F76A6A30-2336-4606-A342-AA740035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3852"/>
              <a:ext cx="260" cy="193"/>
            </a:xfrm>
            <a:custGeom>
              <a:avLst/>
              <a:gdLst>
                <a:gd name="T0" fmla="*/ 675 w 104"/>
                <a:gd name="T1" fmla="*/ 0 h 77"/>
                <a:gd name="T2" fmla="*/ 33 w 104"/>
                <a:gd name="T3" fmla="*/ 409 h 77"/>
                <a:gd name="T4" fmla="*/ 783 w 104"/>
                <a:gd name="T5" fmla="*/ 1130 h 77"/>
                <a:gd name="T6" fmla="*/ 1583 w 104"/>
                <a:gd name="T7" fmla="*/ 554 h 77"/>
                <a:gd name="T8" fmla="*/ 675 w 10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77">
                  <a:moveTo>
                    <a:pt x="43" y="0"/>
                  </a:moveTo>
                  <a:cubicBezTo>
                    <a:pt x="21" y="5"/>
                    <a:pt x="0" y="5"/>
                    <a:pt x="2" y="26"/>
                  </a:cubicBezTo>
                  <a:cubicBezTo>
                    <a:pt x="3" y="47"/>
                    <a:pt x="16" y="67"/>
                    <a:pt x="50" y="72"/>
                  </a:cubicBezTo>
                  <a:cubicBezTo>
                    <a:pt x="83" y="77"/>
                    <a:pt x="98" y="55"/>
                    <a:pt x="101" y="35"/>
                  </a:cubicBezTo>
                  <a:cubicBezTo>
                    <a:pt x="104" y="16"/>
                    <a:pt x="74" y="0"/>
                    <a:pt x="43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1014">
              <a:extLst>
                <a:ext uri="{FF2B5EF4-FFF2-40B4-BE49-F238E27FC236}">
                  <a16:creationId xmlns:a16="http://schemas.microsoft.com/office/drawing/2014/main" id="{E753E428-0A0A-4915-A037-1EB0B9683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3217"/>
              <a:ext cx="140" cy="180"/>
            </a:xfrm>
            <a:custGeom>
              <a:avLst/>
              <a:gdLst>
                <a:gd name="T0" fmla="*/ 875 w 56"/>
                <a:gd name="T1" fmla="*/ 0 h 72"/>
                <a:gd name="T2" fmla="*/ 750 w 56"/>
                <a:gd name="T3" fmla="*/ 112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2">
                  <a:moveTo>
                    <a:pt x="56" y="0"/>
                  </a:moveTo>
                  <a:cubicBezTo>
                    <a:pt x="34" y="16"/>
                    <a:pt x="0" y="49"/>
                    <a:pt x="48" y="72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1015">
              <a:extLst>
                <a:ext uri="{FF2B5EF4-FFF2-40B4-BE49-F238E27FC236}">
                  <a16:creationId xmlns:a16="http://schemas.microsoft.com/office/drawing/2014/main" id="{672AA845-FDA3-43CE-960C-B2B2F4958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952"/>
              <a:ext cx="347" cy="288"/>
            </a:xfrm>
            <a:custGeom>
              <a:avLst/>
              <a:gdLst>
                <a:gd name="T0" fmla="*/ 374 w 139"/>
                <a:gd name="T1" fmla="*/ 721 h 115"/>
                <a:gd name="T2" fmla="*/ 292 w 139"/>
                <a:gd name="T3" fmla="*/ 1475 h 115"/>
                <a:gd name="T4" fmla="*/ 1153 w 139"/>
                <a:gd name="T5" fmla="*/ 1285 h 115"/>
                <a:gd name="T6" fmla="*/ 2099 w 139"/>
                <a:gd name="T7" fmla="*/ 563 h 115"/>
                <a:gd name="T8" fmla="*/ 1341 w 139"/>
                <a:gd name="T9" fmla="*/ 113 h 115"/>
                <a:gd name="T10" fmla="*/ 374 w 139"/>
                <a:gd name="T11" fmla="*/ 721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15">
                  <a:moveTo>
                    <a:pt x="24" y="46"/>
                  </a:moveTo>
                  <a:cubicBezTo>
                    <a:pt x="4" y="65"/>
                    <a:pt x="0" y="74"/>
                    <a:pt x="19" y="94"/>
                  </a:cubicBezTo>
                  <a:cubicBezTo>
                    <a:pt x="38" y="115"/>
                    <a:pt x="39" y="100"/>
                    <a:pt x="74" y="82"/>
                  </a:cubicBezTo>
                  <a:cubicBezTo>
                    <a:pt x="108" y="65"/>
                    <a:pt x="132" y="62"/>
                    <a:pt x="135" y="36"/>
                  </a:cubicBezTo>
                  <a:cubicBezTo>
                    <a:pt x="139" y="10"/>
                    <a:pt x="111" y="0"/>
                    <a:pt x="86" y="7"/>
                  </a:cubicBezTo>
                  <a:cubicBezTo>
                    <a:pt x="60" y="14"/>
                    <a:pt x="33" y="36"/>
                    <a:pt x="24" y="4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1016">
              <a:extLst>
                <a:ext uri="{FF2B5EF4-FFF2-40B4-BE49-F238E27FC236}">
                  <a16:creationId xmlns:a16="http://schemas.microsoft.com/office/drawing/2014/main" id="{3AACE328-CA5A-42A1-80BA-7C236E21C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740"/>
              <a:ext cx="207" cy="202"/>
            </a:xfrm>
            <a:custGeom>
              <a:avLst/>
              <a:gdLst>
                <a:gd name="T0" fmla="*/ 279 w 83"/>
                <a:gd name="T1" fmla="*/ 449 h 81"/>
                <a:gd name="T2" fmla="*/ 12 w 83"/>
                <a:gd name="T3" fmla="*/ 1224 h 81"/>
                <a:gd name="T4" fmla="*/ 728 w 83"/>
                <a:gd name="T5" fmla="*/ 1244 h 81"/>
                <a:gd name="T6" fmla="*/ 1274 w 83"/>
                <a:gd name="T7" fmla="*/ 978 h 81"/>
                <a:gd name="T8" fmla="*/ 354 w 83"/>
                <a:gd name="T9" fmla="*/ 43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81">
                  <a:moveTo>
                    <a:pt x="18" y="29"/>
                  </a:moveTo>
                  <a:cubicBezTo>
                    <a:pt x="9" y="42"/>
                    <a:pt x="0" y="63"/>
                    <a:pt x="1" y="79"/>
                  </a:cubicBezTo>
                  <a:cubicBezTo>
                    <a:pt x="16" y="80"/>
                    <a:pt x="32" y="79"/>
                    <a:pt x="47" y="80"/>
                  </a:cubicBezTo>
                  <a:cubicBezTo>
                    <a:pt x="60" y="81"/>
                    <a:pt x="82" y="79"/>
                    <a:pt x="82" y="63"/>
                  </a:cubicBezTo>
                  <a:cubicBezTo>
                    <a:pt x="83" y="46"/>
                    <a:pt x="26" y="0"/>
                    <a:pt x="23" y="28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1017">
              <a:extLst>
                <a:ext uri="{FF2B5EF4-FFF2-40B4-BE49-F238E27FC236}">
                  <a16:creationId xmlns:a16="http://schemas.microsoft.com/office/drawing/2014/main" id="{930229EE-9F3F-4502-9830-AA9B63246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827"/>
              <a:ext cx="378" cy="308"/>
            </a:xfrm>
            <a:custGeom>
              <a:avLst/>
              <a:gdLst>
                <a:gd name="T0" fmla="*/ 375 w 151"/>
                <a:gd name="T1" fmla="*/ 646 h 123"/>
                <a:gd name="T2" fmla="*/ 751 w 151"/>
                <a:gd name="T3" fmla="*/ 1663 h 123"/>
                <a:gd name="T4" fmla="*/ 2193 w 151"/>
                <a:gd name="T5" fmla="*/ 1397 h 123"/>
                <a:gd name="T6" fmla="*/ 2276 w 151"/>
                <a:gd name="T7" fmla="*/ 659 h 123"/>
                <a:gd name="T8" fmla="*/ 1522 w 151"/>
                <a:gd name="T9" fmla="*/ 238 h 123"/>
                <a:gd name="T10" fmla="*/ 909 w 151"/>
                <a:gd name="T11" fmla="*/ 63 h 123"/>
                <a:gd name="T12" fmla="*/ 375 w 151"/>
                <a:gd name="T13" fmla="*/ 646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123">
                  <a:moveTo>
                    <a:pt x="24" y="41"/>
                  </a:moveTo>
                  <a:cubicBezTo>
                    <a:pt x="9" y="71"/>
                    <a:pt x="0" y="123"/>
                    <a:pt x="48" y="106"/>
                  </a:cubicBezTo>
                  <a:cubicBezTo>
                    <a:pt x="72" y="98"/>
                    <a:pt x="124" y="108"/>
                    <a:pt x="140" y="89"/>
                  </a:cubicBezTo>
                  <a:cubicBezTo>
                    <a:pt x="149" y="79"/>
                    <a:pt x="151" y="54"/>
                    <a:pt x="145" y="42"/>
                  </a:cubicBezTo>
                  <a:cubicBezTo>
                    <a:pt x="136" y="24"/>
                    <a:pt x="114" y="20"/>
                    <a:pt x="97" y="15"/>
                  </a:cubicBezTo>
                  <a:cubicBezTo>
                    <a:pt x="85" y="11"/>
                    <a:pt x="71" y="0"/>
                    <a:pt x="58" y="4"/>
                  </a:cubicBezTo>
                  <a:cubicBezTo>
                    <a:pt x="48" y="7"/>
                    <a:pt x="28" y="33"/>
                    <a:pt x="24" y="4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1018">
              <a:extLst>
                <a:ext uri="{FF2B5EF4-FFF2-40B4-BE49-F238E27FC236}">
                  <a16:creationId xmlns:a16="http://schemas.microsoft.com/office/drawing/2014/main" id="{CA246CA6-7AEA-47C2-A421-9DA3028B7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642"/>
              <a:ext cx="260" cy="243"/>
            </a:xfrm>
            <a:custGeom>
              <a:avLst/>
              <a:gdLst>
                <a:gd name="T0" fmla="*/ 645 w 104"/>
                <a:gd name="T1" fmla="*/ 346 h 97"/>
                <a:gd name="T2" fmla="*/ 425 w 104"/>
                <a:gd name="T3" fmla="*/ 1210 h 97"/>
                <a:gd name="T4" fmla="*/ 1375 w 104"/>
                <a:gd name="T5" fmla="*/ 1275 h 97"/>
                <a:gd name="T6" fmla="*/ 1583 w 104"/>
                <a:gd name="T7" fmla="*/ 363 h 97"/>
                <a:gd name="T8" fmla="*/ 738 w 104"/>
                <a:gd name="T9" fmla="*/ 301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7">
                  <a:moveTo>
                    <a:pt x="41" y="22"/>
                  </a:moveTo>
                  <a:cubicBezTo>
                    <a:pt x="27" y="38"/>
                    <a:pt x="0" y="64"/>
                    <a:pt x="27" y="77"/>
                  </a:cubicBezTo>
                  <a:cubicBezTo>
                    <a:pt x="43" y="85"/>
                    <a:pt x="76" y="97"/>
                    <a:pt x="88" y="81"/>
                  </a:cubicBezTo>
                  <a:cubicBezTo>
                    <a:pt x="97" y="69"/>
                    <a:pt x="104" y="37"/>
                    <a:pt x="101" y="23"/>
                  </a:cubicBezTo>
                  <a:cubicBezTo>
                    <a:pt x="96" y="0"/>
                    <a:pt x="64" y="14"/>
                    <a:pt x="47" y="19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1019">
              <a:extLst>
                <a:ext uri="{FF2B5EF4-FFF2-40B4-BE49-F238E27FC236}">
                  <a16:creationId xmlns:a16="http://schemas.microsoft.com/office/drawing/2014/main" id="{45E959C7-3F9C-41C1-B5B6-75C81B4E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850"/>
              <a:ext cx="240" cy="247"/>
            </a:xfrm>
            <a:custGeom>
              <a:avLst/>
              <a:gdLst>
                <a:gd name="T0" fmla="*/ 313 w 96"/>
                <a:gd name="T1" fmla="*/ 312 h 99"/>
                <a:gd name="T2" fmla="*/ 113 w 96"/>
                <a:gd name="T3" fmla="*/ 1040 h 99"/>
                <a:gd name="T4" fmla="*/ 1063 w 96"/>
                <a:gd name="T5" fmla="*/ 1537 h 99"/>
                <a:gd name="T6" fmla="*/ 1488 w 96"/>
                <a:gd name="T7" fmla="*/ 1058 h 99"/>
                <a:gd name="T8" fmla="*/ 1158 w 96"/>
                <a:gd name="T9" fmla="*/ 155 h 99"/>
                <a:gd name="T10" fmla="*/ 313 w 96"/>
                <a:gd name="T11" fmla="*/ 312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99">
                  <a:moveTo>
                    <a:pt x="20" y="20"/>
                  </a:moveTo>
                  <a:cubicBezTo>
                    <a:pt x="12" y="30"/>
                    <a:pt x="0" y="53"/>
                    <a:pt x="7" y="67"/>
                  </a:cubicBezTo>
                  <a:cubicBezTo>
                    <a:pt x="14" y="81"/>
                    <a:pt x="55" y="99"/>
                    <a:pt x="68" y="99"/>
                  </a:cubicBezTo>
                  <a:cubicBezTo>
                    <a:pt x="88" y="99"/>
                    <a:pt x="90" y="93"/>
                    <a:pt x="95" y="68"/>
                  </a:cubicBezTo>
                  <a:cubicBezTo>
                    <a:pt x="96" y="59"/>
                    <a:pt x="82" y="17"/>
                    <a:pt x="74" y="10"/>
                  </a:cubicBezTo>
                  <a:cubicBezTo>
                    <a:pt x="65" y="3"/>
                    <a:pt x="36" y="0"/>
                    <a:pt x="20" y="2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1020">
              <a:extLst>
                <a:ext uri="{FF2B5EF4-FFF2-40B4-BE49-F238E27FC236}">
                  <a16:creationId xmlns:a16="http://schemas.microsoft.com/office/drawing/2014/main" id="{AA575FC0-9C18-4D62-906C-883A023A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837"/>
              <a:ext cx="310" cy="243"/>
            </a:xfrm>
            <a:custGeom>
              <a:avLst/>
              <a:gdLst>
                <a:gd name="T0" fmla="*/ 208 w 124"/>
                <a:gd name="T1" fmla="*/ 283 h 97"/>
                <a:gd name="T2" fmla="*/ 220 w 124"/>
                <a:gd name="T3" fmla="*/ 1413 h 97"/>
                <a:gd name="T4" fmla="*/ 895 w 124"/>
                <a:gd name="T5" fmla="*/ 1476 h 97"/>
                <a:gd name="T6" fmla="*/ 1908 w 124"/>
                <a:gd name="T7" fmla="*/ 646 h 97"/>
                <a:gd name="T8" fmla="*/ 1333 w 124"/>
                <a:gd name="T9" fmla="*/ 0 h 97"/>
                <a:gd name="T10" fmla="*/ 750 w 124"/>
                <a:gd name="T11" fmla="*/ 95 h 97"/>
                <a:gd name="T12" fmla="*/ 208 w 124"/>
                <a:gd name="T13" fmla="*/ 283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97">
                  <a:moveTo>
                    <a:pt x="13" y="18"/>
                  </a:moveTo>
                  <a:cubicBezTo>
                    <a:pt x="6" y="33"/>
                    <a:pt x="0" y="77"/>
                    <a:pt x="14" y="90"/>
                  </a:cubicBezTo>
                  <a:cubicBezTo>
                    <a:pt x="23" y="97"/>
                    <a:pt x="46" y="96"/>
                    <a:pt x="57" y="94"/>
                  </a:cubicBezTo>
                  <a:cubicBezTo>
                    <a:pt x="83" y="89"/>
                    <a:pt x="118" y="70"/>
                    <a:pt x="122" y="41"/>
                  </a:cubicBezTo>
                  <a:cubicBezTo>
                    <a:pt x="124" y="22"/>
                    <a:pt x="106" y="0"/>
                    <a:pt x="85" y="0"/>
                  </a:cubicBezTo>
                  <a:cubicBezTo>
                    <a:pt x="73" y="0"/>
                    <a:pt x="61" y="6"/>
                    <a:pt x="48" y="6"/>
                  </a:cubicBezTo>
                  <a:cubicBezTo>
                    <a:pt x="39" y="7"/>
                    <a:pt x="13" y="11"/>
                    <a:pt x="13" y="18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1021">
              <a:extLst>
                <a:ext uri="{FF2B5EF4-FFF2-40B4-BE49-F238E27FC236}">
                  <a16:creationId xmlns:a16="http://schemas.microsoft.com/office/drawing/2014/main" id="{54FD9537-8B45-4AC1-A85A-8A818B09C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3010"/>
              <a:ext cx="307" cy="192"/>
            </a:xfrm>
            <a:custGeom>
              <a:avLst/>
              <a:gdLst>
                <a:gd name="T0" fmla="*/ 417 w 123"/>
                <a:gd name="T1" fmla="*/ 0 h 77"/>
                <a:gd name="T2" fmla="*/ 809 w 123"/>
                <a:gd name="T3" fmla="*/ 870 h 77"/>
                <a:gd name="T4" fmla="*/ 1682 w 123"/>
                <a:gd name="T5" fmla="*/ 1182 h 77"/>
                <a:gd name="T6" fmla="*/ 1682 w 123"/>
                <a:gd name="T7" fmla="*/ 416 h 77"/>
                <a:gd name="T8" fmla="*/ 1133 w 123"/>
                <a:gd name="T9" fmla="*/ 1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77">
                  <a:moveTo>
                    <a:pt x="27" y="0"/>
                  </a:moveTo>
                  <a:cubicBezTo>
                    <a:pt x="0" y="24"/>
                    <a:pt x="15" y="43"/>
                    <a:pt x="52" y="56"/>
                  </a:cubicBezTo>
                  <a:cubicBezTo>
                    <a:pt x="72" y="62"/>
                    <a:pt x="88" y="77"/>
                    <a:pt x="108" y="76"/>
                  </a:cubicBezTo>
                  <a:cubicBezTo>
                    <a:pt x="117" y="59"/>
                    <a:pt x="123" y="42"/>
                    <a:pt x="108" y="27"/>
                  </a:cubicBezTo>
                  <a:cubicBezTo>
                    <a:pt x="96" y="14"/>
                    <a:pt x="90" y="5"/>
                    <a:pt x="73" y="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1022">
              <a:extLst>
                <a:ext uri="{FF2B5EF4-FFF2-40B4-BE49-F238E27FC236}">
                  <a16:creationId xmlns:a16="http://schemas.microsoft.com/office/drawing/2014/main" id="{D4DD2A92-F656-43A3-AC73-BE9D1C312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770"/>
              <a:ext cx="390" cy="297"/>
            </a:xfrm>
            <a:custGeom>
              <a:avLst/>
              <a:gdLst>
                <a:gd name="T0" fmla="*/ 783 w 156"/>
                <a:gd name="T1" fmla="*/ 529 h 119"/>
                <a:gd name="T2" fmla="*/ 470 w 156"/>
                <a:gd name="T3" fmla="*/ 1403 h 119"/>
                <a:gd name="T4" fmla="*/ 1345 w 156"/>
                <a:gd name="T5" fmla="*/ 1837 h 119"/>
                <a:gd name="T6" fmla="*/ 1938 w 156"/>
                <a:gd name="T7" fmla="*/ 1600 h 119"/>
                <a:gd name="T8" fmla="*/ 2363 w 156"/>
                <a:gd name="T9" fmla="*/ 312 h 119"/>
                <a:gd name="T10" fmla="*/ 1688 w 156"/>
                <a:gd name="T11" fmla="*/ 387 h 119"/>
                <a:gd name="T12" fmla="*/ 783 w 156"/>
                <a:gd name="T13" fmla="*/ 529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19">
                  <a:moveTo>
                    <a:pt x="50" y="34"/>
                  </a:moveTo>
                  <a:cubicBezTo>
                    <a:pt x="24" y="34"/>
                    <a:pt x="0" y="78"/>
                    <a:pt x="30" y="90"/>
                  </a:cubicBezTo>
                  <a:cubicBezTo>
                    <a:pt x="45" y="95"/>
                    <a:pt x="70" y="119"/>
                    <a:pt x="86" y="118"/>
                  </a:cubicBezTo>
                  <a:cubicBezTo>
                    <a:pt x="97" y="117"/>
                    <a:pt x="114" y="107"/>
                    <a:pt x="124" y="103"/>
                  </a:cubicBezTo>
                  <a:cubicBezTo>
                    <a:pt x="138" y="96"/>
                    <a:pt x="156" y="35"/>
                    <a:pt x="151" y="20"/>
                  </a:cubicBezTo>
                  <a:cubicBezTo>
                    <a:pt x="144" y="0"/>
                    <a:pt x="120" y="21"/>
                    <a:pt x="108" y="25"/>
                  </a:cubicBezTo>
                  <a:cubicBezTo>
                    <a:pt x="89" y="32"/>
                    <a:pt x="70" y="34"/>
                    <a:pt x="50" y="3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1023">
              <a:extLst>
                <a:ext uri="{FF2B5EF4-FFF2-40B4-BE49-F238E27FC236}">
                  <a16:creationId xmlns:a16="http://schemas.microsoft.com/office/drawing/2014/main" id="{CBA0C966-4E1E-4E0F-82B3-EBA4DF167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865"/>
              <a:ext cx="333" cy="190"/>
            </a:xfrm>
            <a:custGeom>
              <a:avLst/>
              <a:gdLst>
                <a:gd name="T0" fmla="*/ 283 w 133"/>
                <a:gd name="T1" fmla="*/ 220 h 76"/>
                <a:gd name="T2" fmla="*/ 1535 w 133"/>
                <a:gd name="T3" fmla="*/ 345 h 76"/>
                <a:gd name="T4" fmla="*/ 1680 w 133"/>
                <a:gd name="T5" fmla="*/ 1063 h 76"/>
                <a:gd name="T6" fmla="*/ 801 w 133"/>
                <a:gd name="T7" fmla="*/ 1175 h 76"/>
                <a:gd name="T8" fmla="*/ 188 w 133"/>
                <a:gd name="T9" fmla="*/ 1083 h 76"/>
                <a:gd name="T10" fmla="*/ 283 w 133"/>
                <a:gd name="T11" fmla="*/ 22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76">
                  <a:moveTo>
                    <a:pt x="18" y="14"/>
                  </a:moveTo>
                  <a:cubicBezTo>
                    <a:pt x="19" y="0"/>
                    <a:pt x="73" y="18"/>
                    <a:pt x="98" y="22"/>
                  </a:cubicBezTo>
                  <a:cubicBezTo>
                    <a:pt x="123" y="26"/>
                    <a:pt x="133" y="55"/>
                    <a:pt x="107" y="68"/>
                  </a:cubicBezTo>
                  <a:cubicBezTo>
                    <a:pt x="91" y="76"/>
                    <a:pt x="69" y="76"/>
                    <a:pt x="51" y="75"/>
                  </a:cubicBezTo>
                  <a:cubicBezTo>
                    <a:pt x="42" y="74"/>
                    <a:pt x="19" y="75"/>
                    <a:pt x="12" y="69"/>
                  </a:cubicBezTo>
                  <a:cubicBezTo>
                    <a:pt x="0" y="60"/>
                    <a:pt x="12" y="24"/>
                    <a:pt x="18" y="14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24">
              <a:extLst>
                <a:ext uri="{FF2B5EF4-FFF2-40B4-BE49-F238E27FC236}">
                  <a16:creationId xmlns:a16="http://schemas.microsoft.com/office/drawing/2014/main" id="{9FF72E02-27E3-4C66-B67F-AEBD09003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867"/>
              <a:ext cx="228" cy="208"/>
            </a:xfrm>
            <a:custGeom>
              <a:avLst/>
              <a:gdLst>
                <a:gd name="T0" fmla="*/ 616 w 91"/>
                <a:gd name="T1" fmla="*/ 0 h 83"/>
                <a:gd name="T2" fmla="*/ 271 w 91"/>
                <a:gd name="T3" fmla="*/ 363 h 83"/>
                <a:gd name="T4" fmla="*/ 0 w 91"/>
                <a:gd name="T5" fmla="*/ 897 h 83"/>
                <a:gd name="T6" fmla="*/ 1005 w 91"/>
                <a:gd name="T7" fmla="*/ 1225 h 83"/>
                <a:gd name="T8" fmla="*/ 1130 w 91"/>
                <a:gd name="T9" fmla="*/ 554 h 83"/>
                <a:gd name="T10" fmla="*/ 616 w 91"/>
                <a:gd name="T11" fmla="*/ 0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83">
                  <a:moveTo>
                    <a:pt x="39" y="0"/>
                  </a:moveTo>
                  <a:cubicBezTo>
                    <a:pt x="29" y="3"/>
                    <a:pt x="21" y="14"/>
                    <a:pt x="17" y="23"/>
                  </a:cubicBezTo>
                  <a:cubicBezTo>
                    <a:pt x="12" y="32"/>
                    <a:pt x="0" y="47"/>
                    <a:pt x="0" y="57"/>
                  </a:cubicBezTo>
                  <a:cubicBezTo>
                    <a:pt x="0" y="83"/>
                    <a:pt x="48" y="82"/>
                    <a:pt x="64" y="78"/>
                  </a:cubicBezTo>
                  <a:cubicBezTo>
                    <a:pt x="91" y="70"/>
                    <a:pt x="76" y="54"/>
                    <a:pt x="72" y="35"/>
                  </a:cubicBezTo>
                  <a:cubicBezTo>
                    <a:pt x="68" y="13"/>
                    <a:pt x="67" y="0"/>
                    <a:pt x="39" y="0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25">
              <a:extLst>
                <a:ext uri="{FF2B5EF4-FFF2-40B4-BE49-F238E27FC236}">
                  <a16:creationId xmlns:a16="http://schemas.microsoft.com/office/drawing/2014/main" id="{5CFFAA0F-391B-400D-8917-07B476858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955"/>
              <a:ext cx="273" cy="232"/>
            </a:xfrm>
            <a:custGeom>
              <a:avLst/>
              <a:gdLst>
                <a:gd name="T0" fmla="*/ 283 w 109"/>
                <a:gd name="T1" fmla="*/ 75 h 93"/>
                <a:gd name="T2" fmla="*/ 33 w 109"/>
                <a:gd name="T3" fmla="*/ 621 h 93"/>
                <a:gd name="T4" fmla="*/ 533 w 109"/>
                <a:gd name="T5" fmla="*/ 1432 h 93"/>
                <a:gd name="T6" fmla="*/ 1272 w 109"/>
                <a:gd name="T7" fmla="*/ 1399 h 93"/>
                <a:gd name="T8" fmla="*/ 1651 w 109"/>
                <a:gd name="T9" fmla="*/ 654 h 93"/>
                <a:gd name="T10" fmla="*/ 1618 w 109"/>
                <a:gd name="T11" fmla="*/ 249 h 93"/>
                <a:gd name="T12" fmla="*/ 1192 w 109"/>
                <a:gd name="T13" fmla="*/ 137 h 93"/>
                <a:gd name="T14" fmla="*/ 283 w 109"/>
                <a:gd name="T15" fmla="*/ 75 h 93"/>
                <a:gd name="T16" fmla="*/ 283 w 109"/>
                <a:gd name="T17" fmla="*/ 75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93">
                  <a:moveTo>
                    <a:pt x="18" y="5"/>
                  </a:moveTo>
                  <a:cubicBezTo>
                    <a:pt x="12" y="12"/>
                    <a:pt x="2" y="30"/>
                    <a:pt x="2" y="40"/>
                  </a:cubicBezTo>
                  <a:cubicBezTo>
                    <a:pt x="0" y="62"/>
                    <a:pt x="16" y="92"/>
                    <a:pt x="34" y="92"/>
                  </a:cubicBezTo>
                  <a:cubicBezTo>
                    <a:pt x="50" y="93"/>
                    <a:pt x="66" y="93"/>
                    <a:pt x="81" y="90"/>
                  </a:cubicBezTo>
                  <a:cubicBezTo>
                    <a:pt x="96" y="87"/>
                    <a:pt x="105" y="57"/>
                    <a:pt x="105" y="42"/>
                  </a:cubicBezTo>
                  <a:cubicBezTo>
                    <a:pt x="105" y="35"/>
                    <a:pt x="109" y="23"/>
                    <a:pt x="103" y="16"/>
                  </a:cubicBezTo>
                  <a:cubicBezTo>
                    <a:pt x="98" y="10"/>
                    <a:pt x="83" y="9"/>
                    <a:pt x="76" y="9"/>
                  </a:cubicBezTo>
                  <a:cubicBezTo>
                    <a:pt x="59" y="7"/>
                    <a:pt x="35" y="0"/>
                    <a:pt x="18" y="5"/>
                  </a:cubicBezTo>
                  <a:cubicBezTo>
                    <a:pt x="18" y="5"/>
                    <a:pt x="19" y="4"/>
                    <a:pt x="18" y="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26">
              <a:extLst>
                <a:ext uri="{FF2B5EF4-FFF2-40B4-BE49-F238E27FC236}">
                  <a16:creationId xmlns:a16="http://schemas.microsoft.com/office/drawing/2014/main" id="{1EC83CCB-DF51-4BEA-917D-FA8EA7C03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4007"/>
              <a:ext cx="317" cy="180"/>
            </a:xfrm>
            <a:custGeom>
              <a:avLst/>
              <a:gdLst>
                <a:gd name="T0" fmla="*/ 1133 w 127"/>
                <a:gd name="T1" fmla="*/ 95 h 72"/>
                <a:gd name="T2" fmla="*/ 437 w 127"/>
                <a:gd name="T3" fmla="*/ 425 h 72"/>
                <a:gd name="T4" fmla="*/ 42 w 127"/>
                <a:gd name="T5" fmla="*/ 800 h 72"/>
                <a:gd name="T6" fmla="*/ 716 w 127"/>
                <a:gd name="T7" fmla="*/ 1063 h 72"/>
                <a:gd name="T8" fmla="*/ 1695 w 127"/>
                <a:gd name="T9" fmla="*/ 800 h 72"/>
                <a:gd name="T10" fmla="*/ 1775 w 127"/>
                <a:gd name="T11" fmla="*/ 300 h 72"/>
                <a:gd name="T12" fmla="*/ 1133 w 127"/>
                <a:gd name="T13" fmla="*/ 95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72">
                  <a:moveTo>
                    <a:pt x="73" y="6"/>
                  </a:moveTo>
                  <a:cubicBezTo>
                    <a:pt x="58" y="15"/>
                    <a:pt x="45" y="24"/>
                    <a:pt x="28" y="27"/>
                  </a:cubicBezTo>
                  <a:cubicBezTo>
                    <a:pt x="14" y="29"/>
                    <a:pt x="0" y="34"/>
                    <a:pt x="3" y="51"/>
                  </a:cubicBezTo>
                  <a:cubicBezTo>
                    <a:pt x="5" y="72"/>
                    <a:pt x="31" y="71"/>
                    <a:pt x="46" y="68"/>
                  </a:cubicBezTo>
                  <a:cubicBezTo>
                    <a:pt x="66" y="66"/>
                    <a:pt x="91" y="61"/>
                    <a:pt x="109" y="51"/>
                  </a:cubicBezTo>
                  <a:cubicBezTo>
                    <a:pt x="125" y="43"/>
                    <a:pt x="127" y="31"/>
                    <a:pt x="114" y="19"/>
                  </a:cubicBezTo>
                  <a:cubicBezTo>
                    <a:pt x="102" y="8"/>
                    <a:pt x="80" y="0"/>
                    <a:pt x="73" y="6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27">
              <a:extLst>
                <a:ext uri="{FF2B5EF4-FFF2-40B4-BE49-F238E27FC236}">
                  <a16:creationId xmlns:a16="http://schemas.microsoft.com/office/drawing/2014/main" id="{5DC441A2-1788-4684-9F16-3E8319752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862"/>
              <a:ext cx="243" cy="340"/>
            </a:xfrm>
            <a:custGeom>
              <a:avLst/>
              <a:gdLst>
                <a:gd name="T0" fmla="*/ 376 w 97"/>
                <a:gd name="T1" fmla="*/ 188 h 136"/>
                <a:gd name="T2" fmla="*/ 1243 w 97"/>
                <a:gd name="T3" fmla="*/ 250 h 136"/>
                <a:gd name="T4" fmla="*/ 1493 w 97"/>
                <a:gd name="T5" fmla="*/ 863 h 136"/>
                <a:gd name="T6" fmla="*/ 709 w 97"/>
                <a:gd name="T7" fmla="*/ 2095 h 136"/>
                <a:gd name="T8" fmla="*/ 0 w 97"/>
                <a:gd name="T9" fmla="*/ 1583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36">
                  <a:moveTo>
                    <a:pt x="24" y="12"/>
                  </a:moveTo>
                  <a:cubicBezTo>
                    <a:pt x="40" y="0"/>
                    <a:pt x="62" y="3"/>
                    <a:pt x="79" y="16"/>
                  </a:cubicBezTo>
                  <a:cubicBezTo>
                    <a:pt x="97" y="28"/>
                    <a:pt x="95" y="50"/>
                    <a:pt x="95" y="55"/>
                  </a:cubicBezTo>
                  <a:cubicBezTo>
                    <a:pt x="95" y="61"/>
                    <a:pt x="63" y="132"/>
                    <a:pt x="45" y="134"/>
                  </a:cubicBezTo>
                  <a:cubicBezTo>
                    <a:pt x="28" y="136"/>
                    <a:pt x="2" y="119"/>
                    <a:pt x="0" y="101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28">
              <a:extLst>
                <a:ext uri="{FF2B5EF4-FFF2-40B4-BE49-F238E27FC236}">
                  <a16:creationId xmlns:a16="http://schemas.microsoft.com/office/drawing/2014/main" id="{DD599C41-8C18-4CE7-B9FF-43A572307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175"/>
              <a:ext cx="371" cy="252"/>
            </a:xfrm>
            <a:custGeom>
              <a:avLst/>
              <a:gdLst>
                <a:gd name="T0" fmla="*/ 617 w 148"/>
                <a:gd name="T1" fmla="*/ 0 h 101"/>
                <a:gd name="T2" fmla="*/ 1514 w 148"/>
                <a:gd name="T3" fmla="*/ 374 h 101"/>
                <a:gd name="T4" fmla="*/ 2236 w 148"/>
                <a:gd name="T5" fmla="*/ 841 h 101"/>
                <a:gd name="T6" fmla="*/ 785 w 148"/>
                <a:gd name="T7" fmla="*/ 1475 h 101"/>
                <a:gd name="T8" fmla="*/ 313 w 148"/>
                <a:gd name="T9" fmla="*/ 1524 h 101"/>
                <a:gd name="T10" fmla="*/ 0 w 148"/>
                <a:gd name="T11" fmla="*/ 853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01">
                  <a:moveTo>
                    <a:pt x="39" y="0"/>
                  </a:moveTo>
                  <a:cubicBezTo>
                    <a:pt x="57" y="15"/>
                    <a:pt x="71" y="21"/>
                    <a:pt x="96" y="24"/>
                  </a:cubicBezTo>
                  <a:cubicBezTo>
                    <a:pt x="117" y="28"/>
                    <a:pt x="137" y="28"/>
                    <a:pt x="142" y="54"/>
                  </a:cubicBezTo>
                  <a:cubicBezTo>
                    <a:pt x="148" y="92"/>
                    <a:pt x="76" y="93"/>
                    <a:pt x="50" y="95"/>
                  </a:cubicBezTo>
                  <a:cubicBezTo>
                    <a:pt x="41" y="95"/>
                    <a:pt x="29" y="101"/>
                    <a:pt x="20" y="98"/>
                  </a:cubicBezTo>
                  <a:cubicBezTo>
                    <a:pt x="1" y="93"/>
                    <a:pt x="0" y="71"/>
                    <a:pt x="0" y="55"/>
                  </a:cubicBezTo>
                </a:path>
              </a:pathLst>
            </a:custGeom>
            <a:solidFill>
              <a:srgbClr val="FC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1029">
              <a:extLst>
                <a:ext uri="{FF2B5EF4-FFF2-40B4-BE49-F238E27FC236}">
                  <a16:creationId xmlns:a16="http://schemas.microsoft.com/office/drawing/2014/main" id="{61287702-D2C7-4E51-8111-5D3EE161A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635"/>
              <a:ext cx="150" cy="150"/>
            </a:xfrm>
            <a:custGeom>
              <a:avLst/>
              <a:gdLst>
                <a:gd name="T0" fmla="*/ 83 w 60"/>
                <a:gd name="T1" fmla="*/ 188 h 60"/>
                <a:gd name="T2" fmla="*/ 300 w 60"/>
                <a:gd name="T3" fmla="*/ 938 h 60"/>
                <a:gd name="T4" fmla="*/ 250 w 60"/>
                <a:gd name="T5" fmla="*/ 395 h 60"/>
                <a:gd name="T6" fmla="*/ 938 w 60"/>
                <a:gd name="T7" fmla="*/ 158 h 60"/>
                <a:gd name="T8" fmla="*/ 175 w 60"/>
                <a:gd name="T9" fmla="*/ 158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" y="12"/>
                  </a:moveTo>
                  <a:cubicBezTo>
                    <a:pt x="0" y="27"/>
                    <a:pt x="5" y="53"/>
                    <a:pt x="19" y="60"/>
                  </a:cubicBezTo>
                  <a:cubicBezTo>
                    <a:pt x="17" y="48"/>
                    <a:pt x="4" y="36"/>
                    <a:pt x="16" y="25"/>
                  </a:cubicBezTo>
                  <a:cubicBezTo>
                    <a:pt x="27" y="15"/>
                    <a:pt x="47" y="16"/>
                    <a:pt x="60" y="10"/>
                  </a:cubicBezTo>
                  <a:cubicBezTo>
                    <a:pt x="47" y="0"/>
                    <a:pt x="26" y="7"/>
                    <a:pt x="11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1030">
              <a:extLst>
                <a:ext uri="{FF2B5EF4-FFF2-40B4-BE49-F238E27FC236}">
                  <a16:creationId xmlns:a16="http://schemas.microsoft.com/office/drawing/2014/main" id="{FCDFEE39-0E50-4423-9215-A6232FA21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495"/>
              <a:ext cx="225" cy="95"/>
            </a:xfrm>
            <a:custGeom>
              <a:avLst/>
              <a:gdLst>
                <a:gd name="T0" fmla="*/ 645 w 90"/>
                <a:gd name="T1" fmla="*/ 33 h 38"/>
                <a:gd name="T2" fmla="*/ 145 w 90"/>
                <a:gd name="T3" fmla="*/ 95 h 38"/>
                <a:gd name="T4" fmla="*/ 333 w 90"/>
                <a:gd name="T5" fmla="*/ 550 h 38"/>
                <a:gd name="T6" fmla="*/ 500 w 90"/>
                <a:gd name="T7" fmla="*/ 208 h 38"/>
                <a:gd name="T8" fmla="*/ 1408 w 90"/>
                <a:gd name="T9" fmla="*/ 208 h 38"/>
                <a:gd name="T10" fmla="*/ 1363 w 90"/>
                <a:gd name="T11" fmla="*/ 188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38">
                  <a:moveTo>
                    <a:pt x="41" y="2"/>
                  </a:moveTo>
                  <a:cubicBezTo>
                    <a:pt x="34" y="0"/>
                    <a:pt x="15" y="0"/>
                    <a:pt x="9" y="6"/>
                  </a:cubicBezTo>
                  <a:cubicBezTo>
                    <a:pt x="0" y="15"/>
                    <a:pt x="6" y="38"/>
                    <a:pt x="21" y="35"/>
                  </a:cubicBezTo>
                  <a:cubicBezTo>
                    <a:pt x="18" y="21"/>
                    <a:pt x="14" y="18"/>
                    <a:pt x="32" y="13"/>
                  </a:cubicBezTo>
                  <a:cubicBezTo>
                    <a:pt x="50" y="9"/>
                    <a:pt x="72" y="13"/>
                    <a:pt x="90" y="13"/>
                  </a:cubicBezTo>
                  <a:cubicBezTo>
                    <a:pt x="89" y="12"/>
                    <a:pt x="88" y="12"/>
                    <a:pt x="87" y="1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31">
              <a:extLst>
                <a:ext uri="{FF2B5EF4-FFF2-40B4-BE49-F238E27FC236}">
                  <a16:creationId xmlns:a16="http://schemas.microsoft.com/office/drawing/2014/main" id="{CDDD8CC6-DCEE-4535-A61F-7CE3CF8D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492"/>
              <a:ext cx="182" cy="110"/>
            </a:xfrm>
            <a:custGeom>
              <a:avLst/>
              <a:gdLst>
                <a:gd name="T0" fmla="*/ 155 w 73"/>
                <a:gd name="T1" fmla="*/ 188 h 44"/>
                <a:gd name="T2" fmla="*/ 75 w 73"/>
                <a:gd name="T3" fmla="*/ 688 h 44"/>
                <a:gd name="T4" fmla="*/ 1132 w 73"/>
                <a:gd name="T5" fmla="*/ 220 h 44"/>
                <a:gd name="T6" fmla="*/ 591 w 73"/>
                <a:gd name="T7" fmla="*/ 20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44">
                  <a:moveTo>
                    <a:pt x="10" y="12"/>
                  </a:moveTo>
                  <a:cubicBezTo>
                    <a:pt x="1" y="17"/>
                    <a:pt x="0" y="37"/>
                    <a:pt x="5" y="44"/>
                  </a:cubicBezTo>
                  <a:cubicBezTo>
                    <a:pt x="6" y="0"/>
                    <a:pt x="46" y="25"/>
                    <a:pt x="73" y="14"/>
                  </a:cubicBezTo>
                  <a:cubicBezTo>
                    <a:pt x="64" y="8"/>
                    <a:pt x="48" y="13"/>
                    <a:pt x="38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32">
              <a:extLst>
                <a:ext uri="{FF2B5EF4-FFF2-40B4-BE49-F238E27FC236}">
                  <a16:creationId xmlns:a16="http://schemas.microsoft.com/office/drawing/2014/main" id="{2565CA14-BE10-438E-8B49-7C9576C88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475"/>
              <a:ext cx="265" cy="90"/>
            </a:xfrm>
            <a:custGeom>
              <a:avLst/>
              <a:gdLst>
                <a:gd name="T0" fmla="*/ 408 w 106"/>
                <a:gd name="T1" fmla="*/ 158 h 36"/>
                <a:gd name="T2" fmla="*/ 300 w 106"/>
                <a:gd name="T3" fmla="*/ 563 h 36"/>
                <a:gd name="T4" fmla="*/ 720 w 106"/>
                <a:gd name="T5" fmla="*/ 188 h 36"/>
                <a:gd name="T6" fmla="*/ 1658 w 106"/>
                <a:gd name="T7" fmla="*/ 220 h 36"/>
                <a:gd name="T8" fmla="*/ 645 w 106"/>
                <a:gd name="T9" fmla="*/ 6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6">
                  <a:moveTo>
                    <a:pt x="26" y="10"/>
                  </a:moveTo>
                  <a:cubicBezTo>
                    <a:pt x="7" y="4"/>
                    <a:pt x="0" y="29"/>
                    <a:pt x="19" y="36"/>
                  </a:cubicBezTo>
                  <a:cubicBezTo>
                    <a:pt x="16" y="12"/>
                    <a:pt x="22" y="12"/>
                    <a:pt x="46" y="12"/>
                  </a:cubicBezTo>
                  <a:cubicBezTo>
                    <a:pt x="66" y="11"/>
                    <a:pt x="87" y="15"/>
                    <a:pt x="106" y="14"/>
                  </a:cubicBezTo>
                  <a:cubicBezTo>
                    <a:pt x="91" y="0"/>
                    <a:pt x="60" y="1"/>
                    <a:pt x="41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33">
              <a:extLst>
                <a:ext uri="{FF2B5EF4-FFF2-40B4-BE49-F238E27FC236}">
                  <a16:creationId xmlns:a16="http://schemas.microsoft.com/office/drawing/2014/main" id="{4A0B93F5-EF38-4EB2-BA6E-D3537EB2C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410"/>
              <a:ext cx="173" cy="120"/>
            </a:xfrm>
            <a:custGeom>
              <a:avLst/>
              <a:gdLst>
                <a:gd name="T0" fmla="*/ 679 w 69"/>
                <a:gd name="T1" fmla="*/ 0 h 48"/>
                <a:gd name="T2" fmla="*/ 238 w 69"/>
                <a:gd name="T3" fmla="*/ 250 h 48"/>
                <a:gd name="T4" fmla="*/ 301 w 69"/>
                <a:gd name="T5" fmla="*/ 738 h 48"/>
                <a:gd name="T6" fmla="*/ 364 w 69"/>
                <a:gd name="T7" fmla="*/ 345 h 48"/>
                <a:gd name="T8" fmla="*/ 1088 w 69"/>
                <a:gd name="T9" fmla="*/ 458 h 48"/>
                <a:gd name="T10" fmla="*/ 805 w 69"/>
                <a:gd name="T11" fmla="*/ 5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48">
                  <a:moveTo>
                    <a:pt x="43" y="0"/>
                  </a:moveTo>
                  <a:cubicBezTo>
                    <a:pt x="33" y="2"/>
                    <a:pt x="22" y="8"/>
                    <a:pt x="15" y="16"/>
                  </a:cubicBezTo>
                  <a:cubicBezTo>
                    <a:pt x="9" y="23"/>
                    <a:pt x="0" y="48"/>
                    <a:pt x="19" y="47"/>
                  </a:cubicBezTo>
                  <a:cubicBezTo>
                    <a:pt x="32" y="47"/>
                    <a:pt x="18" y="30"/>
                    <a:pt x="23" y="22"/>
                  </a:cubicBezTo>
                  <a:cubicBezTo>
                    <a:pt x="33" y="8"/>
                    <a:pt x="61" y="19"/>
                    <a:pt x="69" y="29"/>
                  </a:cubicBezTo>
                  <a:cubicBezTo>
                    <a:pt x="65" y="21"/>
                    <a:pt x="58" y="7"/>
                    <a:pt x="51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034">
              <a:extLst>
                <a:ext uri="{FF2B5EF4-FFF2-40B4-BE49-F238E27FC236}">
                  <a16:creationId xmlns:a16="http://schemas.microsoft.com/office/drawing/2014/main" id="{91566F54-E7CC-4CB9-BAD0-9D248AF8D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307"/>
              <a:ext cx="193" cy="85"/>
            </a:xfrm>
            <a:custGeom>
              <a:avLst/>
              <a:gdLst>
                <a:gd name="T0" fmla="*/ 521 w 77"/>
                <a:gd name="T1" fmla="*/ 63 h 34"/>
                <a:gd name="T2" fmla="*/ 0 w 77"/>
                <a:gd name="T3" fmla="*/ 220 h 34"/>
                <a:gd name="T4" fmla="*/ 772 w 77"/>
                <a:gd name="T5" fmla="*/ 300 h 34"/>
                <a:gd name="T6" fmla="*/ 1213 w 77"/>
                <a:gd name="T7" fmla="*/ 520 h 34"/>
                <a:gd name="T8" fmla="*/ 785 w 77"/>
                <a:gd name="T9" fmla="*/ 14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4">
                  <a:moveTo>
                    <a:pt x="33" y="4"/>
                  </a:moveTo>
                  <a:cubicBezTo>
                    <a:pt x="22" y="5"/>
                    <a:pt x="7" y="0"/>
                    <a:pt x="0" y="14"/>
                  </a:cubicBezTo>
                  <a:cubicBezTo>
                    <a:pt x="14" y="29"/>
                    <a:pt x="33" y="16"/>
                    <a:pt x="49" y="19"/>
                  </a:cubicBezTo>
                  <a:cubicBezTo>
                    <a:pt x="59" y="22"/>
                    <a:pt x="67" y="34"/>
                    <a:pt x="77" y="33"/>
                  </a:cubicBezTo>
                  <a:cubicBezTo>
                    <a:pt x="71" y="22"/>
                    <a:pt x="56" y="16"/>
                    <a:pt x="50" y="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035">
              <a:extLst>
                <a:ext uri="{FF2B5EF4-FFF2-40B4-BE49-F238E27FC236}">
                  <a16:creationId xmlns:a16="http://schemas.microsoft.com/office/drawing/2014/main" id="{CDD271FE-BC68-4F77-BD9B-FD8B103F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407"/>
              <a:ext cx="123" cy="105"/>
            </a:xfrm>
            <a:custGeom>
              <a:avLst/>
              <a:gdLst>
                <a:gd name="T0" fmla="*/ 50 w 49"/>
                <a:gd name="T1" fmla="*/ 188 h 42"/>
                <a:gd name="T2" fmla="*/ 251 w 49"/>
                <a:gd name="T3" fmla="*/ 658 h 42"/>
                <a:gd name="T4" fmla="*/ 208 w 49"/>
                <a:gd name="T5" fmla="*/ 238 h 42"/>
                <a:gd name="T6" fmla="*/ 776 w 49"/>
                <a:gd name="T7" fmla="*/ 158 h 42"/>
                <a:gd name="T8" fmla="*/ 0 w 49"/>
                <a:gd name="T9" fmla="*/ 17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2">
                  <a:moveTo>
                    <a:pt x="3" y="12"/>
                  </a:moveTo>
                  <a:cubicBezTo>
                    <a:pt x="3" y="22"/>
                    <a:pt x="5" y="40"/>
                    <a:pt x="16" y="42"/>
                  </a:cubicBezTo>
                  <a:cubicBezTo>
                    <a:pt x="16" y="34"/>
                    <a:pt x="7" y="21"/>
                    <a:pt x="13" y="15"/>
                  </a:cubicBezTo>
                  <a:cubicBezTo>
                    <a:pt x="19" y="8"/>
                    <a:pt x="41" y="16"/>
                    <a:pt x="49" y="10"/>
                  </a:cubicBezTo>
                  <a:cubicBezTo>
                    <a:pt x="39" y="0"/>
                    <a:pt x="11" y="7"/>
                    <a:pt x="0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1036">
              <a:extLst>
                <a:ext uri="{FF2B5EF4-FFF2-40B4-BE49-F238E27FC236}">
                  <a16:creationId xmlns:a16="http://schemas.microsoft.com/office/drawing/2014/main" id="{E587D2FF-8A42-427B-BF26-1C81C3C5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605"/>
              <a:ext cx="115" cy="115"/>
            </a:xfrm>
            <a:custGeom>
              <a:avLst/>
              <a:gdLst>
                <a:gd name="T0" fmla="*/ 658 w 46"/>
                <a:gd name="T1" fmla="*/ 145 h 46"/>
                <a:gd name="T2" fmla="*/ 175 w 46"/>
                <a:gd name="T3" fmla="*/ 720 h 46"/>
                <a:gd name="T4" fmla="*/ 333 w 46"/>
                <a:gd name="T5" fmla="*/ 283 h 46"/>
                <a:gd name="T6" fmla="*/ 720 w 46"/>
                <a:gd name="T7" fmla="*/ 25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6">
                  <a:moveTo>
                    <a:pt x="42" y="9"/>
                  </a:moveTo>
                  <a:cubicBezTo>
                    <a:pt x="14" y="0"/>
                    <a:pt x="0" y="22"/>
                    <a:pt x="11" y="46"/>
                  </a:cubicBezTo>
                  <a:cubicBezTo>
                    <a:pt x="20" y="41"/>
                    <a:pt x="13" y="25"/>
                    <a:pt x="21" y="18"/>
                  </a:cubicBezTo>
                  <a:cubicBezTo>
                    <a:pt x="28" y="12"/>
                    <a:pt x="38" y="17"/>
                    <a:pt x="46" y="16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1037">
              <a:extLst>
                <a:ext uri="{FF2B5EF4-FFF2-40B4-BE49-F238E27FC236}">
                  <a16:creationId xmlns:a16="http://schemas.microsoft.com/office/drawing/2014/main" id="{BCD2E65C-EEC5-459C-AF4A-204D8F90C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2810"/>
              <a:ext cx="155" cy="80"/>
            </a:xfrm>
            <a:custGeom>
              <a:avLst/>
              <a:gdLst>
                <a:gd name="T0" fmla="*/ 895 w 62"/>
                <a:gd name="T1" fmla="*/ 188 h 32"/>
                <a:gd name="T2" fmla="*/ 283 w 62"/>
                <a:gd name="T3" fmla="*/ 500 h 32"/>
                <a:gd name="T4" fmla="*/ 970 w 62"/>
                <a:gd name="T5" fmla="*/ 22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2">
                  <a:moveTo>
                    <a:pt x="57" y="12"/>
                  </a:moveTo>
                  <a:cubicBezTo>
                    <a:pt x="42" y="0"/>
                    <a:pt x="0" y="13"/>
                    <a:pt x="18" y="32"/>
                  </a:cubicBezTo>
                  <a:cubicBezTo>
                    <a:pt x="29" y="9"/>
                    <a:pt x="42" y="17"/>
                    <a:pt x="62" y="1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1038">
              <a:extLst>
                <a:ext uri="{FF2B5EF4-FFF2-40B4-BE49-F238E27FC236}">
                  <a16:creationId xmlns:a16="http://schemas.microsoft.com/office/drawing/2014/main" id="{75083EBB-BFD3-4F1D-B70C-7D72B959D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2657"/>
              <a:ext cx="193" cy="90"/>
            </a:xfrm>
            <a:custGeom>
              <a:avLst/>
              <a:gdLst>
                <a:gd name="T0" fmla="*/ 897 w 77"/>
                <a:gd name="T1" fmla="*/ 20 h 36"/>
                <a:gd name="T2" fmla="*/ 0 w 77"/>
                <a:gd name="T3" fmla="*/ 488 h 36"/>
                <a:gd name="T4" fmla="*/ 679 w 77"/>
                <a:gd name="T5" fmla="*/ 283 h 36"/>
                <a:gd name="T6" fmla="*/ 1150 w 77"/>
                <a:gd name="T7" fmla="*/ 438 h 36"/>
                <a:gd name="T8" fmla="*/ 993 w 77"/>
                <a:gd name="T9" fmla="*/ 2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6">
                  <a:moveTo>
                    <a:pt x="57" y="1"/>
                  </a:moveTo>
                  <a:cubicBezTo>
                    <a:pt x="43" y="0"/>
                    <a:pt x="9" y="18"/>
                    <a:pt x="0" y="31"/>
                  </a:cubicBezTo>
                  <a:cubicBezTo>
                    <a:pt x="11" y="36"/>
                    <a:pt x="30" y="19"/>
                    <a:pt x="43" y="18"/>
                  </a:cubicBezTo>
                  <a:cubicBezTo>
                    <a:pt x="58" y="17"/>
                    <a:pt x="62" y="21"/>
                    <a:pt x="73" y="28"/>
                  </a:cubicBezTo>
                  <a:cubicBezTo>
                    <a:pt x="77" y="20"/>
                    <a:pt x="68" y="8"/>
                    <a:pt x="63" y="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1039">
              <a:extLst>
                <a:ext uri="{FF2B5EF4-FFF2-40B4-BE49-F238E27FC236}">
                  <a16:creationId xmlns:a16="http://schemas.microsoft.com/office/drawing/2014/main" id="{405CB9C6-0DFD-4596-A11E-722FFA831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315"/>
              <a:ext cx="132" cy="85"/>
            </a:xfrm>
            <a:custGeom>
              <a:avLst/>
              <a:gdLst>
                <a:gd name="T0" fmla="*/ 311 w 53"/>
                <a:gd name="T1" fmla="*/ 533 h 34"/>
                <a:gd name="T2" fmla="*/ 217 w 53"/>
                <a:gd name="T3" fmla="*/ 0 h 34"/>
                <a:gd name="T4" fmla="*/ 819 w 53"/>
                <a:gd name="T5" fmla="*/ 83 h 34"/>
                <a:gd name="T6" fmla="*/ 229 w 53"/>
                <a:gd name="T7" fmla="*/ 31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4">
                  <a:moveTo>
                    <a:pt x="20" y="34"/>
                  </a:moveTo>
                  <a:cubicBezTo>
                    <a:pt x="14" y="24"/>
                    <a:pt x="13" y="12"/>
                    <a:pt x="14" y="0"/>
                  </a:cubicBezTo>
                  <a:cubicBezTo>
                    <a:pt x="27" y="0"/>
                    <a:pt x="40" y="1"/>
                    <a:pt x="53" y="5"/>
                  </a:cubicBezTo>
                  <a:cubicBezTo>
                    <a:pt x="46" y="5"/>
                    <a:pt x="0" y="6"/>
                    <a:pt x="15" y="2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1040">
              <a:extLst>
                <a:ext uri="{FF2B5EF4-FFF2-40B4-BE49-F238E27FC236}">
                  <a16:creationId xmlns:a16="http://schemas.microsoft.com/office/drawing/2014/main" id="{E4850228-8868-49BC-870A-DD190DE57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262"/>
              <a:ext cx="165" cy="140"/>
            </a:xfrm>
            <a:custGeom>
              <a:avLst/>
              <a:gdLst>
                <a:gd name="T0" fmla="*/ 1033 w 66"/>
                <a:gd name="T1" fmla="*/ 145 h 56"/>
                <a:gd name="T2" fmla="*/ 300 w 66"/>
                <a:gd name="T3" fmla="*/ 333 h 56"/>
                <a:gd name="T4" fmla="*/ 645 w 66"/>
                <a:gd name="T5" fmla="*/ 875 h 56"/>
                <a:gd name="T6" fmla="*/ 750 w 66"/>
                <a:gd name="T7" fmla="*/ 30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56">
                  <a:moveTo>
                    <a:pt x="66" y="9"/>
                  </a:moveTo>
                  <a:cubicBezTo>
                    <a:pt x="57" y="0"/>
                    <a:pt x="28" y="14"/>
                    <a:pt x="19" y="21"/>
                  </a:cubicBezTo>
                  <a:cubicBezTo>
                    <a:pt x="0" y="38"/>
                    <a:pt x="25" y="50"/>
                    <a:pt x="41" y="56"/>
                  </a:cubicBezTo>
                  <a:cubicBezTo>
                    <a:pt x="27" y="40"/>
                    <a:pt x="29" y="27"/>
                    <a:pt x="48" y="1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1041">
              <a:extLst>
                <a:ext uri="{FF2B5EF4-FFF2-40B4-BE49-F238E27FC236}">
                  <a16:creationId xmlns:a16="http://schemas.microsoft.com/office/drawing/2014/main" id="{8416BCE9-0C08-4010-8781-2E262F10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130"/>
              <a:ext cx="172" cy="97"/>
            </a:xfrm>
            <a:custGeom>
              <a:avLst/>
              <a:gdLst>
                <a:gd name="T0" fmla="*/ 354 w 69"/>
                <a:gd name="T1" fmla="*/ 104 h 39"/>
                <a:gd name="T2" fmla="*/ 249 w 69"/>
                <a:gd name="T3" fmla="*/ 599 h 39"/>
                <a:gd name="T4" fmla="*/ 1069 w 69"/>
                <a:gd name="T5" fmla="*/ 15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9">
                  <a:moveTo>
                    <a:pt x="23" y="7"/>
                  </a:moveTo>
                  <a:cubicBezTo>
                    <a:pt x="9" y="0"/>
                    <a:pt x="0" y="35"/>
                    <a:pt x="16" y="39"/>
                  </a:cubicBezTo>
                  <a:cubicBezTo>
                    <a:pt x="13" y="5"/>
                    <a:pt x="44" y="17"/>
                    <a:pt x="6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042">
              <a:extLst>
                <a:ext uri="{FF2B5EF4-FFF2-40B4-BE49-F238E27FC236}">
                  <a16:creationId xmlns:a16="http://schemas.microsoft.com/office/drawing/2014/main" id="{DB28E0A2-A8D4-4B0F-BA5B-6F6A096BB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2155"/>
              <a:ext cx="100" cy="77"/>
            </a:xfrm>
            <a:custGeom>
              <a:avLst/>
              <a:gdLst>
                <a:gd name="T0" fmla="*/ 625 w 40"/>
                <a:gd name="T1" fmla="*/ 124 h 31"/>
                <a:gd name="T2" fmla="*/ 113 w 40"/>
                <a:gd name="T3" fmla="*/ 75 h 31"/>
                <a:gd name="T4" fmla="*/ 95 w 40"/>
                <a:gd name="T5" fmla="*/ 474 h 31"/>
                <a:gd name="T6" fmla="*/ 458 w 40"/>
                <a:gd name="T7" fmla="*/ 1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1">
                  <a:moveTo>
                    <a:pt x="40" y="8"/>
                  </a:moveTo>
                  <a:cubicBezTo>
                    <a:pt x="32" y="6"/>
                    <a:pt x="13" y="0"/>
                    <a:pt x="7" y="5"/>
                  </a:cubicBezTo>
                  <a:cubicBezTo>
                    <a:pt x="0" y="11"/>
                    <a:pt x="2" y="25"/>
                    <a:pt x="6" y="31"/>
                  </a:cubicBezTo>
                  <a:cubicBezTo>
                    <a:pt x="9" y="18"/>
                    <a:pt x="11" y="9"/>
                    <a:pt x="2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043">
              <a:extLst>
                <a:ext uri="{FF2B5EF4-FFF2-40B4-BE49-F238E27FC236}">
                  <a16:creationId xmlns:a16="http://schemas.microsoft.com/office/drawing/2014/main" id="{97052653-8F95-4C55-80E6-912EA02B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265"/>
              <a:ext cx="92" cy="52"/>
            </a:xfrm>
            <a:custGeom>
              <a:avLst/>
              <a:gdLst>
                <a:gd name="T0" fmla="*/ 341 w 37"/>
                <a:gd name="T1" fmla="*/ 30 h 21"/>
                <a:gd name="T2" fmla="*/ 92 w 37"/>
                <a:gd name="T3" fmla="*/ 319 h 21"/>
                <a:gd name="T4" fmla="*/ 569 w 37"/>
                <a:gd name="T5" fmla="*/ 6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1">
                  <a:moveTo>
                    <a:pt x="22" y="2"/>
                  </a:moveTo>
                  <a:cubicBezTo>
                    <a:pt x="12" y="0"/>
                    <a:pt x="0" y="12"/>
                    <a:pt x="6" y="21"/>
                  </a:cubicBezTo>
                  <a:cubicBezTo>
                    <a:pt x="14" y="11"/>
                    <a:pt x="22" y="0"/>
                    <a:pt x="37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044">
              <a:extLst>
                <a:ext uri="{FF2B5EF4-FFF2-40B4-BE49-F238E27FC236}">
                  <a16:creationId xmlns:a16="http://schemas.microsoft.com/office/drawing/2014/main" id="{15C967D1-68C9-47E1-AF5E-10B8B879B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672"/>
              <a:ext cx="138" cy="55"/>
            </a:xfrm>
            <a:custGeom>
              <a:avLst/>
              <a:gdLst>
                <a:gd name="T0" fmla="*/ 725 w 55"/>
                <a:gd name="T1" fmla="*/ 50 h 22"/>
                <a:gd name="T2" fmla="*/ 284 w 55"/>
                <a:gd name="T3" fmla="*/ 345 h 22"/>
                <a:gd name="T4" fmla="*/ 868 w 55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2">
                  <a:moveTo>
                    <a:pt x="46" y="3"/>
                  </a:moveTo>
                  <a:cubicBezTo>
                    <a:pt x="38" y="3"/>
                    <a:pt x="0" y="7"/>
                    <a:pt x="18" y="22"/>
                  </a:cubicBezTo>
                  <a:cubicBezTo>
                    <a:pt x="25" y="3"/>
                    <a:pt x="39" y="6"/>
                    <a:pt x="55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045">
              <a:extLst>
                <a:ext uri="{FF2B5EF4-FFF2-40B4-BE49-F238E27FC236}">
                  <a16:creationId xmlns:a16="http://schemas.microsoft.com/office/drawing/2014/main" id="{0DF0E96A-DBFC-4F01-8A5D-82CBA64B1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490"/>
              <a:ext cx="90" cy="92"/>
            </a:xfrm>
            <a:custGeom>
              <a:avLst/>
              <a:gdLst>
                <a:gd name="T0" fmla="*/ 375 w 36"/>
                <a:gd name="T1" fmla="*/ 186 h 37"/>
                <a:gd name="T2" fmla="*/ 0 w 36"/>
                <a:gd name="T3" fmla="*/ 569 h 37"/>
                <a:gd name="T4" fmla="*/ 550 w 36"/>
                <a:gd name="T5" fmla="*/ 321 h 37"/>
                <a:gd name="T6" fmla="*/ 563 w 36"/>
                <a:gd name="T7" fmla="*/ 12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7">
                  <a:moveTo>
                    <a:pt x="24" y="12"/>
                  </a:moveTo>
                  <a:cubicBezTo>
                    <a:pt x="11" y="0"/>
                    <a:pt x="2" y="29"/>
                    <a:pt x="0" y="37"/>
                  </a:cubicBezTo>
                  <a:cubicBezTo>
                    <a:pt x="10" y="30"/>
                    <a:pt x="22" y="6"/>
                    <a:pt x="35" y="21"/>
                  </a:cubicBezTo>
                  <a:cubicBezTo>
                    <a:pt x="33" y="17"/>
                    <a:pt x="34" y="12"/>
                    <a:pt x="36" y="8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046">
              <a:extLst>
                <a:ext uri="{FF2B5EF4-FFF2-40B4-BE49-F238E27FC236}">
                  <a16:creationId xmlns:a16="http://schemas.microsoft.com/office/drawing/2014/main" id="{7EA254D8-114C-4D15-8F0B-A5E7B8F2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412"/>
              <a:ext cx="100" cy="150"/>
            </a:xfrm>
            <a:custGeom>
              <a:avLst/>
              <a:gdLst>
                <a:gd name="T0" fmla="*/ 300 w 40"/>
                <a:gd name="T1" fmla="*/ 63 h 60"/>
                <a:gd name="T2" fmla="*/ 175 w 40"/>
                <a:gd name="T3" fmla="*/ 938 h 60"/>
                <a:gd name="T4" fmla="*/ 625 w 40"/>
                <a:gd name="T5" fmla="*/ 208 h 60"/>
                <a:gd name="T6" fmla="*/ 395 w 40"/>
                <a:gd name="T7" fmla="*/ 33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0">
                  <a:moveTo>
                    <a:pt x="19" y="4"/>
                  </a:moveTo>
                  <a:cubicBezTo>
                    <a:pt x="0" y="22"/>
                    <a:pt x="10" y="39"/>
                    <a:pt x="11" y="60"/>
                  </a:cubicBezTo>
                  <a:cubicBezTo>
                    <a:pt x="11" y="48"/>
                    <a:pt x="17" y="0"/>
                    <a:pt x="40" y="13"/>
                  </a:cubicBezTo>
                  <a:cubicBezTo>
                    <a:pt x="36" y="8"/>
                    <a:pt x="29" y="7"/>
                    <a:pt x="25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1047">
              <a:extLst>
                <a:ext uri="{FF2B5EF4-FFF2-40B4-BE49-F238E27FC236}">
                  <a16:creationId xmlns:a16="http://schemas.microsoft.com/office/drawing/2014/main" id="{7DADB0EA-E308-4DE2-9D20-DF20381C3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2530"/>
              <a:ext cx="92" cy="120"/>
            </a:xfrm>
            <a:custGeom>
              <a:avLst/>
              <a:gdLst>
                <a:gd name="T0" fmla="*/ 278 w 37"/>
                <a:gd name="T1" fmla="*/ 95 h 48"/>
                <a:gd name="T2" fmla="*/ 42 w 37"/>
                <a:gd name="T3" fmla="*/ 250 h 48"/>
                <a:gd name="T4" fmla="*/ 353 w 37"/>
                <a:gd name="T5" fmla="*/ 750 h 48"/>
                <a:gd name="T6" fmla="*/ 308 w 37"/>
                <a:gd name="T7" fmla="*/ 238 h 48"/>
                <a:gd name="T8" fmla="*/ 569 w 37"/>
                <a:gd name="T9" fmla="*/ 270 h 48"/>
                <a:gd name="T10" fmla="*/ 403 w 37"/>
                <a:gd name="T11" fmla="*/ 14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48">
                  <a:moveTo>
                    <a:pt x="18" y="6"/>
                  </a:moveTo>
                  <a:cubicBezTo>
                    <a:pt x="8" y="0"/>
                    <a:pt x="0" y="3"/>
                    <a:pt x="3" y="16"/>
                  </a:cubicBezTo>
                  <a:cubicBezTo>
                    <a:pt x="7" y="26"/>
                    <a:pt x="24" y="39"/>
                    <a:pt x="23" y="48"/>
                  </a:cubicBezTo>
                  <a:cubicBezTo>
                    <a:pt x="21" y="37"/>
                    <a:pt x="19" y="26"/>
                    <a:pt x="20" y="15"/>
                  </a:cubicBezTo>
                  <a:cubicBezTo>
                    <a:pt x="26" y="15"/>
                    <a:pt x="31" y="17"/>
                    <a:pt x="37" y="17"/>
                  </a:cubicBezTo>
                  <a:cubicBezTo>
                    <a:pt x="35" y="12"/>
                    <a:pt x="31" y="9"/>
                    <a:pt x="26" y="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1048">
              <a:extLst>
                <a:ext uri="{FF2B5EF4-FFF2-40B4-BE49-F238E27FC236}">
                  <a16:creationId xmlns:a16="http://schemas.microsoft.com/office/drawing/2014/main" id="{EAE103EA-D11E-4A85-B6F6-0B81369DF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" y="2812"/>
              <a:ext cx="130" cy="128"/>
            </a:xfrm>
            <a:custGeom>
              <a:avLst/>
              <a:gdLst>
                <a:gd name="T0" fmla="*/ 813 w 52"/>
                <a:gd name="T1" fmla="*/ 176 h 51"/>
                <a:gd name="T2" fmla="*/ 145 w 52"/>
                <a:gd name="T3" fmla="*/ 125 h 51"/>
                <a:gd name="T4" fmla="*/ 395 w 52"/>
                <a:gd name="T5" fmla="*/ 806 h 51"/>
                <a:gd name="T6" fmla="*/ 270 w 52"/>
                <a:gd name="T7" fmla="*/ 334 h 51"/>
                <a:gd name="T8" fmla="*/ 583 w 52"/>
                <a:gd name="T9" fmla="*/ 17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52" y="11"/>
                  </a:moveTo>
                  <a:cubicBezTo>
                    <a:pt x="44" y="8"/>
                    <a:pt x="16" y="0"/>
                    <a:pt x="9" y="8"/>
                  </a:cubicBezTo>
                  <a:cubicBezTo>
                    <a:pt x="0" y="20"/>
                    <a:pt x="23" y="41"/>
                    <a:pt x="25" y="51"/>
                  </a:cubicBezTo>
                  <a:cubicBezTo>
                    <a:pt x="26" y="41"/>
                    <a:pt x="16" y="30"/>
                    <a:pt x="17" y="21"/>
                  </a:cubicBezTo>
                  <a:cubicBezTo>
                    <a:pt x="17" y="12"/>
                    <a:pt x="28" y="10"/>
                    <a:pt x="37" y="1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049">
              <a:extLst>
                <a:ext uri="{FF2B5EF4-FFF2-40B4-BE49-F238E27FC236}">
                  <a16:creationId xmlns:a16="http://schemas.microsoft.com/office/drawing/2014/main" id="{E29D6E7F-F339-43DD-A064-06001C55B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2850"/>
              <a:ext cx="100" cy="110"/>
            </a:xfrm>
            <a:custGeom>
              <a:avLst/>
              <a:gdLst>
                <a:gd name="T0" fmla="*/ 625 w 40"/>
                <a:gd name="T1" fmla="*/ 33 h 44"/>
                <a:gd name="T2" fmla="*/ 145 w 40"/>
                <a:gd name="T3" fmla="*/ 175 h 44"/>
                <a:gd name="T4" fmla="*/ 220 w 40"/>
                <a:gd name="T5" fmla="*/ 688 h 44"/>
                <a:gd name="T6" fmla="*/ 625 w 40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4">
                  <a:moveTo>
                    <a:pt x="40" y="2"/>
                  </a:moveTo>
                  <a:cubicBezTo>
                    <a:pt x="29" y="0"/>
                    <a:pt x="15" y="1"/>
                    <a:pt x="9" y="11"/>
                  </a:cubicBezTo>
                  <a:cubicBezTo>
                    <a:pt x="0" y="24"/>
                    <a:pt x="10" y="32"/>
                    <a:pt x="14" y="44"/>
                  </a:cubicBezTo>
                  <a:cubicBezTo>
                    <a:pt x="15" y="25"/>
                    <a:pt x="18" y="1"/>
                    <a:pt x="40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050">
              <a:extLst>
                <a:ext uri="{FF2B5EF4-FFF2-40B4-BE49-F238E27FC236}">
                  <a16:creationId xmlns:a16="http://schemas.microsoft.com/office/drawing/2014/main" id="{69CE18A8-2232-4E28-B22D-B643AA35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322"/>
              <a:ext cx="147" cy="88"/>
            </a:xfrm>
            <a:custGeom>
              <a:avLst/>
              <a:gdLst>
                <a:gd name="T0" fmla="*/ 728 w 59"/>
                <a:gd name="T1" fmla="*/ 176 h 35"/>
                <a:gd name="T2" fmla="*/ 12 w 59"/>
                <a:gd name="T3" fmla="*/ 176 h 35"/>
                <a:gd name="T4" fmla="*/ 620 w 59"/>
                <a:gd name="T5" fmla="*/ 556 h 35"/>
                <a:gd name="T6" fmla="*/ 912 w 59"/>
                <a:gd name="T7" fmla="*/ 15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5">
                  <a:moveTo>
                    <a:pt x="47" y="11"/>
                  </a:moveTo>
                  <a:cubicBezTo>
                    <a:pt x="40" y="10"/>
                    <a:pt x="5" y="0"/>
                    <a:pt x="1" y="11"/>
                  </a:cubicBezTo>
                  <a:cubicBezTo>
                    <a:pt x="0" y="15"/>
                    <a:pt x="34" y="29"/>
                    <a:pt x="40" y="35"/>
                  </a:cubicBezTo>
                  <a:cubicBezTo>
                    <a:pt x="24" y="13"/>
                    <a:pt x="43" y="14"/>
                    <a:pt x="5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051">
              <a:extLst>
                <a:ext uri="{FF2B5EF4-FFF2-40B4-BE49-F238E27FC236}">
                  <a16:creationId xmlns:a16="http://schemas.microsoft.com/office/drawing/2014/main" id="{BD902FAE-365E-48AB-B9C4-9EABD821C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995"/>
              <a:ext cx="258" cy="170"/>
            </a:xfrm>
            <a:custGeom>
              <a:avLst/>
              <a:gdLst>
                <a:gd name="T0" fmla="*/ 1067 w 103"/>
                <a:gd name="T1" fmla="*/ 83 h 68"/>
                <a:gd name="T2" fmla="*/ 250 w 103"/>
                <a:gd name="T3" fmla="*/ 458 h 68"/>
                <a:gd name="T4" fmla="*/ 33 w 103"/>
                <a:gd name="T5" fmla="*/ 895 h 68"/>
                <a:gd name="T6" fmla="*/ 188 w 103"/>
                <a:gd name="T7" fmla="*/ 895 h 68"/>
                <a:gd name="T8" fmla="*/ 426 w 103"/>
                <a:gd name="T9" fmla="*/ 488 h 68"/>
                <a:gd name="T10" fmla="*/ 929 w 103"/>
                <a:gd name="T11" fmla="*/ 175 h 68"/>
                <a:gd name="T12" fmla="*/ 1538 w 103"/>
                <a:gd name="T13" fmla="*/ 345 h 68"/>
                <a:gd name="T14" fmla="*/ 1350 w 103"/>
                <a:gd name="T15" fmla="*/ 33 h 68"/>
                <a:gd name="T16" fmla="*/ 1380 w 103"/>
                <a:gd name="T17" fmla="*/ 5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68">
                  <a:moveTo>
                    <a:pt x="68" y="5"/>
                  </a:moveTo>
                  <a:cubicBezTo>
                    <a:pt x="50" y="3"/>
                    <a:pt x="28" y="18"/>
                    <a:pt x="16" y="29"/>
                  </a:cubicBezTo>
                  <a:cubicBezTo>
                    <a:pt x="11" y="35"/>
                    <a:pt x="0" y="48"/>
                    <a:pt x="2" y="57"/>
                  </a:cubicBezTo>
                  <a:cubicBezTo>
                    <a:pt x="4" y="68"/>
                    <a:pt x="8" y="62"/>
                    <a:pt x="12" y="57"/>
                  </a:cubicBezTo>
                  <a:cubicBezTo>
                    <a:pt x="18" y="48"/>
                    <a:pt x="19" y="39"/>
                    <a:pt x="27" y="31"/>
                  </a:cubicBezTo>
                  <a:cubicBezTo>
                    <a:pt x="35" y="22"/>
                    <a:pt x="47" y="15"/>
                    <a:pt x="59" y="11"/>
                  </a:cubicBezTo>
                  <a:cubicBezTo>
                    <a:pt x="72" y="8"/>
                    <a:pt x="95" y="5"/>
                    <a:pt x="98" y="22"/>
                  </a:cubicBezTo>
                  <a:cubicBezTo>
                    <a:pt x="103" y="14"/>
                    <a:pt x="95" y="0"/>
                    <a:pt x="86" y="2"/>
                  </a:cubicBezTo>
                  <a:cubicBezTo>
                    <a:pt x="86" y="4"/>
                    <a:pt x="87" y="2"/>
                    <a:pt x="88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052">
              <a:extLst>
                <a:ext uri="{FF2B5EF4-FFF2-40B4-BE49-F238E27FC236}">
                  <a16:creationId xmlns:a16="http://schemas.microsoft.com/office/drawing/2014/main" id="{2270A285-3FF5-4E9E-8F8D-7D44D439F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150"/>
              <a:ext cx="195" cy="112"/>
            </a:xfrm>
            <a:custGeom>
              <a:avLst/>
              <a:gdLst>
                <a:gd name="T0" fmla="*/ 1125 w 78"/>
                <a:gd name="T1" fmla="*/ 0 h 45"/>
                <a:gd name="T2" fmla="*/ 345 w 78"/>
                <a:gd name="T3" fmla="*/ 217 h 45"/>
                <a:gd name="T4" fmla="*/ 488 w 78"/>
                <a:gd name="T5" fmla="*/ 694 h 45"/>
                <a:gd name="T6" fmla="*/ 1220 w 78"/>
                <a:gd name="T7" fmla="*/ 1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5">
                  <a:moveTo>
                    <a:pt x="72" y="0"/>
                  </a:moveTo>
                  <a:cubicBezTo>
                    <a:pt x="57" y="1"/>
                    <a:pt x="36" y="7"/>
                    <a:pt x="22" y="14"/>
                  </a:cubicBezTo>
                  <a:cubicBezTo>
                    <a:pt x="0" y="26"/>
                    <a:pt x="17" y="36"/>
                    <a:pt x="31" y="45"/>
                  </a:cubicBezTo>
                  <a:cubicBezTo>
                    <a:pt x="14" y="19"/>
                    <a:pt x="59" y="5"/>
                    <a:pt x="78" y="7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053">
              <a:extLst>
                <a:ext uri="{FF2B5EF4-FFF2-40B4-BE49-F238E27FC236}">
                  <a16:creationId xmlns:a16="http://schemas.microsoft.com/office/drawing/2014/main" id="{585EEDB7-DE3C-410C-BD87-F3773FB96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3330"/>
              <a:ext cx="70" cy="75"/>
            </a:xfrm>
            <a:custGeom>
              <a:avLst/>
              <a:gdLst>
                <a:gd name="T0" fmla="*/ 375 w 28"/>
                <a:gd name="T1" fmla="*/ 145 h 30"/>
                <a:gd name="T2" fmla="*/ 125 w 28"/>
                <a:gd name="T3" fmla="*/ 470 h 30"/>
                <a:gd name="T4" fmla="*/ 438 w 28"/>
                <a:gd name="T5" fmla="*/ 20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0">
                  <a:moveTo>
                    <a:pt x="24" y="9"/>
                  </a:moveTo>
                  <a:cubicBezTo>
                    <a:pt x="12" y="0"/>
                    <a:pt x="0" y="22"/>
                    <a:pt x="8" y="30"/>
                  </a:cubicBezTo>
                  <a:cubicBezTo>
                    <a:pt x="15" y="23"/>
                    <a:pt x="13" y="10"/>
                    <a:pt x="28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1054">
              <a:extLst>
                <a:ext uri="{FF2B5EF4-FFF2-40B4-BE49-F238E27FC236}">
                  <a16:creationId xmlns:a16="http://schemas.microsoft.com/office/drawing/2014/main" id="{3A1FF183-1D40-4D72-A984-66255DC8A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417"/>
              <a:ext cx="200" cy="133"/>
            </a:xfrm>
            <a:custGeom>
              <a:avLst/>
              <a:gdLst>
                <a:gd name="T0" fmla="*/ 0 w 80"/>
                <a:gd name="T1" fmla="*/ 630 h 53"/>
                <a:gd name="T2" fmla="*/ 1250 w 80"/>
                <a:gd name="T3" fmla="*/ 429 h 53"/>
                <a:gd name="T4" fmla="*/ 938 w 80"/>
                <a:gd name="T5" fmla="*/ 838 h 53"/>
                <a:gd name="T6" fmla="*/ 770 w 80"/>
                <a:gd name="T7" fmla="*/ 459 h 53"/>
                <a:gd name="T8" fmla="*/ 345 w 80"/>
                <a:gd name="T9" fmla="*/ 5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3">
                  <a:moveTo>
                    <a:pt x="0" y="40"/>
                  </a:moveTo>
                  <a:cubicBezTo>
                    <a:pt x="18" y="28"/>
                    <a:pt x="63" y="0"/>
                    <a:pt x="80" y="27"/>
                  </a:cubicBezTo>
                  <a:cubicBezTo>
                    <a:pt x="59" y="27"/>
                    <a:pt x="54" y="32"/>
                    <a:pt x="60" y="53"/>
                  </a:cubicBezTo>
                  <a:cubicBezTo>
                    <a:pt x="56" y="48"/>
                    <a:pt x="56" y="33"/>
                    <a:pt x="49" y="29"/>
                  </a:cubicBezTo>
                  <a:cubicBezTo>
                    <a:pt x="42" y="25"/>
                    <a:pt x="28" y="32"/>
                    <a:pt x="22" y="35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1055">
              <a:extLst>
                <a:ext uri="{FF2B5EF4-FFF2-40B4-BE49-F238E27FC236}">
                  <a16:creationId xmlns:a16="http://schemas.microsoft.com/office/drawing/2014/main" id="{94504107-0DAF-4B78-BACB-23C4DAFF3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3682"/>
              <a:ext cx="142" cy="75"/>
            </a:xfrm>
            <a:custGeom>
              <a:avLst/>
              <a:gdLst>
                <a:gd name="T0" fmla="*/ 665 w 57"/>
                <a:gd name="T1" fmla="*/ 50 h 30"/>
                <a:gd name="T2" fmla="*/ 0 w 57"/>
                <a:gd name="T3" fmla="*/ 470 h 30"/>
                <a:gd name="T4" fmla="*/ 541 w 57"/>
                <a:gd name="T5" fmla="*/ 145 h 30"/>
                <a:gd name="T6" fmla="*/ 787 w 57"/>
                <a:gd name="T7" fmla="*/ 470 h 30"/>
                <a:gd name="T8" fmla="*/ 882 w 57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0">
                  <a:moveTo>
                    <a:pt x="43" y="3"/>
                  </a:moveTo>
                  <a:cubicBezTo>
                    <a:pt x="24" y="8"/>
                    <a:pt x="10" y="9"/>
                    <a:pt x="0" y="30"/>
                  </a:cubicBezTo>
                  <a:cubicBezTo>
                    <a:pt x="7" y="21"/>
                    <a:pt x="22" y="7"/>
                    <a:pt x="35" y="9"/>
                  </a:cubicBezTo>
                  <a:cubicBezTo>
                    <a:pt x="46" y="10"/>
                    <a:pt x="47" y="21"/>
                    <a:pt x="51" y="30"/>
                  </a:cubicBezTo>
                  <a:cubicBezTo>
                    <a:pt x="54" y="21"/>
                    <a:pt x="50" y="8"/>
                    <a:pt x="57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1056">
              <a:extLst>
                <a:ext uri="{FF2B5EF4-FFF2-40B4-BE49-F238E27FC236}">
                  <a16:creationId xmlns:a16="http://schemas.microsoft.com/office/drawing/2014/main" id="{E896FED8-15E4-4B4C-B398-73EB23D85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675"/>
              <a:ext cx="155" cy="102"/>
            </a:xfrm>
            <a:custGeom>
              <a:avLst/>
              <a:gdLst>
                <a:gd name="T0" fmla="*/ 283 w 62"/>
                <a:gd name="T1" fmla="*/ 104 h 41"/>
                <a:gd name="T2" fmla="*/ 313 w 62"/>
                <a:gd name="T3" fmla="*/ 632 h 41"/>
                <a:gd name="T4" fmla="*/ 970 w 62"/>
                <a:gd name="T5" fmla="*/ 104 h 41"/>
                <a:gd name="T6" fmla="*/ 283 w 62"/>
                <a:gd name="T7" fmla="*/ 6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1">
                  <a:moveTo>
                    <a:pt x="18" y="7"/>
                  </a:moveTo>
                  <a:cubicBezTo>
                    <a:pt x="4" y="0"/>
                    <a:pt x="7" y="37"/>
                    <a:pt x="20" y="41"/>
                  </a:cubicBezTo>
                  <a:cubicBezTo>
                    <a:pt x="0" y="11"/>
                    <a:pt x="41" y="11"/>
                    <a:pt x="62" y="7"/>
                  </a:cubicBezTo>
                  <a:cubicBezTo>
                    <a:pt x="50" y="0"/>
                    <a:pt x="31" y="0"/>
                    <a:pt x="18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1057">
              <a:extLst>
                <a:ext uri="{FF2B5EF4-FFF2-40B4-BE49-F238E27FC236}">
                  <a16:creationId xmlns:a16="http://schemas.microsoft.com/office/drawing/2014/main" id="{F35D879F-F517-40EC-923C-093EBAB34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840"/>
              <a:ext cx="253" cy="97"/>
            </a:xfrm>
            <a:custGeom>
              <a:avLst/>
              <a:gdLst>
                <a:gd name="T0" fmla="*/ 175 w 101"/>
                <a:gd name="T1" fmla="*/ 321 h 39"/>
                <a:gd name="T2" fmla="*/ 1305 w 101"/>
                <a:gd name="T3" fmla="*/ 30 h 39"/>
                <a:gd name="T4" fmla="*/ 1380 w 101"/>
                <a:gd name="T5" fmla="*/ 465 h 39"/>
                <a:gd name="T6" fmla="*/ 646 w 101"/>
                <a:gd name="T7" fmla="*/ 415 h 39"/>
                <a:gd name="T8" fmla="*/ 363 w 101"/>
                <a:gd name="T9" fmla="*/ 570 h 39"/>
                <a:gd name="T10" fmla="*/ 0 w 101"/>
                <a:gd name="T11" fmla="*/ 599 h 39"/>
                <a:gd name="T12" fmla="*/ 63 w 101"/>
                <a:gd name="T13" fmla="*/ 57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9">
                  <a:moveTo>
                    <a:pt x="11" y="21"/>
                  </a:moveTo>
                  <a:cubicBezTo>
                    <a:pt x="36" y="21"/>
                    <a:pt x="59" y="4"/>
                    <a:pt x="83" y="2"/>
                  </a:cubicBezTo>
                  <a:cubicBezTo>
                    <a:pt x="101" y="0"/>
                    <a:pt x="92" y="18"/>
                    <a:pt x="88" y="30"/>
                  </a:cubicBezTo>
                  <a:cubicBezTo>
                    <a:pt x="92" y="5"/>
                    <a:pt x="51" y="21"/>
                    <a:pt x="41" y="27"/>
                  </a:cubicBezTo>
                  <a:cubicBezTo>
                    <a:pt x="34" y="32"/>
                    <a:pt x="32" y="35"/>
                    <a:pt x="23" y="37"/>
                  </a:cubicBezTo>
                  <a:cubicBezTo>
                    <a:pt x="16" y="39"/>
                    <a:pt x="7" y="37"/>
                    <a:pt x="0" y="39"/>
                  </a:cubicBezTo>
                  <a:cubicBezTo>
                    <a:pt x="2" y="39"/>
                    <a:pt x="2" y="38"/>
                    <a:pt x="4" y="37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1058">
              <a:extLst>
                <a:ext uri="{FF2B5EF4-FFF2-40B4-BE49-F238E27FC236}">
                  <a16:creationId xmlns:a16="http://schemas.microsoft.com/office/drawing/2014/main" id="{9C034E05-2389-4ADC-9E3A-C563D7C4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3902"/>
              <a:ext cx="112" cy="93"/>
            </a:xfrm>
            <a:custGeom>
              <a:avLst/>
              <a:gdLst>
                <a:gd name="T0" fmla="*/ 0 w 45"/>
                <a:gd name="T1" fmla="*/ 588 h 37"/>
                <a:gd name="T2" fmla="*/ 137 w 45"/>
                <a:gd name="T3" fmla="*/ 96 h 37"/>
                <a:gd name="T4" fmla="*/ 694 w 45"/>
                <a:gd name="T5" fmla="*/ 334 h 37"/>
                <a:gd name="T6" fmla="*/ 124 w 45"/>
                <a:gd name="T7" fmla="*/ 271 h 37"/>
                <a:gd name="T8" fmla="*/ 167 w 45"/>
                <a:gd name="T9" fmla="*/ 30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0" y="37"/>
                  </a:moveTo>
                  <a:cubicBezTo>
                    <a:pt x="0" y="29"/>
                    <a:pt x="0" y="10"/>
                    <a:pt x="9" y="6"/>
                  </a:cubicBezTo>
                  <a:cubicBezTo>
                    <a:pt x="24" y="0"/>
                    <a:pt x="34" y="18"/>
                    <a:pt x="45" y="21"/>
                  </a:cubicBezTo>
                  <a:cubicBezTo>
                    <a:pt x="32" y="22"/>
                    <a:pt x="22" y="13"/>
                    <a:pt x="8" y="17"/>
                  </a:cubicBezTo>
                  <a:cubicBezTo>
                    <a:pt x="9" y="19"/>
                    <a:pt x="10" y="18"/>
                    <a:pt x="11" y="19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1059">
              <a:extLst>
                <a:ext uri="{FF2B5EF4-FFF2-40B4-BE49-F238E27FC236}">
                  <a16:creationId xmlns:a16="http://schemas.microsoft.com/office/drawing/2014/main" id="{6CB45FEF-811F-4193-BC19-EEB797D55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980"/>
              <a:ext cx="175" cy="115"/>
            </a:xfrm>
            <a:custGeom>
              <a:avLst/>
              <a:gdLst>
                <a:gd name="T0" fmla="*/ 50 w 70"/>
                <a:gd name="T1" fmla="*/ 720 h 46"/>
                <a:gd name="T2" fmla="*/ 125 w 70"/>
                <a:gd name="T3" fmla="*/ 113 h 46"/>
                <a:gd name="T4" fmla="*/ 813 w 70"/>
                <a:gd name="T5" fmla="*/ 33 h 46"/>
                <a:gd name="T6" fmla="*/ 1033 w 70"/>
                <a:gd name="T7" fmla="*/ 113 h 46"/>
                <a:gd name="T8" fmla="*/ 833 w 70"/>
                <a:gd name="T9" fmla="*/ 175 h 46"/>
                <a:gd name="T10" fmla="*/ 158 w 70"/>
                <a:gd name="T11" fmla="*/ 39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46">
                  <a:moveTo>
                    <a:pt x="3" y="46"/>
                  </a:moveTo>
                  <a:cubicBezTo>
                    <a:pt x="3" y="35"/>
                    <a:pt x="0" y="14"/>
                    <a:pt x="8" y="7"/>
                  </a:cubicBezTo>
                  <a:cubicBezTo>
                    <a:pt x="15" y="0"/>
                    <a:pt x="42" y="1"/>
                    <a:pt x="52" y="2"/>
                  </a:cubicBezTo>
                  <a:cubicBezTo>
                    <a:pt x="57" y="3"/>
                    <a:pt x="64" y="2"/>
                    <a:pt x="66" y="7"/>
                  </a:cubicBezTo>
                  <a:cubicBezTo>
                    <a:pt x="70" y="16"/>
                    <a:pt x="57" y="11"/>
                    <a:pt x="53" y="11"/>
                  </a:cubicBezTo>
                  <a:cubicBezTo>
                    <a:pt x="39" y="9"/>
                    <a:pt x="11" y="4"/>
                    <a:pt x="10" y="25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1060">
              <a:extLst>
                <a:ext uri="{FF2B5EF4-FFF2-40B4-BE49-F238E27FC236}">
                  <a16:creationId xmlns:a16="http://schemas.microsoft.com/office/drawing/2014/main" id="{A6D4BB16-9C98-44AD-B5A8-3862E6CA9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852"/>
              <a:ext cx="120" cy="160"/>
            </a:xfrm>
            <a:custGeom>
              <a:avLst/>
              <a:gdLst>
                <a:gd name="T0" fmla="*/ 333 w 48"/>
                <a:gd name="T1" fmla="*/ 408 h 64"/>
                <a:gd name="T2" fmla="*/ 0 w 48"/>
                <a:gd name="T3" fmla="*/ 1000 h 64"/>
                <a:gd name="T4" fmla="*/ 750 w 48"/>
                <a:gd name="T5" fmla="*/ 438 h 64"/>
                <a:gd name="T6" fmla="*/ 438 w 48"/>
                <a:gd name="T7" fmla="*/ 363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4">
                  <a:moveTo>
                    <a:pt x="21" y="26"/>
                  </a:moveTo>
                  <a:cubicBezTo>
                    <a:pt x="10" y="34"/>
                    <a:pt x="0" y="51"/>
                    <a:pt x="0" y="64"/>
                  </a:cubicBezTo>
                  <a:cubicBezTo>
                    <a:pt x="10" y="61"/>
                    <a:pt x="24" y="0"/>
                    <a:pt x="48" y="28"/>
                  </a:cubicBezTo>
                  <a:cubicBezTo>
                    <a:pt x="43" y="23"/>
                    <a:pt x="33" y="20"/>
                    <a:pt x="28" y="2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1061">
              <a:extLst>
                <a:ext uri="{FF2B5EF4-FFF2-40B4-BE49-F238E27FC236}">
                  <a16:creationId xmlns:a16="http://schemas.microsoft.com/office/drawing/2014/main" id="{27CA7E67-D82F-444A-8E60-190509FD3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3867"/>
              <a:ext cx="153" cy="115"/>
            </a:xfrm>
            <a:custGeom>
              <a:avLst/>
              <a:gdLst>
                <a:gd name="T0" fmla="*/ 963 w 61"/>
                <a:gd name="T1" fmla="*/ 175 h 46"/>
                <a:gd name="T2" fmla="*/ 158 w 61"/>
                <a:gd name="T3" fmla="*/ 145 h 46"/>
                <a:gd name="T4" fmla="*/ 534 w 61"/>
                <a:gd name="T5" fmla="*/ 720 h 46"/>
                <a:gd name="T6" fmla="*/ 334 w 61"/>
                <a:gd name="T7" fmla="*/ 333 h 46"/>
                <a:gd name="T8" fmla="*/ 788 w 61"/>
                <a:gd name="T9" fmla="*/ 158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6">
                  <a:moveTo>
                    <a:pt x="61" y="11"/>
                  </a:moveTo>
                  <a:cubicBezTo>
                    <a:pt x="51" y="5"/>
                    <a:pt x="19" y="0"/>
                    <a:pt x="10" y="9"/>
                  </a:cubicBezTo>
                  <a:cubicBezTo>
                    <a:pt x="0" y="20"/>
                    <a:pt x="28" y="38"/>
                    <a:pt x="34" y="46"/>
                  </a:cubicBezTo>
                  <a:cubicBezTo>
                    <a:pt x="31" y="39"/>
                    <a:pt x="19" y="29"/>
                    <a:pt x="21" y="21"/>
                  </a:cubicBezTo>
                  <a:cubicBezTo>
                    <a:pt x="23" y="9"/>
                    <a:pt x="40" y="12"/>
                    <a:pt x="50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1062">
              <a:extLst>
                <a:ext uri="{FF2B5EF4-FFF2-40B4-BE49-F238E27FC236}">
                  <a16:creationId xmlns:a16="http://schemas.microsoft.com/office/drawing/2014/main" id="{8A3CA08D-CCE8-4BB3-93D3-C22DF32DD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3795"/>
              <a:ext cx="145" cy="160"/>
            </a:xfrm>
            <a:custGeom>
              <a:avLst/>
              <a:gdLst>
                <a:gd name="T0" fmla="*/ 845 w 58"/>
                <a:gd name="T1" fmla="*/ 345 h 64"/>
                <a:gd name="T2" fmla="*/ 125 w 58"/>
                <a:gd name="T3" fmla="*/ 1000 h 64"/>
                <a:gd name="T4" fmla="*/ 395 w 58"/>
                <a:gd name="T5" fmla="*/ 438 h 64"/>
                <a:gd name="T6" fmla="*/ 908 w 58"/>
                <a:gd name="T7" fmla="*/ 375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4">
                  <a:moveTo>
                    <a:pt x="54" y="22"/>
                  </a:moveTo>
                  <a:cubicBezTo>
                    <a:pt x="28" y="0"/>
                    <a:pt x="0" y="40"/>
                    <a:pt x="8" y="64"/>
                  </a:cubicBezTo>
                  <a:cubicBezTo>
                    <a:pt x="18" y="58"/>
                    <a:pt x="15" y="38"/>
                    <a:pt x="25" y="28"/>
                  </a:cubicBezTo>
                  <a:cubicBezTo>
                    <a:pt x="35" y="19"/>
                    <a:pt x="46" y="23"/>
                    <a:pt x="58" y="2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1063">
              <a:extLst>
                <a:ext uri="{FF2B5EF4-FFF2-40B4-BE49-F238E27FC236}">
                  <a16:creationId xmlns:a16="http://schemas.microsoft.com/office/drawing/2014/main" id="{A795C64F-30F1-4BBA-BAA7-AFD9483D4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3690"/>
              <a:ext cx="145" cy="72"/>
            </a:xfrm>
            <a:custGeom>
              <a:avLst/>
              <a:gdLst>
                <a:gd name="T0" fmla="*/ 738 w 58"/>
                <a:gd name="T1" fmla="*/ 0 h 29"/>
                <a:gd name="T2" fmla="*/ 0 w 58"/>
                <a:gd name="T3" fmla="*/ 444 h 29"/>
                <a:gd name="T4" fmla="*/ 708 w 58"/>
                <a:gd name="T5" fmla="*/ 308 h 29"/>
                <a:gd name="T6" fmla="*/ 863 w 58"/>
                <a:gd name="T7" fmla="*/ 290 h 29"/>
                <a:gd name="T8" fmla="*/ 895 w 58"/>
                <a:gd name="T9" fmla="*/ 4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9">
                  <a:moveTo>
                    <a:pt x="47" y="0"/>
                  </a:moveTo>
                  <a:cubicBezTo>
                    <a:pt x="34" y="3"/>
                    <a:pt x="2" y="13"/>
                    <a:pt x="0" y="29"/>
                  </a:cubicBezTo>
                  <a:cubicBezTo>
                    <a:pt x="16" y="26"/>
                    <a:pt x="29" y="20"/>
                    <a:pt x="45" y="20"/>
                  </a:cubicBezTo>
                  <a:cubicBezTo>
                    <a:pt x="52" y="20"/>
                    <a:pt x="50" y="26"/>
                    <a:pt x="55" y="19"/>
                  </a:cubicBezTo>
                  <a:cubicBezTo>
                    <a:pt x="58" y="15"/>
                    <a:pt x="57" y="6"/>
                    <a:pt x="57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1064">
              <a:extLst>
                <a:ext uri="{FF2B5EF4-FFF2-40B4-BE49-F238E27FC236}">
                  <a16:creationId xmlns:a16="http://schemas.microsoft.com/office/drawing/2014/main" id="{8133EC4F-A353-4318-9356-BB8F07C05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3875"/>
              <a:ext cx="88" cy="72"/>
            </a:xfrm>
            <a:custGeom>
              <a:avLst/>
              <a:gdLst>
                <a:gd name="T0" fmla="*/ 397 w 35"/>
                <a:gd name="T1" fmla="*/ 62 h 29"/>
                <a:gd name="T2" fmla="*/ 126 w 35"/>
                <a:gd name="T3" fmla="*/ 444 h 29"/>
                <a:gd name="T4" fmla="*/ 556 w 35"/>
                <a:gd name="T5" fmla="*/ 1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9">
                  <a:moveTo>
                    <a:pt x="25" y="4"/>
                  </a:moveTo>
                  <a:cubicBezTo>
                    <a:pt x="17" y="0"/>
                    <a:pt x="0" y="21"/>
                    <a:pt x="8" y="29"/>
                  </a:cubicBezTo>
                  <a:cubicBezTo>
                    <a:pt x="14" y="14"/>
                    <a:pt x="20" y="7"/>
                    <a:pt x="35" y="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1065">
              <a:extLst>
                <a:ext uri="{FF2B5EF4-FFF2-40B4-BE49-F238E27FC236}">
                  <a16:creationId xmlns:a16="http://schemas.microsoft.com/office/drawing/2014/main" id="{50547DF4-676D-4F0F-948B-78F947BF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4035"/>
              <a:ext cx="255" cy="107"/>
            </a:xfrm>
            <a:custGeom>
              <a:avLst/>
              <a:gdLst>
                <a:gd name="T0" fmla="*/ 1283 w 102"/>
                <a:gd name="T1" fmla="*/ 30 h 43"/>
                <a:gd name="T2" fmla="*/ 1033 w 102"/>
                <a:gd name="T3" fmla="*/ 187 h 43"/>
                <a:gd name="T4" fmla="*/ 675 w 102"/>
                <a:gd name="T5" fmla="*/ 309 h 43"/>
                <a:gd name="T6" fmla="*/ 333 w 102"/>
                <a:gd name="T7" fmla="*/ 662 h 43"/>
                <a:gd name="T8" fmla="*/ 895 w 102"/>
                <a:gd name="T9" fmla="*/ 321 h 43"/>
                <a:gd name="T10" fmla="*/ 1595 w 102"/>
                <a:gd name="T11" fmla="*/ 199 h 43"/>
                <a:gd name="T12" fmla="*/ 1458 w 102"/>
                <a:gd name="T13" fmla="*/ 3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43">
                  <a:moveTo>
                    <a:pt x="82" y="2"/>
                  </a:moveTo>
                  <a:cubicBezTo>
                    <a:pt x="76" y="0"/>
                    <a:pt x="72" y="8"/>
                    <a:pt x="66" y="12"/>
                  </a:cubicBezTo>
                  <a:cubicBezTo>
                    <a:pt x="60" y="17"/>
                    <a:pt x="51" y="19"/>
                    <a:pt x="43" y="20"/>
                  </a:cubicBezTo>
                  <a:cubicBezTo>
                    <a:pt x="36" y="21"/>
                    <a:pt x="0" y="30"/>
                    <a:pt x="21" y="43"/>
                  </a:cubicBezTo>
                  <a:cubicBezTo>
                    <a:pt x="30" y="25"/>
                    <a:pt x="37" y="24"/>
                    <a:pt x="57" y="21"/>
                  </a:cubicBezTo>
                  <a:cubicBezTo>
                    <a:pt x="71" y="19"/>
                    <a:pt x="89" y="17"/>
                    <a:pt x="102" y="13"/>
                  </a:cubicBezTo>
                  <a:cubicBezTo>
                    <a:pt x="98" y="10"/>
                    <a:pt x="94" y="7"/>
                    <a:pt x="93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1066">
              <a:extLst>
                <a:ext uri="{FF2B5EF4-FFF2-40B4-BE49-F238E27FC236}">
                  <a16:creationId xmlns:a16="http://schemas.microsoft.com/office/drawing/2014/main" id="{24F76811-1665-440D-AC80-D717B29D6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4110"/>
              <a:ext cx="147" cy="80"/>
            </a:xfrm>
            <a:custGeom>
              <a:avLst/>
              <a:gdLst>
                <a:gd name="T0" fmla="*/ 324 w 59"/>
                <a:gd name="T1" fmla="*/ 0 h 32"/>
                <a:gd name="T2" fmla="*/ 167 w 59"/>
                <a:gd name="T3" fmla="*/ 500 h 32"/>
                <a:gd name="T4" fmla="*/ 354 w 59"/>
                <a:gd name="T5" fmla="*/ 125 h 32"/>
                <a:gd name="T6" fmla="*/ 912 w 59"/>
                <a:gd name="T7" fmla="*/ 145 h 32"/>
                <a:gd name="T8" fmla="*/ 715 w 59"/>
                <a:gd name="T9" fmla="*/ 3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2">
                  <a:moveTo>
                    <a:pt x="21" y="0"/>
                  </a:moveTo>
                  <a:cubicBezTo>
                    <a:pt x="13" y="5"/>
                    <a:pt x="0" y="26"/>
                    <a:pt x="11" y="32"/>
                  </a:cubicBezTo>
                  <a:cubicBezTo>
                    <a:pt x="15" y="24"/>
                    <a:pt x="13" y="12"/>
                    <a:pt x="23" y="8"/>
                  </a:cubicBezTo>
                  <a:cubicBezTo>
                    <a:pt x="34" y="4"/>
                    <a:pt x="47" y="13"/>
                    <a:pt x="59" y="9"/>
                  </a:cubicBezTo>
                  <a:cubicBezTo>
                    <a:pt x="57" y="4"/>
                    <a:pt x="51" y="3"/>
                    <a:pt x="46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1067">
              <a:extLst>
                <a:ext uri="{FF2B5EF4-FFF2-40B4-BE49-F238E27FC236}">
                  <a16:creationId xmlns:a16="http://schemas.microsoft.com/office/drawing/2014/main" id="{18A05566-5933-4A37-B7E5-0A5158D3B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4095"/>
              <a:ext cx="115" cy="37"/>
            </a:xfrm>
            <a:custGeom>
              <a:avLst/>
              <a:gdLst>
                <a:gd name="T0" fmla="*/ 0 w 46"/>
                <a:gd name="T1" fmla="*/ 212 h 15"/>
                <a:gd name="T2" fmla="*/ 375 w 46"/>
                <a:gd name="T3" fmla="*/ 12 h 15"/>
                <a:gd name="T4" fmla="*/ 720 w 46"/>
                <a:gd name="T5" fmla="*/ 224 h 15"/>
                <a:gd name="T6" fmla="*/ 458 w 46"/>
                <a:gd name="T7" fmla="*/ 6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0" y="14"/>
                  </a:moveTo>
                  <a:cubicBezTo>
                    <a:pt x="8" y="11"/>
                    <a:pt x="15" y="1"/>
                    <a:pt x="24" y="1"/>
                  </a:cubicBezTo>
                  <a:cubicBezTo>
                    <a:pt x="33" y="0"/>
                    <a:pt x="41" y="8"/>
                    <a:pt x="46" y="15"/>
                  </a:cubicBezTo>
                  <a:cubicBezTo>
                    <a:pt x="40" y="13"/>
                    <a:pt x="31" y="10"/>
                    <a:pt x="29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1068">
              <a:extLst>
                <a:ext uri="{FF2B5EF4-FFF2-40B4-BE49-F238E27FC236}">
                  <a16:creationId xmlns:a16="http://schemas.microsoft.com/office/drawing/2014/main" id="{86D60C8D-5E28-46AD-B345-99C5EF349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505"/>
              <a:ext cx="97" cy="75"/>
            </a:xfrm>
            <a:custGeom>
              <a:avLst/>
              <a:gdLst>
                <a:gd name="T0" fmla="*/ 403 w 39"/>
                <a:gd name="T1" fmla="*/ 95 h 30"/>
                <a:gd name="T2" fmla="*/ 154 w 39"/>
                <a:gd name="T3" fmla="*/ 458 h 30"/>
                <a:gd name="T4" fmla="*/ 308 w 39"/>
                <a:gd name="T5" fmla="*/ 188 h 30"/>
                <a:gd name="T6" fmla="*/ 599 w 39"/>
                <a:gd name="T7" fmla="*/ 22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0">
                  <a:moveTo>
                    <a:pt x="26" y="6"/>
                  </a:moveTo>
                  <a:cubicBezTo>
                    <a:pt x="10" y="0"/>
                    <a:pt x="0" y="30"/>
                    <a:pt x="10" y="29"/>
                  </a:cubicBezTo>
                  <a:cubicBezTo>
                    <a:pt x="13" y="29"/>
                    <a:pt x="16" y="14"/>
                    <a:pt x="20" y="12"/>
                  </a:cubicBezTo>
                  <a:cubicBezTo>
                    <a:pt x="26" y="8"/>
                    <a:pt x="33" y="11"/>
                    <a:pt x="39" y="1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1069">
              <a:extLst>
                <a:ext uri="{FF2B5EF4-FFF2-40B4-BE49-F238E27FC236}">
                  <a16:creationId xmlns:a16="http://schemas.microsoft.com/office/drawing/2014/main" id="{8C6BBE15-BC23-4854-8D94-AE18601EC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612"/>
              <a:ext cx="120" cy="118"/>
            </a:xfrm>
            <a:custGeom>
              <a:avLst/>
              <a:gdLst>
                <a:gd name="T0" fmla="*/ 0 w 48"/>
                <a:gd name="T1" fmla="*/ 585 h 47"/>
                <a:gd name="T2" fmla="*/ 750 w 48"/>
                <a:gd name="T3" fmla="*/ 409 h 47"/>
                <a:gd name="T4" fmla="*/ 613 w 48"/>
                <a:gd name="T5" fmla="*/ 743 h 47"/>
                <a:gd name="T6" fmla="*/ 283 w 48"/>
                <a:gd name="T7" fmla="*/ 555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7">
                  <a:moveTo>
                    <a:pt x="0" y="37"/>
                  </a:moveTo>
                  <a:cubicBezTo>
                    <a:pt x="8" y="27"/>
                    <a:pt x="46" y="0"/>
                    <a:pt x="48" y="26"/>
                  </a:cubicBezTo>
                  <a:cubicBezTo>
                    <a:pt x="37" y="14"/>
                    <a:pt x="36" y="41"/>
                    <a:pt x="39" y="47"/>
                  </a:cubicBezTo>
                  <a:cubicBezTo>
                    <a:pt x="35" y="41"/>
                    <a:pt x="26" y="25"/>
                    <a:pt x="18" y="35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1070">
              <a:extLst>
                <a:ext uri="{FF2B5EF4-FFF2-40B4-BE49-F238E27FC236}">
                  <a16:creationId xmlns:a16="http://schemas.microsoft.com/office/drawing/2014/main" id="{DE03A89A-77A7-4432-80A5-C8AFF45CD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485"/>
              <a:ext cx="127" cy="97"/>
            </a:xfrm>
            <a:custGeom>
              <a:avLst/>
              <a:gdLst>
                <a:gd name="T0" fmla="*/ 682 w 51"/>
                <a:gd name="T1" fmla="*/ 30 h 39"/>
                <a:gd name="T2" fmla="*/ 0 w 51"/>
                <a:gd name="T3" fmla="*/ 599 h 39"/>
                <a:gd name="T4" fmla="*/ 787 w 51"/>
                <a:gd name="T5" fmla="*/ 3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9">
                  <a:moveTo>
                    <a:pt x="44" y="2"/>
                  </a:moveTo>
                  <a:cubicBezTo>
                    <a:pt x="27" y="0"/>
                    <a:pt x="0" y="22"/>
                    <a:pt x="0" y="39"/>
                  </a:cubicBezTo>
                  <a:cubicBezTo>
                    <a:pt x="20" y="31"/>
                    <a:pt x="25" y="5"/>
                    <a:pt x="51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1071">
              <a:extLst>
                <a:ext uri="{FF2B5EF4-FFF2-40B4-BE49-F238E27FC236}">
                  <a16:creationId xmlns:a16="http://schemas.microsoft.com/office/drawing/2014/main" id="{867BE5C3-F246-41AB-B833-0B1B0E486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300"/>
              <a:ext cx="78" cy="132"/>
            </a:xfrm>
            <a:custGeom>
              <a:avLst/>
              <a:gdLst>
                <a:gd name="T0" fmla="*/ 493 w 31"/>
                <a:gd name="T1" fmla="*/ 199 h 53"/>
                <a:gd name="T2" fmla="*/ 33 w 31"/>
                <a:gd name="T3" fmla="*/ 478 h 53"/>
                <a:gd name="T4" fmla="*/ 317 w 31"/>
                <a:gd name="T5" fmla="*/ 819 h 53"/>
                <a:gd name="T6" fmla="*/ 317 w 31"/>
                <a:gd name="T7" fmla="*/ 819 h 53"/>
                <a:gd name="T8" fmla="*/ 413 w 31"/>
                <a:gd name="T9" fmla="*/ 21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3">
                  <a:moveTo>
                    <a:pt x="31" y="13"/>
                  </a:moveTo>
                  <a:cubicBezTo>
                    <a:pt x="26" y="0"/>
                    <a:pt x="3" y="23"/>
                    <a:pt x="2" y="31"/>
                  </a:cubicBezTo>
                  <a:cubicBezTo>
                    <a:pt x="0" y="43"/>
                    <a:pt x="13" y="46"/>
                    <a:pt x="20" y="53"/>
                  </a:cubicBezTo>
                  <a:cubicBezTo>
                    <a:pt x="21" y="53"/>
                    <a:pt x="21" y="53"/>
                    <a:pt x="20" y="53"/>
                  </a:cubicBezTo>
                  <a:cubicBezTo>
                    <a:pt x="12" y="34"/>
                    <a:pt x="4" y="26"/>
                    <a:pt x="26" y="1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1072">
              <a:extLst>
                <a:ext uri="{FF2B5EF4-FFF2-40B4-BE49-F238E27FC236}">
                  <a16:creationId xmlns:a16="http://schemas.microsoft.com/office/drawing/2014/main" id="{21540F52-47CE-4B01-AB75-63F30F2F8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207"/>
              <a:ext cx="85" cy="68"/>
            </a:xfrm>
            <a:custGeom>
              <a:avLst/>
              <a:gdLst>
                <a:gd name="T0" fmla="*/ 533 w 34"/>
                <a:gd name="T1" fmla="*/ 113 h 27"/>
                <a:gd name="T2" fmla="*/ 0 w 34"/>
                <a:gd name="T3" fmla="*/ 317 h 27"/>
                <a:gd name="T4" fmla="*/ 408 w 34"/>
                <a:gd name="T5" fmla="*/ 431 h 27"/>
                <a:gd name="T6" fmla="*/ 488 w 34"/>
                <a:gd name="T7" fmla="*/ 3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7">
                  <a:moveTo>
                    <a:pt x="34" y="7"/>
                  </a:moveTo>
                  <a:cubicBezTo>
                    <a:pt x="26" y="0"/>
                    <a:pt x="5" y="13"/>
                    <a:pt x="0" y="20"/>
                  </a:cubicBezTo>
                  <a:cubicBezTo>
                    <a:pt x="7" y="26"/>
                    <a:pt x="18" y="24"/>
                    <a:pt x="26" y="27"/>
                  </a:cubicBezTo>
                  <a:cubicBezTo>
                    <a:pt x="11" y="22"/>
                    <a:pt x="21" y="7"/>
                    <a:pt x="31" y="2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1073">
              <a:extLst>
                <a:ext uri="{FF2B5EF4-FFF2-40B4-BE49-F238E27FC236}">
                  <a16:creationId xmlns:a16="http://schemas.microsoft.com/office/drawing/2014/main" id="{635B3536-F02D-4EB8-A517-929B228F9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337"/>
              <a:ext cx="83" cy="95"/>
            </a:xfrm>
            <a:custGeom>
              <a:avLst/>
              <a:gdLst>
                <a:gd name="T0" fmla="*/ 367 w 33"/>
                <a:gd name="T1" fmla="*/ 158 h 38"/>
                <a:gd name="T2" fmla="*/ 146 w 33"/>
                <a:gd name="T3" fmla="*/ 595 h 38"/>
                <a:gd name="T4" fmla="*/ 209 w 33"/>
                <a:gd name="T5" fmla="*/ 300 h 38"/>
                <a:gd name="T6" fmla="*/ 526 w 33"/>
                <a:gd name="T7" fmla="*/ 33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8">
                  <a:moveTo>
                    <a:pt x="23" y="10"/>
                  </a:moveTo>
                  <a:cubicBezTo>
                    <a:pt x="9" y="0"/>
                    <a:pt x="0" y="30"/>
                    <a:pt x="9" y="38"/>
                  </a:cubicBezTo>
                  <a:cubicBezTo>
                    <a:pt x="11" y="33"/>
                    <a:pt x="9" y="22"/>
                    <a:pt x="13" y="19"/>
                  </a:cubicBezTo>
                  <a:cubicBezTo>
                    <a:pt x="17" y="16"/>
                    <a:pt x="28" y="21"/>
                    <a:pt x="33" y="21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1074">
              <a:extLst>
                <a:ext uri="{FF2B5EF4-FFF2-40B4-BE49-F238E27FC236}">
                  <a16:creationId xmlns:a16="http://schemas.microsoft.com/office/drawing/2014/main" id="{83EA9B41-69AE-4702-AA7D-D0C74F69F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132"/>
              <a:ext cx="168" cy="105"/>
            </a:xfrm>
            <a:custGeom>
              <a:avLst/>
              <a:gdLst>
                <a:gd name="T0" fmla="*/ 1056 w 67"/>
                <a:gd name="T1" fmla="*/ 33 h 42"/>
                <a:gd name="T2" fmla="*/ 0 w 67"/>
                <a:gd name="T3" fmla="*/ 208 h 42"/>
                <a:gd name="T4" fmla="*/ 376 w 67"/>
                <a:gd name="T5" fmla="*/ 658 h 42"/>
                <a:gd name="T6" fmla="*/ 584 w 67"/>
                <a:gd name="T7" fmla="*/ 208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42">
                  <a:moveTo>
                    <a:pt x="67" y="2"/>
                  </a:moveTo>
                  <a:cubicBezTo>
                    <a:pt x="44" y="7"/>
                    <a:pt x="21" y="0"/>
                    <a:pt x="0" y="13"/>
                  </a:cubicBezTo>
                  <a:cubicBezTo>
                    <a:pt x="12" y="21"/>
                    <a:pt x="18" y="29"/>
                    <a:pt x="24" y="42"/>
                  </a:cubicBezTo>
                  <a:cubicBezTo>
                    <a:pt x="15" y="25"/>
                    <a:pt x="21" y="20"/>
                    <a:pt x="37" y="1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1075">
              <a:extLst>
                <a:ext uri="{FF2B5EF4-FFF2-40B4-BE49-F238E27FC236}">
                  <a16:creationId xmlns:a16="http://schemas.microsoft.com/office/drawing/2014/main" id="{5FE512A5-6924-4E86-A40A-60F45382C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315"/>
              <a:ext cx="52" cy="80"/>
            </a:xfrm>
            <a:custGeom>
              <a:avLst/>
              <a:gdLst>
                <a:gd name="T0" fmla="*/ 228 w 21"/>
                <a:gd name="T1" fmla="*/ 0 h 32"/>
                <a:gd name="T2" fmla="*/ 154 w 21"/>
                <a:gd name="T3" fmla="*/ 500 h 32"/>
                <a:gd name="T4" fmla="*/ 319 w 21"/>
                <a:gd name="T5" fmla="*/ 6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2">
                  <a:moveTo>
                    <a:pt x="15" y="0"/>
                  </a:moveTo>
                  <a:cubicBezTo>
                    <a:pt x="5" y="4"/>
                    <a:pt x="0" y="26"/>
                    <a:pt x="10" y="32"/>
                  </a:cubicBezTo>
                  <a:cubicBezTo>
                    <a:pt x="10" y="22"/>
                    <a:pt x="6" y="5"/>
                    <a:pt x="21" y="4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1076">
              <a:extLst>
                <a:ext uri="{FF2B5EF4-FFF2-40B4-BE49-F238E27FC236}">
                  <a16:creationId xmlns:a16="http://schemas.microsoft.com/office/drawing/2014/main" id="{CD5A742D-4185-4FBB-95EF-A76C97268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3262"/>
              <a:ext cx="85" cy="103"/>
            </a:xfrm>
            <a:custGeom>
              <a:avLst/>
              <a:gdLst>
                <a:gd name="T0" fmla="*/ 408 w 34"/>
                <a:gd name="T1" fmla="*/ 0 h 41"/>
                <a:gd name="T2" fmla="*/ 33 w 34"/>
                <a:gd name="T3" fmla="*/ 367 h 41"/>
                <a:gd name="T4" fmla="*/ 395 w 34"/>
                <a:gd name="T5" fmla="*/ 651 h 41"/>
                <a:gd name="T6" fmla="*/ 533 w 34"/>
                <a:gd name="T7" fmla="*/ 5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26" y="0"/>
                  </a:moveTo>
                  <a:cubicBezTo>
                    <a:pt x="13" y="3"/>
                    <a:pt x="3" y="7"/>
                    <a:pt x="2" y="23"/>
                  </a:cubicBezTo>
                  <a:cubicBezTo>
                    <a:pt x="0" y="41"/>
                    <a:pt x="11" y="39"/>
                    <a:pt x="25" y="41"/>
                  </a:cubicBezTo>
                  <a:cubicBezTo>
                    <a:pt x="2" y="28"/>
                    <a:pt x="9" y="8"/>
                    <a:pt x="34" y="3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1077">
              <a:extLst>
                <a:ext uri="{FF2B5EF4-FFF2-40B4-BE49-F238E27FC236}">
                  <a16:creationId xmlns:a16="http://schemas.microsoft.com/office/drawing/2014/main" id="{B1F119A7-982E-49A0-9829-351E3F34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495"/>
              <a:ext cx="98" cy="120"/>
            </a:xfrm>
            <a:custGeom>
              <a:avLst/>
              <a:gdLst>
                <a:gd name="T0" fmla="*/ 618 w 39"/>
                <a:gd name="T1" fmla="*/ 238 h 48"/>
                <a:gd name="T2" fmla="*/ 33 w 39"/>
                <a:gd name="T3" fmla="*/ 238 h 48"/>
                <a:gd name="T4" fmla="*/ 601 w 39"/>
                <a:gd name="T5" fmla="*/ 750 h 48"/>
                <a:gd name="T6" fmla="*/ 460 w 39"/>
                <a:gd name="T7" fmla="*/ 15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8">
                  <a:moveTo>
                    <a:pt x="39" y="15"/>
                  </a:moveTo>
                  <a:cubicBezTo>
                    <a:pt x="33" y="9"/>
                    <a:pt x="5" y="0"/>
                    <a:pt x="2" y="15"/>
                  </a:cubicBezTo>
                  <a:cubicBezTo>
                    <a:pt x="0" y="25"/>
                    <a:pt x="33" y="42"/>
                    <a:pt x="38" y="48"/>
                  </a:cubicBezTo>
                  <a:cubicBezTo>
                    <a:pt x="26" y="40"/>
                    <a:pt x="11" y="21"/>
                    <a:pt x="29" y="1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1078">
              <a:extLst>
                <a:ext uri="{FF2B5EF4-FFF2-40B4-BE49-F238E27FC236}">
                  <a16:creationId xmlns:a16="http://schemas.microsoft.com/office/drawing/2014/main" id="{73950B0B-14C9-4F6D-9193-28D436D48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3165"/>
              <a:ext cx="87" cy="100"/>
            </a:xfrm>
            <a:custGeom>
              <a:avLst/>
              <a:gdLst>
                <a:gd name="T0" fmla="*/ 259 w 35"/>
                <a:gd name="T1" fmla="*/ 158 h 40"/>
                <a:gd name="T2" fmla="*/ 537 w 35"/>
                <a:gd name="T3" fmla="*/ 625 h 40"/>
                <a:gd name="T4" fmla="*/ 462 w 35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0">
                  <a:moveTo>
                    <a:pt x="17" y="10"/>
                  </a:moveTo>
                  <a:cubicBezTo>
                    <a:pt x="0" y="22"/>
                    <a:pt x="25" y="37"/>
                    <a:pt x="35" y="40"/>
                  </a:cubicBezTo>
                  <a:cubicBezTo>
                    <a:pt x="22" y="25"/>
                    <a:pt x="11" y="17"/>
                    <a:pt x="30" y="0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1079">
              <a:extLst>
                <a:ext uri="{FF2B5EF4-FFF2-40B4-BE49-F238E27FC236}">
                  <a16:creationId xmlns:a16="http://schemas.microsoft.com/office/drawing/2014/main" id="{6801224E-C1F5-49FB-8F02-25C7CB708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862"/>
              <a:ext cx="107" cy="78"/>
            </a:xfrm>
            <a:custGeom>
              <a:avLst/>
              <a:gdLst>
                <a:gd name="T0" fmla="*/ 0 w 43"/>
                <a:gd name="T1" fmla="*/ 493 h 31"/>
                <a:gd name="T2" fmla="*/ 662 w 43"/>
                <a:gd name="T3" fmla="*/ 159 h 31"/>
                <a:gd name="T4" fmla="*/ 249 w 43"/>
                <a:gd name="T5" fmla="*/ 272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1">
                  <a:moveTo>
                    <a:pt x="0" y="31"/>
                  </a:moveTo>
                  <a:cubicBezTo>
                    <a:pt x="4" y="17"/>
                    <a:pt x="30" y="0"/>
                    <a:pt x="43" y="10"/>
                  </a:cubicBezTo>
                  <a:cubicBezTo>
                    <a:pt x="36" y="15"/>
                    <a:pt x="24" y="13"/>
                    <a:pt x="16" y="17"/>
                  </a:cubicBezTo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1080">
              <a:extLst>
                <a:ext uri="{FF2B5EF4-FFF2-40B4-BE49-F238E27FC236}">
                  <a16:creationId xmlns:a16="http://schemas.microsoft.com/office/drawing/2014/main" id="{FB3BAE07-77CC-4AFD-B9CE-53847C9F9B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0" y="2587"/>
              <a:ext cx="2623" cy="1253"/>
            </a:xfrm>
            <a:custGeom>
              <a:avLst/>
              <a:gdLst>
                <a:gd name="T0" fmla="*/ 14443 w 1049"/>
                <a:gd name="T1" fmla="*/ 3534 h 501"/>
                <a:gd name="T2" fmla="*/ 13225 w 1049"/>
                <a:gd name="T3" fmla="*/ 3441 h 501"/>
                <a:gd name="T4" fmla="*/ 10992 w 1049"/>
                <a:gd name="T5" fmla="*/ 1471 h 501"/>
                <a:gd name="T6" fmla="*/ 7972 w 1049"/>
                <a:gd name="T7" fmla="*/ 0 h 501"/>
                <a:gd name="T8" fmla="*/ 6159 w 1049"/>
                <a:gd name="T9" fmla="*/ 470 h 501"/>
                <a:gd name="T10" fmla="*/ 3846 w 1049"/>
                <a:gd name="T11" fmla="*/ 1408 h 501"/>
                <a:gd name="T12" fmla="*/ 1800 w 1049"/>
                <a:gd name="T13" fmla="*/ 2313 h 501"/>
                <a:gd name="T14" fmla="*/ 833 w 1049"/>
                <a:gd name="T15" fmla="*/ 1346 h 501"/>
                <a:gd name="T16" fmla="*/ 550 w 1049"/>
                <a:gd name="T17" fmla="*/ 2396 h 501"/>
                <a:gd name="T18" fmla="*/ 1270 w 1049"/>
                <a:gd name="T19" fmla="*/ 3126 h 501"/>
                <a:gd name="T20" fmla="*/ 1333 w 1049"/>
                <a:gd name="T21" fmla="*/ 3034 h 501"/>
                <a:gd name="T22" fmla="*/ 1720 w 1049"/>
                <a:gd name="T23" fmla="*/ 3646 h 501"/>
                <a:gd name="T24" fmla="*/ 1520 w 1049"/>
                <a:gd name="T25" fmla="*/ 4054 h 501"/>
                <a:gd name="T26" fmla="*/ 1408 w 1049"/>
                <a:gd name="T27" fmla="*/ 4004 h 501"/>
                <a:gd name="T28" fmla="*/ 0 w 1049"/>
                <a:gd name="T29" fmla="*/ 5492 h 501"/>
                <a:gd name="T30" fmla="*/ 1875 w 1049"/>
                <a:gd name="T31" fmla="*/ 4692 h 501"/>
                <a:gd name="T32" fmla="*/ 4096 w 1049"/>
                <a:gd name="T33" fmla="*/ 6067 h 501"/>
                <a:gd name="T34" fmla="*/ 5459 w 1049"/>
                <a:gd name="T35" fmla="*/ 6993 h 501"/>
                <a:gd name="T36" fmla="*/ 7566 w 1049"/>
                <a:gd name="T37" fmla="*/ 7776 h 501"/>
                <a:gd name="T38" fmla="*/ 10304 w 1049"/>
                <a:gd name="T39" fmla="*/ 7318 h 501"/>
                <a:gd name="T40" fmla="*/ 12472 w 1049"/>
                <a:gd name="T41" fmla="*/ 6288 h 501"/>
                <a:gd name="T42" fmla="*/ 15976 w 1049"/>
                <a:gd name="T43" fmla="*/ 3271 h 501"/>
                <a:gd name="T44" fmla="*/ 16163 w 1049"/>
                <a:gd name="T45" fmla="*/ 1863 h 501"/>
                <a:gd name="T46" fmla="*/ 4208 w 1049"/>
                <a:gd name="T47" fmla="*/ 4942 h 501"/>
                <a:gd name="T48" fmla="*/ 2988 w 1049"/>
                <a:gd name="T49" fmla="*/ 3146 h 501"/>
                <a:gd name="T50" fmla="*/ 4396 w 1049"/>
                <a:gd name="T51" fmla="*/ 2033 h 501"/>
                <a:gd name="T52" fmla="*/ 6051 w 1049"/>
                <a:gd name="T53" fmla="*/ 2313 h 501"/>
                <a:gd name="T54" fmla="*/ 5646 w 1049"/>
                <a:gd name="T55" fmla="*/ 4409 h 501"/>
                <a:gd name="T56" fmla="*/ 8879 w 1049"/>
                <a:gd name="T57" fmla="*/ 6930 h 501"/>
                <a:gd name="T58" fmla="*/ 5896 w 1049"/>
                <a:gd name="T59" fmla="*/ 6255 h 501"/>
                <a:gd name="T60" fmla="*/ 8067 w 1049"/>
                <a:gd name="T61" fmla="*/ 5942 h 501"/>
                <a:gd name="T62" fmla="*/ 9097 w 1049"/>
                <a:gd name="T63" fmla="*/ 3584 h 501"/>
                <a:gd name="T64" fmla="*/ 8879 w 1049"/>
                <a:gd name="T65" fmla="*/ 4847 h 501"/>
                <a:gd name="T66" fmla="*/ 7209 w 1049"/>
                <a:gd name="T67" fmla="*/ 4567 h 501"/>
                <a:gd name="T68" fmla="*/ 7942 w 1049"/>
                <a:gd name="T69" fmla="*/ 3366 h 501"/>
                <a:gd name="T70" fmla="*/ 9097 w 1049"/>
                <a:gd name="T71" fmla="*/ 3584 h 501"/>
                <a:gd name="T72" fmla="*/ 8379 w 1049"/>
                <a:gd name="T73" fmla="*/ 2333 h 501"/>
                <a:gd name="T74" fmla="*/ 7221 w 1049"/>
                <a:gd name="T75" fmla="*/ 2208 h 501"/>
                <a:gd name="T76" fmla="*/ 7179 w 1049"/>
                <a:gd name="T77" fmla="*/ 1313 h 501"/>
                <a:gd name="T78" fmla="*/ 8442 w 1049"/>
                <a:gd name="T79" fmla="*/ 845 h 501"/>
                <a:gd name="T80" fmla="*/ 9004 w 1049"/>
                <a:gd name="T81" fmla="*/ 2083 h 501"/>
                <a:gd name="T82" fmla="*/ 11772 w 1049"/>
                <a:gd name="T83" fmla="*/ 5522 h 501"/>
                <a:gd name="T84" fmla="*/ 10304 w 1049"/>
                <a:gd name="T85" fmla="*/ 6255 h 501"/>
                <a:gd name="T86" fmla="*/ 9897 w 1049"/>
                <a:gd name="T87" fmla="*/ 4272 h 501"/>
                <a:gd name="T88" fmla="*/ 10817 w 1049"/>
                <a:gd name="T89" fmla="*/ 2814 h 501"/>
                <a:gd name="T90" fmla="*/ 12160 w 1049"/>
                <a:gd name="T91" fmla="*/ 3879 h 50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49" h="501">
                  <a:moveTo>
                    <a:pt x="1034" y="119"/>
                  </a:moveTo>
                  <a:cubicBezTo>
                    <a:pt x="1008" y="158"/>
                    <a:pt x="961" y="207"/>
                    <a:pt x="924" y="226"/>
                  </a:cubicBezTo>
                  <a:cubicBezTo>
                    <a:pt x="920" y="227"/>
                    <a:pt x="916" y="229"/>
                    <a:pt x="913" y="230"/>
                  </a:cubicBezTo>
                  <a:cubicBezTo>
                    <a:pt x="894" y="236"/>
                    <a:pt x="866" y="237"/>
                    <a:pt x="846" y="220"/>
                  </a:cubicBezTo>
                  <a:cubicBezTo>
                    <a:pt x="827" y="205"/>
                    <a:pt x="811" y="178"/>
                    <a:pt x="787" y="155"/>
                  </a:cubicBezTo>
                  <a:cubicBezTo>
                    <a:pt x="764" y="133"/>
                    <a:pt x="732" y="116"/>
                    <a:pt x="703" y="94"/>
                  </a:cubicBezTo>
                  <a:cubicBezTo>
                    <a:pt x="666" y="66"/>
                    <a:pt x="628" y="31"/>
                    <a:pt x="582" y="14"/>
                  </a:cubicBezTo>
                  <a:cubicBezTo>
                    <a:pt x="552" y="2"/>
                    <a:pt x="528" y="1"/>
                    <a:pt x="510" y="0"/>
                  </a:cubicBezTo>
                  <a:cubicBezTo>
                    <a:pt x="485" y="0"/>
                    <a:pt x="466" y="5"/>
                    <a:pt x="453" y="7"/>
                  </a:cubicBezTo>
                  <a:cubicBezTo>
                    <a:pt x="432" y="10"/>
                    <a:pt x="414" y="24"/>
                    <a:pt x="394" y="30"/>
                  </a:cubicBezTo>
                  <a:cubicBezTo>
                    <a:pt x="377" y="36"/>
                    <a:pt x="342" y="45"/>
                    <a:pt x="326" y="52"/>
                  </a:cubicBezTo>
                  <a:cubicBezTo>
                    <a:pt x="296" y="65"/>
                    <a:pt x="269" y="77"/>
                    <a:pt x="246" y="90"/>
                  </a:cubicBezTo>
                  <a:cubicBezTo>
                    <a:pt x="210" y="112"/>
                    <a:pt x="184" y="135"/>
                    <a:pt x="158" y="146"/>
                  </a:cubicBezTo>
                  <a:cubicBezTo>
                    <a:pt x="140" y="154"/>
                    <a:pt x="126" y="152"/>
                    <a:pt x="115" y="148"/>
                  </a:cubicBezTo>
                  <a:cubicBezTo>
                    <a:pt x="105" y="144"/>
                    <a:pt x="99" y="139"/>
                    <a:pt x="97" y="136"/>
                  </a:cubicBezTo>
                  <a:cubicBezTo>
                    <a:pt x="83" y="121"/>
                    <a:pt x="65" y="103"/>
                    <a:pt x="53" y="86"/>
                  </a:cubicBezTo>
                  <a:cubicBezTo>
                    <a:pt x="36" y="105"/>
                    <a:pt x="31" y="110"/>
                    <a:pt x="15" y="128"/>
                  </a:cubicBezTo>
                  <a:cubicBezTo>
                    <a:pt x="22" y="136"/>
                    <a:pt x="28" y="145"/>
                    <a:pt x="35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45" y="165"/>
                    <a:pt x="61" y="180"/>
                    <a:pt x="81" y="200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86" y="194"/>
                    <a:pt x="85" y="194"/>
                    <a:pt x="85" y="194"/>
                  </a:cubicBezTo>
                  <a:cubicBezTo>
                    <a:pt x="88" y="197"/>
                    <a:pt x="92" y="201"/>
                    <a:pt x="96" y="205"/>
                  </a:cubicBezTo>
                  <a:cubicBezTo>
                    <a:pt x="105" y="212"/>
                    <a:pt x="110" y="222"/>
                    <a:pt x="110" y="233"/>
                  </a:cubicBezTo>
                  <a:cubicBezTo>
                    <a:pt x="110" y="242"/>
                    <a:pt x="106" y="251"/>
                    <a:pt x="99" y="258"/>
                  </a:cubicBezTo>
                  <a:cubicBezTo>
                    <a:pt x="99" y="258"/>
                    <a:pt x="98" y="259"/>
                    <a:pt x="97" y="259"/>
                  </a:cubicBezTo>
                  <a:cubicBezTo>
                    <a:pt x="95" y="252"/>
                    <a:pt x="95" y="252"/>
                    <a:pt x="95" y="252"/>
                  </a:cubicBezTo>
                  <a:cubicBezTo>
                    <a:pt x="94" y="254"/>
                    <a:pt x="92" y="255"/>
                    <a:pt x="90" y="256"/>
                  </a:cubicBezTo>
                  <a:cubicBezTo>
                    <a:pt x="68" y="272"/>
                    <a:pt x="36" y="290"/>
                    <a:pt x="4" y="294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22" y="346"/>
                    <a:pt x="74" y="320"/>
                    <a:pt x="115" y="303"/>
                  </a:cubicBezTo>
                  <a:cubicBezTo>
                    <a:pt x="117" y="302"/>
                    <a:pt x="119" y="301"/>
                    <a:pt x="120" y="300"/>
                  </a:cubicBezTo>
                  <a:cubicBezTo>
                    <a:pt x="148" y="288"/>
                    <a:pt x="161" y="297"/>
                    <a:pt x="192" y="327"/>
                  </a:cubicBezTo>
                  <a:cubicBezTo>
                    <a:pt x="214" y="348"/>
                    <a:pt x="238" y="369"/>
                    <a:pt x="262" y="388"/>
                  </a:cubicBezTo>
                  <a:cubicBezTo>
                    <a:pt x="277" y="400"/>
                    <a:pt x="296" y="405"/>
                    <a:pt x="311" y="416"/>
                  </a:cubicBezTo>
                  <a:cubicBezTo>
                    <a:pt x="325" y="425"/>
                    <a:pt x="335" y="439"/>
                    <a:pt x="349" y="447"/>
                  </a:cubicBezTo>
                  <a:cubicBezTo>
                    <a:pt x="377" y="463"/>
                    <a:pt x="404" y="476"/>
                    <a:pt x="433" y="485"/>
                  </a:cubicBezTo>
                  <a:cubicBezTo>
                    <a:pt x="450" y="490"/>
                    <a:pt x="467" y="494"/>
                    <a:pt x="484" y="497"/>
                  </a:cubicBezTo>
                  <a:cubicBezTo>
                    <a:pt x="514" y="501"/>
                    <a:pt x="544" y="500"/>
                    <a:pt x="573" y="496"/>
                  </a:cubicBezTo>
                  <a:cubicBezTo>
                    <a:pt x="606" y="491"/>
                    <a:pt x="628" y="480"/>
                    <a:pt x="659" y="468"/>
                  </a:cubicBezTo>
                  <a:cubicBezTo>
                    <a:pt x="682" y="458"/>
                    <a:pt x="714" y="444"/>
                    <a:pt x="736" y="432"/>
                  </a:cubicBezTo>
                  <a:cubicBezTo>
                    <a:pt x="757" y="420"/>
                    <a:pt x="779" y="415"/>
                    <a:pt x="798" y="402"/>
                  </a:cubicBezTo>
                  <a:cubicBezTo>
                    <a:pt x="852" y="367"/>
                    <a:pt x="907" y="323"/>
                    <a:pt x="950" y="284"/>
                  </a:cubicBezTo>
                  <a:cubicBezTo>
                    <a:pt x="982" y="255"/>
                    <a:pt x="1008" y="228"/>
                    <a:pt x="1022" y="209"/>
                  </a:cubicBezTo>
                  <a:cubicBezTo>
                    <a:pt x="1031" y="197"/>
                    <a:pt x="1040" y="186"/>
                    <a:pt x="1049" y="174"/>
                  </a:cubicBezTo>
                  <a:lnTo>
                    <a:pt x="1034" y="119"/>
                  </a:lnTo>
                  <a:close/>
                  <a:moveTo>
                    <a:pt x="330" y="342"/>
                  </a:moveTo>
                  <a:cubicBezTo>
                    <a:pt x="316" y="358"/>
                    <a:pt x="294" y="338"/>
                    <a:pt x="269" y="316"/>
                  </a:cubicBezTo>
                  <a:cubicBezTo>
                    <a:pt x="253" y="302"/>
                    <a:pt x="232" y="290"/>
                    <a:pt x="223" y="278"/>
                  </a:cubicBezTo>
                  <a:cubicBezTo>
                    <a:pt x="200" y="247"/>
                    <a:pt x="179" y="224"/>
                    <a:pt x="191" y="201"/>
                  </a:cubicBezTo>
                  <a:cubicBezTo>
                    <a:pt x="195" y="192"/>
                    <a:pt x="216" y="180"/>
                    <a:pt x="239" y="163"/>
                  </a:cubicBezTo>
                  <a:cubicBezTo>
                    <a:pt x="253" y="153"/>
                    <a:pt x="266" y="137"/>
                    <a:pt x="281" y="130"/>
                  </a:cubicBezTo>
                  <a:cubicBezTo>
                    <a:pt x="302" y="118"/>
                    <a:pt x="326" y="117"/>
                    <a:pt x="336" y="114"/>
                  </a:cubicBezTo>
                  <a:cubicBezTo>
                    <a:pt x="355" y="108"/>
                    <a:pt x="375" y="124"/>
                    <a:pt x="387" y="148"/>
                  </a:cubicBezTo>
                  <a:cubicBezTo>
                    <a:pt x="399" y="171"/>
                    <a:pt x="405" y="200"/>
                    <a:pt x="397" y="221"/>
                  </a:cubicBezTo>
                  <a:cubicBezTo>
                    <a:pt x="392" y="235"/>
                    <a:pt x="374" y="258"/>
                    <a:pt x="361" y="282"/>
                  </a:cubicBezTo>
                  <a:cubicBezTo>
                    <a:pt x="348" y="305"/>
                    <a:pt x="341" y="328"/>
                    <a:pt x="330" y="342"/>
                  </a:cubicBezTo>
                  <a:moveTo>
                    <a:pt x="568" y="443"/>
                  </a:moveTo>
                  <a:cubicBezTo>
                    <a:pt x="552" y="457"/>
                    <a:pt x="501" y="449"/>
                    <a:pt x="463" y="446"/>
                  </a:cubicBezTo>
                  <a:cubicBezTo>
                    <a:pt x="424" y="443"/>
                    <a:pt x="390" y="419"/>
                    <a:pt x="377" y="400"/>
                  </a:cubicBezTo>
                  <a:cubicBezTo>
                    <a:pt x="364" y="381"/>
                    <a:pt x="388" y="360"/>
                    <a:pt x="402" y="335"/>
                  </a:cubicBezTo>
                  <a:cubicBezTo>
                    <a:pt x="422" y="297"/>
                    <a:pt x="493" y="361"/>
                    <a:pt x="516" y="380"/>
                  </a:cubicBezTo>
                  <a:cubicBezTo>
                    <a:pt x="539" y="400"/>
                    <a:pt x="585" y="429"/>
                    <a:pt x="568" y="443"/>
                  </a:cubicBezTo>
                  <a:moveTo>
                    <a:pt x="582" y="229"/>
                  </a:moveTo>
                  <a:cubicBezTo>
                    <a:pt x="581" y="244"/>
                    <a:pt x="573" y="262"/>
                    <a:pt x="571" y="277"/>
                  </a:cubicBezTo>
                  <a:cubicBezTo>
                    <a:pt x="568" y="290"/>
                    <a:pt x="571" y="301"/>
                    <a:pt x="568" y="310"/>
                  </a:cubicBezTo>
                  <a:cubicBezTo>
                    <a:pt x="563" y="325"/>
                    <a:pt x="557" y="334"/>
                    <a:pt x="547" y="337"/>
                  </a:cubicBezTo>
                  <a:cubicBezTo>
                    <a:pt x="530" y="341"/>
                    <a:pt x="482" y="301"/>
                    <a:pt x="461" y="292"/>
                  </a:cubicBezTo>
                  <a:cubicBezTo>
                    <a:pt x="439" y="284"/>
                    <a:pt x="435" y="256"/>
                    <a:pt x="454" y="237"/>
                  </a:cubicBezTo>
                  <a:cubicBezTo>
                    <a:pt x="463" y="225"/>
                    <a:pt x="485" y="222"/>
                    <a:pt x="508" y="215"/>
                  </a:cubicBezTo>
                  <a:cubicBezTo>
                    <a:pt x="527" y="209"/>
                    <a:pt x="547" y="198"/>
                    <a:pt x="560" y="195"/>
                  </a:cubicBezTo>
                  <a:cubicBezTo>
                    <a:pt x="578" y="192"/>
                    <a:pt x="583" y="208"/>
                    <a:pt x="582" y="229"/>
                  </a:cubicBezTo>
                  <a:moveTo>
                    <a:pt x="576" y="133"/>
                  </a:moveTo>
                  <a:cubicBezTo>
                    <a:pt x="564" y="137"/>
                    <a:pt x="550" y="144"/>
                    <a:pt x="536" y="149"/>
                  </a:cubicBezTo>
                  <a:cubicBezTo>
                    <a:pt x="515" y="155"/>
                    <a:pt x="503" y="153"/>
                    <a:pt x="494" y="156"/>
                  </a:cubicBezTo>
                  <a:cubicBezTo>
                    <a:pt x="484" y="159"/>
                    <a:pt x="467" y="156"/>
                    <a:pt x="462" y="141"/>
                  </a:cubicBezTo>
                  <a:cubicBezTo>
                    <a:pt x="459" y="133"/>
                    <a:pt x="461" y="124"/>
                    <a:pt x="460" y="114"/>
                  </a:cubicBezTo>
                  <a:cubicBezTo>
                    <a:pt x="459" y="104"/>
                    <a:pt x="456" y="94"/>
                    <a:pt x="459" y="84"/>
                  </a:cubicBezTo>
                  <a:cubicBezTo>
                    <a:pt x="462" y="66"/>
                    <a:pt x="477" y="58"/>
                    <a:pt x="497" y="56"/>
                  </a:cubicBezTo>
                  <a:cubicBezTo>
                    <a:pt x="509" y="55"/>
                    <a:pt x="526" y="51"/>
                    <a:pt x="540" y="54"/>
                  </a:cubicBezTo>
                  <a:cubicBezTo>
                    <a:pt x="566" y="60"/>
                    <a:pt x="588" y="79"/>
                    <a:pt x="600" y="94"/>
                  </a:cubicBezTo>
                  <a:cubicBezTo>
                    <a:pt x="619" y="119"/>
                    <a:pt x="604" y="124"/>
                    <a:pt x="576" y="133"/>
                  </a:cubicBezTo>
                  <a:moveTo>
                    <a:pt x="773" y="337"/>
                  </a:moveTo>
                  <a:cubicBezTo>
                    <a:pt x="767" y="342"/>
                    <a:pt x="760" y="348"/>
                    <a:pt x="753" y="353"/>
                  </a:cubicBezTo>
                  <a:cubicBezTo>
                    <a:pt x="741" y="362"/>
                    <a:pt x="727" y="366"/>
                    <a:pt x="714" y="374"/>
                  </a:cubicBezTo>
                  <a:cubicBezTo>
                    <a:pt x="694" y="386"/>
                    <a:pt x="676" y="399"/>
                    <a:pt x="659" y="400"/>
                  </a:cubicBezTo>
                  <a:cubicBezTo>
                    <a:pt x="624" y="402"/>
                    <a:pt x="615" y="372"/>
                    <a:pt x="625" y="324"/>
                  </a:cubicBezTo>
                  <a:cubicBezTo>
                    <a:pt x="628" y="311"/>
                    <a:pt x="628" y="292"/>
                    <a:pt x="633" y="273"/>
                  </a:cubicBezTo>
                  <a:cubicBezTo>
                    <a:pt x="637" y="253"/>
                    <a:pt x="646" y="232"/>
                    <a:pt x="652" y="215"/>
                  </a:cubicBezTo>
                  <a:cubicBezTo>
                    <a:pt x="662" y="190"/>
                    <a:pt x="675" y="173"/>
                    <a:pt x="692" y="180"/>
                  </a:cubicBezTo>
                  <a:cubicBezTo>
                    <a:pt x="714" y="191"/>
                    <a:pt x="733" y="196"/>
                    <a:pt x="747" y="208"/>
                  </a:cubicBezTo>
                  <a:cubicBezTo>
                    <a:pt x="760" y="219"/>
                    <a:pt x="767" y="238"/>
                    <a:pt x="778" y="248"/>
                  </a:cubicBezTo>
                  <a:cubicBezTo>
                    <a:pt x="800" y="271"/>
                    <a:pt x="809" y="307"/>
                    <a:pt x="773" y="337"/>
                  </a:cubicBezTo>
                </a:path>
              </a:pathLst>
            </a:custGeom>
            <a:solidFill>
              <a:srgbClr val="CD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1081">
              <a:extLst>
                <a:ext uri="{FF2B5EF4-FFF2-40B4-BE49-F238E27FC236}">
                  <a16:creationId xmlns:a16="http://schemas.microsoft.com/office/drawing/2014/main" id="{D81C7F06-414F-4D5B-ADF9-6322FA83F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5" y="2575"/>
              <a:ext cx="2651" cy="1272"/>
            </a:xfrm>
            <a:custGeom>
              <a:avLst/>
              <a:gdLst>
                <a:gd name="T0" fmla="*/ 4147 w 1060"/>
                <a:gd name="T1" fmla="*/ 6195 h 509"/>
                <a:gd name="T2" fmla="*/ 113 w 1060"/>
                <a:gd name="T3" fmla="*/ 5633 h 509"/>
                <a:gd name="T4" fmla="*/ 1533 w 1060"/>
                <a:gd name="T5" fmla="*/ 3966 h 509"/>
                <a:gd name="T6" fmla="*/ 1551 w 1060"/>
                <a:gd name="T7" fmla="*/ 3341 h 509"/>
                <a:gd name="T8" fmla="*/ 1300 w 1060"/>
                <a:gd name="T9" fmla="*/ 3246 h 509"/>
                <a:gd name="T10" fmla="*/ 238 w 1060"/>
                <a:gd name="T11" fmla="*/ 2062 h 509"/>
                <a:gd name="T12" fmla="*/ 1658 w 1060"/>
                <a:gd name="T13" fmla="*/ 2154 h 509"/>
                <a:gd name="T14" fmla="*/ 5159 w 1060"/>
                <a:gd name="T15" fmla="*/ 812 h 509"/>
                <a:gd name="T16" fmla="*/ 11139 w 1060"/>
                <a:gd name="T17" fmla="*/ 1479 h 509"/>
                <a:gd name="T18" fmla="*/ 14518 w 1060"/>
                <a:gd name="T19" fmla="*/ 3529 h 509"/>
                <a:gd name="T20" fmla="*/ 16144 w 1060"/>
                <a:gd name="T21" fmla="*/ 3371 h 509"/>
                <a:gd name="T22" fmla="*/ 9076 w 1060"/>
                <a:gd name="T23" fmla="*/ 7899 h 509"/>
                <a:gd name="T24" fmla="*/ 5004 w 1060"/>
                <a:gd name="T25" fmla="*/ 6507 h 509"/>
                <a:gd name="T26" fmla="*/ 9043 w 1060"/>
                <a:gd name="T27" fmla="*/ 7744 h 509"/>
                <a:gd name="T28" fmla="*/ 16019 w 1060"/>
                <a:gd name="T29" fmla="*/ 3279 h 509"/>
                <a:gd name="T30" fmla="*/ 13985 w 1060"/>
                <a:gd name="T31" fmla="*/ 3809 h 509"/>
                <a:gd name="T32" fmla="*/ 8068 w 1060"/>
                <a:gd name="T33" fmla="*/ 155 h 509"/>
                <a:gd name="T34" fmla="*/ 2596 w 1060"/>
                <a:gd name="T35" fmla="*/ 2437 h 509"/>
                <a:gd name="T36" fmla="*/ 425 w 1060"/>
                <a:gd name="T37" fmla="*/ 2074 h 509"/>
                <a:gd name="T38" fmla="*/ 1396 w 1060"/>
                <a:gd name="T39" fmla="*/ 3061 h 509"/>
                <a:gd name="T40" fmla="*/ 1896 w 1060"/>
                <a:gd name="T41" fmla="*/ 3716 h 509"/>
                <a:gd name="T42" fmla="*/ 1676 w 1060"/>
                <a:gd name="T43" fmla="*/ 4183 h 509"/>
                <a:gd name="T44" fmla="*/ 175 w 1060"/>
                <a:gd name="T45" fmla="*/ 5465 h 509"/>
                <a:gd name="T46" fmla="*/ 16186 w 1060"/>
                <a:gd name="T47" fmla="*/ 1949 h 509"/>
                <a:gd name="T48" fmla="*/ 5847 w 1060"/>
                <a:gd name="T49" fmla="*/ 6133 h 509"/>
                <a:gd name="T50" fmla="*/ 8763 w 1060"/>
                <a:gd name="T51" fmla="*/ 6400 h 509"/>
                <a:gd name="T52" fmla="*/ 8418 w 1060"/>
                <a:gd name="T53" fmla="*/ 7195 h 509"/>
                <a:gd name="T54" fmla="*/ 6055 w 1060"/>
                <a:gd name="T55" fmla="*/ 6290 h 509"/>
                <a:gd name="T56" fmla="*/ 8963 w 1060"/>
                <a:gd name="T57" fmla="*/ 6882 h 509"/>
                <a:gd name="T58" fmla="*/ 6693 w 1060"/>
                <a:gd name="T59" fmla="*/ 5195 h 509"/>
                <a:gd name="T60" fmla="*/ 10234 w 1060"/>
                <a:gd name="T61" fmla="*/ 3416 h 509"/>
                <a:gd name="T62" fmla="*/ 12310 w 1060"/>
                <a:gd name="T63" fmla="*/ 3903 h 509"/>
                <a:gd name="T64" fmla="*/ 10401 w 1060"/>
                <a:gd name="T65" fmla="*/ 6382 h 509"/>
                <a:gd name="T66" fmla="*/ 10371 w 1060"/>
                <a:gd name="T67" fmla="*/ 3466 h 509"/>
                <a:gd name="T68" fmla="*/ 10339 w 1060"/>
                <a:gd name="T69" fmla="*/ 6245 h 509"/>
                <a:gd name="T70" fmla="*/ 12485 w 1060"/>
                <a:gd name="T71" fmla="*/ 4621 h 509"/>
                <a:gd name="T72" fmla="*/ 10797 w 1060"/>
                <a:gd name="T73" fmla="*/ 2936 h 509"/>
                <a:gd name="T74" fmla="*/ 2959 w 1060"/>
                <a:gd name="T75" fmla="*/ 3434 h 509"/>
                <a:gd name="T76" fmla="*/ 5492 w 1060"/>
                <a:gd name="T77" fmla="*/ 1762 h 509"/>
                <a:gd name="T78" fmla="*/ 5305 w 1060"/>
                <a:gd name="T79" fmla="*/ 5465 h 509"/>
                <a:gd name="T80" fmla="*/ 5380 w 1060"/>
                <a:gd name="T81" fmla="*/ 1937 h 509"/>
                <a:gd name="T82" fmla="*/ 3096 w 1060"/>
                <a:gd name="T83" fmla="*/ 3434 h 509"/>
                <a:gd name="T84" fmla="*/ 5680 w 1060"/>
                <a:gd name="T85" fmla="*/ 4446 h 509"/>
                <a:gd name="T86" fmla="*/ 7913 w 1060"/>
                <a:gd name="T87" fmla="*/ 5103 h 509"/>
                <a:gd name="T88" fmla="*/ 8838 w 1060"/>
                <a:gd name="T89" fmla="*/ 3061 h 509"/>
                <a:gd name="T90" fmla="*/ 9201 w 1060"/>
                <a:gd name="T91" fmla="*/ 3654 h 509"/>
                <a:gd name="T92" fmla="*/ 8606 w 1060"/>
                <a:gd name="T93" fmla="*/ 5415 h 509"/>
                <a:gd name="T94" fmla="*/ 7243 w 1060"/>
                <a:gd name="T95" fmla="*/ 3821 h 509"/>
                <a:gd name="T96" fmla="*/ 8606 w 1060"/>
                <a:gd name="T97" fmla="*/ 5258 h 509"/>
                <a:gd name="T98" fmla="*/ 9118 w 1060"/>
                <a:gd name="T99" fmla="*/ 3591 h 509"/>
                <a:gd name="T100" fmla="*/ 7213 w 1060"/>
                <a:gd name="T101" fmla="*/ 1874 h 509"/>
                <a:gd name="T102" fmla="*/ 8556 w 1060"/>
                <a:gd name="T103" fmla="*/ 842 h 509"/>
                <a:gd name="T104" fmla="*/ 8513 w 1060"/>
                <a:gd name="T105" fmla="*/ 2467 h 509"/>
                <a:gd name="T106" fmla="*/ 7868 w 1060"/>
                <a:gd name="T107" fmla="*/ 1030 h 509"/>
                <a:gd name="T108" fmla="*/ 7368 w 1060"/>
                <a:gd name="T109" fmla="*/ 1854 h 509"/>
                <a:gd name="T110" fmla="*/ 9076 w 1060"/>
                <a:gd name="T111" fmla="*/ 2074 h 509"/>
                <a:gd name="T112" fmla="*/ 8526 w 1060"/>
                <a:gd name="T113" fmla="*/ 1000 h 5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60" h="509">
                  <a:moveTo>
                    <a:pt x="489" y="506"/>
                  </a:moveTo>
                  <a:cubicBezTo>
                    <a:pt x="472" y="504"/>
                    <a:pt x="454" y="500"/>
                    <a:pt x="437" y="494"/>
                  </a:cubicBezTo>
                  <a:cubicBezTo>
                    <a:pt x="409" y="485"/>
                    <a:pt x="380" y="472"/>
                    <a:pt x="353" y="457"/>
                  </a:cubicBezTo>
                  <a:cubicBezTo>
                    <a:pt x="338" y="448"/>
                    <a:pt x="327" y="433"/>
                    <a:pt x="314" y="425"/>
                  </a:cubicBezTo>
                  <a:cubicBezTo>
                    <a:pt x="300" y="415"/>
                    <a:pt x="281" y="409"/>
                    <a:pt x="265" y="397"/>
                  </a:cubicBezTo>
                  <a:cubicBezTo>
                    <a:pt x="240" y="377"/>
                    <a:pt x="217" y="356"/>
                    <a:pt x="194" y="335"/>
                  </a:cubicBezTo>
                  <a:cubicBezTo>
                    <a:pt x="173" y="314"/>
                    <a:pt x="160" y="305"/>
                    <a:pt x="147" y="305"/>
                  </a:cubicBezTo>
                  <a:cubicBezTo>
                    <a:pt x="142" y="305"/>
                    <a:pt x="136" y="306"/>
                    <a:pt x="128" y="310"/>
                  </a:cubicBezTo>
                  <a:cubicBezTo>
                    <a:pt x="127" y="310"/>
                    <a:pt x="125" y="311"/>
                    <a:pt x="123" y="312"/>
                  </a:cubicBezTo>
                  <a:cubicBezTo>
                    <a:pt x="82" y="329"/>
                    <a:pt x="31" y="356"/>
                    <a:pt x="7" y="361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5" y="295"/>
                    <a:pt x="5" y="295"/>
                    <a:pt x="5" y="295"/>
                  </a:cubicBezTo>
                  <a:cubicBezTo>
                    <a:pt x="9" y="294"/>
                    <a:pt x="9" y="294"/>
                    <a:pt x="9" y="294"/>
                  </a:cubicBezTo>
                  <a:cubicBezTo>
                    <a:pt x="40" y="291"/>
                    <a:pt x="72" y="273"/>
                    <a:pt x="93" y="257"/>
                  </a:cubicBezTo>
                  <a:cubicBezTo>
                    <a:pt x="95" y="256"/>
                    <a:pt x="96" y="255"/>
                    <a:pt x="98" y="254"/>
                  </a:cubicBezTo>
                  <a:cubicBezTo>
                    <a:pt x="103" y="248"/>
                    <a:pt x="103" y="248"/>
                    <a:pt x="103" y="248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9" y="250"/>
                    <a:pt x="111" y="244"/>
                    <a:pt x="111" y="239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1" y="229"/>
                    <a:pt x="107" y="220"/>
                    <a:pt x="99" y="214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7" y="211"/>
                    <a:pt x="94" y="209"/>
                    <a:pt x="92" y="206"/>
                  </a:cubicBezTo>
                  <a:cubicBezTo>
                    <a:pt x="87" y="211"/>
                    <a:pt x="87" y="211"/>
                    <a:pt x="87" y="211"/>
                  </a:cubicBezTo>
                  <a:cubicBezTo>
                    <a:pt x="83" y="208"/>
                    <a:pt x="83" y="208"/>
                    <a:pt x="83" y="208"/>
                  </a:cubicBezTo>
                  <a:cubicBezTo>
                    <a:pt x="64" y="189"/>
                    <a:pt x="47" y="174"/>
                    <a:pt x="37" y="161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27" y="149"/>
                    <a:pt x="22" y="142"/>
                    <a:pt x="17" y="136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33" y="112"/>
                    <a:pt x="38" y="107"/>
                    <a:pt x="56" y="88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75" y="105"/>
                    <a:pt x="93" y="123"/>
                    <a:pt x="106" y="138"/>
                  </a:cubicBezTo>
                  <a:cubicBezTo>
                    <a:pt x="108" y="140"/>
                    <a:pt x="114" y="145"/>
                    <a:pt x="123" y="148"/>
                  </a:cubicBezTo>
                  <a:cubicBezTo>
                    <a:pt x="128" y="150"/>
                    <a:pt x="133" y="152"/>
                    <a:pt x="140" y="152"/>
                  </a:cubicBezTo>
                  <a:cubicBezTo>
                    <a:pt x="146" y="152"/>
                    <a:pt x="154" y="150"/>
                    <a:pt x="162" y="147"/>
                  </a:cubicBezTo>
                  <a:cubicBezTo>
                    <a:pt x="187" y="136"/>
                    <a:pt x="213" y="113"/>
                    <a:pt x="250" y="91"/>
                  </a:cubicBezTo>
                  <a:cubicBezTo>
                    <a:pt x="272" y="77"/>
                    <a:pt x="301" y="66"/>
                    <a:pt x="330" y="52"/>
                  </a:cubicBezTo>
                  <a:cubicBezTo>
                    <a:pt x="347" y="45"/>
                    <a:pt x="382" y="37"/>
                    <a:pt x="398" y="31"/>
                  </a:cubicBezTo>
                  <a:cubicBezTo>
                    <a:pt x="417" y="24"/>
                    <a:pt x="436" y="11"/>
                    <a:pt x="458" y="7"/>
                  </a:cubicBezTo>
                  <a:cubicBezTo>
                    <a:pt x="470" y="5"/>
                    <a:pt x="490" y="0"/>
                    <a:pt x="516" y="0"/>
                  </a:cubicBezTo>
                  <a:cubicBezTo>
                    <a:pt x="534" y="1"/>
                    <a:pt x="559" y="2"/>
                    <a:pt x="589" y="15"/>
                  </a:cubicBezTo>
                  <a:cubicBezTo>
                    <a:pt x="637" y="32"/>
                    <a:pt x="675" y="67"/>
                    <a:pt x="712" y="95"/>
                  </a:cubicBezTo>
                  <a:cubicBezTo>
                    <a:pt x="740" y="117"/>
                    <a:pt x="772" y="134"/>
                    <a:pt x="796" y="156"/>
                  </a:cubicBezTo>
                  <a:cubicBezTo>
                    <a:pt x="821" y="180"/>
                    <a:pt x="837" y="207"/>
                    <a:pt x="855" y="221"/>
                  </a:cubicBezTo>
                  <a:cubicBezTo>
                    <a:pt x="866" y="231"/>
                    <a:pt x="880" y="234"/>
                    <a:pt x="894" y="234"/>
                  </a:cubicBezTo>
                  <a:cubicBezTo>
                    <a:pt x="902" y="234"/>
                    <a:pt x="911" y="233"/>
                    <a:pt x="917" y="231"/>
                  </a:cubicBezTo>
                  <a:cubicBezTo>
                    <a:pt x="921" y="230"/>
                    <a:pt x="924" y="228"/>
                    <a:pt x="928" y="226"/>
                  </a:cubicBezTo>
                  <a:cubicBezTo>
                    <a:pt x="964" y="208"/>
                    <a:pt x="1010" y="159"/>
                    <a:pt x="1036" y="121"/>
                  </a:cubicBezTo>
                  <a:cubicBezTo>
                    <a:pt x="1041" y="113"/>
                    <a:pt x="1041" y="113"/>
                    <a:pt x="1041" y="113"/>
                  </a:cubicBezTo>
                  <a:cubicBezTo>
                    <a:pt x="1060" y="179"/>
                    <a:pt x="1060" y="179"/>
                    <a:pt x="1060" y="179"/>
                  </a:cubicBezTo>
                  <a:cubicBezTo>
                    <a:pt x="1059" y="181"/>
                    <a:pt x="1059" y="181"/>
                    <a:pt x="1059" y="181"/>
                  </a:cubicBezTo>
                  <a:cubicBezTo>
                    <a:pt x="1050" y="193"/>
                    <a:pt x="1041" y="205"/>
                    <a:pt x="1032" y="216"/>
                  </a:cubicBezTo>
                  <a:cubicBezTo>
                    <a:pt x="1017" y="236"/>
                    <a:pt x="991" y="263"/>
                    <a:pt x="959" y="292"/>
                  </a:cubicBezTo>
                  <a:cubicBezTo>
                    <a:pt x="916" y="332"/>
                    <a:pt x="861" y="375"/>
                    <a:pt x="807" y="411"/>
                  </a:cubicBezTo>
                  <a:cubicBezTo>
                    <a:pt x="786" y="425"/>
                    <a:pt x="764" y="430"/>
                    <a:pt x="744" y="441"/>
                  </a:cubicBezTo>
                  <a:cubicBezTo>
                    <a:pt x="722" y="453"/>
                    <a:pt x="690" y="468"/>
                    <a:pt x="666" y="477"/>
                  </a:cubicBezTo>
                  <a:cubicBezTo>
                    <a:pt x="636" y="489"/>
                    <a:pt x="613" y="501"/>
                    <a:pt x="580" y="506"/>
                  </a:cubicBezTo>
                  <a:cubicBezTo>
                    <a:pt x="564" y="508"/>
                    <a:pt x="548" y="509"/>
                    <a:pt x="532" y="509"/>
                  </a:cubicBezTo>
                  <a:cubicBezTo>
                    <a:pt x="518" y="509"/>
                    <a:pt x="504" y="508"/>
                    <a:pt x="489" y="506"/>
                  </a:cubicBezTo>
                  <a:moveTo>
                    <a:pt x="201" y="328"/>
                  </a:moveTo>
                  <a:cubicBezTo>
                    <a:pt x="223" y="349"/>
                    <a:pt x="247" y="370"/>
                    <a:pt x="271" y="389"/>
                  </a:cubicBezTo>
                  <a:cubicBezTo>
                    <a:pt x="285" y="400"/>
                    <a:pt x="303" y="406"/>
                    <a:pt x="320" y="417"/>
                  </a:cubicBezTo>
                  <a:cubicBezTo>
                    <a:pt x="334" y="427"/>
                    <a:pt x="345" y="441"/>
                    <a:pt x="358" y="448"/>
                  </a:cubicBezTo>
                  <a:cubicBezTo>
                    <a:pt x="385" y="464"/>
                    <a:pt x="412" y="476"/>
                    <a:pt x="440" y="485"/>
                  </a:cubicBezTo>
                  <a:cubicBezTo>
                    <a:pt x="457" y="490"/>
                    <a:pt x="474" y="494"/>
                    <a:pt x="491" y="497"/>
                  </a:cubicBezTo>
                  <a:cubicBezTo>
                    <a:pt x="505" y="499"/>
                    <a:pt x="518" y="500"/>
                    <a:pt x="532" y="500"/>
                  </a:cubicBezTo>
                  <a:cubicBezTo>
                    <a:pt x="547" y="500"/>
                    <a:pt x="563" y="498"/>
                    <a:pt x="578" y="496"/>
                  </a:cubicBezTo>
                  <a:cubicBezTo>
                    <a:pt x="610" y="492"/>
                    <a:pt x="631" y="480"/>
                    <a:pt x="663" y="468"/>
                  </a:cubicBezTo>
                  <a:cubicBezTo>
                    <a:pt x="686" y="459"/>
                    <a:pt x="718" y="444"/>
                    <a:pt x="740" y="432"/>
                  </a:cubicBezTo>
                  <a:cubicBezTo>
                    <a:pt x="761" y="421"/>
                    <a:pt x="783" y="415"/>
                    <a:pt x="801" y="403"/>
                  </a:cubicBezTo>
                  <a:cubicBezTo>
                    <a:pt x="855" y="368"/>
                    <a:pt x="910" y="324"/>
                    <a:pt x="953" y="285"/>
                  </a:cubicBezTo>
                  <a:cubicBezTo>
                    <a:pt x="985" y="256"/>
                    <a:pt x="1010" y="230"/>
                    <a:pt x="1024" y="210"/>
                  </a:cubicBezTo>
                  <a:cubicBezTo>
                    <a:pt x="1033" y="200"/>
                    <a:pt x="1041" y="189"/>
                    <a:pt x="1050" y="178"/>
                  </a:cubicBezTo>
                  <a:cubicBezTo>
                    <a:pt x="1038" y="135"/>
                    <a:pt x="1038" y="135"/>
                    <a:pt x="1038" y="135"/>
                  </a:cubicBezTo>
                  <a:cubicBezTo>
                    <a:pt x="1011" y="173"/>
                    <a:pt x="968" y="216"/>
                    <a:pt x="932" y="235"/>
                  </a:cubicBezTo>
                  <a:cubicBezTo>
                    <a:pt x="928" y="237"/>
                    <a:pt x="924" y="239"/>
                    <a:pt x="920" y="240"/>
                  </a:cubicBezTo>
                  <a:cubicBezTo>
                    <a:pt x="912" y="242"/>
                    <a:pt x="903" y="244"/>
                    <a:pt x="894" y="244"/>
                  </a:cubicBezTo>
                  <a:cubicBezTo>
                    <a:pt x="879" y="244"/>
                    <a:pt x="862" y="240"/>
                    <a:pt x="849" y="229"/>
                  </a:cubicBezTo>
                  <a:cubicBezTo>
                    <a:pt x="829" y="213"/>
                    <a:pt x="813" y="185"/>
                    <a:pt x="789" y="163"/>
                  </a:cubicBezTo>
                  <a:cubicBezTo>
                    <a:pt x="767" y="142"/>
                    <a:pt x="736" y="125"/>
                    <a:pt x="707" y="103"/>
                  </a:cubicBezTo>
                  <a:cubicBezTo>
                    <a:pt x="669" y="74"/>
                    <a:pt x="631" y="40"/>
                    <a:pt x="586" y="23"/>
                  </a:cubicBezTo>
                  <a:cubicBezTo>
                    <a:pt x="557" y="12"/>
                    <a:pt x="534" y="11"/>
                    <a:pt x="516" y="10"/>
                  </a:cubicBezTo>
                  <a:cubicBezTo>
                    <a:pt x="492" y="10"/>
                    <a:pt x="473" y="14"/>
                    <a:pt x="460" y="17"/>
                  </a:cubicBezTo>
                  <a:cubicBezTo>
                    <a:pt x="440" y="20"/>
                    <a:pt x="422" y="33"/>
                    <a:pt x="402" y="40"/>
                  </a:cubicBezTo>
                  <a:cubicBezTo>
                    <a:pt x="384" y="46"/>
                    <a:pt x="349" y="55"/>
                    <a:pt x="334" y="61"/>
                  </a:cubicBezTo>
                  <a:cubicBezTo>
                    <a:pt x="304" y="74"/>
                    <a:pt x="277" y="86"/>
                    <a:pt x="255" y="99"/>
                  </a:cubicBezTo>
                  <a:cubicBezTo>
                    <a:pt x="219" y="121"/>
                    <a:pt x="193" y="144"/>
                    <a:pt x="166" y="156"/>
                  </a:cubicBezTo>
                  <a:cubicBezTo>
                    <a:pt x="156" y="160"/>
                    <a:pt x="148" y="161"/>
                    <a:pt x="140" y="161"/>
                  </a:cubicBezTo>
                  <a:cubicBezTo>
                    <a:pt x="132" y="161"/>
                    <a:pt x="125" y="160"/>
                    <a:pt x="119" y="157"/>
                  </a:cubicBezTo>
                  <a:cubicBezTo>
                    <a:pt x="109" y="153"/>
                    <a:pt x="102" y="147"/>
                    <a:pt x="99" y="144"/>
                  </a:cubicBezTo>
                  <a:cubicBezTo>
                    <a:pt x="87" y="131"/>
                    <a:pt x="71" y="115"/>
                    <a:pt x="59" y="99"/>
                  </a:cubicBezTo>
                  <a:cubicBezTo>
                    <a:pt x="45" y="113"/>
                    <a:pt x="40" y="119"/>
                    <a:pt x="27" y="133"/>
                  </a:cubicBezTo>
                  <a:cubicBezTo>
                    <a:pt x="33" y="141"/>
                    <a:pt x="39" y="148"/>
                    <a:pt x="45" y="155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59" y="171"/>
                    <a:pt x="72" y="183"/>
                    <a:pt x="87" y="198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91" y="199"/>
                    <a:pt x="91" y="199"/>
                    <a:pt x="91" y="199"/>
                  </a:cubicBezTo>
                  <a:cubicBezTo>
                    <a:pt x="94" y="195"/>
                    <a:pt x="94" y="195"/>
                    <a:pt x="94" y="195"/>
                  </a:cubicBezTo>
                  <a:cubicBezTo>
                    <a:pt x="94" y="195"/>
                    <a:pt x="95" y="196"/>
                    <a:pt x="95" y="196"/>
                  </a:cubicBezTo>
                  <a:cubicBezTo>
                    <a:pt x="98" y="199"/>
                    <a:pt x="102" y="203"/>
                    <a:pt x="106" y="206"/>
                  </a:cubicBezTo>
                  <a:cubicBezTo>
                    <a:pt x="115" y="214"/>
                    <a:pt x="121" y="226"/>
                    <a:pt x="121" y="238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1" y="249"/>
                    <a:pt x="116" y="259"/>
                    <a:pt x="109" y="266"/>
                  </a:cubicBezTo>
                  <a:cubicBezTo>
                    <a:pt x="108" y="266"/>
                    <a:pt x="108" y="266"/>
                    <a:pt x="108" y="266"/>
                  </a:cubicBezTo>
                  <a:cubicBezTo>
                    <a:pt x="108" y="267"/>
                    <a:pt x="108" y="267"/>
                    <a:pt x="108" y="267"/>
                  </a:cubicBezTo>
                  <a:cubicBezTo>
                    <a:pt x="108" y="267"/>
                    <a:pt x="107" y="267"/>
                    <a:pt x="107" y="268"/>
                  </a:cubicBezTo>
                  <a:cubicBezTo>
                    <a:pt x="101" y="273"/>
                    <a:pt x="101" y="273"/>
                    <a:pt x="101" y="273"/>
                  </a:cubicBezTo>
                  <a:cubicBezTo>
                    <a:pt x="99" y="265"/>
                    <a:pt x="99" y="265"/>
                    <a:pt x="99" y="265"/>
                  </a:cubicBezTo>
                  <a:cubicBezTo>
                    <a:pt x="99" y="265"/>
                    <a:pt x="99" y="265"/>
                    <a:pt x="99" y="265"/>
                  </a:cubicBezTo>
                  <a:cubicBezTo>
                    <a:pt x="78" y="281"/>
                    <a:pt x="46" y="298"/>
                    <a:pt x="14" y="303"/>
                  </a:cubicBezTo>
                  <a:cubicBezTo>
                    <a:pt x="11" y="350"/>
                    <a:pt x="11" y="350"/>
                    <a:pt x="11" y="350"/>
                  </a:cubicBezTo>
                  <a:cubicBezTo>
                    <a:pt x="35" y="342"/>
                    <a:pt x="82" y="319"/>
                    <a:pt x="119" y="303"/>
                  </a:cubicBezTo>
                  <a:cubicBezTo>
                    <a:pt x="121" y="302"/>
                    <a:pt x="123" y="301"/>
                    <a:pt x="125" y="301"/>
                  </a:cubicBezTo>
                  <a:cubicBezTo>
                    <a:pt x="133" y="297"/>
                    <a:pt x="140" y="295"/>
                    <a:pt x="147" y="295"/>
                  </a:cubicBezTo>
                  <a:cubicBezTo>
                    <a:pt x="165" y="295"/>
                    <a:pt x="179" y="307"/>
                    <a:pt x="201" y="328"/>
                  </a:cubicBezTo>
                  <a:moveTo>
                    <a:pt x="1035" y="125"/>
                  </a:moveTo>
                  <a:cubicBezTo>
                    <a:pt x="1040" y="124"/>
                    <a:pt x="1040" y="124"/>
                    <a:pt x="1040" y="124"/>
                  </a:cubicBezTo>
                  <a:lnTo>
                    <a:pt x="1035" y="125"/>
                  </a:lnTo>
                  <a:close/>
                  <a:moveTo>
                    <a:pt x="468" y="456"/>
                  </a:moveTo>
                  <a:cubicBezTo>
                    <a:pt x="428" y="453"/>
                    <a:pt x="393" y="428"/>
                    <a:pt x="379" y="408"/>
                  </a:cubicBezTo>
                  <a:cubicBezTo>
                    <a:pt x="376" y="403"/>
                    <a:pt x="374" y="398"/>
                    <a:pt x="374" y="393"/>
                  </a:cubicBezTo>
                  <a:cubicBezTo>
                    <a:pt x="375" y="374"/>
                    <a:pt x="393" y="357"/>
                    <a:pt x="404" y="338"/>
                  </a:cubicBezTo>
                  <a:cubicBezTo>
                    <a:pt x="409" y="328"/>
                    <a:pt x="418" y="323"/>
                    <a:pt x="428" y="323"/>
                  </a:cubicBezTo>
                  <a:cubicBezTo>
                    <a:pt x="445" y="323"/>
                    <a:pt x="464" y="335"/>
                    <a:pt x="482" y="347"/>
                  </a:cubicBezTo>
                  <a:cubicBezTo>
                    <a:pt x="500" y="360"/>
                    <a:pt x="516" y="374"/>
                    <a:pt x="525" y="382"/>
                  </a:cubicBezTo>
                  <a:cubicBezTo>
                    <a:pt x="535" y="390"/>
                    <a:pt x="549" y="400"/>
                    <a:pt x="560" y="410"/>
                  </a:cubicBezTo>
                  <a:cubicBezTo>
                    <a:pt x="572" y="420"/>
                    <a:pt x="582" y="430"/>
                    <a:pt x="583" y="441"/>
                  </a:cubicBezTo>
                  <a:cubicBezTo>
                    <a:pt x="583" y="445"/>
                    <a:pt x="581" y="449"/>
                    <a:pt x="577" y="452"/>
                  </a:cubicBezTo>
                  <a:cubicBezTo>
                    <a:pt x="574" y="448"/>
                    <a:pt x="574" y="448"/>
                    <a:pt x="574" y="448"/>
                  </a:cubicBezTo>
                  <a:cubicBezTo>
                    <a:pt x="577" y="452"/>
                    <a:pt x="577" y="452"/>
                    <a:pt x="577" y="452"/>
                  </a:cubicBezTo>
                  <a:cubicBezTo>
                    <a:pt x="568" y="459"/>
                    <a:pt x="555" y="461"/>
                    <a:pt x="538" y="461"/>
                  </a:cubicBezTo>
                  <a:cubicBezTo>
                    <a:pt x="517" y="461"/>
                    <a:pt x="490" y="457"/>
                    <a:pt x="468" y="456"/>
                  </a:cubicBezTo>
                  <a:moveTo>
                    <a:pt x="428" y="333"/>
                  </a:moveTo>
                  <a:cubicBezTo>
                    <a:pt x="421" y="333"/>
                    <a:pt x="416" y="335"/>
                    <a:pt x="412" y="342"/>
                  </a:cubicBezTo>
                  <a:cubicBezTo>
                    <a:pt x="400" y="363"/>
                    <a:pt x="383" y="380"/>
                    <a:pt x="384" y="393"/>
                  </a:cubicBezTo>
                  <a:cubicBezTo>
                    <a:pt x="384" y="396"/>
                    <a:pt x="385" y="399"/>
                    <a:pt x="387" y="403"/>
                  </a:cubicBezTo>
                  <a:cubicBezTo>
                    <a:pt x="399" y="419"/>
                    <a:pt x="432" y="444"/>
                    <a:pt x="469" y="446"/>
                  </a:cubicBezTo>
                  <a:cubicBezTo>
                    <a:pt x="491" y="448"/>
                    <a:pt x="518" y="451"/>
                    <a:pt x="538" y="451"/>
                  </a:cubicBezTo>
                  <a:cubicBezTo>
                    <a:pt x="554" y="451"/>
                    <a:pt x="566" y="449"/>
                    <a:pt x="571" y="445"/>
                  </a:cubicBezTo>
                  <a:cubicBezTo>
                    <a:pt x="571" y="445"/>
                    <a:pt x="571" y="445"/>
                    <a:pt x="571" y="445"/>
                  </a:cubicBezTo>
                  <a:cubicBezTo>
                    <a:pt x="573" y="443"/>
                    <a:pt x="573" y="442"/>
                    <a:pt x="573" y="441"/>
                  </a:cubicBezTo>
                  <a:cubicBezTo>
                    <a:pt x="573" y="437"/>
                    <a:pt x="566" y="427"/>
                    <a:pt x="554" y="417"/>
                  </a:cubicBezTo>
                  <a:cubicBezTo>
                    <a:pt x="543" y="407"/>
                    <a:pt x="529" y="397"/>
                    <a:pt x="519" y="389"/>
                  </a:cubicBezTo>
                  <a:cubicBezTo>
                    <a:pt x="510" y="381"/>
                    <a:pt x="494" y="367"/>
                    <a:pt x="476" y="355"/>
                  </a:cubicBezTo>
                  <a:cubicBezTo>
                    <a:pt x="459" y="343"/>
                    <a:pt x="440" y="333"/>
                    <a:pt x="428" y="333"/>
                  </a:cubicBezTo>
                  <a:cubicBezTo>
                    <a:pt x="428" y="333"/>
                    <a:pt x="428" y="333"/>
                    <a:pt x="428" y="333"/>
                  </a:cubicBezTo>
                  <a:moveTo>
                    <a:pt x="632" y="396"/>
                  </a:moveTo>
                  <a:cubicBezTo>
                    <a:pt x="625" y="388"/>
                    <a:pt x="622" y="376"/>
                    <a:pt x="622" y="362"/>
                  </a:cubicBezTo>
                  <a:cubicBezTo>
                    <a:pt x="622" y="352"/>
                    <a:pt x="624" y="341"/>
                    <a:pt x="626" y="328"/>
                  </a:cubicBezTo>
                  <a:cubicBezTo>
                    <a:pt x="629" y="315"/>
                    <a:pt x="629" y="297"/>
                    <a:pt x="634" y="277"/>
                  </a:cubicBezTo>
                  <a:cubicBezTo>
                    <a:pt x="639" y="256"/>
                    <a:pt x="647" y="235"/>
                    <a:pt x="654" y="219"/>
                  </a:cubicBezTo>
                  <a:cubicBezTo>
                    <a:pt x="658" y="208"/>
                    <a:pt x="663" y="198"/>
                    <a:pt x="669" y="191"/>
                  </a:cubicBezTo>
                  <a:cubicBezTo>
                    <a:pt x="674" y="184"/>
                    <a:pt x="681" y="179"/>
                    <a:pt x="690" y="179"/>
                  </a:cubicBezTo>
                  <a:cubicBezTo>
                    <a:pt x="693" y="179"/>
                    <a:pt x="696" y="179"/>
                    <a:pt x="700" y="181"/>
                  </a:cubicBezTo>
                  <a:cubicBezTo>
                    <a:pt x="721" y="191"/>
                    <a:pt x="741" y="196"/>
                    <a:pt x="757" y="210"/>
                  </a:cubicBezTo>
                  <a:cubicBezTo>
                    <a:pt x="770" y="222"/>
                    <a:pt x="777" y="240"/>
                    <a:pt x="787" y="250"/>
                  </a:cubicBezTo>
                  <a:cubicBezTo>
                    <a:pt x="799" y="262"/>
                    <a:pt x="808" y="279"/>
                    <a:pt x="808" y="296"/>
                  </a:cubicBezTo>
                  <a:cubicBezTo>
                    <a:pt x="808" y="313"/>
                    <a:pt x="800" y="330"/>
                    <a:pt x="782" y="345"/>
                  </a:cubicBezTo>
                  <a:cubicBezTo>
                    <a:pt x="776" y="351"/>
                    <a:pt x="769" y="357"/>
                    <a:pt x="762" y="362"/>
                  </a:cubicBezTo>
                  <a:cubicBezTo>
                    <a:pt x="749" y="372"/>
                    <a:pt x="734" y="376"/>
                    <a:pt x="723" y="383"/>
                  </a:cubicBezTo>
                  <a:cubicBezTo>
                    <a:pt x="703" y="394"/>
                    <a:pt x="685" y="408"/>
                    <a:pt x="665" y="409"/>
                  </a:cubicBezTo>
                  <a:cubicBezTo>
                    <a:pt x="664" y="410"/>
                    <a:pt x="663" y="410"/>
                    <a:pt x="661" y="410"/>
                  </a:cubicBezTo>
                  <a:cubicBezTo>
                    <a:pt x="661" y="410"/>
                    <a:pt x="661" y="410"/>
                    <a:pt x="661" y="410"/>
                  </a:cubicBezTo>
                  <a:cubicBezTo>
                    <a:pt x="648" y="410"/>
                    <a:pt x="638" y="405"/>
                    <a:pt x="632" y="396"/>
                  </a:cubicBezTo>
                  <a:moveTo>
                    <a:pt x="676" y="197"/>
                  </a:moveTo>
                  <a:cubicBezTo>
                    <a:pt x="671" y="203"/>
                    <a:pt x="667" y="212"/>
                    <a:pt x="663" y="222"/>
                  </a:cubicBezTo>
                  <a:cubicBezTo>
                    <a:pt x="656" y="239"/>
                    <a:pt x="648" y="260"/>
                    <a:pt x="643" y="279"/>
                  </a:cubicBezTo>
                  <a:cubicBezTo>
                    <a:pt x="639" y="298"/>
                    <a:pt x="639" y="316"/>
                    <a:pt x="636" y="330"/>
                  </a:cubicBezTo>
                  <a:cubicBezTo>
                    <a:pt x="633" y="342"/>
                    <a:pt x="632" y="353"/>
                    <a:pt x="632" y="362"/>
                  </a:cubicBezTo>
                  <a:cubicBezTo>
                    <a:pt x="632" y="375"/>
                    <a:pt x="634" y="384"/>
                    <a:pt x="639" y="391"/>
                  </a:cubicBezTo>
                  <a:cubicBezTo>
                    <a:pt x="644" y="397"/>
                    <a:pt x="651" y="400"/>
                    <a:pt x="661" y="400"/>
                  </a:cubicBezTo>
                  <a:cubicBezTo>
                    <a:pt x="662" y="400"/>
                    <a:pt x="663" y="400"/>
                    <a:pt x="665" y="400"/>
                  </a:cubicBezTo>
                  <a:cubicBezTo>
                    <a:pt x="680" y="399"/>
                    <a:pt x="697" y="387"/>
                    <a:pt x="718" y="375"/>
                  </a:cubicBezTo>
                  <a:cubicBezTo>
                    <a:pt x="731" y="367"/>
                    <a:pt x="745" y="363"/>
                    <a:pt x="756" y="355"/>
                  </a:cubicBezTo>
                  <a:cubicBezTo>
                    <a:pt x="763" y="349"/>
                    <a:pt x="770" y="344"/>
                    <a:pt x="776" y="338"/>
                  </a:cubicBezTo>
                  <a:cubicBezTo>
                    <a:pt x="792" y="324"/>
                    <a:pt x="798" y="310"/>
                    <a:pt x="798" y="296"/>
                  </a:cubicBezTo>
                  <a:cubicBezTo>
                    <a:pt x="798" y="282"/>
                    <a:pt x="791" y="268"/>
                    <a:pt x="780" y="257"/>
                  </a:cubicBezTo>
                  <a:cubicBezTo>
                    <a:pt x="769" y="245"/>
                    <a:pt x="761" y="227"/>
                    <a:pt x="750" y="217"/>
                  </a:cubicBezTo>
                  <a:cubicBezTo>
                    <a:pt x="737" y="205"/>
                    <a:pt x="718" y="200"/>
                    <a:pt x="696" y="190"/>
                  </a:cubicBezTo>
                  <a:cubicBezTo>
                    <a:pt x="694" y="189"/>
                    <a:pt x="692" y="188"/>
                    <a:pt x="690" y="188"/>
                  </a:cubicBezTo>
                  <a:cubicBezTo>
                    <a:pt x="690" y="188"/>
                    <a:pt x="690" y="188"/>
                    <a:pt x="690" y="188"/>
                  </a:cubicBezTo>
                  <a:cubicBezTo>
                    <a:pt x="685" y="188"/>
                    <a:pt x="681" y="191"/>
                    <a:pt x="676" y="197"/>
                  </a:cubicBezTo>
                  <a:moveTo>
                    <a:pt x="323" y="358"/>
                  </a:moveTo>
                  <a:cubicBezTo>
                    <a:pt x="307" y="357"/>
                    <a:pt x="291" y="341"/>
                    <a:pt x="272" y="325"/>
                  </a:cubicBezTo>
                  <a:cubicBezTo>
                    <a:pt x="257" y="311"/>
                    <a:pt x="236" y="300"/>
                    <a:pt x="225" y="286"/>
                  </a:cubicBezTo>
                  <a:cubicBezTo>
                    <a:pt x="207" y="261"/>
                    <a:pt x="189" y="242"/>
                    <a:pt x="189" y="220"/>
                  </a:cubicBezTo>
                  <a:cubicBezTo>
                    <a:pt x="189" y="214"/>
                    <a:pt x="190" y="209"/>
                    <a:pt x="192" y="204"/>
                  </a:cubicBezTo>
                  <a:cubicBezTo>
                    <a:pt x="199" y="192"/>
                    <a:pt x="219" y="181"/>
                    <a:pt x="242" y="164"/>
                  </a:cubicBezTo>
                  <a:cubicBezTo>
                    <a:pt x="255" y="155"/>
                    <a:pt x="268" y="139"/>
                    <a:pt x="284" y="130"/>
                  </a:cubicBezTo>
                  <a:cubicBezTo>
                    <a:pt x="307" y="119"/>
                    <a:pt x="331" y="117"/>
                    <a:pt x="341" y="115"/>
                  </a:cubicBezTo>
                  <a:cubicBezTo>
                    <a:pt x="344" y="113"/>
                    <a:pt x="348" y="113"/>
                    <a:pt x="351" y="113"/>
                  </a:cubicBezTo>
                  <a:cubicBezTo>
                    <a:pt x="370" y="113"/>
                    <a:pt x="386" y="130"/>
                    <a:pt x="397" y="150"/>
                  </a:cubicBezTo>
                  <a:cubicBezTo>
                    <a:pt x="406" y="167"/>
                    <a:pt x="412" y="186"/>
                    <a:pt x="412" y="204"/>
                  </a:cubicBezTo>
                  <a:cubicBezTo>
                    <a:pt x="412" y="213"/>
                    <a:pt x="410" y="220"/>
                    <a:pt x="408" y="228"/>
                  </a:cubicBezTo>
                  <a:cubicBezTo>
                    <a:pt x="402" y="243"/>
                    <a:pt x="384" y="266"/>
                    <a:pt x="371" y="289"/>
                  </a:cubicBezTo>
                  <a:cubicBezTo>
                    <a:pt x="359" y="312"/>
                    <a:pt x="351" y="335"/>
                    <a:pt x="339" y="350"/>
                  </a:cubicBezTo>
                  <a:cubicBezTo>
                    <a:pt x="335" y="355"/>
                    <a:pt x="329" y="358"/>
                    <a:pt x="324" y="358"/>
                  </a:cubicBezTo>
                  <a:lnTo>
                    <a:pt x="323" y="358"/>
                  </a:lnTo>
                  <a:close/>
                  <a:moveTo>
                    <a:pt x="351" y="123"/>
                  </a:moveTo>
                  <a:cubicBezTo>
                    <a:pt x="349" y="123"/>
                    <a:pt x="346" y="123"/>
                    <a:pt x="344" y="124"/>
                  </a:cubicBezTo>
                  <a:cubicBezTo>
                    <a:pt x="344" y="124"/>
                    <a:pt x="344" y="124"/>
                    <a:pt x="344" y="124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32" y="126"/>
                    <a:pt x="310" y="128"/>
                    <a:pt x="289" y="139"/>
                  </a:cubicBezTo>
                  <a:cubicBezTo>
                    <a:pt x="275" y="146"/>
                    <a:pt x="262" y="161"/>
                    <a:pt x="248" y="172"/>
                  </a:cubicBezTo>
                  <a:cubicBezTo>
                    <a:pt x="225" y="188"/>
                    <a:pt x="204" y="201"/>
                    <a:pt x="201" y="208"/>
                  </a:cubicBezTo>
                  <a:cubicBezTo>
                    <a:pt x="199" y="212"/>
                    <a:pt x="198" y="216"/>
                    <a:pt x="198" y="220"/>
                  </a:cubicBezTo>
                  <a:cubicBezTo>
                    <a:pt x="198" y="235"/>
                    <a:pt x="214" y="255"/>
                    <a:pt x="233" y="280"/>
                  </a:cubicBezTo>
                  <a:cubicBezTo>
                    <a:pt x="241" y="291"/>
                    <a:pt x="262" y="303"/>
                    <a:pt x="278" y="317"/>
                  </a:cubicBezTo>
                  <a:cubicBezTo>
                    <a:pt x="297" y="334"/>
                    <a:pt x="314" y="348"/>
                    <a:pt x="323" y="348"/>
                  </a:cubicBezTo>
                  <a:cubicBezTo>
                    <a:pt x="327" y="348"/>
                    <a:pt x="329" y="347"/>
                    <a:pt x="332" y="343"/>
                  </a:cubicBezTo>
                  <a:cubicBezTo>
                    <a:pt x="342" y="331"/>
                    <a:pt x="350" y="308"/>
                    <a:pt x="363" y="285"/>
                  </a:cubicBezTo>
                  <a:cubicBezTo>
                    <a:pt x="376" y="261"/>
                    <a:pt x="394" y="237"/>
                    <a:pt x="399" y="224"/>
                  </a:cubicBezTo>
                  <a:cubicBezTo>
                    <a:pt x="401" y="218"/>
                    <a:pt x="402" y="212"/>
                    <a:pt x="402" y="204"/>
                  </a:cubicBezTo>
                  <a:cubicBezTo>
                    <a:pt x="402" y="188"/>
                    <a:pt x="397" y="170"/>
                    <a:pt x="389" y="155"/>
                  </a:cubicBezTo>
                  <a:cubicBezTo>
                    <a:pt x="379" y="136"/>
                    <a:pt x="364" y="123"/>
                    <a:pt x="351" y="123"/>
                  </a:cubicBezTo>
                  <a:close/>
                  <a:moveTo>
                    <a:pt x="506" y="327"/>
                  </a:moveTo>
                  <a:cubicBezTo>
                    <a:pt x="490" y="316"/>
                    <a:pt x="474" y="305"/>
                    <a:pt x="465" y="302"/>
                  </a:cubicBezTo>
                  <a:cubicBezTo>
                    <a:pt x="451" y="296"/>
                    <a:pt x="443" y="283"/>
                    <a:pt x="443" y="269"/>
                  </a:cubicBezTo>
                  <a:cubicBezTo>
                    <a:pt x="443" y="259"/>
                    <a:pt x="447" y="248"/>
                    <a:pt x="456" y="239"/>
                  </a:cubicBezTo>
                  <a:cubicBezTo>
                    <a:pt x="468" y="225"/>
                    <a:pt x="490" y="223"/>
                    <a:pt x="513" y="215"/>
                  </a:cubicBezTo>
                  <a:cubicBezTo>
                    <a:pt x="531" y="210"/>
                    <a:pt x="550" y="199"/>
                    <a:pt x="565" y="196"/>
                  </a:cubicBezTo>
                  <a:cubicBezTo>
                    <a:pt x="567" y="195"/>
                    <a:pt x="569" y="195"/>
                    <a:pt x="571" y="195"/>
                  </a:cubicBezTo>
                  <a:cubicBezTo>
                    <a:pt x="579" y="195"/>
                    <a:pt x="586" y="200"/>
                    <a:pt x="589" y="207"/>
                  </a:cubicBezTo>
                  <a:cubicBezTo>
                    <a:pt x="592" y="213"/>
                    <a:pt x="593" y="221"/>
                    <a:pt x="593" y="230"/>
                  </a:cubicBezTo>
                  <a:cubicBezTo>
                    <a:pt x="593" y="232"/>
                    <a:pt x="593" y="233"/>
                    <a:pt x="593" y="234"/>
                  </a:cubicBezTo>
                  <a:cubicBezTo>
                    <a:pt x="588" y="234"/>
                    <a:pt x="588" y="234"/>
                    <a:pt x="588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2" y="251"/>
                    <a:pt x="584" y="269"/>
                    <a:pt x="582" y="282"/>
                  </a:cubicBezTo>
                  <a:cubicBezTo>
                    <a:pt x="579" y="295"/>
                    <a:pt x="582" y="305"/>
                    <a:pt x="579" y="316"/>
                  </a:cubicBezTo>
                  <a:cubicBezTo>
                    <a:pt x="574" y="332"/>
                    <a:pt x="567" y="343"/>
                    <a:pt x="554" y="347"/>
                  </a:cubicBezTo>
                  <a:cubicBezTo>
                    <a:pt x="552" y="347"/>
                    <a:pt x="551" y="347"/>
                    <a:pt x="550" y="347"/>
                  </a:cubicBezTo>
                  <a:cubicBezTo>
                    <a:pt x="538" y="347"/>
                    <a:pt x="523" y="337"/>
                    <a:pt x="506" y="327"/>
                  </a:cubicBezTo>
                  <a:moveTo>
                    <a:pt x="567" y="205"/>
                  </a:moveTo>
                  <a:cubicBezTo>
                    <a:pt x="555" y="207"/>
                    <a:pt x="535" y="219"/>
                    <a:pt x="516" y="224"/>
                  </a:cubicBezTo>
                  <a:cubicBezTo>
                    <a:pt x="492" y="232"/>
                    <a:pt x="471" y="235"/>
                    <a:pt x="464" y="245"/>
                  </a:cubicBezTo>
                  <a:cubicBezTo>
                    <a:pt x="463" y="245"/>
                    <a:pt x="463" y="245"/>
                    <a:pt x="463" y="245"/>
                  </a:cubicBezTo>
                  <a:cubicBezTo>
                    <a:pt x="463" y="246"/>
                    <a:pt x="463" y="246"/>
                    <a:pt x="463" y="246"/>
                  </a:cubicBezTo>
                  <a:cubicBezTo>
                    <a:pt x="456" y="253"/>
                    <a:pt x="453" y="262"/>
                    <a:pt x="453" y="269"/>
                  </a:cubicBezTo>
                  <a:cubicBezTo>
                    <a:pt x="453" y="280"/>
                    <a:pt x="458" y="289"/>
                    <a:pt x="469" y="293"/>
                  </a:cubicBezTo>
                  <a:cubicBezTo>
                    <a:pt x="480" y="297"/>
                    <a:pt x="496" y="308"/>
                    <a:pt x="512" y="319"/>
                  </a:cubicBezTo>
                  <a:cubicBezTo>
                    <a:pt x="527" y="329"/>
                    <a:pt x="543" y="338"/>
                    <a:pt x="550" y="337"/>
                  </a:cubicBezTo>
                  <a:cubicBezTo>
                    <a:pt x="550" y="337"/>
                    <a:pt x="551" y="337"/>
                    <a:pt x="551" y="337"/>
                  </a:cubicBezTo>
                  <a:cubicBezTo>
                    <a:pt x="559" y="335"/>
                    <a:pt x="565" y="328"/>
                    <a:pt x="569" y="313"/>
                  </a:cubicBezTo>
                  <a:cubicBezTo>
                    <a:pt x="572" y="306"/>
                    <a:pt x="570" y="295"/>
                    <a:pt x="572" y="281"/>
                  </a:cubicBezTo>
                  <a:cubicBezTo>
                    <a:pt x="575" y="265"/>
                    <a:pt x="583" y="248"/>
                    <a:pt x="583" y="234"/>
                  </a:cubicBezTo>
                  <a:cubicBezTo>
                    <a:pt x="583" y="233"/>
                    <a:pt x="583" y="231"/>
                    <a:pt x="583" y="230"/>
                  </a:cubicBezTo>
                  <a:cubicBezTo>
                    <a:pt x="583" y="222"/>
                    <a:pt x="582" y="215"/>
                    <a:pt x="580" y="211"/>
                  </a:cubicBezTo>
                  <a:cubicBezTo>
                    <a:pt x="578" y="206"/>
                    <a:pt x="576" y="205"/>
                    <a:pt x="571" y="205"/>
                  </a:cubicBezTo>
                  <a:cubicBezTo>
                    <a:pt x="570" y="205"/>
                    <a:pt x="569" y="205"/>
                    <a:pt x="567" y="205"/>
                  </a:cubicBezTo>
                  <a:moveTo>
                    <a:pt x="463" y="148"/>
                  </a:moveTo>
                  <a:cubicBezTo>
                    <a:pt x="460" y="138"/>
                    <a:pt x="462" y="128"/>
                    <a:pt x="461" y="120"/>
                  </a:cubicBezTo>
                  <a:cubicBezTo>
                    <a:pt x="460" y="113"/>
                    <a:pt x="459" y="106"/>
                    <a:pt x="459" y="98"/>
                  </a:cubicBezTo>
                  <a:cubicBezTo>
                    <a:pt x="459" y="95"/>
                    <a:pt x="459" y="91"/>
                    <a:pt x="460" y="88"/>
                  </a:cubicBezTo>
                  <a:cubicBezTo>
                    <a:pt x="463" y="67"/>
                    <a:pt x="482" y="58"/>
                    <a:pt x="502" y="57"/>
                  </a:cubicBezTo>
                  <a:cubicBezTo>
                    <a:pt x="511" y="56"/>
                    <a:pt x="523" y="53"/>
                    <a:pt x="535" y="53"/>
                  </a:cubicBezTo>
                  <a:cubicBezTo>
                    <a:pt x="539" y="53"/>
                    <a:pt x="543" y="53"/>
                    <a:pt x="547" y="54"/>
                  </a:cubicBezTo>
                  <a:cubicBezTo>
                    <a:pt x="574" y="61"/>
                    <a:pt x="597" y="80"/>
                    <a:pt x="609" y="96"/>
                  </a:cubicBezTo>
                  <a:cubicBezTo>
                    <a:pt x="616" y="104"/>
                    <a:pt x="619" y="110"/>
                    <a:pt x="619" y="117"/>
                  </a:cubicBezTo>
                  <a:cubicBezTo>
                    <a:pt x="619" y="125"/>
                    <a:pt x="614" y="130"/>
                    <a:pt x="608" y="133"/>
                  </a:cubicBezTo>
                  <a:cubicBezTo>
                    <a:pt x="601" y="137"/>
                    <a:pt x="593" y="139"/>
                    <a:pt x="583" y="143"/>
                  </a:cubicBezTo>
                  <a:cubicBezTo>
                    <a:pt x="572" y="146"/>
                    <a:pt x="558" y="154"/>
                    <a:pt x="544" y="158"/>
                  </a:cubicBezTo>
                  <a:cubicBezTo>
                    <a:pt x="522" y="165"/>
                    <a:pt x="509" y="163"/>
                    <a:pt x="501" y="166"/>
                  </a:cubicBezTo>
                  <a:cubicBezTo>
                    <a:pt x="498" y="167"/>
                    <a:pt x="495" y="167"/>
                    <a:pt x="492" y="167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81" y="167"/>
                    <a:pt x="468" y="162"/>
                    <a:pt x="463" y="148"/>
                  </a:cubicBezTo>
                  <a:moveTo>
                    <a:pt x="503" y="66"/>
                  </a:moveTo>
                  <a:cubicBezTo>
                    <a:pt x="484" y="68"/>
                    <a:pt x="472" y="75"/>
                    <a:pt x="469" y="90"/>
                  </a:cubicBezTo>
                  <a:cubicBezTo>
                    <a:pt x="469" y="90"/>
                    <a:pt x="469" y="90"/>
                    <a:pt x="469" y="90"/>
                  </a:cubicBezTo>
                  <a:cubicBezTo>
                    <a:pt x="469" y="90"/>
                    <a:pt x="469" y="90"/>
                    <a:pt x="469" y="90"/>
                  </a:cubicBezTo>
                  <a:cubicBezTo>
                    <a:pt x="468" y="93"/>
                    <a:pt x="468" y="95"/>
                    <a:pt x="468" y="98"/>
                  </a:cubicBezTo>
                  <a:cubicBezTo>
                    <a:pt x="468" y="104"/>
                    <a:pt x="470" y="111"/>
                    <a:pt x="471" y="119"/>
                  </a:cubicBezTo>
                  <a:cubicBezTo>
                    <a:pt x="471" y="129"/>
                    <a:pt x="470" y="139"/>
                    <a:pt x="472" y="145"/>
                  </a:cubicBezTo>
                  <a:cubicBezTo>
                    <a:pt x="476" y="154"/>
                    <a:pt x="484" y="157"/>
                    <a:pt x="492" y="157"/>
                  </a:cubicBezTo>
                  <a:cubicBezTo>
                    <a:pt x="494" y="157"/>
                    <a:pt x="497" y="157"/>
                    <a:pt x="498" y="157"/>
                  </a:cubicBezTo>
                  <a:cubicBezTo>
                    <a:pt x="510" y="153"/>
                    <a:pt x="521" y="156"/>
                    <a:pt x="541" y="149"/>
                  </a:cubicBezTo>
                  <a:cubicBezTo>
                    <a:pt x="554" y="145"/>
                    <a:pt x="568" y="137"/>
                    <a:pt x="580" y="133"/>
                  </a:cubicBezTo>
                  <a:cubicBezTo>
                    <a:pt x="580" y="133"/>
                    <a:pt x="580" y="133"/>
                    <a:pt x="580" y="133"/>
                  </a:cubicBezTo>
                  <a:cubicBezTo>
                    <a:pt x="590" y="130"/>
                    <a:pt x="598" y="128"/>
                    <a:pt x="603" y="125"/>
                  </a:cubicBezTo>
                  <a:cubicBezTo>
                    <a:pt x="608" y="122"/>
                    <a:pt x="610" y="120"/>
                    <a:pt x="610" y="117"/>
                  </a:cubicBezTo>
                  <a:cubicBezTo>
                    <a:pt x="610" y="114"/>
                    <a:pt x="608" y="109"/>
                    <a:pt x="602" y="102"/>
                  </a:cubicBezTo>
                  <a:cubicBezTo>
                    <a:pt x="590" y="87"/>
                    <a:pt x="569" y="69"/>
                    <a:pt x="545" y="64"/>
                  </a:cubicBezTo>
                  <a:cubicBezTo>
                    <a:pt x="542" y="63"/>
                    <a:pt x="538" y="63"/>
                    <a:pt x="535" y="63"/>
                  </a:cubicBezTo>
                  <a:cubicBezTo>
                    <a:pt x="535" y="63"/>
                    <a:pt x="535" y="63"/>
                    <a:pt x="535" y="63"/>
                  </a:cubicBezTo>
                  <a:cubicBezTo>
                    <a:pt x="524" y="63"/>
                    <a:pt x="513" y="65"/>
                    <a:pt x="503" y="66"/>
                  </a:cubicBezTo>
                </a:path>
              </a:pathLst>
            </a:custGeom>
            <a:solidFill>
              <a:srgbClr val="CD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1082">
              <a:extLst>
                <a:ext uri="{FF2B5EF4-FFF2-40B4-BE49-F238E27FC236}">
                  <a16:creationId xmlns:a16="http://schemas.microsoft.com/office/drawing/2014/main" id="{4AE93086-5215-418C-8DC3-907D29FCC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280"/>
              <a:ext cx="1320" cy="560"/>
            </a:xfrm>
            <a:custGeom>
              <a:avLst/>
              <a:gdLst>
                <a:gd name="T0" fmla="*/ 8208 w 528"/>
                <a:gd name="T1" fmla="*/ 0 h 224"/>
                <a:gd name="T2" fmla="*/ 8158 w 528"/>
                <a:gd name="T3" fmla="*/ 50 h 224"/>
                <a:gd name="T4" fmla="*/ 5813 w 528"/>
                <a:gd name="T5" fmla="*/ 1863 h 224"/>
                <a:gd name="T6" fmla="*/ 4863 w 528"/>
                <a:gd name="T7" fmla="*/ 2313 h 224"/>
                <a:gd name="T8" fmla="*/ 3658 w 528"/>
                <a:gd name="T9" fmla="*/ 2875 h 224"/>
                <a:gd name="T10" fmla="*/ 2345 w 528"/>
                <a:gd name="T11" fmla="*/ 3313 h 224"/>
                <a:gd name="T12" fmla="*/ 988 w 528"/>
                <a:gd name="T13" fmla="*/ 3313 h 224"/>
                <a:gd name="T14" fmla="*/ 0 w 528"/>
                <a:gd name="T15" fmla="*/ 3063 h 224"/>
                <a:gd name="T16" fmla="*/ 158 w 528"/>
                <a:gd name="T17" fmla="*/ 3125 h 224"/>
                <a:gd name="T18" fmla="*/ 175 w 528"/>
                <a:gd name="T19" fmla="*/ 3250 h 224"/>
                <a:gd name="T20" fmla="*/ 970 w 528"/>
                <a:gd name="T21" fmla="*/ 3438 h 224"/>
                <a:gd name="T22" fmla="*/ 2363 w 528"/>
                <a:gd name="T23" fmla="*/ 3425 h 224"/>
                <a:gd name="T24" fmla="*/ 3708 w 528"/>
                <a:gd name="T25" fmla="*/ 2988 h 224"/>
                <a:gd name="T26" fmla="*/ 4908 w 528"/>
                <a:gd name="T27" fmla="*/ 2425 h 224"/>
                <a:gd name="T28" fmla="*/ 5875 w 528"/>
                <a:gd name="T29" fmla="*/ 1958 h 224"/>
                <a:gd name="T30" fmla="*/ 8250 w 528"/>
                <a:gd name="T31" fmla="*/ 113 h 224"/>
                <a:gd name="T32" fmla="*/ 8208 w 528"/>
                <a:gd name="T33" fmla="*/ 0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8" h="224">
                  <a:moveTo>
                    <a:pt x="525" y="0"/>
                  </a:moveTo>
                  <a:cubicBezTo>
                    <a:pt x="524" y="1"/>
                    <a:pt x="523" y="2"/>
                    <a:pt x="522" y="3"/>
                  </a:cubicBezTo>
                  <a:cubicBezTo>
                    <a:pt x="479" y="41"/>
                    <a:pt x="426" y="84"/>
                    <a:pt x="372" y="119"/>
                  </a:cubicBezTo>
                  <a:cubicBezTo>
                    <a:pt x="354" y="131"/>
                    <a:pt x="332" y="137"/>
                    <a:pt x="311" y="148"/>
                  </a:cubicBezTo>
                  <a:cubicBezTo>
                    <a:pt x="289" y="160"/>
                    <a:pt x="257" y="175"/>
                    <a:pt x="234" y="184"/>
                  </a:cubicBezTo>
                  <a:cubicBezTo>
                    <a:pt x="202" y="196"/>
                    <a:pt x="181" y="208"/>
                    <a:pt x="150" y="212"/>
                  </a:cubicBezTo>
                  <a:cubicBezTo>
                    <a:pt x="121" y="216"/>
                    <a:pt x="92" y="216"/>
                    <a:pt x="63" y="212"/>
                  </a:cubicBezTo>
                  <a:cubicBezTo>
                    <a:pt x="42" y="210"/>
                    <a:pt x="21" y="204"/>
                    <a:pt x="0" y="196"/>
                  </a:cubicBezTo>
                  <a:cubicBezTo>
                    <a:pt x="3" y="198"/>
                    <a:pt x="7" y="199"/>
                    <a:pt x="10" y="200"/>
                  </a:cubicBezTo>
                  <a:cubicBezTo>
                    <a:pt x="11" y="203"/>
                    <a:pt x="11" y="205"/>
                    <a:pt x="11" y="208"/>
                  </a:cubicBezTo>
                  <a:cubicBezTo>
                    <a:pt x="28" y="213"/>
                    <a:pt x="45" y="217"/>
                    <a:pt x="62" y="220"/>
                  </a:cubicBezTo>
                  <a:cubicBezTo>
                    <a:pt x="92" y="224"/>
                    <a:pt x="122" y="223"/>
                    <a:pt x="151" y="219"/>
                  </a:cubicBezTo>
                  <a:cubicBezTo>
                    <a:pt x="184" y="214"/>
                    <a:pt x="206" y="203"/>
                    <a:pt x="237" y="191"/>
                  </a:cubicBezTo>
                  <a:cubicBezTo>
                    <a:pt x="260" y="181"/>
                    <a:pt x="292" y="167"/>
                    <a:pt x="314" y="155"/>
                  </a:cubicBezTo>
                  <a:cubicBezTo>
                    <a:pt x="335" y="143"/>
                    <a:pt x="357" y="138"/>
                    <a:pt x="376" y="125"/>
                  </a:cubicBezTo>
                  <a:cubicBezTo>
                    <a:pt x="430" y="90"/>
                    <a:pt x="485" y="46"/>
                    <a:pt x="528" y="7"/>
                  </a:cubicBezTo>
                  <a:lnTo>
                    <a:pt x="525" y="0"/>
                  </a:lnTo>
                  <a:close/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1083">
              <a:extLst>
                <a:ext uri="{FF2B5EF4-FFF2-40B4-BE49-F238E27FC236}">
                  <a16:creationId xmlns:a16="http://schemas.microsoft.com/office/drawing/2014/main" id="{7A9982B3-6910-4755-8582-2A727D460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587"/>
              <a:ext cx="1042" cy="605"/>
            </a:xfrm>
            <a:custGeom>
              <a:avLst/>
              <a:gdLst>
                <a:gd name="T0" fmla="*/ 30 w 417"/>
                <a:gd name="T1" fmla="*/ 113 h 242"/>
                <a:gd name="T2" fmla="*/ 375 w 417"/>
                <a:gd name="T3" fmla="*/ 145 h 242"/>
                <a:gd name="T4" fmla="*/ 1074 w 417"/>
                <a:gd name="T5" fmla="*/ 333 h 242"/>
                <a:gd name="T6" fmla="*/ 2946 w 417"/>
                <a:gd name="T7" fmla="*/ 1563 h 242"/>
                <a:gd name="T8" fmla="*/ 4245 w 417"/>
                <a:gd name="T9" fmla="*/ 2500 h 242"/>
                <a:gd name="T10" fmla="*/ 5165 w 417"/>
                <a:gd name="T11" fmla="*/ 3533 h 242"/>
                <a:gd name="T12" fmla="*/ 5712 w 417"/>
                <a:gd name="T13" fmla="*/ 3770 h 242"/>
                <a:gd name="T14" fmla="*/ 6319 w 417"/>
                <a:gd name="T15" fmla="*/ 3708 h 242"/>
                <a:gd name="T16" fmla="*/ 6507 w 417"/>
                <a:gd name="T17" fmla="*/ 3625 h 242"/>
                <a:gd name="T18" fmla="*/ 6462 w 417"/>
                <a:gd name="T19" fmla="*/ 3533 h 242"/>
                <a:gd name="T20" fmla="*/ 6287 w 417"/>
                <a:gd name="T21" fmla="*/ 3595 h 242"/>
                <a:gd name="T22" fmla="*/ 5245 w 417"/>
                <a:gd name="T23" fmla="*/ 3438 h 242"/>
                <a:gd name="T24" fmla="*/ 4320 w 417"/>
                <a:gd name="T25" fmla="*/ 2425 h 242"/>
                <a:gd name="T26" fmla="*/ 3009 w 417"/>
                <a:gd name="T27" fmla="*/ 1470 h 242"/>
                <a:gd name="T28" fmla="*/ 1124 w 417"/>
                <a:gd name="T29" fmla="*/ 220 h 242"/>
                <a:gd name="T30" fmla="*/ 0 w 417"/>
                <a:gd name="T31" fmla="*/ 0 h 242"/>
                <a:gd name="T32" fmla="*/ 30 w 417"/>
                <a:gd name="T33" fmla="*/ 113 h 2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7" h="242">
                  <a:moveTo>
                    <a:pt x="2" y="7"/>
                  </a:moveTo>
                  <a:cubicBezTo>
                    <a:pt x="9" y="7"/>
                    <a:pt x="17" y="8"/>
                    <a:pt x="24" y="9"/>
                  </a:cubicBezTo>
                  <a:cubicBezTo>
                    <a:pt x="38" y="11"/>
                    <a:pt x="53" y="14"/>
                    <a:pt x="69" y="21"/>
                  </a:cubicBezTo>
                  <a:cubicBezTo>
                    <a:pt x="114" y="37"/>
                    <a:pt x="152" y="71"/>
                    <a:pt x="189" y="100"/>
                  </a:cubicBezTo>
                  <a:cubicBezTo>
                    <a:pt x="218" y="122"/>
                    <a:pt x="250" y="139"/>
                    <a:pt x="272" y="160"/>
                  </a:cubicBezTo>
                  <a:cubicBezTo>
                    <a:pt x="295" y="182"/>
                    <a:pt x="311" y="209"/>
                    <a:pt x="331" y="226"/>
                  </a:cubicBezTo>
                  <a:cubicBezTo>
                    <a:pt x="342" y="234"/>
                    <a:pt x="354" y="239"/>
                    <a:pt x="366" y="241"/>
                  </a:cubicBezTo>
                  <a:cubicBezTo>
                    <a:pt x="380" y="242"/>
                    <a:pt x="394" y="241"/>
                    <a:pt x="405" y="237"/>
                  </a:cubicBezTo>
                  <a:cubicBezTo>
                    <a:pt x="409" y="236"/>
                    <a:pt x="413" y="234"/>
                    <a:pt x="417" y="232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0" y="227"/>
                    <a:pt x="406" y="229"/>
                    <a:pt x="403" y="230"/>
                  </a:cubicBezTo>
                  <a:cubicBezTo>
                    <a:pt x="384" y="236"/>
                    <a:pt x="356" y="237"/>
                    <a:pt x="336" y="220"/>
                  </a:cubicBezTo>
                  <a:cubicBezTo>
                    <a:pt x="317" y="205"/>
                    <a:pt x="301" y="178"/>
                    <a:pt x="277" y="155"/>
                  </a:cubicBezTo>
                  <a:cubicBezTo>
                    <a:pt x="254" y="133"/>
                    <a:pt x="222" y="116"/>
                    <a:pt x="193" y="94"/>
                  </a:cubicBezTo>
                  <a:cubicBezTo>
                    <a:pt x="156" y="66"/>
                    <a:pt x="118" y="31"/>
                    <a:pt x="72" y="14"/>
                  </a:cubicBezTo>
                  <a:cubicBezTo>
                    <a:pt x="42" y="2"/>
                    <a:pt x="18" y="1"/>
                    <a:pt x="0" y="0"/>
                  </a:cubicBezTo>
                  <a:cubicBezTo>
                    <a:pt x="1" y="2"/>
                    <a:pt x="2" y="5"/>
                    <a:pt x="2" y="7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1084">
              <a:extLst>
                <a:ext uri="{FF2B5EF4-FFF2-40B4-BE49-F238E27FC236}">
                  <a16:creationId xmlns:a16="http://schemas.microsoft.com/office/drawing/2014/main" id="{DDDFB108-19C1-465A-AE83-FCAC418B74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0" y="2802"/>
              <a:ext cx="301" cy="663"/>
            </a:xfrm>
            <a:custGeom>
              <a:avLst/>
              <a:gdLst>
                <a:gd name="T0" fmla="*/ 554 w 120"/>
                <a:gd name="T1" fmla="*/ 1051 h 265"/>
                <a:gd name="T2" fmla="*/ 1277 w 120"/>
                <a:gd name="T3" fmla="*/ 1784 h 265"/>
                <a:gd name="T4" fmla="*/ 1360 w 120"/>
                <a:gd name="T5" fmla="*/ 1709 h 265"/>
                <a:gd name="T6" fmla="*/ 1339 w 120"/>
                <a:gd name="T7" fmla="*/ 1691 h 265"/>
                <a:gd name="T8" fmla="*/ 1339 w 120"/>
                <a:gd name="T9" fmla="*/ 1691 h 265"/>
                <a:gd name="T10" fmla="*/ 1768 w 120"/>
                <a:gd name="T11" fmla="*/ 1063 h 265"/>
                <a:gd name="T12" fmla="*/ 1811 w 120"/>
                <a:gd name="T13" fmla="*/ 971 h 265"/>
                <a:gd name="T14" fmla="*/ 1530 w 120"/>
                <a:gd name="T15" fmla="*/ 783 h 265"/>
                <a:gd name="T16" fmla="*/ 838 w 120"/>
                <a:gd name="T17" fmla="*/ 0 h 265"/>
                <a:gd name="T18" fmla="*/ 238 w 120"/>
                <a:gd name="T19" fmla="*/ 658 h 265"/>
                <a:gd name="T20" fmla="*/ 554 w 120"/>
                <a:gd name="T21" fmla="*/ 1051 h 265"/>
                <a:gd name="T22" fmla="*/ 1844 w 120"/>
                <a:gd name="T23" fmla="*/ 3255 h 265"/>
                <a:gd name="T24" fmla="*/ 1831 w 120"/>
                <a:gd name="T25" fmla="*/ 3255 h 265"/>
                <a:gd name="T26" fmla="*/ 1530 w 120"/>
                <a:gd name="T27" fmla="*/ 2710 h 265"/>
                <a:gd name="T28" fmla="*/ 1497 w 120"/>
                <a:gd name="T29" fmla="*/ 2597 h 265"/>
                <a:gd name="T30" fmla="*/ 1422 w 120"/>
                <a:gd name="T31" fmla="*/ 2660 h 265"/>
                <a:gd name="T32" fmla="*/ 63 w 120"/>
                <a:gd name="T33" fmla="*/ 3255 h 265"/>
                <a:gd name="T34" fmla="*/ 0 w 120"/>
                <a:gd name="T35" fmla="*/ 4151 h 265"/>
                <a:gd name="T36" fmla="*/ 1811 w 120"/>
                <a:gd name="T37" fmla="*/ 3400 h 265"/>
                <a:gd name="T38" fmla="*/ 1894 w 120"/>
                <a:gd name="T39" fmla="*/ 3350 h 265"/>
                <a:gd name="T40" fmla="*/ 1844 w 120"/>
                <a:gd name="T41" fmla="*/ 3255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0" h="265">
                  <a:moveTo>
                    <a:pt x="35" y="67"/>
                  </a:moveTo>
                  <a:cubicBezTo>
                    <a:pt x="45" y="79"/>
                    <a:pt x="61" y="94"/>
                    <a:pt x="81" y="114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08"/>
                    <a:pt x="85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66" y="89"/>
                    <a:pt x="89" y="55"/>
                    <a:pt x="112" y="68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05" y="58"/>
                    <a:pt x="99" y="53"/>
                    <a:pt x="97" y="50"/>
                  </a:cubicBezTo>
                  <a:cubicBezTo>
                    <a:pt x="83" y="35"/>
                    <a:pt x="65" y="17"/>
                    <a:pt x="53" y="0"/>
                  </a:cubicBezTo>
                  <a:cubicBezTo>
                    <a:pt x="36" y="19"/>
                    <a:pt x="31" y="24"/>
                    <a:pt x="15" y="42"/>
                  </a:cubicBezTo>
                  <a:cubicBezTo>
                    <a:pt x="22" y="50"/>
                    <a:pt x="28" y="59"/>
                    <a:pt x="35" y="67"/>
                  </a:cubicBezTo>
                  <a:close/>
                  <a:moveTo>
                    <a:pt x="117" y="208"/>
                  </a:moveTo>
                  <a:cubicBezTo>
                    <a:pt x="116" y="208"/>
                    <a:pt x="116" y="208"/>
                    <a:pt x="116" y="208"/>
                  </a:cubicBezTo>
                  <a:cubicBezTo>
                    <a:pt x="94" y="215"/>
                    <a:pt x="80" y="189"/>
                    <a:pt x="97" y="173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4" y="168"/>
                    <a:pt x="92" y="169"/>
                    <a:pt x="90" y="170"/>
                  </a:cubicBezTo>
                  <a:cubicBezTo>
                    <a:pt x="68" y="186"/>
                    <a:pt x="36" y="204"/>
                    <a:pt x="4" y="208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22" y="260"/>
                    <a:pt x="74" y="234"/>
                    <a:pt x="115" y="217"/>
                  </a:cubicBezTo>
                  <a:cubicBezTo>
                    <a:pt x="117" y="216"/>
                    <a:pt x="119" y="215"/>
                    <a:pt x="120" y="214"/>
                  </a:cubicBezTo>
                  <a:lnTo>
                    <a:pt x="117" y="208"/>
                  </a:lnTo>
                  <a:close/>
                </a:path>
              </a:pathLst>
            </a:custGeom>
            <a:solidFill>
              <a:srgbClr val="00A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1085">
              <a:extLst>
                <a:ext uri="{FF2B5EF4-FFF2-40B4-BE49-F238E27FC236}">
                  <a16:creationId xmlns:a16="http://schemas.microsoft.com/office/drawing/2014/main" id="{8806B60D-2D3D-4A3E-AE95-0F490FC21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3217"/>
              <a:ext cx="142" cy="153"/>
            </a:xfrm>
            <a:custGeom>
              <a:avLst/>
              <a:gdLst>
                <a:gd name="T0" fmla="*/ 446 w 57"/>
                <a:gd name="T1" fmla="*/ 0 h 61"/>
                <a:gd name="T2" fmla="*/ 882 w 57"/>
                <a:gd name="T3" fmla="*/ 742 h 61"/>
                <a:gd name="T4" fmla="*/ 820 w 57"/>
                <a:gd name="T5" fmla="*/ 647 h 61"/>
                <a:gd name="T6" fmla="*/ 508 w 57"/>
                <a:gd name="T7" fmla="*/ 95 h 61"/>
                <a:gd name="T8" fmla="*/ 446 w 57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29" y="0"/>
                  </a:moveTo>
                  <a:cubicBezTo>
                    <a:pt x="0" y="21"/>
                    <a:pt x="24" y="61"/>
                    <a:pt x="57" y="47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29" y="52"/>
                    <a:pt x="12" y="22"/>
                    <a:pt x="33" y="6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Oval 1086">
              <a:extLst>
                <a:ext uri="{FF2B5EF4-FFF2-40B4-BE49-F238E27FC236}">
                  <a16:creationId xmlns:a16="http://schemas.microsoft.com/office/drawing/2014/main" id="{92B0EBC5-201A-48C3-AF94-5453541C3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3880"/>
              <a:ext cx="315" cy="182"/>
            </a:xfrm>
            <a:prstGeom prst="ellipse">
              <a:avLst/>
            </a:pr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35" name="Oval 1087">
              <a:extLst>
                <a:ext uri="{FF2B5EF4-FFF2-40B4-BE49-F238E27FC236}">
                  <a16:creationId xmlns:a16="http://schemas.microsoft.com/office/drawing/2014/main" id="{F6AA6326-B949-4746-AD80-35BB9D9B2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3910"/>
              <a:ext cx="265" cy="137"/>
            </a:xfrm>
            <a:prstGeom prst="ellipse">
              <a:avLst/>
            </a:prstGeom>
            <a:solidFill>
              <a:srgbClr val="008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36" name="Freeform 1088">
              <a:extLst>
                <a:ext uri="{FF2B5EF4-FFF2-40B4-BE49-F238E27FC236}">
                  <a16:creationId xmlns:a16="http://schemas.microsoft.com/office/drawing/2014/main" id="{97D06DA7-4C37-43EF-A6B7-9A8C515AB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910"/>
              <a:ext cx="237" cy="80"/>
            </a:xfrm>
            <a:custGeom>
              <a:avLst/>
              <a:gdLst>
                <a:gd name="T0" fmla="*/ 0 w 95"/>
                <a:gd name="T1" fmla="*/ 283 h 32"/>
                <a:gd name="T2" fmla="*/ 716 w 95"/>
                <a:gd name="T3" fmla="*/ 500 h 32"/>
                <a:gd name="T4" fmla="*/ 1474 w 95"/>
                <a:gd name="T5" fmla="*/ 238 h 32"/>
                <a:gd name="T6" fmla="*/ 758 w 95"/>
                <a:gd name="T7" fmla="*/ 0 h 32"/>
                <a:gd name="T8" fmla="*/ 0 w 95"/>
                <a:gd name="T9" fmla="*/ 28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32">
                  <a:moveTo>
                    <a:pt x="0" y="18"/>
                  </a:moveTo>
                  <a:cubicBezTo>
                    <a:pt x="9" y="26"/>
                    <a:pt x="26" y="32"/>
                    <a:pt x="46" y="32"/>
                  </a:cubicBezTo>
                  <a:cubicBezTo>
                    <a:pt x="69" y="32"/>
                    <a:pt x="88" y="25"/>
                    <a:pt x="95" y="15"/>
                  </a:cubicBezTo>
                  <a:cubicBezTo>
                    <a:pt x="87" y="6"/>
                    <a:pt x="69" y="0"/>
                    <a:pt x="49" y="0"/>
                  </a:cubicBezTo>
                  <a:cubicBezTo>
                    <a:pt x="27" y="0"/>
                    <a:pt x="8" y="7"/>
                    <a:pt x="0" y="18"/>
                  </a:cubicBezTo>
                </a:path>
              </a:pathLst>
            </a:custGeom>
            <a:solidFill>
              <a:srgbClr val="007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Oval 1089">
              <a:extLst>
                <a:ext uri="{FF2B5EF4-FFF2-40B4-BE49-F238E27FC236}">
                  <a16:creationId xmlns:a16="http://schemas.microsoft.com/office/drawing/2014/main" id="{EA564B93-A353-4C35-9676-87BB404E3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" y="3880"/>
              <a:ext cx="315" cy="182"/>
            </a:xfrm>
            <a:prstGeom prst="ellipse">
              <a:avLst/>
            </a:pr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38" name="Oval 1090">
              <a:extLst>
                <a:ext uri="{FF2B5EF4-FFF2-40B4-BE49-F238E27FC236}">
                  <a16:creationId xmlns:a16="http://schemas.microsoft.com/office/drawing/2014/main" id="{F8A921B4-DB53-4459-AE9F-B173E8971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3" y="3910"/>
              <a:ext cx="265" cy="137"/>
            </a:xfrm>
            <a:prstGeom prst="ellipse">
              <a:avLst/>
            </a:prstGeom>
            <a:solidFill>
              <a:srgbClr val="CA5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39" name="Freeform 1091">
              <a:extLst>
                <a:ext uri="{FF2B5EF4-FFF2-40B4-BE49-F238E27FC236}">
                  <a16:creationId xmlns:a16="http://schemas.microsoft.com/office/drawing/2014/main" id="{372CAAAC-1924-4D0F-8A16-AD315AADF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3910"/>
              <a:ext cx="237" cy="77"/>
            </a:xfrm>
            <a:custGeom>
              <a:avLst/>
              <a:gdLst>
                <a:gd name="T0" fmla="*/ 0 w 95"/>
                <a:gd name="T1" fmla="*/ 246 h 31"/>
                <a:gd name="T2" fmla="*/ 728 w 95"/>
                <a:gd name="T3" fmla="*/ 474 h 31"/>
                <a:gd name="T4" fmla="*/ 1474 w 95"/>
                <a:gd name="T5" fmla="*/ 229 h 31"/>
                <a:gd name="T6" fmla="*/ 746 w 95"/>
                <a:gd name="T7" fmla="*/ 0 h 31"/>
                <a:gd name="T8" fmla="*/ 0 w 95"/>
                <a:gd name="T9" fmla="*/ 24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31">
                  <a:moveTo>
                    <a:pt x="0" y="16"/>
                  </a:moveTo>
                  <a:cubicBezTo>
                    <a:pt x="9" y="25"/>
                    <a:pt x="26" y="31"/>
                    <a:pt x="47" y="31"/>
                  </a:cubicBezTo>
                  <a:cubicBezTo>
                    <a:pt x="68" y="31"/>
                    <a:pt x="86" y="24"/>
                    <a:pt x="95" y="15"/>
                  </a:cubicBezTo>
                  <a:cubicBezTo>
                    <a:pt x="86" y="6"/>
                    <a:pt x="68" y="0"/>
                    <a:pt x="48" y="0"/>
                  </a:cubicBezTo>
                  <a:cubicBezTo>
                    <a:pt x="27" y="0"/>
                    <a:pt x="8" y="7"/>
                    <a:pt x="0" y="16"/>
                  </a:cubicBezTo>
                </a:path>
              </a:pathLst>
            </a:custGeom>
            <a:solidFill>
              <a:srgbClr val="9E4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1092">
              <a:extLst>
                <a:ext uri="{FF2B5EF4-FFF2-40B4-BE49-F238E27FC236}">
                  <a16:creationId xmlns:a16="http://schemas.microsoft.com/office/drawing/2014/main" id="{6890D6BC-77BD-4C22-AA4C-B4F68B181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084"/>
              <a:ext cx="540" cy="1886"/>
            </a:xfrm>
            <a:custGeom>
              <a:avLst/>
              <a:gdLst>
                <a:gd name="T0" fmla="*/ 2938 w 216"/>
                <a:gd name="T1" fmla="*/ 550 h 754"/>
                <a:gd name="T2" fmla="*/ 1958 w 216"/>
                <a:gd name="T3" fmla="*/ 750 h 754"/>
                <a:gd name="T4" fmla="*/ 2063 w 216"/>
                <a:gd name="T5" fmla="*/ 3022 h 754"/>
                <a:gd name="T6" fmla="*/ 783 w 216"/>
                <a:gd name="T7" fmla="*/ 7984 h 754"/>
                <a:gd name="T8" fmla="*/ 33 w 216"/>
                <a:gd name="T9" fmla="*/ 11298 h 754"/>
                <a:gd name="T10" fmla="*/ 33 w 216"/>
                <a:gd name="T11" fmla="*/ 11781 h 754"/>
                <a:gd name="T12" fmla="*/ 1020 w 216"/>
                <a:gd name="T13" fmla="*/ 11236 h 754"/>
                <a:gd name="T14" fmla="*/ 2000 w 216"/>
                <a:gd name="T15" fmla="*/ 11801 h 754"/>
                <a:gd name="T16" fmla="*/ 2000 w 216"/>
                <a:gd name="T17" fmla="*/ 11719 h 754"/>
                <a:gd name="T18" fmla="*/ 2688 w 216"/>
                <a:gd name="T19" fmla="*/ 7026 h 754"/>
                <a:gd name="T20" fmla="*/ 3250 w 216"/>
                <a:gd name="T21" fmla="*/ 2159 h 754"/>
                <a:gd name="T22" fmla="*/ 2938 w 216"/>
                <a:gd name="T23" fmla="*/ 550 h 7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6" h="754">
                  <a:moveTo>
                    <a:pt x="188" y="35"/>
                  </a:moveTo>
                  <a:cubicBezTo>
                    <a:pt x="178" y="0"/>
                    <a:pt x="118" y="11"/>
                    <a:pt x="125" y="48"/>
                  </a:cubicBezTo>
                  <a:cubicBezTo>
                    <a:pt x="132" y="90"/>
                    <a:pt x="136" y="139"/>
                    <a:pt x="132" y="193"/>
                  </a:cubicBezTo>
                  <a:cubicBezTo>
                    <a:pt x="122" y="320"/>
                    <a:pt x="73" y="436"/>
                    <a:pt x="50" y="510"/>
                  </a:cubicBezTo>
                  <a:cubicBezTo>
                    <a:pt x="32" y="581"/>
                    <a:pt x="7" y="654"/>
                    <a:pt x="2" y="722"/>
                  </a:cubicBezTo>
                  <a:cubicBezTo>
                    <a:pt x="0" y="738"/>
                    <a:pt x="1" y="751"/>
                    <a:pt x="2" y="753"/>
                  </a:cubicBezTo>
                  <a:cubicBezTo>
                    <a:pt x="3" y="734"/>
                    <a:pt x="31" y="718"/>
                    <a:pt x="65" y="718"/>
                  </a:cubicBezTo>
                  <a:cubicBezTo>
                    <a:pt x="99" y="718"/>
                    <a:pt x="127" y="734"/>
                    <a:pt x="128" y="754"/>
                  </a:cubicBezTo>
                  <a:cubicBezTo>
                    <a:pt x="129" y="752"/>
                    <a:pt x="128" y="752"/>
                    <a:pt x="128" y="749"/>
                  </a:cubicBezTo>
                  <a:cubicBezTo>
                    <a:pt x="128" y="662"/>
                    <a:pt x="144" y="552"/>
                    <a:pt x="172" y="449"/>
                  </a:cubicBezTo>
                  <a:cubicBezTo>
                    <a:pt x="210" y="309"/>
                    <a:pt x="216" y="210"/>
                    <a:pt x="208" y="138"/>
                  </a:cubicBezTo>
                  <a:cubicBezTo>
                    <a:pt x="205" y="113"/>
                    <a:pt x="198" y="74"/>
                    <a:pt x="188" y="35"/>
                  </a:cubicBezTo>
                </a:path>
              </a:pathLst>
            </a:custGeom>
            <a:solidFill>
              <a:srgbClr val="00A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1093">
              <a:extLst>
                <a:ext uri="{FF2B5EF4-FFF2-40B4-BE49-F238E27FC236}">
                  <a16:creationId xmlns:a16="http://schemas.microsoft.com/office/drawing/2014/main" id="{67FD4849-3DF0-4BA3-BACC-43AEEBC32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145"/>
              <a:ext cx="368" cy="1705"/>
            </a:xfrm>
            <a:custGeom>
              <a:avLst/>
              <a:gdLst>
                <a:gd name="T0" fmla="*/ 2088 w 147"/>
                <a:gd name="T1" fmla="*/ 0 h 682"/>
                <a:gd name="T2" fmla="*/ 1930 w 147"/>
                <a:gd name="T3" fmla="*/ 425 h 682"/>
                <a:gd name="T4" fmla="*/ 1772 w 147"/>
                <a:gd name="T5" fmla="*/ 4375 h 682"/>
                <a:gd name="T6" fmla="*/ 521 w 147"/>
                <a:gd name="T7" fmla="*/ 8250 h 682"/>
                <a:gd name="T8" fmla="*/ 0 w 147"/>
                <a:gd name="T9" fmla="*/ 10658 h 682"/>
                <a:gd name="T10" fmla="*/ 1254 w 147"/>
                <a:gd name="T11" fmla="*/ 6925 h 682"/>
                <a:gd name="T12" fmla="*/ 2276 w 147"/>
                <a:gd name="T13" fmla="*/ 2500 h 682"/>
                <a:gd name="T14" fmla="*/ 2088 w 147"/>
                <a:gd name="T15" fmla="*/ 0 h 6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682">
                  <a:moveTo>
                    <a:pt x="133" y="0"/>
                  </a:moveTo>
                  <a:cubicBezTo>
                    <a:pt x="122" y="4"/>
                    <a:pt x="117" y="0"/>
                    <a:pt x="123" y="27"/>
                  </a:cubicBezTo>
                  <a:cubicBezTo>
                    <a:pt x="129" y="53"/>
                    <a:pt x="145" y="156"/>
                    <a:pt x="113" y="280"/>
                  </a:cubicBezTo>
                  <a:cubicBezTo>
                    <a:pt x="81" y="403"/>
                    <a:pt x="59" y="433"/>
                    <a:pt x="33" y="528"/>
                  </a:cubicBezTo>
                  <a:cubicBezTo>
                    <a:pt x="8" y="622"/>
                    <a:pt x="1" y="652"/>
                    <a:pt x="0" y="682"/>
                  </a:cubicBezTo>
                  <a:cubicBezTo>
                    <a:pt x="22" y="616"/>
                    <a:pt x="53" y="510"/>
                    <a:pt x="80" y="443"/>
                  </a:cubicBezTo>
                  <a:cubicBezTo>
                    <a:pt x="106" y="377"/>
                    <a:pt x="147" y="245"/>
                    <a:pt x="145" y="160"/>
                  </a:cubicBezTo>
                  <a:cubicBezTo>
                    <a:pt x="144" y="74"/>
                    <a:pt x="123" y="2"/>
                    <a:pt x="133" y="0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1094">
              <a:extLst>
                <a:ext uri="{FF2B5EF4-FFF2-40B4-BE49-F238E27FC236}">
                  <a16:creationId xmlns:a16="http://schemas.microsoft.com/office/drawing/2014/main" id="{BA7AAF7F-B3EB-4724-B10F-7CEB34299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079"/>
              <a:ext cx="590" cy="1898"/>
            </a:xfrm>
            <a:custGeom>
              <a:avLst/>
              <a:gdLst>
                <a:gd name="T0" fmla="*/ 3270 w 236"/>
                <a:gd name="T1" fmla="*/ 613 h 759"/>
                <a:gd name="T2" fmla="*/ 2270 w 236"/>
                <a:gd name="T3" fmla="*/ 783 h 759"/>
                <a:gd name="T4" fmla="*/ 1675 w 236"/>
                <a:gd name="T5" fmla="*/ 6617 h 759"/>
                <a:gd name="T6" fmla="*/ 583 w 236"/>
                <a:gd name="T7" fmla="*/ 9680 h 759"/>
                <a:gd name="T8" fmla="*/ 20 w 236"/>
                <a:gd name="T9" fmla="*/ 11756 h 759"/>
                <a:gd name="T10" fmla="*/ 1000 w 236"/>
                <a:gd name="T11" fmla="*/ 11255 h 759"/>
                <a:gd name="T12" fmla="*/ 1988 w 236"/>
                <a:gd name="T13" fmla="*/ 11838 h 759"/>
                <a:gd name="T14" fmla="*/ 1988 w 236"/>
                <a:gd name="T15" fmla="*/ 11868 h 759"/>
                <a:gd name="T16" fmla="*/ 2395 w 236"/>
                <a:gd name="T17" fmla="*/ 10038 h 759"/>
                <a:gd name="T18" fmla="*/ 3238 w 236"/>
                <a:gd name="T19" fmla="*/ 6709 h 759"/>
                <a:gd name="T20" fmla="*/ 3270 w 236"/>
                <a:gd name="T21" fmla="*/ 613 h 7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759">
                  <a:moveTo>
                    <a:pt x="209" y="39"/>
                  </a:moveTo>
                  <a:cubicBezTo>
                    <a:pt x="200" y="0"/>
                    <a:pt x="142" y="14"/>
                    <a:pt x="145" y="50"/>
                  </a:cubicBezTo>
                  <a:cubicBezTo>
                    <a:pt x="158" y="176"/>
                    <a:pt x="152" y="265"/>
                    <a:pt x="107" y="423"/>
                  </a:cubicBezTo>
                  <a:cubicBezTo>
                    <a:pt x="80" y="520"/>
                    <a:pt x="53" y="571"/>
                    <a:pt x="37" y="619"/>
                  </a:cubicBezTo>
                  <a:cubicBezTo>
                    <a:pt x="17" y="670"/>
                    <a:pt x="0" y="737"/>
                    <a:pt x="1" y="752"/>
                  </a:cubicBezTo>
                  <a:cubicBezTo>
                    <a:pt x="5" y="734"/>
                    <a:pt x="32" y="720"/>
                    <a:pt x="64" y="720"/>
                  </a:cubicBezTo>
                  <a:cubicBezTo>
                    <a:pt x="99" y="720"/>
                    <a:pt x="127" y="737"/>
                    <a:pt x="127" y="757"/>
                  </a:cubicBezTo>
                  <a:cubicBezTo>
                    <a:pt x="127" y="758"/>
                    <a:pt x="127" y="758"/>
                    <a:pt x="127" y="759"/>
                  </a:cubicBezTo>
                  <a:cubicBezTo>
                    <a:pt x="133" y="747"/>
                    <a:pt x="145" y="668"/>
                    <a:pt x="153" y="642"/>
                  </a:cubicBezTo>
                  <a:cubicBezTo>
                    <a:pt x="168" y="590"/>
                    <a:pt x="188" y="533"/>
                    <a:pt x="207" y="429"/>
                  </a:cubicBezTo>
                  <a:cubicBezTo>
                    <a:pt x="236" y="278"/>
                    <a:pt x="227" y="134"/>
                    <a:pt x="209" y="3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1095">
              <a:extLst>
                <a:ext uri="{FF2B5EF4-FFF2-40B4-BE49-F238E27FC236}">
                  <a16:creationId xmlns:a16="http://schemas.microsoft.com/office/drawing/2014/main" id="{CF7F3BE0-3B4A-41E5-B262-A4AEC0175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6" y="2597"/>
              <a:ext cx="2252" cy="1223"/>
            </a:xfrm>
            <a:custGeom>
              <a:avLst/>
              <a:gdLst>
                <a:gd name="T0" fmla="*/ 13257 w 901"/>
                <a:gd name="T1" fmla="*/ 3646 h 489"/>
                <a:gd name="T2" fmla="*/ 12100 w 901"/>
                <a:gd name="T3" fmla="*/ 3471 h 489"/>
                <a:gd name="T4" fmla="*/ 9883 w 901"/>
                <a:gd name="T5" fmla="*/ 1501 h 489"/>
                <a:gd name="T6" fmla="*/ 7308 w 901"/>
                <a:gd name="T7" fmla="*/ 83 h 489"/>
                <a:gd name="T8" fmla="*/ 5154 w 901"/>
                <a:gd name="T9" fmla="*/ 520 h 489"/>
                <a:gd name="T10" fmla="*/ 2874 w 901"/>
                <a:gd name="T11" fmla="*/ 1458 h 489"/>
                <a:gd name="T12" fmla="*/ 937 w 901"/>
                <a:gd name="T13" fmla="*/ 2408 h 489"/>
                <a:gd name="T14" fmla="*/ 292 w 901"/>
                <a:gd name="T15" fmla="*/ 2971 h 489"/>
                <a:gd name="T16" fmla="*/ 467 w 901"/>
                <a:gd name="T17" fmla="*/ 3146 h 489"/>
                <a:gd name="T18" fmla="*/ 512 w 901"/>
                <a:gd name="T19" fmla="*/ 3972 h 489"/>
                <a:gd name="T20" fmla="*/ 1167 w 901"/>
                <a:gd name="T21" fmla="*/ 4442 h 489"/>
                <a:gd name="T22" fmla="*/ 1592 w 901"/>
                <a:gd name="T23" fmla="*/ 4584 h 489"/>
                <a:gd name="T24" fmla="*/ 2042 w 901"/>
                <a:gd name="T25" fmla="*/ 4972 h 489"/>
                <a:gd name="T26" fmla="*/ 3887 w 901"/>
                <a:gd name="T27" fmla="*/ 6350 h 489"/>
                <a:gd name="T28" fmla="*/ 6541 w 901"/>
                <a:gd name="T29" fmla="*/ 7588 h 489"/>
                <a:gd name="T30" fmla="*/ 9215 w 901"/>
                <a:gd name="T31" fmla="*/ 7150 h 489"/>
                <a:gd name="T32" fmla="*/ 11370 w 901"/>
                <a:gd name="T33" fmla="*/ 6130 h 489"/>
                <a:gd name="T34" fmla="*/ 13445 w 901"/>
                <a:gd name="T35" fmla="*/ 3566 h 489"/>
                <a:gd name="T36" fmla="*/ 3167 w 901"/>
                <a:gd name="T37" fmla="*/ 4879 h 489"/>
                <a:gd name="T38" fmla="*/ 1950 w 901"/>
                <a:gd name="T39" fmla="*/ 3084 h 489"/>
                <a:gd name="T40" fmla="*/ 3354 w 901"/>
                <a:gd name="T41" fmla="*/ 1971 h 489"/>
                <a:gd name="T42" fmla="*/ 5011 w 901"/>
                <a:gd name="T43" fmla="*/ 2251 h 489"/>
                <a:gd name="T44" fmla="*/ 4604 w 901"/>
                <a:gd name="T45" fmla="*/ 4347 h 489"/>
                <a:gd name="T46" fmla="*/ 7841 w 901"/>
                <a:gd name="T47" fmla="*/ 6868 h 489"/>
                <a:gd name="T48" fmla="*/ 4854 w 901"/>
                <a:gd name="T49" fmla="*/ 6193 h 489"/>
                <a:gd name="T50" fmla="*/ 7028 w 901"/>
                <a:gd name="T51" fmla="*/ 5880 h 489"/>
                <a:gd name="T52" fmla="*/ 8058 w 901"/>
                <a:gd name="T53" fmla="*/ 3521 h 489"/>
                <a:gd name="T54" fmla="*/ 7841 w 901"/>
                <a:gd name="T55" fmla="*/ 4784 h 489"/>
                <a:gd name="T56" fmla="*/ 6166 w 901"/>
                <a:gd name="T57" fmla="*/ 4504 h 489"/>
                <a:gd name="T58" fmla="*/ 6903 w 901"/>
                <a:gd name="T59" fmla="*/ 3304 h 489"/>
                <a:gd name="T60" fmla="*/ 8058 w 901"/>
                <a:gd name="T61" fmla="*/ 3521 h 489"/>
                <a:gd name="T62" fmla="*/ 7341 w 901"/>
                <a:gd name="T63" fmla="*/ 2271 h 489"/>
                <a:gd name="T64" fmla="*/ 6184 w 901"/>
                <a:gd name="T65" fmla="*/ 2146 h 489"/>
                <a:gd name="T66" fmla="*/ 6134 w 901"/>
                <a:gd name="T67" fmla="*/ 1251 h 489"/>
                <a:gd name="T68" fmla="*/ 7403 w 901"/>
                <a:gd name="T69" fmla="*/ 783 h 489"/>
                <a:gd name="T70" fmla="*/ 7966 w 901"/>
                <a:gd name="T71" fmla="*/ 2021 h 489"/>
                <a:gd name="T72" fmla="*/ 10728 w 901"/>
                <a:gd name="T73" fmla="*/ 5460 h 489"/>
                <a:gd name="T74" fmla="*/ 9258 w 901"/>
                <a:gd name="T75" fmla="*/ 6193 h 489"/>
                <a:gd name="T76" fmla="*/ 8853 w 901"/>
                <a:gd name="T77" fmla="*/ 4209 h 489"/>
                <a:gd name="T78" fmla="*/ 9778 w 901"/>
                <a:gd name="T79" fmla="*/ 2751 h 489"/>
                <a:gd name="T80" fmla="*/ 11120 w 901"/>
                <a:gd name="T81" fmla="*/ 3817 h 4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01" h="489">
                  <a:moveTo>
                    <a:pt x="861" y="228"/>
                  </a:moveTo>
                  <a:cubicBezTo>
                    <a:pt x="857" y="230"/>
                    <a:pt x="853" y="232"/>
                    <a:pt x="849" y="233"/>
                  </a:cubicBezTo>
                  <a:cubicBezTo>
                    <a:pt x="838" y="237"/>
                    <a:pt x="824" y="238"/>
                    <a:pt x="810" y="237"/>
                  </a:cubicBezTo>
                  <a:cubicBezTo>
                    <a:pt x="798" y="235"/>
                    <a:pt x="786" y="230"/>
                    <a:pt x="775" y="222"/>
                  </a:cubicBezTo>
                  <a:cubicBezTo>
                    <a:pt x="755" y="205"/>
                    <a:pt x="739" y="178"/>
                    <a:pt x="716" y="156"/>
                  </a:cubicBezTo>
                  <a:cubicBezTo>
                    <a:pt x="694" y="135"/>
                    <a:pt x="662" y="118"/>
                    <a:pt x="633" y="96"/>
                  </a:cubicBezTo>
                  <a:cubicBezTo>
                    <a:pt x="596" y="67"/>
                    <a:pt x="558" y="33"/>
                    <a:pt x="513" y="17"/>
                  </a:cubicBezTo>
                  <a:cubicBezTo>
                    <a:pt x="497" y="10"/>
                    <a:pt x="482" y="7"/>
                    <a:pt x="468" y="5"/>
                  </a:cubicBezTo>
                  <a:cubicBezTo>
                    <a:pt x="433" y="0"/>
                    <a:pt x="405" y="7"/>
                    <a:pt x="388" y="10"/>
                  </a:cubicBezTo>
                  <a:cubicBezTo>
                    <a:pt x="369" y="13"/>
                    <a:pt x="352" y="26"/>
                    <a:pt x="330" y="33"/>
                  </a:cubicBezTo>
                  <a:cubicBezTo>
                    <a:pt x="313" y="39"/>
                    <a:pt x="277" y="48"/>
                    <a:pt x="263" y="54"/>
                  </a:cubicBezTo>
                  <a:cubicBezTo>
                    <a:pt x="233" y="68"/>
                    <a:pt x="206" y="79"/>
                    <a:pt x="184" y="93"/>
                  </a:cubicBezTo>
                  <a:cubicBezTo>
                    <a:pt x="148" y="114"/>
                    <a:pt x="123" y="137"/>
                    <a:pt x="94" y="149"/>
                  </a:cubicBezTo>
                  <a:cubicBezTo>
                    <a:pt x="82" y="154"/>
                    <a:pt x="70" y="155"/>
                    <a:pt x="60" y="154"/>
                  </a:cubicBezTo>
                  <a:cubicBezTo>
                    <a:pt x="55" y="153"/>
                    <a:pt x="50" y="152"/>
                    <a:pt x="46" y="150"/>
                  </a:cubicBezTo>
                  <a:cubicBezTo>
                    <a:pt x="23" y="137"/>
                    <a:pt x="0" y="171"/>
                    <a:pt x="19" y="190"/>
                  </a:cubicBezTo>
                  <a:cubicBezTo>
                    <a:pt x="19" y="190"/>
                    <a:pt x="19" y="190"/>
                    <a:pt x="19" y="190"/>
                  </a:cubicBezTo>
                  <a:cubicBezTo>
                    <a:pt x="22" y="193"/>
                    <a:pt x="26" y="197"/>
                    <a:pt x="30" y="201"/>
                  </a:cubicBezTo>
                  <a:cubicBezTo>
                    <a:pt x="39" y="208"/>
                    <a:pt x="44" y="218"/>
                    <a:pt x="44" y="229"/>
                  </a:cubicBezTo>
                  <a:cubicBezTo>
                    <a:pt x="44" y="238"/>
                    <a:pt x="40" y="247"/>
                    <a:pt x="33" y="254"/>
                  </a:cubicBezTo>
                  <a:cubicBezTo>
                    <a:pt x="13" y="269"/>
                    <a:pt x="27" y="297"/>
                    <a:pt x="50" y="290"/>
                  </a:cubicBezTo>
                  <a:cubicBezTo>
                    <a:pt x="59" y="286"/>
                    <a:pt x="67" y="284"/>
                    <a:pt x="75" y="284"/>
                  </a:cubicBezTo>
                  <a:cubicBezTo>
                    <a:pt x="75" y="284"/>
                    <a:pt x="75" y="284"/>
                    <a:pt x="75" y="284"/>
                  </a:cubicBezTo>
                  <a:cubicBezTo>
                    <a:pt x="85" y="284"/>
                    <a:pt x="94" y="287"/>
                    <a:pt x="102" y="293"/>
                  </a:cubicBezTo>
                  <a:cubicBezTo>
                    <a:pt x="111" y="299"/>
                    <a:pt x="120" y="307"/>
                    <a:pt x="131" y="318"/>
                  </a:cubicBezTo>
                  <a:cubicBezTo>
                    <a:pt x="131" y="318"/>
                    <a:pt x="131" y="318"/>
                    <a:pt x="131" y="318"/>
                  </a:cubicBezTo>
                  <a:cubicBezTo>
                    <a:pt x="153" y="339"/>
                    <a:pt x="176" y="359"/>
                    <a:pt x="201" y="379"/>
                  </a:cubicBezTo>
                  <a:cubicBezTo>
                    <a:pt x="214" y="389"/>
                    <a:pt x="232" y="395"/>
                    <a:pt x="249" y="406"/>
                  </a:cubicBezTo>
                  <a:cubicBezTo>
                    <a:pt x="264" y="416"/>
                    <a:pt x="275" y="430"/>
                    <a:pt x="287" y="437"/>
                  </a:cubicBezTo>
                  <a:cubicBezTo>
                    <a:pt x="330" y="462"/>
                    <a:pt x="375" y="479"/>
                    <a:pt x="419" y="485"/>
                  </a:cubicBezTo>
                  <a:cubicBezTo>
                    <a:pt x="448" y="489"/>
                    <a:pt x="477" y="489"/>
                    <a:pt x="506" y="485"/>
                  </a:cubicBezTo>
                  <a:cubicBezTo>
                    <a:pt x="537" y="481"/>
                    <a:pt x="558" y="469"/>
                    <a:pt x="590" y="457"/>
                  </a:cubicBezTo>
                  <a:cubicBezTo>
                    <a:pt x="613" y="448"/>
                    <a:pt x="645" y="433"/>
                    <a:pt x="667" y="421"/>
                  </a:cubicBezTo>
                  <a:cubicBezTo>
                    <a:pt x="688" y="410"/>
                    <a:pt x="710" y="404"/>
                    <a:pt x="728" y="392"/>
                  </a:cubicBezTo>
                  <a:cubicBezTo>
                    <a:pt x="782" y="357"/>
                    <a:pt x="835" y="314"/>
                    <a:pt x="878" y="276"/>
                  </a:cubicBezTo>
                  <a:cubicBezTo>
                    <a:pt x="901" y="263"/>
                    <a:pt x="887" y="221"/>
                    <a:pt x="861" y="228"/>
                  </a:cubicBezTo>
                  <a:moveTo>
                    <a:pt x="264" y="338"/>
                  </a:moveTo>
                  <a:cubicBezTo>
                    <a:pt x="250" y="354"/>
                    <a:pt x="228" y="334"/>
                    <a:pt x="203" y="312"/>
                  </a:cubicBezTo>
                  <a:cubicBezTo>
                    <a:pt x="187" y="298"/>
                    <a:pt x="166" y="286"/>
                    <a:pt x="157" y="274"/>
                  </a:cubicBezTo>
                  <a:cubicBezTo>
                    <a:pt x="134" y="243"/>
                    <a:pt x="113" y="220"/>
                    <a:pt x="125" y="197"/>
                  </a:cubicBezTo>
                  <a:cubicBezTo>
                    <a:pt x="129" y="188"/>
                    <a:pt x="150" y="176"/>
                    <a:pt x="173" y="159"/>
                  </a:cubicBezTo>
                  <a:cubicBezTo>
                    <a:pt x="187" y="149"/>
                    <a:pt x="200" y="133"/>
                    <a:pt x="215" y="126"/>
                  </a:cubicBezTo>
                  <a:cubicBezTo>
                    <a:pt x="236" y="114"/>
                    <a:pt x="260" y="113"/>
                    <a:pt x="270" y="110"/>
                  </a:cubicBezTo>
                  <a:cubicBezTo>
                    <a:pt x="289" y="104"/>
                    <a:pt x="309" y="120"/>
                    <a:pt x="321" y="144"/>
                  </a:cubicBezTo>
                  <a:cubicBezTo>
                    <a:pt x="333" y="167"/>
                    <a:pt x="339" y="196"/>
                    <a:pt x="331" y="217"/>
                  </a:cubicBezTo>
                  <a:cubicBezTo>
                    <a:pt x="326" y="231"/>
                    <a:pt x="308" y="254"/>
                    <a:pt x="295" y="278"/>
                  </a:cubicBezTo>
                  <a:cubicBezTo>
                    <a:pt x="282" y="301"/>
                    <a:pt x="275" y="324"/>
                    <a:pt x="264" y="338"/>
                  </a:cubicBezTo>
                  <a:moveTo>
                    <a:pt x="502" y="439"/>
                  </a:moveTo>
                  <a:cubicBezTo>
                    <a:pt x="486" y="453"/>
                    <a:pt x="435" y="445"/>
                    <a:pt x="397" y="442"/>
                  </a:cubicBezTo>
                  <a:cubicBezTo>
                    <a:pt x="358" y="439"/>
                    <a:pt x="324" y="415"/>
                    <a:pt x="311" y="396"/>
                  </a:cubicBezTo>
                  <a:cubicBezTo>
                    <a:pt x="298" y="377"/>
                    <a:pt x="322" y="356"/>
                    <a:pt x="336" y="331"/>
                  </a:cubicBezTo>
                  <a:cubicBezTo>
                    <a:pt x="356" y="293"/>
                    <a:pt x="427" y="357"/>
                    <a:pt x="450" y="376"/>
                  </a:cubicBezTo>
                  <a:cubicBezTo>
                    <a:pt x="473" y="396"/>
                    <a:pt x="519" y="425"/>
                    <a:pt x="502" y="439"/>
                  </a:cubicBezTo>
                  <a:moveTo>
                    <a:pt x="516" y="225"/>
                  </a:moveTo>
                  <a:cubicBezTo>
                    <a:pt x="515" y="240"/>
                    <a:pt x="507" y="258"/>
                    <a:pt x="505" y="273"/>
                  </a:cubicBezTo>
                  <a:cubicBezTo>
                    <a:pt x="502" y="286"/>
                    <a:pt x="505" y="297"/>
                    <a:pt x="502" y="306"/>
                  </a:cubicBezTo>
                  <a:cubicBezTo>
                    <a:pt x="497" y="321"/>
                    <a:pt x="491" y="330"/>
                    <a:pt x="481" y="333"/>
                  </a:cubicBezTo>
                  <a:cubicBezTo>
                    <a:pt x="464" y="337"/>
                    <a:pt x="416" y="297"/>
                    <a:pt x="395" y="288"/>
                  </a:cubicBezTo>
                  <a:cubicBezTo>
                    <a:pt x="373" y="280"/>
                    <a:pt x="369" y="252"/>
                    <a:pt x="388" y="233"/>
                  </a:cubicBezTo>
                  <a:cubicBezTo>
                    <a:pt x="397" y="221"/>
                    <a:pt x="419" y="218"/>
                    <a:pt x="442" y="211"/>
                  </a:cubicBezTo>
                  <a:cubicBezTo>
                    <a:pt x="461" y="205"/>
                    <a:pt x="481" y="194"/>
                    <a:pt x="494" y="191"/>
                  </a:cubicBezTo>
                  <a:cubicBezTo>
                    <a:pt x="512" y="188"/>
                    <a:pt x="517" y="204"/>
                    <a:pt x="516" y="225"/>
                  </a:cubicBezTo>
                  <a:moveTo>
                    <a:pt x="510" y="129"/>
                  </a:moveTo>
                  <a:cubicBezTo>
                    <a:pt x="498" y="133"/>
                    <a:pt x="484" y="140"/>
                    <a:pt x="470" y="145"/>
                  </a:cubicBezTo>
                  <a:cubicBezTo>
                    <a:pt x="449" y="151"/>
                    <a:pt x="437" y="149"/>
                    <a:pt x="428" y="152"/>
                  </a:cubicBezTo>
                  <a:cubicBezTo>
                    <a:pt x="418" y="155"/>
                    <a:pt x="401" y="152"/>
                    <a:pt x="396" y="137"/>
                  </a:cubicBezTo>
                  <a:cubicBezTo>
                    <a:pt x="393" y="129"/>
                    <a:pt x="395" y="120"/>
                    <a:pt x="394" y="110"/>
                  </a:cubicBezTo>
                  <a:cubicBezTo>
                    <a:pt x="393" y="100"/>
                    <a:pt x="390" y="90"/>
                    <a:pt x="393" y="80"/>
                  </a:cubicBezTo>
                  <a:cubicBezTo>
                    <a:pt x="396" y="62"/>
                    <a:pt x="411" y="54"/>
                    <a:pt x="431" y="52"/>
                  </a:cubicBezTo>
                  <a:cubicBezTo>
                    <a:pt x="443" y="51"/>
                    <a:pt x="460" y="47"/>
                    <a:pt x="474" y="50"/>
                  </a:cubicBezTo>
                  <a:cubicBezTo>
                    <a:pt x="500" y="56"/>
                    <a:pt x="522" y="75"/>
                    <a:pt x="534" y="90"/>
                  </a:cubicBezTo>
                  <a:cubicBezTo>
                    <a:pt x="553" y="115"/>
                    <a:pt x="538" y="120"/>
                    <a:pt x="510" y="129"/>
                  </a:cubicBezTo>
                  <a:moveTo>
                    <a:pt x="707" y="333"/>
                  </a:moveTo>
                  <a:cubicBezTo>
                    <a:pt x="701" y="338"/>
                    <a:pt x="694" y="344"/>
                    <a:pt x="687" y="349"/>
                  </a:cubicBezTo>
                  <a:cubicBezTo>
                    <a:pt x="675" y="358"/>
                    <a:pt x="661" y="362"/>
                    <a:pt x="648" y="370"/>
                  </a:cubicBezTo>
                  <a:cubicBezTo>
                    <a:pt x="628" y="382"/>
                    <a:pt x="610" y="395"/>
                    <a:pt x="593" y="396"/>
                  </a:cubicBezTo>
                  <a:cubicBezTo>
                    <a:pt x="558" y="398"/>
                    <a:pt x="549" y="368"/>
                    <a:pt x="559" y="320"/>
                  </a:cubicBezTo>
                  <a:cubicBezTo>
                    <a:pt x="562" y="307"/>
                    <a:pt x="562" y="288"/>
                    <a:pt x="567" y="269"/>
                  </a:cubicBezTo>
                  <a:cubicBezTo>
                    <a:pt x="571" y="249"/>
                    <a:pt x="580" y="228"/>
                    <a:pt x="586" y="211"/>
                  </a:cubicBezTo>
                  <a:cubicBezTo>
                    <a:pt x="596" y="186"/>
                    <a:pt x="609" y="169"/>
                    <a:pt x="626" y="176"/>
                  </a:cubicBezTo>
                  <a:cubicBezTo>
                    <a:pt x="648" y="187"/>
                    <a:pt x="667" y="192"/>
                    <a:pt x="681" y="204"/>
                  </a:cubicBezTo>
                  <a:cubicBezTo>
                    <a:pt x="694" y="215"/>
                    <a:pt x="701" y="234"/>
                    <a:pt x="712" y="244"/>
                  </a:cubicBezTo>
                  <a:cubicBezTo>
                    <a:pt x="734" y="267"/>
                    <a:pt x="743" y="303"/>
                    <a:pt x="707" y="33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1096">
              <a:extLst>
                <a:ext uri="{FF2B5EF4-FFF2-40B4-BE49-F238E27FC236}">
                  <a16:creationId xmlns:a16="http://schemas.microsoft.com/office/drawing/2014/main" id="{91D53102-AE43-40C0-9C05-8DBF8C8D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535"/>
              <a:ext cx="338" cy="227"/>
            </a:xfrm>
            <a:custGeom>
              <a:avLst/>
              <a:gdLst>
                <a:gd name="T0" fmla="*/ 0 w 135"/>
                <a:gd name="T1" fmla="*/ 292 h 91"/>
                <a:gd name="T2" fmla="*/ 300 w 135"/>
                <a:gd name="T3" fmla="*/ 903 h 91"/>
                <a:gd name="T4" fmla="*/ 33 w 135"/>
                <a:gd name="T5" fmla="*/ 1412 h 91"/>
                <a:gd name="T6" fmla="*/ 1054 w 135"/>
                <a:gd name="T7" fmla="*/ 1090 h 91"/>
                <a:gd name="T8" fmla="*/ 2118 w 135"/>
                <a:gd name="T9" fmla="*/ 404 h 91"/>
                <a:gd name="T10" fmla="*/ 801 w 135"/>
                <a:gd name="T11" fmla="*/ 654 h 91"/>
                <a:gd name="T12" fmla="*/ 563 w 135"/>
                <a:gd name="T13" fmla="*/ 292 h 91"/>
                <a:gd name="T14" fmla="*/ 175 w 1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91">
                  <a:moveTo>
                    <a:pt x="0" y="19"/>
                  </a:moveTo>
                  <a:cubicBezTo>
                    <a:pt x="9" y="31"/>
                    <a:pt x="19" y="42"/>
                    <a:pt x="19" y="58"/>
                  </a:cubicBezTo>
                  <a:cubicBezTo>
                    <a:pt x="20" y="72"/>
                    <a:pt x="11" y="82"/>
                    <a:pt x="2" y="91"/>
                  </a:cubicBezTo>
                  <a:cubicBezTo>
                    <a:pt x="24" y="88"/>
                    <a:pt x="48" y="83"/>
                    <a:pt x="67" y="70"/>
                  </a:cubicBezTo>
                  <a:cubicBezTo>
                    <a:pt x="89" y="56"/>
                    <a:pt x="125" y="56"/>
                    <a:pt x="135" y="26"/>
                  </a:cubicBezTo>
                  <a:cubicBezTo>
                    <a:pt x="110" y="37"/>
                    <a:pt x="81" y="59"/>
                    <a:pt x="51" y="42"/>
                  </a:cubicBezTo>
                  <a:cubicBezTo>
                    <a:pt x="41" y="37"/>
                    <a:pt x="43" y="26"/>
                    <a:pt x="36" y="19"/>
                  </a:cubicBezTo>
                  <a:cubicBezTo>
                    <a:pt x="30" y="11"/>
                    <a:pt x="11" y="11"/>
                    <a:pt x="11" y="0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1097">
              <a:extLst>
                <a:ext uri="{FF2B5EF4-FFF2-40B4-BE49-F238E27FC236}">
                  <a16:creationId xmlns:a16="http://schemas.microsoft.com/office/drawing/2014/main" id="{D3D27E51-87C4-486F-9722-326D597F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902"/>
              <a:ext cx="270" cy="615"/>
            </a:xfrm>
            <a:custGeom>
              <a:avLst/>
              <a:gdLst>
                <a:gd name="T0" fmla="*/ 283 w 108"/>
                <a:gd name="T1" fmla="*/ 625 h 246"/>
                <a:gd name="T2" fmla="*/ 458 w 108"/>
                <a:gd name="T3" fmla="*/ 958 h 246"/>
                <a:gd name="T4" fmla="*/ 563 w 108"/>
                <a:gd name="T5" fmla="*/ 1658 h 246"/>
                <a:gd name="T6" fmla="*/ 395 w 108"/>
                <a:gd name="T7" fmla="*/ 2345 h 246"/>
                <a:gd name="T8" fmla="*/ 208 w 108"/>
                <a:gd name="T9" fmla="*/ 3095 h 246"/>
                <a:gd name="T10" fmla="*/ 145 w 108"/>
                <a:gd name="T11" fmla="*/ 3500 h 246"/>
                <a:gd name="T12" fmla="*/ 50 w 108"/>
                <a:gd name="T13" fmla="*/ 3675 h 246"/>
                <a:gd name="T14" fmla="*/ 208 w 108"/>
                <a:gd name="T15" fmla="*/ 3708 h 246"/>
                <a:gd name="T16" fmla="*/ 533 w 108"/>
                <a:gd name="T17" fmla="*/ 2750 h 246"/>
                <a:gd name="T18" fmla="*/ 750 w 108"/>
                <a:gd name="T19" fmla="*/ 1770 h 246"/>
                <a:gd name="T20" fmla="*/ 1033 w 108"/>
                <a:gd name="T21" fmla="*/ 938 h 246"/>
                <a:gd name="T22" fmla="*/ 1675 w 108"/>
                <a:gd name="T23" fmla="*/ 500 h 246"/>
                <a:gd name="T24" fmla="*/ 1500 w 108"/>
                <a:gd name="T25" fmla="*/ 238 h 246"/>
                <a:gd name="T26" fmla="*/ 1270 w 108"/>
                <a:gd name="T27" fmla="*/ 33 h 246"/>
                <a:gd name="T28" fmla="*/ 738 w 108"/>
                <a:gd name="T29" fmla="*/ 283 h 246"/>
                <a:gd name="T30" fmla="*/ 395 w 108"/>
                <a:gd name="T31" fmla="*/ 395 h 2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8" h="246">
                  <a:moveTo>
                    <a:pt x="18" y="40"/>
                  </a:moveTo>
                  <a:cubicBezTo>
                    <a:pt x="27" y="42"/>
                    <a:pt x="27" y="54"/>
                    <a:pt x="29" y="61"/>
                  </a:cubicBezTo>
                  <a:cubicBezTo>
                    <a:pt x="32" y="76"/>
                    <a:pt x="36" y="91"/>
                    <a:pt x="36" y="106"/>
                  </a:cubicBezTo>
                  <a:cubicBezTo>
                    <a:pt x="35" y="121"/>
                    <a:pt x="31" y="135"/>
                    <a:pt x="25" y="150"/>
                  </a:cubicBezTo>
                  <a:cubicBezTo>
                    <a:pt x="19" y="166"/>
                    <a:pt x="16" y="182"/>
                    <a:pt x="13" y="198"/>
                  </a:cubicBezTo>
                  <a:cubicBezTo>
                    <a:pt x="12" y="207"/>
                    <a:pt x="12" y="216"/>
                    <a:pt x="9" y="224"/>
                  </a:cubicBezTo>
                  <a:cubicBezTo>
                    <a:pt x="7" y="228"/>
                    <a:pt x="4" y="231"/>
                    <a:pt x="3" y="235"/>
                  </a:cubicBezTo>
                  <a:cubicBezTo>
                    <a:pt x="0" y="246"/>
                    <a:pt x="7" y="242"/>
                    <a:pt x="13" y="237"/>
                  </a:cubicBezTo>
                  <a:cubicBezTo>
                    <a:pt x="30" y="222"/>
                    <a:pt x="30" y="198"/>
                    <a:pt x="34" y="176"/>
                  </a:cubicBezTo>
                  <a:cubicBezTo>
                    <a:pt x="37" y="155"/>
                    <a:pt x="42" y="134"/>
                    <a:pt x="48" y="113"/>
                  </a:cubicBezTo>
                  <a:cubicBezTo>
                    <a:pt x="54" y="97"/>
                    <a:pt x="54" y="72"/>
                    <a:pt x="66" y="60"/>
                  </a:cubicBezTo>
                  <a:cubicBezTo>
                    <a:pt x="77" y="48"/>
                    <a:pt x="103" y="50"/>
                    <a:pt x="107" y="32"/>
                  </a:cubicBezTo>
                  <a:cubicBezTo>
                    <a:pt x="108" y="23"/>
                    <a:pt x="100" y="21"/>
                    <a:pt x="96" y="15"/>
                  </a:cubicBezTo>
                  <a:cubicBezTo>
                    <a:pt x="91" y="8"/>
                    <a:pt x="91" y="0"/>
                    <a:pt x="81" y="2"/>
                  </a:cubicBezTo>
                  <a:cubicBezTo>
                    <a:pt x="69" y="4"/>
                    <a:pt x="57" y="13"/>
                    <a:pt x="47" y="18"/>
                  </a:cubicBezTo>
                  <a:cubicBezTo>
                    <a:pt x="40" y="21"/>
                    <a:pt x="32" y="22"/>
                    <a:pt x="25" y="25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1098">
              <a:extLst>
                <a:ext uri="{FF2B5EF4-FFF2-40B4-BE49-F238E27FC236}">
                  <a16:creationId xmlns:a16="http://schemas.microsoft.com/office/drawing/2014/main" id="{8D9A7BB9-FD32-46C1-9314-0E469952A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2735"/>
              <a:ext cx="838" cy="922"/>
            </a:xfrm>
            <a:custGeom>
              <a:avLst/>
              <a:gdLst>
                <a:gd name="T0" fmla="*/ 63 w 335"/>
                <a:gd name="T1" fmla="*/ 0 h 369"/>
                <a:gd name="T2" fmla="*/ 613 w 335"/>
                <a:gd name="T3" fmla="*/ 325 h 369"/>
                <a:gd name="T4" fmla="*/ 1146 w 335"/>
                <a:gd name="T5" fmla="*/ 730 h 369"/>
                <a:gd name="T6" fmla="*/ 2379 w 335"/>
                <a:gd name="T7" fmla="*/ 1717 h 369"/>
                <a:gd name="T8" fmla="*/ 3442 w 335"/>
                <a:gd name="T9" fmla="*/ 2883 h 369"/>
                <a:gd name="T10" fmla="*/ 4850 w 335"/>
                <a:gd name="T11" fmla="*/ 2966 h 369"/>
                <a:gd name="T12" fmla="*/ 5131 w 335"/>
                <a:gd name="T13" fmla="*/ 2883 h 369"/>
                <a:gd name="T14" fmla="*/ 5243 w 335"/>
                <a:gd name="T15" fmla="*/ 3103 h 369"/>
                <a:gd name="T16" fmla="*/ 4775 w 335"/>
                <a:gd name="T17" fmla="*/ 3466 h 369"/>
                <a:gd name="T18" fmla="*/ 4160 w 335"/>
                <a:gd name="T19" fmla="*/ 3903 h 369"/>
                <a:gd name="T20" fmla="*/ 3680 w 335"/>
                <a:gd name="T21" fmla="*/ 4403 h 369"/>
                <a:gd name="T22" fmla="*/ 3410 w 335"/>
                <a:gd name="T23" fmla="*/ 4528 h 369"/>
                <a:gd name="T24" fmla="*/ 3147 w 335"/>
                <a:gd name="T25" fmla="*/ 4712 h 369"/>
                <a:gd name="T26" fmla="*/ 2522 w 335"/>
                <a:gd name="T27" fmla="*/ 5070 h 369"/>
                <a:gd name="T28" fmla="*/ 1146 w 335"/>
                <a:gd name="T29" fmla="*/ 5744 h 369"/>
                <a:gd name="T30" fmla="*/ 1083 w 335"/>
                <a:gd name="T31" fmla="*/ 5557 h 369"/>
                <a:gd name="T32" fmla="*/ 1438 w 335"/>
                <a:gd name="T33" fmla="*/ 5337 h 369"/>
                <a:gd name="T34" fmla="*/ 2284 w 335"/>
                <a:gd name="T35" fmla="*/ 4912 h 369"/>
                <a:gd name="T36" fmla="*/ 3410 w 335"/>
                <a:gd name="T37" fmla="*/ 3778 h 369"/>
                <a:gd name="T38" fmla="*/ 3209 w 335"/>
                <a:gd name="T39" fmla="*/ 3133 h 369"/>
                <a:gd name="T40" fmla="*/ 2659 w 335"/>
                <a:gd name="T41" fmla="*/ 2479 h 369"/>
                <a:gd name="T42" fmla="*/ 1563 w 335"/>
                <a:gd name="T43" fmla="*/ 1529 h 369"/>
                <a:gd name="T44" fmla="*/ 333 w 335"/>
                <a:gd name="T45" fmla="*/ 1342 h 369"/>
                <a:gd name="T46" fmla="*/ 533 w 335"/>
                <a:gd name="T47" fmla="*/ 967 h 369"/>
                <a:gd name="T48" fmla="*/ 363 w 335"/>
                <a:gd name="T49" fmla="*/ 450 h 369"/>
                <a:gd name="T50" fmla="*/ 95 w 335"/>
                <a:gd name="T51" fmla="*/ 155 h 36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35" h="369">
                  <a:moveTo>
                    <a:pt x="4" y="0"/>
                  </a:moveTo>
                  <a:cubicBezTo>
                    <a:pt x="16" y="7"/>
                    <a:pt x="28" y="12"/>
                    <a:pt x="39" y="21"/>
                  </a:cubicBezTo>
                  <a:cubicBezTo>
                    <a:pt x="51" y="31"/>
                    <a:pt x="61" y="40"/>
                    <a:pt x="73" y="47"/>
                  </a:cubicBezTo>
                  <a:cubicBezTo>
                    <a:pt x="102" y="64"/>
                    <a:pt x="129" y="86"/>
                    <a:pt x="152" y="110"/>
                  </a:cubicBezTo>
                  <a:cubicBezTo>
                    <a:pt x="174" y="135"/>
                    <a:pt x="195" y="164"/>
                    <a:pt x="220" y="185"/>
                  </a:cubicBezTo>
                  <a:cubicBezTo>
                    <a:pt x="248" y="208"/>
                    <a:pt x="279" y="203"/>
                    <a:pt x="310" y="190"/>
                  </a:cubicBezTo>
                  <a:cubicBezTo>
                    <a:pt x="316" y="187"/>
                    <a:pt x="322" y="182"/>
                    <a:pt x="328" y="185"/>
                  </a:cubicBezTo>
                  <a:cubicBezTo>
                    <a:pt x="332" y="187"/>
                    <a:pt x="335" y="195"/>
                    <a:pt x="335" y="199"/>
                  </a:cubicBezTo>
                  <a:cubicBezTo>
                    <a:pt x="334" y="212"/>
                    <a:pt x="314" y="217"/>
                    <a:pt x="305" y="222"/>
                  </a:cubicBezTo>
                  <a:cubicBezTo>
                    <a:pt x="290" y="231"/>
                    <a:pt x="277" y="238"/>
                    <a:pt x="266" y="250"/>
                  </a:cubicBezTo>
                  <a:cubicBezTo>
                    <a:pt x="257" y="261"/>
                    <a:pt x="248" y="275"/>
                    <a:pt x="235" y="282"/>
                  </a:cubicBezTo>
                  <a:cubicBezTo>
                    <a:pt x="229" y="285"/>
                    <a:pt x="223" y="286"/>
                    <a:pt x="218" y="290"/>
                  </a:cubicBezTo>
                  <a:cubicBezTo>
                    <a:pt x="212" y="294"/>
                    <a:pt x="207" y="299"/>
                    <a:pt x="201" y="302"/>
                  </a:cubicBezTo>
                  <a:cubicBezTo>
                    <a:pt x="188" y="310"/>
                    <a:pt x="173" y="316"/>
                    <a:pt x="161" y="325"/>
                  </a:cubicBezTo>
                  <a:cubicBezTo>
                    <a:pt x="135" y="341"/>
                    <a:pt x="103" y="365"/>
                    <a:pt x="73" y="368"/>
                  </a:cubicBezTo>
                  <a:cubicBezTo>
                    <a:pt x="62" y="369"/>
                    <a:pt x="63" y="362"/>
                    <a:pt x="69" y="356"/>
                  </a:cubicBezTo>
                  <a:cubicBezTo>
                    <a:pt x="76" y="350"/>
                    <a:pt x="84" y="346"/>
                    <a:pt x="92" y="342"/>
                  </a:cubicBezTo>
                  <a:cubicBezTo>
                    <a:pt x="111" y="334"/>
                    <a:pt x="130" y="328"/>
                    <a:pt x="146" y="315"/>
                  </a:cubicBezTo>
                  <a:cubicBezTo>
                    <a:pt x="172" y="295"/>
                    <a:pt x="211" y="277"/>
                    <a:pt x="218" y="242"/>
                  </a:cubicBezTo>
                  <a:cubicBezTo>
                    <a:pt x="220" y="230"/>
                    <a:pt x="212" y="210"/>
                    <a:pt x="205" y="201"/>
                  </a:cubicBezTo>
                  <a:cubicBezTo>
                    <a:pt x="194" y="186"/>
                    <a:pt x="184" y="171"/>
                    <a:pt x="170" y="159"/>
                  </a:cubicBezTo>
                  <a:cubicBezTo>
                    <a:pt x="145" y="138"/>
                    <a:pt x="136" y="102"/>
                    <a:pt x="100" y="98"/>
                  </a:cubicBezTo>
                  <a:cubicBezTo>
                    <a:pt x="73" y="96"/>
                    <a:pt x="46" y="95"/>
                    <a:pt x="21" y="86"/>
                  </a:cubicBezTo>
                  <a:cubicBezTo>
                    <a:pt x="0" y="78"/>
                    <a:pt x="27" y="69"/>
                    <a:pt x="34" y="62"/>
                  </a:cubicBezTo>
                  <a:cubicBezTo>
                    <a:pt x="45" y="48"/>
                    <a:pt x="35" y="36"/>
                    <a:pt x="23" y="29"/>
                  </a:cubicBezTo>
                  <a:cubicBezTo>
                    <a:pt x="15" y="24"/>
                    <a:pt x="5" y="21"/>
                    <a:pt x="6" y="10"/>
                  </a:cubicBezTo>
                </a:path>
              </a:pathLst>
            </a:custGeom>
            <a:solidFill>
              <a:srgbClr val="CE0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1099">
              <a:extLst>
                <a:ext uri="{FF2B5EF4-FFF2-40B4-BE49-F238E27FC236}">
                  <a16:creationId xmlns:a16="http://schemas.microsoft.com/office/drawing/2014/main" id="{D34A8EDF-433B-42D5-8CE5-9A5BD22B2E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8" y="3055"/>
              <a:ext cx="385" cy="392"/>
            </a:xfrm>
            <a:custGeom>
              <a:avLst/>
              <a:gdLst>
                <a:gd name="T0" fmla="*/ 2238 w 154"/>
                <a:gd name="T1" fmla="*/ 1416 h 157"/>
                <a:gd name="T2" fmla="*/ 2408 w 154"/>
                <a:gd name="T3" fmla="*/ 654 h 157"/>
                <a:gd name="T4" fmla="*/ 2408 w 154"/>
                <a:gd name="T5" fmla="*/ 654 h 157"/>
                <a:gd name="T6" fmla="*/ 2408 w 154"/>
                <a:gd name="T7" fmla="*/ 592 h 157"/>
                <a:gd name="T8" fmla="*/ 2345 w 154"/>
                <a:gd name="T9" fmla="*/ 200 h 157"/>
                <a:gd name="T10" fmla="*/ 2033 w 154"/>
                <a:gd name="T11" fmla="*/ 12 h 157"/>
                <a:gd name="T12" fmla="*/ 1938 w 154"/>
                <a:gd name="T13" fmla="*/ 12 h 157"/>
                <a:gd name="T14" fmla="*/ 1113 w 154"/>
                <a:gd name="T15" fmla="*/ 325 h 157"/>
                <a:gd name="T16" fmla="*/ 613 w 154"/>
                <a:gd name="T17" fmla="*/ 467 h 157"/>
                <a:gd name="T18" fmla="*/ 208 w 154"/>
                <a:gd name="T19" fmla="*/ 717 h 157"/>
                <a:gd name="T20" fmla="*/ 0 w 154"/>
                <a:gd name="T21" fmla="*/ 1196 h 157"/>
                <a:gd name="T22" fmla="*/ 363 w 154"/>
                <a:gd name="T23" fmla="*/ 1745 h 157"/>
                <a:gd name="T24" fmla="*/ 1000 w 154"/>
                <a:gd name="T25" fmla="*/ 2132 h 157"/>
                <a:gd name="T26" fmla="*/ 1375 w 154"/>
                <a:gd name="T27" fmla="*/ 2350 h 157"/>
                <a:gd name="T28" fmla="*/ 1708 w 154"/>
                <a:gd name="T29" fmla="*/ 2444 h 157"/>
                <a:gd name="T30" fmla="*/ 1770 w 154"/>
                <a:gd name="T31" fmla="*/ 2444 h 157"/>
                <a:gd name="T32" fmla="*/ 2188 w 154"/>
                <a:gd name="T33" fmla="*/ 1945 h 157"/>
                <a:gd name="T34" fmla="*/ 2238 w 154"/>
                <a:gd name="T35" fmla="*/ 1416 h 157"/>
                <a:gd name="T36" fmla="*/ 2083 w 154"/>
                <a:gd name="T37" fmla="*/ 1915 h 157"/>
                <a:gd name="T38" fmla="*/ 1750 w 154"/>
                <a:gd name="T39" fmla="*/ 2337 h 157"/>
                <a:gd name="T40" fmla="*/ 408 w 154"/>
                <a:gd name="T41" fmla="*/ 1633 h 157"/>
                <a:gd name="T42" fmla="*/ 300 w 154"/>
                <a:gd name="T43" fmla="*/ 779 h 157"/>
                <a:gd name="T44" fmla="*/ 1145 w 154"/>
                <a:gd name="T45" fmla="*/ 437 h 157"/>
                <a:gd name="T46" fmla="*/ 1958 w 154"/>
                <a:gd name="T47" fmla="*/ 125 h 157"/>
                <a:gd name="T48" fmla="*/ 2300 w 154"/>
                <a:gd name="T49" fmla="*/ 654 h 157"/>
                <a:gd name="T50" fmla="*/ 2125 w 154"/>
                <a:gd name="T51" fmla="*/ 1403 h 157"/>
                <a:gd name="T52" fmla="*/ 2083 w 154"/>
                <a:gd name="T53" fmla="*/ 1915 h 1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4" h="157">
                  <a:moveTo>
                    <a:pt x="143" y="91"/>
                  </a:moveTo>
                  <a:cubicBezTo>
                    <a:pt x="145" y="77"/>
                    <a:pt x="153" y="59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4" y="41"/>
                    <a:pt x="154" y="40"/>
                    <a:pt x="154" y="38"/>
                  </a:cubicBezTo>
                  <a:cubicBezTo>
                    <a:pt x="154" y="29"/>
                    <a:pt x="153" y="21"/>
                    <a:pt x="150" y="13"/>
                  </a:cubicBezTo>
                  <a:cubicBezTo>
                    <a:pt x="147" y="6"/>
                    <a:pt x="139" y="0"/>
                    <a:pt x="130" y="1"/>
                  </a:cubicBezTo>
                  <a:cubicBezTo>
                    <a:pt x="128" y="1"/>
                    <a:pt x="126" y="1"/>
                    <a:pt x="124" y="1"/>
                  </a:cubicBezTo>
                  <a:cubicBezTo>
                    <a:pt x="108" y="5"/>
                    <a:pt x="89" y="16"/>
                    <a:pt x="71" y="21"/>
                  </a:cubicBezTo>
                  <a:cubicBezTo>
                    <a:pt x="60" y="25"/>
                    <a:pt x="49" y="27"/>
                    <a:pt x="39" y="30"/>
                  </a:cubicBezTo>
                  <a:cubicBezTo>
                    <a:pt x="29" y="34"/>
                    <a:pt x="20" y="38"/>
                    <a:pt x="13" y="46"/>
                  </a:cubicBezTo>
                  <a:cubicBezTo>
                    <a:pt x="4" y="55"/>
                    <a:pt x="0" y="66"/>
                    <a:pt x="0" y="77"/>
                  </a:cubicBezTo>
                  <a:cubicBezTo>
                    <a:pt x="0" y="92"/>
                    <a:pt x="8" y="106"/>
                    <a:pt x="23" y="112"/>
                  </a:cubicBezTo>
                  <a:cubicBezTo>
                    <a:pt x="32" y="115"/>
                    <a:pt x="48" y="126"/>
                    <a:pt x="64" y="137"/>
                  </a:cubicBezTo>
                  <a:cubicBezTo>
                    <a:pt x="72" y="142"/>
                    <a:pt x="80" y="147"/>
                    <a:pt x="88" y="151"/>
                  </a:cubicBezTo>
                  <a:cubicBezTo>
                    <a:pt x="95" y="154"/>
                    <a:pt x="102" y="157"/>
                    <a:pt x="109" y="157"/>
                  </a:cubicBezTo>
                  <a:cubicBezTo>
                    <a:pt x="110" y="157"/>
                    <a:pt x="112" y="157"/>
                    <a:pt x="113" y="157"/>
                  </a:cubicBezTo>
                  <a:cubicBezTo>
                    <a:pt x="127" y="153"/>
                    <a:pt x="135" y="141"/>
                    <a:pt x="140" y="125"/>
                  </a:cubicBezTo>
                  <a:cubicBezTo>
                    <a:pt x="143" y="113"/>
                    <a:pt x="141" y="102"/>
                    <a:pt x="143" y="91"/>
                  </a:cubicBezTo>
                  <a:moveTo>
                    <a:pt x="133" y="123"/>
                  </a:moveTo>
                  <a:cubicBezTo>
                    <a:pt x="128" y="138"/>
                    <a:pt x="122" y="147"/>
                    <a:pt x="112" y="150"/>
                  </a:cubicBezTo>
                  <a:cubicBezTo>
                    <a:pt x="95" y="154"/>
                    <a:pt x="47" y="114"/>
                    <a:pt x="26" y="105"/>
                  </a:cubicBezTo>
                  <a:cubicBezTo>
                    <a:pt x="4" y="97"/>
                    <a:pt x="0" y="69"/>
                    <a:pt x="19" y="50"/>
                  </a:cubicBezTo>
                  <a:cubicBezTo>
                    <a:pt x="28" y="38"/>
                    <a:pt x="50" y="35"/>
                    <a:pt x="73" y="28"/>
                  </a:cubicBezTo>
                  <a:cubicBezTo>
                    <a:pt x="92" y="22"/>
                    <a:pt x="112" y="11"/>
                    <a:pt x="125" y="8"/>
                  </a:cubicBezTo>
                  <a:cubicBezTo>
                    <a:pt x="143" y="5"/>
                    <a:pt x="148" y="21"/>
                    <a:pt x="147" y="42"/>
                  </a:cubicBezTo>
                  <a:cubicBezTo>
                    <a:pt x="146" y="57"/>
                    <a:pt x="138" y="75"/>
                    <a:pt x="136" y="90"/>
                  </a:cubicBezTo>
                  <a:cubicBezTo>
                    <a:pt x="133" y="103"/>
                    <a:pt x="136" y="114"/>
                    <a:pt x="133" y="123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1100">
              <a:extLst>
                <a:ext uri="{FF2B5EF4-FFF2-40B4-BE49-F238E27FC236}">
                  <a16:creationId xmlns:a16="http://schemas.microsoft.com/office/drawing/2014/main" id="{59D2515B-06AC-4D0D-8D3A-D8D50D908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6" y="2702"/>
              <a:ext cx="422" cy="295"/>
            </a:xfrm>
            <a:custGeom>
              <a:avLst/>
              <a:gdLst>
                <a:gd name="T0" fmla="*/ 0 w 169"/>
                <a:gd name="T1" fmla="*/ 738 h 118"/>
                <a:gd name="T2" fmla="*/ 42 w 169"/>
                <a:gd name="T3" fmla="*/ 1083 h 118"/>
                <a:gd name="T4" fmla="*/ 75 w 169"/>
                <a:gd name="T5" fmla="*/ 1533 h 118"/>
                <a:gd name="T6" fmla="*/ 562 w 169"/>
                <a:gd name="T7" fmla="*/ 1845 h 118"/>
                <a:gd name="T8" fmla="*/ 562 w 169"/>
                <a:gd name="T9" fmla="*/ 1845 h 118"/>
                <a:gd name="T10" fmla="*/ 717 w 169"/>
                <a:gd name="T11" fmla="*/ 1833 h 118"/>
                <a:gd name="T12" fmla="*/ 1383 w 169"/>
                <a:gd name="T13" fmla="*/ 1720 h 118"/>
                <a:gd name="T14" fmla="*/ 1995 w 169"/>
                <a:gd name="T15" fmla="*/ 1470 h 118"/>
                <a:gd name="T16" fmla="*/ 1995 w 169"/>
                <a:gd name="T17" fmla="*/ 1470 h 118"/>
                <a:gd name="T18" fmla="*/ 2382 w 169"/>
                <a:gd name="T19" fmla="*/ 1313 h 118"/>
                <a:gd name="T20" fmla="*/ 2587 w 169"/>
                <a:gd name="T21" fmla="*/ 1033 h 118"/>
                <a:gd name="T22" fmla="*/ 2412 w 169"/>
                <a:gd name="T23" fmla="*/ 675 h 118"/>
                <a:gd name="T24" fmla="*/ 1416 w 169"/>
                <a:gd name="T25" fmla="*/ 20 h 118"/>
                <a:gd name="T26" fmla="*/ 1229 w 169"/>
                <a:gd name="T27" fmla="*/ 0 h 118"/>
                <a:gd name="T28" fmla="*/ 717 w 169"/>
                <a:gd name="T29" fmla="*/ 50 h 118"/>
                <a:gd name="T30" fmla="*/ 262 w 169"/>
                <a:gd name="T31" fmla="*/ 188 h 118"/>
                <a:gd name="T32" fmla="*/ 30 w 169"/>
                <a:gd name="T33" fmla="*/ 563 h 118"/>
                <a:gd name="T34" fmla="*/ 0 w 169"/>
                <a:gd name="T35" fmla="*/ 738 h 118"/>
                <a:gd name="T36" fmla="*/ 137 w 169"/>
                <a:gd name="T37" fmla="*/ 595 h 118"/>
                <a:gd name="T38" fmla="*/ 729 w 169"/>
                <a:gd name="T39" fmla="*/ 158 h 118"/>
                <a:gd name="T40" fmla="*/ 1403 w 169"/>
                <a:gd name="T41" fmla="*/ 125 h 118"/>
                <a:gd name="T42" fmla="*/ 2337 w 169"/>
                <a:gd name="T43" fmla="*/ 750 h 118"/>
                <a:gd name="T44" fmla="*/ 1965 w 169"/>
                <a:gd name="T45" fmla="*/ 1363 h 118"/>
                <a:gd name="T46" fmla="*/ 1341 w 169"/>
                <a:gd name="T47" fmla="*/ 1613 h 118"/>
                <a:gd name="T48" fmla="*/ 687 w 169"/>
                <a:gd name="T49" fmla="*/ 1720 h 118"/>
                <a:gd name="T50" fmla="*/ 187 w 169"/>
                <a:gd name="T51" fmla="*/ 1488 h 118"/>
                <a:gd name="T52" fmla="*/ 155 w 169"/>
                <a:gd name="T53" fmla="*/ 1063 h 118"/>
                <a:gd name="T54" fmla="*/ 137 w 169"/>
                <a:gd name="T55" fmla="*/ 595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" h="118">
                  <a:moveTo>
                    <a:pt x="0" y="47"/>
                  </a:moveTo>
                  <a:cubicBezTo>
                    <a:pt x="0" y="55"/>
                    <a:pt x="2" y="62"/>
                    <a:pt x="3" y="69"/>
                  </a:cubicBezTo>
                  <a:cubicBezTo>
                    <a:pt x="4" y="77"/>
                    <a:pt x="2" y="87"/>
                    <a:pt x="5" y="98"/>
                  </a:cubicBezTo>
                  <a:cubicBezTo>
                    <a:pt x="11" y="113"/>
                    <a:pt x="25" y="118"/>
                    <a:pt x="36" y="118"/>
                  </a:cubicBezTo>
                  <a:cubicBezTo>
                    <a:pt x="36" y="118"/>
                    <a:pt x="36" y="118"/>
                    <a:pt x="36" y="118"/>
                  </a:cubicBezTo>
                  <a:cubicBezTo>
                    <a:pt x="40" y="118"/>
                    <a:pt x="43" y="118"/>
                    <a:pt x="46" y="117"/>
                  </a:cubicBezTo>
                  <a:cubicBezTo>
                    <a:pt x="53" y="115"/>
                    <a:pt x="66" y="117"/>
                    <a:pt x="89" y="110"/>
                  </a:cubicBezTo>
                  <a:cubicBezTo>
                    <a:pt x="103" y="105"/>
                    <a:pt x="118" y="97"/>
                    <a:pt x="128" y="94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38" y="91"/>
                    <a:pt x="146" y="88"/>
                    <a:pt x="153" y="84"/>
                  </a:cubicBezTo>
                  <a:cubicBezTo>
                    <a:pt x="159" y="81"/>
                    <a:pt x="166" y="75"/>
                    <a:pt x="166" y="66"/>
                  </a:cubicBezTo>
                  <a:cubicBezTo>
                    <a:pt x="165" y="58"/>
                    <a:pt x="162" y="52"/>
                    <a:pt x="155" y="43"/>
                  </a:cubicBezTo>
                  <a:cubicBezTo>
                    <a:pt x="142" y="27"/>
                    <a:pt x="120" y="8"/>
                    <a:pt x="91" y="1"/>
                  </a:cubicBezTo>
                  <a:cubicBezTo>
                    <a:pt x="87" y="0"/>
                    <a:pt x="83" y="0"/>
                    <a:pt x="79" y="0"/>
                  </a:cubicBezTo>
                  <a:cubicBezTo>
                    <a:pt x="67" y="0"/>
                    <a:pt x="54" y="2"/>
                    <a:pt x="46" y="3"/>
                  </a:cubicBezTo>
                  <a:cubicBezTo>
                    <a:pt x="35" y="4"/>
                    <a:pt x="26" y="7"/>
                    <a:pt x="17" y="12"/>
                  </a:cubicBezTo>
                  <a:cubicBezTo>
                    <a:pt x="9" y="17"/>
                    <a:pt x="3" y="26"/>
                    <a:pt x="2" y="36"/>
                  </a:cubicBezTo>
                  <a:cubicBezTo>
                    <a:pt x="1" y="40"/>
                    <a:pt x="0" y="43"/>
                    <a:pt x="0" y="47"/>
                  </a:cubicBezTo>
                  <a:moveTo>
                    <a:pt x="9" y="38"/>
                  </a:moveTo>
                  <a:cubicBezTo>
                    <a:pt x="12" y="20"/>
                    <a:pt x="27" y="12"/>
                    <a:pt x="47" y="10"/>
                  </a:cubicBezTo>
                  <a:cubicBezTo>
                    <a:pt x="59" y="9"/>
                    <a:pt x="76" y="5"/>
                    <a:pt x="90" y="8"/>
                  </a:cubicBezTo>
                  <a:cubicBezTo>
                    <a:pt x="116" y="14"/>
                    <a:pt x="138" y="33"/>
                    <a:pt x="150" y="48"/>
                  </a:cubicBezTo>
                  <a:cubicBezTo>
                    <a:pt x="169" y="73"/>
                    <a:pt x="154" y="78"/>
                    <a:pt x="126" y="87"/>
                  </a:cubicBezTo>
                  <a:cubicBezTo>
                    <a:pt x="114" y="91"/>
                    <a:pt x="100" y="98"/>
                    <a:pt x="86" y="103"/>
                  </a:cubicBezTo>
                  <a:cubicBezTo>
                    <a:pt x="65" y="109"/>
                    <a:pt x="53" y="107"/>
                    <a:pt x="44" y="110"/>
                  </a:cubicBezTo>
                  <a:cubicBezTo>
                    <a:pt x="34" y="113"/>
                    <a:pt x="17" y="110"/>
                    <a:pt x="12" y="95"/>
                  </a:cubicBezTo>
                  <a:cubicBezTo>
                    <a:pt x="9" y="87"/>
                    <a:pt x="11" y="78"/>
                    <a:pt x="10" y="68"/>
                  </a:cubicBezTo>
                  <a:cubicBezTo>
                    <a:pt x="9" y="58"/>
                    <a:pt x="6" y="48"/>
                    <a:pt x="9" y="38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1101">
              <a:extLst>
                <a:ext uri="{FF2B5EF4-FFF2-40B4-BE49-F238E27FC236}">
                  <a16:creationId xmlns:a16="http://schemas.microsoft.com/office/drawing/2014/main" id="{0C11CCA1-FFF8-45A8-8475-89EAFE02C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885"/>
              <a:ext cx="312" cy="412"/>
            </a:xfrm>
            <a:custGeom>
              <a:avLst/>
              <a:gdLst>
                <a:gd name="T0" fmla="*/ 0 w 125"/>
                <a:gd name="T1" fmla="*/ 1665 h 165"/>
                <a:gd name="T2" fmla="*/ 42 w 125"/>
                <a:gd name="T3" fmla="*/ 1758 h 165"/>
                <a:gd name="T4" fmla="*/ 42 w 125"/>
                <a:gd name="T5" fmla="*/ 1758 h 165"/>
                <a:gd name="T6" fmla="*/ 354 w 125"/>
                <a:gd name="T7" fmla="*/ 2462 h 165"/>
                <a:gd name="T8" fmla="*/ 404 w 125"/>
                <a:gd name="T9" fmla="*/ 2569 h 165"/>
                <a:gd name="T10" fmla="*/ 1528 w 125"/>
                <a:gd name="T11" fmla="*/ 1403 h 165"/>
                <a:gd name="T12" fmla="*/ 1944 w 125"/>
                <a:gd name="T13" fmla="*/ 854 h 165"/>
                <a:gd name="T14" fmla="*/ 1712 w 125"/>
                <a:gd name="T15" fmla="*/ 0 h 165"/>
                <a:gd name="T16" fmla="*/ 0 w 125"/>
                <a:gd name="T17" fmla="*/ 1665 h 1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165">
                  <a:moveTo>
                    <a:pt x="0" y="107"/>
                  </a:move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28" y="106"/>
                    <a:pt x="42" y="143"/>
                    <a:pt x="23" y="158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58" y="136"/>
                    <a:pt x="84" y="109"/>
                    <a:pt x="98" y="90"/>
                  </a:cubicBezTo>
                  <a:cubicBezTo>
                    <a:pt x="107" y="78"/>
                    <a:pt x="116" y="67"/>
                    <a:pt x="125" y="55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84" y="39"/>
                    <a:pt x="37" y="88"/>
                    <a:pt x="0" y="10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1102">
              <a:extLst>
                <a:ext uri="{FF2B5EF4-FFF2-40B4-BE49-F238E27FC236}">
                  <a16:creationId xmlns:a16="http://schemas.microsoft.com/office/drawing/2014/main" id="{8E80DB57-B4C0-4ABB-BA3D-906715773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3122"/>
              <a:ext cx="133" cy="178"/>
            </a:xfrm>
            <a:custGeom>
              <a:avLst/>
              <a:gdLst>
                <a:gd name="T0" fmla="*/ 0 w 53"/>
                <a:gd name="T1" fmla="*/ 188 h 71"/>
                <a:gd name="T2" fmla="*/ 396 w 53"/>
                <a:gd name="T3" fmla="*/ 1118 h 71"/>
                <a:gd name="T4" fmla="*/ 334 w 53"/>
                <a:gd name="T5" fmla="*/ 1038 h 71"/>
                <a:gd name="T6" fmla="*/ 63 w 53"/>
                <a:gd name="T7" fmla="*/ 283 h 71"/>
                <a:gd name="T8" fmla="*/ 0 w 53"/>
                <a:gd name="T9" fmla="*/ 18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1">
                  <a:moveTo>
                    <a:pt x="0" y="12"/>
                  </a:moveTo>
                  <a:cubicBezTo>
                    <a:pt x="37" y="0"/>
                    <a:pt x="53" y="52"/>
                    <a:pt x="25" y="71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44" y="53"/>
                    <a:pt x="30" y="11"/>
                    <a:pt x="4" y="18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1103">
              <a:extLst>
                <a:ext uri="{FF2B5EF4-FFF2-40B4-BE49-F238E27FC236}">
                  <a16:creationId xmlns:a16="http://schemas.microsoft.com/office/drawing/2014/main" id="{F8E7A39D-68BD-4F04-AE10-B1A086DD4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6" y="2605"/>
              <a:ext cx="1125" cy="1172"/>
            </a:xfrm>
            <a:custGeom>
              <a:avLst/>
              <a:gdLst>
                <a:gd name="T0" fmla="*/ 5875 w 450"/>
                <a:gd name="T1" fmla="*/ 6787 h 469"/>
                <a:gd name="T2" fmla="*/ 4863 w 450"/>
                <a:gd name="T3" fmla="*/ 6132 h 469"/>
                <a:gd name="T4" fmla="*/ 5250 w 450"/>
                <a:gd name="T5" fmla="*/ 5120 h 469"/>
                <a:gd name="T6" fmla="*/ 6583 w 450"/>
                <a:gd name="T7" fmla="*/ 5445 h 469"/>
                <a:gd name="T8" fmla="*/ 6770 w 450"/>
                <a:gd name="T9" fmla="*/ 4808 h 469"/>
                <a:gd name="T10" fmla="*/ 6175 w 450"/>
                <a:gd name="T11" fmla="*/ 4446 h 469"/>
                <a:gd name="T12" fmla="*/ 6063 w 450"/>
                <a:gd name="T13" fmla="*/ 3591 h 469"/>
                <a:gd name="T14" fmla="*/ 6908 w 450"/>
                <a:gd name="T15" fmla="*/ 3246 h 469"/>
                <a:gd name="T16" fmla="*/ 7033 w 450"/>
                <a:gd name="T17" fmla="*/ 3196 h 469"/>
                <a:gd name="T18" fmla="*/ 6988 w 450"/>
                <a:gd name="T19" fmla="*/ 2292 h 469"/>
                <a:gd name="T20" fmla="*/ 6688 w 450"/>
                <a:gd name="T21" fmla="*/ 2324 h 469"/>
                <a:gd name="T22" fmla="*/ 6188 w 450"/>
                <a:gd name="T23" fmla="*/ 2092 h 469"/>
                <a:gd name="T24" fmla="*/ 6158 w 450"/>
                <a:gd name="T25" fmla="*/ 1667 h 469"/>
                <a:gd name="T26" fmla="*/ 6145 w 450"/>
                <a:gd name="T27" fmla="*/ 1199 h 469"/>
                <a:gd name="T28" fmla="*/ 6738 w 450"/>
                <a:gd name="T29" fmla="*/ 762 h 469"/>
                <a:gd name="T30" fmla="*/ 7000 w 450"/>
                <a:gd name="T31" fmla="*/ 730 h 469"/>
                <a:gd name="T32" fmla="*/ 6925 w 450"/>
                <a:gd name="T33" fmla="*/ 0 h 469"/>
                <a:gd name="T34" fmla="*/ 6063 w 450"/>
                <a:gd name="T35" fmla="*/ 105 h 469"/>
                <a:gd name="T36" fmla="*/ 5158 w 450"/>
                <a:gd name="T37" fmla="*/ 467 h 469"/>
                <a:gd name="T38" fmla="*/ 4113 w 450"/>
                <a:gd name="T39" fmla="*/ 792 h 469"/>
                <a:gd name="T40" fmla="*/ 2875 w 450"/>
                <a:gd name="T41" fmla="*/ 1404 h 469"/>
                <a:gd name="T42" fmla="*/ 1470 w 450"/>
                <a:gd name="T43" fmla="*/ 2279 h 469"/>
                <a:gd name="T44" fmla="*/ 938 w 450"/>
                <a:gd name="T45" fmla="*/ 2354 h 469"/>
                <a:gd name="T46" fmla="*/ 720 w 450"/>
                <a:gd name="T47" fmla="*/ 2292 h 469"/>
                <a:gd name="T48" fmla="*/ 300 w 450"/>
                <a:gd name="T49" fmla="*/ 2916 h 469"/>
                <a:gd name="T50" fmla="*/ 300 w 450"/>
                <a:gd name="T51" fmla="*/ 2916 h 469"/>
                <a:gd name="T52" fmla="*/ 470 w 450"/>
                <a:gd name="T53" fmla="*/ 3091 h 469"/>
                <a:gd name="T54" fmla="*/ 688 w 450"/>
                <a:gd name="T55" fmla="*/ 3528 h 469"/>
                <a:gd name="T56" fmla="*/ 520 w 450"/>
                <a:gd name="T57" fmla="*/ 3916 h 469"/>
                <a:gd name="T58" fmla="*/ 783 w 450"/>
                <a:gd name="T59" fmla="*/ 4478 h 469"/>
                <a:gd name="T60" fmla="*/ 1175 w 450"/>
                <a:gd name="T61" fmla="*/ 4383 h 469"/>
                <a:gd name="T62" fmla="*/ 1175 w 450"/>
                <a:gd name="T63" fmla="*/ 4383 h 469"/>
                <a:gd name="T64" fmla="*/ 1595 w 450"/>
                <a:gd name="T65" fmla="*/ 4528 h 469"/>
                <a:gd name="T66" fmla="*/ 2050 w 450"/>
                <a:gd name="T67" fmla="*/ 4915 h 469"/>
                <a:gd name="T68" fmla="*/ 2050 w 450"/>
                <a:gd name="T69" fmla="*/ 4915 h 469"/>
                <a:gd name="T70" fmla="*/ 3145 w 450"/>
                <a:gd name="T71" fmla="*/ 5870 h 469"/>
                <a:gd name="T72" fmla="*/ 3895 w 450"/>
                <a:gd name="T73" fmla="*/ 6287 h 469"/>
                <a:gd name="T74" fmla="*/ 4488 w 450"/>
                <a:gd name="T75" fmla="*/ 6775 h 469"/>
                <a:gd name="T76" fmla="*/ 5688 w 450"/>
                <a:gd name="T77" fmla="*/ 7319 h 469"/>
                <a:gd name="T78" fmla="*/ 5875 w 450"/>
                <a:gd name="T79" fmla="*/ 6787 h 469"/>
                <a:gd name="T80" fmla="*/ 4125 w 450"/>
                <a:gd name="T81" fmla="*/ 5228 h 469"/>
                <a:gd name="T82" fmla="*/ 3175 w 450"/>
                <a:gd name="T83" fmla="*/ 4820 h 469"/>
                <a:gd name="T84" fmla="*/ 2458 w 450"/>
                <a:gd name="T85" fmla="*/ 4228 h 469"/>
                <a:gd name="T86" fmla="*/ 1958 w 450"/>
                <a:gd name="T87" fmla="*/ 3029 h 469"/>
                <a:gd name="T88" fmla="*/ 2708 w 450"/>
                <a:gd name="T89" fmla="*/ 2436 h 469"/>
                <a:gd name="T90" fmla="*/ 3363 w 450"/>
                <a:gd name="T91" fmla="*/ 1917 h 469"/>
                <a:gd name="T92" fmla="*/ 4220 w 450"/>
                <a:gd name="T93" fmla="*/ 1667 h 469"/>
                <a:gd name="T94" fmla="*/ 5020 w 450"/>
                <a:gd name="T95" fmla="*/ 2199 h 469"/>
                <a:gd name="T96" fmla="*/ 5175 w 450"/>
                <a:gd name="T97" fmla="*/ 3341 h 469"/>
                <a:gd name="T98" fmla="*/ 4613 w 450"/>
                <a:gd name="T99" fmla="*/ 4291 h 469"/>
                <a:gd name="T100" fmla="*/ 4125 w 450"/>
                <a:gd name="T101" fmla="*/ 5228 h 4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0" h="469">
                  <a:moveTo>
                    <a:pt x="376" y="435"/>
                  </a:moveTo>
                  <a:cubicBezTo>
                    <a:pt x="346" y="428"/>
                    <a:pt x="322" y="408"/>
                    <a:pt x="311" y="393"/>
                  </a:cubicBezTo>
                  <a:cubicBezTo>
                    <a:pt x="298" y="374"/>
                    <a:pt x="322" y="353"/>
                    <a:pt x="336" y="328"/>
                  </a:cubicBezTo>
                  <a:cubicBezTo>
                    <a:pt x="350" y="301"/>
                    <a:pt x="391" y="326"/>
                    <a:pt x="421" y="349"/>
                  </a:cubicBezTo>
                  <a:cubicBezTo>
                    <a:pt x="426" y="337"/>
                    <a:pt x="429" y="324"/>
                    <a:pt x="433" y="308"/>
                  </a:cubicBezTo>
                  <a:cubicBezTo>
                    <a:pt x="418" y="299"/>
                    <a:pt x="404" y="289"/>
                    <a:pt x="395" y="285"/>
                  </a:cubicBezTo>
                  <a:cubicBezTo>
                    <a:pt x="373" y="277"/>
                    <a:pt x="369" y="249"/>
                    <a:pt x="388" y="230"/>
                  </a:cubicBezTo>
                  <a:cubicBezTo>
                    <a:pt x="397" y="218"/>
                    <a:pt x="419" y="215"/>
                    <a:pt x="442" y="208"/>
                  </a:cubicBezTo>
                  <a:cubicBezTo>
                    <a:pt x="445" y="207"/>
                    <a:pt x="447" y="206"/>
                    <a:pt x="450" y="205"/>
                  </a:cubicBezTo>
                  <a:cubicBezTo>
                    <a:pt x="450" y="184"/>
                    <a:pt x="449" y="164"/>
                    <a:pt x="447" y="147"/>
                  </a:cubicBezTo>
                  <a:cubicBezTo>
                    <a:pt x="439" y="147"/>
                    <a:pt x="433" y="148"/>
                    <a:pt x="428" y="149"/>
                  </a:cubicBezTo>
                  <a:cubicBezTo>
                    <a:pt x="418" y="152"/>
                    <a:pt x="401" y="149"/>
                    <a:pt x="396" y="134"/>
                  </a:cubicBezTo>
                  <a:cubicBezTo>
                    <a:pt x="393" y="126"/>
                    <a:pt x="395" y="117"/>
                    <a:pt x="394" y="107"/>
                  </a:cubicBezTo>
                  <a:cubicBezTo>
                    <a:pt x="393" y="97"/>
                    <a:pt x="390" y="87"/>
                    <a:pt x="393" y="77"/>
                  </a:cubicBezTo>
                  <a:cubicBezTo>
                    <a:pt x="396" y="59"/>
                    <a:pt x="411" y="51"/>
                    <a:pt x="431" y="49"/>
                  </a:cubicBezTo>
                  <a:cubicBezTo>
                    <a:pt x="436" y="49"/>
                    <a:pt x="442" y="48"/>
                    <a:pt x="448" y="47"/>
                  </a:cubicBezTo>
                  <a:cubicBezTo>
                    <a:pt x="448" y="28"/>
                    <a:pt x="447" y="15"/>
                    <a:pt x="443" y="0"/>
                  </a:cubicBezTo>
                  <a:cubicBezTo>
                    <a:pt x="419" y="0"/>
                    <a:pt x="401" y="5"/>
                    <a:pt x="388" y="7"/>
                  </a:cubicBezTo>
                  <a:cubicBezTo>
                    <a:pt x="369" y="10"/>
                    <a:pt x="352" y="23"/>
                    <a:pt x="330" y="30"/>
                  </a:cubicBezTo>
                  <a:cubicBezTo>
                    <a:pt x="313" y="36"/>
                    <a:pt x="277" y="45"/>
                    <a:pt x="263" y="51"/>
                  </a:cubicBezTo>
                  <a:cubicBezTo>
                    <a:pt x="233" y="65"/>
                    <a:pt x="206" y="76"/>
                    <a:pt x="184" y="90"/>
                  </a:cubicBezTo>
                  <a:cubicBezTo>
                    <a:pt x="148" y="111"/>
                    <a:pt x="123" y="134"/>
                    <a:pt x="94" y="146"/>
                  </a:cubicBezTo>
                  <a:cubicBezTo>
                    <a:pt x="82" y="151"/>
                    <a:pt x="70" y="152"/>
                    <a:pt x="60" y="151"/>
                  </a:cubicBezTo>
                  <a:cubicBezTo>
                    <a:pt x="55" y="150"/>
                    <a:pt x="50" y="149"/>
                    <a:pt x="46" y="147"/>
                  </a:cubicBezTo>
                  <a:cubicBezTo>
                    <a:pt x="23" y="134"/>
                    <a:pt x="0" y="168"/>
                    <a:pt x="19" y="187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22" y="190"/>
                    <a:pt x="26" y="194"/>
                    <a:pt x="30" y="198"/>
                  </a:cubicBezTo>
                  <a:cubicBezTo>
                    <a:pt x="39" y="205"/>
                    <a:pt x="44" y="215"/>
                    <a:pt x="44" y="226"/>
                  </a:cubicBezTo>
                  <a:cubicBezTo>
                    <a:pt x="44" y="235"/>
                    <a:pt x="40" y="244"/>
                    <a:pt x="33" y="251"/>
                  </a:cubicBezTo>
                  <a:cubicBezTo>
                    <a:pt x="13" y="266"/>
                    <a:pt x="27" y="294"/>
                    <a:pt x="50" y="287"/>
                  </a:cubicBezTo>
                  <a:cubicBezTo>
                    <a:pt x="59" y="283"/>
                    <a:pt x="67" y="281"/>
                    <a:pt x="75" y="281"/>
                  </a:cubicBezTo>
                  <a:cubicBezTo>
                    <a:pt x="75" y="281"/>
                    <a:pt x="75" y="281"/>
                    <a:pt x="75" y="281"/>
                  </a:cubicBezTo>
                  <a:cubicBezTo>
                    <a:pt x="85" y="281"/>
                    <a:pt x="94" y="284"/>
                    <a:pt x="102" y="290"/>
                  </a:cubicBezTo>
                  <a:cubicBezTo>
                    <a:pt x="111" y="296"/>
                    <a:pt x="120" y="304"/>
                    <a:pt x="131" y="315"/>
                  </a:cubicBezTo>
                  <a:cubicBezTo>
                    <a:pt x="131" y="315"/>
                    <a:pt x="131" y="315"/>
                    <a:pt x="131" y="315"/>
                  </a:cubicBezTo>
                  <a:cubicBezTo>
                    <a:pt x="153" y="336"/>
                    <a:pt x="176" y="356"/>
                    <a:pt x="201" y="376"/>
                  </a:cubicBezTo>
                  <a:cubicBezTo>
                    <a:pt x="214" y="386"/>
                    <a:pt x="232" y="392"/>
                    <a:pt x="249" y="403"/>
                  </a:cubicBezTo>
                  <a:cubicBezTo>
                    <a:pt x="264" y="413"/>
                    <a:pt x="275" y="427"/>
                    <a:pt x="287" y="434"/>
                  </a:cubicBezTo>
                  <a:cubicBezTo>
                    <a:pt x="312" y="449"/>
                    <a:pt x="338" y="460"/>
                    <a:pt x="364" y="469"/>
                  </a:cubicBezTo>
                  <a:cubicBezTo>
                    <a:pt x="368" y="457"/>
                    <a:pt x="372" y="446"/>
                    <a:pt x="376" y="435"/>
                  </a:cubicBezTo>
                  <a:moveTo>
                    <a:pt x="264" y="335"/>
                  </a:moveTo>
                  <a:cubicBezTo>
                    <a:pt x="250" y="351"/>
                    <a:pt x="228" y="331"/>
                    <a:pt x="203" y="309"/>
                  </a:cubicBezTo>
                  <a:cubicBezTo>
                    <a:pt x="187" y="295"/>
                    <a:pt x="166" y="283"/>
                    <a:pt x="157" y="271"/>
                  </a:cubicBezTo>
                  <a:cubicBezTo>
                    <a:pt x="134" y="240"/>
                    <a:pt x="113" y="217"/>
                    <a:pt x="125" y="194"/>
                  </a:cubicBezTo>
                  <a:cubicBezTo>
                    <a:pt x="129" y="185"/>
                    <a:pt x="150" y="173"/>
                    <a:pt x="173" y="156"/>
                  </a:cubicBezTo>
                  <a:cubicBezTo>
                    <a:pt x="187" y="146"/>
                    <a:pt x="200" y="130"/>
                    <a:pt x="215" y="123"/>
                  </a:cubicBezTo>
                  <a:cubicBezTo>
                    <a:pt x="236" y="111"/>
                    <a:pt x="260" y="110"/>
                    <a:pt x="270" y="107"/>
                  </a:cubicBezTo>
                  <a:cubicBezTo>
                    <a:pt x="289" y="101"/>
                    <a:pt x="309" y="117"/>
                    <a:pt x="321" y="141"/>
                  </a:cubicBezTo>
                  <a:cubicBezTo>
                    <a:pt x="333" y="164"/>
                    <a:pt x="339" y="193"/>
                    <a:pt x="331" y="214"/>
                  </a:cubicBezTo>
                  <a:cubicBezTo>
                    <a:pt x="326" y="228"/>
                    <a:pt x="308" y="251"/>
                    <a:pt x="295" y="275"/>
                  </a:cubicBezTo>
                  <a:cubicBezTo>
                    <a:pt x="282" y="298"/>
                    <a:pt x="275" y="321"/>
                    <a:pt x="264" y="335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1104">
              <a:extLst>
                <a:ext uri="{FF2B5EF4-FFF2-40B4-BE49-F238E27FC236}">
                  <a16:creationId xmlns:a16="http://schemas.microsoft.com/office/drawing/2014/main" id="{93C2C46A-FF04-4003-9C37-5A9F916BC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812"/>
              <a:ext cx="627" cy="640"/>
            </a:xfrm>
            <a:custGeom>
              <a:avLst/>
              <a:gdLst>
                <a:gd name="T0" fmla="*/ 0 w 251"/>
                <a:gd name="T1" fmla="*/ 1520 h 256"/>
                <a:gd name="T2" fmla="*/ 417 w 251"/>
                <a:gd name="T3" fmla="*/ 2020 h 256"/>
                <a:gd name="T4" fmla="*/ 262 w 251"/>
                <a:gd name="T5" fmla="*/ 2645 h 256"/>
                <a:gd name="T6" fmla="*/ 187 w 251"/>
                <a:gd name="T7" fmla="*/ 2958 h 256"/>
                <a:gd name="T8" fmla="*/ 500 w 251"/>
                <a:gd name="T9" fmla="*/ 2988 h 256"/>
                <a:gd name="T10" fmla="*/ 1167 w 251"/>
                <a:gd name="T11" fmla="*/ 3083 h 256"/>
                <a:gd name="T12" fmla="*/ 1809 w 251"/>
                <a:gd name="T13" fmla="*/ 3533 h 256"/>
                <a:gd name="T14" fmla="*/ 2371 w 251"/>
                <a:gd name="T15" fmla="*/ 3970 h 256"/>
                <a:gd name="T16" fmla="*/ 2540 w 251"/>
                <a:gd name="T17" fmla="*/ 3813 h 256"/>
                <a:gd name="T18" fmla="*/ 2291 w 251"/>
                <a:gd name="T19" fmla="*/ 3583 h 256"/>
                <a:gd name="T20" fmla="*/ 1854 w 251"/>
                <a:gd name="T21" fmla="*/ 3095 h 256"/>
                <a:gd name="T22" fmla="*/ 1416 w 251"/>
                <a:gd name="T23" fmla="*/ 2583 h 256"/>
                <a:gd name="T24" fmla="*/ 1154 w 251"/>
                <a:gd name="T25" fmla="*/ 2063 h 256"/>
                <a:gd name="T26" fmla="*/ 1404 w 251"/>
                <a:gd name="T27" fmla="*/ 1500 h 256"/>
                <a:gd name="T28" fmla="*/ 1883 w 251"/>
                <a:gd name="T29" fmla="*/ 1158 h 256"/>
                <a:gd name="T30" fmla="*/ 2383 w 251"/>
                <a:gd name="T31" fmla="*/ 800 h 256"/>
                <a:gd name="T32" fmla="*/ 2883 w 251"/>
                <a:gd name="T33" fmla="*/ 375 h 256"/>
                <a:gd name="T34" fmla="*/ 3507 w 251"/>
                <a:gd name="T35" fmla="*/ 238 h 256"/>
                <a:gd name="T36" fmla="*/ 3882 w 251"/>
                <a:gd name="T37" fmla="*/ 113 h 256"/>
                <a:gd name="T38" fmla="*/ 3525 w 251"/>
                <a:gd name="T39" fmla="*/ 33 h 256"/>
                <a:gd name="T40" fmla="*/ 2570 w 251"/>
                <a:gd name="T41" fmla="*/ 363 h 256"/>
                <a:gd name="T42" fmla="*/ 1946 w 251"/>
                <a:gd name="T43" fmla="*/ 675 h 256"/>
                <a:gd name="T44" fmla="*/ 687 w 251"/>
                <a:gd name="T45" fmla="*/ 1313 h 256"/>
                <a:gd name="T46" fmla="*/ 437 w 251"/>
                <a:gd name="T47" fmla="*/ 1333 h 256"/>
                <a:gd name="T48" fmla="*/ 250 w 251"/>
                <a:gd name="T49" fmla="*/ 1238 h 2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1" h="256">
                  <a:moveTo>
                    <a:pt x="0" y="97"/>
                  </a:moveTo>
                  <a:cubicBezTo>
                    <a:pt x="14" y="106"/>
                    <a:pt x="22" y="112"/>
                    <a:pt x="27" y="129"/>
                  </a:cubicBezTo>
                  <a:cubicBezTo>
                    <a:pt x="31" y="144"/>
                    <a:pt x="24" y="156"/>
                    <a:pt x="17" y="169"/>
                  </a:cubicBezTo>
                  <a:cubicBezTo>
                    <a:pt x="13" y="175"/>
                    <a:pt x="8" y="183"/>
                    <a:pt x="12" y="189"/>
                  </a:cubicBezTo>
                  <a:cubicBezTo>
                    <a:pt x="17" y="196"/>
                    <a:pt x="25" y="192"/>
                    <a:pt x="32" y="191"/>
                  </a:cubicBezTo>
                  <a:cubicBezTo>
                    <a:pt x="46" y="189"/>
                    <a:pt x="62" y="191"/>
                    <a:pt x="75" y="197"/>
                  </a:cubicBezTo>
                  <a:cubicBezTo>
                    <a:pt x="90" y="204"/>
                    <a:pt x="102" y="216"/>
                    <a:pt x="116" y="226"/>
                  </a:cubicBezTo>
                  <a:cubicBezTo>
                    <a:pt x="126" y="234"/>
                    <a:pt x="139" y="252"/>
                    <a:pt x="152" y="254"/>
                  </a:cubicBezTo>
                  <a:cubicBezTo>
                    <a:pt x="160" y="256"/>
                    <a:pt x="165" y="252"/>
                    <a:pt x="163" y="244"/>
                  </a:cubicBezTo>
                  <a:cubicBezTo>
                    <a:pt x="162" y="237"/>
                    <a:pt x="153" y="233"/>
                    <a:pt x="147" y="229"/>
                  </a:cubicBezTo>
                  <a:cubicBezTo>
                    <a:pt x="133" y="221"/>
                    <a:pt x="128" y="211"/>
                    <a:pt x="119" y="198"/>
                  </a:cubicBezTo>
                  <a:cubicBezTo>
                    <a:pt x="111" y="186"/>
                    <a:pt x="101" y="174"/>
                    <a:pt x="91" y="165"/>
                  </a:cubicBezTo>
                  <a:cubicBezTo>
                    <a:pt x="80" y="154"/>
                    <a:pt x="71" y="149"/>
                    <a:pt x="74" y="132"/>
                  </a:cubicBezTo>
                  <a:cubicBezTo>
                    <a:pt x="77" y="117"/>
                    <a:pt x="78" y="107"/>
                    <a:pt x="90" y="96"/>
                  </a:cubicBezTo>
                  <a:cubicBezTo>
                    <a:pt x="100" y="87"/>
                    <a:pt x="111" y="81"/>
                    <a:pt x="121" y="74"/>
                  </a:cubicBezTo>
                  <a:cubicBezTo>
                    <a:pt x="132" y="65"/>
                    <a:pt x="142" y="58"/>
                    <a:pt x="153" y="51"/>
                  </a:cubicBezTo>
                  <a:cubicBezTo>
                    <a:pt x="165" y="43"/>
                    <a:pt x="172" y="30"/>
                    <a:pt x="185" y="24"/>
                  </a:cubicBezTo>
                  <a:cubicBezTo>
                    <a:pt x="198" y="19"/>
                    <a:pt x="211" y="17"/>
                    <a:pt x="225" y="15"/>
                  </a:cubicBezTo>
                  <a:cubicBezTo>
                    <a:pt x="229" y="15"/>
                    <a:pt x="248" y="13"/>
                    <a:pt x="249" y="7"/>
                  </a:cubicBezTo>
                  <a:cubicBezTo>
                    <a:pt x="251" y="0"/>
                    <a:pt x="230" y="2"/>
                    <a:pt x="226" y="2"/>
                  </a:cubicBezTo>
                  <a:cubicBezTo>
                    <a:pt x="204" y="5"/>
                    <a:pt x="186" y="16"/>
                    <a:pt x="165" y="23"/>
                  </a:cubicBezTo>
                  <a:cubicBezTo>
                    <a:pt x="151" y="28"/>
                    <a:pt x="138" y="34"/>
                    <a:pt x="125" y="43"/>
                  </a:cubicBezTo>
                  <a:cubicBezTo>
                    <a:pt x="101" y="59"/>
                    <a:pt x="73" y="80"/>
                    <a:pt x="44" y="84"/>
                  </a:cubicBezTo>
                  <a:cubicBezTo>
                    <a:pt x="38" y="85"/>
                    <a:pt x="33" y="87"/>
                    <a:pt x="28" y="85"/>
                  </a:cubicBezTo>
                  <a:cubicBezTo>
                    <a:pt x="23" y="83"/>
                    <a:pt x="20" y="80"/>
                    <a:pt x="16" y="79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1105">
              <a:extLst>
                <a:ext uri="{FF2B5EF4-FFF2-40B4-BE49-F238E27FC236}">
                  <a16:creationId xmlns:a16="http://schemas.microsoft.com/office/drawing/2014/main" id="{E5285081-9391-4D22-AA60-F0ED75310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005"/>
              <a:ext cx="220" cy="172"/>
            </a:xfrm>
            <a:custGeom>
              <a:avLst/>
              <a:gdLst>
                <a:gd name="T0" fmla="*/ 0 w 88"/>
                <a:gd name="T1" fmla="*/ 312 h 69"/>
                <a:gd name="T2" fmla="*/ 363 w 88"/>
                <a:gd name="T3" fmla="*/ 571 h 69"/>
                <a:gd name="T4" fmla="*/ 488 w 88"/>
                <a:gd name="T5" fmla="*/ 840 h 69"/>
                <a:gd name="T6" fmla="*/ 563 w 88"/>
                <a:gd name="T7" fmla="*/ 1025 h 69"/>
                <a:gd name="T8" fmla="*/ 833 w 88"/>
                <a:gd name="T9" fmla="*/ 466 h 69"/>
                <a:gd name="T10" fmla="*/ 1375 w 88"/>
                <a:gd name="T11" fmla="*/ 0 h 69"/>
                <a:gd name="T12" fmla="*/ 583 w 88"/>
                <a:gd name="T13" fmla="*/ 229 h 69"/>
                <a:gd name="T14" fmla="*/ 158 w 88"/>
                <a:gd name="T15" fmla="*/ 42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69">
                  <a:moveTo>
                    <a:pt x="0" y="20"/>
                  </a:moveTo>
                  <a:cubicBezTo>
                    <a:pt x="10" y="22"/>
                    <a:pt x="17" y="29"/>
                    <a:pt x="23" y="37"/>
                  </a:cubicBezTo>
                  <a:cubicBezTo>
                    <a:pt x="27" y="42"/>
                    <a:pt x="31" y="48"/>
                    <a:pt x="31" y="54"/>
                  </a:cubicBezTo>
                  <a:cubicBezTo>
                    <a:pt x="32" y="59"/>
                    <a:pt x="27" y="69"/>
                    <a:pt x="36" y="66"/>
                  </a:cubicBezTo>
                  <a:cubicBezTo>
                    <a:pt x="46" y="63"/>
                    <a:pt x="48" y="38"/>
                    <a:pt x="53" y="30"/>
                  </a:cubicBezTo>
                  <a:cubicBezTo>
                    <a:pt x="61" y="17"/>
                    <a:pt x="81" y="12"/>
                    <a:pt x="88" y="0"/>
                  </a:cubicBezTo>
                  <a:cubicBezTo>
                    <a:pt x="71" y="2"/>
                    <a:pt x="55" y="16"/>
                    <a:pt x="37" y="15"/>
                  </a:cubicBezTo>
                  <a:cubicBezTo>
                    <a:pt x="28" y="14"/>
                    <a:pt x="17" y="4"/>
                    <a:pt x="10" y="3"/>
                  </a:cubicBezTo>
                </a:path>
              </a:pathLst>
            </a:custGeom>
            <a:solidFill>
              <a:srgbClr val="00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1106">
              <a:extLst>
                <a:ext uri="{FF2B5EF4-FFF2-40B4-BE49-F238E27FC236}">
                  <a16:creationId xmlns:a16="http://schemas.microsoft.com/office/drawing/2014/main" id="{0B7E37EF-BB2D-4E2E-B34C-97109F23E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235"/>
              <a:ext cx="220" cy="142"/>
            </a:xfrm>
            <a:custGeom>
              <a:avLst/>
              <a:gdLst>
                <a:gd name="T0" fmla="*/ 20 w 88"/>
                <a:gd name="T1" fmla="*/ 882 h 57"/>
                <a:gd name="T2" fmla="*/ 375 w 88"/>
                <a:gd name="T3" fmla="*/ 665 h 57"/>
                <a:gd name="T4" fmla="*/ 675 w 88"/>
                <a:gd name="T5" fmla="*/ 712 h 57"/>
                <a:gd name="T6" fmla="*/ 1375 w 88"/>
                <a:gd name="T7" fmla="*/ 882 h 57"/>
                <a:gd name="T8" fmla="*/ 708 w 88"/>
                <a:gd name="T9" fmla="*/ 558 h 57"/>
                <a:gd name="T10" fmla="*/ 458 w 88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57">
                  <a:moveTo>
                    <a:pt x="1" y="57"/>
                  </a:moveTo>
                  <a:cubicBezTo>
                    <a:pt x="0" y="50"/>
                    <a:pt x="18" y="44"/>
                    <a:pt x="24" y="43"/>
                  </a:cubicBezTo>
                  <a:cubicBezTo>
                    <a:pt x="31" y="42"/>
                    <a:pt x="37" y="44"/>
                    <a:pt x="43" y="46"/>
                  </a:cubicBezTo>
                  <a:cubicBezTo>
                    <a:pt x="59" y="49"/>
                    <a:pt x="73" y="54"/>
                    <a:pt x="88" y="57"/>
                  </a:cubicBezTo>
                  <a:cubicBezTo>
                    <a:pt x="76" y="47"/>
                    <a:pt x="57" y="46"/>
                    <a:pt x="45" y="36"/>
                  </a:cubicBezTo>
                  <a:cubicBezTo>
                    <a:pt x="35" y="28"/>
                    <a:pt x="30" y="12"/>
                    <a:pt x="29" y="0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1107">
              <a:extLst>
                <a:ext uri="{FF2B5EF4-FFF2-40B4-BE49-F238E27FC236}">
                  <a16:creationId xmlns:a16="http://schemas.microsoft.com/office/drawing/2014/main" id="{949CDAAA-4888-4EF5-98B6-62B2DC385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452"/>
              <a:ext cx="388" cy="278"/>
            </a:xfrm>
            <a:custGeom>
              <a:avLst/>
              <a:gdLst>
                <a:gd name="T0" fmla="*/ 283 w 155"/>
                <a:gd name="T1" fmla="*/ 0 h 111"/>
                <a:gd name="T2" fmla="*/ 909 w 155"/>
                <a:gd name="T3" fmla="*/ 313 h 111"/>
                <a:gd name="T4" fmla="*/ 1304 w 155"/>
                <a:gd name="T5" fmla="*/ 689 h 111"/>
                <a:gd name="T6" fmla="*/ 1755 w 155"/>
                <a:gd name="T7" fmla="*/ 1130 h 111"/>
                <a:gd name="T8" fmla="*/ 2068 w 155"/>
                <a:gd name="T9" fmla="*/ 1430 h 111"/>
                <a:gd name="T10" fmla="*/ 2401 w 155"/>
                <a:gd name="T11" fmla="*/ 1630 h 111"/>
                <a:gd name="T12" fmla="*/ 2431 w 155"/>
                <a:gd name="T13" fmla="*/ 1663 h 111"/>
                <a:gd name="T14" fmla="*/ 1772 w 155"/>
                <a:gd name="T15" fmla="*/ 1400 h 111"/>
                <a:gd name="T16" fmla="*/ 1054 w 155"/>
                <a:gd name="T17" fmla="*/ 879 h 111"/>
                <a:gd name="T18" fmla="*/ 688 w 155"/>
                <a:gd name="T19" fmla="*/ 596 h 111"/>
                <a:gd name="T20" fmla="*/ 438 w 155"/>
                <a:gd name="T21" fmla="*/ 438 h 111"/>
                <a:gd name="T22" fmla="*/ 50 w 155"/>
                <a:gd name="T23" fmla="*/ 50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5" h="111">
                  <a:moveTo>
                    <a:pt x="18" y="0"/>
                  </a:moveTo>
                  <a:cubicBezTo>
                    <a:pt x="23" y="10"/>
                    <a:pt x="47" y="16"/>
                    <a:pt x="58" y="20"/>
                  </a:cubicBezTo>
                  <a:cubicBezTo>
                    <a:pt x="69" y="25"/>
                    <a:pt x="76" y="34"/>
                    <a:pt x="83" y="44"/>
                  </a:cubicBezTo>
                  <a:cubicBezTo>
                    <a:pt x="91" y="56"/>
                    <a:pt x="102" y="63"/>
                    <a:pt x="112" y="72"/>
                  </a:cubicBezTo>
                  <a:cubicBezTo>
                    <a:pt x="119" y="79"/>
                    <a:pt x="124" y="86"/>
                    <a:pt x="132" y="91"/>
                  </a:cubicBezTo>
                  <a:cubicBezTo>
                    <a:pt x="137" y="95"/>
                    <a:pt x="149" y="99"/>
                    <a:pt x="153" y="104"/>
                  </a:cubicBezTo>
                  <a:cubicBezTo>
                    <a:pt x="154" y="105"/>
                    <a:pt x="155" y="105"/>
                    <a:pt x="155" y="106"/>
                  </a:cubicBezTo>
                  <a:cubicBezTo>
                    <a:pt x="149" y="111"/>
                    <a:pt x="120" y="93"/>
                    <a:pt x="113" y="89"/>
                  </a:cubicBezTo>
                  <a:cubicBezTo>
                    <a:pt x="97" y="80"/>
                    <a:pt x="80" y="68"/>
                    <a:pt x="67" y="56"/>
                  </a:cubicBezTo>
                  <a:cubicBezTo>
                    <a:pt x="60" y="50"/>
                    <a:pt x="52" y="42"/>
                    <a:pt x="44" y="38"/>
                  </a:cubicBezTo>
                  <a:cubicBezTo>
                    <a:pt x="38" y="35"/>
                    <a:pt x="33" y="33"/>
                    <a:pt x="28" y="28"/>
                  </a:cubicBezTo>
                  <a:cubicBezTo>
                    <a:pt x="22" y="24"/>
                    <a:pt x="0" y="9"/>
                    <a:pt x="3" y="3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1108">
              <a:extLst>
                <a:ext uri="{FF2B5EF4-FFF2-40B4-BE49-F238E27FC236}">
                  <a16:creationId xmlns:a16="http://schemas.microsoft.com/office/drawing/2014/main" id="{43346DAF-30DE-4DA5-95C9-64EDA5C2A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700"/>
              <a:ext cx="330" cy="795"/>
            </a:xfrm>
            <a:custGeom>
              <a:avLst/>
              <a:gdLst>
                <a:gd name="T0" fmla="*/ 958 w 132"/>
                <a:gd name="T1" fmla="*/ 1345 h 318"/>
                <a:gd name="T2" fmla="*/ 1020 w 132"/>
                <a:gd name="T3" fmla="*/ 2958 h 318"/>
                <a:gd name="T4" fmla="*/ 658 w 132"/>
                <a:gd name="T5" fmla="*/ 3658 h 318"/>
                <a:gd name="T6" fmla="*/ 270 w 132"/>
                <a:gd name="T7" fmla="*/ 4250 h 318"/>
                <a:gd name="T8" fmla="*/ 95 w 132"/>
                <a:gd name="T9" fmla="*/ 4833 h 318"/>
                <a:gd name="T10" fmla="*/ 220 w 132"/>
                <a:gd name="T11" fmla="*/ 4970 h 318"/>
                <a:gd name="T12" fmla="*/ 438 w 132"/>
                <a:gd name="T13" fmla="*/ 4783 h 318"/>
                <a:gd name="T14" fmla="*/ 550 w 132"/>
                <a:gd name="T15" fmla="*/ 4458 h 318"/>
                <a:gd name="T16" fmla="*/ 908 w 132"/>
                <a:gd name="T17" fmla="*/ 3845 h 318"/>
                <a:gd name="T18" fmla="*/ 1208 w 132"/>
                <a:gd name="T19" fmla="*/ 3220 h 318"/>
                <a:gd name="T20" fmla="*/ 1563 w 132"/>
                <a:gd name="T21" fmla="*/ 2658 h 318"/>
                <a:gd name="T22" fmla="*/ 2063 w 132"/>
                <a:gd name="T23" fmla="*/ 2375 h 318"/>
                <a:gd name="T24" fmla="*/ 1313 w 132"/>
                <a:gd name="T25" fmla="*/ 1220 h 318"/>
                <a:gd name="T26" fmla="*/ 1220 w 132"/>
                <a:gd name="T27" fmla="*/ 533 h 318"/>
                <a:gd name="T28" fmla="*/ 1458 w 132"/>
                <a:gd name="T29" fmla="*/ 270 h 318"/>
                <a:gd name="T30" fmla="*/ 1488 w 132"/>
                <a:gd name="T31" fmla="*/ 63 h 318"/>
                <a:gd name="T32" fmla="*/ 813 w 132"/>
                <a:gd name="T33" fmla="*/ 208 h 318"/>
                <a:gd name="T34" fmla="*/ 125 w 132"/>
                <a:gd name="T35" fmla="*/ 533 h 318"/>
                <a:gd name="T36" fmla="*/ 550 w 132"/>
                <a:gd name="T37" fmla="*/ 875 h 318"/>
                <a:gd name="T38" fmla="*/ 770 w 132"/>
                <a:gd name="T39" fmla="*/ 1125 h 318"/>
                <a:gd name="T40" fmla="*/ 988 w 132"/>
                <a:gd name="T41" fmla="*/ 1363 h 3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2" h="318">
                  <a:moveTo>
                    <a:pt x="61" y="86"/>
                  </a:moveTo>
                  <a:cubicBezTo>
                    <a:pt x="87" y="111"/>
                    <a:pt x="77" y="160"/>
                    <a:pt x="65" y="189"/>
                  </a:cubicBezTo>
                  <a:cubicBezTo>
                    <a:pt x="58" y="205"/>
                    <a:pt x="52" y="221"/>
                    <a:pt x="42" y="234"/>
                  </a:cubicBezTo>
                  <a:cubicBezTo>
                    <a:pt x="33" y="247"/>
                    <a:pt x="24" y="258"/>
                    <a:pt x="17" y="272"/>
                  </a:cubicBezTo>
                  <a:cubicBezTo>
                    <a:pt x="12" y="284"/>
                    <a:pt x="13" y="299"/>
                    <a:pt x="6" y="309"/>
                  </a:cubicBezTo>
                  <a:cubicBezTo>
                    <a:pt x="12" y="298"/>
                    <a:pt x="12" y="314"/>
                    <a:pt x="14" y="318"/>
                  </a:cubicBezTo>
                  <a:cubicBezTo>
                    <a:pt x="22" y="314"/>
                    <a:pt x="24" y="314"/>
                    <a:pt x="28" y="306"/>
                  </a:cubicBezTo>
                  <a:cubicBezTo>
                    <a:pt x="30" y="300"/>
                    <a:pt x="32" y="292"/>
                    <a:pt x="35" y="285"/>
                  </a:cubicBezTo>
                  <a:cubicBezTo>
                    <a:pt x="42" y="272"/>
                    <a:pt x="51" y="260"/>
                    <a:pt x="58" y="246"/>
                  </a:cubicBezTo>
                  <a:cubicBezTo>
                    <a:pt x="64" y="233"/>
                    <a:pt x="73" y="220"/>
                    <a:pt x="77" y="206"/>
                  </a:cubicBezTo>
                  <a:cubicBezTo>
                    <a:pt x="81" y="193"/>
                    <a:pt x="88" y="178"/>
                    <a:pt x="100" y="170"/>
                  </a:cubicBezTo>
                  <a:cubicBezTo>
                    <a:pt x="110" y="164"/>
                    <a:pt x="128" y="166"/>
                    <a:pt x="132" y="152"/>
                  </a:cubicBezTo>
                  <a:cubicBezTo>
                    <a:pt x="99" y="137"/>
                    <a:pt x="98" y="106"/>
                    <a:pt x="84" y="78"/>
                  </a:cubicBezTo>
                  <a:cubicBezTo>
                    <a:pt x="77" y="65"/>
                    <a:pt x="71" y="48"/>
                    <a:pt x="78" y="34"/>
                  </a:cubicBezTo>
                  <a:cubicBezTo>
                    <a:pt x="81" y="28"/>
                    <a:pt x="88" y="23"/>
                    <a:pt x="93" y="17"/>
                  </a:cubicBezTo>
                  <a:cubicBezTo>
                    <a:pt x="98" y="12"/>
                    <a:pt x="105" y="7"/>
                    <a:pt x="95" y="4"/>
                  </a:cubicBezTo>
                  <a:cubicBezTo>
                    <a:pt x="83" y="0"/>
                    <a:pt x="63" y="8"/>
                    <a:pt x="52" y="13"/>
                  </a:cubicBezTo>
                  <a:cubicBezTo>
                    <a:pt x="39" y="18"/>
                    <a:pt x="16" y="20"/>
                    <a:pt x="8" y="34"/>
                  </a:cubicBezTo>
                  <a:cubicBezTo>
                    <a:pt x="0" y="48"/>
                    <a:pt x="25" y="51"/>
                    <a:pt x="35" y="56"/>
                  </a:cubicBezTo>
                  <a:cubicBezTo>
                    <a:pt x="43" y="60"/>
                    <a:pt x="43" y="66"/>
                    <a:pt x="49" y="72"/>
                  </a:cubicBezTo>
                  <a:cubicBezTo>
                    <a:pt x="54" y="78"/>
                    <a:pt x="60" y="80"/>
                    <a:pt x="63" y="87"/>
                  </a:cubicBezTo>
                </a:path>
              </a:pathLst>
            </a:custGeom>
            <a:solidFill>
              <a:srgbClr val="006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1109">
              <a:extLst>
                <a:ext uri="{FF2B5EF4-FFF2-40B4-BE49-F238E27FC236}">
                  <a16:creationId xmlns:a16="http://schemas.microsoft.com/office/drawing/2014/main" id="{5107CC49-BC45-4E84-AD0F-3B2C7FA7E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965"/>
              <a:ext cx="138" cy="122"/>
            </a:xfrm>
            <a:custGeom>
              <a:avLst/>
              <a:gdLst>
                <a:gd name="T0" fmla="*/ 95 w 55"/>
                <a:gd name="T1" fmla="*/ 590 h 49"/>
                <a:gd name="T2" fmla="*/ 567 w 55"/>
                <a:gd name="T3" fmla="*/ 75 h 49"/>
                <a:gd name="T4" fmla="*/ 158 w 55"/>
                <a:gd name="T5" fmla="*/ 75 h 49"/>
                <a:gd name="T6" fmla="*/ 0 w 55"/>
                <a:gd name="T7" fmla="*/ 47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9">
                  <a:moveTo>
                    <a:pt x="6" y="38"/>
                  </a:moveTo>
                  <a:cubicBezTo>
                    <a:pt x="15" y="49"/>
                    <a:pt x="55" y="25"/>
                    <a:pt x="36" y="5"/>
                  </a:cubicBezTo>
                  <a:cubicBezTo>
                    <a:pt x="30" y="0"/>
                    <a:pt x="17" y="1"/>
                    <a:pt x="10" y="5"/>
                  </a:cubicBezTo>
                  <a:cubicBezTo>
                    <a:pt x="2" y="11"/>
                    <a:pt x="0" y="22"/>
                    <a:pt x="0" y="31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1110">
              <a:extLst>
                <a:ext uri="{FF2B5EF4-FFF2-40B4-BE49-F238E27FC236}">
                  <a16:creationId xmlns:a16="http://schemas.microsoft.com/office/drawing/2014/main" id="{42736F3F-0291-44DF-B35E-6940D0636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100"/>
              <a:ext cx="203" cy="295"/>
            </a:xfrm>
            <a:custGeom>
              <a:avLst/>
              <a:gdLst>
                <a:gd name="T0" fmla="*/ 804 w 81"/>
                <a:gd name="T1" fmla="*/ 1583 h 118"/>
                <a:gd name="T2" fmla="*/ 742 w 81"/>
                <a:gd name="T3" fmla="*/ 1550 h 118"/>
                <a:gd name="T4" fmla="*/ 709 w 81"/>
                <a:gd name="T5" fmla="*/ 1533 h 118"/>
                <a:gd name="T6" fmla="*/ 647 w 81"/>
                <a:gd name="T7" fmla="*/ 1500 h 118"/>
                <a:gd name="T8" fmla="*/ 617 w 81"/>
                <a:gd name="T9" fmla="*/ 1470 h 118"/>
                <a:gd name="T10" fmla="*/ 566 w 81"/>
                <a:gd name="T11" fmla="*/ 1458 h 118"/>
                <a:gd name="T12" fmla="*/ 534 w 81"/>
                <a:gd name="T13" fmla="*/ 1425 h 118"/>
                <a:gd name="T14" fmla="*/ 489 w 81"/>
                <a:gd name="T15" fmla="*/ 1408 h 118"/>
                <a:gd name="T16" fmla="*/ 471 w 81"/>
                <a:gd name="T17" fmla="*/ 1395 h 118"/>
                <a:gd name="T18" fmla="*/ 409 w 81"/>
                <a:gd name="T19" fmla="*/ 1363 h 118"/>
                <a:gd name="T20" fmla="*/ 301 w 81"/>
                <a:gd name="T21" fmla="*/ 500 h 118"/>
                <a:gd name="T22" fmla="*/ 1150 w 81"/>
                <a:gd name="T23" fmla="*/ 158 h 118"/>
                <a:gd name="T24" fmla="*/ 1276 w 81"/>
                <a:gd name="T25" fmla="*/ 113 h 118"/>
                <a:gd name="T26" fmla="*/ 1276 w 81"/>
                <a:gd name="T27" fmla="*/ 0 h 118"/>
                <a:gd name="T28" fmla="*/ 1118 w 81"/>
                <a:gd name="T29" fmla="*/ 50 h 118"/>
                <a:gd name="T30" fmla="*/ 617 w 81"/>
                <a:gd name="T31" fmla="*/ 188 h 118"/>
                <a:gd name="T32" fmla="*/ 208 w 81"/>
                <a:gd name="T33" fmla="*/ 438 h 118"/>
                <a:gd name="T34" fmla="*/ 0 w 81"/>
                <a:gd name="T35" fmla="*/ 925 h 118"/>
                <a:gd name="T36" fmla="*/ 363 w 81"/>
                <a:gd name="T37" fmla="*/ 1470 h 118"/>
                <a:gd name="T38" fmla="*/ 972 w 81"/>
                <a:gd name="T39" fmla="*/ 1845 h 118"/>
                <a:gd name="T40" fmla="*/ 1005 w 81"/>
                <a:gd name="T41" fmla="*/ 1720 h 118"/>
                <a:gd name="T42" fmla="*/ 897 w 81"/>
                <a:gd name="T43" fmla="*/ 1658 h 118"/>
                <a:gd name="T44" fmla="*/ 835 w 81"/>
                <a:gd name="T45" fmla="*/ 1613 h 118"/>
                <a:gd name="T46" fmla="*/ 804 w 81"/>
                <a:gd name="T47" fmla="*/ 1583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1" h="118">
                  <a:moveTo>
                    <a:pt x="51" y="101"/>
                  </a:moveTo>
                  <a:cubicBezTo>
                    <a:pt x="49" y="101"/>
                    <a:pt x="48" y="100"/>
                    <a:pt x="47" y="99"/>
                  </a:cubicBezTo>
                  <a:cubicBezTo>
                    <a:pt x="46" y="99"/>
                    <a:pt x="46" y="98"/>
                    <a:pt x="45" y="98"/>
                  </a:cubicBezTo>
                  <a:cubicBezTo>
                    <a:pt x="44" y="97"/>
                    <a:pt x="43" y="96"/>
                    <a:pt x="41" y="96"/>
                  </a:cubicBezTo>
                  <a:cubicBezTo>
                    <a:pt x="41" y="95"/>
                    <a:pt x="40" y="95"/>
                    <a:pt x="39" y="94"/>
                  </a:cubicBezTo>
                  <a:cubicBezTo>
                    <a:pt x="38" y="94"/>
                    <a:pt x="37" y="93"/>
                    <a:pt x="36" y="93"/>
                  </a:cubicBezTo>
                  <a:cubicBezTo>
                    <a:pt x="36" y="92"/>
                    <a:pt x="35" y="92"/>
                    <a:pt x="34" y="91"/>
                  </a:cubicBezTo>
                  <a:cubicBezTo>
                    <a:pt x="33" y="91"/>
                    <a:pt x="32" y="90"/>
                    <a:pt x="31" y="90"/>
                  </a:cubicBezTo>
                  <a:cubicBezTo>
                    <a:pt x="31" y="90"/>
                    <a:pt x="30" y="89"/>
                    <a:pt x="30" y="89"/>
                  </a:cubicBezTo>
                  <a:cubicBezTo>
                    <a:pt x="28" y="88"/>
                    <a:pt x="27" y="88"/>
                    <a:pt x="26" y="87"/>
                  </a:cubicBezTo>
                  <a:cubicBezTo>
                    <a:pt x="4" y="79"/>
                    <a:pt x="0" y="51"/>
                    <a:pt x="19" y="32"/>
                  </a:cubicBezTo>
                  <a:cubicBezTo>
                    <a:pt x="28" y="20"/>
                    <a:pt x="50" y="17"/>
                    <a:pt x="73" y="10"/>
                  </a:cubicBezTo>
                  <a:cubicBezTo>
                    <a:pt x="76" y="9"/>
                    <a:pt x="78" y="8"/>
                    <a:pt x="81" y="7"/>
                  </a:cubicBezTo>
                  <a:cubicBezTo>
                    <a:pt x="81" y="5"/>
                    <a:pt x="81" y="2"/>
                    <a:pt x="81" y="0"/>
                  </a:cubicBezTo>
                  <a:cubicBezTo>
                    <a:pt x="77" y="1"/>
                    <a:pt x="74" y="2"/>
                    <a:pt x="71" y="3"/>
                  </a:cubicBezTo>
                  <a:cubicBezTo>
                    <a:pt x="60" y="7"/>
                    <a:pt x="49" y="9"/>
                    <a:pt x="39" y="12"/>
                  </a:cubicBezTo>
                  <a:cubicBezTo>
                    <a:pt x="29" y="16"/>
                    <a:pt x="20" y="20"/>
                    <a:pt x="13" y="28"/>
                  </a:cubicBezTo>
                  <a:cubicBezTo>
                    <a:pt x="4" y="37"/>
                    <a:pt x="0" y="48"/>
                    <a:pt x="0" y="59"/>
                  </a:cubicBezTo>
                  <a:cubicBezTo>
                    <a:pt x="0" y="74"/>
                    <a:pt x="8" y="88"/>
                    <a:pt x="23" y="94"/>
                  </a:cubicBezTo>
                  <a:cubicBezTo>
                    <a:pt x="31" y="97"/>
                    <a:pt x="47" y="108"/>
                    <a:pt x="62" y="118"/>
                  </a:cubicBezTo>
                  <a:cubicBezTo>
                    <a:pt x="63" y="115"/>
                    <a:pt x="63" y="113"/>
                    <a:pt x="64" y="110"/>
                  </a:cubicBezTo>
                  <a:cubicBezTo>
                    <a:pt x="62" y="109"/>
                    <a:pt x="60" y="107"/>
                    <a:pt x="57" y="106"/>
                  </a:cubicBezTo>
                  <a:cubicBezTo>
                    <a:pt x="56" y="105"/>
                    <a:pt x="54" y="104"/>
                    <a:pt x="53" y="103"/>
                  </a:cubicBezTo>
                  <a:cubicBezTo>
                    <a:pt x="52" y="102"/>
                    <a:pt x="51" y="102"/>
                    <a:pt x="51" y="10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1111">
              <a:extLst>
                <a:ext uri="{FF2B5EF4-FFF2-40B4-BE49-F238E27FC236}">
                  <a16:creationId xmlns:a16="http://schemas.microsoft.com/office/drawing/2014/main" id="{5D56BDC7-4C2F-4C5F-A206-AC68CC0D4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705"/>
              <a:ext cx="160" cy="292"/>
            </a:xfrm>
            <a:custGeom>
              <a:avLst/>
              <a:gdLst>
                <a:gd name="T0" fmla="*/ 988 w 64"/>
                <a:gd name="T1" fmla="*/ 1662 h 117"/>
                <a:gd name="T2" fmla="*/ 970 w 64"/>
                <a:gd name="T3" fmla="*/ 1662 h 117"/>
                <a:gd name="T4" fmla="*/ 813 w 64"/>
                <a:gd name="T5" fmla="*/ 1682 h 117"/>
                <a:gd name="T6" fmla="*/ 783 w 64"/>
                <a:gd name="T7" fmla="*/ 1682 h 117"/>
                <a:gd name="T8" fmla="*/ 750 w 64"/>
                <a:gd name="T9" fmla="*/ 1682 h 117"/>
                <a:gd name="T10" fmla="*/ 688 w 64"/>
                <a:gd name="T11" fmla="*/ 1695 h 117"/>
                <a:gd name="T12" fmla="*/ 188 w 64"/>
                <a:gd name="T13" fmla="*/ 1462 h 117"/>
                <a:gd name="T14" fmla="*/ 158 w 64"/>
                <a:gd name="T15" fmla="*/ 1041 h 117"/>
                <a:gd name="T16" fmla="*/ 145 w 64"/>
                <a:gd name="T17" fmla="*/ 574 h 117"/>
                <a:gd name="T18" fmla="*/ 738 w 64"/>
                <a:gd name="T19" fmla="*/ 137 h 117"/>
                <a:gd name="T20" fmla="*/ 800 w 64"/>
                <a:gd name="T21" fmla="*/ 137 h 117"/>
                <a:gd name="T22" fmla="*/ 813 w 64"/>
                <a:gd name="T23" fmla="*/ 137 h 117"/>
                <a:gd name="T24" fmla="*/ 1000 w 64"/>
                <a:gd name="T25" fmla="*/ 105 h 117"/>
                <a:gd name="T26" fmla="*/ 1000 w 64"/>
                <a:gd name="T27" fmla="*/ 0 h 117"/>
                <a:gd name="T28" fmla="*/ 720 w 64"/>
                <a:gd name="T29" fmla="*/ 30 h 117"/>
                <a:gd name="T30" fmla="*/ 270 w 64"/>
                <a:gd name="T31" fmla="*/ 167 h 117"/>
                <a:gd name="T32" fmla="*/ 33 w 64"/>
                <a:gd name="T33" fmla="*/ 542 h 117"/>
                <a:gd name="T34" fmla="*/ 0 w 64"/>
                <a:gd name="T35" fmla="*/ 716 h 117"/>
                <a:gd name="T36" fmla="*/ 50 w 64"/>
                <a:gd name="T37" fmla="*/ 1058 h 117"/>
                <a:gd name="T38" fmla="*/ 83 w 64"/>
                <a:gd name="T39" fmla="*/ 1507 h 117"/>
                <a:gd name="T40" fmla="*/ 563 w 64"/>
                <a:gd name="T41" fmla="*/ 1819 h 117"/>
                <a:gd name="T42" fmla="*/ 563 w 64"/>
                <a:gd name="T43" fmla="*/ 1819 h 117"/>
                <a:gd name="T44" fmla="*/ 720 w 64"/>
                <a:gd name="T45" fmla="*/ 1807 h 117"/>
                <a:gd name="T46" fmla="*/ 988 w 64"/>
                <a:gd name="T47" fmla="*/ 1774 h 117"/>
                <a:gd name="T48" fmla="*/ 988 w 64"/>
                <a:gd name="T49" fmla="*/ 1662 h 1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117">
                  <a:moveTo>
                    <a:pt x="63" y="107"/>
                  </a:moveTo>
                  <a:cubicBezTo>
                    <a:pt x="63" y="107"/>
                    <a:pt x="63" y="107"/>
                    <a:pt x="62" y="107"/>
                  </a:cubicBezTo>
                  <a:cubicBezTo>
                    <a:pt x="59" y="107"/>
                    <a:pt x="55" y="107"/>
                    <a:pt x="52" y="108"/>
                  </a:cubicBezTo>
                  <a:cubicBezTo>
                    <a:pt x="51" y="108"/>
                    <a:pt x="51" y="108"/>
                    <a:pt x="50" y="108"/>
                  </a:cubicBezTo>
                  <a:cubicBezTo>
                    <a:pt x="49" y="108"/>
                    <a:pt x="48" y="108"/>
                    <a:pt x="48" y="108"/>
                  </a:cubicBezTo>
                  <a:cubicBezTo>
                    <a:pt x="46" y="109"/>
                    <a:pt x="45" y="109"/>
                    <a:pt x="44" y="109"/>
                  </a:cubicBezTo>
                  <a:cubicBezTo>
                    <a:pt x="34" y="112"/>
                    <a:pt x="17" y="109"/>
                    <a:pt x="12" y="94"/>
                  </a:cubicBezTo>
                  <a:cubicBezTo>
                    <a:pt x="9" y="86"/>
                    <a:pt x="11" y="77"/>
                    <a:pt x="10" y="67"/>
                  </a:cubicBezTo>
                  <a:cubicBezTo>
                    <a:pt x="9" y="57"/>
                    <a:pt x="6" y="47"/>
                    <a:pt x="9" y="37"/>
                  </a:cubicBezTo>
                  <a:cubicBezTo>
                    <a:pt x="12" y="19"/>
                    <a:pt x="27" y="11"/>
                    <a:pt x="47" y="9"/>
                  </a:cubicBezTo>
                  <a:cubicBezTo>
                    <a:pt x="48" y="9"/>
                    <a:pt x="50" y="9"/>
                    <a:pt x="51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8"/>
                    <a:pt x="60" y="8"/>
                    <a:pt x="64" y="7"/>
                  </a:cubicBezTo>
                  <a:cubicBezTo>
                    <a:pt x="64" y="5"/>
                    <a:pt x="64" y="2"/>
                    <a:pt x="64" y="0"/>
                  </a:cubicBezTo>
                  <a:cubicBezTo>
                    <a:pt x="57" y="1"/>
                    <a:pt x="51" y="2"/>
                    <a:pt x="46" y="2"/>
                  </a:cubicBezTo>
                  <a:cubicBezTo>
                    <a:pt x="35" y="3"/>
                    <a:pt x="26" y="6"/>
                    <a:pt x="17" y="11"/>
                  </a:cubicBezTo>
                  <a:cubicBezTo>
                    <a:pt x="9" y="16"/>
                    <a:pt x="3" y="25"/>
                    <a:pt x="2" y="35"/>
                  </a:cubicBezTo>
                  <a:cubicBezTo>
                    <a:pt x="1" y="39"/>
                    <a:pt x="0" y="42"/>
                    <a:pt x="0" y="46"/>
                  </a:cubicBezTo>
                  <a:cubicBezTo>
                    <a:pt x="0" y="54"/>
                    <a:pt x="2" y="61"/>
                    <a:pt x="3" y="68"/>
                  </a:cubicBezTo>
                  <a:cubicBezTo>
                    <a:pt x="4" y="76"/>
                    <a:pt x="2" y="86"/>
                    <a:pt x="5" y="97"/>
                  </a:cubicBezTo>
                  <a:cubicBezTo>
                    <a:pt x="11" y="112"/>
                    <a:pt x="25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40" y="117"/>
                    <a:pt x="43" y="117"/>
                    <a:pt x="46" y="116"/>
                  </a:cubicBezTo>
                  <a:cubicBezTo>
                    <a:pt x="50" y="115"/>
                    <a:pt x="55" y="115"/>
                    <a:pt x="63" y="114"/>
                  </a:cubicBezTo>
                  <a:cubicBezTo>
                    <a:pt x="63" y="111"/>
                    <a:pt x="63" y="109"/>
                    <a:pt x="63" y="107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1112">
              <a:extLst>
                <a:ext uri="{FF2B5EF4-FFF2-40B4-BE49-F238E27FC236}">
                  <a16:creationId xmlns:a16="http://schemas.microsoft.com/office/drawing/2014/main" id="{AACD04D1-40E7-4810-AF8A-BFBE66DB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965"/>
              <a:ext cx="77" cy="60"/>
            </a:xfrm>
            <a:custGeom>
              <a:avLst/>
              <a:gdLst>
                <a:gd name="T0" fmla="*/ 30 w 31"/>
                <a:gd name="T1" fmla="*/ 125 h 24"/>
                <a:gd name="T2" fmla="*/ 92 w 31"/>
                <a:gd name="T3" fmla="*/ 333 h 24"/>
                <a:gd name="T4" fmla="*/ 370 w 31"/>
                <a:gd name="T5" fmla="*/ 333 h 24"/>
                <a:gd name="T6" fmla="*/ 462 w 31"/>
                <a:gd name="T7" fmla="*/ 158 h 24"/>
                <a:gd name="T8" fmla="*/ 30 w 31"/>
                <a:gd name="T9" fmla="*/ 12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2" y="8"/>
                  </a:moveTo>
                  <a:cubicBezTo>
                    <a:pt x="0" y="13"/>
                    <a:pt x="2" y="18"/>
                    <a:pt x="6" y="21"/>
                  </a:cubicBezTo>
                  <a:cubicBezTo>
                    <a:pt x="11" y="24"/>
                    <a:pt x="18" y="23"/>
                    <a:pt x="24" y="21"/>
                  </a:cubicBezTo>
                  <a:cubicBezTo>
                    <a:pt x="31" y="18"/>
                    <a:pt x="31" y="14"/>
                    <a:pt x="30" y="10"/>
                  </a:cubicBezTo>
                  <a:cubicBezTo>
                    <a:pt x="28" y="2"/>
                    <a:pt x="8" y="0"/>
                    <a:pt x="2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1113">
              <a:extLst>
                <a:ext uri="{FF2B5EF4-FFF2-40B4-BE49-F238E27FC236}">
                  <a16:creationId xmlns:a16="http://schemas.microsoft.com/office/drawing/2014/main" id="{AE15A2C6-6D99-4BDD-858D-DFD6C5B7D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2967"/>
              <a:ext cx="70" cy="43"/>
            </a:xfrm>
            <a:custGeom>
              <a:avLst/>
              <a:gdLst>
                <a:gd name="T0" fmla="*/ 0 w 28"/>
                <a:gd name="T1" fmla="*/ 116 h 17"/>
                <a:gd name="T2" fmla="*/ 408 w 28"/>
                <a:gd name="T3" fmla="*/ 159 h 17"/>
                <a:gd name="T4" fmla="*/ 395 w 28"/>
                <a:gd name="T5" fmla="*/ 276 h 17"/>
                <a:gd name="T6" fmla="*/ 425 w 28"/>
                <a:gd name="T7" fmla="*/ 147 h 17"/>
                <a:gd name="T8" fmla="*/ 0 w 28"/>
                <a:gd name="T9" fmla="*/ 1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0" y="7"/>
                  </a:moveTo>
                  <a:cubicBezTo>
                    <a:pt x="7" y="0"/>
                    <a:pt x="24" y="2"/>
                    <a:pt x="26" y="10"/>
                  </a:cubicBezTo>
                  <a:cubicBezTo>
                    <a:pt x="27" y="12"/>
                    <a:pt x="27" y="15"/>
                    <a:pt x="25" y="17"/>
                  </a:cubicBezTo>
                  <a:cubicBezTo>
                    <a:pt x="27" y="15"/>
                    <a:pt x="28" y="12"/>
                    <a:pt x="27" y="9"/>
                  </a:cubicBezTo>
                  <a:cubicBezTo>
                    <a:pt x="25" y="1"/>
                    <a:pt x="6" y="0"/>
                    <a:pt x="0" y="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1114">
              <a:extLst>
                <a:ext uri="{FF2B5EF4-FFF2-40B4-BE49-F238E27FC236}">
                  <a16:creationId xmlns:a16="http://schemas.microsoft.com/office/drawing/2014/main" id="{FE3DA7D2-2D53-42B7-8C46-508888F02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990"/>
              <a:ext cx="55" cy="32"/>
            </a:xfrm>
            <a:custGeom>
              <a:avLst/>
              <a:gdLst>
                <a:gd name="T0" fmla="*/ 345 w 22"/>
                <a:gd name="T1" fmla="*/ 162 h 13"/>
                <a:gd name="T2" fmla="*/ 95 w 22"/>
                <a:gd name="T3" fmla="*/ 133 h 13"/>
                <a:gd name="T4" fmla="*/ 20 w 22"/>
                <a:gd name="T5" fmla="*/ 0 h 13"/>
                <a:gd name="T6" fmla="*/ 95 w 22"/>
                <a:gd name="T7" fmla="*/ 153 h 13"/>
                <a:gd name="T8" fmla="*/ 345 w 22"/>
                <a:gd name="T9" fmla="*/ 162 h 13"/>
                <a:gd name="T10" fmla="*/ 345 w 22"/>
                <a:gd name="T11" fmla="*/ 16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3">
                  <a:moveTo>
                    <a:pt x="22" y="11"/>
                  </a:moveTo>
                  <a:cubicBezTo>
                    <a:pt x="17" y="13"/>
                    <a:pt x="11" y="12"/>
                    <a:pt x="6" y="9"/>
                  </a:cubicBezTo>
                  <a:cubicBezTo>
                    <a:pt x="3" y="7"/>
                    <a:pt x="0" y="4"/>
                    <a:pt x="1" y="0"/>
                  </a:cubicBezTo>
                  <a:cubicBezTo>
                    <a:pt x="0" y="4"/>
                    <a:pt x="2" y="8"/>
                    <a:pt x="6" y="10"/>
                  </a:cubicBezTo>
                  <a:cubicBezTo>
                    <a:pt x="10" y="13"/>
                    <a:pt x="17" y="13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1115">
              <a:extLst>
                <a:ext uri="{FF2B5EF4-FFF2-40B4-BE49-F238E27FC236}">
                  <a16:creationId xmlns:a16="http://schemas.microsoft.com/office/drawing/2014/main" id="{50467D4E-F59E-4327-A697-8EBD5B081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980"/>
              <a:ext cx="52" cy="30"/>
            </a:xfrm>
            <a:custGeom>
              <a:avLst/>
              <a:gdLst>
                <a:gd name="T0" fmla="*/ 319 w 21"/>
                <a:gd name="T1" fmla="*/ 83 h 12"/>
                <a:gd name="T2" fmla="*/ 124 w 21"/>
                <a:gd name="T3" fmla="*/ 175 h 12"/>
                <a:gd name="T4" fmla="*/ 62 w 21"/>
                <a:gd name="T5" fmla="*/ 50 h 12"/>
                <a:gd name="T6" fmla="*/ 319 w 21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21" y="5"/>
                  </a:moveTo>
                  <a:cubicBezTo>
                    <a:pt x="21" y="10"/>
                    <a:pt x="13" y="12"/>
                    <a:pt x="8" y="11"/>
                  </a:cubicBezTo>
                  <a:cubicBezTo>
                    <a:pt x="3" y="10"/>
                    <a:pt x="0" y="6"/>
                    <a:pt x="4" y="3"/>
                  </a:cubicBezTo>
                  <a:cubicBezTo>
                    <a:pt x="7" y="0"/>
                    <a:pt x="20" y="0"/>
                    <a:pt x="21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1116">
              <a:extLst>
                <a:ext uri="{FF2B5EF4-FFF2-40B4-BE49-F238E27FC236}">
                  <a16:creationId xmlns:a16="http://schemas.microsoft.com/office/drawing/2014/main" id="{402F79CE-9DF9-4C32-B110-B5F199B5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992"/>
              <a:ext cx="47" cy="18"/>
            </a:xfrm>
            <a:custGeom>
              <a:avLst/>
              <a:gdLst>
                <a:gd name="T0" fmla="*/ 92 w 19"/>
                <a:gd name="T1" fmla="*/ 67 h 7"/>
                <a:gd name="T2" fmla="*/ 0 w 19"/>
                <a:gd name="T3" fmla="*/ 0 h 7"/>
                <a:gd name="T4" fmla="*/ 92 w 19"/>
                <a:gd name="T5" fmla="*/ 100 h 7"/>
                <a:gd name="T6" fmla="*/ 287 w 19"/>
                <a:gd name="T7" fmla="*/ 0 h 7"/>
                <a:gd name="T8" fmla="*/ 287 w 19"/>
                <a:gd name="T9" fmla="*/ 0 h 7"/>
                <a:gd name="T10" fmla="*/ 92 w 19"/>
                <a:gd name="T11" fmla="*/ 6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7">
                  <a:moveTo>
                    <a:pt x="6" y="4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0" y="3"/>
                    <a:pt x="2" y="5"/>
                    <a:pt x="6" y="6"/>
                  </a:cubicBezTo>
                  <a:cubicBezTo>
                    <a:pt x="11" y="7"/>
                    <a:pt x="19" y="5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4"/>
                    <a:pt x="11" y="5"/>
                    <a:pt x="6" y="4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1117">
              <a:extLst>
                <a:ext uri="{FF2B5EF4-FFF2-40B4-BE49-F238E27FC236}">
                  <a16:creationId xmlns:a16="http://schemas.microsoft.com/office/drawing/2014/main" id="{A71A9B75-6A65-48D6-9030-9C8903336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980"/>
              <a:ext cx="33" cy="7"/>
            </a:xfrm>
            <a:custGeom>
              <a:avLst/>
              <a:gdLst>
                <a:gd name="T0" fmla="*/ 0 w 13"/>
                <a:gd name="T1" fmla="*/ 28 h 3"/>
                <a:gd name="T2" fmla="*/ 213 w 13"/>
                <a:gd name="T3" fmla="*/ 37 h 3"/>
                <a:gd name="T4" fmla="*/ 0 w 13"/>
                <a:gd name="T5" fmla="*/ 2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">
                  <a:moveTo>
                    <a:pt x="0" y="2"/>
                  </a:moveTo>
                  <a:cubicBezTo>
                    <a:pt x="3" y="1"/>
                    <a:pt x="10" y="0"/>
                    <a:pt x="13" y="3"/>
                  </a:cubicBezTo>
                  <a:cubicBezTo>
                    <a:pt x="12" y="3"/>
                    <a:pt x="5" y="1"/>
                    <a:pt x="0" y="2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1118">
              <a:extLst>
                <a:ext uri="{FF2B5EF4-FFF2-40B4-BE49-F238E27FC236}">
                  <a16:creationId xmlns:a16="http://schemas.microsoft.com/office/drawing/2014/main" id="{A4D50823-2EB4-4731-93F5-0B2C9C0B9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2977"/>
              <a:ext cx="28" cy="10"/>
            </a:xfrm>
            <a:custGeom>
              <a:avLst/>
              <a:gdLst>
                <a:gd name="T0" fmla="*/ 0 w 11"/>
                <a:gd name="T1" fmla="*/ 33 h 4"/>
                <a:gd name="T2" fmla="*/ 181 w 11"/>
                <a:gd name="T3" fmla="*/ 63 h 4"/>
                <a:gd name="T4" fmla="*/ 0 w 11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0" y="2"/>
                  </a:moveTo>
                  <a:cubicBezTo>
                    <a:pt x="2" y="1"/>
                    <a:pt x="9" y="1"/>
                    <a:pt x="11" y="4"/>
                  </a:cubicBezTo>
                  <a:cubicBezTo>
                    <a:pt x="10" y="3"/>
                    <a:pt x="7" y="0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1119">
              <a:extLst>
                <a:ext uri="{FF2B5EF4-FFF2-40B4-BE49-F238E27FC236}">
                  <a16:creationId xmlns:a16="http://schemas.microsoft.com/office/drawing/2014/main" id="{F0AB4848-158A-4758-ADD4-71BDCEC8E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02"/>
              <a:ext cx="32" cy="10"/>
            </a:xfrm>
            <a:custGeom>
              <a:avLst/>
              <a:gdLst>
                <a:gd name="T0" fmla="*/ 0 w 13"/>
                <a:gd name="T1" fmla="*/ 20 h 4"/>
                <a:gd name="T2" fmla="*/ 194 w 13"/>
                <a:gd name="T3" fmla="*/ 0 h 4"/>
                <a:gd name="T4" fmla="*/ 0 w 1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0" y="1"/>
                  </a:moveTo>
                  <a:cubicBezTo>
                    <a:pt x="1" y="3"/>
                    <a:pt x="9" y="4"/>
                    <a:pt x="13" y="0"/>
                  </a:cubicBezTo>
                  <a:cubicBezTo>
                    <a:pt x="11" y="2"/>
                    <a:pt x="6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1120">
              <a:extLst>
                <a:ext uri="{FF2B5EF4-FFF2-40B4-BE49-F238E27FC236}">
                  <a16:creationId xmlns:a16="http://schemas.microsoft.com/office/drawing/2014/main" id="{437A6911-AC0D-45FC-B4BA-3EEFFCE60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965"/>
              <a:ext cx="77" cy="60"/>
            </a:xfrm>
            <a:custGeom>
              <a:avLst/>
              <a:gdLst>
                <a:gd name="T0" fmla="*/ 30 w 31"/>
                <a:gd name="T1" fmla="*/ 125 h 24"/>
                <a:gd name="T2" fmla="*/ 92 w 31"/>
                <a:gd name="T3" fmla="*/ 333 h 24"/>
                <a:gd name="T4" fmla="*/ 370 w 31"/>
                <a:gd name="T5" fmla="*/ 333 h 24"/>
                <a:gd name="T6" fmla="*/ 462 w 31"/>
                <a:gd name="T7" fmla="*/ 158 h 24"/>
                <a:gd name="T8" fmla="*/ 30 w 31"/>
                <a:gd name="T9" fmla="*/ 12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2" y="8"/>
                  </a:moveTo>
                  <a:cubicBezTo>
                    <a:pt x="0" y="13"/>
                    <a:pt x="2" y="18"/>
                    <a:pt x="6" y="21"/>
                  </a:cubicBezTo>
                  <a:cubicBezTo>
                    <a:pt x="11" y="24"/>
                    <a:pt x="18" y="23"/>
                    <a:pt x="24" y="21"/>
                  </a:cubicBezTo>
                  <a:cubicBezTo>
                    <a:pt x="31" y="18"/>
                    <a:pt x="31" y="14"/>
                    <a:pt x="30" y="10"/>
                  </a:cubicBezTo>
                  <a:cubicBezTo>
                    <a:pt x="28" y="2"/>
                    <a:pt x="8" y="0"/>
                    <a:pt x="2" y="8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1121">
              <a:extLst>
                <a:ext uri="{FF2B5EF4-FFF2-40B4-BE49-F238E27FC236}">
                  <a16:creationId xmlns:a16="http://schemas.microsoft.com/office/drawing/2014/main" id="{CB326386-71FC-424C-8A88-52439230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987"/>
              <a:ext cx="45" cy="20"/>
            </a:xfrm>
            <a:custGeom>
              <a:avLst/>
              <a:gdLst>
                <a:gd name="T0" fmla="*/ 0 w 18"/>
                <a:gd name="T1" fmla="*/ 83 h 8"/>
                <a:gd name="T2" fmla="*/ 95 w 18"/>
                <a:gd name="T3" fmla="*/ 125 h 8"/>
                <a:gd name="T4" fmla="*/ 270 w 18"/>
                <a:gd name="T5" fmla="*/ 63 h 8"/>
                <a:gd name="T6" fmla="*/ 283 w 18"/>
                <a:gd name="T7" fmla="*/ 0 h 8"/>
                <a:gd name="T8" fmla="*/ 270 w 18"/>
                <a:gd name="T9" fmla="*/ 63 h 8"/>
                <a:gd name="T10" fmla="*/ 95 w 18"/>
                <a:gd name="T11" fmla="*/ 113 h 8"/>
                <a:gd name="T12" fmla="*/ 20 w 18"/>
                <a:gd name="T13" fmla="*/ 83 h 8"/>
                <a:gd name="T14" fmla="*/ 33 w 18"/>
                <a:gd name="T15" fmla="*/ 20 h 8"/>
                <a:gd name="T16" fmla="*/ 0 w 18"/>
                <a:gd name="T17" fmla="*/ 83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8">
                  <a:moveTo>
                    <a:pt x="0" y="5"/>
                  </a:moveTo>
                  <a:cubicBezTo>
                    <a:pt x="1" y="6"/>
                    <a:pt x="3" y="8"/>
                    <a:pt x="6" y="8"/>
                  </a:cubicBezTo>
                  <a:cubicBezTo>
                    <a:pt x="10" y="8"/>
                    <a:pt x="14" y="6"/>
                    <a:pt x="17" y="4"/>
                  </a:cubicBezTo>
                  <a:cubicBezTo>
                    <a:pt x="18" y="3"/>
                    <a:pt x="18" y="1"/>
                    <a:pt x="18" y="0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6"/>
                    <a:pt x="10" y="8"/>
                    <a:pt x="6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1" y="3"/>
                    <a:pt x="0" y="4"/>
                    <a:pt x="0" y="5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1122">
              <a:extLst>
                <a:ext uri="{FF2B5EF4-FFF2-40B4-BE49-F238E27FC236}">
                  <a16:creationId xmlns:a16="http://schemas.microsoft.com/office/drawing/2014/main" id="{7A393DA1-33AA-4363-979C-A82E092D5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912"/>
              <a:ext cx="153" cy="173"/>
            </a:xfrm>
            <a:custGeom>
              <a:avLst/>
              <a:gdLst>
                <a:gd name="T0" fmla="*/ 963 w 61"/>
                <a:gd name="T1" fmla="*/ 283 h 69"/>
                <a:gd name="T2" fmla="*/ 396 w 61"/>
                <a:gd name="T3" fmla="*/ 1088 h 69"/>
                <a:gd name="T4" fmla="*/ 472 w 61"/>
                <a:gd name="T5" fmla="*/ 1005 h 69"/>
                <a:gd name="T6" fmla="*/ 900 w 61"/>
                <a:gd name="T7" fmla="*/ 376 h 69"/>
                <a:gd name="T8" fmla="*/ 963 w 61"/>
                <a:gd name="T9" fmla="*/ 28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9">
                  <a:moveTo>
                    <a:pt x="61" y="18"/>
                  </a:moveTo>
                  <a:cubicBezTo>
                    <a:pt x="30" y="0"/>
                    <a:pt x="0" y="44"/>
                    <a:pt x="25" y="69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11" y="45"/>
                    <a:pt x="34" y="11"/>
                    <a:pt x="57" y="2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D2EC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1123">
              <a:extLst>
                <a:ext uri="{FF2B5EF4-FFF2-40B4-BE49-F238E27FC236}">
                  <a16:creationId xmlns:a16="http://schemas.microsoft.com/office/drawing/2014/main" id="{913C4BDB-34F8-463D-9D94-309ED6051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437"/>
              <a:ext cx="25" cy="23"/>
            </a:xfrm>
            <a:custGeom>
              <a:avLst/>
              <a:gdLst>
                <a:gd name="T0" fmla="*/ 63 w 10"/>
                <a:gd name="T1" fmla="*/ 33 h 9"/>
                <a:gd name="T2" fmla="*/ 158 w 10"/>
                <a:gd name="T3" fmla="*/ 84 h 9"/>
                <a:gd name="T4" fmla="*/ 83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2"/>
                  </a:moveTo>
                  <a:cubicBezTo>
                    <a:pt x="0" y="5"/>
                    <a:pt x="8" y="9"/>
                    <a:pt x="10" y="5"/>
                  </a:cubicBezTo>
                  <a:cubicBezTo>
                    <a:pt x="9" y="3"/>
                    <a:pt x="7" y="1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1124">
              <a:extLst>
                <a:ext uri="{FF2B5EF4-FFF2-40B4-BE49-F238E27FC236}">
                  <a16:creationId xmlns:a16="http://schemas.microsoft.com/office/drawing/2014/main" id="{FBF0D3B9-4649-49D0-97F4-44BE56110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452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0 w 5"/>
                <a:gd name="T3" fmla="*/ 21 h 3"/>
                <a:gd name="T4" fmla="*/ 68 w 5"/>
                <a:gd name="T5" fmla="*/ 56 h 3"/>
                <a:gd name="T6" fmla="*/ 55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3"/>
                    <a:pt x="2" y="3"/>
                    <a:pt x="4" y="3"/>
                  </a:cubicBezTo>
                  <a:cubicBezTo>
                    <a:pt x="5" y="1"/>
                    <a:pt x="4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1125">
              <a:extLst>
                <a:ext uri="{FF2B5EF4-FFF2-40B4-BE49-F238E27FC236}">
                  <a16:creationId xmlns:a16="http://schemas.microsoft.com/office/drawing/2014/main" id="{C4DD8C8F-03AD-4D99-991F-2BCDC143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397"/>
              <a:ext cx="40" cy="30"/>
            </a:xfrm>
            <a:custGeom>
              <a:avLst/>
              <a:gdLst>
                <a:gd name="T0" fmla="*/ 145 w 16"/>
                <a:gd name="T1" fmla="*/ 0 h 12"/>
                <a:gd name="T2" fmla="*/ 125 w 16"/>
                <a:gd name="T3" fmla="*/ 188 h 12"/>
                <a:gd name="T4" fmla="*/ 125 w 16"/>
                <a:gd name="T5" fmla="*/ 5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9" y="0"/>
                  </a:moveTo>
                  <a:cubicBezTo>
                    <a:pt x="2" y="1"/>
                    <a:pt x="0" y="12"/>
                    <a:pt x="8" y="12"/>
                  </a:cubicBezTo>
                  <a:cubicBezTo>
                    <a:pt x="16" y="11"/>
                    <a:pt x="12" y="3"/>
                    <a:pt x="8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1126">
              <a:extLst>
                <a:ext uri="{FF2B5EF4-FFF2-40B4-BE49-F238E27FC236}">
                  <a16:creationId xmlns:a16="http://schemas.microsoft.com/office/drawing/2014/main" id="{47BDB8B0-852E-4EF4-97DE-A48CDB82C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3417"/>
              <a:ext cx="22" cy="28"/>
            </a:xfrm>
            <a:custGeom>
              <a:avLst/>
              <a:gdLst>
                <a:gd name="T0" fmla="*/ 90 w 9"/>
                <a:gd name="T1" fmla="*/ 51 h 11"/>
                <a:gd name="T2" fmla="*/ 132 w 9"/>
                <a:gd name="T3" fmla="*/ 84 h 11"/>
                <a:gd name="T4" fmla="*/ 90 w 9"/>
                <a:gd name="T5" fmla="*/ 3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6" y="3"/>
                  </a:moveTo>
                  <a:cubicBezTo>
                    <a:pt x="0" y="0"/>
                    <a:pt x="4" y="11"/>
                    <a:pt x="9" y="5"/>
                  </a:cubicBezTo>
                  <a:cubicBezTo>
                    <a:pt x="8" y="3"/>
                    <a:pt x="7" y="3"/>
                    <a:pt x="6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1127">
              <a:extLst>
                <a:ext uri="{FF2B5EF4-FFF2-40B4-BE49-F238E27FC236}">
                  <a16:creationId xmlns:a16="http://schemas.microsoft.com/office/drawing/2014/main" id="{BCB6510E-FD47-405F-9A49-1BD3AD613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415"/>
              <a:ext cx="33" cy="30"/>
            </a:xfrm>
            <a:custGeom>
              <a:avLst/>
              <a:gdLst>
                <a:gd name="T0" fmla="*/ 117 w 13"/>
                <a:gd name="T1" fmla="*/ 95 h 12"/>
                <a:gd name="T2" fmla="*/ 63 w 13"/>
                <a:gd name="T3" fmla="*/ 158 h 12"/>
                <a:gd name="T4" fmla="*/ 147 w 13"/>
                <a:gd name="T5" fmla="*/ 6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7" y="6"/>
                  </a:moveTo>
                  <a:cubicBezTo>
                    <a:pt x="4" y="0"/>
                    <a:pt x="0" y="7"/>
                    <a:pt x="4" y="10"/>
                  </a:cubicBezTo>
                  <a:cubicBezTo>
                    <a:pt x="9" y="12"/>
                    <a:pt x="13" y="8"/>
                    <a:pt x="9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1128">
              <a:extLst>
                <a:ext uri="{FF2B5EF4-FFF2-40B4-BE49-F238E27FC236}">
                  <a16:creationId xmlns:a16="http://schemas.microsoft.com/office/drawing/2014/main" id="{CF923F47-BF00-4A3E-B5EA-23E246E0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445"/>
              <a:ext cx="38" cy="27"/>
            </a:xfrm>
            <a:custGeom>
              <a:avLst/>
              <a:gdLst>
                <a:gd name="T0" fmla="*/ 33 w 15"/>
                <a:gd name="T1" fmla="*/ 42 h 11"/>
                <a:gd name="T2" fmla="*/ 84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2" y="3"/>
                  </a:moveTo>
                  <a:cubicBezTo>
                    <a:pt x="0" y="11"/>
                    <a:pt x="15" y="10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1129">
              <a:extLst>
                <a:ext uri="{FF2B5EF4-FFF2-40B4-BE49-F238E27FC236}">
                  <a16:creationId xmlns:a16="http://schemas.microsoft.com/office/drawing/2014/main" id="{D6EEC2A8-81C6-46F4-8D88-87532EDF6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3467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0 w 4"/>
                <a:gd name="T3" fmla="*/ 34 h 5"/>
                <a:gd name="T4" fmla="*/ 20 w 4"/>
                <a:gd name="T5" fmla="*/ 88 h 5"/>
                <a:gd name="T6" fmla="*/ 33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2"/>
                    <a:pt x="1" y="0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4"/>
                    <a:pt x="2" y="4"/>
                    <a:pt x="2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1130">
              <a:extLst>
                <a:ext uri="{FF2B5EF4-FFF2-40B4-BE49-F238E27FC236}">
                  <a16:creationId xmlns:a16="http://schemas.microsoft.com/office/drawing/2014/main" id="{CC02DB08-6107-4E6F-8E26-18AA93856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475"/>
              <a:ext cx="10" cy="7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28 h 3"/>
                <a:gd name="T4" fmla="*/ 63 w 4"/>
                <a:gd name="T5" fmla="*/ 28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3"/>
                    <a:pt x="2" y="3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1131">
              <a:extLst>
                <a:ext uri="{FF2B5EF4-FFF2-40B4-BE49-F238E27FC236}">
                  <a16:creationId xmlns:a16="http://schemas.microsoft.com/office/drawing/2014/main" id="{5D5FE788-8EB4-4C61-8DF4-C988EAC9A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450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28 w 3"/>
                <a:gd name="T3" fmla="*/ 33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2"/>
                    <a:pt x="2" y="2"/>
                  </a:cubicBezTo>
                  <a:cubicBezTo>
                    <a:pt x="3" y="1"/>
                    <a:pt x="1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1132">
              <a:extLst>
                <a:ext uri="{FF2B5EF4-FFF2-40B4-BE49-F238E27FC236}">
                  <a16:creationId xmlns:a16="http://schemas.microsoft.com/office/drawing/2014/main" id="{3AD54061-8606-4A80-8548-C5CB913EC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437"/>
              <a:ext cx="8" cy="8"/>
            </a:xfrm>
            <a:custGeom>
              <a:avLst/>
              <a:gdLst>
                <a:gd name="T0" fmla="*/ 35 w 3"/>
                <a:gd name="T1" fmla="*/ 56 h 3"/>
                <a:gd name="T2" fmla="*/ 0 w 3"/>
                <a:gd name="T3" fmla="*/ 56 h 3"/>
                <a:gd name="T4" fmla="*/ 56 w 3"/>
                <a:gd name="T5" fmla="*/ 0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1" y="2"/>
                    <a:pt x="0" y="3"/>
                  </a:cubicBezTo>
                  <a:cubicBezTo>
                    <a:pt x="3" y="2"/>
                    <a:pt x="2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1133">
              <a:extLst>
                <a:ext uri="{FF2B5EF4-FFF2-40B4-BE49-F238E27FC236}">
                  <a16:creationId xmlns:a16="http://schemas.microsoft.com/office/drawing/2014/main" id="{AAE6F28D-7016-4316-92E3-4E78BB14B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410"/>
              <a:ext cx="13" cy="10"/>
            </a:xfrm>
            <a:custGeom>
              <a:avLst/>
              <a:gdLst>
                <a:gd name="T0" fmla="*/ 34 w 5"/>
                <a:gd name="T1" fmla="*/ 20 h 4"/>
                <a:gd name="T2" fmla="*/ 0 w 5"/>
                <a:gd name="T3" fmla="*/ 20 h 4"/>
                <a:gd name="T4" fmla="*/ 88 w 5"/>
                <a:gd name="T5" fmla="*/ 33 h 4"/>
                <a:gd name="T6" fmla="*/ 21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4"/>
                    <a:pt x="3" y="4"/>
                    <a:pt x="5" y="2"/>
                  </a:cubicBezTo>
                  <a:cubicBezTo>
                    <a:pt x="4" y="0"/>
                    <a:pt x="3" y="0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1134">
              <a:extLst>
                <a:ext uri="{FF2B5EF4-FFF2-40B4-BE49-F238E27FC236}">
                  <a16:creationId xmlns:a16="http://schemas.microsoft.com/office/drawing/2014/main" id="{7A209A6C-C5CC-416D-ADAE-DFA8868FF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422"/>
              <a:ext cx="38" cy="10"/>
            </a:xfrm>
            <a:custGeom>
              <a:avLst/>
              <a:gdLst>
                <a:gd name="T0" fmla="*/ 117 w 15"/>
                <a:gd name="T1" fmla="*/ 0 h 4"/>
                <a:gd name="T2" fmla="*/ 117 w 1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7" y="0"/>
                  </a:moveTo>
                  <a:cubicBezTo>
                    <a:pt x="0" y="4"/>
                    <a:pt x="15" y="3"/>
                    <a:pt x="7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1135">
              <a:extLst>
                <a:ext uri="{FF2B5EF4-FFF2-40B4-BE49-F238E27FC236}">
                  <a16:creationId xmlns:a16="http://schemas.microsoft.com/office/drawing/2014/main" id="{8541D58E-62C4-4B05-B558-FDC02A695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425"/>
              <a:ext cx="12" cy="10"/>
            </a:xfrm>
            <a:custGeom>
              <a:avLst/>
              <a:gdLst>
                <a:gd name="T0" fmla="*/ 58 w 5"/>
                <a:gd name="T1" fmla="*/ 20 h 4"/>
                <a:gd name="T2" fmla="*/ 0 w 5"/>
                <a:gd name="T3" fmla="*/ 33 h 4"/>
                <a:gd name="T4" fmla="*/ 70 w 5"/>
                <a:gd name="T5" fmla="*/ 33 h 4"/>
                <a:gd name="T6" fmla="*/ 58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" y="4"/>
                    <a:pt x="4" y="4"/>
                    <a:pt x="5" y="2"/>
                  </a:cubicBezTo>
                  <a:cubicBezTo>
                    <a:pt x="5" y="1"/>
                    <a:pt x="5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1136">
              <a:extLst>
                <a:ext uri="{FF2B5EF4-FFF2-40B4-BE49-F238E27FC236}">
                  <a16:creationId xmlns:a16="http://schemas.microsoft.com/office/drawing/2014/main" id="{2DD0DF3E-CB05-4ABD-A640-176A5635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465"/>
              <a:ext cx="5" cy="7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28 h 3"/>
                <a:gd name="T4" fmla="*/ 33 w 2"/>
                <a:gd name="T5" fmla="*/ 28 h 3"/>
                <a:gd name="T6" fmla="*/ 2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2"/>
                    <a:pt x="1" y="3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1137">
              <a:extLst>
                <a:ext uri="{FF2B5EF4-FFF2-40B4-BE49-F238E27FC236}">
                  <a16:creationId xmlns:a16="http://schemas.microsoft.com/office/drawing/2014/main" id="{D5ADB526-FA4B-443E-A091-9F59BC3D5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3492"/>
              <a:ext cx="5" cy="5"/>
            </a:xfrm>
            <a:custGeom>
              <a:avLst/>
              <a:gdLst>
                <a:gd name="T0" fmla="*/ 0 w 2"/>
                <a:gd name="T1" fmla="*/ 20 h 2"/>
                <a:gd name="T2" fmla="*/ 0 w 2"/>
                <a:gd name="T3" fmla="*/ 33 h 2"/>
                <a:gd name="T4" fmla="*/ 20 w 2"/>
                <a:gd name="T5" fmla="*/ 33 h 2"/>
                <a:gd name="T6" fmla="*/ 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Freeform 1138">
              <a:extLst>
                <a:ext uri="{FF2B5EF4-FFF2-40B4-BE49-F238E27FC236}">
                  <a16:creationId xmlns:a16="http://schemas.microsoft.com/office/drawing/2014/main" id="{75A7C345-374A-4DCA-B983-FEED652F8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447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0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1139">
              <a:extLst>
                <a:ext uri="{FF2B5EF4-FFF2-40B4-BE49-F238E27FC236}">
                  <a16:creationId xmlns:a16="http://schemas.microsoft.com/office/drawing/2014/main" id="{D0C58264-97C6-4FD3-8DEA-460B26252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462"/>
              <a:ext cx="23" cy="18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100 h 7"/>
                <a:gd name="T4" fmla="*/ 130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4"/>
                    <a:pt x="3" y="6"/>
                  </a:cubicBezTo>
                  <a:cubicBezTo>
                    <a:pt x="7" y="7"/>
                    <a:pt x="9" y="3"/>
                    <a:pt x="8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Freeform 1140">
              <a:extLst>
                <a:ext uri="{FF2B5EF4-FFF2-40B4-BE49-F238E27FC236}">
                  <a16:creationId xmlns:a16="http://schemas.microsoft.com/office/drawing/2014/main" id="{53DD8FB6-FD93-4FD9-B985-62525A376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460"/>
              <a:ext cx="17" cy="15"/>
            </a:xfrm>
            <a:custGeom>
              <a:avLst/>
              <a:gdLst>
                <a:gd name="T0" fmla="*/ 58 w 7"/>
                <a:gd name="T1" fmla="*/ 20 h 6"/>
                <a:gd name="T2" fmla="*/ 41 w 7"/>
                <a:gd name="T3" fmla="*/ 83 h 6"/>
                <a:gd name="T4" fmla="*/ 58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7" y="6"/>
                    <a:pt x="6" y="2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1141">
              <a:extLst>
                <a:ext uri="{FF2B5EF4-FFF2-40B4-BE49-F238E27FC236}">
                  <a16:creationId xmlns:a16="http://schemas.microsoft.com/office/drawing/2014/main" id="{58B5939A-4F2F-4E74-AAC7-164E98A71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450"/>
              <a:ext cx="18" cy="12"/>
            </a:xfrm>
            <a:custGeom>
              <a:avLst/>
              <a:gdLst>
                <a:gd name="T0" fmla="*/ 54 w 7"/>
                <a:gd name="T1" fmla="*/ 0 h 5"/>
                <a:gd name="T2" fmla="*/ 118 w 7"/>
                <a:gd name="T3" fmla="*/ 29 h 5"/>
                <a:gd name="T4" fmla="*/ 85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0" y="4"/>
                    <a:pt x="5" y="5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1142">
              <a:extLst>
                <a:ext uri="{FF2B5EF4-FFF2-40B4-BE49-F238E27FC236}">
                  <a16:creationId xmlns:a16="http://schemas.microsoft.com/office/drawing/2014/main" id="{D8759B6B-E6ED-4CEE-B6BB-19593FE2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437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95 w 8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0" y="5"/>
                    <a:pt x="8" y="5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1143">
              <a:extLst>
                <a:ext uri="{FF2B5EF4-FFF2-40B4-BE49-F238E27FC236}">
                  <a16:creationId xmlns:a16="http://schemas.microsoft.com/office/drawing/2014/main" id="{7ADD96EA-ECD0-42EA-A5F0-DB4E2C2A6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3430"/>
              <a:ext cx="8" cy="7"/>
            </a:xfrm>
            <a:custGeom>
              <a:avLst/>
              <a:gdLst>
                <a:gd name="T0" fmla="*/ 0 w 3"/>
                <a:gd name="T1" fmla="*/ 12 h 3"/>
                <a:gd name="T2" fmla="*/ 56 w 3"/>
                <a:gd name="T3" fmla="*/ 12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1144">
              <a:extLst>
                <a:ext uri="{FF2B5EF4-FFF2-40B4-BE49-F238E27FC236}">
                  <a16:creationId xmlns:a16="http://schemas.microsoft.com/office/drawing/2014/main" id="{919A41D1-D62C-4836-BA19-C5679872C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490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50 h 4"/>
                <a:gd name="T4" fmla="*/ 63 w 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2" y="4"/>
                    <a:pt x="2" y="3"/>
                    <a:pt x="4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1145">
              <a:extLst>
                <a:ext uri="{FF2B5EF4-FFF2-40B4-BE49-F238E27FC236}">
                  <a16:creationId xmlns:a16="http://schemas.microsoft.com/office/drawing/2014/main" id="{A24F0C8B-ADC0-4972-B5B9-C87DC92A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515"/>
              <a:ext cx="7" cy="7"/>
            </a:xfrm>
            <a:custGeom>
              <a:avLst/>
              <a:gdLst>
                <a:gd name="T0" fmla="*/ 12 w 3"/>
                <a:gd name="T1" fmla="*/ 12 h 3"/>
                <a:gd name="T2" fmla="*/ 12 w 3"/>
                <a:gd name="T3" fmla="*/ 37 h 3"/>
                <a:gd name="T4" fmla="*/ 37 w 3"/>
                <a:gd name="T5" fmla="*/ 28 h 3"/>
                <a:gd name="T6" fmla="*/ 12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Freeform 1146">
              <a:extLst>
                <a:ext uri="{FF2B5EF4-FFF2-40B4-BE49-F238E27FC236}">
                  <a16:creationId xmlns:a16="http://schemas.microsoft.com/office/drawing/2014/main" id="{48B0451B-E62C-4534-9F00-6E6926779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475"/>
              <a:ext cx="10" cy="7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37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5" name="Freeform 1147">
              <a:extLst>
                <a:ext uri="{FF2B5EF4-FFF2-40B4-BE49-F238E27FC236}">
                  <a16:creationId xmlns:a16="http://schemas.microsoft.com/office/drawing/2014/main" id="{0004ACA9-D833-49CC-AEFA-5DEBFAD55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3457"/>
              <a:ext cx="8" cy="10"/>
            </a:xfrm>
            <a:custGeom>
              <a:avLst/>
              <a:gdLst>
                <a:gd name="T0" fmla="*/ 21 w 3"/>
                <a:gd name="T1" fmla="*/ 50 h 4"/>
                <a:gd name="T2" fmla="*/ 0 w 3"/>
                <a:gd name="T3" fmla="*/ 63 h 4"/>
                <a:gd name="T4" fmla="*/ 56 w 3"/>
                <a:gd name="T5" fmla="*/ 33 h 4"/>
                <a:gd name="T6" fmla="*/ 0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1" y="3"/>
                    <a:pt x="1" y="3"/>
                    <a:pt x="3" y="2"/>
                  </a:cubicBez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Freeform 1148">
              <a:extLst>
                <a:ext uri="{FF2B5EF4-FFF2-40B4-BE49-F238E27FC236}">
                  <a16:creationId xmlns:a16="http://schemas.microsoft.com/office/drawing/2014/main" id="{F66D7E04-1F08-450C-8B16-8EEC58850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385"/>
              <a:ext cx="13" cy="12"/>
            </a:xfrm>
            <a:custGeom>
              <a:avLst/>
              <a:gdLst>
                <a:gd name="T0" fmla="*/ 34 w 5"/>
                <a:gd name="T1" fmla="*/ 0 h 5"/>
                <a:gd name="T2" fmla="*/ 0 w 5"/>
                <a:gd name="T3" fmla="*/ 41 h 5"/>
                <a:gd name="T4" fmla="*/ 88 w 5"/>
                <a:gd name="T5" fmla="*/ 12 h 5"/>
                <a:gd name="T6" fmla="*/ 55 w 5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2" y="5"/>
                    <a:pt x="5" y="4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7" name="Freeform 1149">
              <a:extLst>
                <a:ext uri="{FF2B5EF4-FFF2-40B4-BE49-F238E27FC236}">
                  <a16:creationId xmlns:a16="http://schemas.microsoft.com/office/drawing/2014/main" id="{FA782765-9011-4BD7-ACD6-532DD529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410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0 w 4"/>
                <a:gd name="T3" fmla="*/ 28 h 3"/>
                <a:gd name="T4" fmla="*/ 63 w 4"/>
                <a:gd name="T5" fmla="*/ 12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3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1150">
              <a:extLst>
                <a:ext uri="{FF2B5EF4-FFF2-40B4-BE49-F238E27FC236}">
                  <a16:creationId xmlns:a16="http://schemas.microsoft.com/office/drawing/2014/main" id="{7ABCB383-9D36-4AE5-AA3B-AC61C9E6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3422"/>
              <a:ext cx="32" cy="15"/>
            </a:xfrm>
            <a:custGeom>
              <a:avLst/>
              <a:gdLst>
                <a:gd name="T0" fmla="*/ 121 w 13"/>
                <a:gd name="T1" fmla="*/ 0 h 6"/>
                <a:gd name="T2" fmla="*/ 121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8" y="0"/>
                  </a:moveTo>
                  <a:cubicBezTo>
                    <a:pt x="0" y="3"/>
                    <a:pt x="13" y="6"/>
                    <a:pt x="8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1151">
              <a:extLst>
                <a:ext uri="{FF2B5EF4-FFF2-40B4-BE49-F238E27FC236}">
                  <a16:creationId xmlns:a16="http://schemas.microsoft.com/office/drawing/2014/main" id="{5007634B-181B-40D0-8F75-F1A5EC428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3432"/>
              <a:ext cx="45" cy="15"/>
            </a:xfrm>
            <a:custGeom>
              <a:avLst/>
              <a:gdLst>
                <a:gd name="T0" fmla="*/ 113 w 18"/>
                <a:gd name="T1" fmla="*/ 0 h 6"/>
                <a:gd name="T2" fmla="*/ 145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7" y="0"/>
                  </a:moveTo>
                  <a:cubicBezTo>
                    <a:pt x="0" y="6"/>
                    <a:pt x="18" y="4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1152">
              <a:extLst>
                <a:ext uri="{FF2B5EF4-FFF2-40B4-BE49-F238E27FC236}">
                  <a16:creationId xmlns:a16="http://schemas.microsoft.com/office/drawing/2014/main" id="{2689F4B0-7568-42B4-8AD7-E03831D66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3400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33 h 2"/>
                <a:gd name="T4" fmla="*/ 20 w 2"/>
                <a:gd name="T5" fmla="*/ 0 h 2"/>
                <a:gd name="T6" fmla="*/ 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1153">
              <a:extLst>
                <a:ext uri="{FF2B5EF4-FFF2-40B4-BE49-F238E27FC236}">
                  <a16:creationId xmlns:a16="http://schemas.microsoft.com/office/drawing/2014/main" id="{96DF62BA-B3DD-4703-9696-BBE9A22B3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3375"/>
              <a:ext cx="5" cy="7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28 h 3"/>
                <a:gd name="T4" fmla="*/ 33 w 2"/>
                <a:gd name="T5" fmla="*/ 2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2" y="2"/>
                    <a:pt x="2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1154">
              <a:extLst>
                <a:ext uri="{FF2B5EF4-FFF2-40B4-BE49-F238E27FC236}">
                  <a16:creationId xmlns:a16="http://schemas.microsoft.com/office/drawing/2014/main" id="{F0C58524-0FD9-4A71-B765-6EC368297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3380"/>
              <a:ext cx="10" cy="12"/>
            </a:xfrm>
            <a:custGeom>
              <a:avLst/>
              <a:gdLst>
                <a:gd name="T0" fmla="*/ 20 w 4"/>
                <a:gd name="T1" fmla="*/ 41 h 5"/>
                <a:gd name="T2" fmla="*/ 20 w 4"/>
                <a:gd name="T3" fmla="*/ 70 h 5"/>
                <a:gd name="T4" fmla="*/ 0 w 4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4" y="3"/>
                    <a:pt x="2" y="0"/>
                    <a:pt x="0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1155">
              <a:extLst>
                <a:ext uri="{FF2B5EF4-FFF2-40B4-BE49-F238E27FC236}">
                  <a16:creationId xmlns:a16="http://schemas.microsoft.com/office/drawing/2014/main" id="{C329B39B-C0BE-4811-853F-AD25162E0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3390"/>
              <a:ext cx="42" cy="22"/>
            </a:xfrm>
            <a:custGeom>
              <a:avLst/>
              <a:gdLst>
                <a:gd name="T0" fmla="*/ 104 w 17"/>
                <a:gd name="T1" fmla="*/ 90 h 9"/>
                <a:gd name="T2" fmla="*/ 62 w 17"/>
                <a:gd name="T3" fmla="*/ 90 h 9"/>
                <a:gd name="T4" fmla="*/ 74 w 17"/>
                <a:gd name="T5" fmla="*/ 132 h 9"/>
                <a:gd name="T6" fmla="*/ 74 w 17"/>
                <a:gd name="T7" fmla="*/ 13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7" y="6"/>
                  </a:moveTo>
                  <a:cubicBezTo>
                    <a:pt x="6" y="6"/>
                    <a:pt x="6" y="5"/>
                    <a:pt x="4" y="6"/>
                  </a:cubicBezTo>
                  <a:cubicBezTo>
                    <a:pt x="4" y="7"/>
                    <a:pt x="5" y="8"/>
                    <a:pt x="5" y="9"/>
                  </a:cubicBezTo>
                  <a:cubicBezTo>
                    <a:pt x="17" y="6"/>
                    <a:pt x="0" y="0"/>
                    <a:pt x="5" y="9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1156">
              <a:extLst>
                <a:ext uri="{FF2B5EF4-FFF2-40B4-BE49-F238E27FC236}">
                  <a16:creationId xmlns:a16="http://schemas.microsoft.com/office/drawing/2014/main" id="{B3C7A227-9917-4F80-970A-00782C71A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442"/>
              <a:ext cx="18" cy="13"/>
            </a:xfrm>
            <a:custGeom>
              <a:avLst/>
              <a:gdLst>
                <a:gd name="T0" fmla="*/ 85 w 7"/>
                <a:gd name="T1" fmla="*/ 0 h 5"/>
                <a:gd name="T2" fmla="*/ 118 w 7"/>
                <a:gd name="T3" fmla="*/ 0 h 5"/>
                <a:gd name="T4" fmla="*/ 85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0" y="4"/>
                    <a:pt x="7" y="5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1157">
              <a:extLst>
                <a:ext uri="{FF2B5EF4-FFF2-40B4-BE49-F238E27FC236}">
                  <a16:creationId xmlns:a16="http://schemas.microsoft.com/office/drawing/2014/main" id="{5338D3BC-C1C7-446A-A09C-08F20EE82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455"/>
              <a:ext cx="32" cy="22"/>
            </a:xfrm>
            <a:custGeom>
              <a:avLst/>
              <a:gdLst>
                <a:gd name="T0" fmla="*/ 30 w 13"/>
                <a:gd name="T1" fmla="*/ 12 h 9"/>
                <a:gd name="T2" fmla="*/ 74 w 13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2" y="1"/>
                  </a:moveTo>
                  <a:cubicBezTo>
                    <a:pt x="0" y="9"/>
                    <a:pt x="13" y="0"/>
                    <a:pt x="5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1158">
              <a:extLst>
                <a:ext uri="{FF2B5EF4-FFF2-40B4-BE49-F238E27FC236}">
                  <a16:creationId xmlns:a16="http://schemas.microsoft.com/office/drawing/2014/main" id="{EE015128-AB13-4265-A8DF-613C1BC17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3427"/>
              <a:ext cx="65" cy="18"/>
            </a:xfrm>
            <a:custGeom>
              <a:avLst/>
              <a:gdLst>
                <a:gd name="T0" fmla="*/ 188 w 26"/>
                <a:gd name="T1" fmla="*/ 0 h 7"/>
                <a:gd name="T2" fmla="*/ 250 w 2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12" y="0"/>
                  </a:moveTo>
                  <a:cubicBezTo>
                    <a:pt x="0" y="6"/>
                    <a:pt x="26" y="7"/>
                    <a:pt x="16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1159">
              <a:extLst>
                <a:ext uri="{FF2B5EF4-FFF2-40B4-BE49-F238E27FC236}">
                  <a16:creationId xmlns:a16="http://schemas.microsoft.com/office/drawing/2014/main" id="{49689094-453A-4080-AF59-E18AAB0E5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410"/>
              <a:ext cx="8" cy="7"/>
            </a:xfrm>
            <a:custGeom>
              <a:avLst/>
              <a:gdLst>
                <a:gd name="T0" fmla="*/ 0 w 3"/>
                <a:gd name="T1" fmla="*/ 12 h 3"/>
                <a:gd name="T2" fmla="*/ 56 w 3"/>
                <a:gd name="T3" fmla="*/ 12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2" y="3"/>
                    <a:pt x="3" y="1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1160">
              <a:extLst>
                <a:ext uri="{FF2B5EF4-FFF2-40B4-BE49-F238E27FC236}">
                  <a16:creationId xmlns:a16="http://schemas.microsoft.com/office/drawing/2014/main" id="{442C6091-FEF3-4AFA-AA86-1DE37FD4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3375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21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4"/>
                    <a:pt x="3" y="3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1161">
              <a:extLst>
                <a:ext uri="{FF2B5EF4-FFF2-40B4-BE49-F238E27FC236}">
                  <a16:creationId xmlns:a16="http://schemas.microsoft.com/office/drawing/2014/main" id="{54042D07-E2A7-465F-8A3A-89DA14F4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402"/>
              <a:ext cx="7" cy="10"/>
            </a:xfrm>
            <a:custGeom>
              <a:avLst/>
              <a:gdLst>
                <a:gd name="T0" fmla="*/ 12 w 3"/>
                <a:gd name="T1" fmla="*/ 20 h 4"/>
                <a:gd name="T2" fmla="*/ 0 w 3"/>
                <a:gd name="T3" fmla="*/ 33 h 4"/>
                <a:gd name="T4" fmla="*/ 37 w 3"/>
                <a:gd name="T5" fmla="*/ 20 h 4"/>
                <a:gd name="T6" fmla="*/ 28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4"/>
                    <a:pt x="3" y="4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1162">
              <a:extLst>
                <a:ext uri="{FF2B5EF4-FFF2-40B4-BE49-F238E27FC236}">
                  <a16:creationId xmlns:a16="http://schemas.microsoft.com/office/drawing/2014/main" id="{85983127-C747-4EC2-9E2D-5C66AE03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420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0 w 6"/>
                <a:gd name="T3" fmla="*/ 50 h 4"/>
                <a:gd name="T4" fmla="*/ 8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4"/>
                    <a:pt x="6" y="3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1163">
              <a:extLst>
                <a:ext uri="{FF2B5EF4-FFF2-40B4-BE49-F238E27FC236}">
                  <a16:creationId xmlns:a16="http://schemas.microsoft.com/office/drawing/2014/main" id="{929180D0-D453-43E4-8111-2ED553F1D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338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1164">
              <a:extLst>
                <a:ext uri="{FF2B5EF4-FFF2-40B4-BE49-F238E27FC236}">
                  <a16:creationId xmlns:a16="http://schemas.microsoft.com/office/drawing/2014/main" id="{D8D02224-F06F-42EB-86CB-088CE1C33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3437"/>
              <a:ext cx="15" cy="13"/>
            </a:xfrm>
            <a:custGeom>
              <a:avLst/>
              <a:gdLst>
                <a:gd name="T0" fmla="*/ 20 w 6"/>
                <a:gd name="T1" fmla="*/ 0 h 5"/>
                <a:gd name="T2" fmla="*/ 83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5"/>
                    <a:pt x="6" y="4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1165">
              <a:extLst>
                <a:ext uri="{FF2B5EF4-FFF2-40B4-BE49-F238E27FC236}">
                  <a16:creationId xmlns:a16="http://schemas.microsoft.com/office/drawing/2014/main" id="{0AA05274-9AAF-4978-8985-B334D7ED4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445"/>
              <a:ext cx="23" cy="15"/>
            </a:xfrm>
            <a:custGeom>
              <a:avLst/>
              <a:gdLst>
                <a:gd name="T0" fmla="*/ 51 w 9"/>
                <a:gd name="T1" fmla="*/ 33 h 6"/>
                <a:gd name="T2" fmla="*/ 0 w 9"/>
                <a:gd name="T3" fmla="*/ 83 h 6"/>
                <a:gd name="T4" fmla="*/ 84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3" y="2"/>
                  </a:moveTo>
                  <a:cubicBezTo>
                    <a:pt x="1" y="3"/>
                    <a:pt x="0" y="3"/>
                    <a:pt x="0" y="5"/>
                  </a:cubicBezTo>
                  <a:cubicBezTo>
                    <a:pt x="2" y="6"/>
                    <a:pt x="9" y="3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1166">
              <a:extLst>
                <a:ext uri="{FF2B5EF4-FFF2-40B4-BE49-F238E27FC236}">
                  <a16:creationId xmlns:a16="http://schemas.microsoft.com/office/drawing/2014/main" id="{FFCA178B-0112-4360-90CA-3FB7C1EC9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3450"/>
              <a:ext cx="20" cy="10"/>
            </a:xfrm>
            <a:custGeom>
              <a:avLst/>
              <a:gdLst>
                <a:gd name="T0" fmla="*/ 83 w 8"/>
                <a:gd name="T1" fmla="*/ 0 h 4"/>
                <a:gd name="T2" fmla="*/ 0 w 8"/>
                <a:gd name="T3" fmla="*/ 33 h 4"/>
                <a:gd name="T4" fmla="*/ 125 w 8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2" y="4"/>
                    <a:pt x="6" y="3"/>
                    <a:pt x="8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1167">
              <a:extLst>
                <a:ext uri="{FF2B5EF4-FFF2-40B4-BE49-F238E27FC236}">
                  <a16:creationId xmlns:a16="http://schemas.microsoft.com/office/drawing/2014/main" id="{D961753F-F219-498D-8DF7-5600E1B86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067"/>
              <a:ext cx="20" cy="23"/>
            </a:xfrm>
            <a:custGeom>
              <a:avLst/>
              <a:gdLst>
                <a:gd name="T0" fmla="*/ 20 w 8"/>
                <a:gd name="T1" fmla="*/ 51 h 9"/>
                <a:gd name="T2" fmla="*/ 113 w 8"/>
                <a:gd name="T3" fmla="*/ 20 h 9"/>
                <a:gd name="T4" fmla="*/ 0 w 8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1" y="3"/>
                  </a:moveTo>
                  <a:cubicBezTo>
                    <a:pt x="0" y="9"/>
                    <a:pt x="8" y="6"/>
                    <a:pt x="7" y="1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1168">
              <a:extLst>
                <a:ext uri="{FF2B5EF4-FFF2-40B4-BE49-F238E27FC236}">
                  <a16:creationId xmlns:a16="http://schemas.microsoft.com/office/drawing/2014/main" id="{ED1412D4-2FC9-44B1-AB74-230369A06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060"/>
              <a:ext cx="12" cy="10"/>
            </a:xfrm>
            <a:custGeom>
              <a:avLst/>
              <a:gdLst>
                <a:gd name="T0" fmla="*/ 12 w 5"/>
                <a:gd name="T1" fmla="*/ 33 h 4"/>
                <a:gd name="T2" fmla="*/ 0 w 5"/>
                <a:gd name="T3" fmla="*/ 50 h 4"/>
                <a:gd name="T4" fmla="*/ 70 w 5"/>
                <a:gd name="T5" fmla="*/ 20 h 4"/>
                <a:gd name="T6" fmla="*/ 29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2" y="4"/>
                    <a:pt x="3" y="3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1169">
              <a:extLst>
                <a:ext uri="{FF2B5EF4-FFF2-40B4-BE49-F238E27FC236}">
                  <a16:creationId xmlns:a16="http://schemas.microsoft.com/office/drawing/2014/main" id="{D8500FD3-983A-4BC9-86A1-8A99E44BE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040"/>
              <a:ext cx="40" cy="35"/>
            </a:xfrm>
            <a:custGeom>
              <a:avLst/>
              <a:gdLst>
                <a:gd name="T0" fmla="*/ 50 w 16"/>
                <a:gd name="T1" fmla="*/ 0 h 14"/>
                <a:gd name="T2" fmla="*/ 188 w 16"/>
                <a:gd name="T3" fmla="*/ 113 h 14"/>
                <a:gd name="T4" fmla="*/ 83 w 16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3" y="0"/>
                  </a:moveTo>
                  <a:cubicBezTo>
                    <a:pt x="0" y="5"/>
                    <a:pt x="7" y="14"/>
                    <a:pt x="12" y="7"/>
                  </a:cubicBezTo>
                  <a:cubicBezTo>
                    <a:pt x="16" y="1"/>
                    <a:pt x="8" y="0"/>
                    <a:pt x="5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1170">
              <a:extLst>
                <a:ext uri="{FF2B5EF4-FFF2-40B4-BE49-F238E27FC236}">
                  <a16:creationId xmlns:a16="http://schemas.microsoft.com/office/drawing/2014/main" id="{C0EA6AEF-90E1-469E-856E-455364FF6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040"/>
              <a:ext cx="28" cy="20"/>
            </a:xfrm>
            <a:custGeom>
              <a:avLst/>
              <a:gdLst>
                <a:gd name="T0" fmla="*/ 117 w 11"/>
                <a:gd name="T1" fmla="*/ 20 h 8"/>
                <a:gd name="T2" fmla="*/ 163 w 11"/>
                <a:gd name="T3" fmla="*/ 0 h 8"/>
                <a:gd name="T4" fmla="*/ 97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0" y="4"/>
                    <a:pt x="11" y="8"/>
                    <a:pt x="10" y="0"/>
                  </a:cubicBezTo>
                  <a:cubicBezTo>
                    <a:pt x="8" y="0"/>
                    <a:pt x="7" y="0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1171">
              <a:extLst>
                <a:ext uri="{FF2B5EF4-FFF2-40B4-BE49-F238E27FC236}">
                  <a16:creationId xmlns:a16="http://schemas.microsoft.com/office/drawing/2014/main" id="{63CAED8B-096B-4E5A-949D-273C0CC96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027"/>
              <a:ext cx="32" cy="23"/>
            </a:xfrm>
            <a:custGeom>
              <a:avLst/>
              <a:gdLst>
                <a:gd name="T0" fmla="*/ 62 w 13"/>
                <a:gd name="T1" fmla="*/ 33 h 9"/>
                <a:gd name="T2" fmla="*/ 121 w 13"/>
                <a:gd name="T3" fmla="*/ 118 h 9"/>
                <a:gd name="T4" fmla="*/ 74 w 13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4" y="2"/>
                  </a:moveTo>
                  <a:cubicBezTo>
                    <a:pt x="8" y="0"/>
                    <a:pt x="13" y="4"/>
                    <a:pt x="8" y="7"/>
                  </a:cubicBezTo>
                  <a:cubicBezTo>
                    <a:pt x="5" y="9"/>
                    <a:pt x="0" y="4"/>
                    <a:pt x="5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1172">
              <a:extLst>
                <a:ext uri="{FF2B5EF4-FFF2-40B4-BE49-F238E27FC236}">
                  <a16:creationId xmlns:a16="http://schemas.microsoft.com/office/drawing/2014/main" id="{B3A00D01-F9C4-4C58-A62B-57966C631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050"/>
              <a:ext cx="30" cy="22"/>
            </a:xfrm>
            <a:custGeom>
              <a:avLst/>
              <a:gdLst>
                <a:gd name="T0" fmla="*/ 95 w 12"/>
                <a:gd name="T1" fmla="*/ 42 h 9"/>
                <a:gd name="T2" fmla="*/ 113 w 12"/>
                <a:gd name="T3" fmla="*/ 120 h 9"/>
                <a:gd name="T4" fmla="*/ 83 w 12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3"/>
                  </a:moveTo>
                  <a:cubicBezTo>
                    <a:pt x="0" y="1"/>
                    <a:pt x="2" y="9"/>
                    <a:pt x="7" y="8"/>
                  </a:cubicBezTo>
                  <a:cubicBezTo>
                    <a:pt x="12" y="6"/>
                    <a:pt x="11" y="0"/>
                    <a:pt x="5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Freeform 1173">
              <a:extLst>
                <a:ext uri="{FF2B5EF4-FFF2-40B4-BE49-F238E27FC236}">
                  <a16:creationId xmlns:a16="http://schemas.microsoft.com/office/drawing/2014/main" id="{7513BDA8-77FE-416B-811E-C5CF5BE2A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077"/>
              <a:ext cx="38" cy="28"/>
            </a:xfrm>
            <a:custGeom>
              <a:avLst/>
              <a:gdLst>
                <a:gd name="T0" fmla="*/ 0 w 15"/>
                <a:gd name="T1" fmla="*/ 84 h 11"/>
                <a:gd name="T2" fmla="*/ 20 w 15"/>
                <a:gd name="T3" fmla="*/ 2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5"/>
                  </a:moveTo>
                  <a:cubicBezTo>
                    <a:pt x="5" y="11"/>
                    <a:pt x="15" y="0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Freeform 1174">
              <a:extLst>
                <a:ext uri="{FF2B5EF4-FFF2-40B4-BE49-F238E27FC236}">
                  <a16:creationId xmlns:a16="http://schemas.microsoft.com/office/drawing/2014/main" id="{5734577F-CA05-470F-90C5-00718EC26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3077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21 w 5"/>
                <a:gd name="T3" fmla="*/ 21 h 3"/>
                <a:gd name="T4" fmla="*/ 68 w 5"/>
                <a:gd name="T5" fmla="*/ 56 h 3"/>
                <a:gd name="T6" fmla="*/ 34 w 5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5" y="0"/>
                    <a:pt x="4" y="1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Freeform 1175">
              <a:extLst>
                <a:ext uri="{FF2B5EF4-FFF2-40B4-BE49-F238E27FC236}">
                  <a16:creationId xmlns:a16="http://schemas.microsoft.com/office/drawing/2014/main" id="{C1905A35-0353-4FE5-A24C-F1CA8E463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3065"/>
              <a:ext cx="8" cy="10"/>
            </a:xfrm>
            <a:custGeom>
              <a:avLst/>
              <a:gdLst>
                <a:gd name="T0" fmla="*/ 21 w 3"/>
                <a:gd name="T1" fmla="*/ 20 h 4"/>
                <a:gd name="T2" fmla="*/ 21 w 3"/>
                <a:gd name="T3" fmla="*/ 63 h 4"/>
                <a:gd name="T4" fmla="*/ 56 w 3"/>
                <a:gd name="T5" fmla="*/ 0 h 4"/>
                <a:gd name="T6" fmla="*/ 21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Freeform 1176">
              <a:extLst>
                <a:ext uri="{FF2B5EF4-FFF2-40B4-BE49-F238E27FC236}">
                  <a16:creationId xmlns:a16="http://schemas.microsoft.com/office/drawing/2014/main" id="{C6473BEB-A905-47F3-AFFA-A8EE2C01A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3040"/>
              <a:ext cx="3" cy="7"/>
            </a:xfrm>
            <a:custGeom>
              <a:avLst/>
              <a:gdLst>
                <a:gd name="T0" fmla="*/ 27 w 1"/>
                <a:gd name="T1" fmla="*/ 28 h 3"/>
                <a:gd name="T2" fmla="*/ 27 w 1"/>
                <a:gd name="T3" fmla="*/ 28 h 3"/>
                <a:gd name="T4" fmla="*/ 0 w 1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2"/>
                    <a:pt x="1" y="3"/>
                    <a:pt x="1" y="2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Freeform 1177">
              <a:extLst>
                <a:ext uri="{FF2B5EF4-FFF2-40B4-BE49-F238E27FC236}">
                  <a16:creationId xmlns:a16="http://schemas.microsoft.com/office/drawing/2014/main" id="{7B124A1C-CC4E-4D8C-9DDC-EFEB37546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040"/>
              <a:ext cx="5" cy="10"/>
            </a:xfrm>
            <a:custGeom>
              <a:avLst/>
              <a:gdLst>
                <a:gd name="T0" fmla="*/ 33 w 2"/>
                <a:gd name="T1" fmla="*/ 50 h 4"/>
                <a:gd name="T2" fmla="*/ 33 w 2"/>
                <a:gd name="T3" fmla="*/ 63 h 4"/>
                <a:gd name="T4" fmla="*/ 20 w 2"/>
                <a:gd name="T5" fmla="*/ 0 h 4"/>
                <a:gd name="T6" fmla="*/ 0 w 2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3"/>
                    <a:pt x="1" y="4"/>
                    <a:pt x="2" y="4"/>
                  </a:cubicBezTo>
                  <a:cubicBezTo>
                    <a:pt x="2" y="2"/>
                    <a:pt x="2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Freeform 1178">
              <a:extLst>
                <a:ext uri="{FF2B5EF4-FFF2-40B4-BE49-F238E27FC236}">
                  <a16:creationId xmlns:a16="http://schemas.microsoft.com/office/drawing/2014/main" id="{94E06E33-928A-4A71-B756-B5F44A376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3020"/>
              <a:ext cx="25" cy="20"/>
            </a:xfrm>
            <a:custGeom>
              <a:avLst/>
              <a:gdLst>
                <a:gd name="T0" fmla="*/ 63 w 10"/>
                <a:gd name="T1" fmla="*/ 33 h 8"/>
                <a:gd name="T2" fmla="*/ 95 w 10"/>
                <a:gd name="T3" fmla="*/ 113 h 8"/>
                <a:gd name="T4" fmla="*/ 50 w 10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cubicBezTo>
                    <a:pt x="0" y="3"/>
                    <a:pt x="2" y="8"/>
                    <a:pt x="6" y="7"/>
                  </a:cubicBezTo>
                  <a:cubicBezTo>
                    <a:pt x="10" y="5"/>
                    <a:pt x="6" y="0"/>
                    <a:pt x="3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Freeform 1179">
              <a:extLst>
                <a:ext uri="{FF2B5EF4-FFF2-40B4-BE49-F238E27FC236}">
                  <a16:creationId xmlns:a16="http://schemas.microsoft.com/office/drawing/2014/main" id="{542A38D5-1793-421F-81DB-F9513381E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3027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55 h 5"/>
                <a:gd name="T4" fmla="*/ 63 w 4"/>
                <a:gd name="T5" fmla="*/ 0 h 5"/>
                <a:gd name="T6" fmla="*/ 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2" y="5"/>
                    <a:pt x="4" y="3"/>
                    <a:pt x="4" y="0"/>
                  </a:cubicBezTo>
                  <a:cubicBezTo>
                    <a:pt x="2" y="0"/>
                    <a:pt x="1" y="0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1180">
              <a:extLst>
                <a:ext uri="{FF2B5EF4-FFF2-40B4-BE49-F238E27FC236}">
                  <a16:creationId xmlns:a16="http://schemas.microsoft.com/office/drawing/2014/main" id="{899D07CE-E4B5-4593-97AD-C5B766BEC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3012"/>
              <a:ext cx="20" cy="30"/>
            </a:xfrm>
            <a:custGeom>
              <a:avLst/>
              <a:gdLst>
                <a:gd name="T0" fmla="*/ 20 w 8"/>
                <a:gd name="T1" fmla="*/ 63 h 12"/>
                <a:gd name="T2" fmla="*/ 20 w 8"/>
                <a:gd name="T3" fmla="*/ 6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1" y="4"/>
                  </a:moveTo>
                  <a:cubicBezTo>
                    <a:pt x="0" y="12"/>
                    <a:pt x="8" y="0"/>
                    <a:pt x="1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Freeform 1181">
              <a:extLst>
                <a:ext uri="{FF2B5EF4-FFF2-40B4-BE49-F238E27FC236}">
                  <a16:creationId xmlns:a16="http://schemas.microsoft.com/office/drawing/2014/main" id="{5B540235-5A50-4139-AC46-F61330538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020"/>
              <a:ext cx="10" cy="12"/>
            </a:xfrm>
            <a:custGeom>
              <a:avLst/>
              <a:gdLst>
                <a:gd name="T0" fmla="*/ 33 w 4"/>
                <a:gd name="T1" fmla="*/ 0 h 5"/>
                <a:gd name="T2" fmla="*/ 0 w 4"/>
                <a:gd name="T3" fmla="*/ 70 h 5"/>
                <a:gd name="T4" fmla="*/ 63 w 4"/>
                <a:gd name="T5" fmla="*/ 12 h 5"/>
                <a:gd name="T6" fmla="*/ 33 w 4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3" y="5"/>
                    <a:pt x="4" y="3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Freeform 1182">
              <a:extLst>
                <a:ext uri="{FF2B5EF4-FFF2-40B4-BE49-F238E27FC236}">
                  <a16:creationId xmlns:a16="http://schemas.microsoft.com/office/drawing/2014/main" id="{8E8DF052-7681-490F-A493-540A5931B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040"/>
              <a:ext cx="5" cy="7"/>
            </a:xfrm>
            <a:custGeom>
              <a:avLst/>
              <a:gdLst>
                <a:gd name="T0" fmla="*/ 0 w 2"/>
                <a:gd name="T1" fmla="*/ 12 h 3"/>
                <a:gd name="T2" fmla="*/ 20 w 2"/>
                <a:gd name="T3" fmla="*/ 37 h 3"/>
                <a:gd name="T4" fmla="*/ 33 w 2"/>
                <a:gd name="T5" fmla="*/ 0 h 3"/>
                <a:gd name="T6" fmla="*/ 2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2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1" name="Freeform 1183">
              <a:extLst>
                <a:ext uri="{FF2B5EF4-FFF2-40B4-BE49-F238E27FC236}">
                  <a16:creationId xmlns:a16="http://schemas.microsoft.com/office/drawing/2014/main" id="{183067E0-0D78-46BB-B291-8C21854A4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3060"/>
              <a:ext cx="5" cy="7"/>
            </a:xfrm>
            <a:custGeom>
              <a:avLst/>
              <a:gdLst>
                <a:gd name="T0" fmla="*/ 0 w 2"/>
                <a:gd name="T1" fmla="*/ 28 h 3"/>
                <a:gd name="T2" fmla="*/ 20 w 2"/>
                <a:gd name="T3" fmla="*/ 37 h 3"/>
                <a:gd name="T4" fmla="*/ 33 w 2"/>
                <a:gd name="T5" fmla="*/ 28 h 3"/>
                <a:gd name="T6" fmla="*/ 0 w 2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0"/>
                    <a:pt x="1" y="2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Freeform 1184">
              <a:extLst>
                <a:ext uri="{FF2B5EF4-FFF2-40B4-BE49-F238E27FC236}">
                  <a16:creationId xmlns:a16="http://schemas.microsoft.com/office/drawing/2014/main" id="{EC19FC7F-A336-49ED-A2ED-C5A20E2B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3020"/>
              <a:ext cx="8" cy="7"/>
            </a:xfrm>
            <a:custGeom>
              <a:avLst/>
              <a:gdLst>
                <a:gd name="T0" fmla="*/ 0 w 3"/>
                <a:gd name="T1" fmla="*/ 12 h 3"/>
                <a:gd name="T2" fmla="*/ 21 w 3"/>
                <a:gd name="T3" fmla="*/ 37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Freeform 1185">
              <a:extLst>
                <a:ext uri="{FF2B5EF4-FFF2-40B4-BE49-F238E27FC236}">
                  <a16:creationId xmlns:a16="http://schemas.microsoft.com/office/drawing/2014/main" id="{D9495055-2E7E-4E60-ADAE-7C95B9C96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3077"/>
              <a:ext cx="20" cy="20"/>
            </a:xfrm>
            <a:custGeom>
              <a:avLst/>
              <a:gdLst>
                <a:gd name="T0" fmla="*/ 33 w 8"/>
                <a:gd name="T1" fmla="*/ 20 h 8"/>
                <a:gd name="T2" fmla="*/ 83 w 8"/>
                <a:gd name="T3" fmla="*/ 113 h 8"/>
                <a:gd name="T4" fmla="*/ 50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3"/>
                    <a:pt x="1" y="8"/>
                    <a:pt x="5" y="7"/>
                  </a:cubicBezTo>
                  <a:cubicBezTo>
                    <a:pt x="8" y="6"/>
                    <a:pt x="6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Freeform 1186">
              <a:extLst>
                <a:ext uri="{FF2B5EF4-FFF2-40B4-BE49-F238E27FC236}">
                  <a16:creationId xmlns:a16="http://schemas.microsoft.com/office/drawing/2014/main" id="{9AB5522A-C2AE-4466-94DF-6F685DB01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3062"/>
              <a:ext cx="17" cy="15"/>
            </a:xfrm>
            <a:custGeom>
              <a:avLst/>
              <a:gdLst>
                <a:gd name="T0" fmla="*/ 29 w 7"/>
                <a:gd name="T1" fmla="*/ 20 h 6"/>
                <a:gd name="T2" fmla="*/ 58 w 7"/>
                <a:gd name="T3" fmla="*/ 63 h 6"/>
                <a:gd name="T4" fmla="*/ 12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3"/>
                    <a:pt x="2" y="6"/>
                    <a:pt x="4" y="4"/>
                  </a:cubicBezTo>
                  <a:cubicBezTo>
                    <a:pt x="7" y="2"/>
                    <a:pt x="3" y="0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5" name="Freeform 1187">
              <a:extLst>
                <a:ext uri="{FF2B5EF4-FFF2-40B4-BE49-F238E27FC236}">
                  <a16:creationId xmlns:a16="http://schemas.microsoft.com/office/drawing/2014/main" id="{9A9AB13A-C27F-4B55-AED3-148CB08EB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3047"/>
              <a:ext cx="10" cy="18"/>
            </a:xfrm>
            <a:custGeom>
              <a:avLst/>
              <a:gdLst>
                <a:gd name="T0" fmla="*/ 0 w 4"/>
                <a:gd name="T1" fmla="*/ 33 h 7"/>
                <a:gd name="T2" fmla="*/ 63 w 4"/>
                <a:gd name="T3" fmla="*/ 0 h 7"/>
                <a:gd name="T4" fmla="*/ 20 w 4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0" y="7"/>
                    <a:pt x="4" y="3"/>
                    <a:pt x="4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6" name="Freeform 1188">
              <a:extLst>
                <a:ext uri="{FF2B5EF4-FFF2-40B4-BE49-F238E27FC236}">
                  <a16:creationId xmlns:a16="http://schemas.microsoft.com/office/drawing/2014/main" id="{5E7A34C3-4586-4C5A-81F1-9AA89E5B4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3027"/>
              <a:ext cx="15" cy="18"/>
            </a:xfrm>
            <a:custGeom>
              <a:avLst/>
              <a:gdLst>
                <a:gd name="T0" fmla="*/ 0 w 6"/>
                <a:gd name="T1" fmla="*/ 21 h 7"/>
                <a:gd name="T2" fmla="*/ 33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1" y="7"/>
                    <a:pt x="6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Freeform 1189">
              <a:extLst>
                <a:ext uri="{FF2B5EF4-FFF2-40B4-BE49-F238E27FC236}">
                  <a16:creationId xmlns:a16="http://schemas.microsoft.com/office/drawing/2014/main" id="{700A9408-D3C3-4B28-9E07-875B018D3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3005"/>
              <a:ext cx="5" cy="10"/>
            </a:xfrm>
            <a:custGeom>
              <a:avLst/>
              <a:gdLst>
                <a:gd name="T0" fmla="*/ 0 w 2"/>
                <a:gd name="T1" fmla="*/ 50 h 4"/>
                <a:gd name="T2" fmla="*/ 33 w 2"/>
                <a:gd name="T3" fmla="*/ 20 h 4"/>
                <a:gd name="T4" fmla="*/ 0 w 2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3"/>
                    <a:pt x="1" y="4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Freeform 1190">
              <a:extLst>
                <a:ext uri="{FF2B5EF4-FFF2-40B4-BE49-F238E27FC236}">
                  <a16:creationId xmlns:a16="http://schemas.microsoft.com/office/drawing/2014/main" id="{5E6FC8CB-2FAE-4F76-BB6F-FECC26327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3052"/>
              <a:ext cx="7" cy="8"/>
            </a:xfrm>
            <a:custGeom>
              <a:avLst/>
              <a:gdLst>
                <a:gd name="T0" fmla="*/ 0 w 3"/>
                <a:gd name="T1" fmla="*/ 21 h 3"/>
                <a:gd name="T2" fmla="*/ 37 w 3"/>
                <a:gd name="T3" fmla="*/ 35 h 3"/>
                <a:gd name="T4" fmla="*/ 37 w 3"/>
                <a:gd name="T5" fmla="*/ 0 h 3"/>
                <a:gd name="T6" fmla="*/ 0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0"/>
                    <a:pt x="2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9" name="Freeform 1191">
              <a:extLst>
                <a:ext uri="{FF2B5EF4-FFF2-40B4-BE49-F238E27FC236}">
                  <a16:creationId xmlns:a16="http://schemas.microsoft.com/office/drawing/2014/main" id="{82FB404F-5A61-4397-B28D-9D80702CC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3037"/>
              <a:ext cx="10" cy="10"/>
            </a:xfrm>
            <a:custGeom>
              <a:avLst/>
              <a:gdLst>
                <a:gd name="T0" fmla="*/ 0 w 4"/>
                <a:gd name="T1" fmla="*/ 20 h 4"/>
                <a:gd name="T2" fmla="*/ 20 w 4"/>
                <a:gd name="T3" fmla="*/ 6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2"/>
                    <a:pt x="4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Freeform 1192">
              <a:extLst>
                <a:ext uri="{FF2B5EF4-FFF2-40B4-BE49-F238E27FC236}">
                  <a16:creationId xmlns:a16="http://schemas.microsoft.com/office/drawing/2014/main" id="{459A083E-2F24-4BBA-8A2A-3F3A178EB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3007"/>
              <a:ext cx="10" cy="10"/>
            </a:xfrm>
            <a:custGeom>
              <a:avLst/>
              <a:gdLst>
                <a:gd name="T0" fmla="*/ 50 w 4"/>
                <a:gd name="T1" fmla="*/ 33 h 4"/>
                <a:gd name="T2" fmla="*/ 50 w 4"/>
                <a:gd name="T3" fmla="*/ 63 h 4"/>
                <a:gd name="T4" fmla="*/ 50 w 4"/>
                <a:gd name="T5" fmla="*/ 0 h 4"/>
                <a:gd name="T6" fmla="*/ 0 w 4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2"/>
                    <a:pt x="2" y="3"/>
                    <a:pt x="3" y="4"/>
                  </a:cubicBezTo>
                  <a:cubicBezTo>
                    <a:pt x="4" y="2"/>
                    <a:pt x="3" y="2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1" name="Freeform 1193">
              <a:extLst>
                <a:ext uri="{FF2B5EF4-FFF2-40B4-BE49-F238E27FC236}">
                  <a16:creationId xmlns:a16="http://schemas.microsoft.com/office/drawing/2014/main" id="{F41496DA-CB5C-40B5-9974-F8343E966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037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20 w 4"/>
                <a:gd name="T3" fmla="*/ 88 h 5"/>
                <a:gd name="T4" fmla="*/ 50 w 4"/>
                <a:gd name="T5" fmla="*/ 0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5"/>
                    <a:pt x="4" y="2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Freeform 1194">
              <a:extLst>
                <a:ext uri="{FF2B5EF4-FFF2-40B4-BE49-F238E27FC236}">
                  <a16:creationId xmlns:a16="http://schemas.microsoft.com/office/drawing/2014/main" id="{8DAF2E17-254E-492F-B0A6-C0E79E49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052"/>
              <a:ext cx="7" cy="10"/>
            </a:xfrm>
            <a:custGeom>
              <a:avLst/>
              <a:gdLst>
                <a:gd name="T0" fmla="*/ 12 w 3"/>
                <a:gd name="T1" fmla="*/ 50 h 4"/>
                <a:gd name="T2" fmla="*/ 12 w 3"/>
                <a:gd name="T3" fmla="*/ 63 h 4"/>
                <a:gd name="T4" fmla="*/ 37 w 3"/>
                <a:gd name="T5" fmla="*/ 20 h 4"/>
                <a:gd name="T6" fmla="*/ 28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3" y="3"/>
                    <a:pt x="3" y="3"/>
                    <a:pt x="3" y="1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Freeform 1195">
              <a:extLst>
                <a:ext uri="{FF2B5EF4-FFF2-40B4-BE49-F238E27FC236}">
                  <a16:creationId xmlns:a16="http://schemas.microsoft.com/office/drawing/2014/main" id="{E2FA61B1-7154-42FD-8278-536602AF7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072"/>
              <a:ext cx="28" cy="18"/>
            </a:xfrm>
            <a:custGeom>
              <a:avLst/>
              <a:gdLst>
                <a:gd name="T0" fmla="*/ 51 w 11"/>
                <a:gd name="T1" fmla="*/ 0 h 7"/>
                <a:gd name="T2" fmla="*/ 51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0" y="7"/>
                    <a:pt x="11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4" name="Freeform 1196">
              <a:extLst>
                <a:ext uri="{FF2B5EF4-FFF2-40B4-BE49-F238E27FC236}">
                  <a16:creationId xmlns:a16="http://schemas.microsoft.com/office/drawing/2014/main" id="{0404EFDE-E1CD-4D3E-A5C6-5C265AC65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080"/>
              <a:ext cx="28" cy="37"/>
            </a:xfrm>
            <a:custGeom>
              <a:avLst/>
              <a:gdLst>
                <a:gd name="T0" fmla="*/ 20 w 11"/>
                <a:gd name="T1" fmla="*/ 74 h 15"/>
                <a:gd name="T2" fmla="*/ 33 w 11"/>
                <a:gd name="T3" fmla="*/ 6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1" y="5"/>
                  </a:moveTo>
                  <a:cubicBezTo>
                    <a:pt x="0" y="15"/>
                    <a:pt x="11" y="0"/>
                    <a:pt x="2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5" name="Freeform 1197">
              <a:extLst>
                <a:ext uri="{FF2B5EF4-FFF2-40B4-BE49-F238E27FC236}">
                  <a16:creationId xmlns:a16="http://schemas.microsoft.com/office/drawing/2014/main" id="{E2D14E30-1667-4CA2-9188-F317FCF17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077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20 w 2"/>
                <a:gd name="T5" fmla="*/ 0 h 2"/>
                <a:gd name="T6" fmla="*/ 2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2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Freeform 1198">
              <a:extLst>
                <a:ext uri="{FF2B5EF4-FFF2-40B4-BE49-F238E27FC236}">
                  <a16:creationId xmlns:a16="http://schemas.microsoft.com/office/drawing/2014/main" id="{C248BAB9-5CC6-4252-ADB6-EF2A1EE11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3070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33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1199">
              <a:extLst>
                <a:ext uri="{FF2B5EF4-FFF2-40B4-BE49-F238E27FC236}">
                  <a16:creationId xmlns:a16="http://schemas.microsoft.com/office/drawing/2014/main" id="{A9C5CD36-0CD3-49D3-B548-9B2B51138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052"/>
              <a:ext cx="8" cy="10"/>
            </a:xfrm>
            <a:custGeom>
              <a:avLst/>
              <a:gdLst>
                <a:gd name="T0" fmla="*/ 21 w 3"/>
                <a:gd name="T1" fmla="*/ 33 h 4"/>
                <a:gd name="T2" fmla="*/ 56 w 3"/>
                <a:gd name="T3" fmla="*/ 63 h 4"/>
                <a:gd name="T4" fmla="*/ 21 w 3"/>
                <a:gd name="T5" fmla="*/ 6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3" y="0"/>
                    <a:pt x="0" y="0"/>
                    <a:pt x="1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Freeform 1200">
              <a:extLst>
                <a:ext uri="{FF2B5EF4-FFF2-40B4-BE49-F238E27FC236}">
                  <a16:creationId xmlns:a16="http://schemas.microsoft.com/office/drawing/2014/main" id="{092B9352-BCDC-4054-B6DD-2C6958E5B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3052"/>
              <a:ext cx="40" cy="25"/>
            </a:xfrm>
            <a:custGeom>
              <a:avLst/>
              <a:gdLst>
                <a:gd name="T0" fmla="*/ 145 w 16"/>
                <a:gd name="T1" fmla="*/ 113 h 10"/>
                <a:gd name="T2" fmla="*/ 125 w 16"/>
                <a:gd name="T3" fmla="*/ 145 h 10"/>
                <a:gd name="T4" fmla="*/ 158 w 16"/>
                <a:gd name="T5" fmla="*/ 158 h 10"/>
                <a:gd name="T6" fmla="*/ 158 w 16"/>
                <a:gd name="T7" fmla="*/ 15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0">
                  <a:moveTo>
                    <a:pt x="9" y="7"/>
                  </a:moveTo>
                  <a:cubicBezTo>
                    <a:pt x="9" y="8"/>
                    <a:pt x="8" y="8"/>
                    <a:pt x="8" y="9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6" y="0"/>
                    <a:pt x="0" y="8"/>
                    <a:pt x="10" y="1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9" name="Freeform 1201">
              <a:extLst>
                <a:ext uri="{FF2B5EF4-FFF2-40B4-BE49-F238E27FC236}">
                  <a16:creationId xmlns:a16="http://schemas.microsoft.com/office/drawing/2014/main" id="{62026368-204F-4D78-94F8-C0CAF5293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3082"/>
              <a:ext cx="15" cy="18"/>
            </a:xfrm>
            <a:custGeom>
              <a:avLst/>
              <a:gdLst>
                <a:gd name="T0" fmla="*/ 0 w 6"/>
                <a:gd name="T1" fmla="*/ 33 h 7"/>
                <a:gd name="T2" fmla="*/ 33 w 6"/>
                <a:gd name="T3" fmla="*/ 0 h 7"/>
                <a:gd name="T4" fmla="*/ 0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0" y="7"/>
                    <a:pt x="6" y="3"/>
                    <a:pt x="2" y="0"/>
                  </a:cubicBezTo>
                  <a:cubicBezTo>
                    <a:pt x="0" y="0"/>
                    <a:pt x="1" y="1"/>
                    <a:pt x="0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Freeform 1202">
              <a:extLst>
                <a:ext uri="{FF2B5EF4-FFF2-40B4-BE49-F238E27FC236}">
                  <a16:creationId xmlns:a16="http://schemas.microsoft.com/office/drawing/2014/main" id="{675A7752-2143-435E-A090-108FEA37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070"/>
              <a:ext cx="15" cy="40"/>
            </a:xfrm>
            <a:custGeom>
              <a:avLst/>
              <a:gdLst>
                <a:gd name="T0" fmla="*/ 0 w 6"/>
                <a:gd name="T1" fmla="*/ 145 h 16"/>
                <a:gd name="T2" fmla="*/ 20 w 6"/>
                <a:gd name="T3" fmla="*/ 9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0" y="9"/>
                  </a:moveTo>
                  <a:cubicBezTo>
                    <a:pt x="3" y="16"/>
                    <a:pt x="6" y="0"/>
                    <a:pt x="1" y="6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Freeform 1203">
              <a:extLst>
                <a:ext uri="{FF2B5EF4-FFF2-40B4-BE49-F238E27FC236}">
                  <a16:creationId xmlns:a16="http://schemas.microsoft.com/office/drawing/2014/main" id="{CB4AD26D-0102-4C55-A923-306CC3B47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052"/>
              <a:ext cx="43" cy="48"/>
            </a:xfrm>
            <a:custGeom>
              <a:avLst/>
              <a:gdLst>
                <a:gd name="T0" fmla="*/ 51 w 17"/>
                <a:gd name="T1" fmla="*/ 96 h 19"/>
                <a:gd name="T2" fmla="*/ 83 w 17"/>
                <a:gd name="T3" fmla="*/ 5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3" y="6"/>
                  </a:moveTo>
                  <a:cubicBezTo>
                    <a:pt x="0" y="19"/>
                    <a:pt x="17" y="0"/>
                    <a:pt x="5" y="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1204">
              <a:extLst>
                <a:ext uri="{FF2B5EF4-FFF2-40B4-BE49-F238E27FC236}">
                  <a16:creationId xmlns:a16="http://schemas.microsoft.com/office/drawing/2014/main" id="{8002CA0F-20F4-404D-8E8E-397F30C52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045"/>
              <a:ext cx="8" cy="12"/>
            </a:xfrm>
            <a:custGeom>
              <a:avLst/>
              <a:gdLst>
                <a:gd name="T0" fmla="*/ 0 w 3"/>
                <a:gd name="T1" fmla="*/ 41 h 5"/>
                <a:gd name="T2" fmla="*/ 56 w 3"/>
                <a:gd name="T3" fmla="*/ 0 h 5"/>
                <a:gd name="T4" fmla="*/ 21 w 3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2" y="5"/>
                    <a:pt x="3" y="3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1205">
              <a:extLst>
                <a:ext uri="{FF2B5EF4-FFF2-40B4-BE49-F238E27FC236}">
                  <a16:creationId xmlns:a16="http://schemas.microsoft.com/office/drawing/2014/main" id="{15BEF61D-D254-46E3-9742-9C6ABE8EB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045"/>
              <a:ext cx="8" cy="7"/>
            </a:xfrm>
            <a:custGeom>
              <a:avLst/>
              <a:gdLst>
                <a:gd name="T0" fmla="*/ 0 w 3"/>
                <a:gd name="T1" fmla="*/ 12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3"/>
                    <a:pt x="3" y="0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Freeform 1206">
              <a:extLst>
                <a:ext uri="{FF2B5EF4-FFF2-40B4-BE49-F238E27FC236}">
                  <a16:creationId xmlns:a16="http://schemas.microsoft.com/office/drawing/2014/main" id="{6F8DB335-E015-4646-9652-C39649C43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095"/>
              <a:ext cx="12" cy="10"/>
            </a:xfrm>
            <a:custGeom>
              <a:avLst/>
              <a:gdLst>
                <a:gd name="T0" fmla="*/ 12 w 5"/>
                <a:gd name="T1" fmla="*/ 33 h 4"/>
                <a:gd name="T2" fmla="*/ 12 w 5"/>
                <a:gd name="T3" fmla="*/ 50 h 4"/>
                <a:gd name="T4" fmla="*/ 41 w 5"/>
                <a:gd name="T5" fmla="*/ 0 h 4"/>
                <a:gd name="T6" fmla="*/ 29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2"/>
                    <a:pt x="0" y="3"/>
                    <a:pt x="1" y="3"/>
                  </a:cubicBezTo>
                  <a:cubicBezTo>
                    <a:pt x="4" y="4"/>
                    <a:pt x="5" y="3"/>
                    <a:pt x="3" y="0"/>
                  </a:cubicBezTo>
                  <a:cubicBezTo>
                    <a:pt x="1" y="0"/>
                    <a:pt x="2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Freeform 1207">
              <a:extLst>
                <a:ext uri="{FF2B5EF4-FFF2-40B4-BE49-F238E27FC236}">
                  <a16:creationId xmlns:a16="http://schemas.microsoft.com/office/drawing/2014/main" id="{BBCC9051-886E-4453-85B6-1AF5ED2E9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095"/>
              <a:ext cx="10" cy="12"/>
            </a:xfrm>
            <a:custGeom>
              <a:avLst/>
              <a:gdLst>
                <a:gd name="T0" fmla="*/ 0 w 4"/>
                <a:gd name="T1" fmla="*/ 12 h 5"/>
                <a:gd name="T2" fmla="*/ 20 w 4"/>
                <a:gd name="T3" fmla="*/ 70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6" name="Freeform 1208">
              <a:extLst>
                <a:ext uri="{FF2B5EF4-FFF2-40B4-BE49-F238E27FC236}">
                  <a16:creationId xmlns:a16="http://schemas.microsoft.com/office/drawing/2014/main" id="{5A5A83B8-5586-4ACB-ADD3-A4FFAB2EC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3090"/>
              <a:ext cx="7" cy="7"/>
            </a:xfrm>
            <a:custGeom>
              <a:avLst/>
              <a:gdLst>
                <a:gd name="T0" fmla="*/ 12 w 3"/>
                <a:gd name="T1" fmla="*/ 28 h 3"/>
                <a:gd name="T2" fmla="*/ 28 w 3"/>
                <a:gd name="T3" fmla="*/ 37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1"/>
                    <a:pt x="1" y="1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7" name="Freeform 1209">
              <a:extLst>
                <a:ext uri="{FF2B5EF4-FFF2-40B4-BE49-F238E27FC236}">
                  <a16:creationId xmlns:a16="http://schemas.microsoft.com/office/drawing/2014/main" id="{1B5559CA-0C52-44FB-B3ED-7B62F1A5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095"/>
              <a:ext cx="13" cy="20"/>
            </a:xfrm>
            <a:custGeom>
              <a:avLst/>
              <a:gdLst>
                <a:gd name="T0" fmla="*/ 0 w 5"/>
                <a:gd name="T1" fmla="*/ 63 h 8"/>
                <a:gd name="T2" fmla="*/ 34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cubicBezTo>
                    <a:pt x="2" y="8"/>
                    <a:pt x="5" y="2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8" name="Freeform 1210">
              <a:extLst>
                <a:ext uri="{FF2B5EF4-FFF2-40B4-BE49-F238E27FC236}">
                  <a16:creationId xmlns:a16="http://schemas.microsoft.com/office/drawing/2014/main" id="{5E252F87-E36C-461D-9F18-12E4009CF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3085"/>
              <a:ext cx="15" cy="20"/>
            </a:xfrm>
            <a:custGeom>
              <a:avLst/>
              <a:gdLst>
                <a:gd name="T0" fmla="*/ 33 w 6"/>
                <a:gd name="T1" fmla="*/ 63 h 8"/>
                <a:gd name="T2" fmla="*/ 33 w 6"/>
                <a:gd name="T3" fmla="*/ 125 h 8"/>
                <a:gd name="T4" fmla="*/ 33 w 6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4"/>
                  </a:moveTo>
                  <a:cubicBezTo>
                    <a:pt x="1" y="5"/>
                    <a:pt x="0" y="6"/>
                    <a:pt x="2" y="8"/>
                  </a:cubicBezTo>
                  <a:cubicBezTo>
                    <a:pt x="4" y="6"/>
                    <a:pt x="6" y="0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Freeform 1211">
              <a:extLst>
                <a:ext uri="{FF2B5EF4-FFF2-40B4-BE49-F238E27FC236}">
                  <a16:creationId xmlns:a16="http://schemas.microsoft.com/office/drawing/2014/main" id="{16496634-A277-4154-BCF8-643A84151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3067"/>
              <a:ext cx="12" cy="20"/>
            </a:xfrm>
            <a:custGeom>
              <a:avLst/>
              <a:gdLst>
                <a:gd name="T0" fmla="*/ 41 w 5"/>
                <a:gd name="T1" fmla="*/ 33 h 8"/>
                <a:gd name="T2" fmla="*/ 0 w 5"/>
                <a:gd name="T3" fmla="*/ 125 h 8"/>
                <a:gd name="T4" fmla="*/ 7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3" y="2"/>
                  </a:moveTo>
                  <a:cubicBezTo>
                    <a:pt x="1" y="4"/>
                    <a:pt x="0" y="5"/>
                    <a:pt x="0" y="8"/>
                  </a:cubicBezTo>
                  <a:cubicBezTo>
                    <a:pt x="3" y="8"/>
                    <a:pt x="5" y="4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Freeform 1212">
              <a:extLst>
                <a:ext uri="{FF2B5EF4-FFF2-40B4-BE49-F238E27FC236}">
                  <a16:creationId xmlns:a16="http://schemas.microsoft.com/office/drawing/2014/main" id="{6AC90BFE-A237-456A-AA16-13B4C54DC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677"/>
              <a:ext cx="20" cy="18"/>
            </a:xfrm>
            <a:custGeom>
              <a:avLst/>
              <a:gdLst>
                <a:gd name="T0" fmla="*/ 33 w 8"/>
                <a:gd name="T1" fmla="*/ 33 h 7"/>
                <a:gd name="T2" fmla="*/ 125 w 8"/>
                <a:gd name="T3" fmla="*/ 21 h 7"/>
                <a:gd name="T4" fmla="*/ 33 w 8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2"/>
                  </a:moveTo>
                  <a:cubicBezTo>
                    <a:pt x="0" y="7"/>
                    <a:pt x="8" y="6"/>
                    <a:pt x="8" y="1"/>
                  </a:cubicBezTo>
                  <a:cubicBezTo>
                    <a:pt x="6" y="0"/>
                    <a:pt x="4" y="0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Freeform 1213">
              <a:extLst>
                <a:ext uri="{FF2B5EF4-FFF2-40B4-BE49-F238E27FC236}">
                  <a16:creationId xmlns:a16="http://schemas.microsoft.com/office/drawing/2014/main" id="{C94B87B7-C5EA-4DE3-A999-52B618C6F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672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0 w 5"/>
                <a:gd name="T3" fmla="*/ 50 h 4"/>
                <a:gd name="T4" fmla="*/ 88 w 5"/>
                <a:gd name="T5" fmla="*/ 33 h 4"/>
                <a:gd name="T6" fmla="*/ 34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1" y="2"/>
                    <a:pt x="0" y="3"/>
                  </a:cubicBezTo>
                  <a:cubicBezTo>
                    <a:pt x="2" y="4"/>
                    <a:pt x="3" y="4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Freeform 1214">
              <a:extLst>
                <a:ext uri="{FF2B5EF4-FFF2-40B4-BE49-F238E27FC236}">
                  <a16:creationId xmlns:a16="http://schemas.microsoft.com/office/drawing/2014/main" id="{33BE9670-277E-42F9-9258-FD0FB305C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640"/>
              <a:ext cx="40" cy="37"/>
            </a:xfrm>
            <a:custGeom>
              <a:avLst/>
              <a:gdLst>
                <a:gd name="T0" fmla="*/ 63 w 16"/>
                <a:gd name="T1" fmla="*/ 0 h 15"/>
                <a:gd name="T2" fmla="*/ 175 w 16"/>
                <a:gd name="T3" fmla="*/ 153 h 15"/>
                <a:gd name="T4" fmla="*/ 83 w 16"/>
                <a:gd name="T5" fmla="*/ 4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4" y="0"/>
                  </a:moveTo>
                  <a:cubicBezTo>
                    <a:pt x="0" y="5"/>
                    <a:pt x="5" y="15"/>
                    <a:pt x="11" y="10"/>
                  </a:cubicBezTo>
                  <a:cubicBezTo>
                    <a:pt x="16" y="5"/>
                    <a:pt x="9" y="1"/>
                    <a:pt x="5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Freeform 1215">
              <a:extLst>
                <a:ext uri="{FF2B5EF4-FFF2-40B4-BE49-F238E27FC236}">
                  <a16:creationId xmlns:a16="http://schemas.microsoft.com/office/drawing/2014/main" id="{D7D034BD-B5E8-44AA-986C-FD8B75FB6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650"/>
              <a:ext cx="25" cy="20"/>
            </a:xfrm>
            <a:custGeom>
              <a:avLst/>
              <a:gdLst>
                <a:gd name="T0" fmla="*/ 113 w 10"/>
                <a:gd name="T1" fmla="*/ 20 h 8"/>
                <a:gd name="T2" fmla="*/ 158 w 10"/>
                <a:gd name="T3" fmla="*/ 20 h 8"/>
                <a:gd name="T4" fmla="*/ 95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1"/>
                  </a:moveTo>
                  <a:cubicBezTo>
                    <a:pt x="0" y="2"/>
                    <a:pt x="9" y="8"/>
                    <a:pt x="10" y="1"/>
                  </a:cubicBezTo>
                  <a:cubicBezTo>
                    <a:pt x="9" y="0"/>
                    <a:pt x="7" y="0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Freeform 1216">
              <a:extLst>
                <a:ext uri="{FF2B5EF4-FFF2-40B4-BE49-F238E27FC236}">
                  <a16:creationId xmlns:a16="http://schemas.microsoft.com/office/drawing/2014/main" id="{29BD3327-0870-4839-BCDC-769DD48DD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27"/>
              <a:ext cx="30" cy="20"/>
            </a:xfrm>
            <a:custGeom>
              <a:avLst/>
              <a:gdLst>
                <a:gd name="T0" fmla="*/ 63 w 12"/>
                <a:gd name="T1" fmla="*/ 33 h 8"/>
                <a:gd name="T2" fmla="*/ 113 w 12"/>
                <a:gd name="T3" fmla="*/ 113 h 8"/>
                <a:gd name="T4" fmla="*/ 63 w 12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2"/>
                  </a:moveTo>
                  <a:cubicBezTo>
                    <a:pt x="8" y="0"/>
                    <a:pt x="12" y="5"/>
                    <a:pt x="7" y="7"/>
                  </a:cubicBezTo>
                  <a:cubicBezTo>
                    <a:pt x="3" y="8"/>
                    <a:pt x="0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Freeform 1217">
              <a:extLst>
                <a:ext uri="{FF2B5EF4-FFF2-40B4-BE49-F238E27FC236}">
                  <a16:creationId xmlns:a16="http://schemas.microsoft.com/office/drawing/2014/main" id="{66F019D1-1D12-49BE-B53B-7C5C42285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655"/>
              <a:ext cx="28" cy="22"/>
            </a:xfrm>
            <a:custGeom>
              <a:avLst/>
              <a:gdLst>
                <a:gd name="T0" fmla="*/ 97 w 11"/>
                <a:gd name="T1" fmla="*/ 59 h 9"/>
                <a:gd name="T2" fmla="*/ 97 w 11"/>
                <a:gd name="T3" fmla="*/ 132 h 9"/>
                <a:gd name="T4" fmla="*/ 97 w 11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4"/>
                  </a:moveTo>
                  <a:cubicBezTo>
                    <a:pt x="0" y="0"/>
                    <a:pt x="1" y="9"/>
                    <a:pt x="6" y="9"/>
                  </a:cubicBezTo>
                  <a:cubicBezTo>
                    <a:pt x="11" y="8"/>
                    <a:pt x="11" y="2"/>
                    <a:pt x="6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6" name="Freeform 1218">
              <a:extLst>
                <a:ext uri="{FF2B5EF4-FFF2-40B4-BE49-F238E27FC236}">
                  <a16:creationId xmlns:a16="http://schemas.microsoft.com/office/drawing/2014/main" id="{E91C247B-178A-4791-8349-D960589C5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687"/>
              <a:ext cx="37" cy="28"/>
            </a:xfrm>
            <a:custGeom>
              <a:avLst/>
              <a:gdLst>
                <a:gd name="T0" fmla="*/ 0 w 15"/>
                <a:gd name="T1" fmla="*/ 51 h 11"/>
                <a:gd name="T2" fmla="*/ 12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3"/>
                  </a:moveTo>
                  <a:cubicBezTo>
                    <a:pt x="4" y="11"/>
                    <a:pt x="15" y="2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7" name="Freeform 1219">
              <a:extLst>
                <a:ext uri="{FF2B5EF4-FFF2-40B4-BE49-F238E27FC236}">
                  <a16:creationId xmlns:a16="http://schemas.microsoft.com/office/drawing/2014/main" id="{19662EE9-2485-4FEC-BF72-BDC5B1AE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695"/>
              <a:ext cx="12" cy="10"/>
            </a:xfrm>
            <a:custGeom>
              <a:avLst/>
              <a:gdLst>
                <a:gd name="T0" fmla="*/ 29 w 5"/>
                <a:gd name="T1" fmla="*/ 20 h 4"/>
                <a:gd name="T2" fmla="*/ 0 w 5"/>
                <a:gd name="T3" fmla="*/ 33 h 4"/>
                <a:gd name="T4" fmla="*/ 41 w 5"/>
                <a:gd name="T5" fmla="*/ 63 h 4"/>
                <a:gd name="T6" fmla="*/ 29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0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5" y="2"/>
                    <a:pt x="3" y="2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8" name="Freeform 1220">
              <a:extLst>
                <a:ext uri="{FF2B5EF4-FFF2-40B4-BE49-F238E27FC236}">
                  <a16:creationId xmlns:a16="http://schemas.microsoft.com/office/drawing/2014/main" id="{44C4DCE6-2353-49C1-AF67-3DF7BBCF3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685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20 w 4"/>
                <a:gd name="T3" fmla="*/ 37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3"/>
                    <a:pt x="3" y="2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9" name="Freeform 1221">
              <a:extLst>
                <a:ext uri="{FF2B5EF4-FFF2-40B4-BE49-F238E27FC236}">
                  <a16:creationId xmlns:a16="http://schemas.microsoft.com/office/drawing/2014/main" id="{F305F403-F920-4FC1-AABF-D1452D5B2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657"/>
              <a:ext cx="2" cy="8"/>
            </a:xfrm>
            <a:custGeom>
              <a:avLst/>
              <a:gdLst>
                <a:gd name="T0" fmla="*/ 8 w 1"/>
                <a:gd name="T1" fmla="*/ 35 h 3"/>
                <a:gd name="T2" fmla="*/ 8 w 1"/>
                <a:gd name="T3" fmla="*/ 35 h 3"/>
                <a:gd name="T4" fmla="*/ 0 w 1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2"/>
                    <a:pt x="0" y="3"/>
                    <a:pt x="1" y="2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0" name="Freeform 1222">
              <a:extLst>
                <a:ext uri="{FF2B5EF4-FFF2-40B4-BE49-F238E27FC236}">
                  <a16:creationId xmlns:a16="http://schemas.microsoft.com/office/drawing/2014/main" id="{EAF54BA6-70AC-4E51-9D19-F167DD3FE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655"/>
              <a:ext cx="5" cy="10"/>
            </a:xfrm>
            <a:custGeom>
              <a:avLst/>
              <a:gdLst>
                <a:gd name="T0" fmla="*/ 33 w 2"/>
                <a:gd name="T1" fmla="*/ 50 h 4"/>
                <a:gd name="T2" fmla="*/ 20 w 2"/>
                <a:gd name="T3" fmla="*/ 63 h 4"/>
                <a:gd name="T4" fmla="*/ 20 w 2"/>
                <a:gd name="T5" fmla="*/ 0 h 4"/>
                <a:gd name="T6" fmla="*/ 0 w 2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3"/>
                    <a:pt x="1" y="3"/>
                    <a:pt x="1" y="4"/>
                  </a:cubicBezTo>
                  <a:cubicBezTo>
                    <a:pt x="2" y="1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1" name="Freeform 1223">
              <a:extLst>
                <a:ext uri="{FF2B5EF4-FFF2-40B4-BE49-F238E27FC236}">
                  <a16:creationId xmlns:a16="http://schemas.microsoft.com/office/drawing/2014/main" id="{BD4716A2-30CE-4486-93B1-7AEFB7D37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625"/>
              <a:ext cx="20" cy="17"/>
            </a:xfrm>
            <a:custGeom>
              <a:avLst/>
              <a:gdLst>
                <a:gd name="T0" fmla="*/ 63 w 8"/>
                <a:gd name="T1" fmla="*/ 12 h 7"/>
                <a:gd name="T2" fmla="*/ 63 w 8"/>
                <a:gd name="T3" fmla="*/ 87 h 7"/>
                <a:gd name="T4" fmla="*/ 33 w 8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0" y="1"/>
                    <a:pt x="0" y="7"/>
                    <a:pt x="4" y="6"/>
                  </a:cubicBezTo>
                  <a:cubicBezTo>
                    <a:pt x="8" y="5"/>
                    <a:pt x="6" y="0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2" name="Freeform 1224">
              <a:extLst>
                <a:ext uri="{FF2B5EF4-FFF2-40B4-BE49-F238E27FC236}">
                  <a16:creationId xmlns:a16="http://schemas.microsoft.com/office/drawing/2014/main" id="{BA16082C-FEF2-445C-AB70-207ADD954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632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55 h 5"/>
                <a:gd name="T4" fmla="*/ 63 w 4"/>
                <a:gd name="T5" fmla="*/ 21 h 5"/>
                <a:gd name="T6" fmla="*/ 2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2" y="5"/>
                    <a:pt x="4" y="4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3" name="Freeform 1225">
              <a:extLst>
                <a:ext uri="{FF2B5EF4-FFF2-40B4-BE49-F238E27FC236}">
                  <a16:creationId xmlns:a16="http://schemas.microsoft.com/office/drawing/2014/main" id="{9FE7BB10-CB6B-4CCC-85E9-852AE7951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625"/>
              <a:ext cx="28" cy="25"/>
            </a:xfrm>
            <a:custGeom>
              <a:avLst/>
              <a:gdLst>
                <a:gd name="T0" fmla="*/ 51 w 11"/>
                <a:gd name="T1" fmla="*/ 50 h 10"/>
                <a:gd name="T2" fmla="*/ 51 w 11"/>
                <a:gd name="T3" fmla="*/ 5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3" y="3"/>
                  </a:moveTo>
                  <a:cubicBezTo>
                    <a:pt x="0" y="10"/>
                    <a:pt x="11" y="0"/>
                    <a:pt x="3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4" name="Freeform 1226">
              <a:extLst>
                <a:ext uri="{FF2B5EF4-FFF2-40B4-BE49-F238E27FC236}">
                  <a16:creationId xmlns:a16="http://schemas.microsoft.com/office/drawing/2014/main" id="{464BC388-214B-4D6E-906B-0597E87B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635"/>
              <a:ext cx="12" cy="12"/>
            </a:xfrm>
            <a:custGeom>
              <a:avLst/>
              <a:gdLst>
                <a:gd name="T0" fmla="*/ 41 w 5"/>
                <a:gd name="T1" fmla="*/ 0 h 5"/>
                <a:gd name="T2" fmla="*/ 12 w 5"/>
                <a:gd name="T3" fmla="*/ 58 h 5"/>
                <a:gd name="T4" fmla="*/ 70 w 5"/>
                <a:gd name="T5" fmla="*/ 12 h 5"/>
                <a:gd name="T6" fmla="*/ 41 w 5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5"/>
                    <a:pt x="5" y="3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5" name="Freeform 1227">
              <a:extLst>
                <a:ext uri="{FF2B5EF4-FFF2-40B4-BE49-F238E27FC236}">
                  <a16:creationId xmlns:a16="http://schemas.microsoft.com/office/drawing/2014/main" id="{19430F8A-B5B1-4ABE-8DAE-D749CE1E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662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56 w 3"/>
                <a:gd name="T5" fmla="*/ 21 h 3"/>
                <a:gd name="T6" fmla="*/ 21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2"/>
                    <a:pt x="2" y="2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6" name="Freeform 1228">
              <a:extLst>
                <a:ext uri="{FF2B5EF4-FFF2-40B4-BE49-F238E27FC236}">
                  <a16:creationId xmlns:a16="http://schemas.microsoft.com/office/drawing/2014/main" id="{D1CA383D-F66A-445F-9727-5C45F8158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690"/>
              <a:ext cx="5" cy="7"/>
            </a:xfrm>
            <a:custGeom>
              <a:avLst/>
              <a:gdLst>
                <a:gd name="T0" fmla="*/ 0 w 2"/>
                <a:gd name="T1" fmla="*/ 12 h 3"/>
                <a:gd name="T2" fmla="*/ 20 w 2"/>
                <a:gd name="T3" fmla="*/ 37 h 3"/>
                <a:gd name="T4" fmla="*/ 33 w 2"/>
                <a:gd name="T5" fmla="*/ 28 h 3"/>
                <a:gd name="T6" fmla="*/ 2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7" name="Freeform 1229">
              <a:extLst>
                <a:ext uri="{FF2B5EF4-FFF2-40B4-BE49-F238E27FC236}">
                  <a16:creationId xmlns:a16="http://schemas.microsoft.com/office/drawing/2014/main" id="{83317280-7C2D-4A6D-87D9-44837FC57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642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20 w 4"/>
                <a:gd name="T3" fmla="*/ 56 h 3"/>
                <a:gd name="T4" fmla="*/ 2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4" y="1"/>
                    <a:pt x="3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8" name="Freeform 1230">
              <a:extLst>
                <a:ext uri="{FF2B5EF4-FFF2-40B4-BE49-F238E27FC236}">
                  <a16:creationId xmlns:a16="http://schemas.microsoft.com/office/drawing/2014/main" id="{6585ABB1-889D-454C-9731-1005D7C0B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677"/>
              <a:ext cx="20" cy="15"/>
            </a:xfrm>
            <a:custGeom>
              <a:avLst/>
              <a:gdLst>
                <a:gd name="T0" fmla="*/ 33 w 8"/>
                <a:gd name="T1" fmla="*/ 20 h 6"/>
                <a:gd name="T2" fmla="*/ 63 w 8"/>
                <a:gd name="T3" fmla="*/ 83 h 6"/>
                <a:gd name="T4" fmla="*/ 33 w 8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3"/>
                    <a:pt x="2" y="6"/>
                    <a:pt x="4" y="5"/>
                  </a:cubicBezTo>
                  <a:cubicBezTo>
                    <a:pt x="8" y="3"/>
                    <a:pt x="5" y="0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1231">
              <a:extLst>
                <a:ext uri="{FF2B5EF4-FFF2-40B4-BE49-F238E27FC236}">
                  <a16:creationId xmlns:a16="http://schemas.microsoft.com/office/drawing/2014/main" id="{149D5964-08F4-4936-90B3-A4362B7F7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662"/>
              <a:ext cx="13" cy="18"/>
            </a:xfrm>
            <a:custGeom>
              <a:avLst/>
              <a:gdLst>
                <a:gd name="T0" fmla="*/ 21 w 5"/>
                <a:gd name="T1" fmla="*/ 33 h 7"/>
                <a:gd name="T2" fmla="*/ 88 w 5"/>
                <a:gd name="T3" fmla="*/ 21 h 7"/>
                <a:gd name="T4" fmla="*/ 34 w 5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7"/>
                    <a:pt x="5" y="4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Freeform 1232">
              <a:extLst>
                <a:ext uri="{FF2B5EF4-FFF2-40B4-BE49-F238E27FC236}">
                  <a16:creationId xmlns:a16="http://schemas.microsoft.com/office/drawing/2014/main" id="{B9FCC2FD-1ED1-44DF-A35B-18F569444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645"/>
              <a:ext cx="15" cy="17"/>
            </a:xfrm>
            <a:custGeom>
              <a:avLst/>
              <a:gdLst>
                <a:gd name="T0" fmla="*/ 0 w 6"/>
                <a:gd name="T1" fmla="*/ 12 h 7"/>
                <a:gd name="T2" fmla="*/ 5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0" y="7"/>
                    <a:pt x="6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Freeform 1233">
              <a:extLst>
                <a:ext uri="{FF2B5EF4-FFF2-40B4-BE49-F238E27FC236}">
                  <a16:creationId xmlns:a16="http://schemas.microsoft.com/office/drawing/2014/main" id="{9F9298AE-56F4-46E9-9D7D-9516DE1E6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625"/>
              <a:ext cx="8" cy="7"/>
            </a:xfrm>
            <a:custGeom>
              <a:avLst/>
              <a:gdLst>
                <a:gd name="T0" fmla="*/ 0 w 3"/>
                <a:gd name="T1" fmla="*/ 28 h 3"/>
                <a:gd name="T2" fmla="*/ 56 w 3"/>
                <a:gd name="T3" fmla="*/ 12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Freeform 1234">
              <a:extLst>
                <a:ext uri="{FF2B5EF4-FFF2-40B4-BE49-F238E27FC236}">
                  <a16:creationId xmlns:a16="http://schemas.microsoft.com/office/drawing/2014/main" id="{F865CF42-021C-49F3-AD2F-201CB4558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690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63 h 4"/>
                <a:gd name="T4" fmla="*/ 63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2"/>
                    <a:pt x="0" y="3"/>
                    <a:pt x="2" y="4"/>
                  </a:cubicBezTo>
                  <a:cubicBezTo>
                    <a:pt x="3" y="3"/>
                    <a:pt x="3" y="3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Freeform 1235">
              <a:extLst>
                <a:ext uri="{FF2B5EF4-FFF2-40B4-BE49-F238E27FC236}">
                  <a16:creationId xmlns:a16="http://schemas.microsoft.com/office/drawing/2014/main" id="{2C1A9B4C-E5C3-4998-8DD1-CD9A66852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700"/>
              <a:ext cx="8" cy="7"/>
            </a:xfrm>
            <a:custGeom>
              <a:avLst/>
              <a:gdLst>
                <a:gd name="T0" fmla="*/ 0 w 3"/>
                <a:gd name="T1" fmla="*/ 12 h 3"/>
                <a:gd name="T2" fmla="*/ 35 w 3"/>
                <a:gd name="T3" fmla="*/ 37 h 3"/>
                <a:gd name="T4" fmla="*/ 56 w 3"/>
                <a:gd name="T5" fmla="*/ 12 h 3"/>
                <a:gd name="T6" fmla="*/ 0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4" name="Freeform 1236">
              <a:extLst>
                <a:ext uri="{FF2B5EF4-FFF2-40B4-BE49-F238E27FC236}">
                  <a16:creationId xmlns:a16="http://schemas.microsoft.com/office/drawing/2014/main" id="{BF7DCA3A-E701-4C0F-BB00-3813D1F31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662"/>
              <a:ext cx="13" cy="10"/>
            </a:xfrm>
            <a:custGeom>
              <a:avLst/>
              <a:gdLst>
                <a:gd name="T0" fmla="*/ 0 w 5"/>
                <a:gd name="T1" fmla="*/ 20 h 4"/>
                <a:gd name="T2" fmla="*/ 21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4" y="3"/>
                    <a:pt x="5" y="2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Freeform 1237">
              <a:extLst>
                <a:ext uri="{FF2B5EF4-FFF2-40B4-BE49-F238E27FC236}">
                  <a16:creationId xmlns:a16="http://schemas.microsoft.com/office/drawing/2014/main" id="{8F5F69E4-C85A-449E-943C-E4A2D64C2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635"/>
              <a:ext cx="7" cy="10"/>
            </a:xfrm>
            <a:custGeom>
              <a:avLst/>
              <a:gdLst>
                <a:gd name="T0" fmla="*/ 28 w 3"/>
                <a:gd name="T1" fmla="*/ 50 h 4"/>
                <a:gd name="T2" fmla="*/ 28 w 3"/>
                <a:gd name="T3" fmla="*/ 63 h 4"/>
                <a:gd name="T4" fmla="*/ 37 w 3"/>
                <a:gd name="T5" fmla="*/ 20 h 4"/>
                <a:gd name="T6" fmla="*/ 0 w 3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1" y="4"/>
                    <a:pt x="2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Freeform 1238">
              <a:extLst>
                <a:ext uri="{FF2B5EF4-FFF2-40B4-BE49-F238E27FC236}">
                  <a16:creationId xmlns:a16="http://schemas.microsoft.com/office/drawing/2014/main" id="{ED6997AA-EE42-4B37-874D-1FBC7DD2E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35"/>
              <a:ext cx="10" cy="12"/>
            </a:xfrm>
            <a:custGeom>
              <a:avLst/>
              <a:gdLst>
                <a:gd name="T0" fmla="*/ 0 w 4"/>
                <a:gd name="T1" fmla="*/ 12 h 5"/>
                <a:gd name="T2" fmla="*/ 0 w 4"/>
                <a:gd name="T3" fmla="*/ 58 h 5"/>
                <a:gd name="T4" fmla="*/ 50 w 4"/>
                <a:gd name="T5" fmla="*/ 0 h 5"/>
                <a:gd name="T6" fmla="*/ 20 w 4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3" y="5"/>
                    <a:pt x="4" y="3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7" name="Freeform 1239">
              <a:extLst>
                <a:ext uri="{FF2B5EF4-FFF2-40B4-BE49-F238E27FC236}">
                  <a16:creationId xmlns:a16="http://schemas.microsoft.com/office/drawing/2014/main" id="{FD12F63C-C005-4533-9F3E-77C4C2608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655"/>
              <a:ext cx="10" cy="7"/>
            </a:xfrm>
            <a:custGeom>
              <a:avLst/>
              <a:gdLst>
                <a:gd name="T0" fmla="*/ 20 w 4"/>
                <a:gd name="T1" fmla="*/ 28 h 3"/>
                <a:gd name="T2" fmla="*/ 20 w 4"/>
                <a:gd name="T3" fmla="*/ 37 h 3"/>
                <a:gd name="T4" fmla="*/ 63 w 4"/>
                <a:gd name="T5" fmla="*/ 12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0" y="3"/>
                    <a:pt x="1" y="3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8" name="Freeform 1240">
              <a:extLst>
                <a:ext uri="{FF2B5EF4-FFF2-40B4-BE49-F238E27FC236}">
                  <a16:creationId xmlns:a16="http://schemas.microsoft.com/office/drawing/2014/main" id="{C2231C6B-4BEC-4DA4-9B73-906867EF8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672"/>
              <a:ext cx="32" cy="18"/>
            </a:xfrm>
            <a:custGeom>
              <a:avLst/>
              <a:gdLst>
                <a:gd name="T0" fmla="*/ 74 w 13"/>
                <a:gd name="T1" fmla="*/ 0 h 7"/>
                <a:gd name="T2" fmla="*/ 74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5" y="0"/>
                  </a:moveTo>
                  <a:cubicBezTo>
                    <a:pt x="0" y="7"/>
                    <a:pt x="13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Freeform 1241">
              <a:extLst>
                <a:ext uri="{FF2B5EF4-FFF2-40B4-BE49-F238E27FC236}">
                  <a16:creationId xmlns:a16="http://schemas.microsoft.com/office/drawing/2014/main" id="{573C5F9B-4387-453A-93A1-832E0A748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685"/>
              <a:ext cx="35" cy="30"/>
            </a:xfrm>
            <a:custGeom>
              <a:avLst/>
              <a:gdLst>
                <a:gd name="T0" fmla="*/ 50 w 14"/>
                <a:gd name="T1" fmla="*/ 50 h 12"/>
                <a:gd name="T2" fmla="*/ 63 w 14"/>
                <a:gd name="T3" fmla="*/ 3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3" y="3"/>
                  </a:moveTo>
                  <a:cubicBezTo>
                    <a:pt x="0" y="12"/>
                    <a:pt x="14" y="0"/>
                    <a:pt x="4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Freeform 1242">
              <a:extLst>
                <a:ext uri="{FF2B5EF4-FFF2-40B4-BE49-F238E27FC236}">
                  <a16:creationId xmlns:a16="http://schemas.microsoft.com/office/drawing/2014/main" id="{47A26121-7B28-4A29-AC8C-BA4E549A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2670"/>
              <a:ext cx="5" cy="7"/>
            </a:xfrm>
            <a:custGeom>
              <a:avLst/>
              <a:gdLst>
                <a:gd name="T0" fmla="*/ 20 w 2"/>
                <a:gd name="T1" fmla="*/ 12 h 3"/>
                <a:gd name="T2" fmla="*/ 33 w 2"/>
                <a:gd name="T3" fmla="*/ 12 h 3"/>
                <a:gd name="T4" fmla="*/ 0 w 2"/>
                <a:gd name="T5" fmla="*/ 0 h 3"/>
                <a:gd name="T6" fmla="*/ 0 w 2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3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1" name="Freeform 1243">
              <a:extLst>
                <a:ext uri="{FF2B5EF4-FFF2-40B4-BE49-F238E27FC236}">
                  <a16:creationId xmlns:a16="http://schemas.microsoft.com/office/drawing/2014/main" id="{E71AE249-E711-4BB6-83D7-D58C037F2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655"/>
              <a:ext cx="5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8 h 3"/>
                <a:gd name="T4" fmla="*/ 33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1" y="2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Freeform 1244">
              <a:extLst>
                <a:ext uri="{FF2B5EF4-FFF2-40B4-BE49-F238E27FC236}">
                  <a16:creationId xmlns:a16="http://schemas.microsoft.com/office/drawing/2014/main" id="{189EFBCE-BC85-4BA3-9B53-688283A45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45"/>
              <a:ext cx="7" cy="12"/>
            </a:xfrm>
            <a:custGeom>
              <a:avLst/>
              <a:gdLst>
                <a:gd name="T0" fmla="*/ 12 w 3"/>
                <a:gd name="T1" fmla="*/ 29 h 5"/>
                <a:gd name="T2" fmla="*/ 28 w 3"/>
                <a:gd name="T3" fmla="*/ 70 h 5"/>
                <a:gd name="T4" fmla="*/ 0 w 3"/>
                <a:gd name="T5" fmla="*/ 5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1" y="3"/>
                    <a:pt x="1" y="4"/>
                    <a:pt x="2" y="5"/>
                  </a:cubicBezTo>
                  <a:cubicBezTo>
                    <a:pt x="3" y="1"/>
                    <a:pt x="0" y="0"/>
                    <a:pt x="0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3" name="Freeform 1245">
              <a:extLst>
                <a:ext uri="{FF2B5EF4-FFF2-40B4-BE49-F238E27FC236}">
                  <a16:creationId xmlns:a16="http://schemas.microsoft.com/office/drawing/2014/main" id="{BAC8FD86-2DB0-418C-A4E6-D1541E45F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52"/>
              <a:ext cx="42" cy="23"/>
            </a:xfrm>
            <a:custGeom>
              <a:avLst/>
              <a:gdLst>
                <a:gd name="T0" fmla="*/ 133 w 17"/>
                <a:gd name="T1" fmla="*/ 97 h 9"/>
                <a:gd name="T2" fmla="*/ 104 w 17"/>
                <a:gd name="T3" fmla="*/ 118 h 9"/>
                <a:gd name="T4" fmla="*/ 133 w 17"/>
                <a:gd name="T5" fmla="*/ 151 h 9"/>
                <a:gd name="T6" fmla="*/ 133 w 17"/>
                <a:gd name="T7" fmla="*/ 15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9" y="6"/>
                  </a:moveTo>
                  <a:cubicBezTo>
                    <a:pt x="8" y="6"/>
                    <a:pt x="7" y="6"/>
                    <a:pt x="7" y="7"/>
                  </a:cubicBezTo>
                  <a:cubicBezTo>
                    <a:pt x="8" y="8"/>
                    <a:pt x="8" y="8"/>
                    <a:pt x="9" y="9"/>
                  </a:cubicBezTo>
                  <a:cubicBezTo>
                    <a:pt x="17" y="0"/>
                    <a:pt x="0" y="4"/>
                    <a:pt x="9" y="9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Freeform 1246">
              <a:extLst>
                <a:ext uri="{FF2B5EF4-FFF2-40B4-BE49-F238E27FC236}">
                  <a16:creationId xmlns:a16="http://schemas.microsoft.com/office/drawing/2014/main" id="{1F76889C-9717-4554-815A-7A0C000B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682"/>
              <a:ext cx="20" cy="38"/>
            </a:xfrm>
            <a:custGeom>
              <a:avLst/>
              <a:gdLst>
                <a:gd name="T0" fmla="*/ 0 w 8"/>
                <a:gd name="T1" fmla="*/ 117 h 15"/>
                <a:gd name="T2" fmla="*/ 33 w 8"/>
                <a:gd name="T3" fmla="*/ 8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7"/>
                  </a:moveTo>
                  <a:cubicBezTo>
                    <a:pt x="2" y="15"/>
                    <a:pt x="8" y="0"/>
                    <a:pt x="2" y="5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5" name="Freeform 1247">
              <a:extLst>
                <a:ext uri="{FF2B5EF4-FFF2-40B4-BE49-F238E27FC236}">
                  <a16:creationId xmlns:a16="http://schemas.microsoft.com/office/drawing/2014/main" id="{BDA03CBF-4A51-4EBA-B9E8-56982C4FD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665"/>
              <a:ext cx="53" cy="37"/>
            </a:xfrm>
            <a:custGeom>
              <a:avLst/>
              <a:gdLst>
                <a:gd name="T0" fmla="*/ 96 w 21"/>
                <a:gd name="T1" fmla="*/ 30 h 15"/>
                <a:gd name="T2" fmla="*/ 146 w 2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6" y="2"/>
                  </a:moveTo>
                  <a:cubicBezTo>
                    <a:pt x="0" y="15"/>
                    <a:pt x="21" y="0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6" name="Freeform 1248">
              <a:extLst>
                <a:ext uri="{FF2B5EF4-FFF2-40B4-BE49-F238E27FC236}">
                  <a16:creationId xmlns:a16="http://schemas.microsoft.com/office/drawing/2014/main" id="{624E1E0F-5D19-441E-BA4E-38AB6D50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650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37 w 3"/>
                <a:gd name="T3" fmla="*/ 0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4"/>
                    <a:pt x="3" y="3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7" name="Freeform 1249">
              <a:extLst>
                <a:ext uri="{FF2B5EF4-FFF2-40B4-BE49-F238E27FC236}">
                  <a16:creationId xmlns:a16="http://schemas.microsoft.com/office/drawing/2014/main" id="{98E2CC1E-0BED-4AF0-97F6-A87A1B5C8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37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2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4" y="1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Freeform 1250">
              <a:extLst>
                <a:ext uri="{FF2B5EF4-FFF2-40B4-BE49-F238E27FC236}">
                  <a16:creationId xmlns:a16="http://schemas.microsoft.com/office/drawing/2014/main" id="{85A56EA0-0DC3-4C92-A46E-540A5717B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685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0 w 4"/>
                <a:gd name="T3" fmla="*/ 50 h 4"/>
                <a:gd name="T4" fmla="*/ 50 w 4"/>
                <a:gd name="T5" fmla="*/ 0 h 4"/>
                <a:gd name="T6" fmla="*/ 33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3" y="4"/>
                    <a:pt x="4" y="3"/>
                    <a:pt x="3" y="0"/>
                  </a:cubicBezTo>
                  <a:cubicBezTo>
                    <a:pt x="1" y="0"/>
                    <a:pt x="2" y="1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9" name="Freeform 1251">
              <a:extLst>
                <a:ext uri="{FF2B5EF4-FFF2-40B4-BE49-F238E27FC236}">
                  <a16:creationId xmlns:a16="http://schemas.microsoft.com/office/drawing/2014/main" id="{73F2682E-3C0C-49DC-B9C7-EAF413D5E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90"/>
              <a:ext cx="12" cy="10"/>
            </a:xfrm>
            <a:custGeom>
              <a:avLst/>
              <a:gdLst>
                <a:gd name="T0" fmla="*/ 12 w 5"/>
                <a:gd name="T1" fmla="*/ 20 h 4"/>
                <a:gd name="T2" fmla="*/ 12 w 5"/>
                <a:gd name="T3" fmla="*/ 63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0" name="Freeform 1252">
              <a:extLst>
                <a:ext uri="{FF2B5EF4-FFF2-40B4-BE49-F238E27FC236}">
                  <a16:creationId xmlns:a16="http://schemas.microsoft.com/office/drawing/2014/main" id="{4B149175-A75A-48DC-8FF6-B01E7549A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675"/>
              <a:ext cx="5" cy="7"/>
            </a:xfrm>
            <a:custGeom>
              <a:avLst/>
              <a:gdLst>
                <a:gd name="T0" fmla="*/ 0 w 2"/>
                <a:gd name="T1" fmla="*/ 28 h 3"/>
                <a:gd name="T2" fmla="*/ 20 w 2"/>
                <a:gd name="T3" fmla="*/ 37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1" name="Freeform 1253">
              <a:extLst>
                <a:ext uri="{FF2B5EF4-FFF2-40B4-BE49-F238E27FC236}">
                  <a16:creationId xmlns:a16="http://schemas.microsoft.com/office/drawing/2014/main" id="{EE4B82B1-4872-426C-BA95-9E2039864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697"/>
              <a:ext cx="15" cy="18"/>
            </a:xfrm>
            <a:custGeom>
              <a:avLst/>
              <a:gdLst>
                <a:gd name="T0" fmla="*/ 0 w 6"/>
                <a:gd name="T1" fmla="*/ 33 h 7"/>
                <a:gd name="T2" fmla="*/ 5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1" y="7"/>
                    <a:pt x="6" y="2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2" name="Freeform 1254">
              <a:extLst>
                <a:ext uri="{FF2B5EF4-FFF2-40B4-BE49-F238E27FC236}">
                  <a16:creationId xmlns:a16="http://schemas.microsoft.com/office/drawing/2014/main" id="{40FD390A-4905-49F2-9873-B9B5578C5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685"/>
              <a:ext cx="20" cy="17"/>
            </a:xfrm>
            <a:custGeom>
              <a:avLst/>
              <a:gdLst>
                <a:gd name="T0" fmla="*/ 33 w 8"/>
                <a:gd name="T1" fmla="*/ 58 h 7"/>
                <a:gd name="T2" fmla="*/ 20 w 8"/>
                <a:gd name="T3" fmla="*/ 100 h 7"/>
                <a:gd name="T4" fmla="*/ 50 w 8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4"/>
                  </a:moveTo>
                  <a:cubicBezTo>
                    <a:pt x="1" y="5"/>
                    <a:pt x="0" y="6"/>
                    <a:pt x="1" y="7"/>
                  </a:cubicBezTo>
                  <a:cubicBezTo>
                    <a:pt x="4" y="6"/>
                    <a:pt x="8" y="0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3" name="Freeform 1255">
              <a:extLst>
                <a:ext uri="{FF2B5EF4-FFF2-40B4-BE49-F238E27FC236}">
                  <a16:creationId xmlns:a16="http://schemas.microsoft.com/office/drawing/2014/main" id="{6B157EC0-0427-446A-975F-F7607A04B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680"/>
              <a:ext cx="18" cy="15"/>
            </a:xfrm>
            <a:custGeom>
              <a:avLst/>
              <a:gdLst>
                <a:gd name="T0" fmla="*/ 67 w 7"/>
                <a:gd name="T1" fmla="*/ 20 h 6"/>
                <a:gd name="T2" fmla="*/ 0 w 7"/>
                <a:gd name="T3" fmla="*/ 95 h 6"/>
                <a:gd name="T4" fmla="*/ 118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3" y="6"/>
                    <a:pt x="6" y="3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4" name="Freeform 1256">
              <a:extLst>
                <a:ext uri="{FF2B5EF4-FFF2-40B4-BE49-F238E27FC236}">
                  <a16:creationId xmlns:a16="http://schemas.microsoft.com/office/drawing/2014/main" id="{6893CA40-1AA2-4146-9D39-175D7F7F5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610"/>
              <a:ext cx="18" cy="25"/>
            </a:xfrm>
            <a:custGeom>
              <a:avLst/>
              <a:gdLst>
                <a:gd name="T0" fmla="*/ 100 w 7"/>
                <a:gd name="T1" fmla="*/ 33 h 10"/>
                <a:gd name="T2" fmla="*/ 118 w 7"/>
                <a:gd name="T3" fmla="*/ 63 h 10"/>
                <a:gd name="T4" fmla="*/ 85 w 7"/>
                <a:gd name="T5" fmla="*/ 3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cubicBezTo>
                    <a:pt x="0" y="0"/>
                    <a:pt x="2" y="10"/>
                    <a:pt x="7" y="4"/>
                  </a:cubicBezTo>
                  <a:cubicBezTo>
                    <a:pt x="7" y="3"/>
                    <a:pt x="6" y="3"/>
                    <a:pt x="5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5" name="Freeform 1257">
              <a:extLst>
                <a:ext uri="{FF2B5EF4-FFF2-40B4-BE49-F238E27FC236}">
                  <a16:creationId xmlns:a16="http://schemas.microsoft.com/office/drawing/2014/main" id="{872F5773-C2CB-4E6E-941C-D7CA77EB5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610"/>
              <a:ext cx="22" cy="15"/>
            </a:xfrm>
            <a:custGeom>
              <a:avLst/>
              <a:gdLst>
                <a:gd name="T0" fmla="*/ 71 w 9"/>
                <a:gd name="T1" fmla="*/ 20 h 6"/>
                <a:gd name="T2" fmla="*/ 29 w 9"/>
                <a:gd name="T3" fmla="*/ 83 h 6"/>
                <a:gd name="T4" fmla="*/ 59 w 9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5" y="1"/>
                  </a:moveTo>
                  <a:cubicBezTo>
                    <a:pt x="2" y="0"/>
                    <a:pt x="0" y="3"/>
                    <a:pt x="2" y="5"/>
                  </a:cubicBezTo>
                  <a:cubicBezTo>
                    <a:pt x="5" y="6"/>
                    <a:pt x="9" y="2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6" name="Freeform 1258">
              <a:extLst>
                <a:ext uri="{FF2B5EF4-FFF2-40B4-BE49-F238E27FC236}">
                  <a16:creationId xmlns:a16="http://schemas.microsoft.com/office/drawing/2014/main" id="{8D0E0634-72C5-44CB-8E07-E1E5A4A6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625"/>
              <a:ext cx="18" cy="17"/>
            </a:xfrm>
            <a:custGeom>
              <a:avLst/>
              <a:gdLst>
                <a:gd name="T0" fmla="*/ 67 w 7"/>
                <a:gd name="T1" fmla="*/ 12 h 7"/>
                <a:gd name="T2" fmla="*/ 118 w 7"/>
                <a:gd name="T3" fmla="*/ 12 h 7"/>
                <a:gd name="T4" fmla="*/ 54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0" y="0"/>
                    <a:pt x="2" y="7"/>
                    <a:pt x="7" y="1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7" name="Freeform 1259">
              <a:extLst>
                <a:ext uri="{FF2B5EF4-FFF2-40B4-BE49-F238E27FC236}">
                  <a16:creationId xmlns:a16="http://schemas.microsoft.com/office/drawing/2014/main" id="{B9278E37-4FF5-48D6-BFF4-D86A91466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605"/>
              <a:ext cx="22" cy="17"/>
            </a:xfrm>
            <a:custGeom>
              <a:avLst/>
              <a:gdLst>
                <a:gd name="T0" fmla="*/ 90 w 9"/>
                <a:gd name="T1" fmla="*/ 29 h 7"/>
                <a:gd name="T2" fmla="*/ 29 w 9"/>
                <a:gd name="T3" fmla="*/ 70 h 7"/>
                <a:gd name="T4" fmla="*/ 132 w 9"/>
                <a:gd name="T5" fmla="*/ 5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2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3" y="7"/>
                    <a:pt x="8" y="6"/>
                    <a:pt x="9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8" name="Freeform 1260">
              <a:extLst>
                <a:ext uri="{FF2B5EF4-FFF2-40B4-BE49-F238E27FC236}">
                  <a16:creationId xmlns:a16="http://schemas.microsoft.com/office/drawing/2014/main" id="{18E596FA-C8D9-4E04-B5A5-658367B6C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630"/>
              <a:ext cx="18" cy="10"/>
            </a:xfrm>
            <a:custGeom>
              <a:avLst/>
              <a:gdLst>
                <a:gd name="T0" fmla="*/ 85 w 7"/>
                <a:gd name="T1" fmla="*/ 0 h 4"/>
                <a:gd name="T2" fmla="*/ 21 w 7"/>
                <a:gd name="T3" fmla="*/ 20 h 4"/>
                <a:gd name="T4" fmla="*/ 21 w 7"/>
                <a:gd name="T5" fmla="*/ 63 h 4"/>
                <a:gd name="T6" fmla="*/ 118 w 7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5" y="3"/>
                    <a:pt x="7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9" name="Freeform 1261">
              <a:extLst>
                <a:ext uri="{FF2B5EF4-FFF2-40B4-BE49-F238E27FC236}">
                  <a16:creationId xmlns:a16="http://schemas.microsoft.com/office/drawing/2014/main" id="{782CC13A-DFC4-460A-A0BA-14EF16C3F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637"/>
              <a:ext cx="20" cy="20"/>
            </a:xfrm>
            <a:custGeom>
              <a:avLst/>
              <a:gdLst>
                <a:gd name="T0" fmla="*/ 95 w 8"/>
                <a:gd name="T1" fmla="*/ 20 h 8"/>
                <a:gd name="T2" fmla="*/ 20 w 8"/>
                <a:gd name="T3" fmla="*/ 83 h 8"/>
                <a:gd name="T4" fmla="*/ 113 w 8"/>
                <a:gd name="T5" fmla="*/ 3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0" y="2"/>
                    <a:pt x="1" y="5"/>
                  </a:cubicBezTo>
                  <a:cubicBezTo>
                    <a:pt x="3" y="8"/>
                    <a:pt x="8" y="5"/>
                    <a:pt x="7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0" name="Freeform 1262">
              <a:extLst>
                <a:ext uri="{FF2B5EF4-FFF2-40B4-BE49-F238E27FC236}">
                  <a16:creationId xmlns:a16="http://schemas.microsoft.com/office/drawing/2014/main" id="{4007D1A8-4856-44C6-BC2C-35D9857FC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662"/>
              <a:ext cx="17" cy="13"/>
            </a:xfrm>
            <a:custGeom>
              <a:avLst/>
              <a:gdLst>
                <a:gd name="T0" fmla="*/ 41 w 7"/>
                <a:gd name="T1" fmla="*/ 21 h 5"/>
                <a:gd name="T2" fmla="*/ 58 w 7"/>
                <a:gd name="T3" fmla="*/ 88 h 5"/>
                <a:gd name="T4" fmla="*/ 70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1"/>
                  </a:moveTo>
                  <a:cubicBezTo>
                    <a:pt x="1" y="1"/>
                    <a:pt x="0" y="5"/>
                    <a:pt x="4" y="5"/>
                  </a:cubicBezTo>
                  <a:cubicBezTo>
                    <a:pt x="6" y="5"/>
                    <a:pt x="7" y="2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1" name="Freeform 1263">
              <a:extLst>
                <a:ext uri="{FF2B5EF4-FFF2-40B4-BE49-F238E27FC236}">
                  <a16:creationId xmlns:a16="http://schemas.microsoft.com/office/drawing/2014/main" id="{7C23E815-6C2C-4A8C-B601-BF8CEB589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680"/>
              <a:ext cx="12" cy="27"/>
            </a:xfrm>
            <a:custGeom>
              <a:avLst/>
              <a:gdLst>
                <a:gd name="T0" fmla="*/ 29 w 5"/>
                <a:gd name="T1" fmla="*/ 71 h 11"/>
                <a:gd name="T2" fmla="*/ 0 w 5"/>
                <a:gd name="T3" fmla="*/ 91 h 11"/>
                <a:gd name="T4" fmla="*/ 12 w 5"/>
                <a:gd name="T5" fmla="*/ 7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2" y="5"/>
                  </a:moveTo>
                  <a:cubicBezTo>
                    <a:pt x="1" y="5"/>
                    <a:pt x="0" y="5"/>
                    <a:pt x="0" y="6"/>
                  </a:cubicBezTo>
                  <a:cubicBezTo>
                    <a:pt x="5" y="11"/>
                    <a:pt x="2" y="0"/>
                    <a:pt x="1" y="5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2" name="Freeform 1264">
              <a:extLst>
                <a:ext uri="{FF2B5EF4-FFF2-40B4-BE49-F238E27FC236}">
                  <a16:creationId xmlns:a16="http://schemas.microsoft.com/office/drawing/2014/main" id="{CFA30AB1-5FCC-4107-8D5C-609C8CD6F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620"/>
              <a:ext cx="20" cy="12"/>
            </a:xfrm>
            <a:custGeom>
              <a:avLst/>
              <a:gdLst>
                <a:gd name="T0" fmla="*/ 63 w 8"/>
                <a:gd name="T1" fmla="*/ 0 h 5"/>
                <a:gd name="T2" fmla="*/ 50 w 8"/>
                <a:gd name="T3" fmla="*/ 58 h 5"/>
                <a:gd name="T4" fmla="*/ 63 w 8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2" y="1"/>
                    <a:pt x="0" y="4"/>
                    <a:pt x="3" y="4"/>
                  </a:cubicBezTo>
                  <a:cubicBezTo>
                    <a:pt x="5" y="5"/>
                    <a:pt x="8" y="2"/>
                    <a:pt x="4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3" name="Freeform 1265">
              <a:extLst>
                <a:ext uri="{FF2B5EF4-FFF2-40B4-BE49-F238E27FC236}">
                  <a16:creationId xmlns:a16="http://schemas.microsoft.com/office/drawing/2014/main" id="{76B701C5-CD92-4931-BA9F-58853A590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640"/>
              <a:ext cx="18" cy="10"/>
            </a:xfrm>
            <a:custGeom>
              <a:avLst/>
              <a:gdLst>
                <a:gd name="T0" fmla="*/ 33 w 7"/>
                <a:gd name="T1" fmla="*/ 0 h 4"/>
                <a:gd name="T2" fmla="*/ 54 w 7"/>
                <a:gd name="T3" fmla="*/ 50 h 4"/>
                <a:gd name="T4" fmla="*/ 54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1"/>
                    <a:pt x="0" y="3"/>
                    <a:pt x="3" y="3"/>
                  </a:cubicBezTo>
                  <a:cubicBezTo>
                    <a:pt x="6" y="4"/>
                    <a:pt x="7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4" name="Freeform 1266">
              <a:extLst>
                <a:ext uri="{FF2B5EF4-FFF2-40B4-BE49-F238E27FC236}">
                  <a16:creationId xmlns:a16="http://schemas.microsoft.com/office/drawing/2014/main" id="{36F8637D-C4DD-4F3A-8B1F-22F89B34E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12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2"/>
                    <a:pt x="3" y="4"/>
                    <a:pt x="4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5" name="Freeform 1267">
              <a:extLst>
                <a:ext uri="{FF2B5EF4-FFF2-40B4-BE49-F238E27FC236}">
                  <a16:creationId xmlns:a16="http://schemas.microsoft.com/office/drawing/2014/main" id="{936F36D7-2D48-4D07-A5A3-9F72C601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22"/>
              <a:ext cx="7" cy="8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21 h 3"/>
                <a:gd name="T4" fmla="*/ 37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2" y="2"/>
                    <a:pt x="3" y="1"/>
                  </a:cubicBezTo>
                  <a:cubicBezTo>
                    <a:pt x="3" y="0"/>
                    <a:pt x="3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6" name="Freeform 1268">
              <a:extLst>
                <a:ext uri="{FF2B5EF4-FFF2-40B4-BE49-F238E27FC236}">
                  <a16:creationId xmlns:a16="http://schemas.microsoft.com/office/drawing/2014/main" id="{16786FB6-1CCC-425C-A93F-A9189D5F1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635"/>
              <a:ext cx="30" cy="15"/>
            </a:xfrm>
            <a:custGeom>
              <a:avLst/>
              <a:gdLst>
                <a:gd name="T0" fmla="*/ 83 w 12"/>
                <a:gd name="T1" fmla="*/ 20 h 6"/>
                <a:gd name="T2" fmla="*/ 113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5" y="1"/>
                  </a:moveTo>
                  <a:cubicBezTo>
                    <a:pt x="0" y="6"/>
                    <a:pt x="12" y="4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7" name="Freeform 1269">
              <a:extLst>
                <a:ext uri="{FF2B5EF4-FFF2-40B4-BE49-F238E27FC236}">
                  <a16:creationId xmlns:a16="http://schemas.microsoft.com/office/drawing/2014/main" id="{ABAAA4CD-D352-42B5-ABB9-D12637E62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635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12 w 3"/>
                <a:gd name="T3" fmla="*/ 33 h 2"/>
                <a:gd name="T4" fmla="*/ 37 w 3"/>
                <a:gd name="T5" fmla="*/ 33 h 2"/>
                <a:gd name="T6" fmla="*/ 12 w 3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8" name="Freeform 1270">
              <a:extLst>
                <a:ext uri="{FF2B5EF4-FFF2-40B4-BE49-F238E27FC236}">
                  <a16:creationId xmlns:a16="http://schemas.microsoft.com/office/drawing/2014/main" id="{F2CA0237-8D0D-41C2-B838-841E5A7BE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677"/>
              <a:ext cx="5" cy="3"/>
            </a:xfrm>
            <a:custGeom>
              <a:avLst/>
              <a:gdLst>
                <a:gd name="T0" fmla="*/ 20 w 2"/>
                <a:gd name="T1" fmla="*/ 0 h 1"/>
                <a:gd name="T2" fmla="*/ 0 w 2"/>
                <a:gd name="T3" fmla="*/ 27 h 1"/>
                <a:gd name="T4" fmla="*/ 20 w 2"/>
                <a:gd name="T5" fmla="*/ 27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9" name="Freeform 1271">
              <a:extLst>
                <a:ext uri="{FF2B5EF4-FFF2-40B4-BE49-F238E27FC236}">
                  <a16:creationId xmlns:a16="http://schemas.microsoft.com/office/drawing/2014/main" id="{3B2FDACC-9A99-40ED-B8ED-ADE8FACFC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620"/>
              <a:ext cx="18" cy="10"/>
            </a:xfrm>
            <a:custGeom>
              <a:avLst/>
              <a:gdLst>
                <a:gd name="T0" fmla="*/ 85 w 7"/>
                <a:gd name="T1" fmla="*/ 20 h 4"/>
                <a:gd name="T2" fmla="*/ 0 w 7"/>
                <a:gd name="T3" fmla="*/ 63 h 4"/>
                <a:gd name="T4" fmla="*/ 85 w 7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5" y="1"/>
                  </a:moveTo>
                  <a:cubicBezTo>
                    <a:pt x="3" y="0"/>
                    <a:pt x="1" y="1"/>
                    <a:pt x="0" y="4"/>
                  </a:cubicBezTo>
                  <a:cubicBezTo>
                    <a:pt x="3" y="4"/>
                    <a:pt x="7" y="4"/>
                    <a:pt x="5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0" name="Freeform 1272">
              <a:extLst>
                <a:ext uri="{FF2B5EF4-FFF2-40B4-BE49-F238E27FC236}">
                  <a16:creationId xmlns:a16="http://schemas.microsoft.com/office/drawing/2014/main" id="{55ED021F-4359-4482-A255-74EE81EF3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610"/>
              <a:ext cx="20" cy="22"/>
            </a:xfrm>
            <a:custGeom>
              <a:avLst/>
              <a:gdLst>
                <a:gd name="T0" fmla="*/ 63 w 8"/>
                <a:gd name="T1" fmla="*/ 12 h 9"/>
                <a:gd name="T2" fmla="*/ 125 w 8"/>
                <a:gd name="T3" fmla="*/ 59 h 9"/>
                <a:gd name="T4" fmla="*/ 95 w 8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1"/>
                  </a:moveTo>
                  <a:cubicBezTo>
                    <a:pt x="0" y="0"/>
                    <a:pt x="4" y="9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1" name="Freeform 1273">
              <a:extLst>
                <a:ext uri="{FF2B5EF4-FFF2-40B4-BE49-F238E27FC236}">
                  <a16:creationId xmlns:a16="http://schemas.microsoft.com/office/drawing/2014/main" id="{83CF93C5-416C-4C5D-B71A-7F6E0CA5D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635"/>
              <a:ext cx="45" cy="15"/>
            </a:xfrm>
            <a:custGeom>
              <a:avLst/>
              <a:gdLst>
                <a:gd name="T0" fmla="*/ 113 w 18"/>
                <a:gd name="T1" fmla="*/ 0 h 6"/>
                <a:gd name="T2" fmla="*/ 145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7" y="0"/>
                  </a:moveTo>
                  <a:cubicBezTo>
                    <a:pt x="0" y="6"/>
                    <a:pt x="18" y="4"/>
                    <a:pt x="9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2" name="Freeform 1274">
              <a:extLst>
                <a:ext uri="{FF2B5EF4-FFF2-40B4-BE49-F238E27FC236}">
                  <a16:creationId xmlns:a16="http://schemas.microsoft.com/office/drawing/2014/main" id="{2E480FD0-8D47-45C1-9125-666FDEB4A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682"/>
              <a:ext cx="23" cy="23"/>
            </a:xfrm>
            <a:custGeom>
              <a:avLst/>
              <a:gdLst>
                <a:gd name="T0" fmla="*/ 51 w 9"/>
                <a:gd name="T1" fmla="*/ 51 h 9"/>
                <a:gd name="T2" fmla="*/ 97 w 9"/>
                <a:gd name="T3" fmla="*/ 84 h 9"/>
                <a:gd name="T4" fmla="*/ 51 w 9"/>
                <a:gd name="T5" fmla="*/ 6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3" y="3"/>
                  </a:moveTo>
                  <a:cubicBezTo>
                    <a:pt x="0" y="3"/>
                    <a:pt x="3" y="9"/>
                    <a:pt x="6" y="5"/>
                  </a:cubicBezTo>
                  <a:cubicBezTo>
                    <a:pt x="9" y="2"/>
                    <a:pt x="3" y="0"/>
                    <a:pt x="3" y="4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3" name="Freeform 1275">
              <a:extLst>
                <a:ext uri="{FF2B5EF4-FFF2-40B4-BE49-F238E27FC236}">
                  <a16:creationId xmlns:a16="http://schemas.microsoft.com/office/drawing/2014/main" id="{DEBF22CA-AF47-4F87-91B6-2B2643449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610"/>
              <a:ext cx="17" cy="17"/>
            </a:xfrm>
            <a:custGeom>
              <a:avLst/>
              <a:gdLst>
                <a:gd name="T0" fmla="*/ 58 w 7"/>
                <a:gd name="T1" fmla="*/ 29 h 7"/>
                <a:gd name="T2" fmla="*/ 100 w 7"/>
                <a:gd name="T3" fmla="*/ 70 h 7"/>
                <a:gd name="T4" fmla="*/ 58 w 7"/>
                <a:gd name="T5" fmla="*/ 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cubicBezTo>
                    <a:pt x="0" y="5"/>
                    <a:pt x="4" y="7"/>
                    <a:pt x="7" y="5"/>
                  </a:cubicBezTo>
                  <a:cubicBezTo>
                    <a:pt x="7" y="3"/>
                    <a:pt x="5" y="0"/>
                    <a:pt x="4" y="3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4" name="Freeform 1276">
              <a:extLst>
                <a:ext uri="{FF2B5EF4-FFF2-40B4-BE49-F238E27FC236}">
                  <a16:creationId xmlns:a16="http://schemas.microsoft.com/office/drawing/2014/main" id="{DFF53A43-DD71-4749-9754-BE4EEEE1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997"/>
              <a:ext cx="40" cy="20"/>
            </a:xfrm>
            <a:custGeom>
              <a:avLst/>
              <a:gdLst>
                <a:gd name="T0" fmla="*/ 83 w 16"/>
                <a:gd name="T1" fmla="*/ 20 h 8"/>
                <a:gd name="T2" fmla="*/ 95 w 1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8">
                  <a:moveTo>
                    <a:pt x="5" y="1"/>
                  </a:moveTo>
                  <a:cubicBezTo>
                    <a:pt x="0" y="8"/>
                    <a:pt x="16" y="2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5" name="Freeform 1277">
              <a:extLst>
                <a:ext uri="{FF2B5EF4-FFF2-40B4-BE49-F238E27FC236}">
                  <a16:creationId xmlns:a16="http://schemas.microsoft.com/office/drawing/2014/main" id="{4B0FDBA4-245B-4C13-BFD6-43CA115D7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3002"/>
              <a:ext cx="18" cy="13"/>
            </a:xfrm>
            <a:custGeom>
              <a:avLst/>
              <a:gdLst>
                <a:gd name="T0" fmla="*/ 33 w 7"/>
                <a:gd name="T1" fmla="*/ 34 h 5"/>
                <a:gd name="T2" fmla="*/ 21 w 7"/>
                <a:gd name="T3" fmla="*/ 88 h 5"/>
                <a:gd name="T4" fmla="*/ 54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2"/>
                  </a:moveTo>
                  <a:cubicBezTo>
                    <a:pt x="1" y="3"/>
                    <a:pt x="0" y="3"/>
                    <a:pt x="1" y="5"/>
                  </a:cubicBezTo>
                  <a:cubicBezTo>
                    <a:pt x="4" y="5"/>
                    <a:pt x="7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6" name="Freeform 1278">
              <a:extLst>
                <a:ext uri="{FF2B5EF4-FFF2-40B4-BE49-F238E27FC236}">
                  <a16:creationId xmlns:a16="http://schemas.microsoft.com/office/drawing/2014/main" id="{2A432DAB-86A1-45A1-BF3C-BD004ED35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982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35 h 3"/>
                <a:gd name="T4" fmla="*/ 33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2" y="2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7" name="Freeform 1279">
              <a:extLst>
                <a:ext uri="{FF2B5EF4-FFF2-40B4-BE49-F238E27FC236}">
                  <a16:creationId xmlns:a16="http://schemas.microsoft.com/office/drawing/2014/main" id="{F65C8059-C9B9-41EE-907B-A17C98925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990"/>
              <a:ext cx="35" cy="12"/>
            </a:xfrm>
            <a:custGeom>
              <a:avLst/>
              <a:gdLst>
                <a:gd name="T0" fmla="*/ 113 w 14"/>
                <a:gd name="T1" fmla="*/ 12 h 5"/>
                <a:gd name="T2" fmla="*/ 125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7" y="1"/>
                  </a:moveTo>
                  <a:cubicBezTo>
                    <a:pt x="0" y="5"/>
                    <a:pt x="14" y="5"/>
                    <a:pt x="8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8" name="Freeform 1280">
              <a:extLst>
                <a:ext uri="{FF2B5EF4-FFF2-40B4-BE49-F238E27FC236}">
                  <a16:creationId xmlns:a16="http://schemas.microsoft.com/office/drawing/2014/main" id="{7C571E1E-6D24-4422-9447-63D5886C8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3007"/>
              <a:ext cx="18" cy="10"/>
            </a:xfrm>
            <a:custGeom>
              <a:avLst/>
              <a:gdLst>
                <a:gd name="T0" fmla="*/ 54 w 7"/>
                <a:gd name="T1" fmla="*/ 0 h 4"/>
                <a:gd name="T2" fmla="*/ 85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4"/>
                    <a:pt x="7" y="4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9" name="Freeform 1281">
              <a:extLst>
                <a:ext uri="{FF2B5EF4-FFF2-40B4-BE49-F238E27FC236}">
                  <a16:creationId xmlns:a16="http://schemas.microsoft.com/office/drawing/2014/main" id="{E88E456E-622D-4A99-989F-855C55524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3005"/>
              <a:ext cx="7" cy="5"/>
            </a:xfrm>
            <a:custGeom>
              <a:avLst/>
              <a:gdLst>
                <a:gd name="T0" fmla="*/ 12 w 3"/>
                <a:gd name="T1" fmla="*/ 0 h 2"/>
                <a:gd name="T2" fmla="*/ 0 w 3"/>
                <a:gd name="T3" fmla="*/ 20 h 2"/>
                <a:gd name="T4" fmla="*/ 37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2"/>
                    <a:pt x="2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0" name="Freeform 1282">
              <a:extLst>
                <a:ext uri="{FF2B5EF4-FFF2-40B4-BE49-F238E27FC236}">
                  <a16:creationId xmlns:a16="http://schemas.microsoft.com/office/drawing/2014/main" id="{532B9C8F-426A-4EFE-9F90-A70456BA6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3027"/>
              <a:ext cx="15" cy="13"/>
            </a:xfrm>
            <a:custGeom>
              <a:avLst/>
              <a:gdLst>
                <a:gd name="T0" fmla="*/ 33 w 6"/>
                <a:gd name="T1" fmla="*/ 0 h 5"/>
                <a:gd name="T2" fmla="*/ 50 w 6"/>
                <a:gd name="T3" fmla="*/ 6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0" y="1"/>
                    <a:pt x="1" y="5"/>
                    <a:pt x="3" y="4"/>
                  </a:cubicBezTo>
                  <a:cubicBezTo>
                    <a:pt x="6" y="4"/>
                    <a:pt x="3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1" name="Freeform 1283">
              <a:extLst>
                <a:ext uri="{FF2B5EF4-FFF2-40B4-BE49-F238E27FC236}">
                  <a16:creationId xmlns:a16="http://schemas.microsoft.com/office/drawing/2014/main" id="{7277F18A-9BCA-434C-BC95-96A758F6A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052"/>
              <a:ext cx="23" cy="18"/>
            </a:xfrm>
            <a:custGeom>
              <a:avLst/>
              <a:gdLst>
                <a:gd name="T0" fmla="*/ 97 w 9"/>
                <a:gd name="T1" fmla="*/ 0 h 7"/>
                <a:gd name="T2" fmla="*/ 130 w 9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0" y="2"/>
                    <a:pt x="9" y="7"/>
                    <a:pt x="8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2" name="Freeform 1284">
              <a:extLst>
                <a:ext uri="{FF2B5EF4-FFF2-40B4-BE49-F238E27FC236}">
                  <a16:creationId xmlns:a16="http://schemas.microsoft.com/office/drawing/2014/main" id="{B4CD261E-55CE-4ED4-8840-953D2364B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3072"/>
              <a:ext cx="13" cy="8"/>
            </a:xfrm>
            <a:custGeom>
              <a:avLst/>
              <a:gdLst>
                <a:gd name="T0" fmla="*/ 21 w 5"/>
                <a:gd name="T1" fmla="*/ 0 h 3"/>
                <a:gd name="T2" fmla="*/ 21 w 5"/>
                <a:gd name="T3" fmla="*/ 56 h 3"/>
                <a:gd name="T4" fmla="*/ 68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5" y="2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3" name="Freeform 1285">
              <a:extLst>
                <a:ext uri="{FF2B5EF4-FFF2-40B4-BE49-F238E27FC236}">
                  <a16:creationId xmlns:a16="http://schemas.microsoft.com/office/drawing/2014/main" id="{A1A7FBE6-9C48-4E29-B76D-020DE9DAC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017"/>
              <a:ext cx="40" cy="20"/>
            </a:xfrm>
            <a:custGeom>
              <a:avLst/>
              <a:gdLst>
                <a:gd name="T0" fmla="*/ 145 w 16"/>
                <a:gd name="T1" fmla="*/ 20 h 8"/>
                <a:gd name="T2" fmla="*/ 175 w 1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8">
                  <a:moveTo>
                    <a:pt x="9" y="1"/>
                  </a:moveTo>
                  <a:cubicBezTo>
                    <a:pt x="0" y="5"/>
                    <a:pt x="16" y="8"/>
                    <a:pt x="1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4" name="Freeform 1286">
              <a:extLst>
                <a:ext uri="{FF2B5EF4-FFF2-40B4-BE49-F238E27FC236}">
                  <a16:creationId xmlns:a16="http://schemas.microsoft.com/office/drawing/2014/main" id="{0C0AED91-20CA-488C-8FF4-3593F757D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992"/>
              <a:ext cx="20" cy="13"/>
            </a:xfrm>
            <a:custGeom>
              <a:avLst/>
              <a:gdLst>
                <a:gd name="T0" fmla="*/ 50 w 8"/>
                <a:gd name="T1" fmla="*/ 21 h 5"/>
                <a:gd name="T2" fmla="*/ 50 w 8"/>
                <a:gd name="T3" fmla="*/ 68 h 5"/>
                <a:gd name="T4" fmla="*/ 83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1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5" y="5"/>
                    <a:pt x="8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5" name="Freeform 1287">
              <a:extLst>
                <a:ext uri="{FF2B5EF4-FFF2-40B4-BE49-F238E27FC236}">
                  <a16:creationId xmlns:a16="http://schemas.microsoft.com/office/drawing/2014/main" id="{3E0985C0-9BFA-48EA-AA71-A0499FA8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997"/>
              <a:ext cx="7" cy="5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33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6" name="Freeform 1288">
              <a:extLst>
                <a:ext uri="{FF2B5EF4-FFF2-40B4-BE49-F238E27FC236}">
                  <a16:creationId xmlns:a16="http://schemas.microsoft.com/office/drawing/2014/main" id="{194A37CD-9FAB-424E-B3DE-AEF9FD7FF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3000"/>
              <a:ext cx="20" cy="17"/>
            </a:xfrm>
            <a:custGeom>
              <a:avLst/>
              <a:gdLst>
                <a:gd name="T0" fmla="*/ 50 w 8"/>
                <a:gd name="T1" fmla="*/ 12 h 7"/>
                <a:gd name="T2" fmla="*/ 50 w 8"/>
                <a:gd name="T3" fmla="*/ 87 h 7"/>
                <a:gd name="T4" fmla="*/ 95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cubicBezTo>
                    <a:pt x="1" y="2"/>
                    <a:pt x="0" y="6"/>
                    <a:pt x="3" y="6"/>
                  </a:cubicBezTo>
                  <a:cubicBezTo>
                    <a:pt x="8" y="7"/>
                    <a:pt x="7" y="2"/>
                    <a:pt x="6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7" name="Freeform 1289">
              <a:extLst>
                <a:ext uri="{FF2B5EF4-FFF2-40B4-BE49-F238E27FC236}">
                  <a16:creationId xmlns:a16="http://schemas.microsoft.com/office/drawing/2014/main" id="{336BA000-4002-4050-B629-91A6C5E52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005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55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1"/>
                    <a:pt x="0" y="4"/>
                    <a:pt x="3" y="4"/>
                  </a:cubicBezTo>
                  <a:cubicBezTo>
                    <a:pt x="5" y="3"/>
                    <a:pt x="5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8" name="Freeform 1290">
              <a:extLst>
                <a:ext uri="{FF2B5EF4-FFF2-40B4-BE49-F238E27FC236}">
                  <a16:creationId xmlns:a16="http://schemas.microsoft.com/office/drawing/2014/main" id="{890315B9-76D7-46B9-A6E8-DD09E6FE6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000"/>
              <a:ext cx="30" cy="20"/>
            </a:xfrm>
            <a:custGeom>
              <a:avLst/>
              <a:gdLst>
                <a:gd name="T0" fmla="*/ 125 w 12"/>
                <a:gd name="T1" fmla="*/ 0 h 8"/>
                <a:gd name="T2" fmla="*/ 63 w 12"/>
                <a:gd name="T3" fmla="*/ 95 h 8"/>
                <a:gd name="T4" fmla="*/ 125 w 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0"/>
                  </a:moveTo>
                  <a:cubicBezTo>
                    <a:pt x="6" y="0"/>
                    <a:pt x="0" y="3"/>
                    <a:pt x="4" y="6"/>
                  </a:cubicBezTo>
                  <a:cubicBezTo>
                    <a:pt x="7" y="8"/>
                    <a:pt x="12" y="2"/>
                    <a:pt x="8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9" name="Freeform 1291">
              <a:extLst>
                <a:ext uri="{FF2B5EF4-FFF2-40B4-BE49-F238E27FC236}">
                  <a16:creationId xmlns:a16="http://schemas.microsoft.com/office/drawing/2014/main" id="{5C8AE686-CE0A-4358-964C-B148C88B7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3020"/>
              <a:ext cx="17" cy="22"/>
            </a:xfrm>
            <a:custGeom>
              <a:avLst/>
              <a:gdLst>
                <a:gd name="T0" fmla="*/ 58 w 7"/>
                <a:gd name="T1" fmla="*/ 29 h 9"/>
                <a:gd name="T2" fmla="*/ 41 w 7"/>
                <a:gd name="T3" fmla="*/ 103 h 9"/>
                <a:gd name="T4" fmla="*/ 7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4" y="2"/>
                  </a:moveTo>
                  <a:cubicBezTo>
                    <a:pt x="2" y="1"/>
                    <a:pt x="0" y="6"/>
                    <a:pt x="3" y="7"/>
                  </a:cubicBezTo>
                  <a:cubicBezTo>
                    <a:pt x="7" y="9"/>
                    <a:pt x="7" y="2"/>
                    <a:pt x="5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0" name="Freeform 1292">
              <a:extLst>
                <a:ext uri="{FF2B5EF4-FFF2-40B4-BE49-F238E27FC236}">
                  <a16:creationId xmlns:a16="http://schemas.microsoft.com/office/drawing/2014/main" id="{A6EEA478-1CF1-4351-BEDD-36580450D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035"/>
              <a:ext cx="18" cy="15"/>
            </a:xfrm>
            <a:custGeom>
              <a:avLst/>
              <a:gdLst>
                <a:gd name="T0" fmla="*/ 54 w 7"/>
                <a:gd name="T1" fmla="*/ 0 h 6"/>
                <a:gd name="T2" fmla="*/ 67 w 7"/>
                <a:gd name="T3" fmla="*/ 83 h 6"/>
                <a:gd name="T4" fmla="*/ 67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0" y="2"/>
                    <a:pt x="1" y="6"/>
                    <a:pt x="4" y="5"/>
                  </a:cubicBezTo>
                  <a:cubicBezTo>
                    <a:pt x="7" y="5"/>
                    <a:pt x="7" y="1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1" name="Freeform 1293">
              <a:extLst>
                <a:ext uri="{FF2B5EF4-FFF2-40B4-BE49-F238E27FC236}">
                  <a16:creationId xmlns:a16="http://schemas.microsoft.com/office/drawing/2014/main" id="{C5E41165-654E-4F67-8198-F7953B264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11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2" name="Freeform 1294">
              <a:extLst>
                <a:ext uri="{FF2B5EF4-FFF2-40B4-BE49-F238E27FC236}">
                  <a16:creationId xmlns:a16="http://schemas.microsoft.com/office/drawing/2014/main" id="{7AA4487D-6609-4193-87A4-0DA0F14EB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017"/>
              <a:ext cx="20" cy="20"/>
            </a:xfrm>
            <a:custGeom>
              <a:avLst/>
              <a:gdLst>
                <a:gd name="T0" fmla="*/ 95 w 8"/>
                <a:gd name="T1" fmla="*/ 20 h 8"/>
                <a:gd name="T2" fmla="*/ 33 w 8"/>
                <a:gd name="T3" fmla="*/ 83 h 8"/>
                <a:gd name="T4" fmla="*/ 125 w 8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3" y="0"/>
                    <a:pt x="0" y="3"/>
                    <a:pt x="2" y="5"/>
                  </a:cubicBezTo>
                  <a:cubicBezTo>
                    <a:pt x="4" y="8"/>
                    <a:pt x="8" y="4"/>
                    <a:pt x="8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3" name="Freeform 1295">
              <a:extLst>
                <a:ext uri="{FF2B5EF4-FFF2-40B4-BE49-F238E27FC236}">
                  <a16:creationId xmlns:a16="http://schemas.microsoft.com/office/drawing/2014/main" id="{4EC7D3C5-80CB-4DE5-906E-CB1C25D66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712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4" name="Freeform 1296">
              <a:extLst>
                <a:ext uri="{FF2B5EF4-FFF2-40B4-BE49-F238E27FC236}">
                  <a16:creationId xmlns:a16="http://schemas.microsoft.com/office/drawing/2014/main" id="{5A03EAE2-48F5-472D-9F20-9F40CB017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395"/>
              <a:ext cx="13" cy="12"/>
            </a:xfrm>
            <a:custGeom>
              <a:avLst/>
              <a:gdLst>
                <a:gd name="T0" fmla="*/ 34 w 5"/>
                <a:gd name="T1" fmla="*/ 29 h 5"/>
                <a:gd name="T2" fmla="*/ 88 w 5"/>
                <a:gd name="T3" fmla="*/ 29 h 5"/>
                <a:gd name="T4" fmla="*/ 55 w 5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0" y="4"/>
                    <a:pt x="4" y="5"/>
                    <a:pt x="5" y="2"/>
                  </a:cubicBezTo>
                  <a:cubicBezTo>
                    <a:pt x="5" y="1"/>
                    <a:pt x="4" y="0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5" name="Freeform 1297">
              <a:extLst>
                <a:ext uri="{FF2B5EF4-FFF2-40B4-BE49-F238E27FC236}">
                  <a16:creationId xmlns:a16="http://schemas.microsoft.com/office/drawing/2014/main" id="{1AEFA76F-EA0E-4B1D-A3E6-32CB32DCE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737"/>
              <a:ext cx="25" cy="18"/>
            </a:xfrm>
            <a:custGeom>
              <a:avLst/>
              <a:gdLst>
                <a:gd name="T0" fmla="*/ 50 w 10"/>
                <a:gd name="T1" fmla="*/ 33 h 7"/>
                <a:gd name="T2" fmla="*/ 158 w 10"/>
                <a:gd name="T3" fmla="*/ 54 h 7"/>
                <a:gd name="T4" fmla="*/ 50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3" y="2"/>
                  </a:moveTo>
                  <a:cubicBezTo>
                    <a:pt x="0" y="7"/>
                    <a:pt x="8" y="7"/>
                    <a:pt x="10" y="3"/>
                  </a:cubicBezTo>
                  <a:cubicBezTo>
                    <a:pt x="8" y="1"/>
                    <a:pt x="6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6" name="Freeform 1298">
              <a:extLst>
                <a:ext uri="{FF2B5EF4-FFF2-40B4-BE49-F238E27FC236}">
                  <a16:creationId xmlns:a16="http://schemas.microsoft.com/office/drawing/2014/main" id="{5FDCB2DC-96F8-4CF5-AA54-778653ED2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3742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0 w 5"/>
                <a:gd name="T3" fmla="*/ 21 h 3"/>
                <a:gd name="T4" fmla="*/ 70 w 5"/>
                <a:gd name="T5" fmla="*/ 35 h 3"/>
                <a:gd name="T6" fmla="*/ 41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2" y="3"/>
                    <a:pt x="3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7" name="Freeform 1299">
              <a:extLst>
                <a:ext uri="{FF2B5EF4-FFF2-40B4-BE49-F238E27FC236}">
                  <a16:creationId xmlns:a16="http://schemas.microsoft.com/office/drawing/2014/main" id="{7E9E2D27-FAF5-48F7-8446-8770295C7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3697"/>
              <a:ext cx="42" cy="35"/>
            </a:xfrm>
            <a:custGeom>
              <a:avLst/>
              <a:gdLst>
                <a:gd name="T0" fmla="*/ 91 w 17"/>
                <a:gd name="T1" fmla="*/ 0 h 14"/>
                <a:gd name="T2" fmla="*/ 153 w 17"/>
                <a:gd name="T3" fmla="*/ 175 h 14"/>
                <a:gd name="T4" fmla="*/ 91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6" y="0"/>
                  </a:moveTo>
                  <a:cubicBezTo>
                    <a:pt x="0" y="3"/>
                    <a:pt x="3" y="14"/>
                    <a:pt x="10" y="11"/>
                  </a:cubicBezTo>
                  <a:cubicBezTo>
                    <a:pt x="17" y="7"/>
                    <a:pt x="10" y="2"/>
                    <a:pt x="6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8" name="Freeform 1300">
              <a:extLst>
                <a:ext uri="{FF2B5EF4-FFF2-40B4-BE49-F238E27FC236}">
                  <a16:creationId xmlns:a16="http://schemas.microsoft.com/office/drawing/2014/main" id="{670A0DBD-434E-4BE2-9F37-447652772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715"/>
              <a:ext cx="25" cy="22"/>
            </a:xfrm>
            <a:custGeom>
              <a:avLst/>
              <a:gdLst>
                <a:gd name="T0" fmla="*/ 113 w 10"/>
                <a:gd name="T1" fmla="*/ 0 h 9"/>
                <a:gd name="T2" fmla="*/ 158 w 10"/>
                <a:gd name="T3" fmla="*/ 12 h 9"/>
                <a:gd name="T4" fmla="*/ 95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cubicBezTo>
                    <a:pt x="0" y="0"/>
                    <a:pt x="8" y="9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9" name="Freeform 1301">
              <a:extLst>
                <a:ext uri="{FF2B5EF4-FFF2-40B4-BE49-F238E27FC236}">
                  <a16:creationId xmlns:a16="http://schemas.microsoft.com/office/drawing/2014/main" id="{C4B763A3-E2F7-4C3E-902E-C8A256089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3685"/>
              <a:ext cx="27" cy="17"/>
            </a:xfrm>
            <a:custGeom>
              <a:avLst/>
              <a:gdLst>
                <a:gd name="T0" fmla="*/ 61 w 11"/>
                <a:gd name="T1" fmla="*/ 12 h 7"/>
                <a:gd name="T2" fmla="*/ 71 w 11"/>
                <a:gd name="T3" fmla="*/ 100 h 7"/>
                <a:gd name="T4" fmla="*/ 61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4" y="1"/>
                  </a:moveTo>
                  <a:cubicBezTo>
                    <a:pt x="8" y="1"/>
                    <a:pt x="11" y="6"/>
                    <a:pt x="5" y="7"/>
                  </a:cubicBezTo>
                  <a:cubicBezTo>
                    <a:pt x="1" y="7"/>
                    <a:pt x="0" y="0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0" name="Freeform 1302">
              <a:extLst>
                <a:ext uri="{FF2B5EF4-FFF2-40B4-BE49-F238E27FC236}">
                  <a16:creationId xmlns:a16="http://schemas.microsoft.com/office/drawing/2014/main" id="{06AA7DD3-14A1-472F-8980-B6A1FD04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715"/>
              <a:ext cx="30" cy="25"/>
            </a:xfrm>
            <a:custGeom>
              <a:avLst/>
              <a:gdLst>
                <a:gd name="T0" fmla="*/ 95 w 12"/>
                <a:gd name="T1" fmla="*/ 63 h 10"/>
                <a:gd name="T2" fmla="*/ 83 w 12"/>
                <a:gd name="T3" fmla="*/ 145 h 10"/>
                <a:gd name="T4" fmla="*/ 113 w 12"/>
                <a:gd name="T5" fmla="*/ 3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4"/>
                  </a:moveTo>
                  <a:cubicBezTo>
                    <a:pt x="1" y="0"/>
                    <a:pt x="0" y="8"/>
                    <a:pt x="5" y="9"/>
                  </a:cubicBezTo>
                  <a:cubicBezTo>
                    <a:pt x="10" y="10"/>
                    <a:pt x="12" y="4"/>
                    <a:pt x="7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1" name="Freeform 1303">
              <a:extLst>
                <a:ext uri="{FF2B5EF4-FFF2-40B4-BE49-F238E27FC236}">
                  <a16:creationId xmlns:a16="http://schemas.microsoft.com/office/drawing/2014/main" id="{EB19F7DF-BF8B-499C-809F-7E809B847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747"/>
              <a:ext cx="37" cy="28"/>
            </a:xfrm>
            <a:custGeom>
              <a:avLst/>
              <a:gdLst>
                <a:gd name="T0" fmla="*/ 0 w 15"/>
                <a:gd name="T1" fmla="*/ 51 h 11"/>
                <a:gd name="T2" fmla="*/ 30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3"/>
                  </a:moveTo>
                  <a:cubicBezTo>
                    <a:pt x="1" y="11"/>
                    <a:pt x="15" y="6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2" name="Freeform 1304">
              <a:extLst>
                <a:ext uri="{FF2B5EF4-FFF2-40B4-BE49-F238E27FC236}">
                  <a16:creationId xmlns:a16="http://schemas.microsoft.com/office/drawing/2014/main" id="{76E3AC19-E578-48A6-9842-C3DF2999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762"/>
              <a:ext cx="13" cy="10"/>
            </a:xfrm>
            <a:custGeom>
              <a:avLst/>
              <a:gdLst>
                <a:gd name="T0" fmla="*/ 34 w 5"/>
                <a:gd name="T1" fmla="*/ 20 h 4"/>
                <a:gd name="T2" fmla="*/ 0 w 5"/>
                <a:gd name="T3" fmla="*/ 20 h 4"/>
                <a:gd name="T4" fmla="*/ 55 w 5"/>
                <a:gd name="T5" fmla="*/ 63 h 4"/>
                <a:gd name="T6" fmla="*/ 34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1" y="3"/>
                    <a:pt x="1" y="3"/>
                    <a:pt x="3" y="4"/>
                  </a:cubicBezTo>
                  <a:cubicBezTo>
                    <a:pt x="5" y="2"/>
                    <a:pt x="3" y="2"/>
                    <a:pt x="2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3" name="Freeform 1305">
              <a:extLst>
                <a:ext uri="{FF2B5EF4-FFF2-40B4-BE49-F238E27FC236}">
                  <a16:creationId xmlns:a16="http://schemas.microsoft.com/office/drawing/2014/main" id="{64AE1527-1FFC-4CAE-964E-3970B44F8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757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0 w 4"/>
                <a:gd name="T3" fmla="*/ 50 h 4"/>
                <a:gd name="T4" fmla="*/ 63 w 4"/>
                <a:gd name="T5" fmla="*/ 33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4"/>
                    <a:pt x="2" y="3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4" name="Freeform 1306">
              <a:extLst>
                <a:ext uri="{FF2B5EF4-FFF2-40B4-BE49-F238E27FC236}">
                  <a16:creationId xmlns:a16="http://schemas.microsoft.com/office/drawing/2014/main" id="{1C004010-0B71-48A3-8A99-E38AC7482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3732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20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5" name="Freeform 1307">
              <a:extLst>
                <a:ext uri="{FF2B5EF4-FFF2-40B4-BE49-F238E27FC236}">
                  <a16:creationId xmlns:a16="http://schemas.microsoft.com/office/drawing/2014/main" id="{7FDAB4BE-5AA7-4044-91B3-D6214B588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3722"/>
              <a:ext cx="7" cy="10"/>
            </a:xfrm>
            <a:custGeom>
              <a:avLst/>
              <a:gdLst>
                <a:gd name="T0" fmla="*/ 28 w 3"/>
                <a:gd name="T1" fmla="*/ 50 h 4"/>
                <a:gd name="T2" fmla="*/ 12 w 3"/>
                <a:gd name="T3" fmla="*/ 63 h 4"/>
                <a:gd name="T4" fmla="*/ 28 w 3"/>
                <a:gd name="T5" fmla="*/ 0 h 4"/>
                <a:gd name="T6" fmla="*/ 0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4"/>
                    <a:pt x="1" y="3"/>
                    <a:pt x="1" y="4"/>
                  </a:cubicBezTo>
                  <a:cubicBezTo>
                    <a:pt x="3" y="2"/>
                    <a:pt x="2" y="3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6" name="Freeform 1308">
              <a:extLst>
                <a:ext uri="{FF2B5EF4-FFF2-40B4-BE49-F238E27FC236}">
                  <a16:creationId xmlns:a16="http://schemas.microsoft.com/office/drawing/2014/main" id="{6F1AE68B-C0DC-479D-AE3D-50C30715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700"/>
              <a:ext cx="20" cy="15"/>
            </a:xfrm>
            <a:custGeom>
              <a:avLst/>
              <a:gdLst>
                <a:gd name="T0" fmla="*/ 83 w 8"/>
                <a:gd name="T1" fmla="*/ 20 h 6"/>
                <a:gd name="T2" fmla="*/ 50 w 8"/>
                <a:gd name="T3" fmla="*/ 95 h 6"/>
                <a:gd name="T4" fmla="*/ 5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cubicBezTo>
                    <a:pt x="1" y="0"/>
                    <a:pt x="0" y="5"/>
                    <a:pt x="3" y="6"/>
                  </a:cubicBezTo>
                  <a:cubicBezTo>
                    <a:pt x="8" y="6"/>
                    <a:pt x="7" y="0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7" name="Freeform 1309">
              <a:extLst>
                <a:ext uri="{FF2B5EF4-FFF2-40B4-BE49-F238E27FC236}">
                  <a16:creationId xmlns:a16="http://schemas.microsoft.com/office/drawing/2014/main" id="{58F83A58-0B3E-4E79-A310-4C68B8C52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695"/>
              <a:ext cx="10" cy="12"/>
            </a:xfrm>
            <a:custGeom>
              <a:avLst/>
              <a:gdLst>
                <a:gd name="T0" fmla="*/ 20 w 4"/>
                <a:gd name="T1" fmla="*/ 29 h 5"/>
                <a:gd name="T2" fmla="*/ 0 w 4"/>
                <a:gd name="T3" fmla="*/ 29 h 5"/>
                <a:gd name="T4" fmla="*/ 63 w 4"/>
                <a:gd name="T5" fmla="*/ 29 h 5"/>
                <a:gd name="T6" fmla="*/ 20 w 4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5"/>
                    <a:pt x="3" y="4"/>
                    <a:pt x="4" y="2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8" name="Freeform 1310">
              <a:extLst>
                <a:ext uri="{FF2B5EF4-FFF2-40B4-BE49-F238E27FC236}">
                  <a16:creationId xmlns:a16="http://schemas.microsoft.com/office/drawing/2014/main" id="{59FD6A88-ABFC-4B0F-B7C9-67DFF9037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3697"/>
              <a:ext cx="35" cy="18"/>
            </a:xfrm>
            <a:custGeom>
              <a:avLst/>
              <a:gdLst>
                <a:gd name="T0" fmla="*/ 83 w 14"/>
                <a:gd name="T1" fmla="*/ 21 h 7"/>
                <a:gd name="T2" fmla="*/ 83 w 1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5" y="1"/>
                  </a:moveTo>
                  <a:cubicBezTo>
                    <a:pt x="0" y="7"/>
                    <a:pt x="14" y="0"/>
                    <a:pt x="5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9" name="Freeform 1311">
              <a:extLst>
                <a:ext uri="{FF2B5EF4-FFF2-40B4-BE49-F238E27FC236}">
                  <a16:creationId xmlns:a16="http://schemas.microsoft.com/office/drawing/2014/main" id="{B8AB0F0C-5C1B-48A6-94A7-1AAA8DFAC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707"/>
              <a:ext cx="13" cy="10"/>
            </a:xfrm>
            <a:custGeom>
              <a:avLst/>
              <a:gdLst>
                <a:gd name="T0" fmla="*/ 68 w 5"/>
                <a:gd name="T1" fmla="*/ 0 h 4"/>
                <a:gd name="T2" fmla="*/ 0 w 5"/>
                <a:gd name="T3" fmla="*/ 50 h 4"/>
                <a:gd name="T4" fmla="*/ 88 w 5"/>
                <a:gd name="T5" fmla="*/ 20 h 4"/>
                <a:gd name="T6" fmla="*/ 68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5" y="0"/>
                    <a:pt x="4" y="1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0" name="Freeform 1312">
              <a:extLst>
                <a:ext uri="{FF2B5EF4-FFF2-40B4-BE49-F238E27FC236}">
                  <a16:creationId xmlns:a16="http://schemas.microsoft.com/office/drawing/2014/main" id="{06880A9B-521B-4EBF-8F53-2392AD0A2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742"/>
              <a:ext cx="8" cy="5"/>
            </a:xfrm>
            <a:custGeom>
              <a:avLst/>
              <a:gdLst>
                <a:gd name="T0" fmla="*/ 21 w 3"/>
                <a:gd name="T1" fmla="*/ 0 h 2"/>
                <a:gd name="T2" fmla="*/ 21 w 3"/>
                <a:gd name="T3" fmla="*/ 33 h 2"/>
                <a:gd name="T4" fmla="*/ 56 w 3"/>
                <a:gd name="T5" fmla="*/ 0 h 2"/>
                <a:gd name="T6" fmla="*/ 21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3" y="2"/>
                    <a:pt x="2" y="2"/>
                    <a:pt x="3" y="0"/>
                  </a:cubicBezTo>
                  <a:cubicBezTo>
                    <a:pt x="2" y="0"/>
                    <a:pt x="2" y="1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1" name="Freeform 1313">
              <a:extLst>
                <a:ext uri="{FF2B5EF4-FFF2-40B4-BE49-F238E27FC236}">
                  <a16:creationId xmlns:a16="http://schemas.microsoft.com/office/drawing/2014/main" id="{6EBCC1C1-E392-4534-AFF7-534A9C51B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377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33 w 2"/>
                <a:gd name="T5" fmla="*/ 33 h 2"/>
                <a:gd name="T6" fmla="*/ 2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2" name="Freeform 1314">
              <a:extLst>
                <a:ext uri="{FF2B5EF4-FFF2-40B4-BE49-F238E27FC236}">
                  <a16:creationId xmlns:a16="http://schemas.microsoft.com/office/drawing/2014/main" id="{49F164BE-2416-4E7B-86BA-C2670088B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3720"/>
              <a:ext cx="10" cy="7"/>
            </a:xfrm>
            <a:custGeom>
              <a:avLst/>
              <a:gdLst>
                <a:gd name="T0" fmla="*/ 20 w 4"/>
                <a:gd name="T1" fmla="*/ 12 h 3"/>
                <a:gd name="T2" fmla="*/ 20 w 4"/>
                <a:gd name="T3" fmla="*/ 37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4" y="3"/>
                    <a:pt x="3" y="2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3" name="Freeform 1315">
              <a:extLst>
                <a:ext uri="{FF2B5EF4-FFF2-40B4-BE49-F238E27FC236}">
                  <a16:creationId xmlns:a16="http://schemas.microsoft.com/office/drawing/2014/main" id="{80835451-7016-437D-9499-11BF6E137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760"/>
              <a:ext cx="23" cy="17"/>
            </a:xfrm>
            <a:custGeom>
              <a:avLst/>
              <a:gdLst>
                <a:gd name="T0" fmla="*/ 84 w 9"/>
                <a:gd name="T1" fmla="*/ 0 h 7"/>
                <a:gd name="T2" fmla="*/ 66 w 9"/>
                <a:gd name="T3" fmla="*/ 100 h 7"/>
                <a:gd name="T4" fmla="*/ 97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2" y="2"/>
                    <a:pt x="0" y="6"/>
                    <a:pt x="4" y="7"/>
                  </a:cubicBezTo>
                  <a:cubicBezTo>
                    <a:pt x="8" y="7"/>
                    <a:pt x="9" y="2"/>
                    <a:pt x="6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4" name="Freeform 1316">
              <a:extLst>
                <a:ext uri="{FF2B5EF4-FFF2-40B4-BE49-F238E27FC236}">
                  <a16:creationId xmlns:a16="http://schemas.microsoft.com/office/drawing/2014/main" id="{1663B116-5839-4A0E-8FBE-5C1A848B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750"/>
              <a:ext cx="18" cy="12"/>
            </a:xfrm>
            <a:custGeom>
              <a:avLst/>
              <a:gdLst>
                <a:gd name="T0" fmla="*/ 33 w 7"/>
                <a:gd name="T1" fmla="*/ 0 h 5"/>
                <a:gd name="T2" fmla="*/ 54 w 7"/>
                <a:gd name="T3" fmla="*/ 58 h 5"/>
                <a:gd name="T4" fmla="*/ 33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1"/>
                    <a:pt x="0" y="5"/>
                    <a:pt x="3" y="4"/>
                  </a:cubicBezTo>
                  <a:cubicBezTo>
                    <a:pt x="7" y="4"/>
                    <a:pt x="5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5" name="Freeform 1317">
              <a:extLst>
                <a:ext uri="{FF2B5EF4-FFF2-40B4-BE49-F238E27FC236}">
                  <a16:creationId xmlns:a16="http://schemas.microsoft.com/office/drawing/2014/main" id="{C267D45C-9958-40B7-B5B2-BD123EFD5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3735"/>
              <a:ext cx="15" cy="15"/>
            </a:xfrm>
            <a:custGeom>
              <a:avLst/>
              <a:gdLst>
                <a:gd name="T0" fmla="*/ 33 w 6"/>
                <a:gd name="T1" fmla="*/ 20 h 6"/>
                <a:gd name="T2" fmla="*/ 95 w 6"/>
                <a:gd name="T3" fmla="*/ 20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6"/>
                    <a:pt x="5" y="4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6" name="Freeform 1318">
              <a:extLst>
                <a:ext uri="{FF2B5EF4-FFF2-40B4-BE49-F238E27FC236}">
                  <a16:creationId xmlns:a16="http://schemas.microsoft.com/office/drawing/2014/main" id="{14CC4E82-374A-40C6-8718-A9DDC2101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717"/>
              <a:ext cx="17" cy="18"/>
            </a:xfrm>
            <a:custGeom>
              <a:avLst/>
              <a:gdLst>
                <a:gd name="T0" fmla="*/ 12 w 7"/>
                <a:gd name="T1" fmla="*/ 21 h 7"/>
                <a:gd name="T2" fmla="*/ 58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7"/>
                    <a:pt x="7" y="3"/>
                    <a:pt x="4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7" name="Freeform 1319">
              <a:extLst>
                <a:ext uri="{FF2B5EF4-FFF2-40B4-BE49-F238E27FC236}">
                  <a16:creationId xmlns:a16="http://schemas.microsoft.com/office/drawing/2014/main" id="{36E007B8-894E-4F2D-8CD4-F9B3964CD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702"/>
              <a:ext cx="8" cy="8"/>
            </a:xfrm>
            <a:custGeom>
              <a:avLst/>
              <a:gdLst>
                <a:gd name="T0" fmla="*/ 0 w 3"/>
                <a:gd name="T1" fmla="*/ 21 h 3"/>
                <a:gd name="T2" fmla="*/ 56 w 3"/>
                <a:gd name="T3" fmla="*/ 21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1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8" name="Freeform 1320">
              <a:extLst>
                <a:ext uri="{FF2B5EF4-FFF2-40B4-BE49-F238E27FC236}">
                  <a16:creationId xmlns:a16="http://schemas.microsoft.com/office/drawing/2014/main" id="{AFEBE6BC-FE12-4AF3-ABC9-F47762F89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775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63 h 4"/>
                <a:gd name="T4" fmla="*/ 63 w 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3" y="3"/>
                    <a:pt x="4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9" name="Freeform 1321">
              <a:extLst>
                <a:ext uri="{FF2B5EF4-FFF2-40B4-BE49-F238E27FC236}">
                  <a16:creationId xmlns:a16="http://schemas.microsoft.com/office/drawing/2014/main" id="{CC4B102B-D179-42F3-A4EC-25587529B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785"/>
              <a:ext cx="8" cy="7"/>
            </a:xfrm>
            <a:custGeom>
              <a:avLst/>
              <a:gdLst>
                <a:gd name="T0" fmla="*/ 0 w 3"/>
                <a:gd name="T1" fmla="*/ 12 h 3"/>
                <a:gd name="T2" fmla="*/ 21 w 3"/>
                <a:gd name="T3" fmla="*/ 37 h 3"/>
                <a:gd name="T4" fmla="*/ 56 w 3"/>
                <a:gd name="T5" fmla="*/ 28 h 3"/>
                <a:gd name="T6" fmla="*/ 0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0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0" name="Freeform 1322">
              <a:extLst>
                <a:ext uri="{FF2B5EF4-FFF2-40B4-BE49-F238E27FC236}">
                  <a16:creationId xmlns:a16="http://schemas.microsoft.com/office/drawing/2014/main" id="{0AA02F8F-7123-411B-9311-E3CAF1442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3745"/>
              <a:ext cx="10" cy="10"/>
            </a:xfrm>
            <a:custGeom>
              <a:avLst/>
              <a:gdLst>
                <a:gd name="T0" fmla="*/ 0 w 4"/>
                <a:gd name="T1" fmla="*/ 20 h 4"/>
                <a:gd name="T2" fmla="*/ 0 w 4"/>
                <a:gd name="T3" fmla="*/ 6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4"/>
                    <a:pt x="4" y="3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1" name="Freeform 1323">
              <a:extLst>
                <a:ext uri="{FF2B5EF4-FFF2-40B4-BE49-F238E27FC236}">
                  <a16:creationId xmlns:a16="http://schemas.microsoft.com/office/drawing/2014/main" id="{5168FAB6-8E9D-44EC-B7CC-729CCBBD8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3720"/>
              <a:ext cx="10" cy="10"/>
            </a:xfrm>
            <a:custGeom>
              <a:avLst/>
              <a:gdLst>
                <a:gd name="T0" fmla="*/ 33 w 4"/>
                <a:gd name="T1" fmla="*/ 63 h 4"/>
                <a:gd name="T2" fmla="*/ 20 w 4"/>
                <a:gd name="T3" fmla="*/ 63 h 4"/>
                <a:gd name="T4" fmla="*/ 63 w 4"/>
                <a:gd name="T5" fmla="*/ 33 h 4"/>
                <a:gd name="T6" fmla="*/ 0 w 4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2" y="0"/>
                    <a:pt x="2" y="1"/>
                    <a:pt x="0" y="2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2" name="Freeform 1324">
              <a:extLst>
                <a:ext uri="{FF2B5EF4-FFF2-40B4-BE49-F238E27FC236}">
                  <a16:creationId xmlns:a16="http://schemas.microsoft.com/office/drawing/2014/main" id="{47063445-0290-4EFD-83AD-EC4C27745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690"/>
              <a:ext cx="12" cy="12"/>
            </a:xfrm>
            <a:custGeom>
              <a:avLst/>
              <a:gdLst>
                <a:gd name="T0" fmla="*/ 12 w 5"/>
                <a:gd name="T1" fmla="*/ 0 h 5"/>
                <a:gd name="T2" fmla="*/ 0 w 5"/>
                <a:gd name="T3" fmla="*/ 41 h 5"/>
                <a:gd name="T4" fmla="*/ 58 w 5"/>
                <a:gd name="T5" fmla="*/ 0 h 5"/>
                <a:gd name="T6" fmla="*/ 41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5"/>
                    <a:pt x="5" y="3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3" name="Freeform 1325">
              <a:extLst>
                <a:ext uri="{FF2B5EF4-FFF2-40B4-BE49-F238E27FC236}">
                  <a16:creationId xmlns:a16="http://schemas.microsoft.com/office/drawing/2014/main" id="{F4653AF0-1060-4230-B2FE-76BD4E957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3712"/>
              <a:ext cx="10" cy="5"/>
            </a:xfrm>
            <a:custGeom>
              <a:avLst/>
              <a:gdLst>
                <a:gd name="T0" fmla="*/ 20 w 4"/>
                <a:gd name="T1" fmla="*/ 20 h 2"/>
                <a:gd name="T2" fmla="*/ 0 w 4"/>
                <a:gd name="T3" fmla="*/ 33 h 2"/>
                <a:gd name="T4" fmla="*/ 63 w 4"/>
                <a:gd name="T5" fmla="*/ 0 h 2"/>
                <a:gd name="T6" fmla="*/ 33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1"/>
                    <a:pt x="0" y="2"/>
                  </a:cubicBezTo>
                  <a:cubicBezTo>
                    <a:pt x="2" y="2"/>
                    <a:pt x="3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4" name="Freeform 1326">
              <a:extLst>
                <a:ext uri="{FF2B5EF4-FFF2-40B4-BE49-F238E27FC236}">
                  <a16:creationId xmlns:a16="http://schemas.microsoft.com/office/drawing/2014/main" id="{74848616-AC70-4FBC-941F-EF8C9E707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3727"/>
              <a:ext cx="35" cy="13"/>
            </a:xfrm>
            <a:custGeom>
              <a:avLst/>
              <a:gdLst>
                <a:gd name="T0" fmla="*/ 95 w 14"/>
                <a:gd name="T1" fmla="*/ 0 h 5"/>
                <a:gd name="T2" fmla="*/ 113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6" y="0"/>
                  </a:moveTo>
                  <a:cubicBezTo>
                    <a:pt x="0" y="5"/>
                    <a:pt x="14" y="4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5" name="Freeform 1327">
              <a:extLst>
                <a:ext uri="{FF2B5EF4-FFF2-40B4-BE49-F238E27FC236}">
                  <a16:creationId xmlns:a16="http://schemas.microsoft.com/office/drawing/2014/main" id="{8700067D-6221-4C15-8A7A-C7DBF1326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742"/>
              <a:ext cx="42" cy="23"/>
            </a:xfrm>
            <a:custGeom>
              <a:avLst/>
              <a:gdLst>
                <a:gd name="T0" fmla="*/ 91 w 17"/>
                <a:gd name="T1" fmla="*/ 0 h 9"/>
                <a:gd name="T2" fmla="*/ 104 w 1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6" y="0"/>
                  </a:moveTo>
                  <a:cubicBezTo>
                    <a:pt x="0" y="9"/>
                    <a:pt x="17" y="1"/>
                    <a:pt x="7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6" name="Freeform 1328">
              <a:extLst>
                <a:ext uri="{FF2B5EF4-FFF2-40B4-BE49-F238E27FC236}">
                  <a16:creationId xmlns:a16="http://schemas.microsoft.com/office/drawing/2014/main" id="{54C7532A-053C-46B9-831B-5D396B02C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3717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0 h 2"/>
                <a:gd name="T4" fmla="*/ 0 w 2"/>
                <a:gd name="T5" fmla="*/ 0 h 2"/>
                <a:gd name="T6" fmla="*/ 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7" name="Freeform 1329">
              <a:extLst>
                <a:ext uri="{FF2B5EF4-FFF2-40B4-BE49-F238E27FC236}">
                  <a16:creationId xmlns:a16="http://schemas.microsoft.com/office/drawing/2014/main" id="{56484086-D5EE-4912-BD2F-A6BD820CF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692"/>
              <a:ext cx="8" cy="13"/>
            </a:xfrm>
            <a:custGeom>
              <a:avLst/>
              <a:gdLst>
                <a:gd name="T0" fmla="*/ 21 w 3"/>
                <a:gd name="T1" fmla="*/ 55 h 5"/>
                <a:gd name="T2" fmla="*/ 35 w 3"/>
                <a:gd name="T3" fmla="*/ 88 h 5"/>
                <a:gd name="T4" fmla="*/ 0 w 3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1" y="3"/>
                    <a:pt x="1" y="4"/>
                    <a:pt x="2" y="5"/>
                  </a:cubicBezTo>
                  <a:cubicBezTo>
                    <a:pt x="3" y="2"/>
                    <a:pt x="1" y="0"/>
                    <a:pt x="0" y="4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8" name="Freeform 1330">
              <a:extLst>
                <a:ext uri="{FF2B5EF4-FFF2-40B4-BE49-F238E27FC236}">
                  <a16:creationId xmlns:a16="http://schemas.microsoft.com/office/drawing/2014/main" id="{0424691D-84FC-43CF-9981-597DED13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707"/>
              <a:ext cx="42" cy="15"/>
            </a:xfrm>
            <a:custGeom>
              <a:avLst/>
              <a:gdLst>
                <a:gd name="T0" fmla="*/ 121 w 17"/>
                <a:gd name="T1" fmla="*/ 63 h 6"/>
                <a:gd name="T2" fmla="*/ 91 w 17"/>
                <a:gd name="T3" fmla="*/ 63 h 6"/>
                <a:gd name="T4" fmla="*/ 104 w 17"/>
                <a:gd name="T5" fmla="*/ 95 h 6"/>
                <a:gd name="T6" fmla="*/ 104 w 17"/>
                <a:gd name="T7" fmla="*/ 9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">
                  <a:moveTo>
                    <a:pt x="8" y="4"/>
                  </a:moveTo>
                  <a:cubicBezTo>
                    <a:pt x="7" y="4"/>
                    <a:pt x="7" y="3"/>
                    <a:pt x="6" y="4"/>
                  </a:cubicBezTo>
                  <a:cubicBezTo>
                    <a:pt x="6" y="5"/>
                    <a:pt x="6" y="6"/>
                    <a:pt x="7" y="6"/>
                  </a:cubicBezTo>
                  <a:cubicBezTo>
                    <a:pt x="17" y="0"/>
                    <a:pt x="0" y="0"/>
                    <a:pt x="7" y="6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9" name="Freeform 1331">
              <a:extLst>
                <a:ext uri="{FF2B5EF4-FFF2-40B4-BE49-F238E27FC236}">
                  <a16:creationId xmlns:a16="http://schemas.microsoft.com/office/drawing/2014/main" id="{62796DF7-5BCA-4161-A52B-B4A467B4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745"/>
              <a:ext cx="18" cy="15"/>
            </a:xfrm>
            <a:custGeom>
              <a:avLst/>
              <a:gdLst>
                <a:gd name="T0" fmla="*/ 54 w 7"/>
                <a:gd name="T1" fmla="*/ 20 h 6"/>
                <a:gd name="T2" fmla="*/ 85 w 7"/>
                <a:gd name="T3" fmla="*/ 0 h 6"/>
                <a:gd name="T4" fmla="*/ 54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0" y="6"/>
                    <a:pt x="7" y="5"/>
                    <a:pt x="5" y="0"/>
                  </a:cubicBezTo>
                  <a:cubicBezTo>
                    <a:pt x="4" y="0"/>
                    <a:pt x="4" y="1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0" name="Freeform 1332">
              <a:extLst>
                <a:ext uri="{FF2B5EF4-FFF2-40B4-BE49-F238E27FC236}">
                  <a16:creationId xmlns:a16="http://schemas.microsoft.com/office/drawing/2014/main" id="{55E2D03B-02C1-4DC3-B6CD-370E56310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750"/>
              <a:ext cx="23" cy="32"/>
            </a:xfrm>
            <a:custGeom>
              <a:avLst/>
              <a:gdLst>
                <a:gd name="T0" fmla="*/ 0 w 9"/>
                <a:gd name="T1" fmla="*/ 74 h 13"/>
                <a:gd name="T2" fmla="*/ 33 w 9"/>
                <a:gd name="T3" fmla="*/ 4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5"/>
                  </a:moveTo>
                  <a:cubicBezTo>
                    <a:pt x="0" y="13"/>
                    <a:pt x="9" y="0"/>
                    <a:pt x="2" y="3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1" name="Freeform 1333">
              <a:extLst>
                <a:ext uri="{FF2B5EF4-FFF2-40B4-BE49-F238E27FC236}">
                  <a16:creationId xmlns:a16="http://schemas.microsoft.com/office/drawing/2014/main" id="{FE8CC795-2F14-4478-A08C-C253993A3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725"/>
              <a:ext cx="60" cy="30"/>
            </a:xfrm>
            <a:custGeom>
              <a:avLst/>
              <a:gdLst>
                <a:gd name="T0" fmla="*/ 145 w 24"/>
                <a:gd name="T1" fmla="*/ 20 h 12"/>
                <a:gd name="T2" fmla="*/ 188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9" y="1"/>
                  </a:moveTo>
                  <a:cubicBezTo>
                    <a:pt x="0" y="12"/>
                    <a:pt x="24" y="3"/>
                    <a:pt x="1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2" name="Freeform 1334">
              <a:extLst>
                <a:ext uri="{FF2B5EF4-FFF2-40B4-BE49-F238E27FC236}">
                  <a16:creationId xmlns:a16="http://schemas.microsoft.com/office/drawing/2014/main" id="{C79A834F-86DF-4FF1-A36D-FFD08FF6E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707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63 w 4"/>
                <a:gd name="T3" fmla="*/ 2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4"/>
                    <a:pt x="3" y="4"/>
                    <a:pt x="4" y="1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3" name="Freeform 1335">
              <a:extLst>
                <a:ext uri="{FF2B5EF4-FFF2-40B4-BE49-F238E27FC236}">
                  <a16:creationId xmlns:a16="http://schemas.microsoft.com/office/drawing/2014/main" id="{74996B80-A020-415D-8634-E75B08B32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685"/>
              <a:ext cx="8" cy="10"/>
            </a:xfrm>
            <a:custGeom>
              <a:avLst/>
              <a:gdLst>
                <a:gd name="T0" fmla="*/ 0 w 3"/>
                <a:gd name="T1" fmla="*/ 3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4"/>
                    <a:pt x="3" y="2"/>
                    <a:pt x="0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4" name="Freeform 1336">
              <a:extLst>
                <a:ext uri="{FF2B5EF4-FFF2-40B4-BE49-F238E27FC236}">
                  <a16:creationId xmlns:a16="http://schemas.microsoft.com/office/drawing/2014/main" id="{63DC9F22-0ED9-4F36-AAA6-EF48D17E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750"/>
              <a:ext cx="12" cy="17"/>
            </a:xfrm>
            <a:custGeom>
              <a:avLst/>
              <a:gdLst>
                <a:gd name="T0" fmla="*/ 0 w 5"/>
                <a:gd name="T1" fmla="*/ 29 h 7"/>
                <a:gd name="T2" fmla="*/ 41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cubicBezTo>
                    <a:pt x="0" y="7"/>
                    <a:pt x="5" y="3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5" name="Freeform 1337">
              <a:extLst>
                <a:ext uri="{FF2B5EF4-FFF2-40B4-BE49-F238E27FC236}">
                  <a16:creationId xmlns:a16="http://schemas.microsoft.com/office/drawing/2014/main" id="{5A4716BA-1D4F-472B-9D00-F857AEFD5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752"/>
              <a:ext cx="20" cy="15"/>
            </a:xfrm>
            <a:custGeom>
              <a:avLst/>
              <a:gdLst>
                <a:gd name="T0" fmla="*/ 33 w 8"/>
                <a:gd name="T1" fmla="*/ 50 h 6"/>
                <a:gd name="T2" fmla="*/ 0 w 8"/>
                <a:gd name="T3" fmla="*/ 95 h 6"/>
                <a:gd name="T4" fmla="*/ 6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3"/>
                  </a:moveTo>
                  <a:cubicBezTo>
                    <a:pt x="1" y="4"/>
                    <a:pt x="0" y="4"/>
                    <a:pt x="0" y="6"/>
                  </a:cubicBezTo>
                  <a:cubicBezTo>
                    <a:pt x="3" y="6"/>
                    <a:pt x="8" y="1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6" name="Freeform 1338">
              <a:extLst>
                <a:ext uri="{FF2B5EF4-FFF2-40B4-BE49-F238E27FC236}">
                  <a16:creationId xmlns:a16="http://schemas.microsoft.com/office/drawing/2014/main" id="{21D4B4B2-218C-4E45-8345-199C16F59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3745"/>
              <a:ext cx="20" cy="15"/>
            </a:xfrm>
            <a:custGeom>
              <a:avLst/>
              <a:gdLst>
                <a:gd name="T0" fmla="*/ 83 w 8"/>
                <a:gd name="T1" fmla="*/ 20 h 6"/>
                <a:gd name="T2" fmla="*/ 0 w 8"/>
                <a:gd name="T3" fmla="*/ 63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3" y="6"/>
                    <a:pt x="7" y="3"/>
                    <a:pt x="8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7" name="Freeform 1339">
              <a:extLst>
                <a:ext uri="{FF2B5EF4-FFF2-40B4-BE49-F238E27FC236}">
                  <a16:creationId xmlns:a16="http://schemas.microsoft.com/office/drawing/2014/main" id="{A0D310F0-0A91-4284-8A62-9D0FF1F80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700"/>
              <a:ext cx="12" cy="12"/>
            </a:xfrm>
            <a:custGeom>
              <a:avLst/>
              <a:gdLst>
                <a:gd name="T0" fmla="*/ 12 w 5"/>
                <a:gd name="T1" fmla="*/ 29 h 5"/>
                <a:gd name="T2" fmla="*/ 70 w 5"/>
                <a:gd name="T3" fmla="*/ 12 h 5"/>
                <a:gd name="T4" fmla="*/ 29 w 5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5"/>
                    <a:pt x="4" y="4"/>
                    <a:pt x="5" y="1"/>
                  </a:cubicBezTo>
                  <a:cubicBezTo>
                    <a:pt x="3" y="0"/>
                    <a:pt x="3" y="0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Freeform 1340">
              <a:extLst>
                <a:ext uri="{FF2B5EF4-FFF2-40B4-BE49-F238E27FC236}">
                  <a16:creationId xmlns:a16="http://schemas.microsoft.com/office/drawing/2014/main" id="{ACF6CBFA-98F5-4880-B18C-0727EDDB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3695"/>
              <a:ext cx="5" cy="5"/>
            </a:xfrm>
            <a:custGeom>
              <a:avLst/>
              <a:gdLst>
                <a:gd name="T0" fmla="*/ 0 w 2"/>
                <a:gd name="T1" fmla="*/ 20 h 2"/>
                <a:gd name="T2" fmla="*/ 33 w 2"/>
                <a:gd name="T3" fmla="*/ 0 h 2"/>
                <a:gd name="T4" fmla="*/ 33 w 2"/>
                <a:gd name="T5" fmla="*/ 0 h 2"/>
                <a:gd name="T6" fmla="*/ 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Freeform 1341">
              <a:extLst>
                <a:ext uri="{FF2B5EF4-FFF2-40B4-BE49-F238E27FC236}">
                  <a16:creationId xmlns:a16="http://schemas.microsoft.com/office/drawing/2014/main" id="{7BC46195-EE4F-484D-9AC2-07175368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700"/>
              <a:ext cx="12" cy="7"/>
            </a:xfrm>
            <a:custGeom>
              <a:avLst/>
              <a:gdLst>
                <a:gd name="T0" fmla="*/ 29 w 5"/>
                <a:gd name="T1" fmla="*/ 0 h 3"/>
                <a:gd name="T2" fmla="*/ 29 w 5"/>
                <a:gd name="T3" fmla="*/ 37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3"/>
                    <a:pt x="5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Freeform 1342">
              <a:extLst>
                <a:ext uri="{FF2B5EF4-FFF2-40B4-BE49-F238E27FC236}">
                  <a16:creationId xmlns:a16="http://schemas.microsoft.com/office/drawing/2014/main" id="{A94D837B-B212-418D-902E-C6FCD32FE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715"/>
              <a:ext cx="13" cy="7"/>
            </a:xfrm>
            <a:custGeom>
              <a:avLst/>
              <a:gdLst>
                <a:gd name="T0" fmla="*/ 55 w 5"/>
                <a:gd name="T1" fmla="*/ 0 h 3"/>
                <a:gd name="T2" fmla="*/ 0 w 5"/>
                <a:gd name="T3" fmla="*/ 37 h 3"/>
                <a:gd name="T4" fmla="*/ 88 w 5"/>
                <a:gd name="T5" fmla="*/ 12 h 3"/>
                <a:gd name="T6" fmla="*/ 68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3"/>
                    <a:pt x="4" y="3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1" name="Freeform 1343">
              <a:extLst>
                <a:ext uri="{FF2B5EF4-FFF2-40B4-BE49-F238E27FC236}">
                  <a16:creationId xmlns:a16="http://schemas.microsoft.com/office/drawing/2014/main" id="{709A9192-AFA1-465F-A5DD-A7535FFC2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730"/>
              <a:ext cx="12" cy="10"/>
            </a:xfrm>
            <a:custGeom>
              <a:avLst/>
              <a:gdLst>
                <a:gd name="T0" fmla="*/ 12 w 5"/>
                <a:gd name="T1" fmla="*/ 33 h 4"/>
                <a:gd name="T2" fmla="*/ 0 w 5"/>
                <a:gd name="T3" fmla="*/ 33 h 4"/>
                <a:gd name="T4" fmla="*/ 58 w 5"/>
                <a:gd name="T5" fmla="*/ 33 h 4"/>
                <a:gd name="T6" fmla="*/ 29 w 5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4"/>
                    <a:pt x="3" y="4"/>
                    <a:pt x="4" y="2"/>
                  </a:cubicBezTo>
                  <a:cubicBezTo>
                    <a:pt x="5" y="1"/>
                    <a:pt x="3" y="0"/>
                    <a:pt x="2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2" name="Freeform 1344">
              <a:extLst>
                <a:ext uri="{FF2B5EF4-FFF2-40B4-BE49-F238E27FC236}">
                  <a16:creationId xmlns:a16="http://schemas.microsoft.com/office/drawing/2014/main" id="{1DC17D75-7BD2-46F7-9F54-4CC3BDFDF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700"/>
              <a:ext cx="12" cy="7"/>
            </a:xfrm>
            <a:custGeom>
              <a:avLst/>
              <a:gdLst>
                <a:gd name="T0" fmla="*/ 29 w 5"/>
                <a:gd name="T1" fmla="*/ 0 h 3"/>
                <a:gd name="T2" fmla="*/ 29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1"/>
                    <a:pt x="2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3" name="Freeform 1345">
              <a:extLst>
                <a:ext uri="{FF2B5EF4-FFF2-40B4-BE49-F238E27FC236}">
                  <a16:creationId xmlns:a16="http://schemas.microsoft.com/office/drawing/2014/main" id="{D955F212-9CD6-4D50-8785-28AD034A7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3727"/>
              <a:ext cx="13" cy="10"/>
            </a:xfrm>
            <a:custGeom>
              <a:avLst/>
              <a:gdLst>
                <a:gd name="T0" fmla="*/ 0 w 5"/>
                <a:gd name="T1" fmla="*/ 20 h 4"/>
                <a:gd name="T2" fmla="*/ 34 w 5"/>
                <a:gd name="T3" fmla="*/ 0 h 4"/>
                <a:gd name="T4" fmla="*/ 21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1" y="4"/>
                    <a:pt x="5" y="2"/>
                    <a:pt x="2" y="0"/>
                  </a:cubicBezTo>
                  <a:cubicBezTo>
                    <a:pt x="1" y="1"/>
                    <a:pt x="2" y="1"/>
                    <a:pt x="1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4" name="Freeform 1346">
              <a:extLst>
                <a:ext uri="{FF2B5EF4-FFF2-40B4-BE49-F238E27FC236}">
                  <a16:creationId xmlns:a16="http://schemas.microsoft.com/office/drawing/2014/main" id="{5515BC75-C37D-47B4-A870-29E386909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740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34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4" y="4"/>
                    <a:pt x="5" y="1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5" name="Freeform 1347">
              <a:extLst>
                <a:ext uri="{FF2B5EF4-FFF2-40B4-BE49-F238E27FC236}">
                  <a16:creationId xmlns:a16="http://schemas.microsoft.com/office/drawing/2014/main" id="{9FA21AEC-F6EB-4512-BDDA-2DA572DCF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717"/>
              <a:ext cx="10" cy="20"/>
            </a:xfrm>
            <a:custGeom>
              <a:avLst/>
              <a:gdLst>
                <a:gd name="T0" fmla="*/ 0 w 4"/>
                <a:gd name="T1" fmla="*/ 63 h 8"/>
                <a:gd name="T2" fmla="*/ 0 w 4"/>
                <a:gd name="T3" fmla="*/ 3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4"/>
                  </a:moveTo>
                  <a:cubicBezTo>
                    <a:pt x="1" y="8"/>
                    <a:pt x="4" y="0"/>
                    <a:pt x="0" y="2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6" name="Freeform 1348">
              <a:extLst>
                <a:ext uri="{FF2B5EF4-FFF2-40B4-BE49-F238E27FC236}">
                  <a16:creationId xmlns:a16="http://schemas.microsoft.com/office/drawing/2014/main" id="{6A8181F0-6711-4DDA-BEBE-15374C22B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685"/>
              <a:ext cx="8" cy="7"/>
            </a:xfrm>
            <a:custGeom>
              <a:avLst/>
              <a:gdLst>
                <a:gd name="T0" fmla="*/ 21 w 3"/>
                <a:gd name="T1" fmla="*/ 0 h 3"/>
                <a:gd name="T2" fmla="*/ 35 w 3"/>
                <a:gd name="T3" fmla="*/ 37 h 3"/>
                <a:gd name="T4" fmla="*/ 35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3" y="2"/>
                    <a:pt x="2" y="2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7" name="Freeform 1349">
              <a:extLst>
                <a:ext uri="{FF2B5EF4-FFF2-40B4-BE49-F238E27FC236}">
                  <a16:creationId xmlns:a16="http://schemas.microsoft.com/office/drawing/2014/main" id="{92CFB98D-82DB-4BBE-A1DF-7F8A8FA55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702"/>
              <a:ext cx="15" cy="10"/>
            </a:xfrm>
            <a:custGeom>
              <a:avLst/>
              <a:gdLst>
                <a:gd name="T0" fmla="*/ 63 w 6"/>
                <a:gd name="T1" fmla="*/ 0 h 4"/>
                <a:gd name="T2" fmla="*/ 33 w 6"/>
                <a:gd name="T3" fmla="*/ 63 h 4"/>
                <a:gd name="T4" fmla="*/ 63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6" y="2"/>
                    <a:pt x="4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8" name="Freeform 1350">
              <a:extLst>
                <a:ext uri="{FF2B5EF4-FFF2-40B4-BE49-F238E27FC236}">
                  <a16:creationId xmlns:a16="http://schemas.microsoft.com/office/drawing/2014/main" id="{1DB127CA-08C9-4821-8CB4-895869944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715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0 w 5"/>
                <a:gd name="T3" fmla="*/ 63 h 4"/>
                <a:gd name="T4" fmla="*/ 34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5" y="0"/>
                    <a:pt x="2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9" name="Freeform 1351">
              <a:extLst>
                <a:ext uri="{FF2B5EF4-FFF2-40B4-BE49-F238E27FC236}">
                  <a16:creationId xmlns:a16="http://schemas.microsoft.com/office/drawing/2014/main" id="{3CD1C6AC-8BC8-45A8-B9A2-92A71F5BC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700"/>
              <a:ext cx="18" cy="5"/>
            </a:xfrm>
            <a:custGeom>
              <a:avLst/>
              <a:gdLst>
                <a:gd name="T0" fmla="*/ 54 w 7"/>
                <a:gd name="T1" fmla="*/ 0 h 2"/>
                <a:gd name="T2" fmla="*/ 54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3" y="0"/>
                  </a:moveTo>
                  <a:cubicBezTo>
                    <a:pt x="0" y="2"/>
                    <a:pt x="7" y="2"/>
                    <a:pt x="3" y="0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0" name="Freeform 1352">
              <a:extLst>
                <a:ext uri="{FF2B5EF4-FFF2-40B4-BE49-F238E27FC236}">
                  <a16:creationId xmlns:a16="http://schemas.microsoft.com/office/drawing/2014/main" id="{80E96ADC-3F27-4AFB-B993-7BC021532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702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35 h 3"/>
                <a:gd name="T4" fmla="*/ 63 w 4"/>
                <a:gd name="T5" fmla="*/ 35 h 3"/>
                <a:gd name="T6" fmla="*/ 50 w 4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3" y="3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solidFill>
              <a:srgbClr val="DF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1" name="Freeform 1353">
              <a:extLst>
                <a:ext uri="{FF2B5EF4-FFF2-40B4-BE49-F238E27FC236}">
                  <a16:creationId xmlns:a16="http://schemas.microsoft.com/office/drawing/2014/main" id="{1E98017A-2C27-4AA4-8359-BD59B6049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730"/>
              <a:ext cx="7" cy="7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28 h 3"/>
                <a:gd name="T4" fmla="*/ 28 w 3"/>
                <a:gd name="T5" fmla="*/ 0 h 3"/>
                <a:gd name="T6" fmla="*/ 2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2" y="3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2" name="Freeform 1354">
              <a:extLst>
                <a:ext uri="{FF2B5EF4-FFF2-40B4-BE49-F238E27FC236}">
                  <a16:creationId xmlns:a16="http://schemas.microsoft.com/office/drawing/2014/main" id="{960C1174-E640-4AB0-96E7-F6951057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747"/>
              <a:ext cx="17" cy="13"/>
            </a:xfrm>
            <a:custGeom>
              <a:avLst/>
              <a:gdLst>
                <a:gd name="T0" fmla="*/ 29 w 7"/>
                <a:gd name="T1" fmla="*/ 34 h 5"/>
                <a:gd name="T2" fmla="*/ 29 w 7"/>
                <a:gd name="T3" fmla="*/ 68 h 5"/>
                <a:gd name="T4" fmla="*/ 58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2"/>
                  </a:moveTo>
                  <a:cubicBezTo>
                    <a:pt x="0" y="0"/>
                    <a:pt x="0" y="3"/>
                    <a:pt x="2" y="4"/>
                  </a:cubicBezTo>
                  <a:cubicBezTo>
                    <a:pt x="3" y="5"/>
                    <a:pt x="7" y="3"/>
                    <a:pt x="4" y="1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3" name="Freeform 1355">
              <a:extLst>
                <a:ext uri="{FF2B5EF4-FFF2-40B4-BE49-F238E27FC236}">
                  <a16:creationId xmlns:a16="http://schemas.microsoft.com/office/drawing/2014/main" id="{71A4A361-58DB-4F7B-8887-05568BF42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775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21 w 5"/>
                <a:gd name="T3" fmla="*/ 50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4"/>
                    <a:pt x="5" y="1"/>
                    <a:pt x="3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4" name="Freeform 1356">
              <a:extLst>
                <a:ext uri="{FF2B5EF4-FFF2-40B4-BE49-F238E27FC236}">
                  <a16:creationId xmlns:a16="http://schemas.microsoft.com/office/drawing/2014/main" id="{38FA7574-9955-46D4-B4C4-CAFC2DD68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3765"/>
              <a:ext cx="8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0 h 2"/>
                <a:gd name="T4" fmla="*/ 21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0"/>
                    <a:pt x="1" y="0"/>
                  </a:cubicBezTo>
                </a:path>
              </a:pathLst>
            </a:custGeom>
            <a:solidFill>
              <a:srgbClr val="007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5" name="Freeform 1357">
              <a:extLst>
                <a:ext uri="{FF2B5EF4-FFF2-40B4-BE49-F238E27FC236}">
                  <a16:creationId xmlns:a16="http://schemas.microsoft.com/office/drawing/2014/main" id="{C7B46310-C9BF-47AE-8686-D0C210D074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3" y="2587"/>
              <a:ext cx="1078" cy="1213"/>
            </a:xfrm>
            <a:custGeom>
              <a:avLst/>
              <a:gdLst>
                <a:gd name="T0" fmla="*/ 6713 w 431"/>
                <a:gd name="T1" fmla="*/ 0 h 485"/>
                <a:gd name="T2" fmla="*/ 5818 w 431"/>
                <a:gd name="T3" fmla="*/ 113 h 485"/>
                <a:gd name="T4" fmla="*/ 4897 w 431"/>
                <a:gd name="T5" fmla="*/ 470 h 485"/>
                <a:gd name="T6" fmla="*/ 3834 w 431"/>
                <a:gd name="T7" fmla="*/ 813 h 485"/>
                <a:gd name="T8" fmla="*/ 2584 w 431"/>
                <a:gd name="T9" fmla="*/ 1408 h 485"/>
                <a:gd name="T10" fmla="*/ 1208 w 431"/>
                <a:gd name="T11" fmla="*/ 2283 h 485"/>
                <a:gd name="T12" fmla="*/ 533 w 431"/>
                <a:gd name="T13" fmla="*/ 2313 h 485"/>
                <a:gd name="T14" fmla="*/ 488 w 431"/>
                <a:gd name="T15" fmla="*/ 2408 h 485"/>
                <a:gd name="T16" fmla="*/ 488 w 431"/>
                <a:gd name="T17" fmla="*/ 2408 h 485"/>
                <a:gd name="T18" fmla="*/ 708 w 431"/>
                <a:gd name="T19" fmla="*/ 2471 h 485"/>
                <a:gd name="T20" fmla="*/ 1238 w 431"/>
                <a:gd name="T21" fmla="*/ 2396 h 485"/>
                <a:gd name="T22" fmla="*/ 2646 w 431"/>
                <a:gd name="T23" fmla="*/ 1521 h 485"/>
                <a:gd name="T24" fmla="*/ 3879 w 431"/>
                <a:gd name="T25" fmla="*/ 908 h 485"/>
                <a:gd name="T26" fmla="*/ 4930 w 431"/>
                <a:gd name="T27" fmla="*/ 583 h 485"/>
                <a:gd name="T28" fmla="*/ 5838 w 431"/>
                <a:gd name="T29" fmla="*/ 220 h 485"/>
                <a:gd name="T30" fmla="*/ 6743 w 431"/>
                <a:gd name="T31" fmla="*/ 113 h 485"/>
                <a:gd name="T32" fmla="*/ 6713 w 431"/>
                <a:gd name="T33" fmla="*/ 0 h 485"/>
                <a:gd name="T34" fmla="*/ 4254 w 431"/>
                <a:gd name="T35" fmla="*/ 6900 h 485"/>
                <a:gd name="T36" fmla="*/ 3659 w 431"/>
                <a:gd name="T37" fmla="*/ 6413 h 485"/>
                <a:gd name="T38" fmla="*/ 2909 w 431"/>
                <a:gd name="T39" fmla="*/ 5992 h 485"/>
                <a:gd name="T40" fmla="*/ 1813 w 431"/>
                <a:gd name="T41" fmla="*/ 5035 h 485"/>
                <a:gd name="T42" fmla="*/ 1813 w 431"/>
                <a:gd name="T43" fmla="*/ 5035 h 485"/>
                <a:gd name="T44" fmla="*/ 1363 w 431"/>
                <a:gd name="T45" fmla="*/ 4647 h 485"/>
                <a:gd name="T46" fmla="*/ 938 w 431"/>
                <a:gd name="T47" fmla="*/ 4504 h 485"/>
                <a:gd name="T48" fmla="*/ 938 w 431"/>
                <a:gd name="T49" fmla="*/ 4504 h 485"/>
                <a:gd name="T50" fmla="*/ 563 w 431"/>
                <a:gd name="T51" fmla="*/ 4597 h 485"/>
                <a:gd name="T52" fmla="*/ 613 w 431"/>
                <a:gd name="T53" fmla="*/ 4692 h 485"/>
                <a:gd name="T54" fmla="*/ 1738 w 431"/>
                <a:gd name="T55" fmla="*/ 5117 h 485"/>
                <a:gd name="T56" fmla="*/ 2834 w 431"/>
                <a:gd name="T57" fmla="*/ 6068 h 485"/>
                <a:gd name="T58" fmla="*/ 3597 w 431"/>
                <a:gd name="T59" fmla="*/ 6505 h 485"/>
                <a:gd name="T60" fmla="*/ 4192 w 431"/>
                <a:gd name="T61" fmla="*/ 6993 h 485"/>
                <a:gd name="T62" fmla="*/ 5505 w 431"/>
                <a:gd name="T63" fmla="*/ 7588 h 485"/>
                <a:gd name="T64" fmla="*/ 5493 w 431"/>
                <a:gd name="T65" fmla="*/ 7463 h 485"/>
                <a:gd name="T66" fmla="*/ 4254 w 431"/>
                <a:gd name="T67" fmla="*/ 6900 h 485"/>
                <a:gd name="T68" fmla="*/ 238 w 431"/>
                <a:gd name="T69" fmla="*/ 3209 h 485"/>
                <a:gd name="T70" fmla="*/ 83 w 431"/>
                <a:gd name="T71" fmla="*/ 3054 h 485"/>
                <a:gd name="T72" fmla="*/ 0 w 431"/>
                <a:gd name="T73" fmla="*/ 3129 h 485"/>
                <a:gd name="T74" fmla="*/ 158 w 431"/>
                <a:gd name="T75" fmla="*/ 3284 h 485"/>
                <a:gd name="T76" fmla="*/ 220 w 431"/>
                <a:gd name="T77" fmla="*/ 3942 h 485"/>
                <a:gd name="T78" fmla="*/ 250 w 431"/>
                <a:gd name="T79" fmla="*/ 4054 h 485"/>
                <a:gd name="T80" fmla="*/ 283 w 431"/>
                <a:gd name="T81" fmla="*/ 4034 h 485"/>
                <a:gd name="T82" fmla="*/ 458 w 431"/>
                <a:gd name="T83" fmla="*/ 3647 h 485"/>
                <a:gd name="T84" fmla="*/ 238 w 431"/>
                <a:gd name="T85" fmla="*/ 3209 h 4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31" h="485">
                  <a:moveTo>
                    <a:pt x="429" y="0"/>
                  </a:moveTo>
                  <a:cubicBezTo>
                    <a:pt x="404" y="0"/>
                    <a:pt x="385" y="5"/>
                    <a:pt x="372" y="7"/>
                  </a:cubicBezTo>
                  <a:cubicBezTo>
                    <a:pt x="351" y="10"/>
                    <a:pt x="333" y="24"/>
                    <a:pt x="313" y="30"/>
                  </a:cubicBezTo>
                  <a:cubicBezTo>
                    <a:pt x="296" y="36"/>
                    <a:pt x="261" y="45"/>
                    <a:pt x="245" y="52"/>
                  </a:cubicBezTo>
                  <a:cubicBezTo>
                    <a:pt x="215" y="65"/>
                    <a:pt x="188" y="77"/>
                    <a:pt x="165" y="90"/>
                  </a:cubicBezTo>
                  <a:cubicBezTo>
                    <a:pt x="129" y="112"/>
                    <a:pt x="103" y="135"/>
                    <a:pt x="77" y="146"/>
                  </a:cubicBezTo>
                  <a:cubicBezTo>
                    <a:pt x="59" y="154"/>
                    <a:pt x="45" y="152"/>
                    <a:pt x="34" y="148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5" y="156"/>
                    <a:pt x="40" y="157"/>
                    <a:pt x="45" y="158"/>
                  </a:cubicBezTo>
                  <a:cubicBezTo>
                    <a:pt x="55" y="159"/>
                    <a:pt x="67" y="158"/>
                    <a:pt x="79" y="153"/>
                  </a:cubicBezTo>
                  <a:cubicBezTo>
                    <a:pt x="108" y="141"/>
                    <a:pt x="133" y="118"/>
                    <a:pt x="169" y="97"/>
                  </a:cubicBezTo>
                  <a:cubicBezTo>
                    <a:pt x="191" y="83"/>
                    <a:pt x="218" y="72"/>
                    <a:pt x="248" y="58"/>
                  </a:cubicBezTo>
                  <a:cubicBezTo>
                    <a:pt x="262" y="52"/>
                    <a:pt x="298" y="43"/>
                    <a:pt x="315" y="37"/>
                  </a:cubicBezTo>
                  <a:cubicBezTo>
                    <a:pt x="337" y="30"/>
                    <a:pt x="354" y="17"/>
                    <a:pt x="373" y="14"/>
                  </a:cubicBezTo>
                  <a:cubicBezTo>
                    <a:pt x="387" y="12"/>
                    <a:pt x="406" y="7"/>
                    <a:pt x="431" y="7"/>
                  </a:cubicBezTo>
                  <a:cubicBezTo>
                    <a:pt x="431" y="5"/>
                    <a:pt x="430" y="2"/>
                    <a:pt x="429" y="0"/>
                  </a:cubicBezTo>
                  <a:moveTo>
                    <a:pt x="272" y="441"/>
                  </a:moveTo>
                  <a:cubicBezTo>
                    <a:pt x="260" y="434"/>
                    <a:pt x="249" y="420"/>
                    <a:pt x="234" y="410"/>
                  </a:cubicBezTo>
                  <a:cubicBezTo>
                    <a:pt x="217" y="399"/>
                    <a:pt x="199" y="393"/>
                    <a:pt x="186" y="383"/>
                  </a:cubicBezTo>
                  <a:cubicBezTo>
                    <a:pt x="161" y="363"/>
                    <a:pt x="138" y="343"/>
                    <a:pt x="116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05" y="311"/>
                    <a:pt x="96" y="303"/>
                    <a:pt x="87" y="297"/>
                  </a:cubicBezTo>
                  <a:cubicBezTo>
                    <a:pt x="79" y="291"/>
                    <a:pt x="70" y="288"/>
                    <a:pt x="60" y="288"/>
                  </a:cubicBezTo>
                  <a:cubicBezTo>
                    <a:pt x="60" y="288"/>
                    <a:pt x="60" y="288"/>
                    <a:pt x="60" y="288"/>
                  </a:cubicBezTo>
                  <a:cubicBezTo>
                    <a:pt x="52" y="288"/>
                    <a:pt x="44" y="290"/>
                    <a:pt x="36" y="294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67" y="288"/>
                    <a:pt x="80" y="297"/>
                    <a:pt x="111" y="327"/>
                  </a:cubicBezTo>
                  <a:cubicBezTo>
                    <a:pt x="133" y="348"/>
                    <a:pt x="157" y="369"/>
                    <a:pt x="181" y="388"/>
                  </a:cubicBezTo>
                  <a:cubicBezTo>
                    <a:pt x="196" y="400"/>
                    <a:pt x="215" y="405"/>
                    <a:pt x="230" y="416"/>
                  </a:cubicBezTo>
                  <a:cubicBezTo>
                    <a:pt x="244" y="425"/>
                    <a:pt x="254" y="439"/>
                    <a:pt x="268" y="447"/>
                  </a:cubicBezTo>
                  <a:cubicBezTo>
                    <a:pt x="296" y="463"/>
                    <a:pt x="323" y="476"/>
                    <a:pt x="352" y="485"/>
                  </a:cubicBezTo>
                  <a:cubicBezTo>
                    <a:pt x="352" y="482"/>
                    <a:pt x="352" y="480"/>
                    <a:pt x="351" y="477"/>
                  </a:cubicBezTo>
                  <a:cubicBezTo>
                    <a:pt x="325" y="468"/>
                    <a:pt x="298" y="456"/>
                    <a:pt x="272" y="441"/>
                  </a:cubicBezTo>
                  <a:moveTo>
                    <a:pt x="15" y="205"/>
                  </a:moveTo>
                  <a:cubicBezTo>
                    <a:pt x="12" y="201"/>
                    <a:pt x="8" y="198"/>
                    <a:pt x="5" y="195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3" y="203"/>
                    <a:pt x="7" y="207"/>
                    <a:pt x="10" y="210"/>
                  </a:cubicBezTo>
                  <a:cubicBezTo>
                    <a:pt x="23" y="221"/>
                    <a:pt x="27" y="239"/>
                    <a:pt x="14" y="252"/>
                  </a:cubicBezTo>
                  <a:cubicBezTo>
                    <a:pt x="16" y="259"/>
                    <a:pt x="16" y="259"/>
                    <a:pt x="16" y="259"/>
                  </a:cubicBezTo>
                  <a:cubicBezTo>
                    <a:pt x="17" y="259"/>
                    <a:pt x="18" y="258"/>
                    <a:pt x="18" y="258"/>
                  </a:cubicBezTo>
                  <a:cubicBezTo>
                    <a:pt x="25" y="251"/>
                    <a:pt x="29" y="242"/>
                    <a:pt x="29" y="233"/>
                  </a:cubicBezTo>
                  <a:cubicBezTo>
                    <a:pt x="29" y="222"/>
                    <a:pt x="24" y="212"/>
                    <a:pt x="15" y="205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6" name="Freeform 1358">
              <a:extLst>
                <a:ext uri="{FF2B5EF4-FFF2-40B4-BE49-F238E27FC236}">
                  <a16:creationId xmlns:a16="http://schemas.microsoft.com/office/drawing/2014/main" id="{CA1F5DBA-648C-4DCD-B2BE-5FBE12235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40"/>
              <a:ext cx="248" cy="817"/>
            </a:xfrm>
            <a:custGeom>
              <a:avLst/>
              <a:gdLst>
                <a:gd name="T0" fmla="*/ 1556 w 99"/>
                <a:gd name="T1" fmla="*/ 0 h 327"/>
                <a:gd name="T2" fmla="*/ 584 w 99"/>
                <a:gd name="T3" fmla="*/ 3058 h 327"/>
                <a:gd name="T4" fmla="*/ 0 w 99"/>
                <a:gd name="T5" fmla="*/ 5099 h 327"/>
                <a:gd name="T6" fmla="*/ 847 w 99"/>
                <a:gd name="T7" fmla="*/ 2696 h 327"/>
                <a:gd name="T8" fmla="*/ 1556 w 99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327">
                  <a:moveTo>
                    <a:pt x="99" y="0"/>
                  </a:moveTo>
                  <a:cubicBezTo>
                    <a:pt x="93" y="29"/>
                    <a:pt x="64" y="124"/>
                    <a:pt x="37" y="196"/>
                  </a:cubicBezTo>
                  <a:cubicBezTo>
                    <a:pt x="10" y="265"/>
                    <a:pt x="7" y="304"/>
                    <a:pt x="0" y="327"/>
                  </a:cubicBezTo>
                  <a:cubicBezTo>
                    <a:pt x="18" y="255"/>
                    <a:pt x="34" y="219"/>
                    <a:pt x="54" y="173"/>
                  </a:cubicBezTo>
                  <a:cubicBezTo>
                    <a:pt x="73" y="128"/>
                    <a:pt x="96" y="34"/>
                    <a:pt x="99" y="0"/>
                  </a:cubicBezTo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7" name="Freeform 1359">
              <a:extLst>
                <a:ext uri="{FF2B5EF4-FFF2-40B4-BE49-F238E27FC236}">
                  <a16:creationId xmlns:a16="http://schemas.microsoft.com/office/drawing/2014/main" id="{3ECDB580-1CA6-4D7B-B40B-72CD15553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617"/>
              <a:ext cx="140" cy="360"/>
            </a:xfrm>
            <a:custGeom>
              <a:avLst/>
              <a:gdLst>
                <a:gd name="T0" fmla="*/ 313 w 56"/>
                <a:gd name="T1" fmla="*/ 0 h 144"/>
                <a:gd name="T2" fmla="*/ 395 w 56"/>
                <a:gd name="T3" fmla="*/ 1333 h 144"/>
                <a:gd name="T4" fmla="*/ 563 w 56"/>
                <a:gd name="T5" fmla="*/ 1813 h 144"/>
                <a:gd name="T6" fmla="*/ 875 w 56"/>
                <a:gd name="T7" fmla="*/ 2238 h 144"/>
                <a:gd name="T8" fmla="*/ 458 w 56"/>
                <a:gd name="T9" fmla="*/ 2000 h 144"/>
                <a:gd name="T10" fmla="*/ 95 w 56"/>
                <a:gd name="T11" fmla="*/ 1658 h 144"/>
                <a:gd name="T12" fmla="*/ 95 w 56"/>
                <a:gd name="T13" fmla="*/ 1113 h 144"/>
                <a:gd name="T14" fmla="*/ 208 w 56"/>
                <a:gd name="T15" fmla="*/ 395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44">
                  <a:moveTo>
                    <a:pt x="20" y="0"/>
                  </a:moveTo>
                  <a:cubicBezTo>
                    <a:pt x="18" y="28"/>
                    <a:pt x="18" y="61"/>
                    <a:pt x="25" y="85"/>
                  </a:cubicBezTo>
                  <a:cubicBezTo>
                    <a:pt x="28" y="97"/>
                    <a:pt x="26" y="106"/>
                    <a:pt x="36" y="116"/>
                  </a:cubicBezTo>
                  <a:cubicBezTo>
                    <a:pt x="41" y="121"/>
                    <a:pt x="48" y="133"/>
                    <a:pt x="56" y="143"/>
                  </a:cubicBezTo>
                  <a:cubicBezTo>
                    <a:pt x="45" y="144"/>
                    <a:pt x="37" y="134"/>
                    <a:pt x="29" y="128"/>
                  </a:cubicBezTo>
                  <a:cubicBezTo>
                    <a:pt x="21" y="121"/>
                    <a:pt x="12" y="115"/>
                    <a:pt x="6" y="106"/>
                  </a:cubicBezTo>
                  <a:cubicBezTo>
                    <a:pt x="0" y="96"/>
                    <a:pt x="3" y="82"/>
                    <a:pt x="6" y="71"/>
                  </a:cubicBezTo>
                  <a:cubicBezTo>
                    <a:pt x="11" y="56"/>
                    <a:pt x="8" y="40"/>
                    <a:pt x="13" y="25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8" name="Freeform 1360">
              <a:extLst>
                <a:ext uri="{FF2B5EF4-FFF2-40B4-BE49-F238E27FC236}">
                  <a16:creationId xmlns:a16="http://schemas.microsoft.com/office/drawing/2014/main" id="{14870AFE-0A8D-48BF-9C07-0615B5736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267"/>
              <a:ext cx="188" cy="100"/>
            </a:xfrm>
            <a:custGeom>
              <a:avLst/>
              <a:gdLst>
                <a:gd name="T0" fmla="*/ 0 w 75"/>
                <a:gd name="T1" fmla="*/ 613 h 40"/>
                <a:gd name="T2" fmla="*/ 504 w 75"/>
                <a:gd name="T3" fmla="*/ 438 h 40"/>
                <a:gd name="T4" fmla="*/ 785 w 75"/>
                <a:gd name="T5" fmla="*/ 333 h 40"/>
                <a:gd name="T6" fmla="*/ 1131 w 75"/>
                <a:gd name="T7" fmla="*/ 313 h 40"/>
                <a:gd name="T8" fmla="*/ 659 w 75"/>
                <a:gd name="T9" fmla="*/ 520 h 40"/>
                <a:gd name="T10" fmla="*/ 63 w 75"/>
                <a:gd name="T11" fmla="*/ 62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40">
                  <a:moveTo>
                    <a:pt x="0" y="39"/>
                  </a:moveTo>
                  <a:cubicBezTo>
                    <a:pt x="10" y="37"/>
                    <a:pt x="22" y="31"/>
                    <a:pt x="32" y="28"/>
                  </a:cubicBezTo>
                  <a:cubicBezTo>
                    <a:pt x="38" y="26"/>
                    <a:pt x="45" y="24"/>
                    <a:pt x="50" y="21"/>
                  </a:cubicBezTo>
                  <a:cubicBezTo>
                    <a:pt x="57" y="17"/>
                    <a:pt x="75" y="0"/>
                    <a:pt x="72" y="20"/>
                  </a:cubicBezTo>
                  <a:cubicBezTo>
                    <a:pt x="70" y="30"/>
                    <a:pt x="51" y="32"/>
                    <a:pt x="42" y="33"/>
                  </a:cubicBezTo>
                  <a:cubicBezTo>
                    <a:pt x="29" y="34"/>
                    <a:pt x="17" y="38"/>
                    <a:pt x="4" y="40"/>
                  </a:cubicBezTo>
                </a:path>
              </a:pathLst>
            </a:custGeom>
            <a:solidFill>
              <a:srgbClr val="7E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9" name="Freeform 1361">
              <a:extLst>
                <a:ext uri="{FF2B5EF4-FFF2-40B4-BE49-F238E27FC236}">
                  <a16:creationId xmlns:a16="http://schemas.microsoft.com/office/drawing/2014/main" id="{1684FE3E-D22B-4BC5-89DE-082875D43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137"/>
              <a:ext cx="305" cy="1073"/>
            </a:xfrm>
            <a:custGeom>
              <a:avLst/>
              <a:gdLst>
                <a:gd name="T0" fmla="*/ 1908 w 122"/>
                <a:gd name="T1" fmla="*/ 0 h 429"/>
                <a:gd name="T2" fmla="*/ 1563 w 122"/>
                <a:gd name="T3" fmla="*/ 333 h 429"/>
                <a:gd name="T4" fmla="*/ 1675 w 122"/>
                <a:gd name="T5" fmla="*/ 2959 h 429"/>
                <a:gd name="T6" fmla="*/ 1145 w 122"/>
                <a:gd name="T7" fmla="*/ 5147 h 429"/>
                <a:gd name="T8" fmla="*/ 63 w 122"/>
                <a:gd name="T9" fmla="*/ 6213 h 429"/>
                <a:gd name="T10" fmla="*/ 283 w 122"/>
                <a:gd name="T11" fmla="*/ 6588 h 429"/>
                <a:gd name="T12" fmla="*/ 563 w 122"/>
                <a:gd name="T13" fmla="*/ 6180 h 429"/>
                <a:gd name="T14" fmla="*/ 1595 w 122"/>
                <a:gd name="T15" fmla="*/ 4867 h 429"/>
                <a:gd name="T16" fmla="*/ 1895 w 122"/>
                <a:gd name="T17" fmla="*/ 3084 h 429"/>
                <a:gd name="T18" fmla="*/ 1750 w 122"/>
                <a:gd name="T19" fmla="*/ 720 h 429"/>
                <a:gd name="T20" fmla="*/ 1908 w 122"/>
                <a:gd name="T21" fmla="*/ 0 h 4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2" h="429">
                  <a:moveTo>
                    <a:pt x="122" y="0"/>
                  </a:moveTo>
                  <a:cubicBezTo>
                    <a:pt x="110" y="1"/>
                    <a:pt x="100" y="13"/>
                    <a:pt x="100" y="21"/>
                  </a:cubicBezTo>
                  <a:cubicBezTo>
                    <a:pt x="100" y="29"/>
                    <a:pt x="113" y="122"/>
                    <a:pt x="107" y="189"/>
                  </a:cubicBezTo>
                  <a:cubicBezTo>
                    <a:pt x="102" y="254"/>
                    <a:pt x="98" y="294"/>
                    <a:pt x="73" y="329"/>
                  </a:cubicBezTo>
                  <a:cubicBezTo>
                    <a:pt x="47" y="363"/>
                    <a:pt x="19" y="387"/>
                    <a:pt x="4" y="397"/>
                  </a:cubicBezTo>
                  <a:cubicBezTo>
                    <a:pt x="0" y="401"/>
                    <a:pt x="18" y="405"/>
                    <a:pt x="18" y="421"/>
                  </a:cubicBezTo>
                  <a:cubicBezTo>
                    <a:pt x="18" y="429"/>
                    <a:pt x="28" y="414"/>
                    <a:pt x="36" y="395"/>
                  </a:cubicBezTo>
                  <a:cubicBezTo>
                    <a:pt x="44" y="376"/>
                    <a:pt x="85" y="349"/>
                    <a:pt x="102" y="311"/>
                  </a:cubicBezTo>
                  <a:cubicBezTo>
                    <a:pt x="118" y="273"/>
                    <a:pt x="120" y="247"/>
                    <a:pt x="121" y="197"/>
                  </a:cubicBezTo>
                  <a:cubicBezTo>
                    <a:pt x="122" y="141"/>
                    <a:pt x="116" y="81"/>
                    <a:pt x="112" y="46"/>
                  </a:cubicBezTo>
                  <a:cubicBezTo>
                    <a:pt x="108" y="11"/>
                    <a:pt x="114" y="0"/>
                    <a:pt x="122" y="0"/>
                  </a:cubicBezTo>
                </a:path>
              </a:pathLst>
            </a:custGeom>
            <a:solidFill>
              <a:srgbClr val="F3B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0" name="Freeform 1362">
              <a:extLst>
                <a:ext uri="{FF2B5EF4-FFF2-40B4-BE49-F238E27FC236}">
                  <a16:creationId xmlns:a16="http://schemas.microsoft.com/office/drawing/2014/main" id="{3A8F9007-732D-4F42-9BE2-C87D12BEA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2805"/>
              <a:ext cx="390" cy="1017"/>
            </a:xfrm>
            <a:custGeom>
              <a:avLst/>
              <a:gdLst>
                <a:gd name="T0" fmla="*/ 1938 w 156"/>
                <a:gd name="T1" fmla="*/ 1417 h 407"/>
                <a:gd name="T2" fmla="*/ 1595 w 156"/>
                <a:gd name="T3" fmla="*/ 2124 h 407"/>
                <a:gd name="T4" fmla="*/ 908 w 156"/>
                <a:gd name="T5" fmla="*/ 3841 h 407"/>
                <a:gd name="T6" fmla="*/ 158 w 156"/>
                <a:gd name="T7" fmla="*/ 5870 h 407"/>
                <a:gd name="T8" fmla="*/ 345 w 156"/>
                <a:gd name="T9" fmla="*/ 6349 h 407"/>
                <a:gd name="T10" fmla="*/ 813 w 156"/>
                <a:gd name="T11" fmla="*/ 6349 h 407"/>
                <a:gd name="T12" fmla="*/ 1220 w 156"/>
                <a:gd name="T13" fmla="*/ 6244 h 407"/>
                <a:gd name="T14" fmla="*/ 1408 w 156"/>
                <a:gd name="T15" fmla="*/ 5350 h 407"/>
                <a:gd name="T16" fmla="*/ 2188 w 156"/>
                <a:gd name="T17" fmla="*/ 1499 h 407"/>
                <a:gd name="T18" fmla="*/ 2408 w 156"/>
                <a:gd name="T19" fmla="*/ 0 h 407"/>
                <a:gd name="T20" fmla="*/ 1938 w 156"/>
                <a:gd name="T21" fmla="*/ 1417 h 4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407">
                  <a:moveTo>
                    <a:pt x="124" y="91"/>
                  </a:moveTo>
                  <a:cubicBezTo>
                    <a:pt x="119" y="101"/>
                    <a:pt x="105" y="127"/>
                    <a:pt x="102" y="136"/>
                  </a:cubicBezTo>
                  <a:cubicBezTo>
                    <a:pt x="89" y="160"/>
                    <a:pt x="78" y="192"/>
                    <a:pt x="58" y="246"/>
                  </a:cubicBezTo>
                  <a:cubicBezTo>
                    <a:pt x="41" y="290"/>
                    <a:pt x="21" y="337"/>
                    <a:pt x="10" y="376"/>
                  </a:cubicBezTo>
                  <a:cubicBezTo>
                    <a:pt x="7" y="384"/>
                    <a:pt x="0" y="407"/>
                    <a:pt x="22" y="407"/>
                  </a:cubicBezTo>
                  <a:cubicBezTo>
                    <a:pt x="31" y="407"/>
                    <a:pt x="42" y="405"/>
                    <a:pt x="52" y="407"/>
                  </a:cubicBezTo>
                  <a:cubicBezTo>
                    <a:pt x="57" y="407"/>
                    <a:pt x="74" y="404"/>
                    <a:pt x="78" y="400"/>
                  </a:cubicBezTo>
                  <a:cubicBezTo>
                    <a:pt x="88" y="386"/>
                    <a:pt x="90" y="370"/>
                    <a:pt x="90" y="343"/>
                  </a:cubicBezTo>
                  <a:cubicBezTo>
                    <a:pt x="90" y="308"/>
                    <a:pt x="125" y="140"/>
                    <a:pt x="140" y="96"/>
                  </a:cubicBezTo>
                  <a:cubicBezTo>
                    <a:pt x="156" y="53"/>
                    <a:pt x="154" y="14"/>
                    <a:pt x="154" y="0"/>
                  </a:cubicBezTo>
                  <a:cubicBezTo>
                    <a:pt x="152" y="19"/>
                    <a:pt x="141" y="50"/>
                    <a:pt x="124" y="91"/>
                  </a:cubicBezTo>
                </a:path>
              </a:pathLst>
            </a:custGeom>
            <a:solidFill>
              <a:srgbClr val="EA8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1" name="Freeform 1363">
              <a:extLst>
                <a:ext uri="{FF2B5EF4-FFF2-40B4-BE49-F238E27FC236}">
                  <a16:creationId xmlns:a16="http://schemas.microsoft.com/office/drawing/2014/main" id="{316DDC80-16F4-4E55-B52D-0F7CCE356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3157"/>
              <a:ext cx="217" cy="660"/>
            </a:xfrm>
            <a:custGeom>
              <a:avLst/>
              <a:gdLst>
                <a:gd name="T0" fmla="*/ 1349 w 87"/>
                <a:gd name="T1" fmla="*/ 0 h 264"/>
                <a:gd name="T2" fmla="*/ 634 w 87"/>
                <a:gd name="T3" fmla="*/ 1800 h 264"/>
                <a:gd name="T4" fmla="*/ 30 w 87"/>
                <a:gd name="T5" fmla="*/ 3738 h 264"/>
                <a:gd name="T6" fmla="*/ 12 w 87"/>
                <a:gd name="T7" fmla="*/ 3970 h 264"/>
                <a:gd name="T8" fmla="*/ 466 w 87"/>
                <a:gd name="T9" fmla="*/ 3970 h 264"/>
                <a:gd name="T10" fmla="*/ 417 w 87"/>
                <a:gd name="T11" fmla="*/ 3595 h 264"/>
                <a:gd name="T12" fmla="*/ 449 w 87"/>
                <a:gd name="T13" fmla="*/ 3125 h 264"/>
                <a:gd name="T14" fmla="*/ 696 w 87"/>
                <a:gd name="T15" fmla="*/ 2063 h 264"/>
                <a:gd name="T16" fmla="*/ 1008 w 87"/>
                <a:gd name="T17" fmla="*/ 1145 h 264"/>
                <a:gd name="T18" fmla="*/ 1349 w 87"/>
                <a:gd name="T19" fmla="*/ 20 h 2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264">
                  <a:moveTo>
                    <a:pt x="87" y="0"/>
                  </a:moveTo>
                  <a:cubicBezTo>
                    <a:pt x="71" y="38"/>
                    <a:pt x="53" y="75"/>
                    <a:pt x="41" y="115"/>
                  </a:cubicBezTo>
                  <a:cubicBezTo>
                    <a:pt x="28" y="156"/>
                    <a:pt x="9" y="197"/>
                    <a:pt x="2" y="239"/>
                  </a:cubicBezTo>
                  <a:cubicBezTo>
                    <a:pt x="1" y="244"/>
                    <a:pt x="0" y="249"/>
                    <a:pt x="1" y="254"/>
                  </a:cubicBezTo>
                  <a:cubicBezTo>
                    <a:pt x="4" y="264"/>
                    <a:pt x="30" y="260"/>
                    <a:pt x="30" y="254"/>
                  </a:cubicBezTo>
                  <a:cubicBezTo>
                    <a:pt x="30" y="245"/>
                    <a:pt x="27" y="239"/>
                    <a:pt x="27" y="230"/>
                  </a:cubicBezTo>
                  <a:cubicBezTo>
                    <a:pt x="26" y="220"/>
                    <a:pt x="28" y="210"/>
                    <a:pt x="29" y="200"/>
                  </a:cubicBezTo>
                  <a:cubicBezTo>
                    <a:pt x="32" y="177"/>
                    <a:pt x="37" y="155"/>
                    <a:pt x="45" y="132"/>
                  </a:cubicBezTo>
                  <a:cubicBezTo>
                    <a:pt x="51" y="112"/>
                    <a:pt x="60" y="93"/>
                    <a:pt x="65" y="73"/>
                  </a:cubicBezTo>
                  <a:cubicBezTo>
                    <a:pt x="71" y="53"/>
                    <a:pt x="82" y="17"/>
                    <a:pt x="87" y="1"/>
                  </a:cubicBezTo>
                </a:path>
              </a:pathLst>
            </a:custGeom>
            <a:solidFill>
              <a:srgbClr val="EF9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2" name="Freeform 1364">
              <a:extLst>
                <a:ext uri="{FF2B5EF4-FFF2-40B4-BE49-F238E27FC236}">
                  <a16:creationId xmlns:a16="http://schemas.microsoft.com/office/drawing/2014/main" id="{F3FC5D16-9D29-4EFB-B80B-BCE385B4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2780"/>
              <a:ext cx="223" cy="347"/>
            </a:xfrm>
            <a:custGeom>
              <a:avLst/>
              <a:gdLst>
                <a:gd name="T0" fmla="*/ 1163 w 89"/>
                <a:gd name="T1" fmla="*/ 699 h 139"/>
                <a:gd name="T2" fmla="*/ 629 w 89"/>
                <a:gd name="T3" fmla="*/ 1495 h 139"/>
                <a:gd name="T4" fmla="*/ 301 w 89"/>
                <a:gd name="T5" fmla="*/ 1850 h 139"/>
                <a:gd name="T6" fmla="*/ 0 w 89"/>
                <a:gd name="T7" fmla="*/ 2162 h 139"/>
                <a:gd name="T8" fmla="*/ 459 w 89"/>
                <a:gd name="T9" fmla="*/ 1757 h 139"/>
                <a:gd name="T10" fmla="*/ 867 w 89"/>
                <a:gd name="T11" fmla="*/ 1403 h 139"/>
                <a:gd name="T12" fmla="*/ 1368 w 89"/>
                <a:gd name="T13" fmla="*/ 187 h 139"/>
                <a:gd name="T14" fmla="*/ 1401 w 89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39">
                  <a:moveTo>
                    <a:pt x="74" y="45"/>
                  </a:moveTo>
                  <a:cubicBezTo>
                    <a:pt x="65" y="63"/>
                    <a:pt x="53" y="81"/>
                    <a:pt x="40" y="96"/>
                  </a:cubicBezTo>
                  <a:cubicBezTo>
                    <a:pt x="34" y="104"/>
                    <a:pt x="26" y="111"/>
                    <a:pt x="19" y="119"/>
                  </a:cubicBezTo>
                  <a:cubicBezTo>
                    <a:pt x="14" y="125"/>
                    <a:pt x="2" y="132"/>
                    <a:pt x="0" y="139"/>
                  </a:cubicBezTo>
                  <a:cubicBezTo>
                    <a:pt x="11" y="133"/>
                    <a:pt x="19" y="122"/>
                    <a:pt x="29" y="113"/>
                  </a:cubicBezTo>
                  <a:cubicBezTo>
                    <a:pt x="38" y="106"/>
                    <a:pt x="48" y="99"/>
                    <a:pt x="55" y="90"/>
                  </a:cubicBezTo>
                  <a:cubicBezTo>
                    <a:pt x="74" y="68"/>
                    <a:pt x="83" y="39"/>
                    <a:pt x="87" y="12"/>
                  </a:cubicBezTo>
                  <a:cubicBezTo>
                    <a:pt x="88" y="8"/>
                    <a:pt x="89" y="5"/>
                    <a:pt x="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3" name="Freeform 1365">
              <a:extLst>
                <a:ext uri="{FF2B5EF4-FFF2-40B4-BE49-F238E27FC236}">
                  <a16:creationId xmlns:a16="http://schemas.microsoft.com/office/drawing/2014/main" id="{8C0D80FC-A64B-444A-AE54-DF52B9DD0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" y="2732"/>
              <a:ext cx="10" cy="33"/>
            </a:xfrm>
            <a:custGeom>
              <a:avLst/>
              <a:gdLst>
                <a:gd name="T0" fmla="*/ 20 w 4"/>
                <a:gd name="T1" fmla="*/ 0 h 13"/>
                <a:gd name="T2" fmla="*/ 0 w 4"/>
                <a:gd name="T3" fmla="*/ 2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4"/>
                    <a:pt x="4" y="10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4" name="Freeform 1366">
              <a:extLst>
                <a:ext uri="{FF2B5EF4-FFF2-40B4-BE49-F238E27FC236}">
                  <a16:creationId xmlns:a16="http://schemas.microsoft.com/office/drawing/2014/main" id="{90A7C2BD-21FE-4EB7-92C2-0E6B939F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3130"/>
              <a:ext cx="30" cy="50"/>
            </a:xfrm>
            <a:custGeom>
              <a:avLst/>
              <a:gdLst>
                <a:gd name="T0" fmla="*/ 0 w 12"/>
                <a:gd name="T1" fmla="*/ 0 h 20"/>
                <a:gd name="T2" fmla="*/ 175 w 12"/>
                <a:gd name="T3" fmla="*/ 3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cubicBezTo>
                    <a:pt x="6" y="3"/>
                    <a:pt x="12" y="12"/>
                    <a:pt x="1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5" name="Freeform 1367">
              <a:extLst>
                <a:ext uri="{FF2B5EF4-FFF2-40B4-BE49-F238E27FC236}">
                  <a16:creationId xmlns:a16="http://schemas.microsoft.com/office/drawing/2014/main" id="{7364A52A-30AC-493F-A485-BDC1E2E5A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840"/>
              <a:ext cx="90" cy="117"/>
            </a:xfrm>
            <a:custGeom>
              <a:avLst/>
              <a:gdLst>
                <a:gd name="T0" fmla="*/ 20 w 36"/>
                <a:gd name="T1" fmla="*/ 0 h 47"/>
                <a:gd name="T2" fmla="*/ 145 w 36"/>
                <a:gd name="T3" fmla="*/ 341 h 47"/>
                <a:gd name="T4" fmla="*/ 563 w 36"/>
                <a:gd name="T5" fmla="*/ 724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7">
                  <a:moveTo>
                    <a:pt x="1" y="0"/>
                  </a:moveTo>
                  <a:cubicBezTo>
                    <a:pt x="0" y="9"/>
                    <a:pt x="4" y="15"/>
                    <a:pt x="9" y="22"/>
                  </a:cubicBezTo>
                  <a:cubicBezTo>
                    <a:pt x="17" y="32"/>
                    <a:pt x="29" y="37"/>
                    <a:pt x="36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6" name="Freeform 1368">
              <a:extLst>
                <a:ext uri="{FF2B5EF4-FFF2-40B4-BE49-F238E27FC236}">
                  <a16:creationId xmlns:a16="http://schemas.microsoft.com/office/drawing/2014/main" id="{DA3B5FB7-A57D-4268-A708-EF3995064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3310"/>
              <a:ext cx="77" cy="35"/>
            </a:xfrm>
            <a:custGeom>
              <a:avLst/>
              <a:gdLst>
                <a:gd name="T0" fmla="*/ 0 w 31"/>
                <a:gd name="T1" fmla="*/ 220 h 14"/>
                <a:gd name="T2" fmla="*/ 474 w 31"/>
                <a:gd name="T3" fmla="*/ 125 h 14"/>
                <a:gd name="T4" fmla="*/ 474 w 3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4">
                  <a:moveTo>
                    <a:pt x="0" y="14"/>
                  </a:moveTo>
                  <a:cubicBezTo>
                    <a:pt x="11" y="14"/>
                    <a:pt x="21" y="10"/>
                    <a:pt x="31" y="8"/>
                  </a:cubicBezTo>
                  <a:cubicBezTo>
                    <a:pt x="30" y="6"/>
                    <a:pt x="30" y="2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7" name="Freeform 1369">
              <a:extLst>
                <a:ext uri="{FF2B5EF4-FFF2-40B4-BE49-F238E27FC236}">
                  <a16:creationId xmlns:a16="http://schemas.microsoft.com/office/drawing/2014/main" id="{3C87F9B6-B5DC-428B-AE7E-21277F50DA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6" y="3015"/>
              <a:ext cx="487" cy="590"/>
            </a:xfrm>
            <a:custGeom>
              <a:avLst/>
              <a:gdLst>
                <a:gd name="T0" fmla="*/ 2632 w 195"/>
                <a:gd name="T1" fmla="*/ 1125 h 236"/>
                <a:gd name="T2" fmla="*/ 2153 w 195"/>
                <a:gd name="T3" fmla="*/ 500 h 236"/>
                <a:gd name="T4" fmla="*/ 1259 w 195"/>
                <a:gd name="T5" fmla="*/ 50 h 236"/>
                <a:gd name="T6" fmla="*/ 1091 w 195"/>
                <a:gd name="T7" fmla="*/ 0 h 236"/>
                <a:gd name="T8" fmla="*/ 729 w 195"/>
                <a:gd name="T9" fmla="*/ 208 h 236"/>
                <a:gd name="T10" fmla="*/ 480 w 195"/>
                <a:gd name="T11" fmla="*/ 658 h 236"/>
                <a:gd name="T12" fmla="*/ 187 w 195"/>
                <a:gd name="T13" fmla="*/ 1563 h 236"/>
                <a:gd name="T14" fmla="*/ 62 w 195"/>
                <a:gd name="T15" fmla="*/ 2375 h 236"/>
                <a:gd name="T16" fmla="*/ 0 w 195"/>
                <a:gd name="T17" fmla="*/ 2908 h 236"/>
                <a:gd name="T18" fmla="*/ 155 w 195"/>
                <a:gd name="T19" fmla="*/ 3470 h 236"/>
                <a:gd name="T20" fmla="*/ 637 w 195"/>
                <a:gd name="T21" fmla="*/ 3688 h 236"/>
                <a:gd name="T22" fmla="*/ 637 w 195"/>
                <a:gd name="T23" fmla="*/ 3688 h 236"/>
                <a:gd name="T24" fmla="*/ 699 w 195"/>
                <a:gd name="T25" fmla="*/ 3688 h 236"/>
                <a:gd name="T26" fmla="*/ 1621 w 195"/>
                <a:gd name="T27" fmla="*/ 3270 h 236"/>
                <a:gd name="T28" fmla="*/ 2228 w 195"/>
                <a:gd name="T29" fmla="*/ 2938 h 236"/>
                <a:gd name="T30" fmla="*/ 2557 w 195"/>
                <a:gd name="T31" fmla="*/ 2675 h 236"/>
                <a:gd name="T32" fmla="*/ 2962 w 195"/>
                <a:gd name="T33" fmla="*/ 1875 h 236"/>
                <a:gd name="T34" fmla="*/ 2632 w 195"/>
                <a:gd name="T35" fmla="*/ 1125 h 236"/>
                <a:gd name="T36" fmla="*/ 2475 w 195"/>
                <a:gd name="T37" fmla="*/ 2595 h 236"/>
                <a:gd name="T38" fmla="*/ 2165 w 195"/>
                <a:gd name="T39" fmla="*/ 2845 h 236"/>
                <a:gd name="T40" fmla="*/ 1558 w 195"/>
                <a:gd name="T41" fmla="*/ 3175 h 236"/>
                <a:gd name="T42" fmla="*/ 699 w 195"/>
                <a:gd name="T43" fmla="*/ 3583 h 236"/>
                <a:gd name="T44" fmla="*/ 167 w 195"/>
                <a:gd name="T45" fmla="*/ 2395 h 236"/>
                <a:gd name="T46" fmla="*/ 292 w 195"/>
                <a:gd name="T47" fmla="*/ 1595 h 236"/>
                <a:gd name="T48" fmla="*/ 592 w 195"/>
                <a:gd name="T49" fmla="*/ 688 h 236"/>
                <a:gd name="T50" fmla="*/ 1216 w 195"/>
                <a:gd name="T51" fmla="*/ 145 h 236"/>
                <a:gd name="T52" fmla="*/ 2070 w 195"/>
                <a:gd name="T53" fmla="*/ 583 h 236"/>
                <a:gd name="T54" fmla="*/ 2557 w 195"/>
                <a:gd name="T55" fmla="*/ 1208 h 236"/>
                <a:gd name="T56" fmla="*/ 2475 w 195"/>
                <a:gd name="T57" fmla="*/ 2595 h 2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5" h="236">
                  <a:moveTo>
                    <a:pt x="169" y="72"/>
                  </a:moveTo>
                  <a:cubicBezTo>
                    <a:pt x="160" y="63"/>
                    <a:pt x="152" y="45"/>
                    <a:pt x="138" y="32"/>
                  </a:cubicBezTo>
                  <a:cubicBezTo>
                    <a:pt x="122" y="18"/>
                    <a:pt x="102" y="13"/>
                    <a:pt x="81" y="3"/>
                  </a:cubicBezTo>
                  <a:cubicBezTo>
                    <a:pt x="77" y="1"/>
                    <a:pt x="74" y="0"/>
                    <a:pt x="70" y="0"/>
                  </a:cubicBezTo>
                  <a:cubicBezTo>
                    <a:pt x="60" y="0"/>
                    <a:pt x="53" y="6"/>
                    <a:pt x="47" y="13"/>
                  </a:cubicBezTo>
                  <a:cubicBezTo>
                    <a:pt x="41" y="21"/>
                    <a:pt x="36" y="31"/>
                    <a:pt x="31" y="42"/>
                  </a:cubicBezTo>
                  <a:cubicBezTo>
                    <a:pt x="25" y="58"/>
                    <a:pt x="16" y="80"/>
                    <a:pt x="12" y="100"/>
                  </a:cubicBezTo>
                  <a:cubicBezTo>
                    <a:pt x="7" y="121"/>
                    <a:pt x="7" y="139"/>
                    <a:pt x="4" y="152"/>
                  </a:cubicBezTo>
                  <a:cubicBezTo>
                    <a:pt x="1" y="164"/>
                    <a:pt x="0" y="175"/>
                    <a:pt x="0" y="186"/>
                  </a:cubicBezTo>
                  <a:cubicBezTo>
                    <a:pt x="0" y="200"/>
                    <a:pt x="3" y="213"/>
                    <a:pt x="10" y="222"/>
                  </a:cubicBezTo>
                  <a:cubicBezTo>
                    <a:pt x="17" y="231"/>
                    <a:pt x="28" y="236"/>
                    <a:pt x="41" y="236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43" y="236"/>
                    <a:pt x="44" y="236"/>
                    <a:pt x="45" y="236"/>
                  </a:cubicBezTo>
                  <a:cubicBezTo>
                    <a:pt x="66" y="234"/>
                    <a:pt x="84" y="220"/>
                    <a:pt x="104" y="209"/>
                  </a:cubicBezTo>
                  <a:cubicBezTo>
                    <a:pt x="115" y="202"/>
                    <a:pt x="130" y="198"/>
                    <a:pt x="143" y="188"/>
                  </a:cubicBezTo>
                  <a:cubicBezTo>
                    <a:pt x="150" y="183"/>
                    <a:pt x="157" y="177"/>
                    <a:pt x="164" y="171"/>
                  </a:cubicBezTo>
                  <a:cubicBezTo>
                    <a:pt x="182" y="156"/>
                    <a:pt x="191" y="138"/>
                    <a:pt x="190" y="120"/>
                  </a:cubicBezTo>
                  <a:cubicBezTo>
                    <a:pt x="190" y="102"/>
                    <a:pt x="182" y="85"/>
                    <a:pt x="169" y="72"/>
                  </a:cubicBezTo>
                  <a:moveTo>
                    <a:pt x="159" y="166"/>
                  </a:moveTo>
                  <a:cubicBezTo>
                    <a:pt x="153" y="171"/>
                    <a:pt x="146" y="177"/>
                    <a:pt x="139" y="182"/>
                  </a:cubicBezTo>
                  <a:cubicBezTo>
                    <a:pt x="127" y="191"/>
                    <a:pt x="113" y="195"/>
                    <a:pt x="100" y="203"/>
                  </a:cubicBezTo>
                  <a:cubicBezTo>
                    <a:pt x="80" y="215"/>
                    <a:pt x="62" y="228"/>
                    <a:pt x="45" y="229"/>
                  </a:cubicBezTo>
                  <a:cubicBezTo>
                    <a:pt x="10" y="231"/>
                    <a:pt x="1" y="201"/>
                    <a:pt x="11" y="153"/>
                  </a:cubicBezTo>
                  <a:cubicBezTo>
                    <a:pt x="14" y="140"/>
                    <a:pt x="14" y="121"/>
                    <a:pt x="19" y="102"/>
                  </a:cubicBezTo>
                  <a:cubicBezTo>
                    <a:pt x="23" y="82"/>
                    <a:pt x="32" y="61"/>
                    <a:pt x="38" y="44"/>
                  </a:cubicBezTo>
                  <a:cubicBezTo>
                    <a:pt x="48" y="19"/>
                    <a:pt x="61" y="2"/>
                    <a:pt x="78" y="9"/>
                  </a:cubicBezTo>
                  <a:cubicBezTo>
                    <a:pt x="100" y="20"/>
                    <a:pt x="119" y="25"/>
                    <a:pt x="133" y="37"/>
                  </a:cubicBezTo>
                  <a:cubicBezTo>
                    <a:pt x="146" y="48"/>
                    <a:pt x="153" y="67"/>
                    <a:pt x="164" y="77"/>
                  </a:cubicBezTo>
                  <a:cubicBezTo>
                    <a:pt x="186" y="100"/>
                    <a:pt x="195" y="136"/>
                    <a:pt x="159" y="166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8" name="Freeform 1370">
              <a:extLst>
                <a:ext uri="{FF2B5EF4-FFF2-40B4-BE49-F238E27FC236}">
                  <a16:creationId xmlns:a16="http://schemas.microsoft.com/office/drawing/2014/main" id="{4650AC7F-4EA6-4757-883B-44D2507C7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330"/>
              <a:ext cx="552" cy="402"/>
            </a:xfrm>
            <a:custGeom>
              <a:avLst/>
              <a:gdLst>
                <a:gd name="T0" fmla="*/ 3257 w 221"/>
                <a:gd name="T1" fmla="*/ 2370 h 161"/>
                <a:gd name="T2" fmla="*/ 3182 w 221"/>
                <a:gd name="T3" fmla="*/ 2275 h 161"/>
                <a:gd name="T4" fmla="*/ 1541 w 221"/>
                <a:gd name="T5" fmla="*/ 2320 h 161"/>
                <a:gd name="T6" fmla="*/ 200 w 221"/>
                <a:gd name="T7" fmla="*/ 1603 h 161"/>
                <a:gd name="T8" fmla="*/ 592 w 221"/>
                <a:gd name="T9" fmla="*/ 592 h 161"/>
                <a:gd name="T10" fmla="*/ 2370 w 221"/>
                <a:gd name="T11" fmla="*/ 1291 h 161"/>
                <a:gd name="T12" fmla="*/ 3182 w 221"/>
                <a:gd name="T13" fmla="*/ 2275 h 161"/>
                <a:gd name="T14" fmla="*/ 3182 w 221"/>
                <a:gd name="T15" fmla="*/ 2275 h 161"/>
                <a:gd name="T16" fmla="*/ 3257 w 221"/>
                <a:gd name="T17" fmla="*/ 2370 h 161"/>
                <a:gd name="T18" fmla="*/ 3349 w 221"/>
                <a:gd name="T19" fmla="*/ 2162 h 161"/>
                <a:gd name="T20" fmla="*/ 3225 w 221"/>
                <a:gd name="T21" fmla="*/ 1903 h 161"/>
                <a:gd name="T22" fmla="*/ 2445 w 221"/>
                <a:gd name="T23" fmla="*/ 1216 h 161"/>
                <a:gd name="T24" fmla="*/ 1758 w 221"/>
                <a:gd name="T25" fmla="*/ 667 h 161"/>
                <a:gd name="T26" fmla="*/ 904 w 221"/>
                <a:gd name="T27" fmla="*/ 292 h 161"/>
                <a:gd name="T28" fmla="*/ 500 w 221"/>
                <a:gd name="T29" fmla="*/ 542 h 161"/>
                <a:gd name="T30" fmla="*/ 200 w 221"/>
                <a:gd name="T31" fmla="*/ 966 h 161"/>
                <a:gd name="T32" fmla="*/ 30 w 221"/>
                <a:gd name="T33" fmla="*/ 1416 h 161"/>
                <a:gd name="T34" fmla="*/ 105 w 221"/>
                <a:gd name="T35" fmla="*/ 1665 h 161"/>
                <a:gd name="T36" fmla="*/ 1529 w 221"/>
                <a:gd name="T37" fmla="*/ 2432 h 161"/>
                <a:gd name="T38" fmla="*/ 2620 w 221"/>
                <a:gd name="T39" fmla="*/ 2507 h 161"/>
                <a:gd name="T40" fmla="*/ 3257 w 221"/>
                <a:gd name="T41" fmla="*/ 2370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1" h="161">
                  <a:moveTo>
                    <a:pt x="209" y="152"/>
                  </a:moveTo>
                  <a:cubicBezTo>
                    <a:pt x="204" y="146"/>
                    <a:pt x="204" y="146"/>
                    <a:pt x="204" y="146"/>
                  </a:cubicBezTo>
                  <a:cubicBezTo>
                    <a:pt x="188" y="160"/>
                    <a:pt x="137" y="152"/>
                    <a:pt x="99" y="149"/>
                  </a:cubicBezTo>
                  <a:cubicBezTo>
                    <a:pt x="60" y="146"/>
                    <a:pt x="26" y="122"/>
                    <a:pt x="13" y="103"/>
                  </a:cubicBezTo>
                  <a:cubicBezTo>
                    <a:pt x="0" y="84"/>
                    <a:pt x="24" y="63"/>
                    <a:pt x="38" y="38"/>
                  </a:cubicBezTo>
                  <a:cubicBezTo>
                    <a:pt x="58" y="0"/>
                    <a:pt x="129" y="64"/>
                    <a:pt x="152" y="83"/>
                  </a:cubicBezTo>
                  <a:cubicBezTo>
                    <a:pt x="175" y="103"/>
                    <a:pt x="221" y="132"/>
                    <a:pt x="204" y="146"/>
                  </a:cubicBezTo>
                  <a:cubicBezTo>
                    <a:pt x="204" y="146"/>
                    <a:pt x="204" y="146"/>
                    <a:pt x="204" y="146"/>
                  </a:cubicBezTo>
                  <a:cubicBezTo>
                    <a:pt x="209" y="152"/>
                    <a:pt x="209" y="152"/>
                    <a:pt x="209" y="152"/>
                  </a:cubicBezTo>
                  <a:cubicBezTo>
                    <a:pt x="213" y="149"/>
                    <a:pt x="215" y="144"/>
                    <a:pt x="215" y="139"/>
                  </a:cubicBezTo>
                  <a:cubicBezTo>
                    <a:pt x="215" y="132"/>
                    <a:pt x="212" y="127"/>
                    <a:pt x="207" y="122"/>
                  </a:cubicBezTo>
                  <a:cubicBezTo>
                    <a:pt x="195" y="106"/>
                    <a:pt x="171" y="90"/>
                    <a:pt x="157" y="78"/>
                  </a:cubicBezTo>
                  <a:cubicBezTo>
                    <a:pt x="148" y="70"/>
                    <a:pt x="131" y="56"/>
                    <a:pt x="113" y="43"/>
                  </a:cubicBezTo>
                  <a:cubicBezTo>
                    <a:pt x="95" y="31"/>
                    <a:pt x="76" y="19"/>
                    <a:pt x="58" y="19"/>
                  </a:cubicBezTo>
                  <a:cubicBezTo>
                    <a:pt x="48" y="19"/>
                    <a:pt x="37" y="24"/>
                    <a:pt x="32" y="35"/>
                  </a:cubicBezTo>
                  <a:cubicBezTo>
                    <a:pt x="27" y="44"/>
                    <a:pt x="19" y="53"/>
                    <a:pt x="13" y="62"/>
                  </a:cubicBezTo>
                  <a:cubicBezTo>
                    <a:pt x="7" y="71"/>
                    <a:pt x="2" y="80"/>
                    <a:pt x="2" y="91"/>
                  </a:cubicBezTo>
                  <a:cubicBezTo>
                    <a:pt x="2" y="96"/>
                    <a:pt x="4" y="102"/>
                    <a:pt x="7" y="107"/>
                  </a:cubicBezTo>
                  <a:cubicBezTo>
                    <a:pt x="22" y="128"/>
                    <a:pt x="57" y="153"/>
                    <a:pt x="98" y="156"/>
                  </a:cubicBezTo>
                  <a:cubicBezTo>
                    <a:pt x="120" y="158"/>
                    <a:pt x="146" y="161"/>
                    <a:pt x="168" y="161"/>
                  </a:cubicBezTo>
                  <a:cubicBezTo>
                    <a:pt x="185" y="161"/>
                    <a:pt x="199" y="160"/>
                    <a:pt x="209" y="152"/>
                  </a:cubicBezTo>
                </a:path>
              </a:pathLst>
            </a:custGeom>
            <a:solidFill>
              <a:srgbClr val="F0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9" name="Freeform 1371">
              <a:extLst>
                <a:ext uri="{FF2B5EF4-FFF2-40B4-BE49-F238E27FC236}">
                  <a16:creationId xmlns:a16="http://schemas.microsoft.com/office/drawing/2014/main" id="{4FEED559-F23C-4D8D-BD0F-CA590B71C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377"/>
              <a:ext cx="315" cy="333"/>
            </a:xfrm>
            <a:custGeom>
              <a:avLst/>
              <a:gdLst>
                <a:gd name="T0" fmla="*/ 1158 w 126"/>
                <a:gd name="T1" fmla="*/ 1963 h 133"/>
                <a:gd name="T2" fmla="*/ 1063 w 126"/>
                <a:gd name="T3" fmla="*/ 1930 h 133"/>
                <a:gd name="T4" fmla="*/ 988 w 126"/>
                <a:gd name="T5" fmla="*/ 1900 h 133"/>
                <a:gd name="T6" fmla="*/ 770 w 126"/>
                <a:gd name="T7" fmla="*/ 1788 h 133"/>
                <a:gd name="T8" fmla="*/ 688 w 126"/>
                <a:gd name="T9" fmla="*/ 1755 h 133"/>
                <a:gd name="T10" fmla="*/ 613 w 126"/>
                <a:gd name="T11" fmla="*/ 1713 h 133"/>
                <a:gd name="T12" fmla="*/ 550 w 126"/>
                <a:gd name="T13" fmla="*/ 1647 h 133"/>
                <a:gd name="T14" fmla="*/ 488 w 126"/>
                <a:gd name="T15" fmla="*/ 1597 h 133"/>
                <a:gd name="T16" fmla="*/ 395 w 126"/>
                <a:gd name="T17" fmla="*/ 1535 h 133"/>
                <a:gd name="T18" fmla="*/ 345 w 126"/>
                <a:gd name="T19" fmla="*/ 1472 h 133"/>
                <a:gd name="T20" fmla="*/ 283 w 126"/>
                <a:gd name="T21" fmla="*/ 1430 h 133"/>
                <a:gd name="T22" fmla="*/ 250 w 126"/>
                <a:gd name="T23" fmla="*/ 1380 h 133"/>
                <a:gd name="T24" fmla="*/ 595 w 126"/>
                <a:gd name="T25" fmla="*/ 300 h 133"/>
                <a:gd name="T26" fmla="*/ 645 w 126"/>
                <a:gd name="T27" fmla="*/ 238 h 133"/>
                <a:gd name="T28" fmla="*/ 675 w 126"/>
                <a:gd name="T29" fmla="*/ 208 h 133"/>
                <a:gd name="T30" fmla="*/ 720 w 126"/>
                <a:gd name="T31" fmla="*/ 175 h 133"/>
                <a:gd name="T32" fmla="*/ 750 w 126"/>
                <a:gd name="T33" fmla="*/ 145 h 133"/>
                <a:gd name="T34" fmla="*/ 800 w 126"/>
                <a:gd name="T35" fmla="*/ 125 h 133"/>
                <a:gd name="T36" fmla="*/ 863 w 126"/>
                <a:gd name="T37" fmla="*/ 113 h 133"/>
                <a:gd name="T38" fmla="*/ 908 w 126"/>
                <a:gd name="T39" fmla="*/ 113 h 133"/>
                <a:gd name="T40" fmla="*/ 970 w 126"/>
                <a:gd name="T41" fmla="*/ 113 h 133"/>
                <a:gd name="T42" fmla="*/ 1020 w 126"/>
                <a:gd name="T43" fmla="*/ 125 h 133"/>
                <a:gd name="T44" fmla="*/ 1083 w 126"/>
                <a:gd name="T45" fmla="*/ 145 h 133"/>
                <a:gd name="T46" fmla="*/ 1145 w 126"/>
                <a:gd name="T47" fmla="*/ 158 h 133"/>
                <a:gd name="T48" fmla="*/ 1208 w 126"/>
                <a:gd name="T49" fmla="*/ 188 h 133"/>
                <a:gd name="T50" fmla="*/ 1283 w 126"/>
                <a:gd name="T51" fmla="*/ 220 h 133"/>
                <a:gd name="T52" fmla="*/ 1345 w 126"/>
                <a:gd name="T53" fmla="*/ 250 h 133"/>
                <a:gd name="T54" fmla="*/ 1408 w 126"/>
                <a:gd name="T55" fmla="*/ 283 h 133"/>
                <a:gd name="T56" fmla="*/ 1488 w 126"/>
                <a:gd name="T57" fmla="*/ 333 h 133"/>
                <a:gd name="T58" fmla="*/ 1550 w 126"/>
                <a:gd name="T59" fmla="*/ 363 h 133"/>
                <a:gd name="T60" fmla="*/ 1613 w 126"/>
                <a:gd name="T61" fmla="*/ 408 h 133"/>
                <a:gd name="T62" fmla="*/ 1675 w 126"/>
                <a:gd name="T63" fmla="*/ 458 h 133"/>
                <a:gd name="T64" fmla="*/ 1738 w 126"/>
                <a:gd name="T65" fmla="*/ 501 h 133"/>
                <a:gd name="T66" fmla="*/ 1813 w 126"/>
                <a:gd name="T67" fmla="*/ 551 h 133"/>
                <a:gd name="T68" fmla="*/ 1875 w 126"/>
                <a:gd name="T69" fmla="*/ 596 h 133"/>
                <a:gd name="T70" fmla="*/ 1970 w 126"/>
                <a:gd name="T71" fmla="*/ 521 h 133"/>
                <a:gd name="T72" fmla="*/ 908 w 126"/>
                <a:gd name="T73" fmla="*/ 0 h 133"/>
                <a:gd name="T74" fmla="*/ 208 w 126"/>
                <a:gd name="T75" fmla="*/ 676 h 133"/>
                <a:gd name="T76" fmla="*/ 113 w 126"/>
                <a:gd name="T77" fmla="*/ 1380 h 133"/>
                <a:gd name="T78" fmla="*/ 1220 w 126"/>
                <a:gd name="T79" fmla="*/ 1975 h 1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6" h="133">
                  <a:moveTo>
                    <a:pt x="78" y="126"/>
                  </a:moveTo>
                  <a:cubicBezTo>
                    <a:pt x="77" y="126"/>
                    <a:pt x="76" y="126"/>
                    <a:pt x="74" y="125"/>
                  </a:cubicBezTo>
                  <a:cubicBezTo>
                    <a:pt x="74" y="125"/>
                    <a:pt x="73" y="125"/>
                    <a:pt x="72" y="125"/>
                  </a:cubicBezTo>
                  <a:cubicBezTo>
                    <a:pt x="71" y="124"/>
                    <a:pt x="70" y="124"/>
                    <a:pt x="68" y="123"/>
                  </a:cubicBezTo>
                  <a:cubicBezTo>
                    <a:pt x="68" y="123"/>
                    <a:pt x="67" y="123"/>
                    <a:pt x="67" y="123"/>
                  </a:cubicBezTo>
                  <a:cubicBezTo>
                    <a:pt x="65" y="122"/>
                    <a:pt x="64" y="122"/>
                    <a:pt x="63" y="121"/>
                  </a:cubicBezTo>
                  <a:cubicBezTo>
                    <a:pt x="62" y="121"/>
                    <a:pt x="62" y="121"/>
                    <a:pt x="61" y="120"/>
                  </a:cubicBezTo>
                  <a:cubicBezTo>
                    <a:pt x="57" y="119"/>
                    <a:pt x="53" y="116"/>
                    <a:pt x="49" y="114"/>
                  </a:cubicBezTo>
                  <a:cubicBezTo>
                    <a:pt x="48" y="114"/>
                    <a:pt x="48" y="114"/>
                    <a:pt x="47" y="113"/>
                  </a:cubicBezTo>
                  <a:cubicBezTo>
                    <a:pt x="46" y="113"/>
                    <a:pt x="45" y="112"/>
                    <a:pt x="44" y="112"/>
                  </a:cubicBezTo>
                  <a:cubicBezTo>
                    <a:pt x="43" y="111"/>
                    <a:pt x="43" y="111"/>
                    <a:pt x="42" y="110"/>
                  </a:cubicBezTo>
                  <a:cubicBezTo>
                    <a:pt x="41" y="110"/>
                    <a:pt x="40" y="109"/>
                    <a:pt x="39" y="109"/>
                  </a:cubicBezTo>
                  <a:cubicBezTo>
                    <a:pt x="39" y="108"/>
                    <a:pt x="38" y="108"/>
                    <a:pt x="37" y="107"/>
                  </a:cubicBezTo>
                  <a:cubicBezTo>
                    <a:pt x="36" y="107"/>
                    <a:pt x="36" y="106"/>
                    <a:pt x="35" y="105"/>
                  </a:cubicBezTo>
                  <a:cubicBezTo>
                    <a:pt x="34" y="105"/>
                    <a:pt x="33" y="104"/>
                    <a:pt x="33" y="104"/>
                  </a:cubicBezTo>
                  <a:cubicBezTo>
                    <a:pt x="32" y="103"/>
                    <a:pt x="31" y="103"/>
                    <a:pt x="31" y="102"/>
                  </a:cubicBezTo>
                  <a:cubicBezTo>
                    <a:pt x="29" y="101"/>
                    <a:pt x="28" y="100"/>
                    <a:pt x="27" y="99"/>
                  </a:cubicBezTo>
                  <a:cubicBezTo>
                    <a:pt x="26" y="99"/>
                    <a:pt x="26" y="98"/>
                    <a:pt x="25" y="98"/>
                  </a:cubicBezTo>
                  <a:cubicBezTo>
                    <a:pt x="25" y="97"/>
                    <a:pt x="24" y="96"/>
                    <a:pt x="23" y="96"/>
                  </a:cubicBezTo>
                  <a:cubicBezTo>
                    <a:pt x="23" y="95"/>
                    <a:pt x="22" y="95"/>
                    <a:pt x="22" y="94"/>
                  </a:cubicBezTo>
                  <a:cubicBezTo>
                    <a:pt x="21" y="93"/>
                    <a:pt x="20" y="93"/>
                    <a:pt x="20" y="92"/>
                  </a:cubicBezTo>
                  <a:cubicBezTo>
                    <a:pt x="19" y="92"/>
                    <a:pt x="19" y="91"/>
                    <a:pt x="18" y="91"/>
                  </a:cubicBezTo>
                  <a:cubicBezTo>
                    <a:pt x="18" y="90"/>
                    <a:pt x="17" y="89"/>
                    <a:pt x="17" y="89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5" y="86"/>
                    <a:pt x="14" y="85"/>
                    <a:pt x="13" y="84"/>
                  </a:cubicBezTo>
                  <a:cubicBezTo>
                    <a:pt x="0" y="65"/>
                    <a:pt x="24" y="44"/>
                    <a:pt x="38" y="19"/>
                  </a:cubicBezTo>
                  <a:cubicBezTo>
                    <a:pt x="39" y="18"/>
                    <a:pt x="39" y="17"/>
                    <a:pt x="40" y="16"/>
                  </a:cubicBezTo>
                  <a:cubicBezTo>
                    <a:pt x="40" y="16"/>
                    <a:pt x="40" y="15"/>
                    <a:pt x="41" y="15"/>
                  </a:cubicBezTo>
                  <a:cubicBezTo>
                    <a:pt x="41" y="15"/>
                    <a:pt x="42" y="14"/>
                    <a:pt x="42" y="13"/>
                  </a:cubicBezTo>
                  <a:cubicBezTo>
                    <a:pt x="42" y="13"/>
                    <a:pt x="43" y="13"/>
                    <a:pt x="43" y="13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1"/>
                    <a:pt x="45" y="11"/>
                    <a:pt x="46" y="11"/>
                  </a:cubicBezTo>
                  <a:cubicBezTo>
                    <a:pt x="46" y="10"/>
                    <a:pt x="47" y="10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9"/>
                    <a:pt x="50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3" y="8"/>
                    <a:pt x="54" y="7"/>
                  </a:cubicBezTo>
                  <a:cubicBezTo>
                    <a:pt x="54" y="7"/>
                    <a:pt x="54" y="7"/>
                    <a:pt x="55" y="7"/>
                  </a:cubicBezTo>
                  <a:cubicBezTo>
                    <a:pt x="55" y="7"/>
                    <a:pt x="56" y="7"/>
                    <a:pt x="57" y="7"/>
                  </a:cubicBezTo>
                  <a:cubicBezTo>
                    <a:pt x="57" y="7"/>
                    <a:pt x="58" y="7"/>
                    <a:pt x="58" y="7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1" y="7"/>
                    <a:pt x="61" y="7"/>
                    <a:pt x="62" y="7"/>
                  </a:cubicBezTo>
                  <a:cubicBezTo>
                    <a:pt x="63" y="7"/>
                    <a:pt x="63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8"/>
                    <a:pt x="67" y="8"/>
                    <a:pt x="68" y="9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0" y="9"/>
                    <a:pt x="71" y="9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4" y="11"/>
                    <a:pt x="75" y="11"/>
                    <a:pt x="76" y="11"/>
                  </a:cubicBezTo>
                  <a:cubicBezTo>
                    <a:pt x="77" y="11"/>
                    <a:pt x="77" y="12"/>
                    <a:pt x="77" y="12"/>
                  </a:cubicBezTo>
                  <a:cubicBezTo>
                    <a:pt x="78" y="12"/>
                    <a:pt x="80" y="13"/>
                    <a:pt x="81" y="13"/>
                  </a:cubicBezTo>
                  <a:cubicBezTo>
                    <a:pt x="81" y="13"/>
                    <a:pt x="81" y="13"/>
                    <a:pt x="82" y="14"/>
                  </a:cubicBezTo>
                  <a:cubicBezTo>
                    <a:pt x="83" y="14"/>
                    <a:pt x="84" y="15"/>
                    <a:pt x="85" y="1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7" y="16"/>
                    <a:pt x="88" y="17"/>
                    <a:pt x="89" y="17"/>
                  </a:cubicBezTo>
                  <a:cubicBezTo>
                    <a:pt x="89" y="18"/>
                    <a:pt x="89" y="18"/>
                    <a:pt x="90" y="18"/>
                  </a:cubicBezTo>
                  <a:cubicBezTo>
                    <a:pt x="91" y="18"/>
                    <a:pt x="92" y="19"/>
                    <a:pt x="93" y="20"/>
                  </a:cubicBezTo>
                  <a:cubicBezTo>
                    <a:pt x="94" y="20"/>
                    <a:pt x="94" y="20"/>
                    <a:pt x="95" y="21"/>
                  </a:cubicBezTo>
                  <a:cubicBezTo>
                    <a:pt x="96" y="21"/>
                    <a:pt x="97" y="22"/>
                    <a:pt x="98" y="22"/>
                  </a:cubicBezTo>
                  <a:cubicBezTo>
                    <a:pt x="98" y="23"/>
                    <a:pt x="98" y="23"/>
                    <a:pt x="99" y="23"/>
                  </a:cubicBezTo>
                  <a:cubicBezTo>
                    <a:pt x="100" y="24"/>
                    <a:pt x="101" y="25"/>
                    <a:pt x="102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4" y="27"/>
                    <a:pt x="105" y="27"/>
                    <a:pt x="106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8" y="30"/>
                    <a:pt x="109" y="30"/>
                    <a:pt x="111" y="31"/>
                  </a:cubicBezTo>
                  <a:cubicBezTo>
                    <a:pt x="111" y="31"/>
                    <a:pt x="111" y="31"/>
                    <a:pt x="111" y="32"/>
                  </a:cubicBezTo>
                  <a:cubicBezTo>
                    <a:pt x="112" y="32"/>
                    <a:pt x="114" y="33"/>
                    <a:pt x="115" y="34"/>
                  </a:cubicBezTo>
                  <a:cubicBezTo>
                    <a:pt x="115" y="34"/>
                    <a:pt x="116" y="35"/>
                    <a:pt x="116" y="35"/>
                  </a:cubicBezTo>
                  <a:cubicBezTo>
                    <a:pt x="117" y="36"/>
                    <a:pt x="118" y="36"/>
                    <a:pt x="119" y="37"/>
                  </a:cubicBezTo>
                  <a:cubicBezTo>
                    <a:pt x="119" y="37"/>
                    <a:pt x="119" y="38"/>
                    <a:pt x="120" y="38"/>
                  </a:cubicBezTo>
                  <a:cubicBezTo>
                    <a:pt x="121" y="39"/>
                    <a:pt x="122" y="40"/>
                    <a:pt x="123" y="40"/>
                  </a:cubicBezTo>
                  <a:cubicBezTo>
                    <a:pt x="124" y="38"/>
                    <a:pt x="125" y="36"/>
                    <a:pt x="126" y="33"/>
                  </a:cubicBezTo>
                  <a:cubicBezTo>
                    <a:pt x="122" y="30"/>
                    <a:pt x="117" y="27"/>
                    <a:pt x="113" y="24"/>
                  </a:cubicBezTo>
                  <a:cubicBezTo>
                    <a:pt x="95" y="12"/>
                    <a:pt x="76" y="0"/>
                    <a:pt x="58" y="0"/>
                  </a:cubicBezTo>
                  <a:cubicBezTo>
                    <a:pt x="48" y="0"/>
                    <a:pt x="37" y="5"/>
                    <a:pt x="32" y="16"/>
                  </a:cubicBezTo>
                  <a:cubicBezTo>
                    <a:pt x="27" y="25"/>
                    <a:pt x="19" y="34"/>
                    <a:pt x="13" y="43"/>
                  </a:cubicBezTo>
                  <a:cubicBezTo>
                    <a:pt x="7" y="52"/>
                    <a:pt x="2" y="61"/>
                    <a:pt x="2" y="72"/>
                  </a:cubicBezTo>
                  <a:cubicBezTo>
                    <a:pt x="2" y="77"/>
                    <a:pt x="4" y="83"/>
                    <a:pt x="7" y="88"/>
                  </a:cubicBezTo>
                  <a:cubicBezTo>
                    <a:pt x="19" y="105"/>
                    <a:pt x="44" y="125"/>
                    <a:pt x="76" y="133"/>
                  </a:cubicBezTo>
                  <a:cubicBezTo>
                    <a:pt x="77" y="131"/>
                    <a:pt x="77" y="129"/>
                    <a:pt x="78" y="126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0" name="Freeform 1372">
              <a:extLst>
                <a:ext uri="{FF2B5EF4-FFF2-40B4-BE49-F238E27FC236}">
                  <a16:creationId xmlns:a16="http://schemas.microsoft.com/office/drawing/2014/main" id="{D23CFD29-A9B7-40BA-B626-4C6AAEEE62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8" y="2852"/>
              <a:ext cx="573" cy="630"/>
            </a:xfrm>
            <a:custGeom>
              <a:avLst/>
              <a:gdLst>
                <a:gd name="T0" fmla="*/ 3526 w 229"/>
                <a:gd name="T1" fmla="*/ 1833 h 252"/>
                <a:gd name="T2" fmla="*/ 3588 w 229"/>
                <a:gd name="T3" fmla="*/ 1458 h 252"/>
                <a:gd name="T4" fmla="*/ 3350 w 229"/>
                <a:gd name="T5" fmla="*/ 595 h 252"/>
                <a:gd name="T6" fmla="*/ 2597 w 229"/>
                <a:gd name="T7" fmla="*/ 0 h 252"/>
                <a:gd name="T8" fmla="*/ 2442 w 229"/>
                <a:gd name="T9" fmla="*/ 20 h 252"/>
                <a:gd name="T10" fmla="*/ 1534 w 229"/>
                <a:gd name="T11" fmla="*/ 270 h 252"/>
                <a:gd name="T12" fmla="*/ 876 w 229"/>
                <a:gd name="T13" fmla="*/ 800 h 252"/>
                <a:gd name="T14" fmla="*/ 395 w 229"/>
                <a:gd name="T15" fmla="*/ 1145 h 252"/>
                <a:gd name="T16" fmla="*/ 83 w 229"/>
                <a:gd name="T17" fmla="*/ 1438 h 252"/>
                <a:gd name="T18" fmla="*/ 20 w 229"/>
                <a:gd name="T19" fmla="*/ 1708 h 252"/>
                <a:gd name="T20" fmla="*/ 596 w 229"/>
                <a:gd name="T21" fmla="*/ 2770 h 252"/>
                <a:gd name="T22" fmla="*/ 1346 w 229"/>
                <a:gd name="T23" fmla="*/ 3363 h 252"/>
                <a:gd name="T24" fmla="*/ 1754 w 229"/>
                <a:gd name="T25" fmla="*/ 3720 h 252"/>
                <a:gd name="T26" fmla="*/ 2159 w 229"/>
                <a:gd name="T27" fmla="*/ 3895 h 252"/>
                <a:gd name="T28" fmla="*/ 2179 w 229"/>
                <a:gd name="T29" fmla="*/ 3895 h 252"/>
                <a:gd name="T30" fmla="*/ 2442 w 229"/>
                <a:gd name="T31" fmla="*/ 3750 h 252"/>
                <a:gd name="T32" fmla="*/ 2943 w 229"/>
                <a:gd name="T33" fmla="*/ 2813 h 252"/>
                <a:gd name="T34" fmla="*/ 3526 w 229"/>
                <a:gd name="T35" fmla="*/ 1833 h 252"/>
                <a:gd name="T36" fmla="*/ 2367 w 229"/>
                <a:gd name="T37" fmla="*/ 3688 h 252"/>
                <a:gd name="T38" fmla="*/ 1409 w 229"/>
                <a:gd name="T39" fmla="*/ 3283 h 252"/>
                <a:gd name="T40" fmla="*/ 688 w 229"/>
                <a:gd name="T41" fmla="*/ 2688 h 252"/>
                <a:gd name="T42" fmla="*/ 188 w 229"/>
                <a:gd name="T43" fmla="*/ 1488 h 252"/>
                <a:gd name="T44" fmla="*/ 938 w 229"/>
                <a:gd name="T45" fmla="*/ 895 h 252"/>
                <a:gd name="T46" fmla="*/ 1596 w 229"/>
                <a:gd name="T47" fmla="*/ 375 h 252"/>
                <a:gd name="T48" fmla="*/ 2460 w 229"/>
                <a:gd name="T49" fmla="*/ 125 h 252"/>
                <a:gd name="T50" fmla="*/ 3255 w 229"/>
                <a:gd name="T51" fmla="*/ 658 h 252"/>
                <a:gd name="T52" fmla="*/ 3413 w 229"/>
                <a:gd name="T53" fmla="*/ 1800 h 252"/>
                <a:gd name="T54" fmla="*/ 2847 w 229"/>
                <a:gd name="T55" fmla="*/ 2750 h 252"/>
                <a:gd name="T56" fmla="*/ 2367 w 229"/>
                <a:gd name="T57" fmla="*/ 3688 h 2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29" h="252">
                  <a:moveTo>
                    <a:pt x="225" y="117"/>
                  </a:moveTo>
                  <a:cubicBezTo>
                    <a:pt x="228" y="110"/>
                    <a:pt x="229" y="102"/>
                    <a:pt x="229" y="93"/>
                  </a:cubicBezTo>
                  <a:cubicBezTo>
                    <a:pt x="229" y="75"/>
                    <a:pt x="223" y="55"/>
                    <a:pt x="214" y="38"/>
                  </a:cubicBezTo>
                  <a:cubicBezTo>
                    <a:pt x="203" y="17"/>
                    <a:pt x="187" y="0"/>
                    <a:pt x="166" y="0"/>
                  </a:cubicBezTo>
                  <a:cubicBezTo>
                    <a:pt x="163" y="0"/>
                    <a:pt x="159" y="0"/>
                    <a:pt x="156" y="1"/>
                  </a:cubicBezTo>
                  <a:cubicBezTo>
                    <a:pt x="145" y="3"/>
                    <a:pt x="121" y="5"/>
                    <a:pt x="98" y="17"/>
                  </a:cubicBezTo>
                  <a:cubicBezTo>
                    <a:pt x="82" y="26"/>
                    <a:pt x="68" y="42"/>
                    <a:pt x="56" y="51"/>
                  </a:cubicBezTo>
                  <a:cubicBezTo>
                    <a:pt x="44" y="59"/>
                    <a:pt x="33" y="67"/>
                    <a:pt x="25" y="73"/>
                  </a:cubicBezTo>
                  <a:cubicBezTo>
                    <a:pt x="16" y="80"/>
                    <a:pt x="9" y="85"/>
                    <a:pt x="5" y="92"/>
                  </a:cubicBezTo>
                  <a:cubicBezTo>
                    <a:pt x="2" y="97"/>
                    <a:pt x="1" y="103"/>
                    <a:pt x="1" y="109"/>
                  </a:cubicBezTo>
                  <a:cubicBezTo>
                    <a:pt x="2" y="132"/>
                    <a:pt x="20" y="151"/>
                    <a:pt x="38" y="177"/>
                  </a:cubicBezTo>
                  <a:cubicBezTo>
                    <a:pt x="49" y="191"/>
                    <a:pt x="71" y="202"/>
                    <a:pt x="86" y="215"/>
                  </a:cubicBezTo>
                  <a:cubicBezTo>
                    <a:pt x="95" y="223"/>
                    <a:pt x="104" y="232"/>
                    <a:pt x="112" y="238"/>
                  </a:cubicBezTo>
                  <a:cubicBezTo>
                    <a:pt x="121" y="244"/>
                    <a:pt x="129" y="249"/>
                    <a:pt x="138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45" y="249"/>
                    <a:pt x="152" y="246"/>
                    <a:pt x="156" y="240"/>
                  </a:cubicBezTo>
                  <a:cubicBezTo>
                    <a:pt x="169" y="225"/>
                    <a:pt x="176" y="202"/>
                    <a:pt x="188" y="180"/>
                  </a:cubicBezTo>
                  <a:cubicBezTo>
                    <a:pt x="201" y="156"/>
                    <a:pt x="219" y="133"/>
                    <a:pt x="225" y="117"/>
                  </a:cubicBezTo>
                  <a:moveTo>
                    <a:pt x="151" y="236"/>
                  </a:moveTo>
                  <a:cubicBezTo>
                    <a:pt x="137" y="252"/>
                    <a:pt x="115" y="232"/>
                    <a:pt x="90" y="210"/>
                  </a:cubicBezTo>
                  <a:cubicBezTo>
                    <a:pt x="74" y="196"/>
                    <a:pt x="53" y="184"/>
                    <a:pt x="44" y="172"/>
                  </a:cubicBezTo>
                  <a:cubicBezTo>
                    <a:pt x="21" y="141"/>
                    <a:pt x="0" y="118"/>
                    <a:pt x="12" y="95"/>
                  </a:cubicBezTo>
                  <a:cubicBezTo>
                    <a:pt x="16" y="86"/>
                    <a:pt x="37" y="74"/>
                    <a:pt x="60" y="57"/>
                  </a:cubicBezTo>
                  <a:cubicBezTo>
                    <a:pt x="74" y="47"/>
                    <a:pt x="87" y="31"/>
                    <a:pt x="102" y="24"/>
                  </a:cubicBezTo>
                  <a:cubicBezTo>
                    <a:pt x="123" y="12"/>
                    <a:pt x="147" y="11"/>
                    <a:pt x="157" y="8"/>
                  </a:cubicBezTo>
                  <a:cubicBezTo>
                    <a:pt x="176" y="2"/>
                    <a:pt x="196" y="18"/>
                    <a:pt x="208" y="42"/>
                  </a:cubicBezTo>
                  <a:cubicBezTo>
                    <a:pt x="220" y="65"/>
                    <a:pt x="226" y="94"/>
                    <a:pt x="218" y="115"/>
                  </a:cubicBezTo>
                  <a:cubicBezTo>
                    <a:pt x="213" y="129"/>
                    <a:pt x="195" y="152"/>
                    <a:pt x="182" y="176"/>
                  </a:cubicBezTo>
                  <a:cubicBezTo>
                    <a:pt x="169" y="199"/>
                    <a:pt x="162" y="222"/>
                    <a:pt x="151" y="236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1" name="Freeform 1373">
              <a:extLst>
                <a:ext uri="{FF2B5EF4-FFF2-40B4-BE49-F238E27FC236}">
                  <a16:creationId xmlns:a16="http://schemas.microsoft.com/office/drawing/2014/main" id="{6AE1E022-DFA6-4AD6-9568-64FBE88FF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17"/>
              <a:ext cx="278" cy="153"/>
            </a:xfrm>
            <a:custGeom>
              <a:avLst/>
              <a:gdLst>
                <a:gd name="T0" fmla="*/ 1743 w 111"/>
                <a:gd name="T1" fmla="*/ 584 h 61"/>
                <a:gd name="T2" fmla="*/ 614 w 111"/>
                <a:gd name="T3" fmla="*/ 113 h 61"/>
                <a:gd name="T4" fmla="*/ 596 w 111"/>
                <a:gd name="T5" fmla="*/ 0 h 61"/>
                <a:gd name="T6" fmla="*/ 0 w 111"/>
                <a:gd name="T7" fmla="*/ 251 h 61"/>
                <a:gd name="T8" fmla="*/ 614 w 111"/>
                <a:gd name="T9" fmla="*/ 504 h 61"/>
                <a:gd name="T10" fmla="*/ 614 w 111"/>
                <a:gd name="T11" fmla="*/ 409 h 61"/>
                <a:gd name="T12" fmla="*/ 1555 w 111"/>
                <a:gd name="T13" fmla="*/ 96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61">
                  <a:moveTo>
                    <a:pt x="111" y="37"/>
                  </a:moveTo>
                  <a:cubicBezTo>
                    <a:pt x="93" y="21"/>
                    <a:pt x="61" y="8"/>
                    <a:pt x="39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7" y="29"/>
                    <a:pt x="81" y="41"/>
                    <a:pt x="99" y="61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2" name="Freeform 1374">
              <a:extLst>
                <a:ext uri="{FF2B5EF4-FFF2-40B4-BE49-F238E27FC236}">
                  <a16:creationId xmlns:a16="http://schemas.microsoft.com/office/drawing/2014/main" id="{D54DB742-8248-4D68-89E0-2400D07AC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910"/>
              <a:ext cx="342" cy="132"/>
            </a:xfrm>
            <a:custGeom>
              <a:avLst/>
              <a:gdLst>
                <a:gd name="T0" fmla="*/ 1633 w 137"/>
                <a:gd name="T1" fmla="*/ 0 h 53"/>
                <a:gd name="T2" fmla="*/ 529 w 137"/>
                <a:gd name="T3" fmla="*/ 446 h 53"/>
                <a:gd name="T4" fmla="*/ 499 w 137"/>
                <a:gd name="T5" fmla="*/ 341 h 53"/>
                <a:gd name="T6" fmla="*/ 0 w 137"/>
                <a:gd name="T7" fmla="*/ 775 h 53"/>
                <a:gd name="T8" fmla="*/ 654 w 137"/>
                <a:gd name="T9" fmla="*/ 819 h 53"/>
                <a:gd name="T10" fmla="*/ 624 w 137"/>
                <a:gd name="T11" fmla="*/ 725 h 53"/>
                <a:gd name="T12" fmla="*/ 2132 w 137"/>
                <a:gd name="T13" fmla="*/ 57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3">
                  <a:moveTo>
                    <a:pt x="105" y="0"/>
                  </a:moveTo>
                  <a:cubicBezTo>
                    <a:pt x="83" y="13"/>
                    <a:pt x="63" y="21"/>
                    <a:pt x="34" y="29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67" y="38"/>
                    <a:pt x="104" y="29"/>
                    <a:pt x="137" y="37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3" name="Freeform 1375">
              <a:extLst>
                <a:ext uri="{FF2B5EF4-FFF2-40B4-BE49-F238E27FC236}">
                  <a16:creationId xmlns:a16="http://schemas.microsoft.com/office/drawing/2014/main" id="{B0ED9D9F-4EC2-41AC-94E9-ADA8CF7BE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427"/>
              <a:ext cx="260" cy="208"/>
            </a:xfrm>
            <a:custGeom>
              <a:avLst/>
              <a:gdLst>
                <a:gd name="T0" fmla="*/ 1625 w 104"/>
                <a:gd name="T1" fmla="*/ 521 h 83"/>
                <a:gd name="T2" fmla="*/ 583 w 104"/>
                <a:gd name="T3" fmla="*/ 251 h 83"/>
                <a:gd name="T4" fmla="*/ 645 w 104"/>
                <a:gd name="T5" fmla="*/ 158 h 83"/>
                <a:gd name="T6" fmla="*/ 0 w 104"/>
                <a:gd name="T7" fmla="*/ 0 h 83"/>
                <a:gd name="T8" fmla="*/ 345 w 104"/>
                <a:gd name="T9" fmla="*/ 566 h 83"/>
                <a:gd name="T10" fmla="*/ 408 w 104"/>
                <a:gd name="T11" fmla="*/ 471 h 83"/>
                <a:gd name="T12" fmla="*/ 1363 w 104"/>
                <a:gd name="T13" fmla="*/ 1306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83">
                  <a:moveTo>
                    <a:pt x="104" y="33"/>
                  </a:moveTo>
                  <a:cubicBezTo>
                    <a:pt x="90" y="37"/>
                    <a:pt x="48" y="20"/>
                    <a:pt x="37" y="16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36" y="37"/>
                    <a:pt x="79" y="67"/>
                    <a:pt x="87" y="83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4" name="Freeform 1376">
              <a:extLst>
                <a:ext uri="{FF2B5EF4-FFF2-40B4-BE49-F238E27FC236}">
                  <a16:creationId xmlns:a16="http://schemas.microsoft.com/office/drawing/2014/main" id="{FD0F813F-ADA5-4BAE-909C-2B34A41A9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722"/>
              <a:ext cx="338" cy="95"/>
            </a:xfrm>
            <a:custGeom>
              <a:avLst/>
              <a:gdLst>
                <a:gd name="T0" fmla="*/ 1993 w 135"/>
                <a:gd name="T1" fmla="*/ 95 h 38"/>
                <a:gd name="T2" fmla="*/ 626 w 135"/>
                <a:gd name="T3" fmla="*/ 125 h 38"/>
                <a:gd name="T4" fmla="*/ 658 w 135"/>
                <a:gd name="T5" fmla="*/ 0 h 38"/>
                <a:gd name="T6" fmla="*/ 0 w 135"/>
                <a:gd name="T7" fmla="*/ 125 h 38"/>
                <a:gd name="T8" fmla="*/ 551 w 135"/>
                <a:gd name="T9" fmla="*/ 500 h 38"/>
                <a:gd name="T10" fmla="*/ 583 w 135"/>
                <a:gd name="T11" fmla="*/ 395 h 38"/>
                <a:gd name="T12" fmla="*/ 2118 w 135"/>
                <a:gd name="T13" fmla="*/ 43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8">
                  <a:moveTo>
                    <a:pt x="127" y="6"/>
                  </a:moveTo>
                  <a:cubicBezTo>
                    <a:pt x="103" y="15"/>
                    <a:pt x="63" y="12"/>
                    <a:pt x="40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50" y="28"/>
                    <a:pt x="100" y="38"/>
                    <a:pt x="135" y="28"/>
                  </a:cubicBezTo>
                </a:path>
              </a:pathLst>
            </a:custGeom>
            <a:solidFill>
              <a:srgbClr val="F7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5" name="Freeform 1377">
              <a:extLst>
                <a:ext uri="{FF2B5EF4-FFF2-40B4-BE49-F238E27FC236}">
                  <a16:creationId xmlns:a16="http://schemas.microsoft.com/office/drawing/2014/main" id="{9A54AFF0-04A8-4DF2-8E15-90B56B3D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3057"/>
              <a:ext cx="85" cy="85"/>
            </a:xfrm>
            <a:custGeom>
              <a:avLst/>
              <a:gdLst>
                <a:gd name="T0" fmla="*/ 63 w 34"/>
                <a:gd name="T1" fmla="*/ 0 h 34"/>
                <a:gd name="T2" fmla="*/ 438 w 34"/>
                <a:gd name="T3" fmla="*/ 533 h 34"/>
                <a:gd name="T4" fmla="*/ 175 w 34"/>
                <a:gd name="T5" fmla="*/ 175 h 34"/>
                <a:gd name="T6" fmla="*/ 0 w 3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4">
                  <a:moveTo>
                    <a:pt x="4" y="0"/>
                  </a:moveTo>
                  <a:cubicBezTo>
                    <a:pt x="14" y="4"/>
                    <a:pt x="34" y="23"/>
                    <a:pt x="28" y="34"/>
                  </a:cubicBezTo>
                  <a:cubicBezTo>
                    <a:pt x="26" y="25"/>
                    <a:pt x="18" y="16"/>
                    <a:pt x="11" y="11"/>
                  </a:cubicBezTo>
                  <a:cubicBezTo>
                    <a:pt x="7" y="7"/>
                    <a:pt x="1" y="5"/>
                    <a:pt x="0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6" name="Freeform 1378">
              <a:extLst>
                <a:ext uri="{FF2B5EF4-FFF2-40B4-BE49-F238E27FC236}">
                  <a16:creationId xmlns:a16="http://schemas.microsoft.com/office/drawing/2014/main" id="{456920DF-B907-4A64-A7F3-702CECA8B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960"/>
              <a:ext cx="165" cy="55"/>
            </a:xfrm>
            <a:custGeom>
              <a:avLst/>
              <a:gdLst>
                <a:gd name="T0" fmla="*/ 113 w 66"/>
                <a:gd name="T1" fmla="*/ 345 h 22"/>
                <a:gd name="T2" fmla="*/ 313 w 66"/>
                <a:gd name="T3" fmla="*/ 313 h 22"/>
                <a:gd name="T4" fmla="*/ 658 w 66"/>
                <a:gd name="T5" fmla="*/ 238 h 22"/>
                <a:gd name="T6" fmla="*/ 1033 w 66"/>
                <a:gd name="T7" fmla="*/ 0 h 22"/>
                <a:gd name="T8" fmla="*/ 520 w 66"/>
                <a:gd name="T9" fmla="*/ 145 h 22"/>
                <a:gd name="T10" fmla="*/ 238 w 66"/>
                <a:gd name="T11" fmla="*/ 145 h 22"/>
                <a:gd name="T12" fmla="*/ 0 w 66"/>
                <a:gd name="T13" fmla="*/ 8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2">
                  <a:moveTo>
                    <a:pt x="7" y="22"/>
                  </a:moveTo>
                  <a:cubicBezTo>
                    <a:pt x="6" y="16"/>
                    <a:pt x="17" y="20"/>
                    <a:pt x="20" y="20"/>
                  </a:cubicBezTo>
                  <a:cubicBezTo>
                    <a:pt x="29" y="21"/>
                    <a:pt x="34" y="18"/>
                    <a:pt x="42" y="15"/>
                  </a:cubicBezTo>
                  <a:cubicBezTo>
                    <a:pt x="49" y="12"/>
                    <a:pt x="64" y="7"/>
                    <a:pt x="66" y="0"/>
                  </a:cubicBezTo>
                  <a:cubicBezTo>
                    <a:pt x="55" y="7"/>
                    <a:pt x="46" y="9"/>
                    <a:pt x="33" y="9"/>
                  </a:cubicBezTo>
                  <a:cubicBezTo>
                    <a:pt x="27" y="9"/>
                    <a:pt x="21" y="10"/>
                    <a:pt x="15" y="9"/>
                  </a:cubicBezTo>
                  <a:cubicBezTo>
                    <a:pt x="10" y="8"/>
                    <a:pt x="6" y="6"/>
                    <a:pt x="0" y="5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7" name="Freeform 1379">
              <a:extLst>
                <a:ext uri="{FF2B5EF4-FFF2-40B4-BE49-F238E27FC236}">
                  <a16:creationId xmlns:a16="http://schemas.microsoft.com/office/drawing/2014/main" id="{85FAC2A1-2B36-4C10-A374-D3AADC5B9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3440"/>
              <a:ext cx="95" cy="72"/>
            </a:xfrm>
            <a:custGeom>
              <a:avLst/>
              <a:gdLst>
                <a:gd name="T0" fmla="*/ 0 w 38"/>
                <a:gd name="T1" fmla="*/ 216 h 29"/>
                <a:gd name="T2" fmla="*/ 375 w 38"/>
                <a:gd name="T3" fmla="*/ 400 h 29"/>
                <a:gd name="T4" fmla="*/ 438 w 3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9">
                  <a:moveTo>
                    <a:pt x="0" y="14"/>
                  </a:moveTo>
                  <a:cubicBezTo>
                    <a:pt x="5" y="21"/>
                    <a:pt x="14" y="29"/>
                    <a:pt x="24" y="26"/>
                  </a:cubicBezTo>
                  <a:cubicBezTo>
                    <a:pt x="37" y="23"/>
                    <a:pt x="38" y="6"/>
                    <a:pt x="28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8" name="Freeform 1380">
              <a:extLst>
                <a:ext uri="{FF2B5EF4-FFF2-40B4-BE49-F238E27FC236}">
                  <a16:creationId xmlns:a16="http://schemas.microsoft.com/office/drawing/2014/main" id="{828920DF-9D95-41A7-B946-4F8E45737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477"/>
              <a:ext cx="137" cy="113"/>
            </a:xfrm>
            <a:custGeom>
              <a:avLst/>
              <a:gdLst>
                <a:gd name="T0" fmla="*/ 0 w 55"/>
                <a:gd name="T1" fmla="*/ 522 h 45"/>
                <a:gd name="T2" fmla="*/ 354 w 55"/>
                <a:gd name="T3" fmla="*/ 630 h 45"/>
                <a:gd name="T4" fmla="*/ 496 w 55"/>
                <a:gd name="T5" fmla="*/ 429 h 45"/>
                <a:gd name="T6" fmla="*/ 620 w 55"/>
                <a:gd name="T7" fmla="*/ 379 h 45"/>
                <a:gd name="T8" fmla="*/ 807 w 55"/>
                <a:gd name="T9" fmla="*/ 239 h 45"/>
                <a:gd name="T10" fmla="*/ 745 w 55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45">
                  <a:moveTo>
                    <a:pt x="0" y="33"/>
                  </a:moveTo>
                  <a:cubicBezTo>
                    <a:pt x="8" y="39"/>
                    <a:pt x="13" y="45"/>
                    <a:pt x="23" y="40"/>
                  </a:cubicBezTo>
                  <a:cubicBezTo>
                    <a:pt x="29" y="36"/>
                    <a:pt x="29" y="31"/>
                    <a:pt x="32" y="27"/>
                  </a:cubicBezTo>
                  <a:cubicBezTo>
                    <a:pt x="35" y="25"/>
                    <a:pt x="38" y="25"/>
                    <a:pt x="40" y="24"/>
                  </a:cubicBezTo>
                  <a:cubicBezTo>
                    <a:pt x="45" y="22"/>
                    <a:pt x="50" y="20"/>
                    <a:pt x="52" y="15"/>
                  </a:cubicBezTo>
                  <a:cubicBezTo>
                    <a:pt x="55" y="8"/>
                    <a:pt x="50" y="5"/>
                    <a:pt x="48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9" name="Freeform 1381">
              <a:extLst>
                <a:ext uri="{FF2B5EF4-FFF2-40B4-BE49-F238E27FC236}">
                  <a16:creationId xmlns:a16="http://schemas.microsoft.com/office/drawing/2014/main" id="{5879806E-9D92-4741-8067-9FD3423BA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3055"/>
              <a:ext cx="102" cy="67"/>
            </a:xfrm>
            <a:custGeom>
              <a:avLst/>
              <a:gdLst>
                <a:gd name="T0" fmla="*/ 0 w 41"/>
                <a:gd name="T1" fmla="*/ 166 h 27"/>
                <a:gd name="T2" fmla="*/ 353 w 41"/>
                <a:gd name="T3" fmla="*/ 382 h 27"/>
                <a:gd name="T4" fmla="*/ 433 w 41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7">
                  <a:moveTo>
                    <a:pt x="0" y="11"/>
                  </a:moveTo>
                  <a:cubicBezTo>
                    <a:pt x="0" y="20"/>
                    <a:pt x="16" y="27"/>
                    <a:pt x="23" y="25"/>
                  </a:cubicBezTo>
                  <a:cubicBezTo>
                    <a:pt x="33" y="22"/>
                    <a:pt x="41" y="4"/>
                    <a:pt x="28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0" name="Freeform 1382">
              <a:extLst>
                <a:ext uri="{FF2B5EF4-FFF2-40B4-BE49-F238E27FC236}">
                  <a16:creationId xmlns:a16="http://schemas.microsoft.com/office/drawing/2014/main" id="{78A220AF-65D1-428C-BA42-22800CBC4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755"/>
              <a:ext cx="165" cy="95"/>
            </a:xfrm>
            <a:custGeom>
              <a:avLst/>
              <a:gdLst>
                <a:gd name="T0" fmla="*/ 0 w 66"/>
                <a:gd name="T1" fmla="*/ 458 h 38"/>
                <a:gd name="T2" fmla="*/ 188 w 66"/>
                <a:gd name="T3" fmla="*/ 533 h 38"/>
                <a:gd name="T4" fmla="*/ 425 w 66"/>
                <a:gd name="T5" fmla="*/ 520 h 38"/>
                <a:gd name="T6" fmla="*/ 908 w 66"/>
                <a:gd name="T7" fmla="*/ 470 h 38"/>
                <a:gd name="T8" fmla="*/ 895 w 66"/>
                <a:gd name="T9" fmla="*/ 83 h 38"/>
                <a:gd name="T10" fmla="*/ 283 w 66"/>
                <a:gd name="T11" fmla="*/ 158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38">
                  <a:moveTo>
                    <a:pt x="0" y="29"/>
                  </a:moveTo>
                  <a:cubicBezTo>
                    <a:pt x="1" y="34"/>
                    <a:pt x="8" y="34"/>
                    <a:pt x="12" y="34"/>
                  </a:cubicBezTo>
                  <a:cubicBezTo>
                    <a:pt x="19" y="33"/>
                    <a:pt x="20" y="31"/>
                    <a:pt x="27" y="33"/>
                  </a:cubicBezTo>
                  <a:cubicBezTo>
                    <a:pt x="35" y="35"/>
                    <a:pt x="50" y="38"/>
                    <a:pt x="58" y="30"/>
                  </a:cubicBezTo>
                  <a:cubicBezTo>
                    <a:pt x="64" y="25"/>
                    <a:pt x="66" y="10"/>
                    <a:pt x="57" y="5"/>
                  </a:cubicBezTo>
                  <a:cubicBezTo>
                    <a:pt x="49" y="0"/>
                    <a:pt x="27" y="7"/>
                    <a:pt x="18" y="1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1" name="Freeform 1383">
              <a:extLst>
                <a:ext uri="{FF2B5EF4-FFF2-40B4-BE49-F238E27FC236}">
                  <a16:creationId xmlns:a16="http://schemas.microsoft.com/office/drawing/2014/main" id="{091A0467-A2E7-45B7-9E4D-052F1866C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15"/>
              <a:ext cx="168" cy="95"/>
            </a:xfrm>
            <a:custGeom>
              <a:avLst/>
              <a:gdLst>
                <a:gd name="T0" fmla="*/ 0 w 67"/>
                <a:gd name="T1" fmla="*/ 438 h 38"/>
                <a:gd name="T2" fmla="*/ 333 w 67"/>
                <a:gd name="T3" fmla="*/ 533 h 38"/>
                <a:gd name="T4" fmla="*/ 504 w 67"/>
                <a:gd name="T5" fmla="*/ 395 h 38"/>
                <a:gd name="T6" fmla="*/ 710 w 67"/>
                <a:gd name="T7" fmla="*/ 313 h 38"/>
                <a:gd name="T8" fmla="*/ 817 w 67"/>
                <a:gd name="T9" fmla="*/ 33 h 38"/>
                <a:gd name="T10" fmla="*/ 188 w 67"/>
                <a:gd name="T11" fmla="*/ 25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38">
                  <a:moveTo>
                    <a:pt x="0" y="28"/>
                  </a:moveTo>
                  <a:cubicBezTo>
                    <a:pt x="2" y="38"/>
                    <a:pt x="14" y="37"/>
                    <a:pt x="21" y="34"/>
                  </a:cubicBezTo>
                  <a:cubicBezTo>
                    <a:pt x="26" y="32"/>
                    <a:pt x="28" y="28"/>
                    <a:pt x="32" y="25"/>
                  </a:cubicBezTo>
                  <a:cubicBezTo>
                    <a:pt x="36" y="22"/>
                    <a:pt x="40" y="22"/>
                    <a:pt x="45" y="20"/>
                  </a:cubicBezTo>
                  <a:cubicBezTo>
                    <a:pt x="52" y="17"/>
                    <a:pt x="67" y="4"/>
                    <a:pt x="52" y="2"/>
                  </a:cubicBezTo>
                  <a:cubicBezTo>
                    <a:pt x="41" y="0"/>
                    <a:pt x="19" y="7"/>
                    <a:pt x="12" y="16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2" name="Freeform 1384">
              <a:extLst>
                <a:ext uri="{FF2B5EF4-FFF2-40B4-BE49-F238E27FC236}">
                  <a16:creationId xmlns:a16="http://schemas.microsoft.com/office/drawing/2014/main" id="{9DB2C39F-0EC2-4DCE-B898-32F8E5AA5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195"/>
              <a:ext cx="82" cy="132"/>
            </a:xfrm>
            <a:custGeom>
              <a:avLst/>
              <a:gdLst>
                <a:gd name="T0" fmla="*/ 154 w 33"/>
                <a:gd name="T1" fmla="*/ 291 h 53"/>
                <a:gd name="T2" fmla="*/ 124 w 33"/>
                <a:gd name="T3" fmla="*/ 712 h 53"/>
                <a:gd name="T4" fmla="*/ 321 w 33"/>
                <a:gd name="T5" fmla="*/ 807 h 53"/>
                <a:gd name="T6" fmla="*/ 507 w 33"/>
                <a:gd name="T7" fmla="*/ 712 h 53"/>
                <a:gd name="T8" fmla="*/ 340 w 33"/>
                <a:gd name="T9" fmla="*/ 603 h 53"/>
                <a:gd name="T10" fmla="*/ 353 w 33"/>
                <a:gd name="T11" fmla="*/ 384 h 53"/>
                <a:gd name="T12" fmla="*/ 340 w 33"/>
                <a:gd name="T13" fmla="*/ 0 h 53"/>
                <a:gd name="T14" fmla="*/ 199 w 33"/>
                <a:gd name="T15" fmla="*/ 26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53">
                  <a:moveTo>
                    <a:pt x="10" y="19"/>
                  </a:moveTo>
                  <a:cubicBezTo>
                    <a:pt x="0" y="21"/>
                    <a:pt x="2" y="40"/>
                    <a:pt x="8" y="46"/>
                  </a:cubicBezTo>
                  <a:cubicBezTo>
                    <a:pt x="12" y="50"/>
                    <a:pt x="16" y="51"/>
                    <a:pt x="21" y="52"/>
                  </a:cubicBezTo>
                  <a:cubicBezTo>
                    <a:pt x="25" y="53"/>
                    <a:pt x="33" y="51"/>
                    <a:pt x="33" y="46"/>
                  </a:cubicBezTo>
                  <a:cubicBezTo>
                    <a:pt x="28" y="46"/>
                    <a:pt x="24" y="43"/>
                    <a:pt x="22" y="39"/>
                  </a:cubicBezTo>
                  <a:cubicBezTo>
                    <a:pt x="20" y="34"/>
                    <a:pt x="22" y="30"/>
                    <a:pt x="23" y="25"/>
                  </a:cubicBezTo>
                  <a:cubicBezTo>
                    <a:pt x="26" y="16"/>
                    <a:pt x="26" y="7"/>
                    <a:pt x="22" y="0"/>
                  </a:cubicBezTo>
                  <a:cubicBezTo>
                    <a:pt x="23" y="5"/>
                    <a:pt x="16" y="12"/>
                    <a:pt x="13" y="17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3" name="Freeform 1385">
              <a:extLst>
                <a:ext uri="{FF2B5EF4-FFF2-40B4-BE49-F238E27FC236}">
                  <a16:creationId xmlns:a16="http://schemas.microsoft.com/office/drawing/2014/main" id="{8883096D-90C1-456E-8E67-59F19F34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960"/>
              <a:ext cx="88" cy="325"/>
            </a:xfrm>
            <a:custGeom>
              <a:avLst/>
              <a:gdLst>
                <a:gd name="T0" fmla="*/ 0 w 35"/>
                <a:gd name="T1" fmla="*/ 0 h 130"/>
                <a:gd name="T2" fmla="*/ 556 w 35"/>
                <a:gd name="T3" fmla="*/ 550 h 130"/>
                <a:gd name="T4" fmla="*/ 176 w 35"/>
                <a:gd name="T5" fmla="*/ 2033 h 130"/>
                <a:gd name="T6" fmla="*/ 189 w 35"/>
                <a:gd name="T7" fmla="*/ 30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30">
                  <a:moveTo>
                    <a:pt x="0" y="0"/>
                  </a:moveTo>
                  <a:cubicBezTo>
                    <a:pt x="13" y="16"/>
                    <a:pt x="35" y="35"/>
                    <a:pt x="35" y="35"/>
                  </a:cubicBezTo>
                  <a:cubicBezTo>
                    <a:pt x="29" y="62"/>
                    <a:pt x="13" y="120"/>
                    <a:pt x="11" y="130"/>
                  </a:cubicBezTo>
                  <a:cubicBezTo>
                    <a:pt x="17" y="91"/>
                    <a:pt x="21" y="40"/>
                    <a:pt x="12" y="19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4" name="Freeform 1386">
              <a:extLst>
                <a:ext uri="{FF2B5EF4-FFF2-40B4-BE49-F238E27FC236}">
                  <a16:creationId xmlns:a16="http://schemas.microsoft.com/office/drawing/2014/main" id="{089DE831-1F75-4963-9364-C9980ED9A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3465"/>
              <a:ext cx="58" cy="437"/>
            </a:xfrm>
            <a:custGeom>
              <a:avLst/>
              <a:gdLst>
                <a:gd name="T0" fmla="*/ 368 w 23"/>
                <a:gd name="T1" fmla="*/ 0 h 175"/>
                <a:gd name="T2" fmla="*/ 96 w 23"/>
                <a:gd name="T3" fmla="*/ 2724 h 175"/>
                <a:gd name="T4" fmla="*/ 146 w 23"/>
                <a:gd name="T5" fmla="*/ 155 h 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5">
                  <a:moveTo>
                    <a:pt x="23" y="0"/>
                  </a:moveTo>
                  <a:cubicBezTo>
                    <a:pt x="23" y="0"/>
                    <a:pt x="1" y="135"/>
                    <a:pt x="6" y="175"/>
                  </a:cubicBezTo>
                  <a:cubicBezTo>
                    <a:pt x="0" y="112"/>
                    <a:pt x="5" y="24"/>
                    <a:pt x="9" y="10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5" name="Freeform 1387">
              <a:extLst>
                <a:ext uri="{FF2B5EF4-FFF2-40B4-BE49-F238E27FC236}">
                  <a16:creationId xmlns:a16="http://schemas.microsoft.com/office/drawing/2014/main" id="{33084CEE-3BBD-472E-AA0B-E3B35B27D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90"/>
              <a:ext cx="65" cy="560"/>
            </a:xfrm>
            <a:custGeom>
              <a:avLst/>
              <a:gdLst>
                <a:gd name="T0" fmla="*/ 95 w 26"/>
                <a:gd name="T1" fmla="*/ 0 h 224"/>
                <a:gd name="T2" fmla="*/ 175 w 26"/>
                <a:gd name="T3" fmla="*/ 3500 h 224"/>
                <a:gd name="T4" fmla="*/ 0 w 26"/>
                <a:gd name="T5" fmla="*/ 3270 h 224"/>
                <a:gd name="T6" fmla="*/ 95 w 26"/>
                <a:gd name="T7" fmla="*/ 0 h 2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24">
                  <a:moveTo>
                    <a:pt x="6" y="0"/>
                  </a:moveTo>
                  <a:cubicBezTo>
                    <a:pt x="15" y="50"/>
                    <a:pt x="26" y="130"/>
                    <a:pt x="11" y="224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09"/>
                    <a:pt x="24" y="176"/>
                    <a:pt x="6" y="0"/>
                  </a:cubicBezTo>
                </a:path>
              </a:pathLst>
            </a:custGeom>
            <a:solidFill>
              <a:srgbClr val="008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6" name="Freeform 1388">
              <a:extLst>
                <a:ext uri="{FF2B5EF4-FFF2-40B4-BE49-F238E27FC236}">
                  <a16:creationId xmlns:a16="http://schemas.microsoft.com/office/drawing/2014/main" id="{C85DD220-30DB-47C4-B012-2D6CB981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2955"/>
              <a:ext cx="145" cy="55"/>
            </a:xfrm>
            <a:custGeom>
              <a:avLst/>
              <a:gdLst>
                <a:gd name="T0" fmla="*/ 0 w 58"/>
                <a:gd name="T1" fmla="*/ 158 h 22"/>
                <a:gd name="T2" fmla="*/ 220 w 58"/>
                <a:gd name="T3" fmla="*/ 250 h 22"/>
                <a:gd name="T4" fmla="*/ 613 w 58"/>
                <a:gd name="T5" fmla="*/ 313 h 22"/>
                <a:gd name="T6" fmla="*/ 583 w 58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2">
                  <a:moveTo>
                    <a:pt x="0" y="10"/>
                  </a:moveTo>
                  <a:cubicBezTo>
                    <a:pt x="1" y="15"/>
                    <a:pt x="10" y="15"/>
                    <a:pt x="14" y="16"/>
                  </a:cubicBezTo>
                  <a:cubicBezTo>
                    <a:pt x="23" y="17"/>
                    <a:pt x="29" y="22"/>
                    <a:pt x="39" y="20"/>
                  </a:cubicBezTo>
                  <a:cubicBezTo>
                    <a:pt x="58" y="16"/>
                    <a:pt x="40" y="8"/>
                    <a:pt x="37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7" name="Freeform 1389">
              <a:extLst>
                <a:ext uri="{FF2B5EF4-FFF2-40B4-BE49-F238E27FC236}">
                  <a16:creationId xmlns:a16="http://schemas.microsoft.com/office/drawing/2014/main" id="{18A5D592-FB56-4F86-B418-554508FAD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740"/>
              <a:ext cx="100" cy="65"/>
            </a:xfrm>
            <a:custGeom>
              <a:avLst/>
              <a:gdLst>
                <a:gd name="T0" fmla="*/ 83 w 40"/>
                <a:gd name="T1" fmla="*/ 63 h 26"/>
                <a:gd name="T2" fmla="*/ 438 w 40"/>
                <a:gd name="T3" fmla="*/ 375 h 26"/>
                <a:gd name="T4" fmla="*/ 408 w 4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6">
                  <a:moveTo>
                    <a:pt x="5" y="4"/>
                  </a:moveTo>
                  <a:cubicBezTo>
                    <a:pt x="0" y="12"/>
                    <a:pt x="21" y="26"/>
                    <a:pt x="28" y="24"/>
                  </a:cubicBezTo>
                  <a:cubicBezTo>
                    <a:pt x="40" y="22"/>
                    <a:pt x="33" y="4"/>
                    <a:pt x="26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8" name="Freeform 1390">
              <a:extLst>
                <a:ext uri="{FF2B5EF4-FFF2-40B4-BE49-F238E27FC236}">
                  <a16:creationId xmlns:a16="http://schemas.microsoft.com/office/drawing/2014/main" id="{74E73DD8-45BE-4915-8ACE-B9361DFF6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415"/>
              <a:ext cx="85" cy="80"/>
            </a:xfrm>
            <a:custGeom>
              <a:avLst/>
              <a:gdLst>
                <a:gd name="T0" fmla="*/ 20 w 34"/>
                <a:gd name="T1" fmla="*/ 270 h 32"/>
                <a:gd name="T2" fmla="*/ 363 w 34"/>
                <a:gd name="T3" fmla="*/ 438 h 32"/>
                <a:gd name="T4" fmla="*/ 533 w 34"/>
                <a:gd name="T5" fmla="*/ 220 h 32"/>
                <a:gd name="T6" fmla="*/ 438 w 34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2">
                  <a:moveTo>
                    <a:pt x="1" y="17"/>
                  </a:moveTo>
                  <a:cubicBezTo>
                    <a:pt x="0" y="29"/>
                    <a:pt x="14" y="32"/>
                    <a:pt x="23" y="28"/>
                  </a:cubicBezTo>
                  <a:cubicBezTo>
                    <a:pt x="29" y="26"/>
                    <a:pt x="34" y="21"/>
                    <a:pt x="34" y="14"/>
                  </a:cubicBezTo>
                  <a:cubicBezTo>
                    <a:pt x="34" y="8"/>
                    <a:pt x="30" y="4"/>
                    <a:pt x="28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9" name="Freeform 1391">
              <a:extLst>
                <a:ext uri="{FF2B5EF4-FFF2-40B4-BE49-F238E27FC236}">
                  <a16:creationId xmlns:a16="http://schemas.microsoft.com/office/drawing/2014/main" id="{1E411685-67D9-469D-9796-81CF49BC7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3217"/>
              <a:ext cx="163" cy="118"/>
            </a:xfrm>
            <a:custGeom>
              <a:avLst/>
              <a:gdLst>
                <a:gd name="T0" fmla="*/ 20 w 65"/>
                <a:gd name="T1" fmla="*/ 472 h 47"/>
                <a:gd name="T2" fmla="*/ 471 w 65"/>
                <a:gd name="T3" fmla="*/ 567 h 47"/>
                <a:gd name="T4" fmla="*/ 554 w 65"/>
                <a:gd name="T5" fmla="*/ 442 h 47"/>
                <a:gd name="T6" fmla="*/ 692 w 65"/>
                <a:gd name="T7" fmla="*/ 459 h 47"/>
                <a:gd name="T8" fmla="*/ 963 w 65"/>
                <a:gd name="T9" fmla="*/ 346 h 47"/>
                <a:gd name="T10" fmla="*/ 1006 w 65"/>
                <a:gd name="T11" fmla="*/ 95 h 47"/>
                <a:gd name="T12" fmla="*/ 504 w 65"/>
                <a:gd name="T13" fmla="*/ 188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7">
                  <a:moveTo>
                    <a:pt x="1" y="30"/>
                  </a:moveTo>
                  <a:cubicBezTo>
                    <a:pt x="0" y="47"/>
                    <a:pt x="22" y="45"/>
                    <a:pt x="30" y="36"/>
                  </a:cubicBezTo>
                  <a:cubicBezTo>
                    <a:pt x="31" y="34"/>
                    <a:pt x="33" y="29"/>
                    <a:pt x="35" y="28"/>
                  </a:cubicBezTo>
                  <a:cubicBezTo>
                    <a:pt x="36" y="27"/>
                    <a:pt x="42" y="29"/>
                    <a:pt x="44" y="29"/>
                  </a:cubicBezTo>
                  <a:cubicBezTo>
                    <a:pt x="49" y="29"/>
                    <a:pt x="58" y="26"/>
                    <a:pt x="61" y="22"/>
                  </a:cubicBezTo>
                  <a:cubicBezTo>
                    <a:pt x="65" y="18"/>
                    <a:pt x="64" y="11"/>
                    <a:pt x="64" y="6"/>
                  </a:cubicBezTo>
                  <a:cubicBezTo>
                    <a:pt x="57" y="0"/>
                    <a:pt x="36" y="6"/>
                    <a:pt x="32" y="12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0" name="Freeform 1392">
              <a:extLst>
                <a:ext uri="{FF2B5EF4-FFF2-40B4-BE49-F238E27FC236}">
                  <a16:creationId xmlns:a16="http://schemas.microsoft.com/office/drawing/2014/main" id="{5A6F4DF8-1C76-4F03-80E4-000251F95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3165"/>
              <a:ext cx="102" cy="140"/>
            </a:xfrm>
            <a:custGeom>
              <a:avLst/>
              <a:gdLst>
                <a:gd name="T0" fmla="*/ 229 w 41"/>
                <a:gd name="T1" fmla="*/ 20 h 56"/>
                <a:gd name="T2" fmla="*/ 465 w 41"/>
                <a:gd name="T3" fmla="*/ 658 h 56"/>
                <a:gd name="T4" fmla="*/ 587 w 41"/>
                <a:gd name="T5" fmla="*/ 270 h 56"/>
                <a:gd name="T6" fmla="*/ 291 w 41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6">
                  <a:moveTo>
                    <a:pt x="15" y="1"/>
                  </a:moveTo>
                  <a:cubicBezTo>
                    <a:pt x="0" y="3"/>
                    <a:pt x="9" y="56"/>
                    <a:pt x="30" y="42"/>
                  </a:cubicBezTo>
                  <a:cubicBezTo>
                    <a:pt x="39" y="37"/>
                    <a:pt x="41" y="26"/>
                    <a:pt x="38" y="17"/>
                  </a:cubicBezTo>
                  <a:cubicBezTo>
                    <a:pt x="34" y="7"/>
                    <a:pt x="29" y="2"/>
                    <a:pt x="19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1" name="Freeform 1393">
              <a:extLst>
                <a:ext uri="{FF2B5EF4-FFF2-40B4-BE49-F238E27FC236}">
                  <a16:creationId xmlns:a16="http://schemas.microsoft.com/office/drawing/2014/main" id="{D5981767-0139-4DD1-A064-19662E1B5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3677"/>
              <a:ext cx="65" cy="83"/>
            </a:xfrm>
            <a:custGeom>
              <a:avLst/>
              <a:gdLst>
                <a:gd name="T0" fmla="*/ 238 w 26"/>
                <a:gd name="T1" fmla="*/ 0 h 33"/>
                <a:gd name="T2" fmla="*/ 375 w 26"/>
                <a:gd name="T3" fmla="*/ 126 h 33"/>
                <a:gd name="T4" fmla="*/ 375 w 26"/>
                <a:gd name="T5" fmla="*/ 317 h 33"/>
                <a:gd name="T6" fmla="*/ 0 w 26"/>
                <a:gd name="T7" fmla="*/ 38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3">
                  <a:moveTo>
                    <a:pt x="15" y="0"/>
                  </a:moveTo>
                  <a:cubicBezTo>
                    <a:pt x="19" y="3"/>
                    <a:pt x="22" y="3"/>
                    <a:pt x="24" y="8"/>
                  </a:cubicBezTo>
                  <a:cubicBezTo>
                    <a:pt x="26" y="12"/>
                    <a:pt x="26" y="16"/>
                    <a:pt x="24" y="20"/>
                  </a:cubicBezTo>
                  <a:cubicBezTo>
                    <a:pt x="20" y="26"/>
                    <a:pt x="4" y="33"/>
                    <a:pt x="0" y="24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2" name="Freeform 1394">
              <a:extLst>
                <a:ext uri="{FF2B5EF4-FFF2-40B4-BE49-F238E27FC236}">
                  <a16:creationId xmlns:a16="http://schemas.microsoft.com/office/drawing/2014/main" id="{1958E019-8023-4454-AA2F-970575B3D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615"/>
              <a:ext cx="175" cy="95"/>
            </a:xfrm>
            <a:custGeom>
              <a:avLst/>
              <a:gdLst>
                <a:gd name="T0" fmla="*/ 113 w 70"/>
                <a:gd name="T1" fmla="*/ 283 h 38"/>
                <a:gd name="T2" fmla="*/ 395 w 70"/>
                <a:gd name="T3" fmla="*/ 563 h 38"/>
                <a:gd name="T4" fmla="*/ 583 w 70"/>
                <a:gd name="T5" fmla="*/ 470 h 38"/>
                <a:gd name="T6" fmla="*/ 783 w 70"/>
                <a:gd name="T7" fmla="*/ 470 h 38"/>
                <a:gd name="T8" fmla="*/ 1020 w 70"/>
                <a:gd name="T9" fmla="*/ 175 h 38"/>
                <a:gd name="T10" fmla="*/ 313 w 70"/>
                <a:gd name="T11" fmla="*/ 208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38">
                  <a:moveTo>
                    <a:pt x="7" y="18"/>
                  </a:moveTo>
                  <a:cubicBezTo>
                    <a:pt x="0" y="28"/>
                    <a:pt x="16" y="38"/>
                    <a:pt x="25" y="36"/>
                  </a:cubicBezTo>
                  <a:cubicBezTo>
                    <a:pt x="29" y="34"/>
                    <a:pt x="32" y="30"/>
                    <a:pt x="37" y="30"/>
                  </a:cubicBezTo>
                  <a:cubicBezTo>
                    <a:pt x="41" y="29"/>
                    <a:pt x="45" y="31"/>
                    <a:pt x="50" y="30"/>
                  </a:cubicBezTo>
                  <a:cubicBezTo>
                    <a:pt x="57" y="28"/>
                    <a:pt x="70" y="19"/>
                    <a:pt x="65" y="11"/>
                  </a:cubicBezTo>
                  <a:cubicBezTo>
                    <a:pt x="57" y="0"/>
                    <a:pt x="30" y="10"/>
                    <a:pt x="20" y="13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3" name="Freeform 1395">
              <a:extLst>
                <a:ext uri="{FF2B5EF4-FFF2-40B4-BE49-F238E27FC236}">
                  <a16:creationId xmlns:a16="http://schemas.microsoft.com/office/drawing/2014/main" id="{9DDC1644-C93E-44B6-8EC8-2464D0027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3567"/>
              <a:ext cx="85" cy="110"/>
            </a:xfrm>
            <a:custGeom>
              <a:avLst/>
              <a:gdLst>
                <a:gd name="T0" fmla="*/ 0 w 34"/>
                <a:gd name="T1" fmla="*/ 175 h 44"/>
                <a:gd name="T2" fmla="*/ 533 w 34"/>
                <a:gd name="T3" fmla="*/ 313 h 44"/>
                <a:gd name="T4" fmla="*/ 270 w 34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4">
                  <a:moveTo>
                    <a:pt x="0" y="11"/>
                  </a:moveTo>
                  <a:cubicBezTo>
                    <a:pt x="3" y="23"/>
                    <a:pt x="33" y="44"/>
                    <a:pt x="34" y="20"/>
                  </a:cubicBezTo>
                  <a:cubicBezTo>
                    <a:pt x="34" y="9"/>
                    <a:pt x="24" y="5"/>
                    <a:pt x="17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4" name="Freeform 1396">
              <a:extLst>
                <a:ext uri="{FF2B5EF4-FFF2-40B4-BE49-F238E27FC236}">
                  <a16:creationId xmlns:a16="http://schemas.microsoft.com/office/drawing/2014/main" id="{42E4DA32-FD8E-4F9A-A1AF-067BDBA49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2970"/>
              <a:ext cx="62" cy="42"/>
            </a:xfrm>
            <a:custGeom>
              <a:avLst/>
              <a:gdLst>
                <a:gd name="T0" fmla="*/ 0 w 25"/>
                <a:gd name="T1" fmla="*/ 62 h 17"/>
                <a:gd name="T2" fmla="*/ 382 w 25"/>
                <a:gd name="T3" fmla="*/ 74 h 17"/>
                <a:gd name="T4" fmla="*/ 278 w 2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0" y="4"/>
                  </a:moveTo>
                  <a:cubicBezTo>
                    <a:pt x="2" y="14"/>
                    <a:pt x="21" y="17"/>
                    <a:pt x="25" y="5"/>
                  </a:cubicBezTo>
                  <a:cubicBezTo>
                    <a:pt x="23" y="4"/>
                    <a:pt x="19" y="3"/>
                    <a:pt x="18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5" name="Freeform 1397">
              <a:extLst>
                <a:ext uri="{FF2B5EF4-FFF2-40B4-BE49-F238E27FC236}">
                  <a16:creationId xmlns:a16="http://schemas.microsoft.com/office/drawing/2014/main" id="{9C06DFBF-505D-4B32-8838-EEE146023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3785"/>
              <a:ext cx="15" cy="17"/>
            </a:xfrm>
            <a:custGeom>
              <a:avLst/>
              <a:gdLst>
                <a:gd name="T0" fmla="*/ 0 w 6"/>
                <a:gd name="T1" fmla="*/ 29 h 7"/>
                <a:gd name="T2" fmla="*/ 2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1" y="7"/>
                    <a:pt x="6" y="0"/>
                    <a:pt x="1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6" name="Freeform 1398">
              <a:extLst>
                <a:ext uri="{FF2B5EF4-FFF2-40B4-BE49-F238E27FC236}">
                  <a16:creationId xmlns:a16="http://schemas.microsoft.com/office/drawing/2014/main" id="{942504BE-B48F-4B4A-BFDC-D63D96439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3792"/>
              <a:ext cx="3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33 h 2"/>
                <a:gd name="T4" fmla="*/ 0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7" name="Freeform 1399">
              <a:extLst>
                <a:ext uri="{FF2B5EF4-FFF2-40B4-BE49-F238E27FC236}">
                  <a16:creationId xmlns:a16="http://schemas.microsoft.com/office/drawing/2014/main" id="{6AF27C16-A1EA-42B1-BC8C-8C7FCD227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3792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50 w 4"/>
                <a:gd name="T3" fmla="*/ 50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3"/>
                    <a:pt x="2" y="4"/>
                    <a:pt x="3" y="3"/>
                  </a:cubicBezTo>
                  <a:cubicBezTo>
                    <a:pt x="4" y="1"/>
                    <a:pt x="2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8" name="Freeform 1400">
              <a:extLst>
                <a:ext uri="{FF2B5EF4-FFF2-40B4-BE49-F238E27FC236}">
                  <a16:creationId xmlns:a16="http://schemas.microsoft.com/office/drawing/2014/main" id="{D39BD882-9CCB-4050-A96B-06748F51D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697"/>
              <a:ext cx="10" cy="10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2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4"/>
                    <a:pt x="4" y="2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9" name="Freeform 1401">
              <a:extLst>
                <a:ext uri="{FF2B5EF4-FFF2-40B4-BE49-F238E27FC236}">
                  <a16:creationId xmlns:a16="http://schemas.microsoft.com/office/drawing/2014/main" id="{31EF77A1-5D13-4935-8CBA-A2FBB7214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702"/>
              <a:ext cx="15" cy="10"/>
            </a:xfrm>
            <a:custGeom>
              <a:avLst/>
              <a:gdLst>
                <a:gd name="T0" fmla="*/ 33 w 6"/>
                <a:gd name="T1" fmla="*/ 0 h 4"/>
                <a:gd name="T2" fmla="*/ 50 w 6"/>
                <a:gd name="T3" fmla="*/ 63 h 4"/>
                <a:gd name="T4" fmla="*/ 63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0" y="1"/>
                    <a:pt x="1" y="3"/>
                    <a:pt x="3" y="4"/>
                  </a:cubicBezTo>
                  <a:cubicBezTo>
                    <a:pt x="5" y="4"/>
                    <a:pt x="6" y="1"/>
                    <a:pt x="4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0" name="Freeform 1402">
              <a:extLst>
                <a:ext uri="{FF2B5EF4-FFF2-40B4-BE49-F238E27FC236}">
                  <a16:creationId xmlns:a16="http://schemas.microsoft.com/office/drawing/2014/main" id="{EECF5FC1-4EAB-4D14-A828-2ABCACF7D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700"/>
              <a:ext cx="8" cy="7"/>
            </a:xfrm>
            <a:custGeom>
              <a:avLst/>
              <a:gdLst>
                <a:gd name="T0" fmla="*/ 21 w 3"/>
                <a:gd name="T1" fmla="*/ 0 h 3"/>
                <a:gd name="T2" fmla="*/ 35 w 3"/>
                <a:gd name="T3" fmla="*/ 37 h 3"/>
                <a:gd name="T4" fmla="*/ 21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2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1" name="Freeform 1403">
              <a:extLst>
                <a:ext uri="{FF2B5EF4-FFF2-40B4-BE49-F238E27FC236}">
                  <a16:creationId xmlns:a16="http://schemas.microsoft.com/office/drawing/2014/main" id="{D64D7F44-9180-41AC-A920-AD0C38997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702"/>
              <a:ext cx="13" cy="13"/>
            </a:xfrm>
            <a:custGeom>
              <a:avLst/>
              <a:gdLst>
                <a:gd name="T0" fmla="*/ 21 w 5"/>
                <a:gd name="T1" fmla="*/ 21 h 5"/>
                <a:gd name="T2" fmla="*/ 55 w 5"/>
                <a:gd name="T3" fmla="*/ 55 h 5"/>
                <a:gd name="T4" fmla="*/ 21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3"/>
                    <a:pt x="1" y="5"/>
                    <a:pt x="3" y="3"/>
                  </a:cubicBezTo>
                  <a:cubicBezTo>
                    <a:pt x="5" y="1"/>
                    <a:pt x="2" y="0"/>
                    <a:pt x="1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2" name="Freeform 1404">
              <a:extLst>
                <a:ext uri="{FF2B5EF4-FFF2-40B4-BE49-F238E27FC236}">
                  <a16:creationId xmlns:a16="http://schemas.microsoft.com/office/drawing/2014/main" id="{F06150D2-4D1F-4A3D-946E-5498BFEA7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380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34 w 5"/>
                <a:gd name="T3" fmla="*/ 63 h 4"/>
                <a:gd name="T4" fmla="*/ 34 w 5"/>
                <a:gd name="T5" fmla="*/ 0 h 4"/>
                <a:gd name="T6" fmla="*/ 34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5" y="4"/>
                    <a:pt x="3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3" name="Freeform 1405">
              <a:extLst>
                <a:ext uri="{FF2B5EF4-FFF2-40B4-BE49-F238E27FC236}">
                  <a16:creationId xmlns:a16="http://schemas.microsoft.com/office/drawing/2014/main" id="{1877EC6E-52A4-4DB1-B466-137880B7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390"/>
              <a:ext cx="15" cy="10"/>
            </a:xfrm>
            <a:custGeom>
              <a:avLst/>
              <a:gdLst>
                <a:gd name="T0" fmla="*/ 33 w 6"/>
                <a:gd name="T1" fmla="*/ 0 h 4"/>
                <a:gd name="T2" fmla="*/ 33 w 6"/>
                <a:gd name="T3" fmla="*/ 50 h 4"/>
                <a:gd name="T4" fmla="*/ 50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4"/>
                    <a:pt x="6" y="2"/>
                    <a:pt x="3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4" name="Freeform 1406">
              <a:extLst>
                <a:ext uri="{FF2B5EF4-FFF2-40B4-BE49-F238E27FC236}">
                  <a16:creationId xmlns:a16="http://schemas.microsoft.com/office/drawing/2014/main" id="{5E66BE03-7503-41C8-B535-541CB8B6C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390"/>
              <a:ext cx="13" cy="10"/>
            </a:xfrm>
            <a:custGeom>
              <a:avLst/>
              <a:gdLst>
                <a:gd name="T0" fmla="*/ 21 w 5"/>
                <a:gd name="T1" fmla="*/ 0 h 4"/>
                <a:gd name="T2" fmla="*/ 55 w 5"/>
                <a:gd name="T3" fmla="*/ 50 h 4"/>
                <a:gd name="T4" fmla="*/ 34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1"/>
                    <a:pt x="1" y="4"/>
                    <a:pt x="3" y="3"/>
                  </a:cubicBezTo>
                  <a:cubicBezTo>
                    <a:pt x="5" y="3"/>
                    <a:pt x="3" y="0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5" name="Freeform 1407">
              <a:extLst>
                <a:ext uri="{FF2B5EF4-FFF2-40B4-BE49-F238E27FC236}">
                  <a16:creationId xmlns:a16="http://schemas.microsoft.com/office/drawing/2014/main" id="{9D4D90BE-8727-4731-8AC0-D02847DAD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3400"/>
              <a:ext cx="12" cy="10"/>
            </a:xfrm>
            <a:custGeom>
              <a:avLst/>
              <a:gdLst>
                <a:gd name="T0" fmla="*/ 12 w 5"/>
                <a:gd name="T1" fmla="*/ 20 h 4"/>
                <a:gd name="T2" fmla="*/ 12 w 5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4"/>
                    <a:pt x="5" y="0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6" name="Freeform 1408">
              <a:extLst>
                <a:ext uri="{FF2B5EF4-FFF2-40B4-BE49-F238E27FC236}">
                  <a16:creationId xmlns:a16="http://schemas.microsoft.com/office/drawing/2014/main" id="{F712DCFB-A2DA-4B77-BCAA-7E2725692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472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7" name="Freeform 1409">
              <a:extLst>
                <a:ext uri="{FF2B5EF4-FFF2-40B4-BE49-F238E27FC236}">
                  <a16:creationId xmlns:a16="http://schemas.microsoft.com/office/drawing/2014/main" id="{81AAA201-2969-40A8-A776-E4EC52EFA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462"/>
              <a:ext cx="22" cy="18"/>
            </a:xfrm>
            <a:custGeom>
              <a:avLst/>
              <a:gdLst>
                <a:gd name="T0" fmla="*/ 42 w 9"/>
                <a:gd name="T1" fmla="*/ 0 h 7"/>
                <a:gd name="T2" fmla="*/ 71 w 9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cubicBezTo>
                    <a:pt x="0" y="7"/>
                    <a:pt x="9" y="4"/>
                    <a:pt x="5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8" name="Freeform 1410">
              <a:extLst>
                <a:ext uri="{FF2B5EF4-FFF2-40B4-BE49-F238E27FC236}">
                  <a16:creationId xmlns:a16="http://schemas.microsoft.com/office/drawing/2014/main" id="{D354526B-96AD-450B-9F21-AEFD4A7C4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475"/>
              <a:ext cx="7" cy="7"/>
            </a:xfrm>
            <a:custGeom>
              <a:avLst/>
              <a:gdLst>
                <a:gd name="T0" fmla="*/ 12 w 3"/>
                <a:gd name="T1" fmla="*/ 0 h 3"/>
                <a:gd name="T2" fmla="*/ 28 w 3"/>
                <a:gd name="T3" fmla="*/ 28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1" y="3"/>
                    <a:pt x="2" y="2"/>
                  </a:cubicBezTo>
                  <a:cubicBezTo>
                    <a:pt x="3" y="2"/>
                    <a:pt x="2" y="0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9" name="Freeform 1411">
              <a:extLst>
                <a:ext uri="{FF2B5EF4-FFF2-40B4-BE49-F238E27FC236}">
                  <a16:creationId xmlns:a16="http://schemas.microsoft.com/office/drawing/2014/main" id="{527353B4-29EB-4DFD-8D8C-02C7BCCDF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477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34 w 5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2"/>
                    <a:pt x="2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0" name="Freeform 1412">
              <a:extLst>
                <a:ext uri="{FF2B5EF4-FFF2-40B4-BE49-F238E27FC236}">
                  <a16:creationId xmlns:a16="http://schemas.microsoft.com/office/drawing/2014/main" id="{8C6C650C-472A-4351-B14C-99CD02704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482"/>
              <a:ext cx="5" cy="13"/>
            </a:xfrm>
            <a:custGeom>
              <a:avLst/>
              <a:gdLst>
                <a:gd name="T0" fmla="*/ 0 w 2"/>
                <a:gd name="T1" fmla="*/ 55 h 5"/>
                <a:gd name="T2" fmla="*/ 33 w 2"/>
                <a:gd name="T3" fmla="*/ 55 h 5"/>
                <a:gd name="T4" fmla="*/ 0 w 2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5"/>
                    <a:pt x="1" y="4"/>
                    <a:pt x="2" y="3"/>
                  </a:cubicBezTo>
                  <a:cubicBezTo>
                    <a:pt x="2" y="3"/>
                    <a:pt x="1" y="0"/>
                    <a:pt x="0" y="3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1" name="Freeform 1413">
              <a:extLst>
                <a:ext uri="{FF2B5EF4-FFF2-40B4-BE49-F238E27FC236}">
                  <a16:creationId xmlns:a16="http://schemas.microsoft.com/office/drawing/2014/main" id="{EFF71469-B8B0-4DD7-9A37-4CEFD197D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972"/>
              <a:ext cx="17" cy="15"/>
            </a:xfrm>
            <a:custGeom>
              <a:avLst/>
              <a:gdLst>
                <a:gd name="T0" fmla="*/ 29 w 7"/>
                <a:gd name="T1" fmla="*/ 33 h 6"/>
                <a:gd name="T2" fmla="*/ 58 w 7"/>
                <a:gd name="T3" fmla="*/ 83 h 6"/>
                <a:gd name="T4" fmla="*/ 29 w 7"/>
                <a:gd name="T5" fmla="*/ 3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0" y="2"/>
                    <a:pt x="1" y="6"/>
                    <a:pt x="4" y="5"/>
                  </a:cubicBezTo>
                  <a:cubicBezTo>
                    <a:pt x="7" y="3"/>
                    <a:pt x="3" y="0"/>
                    <a:pt x="2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2" name="Freeform 1414">
              <a:extLst>
                <a:ext uri="{FF2B5EF4-FFF2-40B4-BE49-F238E27FC236}">
                  <a16:creationId xmlns:a16="http://schemas.microsoft.com/office/drawing/2014/main" id="{A2723839-59E9-40E9-8B53-EB5D1A13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75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33 w 6"/>
                <a:gd name="T3" fmla="*/ 50 h 4"/>
                <a:gd name="T4" fmla="*/ 50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3"/>
                    <a:pt x="2" y="3"/>
                  </a:cubicBezTo>
                  <a:cubicBezTo>
                    <a:pt x="4" y="4"/>
                    <a:pt x="6" y="1"/>
                    <a:pt x="3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3" name="Freeform 1415">
              <a:extLst>
                <a:ext uri="{FF2B5EF4-FFF2-40B4-BE49-F238E27FC236}">
                  <a16:creationId xmlns:a16="http://schemas.microsoft.com/office/drawing/2014/main" id="{0FEECA14-5FC4-49B3-8196-E3E67AEEB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975"/>
              <a:ext cx="5" cy="5"/>
            </a:xfrm>
            <a:custGeom>
              <a:avLst/>
              <a:gdLst>
                <a:gd name="T0" fmla="*/ 33 w 2"/>
                <a:gd name="T1" fmla="*/ 0 h 2"/>
                <a:gd name="T2" fmla="*/ 20 w 2"/>
                <a:gd name="T3" fmla="*/ 20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4" name="Freeform 1416">
              <a:extLst>
                <a:ext uri="{FF2B5EF4-FFF2-40B4-BE49-F238E27FC236}">
                  <a16:creationId xmlns:a16="http://schemas.microsoft.com/office/drawing/2014/main" id="{1113B8B5-2995-4BA5-AFD8-4BE136FD6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80"/>
              <a:ext cx="8" cy="7"/>
            </a:xfrm>
            <a:custGeom>
              <a:avLst/>
              <a:gdLst>
                <a:gd name="T0" fmla="*/ 21 w 3"/>
                <a:gd name="T1" fmla="*/ 28 h 3"/>
                <a:gd name="T2" fmla="*/ 0 w 3"/>
                <a:gd name="T3" fmla="*/ 28 h 3"/>
                <a:gd name="T4" fmla="*/ 56 w 3"/>
                <a:gd name="T5" fmla="*/ 12 h 3"/>
                <a:gd name="T6" fmla="*/ 21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0" y="1"/>
                    <a:pt x="0" y="2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5" name="Freeform 1417">
              <a:extLst>
                <a:ext uri="{FF2B5EF4-FFF2-40B4-BE49-F238E27FC236}">
                  <a16:creationId xmlns:a16="http://schemas.microsoft.com/office/drawing/2014/main" id="{71C136DF-8525-4230-8977-E1A76F575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980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34 w 5"/>
                <a:gd name="T3" fmla="*/ 63 h 4"/>
                <a:gd name="T4" fmla="*/ 21 w 5"/>
                <a:gd name="T5" fmla="*/ 20 h 4"/>
                <a:gd name="T6" fmla="*/ 21 w 5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5" y="3"/>
                    <a:pt x="3" y="0"/>
                    <a:pt x="1" y="1"/>
                  </a:cubicBezTo>
                  <a:cubicBezTo>
                    <a:pt x="1" y="2"/>
                    <a:pt x="1" y="1"/>
                    <a:pt x="1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6" name="Freeform 1418">
              <a:extLst>
                <a:ext uri="{FF2B5EF4-FFF2-40B4-BE49-F238E27FC236}">
                  <a16:creationId xmlns:a16="http://schemas.microsoft.com/office/drawing/2014/main" id="{12EAA3AA-F0F5-4165-AC6C-E6F807989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967"/>
              <a:ext cx="10" cy="13"/>
            </a:xfrm>
            <a:custGeom>
              <a:avLst/>
              <a:gdLst>
                <a:gd name="T0" fmla="*/ 20 w 4"/>
                <a:gd name="T1" fmla="*/ 55 h 5"/>
                <a:gd name="T2" fmla="*/ 20 w 4"/>
                <a:gd name="T3" fmla="*/ 68 h 5"/>
                <a:gd name="T4" fmla="*/ 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4" y="5"/>
                    <a:pt x="2" y="0"/>
                    <a:pt x="0" y="3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7" name="Freeform 1419">
              <a:extLst>
                <a:ext uri="{FF2B5EF4-FFF2-40B4-BE49-F238E27FC236}">
                  <a16:creationId xmlns:a16="http://schemas.microsoft.com/office/drawing/2014/main" id="{7415ABBF-CC3E-4CC9-B7DC-FAF1E6D51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3100"/>
              <a:ext cx="8" cy="7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37 h 3"/>
                <a:gd name="T4" fmla="*/ 56 w 3"/>
                <a:gd name="T5" fmla="*/ 28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8" name="Freeform 1420">
              <a:extLst>
                <a:ext uri="{FF2B5EF4-FFF2-40B4-BE49-F238E27FC236}">
                  <a16:creationId xmlns:a16="http://schemas.microsoft.com/office/drawing/2014/main" id="{C1540F37-38DC-46A4-92BE-4E16F7324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107"/>
              <a:ext cx="15" cy="8"/>
            </a:xfrm>
            <a:custGeom>
              <a:avLst/>
              <a:gdLst>
                <a:gd name="T0" fmla="*/ 50 w 6"/>
                <a:gd name="T1" fmla="*/ 21 h 3"/>
                <a:gd name="T2" fmla="*/ 33 w 6"/>
                <a:gd name="T3" fmla="*/ 56 h 3"/>
                <a:gd name="T4" fmla="*/ 6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3"/>
                    <a:pt x="6" y="0"/>
                    <a:pt x="4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9" name="Freeform 1421">
              <a:extLst>
                <a:ext uri="{FF2B5EF4-FFF2-40B4-BE49-F238E27FC236}">
                  <a16:creationId xmlns:a16="http://schemas.microsoft.com/office/drawing/2014/main" id="{E9105934-3093-4C2B-983C-2FBE92B21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097"/>
              <a:ext cx="12" cy="10"/>
            </a:xfrm>
            <a:custGeom>
              <a:avLst/>
              <a:gdLst>
                <a:gd name="T0" fmla="*/ 29 w 5"/>
                <a:gd name="T1" fmla="*/ 20 h 4"/>
                <a:gd name="T2" fmla="*/ 41 w 5"/>
                <a:gd name="T3" fmla="*/ 50 h 4"/>
                <a:gd name="T4" fmla="*/ 12 w 5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5" y="1"/>
                    <a:pt x="1" y="0"/>
                    <a:pt x="1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0" name="Freeform 1422">
              <a:extLst>
                <a:ext uri="{FF2B5EF4-FFF2-40B4-BE49-F238E27FC236}">
                  <a16:creationId xmlns:a16="http://schemas.microsoft.com/office/drawing/2014/main" id="{5163A664-B073-4A94-AB2B-5FF2DA2D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090"/>
              <a:ext cx="15" cy="17"/>
            </a:xfrm>
            <a:custGeom>
              <a:avLst/>
              <a:gdLst>
                <a:gd name="T0" fmla="*/ 33 w 6"/>
                <a:gd name="T1" fmla="*/ 58 h 7"/>
                <a:gd name="T2" fmla="*/ 20 w 6"/>
                <a:gd name="T3" fmla="*/ 87 h 7"/>
                <a:gd name="T4" fmla="*/ 0 w 6"/>
                <a:gd name="T5" fmla="*/ 8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1" y="5"/>
                    <a:pt x="0" y="5"/>
                    <a:pt x="1" y="6"/>
                  </a:cubicBezTo>
                  <a:cubicBezTo>
                    <a:pt x="6" y="7"/>
                    <a:pt x="0" y="0"/>
                    <a:pt x="0" y="6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1" name="Freeform 1423">
              <a:extLst>
                <a:ext uri="{FF2B5EF4-FFF2-40B4-BE49-F238E27FC236}">
                  <a16:creationId xmlns:a16="http://schemas.microsoft.com/office/drawing/2014/main" id="{54932398-31E2-4C0B-AF97-E7E500974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090"/>
              <a:ext cx="10" cy="7"/>
            </a:xfrm>
            <a:custGeom>
              <a:avLst/>
              <a:gdLst>
                <a:gd name="T0" fmla="*/ 50 w 4"/>
                <a:gd name="T1" fmla="*/ 12 h 3"/>
                <a:gd name="T2" fmla="*/ 33 w 4"/>
                <a:gd name="T3" fmla="*/ 37 h 3"/>
                <a:gd name="T4" fmla="*/ 50 w 4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3"/>
                    <a:pt x="4" y="1"/>
                    <a:pt x="3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2" name="Freeform 1424">
              <a:extLst>
                <a:ext uri="{FF2B5EF4-FFF2-40B4-BE49-F238E27FC236}">
                  <a16:creationId xmlns:a16="http://schemas.microsoft.com/office/drawing/2014/main" id="{A4D42A4D-2530-422E-8466-9A547339A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3090"/>
              <a:ext cx="5" cy="7"/>
            </a:xfrm>
            <a:custGeom>
              <a:avLst/>
              <a:gdLst>
                <a:gd name="T0" fmla="*/ 20 w 2"/>
                <a:gd name="T1" fmla="*/ 12 h 3"/>
                <a:gd name="T2" fmla="*/ 0 w 2"/>
                <a:gd name="T3" fmla="*/ 37 h 3"/>
                <a:gd name="T4" fmla="*/ 0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2" y="0"/>
                    <a:pt x="0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3" name="Freeform 1425">
              <a:extLst>
                <a:ext uri="{FF2B5EF4-FFF2-40B4-BE49-F238E27FC236}">
                  <a16:creationId xmlns:a16="http://schemas.microsoft.com/office/drawing/2014/main" id="{453A50F4-8A5F-4143-913F-9C1C3DB3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702"/>
              <a:ext cx="18" cy="13"/>
            </a:xfrm>
            <a:custGeom>
              <a:avLst/>
              <a:gdLst>
                <a:gd name="T0" fmla="*/ 67 w 7"/>
                <a:gd name="T1" fmla="*/ 34 h 5"/>
                <a:gd name="T2" fmla="*/ 54 w 7"/>
                <a:gd name="T3" fmla="*/ 88 h 5"/>
                <a:gd name="T4" fmla="*/ 54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4" y="2"/>
                  </a:moveTo>
                  <a:cubicBezTo>
                    <a:pt x="3" y="0"/>
                    <a:pt x="0" y="4"/>
                    <a:pt x="3" y="5"/>
                  </a:cubicBezTo>
                  <a:cubicBezTo>
                    <a:pt x="6" y="5"/>
                    <a:pt x="7" y="0"/>
                    <a:pt x="3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4" name="Freeform 1426">
              <a:extLst>
                <a:ext uri="{FF2B5EF4-FFF2-40B4-BE49-F238E27FC236}">
                  <a16:creationId xmlns:a16="http://schemas.microsoft.com/office/drawing/2014/main" id="{D7D80D62-5D3E-4888-89EE-E9AAA817E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710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50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2" y="4"/>
                    <a:pt x="5" y="1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5" name="Freeform 1427">
              <a:extLst>
                <a:ext uri="{FF2B5EF4-FFF2-40B4-BE49-F238E27FC236}">
                  <a16:creationId xmlns:a16="http://schemas.microsoft.com/office/drawing/2014/main" id="{9F634069-7FDF-49D9-B403-B971FBEF5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705"/>
              <a:ext cx="13" cy="7"/>
            </a:xfrm>
            <a:custGeom>
              <a:avLst/>
              <a:gdLst>
                <a:gd name="T0" fmla="*/ 34 w 5"/>
                <a:gd name="T1" fmla="*/ 0 h 3"/>
                <a:gd name="T2" fmla="*/ 0 w 5"/>
                <a:gd name="T3" fmla="*/ 12 h 3"/>
                <a:gd name="T4" fmla="*/ 34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5" y="0"/>
                    <a:pt x="2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6" name="Freeform 1428">
              <a:extLst>
                <a:ext uri="{FF2B5EF4-FFF2-40B4-BE49-F238E27FC236}">
                  <a16:creationId xmlns:a16="http://schemas.microsoft.com/office/drawing/2014/main" id="{86C38E27-D5C6-40D5-8CD8-7DDB7005E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707"/>
              <a:ext cx="12" cy="10"/>
            </a:xfrm>
            <a:custGeom>
              <a:avLst/>
              <a:gdLst>
                <a:gd name="T0" fmla="*/ 58 w 5"/>
                <a:gd name="T1" fmla="*/ 0 h 4"/>
                <a:gd name="T2" fmla="*/ 70 w 5"/>
                <a:gd name="T3" fmla="*/ 20 h 4"/>
                <a:gd name="T4" fmla="*/ 58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0" y="2"/>
                    <a:pt x="4" y="4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7" name="Freeform 1429">
              <a:extLst>
                <a:ext uri="{FF2B5EF4-FFF2-40B4-BE49-F238E27FC236}">
                  <a16:creationId xmlns:a16="http://schemas.microsoft.com/office/drawing/2014/main" id="{873FAB5B-7F11-41BC-9DC6-05E53B93E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707"/>
              <a:ext cx="30" cy="8"/>
            </a:xfrm>
            <a:custGeom>
              <a:avLst/>
              <a:gdLst>
                <a:gd name="T0" fmla="*/ 95 w 12"/>
                <a:gd name="T1" fmla="*/ 0 h 3"/>
                <a:gd name="T2" fmla="*/ 95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6" y="0"/>
                  </a:moveTo>
                  <a:cubicBezTo>
                    <a:pt x="0" y="3"/>
                    <a:pt x="12" y="2"/>
                    <a:pt x="6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8" name="Freeform 1430">
              <a:extLst>
                <a:ext uri="{FF2B5EF4-FFF2-40B4-BE49-F238E27FC236}">
                  <a16:creationId xmlns:a16="http://schemas.microsoft.com/office/drawing/2014/main" id="{1E25F474-A8C7-41D6-A649-2EC35C599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587"/>
              <a:ext cx="10" cy="10"/>
            </a:xfrm>
            <a:custGeom>
              <a:avLst/>
              <a:gdLst>
                <a:gd name="T0" fmla="*/ 50 w 4"/>
                <a:gd name="T1" fmla="*/ 33 h 4"/>
                <a:gd name="T2" fmla="*/ 0 w 4"/>
                <a:gd name="T3" fmla="*/ 63 h 4"/>
                <a:gd name="T4" fmla="*/ 63 w 4"/>
                <a:gd name="T5" fmla="*/ 63 h 4"/>
                <a:gd name="T6" fmla="*/ 5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3"/>
                    <a:pt x="3" y="2"/>
                    <a:pt x="3" y="1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9" name="Freeform 1431">
              <a:extLst>
                <a:ext uri="{FF2B5EF4-FFF2-40B4-BE49-F238E27FC236}">
                  <a16:creationId xmlns:a16="http://schemas.microsoft.com/office/drawing/2014/main" id="{8D44EB94-F9DB-400E-A1CD-5D893187B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595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21 w 5"/>
                <a:gd name="T3" fmla="*/ 50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0" y="1"/>
                    <a:pt x="1" y="3"/>
                  </a:cubicBezTo>
                  <a:cubicBezTo>
                    <a:pt x="3" y="4"/>
                    <a:pt x="5" y="1"/>
                    <a:pt x="3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0" name="Freeform 1432">
              <a:extLst>
                <a:ext uri="{FF2B5EF4-FFF2-40B4-BE49-F238E27FC236}">
                  <a16:creationId xmlns:a16="http://schemas.microsoft.com/office/drawing/2014/main" id="{F0369648-0C94-4C61-AB66-8CD1D33EB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587"/>
              <a:ext cx="7" cy="13"/>
            </a:xfrm>
            <a:custGeom>
              <a:avLst/>
              <a:gdLst>
                <a:gd name="T0" fmla="*/ 37 w 3"/>
                <a:gd name="T1" fmla="*/ 21 h 5"/>
                <a:gd name="T2" fmla="*/ 37 w 3"/>
                <a:gd name="T3" fmla="*/ 55 h 5"/>
                <a:gd name="T4" fmla="*/ 28 w 3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0" y="0"/>
                    <a:pt x="0" y="5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1" name="Freeform 1433">
              <a:extLst>
                <a:ext uri="{FF2B5EF4-FFF2-40B4-BE49-F238E27FC236}">
                  <a16:creationId xmlns:a16="http://schemas.microsoft.com/office/drawing/2014/main" id="{2C291F5E-6DDF-46F3-87C3-9B7C23AFB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597"/>
              <a:ext cx="30" cy="5"/>
            </a:xfrm>
            <a:custGeom>
              <a:avLst/>
              <a:gdLst>
                <a:gd name="T0" fmla="*/ 95 w 12"/>
                <a:gd name="T1" fmla="*/ 0 h 2"/>
                <a:gd name="T2" fmla="*/ 95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6" y="0"/>
                  </a:moveTo>
                  <a:cubicBezTo>
                    <a:pt x="0" y="2"/>
                    <a:pt x="12" y="1"/>
                    <a:pt x="6" y="0"/>
                  </a:cubicBezTo>
                </a:path>
              </a:pathLst>
            </a:custGeom>
            <a:solidFill>
              <a:srgbClr val="87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2" name="Freeform 1434">
              <a:extLst>
                <a:ext uri="{FF2B5EF4-FFF2-40B4-BE49-F238E27FC236}">
                  <a16:creationId xmlns:a16="http://schemas.microsoft.com/office/drawing/2014/main" id="{223A68C6-950B-4D9A-BC90-F63D6BEDF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3740"/>
              <a:ext cx="53" cy="60"/>
            </a:xfrm>
            <a:custGeom>
              <a:avLst/>
              <a:gdLst>
                <a:gd name="T0" fmla="*/ 0 w 21"/>
                <a:gd name="T1" fmla="*/ 333 h 24"/>
                <a:gd name="T2" fmla="*/ 305 w 21"/>
                <a:gd name="T3" fmla="*/ 188 h 24"/>
                <a:gd name="T4" fmla="*/ 83 w 2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0" y="21"/>
                  </a:moveTo>
                  <a:cubicBezTo>
                    <a:pt x="5" y="24"/>
                    <a:pt x="18" y="18"/>
                    <a:pt x="19" y="12"/>
                  </a:cubicBezTo>
                  <a:cubicBezTo>
                    <a:pt x="21" y="4"/>
                    <a:pt x="11" y="0"/>
                    <a:pt x="5" y="0"/>
                  </a:cubicBezTo>
                </a:path>
              </a:pathLst>
            </a:custGeom>
            <a:solidFill>
              <a:srgbClr val="AE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3" name="Freeform 1435">
              <a:extLst>
                <a:ext uri="{FF2B5EF4-FFF2-40B4-BE49-F238E27FC236}">
                  <a16:creationId xmlns:a16="http://schemas.microsoft.com/office/drawing/2014/main" id="{2504D78F-D45A-4F48-B379-5F77C199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3327"/>
              <a:ext cx="90" cy="50"/>
            </a:xfrm>
            <a:custGeom>
              <a:avLst/>
              <a:gdLst>
                <a:gd name="T0" fmla="*/ 0 w 36"/>
                <a:gd name="T1" fmla="*/ 158 h 20"/>
                <a:gd name="T2" fmla="*/ 208 w 36"/>
                <a:gd name="T3" fmla="*/ 283 h 20"/>
                <a:gd name="T4" fmla="*/ 470 w 36"/>
                <a:gd name="T5" fmla="*/ 283 h 20"/>
                <a:gd name="T6" fmla="*/ 533 w 36"/>
                <a:gd name="T7" fmla="*/ 113 h 20"/>
                <a:gd name="T8" fmla="*/ 425 w 36"/>
                <a:gd name="T9" fmla="*/ 50 h 20"/>
                <a:gd name="T10" fmla="*/ 345 w 36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0">
                  <a:moveTo>
                    <a:pt x="0" y="10"/>
                  </a:moveTo>
                  <a:cubicBezTo>
                    <a:pt x="2" y="15"/>
                    <a:pt x="9" y="18"/>
                    <a:pt x="13" y="18"/>
                  </a:cubicBezTo>
                  <a:cubicBezTo>
                    <a:pt x="18" y="19"/>
                    <a:pt x="25" y="20"/>
                    <a:pt x="30" y="18"/>
                  </a:cubicBezTo>
                  <a:cubicBezTo>
                    <a:pt x="34" y="17"/>
                    <a:pt x="36" y="10"/>
                    <a:pt x="34" y="7"/>
                  </a:cubicBezTo>
                  <a:cubicBezTo>
                    <a:pt x="32" y="4"/>
                    <a:pt x="29" y="4"/>
                    <a:pt x="27" y="3"/>
                  </a:cubicBezTo>
                  <a:cubicBezTo>
                    <a:pt x="25" y="2"/>
                    <a:pt x="24" y="0"/>
                    <a:pt x="22" y="0"/>
                  </a:cubicBezTo>
                </a:path>
              </a:pathLst>
            </a:custGeom>
            <a:solidFill>
              <a:srgbClr val="005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4" name="Freeform 1436">
              <a:extLst>
                <a:ext uri="{FF2B5EF4-FFF2-40B4-BE49-F238E27FC236}">
                  <a16:creationId xmlns:a16="http://schemas.microsoft.com/office/drawing/2014/main" id="{7D2551DC-543D-4ADD-8460-02225259C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765"/>
              <a:ext cx="313" cy="190"/>
            </a:xfrm>
            <a:custGeom>
              <a:avLst/>
              <a:gdLst>
                <a:gd name="T0" fmla="*/ 1913 w 125"/>
                <a:gd name="T1" fmla="*/ 0 h 76"/>
                <a:gd name="T2" fmla="*/ 471 w 125"/>
                <a:gd name="T3" fmla="*/ 770 h 76"/>
                <a:gd name="T4" fmla="*/ 408 w 125"/>
                <a:gd name="T5" fmla="*/ 658 h 76"/>
                <a:gd name="T6" fmla="*/ 0 w 125"/>
                <a:gd name="T7" fmla="*/ 1188 h 76"/>
                <a:gd name="T8" fmla="*/ 659 w 125"/>
                <a:gd name="T9" fmla="*/ 1095 h 76"/>
                <a:gd name="T10" fmla="*/ 596 w 125"/>
                <a:gd name="T11" fmla="*/ 988 h 76"/>
                <a:gd name="T12" fmla="*/ 596 w 125"/>
                <a:gd name="T13" fmla="*/ 988 h 76"/>
                <a:gd name="T14" fmla="*/ 1192 w 125"/>
                <a:gd name="T15" fmla="*/ 645 h 76"/>
                <a:gd name="T16" fmla="*/ 1963 w 125"/>
                <a:gd name="T17" fmla="*/ 425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76">
                  <a:moveTo>
                    <a:pt x="122" y="0"/>
                  </a:moveTo>
                  <a:cubicBezTo>
                    <a:pt x="81" y="13"/>
                    <a:pt x="47" y="37"/>
                    <a:pt x="30" y="49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8" y="63"/>
                    <a:pt x="54" y="51"/>
                    <a:pt x="76" y="41"/>
                  </a:cubicBezTo>
                  <a:cubicBezTo>
                    <a:pt x="91" y="34"/>
                    <a:pt x="107" y="30"/>
                    <a:pt x="125" y="27"/>
                  </a:cubicBezTo>
                </a:path>
              </a:pathLst>
            </a:custGeom>
            <a:solidFill>
              <a:srgbClr val="C2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5" name="Freeform 1437">
              <a:extLst>
                <a:ext uri="{FF2B5EF4-FFF2-40B4-BE49-F238E27FC236}">
                  <a16:creationId xmlns:a16="http://schemas.microsoft.com/office/drawing/2014/main" id="{2DFE28F9-A6F0-40FB-AEFA-419621729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222"/>
              <a:ext cx="260" cy="230"/>
            </a:xfrm>
            <a:custGeom>
              <a:avLst/>
              <a:gdLst>
                <a:gd name="T0" fmla="*/ 1625 w 104"/>
                <a:gd name="T1" fmla="*/ 1175 h 92"/>
                <a:gd name="T2" fmla="*/ 563 w 104"/>
                <a:gd name="T3" fmla="*/ 283 h 92"/>
                <a:gd name="T4" fmla="*/ 625 w 104"/>
                <a:gd name="T5" fmla="*/ 188 h 92"/>
                <a:gd name="T6" fmla="*/ 0 w 104"/>
                <a:gd name="T7" fmla="*/ 0 h 92"/>
                <a:gd name="T8" fmla="*/ 313 w 104"/>
                <a:gd name="T9" fmla="*/ 583 h 92"/>
                <a:gd name="T10" fmla="*/ 375 w 104"/>
                <a:gd name="T11" fmla="*/ 488 h 92"/>
                <a:gd name="T12" fmla="*/ 1375 w 104"/>
                <a:gd name="T13" fmla="*/ 1438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92">
                  <a:moveTo>
                    <a:pt x="104" y="75"/>
                  </a:moveTo>
                  <a:cubicBezTo>
                    <a:pt x="87" y="67"/>
                    <a:pt x="49" y="28"/>
                    <a:pt x="36" y="18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3" y="40"/>
                    <a:pt x="63" y="73"/>
                    <a:pt x="88" y="92"/>
                  </a:cubicBezTo>
                </a:path>
              </a:pathLst>
            </a:custGeom>
            <a:solidFill>
              <a:srgbClr val="C2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6" name="Freeform 1438">
              <a:extLst>
                <a:ext uri="{FF2B5EF4-FFF2-40B4-BE49-F238E27FC236}">
                  <a16:creationId xmlns:a16="http://schemas.microsoft.com/office/drawing/2014/main" id="{AB37234B-9C52-40BA-893F-55BAF0131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237"/>
              <a:ext cx="183" cy="138"/>
            </a:xfrm>
            <a:custGeom>
              <a:avLst/>
              <a:gdLst>
                <a:gd name="T0" fmla="*/ 0 w 73"/>
                <a:gd name="T1" fmla="*/ 0 h 55"/>
                <a:gd name="T2" fmla="*/ 188 w 73"/>
                <a:gd name="T3" fmla="*/ 251 h 55"/>
                <a:gd name="T4" fmla="*/ 238 w 73"/>
                <a:gd name="T5" fmla="*/ 630 h 55"/>
                <a:gd name="T6" fmla="*/ 1151 w 73"/>
                <a:gd name="T7" fmla="*/ 314 h 55"/>
                <a:gd name="T8" fmla="*/ 346 w 73"/>
                <a:gd name="T9" fmla="*/ 251 h 55"/>
                <a:gd name="T10" fmla="*/ 83 w 73"/>
                <a:gd name="T11" fmla="*/ 2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55">
                  <a:moveTo>
                    <a:pt x="0" y="0"/>
                  </a:moveTo>
                  <a:cubicBezTo>
                    <a:pt x="6" y="5"/>
                    <a:pt x="10" y="8"/>
                    <a:pt x="12" y="16"/>
                  </a:cubicBezTo>
                  <a:cubicBezTo>
                    <a:pt x="14" y="22"/>
                    <a:pt x="11" y="35"/>
                    <a:pt x="15" y="40"/>
                  </a:cubicBezTo>
                  <a:cubicBezTo>
                    <a:pt x="26" y="55"/>
                    <a:pt x="58" y="21"/>
                    <a:pt x="73" y="20"/>
                  </a:cubicBezTo>
                  <a:cubicBezTo>
                    <a:pt x="58" y="23"/>
                    <a:pt x="34" y="26"/>
                    <a:pt x="22" y="16"/>
                  </a:cubicBezTo>
                  <a:cubicBezTo>
                    <a:pt x="16" y="11"/>
                    <a:pt x="13" y="3"/>
                    <a:pt x="5" y="1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7" name="Freeform 1439">
              <a:extLst>
                <a:ext uri="{FF2B5EF4-FFF2-40B4-BE49-F238E27FC236}">
                  <a16:creationId xmlns:a16="http://schemas.microsoft.com/office/drawing/2014/main" id="{05FB7E62-396D-4B3D-8951-0D51CF8AF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847"/>
              <a:ext cx="212" cy="115"/>
            </a:xfrm>
            <a:custGeom>
              <a:avLst/>
              <a:gdLst>
                <a:gd name="T0" fmla="*/ 404 w 85"/>
                <a:gd name="T1" fmla="*/ 0 h 46"/>
                <a:gd name="T2" fmla="*/ 870 w 85"/>
                <a:gd name="T3" fmla="*/ 300 h 46"/>
                <a:gd name="T4" fmla="*/ 1307 w 85"/>
                <a:gd name="T5" fmla="*/ 688 h 46"/>
                <a:gd name="T6" fmla="*/ 915 w 85"/>
                <a:gd name="T7" fmla="*/ 563 h 46"/>
                <a:gd name="T8" fmla="*/ 449 w 85"/>
                <a:gd name="T9" fmla="*/ 645 h 46"/>
                <a:gd name="T10" fmla="*/ 479 w 85"/>
                <a:gd name="T11" fmla="*/ 14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6">
                  <a:moveTo>
                    <a:pt x="26" y="0"/>
                  </a:moveTo>
                  <a:cubicBezTo>
                    <a:pt x="35" y="11"/>
                    <a:pt x="44" y="13"/>
                    <a:pt x="56" y="19"/>
                  </a:cubicBezTo>
                  <a:cubicBezTo>
                    <a:pt x="64" y="22"/>
                    <a:pt x="85" y="35"/>
                    <a:pt x="84" y="44"/>
                  </a:cubicBezTo>
                  <a:cubicBezTo>
                    <a:pt x="74" y="45"/>
                    <a:pt x="68" y="38"/>
                    <a:pt x="59" y="36"/>
                  </a:cubicBezTo>
                  <a:cubicBezTo>
                    <a:pt x="49" y="32"/>
                    <a:pt x="39" y="39"/>
                    <a:pt x="29" y="41"/>
                  </a:cubicBezTo>
                  <a:cubicBezTo>
                    <a:pt x="0" y="46"/>
                    <a:pt x="30" y="20"/>
                    <a:pt x="31" y="9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8" name="Freeform 1440">
              <a:extLst>
                <a:ext uri="{FF2B5EF4-FFF2-40B4-BE49-F238E27FC236}">
                  <a16:creationId xmlns:a16="http://schemas.microsoft.com/office/drawing/2014/main" id="{6CEFE1AD-AEA7-4DA0-BC77-143AED4B6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3615"/>
              <a:ext cx="140" cy="127"/>
            </a:xfrm>
            <a:custGeom>
              <a:avLst/>
              <a:gdLst>
                <a:gd name="T0" fmla="*/ 20 w 56"/>
                <a:gd name="T1" fmla="*/ 0 h 51"/>
                <a:gd name="T2" fmla="*/ 95 w 56"/>
                <a:gd name="T3" fmla="*/ 383 h 51"/>
                <a:gd name="T4" fmla="*/ 33 w 56"/>
                <a:gd name="T5" fmla="*/ 745 h 51"/>
                <a:gd name="T6" fmla="*/ 875 w 56"/>
                <a:gd name="T7" fmla="*/ 371 h 51"/>
                <a:gd name="T8" fmla="*/ 583 w 56"/>
                <a:gd name="T9" fmla="*/ 311 h 51"/>
                <a:gd name="T10" fmla="*/ 175 w 56"/>
                <a:gd name="T11" fmla="*/ 105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51">
                  <a:moveTo>
                    <a:pt x="1" y="0"/>
                  </a:moveTo>
                  <a:cubicBezTo>
                    <a:pt x="6" y="4"/>
                    <a:pt x="6" y="18"/>
                    <a:pt x="6" y="25"/>
                  </a:cubicBezTo>
                  <a:cubicBezTo>
                    <a:pt x="6" y="29"/>
                    <a:pt x="0" y="46"/>
                    <a:pt x="2" y="48"/>
                  </a:cubicBezTo>
                  <a:cubicBezTo>
                    <a:pt x="5" y="51"/>
                    <a:pt x="55" y="27"/>
                    <a:pt x="56" y="24"/>
                  </a:cubicBezTo>
                  <a:cubicBezTo>
                    <a:pt x="51" y="20"/>
                    <a:pt x="43" y="21"/>
                    <a:pt x="37" y="20"/>
                  </a:cubicBezTo>
                  <a:cubicBezTo>
                    <a:pt x="27" y="18"/>
                    <a:pt x="19" y="14"/>
                    <a:pt x="11" y="7"/>
                  </a:cubicBezTo>
                </a:path>
              </a:pathLst>
            </a:custGeom>
            <a:solidFill>
              <a:srgbClr val="BE0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9" name="Freeform 1441">
              <a:extLst>
                <a:ext uri="{FF2B5EF4-FFF2-40B4-BE49-F238E27FC236}">
                  <a16:creationId xmlns:a16="http://schemas.microsoft.com/office/drawing/2014/main" id="{C8ECD04C-8A1A-465F-9B5C-21861A026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750"/>
              <a:ext cx="75" cy="87"/>
            </a:xfrm>
            <a:custGeom>
              <a:avLst/>
              <a:gdLst>
                <a:gd name="T0" fmla="*/ 50 w 30"/>
                <a:gd name="T1" fmla="*/ 104 h 35"/>
                <a:gd name="T2" fmla="*/ 470 w 30"/>
                <a:gd name="T3" fmla="*/ 75 h 35"/>
                <a:gd name="T4" fmla="*/ 238 w 30"/>
                <a:gd name="T5" fmla="*/ 537 h 35"/>
                <a:gd name="T6" fmla="*/ 0 w 30"/>
                <a:gd name="T7" fmla="*/ 18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3" y="7"/>
                  </a:moveTo>
                  <a:cubicBezTo>
                    <a:pt x="9" y="5"/>
                    <a:pt x="24" y="0"/>
                    <a:pt x="30" y="5"/>
                  </a:cubicBezTo>
                  <a:cubicBezTo>
                    <a:pt x="27" y="15"/>
                    <a:pt x="20" y="25"/>
                    <a:pt x="15" y="35"/>
                  </a:cubicBezTo>
                  <a:cubicBezTo>
                    <a:pt x="11" y="27"/>
                    <a:pt x="9" y="14"/>
                    <a:pt x="0" y="12"/>
                  </a:cubicBezTo>
                </a:path>
              </a:pathLst>
            </a:custGeom>
            <a:solidFill>
              <a:srgbClr val="006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0" name="Oval 1442">
              <a:extLst>
                <a:ext uri="{FF2B5EF4-FFF2-40B4-BE49-F238E27FC236}">
                  <a16:creationId xmlns:a16="http://schemas.microsoft.com/office/drawing/2014/main" id="{B6924ED7-6261-4264-864D-78F1DCDA0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3" y="3880"/>
              <a:ext cx="315" cy="18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91" name="Oval 1443">
              <a:extLst>
                <a:ext uri="{FF2B5EF4-FFF2-40B4-BE49-F238E27FC236}">
                  <a16:creationId xmlns:a16="http://schemas.microsoft.com/office/drawing/2014/main" id="{0E495B64-5A74-481D-85F2-C0FF0BFA4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3910"/>
              <a:ext cx="265" cy="13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92" name="Oval 1444">
              <a:extLst>
                <a:ext uri="{FF2B5EF4-FFF2-40B4-BE49-F238E27FC236}">
                  <a16:creationId xmlns:a16="http://schemas.microsoft.com/office/drawing/2014/main" id="{3CBB019A-6C43-426C-9D21-94446FE2E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" y="3880"/>
              <a:ext cx="315" cy="18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93" name="Oval 1445">
              <a:extLst>
                <a:ext uri="{FF2B5EF4-FFF2-40B4-BE49-F238E27FC236}">
                  <a16:creationId xmlns:a16="http://schemas.microsoft.com/office/drawing/2014/main" id="{CA5ED909-A219-4028-8444-1A73AAAE4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3" y="3910"/>
              <a:ext cx="265" cy="13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94" name="Freeform 1446">
              <a:extLst>
                <a:ext uri="{FF2B5EF4-FFF2-40B4-BE49-F238E27FC236}">
                  <a16:creationId xmlns:a16="http://schemas.microsoft.com/office/drawing/2014/main" id="{16E15238-73B6-4D0C-8EF8-BD3EDF92B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3045"/>
              <a:ext cx="65" cy="257"/>
            </a:xfrm>
            <a:custGeom>
              <a:avLst/>
              <a:gdLst>
                <a:gd name="T0" fmla="*/ 0 w 26"/>
                <a:gd name="T1" fmla="*/ 1599 h 103"/>
                <a:gd name="T2" fmla="*/ 158 w 26"/>
                <a:gd name="T3" fmla="*/ 1008 h 103"/>
                <a:gd name="T4" fmla="*/ 408 w 26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03">
                  <a:moveTo>
                    <a:pt x="0" y="103"/>
                  </a:moveTo>
                  <a:cubicBezTo>
                    <a:pt x="3" y="90"/>
                    <a:pt x="7" y="78"/>
                    <a:pt x="10" y="65"/>
                  </a:cubicBezTo>
                  <a:cubicBezTo>
                    <a:pt x="16" y="43"/>
                    <a:pt x="21" y="2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5" name="Freeform 1447">
              <a:extLst>
                <a:ext uri="{FF2B5EF4-FFF2-40B4-BE49-F238E27FC236}">
                  <a16:creationId xmlns:a16="http://schemas.microsoft.com/office/drawing/2014/main" id="{D150347A-896C-4174-B041-6FFC66F78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084"/>
              <a:ext cx="533" cy="1886"/>
            </a:xfrm>
            <a:custGeom>
              <a:avLst/>
              <a:gdLst>
                <a:gd name="T0" fmla="*/ 3150 w 213"/>
                <a:gd name="T1" fmla="*/ 4943 h 754"/>
                <a:gd name="T2" fmla="*/ 3256 w 213"/>
                <a:gd name="T3" fmla="*/ 2159 h 754"/>
                <a:gd name="T4" fmla="*/ 2943 w 213"/>
                <a:gd name="T5" fmla="*/ 550 h 754"/>
                <a:gd name="T6" fmla="*/ 1959 w 213"/>
                <a:gd name="T7" fmla="*/ 750 h 754"/>
                <a:gd name="T8" fmla="*/ 2067 w 213"/>
                <a:gd name="T9" fmla="*/ 3022 h 754"/>
                <a:gd name="T10" fmla="*/ 783 w 213"/>
                <a:gd name="T11" fmla="*/ 7984 h 754"/>
                <a:gd name="T12" fmla="*/ 33 w 213"/>
                <a:gd name="T13" fmla="*/ 11298 h 754"/>
                <a:gd name="T14" fmla="*/ 33 w 213"/>
                <a:gd name="T15" fmla="*/ 11781 h 754"/>
                <a:gd name="T16" fmla="*/ 1021 w 213"/>
                <a:gd name="T17" fmla="*/ 11236 h 754"/>
                <a:gd name="T18" fmla="*/ 2004 w 213"/>
                <a:gd name="T19" fmla="*/ 11801 h 754"/>
                <a:gd name="T20" fmla="*/ 2004 w 213"/>
                <a:gd name="T21" fmla="*/ 11719 h 754"/>
                <a:gd name="T22" fmla="*/ 2347 w 213"/>
                <a:gd name="T23" fmla="*/ 8497 h 7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3" h="754">
                  <a:moveTo>
                    <a:pt x="201" y="316"/>
                  </a:moveTo>
                  <a:cubicBezTo>
                    <a:pt x="212" y="243"/>
                    <a:pt x="213" y="184"/>
                    <a:pt x="208" y="138"/>
                  </a:cubicBezTo>
                  <a:cubicBezTo>
                    <a:pt x="205" y="113"/>
                    <a:pt x="198" y="74"/>
                    <a:pt x="188" y="35"/>
                  </a:cubicBezTo>
                  <a:cubicBezTo>
                    <a:pt x="178" y="0"/>
                    <a:pt x="118" y="11"/>
                    <a:pt x="125" y="48"/>
                  </a:cubicBezTo>
                  <a:cubicBezTo>
                    <a:pt x="132" y="90"/>
                    <a:pt x="136" y="139"/>
                    <a:pt x="132" y="193"/>
                  </a:cubicBezTo>
                  <a:cubicBezTo>
                    <a:pt x="122" y="320"/>
                    <a:pt x="73" y="436"/>
                    <a:pt x="50" y="510"/>
                  </a:cubicBezTo>
                  <a:cubicBezTo>
                    <a:pt x="32" y="581"/>
                    <a:pt x="7" y="654"/>
                    <a:pt x="2" y="722"/>
                  </a:cubicBezTo>
                  <a:cubicBezTo>
                    <a:pt x="0" y="738"/>
                    <a:pt x="1" y="751"/>
                    <a:pt x="2" y="753"/>
                  </a:cubicBezTo>
                  <a:cubicBezTo>
                    <a:pt x="3" y="734"/>
                    <a:pt x="31" y="718"/>
                    <a:pt x="65" y="718"/>
                  </a:cubicBezTo>
                  <a:cubicBezTo>
                    <a:pt x="99" y="718"/>
                    <a:pt x="127" y="734"/>
                    <a:pt x="128" y="754"/>
                  </a:cubicBezTo>
                  <a:cubicBezTo>
                    <a:pt x="129" y="752"/>
                    <a:pt x="128" y="752"/>
                    <a:pt x="128" y="749"/>
                  </a:cubicBezTo>
                  <a:cubicBezTo>
                    <a:pt x="128" y="688"/>
                    <a:pt x="136" y="616"/>
                    <a:pt x="150" y="5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6" name="Freeform 1448">
              <a:extLst>
                <a:ext uri="{FF2B5EF4-FFF2-40B4-BE49-F238E27FC236}">
                  <a16:creationId xmlns:a16="http://schemas.microsoft.com/office/drawing/2014/main" id="{52B30C05-FB8B-411A-8FD2-3F56888AA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079"/>
              <a:ext cx="590" cy="1898"/>
            </a:xfrm>
            <a:custGeom>
              <a:avLst/>
              <a:gdLst>
                <a:gd name="T0" fmla="*/ 1625 w 236"/>
                <a:gd name="T1" fmla="*/ 6817 h 759"/>
                <a:gd name="T2" fmla="*/ 583 w 236"/>
                <a:gd name="T3" fmla="*/ 9680 h 759"/>
                <a:gd name="T4" fmla="*/ 20 w 236"/>
                <a:gd name="T5" fmla="*/ 11756 h 759"/>
                <a:gd name="T6" fmla="*/ 1000 w 236"/>
                <a:gd name="T7" fmla="*/ 11255 h 759"/>
                <a:gd name="T8" fmla="*/ 1988 w 236"/>
                <a:gd name="T9" fmla="*/ 11838 h 759"/>
                <a:gd name="T10" fmla="*/ 1988 w 236"/>
                <a:gd name="T11" fmla="*/ 11868 h 759"/>
                <a:gd name="T12" fmla="*/ 2395 w 236"/>
                <a:gd name="T13" fmla="*/ 10038 h 759"/>
                <a:gd name="T14" fmla="*/ 3238 w 236"/>
                <a:gd name="T15" fmla="*/ 6709 h 759"/>
                <a:gd name="T16" fmla="*/ 3270 w 236"/>
                <a:gd name="T17" fmla="*/ 613 h 759"/>
                <a:gd name="T18" fmla="*/ 2270 w 236"/>
                <a:gd name="T19" fmla="*/ 783 h 759"/>
                <a:gd name="T20" fmla="*/ 2050 w 236"/>
                <a:gd name="T21" fmla="*/ 5116 h 7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759">
                  <a:moveTo>
                    <a:pt x="104" y="436"/>
                  </a:moveTo>
                  <a:cubicBezTo>
                    <a:pt x="78" y="525"/>
                    <a:pt x="52" y="574"/>
                    <a:pt x="37" y="619"/>
                  </a:cubicBezTo>
                  <a:cubicBezTo>
                    <a:pt x="17" y="670"/>
                    <a:pt x="0" y="737"/>
                    <a:pt x="1" y="752"/>
                  </a:cubicBezTo>
                  <a:cubicBezTo>
                    <a:pt x="5" y="734"/>
                    <a:pt x="32" y="720"/>
                    <a:pt x="64" y="720"/>
                  </a:cubicBezTo>
                  <a:cubicBezTo>
                    <a:pt x="99" y="720"/>
                    <a:pt x="127" y="737"/>
                    <a:pt x="127" y="757"/>
                  </a:cubicBezTo>
                  <a:cubicBezTo>
                    <a:pt x="127" y="758"/>
                    <a:pt x="127" y="758"/>
                    <a:pt x="127" y="759"/>
                  </a:cubicBezTo>
                  <a:cubicBezTo>
                    <a:pt x="133" y="747"/>
                    <a:pt x="145" y="668"/>
                    <a:pt x="153" y="642"/>
                  </a:cubicBezTo>
                  <a:cubicBezTo>
                    <a:pt x="168" y="590"/>
                    <a:pt x="188" y="533"/>
                    <a:pt x="207" y="429"/>
                  </a:cubicBezTo>
                  <a:cubicBezTo>
                    <a:pt x="236" y="278"/>
                    <a:pt x="227" y="134"/>
                    <a:pt x="209" y="39"/>
                  </a:cubicBezTo>
                  <a:cubicBezTo>
                    <a:pt x="200" y="0"/>
                    <a:pt x="142" y="14"/>
                    <a:pt x="145" y="50"/>
                  </a:cubicBezTo>
                  <a:cubicBezTo>
                    <a:pt x="155" y="149"/>
                    <a:pt x="154" y="224"/>
                    <a:pt x="131" y="3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7" name="Freeform 1449">
              <a:extLst>
                <a:ext uri="{FF2B5EF4-FFF2-40B4-BE49-F238E27FC236}">
                  <a16:creationId xmlns:a16="http://schemas.microsoft.com/office/drawing/2014/main" id="{2F116185-BD2B-4A88-AD0A-1826FC380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562"/>
              <a:ext cx="2453" cy="618"/>
            </a:xfrm>
            <a:custGeom>
              <a:avLst/>
              <a:gdLst>
                <a:gd name="T0" fmla="*/ 15338 w 981"/>
                <a:gd name="T1" fmla="*/ 2022 h 247"/>
                <a:gd name="T2" fmla="*/ 13443 w 981"/>
                <a:gd name="T3" fmla="*/ 3756 h 247"/>
                <a:gd name="T4" fmla="*/ 12400 w 981"/>
                <a:gd name="T5" fmla="*/ 3600 h 247"/>
                <a:gd name="T6" fmla="*/ 11472 w 981"/>
                <a:gd name="T7" fmla="*/ 2585 h 247"/>
                <a:gd name="T8" fmla="*/ 10160 w 981"/>
                <a:gd name="T9" fmla="*/ 1629 h 247"/>
                <a:gd name="T10" fmla="*/ 8272 w 981"/>
                <a:gd name="T11" fmla="*/ 375 h 247"/>
                <a:gd name="T12" fmla="*/ 6254 w 981"/>
                <a:gd name="T13" fmla="*/ 270 h 247"/>
                <a:gd name="T14" fmla="*/ 5334 w 981"/>
                <a:gd name="T15" fmla="*/ 626 h 247"/>
                <a:gd name="T16" fmla="*/ 4271 w 981"/>
                <a:gd name="T17" fmla="*/ 971 h 247"/>
                <a:gd name="T18" fmla="*/ 3021 w 981"/>
                <a:gd name="T19" fmla="*/ 1566 h 247"/>
                <a:gd name="T20" fmla="*/ 1645 w 981"/>
                <a:gd name="T21" fmla="*/ 2442 h 247"/>
                <a:gd name="T22" fmla="*/ 688 w 981"/>
                <a:gd name="T23" fmla="*/ 2284 h 247"/>
                <a:gd name="T24" fmla="*/ 0 w 981"/>
                <a:gd name="T25" fmla="*/ 1501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1" h="247">
                  <a:moveTo>
                    <a:pt x="981" y="129"/>
                  </a:moveTo>
                  <a:cubicBezTo>
                    <a:pt x="952" y="172"/>
                    <a:pt x="899" y="227"/>
                    <a:pt x="860" y="240"/>
                  </a:cubicBezTo>
                  <a:cubicBezTo>
                    <a:pt x="841" y="246"/>
                    <a:pt x="813" y="247"/>
                    <a:pt x="793" y="230"/>
                  </a:cubicBezTo>
                  <a:cubicBezTo>
                    <a:pt x="774" y="215"/>
                    <a:pt x="758" y="188"/>
                    <a:pt x="734" y="165"/>
                  </a:cubicBezTo>
                  <a:cubicBezTo>
                    <a:pt x="711" y="143"/>
                    <a:pt x="679" y="126"/>
                    <a:pt x="650" y="104"/>
                  </a:cubicBezTo>
                  <a:cubicBezTo>
                    <a:pt x="613" y="76"/>
                    <a:pt x="575" y="41"/>
                    <a:pt x="529" y="24"/>
                  </a:cubicBezTo>
                  <a:cubicBezTo>
                    <a:pt x="469" y="0"/>
                    <a:pt x="423" y="13"/>
                    <a:pt x="400" y="17"/>
                  </a:cubicBezTo>
                  <a:cubicBezTo>
                    <a:pt x="379" y="20"/>
                    <a:pt x="361" y="34"/>
                    <a:pt x="341" y="40"/>
                  </a:cubicBezTo>
                  <a:cubicBezTo>
                    <a:pt x="324" y="46"/>
                    <a:pt x="289" y="55"/>
                    <a:pt x="273" y="62"/>
                  </a:cubicBezTo>
                  <a:cubicBezTo>
                    <a:pt x="243" y="75"/>
                    <a:pt x="216" y="87"/>
                    <a:pt x="193" y="100"/>
                  </a:cubicBezTo>
                  <a:cubicBezTo>
                    <a:pt x="157" y="122"/>
                    <a:pt x="131" y="145"/>
                    <a:pt x="105" y="156"/>
                  </a:cubicBezTo>
                  <a:cubicBezTo>
                    <a:pt x="71" y="170"/>
                    <a:pt x="48" y="151"/>
                    <a:pt x="44" y="146"/>
                  </a:cubicBezTo>
                  <a:cubicBezTo>
                    <a:pt x="30" y="131"/>
                    <a:pt x="12" y="113"/>
                    <a:pt x="0" y="9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8" name="Freeform 1450">
              <a:extLst>
                <a:ext uri="{FF2B5EF4-FFF2-40B4-BE49-F238E27FC236}">
                  <a16:creationId xmlns:a16="http://schemas.microsoft.com/office/drawing/2014/main" id="{DA898E01-72F8-4FC6-A382-A93D056DA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022"/>
              <a:ext cx="2623" cy="818"/>
            </a:xfrm>
            <a:custGeom>
              <a:avLst/>
              <a:gdLst>
                <a:gd name="T0" fmla="*/ 0 w 1049"/>
                <a:gd name="T1" fmla="*/ 2772 h 327"/>
                <a:gd name="T2" fmla="*/ 1800 w 1049"/>
                <a:gd name="T3" fmla="*/ 2021 h 327"/>
                <a:gd name="T4" fmla="*/ 3001 w 1049"/>
                <a:gd name="T5" fmla="*/ 2396 h 327"/>
                <a:gd name="T6" fmla="*/ 4096 w 1049"/>
                <a:gd name="T7" fmla="*/ 3347 h 327"/>
                <a:gd name="T8" fmla="*/ 4863 w 1049"/>
                <a:gd name="T9" fmla="*/ 3785 h 327"/>
                <a:gd name="T10" fmla="*/ 5459 w 1049"/>
                <a:gd name="T11" fmla="*/ 4275 h 327"/>
                <a:gd name="T12" fmla="*/ 7566 w 1049"/>
                <a:gd name="T13" fmla="*/ 5056 h 327"/>
                <a:gd name="T14" fmla="*/ 8959 w 1049"/>
                <a:gd name="T15" fmla="*/ 5038 h 327"/>
                <a:gd name="T16" fmla="*/ 10304 w 1049"/>
                <a:gd name="T17" fmla="*/ 4600 h 327"/>
                <a:gd name="T18" fmla="*/ 11505 w 1049"/>
                <a:gd name="T19" fmla="*/ 4035 h 327"/>
                <a:gd name="T20" fmla="*/ 12472 w 1049"/>
                <a:gd name="T21" fmla="*/ 3567 h 327"/>
                <a:gd name="T22" fmla="*/ 15976 w 1049"/>
                <a:gd name="T23" fmla="*/ 550 h 327"/>
                <a:gd name="T24" fmla="*/ 16401 w 1049"/>
                <a:gd name="T25" fmla="*/ 0 h 3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49" h="327">
                  <a:moveTo>
                    <a:pt x="0" y="177"/>
                  </a:moveTo>
                  <a:cubicBezTo>
                    <a:pt x="22" y="172"/>
                    <a:pt x="74" y="146"/>
                    <a:pt x="115" y="129"/>
                  </a:cubicBezTo>
                  <a:cubicBezTo>
                    <a:pt x="146" y="113"/>
                    <a:pt x="160" y="122"/>
                    <a:pt x="192" y="153"/>
                  </a:cubicBezTo>
                  <a:cubicBezTo>
                    <a:pt x="214" y="174"/>
                    <a:pt x="238" y="195"/>
                    <a:pt x="262" y="214"/>
                  </a:cubicBezTo>
                  <a:cubicBezTo>
                    <a:pt x="277" y="226"/>
                    <a:pt x="296" y="231"/>
                    <a:pt x="311" y="242"/>
                  </a:cubicBezTo>
                  <a:cubicBezTo>
                    <a:pt x="325" y="251"/>
                    <a:pt x="335" y="265"/>
                    <a:pt x="349" y="273"/>
                  </a:cubicBezTo>
                  <a:cubicBezTo>
                    <a:pt x="393" y="298"/>
                    <a:pt x="439" y="316"/>
                    <a:pt x="484" y="323"/>
                  </a:cubicBezTo>
                  <a:cubicBezTo>
                    <a:pt x="514" y="327"/>
                    <a:pt x="544" y="326"/>
                    <a:pt x="573" y="322"/>
                  </a:cubicBezTo>
                  <a:cubicBezTo>
                    <a:pt x="606" y="317"/>
                    <a:pt x="628" y="306"/>
                    <a:pt x="659" y="294"/>
                  </a:cubicBezTo>
                  <a:cubicBezTo>
                    <a:pt x="682" y="284"/>
                    <a:pt x="714" y="270"/>
                    <a:pt x="736" y="258"/>
                  </a:cubicBezTo>
                  <a:cubicBezTo>
                    <a:pt x="757" y="246"/>
                    <a:pt x="779" y="241"/>
                    <a:pt x="798" y="228"/>
                  </a:cubicBezTo>
                  <a:cubicBezTo>
                    <a:pt x="893" y="166"/>
                    <a:pt x="989" y="80"/>
                    <a:pt x="1022" y="35"/>
                  </a:cubicBezTo>
                  <a:cubicBezTo>
                    <a:pt x="1031" y="23"/>
                    <a:pt x="1040" y="12"/>
                    <a:pt x="104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9" name="Freeform 1451">
              <a:extLst>
                <a:ext uri="{FF2B5EF4-FFF2-40B4-BE49-F238E27FC236}">
                  <a16:creationId xmlns:a16="http://schemas.microsoft.com/office/drawing/2014/main" id="{8E237570-5261-4534-82BF-A70ADE932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907"/>
              <a:ext cx="261" cy="415"/>
            </a:xfrm>
            <a:custGeom>
              <a:avLst/>
              <a:gdLst>
                <a:gd name="T0" fmla="*/ 176 w 104"/>
                <a:gd name="T1" fmla="*/ 0 h 166"/>
                <a:gd name="T2" fmla="*/ 492 w 104"/>
                <a:gd name="T3" fmla="*/ 395 h 166"/>
                <a:gd name="T4" fmla="*/ 492 w 104"/>
                <a:gd name="T5" fmla="*/ 395 h 166"/>
                <a:gd name="T6" fmla="*/ 1373 w 104"/>
                <a:gd name="T7" fmla="*/ 1283 h 166"/>
                <a:gd name="T8" fmla="*/ 1360 w 104"/>
                <a:gd name="T9" fmla="*/ 2000 h 166"/>
                <a:gd name="T10" fmla="*/ 0 w 104"/>
                <a:gd name="T11" fmla="*/ 2595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6">
                  <a:moveTo>
                    <a:pt x="11" y="0"/>
                  </a:moveTo>
                  <a:cubicBezTo>
                    <a:pt x="18" y="8"/>
                    <a:pt x="24" y="17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43" y="40"/>
                    <a:pt x="63" y="58"/>
                    <a:pt x="87" y="82"/>
                  </a:cubicBezTo>
                  <a:cubicBezTo>
                    <a:pt x="101" y="94"/>
                    <a:pt x="104" y="116"/>
                    <a:pt x="86" y="128"/>
                  </a:cubicBezTo>
                  <a:cubicBezTo>
                    <a:pt x="64" y="144"/>
                    <a:pt x="32" y="162"/>
                    <a:pt x="0" y="16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0" name="Freeform 1452">
              <a:extLst>
                <a:ext uri="{FF2B5EF4-FFF2-40B4-BE49-F238E27FC236}">
                  <a16:creationId xmlns:a16="http://schemas.microsoft.com/office/drawing/2014/main" id="{29B3AA7B-7873-475D-BC20-7B1137B72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3122"/>
              <a:ext cx="133" cy="178"/>
            </a:xfrm>
            <a:custGeom>
              <a:avLst/>
              <a:gdLst>
                <a:gd name="T0" fmla="*/ 63 w 53"/>
                <a:gd name="T1" fmla="*/ 283 h 71"/>
                <a:gd name="T2" fmla="*/ 0 w 53"/>
                <a:gd name="T3" fmla="*/ 188 h 71"/>
                <a:gd name="T4" fmla="*/ 396 w 53"/>
                <a:gd name="T5" fmla="*/ 1118 h 71"/>
                <a:gd name="T6" fmla="*/ 334 w 53"/>
                <a:gd name="T7" fmla="*/ 1038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71">
                  <a:moveTo>
                    <a:pt x="4" y="18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37" y="0"/>
                    <a:pt x="53" y="52"/>
                    <a:pt x="25" y="71"/>
                  </a:cubicBezTo>
                  <a:cubicBezTo>
                    <a:pt x="21" y="66"/>
                    <a:pt x="21" y="66"/>
                    <a:pt x="21" y="6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1" name="Freeform 1453">
              <a:extLst>
                <a:ext uri="{FF2B5EF4-FFF2-40B4-BE49-F238E27FC236}">
                  <a16:creationId xmlns:a16="http://schemas.microsoft.com/office/drawing/2014/main" id="{E53B4539-51B2-4ADF-B12D-4785728DB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912"/>
              <a:ext cx="153" cy="173"/>
            </a:xfrm>
            <a:custGeom>
              <a:avLst/>
              <a:gdLst>
                <a:gd name="T0" fmla="*/ 900 w 61"/>
                <a:gd name="T1" fmla="*/ 376 h 69"/>
                <a:gd name="T2" fmla="*/ 963 w 61"/>
                <a:gd name="T3" fmla="*/ 283 h 69"/>
                <a:gd name="T4" fmla="*/ 396 w 61"/>
                <a:gd name="T5" fmla="*/ 1088 h 69"/>
                <a:gd name="T6" fmla="*/ 472 w 61"/>
                <a:gd name="T7" fmla="*/ 1005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9">
                  <a:moveTo>
                    <a:pt x="57" y="24"/>
                  </a:moveTo>
                  <a:cubicBezTo>
                    <a:pt x="61" y="18"/>
                    <a:pt x="61" y="18"/>
                    <a:pt x="61" y="18"/>
                  </a:cubicBezTo>
                  <a:cubicBezTo>
                    <a:pt x="30" y="0"/>
                    <a:pt x="0" y="44"/>
                    <a:pt x="25" y="69"/>
                  </a:cubicBezTo>
                  <a:cubicBezTo>
                    <a:pt x="30" y="64"/>
                    <a:pt x="30" y="64"/>
                    <a:pt x="30" y="6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2" name="Freeform 1454">
              <a:extLst>
                <a:ext uri="{FF2B5EF4-FFF2-40B4-BE49-F238E27FC236}">
                  <a16:creationId xmlns:a16="http://schemas.microsoft.com/office/drawing/2014/main" id="{411760DF-E777-4D3A-8356-6F23B60C5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3217"/>
              <a:ext cx="142" cy="153"/>
            </a:xfrm>
            <a:custGeom>
              <a:avLst/>
              <a:gdLst>
                <a:gd name="T0" fmla="*/ 508 w 57"/>
                <a:gd name="T1" fmla="*/ 95 h 61"/>
                <a:gd name="T2" fmla="*/ 446 w 57"/>
                <a:gd name="T3" fmla="*/ 0 h 61"/>
                <a:gd name="T4" fmla="*/ 882 w 57"/>
                <a:gd name="T5" fmla="*/ 742 h 61"/>
                <a:gd name="T6" fmla="*/ 820 w 57"/>
                <a:gd name="T7" fmla="*/ 647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61">
                  <a:moveTo>
                    <a:pt x="33" y="6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0" y="21"/>
                    <a:pt x="24" y="61"/>
                    <a:pt x="57" y="47"/>
                  </a:cubicBezTo>
                  <a:cubicBezTo>
                    <a:pt x="53" y="41"/>
                    <a:pt x="53" y="41"/>
                    <a:pt x="53" y="4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3" name="Freeform 1455">
              <a:extLst>
                <a:ext uri="{FF2B5EF4-FFF2-40B4-BE49-F238E27FC236}">
                  <a16:creationId xmlns:a16="http://schemas.microsoft.com/office/drawing/2014/main" id="{73B7BD5C-B078-49A1-8687-BC874B8A9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330"/>
              <a:ext cx="552" cy="400"/>
            </a:xfrm>
            <a:custGeom>
              <a:avLst/>
              <a:gdLst>
                <a:gd name="T0" fmla="*/ 3182 w 221"/>
                <a:gd name="T1" fmla="*/ 2283 h 160"/>
                <a:gd name="T2" fmla="*/ 1541 w 221"/>
                <a:gd name="T3" fmla="*/ 2333 h 160"/>
                <a:gd name="T4" fmla="*/ 200 w 221"/>
                <a:gd name="T5" fmla="*/ 1613 h 160"/>
                <a:gd name="T6" fmla="*/ 592 w 221"/>
                <a:gd name="T7" fmla="*/ 595 h 160"/>
                <a:gd name="T8" fmla="*/ 2370 w 221"/>
                <a:gd name="T9" fmla="*/ 1300 h 160"/>
                <a:gd name="T10" fmla="*/ 3182 w 221"/>
                <a:gd name="T11" fmla="*/ 2283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160">
                  <a:moveTo>
                    <a:pt x="204" y="146"/>
                  </a:moveTo>
                  <a:cubicBezTo>
                    <a:pt x="188" y="160"/>
                    <a:pt x="137" y="152"/>
                    <a:pt x="99" y="149"/>
                  </a:cubicBezTo>
                  <a:cubicBezTo>
                    <a:pt x="60" y="146"/>
                    <a:pt x="26" y="122"/>
                    <a:pt x="13" y="103"/>
                  </a:cubicBezTo>
                  <a:cubicBezTo>
                    <a:pt x="0" y="84"/>
                    <a:pt x="24" y="63"/>
                    <a:pt x="38" y="38"/>
                  </a:cubicBezTo>
                  <a:cubicBezTo>
                    <a:pt x="58" y="0"/>
                    <a:pt x="129" y="64"/>
                    <a:pt x="152" y="83"/>
                  </a:cubicBezTo>
                  <a:cubicBezTo>
                    <a:pt x="175" y="103"/>
                    <a:pt x="221" y="132"/>
                    <a:pt x="204" y="14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4" name="Freeform 1456">
              <a:extLst>
                <a:ext uri="{FF2B5EF4-FFF2-40B4-BE49-F238E27FC236}">
                  <a16:creationId xmlns:a16="http://schemas.microsoft.com/office/drawing/2014/main" id="{CF917638-1694-4B7B-B60E-FEFE70DC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067"/>
              <a:ext cx="370" cy="373"/>
            </a:xfrm>
            <a:custGeom>
              <a:avLst/>
              <a:gdLst>
                <a:gd name="T0" fmla="*/ 2300 w 148"/>
                <a:gd name="T1" fmla="*/ 583 h 149"/>
                <a:gd name="T2" fmla="*/ 2125 w 148"/>
                <a:gd name="T3" fmla="*/ 1334 h 149"/>
                <a:gd name="T4" fmla="*/ 2083 w 148"/>
                <a:gd name="T5" fmla="*/ 1847 h 149"/>
                <a:gd name="T6" fmla="*/ 1750 w 148"/>
                <a:gd name="T7" fmla="*/ 2276 h 149"/>
                <a:gd name="T8" fmla="*/ 408 w 148"/>
                <a:gd name="T9" fmla="*/ 1567 h 149"/>
                <a:gd name="T10" fmla="*/ 300 w 148"/>
                <a:gd name="T11" fmla="*/ 708 h 149"/>
                <a:gd name="T12" fmla="*/ 1145 w 148"/>
                <a:gd name="T13" fmla="*/ 363 h 149"/>
                <a:gd name="T14" fmla="*/ 1958 w 148"/>
                <a:gd name="T15" fmla="*/ 50 h 149"/>
                <a:gd name="T16" fmla="*/ 2300 w 148"/>
                <a:gd name="T17" fmla="*/ 583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149">
                  <a:moveTo>
                    <a:pt x="147" y="37"/>
                  </a:moveTo>
                  <a:cubicBezTo>
                    <a:pt x="146" y="52"/>
                    <a:pt x="138" y="70"/>
                    <a:pt x="136" y="85"/>
                  </a:cubicBezTo>
                  <a:cubicBezTo>
                    <a:pt x="133" y="98"/>
                    <a:pt x="136" y="109"/>
                    <a:pt x="133" y="118"/>
                  </a:cubicBezTo>
                  <a:cubicBezTo>
                    <a:pt x="128" y="133"/>
                    <a:pt x="122" y="142"/>
                    <a:pt x="112" y="145"/>
                  </a:cubicBezTo>
                  <a:cubicBezTo>
                    <a:pt x="95" y="149"/>
                    <a:pt x="47" y="109"/>
                    <a:pt x="26" y="100"/>
                  </a:cubicBezTo>
                  <a:cubicBezTo>
                    <a:pt x="4" y="92"/>
                    <a:pt x="0" y="64"/>
                    <a:pt x="19" y="45"/>
                  </a:cubicBezTo>
                  <a:cubicBezTo>
                    <a:pt x="28" y="33"/>
                    <a:pt x="50" y="30"/>
                    <a:pt x="73" y="23"/>
                  </a:cubicBezTo>
                  <a:cubicBezTo>
                    <a:pt x="92" y="17"/>
                    <a:pt x="112" y="6"/>
                    <a:pt x="125" y="3"/>
                  </a:cubicBezTo>
                  <a:cubicBezTo>
                    <a:pt x="143" y="0"/>
                    <a:pt x="148" y="16"/>
                    <a:pt x="147" y="3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5" name="Freeform 1457">
              <a:extLst>
                <a:ext uri="{FF2B5EF4-FFF2-40B4-BE49-F238E27FC236}">
                  <a16:creationId xmlns:a16="http://schemas.microsoft.com/office/drawing/2014/main" id="{63B8AB96-43B6-4431-A969-D4A26FE00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715"/>
              <a:ext cx="407" cy="270"/>
            </a:xfrm>
            <a:custGeom>
              <a:avLst/>
              <a:gdLst>
                <a:gd name="T0" fmla="*/ 1870 w 163"/>
                <a:gd name="T1" fmla="*/ 1283 h 108"/>
                <a:gd name="T2" fmla="*/ 1246 w 163"/>
                <a:gd name="T3" fmla="*/ 1533 h 108"/>
                <a:gd name="T4" fmla="*/ 592 w 163"/>
                <a:gd name="T5" fmla="*/ 1645 h 108"/>
                <a:gd name="T6" fmla="*/ 92 w 163"/>
                <a:gd name="T7" fmla="*/ 1408 h 108"/>
                <a:gd name="T8" fmla="*/ 62 w 163"/>
                <a:gd name="T9" fmla="*/ 988 h 108"/>
                <a:gd name="T10" fmla="*/ 42 w 163"/>
                <a:gd name="T11" fmla="*/ 520 h 108"/>
                <a:gd name="T12" fmla="*/ 637 w 163"/>
                <a:gd name="T13" fmla="*/ 83 h 108"/>
                <a:gd name="T14" fmla="*/ 1308 w 163"/>
                <a:gd name="T15" fmla="*/ 50 h 108"/>
                <a:gd name="T16" fmla="*/ 2245 w 163"/>
                <a:gd name="T17" fmla="*/ 675 h 108"/>
                <a:gd name="T18" fmla="*/ 1870 w 163"/>
                <a:gd name="T19" fmla="*/ 1283 h 1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3" h="108">
                  <a:moveTo>
                    <a:pt x="120" y="82"/>
                  </a:moveTo>
                  <a:cubicBezTo>
                    <a:pt x="108" y="86"/>
                    <a:pt x="94" y="93"/>
                    <a:pt x="80" y="98"/>
                  </a:cubicBezTo>
                  <a:cubicBezTo>
                    <a:pt x="59" y="104"/>
                    <a:pt x="47" y="102"/>
                    <a:pt x="38" y="105"/>
                  </a:cubicBezTo>
                  <a:cubicBezTo>
                    <a:pt x="28" y="108"/>
                    <a:pt x="11" y="105"/>
                    <a:pt x="6" y="90"/>
                  </a:cubicBezTo>
                  <a:cubicBezTo>
                    <a:pt x="3" y="82"/>
                    <a:pt x="5" y="73"/>
                    <a:pt x="4" y="63"/>
                  </a:cubicBezTo>
                  <a:cubicBezTo>
                    <a:pt x="3" y="53"/>
                    <a:pt x="0" y="43"/>
                    <a:pt x="3" y="33"/>
                  </a:cubicBezTo>
                  <a:cubicBezTo>
                    <a:pt x="6" y="15"/>
                    <a:pt x="21" y="7"/>
                    <a:pt x="41" y="5"/>
                  </a:cubicBezTo>
                  <a:cubicBezTo>
                    <a:pt x="53" y="4"/>
                    <a:pt x="70" y="0"/>
                    <a:pt x="84" y="3"/>
                  </a:cubicBezTo>
                  <a:cubicBezTo>
                    <a:pt x="110" y="9"/>
                    <a:pt x="132" y="28"/>
                    <a:pt x="144" y="43"/>
                  </a:cubicBezTo>
                  <a:cubicBezTo>
                    <a:pt x="163" y="68"/>
                    <a:pt x="148" y="73"/>
                    <a:pt x="120" y="8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6" name="Freeform 1458">
              <a:extLst>
                <a:ext uri="{FF2B5EF4-FFF2-40B4-BE49-F238E27FC236}">
                  <a16:creationId xmlns:a16="http://schemas.microsoft.com/office/drawing/2014/main" id="{732FA453-B847-49CE-92A9-7E5DFB203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020"/>
              <a:ext cx="485" cy="572"/>
            </a:xfrm>
            <a:custGeom>
              <a:avLst/>
              <a:gdLst>
                <a:gd name="T0" fmla="*/ 2470 w 194"/>
                <a:gd name="T1" fmla="*/ 2558 h 229"/>
                <a:gd name="T2" fmla="*/ 2158 w 194"/>
                <a:gd name="T3" fmla="*/ 2808 h 229"/>
                <a:gd name="T4" fmla="*/ 1550 w 194"/>
                <a:gd name="T5" fmla="*/ 3132 h 229"/>
                <a:gd name="T6" fmla="*/ 688 w 194"/>
                <a:gd name="T7" fmla="*/ 3537 h 229"/>
                <a:gd name="T8" fmla="*/ 158 w 194"/>
                <a:gd name="T9" fmla="*/ 2353 h 229"/>
                <a:gd name="T10" fmla="*/ 283 w 194"/>
                <a:gd name="T11" fmla="*/ 1559 h 229"/>
                <a:gd name="T12" fmla="*/ 583 w 194"/>
                <a:gd name="T13" fmla="*/ 654 h 229"/>
                <a:gd name="T14" fmla="*/ 1208 w 194"/>
                <a:gd name="T15" fmla="*/ 105 h 229"/>
                <a:gd name="T16" fmla="*/ 2063 w 194"/>
                <a:gd name="T17" fmla="*/ 542 h 229"/>
                <a:gd name="T18" fmla="*/ 2550 w 194"/>
                <a:gd name="T19" fmla="*/ 1166 h 229"/>
                <a:gd name="T20" fmla="*/ 2470 w 194"/>
                <a:gd name="T21" fmla="*/ 2558 h 2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229">
                  <a:moveTo>
                    <a:pt x="158" y="164"/>
                  </a:moveTo>
                  <a:cubicBezTo>
                    <a:pt x="152" y="169"/>
                    <a:pt x="145" y="175"/>
                    <a:pt x="138" y="180"/>
                  </a:cubicBezTo>
                  <a:cubicBezTo>
                    <a:pt x="126" y="189"/>
                    <a:pt x="112" y="193"/>
                    <a:pt x="99" y="201"/>
                  </a:cubicBezTo>
                  <a:cubicBezTo>
                    <a:pt x="79" y="213"/>
                    <a:pt x="61" y="226"/>
                    <a:pt x="44" y="227"/>
                  </a:cubicBezTo>
                  <a:cubicBezTo>
                    <a:pt x="9" y="229"/>
                    <a:pt x="0" y="199"/>
                    <a:pt x="10" y="151"/>
                  </a:cubicBezTo>
                  <a:cubicBezTo>
                    <a:pt x="13" y="138"/>
                    <a:pt x="13" y="119"/>
                    <a:pt x="18" y="100"/>
                  </a:cubicBezTo>
                  <a:cubicBezTo>
                    <a:pt x="22" y="80"/>
                    <a:pt x="31" y="59"/>
                    <a:pt x="37" y="42"/>
                  </a:cubicBezTo>
                  <a:cubicBezTo>
                    <a:pt x="47" y="17"/>
                    <a:pt x="60" y="0"/>
                    <a:pt x="77" y="7"/>
                  </a:cubicBezTo>
                  <a:cubicBezTo>
                    <a:pt x="99" y="18"/>
                    <a:pt x="118" y="23"/>
                    <a:pt x="132" y="35"/>
                  </a:cubicBezTo>
                  <a:cubicBezTo>
                    <a:pt x="145" y="46"/>
                    <a:pt x="152" y="65"/>
                    <a:pt x="163" y="75"/>
                  </a:cubicBezTo>
                  <a:cubicBezTo>
                    <a:pt x="185" y="98"/>
                    <a:pt x="194" y="134"/>
                    <a:pt x="158" y="16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7" name="Freeform 1459">
              <a:extLst>
                <a:ext uri="{FF2B5EF4-FFF2-40B4-BE49-F238E27FC236}">
                  <a16:creationId xmlns:a16="http://schemas.microsoft.com/office/drawing/2014/main" id="{6E762ED1-8259-4506-BA92-4CCF1C419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857"/>
              <a:ext cx="565" cy="625"/>
            </a:xfrm>
            <a:custGeom>
              <a:avLst/>
              <a:gdLst>
                <a:gd name="T0" fmla="*/ 2363 w 226"/>
                <a:gd name="T1" fmla="*/ 3658 h 250"/>
                <a:gd name="T2" fmla="*/ 1408 w 226"/>
                <a:gd name="T3" fmla="*/ 3250 h 250"/>
                <a:gd name="T4" fmla="*/ 688 w 226"/>
                <a:gd name="T5" fmla="*/ 2658 h 250"/>
                <a:gd name="T6" fmla="*/ 188 w 226"/>
                <a:gd name="T7" fmla="*/ 1458 h 250"/>
                <a:gd name="T8" fmla="*/ 938 w 226"/>
                <a:gd name="T9" fmla="*/ 863 h 250"/>
                <a:gd name="T10" fmla="*/ 1595 w 226"/>
                <a:gd name="T11" fmla="*/ 345 h 250"/>
                <a:gd name="T12" fmla="*/ 2458 w 226"/>
                <a:gd name="T13" fmla="*/ 95 h 250"/>
                <a:gd name="T14" fmla="*/ 3250 w 226"/>
                <a:gd name="T15" fmla="*/ 625 h 250"/>
                <a:gd name="T16" fmla="*/ 3408 w 226"/>
                <a:gd name="T17" fmla="*/ 1770 h 250"/>
                <a:gd name="T18" fmla="*/ 2845 w 226"/>
                <a:gd name="T19" fmla="*/ 2720 h 250"/>
                <a:gd name="T20" fmla="*/ 2363 w 226"/>
                <a:gd name="T21" fmla="*/ 3658 h 2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6" h="250">
                  <a:moveTo>
                    <a:pt x="151" y="234"/>
                  </a:moveTo>
                  <a:cubicBezTo>
                    <a:pt x="137" y="250"/>
                    <a:pt x="115" y="230"/>
                    <a:pt x="90" y="208"/>
                  </a:cubicBezTo>
                  <a:cubicBezTo>
                    <a:pt x="74" y="194"/>
                    <a:pt x="53" y="182"/>
                    <a:pt x="44" y="170"/>
                  </a:cubicBezTo>
                  <a:cubicBezTo>
                    <a:pt x="21" y="139"/>
                    <a:pt x="0" y="116"/>
                    <a:pt x="12" y="93"/>
                  </a:cubicBezTo>
                  <a:cubicBezTo>
                    <a:pt x="16" y="84"/>
                    <a:pt x="37" y="72"/>
                    <a:pt x="60" y="55"/>
                  </a:cubicBezTo>
                  <a:cubicBezTo>
                    <a:pt x="74" y="45"/>
                    <a:pt x="87" y="29"/>
                    <a:pt x="102" y="22"/>
                  </a:cubicBezTo>
                  <a:cubicBezTo>
                    <a:pt x="123" y="10"/>
                    <a:pt x="147" y="9"/>
                    <a:pt x="157" y="6"/>
                  </a:cubicBezTo>
                  <a:cubicBezTo>
                    <a:pt x="176" y="0"/>
                    <a:pt x="196" y="16"/>
                    <a:pt x="208" y="40"/>
                  </a:cubicBezTo>
                  <a:cubicBezTo>
                    <a:pt x="220" y="63"/>
                    <a:pt x="226" y="92"/>
                    <a:pt x="218" y="113"/>
                  </a:cubicBezTo>
                  <a:cubicBezTo>
                    <a:pt x="213" y="127"/>
                    <a:pt x="195" y="150"/>
                    <a:pt x="182" y="174"/>
                  </a:cubicBezTo>
                  <a:cubicBezTo>
                    <a:pt x="169" y="197"/>
                    <a:pt x="162" y="220"/>
                    <a:pt x="151" y="2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8" name="Freeform 1460">
              <a:extLst>
                <a:ext uri="{FF2B5EF4-FFF2-40B4-BE49-F238E27FC236}">
                  <a16:creationId xmlns:a16="http://schemas.microsoft.com/office/drawing/2014/main" id="{2A52CC82-9FED-41D5-8756-798139431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495"/>
              <a:ext cx="90" cy="82"/>
            </a:xfrm>
            <a:custGeom>
              <a:avLst/>
              <a:gdLst>
                <a:gd name="T0" fmla="*/ 158 w 36"/>
                <a:gd name="T1" fmla="*/ 75 h 33"/>
                <a:gd name="T2" fmla="*/ 20 w 36"/>
                <a:gd name="T3" fmla="*/ 216 h 33"/>
                <a:gd name="T4" fmla="*/ 50 w 36"/>
                <a:gd name="T5" fmla="*/ 383 h 33"/>
                <a:gd name="T6" fmla="*/ 458 w 36"/>
                <a:gd name="T7" fmla="*/ 370 h 33"/>
                <a:gd name="T8" fmla="*/ 425 w 36"/>
                <a:gd name="T9" fmla="*/ 30 h 33"/>
                <a:gd name="T10" fmla="*/ 158 w 36"/>
                <a:gd name="T11" fmla="*/ 7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10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1" y="22"/>
                    <a:pt x="3" y="25"/>
                  </a:cubicBezTo>
                  <a:cubicBezTo>
                    <a:pt x="9" y="33"/>
                    <a:pt x="22" y="32"/>
                    <a:pt x="29" y="24"/>
                  </a:cubicBezTo>
                  <a:cubicBezTo>
                    <a:pt x="36" y="15"/>
                    <a:pt x="33" y="5"/>
                    <a:pt x="27" y="2"/>
                  </a:cubicBezTo>
                  <a:cubicBezTo>
                    <a:pt x="21" y="0"/>
                    <a:pt x="18" y="1"/>
                    <a:pt x="10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9" name="Freeform 1461">
              <a:extLst>
                <a:ext uri="{FF2B5EF4-FFF2-40B4-BE49-F238E27FC236}">
                  <a16:creationId xmlns:a16="http://schemas.microsoft.com/office/drawing/2014/main" id="{585AD653-BBB2-4500-96B1-836E3616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500"/>
              <a:ext cx="55" cy="70"/>
            </a:xfrm>
            <a:custGeom>
              <a:avLst/>
              <a:gdLst>
                <a:gd name="T0" fmla="*/ 208 w 22"/>
                <a:gd name="T1" fmla="*/ 20 h 28"/>
                <a:gd name="T2" fmla="*/ 113 w 22"/>
                <a:gd name="T3" fmla="*/ 0 h 28"/>
                <a:gd name="T4" fmla="*/ 188 w 22"/>
                <a:gd name="T5" fmla="*/ 20 h 28"/>
                <a:gd name="T6" fmla="*/ 208 w 22"/>
                <a:gd name="T7" fmla="*/ 333 h 28"/>
                <a:gd name="T8" fmla="*/ 0 w 22"/>
                <a:gd name="T9" fmla="*/ 438 h 28"/>
                <a:gd name="T10" fmla="*/ 238 w 22"/>
                <a:gd name="T11" fmla="*/ 333 h 28"/>
                <a:gd name="T12" fmla="*/ 208 w 22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8">
                  <a:moveTo>
                    <a:pt x="13" y="1"/>
                  </a:moveTo>
                  <a:cubicBezTo>
                    <a:pt x="11" y="0"/>
                    <a:pt x="9" y="0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8" y="3"/>
                    <a:pt x="20" y="13"/>
                    <a:pt x="13" y="21"/>
                  </a:cubicBezTo>
                  <a:cubicBezTo>
                    <a:pt x="10" y="25"/>
                    <a:pt x="5" y="27"/>
                    <a:pt x="0" y="28"/>
                  </a:cubicBezTo>
                  <a:cubicBezTo>
                    <a:pt x="5" y="28"/>
                    <a:pt x="11" y="26"/>
                    <a:pt x="15" y="21"/>
                  </a:cubicBezTo>
                  <a:cubicBezTo>
                    <a:pt x="22" y="13"/>
                    <a:pt x="19" y="3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0" name="Freeform 1462">
              <a:extLst>
                <a:ext uri="{FF2B5EF4-FFF2-40B4-BE49-F238E27FC236}">
                  <a16:creationId xmlns:a16="http://schemas.microsoft.com/office/drawing/2014/main" id="{DBAA31F1-E23F-45AD-9F8C-0D1F441CA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500"/>
              <a:ext cx="50" cy="70"/>
            </a:xfrm>
            <a:custGeom>
              <a:avLst/>
              <a:gdLst>
                <a:gd name="T0" fmla="*/ 63 w 20"/>
                <a:gd name="T1" fmla="*/ 363 h 28"/>
                <a:gd name="T2" fmla="*/ 33 w 20"/>
                <a:gd name="T3" fmla="*/ 188 h 28"/>
                <a:gd name="T4" fmla="*/ 158 w 20"/>
                <a:gd name="T5" fmla="*/ 63 h 28"/>
                <a:gd name="T6" fmla="*/ 313 w 20"/>
                <a:gd name="T7" fmla="*/ 0 h 28"/>
                <a:gd name="T8" fmla="*/ 145 w 20"/>
                <a:gd name="T9" fmla="*/ 63 h 28"/>
                <a:gd name="T10" fmla="*/ 20 w 20"/>
                <a:gd name="T11" fmla="*/ 188 h 28"/>
                <a:gd name="T12" fmla="*/ 50 w 20"/>
                <a:gd name="T13" fmla="*/ 363 h 28"/>
                <a:gd name="T14" fmla="*/ 220 w 20"/>
                <a:gd name="T15" fmla="*/ 425 h 28"/>
                <a:gd name="T16" fmla="*/ 63 w 20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8">
                  <a:moveTo>
                    <a:pt x="4" y="23"/>
                  </a:moveTo>
                  <a:cubicBezTo>
                    <a:pt x="2" y="20"/>
                    <a:pt x="1" y="16"/>
                    <a:pt x="2" y="12"/>
                  </a:cubicBezTo>
                  <a:cubicBezTo>
                    <a:pt x="3" y="8"/>
                    <a:pt x="6" y="6"/>
                    <a:pt x="10" y="4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17" y="0"/>
                    <a:pt x="14" y="1"/>
                    <a:pt x="9" y="4"/>
                  </a:cubicBezTo>
                  <a:cubicBezTo>
                    <a:pt x="5" y="6"/>
                    <a:pt x="2" y="8"/>
                    <a:pt x="1" y="12"/>
                  </a:cubicBezTo>
                  <a:cubicBezTo>
                    <a:pt x="0" y="16"/>
                    <a:pt x="0" y="20"/>
                    <a:pt x="3" y="23"/>
                  </a:cubicBezTo>
                  <a:cubicBezTo>
                    <a:pt x="5" y="26"/>
                    <a:pt x="10" y="28"/>
                    <a:pt x="14" y="27"/>
                  </a:cubicBezTo>
                  <a:cubicBezTo>
                    <a:pt x="10" y="27"/>
                    <a:pt x="6" y="26"/>
                    <a:pt x="4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1" name="Freeform 1463">
              <a:extLst>
                <a:ext uri="{FF2B5EF4-FFF2-40B4-BE49-F238E27FC236}">
                  <a16:creationId xmlns:a16="http://schemas.microsoft.com/office/drawing/2014/main" id="{0403FCA0-52F3-4666-A05C-064B93FC2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512"/>
              <a:ext cx="53" cy="45"/>
            </a:xfrm>
            <a:custGeom>
              <a:avLst/>
              <a:gdLst>
                <a:gd name="T0" fmla="*/ 209 w 21"/>
                <a:gd name="T1" fmla="*/ 0 h 18"/>
                <a:gd name="T2" fmla="*/ 192 w 21"/>
                <a:gd name="T3" fmla="*/ 220 h 18"/>
                <a:gd name="T4" fmla="*/ 0 w 21"/>
                <a:gd name="T5" fmla="*/ 158 h 18"/>
                <a:gd name="T6" fmla="*/ 209 w 2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13" y="0"/>
                  </a:moveTo>
                  <a:cubicBezTo>
                    <a:pt x="21" y="1"/>
                    <a:pt x="21" y="10"/>
                    <a:pt x="12" y="14"/>
                  </a:cubicBezTo>
                  <a:cubicBezTo>
                    <a:pt x="4" y="18"/>
                    <a:pt x="0" y="13"/>
                    <a:pt x="0" y="10"/>
                  </a:cubicBezTo>
                  <a:cubicBezTo>
                    <a:pt x="1" y="5"/>
                    <a:pt x="8" y="0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2" name="Freeform 1464">
              <a:extLst>
                <a:ext uri="{FF2B5EF4-FFF2-40B4-BE49-F238E27FC236}">
                  <a16:creationId xmlns:a16="http://schemas.microsoft.com/office/drawing/2014/main" id="{2E5B2B00-9E34-4E1D-B071-5C27E8F7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3517"/>
              <a:ext cx="48" cy="38"/>
            </a:xfrm>
            <a:custGeom>
              <a:avLst/>
              <a:gdLst>
                <a:gd name="T0" fmla="*/ 243 w 19"/>
                <a:gd name="T1" fmla="*/ 0 h 15"/>
                <a:gd name="T2" fmla="*/ 147 w 19"/>
                <a:gd name="T3" fmla="*/ 180 h 15"/>
                <a:gd name="T4" fmla="*/ 0 w 19"/>
                <a:gd name="T5" fmla="*/ 193 h 15"/>
                <a:gd name="T6" fmla="*/ 159 w 19"/>
                <a:gd name="T7" fmla="*/ 193 h 15"/>
                <a:gd name="T8" fmla="*/ 243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5" y="0"/>
                  </a:moveTo>
                  <a:cubicBezTo>
                    <a:pt x="17" y="3"/>
                    <a:pt x="15" y="8"/>
                    <a:pt x="9" y="11"/>
                  </a:cubicBezTo>
                  <a:cubicBezTo>
                    <a:pt x="5" y="13"/>
                    <a:pt x="1" y="13"/>
                    <a:pt x="0" y="12"/>
                  </a:cubicBezTo>
                  <a:cubicBezTo>
                    <a:pt x="1" y="14"/>
                    <a:pt x="5" y="15"/>
                    <a:pt x="10" y="12"/>
                  </a:cubicBezTo>
                  <a:cubicBezTo>
                    <a:pt x="17" y="9"/>
                    <a:pt x="19" y="2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3" name="Freeform 1465">
              <a:extLst>
                <a:ext uri="{FF2B5EF4-FFF2-40B4-BE49-F238E27FC236}">
                  <a16:creationId xmlns:a16="http://schemas.microsoft.com/office/drawing/2014/main" id="{ED12E774-4DCA-4EBA-8687-3979FD7F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515"/>
              <a:ext cx="22" cy="15"/>
            </a:xfrm>
            <a:custGeom>
              <a:avLst/>
              <a:gdLst>
                <a:gd name="T0" fmla="*/ 132 w 9"/>
                <a:gd name="T1" fmla="*/ 0 h 6"/>
                <a:gd name="T2" fmla="*/ 0 w 9"/>
                <a:gd name="T3" fmla="*/ 95 h 6"/>
                <a:gd name="T4" fmla="*/ 13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0"/>
                    <a:pt x="1" y="4"/>
                    <a:pt x="0" y="6"/>
                  </a:cubicBezTo>
                  <a:cubicBezTo>
                    <a:pt x="2" y="5"/>
                    <a:pt x="6" y="1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4" name="Freeform 1466">
              <a:extLst>
                <a:ext uri="{FF2B5EF4-FFF2-40B4-BE49-F238E27FC236}">
                  <a16:creationId xmlns:a16="http://schemas.microsoft.com/office/drawing/2014/main" id="{07FBABCC-2161-4868-A5ED-313EB6B36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527"/>
              <a:ext cx="32" cy="25"/>
            </a:xfrm>
            <a:custGeom>
              <a:avLst/>
              <a:gdLst>
                <a:gd name="T0" fmla="*/ 0 w 13"/>
                <a:gd name="T1" fmla="*/ 158 h 10"/>
                <a:gd name="T2" fmla="*/ 182 w 13"/>
                <a:gd name="T3" fmla="*/ 0 h 10"/>
                <a:gd name="T4" fmla="*/ 0 w 13"/>
                <a:gd name="T5" fmla="*/ 15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2" y="10"/>
                    <a:pt x="12" y="7"/>
                    <a:pt x="12" y="0"/>
                  </a:cubicBezTo>
                  <a:cubicBezTo>
                    <a:pt x="13" y="3"/>
                    <a:pt x="9" y="10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5" name="Freeform 1467">
              <a:extLst>
                <a:ext uri="{FF2B5EF4-FFF2-40B4-BE49-F238E27FC236}">
                  <a16:creationId xmlns:a16="http://schemas.microsoft.com/office/drawing/2014/main" id="{FE16FC37-ABA2-4A20-A8A4-50D32320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495"/>
              <a:ext cx="90" cy="82"/>
            </a:xfrm>
            <a:custGeom>
              <a:avLst/>
              <a:gdLst>
                <a:gd name="T0" fmla="*/ 158 w 36"/>
                <a:gd name="T1" fmla="*/ 75 h 33"/>
                <a:gd name="T2" fmla="*/ 20 w 36"/>
                <a:gd name="T3" fmla="*/ 216 h 33"/>
                <a:gd name="T4" fmla="*/ 50 w 36"/>
                <a:gd name="T5" fmla="*/ 383 h 33"/>
                <a:gd name="T6" fmla="*/ 458 w 36"/>
                <a:gd name="T7" fmla="*/ 370 h 33"/>
                <a:gd name="T8" fmla="*/ 425 w 36"/>
                <a:gd name="T9" fmla="*/ 30 h 33"/>
                <a:gd name="T10" fmla="*/ 158 w 36"/>
                <a:gd name="T11" fmla="*/ 7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10" y="5"/>
                  </a:moveTo>
                  <a:cubicBezTo>
                    <a:pt x="5" y="8"/>
                    <a:pt x="2" y="10"/>
                    <a:pt x="1" y="14"/>
                  </a:cubicBezTo>
                  <a:cubicBezTo>
                    <a:pt x="0" y="18"/>
                    <a:pt x="1" y="22"/>
                    <a:pt x="3" y="25"/>
                  </a:cubicBezTo>
                  <a:cubicBezTo>
                    <a:pt x="9" y="33"/>
                    <a:pt x="22" y="32"/>
                    <a:pt x="29" y="24"/>
                  </a:cubicBezTo>
                  <a:cubicBezTo>
                    <a:pt x="36" y="15"/>
                    <a:pt x="33" y="5"/>
                    <a:pt x="27" y="2"/>
                  </a:cubicBezTo>
                  <a:cubicBezTo>
                    <a:pt x="21" y="0"/>
                    <a:pt x="18" y="1"/>
                    <a:pt x="10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6" name="Freeform 1468">
              <a:extLst>
                <a:ext uri="{FF2B5EF4-FFF2-40B4-BE49-F238E27FC236}">
                  <a16:creationId xmlns:a16="http://schemas.microsoft.com/office/drawing/2014/main" id="{C1DFCCAD-17C7-4E46-A0FB-FEB8A9DA3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512"/>
              <a:ext cx="48" cy="43"/>
            </a:xfrm>
            <a:custGeom>
              <a:avLst/>
              <a:gdLst>
                <a:gd name="T0" fmla="*/ 210 w 19"/>
                <a:gd name="T1" fmla="*/ 0 h 17"/>
                <a:gd name="T2" fmla="*/ 306 w 19"/>
                <a:gd name="T3" fmla="*/ 83 h 17"/>
                <a:gd name="T4" fmla="*/ 192 w 19"/>
                <a:gd name="T5" fmla="*/ 225 h 17"/>
                <a:gd name="T6" fmla="*/ 51 w 19"/>
                <a:gd name="T7" fmla="*/ 243 h 17"/>
                <a:gd name="T8" fmla="*/ 0 w 19"/>
                <a:gd name="T9" fmla="*/ 159 h 17"/>
                <a:gd name="T10" fmla="*/ 51 w 19"/>
                <a:gd name="T11" fmla="*/ 243 h 17"/>
                <a:gd name="T12" fmla="*/ 192 w 19"/>
                <a:gd name="T13" fmla="*/ 225 h 17"/>
                <a:gd name="T14" fmla="*/ 306 w 19"/>
                <a:gd name="T15" fmla="*/ 63 h 17"/>
                <a:gd name="T16" fmla="*/ 210 w 19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7">
                  <a:moveTo>
                    <a:pt x="13" y="0"/>
                  </a:moveTo>
                  <a:cubicBezTo>
                    <a:pt x="16" y="1"/>
                    <a:pt x="18" y="2"/>
                    <a:pt x="19" y="5"/>
                  </a:cubicBezTo>
                  <a:cubicBezTo>
                    <a:pt x="19" y="7"/>
                    <a:pt x="17" y="12"/>
                    <a:pt x="12" y="14"/>
                  </a:cubicBezTo>
                  <a:cubicBezTo>
                    <a:pt x="7" y="17"/>
                    <a:pt x="5" y="16"/>
                    <a:pt x="3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7" y="17"/>
                    <a:pt x="12" y="14"/>
                  </a:cubicBezTo>
                  <a:cubicBezTo>
                    <a:pt x="18" y="12"/>
                    <a:pt x="19" y="7"/>
                    <a:pt x="19" y="4"/>
                  </a:cubicBezTo>
                  <a:cubicBezTo>
                    <a:pt x="18" y="2"/>
                    <a:pt x="16" y="1"/>
                    <a:pt x="13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7" name="Freeform 1469">
              <a:extLst>
                <a:ext uri="{FF2B5EF4-FFF2-40B4-BE49-F238E27FC236}">
                  <a16:creationId xmlns:a16="http://schemas.microsoft.com/office/drawing/2014/main" id="{E903AB9E-C6D0-4940-A0A3-84B2DFA19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400"/>
              <a:ext cx="90" cy="82"/>
            </a:xfrm>
            <a:custGeom>
              <a:avLst/>
              <a:gdLst>
                <a:gd name="T0" fmla="*/ 145 w 36"/>
                <a:gd name="T1" fmla="*/ 92 h 33"/>
                <a:gd name="T2" fmla="*/ 20 w 36"/>
                <a:gd name="T3" fmla="*/ 229 h 33"/>
                <a:gd name="T4" fmla="*/ 50 w 36"/>
                <a:gd name="T5" fmla="*/ 403 h 33"/>
                <a:gd name="T6" fmla="*/ 458 w 36"/>
                <a:gd name="T7" fmla="*/ 370 h 33"/>
                <a:gd name="T8" fmla="*/ 425 w 36"/>
                <a:gd name="T9" fmla="*/ 30 h 33"/>
                <a:gd name="T10" fmla="*/ 145 w 36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6"/>
                  </a:moveTo>
                  <a:cubicBezTo>
                    <a:pt x="5" y="8"/>
                    <a:pt x="2" y="10"/>
                    <a:pt x="1" y="15"/>
                  </a:cubicBezTo>
                  <a:cubicBezTo>
                    <a:pt x="0" y="18"/>
                    <a:pt x="0" y="22"/>
                    <a:pt x="3" y="26"/>
                  </a:cubicBezTo>
                  <a:cubicBezTo>
                    <a:pt x="8" y="33"/>
                    <a:pt x="21" y="32"/>
                    <a:pt x="29" y="24"/>
                  </a:cubicBezTo>
                  <a:cubicBezTo>
                    <a:pt x="36" y="16"/>
                    <a:pt x="33" y="5"/>
                    <a:pt x="27" y="2"/>
                  </a:cubicBezTo>
                  <a:cubicBezTo>
                    <a:pt x="21" y="0"/>
                    <a:pt x="17" y="1"/>
                    <a:pt x="9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8" name="Freeform 1470">
              <a:extLst>
                <a:ext uri="{FF2B5EF4-FFF2-40B4-BE49-F238E27FC236}">
                  <a16:creationId xmlns:a16="http://schemas.microsoft.com/office/drawing/2014/main" id="{C363A8EC-51C1-4808-A5F4-3C513CFC4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405"/>
              <a:ext cx="52" cy="70"/>
            </a:xfrm>
            <a:custGeom>
              <a:avLst/>
              <a:gdLst>
                <a:gd name="T0" fmla="*/ 183 w 21"/>
                <a:gd name="T1" fmla="*/ 20 h 28"/>
                <a:gd name="T2" fmla="*/ 104 w 21"/>
                <a:gd name="T3" fmla="*/ 0 h 28"/>
                <a:gd name="T4" fmla="*/ 166 w 21"/>
                <a:gd name="T5" fmla="*/ 20 h 28"/>
                <a:gd name="T6" fmla="*/ 196 w 21"/>
                <a:gd name="T7" fmla="*/ 345 h 28"/>
                <a:gd name="T8" fmla="*/ 0 w 21"/>
                <a:gd name="T9" fmla="*/ 438 h 28"/>
                <a:gd name="T10" fmla="*/ 215 w 21"/>
                <a:gd name="T11" fmla="*/ 345 h 28"/>
                <a:gd name="T12" fmla="*/ 183 w 21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8">
                  <a:moveTo>
                    <a:pt x="12" y="1"/>
                  </a:moveTo>
                  <a:cubicBezTo>
                    <a:pt x="10" y="0"/>
                    <a:pt x="9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7" y="4"/>
                    <a:pt x="20" y="14"/>
                    <a:pt x="13" y="22"/>
                  </a:cubicBezTo>
                  <a:cubicBezTo>
                    <a:pt x="9" y="26"/>
                    <a:pt x="4" y="28"/>
                    <a:pt x="0" y="28"/>
                  </a:cubicBezTo>
                  <a:cubicBezTo>
                    <a:pt x="5" y="28"/>
                    <a:pt x="10" y="26"/>
                    <a:pt x="14" y="22"/>
                  </a:cubicBezTo>
                  <a:cubicBezTo>
                    <a:pt x="21" y="14"/>
                    <a:pt x="18" y="4"/>
                    <a:pt x="12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9" name="Freeform 1471">
              <a:extLst>
                <a:ext uri="{FF2B5EF4-FFF2-40B4-BE49-F238E27FC236}">
                  <a16:creationId xmlns:a16="http://schemas.microsoft.com/office/drawing/2014/main" id="{F436517D-81F6-4626-8F91-D441FEA9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405"/>
              <a:ext cx="50" cy="70"/>
            </a:xfrm>
            <a:custGeom>
              <a:avLst/>
              <a:gdLst>
                <a:gd name="T0" fmla="*/ 50 w 20"/>
                <a:gd name="T1" fmla="*/ 363 h 28"/>
                <a:gd name="T2" fmla="*/ 33 w 20"/>
                <a:gd name="T3" fmla="*/ 208 h 28"/>
                <a:gd name="T4" fmla="*/ 145 w 20"/>
                <a:gd name="T5" fmla="*/ 63 h 28"/>
                <a:gd name="T6" fmla="*/ 313 w 20"/>
                <a:gd name="T7" fmla="*/ 0 h 28"/>
                <a:gd name="T8" fmla="*/ 125 w 20"/>
                <a:gd name="T9" fmla="*/ 63 h 28"/>
                <a:gd name="T10" fmla="*/ 0 w 20"/>
                <a:gd name="T11" fmla="*/ 208 h 28"/>
                <a:gd name="T12" fmla="*/ 33 w 20"/>
                <a:gd name="T13" fmla="*/ 363 h 28"/>
                <a:gd name="T14" fmla="*/ 220 w 20"/>
                <a:gd name="T15" fmla="*/ 438 h 28"/>
                <a:gd name="T16" fmla="*/ 50 w 20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8">
                  <a:moveTo>
                    <a:pt x="3" y="23"/>
                  </a:moveTo>
                  <a:cubicBezTo>
                    <a:pt x="1" y="20"/>
                    <a:pt x="1" y="16"/>
                    <a:pt x="2" y="13"/>
                  </a:cubicBezTo>
                  <a:cubicBezTo>
                    <a:pt x="3" y="9"/>
                    <a:pt x="6" y="7"/>
                    <a:pt x="9" y="4"/>
                  </a:cubicBezTo>
                  <a:cubicBezTo>
                    <a:pt x="14" y="2"/>
                    <a:pt x="17" y="0"/>
                    <a:pt x="20" y="0"/>
                  </a:cubicBezTo>
                  <a:cubicBezTo>
                    <a:pt x="17" y="0"/>
                    <a:pt x="14" y="1"/>
                    <a:pt x="8" y="4"/>
                  </a:cubicBezTo>
                  <a:cubicBezTo>
                    <a:pt x="4" y="7"/>
                    <a:pt x="1" y="9"/>
                    <a:pt x="0" y="13"/>
                  </a:cubicBezTo>
                  <a:cubicBezTo>
                    <a:pt x="0" y="16"/>
                    <a:pt x="0" y="20"/>
                    <a:pt x="2" y="23"/>
                  </a:cubicBezTo>
                  <a:cubicBezTo>
                    <a:pt x="5" y="27"/>
                    <a:pt x="9" y="28"/>
                    <a:pt x="14" y="28"/>
                  </a:cubicBezTo>
                  <a:cubicBezTo>
                    <a:pt x="10" y="28"/>
                    <a:pt x="6" y="26"/>
                    <a:pt x="3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0" name="Freeform 1472">
              <a:extLst>
                <a:ext uri="{FF2B5EF4-FFF2-40B4-BE49-F238E27FC236}">
                  <a16:creationId xmlns:a16="http://schemas.microsoft.com/office/drawing/2014/main" id="{C3AC4CBF-E648-4DC7-B27E-B9AB7BB50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3420"/>
              <a:ext cx="53" cy="45"/>
            </a:xfrm>
            <a:custGeom>
              <a:avLst/>
              <a:gdLst>
                <a:gd name="T0" fmla="*/ 209 w 21"/>
                <a:gd name="T1" fmla="*/ 0 h 18"/>
                <a:gd name="T2" fmla="*/ 192 w 21"/>
                <a:gd name="T3" fmla="*/ 220 h 18"/>
                <a:gd name="T4" fmla="*/ 0 w 21"/>
                <a:gd name="T5" fmla="*/ 145 h 18"/>
                <a:gd name="T6" fmla="*/ 209 w 2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13" y="0"/>
                  </a:moveTo>
                  <a:cubicBezTo>
                    <a:pt x="21" y="0"/>
                    <a:pt x="20" y="10"/>
                    <a:pt x="12" y="14"/>
                  </a:cubicBezTo>
                  <a:cubicBezTo>
                    <a:pt x="3" y="18"/>
                    <a:pt x="0" y="12"/>
                    <a:pt x="0" y="9"/>
                  </a:cubicBezTo>
                  <a:cubicBezTo>
                    <a:pt x="0" y="5"/>
                    <a:pt x="8" y="0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1" name="Freeform 1473">
              <a:extLst>
                <a:ext uri="{FF2B5EF4-FFF2-40B4-BE49-F238E27FC236}">
                  <a16:creationId xmlns:a16="http://schemas.microsoft.com/office/drawing/2014/main" id="{D34F3708-2F54-4175-AF56-8AF11AA09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422"/>
              <a:ext cx="47" cy="38"/>
            </a:xfrm>
            <a:custGeom>
              <a:avLst/>
              <a:gdLst>
                <a:gd name="T0" fmla="*/ 228 w 19"/>
                <a:gd name="T1" fmla="*/ 0 h 15"/>
                <a:gd name="T2" fmla="*/ 153 w 19"/>
                <a:gd name="T3" fmla="*/ 193 h 15"/>
                <a:gd name="T4" fmla="*/ 0 w 19"/>
                <a:gd name="T5" fmla="*/ 193 h 15"/>
                <a:gd name="T6" fmla="*/ 166 w 19"/>
                <a:gd name="T7" fmla="*/ 213 h 15"/>
                <a:gd name="T8" fmla="*/ 228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5" y="0"/>
                  </a:moveTo>
                  <a:cubicBezTo>
                    <a:pt x="18" y="3"/>
                    <a:pt x="16" y="9"/>
                    <a:pt x="10" y="12"/>
                  </a:cubicBezTo>
                  <a:cubicBezTo>
                    <a:pt x="5" y="14"/>
                    <a:pt x="2" y="13"/>
                    <a:pt x="0" y="12"/>
                  </a:cubicBezTo>
                  <a:cubicBezTo>
                    <a:pt x="2" y="14"/>
                    <a:pt x="5" y="15"/>
                    <a:pt x="11" y="13"/>
                  </a:cubicBezTo>
                  <a:cubicBezTo>
                    <a:pt x="18" y="9"/>
                    <a:pt x="19" y="3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2" name="Freeform 1474">
              <a:extLst>
                <a:ext uri="{FF2B5EF4-FFF2-40B4-BE49-F238E27FC236}">
                  <a16:creationId xmlns:a16="http://schemas.microsoft.com/office/drawing/2014/main" id="{8CAC9100-FF98-45D6-B778-5AE4CD99D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420"/>
              <a:ext cx="22" cy="17"/>
            </a:xfrm>
            <a:custGeom>
              <a:avLst/>
              <a:gdLst>
                <a:gd name="T0" fmla="*/ 132 w 9"/>
                <a:gd name="T1" fmla="*/ 0 h 7"/>
                <a:gd name="T2" fmla="*/ 0 w 9"/>
                <a:gd name="T3" fmla="*/ 100 h 7"/>
                <a:gd name="T4" fmla="*/ 132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5" y="1"/>
                    <a:pt x="1" y="4"/>
                    <a:pt x="0" y="7"/>
                  </a:cubicBezTo>
                  <a:cubicBezTo>
                    <a:pt x="2" y="5"/>
                    <a:pt x="5" y="2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3" name="Freeform 1475">
              <a:extLst>
                <a:ext uri="{FF2B5EF4-FFF2-40B4-BE49-F238E27FC236}">
                  <a16:creationId xmlns:a16="http://schemas.microsoft.com/office/drawing/2014/main" id="{1B6E1527-ED0D-468E-A330-FBB980238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3432"/>
              <a:ext cx="33" cy="28"/>
            </a:xfrm>
            <a:custGeom>
              <a:avLst/>
              <a:gdLst>
                <a:gd name="T0" fmla="*/ 0 w 13"/>
                <a:gd name="T1" fmla="*/ 163 h 11"/>
                <a:gd name="T2" fmla="*/ 213 w 13"/>
                <a:gd name="T3" fmla="*/ 0 h 11"/>
                <a:gd name="T4" fmla="*/ 0 w 13"/>
                <a:gd name="T5" fmla="*/ 16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0"/>
                  </a:moveTo>
                  <a:cubicBezTo>
                    <a:pt x="3" y="11"/>
                    <a:pt x="12" y="7"/>
                    <a:pt x="13" y="0"/>
                  </a:cubicBezTo>
                  <a:cubicBezTo>
                    <a:pt x="13" y="3"/>
                    <a:pt x="9" y="11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4" name="Freeform 1476">
              <a:extLst>
                <a:ext uri="{FF2B5EF4-FFF2-40B4-BE49-F238E27FC236}">
                  <a16:creationId xmlns:a16="http://schemas.microsoft.com/office/drawing/2014/main" id="{5ED82E2D-37F2-4FBC-94E1-F4B59E3D6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400"/>
              <a:ext cx="90" cy="82"/>
            </a:xfrm>
            <a:custGeom>
              <a:avLst/>
              <a:gdLst>
                <a:gd name="T0" fmla="*/ 145 w 36"/>
                <a:gd name="T1" fmla="*/ 92 h 33"/>
                <a:gd name="T2" fmla="*/ 20 w 36"/>
                <a:gd name="T3" fmla="*/ 229 h 33"/>
                <a:gd name="T4" fmla="*/ 50 w 36"/>
                <a:gd name="T5" fmla="*/ 403 h 33"/>
                <a:gd name="T6" fmla="*/ 458 w 36"/>
                <a:gd name="T7" fmla="*/ 370 h 33"/>
                <a:gd name="T8" fmla="*/ 425 w 36"/>
                <a:gd name="T9" fmla="*/ 30 h 33"/>
                <a:gd name="T10" fmla="*/ 145 w 36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6"/>
                  </a:moveTo>
                  <a:cubicBezTo>
                    <a:pt x="5" y="8"/>
                    <a:pt x="2" y="10"/>
                    <a:pt x="1" y="15"/>
                  </a:cubicBezTo>
                  <a:cubicBezTo>
                    <a:pt x="0" y="18"/>
                    <a:pt x="0" y="22"/>
                    <a:pt x="3" y="26"/>
                  </a:cubicBezTo>
                  <a:cubicBezTo>
                    <a:pt x="8" y="33"/>
                    <a:pt x="21" y="32"/>
                    <a:pt x="29" y="24"/>
                  </a:cubicBezTo>
                  <a:cubicBezTo>
                    <a:pt x="36" y="16"/>
                    <a:pt x="33" y="5"/>
                    <a:pt x="27" y="2"/>
                  </a:cubicBezTo>
                  <a:cubicBezTo>
                    <a:pt x="21" y="0"/>
                    <a:pt x="17" y="1"/>
                    <a:pt x="9" y="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5" name="Freeform 1477">
              <a:extLst>
                <a:ext uri="{FF2B5EF4-FFF2-40B4-BE49-F238E27FC236}">
                  <a16:creationId xmlns:a16="http://schemas.microsoft.com/office/drawing/2014/main" id="{1FF7E277-B575-4F4C-BA5F-22CA34321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3420"/>
              <a:ext cx="48" cy="40"/>
            </a:xfrm>
            <a:custGeom>
              <a:avLst/>
              <a:gdLst>
                <a:gd name="T0" fmla="*/ 210 w 19"/>
                <a:gd name="T1" fmla="*/ 0 h 16"/>
                <a:gd name="T2" fmla="*/ 288 w 19"/>
                <a:gd name="T3" fmla="*/ 63 h 16"/>
                <a:gd name="T4" fmla="*/ 192 w 19"/>
                <a:gd name="T5" fmla="*/ 220 h 16"/>
                <a:gd name="T6" fmla="*/ 51 w 19"/>
                <a:gd name="T7" fmla="*/ 220 h 16"/>
                <a:gd name="T8" fmla="*/ 0 w 19"/>
                <a:gd name="T9" fmla="*/ 145 h 16"/>
                <a:gd name="T10" fmla="*/ 33 w 19"/>
                <a:gd name="T11" fmla="*/ 220 h 16"/>
                <a:gd name="T12" fmla="*/ 192 w 19"/>
                <a:gd name="T13" fmla="*/ 220 h 16"/>
                <a:gd name="T14" fmla="*/ 288 w 19"/>
                <a:gd name="T15" fmla="*/ 63 h 16"/>
                <a:gd name="T16" fmla="*/ 210 w 19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6">
                  <a:moveTo>
                    <a:pt x="13" y="0"/>
                  </a:moveTo>
                  <a:cubicBezTo>
                    <a:pt x="16" y="0"/>
                    <a:pt x="18" y="2"/>
                    <a:pt x="18" y="4"/>
                  </a:cubicBezTo>
                  <a:cubicBezTo>
                    <a:pt x="19" y="7"/>
                    <a:pt x="17" y="11"/>
                    <a:pt x="12" y="14"/>
                  </a:cubicBezTo>
                  <a:cubicBezTo>
                    <a:pt x="7" y="16"/>
                    <a:pt x="4" y="15"/>
                    <a:pt x="3" y="14"/>
                  </a:cubicBezTo>
                  <a:cubicBezTo>
                    <a:pt x="1" y="13"/>
                    <a:pt x="0" y="11"/>
                    <a:pt x="0" y="9"/>
                  </a:cubicBezTo>
                  <a:cubicBezTo>
                    <a:pt x="0" y="11"/>
                    <a:pt x="0" y="13"/>
                    <a:pt x="2" y="14"/>
                  </a:cubicBezTo>
                  <a:cubicBezTo>
                    <a:pt x="4" y="15"/>
                    <a:pt x="7" y="16"/>
                    <a:pt x="12" y="14"/>
                  </a:cubicBezTo>
                  <a:cubicBezTo>
                    <a:pt x="17" y="11"/>
                    <a:pt x="19" y="7"/>
                    <a:pt x="18" y="4"/>
                  </a:cubicBezTo>
                  <a:cubicBezTo>
                    <a:pt x="18" y="1"/>
                    <a:pt x="16" y="0"/>
                    <a:pt x="13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6" name="Freeform 1478">
              <a:extLst>
                <a:ext uri="{FF2B5EF4-FFF2-40B4-BE49-F238E27FC236}">
                  <a16:creationId xmlns:a16="http://schemas.microsoft.com/office/drawing/2014/main" id="{A813AAEE-8FE0-4671-9623-DA4F4FEE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300"/>
              <a:ext cx="92" cy="72"/>
            </a:xfrm>
            <a:custGeom>
              <a:avLst/>
              <a:gdLst>
                <a:gd name="T0" fmla="*/ 259 w 37"/>
                <a:gd name="T1" fmla="*/ 0 h 29"/>
                <a:gd name="T2" fmla="*/ 75 w 37"/>
                <a:gd name="T3" fmla="*/ 42 h 29"/>
                <a:gd name="T4" fmla="*/ 0 w 37"/>
                <a:gd name="T5" fmla="*/ 196 h 29"/>
                <a:gd name="T6" fmla="*/ 341 w 37"/>
                <a:gd name="T7" fmla="*/ 400 h 29"/>
                <a:gd name="T8" fmla="*/ 507 w 37"/>
                <a:gd name="T9" fmla="*/ 104 h 29"/>
                <a:gd name="T10" fmla="*/ 259 w 37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9">
                  <a:moveTo>
                    <a:pt x="17" y="0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2"/>
                    <a:pt x="12" y="29"/>
                    <a:pt x="22" y="26"/>
                  </a:cubicBezTo>
                  <a:cubicBezTo>
                    <a:pt x="33" y="23"/>
                    <a:pt x="37" y="13"/>
                    <a:pt x="33" y="7"/>
                  </a:cubicBezTo>
                  <a:cubicBezTo>
                    <a:pt x="29" y="2"/>
                    <a:pt x="26" y="1"/>
                    <a:pt x="17" y="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7" name="Freeform 1479">
              <a:extLst>
                <a:ext uri="{FF2B5EF4-FFF2-40B4-BE49-F238E27FC236}">
                  <a16:creationId xmlns:a16="http://schemas.microsoft.com/office/drawing/2014/main" id="{94AC5909-14E8-46A0-8EFD-47FB12ABA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10"/>
              <a:ext cx="73" cy="57"/>
            </a:xfrm>
            <a:custGeom>
              <a:avLst/>
              <a:gdLst>
                <a:gd name="T0" fmla="*/ 413 w 29"/>
                <a:gd name="T1" fmla="*/ 62 h 23"/>
                <a:gd name="T2" fmla="*/ 335 w 29"/>
                <a:gd name="T3" fmla="*/ 0 h 23"/>
                <a:gd name="T4" fmla="*/ 400 w 29"/>
                <a:gd name="T5" fmla="*/ 42 h 23"/>
                <a:gd name="T6" fmla="*/ 222 w 29"/>
                <a:gd name="T7" fmla="*/ 320 h 23"/>
                <a:gd name="T8" fmla="*/ 0 w 29"/>
                <a:gd name="T9" fmla="*/ 287 h 23"/>
                <a:gd name="T10" fmla="*/ 242 w 29"/>
                <a:gd name="T11" fmla="*/ 337 h 23"/>
                <a:gd name="T12" fmla="*/ 413 w 29"/>
                <a:gd name="T13" fmla="*/ 6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3">
                  <a:moveTo>
                    <a:pt x="26" y="4"/>
                  </a:moveTo>
                  <a:cubicBezTo>
                    <a:pt x="24" y="2"/>
                    <a:pt x="23" y="1"/>
                    <a:pt x="21" y="0"/>
                  </a:cubicBezTo>
                  <a:cubicBezTo>
                    <a:pt x="23" y="0"/>
                    <a:pt x="23" y="2"/>
                    <a:pt x="25" y="3"/>
                  </a:cubicBezTo>
                  <a:cubicBezTo>
                    <a:pt x="28" y="9"/>
                    <a:pt x="24" y="18"/>
                    <a:pt x="14" y="21"/>
                  </a:cubicBezTo>
                  <a:cubicBezTo>
                    <a:pt x="9" y="22"/>
                    <a:pt x="4" y="21"/>
                    <a:pt x="0" y="19"/>
                  </a:cubicBezTo>
                  <a:cubicBezTo>
                    <a:pt x="4" y="22"/>
                    <a:pt x="10" y="23"/>
                    <a:pt x="15" y="22"/>
                  </a:cubicBezTo>
                  <a:cubicBezTo>
                    <a:pt x="25" y="19"/>
                    <a:pt x="29" y="9"/>
                    <a:pt x="26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8" name="Freeform 1480">
              <a:extLst>
                <a:ext uri="{FF2B5EF4-FFF2-40B4-BE49-F238E27FC236}">
                  <a16:creationId xmlns:a16="http://schemas.microsoft.com/office/drawing/2014/main" id="{ACC3C2B3-F646-4E24-9D6C-370EA2EF1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300"/>
              <a:ext cx="68" cy="57"/>
            </a:xfrm>
            <a:custGeom>
              <a:avLst/>
              <a:gdLst>
                <a:gd name="T0" fmla="*/ 20 w 27"/>
                <a:gd name="T1" fmla="*/ 196 h 23"/>
                <a:gd name="T2" fmla="*/ 83 w 27"/>
                <a:gd name="T3" fmla="*/ 62 h 23"/>
                <a:gd name="T4" fmla="*/ 254 w 27"/>
                <a:gd name="T5" fmla="*/ 12 h 23"/>
                <a:gd name="T6" fmla="*/ 431 w 27"/>
                <a:gd name="T7" fmla="*/ 62 h 23"/>
                <a:gd name="T8" fmla="*/ 242 w 27"/>
                <a:gd name="T9" fmla="*/ 12 h 23"/>
                <a:gd name="T10" fmla="*/ 63 w 27"/>
                <a:gd name="T11" fmla="*/ 42 h 23"/>
                <a:gd name="T12" fmla="*/ 0 w 27"/>
                <a:gd name="T13" fmla="*/ 196 h 23"/>
                <a:gd name="T14" fmla="*/ 113 w 27"/>
                <a:gd name="T15" fmla="*/ 349 h 23"/>
                <a:gd name="T16" fmla="*/ 20 w 27"/>
                <a:gd name="T17" fmla="*/ 196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3">
                  <a:moveTo>
                    <a:pt x="1" y="13"/>
                  </a:moveTo>
                  <a:cubicBezTo>
                    <a:pt x="1" y="9"/>
                    <a:pt x="3" y="6"/>
                    <a:pt x="5" y="4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22" y="2"/>
                    <a:pt x="25" y="2"/>
                    <a:pt x="27" y="4"/>
                  </a:cubicBezTo>
                  <a:cubicBezTo>
                    <a:pt x="25" y="2"/>
                    <a:pt x="21" y="1"/>
                    <a:pt x="15" y="1"/>
                  </a:cubicBezTo>
                  <a:cubicBezTo>
                    <a:pt x="11" y="0"/>
                    <a:pt x="7" y="0"/>
                    <a:pt x="4" y="3"/>
                  </a:cubicBezTo>
                  <a:cubicBezTo>
                    <a:pt x="2" y="6"/>
                    <a:pt x="0" y="9"/>
                    <a:pt x="0" y="13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3" y="21"/>
                    <a:pt x="1" y="17"/>
                    <a:pt x="1" y="1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9" name="Freeform 1481">
              <a:extLst>
                <a:ext uri="{FF2B5EF4-FFF2-40B4-BE49-F238E27FC236}">
                  <a16:creationId xmlns:a16="http://schemas.microsoft.com/office/drawing/2014/main" id="{E8256C88-D0CB-4DE7-8D0F-7A1681C5E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3312"/>
              <a:ext cx="62" cy="38"/>
            </a:xfrm>
            <a:custGeom>
              <a:avLst/>
              <a:gdLst>
                <a:gd name="T0" fmla="*/ 278 w 25"/>
                <a:gd name="T1" fmla="*/ 51 h 15"/>
                <a:gd name="T2" fmla="*/ 154 w 25"/>
                <a:gd name="T3" fmla="*/ 225 h 15"/>
                <a:gd name="T4" fmla="*/ 30 w 25"/>
                <a:gd name="T5" fmla="*/ 51 h 15"/>
                <a:gd name="T6" fmla="*/ 278 w 25"/>
                <a:gd name="T7" fmla="*/ 5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18" y="3"/>
                  </a:moveTo>
                  <a:cubicBezTo>
                    <a:pt x="25" y="7"/>
                    <a:pt x="19" y="15"/>
                    <a:pt x="10" y="14"/>
                  </a:cubicBezTo>
                  <a:cubicBezTo>
                    <a:pt x="0" y="12"/>
                    <a:pt x="0" y="6"/>
                    <a:pt x="2" y="3"/>
                  </a:cubicBezTo>
                  <a:cubicBezTo>
                    <a:pt x="5" y="0"/>
                    <a:pt x="14" y="0"/>
                    <a:pt x="18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0" name="Freeform 1482">
              <a:extLst>
                <a:ext uri="{FF2B5EF4-FFF2-40B4-BE49-F238E27FC236}">
                  <a16:creationId xmlns:a16="http://schemas.microsoft.com/office/drawing/2014/main" id="{E14DFC80-C876-4B8C-B50B-604F99170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27"/>
              <a:ext cx="53" cy="23"/>
            </a:xfrm>
            <a:custGeom>
              <a:avLst/>
              <a:gdLst>
                <a:gd name="T0" fmla="*/ 318 w 21"/>
                <a:gd name="T1" fmla="*/ 0 h 9"/>
                <a:gd name="T2" fmla="*/ 126 w 21"/>
                <a:gd name="T3" fmla="*/ 97 h 9"/>
                <a:gd name="T4" fmla="*/ 0 w 21"/>
                <a:gd name="T5" fmla="*/ 20 h 9"/>
                <a:gd name="T6" fmla="*/ 146 w 21"/>
                <a:gd name="T7" fmla="*/ 130 h 9"/>
                <a:gd name="T8" fmla="*/ 318 w 21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20" y="0"/>
                  </a:moveTo>
                  <a:cubicBezTo>
                    <a:pt x="20" y="4"/>
                    <a:pt x="15" y="7"/>
                    <a:pt x="8" y="6"/>
                  </a:cubicBezTo>
                  <a:cubicBezTo>
                    <a:pt x="3" y="5"/>
                    <a:pt x="1" y="3"/>
                    <a:pt x="0" y="1"/>
                  </a:cubicBezTo>
                  <a:cubicBezTo>
                    <a:pt x="0" y="4"/>
                    <a:pt x="3" y="7"/>
                    <a:pt x="9" y="8"/>
                  </a:cubicBezTo>
                  <a:cubicBezTo>
                    <a:pt x="16" y="9"/>
                    <a:pt x="21" y="4"/>
                    <a:pt x="2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1" name="Freeform 1483">
              <a:extLst>
                <a:ext uri="{FF2B5EF4-FFF2-40B4-BE49-F238E27FC236}">
                  <a16:creationId xmlns:a16="http://schemas.microsoft.com/office/drawing/2014/main" id="{0F29142E-03B0-46AB-B86C-761D7649B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312"/>
              <a:ext cx="25" cy="5"/>
            </a:xfrm>
            <a:custGeom>
              <a:avLst/>
              <a:gdLst>
                <a:gd name="T0" fmla="*/ 158 w 10"/>
                <a:gd name="T1" fmla="*/ 20 h 2"/>
                <a:gd name="T2" fmla="*/ 0 w 10"/>
                <a:gd name="T3" fmla="*/ 33 h 2"/>
                <a:gd name="T4" fmla="*/ 158 w 10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7" y="0"/>
                    <a:pt x="2" y="0"/>
                    <a:pt x="0" y="2"/>
                  </a:cubicBezTo>
                  <a:cubicBezTo>
                    <a:pt x="2" y="1"/>
                    <a:pt x="7" y="1"/>
                    <a:pt x="1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2" name="Freeform 1484">
              <a:extLst>
                <a:ext uri="{FF2B5EF4-FFF2-40B4-BE49-F238E27FC236}">
                  <a16:creationId xmlns:a16="http://schemas.microsoft.com/office/drawing/2014/main" id="{C4914DB6-A217-4E2C-A2F5-2FEC9D6CA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3337"/>
              <a:ext cx="40" cy="18"/>
            </a:xfrm>
            <a:custGeom>
              <a:avLst/>
              <a:gdLst>
                <a:gd name="T0" fmla="*/ 0 w 16"/>
                <a:gd name="T1" fmla="*/ 33 h 7"/>
                <a:gd name="T2" fmla="*/ 250 w 16"/>
                <a:gd name="T3" fmla="*/ 0 h 7"/>
                <a:gd name="T4" fmla="*/ 0 w 1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0" y="2"/>
                  </a:moveTo>
                  <a:cubicBezTo>
                    <a:pt x="2" y="4"/>
                    <a:pt x="12" y="6"/>
                    <a:pt x="16" y="0"/>
                  </a:cubicBezTo>
                  <a:cubicBezTo>
                    <a:pt x="15" y="3"/>
                    <a:pt x="7" y="7"/>
                    <a:pt x="0" y="2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3" name="Freeform 1485">
              <a:extLst>
                <a:ext uri="{FF2B5EF4-FFF2-40B4-BE49-F238E27FC236}">
                  <a16:creationId xmlns:a16="http://schemas.microsoft.com/office/drawing/2014/main" id="{DC545ABF-8632-4E90-A137-4285C6AB8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300"/>
              <a:ext cx="92" cy="72"/>
            </a:xfrm>
            <a:custGeom>
              <a:avLst/>
              <a:gdLst>
                <a:gd name="T0" fmla="*/ 259 w 37"/>
                <a:gd name="T1" fmla="*/ 0 h 29"/>
                <a:gd name="T2" fmla="*/ 75 w 37"/>
                <a:gd name="T3" fmla="*/ 42 h 29"/>
                <a:gd name="T4" fmla="*/ 0 w 37"/>
                <a:gd name="T5" fmla="*/ 196 h 29"/>
                <a:gd name="T6" fmla="*/ 341 w 37"/>
                <a:gd name="T7" fmla="*/ 400 h 29"/>
                <a:gd name="T8" fmla="*/ 507 w 37"/>
                <a:gd name="T9" fmla="*/ 104 h 29"/>
                <a:gd name="T10" fmla="*/ 259 w 37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9">
                  <a:moveTo>
                    <a:pt x="17" y="0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2"/>
                    <a:pt x="12" y="29"/>
                    <a:pt x="22" y="26"/>
                  </a:cubicBezTo>
                  <a:cubicBezTo>
                    <a:pt x="33" y="23"/>
                    <a:pt x="37" y="13"/>
                    <a:pt x="33" y="7"/>
                  </a:cubicBezTo>
                  <a:cubicBezTo>
                    <a:pt x="29" y="2"/>
                    <a:pt x="26" y="1"/>
                    <a:pt x="17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4" name="Freeform 1486">
              <a:extLst>
                <a:ext uri="{FF2B5EF4-FFF2-40B4-BE49-F238E27FC236}">
                  <a16:creationId xmlns:a16="http://schemas.microsoft.com/office/drawing/2014/main" id="{E46E570E-3579-40E0-81A7-09B419F06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20"/>
              <a:ext cx="53" cy="30"/>
            </a:xfrm>
            <a:custGeom>
              <a:avLst/>
              <a:gdLst>
                <a:gd name="T0" fmla="*/ 275 w 21"/>
                <a:gd name="T1" fmla="*/ 0 h 12"/>
                <a:gd name="T2" fmla="*/ 305 w 21"/>
                <a:gd name="T3" fmla="*/ 95 h 12"/>
                <a:gd name="T4" fmla="*/ 146 w 21"/>
                <a:gd name="T5" fmla="*/ 175 h 12"/>
                <a:gd name="T6" fmla="*/ 20 w 21"/>
                <a:gd name="T7" fmla="*/ 95 h 12"/>
                <a:gd name="T8" fmla="*/ 20 w 21"/>
                <a:gd name="T9" fmla="*/ 0 h 12"/>
                <a:gd name="T10" fmla="*/ 20 w 21"/>
                <a:gd name="T11" fmla="*/ 95 h 12"/>
                <a:gd name="T12" fmla="*/ 146 w 21"/>
                <a:gd name="T13" fmla="*/ 175 h 12"/>
                <a:gd name="T14" fmla="*/ 318 w 21"/>
                <a:gd name="T15" fmla="*/ 95 h 12"/>
                <a:gd name="T16" fmla="*/ 275 w 21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2">
                  <a:moveTo>
                    <a:pt x="17" y="0"/>
                  </a:moveTo>
                  <a:cubicBezTo>
                    <a:pt x="20" y="1"/>
                    <a:pt x="20" y="4"/>
                    <a:pt x="19" y="6"/>
                  </a:cubicBezTo>
                  <a:cubicBezTo>
                    <a:pt x="18" y="9"/>
                    <a:pt x="14" y="11"/>
                    <a:pt x="9" y="11"/>
                  </a:cubicBezTo>
                  <a:cubicBezTo>
                    <a:pt x="3" y="10"/>
                    <a:pt x="1" y="7"/>
                    <a:pt x="1" y="6"/>
                  </a:cubicBezTo>
                  <a:cubicBezTo>
                    <a:pt x="0" y="4"/>
                    <a:pt x="0" y="1"/>
                    <a:pt x="1" y="0"/>
                  </a:cubicBezTo>
                  <a:cubicBezTo>
                    <a:pt x="0" y="1"/>
                    <a:pt x="0" y="4"/>
                    <a:pt x="1" y="6"/>
                  </a:cubicBezTo>
                  <a:cubicBezTo>
                    <a:pt x="1" y="8"/>
                    <a:pt x="3" y="10"/>
                    <a:pt x="9" y="11"/>
                  </a:cubicBezTo>
                  <a:cubicBezTo>
                    <a:pt x="15" y="12"/>
                    <a:pt x="18" y="9"/>
                    <a:pt x="20" y="6"/>
                  </a:cubicBezTo>
                  <a:cubicBezTo>
                    <a:pt x="21" y="4"/>
                    <a:pt x="20" y="2"/>
                    <a:pt x="17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5" name="Freeform 1487">
              <a:extLst>
                <a:ext uri="{FF2B5EF4-FFF2-40B4-BE49-F238E27FC236}">
                  <a16:creationId xmlns:a16="http://schemas.microsoft.com/office/drawing/2014/main" id="{8C874D81-954C-4786-90AB-151C5B757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3670"/>
              <a:ext cx="90" cy="82"/>
            </a:xfrm>
            <a:custGeom>
              <a:avLst/>
              <a:gdLst>
                <a:gd name="T0" fmla="*/ 145 w 36"/>
                <a:gd name="T1" fmla="*/ 92 h 33"/>
                <a:gd name="T2" fmla="*/ 20 w 36"/>
                <a:gd name="T3" fmla="*/ 229 h 33"/>
                <a:gd name="T4" fmla="*/ 50 w 36"/>
                <a:gd name="T5" fmla="*/ 403 h 33"/>
                <a:gd name="T6" fmla="*/ 438 w 36"/>
                <a:gd name="T7" fmla="*/ 370 h 33"/>
                <a:gd name="T8" fmla="*/ 408 w 36"/>
                <a:gd name="T9" fmla="*/ 30 h 33"/>
                <a:gd name="T10" fmla="*/ 145 w 36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6"/>
                  </a:moveTo>
                  <a:cubicBezTo>
                    <a:pt x="5" y="8"/>
                    <a:pt x="2" y="10"/>
                    <a:pt x="1" y="15"/>
                  </a:cubicBezTo>
                  <a:cubicBezTo>
                    <a:pt x="0" y="18"/>
                    <a:pt x="0" y="22"/>
                    <a:pt x="3" y="26"/>
                  </a:cubicBezTo>
                  <a:cubicBezTo>
                    <a:pt x="8" y="33"/>
                    <a:pt x="21" y="32"/>
                    <a:pt x="28" y="24"/>
                  </a:cubicBezTo>
                  <a:cubicBezTo>
                    <a:pt x="36" y="16"/>
                    <a:pt x="33" y="5"/>
                    <a:pt x="26" y="2"/>
                  </a:cubicBezTo>
                  <a:cubicBezTo>
                    <a:pt x="20" y="0"/>
                    <a:pt x="17" y="1"/>
                    <a:pt x="9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6" name="Freeform 1488">
              <a:extLst>
                <a:ext uri="{FF2B5EF4-FFF2-40B4-BE49-F238E27FC236}">
                  <a16:creationId xmlns:a16="http://schemas.microsoft.com/office/drawing/2014/main" id="{2DDD27AA-CEB0-4511-A69D-B6D8F0C37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3675"/>
              <a:ext cx="55" cy="70"/>
            </a:xfrm>
            <a:custGeom>
              <a:avLst/>
              <a:gdLst>
                <a:gd name="T0" fmla="*/ 208 w 22"/>
                <a:gd name="T1" fmla="*/ 20 h 28"/>
                <a:gd name="T2" fmla="*/ 125 w 22"/>
                <a:gd name="T3" fmla="*/ 0 h 28"/>
                <a:gd name="T4" fmla="*/ 188 w 22"/>
                <a:gd name="T5" fmla="*/ 20 h 28"/>
                <a:gd name="T6" fmla="*/ 220 w 22"/>
                <a:gd name="T7" fmla="*/ 345 h 28"/>
                <a:gd name="T8" fmla="*/ 0 w 22"/>
                <a:gd name="T9" fmla="*/ 438 h 28"/>
                <a:gd name="T10" fmla="*/ 238 w 22"/>
                <a:gd name="T11" fmla="*/ 345 h 28"/>
                <a:gd name="T12" fmla="*/ 208 w 22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8">
                  <a:moveTo>
                    <a:pt x="13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8" y="4"/>
                    <a:pt x="21" y="14"/>
                    <a:pt x="14" y="22"/>
                  </a:cubicBezTo>
                  <a:cubicBezTo>
                    <a:pt x="10" y="26"/>
                    <a:pt x="5" y="28"/>
                    <a:pt x="0" y="28"/>
                  </a:cubicBezTo>
                  <a:cubicBezTo>
                    <a:pt x="5" y="28"/>
                    <a:pt x="11" y="26"/>
                    <a:pt x="15" y="22"/>
                  </a:cubicBezTo>
                  <a:cubicBezTo>
                    <a:pt x="22" y="14"/>
                    <a:pt x="19" y="4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7" name="Freeform 1489">
              <a:extLst>
                <a:ext uri="{FF2B5EF4-FFF2-40B4-BE49-F238E27FC236}">
                  <a16:creationId xmlns:a16="http://schemas.microsoft.com/office/drawing/2014/main" id="{50800D0C-8B1E-46BB-8BD3-0A0F827A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3675"/>
              <a:ext cx="50" cy="70"/>
            </a:xfrm>
            <a:custGeom>
              <a:avLst/>
              <a:gdLst>
                <a:gd name="T0" fmla="*/ 50 w 20"/>
                <a:gd name="T1" fmla="*/ 363 h 28"/>
                <a:gd name="T2" fmla="*/ 20 w 20"/>
                <a:gd name="T3" fmla="*/ 208 h 28"/>
                <a:gd name="T4" fmla="*/ 145 w 20"/>
                <a:gd name="T5" fmla="*/ 63 h 28"/>
                <a:gd name="T6" fmla="*/ 313 w 20"/>
                <a:gd name="T7" fmla="*/ 0 h 28"/>
                <a:gd name="T8" fmla="*/ 125 w 20"/>
                <a:gd name="T9" fmla="*/ 63 h 28"/>
                <a:gd name="T10" fmla="*/ 0 w 20"/>
                <a:gd name="T11" fmla="*/ 208 h 28"/>
                <a:gd name="T12" fmla="*/ 33 w 20"/>
                <a:gd name="T13" fmla="*/ 363 h 28"/>
                <a:gd name="T14" fmla="*/ 220 w 20"/>
                <a:gd name="T15" fmla="*/ 438 h 28"/>
                <a:gd name="T16" fmla="*/ 50 w 20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8">
                  <a:moveTo>
                    <a:pt x="3" y="23"/>
                  </a:moveTo>
                  <a:cubicBezTo>
                    <a:pt x="1" y="20"/>
                    <a:pt x="1" y="16"/>
                    <a:pt x="1" y="13"/>
                  </a:cubicBezTo>
                  <a:cubicBezTo>
                    <a:pt x="2" y="9"/>
                    <a:pt x="5" y="7"/>
                    <a:pt x="9" y="4"/>
                  </a:cubicBezTo>
                  <a:cubicBezTo>
                    <a:pt x="14" y="2"/>
                    <a:pt x="17" y="0"/>
                    <a:pt x="20" y="0"/>
                  </a:cubicBezTo>
                  <a:cubicBezTo>
                    <a:pt x="16" y="0"/>
                    <a:pt x="13" y="1"/>
                    <a:pt x="8" y="4"/>
                  </a:cubicBezTo>
                  <a:cubicBezTo>
                    <a:pt x="4" y="7"/>
                    <a:pt x="1" y="9"/>
                    <a:pt x="0" y="13"/>
                  </a:cubicBezTo>
                  <a:cubicBezTo>
                    <a:pt x="0" y="16"/>
                    <a:pt x="0" y="20"/>
                    <a:pt x="2" y="23"/>
                  </a:cubicBezTo>
                  <a:cubicBezTo>
                    <a:pt x="5" y="27"/>
                    <a:pt x="9" y="28"/>
                    <a:pt x="14" y="28"/>
                  </a:cubicBezTo>
                  <a:cubicBezTo>
                    <a:pt x="10" y="28"/>
                    <a:pt x="6" y="26"/>
                    <a:pt x="3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8" name="Freeform 1490">
              <a:extLst>
                <a:ext uri="{FF2B5EF4-FFF2-40B4-BE49-F238E27FC236}">
                  <a16:creationId xmlns:a16="http://schemas.microsoft.com/office/drawing/2014/main" id="{2B19D97A-E524-4AB8-B933-B1EE619B7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690"/>
              <a:ext cx="53" cy="45"/>
            </a:xfrm>
            <a:custGeom>
              <a:avLst/>
              <a:gdLst>
                <a:gd name="T0" fmla="*/ 209 w 21"/>
                <a:gd name="T1" fmla="*/ 0 h 18"/>
                <a:gd name="T2" fmla="*/ 209 w 21"/>
                <a:gd name="T3" fmla="*/ 220 h 18"/>
                <a:gd name="T4" fmla="*/ 20 w 21"/>
                <a:gd name="T5" fmla="*/ 145 h 18"/>
                <a:gd name="T6" fmla="*/ 209 w 2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13" y="0"/>
                  </a:moveTo>
                  <a:cubicBezTo>
                    <a:pt x="21" y="0"/>
                    <a:pt x="21" y="10"/>
                    <a:pt x="13" y="14"/>
                  </a:cubicBezTo>
                  <a:cubicBezTo>
                    <a:pt x="4" y="18"/>
                    <a:pt x="0" y="12"/>
                    <a:pt x="1" y="9"/>
                  </a:cubicBezTo>
                  <a:cubicBezTo>
                    <a:pt x="1" y="5"/>
                    <a:pt x="8" y="0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9" name="Freeform 1491">
              <a:extLst>
                <a:ext uri="{FF2B5EF4-FFF2-40B4-BE49-F238E27FC236}">
                  <a16:creationId xmlns:a16="http://schemas.microsoft.com/office/drawing/2014/main" id="{69F141E1-04CA-4554-AA54-A6696660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692"/>
              <a:ext cx="48" cy="38"/>
            </a:xfrm>
            <a:custGeom>
              <a:avLst/>
              <a:gdLst>
                <a:gd name="T0" fmla="*/ 243 w 19"/>
                <a:gd name="T1" fmla="*/ 0 h 15"/>
                <a:gd name="T2" fmla="*/ 159 w 19"/>
                <a:gd name="T3" fmla="*/ 193 h 15"/>
                <a:gd name="T4" fmla="*/ 0 w 19"/>
                <a:gd name="T5" fmla="*/ 193 h 15"/>
                <a:gd name="T6" fmla="*/ 179 w 19"/>
                <a:gd name="T7" fmla="*/ 213 h 15"/>
                <a:gd name="T8" fmla="*/ 243 w 1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5" y="0"/>
                  </a:moveTo>
                  <a:cubicBezTo>
                    <a:pt x="17" y="3"/>
                    <a:pt x="16" y="9"/>
                    <a:pt x="10" y="12"/>
                  </a:cubicBezTo>
                  <a:cubicBezTo>
                    <a:pt x="5" y="14"/>
                    <a:pt x="2" y="13"/>
                    <a:pt x="0" y="12"/>
                  </a:cubicBezTo>
                  <a:cubicBezTo>
                    <a:pt x="2" y="14"/>
                    <a:pt x="5" y="15"/>
                    <a:pt x="11" y="13"/>
                  </a:cubicBezTo>
                  <a:cubicBezTo>
                    <a:pt x="17" y="9"/>
                    <a:pt x="19" y="3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0" name="Freeform 1492">
              <a:extLst>
                <a:ext uri="{FF2B5EF4-FFF2-40B4-BE49-F238E27FC236}">
                  <a16:creationId xmlns:a16="http://schemas.microsoft.com/office/drawing/2014/main" id="{7989A5A9-D976-4A7A-9283-AD312290E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690"/>
              <a:ext cx="20" cy="17"/>
            </a:xfrm>
            <a:custGeom>
              <a:avLst/>
              <a:gdLst>
                <a:gd name="T0" fmla="*/ 125 w 8"/>
                <a:gd name="T1" fmla="*/ 0 h 7"/>
                <a:gd name="T2" fmla="*/ 0 w 8"/>
                <a:gd name="T3" fmla="*/ 100 h 7"/>
                <a:gd name="T4" fmla="*/ 125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5" y="1"/>
                    <a:pt x="1" y="4"/>
                    <a:pt x="0" y="7"/>
                  </a:cubicBezTo>
                  <a:cubicBezTo>
                    <a:pt x="1" y="5"/>
                    <a:pt x="5" y="2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1" name="Freeform 1493">
              <a:extLst>
                <a:ext uri="{FF2B5EF4-FFF2-40B4-BE49-F238E27FC236}">
                  <a16:creationId xmlns:a16="http://schemas.microsoft.com/office/drawing/2014/main" id="{A86D62EF-BF85-4FFB-8F54-B8F292D60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3702"/>
              <a:ext cx="32" cy="28"/>
            </a:xfrm>
            <a:custGeom>
              <a:avLst/>
              <a:gdLst>
                <a:gd name="T0" fmla="*/ 0 w 13"/>
                <a:gd name="T1" fmla="*/ 163 h 11"/>
                <a:gd name="T2" fmla="*/ 182 w 13"/>
                <a:gd name="T3" fmla="*/ 0 h 11"/>
                <a:gd name="T4" fmla="*/ 0 w 13"/>
                <a:gd name="T5" fmla="*/ 16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0"/>
                  </a:moveTo>
                  <a:cubicBezTo>
                    <a:pt x="3" y="11"/>
                    <a:pt x="12" y="7"/>
                    <a:pt x="12" y="0"/>
                  </a:cubicBezTo>
                  <a:cubicBezTo>
                    <a:pt x="13" y="3"/>
                    <a:pt x="9" y="11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2" name="Freeform 1494">
              <a:extLst>
                <a:ext uri="{FF2B5EF4-FFF2-40B4-BE49-F238E27FC236}">
                  <a16:creationId xmlns:a16="http://schemas.microsoft.com/office/drawing/2014/main" id="{0ED017AE-4B3A-4F26-9E87-7B5D7DD64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3670"/>
              <a:ext cx="90" cy="82"/>
            </a:xfrm>
            <a:custGeom>
              <a:avLst/>
              <a:gdLst>
                <a:gd name="T0" fmla="*/ 145 w 36"/>
                <a:gd name="T1" fmla="*/ 92 h 33"/>
                <a:gd name="T2" fmla="*/ 20 w 36"/>
                <a:gd name="T3" fmla="*/ 229 h 33"/>
                <a:gd name="T4" fmla="*/ 50 w 36"/>
                <a:gd name="T5" fmla="*/ 403 h 33"/>
                <a:gd name="T6" fmla="*/ 438 w 36"/>
                <a:gd name="T7" fmla="*/ 370 h 33"/>
                <a:gd name="T8" fmla="*/ 408 w 36"/>
                <a:gd name="T9" fmla="*/ 30 h 33"/>
                <a:gd name="T10" fmla="*/ 145 w 36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6"/>
                  </a:moveTo>
                  <a:cubicBezTo>
                    <a:pt x="5" y="8"/>
                    <a:pt x="2" y="10"/>
                    <a:pt x="1" y="15"/>
                  </a:cubicBezTo>
                  <a:cubicBezTo>
                    <a:pt x="0" y="18"/>
                    <a:pt x="0" y="22"/>
                    <a:pt x="3" y="26"/>
                  </a:cubicBezTo>
                  <a:cubicBezTo>
                    <a:pt x="8" y="33"/>
                    <a:pt x="21" y="32"/>
                    <a:pt x="28" y="24"/>
                  </a:cubicBezTo>
                  <a:cubicBezTo>
                    <a:pt x="36" y="16"/>
                    <a:pt x="33" y="5"/>
                    <a:pt x="26" y="2"/>
                  </a:cubicBezTo>
                  <a:cubicBezTo>
                    <a:pt x="20" y="0"/>
                    <a:pt x="17" y="1"/>
                    <a:pt x="9" y="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3" name="Freeform 1495">
              <a:extLst>
                <a:ext uri="{FF2B5EF4-FFF2-40B4-BE49-F238E27FC236}">
                  <a16:creationId xmlns:a16="http://schemas.microsoft.com/office/drawing/2014/main" id="{531F3EF1-0752-436D-8687-42EB70079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3690"/>
              <a:ext cx="47" cy="40"/>
            </a:xfrm>
            <a:custGeom>
              <a:avLst/>
              <a:gdLst>
                <a:gd name="T0" fmla="*/ 183 w 19"/>
                <a:gd name="T1" fmla="*/ 0 h 16"/>
                <a:gd name="T2" fmla="*/ 275 w 19"/>
                <a:gd name="T3" fmla="*/ 63 h 16"/>
                <a:gd name="T4" fmla="*/ 183 w 19"/>
                <a:gd name="T5" fmla="*/ 220 h 16"/>
                <a:gd name="T6" fmla="*/ 30 w 19"/>
                <a:gd name="T7" fmla="*/ 220 h 16"/>
                <a:gd name="T8" fmla="*/ 0 w 19"/>
                <a:gd name="T9" fmla="*/ 145 h 16"/>
                <a:gd name="T10" fmla="*/ 30 w 19"/>
                <a:gd name="T11" fmla="*/ 220 h 16"/>
                <a:gd name="T12" fmla="*/ 183 w 19"/>
                <a:gd name="T13" fmla="*/ 220 h 16"/>
                <a:gd name="T14" fmla="*/ 275 w 19"/>
                <a:gd name="T15" fmla="*/ 63 h 16"/>
                <a:gd name="T16" fmla="*/ 183 w 19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6">
                  <a:moveTo>
                    <a:pt x="12" y="0"/>
                  </a:moveTo>
                  <a:cubicBezTo>
                    <a:pt x="15" y="0"/>
                    <a:pt x="17" y="2"/>
                    <a:pt x="18" y="4"/>
                  </a:cubicBezTo>
                  <a:cubicBezTo>
                    <a:pt x="19" y="7"/>
                    <a:pt x="17" y="11"/>
                    <a:pt x="12" y="14"/>
                  </a:cubicBezTo>
                  <a:cubicBezTo>
                    <a:pt x="7" y="16"/>
                    <a:pt x="4" y="15"/>
                    <a:pt x="2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0" y="11"/>
                    <a:pt x="0" y="13"/>
                    <a:pt x="2" y="14"/>
                  </a:cubicBezTo>
                  <a:cubicBezTo>
                    <a:pt x="4" y="15"/>
                    <a:pt x="7" y="16"/>
                    <a:pt x="12" y="14"/>
                  </a:cubicBezTo>
                  <a:cubicBezTo>
                    <a:pt x="17" y="11"/>
                    <a:pt x="19" y="7"/>
                    <a:pt x="18" y="4"/>
                  </a:cubicBezTo>
                  <a:cubicBezTo>
                    <a:pt x="18" y="1"/>
                    <a:pt x="15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4" name="Freeform 1496">
              <a:extLst>
                <a:ext uri="{FF2B5EF4-FFF2-40B4-BE49-F238E27FC236}">
                  <a16:creationId xmlns:a16="http://schemas.microsoft.com/office/drawing/2014/main" id="{26DAEAF6-B066-4905-BF39-3BC55930E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745"/>
              <a:ext cx="87" cy="85"/>
            </a:xfrm>
            <a:custGeom>
              <a:avLst/>
              <a:gdLst>
                <a:gd name="T0" fmla="*/ 0 w 35"/>
                <a:gd name="T1" fmla="*/ 363 h 34"/>
                <a:gd name="T2" fmla="*/ 186 w 35"/>
                <a:gd name="T3" fmla="*/ 533 h 34"/>
                <a:gd name="T4" fmla="*/ 462 w 35"/>
                <a:gd name="T5" fmla="*/ 363 h 34"/>
                <a:gd name="T6" fmla="*/ 462 w 35"/>
                <a:gd name="T7" fmla="*/ 113 h 34"/>
                <a:gd name="T8" fmla="*/ 0 w 35"/>
                <a:gd name="T9" fmla="*/ 36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3"/>
                  </a:moveTo>
                  <a:cubicBezTo>
                    <a:pt x="0" y="30"/>
                    <a:pt x="5" y="34"/>
                    <a:pt x="12" y="34"/>
                  </a:cubicBezTo>
                  <a:cubicBezTo>
                    <a:pt x="18" y="34"/>
                    <a:pt x="26" y="29"/>
                    <a:pt x="30" y="23"/>
                  </a:cubicBezTo>
                  <a:cubicBezTo>
                    <a:pt x="35" y="16"/>
                    <a:pt x="33" y="11"/>
                    <a:pt x="30" y="7"/>
                  </a:cubicBezTo>
                  <a:cubicBezTo>
                    <a:pt x="22" y="0"/>
                    <a:pt x="1" y="11"/>
                    <a:pt x="0" y="2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5" name="Freeform 1497">
              <a:extLst>
                <a:ext uri="{FF2B5EF4-FFF2-40B4-BE49-F238E27FC236}">
                  <a16:creationId xmlns:a16="http://schemas.microsoft.com/office/drawing/2014/main" id="{082262A6-F2DD-4AAA-8D34-69B422791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747"/>
              <a:ext cx="80" cy="53"/>
            </a:xfrm>
            <a:custGeom>
              <a:avLst/>
              <a:gdLst>
                <a:gd name="T0" fmla="*/ 0 w 32"/>
                <a:gd name="T1" fmla="*/ 338 h 21"/>
                <a:gd name="T2" fmla="*/ 438 w 32"/>
                <a:gd name="T3" fmla="*/ 126 h 21"/>
                <a:gd name="T4" fmla="*/ 488 w 32"/>
                <a:gd name="T5" fmla="*/ 255 h 21"/>
                <a:gd name="T6" fmla="*/ 438 w 32"/>
                <a:gd name="T7" fmla="*/ 114 h 21"/>
                <a:gd name="T8" fmla="*/ 0 w 32"/>
                <a:gd name="T9" fmla="*/ 33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1">
                  <a:moveTo>
                    <a:pt x="0" y="21"/>
                  </a:moveTo>
                  <a:cubicBezTo>
                    <a:pt x="2" y="10"/>
                    <a:pt x="21" y="1"/>
                    <a:pt x="28" y="8"/>
                  </a:cubicBezTo>
                  <a:cubicBezTo>
                    <a:pt x="30" y="10"/>
                    <a:pt x="32" y="13"/>
                    <a:pt x="31" y="16"/>
                  </a:cubicBezTo>
                  <a:cubicBezTo>
                    <a:pt x="32" y="12"/>
                    <a:pt x="31" y="9"/>
                    <a:pt x="28" y="7"/>
                  </a:cubicBezTo>
                  <a:cubicBezTo>
                    <a:pt x="21" y="0"/>
                    <a:pt x="1" y="10"/>
                    <a:pt x="0" y="2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6" name="Freeform 1498">
              <a:extLst>
                <a:ext uri="{FF2B5EF4-FFF2-40B4-BE49-F238E27FC236}">
                  <a16:creationId xmlns:a16="http://schemas.microsoft.com/office/drawing/2014/main" id="{4C0F0BFB-E10A-45B6-A284-15D6983F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802"/>
              <a:ext cx="70" cy="25"/>
            </a:xfrm>
            <a:custGeom>
              <a:avLst/>
              <a:gdLst>
                <a:gd name="T0" fmla="*/ 438 w 28"/>
                <a:gd name="T1" fmla="*/ 0 h 10"/>
                <a:gd name="T2" fmla="*/ 175 w 28"/>
                <a:gd name="T3" fmla="*/ 125 h 10"/>
                <a:gd name="T4" fmla="*/ 0 w 28"/>
                <a:gd name="T5" fmla="*/ 33 h 10"/>
                <a:gd name="T6" fmla="*/ 175 w 28"/>
                <a:gd name="T7" fmla="*/ 158 h 10"/>
                <a:gd name="T8" fmla="*/ 438 w 28"/>
                <a:gd name="T9" fmla="*/ 0 h 10"/>
                <a:gd name="T10" fmla="*/ 438 w 28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0">
                  <a:moveTo>
                    <a:pt x="28" y="0"/>
                  </a:moveTo>
                  <a:cubicBezTo>
                    <a:pt x="24" y="5"/>
                    <a:pt x="17" y="8"/>
                    <a:pt x="11" y="8"/>
                  </a:cubicBezTo>
                  <a:cubicBezTo>
                    <a:pt x="6" y="9"/>
                    <a:pt x="1" y="6"/>
                    <a:pt x="0" y="2"/>
                  </a:cubicBezTo>
                  <a:cubicBezTo>
                    <a:pt x="1" y="7"/>
                    <a:pt x="6" y="10"/>
                    <a:pt x="11" y="10"/>
                  </a:cubicBezTo>
                  <a:cubicBezTo>
                    <a:pt x="17" y="10"/>
                    <a:pt x="24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7" name="Freeform 1499">
              <a:extLst>
                <a:ext uri="{FF2B5EF4-FFF2-40B4-BE49-F238E27FC236}">
                  <a16:creationId xmlns:a16="http://schemas.microsoft.com/office/drawing/2014/main" id="{11610679-6345-4F06-A9D2-08CCC18DA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765"/>
              <a:ext cx="60" cy="50"/>
            </a:xfrm>
            <a:custGeom>
              <a:avLst/>
              <a:gdLst>
                <a:gd name="T0" fmla="*/ 333 w 24"/>
                <a:gd name="T1" fmla="*/ 63 h 20"/>
                <a:gd name="T2" fmla="*/ 175 w 24"/>
                <a:gd name="T3" fmla="*/ 283 h 20"/>
                <a:gd name="T4" fmla="*/ 33 w 24"/>
                <a:gd name="T5" fmla="*/ 208 h 20"/>
                <a:gd name="T6" fmla="*/ 333 w 24"/>
                <a:gd name="T7" fmla="*/ 6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0">
                  <a:moveTo>
                    <a:pt x="21" y="4"/>
                  </a:moveTo>
                  <a:cubicBezTo>
                    <a:pt x="24" y="9"/>
                    <a:pt x="17" y="16"/>
                    <a:pt x="11" y="18"/>
                  </a:cubicBezTo>
                  <a:cubicBezTo>
                    <a:pt x="6" y="20"/>
                    <a:pt x="0" y="18"/>
                    <a:pt x="2" y="13"/>
                  </a:cubicBezTo>
                  <a:cubicBezTo>
                    <a:pt x="4" y="7"/>
                    <a:pt x="17" y="0"/>
                    <a:pt x="21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8" name="Freeform 1500">
              <a:extLst>
                <a:ext uri="{FF2B5EF4-FFF2-40B4-BE49-F238E27FC236}">
                  <a16:creationId xmlns:a16="http://schemas.microsoft.com/office/drawing/2014/main" id="{DE0B8F91-36D7-4D14-9703-850B7872C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775"/>
              <a:ext cx="55" cy="37"/>
            </a:xfrm>
            <a:custGeom>
              <a:avLst/>
              <a:gdLst>
                <a:gd name="T0" fmla="*/ 145 w 22"/>
                <a:gd name="T1" fmla="*/ 183 h 15"/>
                <a:gd name="T2" fmla="*/ 0 w 22"/>
                <a:gd name="T3" fmla="*/ 183 h 15"/>
                <a:gd name="T4" fmla="*/ 145 w 22"/>
                <a:gd name="T5" fmla="*/ 212 h 15"/>
                <a:gd name="T6" fmla="*/ 300 w 22"/>
                <a:gd name="T7" fmla="*/ 0 h 15"/>
                <a:gd name="T8" fmla="*/ 283 w 22"/>
                <a:gd name="T9" fmla="*/ 0 h 15"/>
                <a:gd name="T10" fmla="*/ 145 w 22"/>
                <a:gd name="T11" fmla="*/ 18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5">
                  <a:moveTo>
                    <a:pt x="9" y="12"/>
                  </a:moveTo>
                  <a:cubicBezTo>
                    <a:pt x="5" y="14"/>
                    <a:pt x="1" y="14"/>
                    <a:pt x="0" y="12"/>
                  </a:cubicBezTo>
                  <a:cubicBezTo>
                    <a:pt x="1" y="15"/>
                    <a:pt x="5" y="15"/>
                    <a:pt x="9" y="14"/>
                  </a:cubicBezTo>
                  <a:cubicBezTo>
                    <a:pt x="15" y="12"/>
                    <a:pt x="22" y="5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5"/>
                    <a:pt x="14" y="10"/>
                    <a:pt x="9" y="12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9" name="Freeform 1501">
              <a:extLst>
                <a:ext uri="{FF2B5EF4-FFF2-40B4-BE49-F238E27FC236}">
                  <a16:creationId xmlns:a16="http://schemas.microsoft.com/office/drawing/2014/main" id="{C5026104-0746-413D-A425-71ED27142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770"/>
              <a:ext cx="37" cy="17"/>
            </a:xfrm>
            <a:custGeom>
              <a:avLst/>
              <a:gdLst>
                <a:gd name="T0" fmla="*/ 0 w 15"/>
                <a:gd name="T1" fmla="*/ 100 h 7"/>
                <a:gd name="T2" fmla="*/ 224 w 15"/>
                <a:gd name="T3" fmla="*/ 12 h 7"/>
                <a:gd name="T4" fmla="*/ 0 w 15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3" y="4"/>
                    <a:pt x="10" y="0"/>
                    <a:pt x="15" y="1"/>
                  </a:cubicBezTo>
                  <a:cubicBezTo>
                    <a:pt x="13" y="1"/>
                    <a:pt x="5" y="3"/>
                    <a:pt x="0" y="7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0" name="Freeform 1502">
              <a:extLst>
                <a:ext uri="{FF2B5EF4-FFF2-40B4-BE49-F238E27FC236}">
                  <a16:creationId xmlns:a16="http://schemas.microsoft.com/office/drawing/2014/main" id="{D8B4F321-37A9-4DE4-AB79-125FB4C03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765"/>
              <a:ext cx="32" cy="17"/>
            </a:xfrm>
            <a:custGeom>
              <a:avLst/>
              <a:gdLst>
                <a:gd name="T0" fmla="*/ 0 w 13"/>
                <a:gd name="T1" fmla="*/ 100 h 7"/>
                <a:gd name="T2" fmla="*/ 194 w 13"/>
                <a:gd name="T3" fmla="*/ 41 h 7"/>
                <a:gd name="T4" fmla="*/ 0 w 13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2" y="5"/>
                    <a:pt x="9" y="1"/>
                    <a:pt x="13" y="3"/>
                  </a:cubicBezTo>
                  <a:cubicBezTo>
                    <a:pt x="11" y="2"/>
                    <a:pt x="6" y="0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1" name="Freeform 1503">
              <a:extLst>
                <a:ext uri="{FF2B5EF4-FFF2-40B4-BE49-F238E27FC236}">
                  <a16:creationId xmlns:a16="http://schemas.microsoft.com/office/drawing/2014/main" id="{509D6237-FCD2-4756-BCA1-BB39EDDDA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790"/>
              <a:ext cx="33" cy="22"/>
            </a:xfrm>
            <a:custGeom>
              <a:avLst/>
              <a:gdLst>
                <a:gd name="T0" fmla="*/ 0 w 13"/>
                <a:gd name="T1" fmla="*/ 132 h 9"/>
                <a:gd name="T2" fmla="*/ 213 w 13"/>
                <a:gd name="T3" fmla="*/ 0 h 9"/>
                <a:gd name="T4" fmla="*/ 0 w 13"/>
                <a:gd name="T5" fmla="*/ 13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cubicBezTo>
                    <a:pt x="2" y="9"/>
                    <a:pt x="10" y="6"/>
                    <a:pt x="13" y="0"/>
                  </a:cubicBezTo>
                  <a:cubicBezTo>
                    <a:pt x="11" y="2"/>
                    <a:pt x="7" y="8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2" name="Freeform 1504">
              <a:extLst>
                <a:ext uri="{FF2B5EF4-FFF2-40B4-BE49-F238E27FC236}">
                  <a16:creationId xmlns:a16="http://schemas.microsoft.com/office/drawing/2014/main" id="{FF993BDB-4CCA-4DC6-A919-424976139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745"/>
              <a:ext cx="87" cy="85"/>
            </a:xfrm>
            <a:custGeom>
              <a:avLst/>
              <a:gdLst>
                <a:gd name="T0" fmla="*/ 0 w 35"/>
                <a:gd name="T1" fmla="*/ 363 h 34"/>
                <a:gd name="T2" fmla="*/ 186 w 35"/>
                <a:gd name="T3" fmla="*/ 533 h 34"/>
                <a:gd name="T4" fmla="*/ 462 w 35"/>
                <a:gd name="T5" fmla="*/ 363 h 34"/>
                <a:gd name="T6" fmla="*/ 462 w 35"/>
                <a:gd name="T7" fmla="*/ 113 h 34"/>
                <a:gd name="T8" fmla="*/ 0 w 35"/>
                <a:gd name="T9" fmla="*/ 36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3"/>
                  </a:moveTo>
                  <a:cubicBezTo>
                    <a:pt x="0" y="30"/>
                    <a:pt x="5" y="34"/>
                    <a:pt x="12" y="34"/>
                  </a:cubicBezTo>
                  <a:cubicBezTo>
                    <a:pt x="18" y="34"/>
                    <a:pt x="26" y="29"/>
                    <a:pt x="30" y="23"/>
                  </a:cubicBezTo>
                  <a:cubicBezTo>
                    <a:pt x="35" y="16"/>
                    <a:pt x="33" y="11"/>
                    <a:pt x="30" y="7"/>
                  </a:cubicBezTo>
                  <a:cubicBezTo>
                    <a:pt x="22" y="0"/>
                    <a:pt x="1" y="11"/>
                    <a:pt x="0" y="2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3" name="Freeform 1505">
              <a:extLst>
                <a:ext uri="{FF2B5EF4-FFF2-40B4-BE49-F238E27FC236}">
                  <a16:creationId xmlns:a16="http://schemas.microsoft.com/office/drawing/2014/main" id="{4A3CDED7-8920-47BF-8742-C38448F4F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2775"/>
              <a:ext cx="53" cy="37"/>
            </a:xfrm>
            <a:custGeom>
              <a:avLst/>
              <a:gdLst>
                <a:gd name="T0" fmla="*/ 33 w 21"/>
                <a:gd name="T1" fmla="*/ 212 h 15"/>
                <a:gd name="T2" fmla="*/ 179 w 21"/>
                <a:gd name="T3" fmla="*/ 212 h 15"/>
                <a:gd name="T4" fmla="*/ 318 w 21"/>
                <a:gd name="T5" fmla="*/ 74 h 15"/>
                <a:gd name="T6" fmla="*/ 318 w 21"/>
                <a:gd name="T7" fmla="*/ 0 h 15"/>
                <a:gd name="T8" fmla="*/ 318 w 21"/>
                <a:gd name="T9" fmla="*/ 74 h 15"/>
                <a:gd name="T10" fmla="*/ 159 w 21"/>
                <a:gd name="T11" fmla="*/ 212 h 15"/>
                <a:gd name="T12" fmla="*/ 33 w 21"/>
                <a:gd name="T13" fmla="*/ 195 h 15"/>
                <a:gd name="T14" fmla="*/ 20 w 21"/>
                <a:gd name="T15" fmla="*/ 133 h 15"/>
                <a:gd name="T16" fmla="*/ 33 w 21"/>
                <a:gd name="T17" fmla="*/ 212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5">
                  <a:moveTo>
                    <a:pt x="2" y="14"/>
                  </a:moveTo>
                  <a:cubicBezTo>
                    <a:pt x="3" y="15"/>
                    <a:pt x="7" y="15"/>
                    <a:pt x="11" y="14"/>
                  </a:cubicBezTo>
                  <a:cubicBezTo>
                    <a:pt x="14" y="13"/>
                    <a:pt x="19" y="9"/>
                    <a:pt x="20" y="5"/>
                  </a:cubicBezTo>
                  <a:cubicBezTo>
                    <a:pt x="21" y="3"/>
                    <a:pt x="21" y="1"/>
                    <a:pt x="20" y="0"/>
                  </a:cubicBezTo>
                  <a:cubicBezTo>
                    <a:pt x="20" y="1"/>
                    <a:pt x="21" y="3"/>
                    <a:pt x="20" y="5"/>
                  </a:cubicBezTo>
                  <a:cubicBezTo>
                    <a:pt x="19" y="9"/>
                    <a:pt x="14" y="12"/>
                    <a:pt x="10" y="14"/>
                  </a:cubicBezTo>
                  <a:cubicBezTo>
                    <a:pt x="7" y="15"/>
                    <a:pt x="3" y="15"/>
                    <a:pt x="2" y="13"/>
                  </a:cubicBezTo>
                  <a:cubicBezTo>
                    <a:pt x="1" y="12"/>
                    <a:pt x="0" y="11"/>
                    <a:pt x="1" y="9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4" name="Freeform 1506">
              <a:extLst>
                <a:ext uri="{FF2B5EF4-FFF2-40B4-BE49-F238E27FC236}">
                  <a16:creationId xmlns:a16="http://schemas.microsoft.com/office/drawing/2014/main" id="{60C16013-4007-4301-B60B-11096B18A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027"/>
              <a:ext cx="97" cy="73"/>
            </a:xfrm>
            <a:custGeom>
              <a:avLst/>
              <a:gdLst>
                <a:gd name="T0" fmla="*/ 62 w 39"/>
                <a:gd name="T1" fmla="*/ 159 h 29"/>
                <a:gd name="T2" fmla="*/ 124 w 39"/>
                <a:gd name="T3" fmla="*/ 400 h 29"/>
                <a:gd name="T4" fmla="*/ 465 w 39"/>
                <a:gd name="T5" fmla="*/ 400 h 29"/>
                <a:gd name="T6" fmla="*/ 570 w 39"/>
                <a:gd name="T7" fmla="*/ 191 h 29"/>
                <a:gd name="T8" fmla="*/ 62 w 39"/>
                <a:gd name="T9" fmla="*/ 15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9">
                  <a:moveTo>
                    <a:pt x="4" y="10"/>
                  </a:moveTo>
                  <a:cubicBezTo>
                    <a:pt x="0" y="16"/>
                    <a:pt x="3" y="22"/>
                    <a:pt x="8" y="25"/>
                  </a:cubicBezTo>
                  <a:cubicBezTo>
                    <a:pt x="14" y="29"/>
                    <a:pt x="23" y="28"/>
                    <a:pt x="30" y="25"/>
                  </a:cubicBezTo>
                  <a:cubicBezTo>
                    <a:pt x="38" y="22"/>
                    <a:pt x="39" y="17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5" name="Freeform 1507">
              <a:extLst>
                <a:ext uri="{FF2B5EF4-FFF2-40B4-BE49-F238E27FC236}">
                  <a16:creationId xmlns:a16="http://schemas.microsoft.com/office/drawing/2014/main" id="{CE206E8C-79F8-45EA-BD41-97A09B150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3030"/>
              <a:ext cx="83" cy="52"/>
            </a:xfrm>
            <a:custGeom>
              <a:avLst/>
              <a:gdLst>
                <a:gd name="T0" fmla="*/ 0 w 33"/>
                <a:gd name="T1" fmla="*/ 134 h 21"/>
                <a:gd name="T2" fmla="*/ 493 w 33"/>
                <a:gd name="T3" fmla="*/ 183 h 21"/>
                <a:gd name="T4" fmla="*/ 475 w 33"/>
                <a:gd name="T5" fmla="*/ 319 h 21"/>
                <a:gd name="T6" fmla="*/ 506 w 33"/>
                <a:gd name="T7" fmla="*/ 166 h 21"/>
                <a:gd name="T8" fmla="*/ 0 w 33"/>
                <a:gd name="T9" fmla="*/ 13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9"/>
                  </a:moveTo>
                  <a:cubicBezTo>
                    <a:pt x="8" y="1"/>
                    <a:pt x="29" y="3"/>
                    <a:pt x="31" y="12"/>
                  </a:cubicBezTo>
                  <a:cubicBezTo>
                    <a:pt x="32" y="15"/>
                    <a:pt x="32" y="18"/>
                    <a:pt x="30" y="21"/>
                  </a:cubicBezTo>
                  <a:cubicBezTo>
                    <a:pt x="33" y="18"/>
                    <a:pt x="33" y="15"/>
                    <a:pt x="32" y="11"/>
                  </a:cubicBezTo>
                  <a:cubicBezTo>
                    <a:pt x="29" y="2"/>
                    <a:pt x="7" y="0"/>
                    <a:pt x="0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6" name="Freeform 1508">
              <a:extLst>
                <a:ext uri="{FF2B5EF4-FFF2-40B4-BE49-F238E27FC236}">
                  <a16:creationId xmlns:a16="http://schemas.microsoft.com/office/drawing/2014/main" id="{1561658A-D88D-4E57-A3B0-12CEA1EDB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060"/>
              <a:ext cx="67" cy="37"/>
            </a:xfrm>
            <a:custGeom>
              <a:avLst/>
              <a:gdLst>
                <a:gd name="T0" fmla="*/ 412 w 27"/>
                <a:gd name="T1" fmla="*/ 183 h 15"/>
                <a:gd name="T2" fmla="*/ 104 w 27"/>
                <a:gd name="T3" fmla="*/ 153 h 15"/>
                <a:gd name="T4" fmla="*/ 12 w 27"/>
                <a:gd name="T5" fmla="*/ 0 h 15"/>
                <a:gd name="T6" fmla="*/ 104 w 27"/>
                <a:gd name="T7" fmla="*/ 183 h 15"/>
                <a:gd name="T8" fmla="*/ 412 w 27"/>
                <a:gd name="T9" fmla="*/ 183 h 15"/>
                <a:gd name="T10" fmla="*/ 412 w 27"/>
                <a:gd name="T11" fmla="*/ 18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5">
                  <a:moveTo>
                    <a:pt x="27" y="12"/>
                  </a:moveTo>
                  <a:cubicBezTo>
                    <a:pt x="21" y="15"/>
                    <a:pt x="13" y="14"/>
                    <a:pt x="7" y="10"/>
                  </a:cubicBezTo>
                  <a:cubicBezTo>
                    <a:pt x="3" y="8"/>
                    <a:pt x="1" y="4"/>
                    <a:pt x="1" y="0"/>
                  </a:cubicBezTo>
                  <a:cubicBezTo>
                    <a:pt x="0" y="4"/>
                    <a:pt x="2" y="9"/>
                    <a:pt x="7" y="12"/>
                  </a:cubicBezTo>
                  <a:cubicBezTo>
                    <a:pt x="12" y="15"/>
                    <a:pt x="21" y="15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7" name="Freeform 1509">
              <a:extLst>
                <a:ext uri="{FF2B5EF4-FFF2-40B4-BE49-F238E27FC236}">
                  <a16:creationId xmlns:a16="http://schemas.microsoft.com/office/drawing/2014/main" id="{AD6D7953-85A1-4DCE-A45C-84DFAD47A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3045"/>
              <a:ext cx="62" cy="37"/>
            </a:xfrm>
            <a:custGeom>
              <a:avLst/>
              <a:gdLst>
                <a:gd name="T0" fmla="*/ 370 w 25"/>
                <a:gd name="T1" fmla="*/ 104 h 15"/>
                <a:gd name="T2" fmla="*/ 154 w 25"/>
                <a:gd name="T3" fmla="*/ 195 h 15"/>
                <a:gd name="T4" fmla="*/ 62 w 25"/>
                <a:gd name="T5" fmla="*/ 62 h 15"/>
                <a:gd name="T6" fmla="*/ 370 w 25"/>
                <a:gd name="T7" fmla="*/ 10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4" y="7"/>
                  </a:moveTo>
                  <a:cubicBezTo>
                    <a:pt x="25" y="12"/>
                    <a:pt x="16" y="15"/>
                    <a:pt x="10" y="13"/>
                  </a:cubicBezTo>
                  <a:cubicBezTo>
                    <a:pt x="4" y="12"/>
                    <a:pt x="0" y="8"/>
                    <a:pt x="4" y="4"/>
                  </a:cubicBezTo>
                  <a:cubicBezTo>
                    <a:pt x="8" y="0"/>
                    <a:pt x="24" y="1"/>
                    <a:pt x="24" y="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8" name="Freeform 1510">
              <a:extLst>
                <a:ext uri="{FF2B5EF4-FFF2-40B4-BE49-F238E27FC236}">
                  <a16:creationId xmlns:a16="http://schemas.microsoft.com/office/drawing/2014/main" id="{B7F481A9-9171-4DC3-B6B0-6F9B5F807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3060"/>
              <a:ext cx="57" cy="22"/>
            </a:xfrm>
            <a:custGeom>
              <a:avLst/>
              <a:gdLst>
                <a:gd name="T0" fmla="*/ 124 w 23"/>
                <a:gd name="T1" fmla="*/ 90 h 9"/>
                <a:gd name="T2" fmla="*/ 0 w 23"/>
                <a:gd name="T3" fmla="*/ 12 h 9"/>
                <a:gd name="T4" fmla="*/ 124 w 23"/>
                <a:gd name="T5" fmla="*/ 103 h 9"/>
                <a:gd name="T6" fmla="*/ 337 w 23"/>
                <a:gd name="T7" fmla="*/ 12 h 9"/>
                <a:gd name="T8" fmla="*/ 337 w 23"/>
                <a:gd name="T9" fmla="*/ 0 h 9"/>
                <a:gd name="T10" fmla="*/ 124 w 23"/>
                <a:gd name="T11" fmla="*/ 9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9">
                  <a:moveTo>
                    <a:pt x="8" y="6"/>
                  </a:moveTo>
                  <a:cubicBezTo>
                    <a:pt x="4" y="5"/>
                    <a:pt x="1" y="3"/>
                    <a:pt x="0" y="1"/>
                  </a:cubicBezTo>
                  <a:cubicBezTo>
                    <a:pt x="0" y="4"/>
                    <a:pt x="3" y="6"/>
                    <a:pt x="8" y="7"/>
                  </a:cubicBezTo>
                  <a:cubicBezTo>
                    <a:pt x="14" y="9"/>
                    <a:pt x="23" y="6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5"/>
                    <a:pt x="13" y="7"/>
                    <a:pt x="8" y="6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9" name="Freeform 1511">
              <a:extLst>
                <a:ext uri="{FF2B5EF4-FFF2-40B4-BE49-F238E27FC236}">
                  <a16:creationId xmlns:a16="http://schemas.microsoft.com/office/drawing/2014/main" id="{77B7D969-C2EB-44B1-865D-202C6AE0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047"/>
              <a:ext cx="37" cy="10"/>
            </a:xfrm>
            <a:custGeom>
              <a:avLst/>
              <a:gdLst>
                <a:gd name="T0" fmla="*/ 0 w 15"/>
                <a:gd name="T1" fmla="*/ 20 h 4"/>
                <a:gd name="T2" fmla="*/ 224 w 15"/>
                <a:gd name="T3" fmla="*/ 63 h 4"/>
                <a:gd name="T4" fmla="*/ 0 w 1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">
                  <a:moveTo>
                    <a:pt x="0" y="1"/>
                  </a:moveTo>
                  <a:cubicBezTo>
                    <a:pt x="4" y="0"/>
                    <a:pt x="12" y="0"/>
                    <a:pt x="15" y="4"/>
                  </a:cubicBezTo>
                  <a:cubicBezTo>
                    <a:pt x="14" y="2"/>
                    <a:pt x="6" y="0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0" name="Freeform 1512">
              <a:extLst>
                <a:ext uri="{FF2B5EF4-FFF2-40B4-BE49-F238E27FC236}">
                  <a16:creationId xmlns:a16="http://schemas.microsoft.com/office/drawing/2014/main" id="{43B9CE43-256A-4901-BDF1-01B70DA93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42"/>
              <a:ext cx="35" cy="15"/>
            </a:xfrm>
            <a:custGeom>
              <a:avLst/>
              <a:gdLst>
                <a:gd name="T0" fmla="*/ 0 w 14"/>
                <a:gd name="T1" fmla="*/ 33 h 6"/>
                <a:gd name="T2" fmla="*/ 220 w 14"/>
                <a:gd name="T3" fmla="*/ 95 h 6"/>
                <a:gd name="T4" fmla="*/ 0 w 14"/>
                <a:gd name="T5" fmla="*/ 3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0" y="2"/>
                  </a:moveTo>
                  <a:cubicBezTo>
                    <a:pt x="3" y="2"/>
                    <a:pt x="11" y="2"/>
                    <a:pt x="14" y="6"/>
                  </a:cubicBezTo>
                  <a:cubicBezTo>
                    <a:pt x="13" y="3"/>
                    <a:pt x="9" y="0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1" name="Freeform 1513">
              <a:extLst>
                <a:ext uri="{FF2B5EF4-FFF2-40B4-BE49-F238E27FC236}">
                  <a16:creationId xmlns:a16="http://schemas.microsoft.com/office/drawing/2014/main" id="{582E52E1-E528-4DF2-8498-EB70D0BE0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075"/>
              <a:ext cx="40" cy="10"/>
            </a:xfrm>
            <a:custGeom>
              <a:avLst/>
              <a:gdLst>
                <a:gd name="T0" fmla="*/ 0 w 16"/>
                <a:gd name="T1" fmla="*/ 20 h 4"/>
                <a:gd name="T2" fmla="*/ 250 w 16"/>
                <a:gd name="T3" fmla="*/ 0 h 4"/>
                <a:gd name="T4" fmla="*/ 0 w 1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1"/>
                  </a:moveTo>
                  <a:cubicBezTo>
                    <a:pt x="2" y="3"/>
                    <a:pt x="10" y="4"/>
                    <a:pt x="16" y="0"/>
                  </a:cubicBezTo>
                  <a:cubicBezTo>
                    <a:pt x="13" y="1"/>
                    <a:pt x="7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2" name="Freeform 1514">
              <a:extLst>
                <a:ext uri="{FF2B5EF4-FFF2-40B4-BE49-F238E27FC236}">
                  <a16:creationId xmlns:a16="http://schemas.microsoft.com/office/drawing/2014/main" id="{7386CB77-D913-45CF-81E7-F1DBB4A2C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027"/>
              <a:ext cx="97" cy="73"/>
            </a:xfrm>
            <a:custGeom>
              <a:avLst/>
              <a:gdLst>
                <a:gd name="T0" fmla="*/ 62 w 39"/>
                <a:gd name="T1" fmla="*/ 159 h 29"/>
                <a:gd name="T2" fmla="*/ 124 w 39"/>
                <a:gd name="T3" fmla="*/ 400 h 29"/>
                <a:gd name="T4" fmla="*/ 465 w 39"/>
                <a:gd name="T5" fmla="*/ 400 h 29"/>
                <a:gd name="T6" fmla="*/ 570 w 39"/>
                <a:gd name="T7" fmla="*/ 191 h 29"/>
                <a:gd name="T8" fmla="*/ 62 w 39"/>
                <a:gd name="T9" fmla="*/ 15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9">
                  <a:moveTo>
                    <a:pt x="4" y="10"/>
                  </a:moveTo>
                  <a:cubicBezTo>
                    <a:pt x="0" y="16"/>
                    <a:pt x="3" y="22"/>
                    <a:pt x="8" y="25"/>
                  </a:cubicBezTo>
                  <a:cubicBezTo>
                    <a:pt x="14" y="29"/>
                    <a:pt x="23" y="28"/>
                    <a:pt x="30" y="25"/>
                  </a:cubicBezTo>
                  <a:cubicBezTo>
                    <a:pt x="38" y="22"/>
                    <a:pt x="39" y="17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3" name="Freeform 1515">
              <a:extLst>
                <a:ext uri="{FF2B5EF4-FFF2-40B4-BE49-F238E27FC236}">
                  <a16:creationId xmlns:a16="http://schemas.microsoft.com/office/drawing/2014/main" id="{1E1D44B2-DD4F-4138-8A02-7CE937D9A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055"/>
              <a:ext cx="55" cy="22"/>
            </a:xfrm>
            <a:custGeom>
              <a:avLst/>
              <a:gdLst>
                <a:gd name="T0" fmla="*/ 0 w 22"/>
                <a:gd name="T1" fmla="*/ 90 h 9"/>
                <a:gd name="T2" fmla="*/ 113 w 22"/>
                <a:gd name="T3" fmla="*/ 132 h 9"/>
                <a:gd name="T4" fmla="*/ 313 w 22"/>
                <a:gd name="T5" fmla="*/ 71 h 9"/>
                <a:gd name="T6" fmla="*/ 345 w 22"/>
                <a:gd name="T7" fmla="*/ 0 h 9"/>
                <a:gd name="T8" fmla="*/ 313 w 22"/>
                <a:gd name="T9" fmla="*/ 59 h 9"/>
                <a:gd name="T10" fmla="*/ 125 w 22"/>
                <a:gd name="T11" fmla="*/ 132 h 9"/>
                <a:gd name="T12" fmla="*/ 20 w 22"/>
                <a:gd name="T13" fmla="*/ 90 h 9"/>
                <a:gd name="T14" fmla="*/ 33 w 22"/>
                <a:gd name="T15" fmla="*/ 29 h 9"/>
                <a:gd name="T16" fmla="*/ 0 w 22"/>
                <a:gd name="T17" fmla="*/ 9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9">
                  <a:moveTo>
                    <a:pt x="0" y="6"/>
                  </a:moveTo>
                  <a:cubicBezTo>
                    <a:pt x="1" y="8"/>
                    <a:pt x="4" y="9"/>
                    <a:pt x="7" y="9"/>
                  </a:cubicBezTo>
                  <a:cubicBezTo>
                    <a:pt x="11" y="9"/>
                    <a:pt x="17" y="8"/>
                    <a:pt x="20" y="5"/>
                  </a:cubicBezTo>
                  <a:cubicBezTo>
                    <a:pt x="22" y="3"/>
                    <a:pt x="22" y="2"/>
                    <a:pt x="22" y="0"/>
                  </a:cubicBezTo>
                  <a:cubicBezTo>
                    <a:pt x="22" y="2"/>
                    <a:pt x="21" y="3"/>
                    <a:pt x="20" y="4"/>
                  </a:cubicBezTo>
                  <a:cubicBezTo>
                    <a:pt x="17" y="7"/>
                    <a:pt x="11" y="9"/>
                    <a:pt x="8" y="9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1" y="3"/>
                    <a:pt x="0" y="5"/>
                    <a:pt x="0" y="6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4" name="Freeform 1516">
              <a:extLst>
                <a:ext uri="{FF2B5EF4-FFF2-40B4-BE49-F238E27FC236}">
                  <a16:creationId xmlns:a16="http://schemas.microsoft.com/office/drawing/2014/main" id="{2B0F56A1-B13D-4152-9D1D-79766F0BA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702"/>
              <a:ext cx="92" cy="85"/>
            </a:xfrm>
            <a:custGeom>
              <a:avLst/>
              <a:gdLst>
                <a:gd name="T0" fmla="*/ 124 w 37"/>
                <a:gd name="T1" fmla="*/ 50 h 34"/>
                <a:gd name="T2" fmla="*/ 30 w 37"/>
                <a:gd name="T3" fmla="*/ 270 h 34"/>
                <a:gd name="T4" fmla="*/ 259 w 37"/>
                <a:gd name="T5" fmla="*/ 488 h 34"/>
                <a:gd name="T6" fmla="*/ 495 w 37"/>
                <a:gd name="T7" fmla="*/ 425 h 34"/>
                <a:gd name="T8" fmla="*/ 124 w 37"/>
                <a:gd name="T9" fmla="*/ 5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8" y="3"/>
                  </a:moveTo>
                  <a:cubicBezTo>
                    <a:pt x="2" y="4"/>
                    <a:pt x="0" y="10"/>
                    <a:pt x="2" y="17"/>
                  </a:cubicBezTo>
                  <a:cubicBezTo>
                    <a:pt x="4" y="23"/>
                    <a:pt x="10" y="29"/>
                    <a:pt x="17" y="31"/>
                  </a:cubicBezTo>
                  <a:cubicBezTo>
                    <a:pt x="26" y="34"/>
                    <a:pt x="30" y="31"/>
                    <a:pt x="32" y="27"/>
                  </a:cubicBezTo>
                  <a:cubicBezTo>
                    <a:pt x="37" y="18"/>
                    <a:pt x="20" y="0"/>
                    <a:pt x="8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5" name="Freeform 1517">
              <a:extLst>
                <a:ext uri="{FF2B5EF4-FFF2-40B4-BE49-F238E27FC236}">
                  <a16:creationId xmlns:a16="http://schemas.microsoft.com/office/drawing/2014/main" id="{C1E1488E-F83D-4F78-B5B4-269106516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705"/>
              <a:ext cx="65" cy="77"/>
            </a:xfrm>
            <a:custGeom>
              <a:avLst/>
              <a:gdLst>
                <a:gd name="T0" fmla="*/ 0 w 26"/>
                <a:gd name="T1" fmla="*/ 30 h 31"/>
                <a:gd name="T2" fmla="*/ 333 w 26"/>
                <a:gd name="T3" fmla="*/ 400 h 31"/>
                <a:gd name="T4" fmla="*/ 208 w 26"/>
                <a:gd name="T5" fmla="*/ 474 h 31"/>
                <a:gd name="T6" fmla="*/ 345 w 26"/>
                <a:gd name="T7" fmla="*/ 400 h 31"/>
                <a:gd name="T8" fmla="*/ 0 w 26"/>
                <a:gd name="T9" fmla="*/ 3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0" y="2"/>
                  </a:moveTo>
                  <a:cubicBezTo>
                    <a:pt x="11" y="1"/>
                    <a:pt x="25" y="17"/>
                    <a:pt x="21" y="26"/>
                  </a:cubicBezTo>
                  <a:cubicBezTo>
                    <a:pt x="19" y="28"/>
                    <a:pt x="17" y="30"/>
                    <a:pt x="13" y="31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6" y="17"/>
                    <a:pt x="11" y="0"/>
                    <a:pt x="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6" name="Freeform 1518">
              <a:extLst>
                <a:ext uri="{FF2B5EF4-FFF2-40B4-BE49-F238E27FC236}">
                  <a16:creationId xmlns:a16="http://schemas.microsoft.com/office/drawing/2014/main" id="{5C627113-E63B-4323-B4B3-1B3A6017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712"/>
              <a:ext cx="40" cy="68"/>
            </a:xfrm>
            <a:custGeom>
              <a:avLst/>
              <a:gdLst>
                <a:gd name="T0" fmla="*/ 250 w 16"/>
                <a:gd name="T1" fmla="*/ 431 h 27"/>
                <a:gd name="T2" fmla="*/ 50 w 16"/>
                <a:gd name="T3" fmla="*/ 191 h 27"/>
                <a:gd name="T4" fmla="*/ 95 w 16"/>
                <a:gd name="T5" fmla="*/ 0 h 27"/>
                <a:gd name="T6" fmla="*/ 33 w 16"/>
                <a:gd name="T7" fmla="*/ 209 h 27"/>
                <a:gd name="T8" fmla="*/ 250 w 16"/>
                <a:gd name="T9" fmla="*/ 431 h 27"/>
                <a:gd name="T10" fmla="*/ 250 w 16"/>
                <a:gd name="T11" fmla="*/ 431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7">
                  <a:moveTo>
                    <a:pt x="16" y="27"/>
                  </a:moveTo>
                  <a:cubicBezTo>
                    <a:pt x="10" y="24"/>
                    <a:pt x="5" y="18"/>
                    <a:pt x="3" y="12"/>
                  </a:cubicBezTo>
                  <a:cubicBezTo>
                    <a:pt x="1" y="7"/>
                    <a:pt x="2" y="3"/>
                    <a:pt x="6" y="0"/>
                  </a:cubicBezTo>
                  <a:cubicBezTo>
                    <a:pt x="1" y="2"/>
                    <a:pt x="0" y="7"/>
                    <a:pt x="2" y="13"/>
                  </a:cubicBezTo>
                  <a:cubicBezTo>
                    <a:pt x="3" y="19"/>
                    <a:pt x="10" y="24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7" name="Freeform 1519">
              <a:extLst>
                <a:ext uri="{FF2B5EF4-FFF2-40B4-BE49-F238E27FC236}">
                  <a16:creationId xmlns:a16="http://schemas.microsoft.com/office/drawing/2014/main" id="{58D1CFD7-82E3-4CC4-AE8A-1DC59AC1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722"/>
              <a:ext cx="55" cy="50"/>
            </a:xfrm>
            <a:custGeom>
              <a:avLst/>
              <a:gdLst>
                <a:gd name="T0" fmla="*/ 300 w 22"/>
                <a:gd name="T1" fmla="*/ 238 h 20"/>
                <a:gd name="T2" fmla="*/ 50 w 22"/>
                <a:gd name="T3" fmla="*/ 158 h 20"/>
                <a:gd name="T4" fmla="*/ 83 w 22"/>
                <a:gd name="T5" fmla="*/ 0 h 20"/>
                <a:gd name="T6" fmla="*/ 300 w 22"/>
                <a:gd name="T7" fmla="*/ 23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0">
                  <a:moveTo>
                    <a:pt x="19" y="15"/>
                  </a:moveTo>
                  <a:cubicBezTo>
                    <a:pt x="15" y="20"/>
                    <a:pt x="7" y="15"/>
                    <a:pt x="3" y="10"/>
                  </a:cubicBezTo>
                  <a:cubicBezTo>
                    <a:pt x="0" y="5"/>
                    <a:pt x="0" y="0"/>
                    <a:pt x="5" y="0"/>
                  </a:cubicBezTo>
                  <a:cubicBezTo>
                    <a:pt x="11" y="0"/>
                    <a:pt x="22" y="10"/>
                    <a:pt x="19" y="1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8" name="Freeform 1520">
              <a:extLst>
                <a:ext uri="{FF2B5EF4-FFF2-40B4-BE49-F238E27FC236}">
                  <a16:creationId xmlns:a16="http://schemas.microsoft.com/office/drawing/2014/main" id="{37225220-5FA7-48BD-BE75-0DE9E07F4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722"/>
              <a:ext cx="48" cy="50"/>
            </a:xfrm>
            <a:custGeom>
              <a:avLst/>
              <a:gdLst>
                <a:gd name="T0" fmla="*/ 83 w 19"/>
                <a:gd name="T1" fmla="*/ 145 h 20"/>
                <a:gd name="T2" fmla="*/ 51 w 19"/>
                <a:gd name="T3" fmla="*/ 0 h 20"/>
                <a:gd name="T4" fmla="*/ 51 w 19"/>
                <a:gd name="T5" fmla="*/ 158 h 20"/>
                <a:gd name="T6" fmla="*/ 306 w 19"/>
                <a:gd name="T7" fmla="*/ 238 h 20"/>
                <a:gd name="T8" fmla="*/ 306 w 19"/>
                <a:gd name="T9" fmla="*/ 238 h 20"/>
                <a:gd name="T10" fmla="*/ 83 w 19"/>
                <a:gd name="T11" fmla="*/ 1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5" y="9"/>
                  </a:moveTo>
                  <a:cubicBezTo>
                    <a:pt x="2" y="6"/>
                    <a:pt x="1" y="2"/>
                    <a:pt x="3" y="0"/>
                  </a:cubicBezTo>
                  <a:cubicBezTo>
                    <a:pt x="0" y="2"/>
                    <a:pt x="1" y="6"/>
                    <a:pt x="3" y="10"/>
                  </a:cubicBezTo>
                  <a:cubicBezTo>
                    <a:pt x="7" y="15"/>
                    <a:pt x="15" y="20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5" y="18"/>
                    <a:pt x="8" y="13"/>
                    <a:pt x="5" y="9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9" name="Freeform 1521">
              <a:extLst>
                <a:ext uri="{FF2B5EF4-FFF2-40B4-BE49-F238E27FC236}">
                  <a16:creationId xmlns:a16="http://schemas.microsoft.com/office/drawing/2014/main" id="{0294AA69-C7E5-4DAA-8F55-318185B75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725"/>
              <a:ext cx="27" cy="30"/>
            </a:xfrm>
            <a:custGeom>
              <a:avLst/>
              <a:gdLst>
                <a:gd name="T0" fmla="*/ 0 w 11"/>
                <a:gd name="T1" fmla="*/ 0 h 12"/>
                <a:gd name="T2" fmla="*/ 162 w 11"/>
                <a:gd name="T3" fmla="*/ 188 h 12"/>
                <a:gd name="T4" fmla="*/ 0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2"/>
                    <a:pt x="11" y="7"/>
                    <a:pt x="11" y="12"/>
                  </a:cubicBezTo>
                  <a:cubicBezTo>
                    <a:pt x="10" y="10"/>
                    <a:pt x="6" y="3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0" name="Freeform 1522">
              <a:extLst>
                <a:ext uri="{FF2B5EF4-FFF2-40B4-BE49-F238E27FC236}">
                  <a16:creationId xmlns:a16="http://schemas.microsoft.com/office/drawing/2014/main" id="{5F1DC7EE-0B43-42DE-83BD-EDF35EA1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2727"/>
              <a:ext cx="23" cy="28"/>
            </a:xfrm>
            <a:custGeom>
              <a:avLst/>
              <a:gdLst>
                <a:gd name="T0" fmla="*/ 0 w 9"/>
                <a:gd name="T1" fmla="*/ 0 h 11"/>
                <a:gd name="T2" fmla="*/ 130 w 9"/>
                <a:gd name="T3" fmla="*/ 181 h 11"/>
                <a:gd name="T4" fmla="*/ 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3" y="1"/>
                    <a:pt x="9" y="7"/>
                    <a:pt x="8" y="11"/>
                  </a:cubicBezTo>
                  <a:cubicBezTo>
                    <a:pt x="8" y="9"/>
                    <a:pt x="8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1" name="Freeform 1523">
              <a:extLst>
                <a:ext uri="{FF2B5EF4-FFF2-40B4-BE49-F238E27FC236}">
                  <a16:creationId xmlns:a16="http://schemas.microsoft.com/office/drawing/2014/main" id="{126B5656-7743-4B34-961A-53C0FD614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742"/>
              <a:ext cx="30" cy="25"/>
            </a:xfrm>
            <a:custGeom>
              <a:avLst/>
              <a:gdLst>
                <a:gd name="T0" fmla="*/ 0 w 12"/>
                <a:gd name="T1" fmla="*/ 0 h 10"/>
                <a:gd name="T2" fmla="*/ 188 w 12"/>
                <a:gd name="T3" fmla="*/ 158 h 10"/>
                <a:gd name="T4" fmla="*/ 0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0" y="2"/>
                    <a:pt x="5" y="9"/>
                    <a:pt x="12" y="10"/>
                  </a:cubicBezTo>
                  <a:cubicBezTo>
                    <a:pt x="9" y="9"/>
                    <a:pt x="3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2" name="Freeform 1524">
              <a:extLst>
                <a:ext uri="{FF2B5EF4-FFF2-40B4-BE49-F238E27FC236}">
                  <a16:creationId xmlns:a16="http://schemas.microsoft.com/office/drawing/2014/main" id="{B46E4640-CA43-4630-9148-0A0A9C29B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702"/>
              <a:ext cx="92" cy="85"/>
            </a:xfrm>
            <a:custGeom>
              <a:avLst/>
              <a:gdLst>
                <a:gd name="T0" fmla="*/ 124 w 37"/>
                <a:gd name="T1" fmla="*/ 50 h 34"/>
                <a:gd name="T2" fmla="*/ 30 w 37"/>
                <a:gd name="T3" fmla="*/ 270 h 34"/>
                <a:gd name="T4" fmla="*/ 259 w 37"/>
                <a:gd name="T5" fmla="*/ 488 h 34"/>
                <a:gd name="T6" fmla="*/ 495 w 37"/>
                <a:gd name="T7" fmla="*/ 425 h 34"/>
                <a:gd name="T8" fmla="*/ 124 w 37"/>
                <a:gd name="T9" fmla="*/ 5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8" y="3"/>
                  </a:moveTo>
                  <a:cubicBezTo>
                    <a:pt x="2" y="4"/>
                    <a:pt x="0" y="10"/>
                    <a:pt x="2" y="17"/>
                  </a:cubicBezTo>
                  <a:cubicBezTo>
                    <a:pt x="4" y="23"/>
                    <a:pt x="10" y="29"/>
                    <a:pt x="17" y="31"/>
                  </a:cubicBezTo>
                  <a:cubicBezTo>
                    <a:pt x="26" y="34"/>
                    <a:pt x="30" y="31"/>
                    <a:pt x="32" y="27"/>
                  </a:cubicBezTo>
                  <a:cubicBezTo>
                    <a:pt x="37" y="18"/>
                    <a:pt x="20" y="0"/>
                    <a:pt x="8" y="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3" name="Freeform 1525">
              <a:extLst>
                <a:ext uri="{FF2B5EF4-FFF2-40B4-BE49-F238E27FC236}">
                  <a16:creationId xmlns:a16="http://schemas.microsoft.com/office/drawing/2014/main" id="{498DFECF-4B1C-42D0-BD08-281BF274C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722"/>
              <a:ext cx="50" cy="38"/>
            </a:xfrm>
            <a:custGeom>
              <a:avLst/>
              <a:gdLst>
                <a:gd name="T0" fmla="*/ 20 w 20"/>
                <a:gd name="T1" fmla="*/ 33 h 15"/>
                <a:gd name="T2" fmla="*/ 63 w 20"/>
                <a:gd name="T3" fmla="*/ 147 h 15"/>
                <a:gd name="T4" fmla="*/ 250 w 20"/>
                <a:gd name="T5" fmla="*/ 225 h 15"/>
                <a:gd name="T6" fmla="*/ 313 w 20"/>
                <a:gd name="T7" fmla="*/ 193 h 15"/>
                <a:gd name="T8" fmla="*/ 250 w 20"/>
                <a:gd name="T9" fmla="*/ 225 h 15"/>
                <a:gd name="T10" fmla="*/ 63 w 20"/>
                <a:gd name="T11" fmla="*/ 147 h 15"/>
                <a:gd name="T12" fmla="*/ 20 w 20"/>
                <a:gd name="T13" fmla="*/ 33 h 15"/>
                <a:gd name="T14" fmla="*/ 83 w 20"/>
                <a:gd name="T15" fmla="*/ 0 h 15"/>
                <a:gd name="T16" fmla="*/ 20 w 20"/>
                <a:gd name="T17" fmla="*/ 33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5">
                  <a:moveTo>
                    <a:pt x="1" y="2"/>
                  </a:moveTo>
                  <a:cubicBezTo>
                    <a:pt x="0" y="4"/>
                    <a:pt x="1" y="6"/>
                    <a:pt x="4" y="9"/>
                  </a:cubicBezTo>
                  <a:cubicBezTo>
                    <a:pt x="6" y="12"/>
                    <a:pt x="12" y="15"/>
                    <a:pt x="16" y="14"/>
                  </a:cubicBezTo>
                  <a:cubicBezTo>
                    <a:pt x="18" y="14"/>
                    <a:pt x="19" y="14"/>
                    <a:pt x="20" y="12"/>
                  </a:cubicBezTo>
                  <a:cubicBezTo>
                    <a:pt x="20" y="14"/>
                    <a:pt x="18" y="14"/>
                    <a:pt x="16" y="14"/>
                  </a:cubicBezTo>
                  <a:cubicBezTo>
                    <a:pt x="12" y="14"/>
                    <a:pt x="7" y="12"/>
                    <a:pt x="4" y="9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3" y="0"/>
                    <a:pt x="1" y="0"/>
                    <a:pt x="1" y="2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4" name="Freeform 1526">
              <a:extLst>
                <a:ext uri="{FF2B5EF4-FFF2-40B4-BE49-F238E27FC236}">
                  <a16:creationId xmlns:a16="http://schemas.microsoft.com/office/drawing/2014/main" id="{58B434D6-6423-4669-98FF-B192D4B93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892"/>
              <a:ext cx="90" cy="85"/>
            </a:xfrm>
            <a:custGeom>
              <a:avLst/>
              <a:gdLst>
                <a:gd name="T0" fmla="*/ 125 w 36"/>
                <a:gd name="T1" fmla="*/ 33 h 34"/>
                <a:gd name="T2" fmla="*/ 33 w 36"/>
                <a:gd name="T3" fmla="*/ 250 h 34"/>
                <a:gd name="T4" fmla="*/ 270 w 36"/>
                <a:gd name="T5" fmla="*/ 488 h 34"/>
                <a:gd name="T6" fmla="*/ 500 w 36"/>
                <a:gd name="T7" fmla="*/ 408 h 34"/>
                <a:gd name="T8" fmla="*/ 125 w 36"/>
                <a:gd name="T9" fmla="*/ 3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8" y="2"/>
                  </a:moveTo>
                  <a:cubicBezTo>
                    <a:pt x="2" y="4"/>
                    <a:pt x="0" y="10"/>
                    <a:pt x="2" y="16"/>
                  </a:cubicBezTo>
                  <a:cubicBezTo>
                    <a:pt x="3" y="23"/>
                    <a:pt x="10" y="28"/>
                    <a:pt x="17" y="31"/>
                  </a:cubicBezTo>
                  <a:cubicBezTo>
                    <a:pt x="25" y="34"/>
                    <a:pt x="29" y="31"/>
                    <a:pt x="32" y="26"/>
                  </a:cubicBezTo>
                  <a:cubicBezTo>
                    <a:pt x="36" y="17"/>
                    <a:pt x="20" y="0"/>
                    <a:pt x="8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5" name="Freeform 1527">
              <a:extLst>
                <a:ext uri="{FF2B5EF4-FFF2-40B4-BE49-F238E27FC236}">
                  <a16:creationId xmlns:a16="http://schemas.microsoft.com/office/drawing/2014/main" id="{D208603F-6892-417E-8B36-FF3168A95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95"/>
              <a:ext cx="68" cy="75"/>
            </a:xfrm>
            <a:custGeom>
              <a:avLst/>
              <a:gdLst>
                <a:gd name="T0" fmla="*/ 0 w 27"/>
                <a:gd name="T1" fmla="*/ 20 h 30"/>
                <a:gd name="T2" fmla="*/ 335 w 27"/>
                <a:gd name="T3" fmla="*/ 395 h 30"/>
                <a:gd name="T4" fmla="*/ 222 w 27"/>
                <a:gd name="T5" fmla="*/ 470 h 30"/>
                <a:gd name="T6" fmla="*/ 350 w 27"/>
                <a:gd name="T7" fmla="*/ 395 h 30"/>
                <a:gd name="T8" fmla="*/ 0 w 27"/>
                <a:gd name="T9" fmla="*/ 2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0">
                  <a:moveTo>
                    <a:pt x="0" y="1"/>
                  </a:moveTo>
                  <a:cubicBezTo>
                    <a:pt x="12" y="1"/>
                    <a:pt x="26" y="17"/>
                    <a:pt x="21" y="25"/>
                  </a:cubicBezTo>
                  <a:cubicBezTo>
                    <a:pt x="20" y="28"/>
                    <a:pt x="18" y="30"/>
                    <a:pt x="14" y="30"/>
                  </a:cubicBezTo>
                  <a:cubicBezTo>
                    <a:pt x="18" y="30"/>
                    <a:pt x="21" y="28"/>
                    <a:pt x="22" y="25"/>
                  </a:cubicBezTo>
                  <a:cubicBezTo>
                    <a:pt x="27" y="16"/>
                    <a:pt x="12" y="0"/>
                    <a:pt x="0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6" name="Freeform 1528">
              <a:extLst>
                <a:ext uri="{FF2B5EF4-FFF2-40B4-BE49-F238E27FC236}">
                  <a16:creationId xmlns:a16="http://schemas.microsoft.com/office/drawing/2014/main" id="{D35D7AA9-62F3-49B8-A6AE-1DD559D79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2900"/>
              <a:ext cx="40" cy="67"/>
            </a:xfrm>
            <a:custGeom>
              <a:avLst/>
              <a:gdLst>
                <a:gd name="T0" fmla="*/ 250 w 16"/>
                <a:gd name="T1" fmla="*/ 412 h 27"/>
                <a:gd name="T2" fmla="*/ 50 w 16"/>
                <a:gd name="T3" fmla="*/ 184 h 27"/>
                <a:gd name="T4" fmla="*/ 83 w 16"/>
                <a:gd name="T5" fmla="*/ 0 h 27"/>
                <a:gd name="T6" fmla="*/ 20 w 16"/>
                <a:gd name="T7" fmla="*/ 196 h 27"/>
                <a:gd name="T8" fmla="*/ 250 w 16"/>
                <a:gd name="T9" fmla="*/ 412 h 27"/>
                <a:gd name="T10" fmla="*/ 250 w 16"/>
                <a:gd name="T11" fmla="*/ 41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7">
                  <a:moveTo>
                    <a:pt x="16" y="27"/>
                  </a:moveTo>
                  <a:cubicBezTo>
                    <a:pt x="9" y="25"/>
                    <a:pt x="4" y="18"/>
                    <a:pt x="3" y="12"/>
                  </a:cubicBezTo>
                  <a:cubicBezTo>
                    <a:pt x="1" y="8"/>
                    <a:pt x="2" y="3"/>
                    <a:pt x="5" y="0"/>
                  </a:cubicBezTo>
                  <a:cubicBezTo>
                    <a:pt x="1" y="3"/>
                    <a:pt x="0" y="8"/>
                    <a:pt x="1" y="13"/>
                  </a:cubicBezTo>
                  <a:cubicBezTo>
                    <a:pt x="3" y="19"/>
                    <a:pt x="9" y="25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7" name="Freeform 1529">
              <a:extLst>
                <a:ext uri="{FF2B5EF4-FFF2-40B4-BE49-F238E27FC236}">
                  <a16:creationId xmlns:a16="http://schemas.microsoft.com/office/drawing/2014/main" id="{3D58A888-409C-4C9A-9BBB-54A231D94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910"/>
              <a:ext cx="57" cy="50"/>
            </a:xfrm>
            <a:custGeom>
              <a:avLst/>
              <a:gdLst>
                <a:gd name="T0" fmla="*/ 307 w 23"/>
                <a:gd name="T1" fmla="*/ 238 h 20"/>
                <a:gd name="T2" fmla="*/ 62 w 23"/>
                <a:gd name="T3" fmla="*/ 175 h 20"/>
                <a:gd name="T4" fmla="*/ 92 w 23"/>
                <a:gd name="T5" fmla="*/ 0 h 20"/>
                <a:gd name="T6" fmla="*/ 307 w 23"/>
                <a:gd name="T7" fmla="*/ 23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0">
                  <a:moveTo>
                    <a:pt x="20" y="15"/>
                  </a:moveTo>
                  <a:cubicBezTo>
                    <a:pt x="16" y="20"/>
                    <a:pt x="8" y="15"/>
                    <a:pt x="4" y="11"/>
                  </a:cubicBezTo>
                  <a:cubicBezTo>
                    <a:pt x="1" y="6"/>
                    <a:pt x="0" y="0"/>
                    <a:pt x="6" y="0"/>
                  </a:cubicBezTo>
                  <a:cubicBezTo>
                    <a:pt x="12" y="0"/>
                    <a:pt x="23" y="11"/>
                    <a:pt x="20" y="1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8" name="Freeform 1530">
              <a:extLst>
                <a:ext uri="{FF2B5EF4-FFF2-40B4-BE49-F238E27FC236}">
                  <a16:creationId xmlns:a16="http://schemas.microsoft.com/office/drawing/2014/main" id="{0BF68AA5-313B-466C-BFAE-AA1D4B842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912"/>
              <a:ext cx="48" cy="48"/>
            </a:xfrm>
            <a:custGeom>
              <a:avLst/>
              <a:gdLst>
                <a:gd name="T0" fmla="*/ 63 w 19"/>
                <a:gd name="T1" fmla="*/ 129 h 19"/>
                <a:gd name="T2" fmla="*/ 33 w 19"/>
                <a:gd name="T3" fmla="*/ 0 h 19"/>
                <a:gd name="T4" fmla="*/ 51 w 19"/>
                <a:gd name="T5" fmla="*/ 159 h 19"/>
                <a:gd name="T6" fmla="*/ 306 w 19"/>
                <a:gd name="T7" fmla="*/ 222 h 19"/>
                <a:gd name="T8" fmla="*/ 306 w 19"/>
                <a:gd name="T9" fmla="*/ 222 h 19"/>
                <a:gd name="T10" fmla="*/ 63 w 19"/>
                <a:gd name="T11" fmla="*/ 12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9">
                  <a:moveTo>
                    <a:pt x="4" y="8"/>
                  </a:moveTo>
                  <a:cubicBezTo>
                    <a:pt x="2" y="5"/>
                    <a:pt x="1" y="2"/>
                    <a:pt x="2" y="0"/>
                  </a:cubicBezTo>
                  <a:cubicBezTo>
                    <a:pt x="0" y="1"/>
                    <a:pt x="0" y="6"/>
                    <a:pt x="3" y="10"/>
                  </a:cubicBezTo>
                  <a:cubicBezTo>
                    <a:pt x="7" y="14"/>
                    <a:pt x="15" y="19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5" y="17"/>
                    <a:pt x="7" y="13"/>
                    <a:pt x="4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9" name="Freeform 1531">
              <a:extLst>
                <a:ext uri="{FF2B5EF4-FFF2-40B4-BE49-F238E27FC236}">
                  <a16:creationId xmlns:a16="http://schemas.microsoft.com/office/drawing/2014/main" id="{CA31274B-70D6-4E82-AA40-2805E7C58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912"/>
              <a:ext cx="25" cy="30"/>
            </a:xfrm>
            <a:custGeom>
              <a:avLst/>
              <a:gdLst>
                <a:gd name="T0" fmla="*/ 0 w 10"/>
                <a:gd name="T1" fmla="*/ 0 h 12"/>
                <a:gd name="T2" fmla="*/ 158 w 10"/>
                <a:gd name="T3" fmla="*/ 188 h 12"/>
                <a:gd name="T4" fmla="*/ 0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4" y="2"/>
                    <a:pt x="10" y="7"/>
                    <a:pt x="10" y="12"/>
                  </a:cubicBezTo>
                  <a:cubicBezTo>
                    <a:pt x="10" y="11"/>
                    <a:pt x="6" y="4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0" name="Freeform 1532">
              <a:extLst>
                <a:ext uri="{FF2B5EF4-FFF2-40B4-BE49-F238E27FC236}">
                  <a16:creationId xmlns:a16="http://schemas.microsoft.com/office/drawing/2014/main" id="{077A75F1-FA75-4151-86AF-21696754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915"/>
              <a:ext cx="23" cy="30"/>
            </a:xfrm>
            <a:custGeom>
              <a:avLst/>
              <a:gdLst>
                <a:gd name="T0" fmla="*/ 0 w 9"/>
                <a:gd name="T1" fmla="*/ 0 h 12"/>
                <a:gd name="T2" fmla="*/ 130 w 9"/>
                <a:gd name="T3" fmla="*/ 188 h 12"/>
                <a:gd name="T4" fmla="*/ 0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2" y="2"/>
                    <a:pt x="9" y="7"/>
                    <a:pt x="8" y="12"/>
                  </a:cubicBezTo>
                  <a:cubicBezTo>
                    <a:pt x="8" y="9"/>
                    <a:pt x="8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1" name="Freeform 1533">
              <a:extLst>
                <a:ext uri="{FF2B5EF4-FFF2-40B4-BE49-F238E27FC236}">
                  <a16:creationId xmlns:a16="http://schemas.microsoft.com/office/drawing/2014/main" id="{E7760049-955D-4E89-A320-CDDB70B13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930"/>
              <a:ext cx="32" cy="25"/>
            </a:xfrm>
            <a:custGeom>
              <a:avLst/>
              <a:gdLst>
                <a:gd name="T0" fmla="*/ 0 w 13"/>
                <a:gd name="T1" fmla="*/ 0 h 10"/>
                <a:gd name="T2" fmla="*/ 194 w 13"/>
                <a:gd name="T3" fmla="*/ 158 h 10"/>
                <a:gd name="T4" fmla="*/ 0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1" y="3"/>
                    <a:pt x="6" y="10"/>
                    <a:pt x="13" y="10"/>
                  </a:cubicBezTo>
                  <a:cubicBezTo>
                    <a:pt x="10" y="9"/>
                    <a:pt x="4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2" name="Freeform 1534">
              <a:extLst>
                <a:ext uri="{FF2B5EF4-FFF2-40B4-BE49-F238E27FC236}">
                  <a16:creationId xmlns:a16="http://schemas.microsoft.com/office/drawing/2014/main" id="{40B98A63-C684-4C6F-8697-EF378154B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892"/>
              <a:ext cx="90" cy="85"/>
            </a:xfrm>
            <a:custGeom>
              <a:avLst/>
              <a:gdLst>
                <a:gd name="T0" fmla="*/ 125 w 36"/>
                <a:gd name="T1" fmla="*/ 33 h 34"/>
                <a:gd name="T2" fmla="*/ 33 w 36"/>
                <a:gd name="T3" fmla="*/ 250 h 34"/>
                <a:gd name="T4" fmla="*/ 270 w 36"/>
                <a:gd name="T5" fmla="*/ 488 h 34"/>
                <a:gd name="T6" fmla="*/ 500 w 36"/>
                <a:gd name="T7" fmla="*/ 408 h 34"/>
                <a:gd name="T8" fmla="*/ 125 w 36"/>
                <a:gd name="T9" fmla="*/ 3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8" y="2"/>
                  </a:moveTo>
                  <a:cubicBezTo>
                    <a:pt x="2" y="4"/>
                    <a:pt x="0" y="10"/>
                    <a:pt x="2" y="16"/>
                  </a:cubicBezTo>
                  <a:cubicBezTo>
                    <a:pt x="3" y="23"/>
                    <a:pt x="10" y="28"/>
                    <a:pt x="17" y="31"/>
                  </a:cubicBezTo>
                  <a:cubicBezTo>
                    <a:pt x="25" y="34"/>
                    <a:pt x="29" y="31"/>
                    <a:pt x="32" y="26"/>
                  </a:cubicBezTo>
                  <a:cubicBezTo>
                    <a:pt x="36" y="17"/>
                    <a:pt x="20" y="0"/>
                    <a:pt x="8" y="2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3" name="Freeform 1535">
              <a:extLst>
                <a:ext uri="{FF2B5EF4-FFF2-40B4-BE49-F238E27FC236}">
                  <a16:creationId xmlns:a16="http://schemas.microsoft.com/office/drawing/2014/main" id="{A202A0FB-2736-4370-9BA6-DB151E3DE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910"/>
              <a:ext cx="50" cy="37"/>
            </a:xfrm>
            <a:custGeom>
              <a:avLst/>
              <a:gdLst>
                <a:gd name="T0" fmla="*/ 20 w 20"/>
                <a:gd name="T1" fmla="*/ 30 h 15"/>
                <a:gd name="T2" fmla="*/ 50 w 20"/>
                <a:gd name="T3" fmla="*/ 133 h 15"/>
                <a:gd name="T4" fmla="*/ 250 w 20"/>
                <a:gd name="T5" fmla="*/ 224 h 15"/>
                <a:gd name="T6" fmla="*/ 313 w 20"/>
                <a:gd name="T7" fmla="*/ 195 h 15"/>
                <a:gd name="T8" fmla="*/ 250 w 20"/>
                <a:gd name="T9" fmla="*/ 224 h 15"/>
                <a:gd name="T10" fmla="*/ 63 w 20"/>
                <a:gd name="T11" fmla="*/ 133 h 15"/>
                <a:gd name="T12" fmla="*/ 20 w 20"/>
                <a:gd name="T13" fmla="*/ 30 h 15"/>
                <a:gd name="T14" fmla="*/ 83 w 20"/>
                <a:gd name="T15" fmla="*/ 0 h 15"/>
                <a:gd name="T16" fmla="*/ 20 w 20"/>
                <a:gd name="T17" fmla="*/ 3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5">
                  <a:moveTo>
                    <a:pt x="1" y="2"/>
                  </a:moveTo>
                  <a:cubicBezTo>
                    <a:pt x="0" y="4"/>
                    <a:pt x="1" y="7"/>
                    <a:pt x="3" y="9"/>
                  </a:cubicBezTo>
                  <a:cubicBezTo>
                    <a:pt x="6" y="12"/>
                    <a:pt x="12" y="15"/>
                    <a:pt x="16" y="15"/>
                  </a:cubicBezTo>
                  <a:cubicBezTo>
                    <a:pt x="18" y="15"/>
                    <a:pt x="19" y="14"/>
                    <a:pt x="20" y="13"/>
                  </a:cubicBezTo>
                  <a:cubicBezTo>
                    <a:pt x="19" y="14"/>
                    <a:pt x="18" y="15"/>
                    <a:pt x="16" y="15"/>
                  </a:cubicBezTo>
                  <a:cubicBezTo>
                    <a:pt x="12" y="15"/>
                    <a:pt x="6" y="12"/>
                    <a:pt x="4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3" y="0"/>
                    <a:pt x="1" y="1"/>
                    <a:pt x="1" y="2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4" name="Freeform 1536">
              <a:extLst>
                <a:ext uri="{FF2B5EF4-FFF2-40B4-BE49-F238E27FC236}">
                  <a16:creationId xmlns:a16="http://schemas.microsoft.com/office/drawing/2014/main" id="{8BC13087-B911-47D1-B6E4-43D8636FD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3607"/>
              <a:ext cx="95" cy="70"/>
            </a:xfrm>
            <a:custGeom>
              <a:avLst/>
              <a:gdLst>
                <a:gd name="T0" fmla="*/ 50 w 38"/>
                <a:gd name="T1" fmla="*/ 158 h 28"/>
                <a:gd name="T2" fmla="*/ 125 w 38"/>
                <a:gd name="T3" fmla="*/ 375 h 28"/>
                <a:gd name="T4" fmla="*/ 458 w 38"/>
                <a:gd name="T5" fmla="*/ 395 h 28"/>
                <a:gd name="T6" fmla="*/ 583 w 38"/>
                <a:gd name="T7" fmla="*/ 175 h 28"/>
                <a:gd name="T8" fmla="*/ 50 w 38"/>
                <a:gd name="T9" fmla="*/ 1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8">
                  <a:moveTo>
                    <a:pt x="3" y="10"/>
                  </a:moveTo>
                  <a:cubicBezTo>
                    <a:pt x="0" y="15"/>
                    <a:pt x="2" y="21"/>
                    <a:pt x="8" y="24"/>
                  </a:cubicBezTo>
                  <a:cubicBezTo>
                    <a:pt x="14" y="28"/>
                    <a:pt x="22" y="28"/>
                    <a:pt x="29" y="25"/>
                  </a:cubicBezTo>
                  <a:cubicBezTo>
                    <a:pt x="37" y="21"/>
                    <a:pt x="38" y="16"/>
                    <a:pt x="37" y="11"/>
                  </a:cubicBezTo>
                  <a:cubicBezTo>
                    <a:pt x="34" y="1"/>
                    <a:pt x="10" y="0"/>
                    <a:pt x="3" y="1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5" name="Freeform 1537">
              <a:extLst>
                <a:ext uri="{FF2B5EF4-FFF2-40B4-BE49-F238E27FC236}">
                  <a16:creationId xmlns:a16="http://schemas.microsoft.com/office/drawing/2014/main" id="{2EA9830F-619A-4E97-B086-73C2A5111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3607"/>
              <a:ext cx="83" cy="53"/>
            </a:xfrm>
            <a:custGeom>
              <a:avLst/>
              <a:gdLst>
                <a:gd name="T0" fmla="*/ 0 w 33"/>
                <a:gd name="T1" fmla="*/ 146 h 21"/>
                <a:gd name="T2" fmla="*/ 506 w 33"/>
                <a:gd name="T3" fmla="*/ 192 h 21"/>
                <a:gd name="T4" fmla="*/ 475 w 33"/>
                <a:gd name="T5" fmla="*/ 338 h 21"/>
                <a:gd name="T6" fmla="*/ 506 w 33"/>
                <a:gd name="T7" fmla="*/ 192 h 21"/>
                <a:gd name="T8" fmla="*/ 0 w 33"/>
                <a:gd name="T9" fmla="*/ 14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9"/>
                  </a:moveTo>
                  <a:cubicBezTo>
                    <a:pt x="8" y="1"/>
                    <a:pt x="29" y="3"/>
                    <a:pt x="32" y="12"/>
                  </a:cubicBezTo>
                  <a:cubicBezTo>
                    <a:pt x="33" y="15"/>
                    <a:pt x="32" y="18"/>
                    <a:pt x="30" y="21"/>
                  </a:cubicBezTo>
                  <a:cubicBezTo>
                    <a:pt x="33" y="18"/>
                    <a:pt x="33" y="15"/>
                    <a:pt x="32" y="12"/>
                  </a:cubicBezTo>
                  <a:cubicBezTo>
                    <a:pt x="30" y="2"/>
                    <a:pt x="8" y="0"/>
                    <a:pt x="0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6" name="Freeform 1538">
              <a:extLst>
                <a:ext uri="{FF2B5EF4-FFF2-40B4-BE49-F238E27FC236}">
                  <a16:creationId xmlns:a16="http://schemas.microsoft.com/office/drawing/2014/main" id="{16795EB6-483C-4B7F-AB7A-ED0938BE4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3637"/>
              <a:ext cx="70" cy="38"/>
            </a:xfrm>
            <a:custGeom>
              <a:avLst/>
              <a:gdLst>
                <a:gd name="T0" fmla="*/ 438 w 28"/>
                <a:gd name="T1" fmla="*/ 193 h 15"/>
                <a:gd name="T2" fmla="*/ 125 w 28"/>
                <a:gd name="T3" fmla="*/ 180 h 15"/>
                <a:gd name="T4" fmla="*/ 33 w 28"/>
                <a:gd name="T5" fmla="*/ 0 h 15"/>
                <a:gd name="T6" fmla="*/ 113 w 28"/>
                <a:gd name="T7" fmla="*/ 193 h 15"/>
                <a:gd name="T8" fmla="*/ 438 w 28"/>
                <a:gd name="T9" fmla="*/ 193 h 15"/>
                <a:gd name="T10" fmla="*/ 438 w 28"/>
                <a:gd name="T11" fmla="*/ 19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5">
                  <a:moveTo>
                    <a:pt x="28" y="12"/>
                  </a:moveTo>
                  <a:cubicBezTo>
                    <a:pt x="21" y="15"/>
                    <a:pt x="13" y="14"/>
                    <a:pt x="8" y="11"/>
                  </a:cubicBezTo>
                  <a:cubicBezTo>
                    <a:pt x="4" y="8"/>
                    <a:pt x="1" y="4"/>
                    <a:pt x="2" y="0"/>
                  </a:cubicBezTo>
                  <a:cubicBezTo>
                    <a:pt x="0" y="5"/>
                    <a:pt x="3" y="9"/>
                    <a:pt x="7" y="12"/>
                  </a:cubicBezTo>
                  <a:cubicBezTo>
                    <a:pt x="13" y="15"/>
                    <a:pt x="21" y="15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7" name="Freeform 1539">
              <a:extLst>
                <a:ext uri="{FF2B5EF4-FFF2-40B4-BE49-F238E27FC236}">
                  <a16:creationId xmlns:a16="http://schemas.microsoft.com/office/drawing/2014/main" id="{42D1CBE7-D67A-4FE0-8330-66352BC14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3622"/>
              <a:ext cx="65" cy="38"/>
            </a:xfrm>
            <a:custGeom>
              <a:avLst/>
              <a:gdLst>
                <a:gd name="T0" fmla="*/ 395 w 26"/>
                <a:gd name="T1" fmla="*/ 117 h 15"/>
                <a:gd name="T2" fmla="*/ 158 w 26"/>
                <a:gd name="T3" fmla="*/ 225 h 15"/>
                <a:gd name="T4" fmla="*/ 63 w 26"/>
                <a:gd name="T5" fmla="*/ 84 h 15"/>
                <a:gd name="T6" fmla="*/ 395 w 26"/>
                <a:gd name="T7" fmla="*/ 11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25" y="7"/>
                  </a:moveTo>
                  <a:cubicBezTo>
                    <a:pt x="26" y="13"/>
                    <a:pt x="16" y="15"/>
                    <a:pt x="10" y="14"/>
                  </a:cubicBezTo>
                  <a:cubicBezTo>
                    <a:pt x="4" y="12"/>
                    <a:pt x="0" y="8"/>
                    <a:pt x="4" y="5"/>
                  </a:cubicBezTo>
                  <a:cubicBezTo>
                    <a:pt x="9" y="0"/>
                    <a:pt x="24" y="1"/>
                    <a:pt x="25" y="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8" name="Freeform 1540">
              <a:extLst>
                <a:ext uri="{FF2B5EF4-FFF2-40B4-BE49-F238E27FC236}">
                  <a16:creationId xmlns:a16="http://schemas.microsoft.com/office/drawing/2014/main" id="{B7AA7A19-800B-4892-AA6D-ABD92EF11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3640"/>
              <a:ext cx="60" cy="20"/>
            </a:xfrm>
            <a:custGeom>
              <a:avLst/>
              <a:gdLst>
                <a:gd name="T0" fmla="*/ 125 w 24"/>
                <a:gd name="T1" fmla="*/ 83 h 8"/>
                <a:gd name="T2" fmla="*/ 20 w 24"/>
                <a:gd name="T3" fmla="*/ 0 h 8"/>
                <a:gd name="T4" fmla="*/ 125 w 24"/>
                <a:gd name="T5" fmla="*/ 113 h 8"/>
                <a:gd name="T6" fmla="*/ 363 w 24"/>
                <a:gd name="T7" fmla="*/ 0 h 8"/>
                <a:gd name="T8" fmla="*/ 363 w 24"/>
                <a:gd name="T9" fmla="*/ 0 h 8"/>
                <a:gd name="T10" fmla="*/ 125 w 24"/>
                <a:gd name="T11" fmla="*/ 8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8">
                  <a:moveTo>
                    <a:pt x="8" y="5"/>
                  </a:moveTo>
                  <a:cubicBezTo>
                    <a:pt x="4" y="4"/>
                    <a:pt x="1" y="2"/>
                    <a:pt x="1" y="0"/>
                  </a:cubicBezTo>
                  <a:cubicBezTo>
                    <a:pt x="0" y="3"/>
                    <a:pt x="3" y="6"/>
                    <a:pt x="8" y="7"/>
                  </a:cubicBezTo>
                  <a:cubicBezTo>
                    <a:pt x="14" y="8"/>
                    <a:pt x="24" y="6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4"/>
                    <a:pt x="14" y="6"/>
                    <a:pt x="8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9" name="Freeform 1541">
              <a:extLst>
                <a:ext uri="{FF2B5EF4-FFF2-40B4-BE49-F238E27FC236}">
                  <a16:creationId xmlns:a16="http://schemas.microsoft.com/office/drawing/2014/main" id="{B3D01A62-CC57-479C-ACAF-B287B3AF6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3625"/>
              <a:ext cx="40" cy="10"/>
            </a:xfrm>
            <a:custGeom>
              <a:avLst/>
              <a:gdLst>
                <a:gd name="T0" fmla="*/ 0 w 16"/>
                <a:gd name="T1" fmla="*/ 33 h 4"/>
                <a:gd name="T2" fmla="*/ 250 w 16"/>
                <a:gd name="T3" fmla="*/ 63 h 4"/>
                <a:gd name="T4" fmla="*/ 0 w 16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2"/>
                  </a:moveTo>
                  <a:cubicBezTo>
                    <a:pt x="4" y="1"/>
                    <a:pt x="13" y="0"/>
                    <a:pt x="16" y="4"/>
                  </a:cubicBezTo>
                  <a:cubicBezTo>
                    <a:pt x="15" y="3"/>
                    <a:pt x="7" y="1"/>
                    <a:pt x="0" y="2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0" name="Freeform 1542">
              <a:extLst>
                <a:ext uri="{FF2B5EF4-FFF2-40B4-BE49-F238E27FC236}">
                  <a16:creationId xmlns:a16="http://schemas.microsoft.com/office/drawing/2014/main" id="{C40930DF-E127-4ACC-9BCE-8FA51E166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3620"/>
              <a:ext cx="35" cy="15"/>
            </a:xfrm>
            <a:custGeom>
              <a:avLst/>
              <a:gdLst>
                <a:gd name="T0" fmla="*/ 0 w 14"/>
                <a:gd name="T1" fmla="*/ 50 h 6"/>
                <a:gd name="T2" fmla="*/ 220 w 14"/>
                <a:gd name="T3" fmla="*/ 95 h 6"/>
                <a:gd name="T4" fmla="*/ 0 w 14"/>
                <a:gd name="T5" fmla="*/ 5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0" y="3"/>
                  </a:moveTo>
                  <a:cubicBezTo>
                    <a:pt x="3" y="2"/>
                    <a:pt x="11" y="2"/>
                    <a:pt x="14" y="6"/>
                  </a:cubicBezTo>
                  <a:cubicBezTo>
                    <a:pt x="12" y="4"/>
                    <a:pt x="9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1" name="Freeform 1543">
              <a:extLst>
                <a:ext uri="{FF2B5EF4-FFF2-40B4-BE49-F238E27FC236}">
                  <a16:creationId xmlns:a16="http://schemas.microsoft.com/office/drawing/2014/main" id="{93752F7C-6A41-42AD-A5AF-FCD6ED238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3652"/>
              <a:ext cx="40" cy="10"/>
            </a:xfrm>
            <a:custGeom>
              <a:avLst/>
              <a:gdLst>
                <a:gd name="T0" fmla="*/ 0 w 16"/>
                <a:gd name="T1" fmla="*/ 20 h 4"/>
                <a:gd name="T2" fmla="*/ 250 w 16"/>
                <a:gd name="T3" fmla="*/ 0 h 4"/>
                <a:gd name="T4" fmla="*/ 0 w 1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1"/>
                  </a:moveTo>
                  <a:cubicBezTo>
                    <a:pt x="2" y="3"/>
                    <a:pt x="11" y="4"/>
                    <a:pt x="16" y="0"/>
                  </a:cubicBezTo>
                  <a:cubicBezTo>
                    <a:pt x="14" y="1"/>
                    <a:pt x="7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2" name="Freeform 1544">
              <a:extLst>
                <a:ext uri="{FF2B5EF4-FFF2-40B4-BE49-F238E27FC236}">
                  <a16:creationId xmlns:a16="http://schemas.microsoft.com/office/drawing/2014/main" id="{83290CB3-2233-46E9-8D6D-F93751D82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3607"/>
              <a:ext cx="95" cy="70"/>
            </a:xfrm>
            <a:custGeom>
              <a:avLst/>
              <a:gdLst>
                <a:gd name="T0" fmla="*/ 50 w 38"/>
                <a:gd name="T1" fmla="*/ 158 h 28"/>
                <a:gd name="T2" fmla="*/ 125 w 38"/>
                <a:gd name="T3" fmla="*/ 375 h 28"/>
                <a:gd name="T4" fmla="*/ 458 w 38"/>
                <a:gd name="T5" fmla="*/ 395 h 28"/>
                <a:gd name="T6" fmla="*/ 583 w 38"/>
                <a:gd name="T7" fmla="*/ 175 h 28"/>
                <a:gd name="T8" fmla="*/ 50 w 38"/>
                <a:gd name="T9" fmla="*/ 1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8">
                  <a:moveTo>
                    <a:pt x="3" y="10"/>
                  </a:moveTo>
                  <a:cubicBezTo>
                    <a:pt x="0" y="15"/>
                    <a:pt x="2" y="21"/>
                    <a:pt x="8" y="24"/>
                  </a:cubicBezTo>
                  <a:cubicBezTo>
                    <a:pt x="14" y="28"/>
                    <a:pt x="22" y="28"/>
                    <a:pt x="29" y="25"/>
                  </a:cubicBezTo>
                  <a:cubicBezTo>
                    <a:pt x="37" y="21"/>
                    <a:pt x="38" y="16"/>
                    <a:pt x="37" y="11"/>
                  </a:cubicBezTo>
                  <a:cubicBezTo>
                    <a:pt x="34" y="1"/>
                    <a:pt x="10" y="0"/>
                    <a:pt x="3" y="1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3" name="Freeform 1545">
              <a:extLst>
                <a:ext uri="{FF2B5EF4-FFF2-40B4-BE49-F238E27FC236}">
                  <a16:creationId xmlns:a16="http://schemas.microsoft.com/office/drawing/2014/main" id="{1A31C531-862C-4A81-9EC0-ECF26AC2B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3632"/>
              <a:ext cx="58" cy="25"/>
            </a:xfrm>
            <a:custGeom>
              <a:avLst/>
              <a:gdLst>
                <a:gd name="T0" fmla="*/ 20 w 23"/>
                <a:gd name="T1" fmla="*/ 95 h 10"/>
                <a:gd name="T2" fmla="*/ 126 w 23"/>
                <a:gd name="T3" fmla="*/ 145 h 10"/>
                <a:gd name="T4" fmla="*/ 338 w 23"/>
                <a:gd name="T5" fmla="*/ 83 h 10"/>
                <a:gd name="T6" fmla="*/ 351 w 23"/>
                <a:gd name="T7" fmla="*/ 0 h 10"/>
                <a:gd name="T8" fmla="*/ 338 w 23"/>
                <a:gd name="T9" fmla="*/ 83 h 10"/>
                <a:gd name="T10" fmla="*/ 126 w 23"/>
                <a:gd name="T11" fmla="*/ 145 h 10"/>
                <a:gd name="T12" fmla="*/ 20 w 23"/>
                <a:gd name="T13" fmla="*/ 95 h 10"/>
                <a:gd name="T14" fmla="*/ 50 w 23"/>
                <a:gd name="T15" fmla="*/ 33 h 10"/>
                <a:gd name="T16" fmla="*/ 20 w 23"/>
                <a:gd name="T17" fmla="*/ 95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0">
                  <a:moveTo>
                    <a:pt x="1" y="6"/>
                  </a:moveTo>
                  <a:cubicBezTo>
                    <a:pt x="1" y="8"/>
                    <a:pt x="4" y="9"/>
                    <a:pt x="8" y="9"/>
                  </a:cubicBezTo>
                  <a:cubicBezTo>
                    <a:pt x="12" y="10"/>
                    <a:pt x="18" y="8"/>
                    <a:pt x="21" y="5"/>
                  </a:cubicBezTo>
                  <a:cubicBezTo>
                    <a:pt x="22" y="3"/>
                    <a:pt x="23" y="2"/>
                    <a:pt x="22" y="0"/>
                  </a:cubicBezTo>
                  <a:cubicBezTo>
                    <a:pt x="23" y="2"/>
                    <a:pt x="22" y="3"/>
                    <a:pt x="21" y="5"/>
                  </a:cubicBezTo>
                  <a:cubicBezTo>
                    <a:pt x="18" y="8"/>
                    <a:pt x="12" y="9"/>
                    <a:pt x="8" y="9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1" y="5"/>
                    <a:pt x="1" y="3"/>
                    <a:pt x="3" y="2"/>
                  </a:cubicBezTo>
                  <a:cubicBezTo>
                    <a:pt x="1" y="3"/>
                    <a:pt x="0" y="5"/>
                    <a:pt x="1" y="6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4" name="Freeform 1546">
              <a:extLst>
                <a:ext uri="{FF2B5EF4-FFF2-40B4-BE49-F238E27FC236}">
                  <a16:creationId xmlns:a16="http://schemas.microsoft.com/office/drawing/2014/main" id="{9467262D-0D28-4C8D-81EB-408738848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3477"/>
              <a:ext cx="92" cy="83"/>
            </a:xfrm>
            <a:custGeom>
              <a:avLst/>
              <a:gdLst>
                <a:gd name="T0" fmla="*/ 92 w 37"/>
                <a:gd name="T1" fmla="*/ 83 h 33"/>
                <a:gd name="T2" fmla="*/ 42 w 37"/>
                <a:gd name="T3" fmla="*/ 317 h 33"/>
                <a:gd name="T4" fmla="*/ 321 w 37"/>
                <a:gd name="T5" fmla="*/ 493 h 33"/>
                <a:gd name="T6" fmla="*/ 525 w 37"/>
                <a:gd name="T7" fmla="*/ 380 h 33"/>
                <a:gd name="T8" fmla="*/ 92 w 37"/>
                <a:gd name="T9" fmla="*/ 8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3">
                  <a:moveTo>
                    <a:pt x="6" y="5"/>
                  </a:moveTo>
                  <a:cubicBezTo>
                    <a:pt x="0" y="8"/>
                    <a:pt x="0" y="15"/>
                    <a:pt x="3" y="20"/>
                  </a:cubicBezTo>
                  <a:cubicBezTo>
                    <a:pt x="6" y="26"/>
                    <a:pt x="14" y="31"/>
                    <a:pt x="21" y="31"/>
                  </a:cubicBezTo>
                  <a:cubicBezTo>
                    <a:pt x="30" y="33"/>
                    <a:pt x="33" y="29"/>
                    <a:pt x="34" y="24"/>
                  </a:cubicBezTo>
                  <a:cubicBezTo>
                    <a:pt x="37" y="14"/>
                    <a:pt x="17" y="0"/>
                    <a:pt x="6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5" name="Freeform 1547">
              <a:extLst>
                <a:ext uri="{FF2B5EF4-FFF2-40B4-BE49-F238E27FC236}">
                  <a16:creationId xmlns:a16="http://schemas.microsoft.com/office/drawing/2014/main" id="{E73BDDD9-C7E3-49DA-9A30-C839AA962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3480"/>
              <a:ext cx="75" cy="75"/>
            </a:xfrm>
            <a:custGeom>
              <a:avLst/>
              <a:gdLst>
                <a:gd name="T0" fmla="*/ 0 w 30"/>
                <a:gd name="T1" fmla="*/ 63 h 30"/>
                <a:gd name="T2" fmla="*/ 408 w 30"/>
                <a:gd name="T3" fmla="*/ 363 h 30"/>
                <a:gd name="T4" fmla="*/ 313 w 30"/>
                <a:gd name="T5" fmla="*/ 470 h 30"/>
                <a:gd name="T6" fmla="*/ 425 w 30"/>
                <a:gd name="T7" fmla="*/ 363 h 30"/>
                <a:gd name="T8" fmla="*/ 0 w 30"/>
                <a:gd name="T9" fmla="*/ 6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0" y="4"/>
                  </a:moveTo>
                  <a:cubicBezTo>
                    <a:pt x="11" y="1"/>
                    <a:pt x="29" y="14"/>
                    <a:pt x="26" y="23"/>
                  </a:cubicBezTo>
                  <a:cubicBezTo>
                    <a:pt x="25" y="26"/>
                    <a:pt x="24" y="29"/>
                    <a:pt x="20" y="30"/>
                  </a:cubicBezTo>
                  <a:cubicBezTo>
                    <a:pt x="24" y="29"/>
                    <a:pt x="26" y="26"/>
                    <a:pt x="27" y="23"/>
                  </a:cubicBezTo>
                  <a:cubicBezTo>
                    <a:pt x="30" y="13"/>
                    <a:pt x="11" y="0"/>
                    <a:pt x="0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6" name="Freeform 1548">
              <a:extLst>
                <a:ext uri="{FF2B5EF4-FFF2-40B4-BE49-F238E27FC236}">
                  <a16:creationId xmlns:a16="http://schemas.microsoft.com/office/drawing/2014/main" id="{909EBCF4-6D68-435F-90B7-9E47154CB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3495"/>
              <a:ext cx="50" cy="60"/>
            </a:xfrm>
            <a:custGeom>
              <a:avLst/>
              <a:gdLst>
                <a:gd name="T0" fmla="*/ 313 w 20"/>
                <a:gd name="T1" fmla="*/ 375 h 24"/>
                <a:gd name="T2" fmla="*/ 63 w 20"/>
                <a:gd name="T3" fmla="*/ 188 h 24"/>
                <a:gd name="T4" fmla="*/ 63 w 20"/>
                <a:gd name="T5" fmla="*/ 0 h 24"/>
                <a:gd name="T6" fmla="*/ 50 w 20"/>
                <a:gd name="T7" fmla="*/ 208 h 24"/>
                <a:gd name="T8" fmla="*/ 313 w 20"/>
                <a:gd name="T9" fmla="*/ 375 h 24"/>
                <a:gd name="T10" fmla="*/ 313 w 20"/>
                <a:gd name="T11" fmla="*/ 375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20" y="24"/>
                  </a:moveTo>
                  <a:cubicBezTo>
                    <a:pt x="13" y="23"/>
                    <a:pt x="7" y="18"/>
                    <a:pt x="4" y="12"/>
                  </a:cubicBezTo>
                  <a:cubicBezTo>
                    <a:pt x="1" y="8"/>
                    <a:pt x="1" y="3"/>
                    <a:pt x="4" y="0"/>
                  </a:cubicBezTo>
                  <a:cubicBezTo>
                    <a:pt x="0" y="3"/>
                    <a:pt x="0" y="8"/>
                    <a:pt x="3" y="13"/>
                  </a:cubicBezTo>
                  <a:cubicBezTo>
                    <a:pt x="6" y="19"/>
                    <a:pt x="13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7" name="Freeform 1549">
              <a:extLst>
                <a:ext uri="{FF2B5EF4-FFF2-40B4-BE49-F238E27FC236}">
                  <a16:creationId xmlns:a16="http://schemas.microsoft.com/office/drawing/2014/main" id="{02285383-A55A-484F-8A33-3B2AB2599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3497"/>
              <a:ext cx="60" cy="48"/>
            </a:xfrm>
            <a:custGeom>
              <a:avLst/>
              <a:gdLst>
                <a:gd name="T0" fmla="*/ 345 w 24"/>
                <a:gd name="T1" fmla="*/ 222 h 19"/>
                <a:gd name="T2" fmla="*/ 83 w 24"/>
                <a:gd name="T3" fmla="*/ 192 h 19"/>
                <a:gd name="T4" fmla="*/ 83 w 24"/>
                <a:gd name="T5" fmla="*/ 20 h 19"/>
                <a:gd name="T6" fmla="*/ 345 w 24"/>
                <a:gd name="T7" fmla="*/ 22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9">
                  <a:moveTo>
                    <a:pt x="22" y="14"/>
                  </a:moveTo>
                  <a:cubicBezTo>
                    <a:pt x="19" y="19"/>
                    <a:pt x="10" y="16"/>
                    <a:pt x="5" y="12"/>
                  </a:cubicBezTo>
                  <a:cubicBezTo>
                    <a:pt x="1" y="8"/>
                    <a:pt x="0" y="3"/>
                    <a:pt x="5" y="1"/>
                  </a:cubicBezTo>
                  <a:cubicBezTo>
                    <a:pt x="11" y="0"/>
                    <a:pt x="24" y="8"/>
                    <a:pt x="22" y="1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8" name="Freeform 1550">
              <a:extLst>
                <a:ext uri="{FF2B5EF4-FFF2-40B4-BE49-F238E27FC236}">
                  <a16:creationId xmlns:a16="http://schemas.microsoft.com/office/drawing/2014/main" id="{7521B914-CFFA-4C26-A041-581508C9A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3505"/>
              <a:ext cx="55" cy="40"/>
            </a:xfrm>
            <a:custGeom>
              <a:avLst/>
              <a:gdLst>
                <a:gd name="T0" fmla="*/ 95 w 22"/>
                <a:gd name="T1" fmla="*/ 125 h 16"/>
                <a:gd name="T2" fmla="*/ 50 w 22"/>
                <a:gd name="T3" fmla="*/ 0 h 16"/>
                <a:gd name="T4" fmla="*/ 83 w 22"/>
                <a:gd name="T5" fmla="*/ 145 h 16"/>
                <a:gd name="T6" fmla="*/ 345 w 22"/>
                <a:gd name="T7" fmla="*/ 175 h 16"/>
                <a:gd name="T8" fmla="*/ 345 w 22"/>
                <a:gd name="T9" fmla="*/ 158 h 16"/>
                <a:gd name="T10" fmla="*/ 95 w 22"/>
                <a:gd name="T11" fmla="*/ 12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6">
                  <a:moveTo>
                    <a:pt x="6" y="8"/>
                  </a:moveTo>
                  <a:cubicBezTo>
                    <a:pt x="3" y="5"/>
                    <a:pt x="2" y="2"/>
                    <a:pt x="3" y="0"/>
                  </a:cubicBezTo>
                  <a:cubicBezTo>
                    <a:pt x="0" y="2"/>
                    <a:pt x="2" y="6"/>
                    <a:pt x="5" y="9"/>
                  </a:cubicBezTo>
                  <a:cubicBezTo>
                    <a:pt x="10" y="13"/>
                    <a:pt x="19" y="16"/>
                    <a:pt x="22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4"/>
                    <a:pt x="10" y="11"/>
                    <a:pt x="6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9" name="Freeform 1551">
              <a:extLst>
                <a:ext uri="{FF2B5EF4-FFF2-40B4-BE49-F238E27FC236}">
                  <a16:creationId xmlns:a16="http://schemas.microsoft.com/office/drawing/2014/main" id="{3B58CFF5-AB67-4448-BFB4-E7272AA55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3500"/>
              <a:ext cx="33" cy="25"/>
            </a:xfrm>
            <a:custGeom>
              <a:avLst/>
              <a:gdLst>
                <a:gd name="T0" fmla="*/ 0 w 13"/>
                <a:gd name="T1" fmla="*/ 0 h 10"/>
                <a:gd name="T2" fmla="*/ 213 w 13"/>
                <a:gd name="T3" fmla="*/ 158 h 10"/>
                <a:gd name="T4" fmla="*/ 0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5" y="2"/>
                    <a:pt x="12" y="6"/>
                    <a:pt x="13" y="10"/>
                  </a:cubicBezTo>
                  <a:cubicBezTo>
                    <a:pt x="12" y="9"/>
                    <a:pt x="6" y="3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0" name="Freeform 1552">
              <a:extLst>
                <a:ext uri="{FF2B5EF4-FFF2-40B4-BE49-F238E27FC236}">
                  <a16:creationId xmlns:a16="http://schemas.microsoft.com/office/drawing/2014/main" id="{5729526C-2721-4D12-AEC4-E6C8C515F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502"/>
              <a:ext cx="25" cy="25"/>
            </a:xfrm>
            <a:custGeom>
              <a:avLst/>
              <a:gdLst>
                <a:gd name="T0" fmla="*/ 0 w 10"/>
                <a:gd name="T1" fmla="*/ 0 h 10"/>
                <a:gd name="T2" fmla="*/ 158 w 10"/>
                <a:gd name="T3" fmla="*/ 158 h 10"/>
                <a:gd name="T4" fmla="*/ 0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3" y="1"/>
                    <a:pt x="10" y="5"/>
                    <a:pt x="10" y="10"/>
                  </a:cubicBezTo>
                  <a:cubicBezTo>
                    <a:pt x="10" y="7"/>
                    <a:pt x="9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1" name="Freeform 1553">
              <a:extLst>
                <a:ext uri="{FF2B5EF4-FFF2-40B4-BE49-F238E27FC236}">
                  <a16:creationId xmlns:a16="http://schemas.microsoft.com/office/drawing/2014/main" id="{19B261BC-19D4-4EDB-9F25-970CC445E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522"/>
              <a:ext cx="38" cy="20"/>
            </a:xfrm>
            <a:custGeom>
              <a:avLst/>
              <a:gdLst>
                <a:gd name="T0" fmla="*/ 0 w 15"/>
                <a:gd name="T1" fmla="*/ 0 h 8"/>
                <a:gd name="T2" fmla="*/ 243 w 15"/>
                <a:gd name="T3" fmla="*/ 113 h 8"/>
                <a:gd name="T4" fmla="*/ 0 w 1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1" y="3"/>
                    <a:pt x="8" y="8"/>
                    <a:pt x="15" y="7"/>
                  </a:cubicBezTo>
                  <a:cubicBezTo>
                    <a:pt x="12" y="7"/>
                    <a:pt x="5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2" name="Freeform 1554">
              <a:extLst>
                <a:ext uri="{FF2B5EF4-FFF2-40B4-BE49-F238E27FC236}">
                  <a16:creationId xmlns:a16="http://schemas.microsoft.com/office/drawing/2014/main" id="{80EA331E-53F9-40AE-BB66-92906F780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3477"/>
              <a:ext cx="92" cy="83"/>
            </a:xfrm>
            <a:custGeom>
              <a:avLst/>
              <a:gdLst>
                <a:gd name="T0" fmla="*/ 92 w 37"/>
                <a:gd name="T1" fmla="*/ 83 h 33"/>
                <a:gd name="T2" fmla="*/ 42 w 37"/>
                <a:gd name="T3" fmla="*/ 317 h 33"/>
                <a:gd name="T4" fmla="*/ 321 w 37"/>
                <a:gd name="T5" fmla="*/ 493 h 33"/>
                <a:gd name="T6" fmla="*/ 525 w 37"/>
                <a:gd name="T7" fmla="*/ 380 h 33"/>
                <a:gd name="T8" fmla="*/ 92 w 37"/>
                <a:gd name="T9" fmla="*/ 8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3">
                  <a:moveTo>
                    <a:pt x="6" y="5"/>
                  </a:moveTo>
                  <a:cubicBezTo>
                    <a:pt x="0" y="8"/>
                    <a:pt x="0" y="15"/>
                    <a:pt x="3" y="20"/>
                  </a:cubicBezTo>
                  <a:cubicBezTo>
                    <a:pt x="6" y="26"/>
                    <a:pt x="14" y="31"/>
                    <a:pt x="21" y="31"/>
                  </a:cubicBezTo>
                  <a:cubicBezTo>
                    <a:pt x="30" y="33"/>
                    <a:pt x="33" y="29"/>
                    <a:pt x="34" y="24"/>
                  </a:cubicBezTo>
                  <a:cubicBezTo>
                    <a:pt x="37" y="14"/>
                    <a:pt x="17" y="0"/>
                    <a:pt x="6" y="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3" name="Freeform 1555">
              <a:extLst>
                <a:ext uri="{FF2B5EF4-FFF2-40B4-BE49-F238E27FC236}">
                  <a16:creationId xmlns:a16="http://schemas.microsoft.com/office/drawing/2014/main" id="{A4074671-B4A2-4F17-94EA-916E5AB83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3500"/>
              <a:ext cx="53" cy="40"/>
            </a:xfrm>
            <a:custGeom>
              <a:avLst/>
              <a:gdLst>
                <a:gd name="T0" fmla="*/ 20 w 21"/>
                <a:gd name="T1" fmla="*/ 50 h 16"/>
                <a:gd name="T2" fmla="*/ 63 w 21"/>
                <a:gd name="T3" fmla="*/ 175 h 16"/>
                <a:gd name="T4" fmla="*/ 275 w 21"/>
                <a:gd name="T5" fmla="*/ 238 h 16"/>
                <a:gd name="T6" fmla="*/ 338 w 21"/>
                <a:gd name="T7" fmla="*/ 208 h 16"/>
                <a:gd name="T8" fmla="*/ 275 w 21"/>
                <a:gd name="T9" fmla="*/ 238 h 16"/>
                <a:gd name="T10" fmla="*/ 83 w 21"/>
                <a:gd name="T11" fmla="*/ 175 h 16"/>
                <a:gd name="T12" fmla="*/ 20 w 21"/>
                <a:gd name="T13" fmla="*/ 50 h 16"/>
                <a:gd name="T14" fmla="*/ 63 w 21"/>
                <a:gd name="T15" fmla="*/ 0 h 16"/>
                <a:gd name="T16" fmla="*/ 20 w 21"/>
                <a:gd name="T17" fmla="*/ 5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6">
                  <a:moveTo>
                    <a:pt x="1" y="3"/>
                  </a:moveTo>
                  <a:cubicBezTo>
                    <a:pt x="0" y="5"/>
                    <a:pt x="1" y="8"/>
                    <a:pt x="4" y="11"/>
                  </a:cubicBezTo>
                  <a:cubicBezTo>
                    <a:pt x="7" y="14"/>
                    <a:pt x="13" y="16"/>
                    <a:pt x="17" y="15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0" y="14"/>
                    <a:pt x="19" y="15"/>
                    <a:pt x="17" y="15"/>
                  </a:cubicBezTo>
                  <a:cubicBezTo>
                    <a:pt x="13" y="16"/>
                    <a:pt x="8" y="14"/>
                    <a:pt x="5" y="11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2" y="1"/>
                    <a:pt x="1" y="2"/>
                    <a:pt x="1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4" name="Freeform 1556">
              <a:extLst>
                <a:ext uri="{FF2B5EF4-FFF2-40B4-BE49-F238E27FC236}">
                  <a16:creationId xmlns:a16="http://schemas.microsoft.com/office/drawing/2014/main" id="{7AAD8B39-A0A5-4654-8313-4C705A50D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912"/>
              <a:ext cx="93" cy="80"/>
            </a:xfrm>
            <a:custGeom>
              <a:avLst/>
              <a:gdLst>
                <a:gd name="T0" fmla="*/ 96 w 37"/>
                <a:gd name="T1" fmla="*/ 95 h 32"/>
                <a:gd name="T2" fmla="*/ 50 w 37"/>
                <a:gd name="T3" fmla="*/ 333 h 32"/>
                <a:gd name="T4" fmla="*/ 347 w 37"/>
                <a:gd name="T5" fmla="*/ 488 h 32"/>
                <a:gd name="T6" fmla="*/ 555 w 37"/>
                <a:gd name="T7" fmla="*/ 363 h 32"/>
                <a:gd name="T8" fmla="*/ 96 w 37"/>
                <a:gd name="T9" fmla="*/ 9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6" y="6"/>
                  </a:moveTo>
                  <a:cubicBezTo>
                    <a:pt x="0" y="9"/>
                    <a:pt x="0" y="15"/>
                    <a:pt x="3" y="21"/>
                  </a:cubicBezTo>
                  <a:cubicBezTo>
                    <a:pt x="7" y="27"/>
                    <a:pt x="15" y="30"/>
                    <a:pt x="22" y="31"/>
                  </a:cubicBezTo>
                  <a:cubicBezTo>
                    <a:pt x="31" y="32"/>
                    <a:pt x="34" y="27"/>
                    <a:pt x="35" y="23"/>
                  </a:cubicBezTo>
                  <a:cubicBezTo>
                    <a:pt x="37" y="13"/>
                    <a:pt x="17" y="0"/>
                    <a:pt x="6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5" name="Freeform 1557">
              <a:extLst>
                <a:ext uri="{FF2B5EF4-FFF2-40B4-BE49-F238E27FC236}">
                  <a16:creationId xmlns:a16="http://schemas.microsoft.com/office/drawing/2014/main" id="{389AF7AC-183C-487D-B435-4CC4E5F0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915"/>
              <a:ext cx="75" cy="72"/>
            </a:xfrm>
            <a:custGeom>
              <a:avLst/>
              <a:gdLst>
                <a:gd name="T0" fmla="*/ 0 w 30"/>
                <a:gd name="T1" fmla="*/ 74 h 29"/>
                <a:gd name="T2" fmla="*/ 425 w 30"/>
                <a:gd name="T3" fmla="*/ 340 h 29"/>
                <a:gd name="T4" fmla="*/ 333 w 30"/>
                <a:gd name="T5" fmla="*/ 444 h 29"/>
                <a:gd name="T6" fmla="*/ 438 w 30"/>
                <a:gd name="T7" fmla="*/ 340 h 29"/>
                <a:gd name="T8" fmla="*/ 0 w 30"/>
                <a:gd name="T9" fmla="*/ 7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0" y="5"/>
                  </a:moveTo>
                  <a:cubicBezTo>
                    <a:pt x="11" y="1"/>
                    <a:pt x="29" y="13"/>
                    <a:pt x="27" y="22"/>
                  </a:cubicBezTo>
                  <a:cubicBezTo>
                    <a:pt x="26" y="25"/>
                    <a:pt x="24" y="28"/>
                    <a:pt x="21" y="29"/>
                  </a:cubicBezTo>
                  <a:cubicBezTo>
                    <a:pt x="25" y="28"/>
                    <a:pt x="27" y="25"/>
                    <a:pt x="28" y="22"/>
                  </a:cubicBezTo>
                  <a:cubicBezTo>
                    <a:pt x="30" y="12"/>
                    <a:pt x="11" y="0"/>
                    <a:pt x="0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6" name="Freeform 1558">
              <a:extLst>
                <a:ext uri="{FF2B5EF4-FFF2-40B4-BE49-F238E27FC236}">
                  <a16:creationId xmlns:a16="http://schemas.microsoft.com/office/drawing/2014/main" id="{F3D2EDCC-71EB-44DF-B47C-23C1A2482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932"/>
              <a:ext cx="52" cy="55"/>
            </a:xfrm>
            <a:custGeom>
              <a:avLst/>
              <a:gdLst>
                <a:gd name="T0" fmla="*/ 319 w 21"/>
                <a:gd name="T1" fmla="*/ 345 h 22"/>
                <a:gd name="T2" fmla="*/ 62 w 21"/>
                <a:gd name="T3" fmla="*/ 188 h 22"/>
                <a:gd name="T4" fmla="*/ 62 w 21"/>
                <a:gd name="T5" fmla="*/ 0 h 22"/>
                <a:gd name="T6" fmla="*/ 42 w 21"/>
                <a:gd name="T7" fmla="*/ 208 h 22"/>
                <a:gd name="T8" fmla="*/ 319 w 21"/>
                <a:gd name="T9" fmla="*/ 345 h 22"/>
                <a:gd name="T10" fmla="*/ 319 w 21"/>
                <a:gd name="T11" fmla="*/ 34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2">
                  <a:moveTo>
                    <a:pt x="21" y="22"/>
                  </a:moveTo>
                  <a:cubicBezTo>
                    <a:pt x="14" y="22"/>
                    <a:pt x="7" y="17"/>
                    <a:pt x="4" y="12"/>
                  </a:cubicBezTo>
                  <a:cubicBezTo>
                    <a:pt x="1" y="8"/>
                    <a:pt x="1" y="3"/>
                    <a:pt x="4" y="0"/>
                  </a:cubicBezTo>
                  <a:cubicBezTo>
                    <a:pt x="0" y="3"/>
                    <a:pt x="0" y="8"/>
                    <a:pt x="3" y="13"/>
                  </a:cubicBezTo>
                  <a:cubicBezTo>
                    <a:pt x="6" y="18"/>
                    <a:pt x="14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7" name="Freeform 1559">
              <a:extLst>
                <a:ext uri="{FF2B5EF4-FFF2-40B4-BE49-F238E27FC236}">
                  <a16:creationId xmlns:a16="http://schemas.microsoft.com/office/drawing/2014/main" id="{C1E788F7-BEFF-4165-99C6-F3DD275DA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932"/>
              <a:ext cx="60" cy="45"/>
            </a:xfrm>
            <a:custGeom>
              <a:avLst/>
              <a:gdLst>
                <a:gd name="T0" fmla="*/ 345 w 24"/>
                <a:gd name="T1" fmla="*/ 208 h 18"/>
                <a:gd name="T2" fmla="*/ 95 w 24"/>
                <a:gd name="T3" fmla="*/ 188 h 18"/>
                <a:gd name="T4" fmla="*/ 83 w 24"/>
                <a:gd name="T5" fmla="*/ 20 h 18"/>
                <a:gd name="T6" fmla="*/ 345 w 24"/>
                <a:gd name="T7" fmla="*/ 20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22" y="13"/>
                  </a:moveTo>
                  <a:cubicBezTo>
                    <a:pt x="20" y="18"/>
                    <a:pt x="11" y="16"/>
                    <a:pt x="6" y="12"/>
                  </a:cubicBezTo>
                  <a:cubicBezTo>
                    <a:pt x="1" y="8"/>
                    <a:pt x="0" y="3"/>
                    <a:pt x="5" y="1"/>
                  </a:cubicBezTo>
                  <a:cubicBezTo>
                    <a:pt x="11" y="0"/>
                    <a:pt x="24" y="7"/>
                    <a:pt x="2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8" name="Freeform 1560">
              <a:extLst>
                <a:ext uri="{FF2B5EF4-FFF2-40B4-BE49-F238E27FC236}">
                  <a16:creationId xmlns:a16="http://schemas.microsoft.com/office/drawing/2014/main" id="{6703F00E-D72E-42ED-9EA0-899ED946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940"/>
              <a:ext cx="55" cy="37"/>
            </a:xfrm>
            <a:custGeom>
              <a:avLst/>
              <a:gdLst>
                <a:gd name="T0" fmla="*/ 113 w 22"/>
                <a:gd name="T1" fmla="*/ 121 h 15"/>
                <a:gd name="T2" fmla="*/ 33 w 22"/>
                <a:gd name="T3" fmla="*/ 0 h 15"/>
                <a:gd name="T4" fmla="*/ 95 w 22"/>
                <a:gd name="T5" fmla="*/ 133 h 15"/>
                <a:gd name="T6" fmla="*/ 345 w 22"/>
                <a:gd name="T7" fmla="*/ 153 h 15"/>
                <a:gd name="T8" fmla="*/ 345 w 22"/>
                <a:gd name="T9" fmla="*/ 133 h 15"/>
                <a:gd name="T10" fmla="*/ 113 w 22"/>
                <a:gd name="T11" fmla="*/ 1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5">
                  <a:moveTo>
                    <a:pt x="7" y="8"/>
                  </a:moveTo>
                  <a:cubicBezTo>
                    <a:pt x="4" y="5"/>
                    <a:pt x="2" y="2"/>
                    <a:pt x="2" y="0"/>
                  </a:cubicBezTo>
                  <a:cubicBezTo>
                    <a:pt x="0" y="2"/>
                    <a:pt x="2" y="6"/>
                    <a:pt x="6" y="9"/>
                  </a:cubicBezTo>
                  <a:cubicBezTo>
                    <a:pt x="11" y="13"/>
                    <a:pt x="20" y="15"/>
                    <a:pt x="22" y="10"/>
                  </a:cubicBezTo>
                  <a:cubicBezTo>
                    <a:pt x="22" y="10"/>
                    <a:pt x="22" y="10"/>
                    <a:pt x="22" y="9"/>
                  </a:cubicBezTo>
                  <a:cubicBezTo>
                    <a:pt x="19" y="13"/>
                    <a:pt x="11" y="11"/>
                    <a:pt x="7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9" name="Freeform 1561">
              <a:extLst>
                <a:ext uri="{FF2B5EF4-FFF2-40B4-BE49-F238E27FC236}">
                  <a16:creationId xmlns:a16="http://schemas.microsoft.com/office/drawing/2014/main" id="{069FD503-F519-47A5-89E1-CABE58E9C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935"/>
              <a:ext cx="32" cy="22"/>
            </a:xfrm>
            <a:custGeom>
              <a:avLst/>
              <a:gdLst>
                <a:gd name="T0" fmla="*/ 0 w 13"/>
                <a:gd name="T1" fmla="*/ 0 h 9"/>
                <a:gd name="T2" fmla="*/ 194 w 13"/>
                <a:gd name="T3" fmla="*/ 132 h 9"/>
                <a:gd name="T4" fmla="*/ 0 w 1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4" y="1"/>
                    <a:pt x="12" y="5"/>
                    <a:pt x="13" y="9"/>
                  </a:cubicBezTo>
                  <a:cubicBezTo>
                    <a:pt x="12" y="8"/>
                    <a:pt x="6" y="2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0" name="Freeform 1562">
              <a:extLst>
                <a:ext uri="{FF2B5EF4-FFF2-40B4-BE49-F238E27FC236}">
                  <a16:creationId xmlns:a16="http://schemas.microsoft.com/office/drawing/2014/main" id="{66281DA1-249A-4E6E-B04A-714AD6C00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937"/>
              <a:ext cx="28" cy="23"/>
            </a:xfrm>
            <a:custGeom>
              <a:avLst/>
              <a:gdLst>
                <a:gd name="T0" fmla="*/ 0 w 11"/>
                <a:gd name="T1" fmla="*/ 0 h 9"/>
                <a:gd name="T2" fmla="*/ 181 w 11"/>
                <a:gd name="T3" fmla="*/ 151 h 9"/>
                <a:gd name="T4" fmla="*/ 0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3" y="0"/>
                    <a:pt x="10" y="4"/>
                    <a:pt x="11" y="9"/>
                  </a:cubicBezTo>
                  <a:cubicBezTo>
                    <a:pt x="10" y="6"/>
                    <a:pt x="9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1" name="Freeform 1563">
              <a:extLst>
                <a:ext uri="{FF2B5EF4-FFF2-40B4-BE49-F238E27FC236}">
                  <a16:creationId xmlns:a16="http://schemas.microsoft.com/office/drawing/2014/main" id="{D42854E8-0E60-4D7E-936B-DACFE33CC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2957"/>
              <a:ext cx="37" cy="20"/>
            </a:xfrm>
            <a:custGeom>
              <a:avLst/>
              <a:gdLst>
                <a:gd name="T0" fmla="*/ 0 w 15"/>
                <a:gd name="T1" fmla="*/ 0 h 8"/>
                <a:gd name="T2" fmla="*/ 224 w 15"/>
                <a:gd name="T3" fmla="*/ 95 h 8"/>
                <a:gd name="T4" fmla="*/ 0 w 1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1" y="3"/>
                    <a:pt x="9" y="8"/>
                    <a:pt x="15" y="6"/>
                  </a:cubicBezTo>
                  <a:cubicBezTo>
                    <a:pt x="12" y="7"/>
                    <a:pt x="5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2" name="Freeform 1564">
              <a:extLst>
                <a:ext uri="{FF2B5EF4-FFF2-40B4-BE49-F238E27FC236}">
                  <a16:creationId xmlns:a16="http://schemas.microsoft.com/office/drawing/2014/main" id="{2B546214-ED09-4451-930D-406B3AC1F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912"/>
              <a:ext cx="93" cy="80"/>
            </a:xfrm>
            <a:custGeom>
              <a:avLst/>
              <a:gdLst>
                <a:gd name="T0" fmla="*/ 96 w 37"/>
                <a:gd name="T1" fmla="*/ 95 h 32"/>
                <a:gd name="T2" fmla="*/ 50 w 37"/>
                <a:gd name="T3" fmla="*/ 333 h 32"/>
                <a:gd name="T4" fmla="*/ 347 w 37"/>
                <a:gd name="T5" fmla="*/ 488 h 32"/>
                <a:gd name="T6" fmla="*/ 555 w 37"/>
                <a:gd name="T7" fmla="*/ 363 h 32"/>
                <a:gd name="T8" fmla="*/ 96 w 37"/>
                <a:gd name="T9" fmla="*/ 9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6" y="6"/>
                  </a:moveTo>
                  <a:cubicBezTo>
                    <a:pt x="0" y="9"/>
                    <a:pt x="0" y="15"/>
                    <a:pt x="3" y="21"/>
                  </a:cubicBezTo>
                  <a:cubicBezTo>
                    <a:pt x="7" y="27"/>
                    <a:pt x="15" y="30"/>
                    <a:pt x="22" y="31"/>
                  </a:cubicBezTo>
                  <a:cubicBezTo>
                    <a:pt x="31" y="32"/>
                    <a:pt x="34" y="27"/>
                    <a:pt x="35" y="23"/>
                  </a:cubicBezTo>
                  <a:cubicBezTo>
                    <a:pt x="37" y="13"/>
                    <a:pt x="17" y="0"/>
                    <a:pt x="6" y="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3" name="Freeform 1565">
              <a:extLst>
                <a:ext uri="{FF2B5EF4-FFF2-40B4-BE49-F238E27FC236}">
                  <a16:creationId xmlns:a16="http://schemas.microsoft.com/office/drawing/2014/main" id="{58F3013A-EC28-4142-9662-D22E681D0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935"/>
              <a:ext cx="52" cy="40"/>
            </a:xfrm>
            <a:custGeom>
              <a:avLst/>
              <a:gdLst>
                <a:gd name="T0" fmla="*/ 0 w 21"/>
                <a:gd name="T1" fmla="*/ 50 h 16"/>
                <a:gd name="T2" fmla="*/ 74 w 21"/>
                <a:gd name="T3" fmla="*/ 175 h 16"/>
                <a:gd name="T4" fmla="*/ 275 w 21"/>
                <a:gd name="T5" fmla="*/ 238 h 16"/>
                <a:gd name="T6" fmla="*/ 319 w 21"/>
                <a:gd name="T7" fmla="*/ 188 h 16"/>
                <a:gd name="T8" fmla="*/ 275 w 21"/>
                <a:gd name="T9" fmla="*/ 238 h 16"/>
                <a:gd name="T10" fmla="*/ 74 w 21"/>
                <a:gd name="T11" fmla="*/ 175 h 16"/>
                <a:gd name="T12" fmla="*/ 12 w 21"/>
                <a:gd name="T13" fmla="*/ 50 h 16"/>
                <a:gd name="T14" fmla="*/ 62 w 21"/>
                <a:gd name="T15" fmla="*/ 0 h 16"/>
                <a:gd name="T16" fmla="*/ 0 w 21"/>
                <a:gd name="T17" fmla="*/ 5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6">
                  <a:moveTo>
                    <a:pt x="0" y="3"/>
                  </a:moveTo>
                  <a:cubicBezTo>
                    <a:pt x="0" y="6"/>
                    <a:pt x="2" y="9"/>
                    <a:pt x="5" y="11"/>
                  </a:cubicBezTo>
                  <a:cubicBezTo>
                    <a:pt x="8" y="14"/>
                    <a:pt x="14" y="16"/>
                    <a:pt x="18" y="15"/>
                  </a:cubicBezTo>
                  <a:cubicBezTo>
                    <a:pt x="19" y="14"/>
                    <a:pt x="21" y="13"/>
                    <a:pt x="21" y="12"/>
                  </a:cubicBezTo>
                  <a:cubicBezTo>
                    <a:pt x="21" y="13"/>
                    <a:pt x="19" y="14"/>
                    <a:pt x="18" y="15"/>
                  </a:cubicBezTo>
                  <a:cubicBezTo>
                    <a:pt x="14" y="16"/>
                    <a:pt x="8" y="14"/>
                    <a:pt x="5" y="11"/>
                  </a:cubicBezTo>
                  <a:cubicBezTo>
                    <a:pt x="2" y="9"/>
                    <a:pt x="0" y="6"/>
                    <a:pt x="1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4" name="Freeform 1566">
              <a:extLst>
                <a:ext uri="{FF2B5EF4-FFF2-40B4-BE49-F238E27FC236}">
                  <a16:creationId xmlns:a16="http://schemas.microsoft.com/office/drawing/2014/main" id="{A42401B6-AFA0-4366-ADAD-AF6C763BD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032"/>
              <a:ext cx="100" cy="73"/>
            </a:xfrm>
            <a:custGeom>
              <a:avLst/>
              <a:gdLst>
                <a:gd name="T0" fmla="*/ 95 w 40"/>
                <a:gd name="T1" fmla="*/ 146 h 29"/>
                <a:gd name="T2" fmla="*/ 50 w 40"/>
                <a:gd name="T3" fmla="*/ 347 h 29"/>
                <a:gd name="T4" fmla="*/ 395 w 40"/>
                <a:gd name="T5" fmla="*/ 368 h 29"/>
                <a:gd name="T6" fmla="*/ 613 w 40"/>
                <a:gd name="T7" fmla="*/ 96 h 29"/>
                <a:gd name="T8" fmla="*/ 488 w 40"/>
                <a:gd name="T9" fmla="*/ 0 h 29"/>
                <a:gd name="T10" fmla="*/ 283 w 40"/>
                <a:gd name="T11" fmla="*/ 83 h 29"/>
                <a:gd name="T12" fmla="*/ 95 w 40"/>
                <a:gd name="T13" fmla="*/ 14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9">
                  <a:moveTo>
                    <a:pt x="6" y="9"/>
                  </a:moveTo>
                  <a:cubicBezTo>
                    <a:pt x="2" y="12"/>
                    <a:pt x="0" y="17"/>
                    <a:pt x="3" y="22"/>
                  </a:cubicBezTo>
                  <a:cubicBezTo>
                    <a:pt x="6" y="29"/>
                    <a:pt x="15" y="29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8" y="3"/>
                    <a:pt x="35" y="0"/>
                    <a:pt x="31" y="0"/>
                  </a:cubicBezTo>
                  <a:cubicBezTo>
                    <a:pt x="26" y="0"/>
                    <a:pt x="24" y="2"/>
                    <a:pt x="18" y="5"/>
                  </a:cubicBezTo>
                  <a:cubicBezTo>
                    <a:pt x="15" y="6"/>
                    <a:pt x="10" y="6"/>
                    <a:pt x="6" y="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5" name="Freeform 1567">
              <a:extLst>
                <a:ext uri="{FF2B5EF4-FFF2-40B4-BE49-F238E27FC236}">
                  <a16:creationId xmlns:a16="http://schemas.microsoft.com/office/drawing/2014/main" id="{E829A4EC-0000-4BC9-98B0-3FF48DFFA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47"/>
              <a:ext cx="65" cy="40"/>
            </a:xfrm>
            <a:custGeom>
              <a:avLst/>
              <a:gdLst>
                <a:gd name="T0" fmla="*/ 363 w 26"/>
                <a:gd name="T1" fmla="*/ 20 h 16"/>
                <a:gd name="T2" fmla="*/ 208 w 26"/>
                <a:gd name="T3" fmla="*/ 175 h 16"/>
                <a:gd name="T4" fmla="*/ 63 w 26"/>
                <a:gd name="T5" fmla="*/ 113 h 16"/>
                <a:gd name="T6" fmla="*/ 208 w 26"/>
                <a:gd name="T7" fmla="*/ 50 h 16"/>
                <a:gd name="T8" fmla="*/ 363 w 26"/>
                <a:gd name="T9" fmla="*/ 2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6">
                  <a:moveTo>
                    <a:pt x="23" y="1"/>
                  </a:moveTo>
                  <a:cubicBezTo>
                    <a:pt x="26" y="1"/>
                    <a:pt x="23" y="6"/>
                    <a:pt x="13" y="11"/>
                  </a:cubicBezTo>
                  <a:cubicBezTo>
                    <a:pt x="3" y="16"/>
                    <a:pt x="0" y="11"/>
                    <a:pt x="4" y="7"/>
                  </a:cubicBezTo>
                  <a:cubicBezTo>
                    <a:pt x="6" y="4"/>
                    <a:pt x="8" y="5"/>
                    <a:pt x="13" y="3"/>
                  </a:cubicBezTo>
                  <a:cubicBezTo>
                    <a:pt x="19" y="1"/>
                    <a:pt x="20" y="0"/>
                    <a:pt x="2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6" name="Freeform 1568">
              <a:extLst>
                <a:ext uri="{FF2B5EF4-FFF2-40B4-BE49-F238E27FC236}">
                  <a16:creationId xmlns:a16="http://schemas.microsoft.com/office/drawing/2014/main" id="{E1F48FA3-A59C-4A97-A789-5741DAB6D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55"/>
              <a:ext cx="60" cy="30"/>
            </a:xfrm>
            <a:custGeom>
              <a:avLst/>
              <a:gdLst>
                <a:gd name="T0" fmla="*/ 208 w 24"/>
                <a:gd name="T1" fmla="*/ 125 h 12"/>
                <a:gd name="T2" fmla="*/ 375 w 24"/>
                <a:gd name="T3" fmla="*/ 0 h 12"/>
                <a:gd name="T4" fmla="*/ 208 w 24"/>
                <a:gd name="T5" fmla="*/ 95 h 12"/>
                <a:gd name="T6" fmla="*/ 50 w 24"/>
                <a:gd name="T7" fmla="*/ 83 h 12"/>
                <a:gd name="T8" fmla="*/ 208 w 24"/>
                <a:gd name="T9" fmla="*/ 1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13" y="8"/>
                  </a:moveTo>
                  <a:cubicBezTo>
                    <a:pt x="20" y="5"/>
                    <a:pt x="23" y="2"/>
                    <a:pt x="24" y="0"/>
                  </a:cubicBezTo>
                  <a:cubicBezTo>
                    <a:pt x="21" y="3"/>
                    <a:pt x="17" y="5"/>
                    <a:pt x="13" y="6"/>
                  </a:cubicBezTo>
                  <a:cubicBezTo>
                    <a:pt x="10" y="7"/>
                    <a:pt x="2" y="11"/>
                    <a:pt x="3" y="5"/>
                  </a:cubicBezTo>
                  <a:cubicBezTo>
                    <a:pt x="0" y="9"/>
                    <a:pt x="4" y="12"/>
                    <a:pt x="13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7" name="Freeform 1569">
              <a:extLst>
                <a:ext uri="{FF2B5EF4-FFF2-40B4-BE49-F238E27FC236}">
                  <a16:creationId xmlns:a16="http://schemas.microsoft.com/office/drawing/2014/main" id="{24F6668B-A3F5-4991-8EC7-F49223BD8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047"/>
              <a:ext cx="42" cy="15"/>
            </a:xfrm>
            <a:custGeom>
              <a:avLst/>
              <a:gdLst>
                <a:gd name="T0" fmla="*/ 133 w 17"/>
                <a:gd name="T1" fmla="*/ 63 h 6"/>
                <a:gd name="T2" fmla="*/ 195 w 17"/>
                <a:gd name="T3" fmla="*/ 33 h 6"/>
                <a:gd name="T4" fmla="*/ 257 w 17"/>
                <a:gd name="T5" fmla="*/ 20 h 6"/>
                <a:gd name="T6" fmla="*/ 121 w 17"/>
                <a:gd name="T7" fmla="*/ 50 h 6"/>
                <a:gd name="T8" fmla="*/ 0 w 17"/>
                <a:gd name="T9" fmla="*/ 95 h 6"/>
                <a:gd name="T10" fmla="*/ 62 w 17"/>
                <a:gd name="T11" fmla="*/ 83 h 6"/>
                <a:gd name="T12" fmla="*/ 133 w 17"/>
                <a:gd name="T13" fmla="*/ 6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6">
                  <a:moveTo>
                    <a:pt x="9" y="4"/>
                  </a:moveTo>
                  <a:cubicBezTo>
                    <a:pt x="11" y="3"/>
                    <a:pt x="12" y="3"/>
                    <a:pt x="13" y="2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5" y="0"/>
                    <a:pt x="14" y="1"/>
                    <a:pt x="8" y="3"/>
                  </a:cubicBezTo>
                  <a:cubicBezTo>
                    <a:pt x="4" y="4"/>
                    <a:pt x="2" y="4"/>
                    <a:pt x="0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6" y="5"/>
                    <a:pt x="7" y="4"/>
                    <a:pt x="9" y="4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8" name="Freeform 1570">
              <a:extLst>
                <a:ext uri="{FF2B5EF4-FFF2-40B4-BE49-F238E27FC236}">
                  <a16:creationId xmlns:a16="http://schemas.microsoft.com/office/drawing/2014/main" id="{13F9599E-44AD-4B0E-98D0-7C5728781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3050"/>
              <a:ext cx="25" cy="45"/>
            </a:xfrm>
            <a:custGeom>
              <a:avLst/>
              <a:gdLst>
                <a:gd name="T0" fmla="*/ 158 w 10"/>
                <a:gd name="T1" fmla="*/ 0 h 18"/>
                <a:gd name="T2" fmla="*/ 0 w 10"/>
                <a:gd name="T3" fmla="*/ 145 h 18"/>
                <a:gd name="T4" fmla="*/ 83 w 10"/>
                <a:gd name="T5" fmla="*/ 283 h 18"/>
                <a:gd name="T6" fmla="*/ 33 w 10"/>
                <a:gd name="T7" fmla="*/ 125 h 18"/>
                <a:gd name="T8" fmla="*/ 158 w 1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7" y="0"/>
                    <a:pt x="1" y="4"/>
                    <a:pt x="0" y="9"/>
                  </a:cubicBezTo>
                  <a:cubicBezTo>
                    <a:pt x="0" y="13"/>
                    <a:pt x="3" y="17"/>
                    <a:pt x="5" y="18"/>
                  </a:cubicBezTo>
                  <a:cubicBezTo>
                    <a:pt x="4" y="17"/>
                    <a:pt x="0" y="12"/>
                    <a:pt x="2" y="8"/>
                  </a:cubicBezTo>
                  <a:cubicBezTo>
                    <a:pt x="3" y="3"/>
                    <a:pt x="8" y="1"/>
                    <a:pt x="10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9" name="Freeform 1571">
              <a:extLst>
                <a:ext uri="{FF2B5EF4-FFF2-40B4-BE49-F238E27FC236}">
                  <a16:creationId xmlns:a16="http://schemas.microsoft.com/office/drawing/2014/main" id="{57CA1293-F02C-40E7-8501-36E9B9A5A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030"/>
              <a:ext cx="38" cy="15"/>
            </a:xfrm>
            <a:custGeom>
              <a:avLst/>
              <a:gdLst>
                <a:gd name="T0" fmla="*/ 0 w 15"/>
                <a:gd name="T1" fmla="*/ 95 h 6"/>
                <a:gd name="T2" fmla="*/ 243 w 15"/>
                <a:gd name="T3" fmla="*/ 50 h 6"/>
                <a:gd name="T4" fmla="*/ 117 w 15"/>
                <a:gd name="T5" fmla="*/ 50 h 6"/>
                <a:gd name="T6" fmla="*/ 0 w 15"/>
                <a:gd name="T7" fmla="*/ 9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3" y="4"/>
                    <a:pt x="8" y="0"/>
                    <a:pt x="15" y="3"/>
                  </a:cubicBezTo>
                  <a:cubicBezTo>
                    <a:pt x="14" y="2"/>
                    <a:pt x="10" y="2"/>
                    <a:pt x="7" y="3"/>
                  </a:cubicBezTo>
                  <a:cubicBezTo>
                    <a:pt x="4" y="3"/>
                    <a:pt x="1" y="5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0" name="Freeform 1572">
              <a:extLst>
                <a:ext uri="{FF2B5EF4-FFF2-40B4-BE49-F238E27FC236}">
                  <a16:creationId xmlns:a16="http://schemas.microsoft.com/office/drawing/2014/main" id="{9D16D800-DC46-49EC-8FA6-0AD46ABC7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055"/>
              <a:ext cx="50" cy="27"/>
            </a:xfrm>
            <a:custGeom>
              <a:avLst/>
              <a:gdLst>
                <a:gd name="T0" fmla="*/ 0 w 20"/>
                <a:gd name="T1" fmla="*/ 150 h 11"/>
                <a:gd name="T2" fmla="*/ 158 w 20"/>
                <a:gd name="T3" fmla="*/ 120 h 11"/>
                <a:gd name="T4" fmla="*/ 313 w 20"/>
                <a:gd name="T5" fmla="*/ 0 h 11"/>
                <a:gd name="T6" fmla="*/ 158 w 20"/>
                <a:gd name="T7" fmla="*/ 120 h 11"/>
                <a:gd name="T8" fmla="*/ 0 w 20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10"/>
                  </a:moveTo>
                  <a:cubicBezTo>
                    <a:pt x="2" y="11"/>
                    <a:pt x="6" y="10"/>
                    <a:pt x="10" y="8"/>
                  </a:cubicBezTo>
                  <a:cubicBezTo>
                    <a:pt x="16" y="5"/>
                    <a:pt x="19" y="3"/>
                    <a:pt x="20" y="0"/>
                  </a:cubicBezTo>
                  <a:cubicBezTo>
                    <a:pt x="20" y="2"/>
                    <a:pt x="18" y="5"/>
                    <a:pt x="10" y="8"/>
                  </a:cubicBezTo>
                  <a:cubicBezTo>
                    <a:pt x="4" y="11"/>
                    <a:pt x="2" y="11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1" name="Freeform 1573">
              <a:extLst>
                <a:ext uri="{FF2B5EF4-FFF2-40B4-BE49-F238E27FC236}">
                  <a16:creationId xmlns:a16="http://schemas.microsoft.com/office/drawing/2014/main" id="{F577E71D-573D-463F-86DD-3CFD6EF3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047"/>
              <a:ext cx="58" cy="50"/>
            </a:xfrm>
            <a:custGeom>
              <a:avLst/>
              <a:gdLst>
                <a:gd name="T0" fmla="*/ 0 w 23"/>
                <a:gd name="T1" fmla="*/ 313 h 20"/>
                <a:gd name="T2" fmla="*/ 318 w 23"/>
                <a:gd name="T3" fmla="*/ 145 h 20"/>
                <a:gd name="T4" fmla="*/ 351 w 23"/>
                <a:gd name="T5" fmla="*/ 0 h 20"/>
                <a:gd name="T6" fmla="*/ 272 w 23"/>
                <a:gd name="T7" fmla="*/ 175 h 20"/>
                <a:gd name="T8" fmla="*/ 0 w 23"/>
                <a:gd name="T9" fmla="*/ 3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0" y="20"/>
                  </a:moveTo>
                  <a:cubicBezTo>
                    <a:pt x="3" y="19"/>
                    <a:pt x="16" y="15"/>
                    <a:pt x="20" y="9"/>
                  </a:cubicBezTo>
                  <a:cubicBezTo>
                    <a:pt x="21" y="7"/>
                    <a:pt x="23" y="4"/>
                    <a:pt x="22" y="0"/>
                  </a:cubicBezTo>
                  <a:cubicBezTo>
                    <a:pt x="22" y="1"/>
                    <a:pt x="23" y="5"/>
                    <a:pt x="17" y="11"/>
                  </a:cubicBezTo>
                  <a:cubicBezTo>
                    <a:pt x="11" y="16"/>
                    <a:pt x="0" y="20"/>
                    <a:pt x="0" y="2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2" name="Freeform 1574">
              <a:extLst>
                <a:ext uri="{FF2B5EF4-FFF2-40B4-BE49-F238E27FC236}">
                  <a16:creationId xmlns:a16="http://schemas.microsoft.com/office/drawing/2014/main" id="{BF7C8F9B-7DDE-4B7D-B4CC-8E8584CC3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032"/>
              <a:ext cx="100" cy="73"/>
            </a:xfrm>
            <a:custGeom>
              <a:avLst/>
              <a:gdLst>
                <a:gd name="T0" fmla="*/ 95 w 40"/>
                <a:gd name="T1" fmla="*/ 146 h 29"/>
                <a:gd name="T2" fmla="*/ 50 w 40"/>
                <a:gd name="T3" fmla="*/ 347 h 29"/>
                <a:gd name="T4" fmla="*/ 395 w 40"/>
                <a:gd name="T5" fmla="*/ 368 h 29"/>
                <a:gd name="T6" fmla="*/ 613 w 40"/>
                <a:gd name="T7" fmla="*/ 96 h 29"/>
                <a:gd name="T8" fmla="*/ 488 w 40"/>
                <a:gd name="T9" fmla="*/ 0 h 29"/>
                <a:gd name="T10" fmla="*/ 283 w 40"/>
                <a:gd name="T11" fmla="*/ 83 h 29"/>
                <a:gd name="T12" fmla="*/ 95 w 40"/>
                <a:gd name="T13" fmla="*/ 14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9">
                  <a:moveTo>
                    <a:pt x="6" y="9"/>
                  </a:moveTo>
                  <a:cubicBezTo>
                    <a:pt x="2" y="12"/>
                    <a:pt x="0" y="17"/>
                    <a:pt x="3" y="22"/>
                  </a:cubicBezTo>
                  <a:cubicBezTo>
                    <a:pt x="6" y="29"/>
                    <a:pt x="15" y="29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8" y="3"/>
                    <a:pt x="35" y="0"/>
                    <a:pt x="31" y="0"/>
                  </a:cubicBezTo>
                  <a:cubicBezTo>
                    <a:pt x="26" y="0"/>
                    <a:pt x="24" y="2"/>
                    <a:pt x="18" y="5"/>
                  </a:cubicBezTo>
                  <a:cubicBezTo>
                    <a:pt x="15" y="6"/>
                    <a:pt x="10" y="6"/>
                    <a:pt x="6" y="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3" name="Freeform 1575">
              <a:extLst>
                <a:ext uri="{FF2B5EF4-FFF2-40B4-BE49-F238E27FC236}">
                  <a16:creationId xmlns:a16="http://schemas.microsoft.com/office/drawing/2014/main" id="{D8DF0228-D620-40C7-A22C-169040A81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3050"/>
              <a:ext cx="57" cy="32"/>
            </a:xfrm>
            <a:custGeom>
              <a:avLst/>
              <a:gdLst>
                <a:gd name="T0" fmla="*/ 337 w 23"/>
                <a:gd name="T1" fmla="*/ 0 h 13"/>
                <a:gd name="T2" fmla="*/ 349 w 23"/>
                <a:gd name="T3" fmla="*/ 12 h 13"/>
                <a:gd name="T4" fmla="*/ 183 w 23"/>
                <a:gd name="T5" fmla="*/ 153 h 13"/>
                <a:gd name="T6" fmla="*/ 30 w 23"/>
                <a:gd name="T7" fmla="*/ 153 h 13"/>
                <a:gd name="T8" fmla="*/ 42 w 23"/>
                <a:gd name="T9" fmla="*/ 91 h 13"/>
                <a:gd name="T10" fmla="*/ 12 w 23"/>
                <a:gd name="T11" fmla="*/ 162 h 13"/>
                <a:gd name="T12" fmla="*/ 183 w 23"/>
                <a:gd name="T13" fmla="*/ 153 h 13"/>
                <a:gd name="T14" fmla="*/ 349 w 23"/>
                <a:gd name="T15" fmla="*/ 12 h 13"/>
                <a:gd name="T16" fmla="*/ 337 w 23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3">
                  <a:moveTo>
                    <a:pt x="22" y="0"/>
                  </a:moveTo>
                  <a:cubicBezTo>
                    <a:pt x="22" y="0"/>
                    <a:pt x="23" y="0"/>
                    <a:pt x="23" y="1"/>
                  </a:cubicBezTo>
                  <a:cubicBezTo>
                    <a:pt x="23" y="2"/>
                    <a:pt x="20" y="6"/>
                    <a:pt x="12" y="10"/>
                  </a:cubicBezTo>
                  <a:cubicBezTo>
                    <a:pt x="6" y="13"/>
                    <a:pt x="3" y="12"/>
                    <a:pt x="2" y="10"/>
                  </a:cubicBezTo>
                  <a:cubicBezTo>
                    <a:pt x="1" y="9"/>
                    <a:pt x="1" y="7"/>
                    <a:pt x="3" y="6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2"/>
                    <a:pt x="6" y="13"/>
                    <a:pt x="12" y="10"/>
                  </a:cubicBezTo>
                  <a:cubicBezTo>
                    <a:pt x="20" y="7"/>
                    <a:pt x="23" y="3"/>
                    <a:pt x="23" y="1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4" name="Freeform 1576">
              <a:extLst>
                <a:ext uri="{FF2B5EF4-FFF2-40B4-BE49-F238E27FC236}">
                  <a16:creationId xmlns:a16="http://schemas.microsoft.com/office/drawing/2014/main" id="{7205878F-B43C-43B2-8EE4-12E196FF5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410"/>
              <a:ext cx="95" cy="97"/>
            </a:xfrm>
            <a:custGeom>
              <a:avLst/>
              <a:gdLst>
                <a:gd name="T0" fmla="*/ 500 w 38"/>
                <a:gd name="T1" fmla="*/ 383 h 39"/>
                <a:gd name="T2" fmla="*/ 375 w 38"/>
                <a:gd name="T3" fmla="*/ 62 h 39"/>
                <a:gd name="T4" fmla="*/ 33 w 38"/>
                <a:gd name="T5" fmla="*/ 229 h 39"/>
                <a:gd name="T6" fmla="*/ 500 w 38"/>
                <a:gd name="T7" fmla="*/ 38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cubicBezTo>
                    <a:pt x="38" y="18"/>
                    <a:pt x="35" y="7"/>
                    <a:pt x="24" y="4"/>
                  </a:cubicBezTo>
                  <a:cubicBezTo>
                    <a:pt x="13" y="0"/>
                    <a:pt x="4" y="4"/>
                    <a:pt x="2" y="15"/>
                  </a:cubicBezTo>
                  <a:cubicBezTo>
                    <a:pt x="0" y="26"/>
                    <a:pt x="23" y="39"/>
                    <a:pt x="32" y="2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5" name="Freeform 1577">
              <a:extLst>
                <a:ext uri="{FF2B5EF4-FFF2-40B4-BE49-F238E27FC236}">
                  <a16:creationId xmlns:a16="http://schemas.microsoft.com/office/drawing/2014/main" id="{BAC2ED8A-107E-44DD-9215-7FC87758A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3427"/>
              <a:ext cx="70" cy="65"/>
            </a:xfrm>
            <a:custGeom>
              <a:avLst/>
              <a:gdLst>
                <a:gd name="T0" fmla="*/ 333 w 28"/>
                <a:gd name="T1" fmla="*/ 0 h 26"/>
                <a:gd name="T2" fmla="*/ 345 w 28"/>
                <a:gd name="T3" fmla="*/ 270 h 26"/>
                <a:gd name="T4" fmla="*/ 0 w 28"/>
                <a:gd name="T5" fmla="*/ 300 h 26"/>
                <a:gd name="T6" fmla="*/ 363 w 28"/>
                <a:gd name="T7" fmla="*/ 283 h 26"/>
                <a:gd name="T8" fmla="*/ 333 w 2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">
                  <a:moveTo>
                    <a:pt x="21" y="0"/>
                  </a:moveTo>
                  <a:cubicBezTo>
                    <a:pt x="26" y="5"/>
                    <a:pt x="27" y="12"/>
                    <a:pt x="22" y="17"/>
                  </a:cubicBezTo>
                  <a:cubicBezTo>
                    <a:pt x="17" y="25"/>
                    <a:pt x="7" y="24"/>
                    <a:pt x="0" y="19"/>
                  </a:cubicBezTo>
                  <a:cubicBezTo>
                    <a:pt x="7" y="24"/>
                    <a:pt x="18" y="26"/>
                    <a:pt x="23" y="18"/>
                  </a:cubicBezTo>
                  <a:cubicBezTo>
                    <a:pt x="28" y="12"/>
                    <a:pt x="27" y="5"/>
                    <a:pt x="21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6" name="Freeform 1578">
              <a:extLst>
                <a:ext uri="{FF2B5EF4-FFF2-40B4-BE49-F238E27FC236}">
                  <a16:creationId xmlns:a16="http://schemas.microsoft.com/office/drawing/2014/main" id="{E6BE3260-A99E-4093-A1AA-8B2C6DCF4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415"/>
              <a:ext cx="50" cy="62"/>
            </a:xfrm>
            <a:custGeom>
              <a:avLst/>
              <a:gdLst>
                <a:gd name="T0" fmla="*/ 113 w 20"/>
                <a:gd name="T1" fmla="*/ 370 h 25"/>
                <a:gd name="T2" fmla="*/ 33 w 20"/>
                <a:gd name="T3" fmla="*/ 216 h 25"/>
                <a:gd name="T4" fmla="*/ 300 w 20"/>
                <a:gd name="T5" fmla="*/ 30 h 25"/>
                <a:gd name="T6" fmla="*/ 300 w 20"/>
                <a:gd name="T7" fmla="*/ 30 h 25"/>
                <a:gd name="T8" fmla="*/ 20 w 20"/>
                <a:gd name="T9" fmla="*/ 196 h 25"/>
                <a:gd name="T10" fmla="*/ 113 w 20"/>
                <a:gd name="T11" fmla="*/ 370 h 25"/>
                <a:gd name="T12" fmla="*/ 113 w 20"/>
                <a:gd name="T13" fmla="*/ 37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5">
                  <a:moveTo>
                    <a:pt x="7" y="24"/>
                  </a:moveTo>
                  <a:cubicBezTo>
                    <a:pt x="3" y="21"/>
                    <a:pt x="1" y="18"/>
                    <a:pt x="2" y="14"/>
                  </a:cubicBezTo>
                  <a:cubicBezTo>
                    <a:pt x="3" y="5"/>
                    <a:pt x="11" y="0"/>
                    <a:pt x="19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0" y="0"/>
                    <a:pt x="2" y="4"/>
                    <a:pt x="1" y="13"/>
                  </a:cubicBezTo>
                  <a:cubicBezTo>
                    <a:pt x="0" y="17"/>
                    <a:pt x="3" y="21"/>
                    <a:pt x="7" y="24"/>
                  </a:cubicBezTo>
                  <a:cubicBezTo>
                    <a:pt x="8" y="25"/>
                    <a:pt x="8" y="25"/>
                    <a:pt x="7" y="24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7" name="Freeform 1579">
              <a:extLst>
                <a:ext uri="{FF2B5EF4-FFF2-40B4-BE49-F238E27FC236}">
                  <a16:creationId xmlns:a16="http://schemas.microsoft.com/office/drawing/2014/main" id="{6D4AD71E-235B-462E-9388-9506C3A41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3425"/>
              <a:ext cx="57" cy="52"/>
            </a:xfrm>
            <a:custGeom>
              <a:avLst/>
              <a:gdLst>
                <a:gd name="T0" fmla="*/ 30 w 23"/>
                <a:gd name="T1" fmla="*/ 166 h 21"/>
                <a:gd name="T2" fmla="*/ 278 w 23"/>
                <a:gd name="T3" fmla="*/ 258 h 21"/>
                <a:gd name="T4" fmla="*/ 216 w 23"/>
                <a:gd name="T5" fmla="*/ 30 h 21"/>
                <a:gd name="T6" fmla="*/ 30 w 23"/>
                <a:gd name="T7" fmla="*/ 166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" y="11"/>
                  </a:moveTo>
                  <a:cubicBezTo>
                    <a:pt x="3" y="18"/>
                    <a:pt x="14" y="21"/>
                    <a:pt x="18" y="17"/>
                  </a:cubicBezTo>
                  <a:cubicBezTo>
                    <a:pt x="23" y="13"/>
                    <a:pt x="21" y="3"/>
                    <a:pt x="14" y="2"/>
                  </a:cubicBezTo>
                  <a:cubicBezTo>
                    <a:pt x="5" y="0"/>
                    <a:pt x="0" y="5"/>
                    <a:pt x="2" y="1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8" name="Freeform 1580">
              <a:extLst>
                <a:ext uri="{FF2B5EF4-FFF2-40B4-BE49-F238E27FC236}">
                  <a16:creationId xmlns:a16="http://schemas.microsoft.com/office/drawing/2014/main" id="{40BF390A-1C26-4139-928B-23A8827CC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3432"/>
              <a:ext cx="45" cy="43"/>
            </a:xfrm>
            <a:custGeom>
              <a:avLst/>
              <a:gdLst>
                <a:gd name="T0" fmla="*/ 208 w 18"/>
                <a:gd name="T1" fmla="*/ 0 h 17"/>
                <a:gd name="T2" fmla="*/ 208 w 18"/>
                <a:gd name="T3" fmla="*/ 210 h 17"/>
                <a:gd name="T4" fmla="*/ 0 w 18"/>
                <a:gd name="T5" fmla="*/ 192 h 17"/>
                <a:gd name="T6" fmla="*/ 220 w 18"/>
                <a:gd name="T7" fmla="*/ 225 h 17"/>
                <a:gd name="T8" fmla="*/ 208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3" y="0"/>
                  </a:moveTo>
                  <a:cubicBezTo>
                    <a:pt x="16" y="4"/>
                    <a:pt x="17" y="10"/>
                    <a:pt x="13" y="13"/>
                  </a:cubicBezTo>
                  <a:cubicBezTo>
                    <a:pt x="10" y="16"/>
                    <a:pt x="4" y="15"/>
                    <a:pt x="0" y="12"/>
                  </a:cubicBezTo>
                  <a:cubicBezTo>
                    <a:pt x="4" y="16"/>
                    <a:pt x="11" y="17"/>
                    <a:pt x="14" y="14"/>
                  </a:cubicBezTo>
                  <a:cubicBezTo>
                    <a:pt x="18" y="11"/>
                    <a:pt x="18" y="3"/>
                    <a:pt x="13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9" name="Freeform 1581">
              <a:extLst>
                <a:ext uri="{FF2B5EF4-FFF2-40B4-BE49-F238E27FC236}">
                  <a16:creationId xmlns:a16="http://schemas.microsoft.com/office/drawing/2014/main" id="{12D2F28C-E231-43B9-A2EA-A9D844E9F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3430"/>
              <a:ext cx="23" cy="15"/>
            </a:xfrm>
            <a:custGeom>
              <a:avLst/>
              <a:gdLst>
                <a:gd name="T0" fmla="*/ 151 w 9"/>
                <a:gd name="T1" fmla="*/ 0 h 6"/>
                <a:gd name="T2" fmla="*/ 0 w 9"/>
                <a:gd name="T3" fmla="*/ 95 h 6"/>
                <a:gd name="T4" fmla="*/ 151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5" y="0"/>
                    <a:pt x="1" y="2"/>
                    <a:pt x="0" y="6"/>
                  </a:cubicBezTo>
                  <a:cubicBezTo>
                    <a:pt x="2" y="4"/>
                    <a:pt x="4" y="1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0" name="Freeform 1582">
              <a:extLst>
                <a:ext uri="{FF2B5EF4-FFF2-40B4-BE49-F238E27FC236}">
                  <a16:creationId xmlns:a16="http://schemas.microsoft.com/office/drawing/2014/main" id="{5C7EBACD-71BE-41AB-9622-70E462B3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3445"/>
              <a:ext cx="32" cy="32"/>
            </a:xfrm>
            <a:custGeom>
              <a:avLst/>
              <a:gdLst>
                <a:gd name="T0" fmla="*/ 162 w 13"/>
                <a:gd name="T1" fmla="*/ 0 h 13"/>
                <a:gd name="T2" fmla="*/ 0 w 13"/>
                <a:gd name="T3" fmla="*/ 162 h 13"/>
                <a:gd name="T4" fmla="*/ 162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1" y="0"/>
                  </a:moveTo>
                  <a:cubicBezTo>
                    <a:pt x="12" y="4"/>
                    <a:pt x="11" y="13"/>
                    <a:pt x="0" y="11"/>
                  </a:cubicBezTo>
                  <a:cubicBezTo>
                    <a:pt x="5" y="12"/>
                    <a:pt x="13" y="12"/>
                    <a:pt x="11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1" name="Freeform 1583">
              <a:extLst>
                <a:ext uri="{FF2B5EF4-FFF2-40B4-BE49-F238E27FC236}">
                  <a16:creationId xmlns:a16="http://schemas.microsoft.com/office/drawing/2014/main" id="{761095CC-284F-4022-98A6-FBB140798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410"/>
              <a:ext cx="95" cy="97"/>
            </a:xfrm>
            <a:custGeom>
              <a:avLst/>
              <a:gdLst>
                <a:gd name="T0" fmla="*/ 500 w 38"/>
                <a:gd name="T1" fmla="*/ 383 h 39"/>
                <a:gd name="T2" fmla="*/ 375 w 38"/>
                <a:gd name="T3" fmla="*/ 62 h 39"/>
                <a:gd name="T4" fmla="*/ 33 w 38"/>
                <a:gd name="T5" fmla="*/ 229 h 39"/>
                <a:gd name="T6" fmla="*/ 500 w 38"/>
                <a:gd name="T7" fmla="*/ 38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cubicBezTo>
                    <a:pt x="38" y="18"/>
                    <a:pt x="35" y="7"/>
                    <a:pt x="24" y="4"/>
                  </a:cubicBezTo>
                  <a:cubicBezTo>
                    <a:pt x="13" y="0"/>
                    <a:pt x="4" y="4"/>
                    <a:pt x="2" y="15"/>
                  </a:cubicBezTo>
                  <a:cubicBezTo>
                    <a:pt x="0" y="26"/>
                    <a:pt x="23" y="39"/>
                    <a:pt x="32" y="2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2" name="Freeform 1584">
              <a:extLst>
                <a:ext uri="{FF2B5EF4-FFF2-40B4-BE49-F238E27FC236}">
                  <a16:creationId xmlns:a16="http://schemas.microsoft.com/office/drawing/2014/main" id="{070B14A6-FF88-4502-8FBA-4EA3DA1D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3430"/>
              <a:ext cx="50" cy="45"/>
            </a:xfrm>
            <a:custGeom>
              <a:avLst/>
              <a:gdLst>
                <a:gd name="T0" fmla="*/ 188 w 20"/>
                <a:gd name="T1" fmla="*/ 0 h 18"/>
                <a:gd name="T2" fmla="*/ 283 w 20"/>
                <a:gd name="T3" fmla="*/ 95 h 18"/>
                <a:gd name="T4" fmla="*/ 250 w 20"/>
                <a:gd name="T5" fmla="*/ 238 h 18"/>
                <a:gd name="T6" fmla="*/ 113 w 20"/>
                <a:gd name="T7" fmla="*/ 250 h 18"/>
                <a:gd name="T8" fmla="*/ 0 w 20"/>
                <a:gd name="T9" fmla="*/ 145 h 18"/>
                <a:gd name="T10" fmla="*/ 113 w 20"/>
                <a:gd name="T11" fmla="*/ 250 h 18"/>
                <a:gd name="T12" fmla="*/ 270 w 20"/>
                <a:gd name="T13" fmla="*/ 238 h 18"/>
                <a:gd name="T14" fmla="*/ 300 w 20"/>
                <a:gd name="T15" fmla="*/ 95 h 18"/>
                <a:gd name="T16" fmla="*/ 188 w 20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12" y="0"/>
                  </a:moveTo>
                  <a:cubicBezTo>
                    <a:pt x="15" y="0"/>
                    <a:pt x="17" y="3"/>
                    <a:pt x="18" y="6"/>
                  </a:cubicBezTo>
                  <a:cubicBezTo>
                    <a:pt x="19" y="9"/>
                    <a:pt x="19" y="13"/>
                    <a:pt x="16" y="15"/>
                  </a:cubicBezTo>
                  <a:cubicBezTo>
                    <a:pt x="14" y="17"/>
                    <a:pt x="10" y="17"/>
                    <a:pt x="7" y="16"/>
                  </a:cubicBezTo>
                  <a:cubicBezTo>
                    <a:pt x="3" y="15"/>
                    <a:pt x="0" y="12"/>
                    <a:pt x="0" y="9"/>
                  </a:cubicBezTo>
                  <a:cubicBezTo>
                    <a:pt x="0" y="12"/>
                    <a:pt x="3" y="15"/>
                    <a:pt x="7" y="16"/>
                  </a:cubicBezTo>
                  <a:cubicBezTo>
                    <a:pt x="10" y="18"/>
                    <a:pt x="14" y="17"/>
                    <a:pt x="17" y="15"/>
                  </a:cubicBezTo>
                  <a:cubicBezTo>
                    <a:pt x="19" y="13"/>
                    <a:pt x="20" y="9"/>
                    <a:pt x="19" y="6"/>
                  </a:cubicBezTo>
                  <a:cubicBezTo>
                    <a:pt x="18" y="3"/>
                    <a:pt x="15" y="1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3" name="Freeform 1585">
              <a:extLst>
                <a:ext uri="{FF2B5EF4-FFF2-40B4-BE49-F238E27FC236}">
                  <a16:creationId xmlns:a16="http://schemas.microsoft.com/office/drawing/2014/main" id="{1169976B-2DCC-4DBB-8D4C-CCEBA7A07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925"/>
              <a:ext cx="90" cy="77"/>
            </a:xfrm>
            <a:custGeom>
              <a:avLst/>
              <a:gdLst>
                <a:gd name="T0" fmla="*/ 188 w 36"/>
                <a:gd name="T1" fmla="*/ 42 h 31"/>
                <a:gd name="T2" fmla="*/ 33 w 36"/>
                <a:gd name="T3" fmla="*/ 154 h 31"/>
                <a:gd name="T4" fmla="*/ 20 w 36"/>
                <a:gd name="T5" fmla="*/ 320 h 31"/>
                <a:gd name="T6" fmla="*/ 425 w 36"/>
                <a:gd name="T7" fmla="*/ 370 h 31"/>
                <a:gd name="T8" fmla="*/ 470 w 36"/>
                <a:gd name="T9" fmla="*/ 42 h 31"/>
                <a:gd name="T10" fmla="*/ 188 w 36"/>
                <a:gd name="T11" fmla="*/ 42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1">
                  <a:moveTo>
                    <a:pt x="12" y="3"/>
                  </a:moveTo>
                  <a:cubicBezTo>
                    <a:pt x="7" y="4"/>
                    <a:pt x="4" y="6"/>
                    <a:pt x="2" y="10"/>
                  </a:cubicBezTo>
                  <a:cubicBezTo>
                    <a:pt x="0" y="13"/>
                    <a:pt x="0" y="17"/>
                    <a:pt x="1" y="21"/>
                  </a:cubicBezTo>
                  <a:cubicBezTo>
                    <a:pt x="5" y="29"/>
                    <a:pt x="18" y="31"/>
                    <a:pt x="27" y="24"/>
                  </a:cubicBezTo>
                  <a:cubicBezTo>
                    <a:pt x="36" y="18"/>
                    <a:pt x="35" y="7"/>
                    <a:pt x="30" y="3"/>
                  </a:cubicBezTo>
                  <a:cubicBezTo>
                    <a:pt x="24" y="0"/>
                    <a:pt x="21" y="0"/>
                    <a:pt x="12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4" name="Freeform 1586">
              <a:extLst>
                <a:ext uri="{FF2B5EF4-FFF2-40B4-BE49-F238E27FC236}">
                  <a16:creationId xmlns:a16="http://schemas.microsoft.com/office/drawing/2014/main" id="{38C470F0-FC1D-4157-9BFD-16C9005CC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927"/>
              <a:ext cx="60" cy="70"/>
            </a:xfrm>
            <a:custGeom>
              <a:avLst/>
              <a:gdLst>
                <a:gd name="T0" fmla="*/ 283 w 24"/>
                <a:gd name="T1" fmla="*/ 50 h 28"/>
                <a:gd name="T2" fmla="*/ 208 w 24"/>
                <a:gd name="T3" fmla="*/ 0 h 28"/>
                <a:gd name="T4" fmla="*/ 270 w 24"/>
                <a:gd name="T5" fmla="*/ 33 h 28"/>
                <a:gd name="T6" fmla="*/ 220 w 24"/>
                <a:gd name="T7" fmla="*/ 363 h 28"/>
                <a:gd name="T8" fmla="*/ 0 w 24"/>
                <a:gd name="T9" fmla="*/ 408 h 28"/>
                <a:gd name="T10" fmla="*/ 250 w 24"/>
                <a:gd name="T11" fmla="*/ 363 h 28"/>
                <a:gd name="T12" fmla="*/ 283 w 24"/>
                <a:gd name="T13" fmla="*/ 5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8" y="3"/>
                  </a:moveTo>
                  <a:cubicBezTo>
                    <a:pt x="16" y="1"/>
                    <a:pt x="15" y="1"/>
                    <a:pt x="13" y="0"/>
                  </a:cubicBezTo>
                  <a:cubicBezTo>
                    <a:pt x="14" y="1"/>
                    <a:pt x="16" y="1"/>
                    <a:pt x="17" y="2"/>
                  </a:cubicBezTo>
                  <a:cubicBezTo>
                    <a:pt x="22" y="6"/>
                    <a:pt x="23" y="16"/>
                    <a:pt x="14" y="23"/>
                  </a:cubicBezTo>
                  <a:cubicBezTo>
                    <a:pt x="10" y="26"/>
                    <a:pt x="5" y="27"/>
                    <a:pt x="0" y="26"/>
                  </a:cubicBezTo>
                  <a:cubicBezTo>
                    <a:pt x="5" y="28"/>
                    <a:pt x="11" y="27"/>
                    <a:pt x="16" y="23"/>
                  </a:cubicBezTo>
                  <a:cubicBezTo>
                    <a:pt x="24" y="17"/>
                    <a:pt x="23" y="6"/>
                    <a:pt x="18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5" name="Freeform 1587">
              <a:extLst>
                <a:ext uri="{FF2B5EF4-FFF2-40B4-BE49-F238E27FC236}">
                  <a16:creationId xmlns:a16="http://schemas.microsoft.com/office/drawing/2014/main" id="{43D32E51-AB11-473D-875A-FE33BCA64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927"/>
              <a:ext cx="60" cy="65"/>
            </a:xfrm>
            <a:custGeom>
              <a:avLst/>
              <a:gdLst>
                <a:gd name="T0" fmla="*/ 50 w 24"/>
                <a:gd name="T1" fmla="*/ 313 h 26"/>
                <a:gd name="T2" fmla="*/ 63 w 24"/>
                <a:gd name="T3" fmla="*/ 145 h 26"/>
                <a:gd name="T4" fmla="*/ 208 w 24"/>
                <a:gd name="T5" fmla="*/ 33 h 26"/>
                <a:gd name="T6" fmla="*/ 375 w 24"/>
                <a:gd name="T7" fmla="*/ 20 h 26"/>
                <a:gd name="T8" fmla="*/ 188 w 24"/>
                <a:gd name="T9" fmla="*/ 33 h 26"/>
                <a:gd name="T10" fmla="*/ 33 w 24"/>
                <a:gd name="T11" fmla="*/ 145 h 26"/>
                <a:gd name="T12" fmla="*/ 33 w 24"/>
                <a:gd name="T13" fmla="*/ 300 h 26"/>
                <a:gd name="T14" fmla="*/ 188 w 24"/>
                <a:gd name="T15" fmla="*/ 408 h 26"/>
                <a:gd name="T16" fmla="*/ 50 w 24"/>
                <a:gd name="T17" fmla="*/ 31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6">
                  <a:moveTo>
                    <a:pt x="3" y="20"/>
                  </a:moveTo>
                  <a:cubicBezTo>
                    <a:pt x="1" y="16"/>
                    <a:pt x="2" y="12"/>
                    <a:pt x="4" y="9"/>
                  </a:cubicBezTo>
                  <a:cubicBezTo>
                    <a:pt x="5" y="5"/>
                    <a:pt x="9" y="4"/>
                    <a:pt x="13" y="2"/>
                  </a:cubicBezTo>
                  <a:cubicBezTo>
                    <a:pt x="18" y="1"/>
                    <a:pt x="21" y="0"/>
                    <a:pt x="24" y="1"/>
                  </a:cubicBezTo>
                  <a:cubicBezTo>
                    <a:pt x="21" y="0"/>
                    <a:pt x="18" y="1"/>
                    <a:pt x="12" y="2"/>
                  </a:cubicBezTo>
                  <a:cubicBezTo>
                    <a:pt x="7" y="4"/>
                    <a:pt x="4" y="5"/>
                    <a:pt x="2" y="9"/>
                  </a:cubicBezTo>
                  <a:cubicBezTo>
                    <a:pt x="1" y="12"/>
                    <a:pt x="0" y="16"/>
                    <a:pt x="2" y="19"/>
                  </a:cubicBezTo>
                  <a:cubicBezTo>
                    <a:pt x="4" y="23"/>
                    <a:pt x="8" y="26"/>
                    <a:pt x="12" y="26"/>
                  </a:cubicBezTo>
                  <a:cubicBezTo>
                    <a:pt x="8" y="26"/>
                    <a:pt x="5" y="23"/>
                    <a:pt x="3" y="2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6" name="Freeform 1588">
              <a:extLst>
                <a:ext uri="{FF2B5EF4-FFF2-40B4-BE49-F238E27FC236}">
                  <a16:creationId xmlns:a16="http://schemas.microsoft.com/office/drawing/2014/main" id="{62FB2FD8-2800-484A-821A-AB478F0BC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2940"/>
              <a:ext cx="58" cy="42"/>
            </a:xfrm>
            <a:custGeom>
              <a:avLst/>
              <a:gdLst>
                <a:gd name="T0" fmla="*/ 242 w 23"/>
                <a:gd name="T1" fmla="*/ 12 h 17"/>
                <a:gd name="T2" fmla="*/ 192 w 23"/>
                <a:gd name="T3" fmla="*/ 212 h 17"/>
                <a:gd name="T4" fmla="*/ 20 w 23"/>
                <a:gd name="T5" fmla="*/ 104 h 17"/>
                <a:gd name="T6" fmla="*/ 242 w 23"/>
                <a:gd name="T7" fmla="*/ 1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7">
                  <a:moveTo>
                    <a:pt x="15" y="1"/>
                  </a:moveTo>
                  <a:cubicBezTo>
                    <a:pt x="23" y="3"/>
                    <a:pt x="21" y="12"/>
                    <a:pt x="12" y="14"/>
                  </a:cubicBezTo>
                  <a:cubicBezTo>
                    <a:pt x="3" y="17"/>
                    <a:pt x="0" y="10"/>
                    <a:pt x="1" y="7"/>
                  </a:cubicBezTo>
                  <a:cubicBezTo>
                    <a:pt x="2" y="3"/>
                    <a:pt x="11" y="0"/>
                    <a:pt x="15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7" name="Freeform 1589">
              <a:extLst>
                <a:ext uri="{FF2B5EF4-FFF2-40B4-BE49-F238E27FC236}">
                  <a16:creationId xmlns:a16="http://schemas.microsoft.com/office/drawing/2014/main" id="{B0DB8629-E687-43EA-A018-DEAA01910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947"/>
              <a:ext cx="50" cy="33"/>
            </a:xfrm>
            <a:custGeom>
              <a:avLst/>
              <a:gdLst>
                <a:gd name="T0" fmla="*/ 270 w 20"/>
                <a:gd name="T1" fmla="*/ 0 h 13"/>
                <a:gd name="T2" fmla="*/ 145 w 20"/>
                <a:gd name="T3" fmla="*/ 160 h 13"/>
                <a:gd name="T4" fmla="*/ 0 w 20"/>
                <a:gd name="T5" fmla="*/ 129 h 13"/>
                <a:gd name="T6" fmla="*/ 158 w 20"/>
                <a:gd name="T7" fmla="*/ 180 h 13"/>
                <a:gd name="T8" fmla="*/ 270 w 2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3">
                  <a:moveTo>
                    <a:pt x="17" y="0"/>
                  </a:moveTo>
                  <a:cubicBezTo>
                    <a:pt x="19" y="3"/>
                    <a:pt x="16" y="8"/>
                    <a:pt x="9" y="10"/>
                  </a:cubicBezTo>
                  <a:cubicBezTo>
                    <a:pt x="4" y="11"/>
                    <a:pt x="1" y="10"/>
                    <a:pt x="0" y="8"/>
                  </a:cubicBezTo>
                  <a:cubicBezTo>
                    <a:pt x="1" y="11"/>
                    <a:pt x="4" y="13"/>
                    <a:pt x="10" y="11"/>
                  </a:cubicBezTo>
                  <a:cubicBezTo>
                    <a:pt x="17" y="9"/>
                    <a:pt x="20" y="3"/>
                    <a:pt x="17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8" name="Freeform 1590">
              <a:extLst>
                <a:ext uri="{FF2B5EF4-FFF2-40B4-BE49-F238E27FC236}">
                  <a16:creationId xmlns:a16="http://schemas.microsoft.com/office/drawing/2014/main" id="{23D4169F-CABD-4DA7-A970-3BF56D50F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2942"/>
              <a:ext cx="22" cy="10"/>
            </a:xfrm>
            <a:custGeom>
              <a:avLst/>
              <a:gdLst>
                <a:gd name="T0" fmla="*/ 132 w 9"/>
                <a:gd name="T1" fmla="*/ 0 h 4"/>
                <a:gd name="T2" fmla="*/ 0 w 9"/>
                <a:gd name="T3" fmla="*/ 63 h 4"/>
                <a:gd name="T4" fmla="*/ 132 w 9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0"/>
                    <a:pt x="1" y="2"/>
                    <a:pt x="0" y="4"/>
                  </a:cubicBezTo>
                  <a:cubicBezTo>
                    <a:pt x="2" y="3"/>
                    <a:pt x="6" y="0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9" name="Freeform 1591">
              <a:extLst>
                <a:ext uri="{FF2B5EF4-FFF2-40B4-BE49-F238E27FC236}">
                  <a16:creationId xmlns:a16="http://schemas.microsoft.com/office/drawing/2014/main" id="{F0BD6C20-223C-4A36-87F5-8FE4CFE68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957"/>
              <a:ext cx="35" cy="25"/>
            </a:xfrm>
            <a:custGeom>
              <a:avLst/>
              <a:gdLst>
                <a:gd name="T0" fmla="*/ 0 w 14"/>
                <a:gd name="T1" fmla="*/ 125 h 10"/>
                <a:gd name="T2" fmla="*/ 220 w 14"/>
                <a:gd name="T3" fmla="*/ 0 h 10"/>
                <a:gd name="T4" fmla="*/ 0 w 14"/>
                <a:gd name="T5" fmla="*/ 12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8"/>
                  </a:moveTo>
                  <a:cubicBezTo>
                    <a:pt x="3" y="9"/>
                    <a:pt x="13" y="7"/>
                    <a:pt x="14" y="0"/>
                  </a:cubicBezTo>
                  <a:cubicBezTo>
                    <a:pt x="14" y="3"/>
                    <a:pt x="9" y="10"/>
                    <a:pt x="0" y="8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0" name="Freeform 1592">
              <a:extLst>
                <a:ext uri="{FF2B5EF4-FFF2-40B4-BE49-F238E27FC236}">
                  <a16:creationId xmlns:a16="http://schemas.microsoft.com/office/drawing/2014/main" id="{05EA61F1-4DEC-4674-86A9-F8D3E16C5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925"/>
              <a:ext cx="90" cy="77"/>
            </a:xfrm>
            <a:custGeom>
              <a:avLst/>
              <a:gdLst>
                <a:gd name="T0" fmla="*/ 188 w 36"/>
                <a:gd name="T1" fmla="*/ 42 h 31"/>
                <a:gd name="T2" fmla="*/ 33 w 36"/>
                <a:gd name="T3" fmla="*/ 154 h 31"/>
                <a:gd name="T4" fmla="*/ 20 w 36"/>
                <a:gd name="T5" fmla="*/ 320 h 31"/>
                <a:gd name="T6" fmla="*/ 425 w 36"/>
                <a:gd name="T7" fmla="*/ 370 h 31"/>
                <a:gd name="T8" fmla="*/ 470 w 36"/>
                <a:gd name="T9" fmla="*/ 42 h 31"/>
                <a:gd name="T10" fmla="*/ 188 w 36"/>
                <a:gd name="T11" fmla="*/ 42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1">
                  <a:moveTo>
                    <a:pt x="12" y="3"/>
                  </a:moveTo>
                  <a:cubicBezTo>
                    <a:pt x="7" y="4"/>
                    <a:pt x="4" y="6"/>
                    <a:pt x="2" y="10"/>
                  </a:cubicBezTo>
                  <a:cubicBezTo>
                    <a:pt x="0" y="13"/>
                    <a:pt x="0" y="17"/>
                    <a:pt x="1" y="21"/>
                  </a:cubicBezTo>
                  <a:cubicBezTo>
                    <a:pt x="5" y="29"/>
                    <a:pt x="18" y="31"/>
                    <a:pt x="27" y="24"/>
                  </a:cubicBezTo>
                  <a:cubicBezTo>
                    <a:pt x="36" y="18"/>
                    <a:pt x="35" y="7"/>
                    <a:pt x="30" y="3"/>
                  </a:cubicBezTo>
                  <a:cubicBezTo>
                    <a:pt x="24" y="0"/>
                    <a:pt x="21" y="0"/>
                    <a:pt x="12" y="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1" name="Freeform 1593">
              <a:extLst>
                <a:ext uri="{FF2B5EF4-FFF2-40B4-BE49-F238E27FC236}">
                  <a16:creationId xmlns:a16="http://schemas.microsoft.com/office/drawing/2014/main" id="{3A7151C6-799F-42FC-ABDA-3C8D0A713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942"/>
              <a:ext cx="47" cy="38"/>
            </a:xfrm>
            <a:custGeom>
              <a:avLst/>
              <a:gdLst>
                <a:gd name="T0" fmla="*/ 215 w 19"/>
                <a:gd name="T1" fmla="*/ 0 h 15"/>
                <a:gd name="T2" fmla="*/ 287 w 19"/>
                <a:gd name="T3" fmla="*/ 84 h 15"/>
                <a:gd name="T4" fmla="*/ 166 w 19"/>
                <a:gd name="T5" fmla="*/ 213 h 15"/>
                <a:gd name="T6" fmla="*/ 30 w 19"/>
                <a:gd name="T7" fmla="*/ 193 h 15"/>
                <a:gd name="T8" fmla="*/ 0 w 19"/>
                <a:gd name="T9" fmla="*/ 96 h 15"/>
                <a:gd name="T10" fmla="*/ 30 w 19"/>
                <a:gd name="T11" fmla="*/ 193 h 15"/>
                <a:gd name="T12" fmla="*/ 166 w 19"/>
                <a:gd name="T13" fmla="*/ 213 h 15"/>
                <a:gd name="T14" fmla="*/ 287 w 19"/>
                <a:gd name="T15" fmla="*/ 84 h 15"/>
                <a:gd name="T16" fmla="*/ 215 w 19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5">
                  <a:moveTo>
                    <a:pt x="14" y="0"/>
                  </a:moveTo>
                  <a:cubicBezTo>
                    <a:pt x="17" y="1"/>
                    <a:pt x="19" y="3"/>
                    <a:pt x="19" y="5"/>
                  </a:cubicBezTo>
                  <a:cubicBezTo>
                    <a:pt x="19" y="8"/>
                    <a:pt x="17" y="12"/>
                    <a:pt x="11" y="13"/>
                  </a:cubicBezTo>
                  <a:cubicBezTo>
                    <a:pt x="6" y="14"/>
                    <a:pt x="3" y="13"/>
                    <a:pt x="2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3" y="13"/>
                    <a:pt x="6" y="15"/>
                    <a:pt x="11" y="13"/>
                  </a:cubicBezTo>
                  <a:cubicBezTo>
                    <a:pt x="17" y="12"/>
                    <a:pt x="19" y="8"/>
                    <a:pt x="19" y="5"/>
                  </a:cubicBezTo>
                  <a:cubicBezTo>
                    <a:pt x="19" y="2"/>
                    <a:pt x="18" y="1"/>
                    <a:pt x="14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2" name="Freeform 1594">
              <a:extLst>
                <a:ext uri="{FF2B5EF4-FFF2-40B4-BE49-F238E27FC236}">
                  <a16:creationId xmlns:a16="http://schemas.microsoft.com/office/drawing/2014/main" id="{571D635A-896F-4161-906A-BAD9E515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745"/>
              <a:ext cx="88" cy="82"/>
            </a:xfrm>
            <a:custGeom>
              <a:avLst/>
              <a:gdLst>
                <a:gd name="T0" fmla="*/ 146 w 35"/>
                <a:gd name="T1" fmla="*/ 92 h 33"/>
                <a:gd name="T2" fmla="*/ 20 w 35"/>
                <a:gd name="T3" fmla="*/ 229 h 33"/>
                <a:gd name="T4" fmla="*/ 33 w 35"/>
                <a:gd name="T5" fmla="*/ 403 h 33"/>
                <a:gd name="T6" fmla="*/ 443 w 35"/>
                <a:gd name="T7" fmla="*/ 370 h 33"/>
                <a:gd name="T8" fmla="*/ 410 w 35"/>
                <a:gd name="T9" fmla="*/ 30 h 33"/>
                <a:gd name="T10" fmla="*/ 146 w 35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3">
                  <a:moveTo>
                    <a:pt x="9" y="6"/>
                  </a:moveTo>
                  <a:cubicBezTo>
                    <a:pt x="5" y="8"/>
                    <a:pt x="1" y="11"/>
                    <a:pt x="1" y="15"/>
                  </a:cubicBezTo>
                  <a:cubicBezTo>
                    <a:pt x="0" y="19"/>
                    <a:pt x="0" y="23"/>
                    <a:pt x="2" y="26"/>
                  </a:cubicBezTo>
                  <a:cubicBezTo>
                    <a:pt x="8" y="33"/>
                    <a:pt x="21" y="33"/>
                    <a:pt x="28" y="24"/>
                  </a:cubicBezTo>
                  <a:cubicBezTo>
                    <a:pt x="35" y="16"/>
                    <a:pt x="33" y="5"/>
                    <a:pt x="26" y="2"/>
                  </a:cubicBezTo>
                  <a:cubicBezTo>
                    <a:pt x="20" y="0"/>
                    <a:pt x="17" y="1"/>
                    <a:pt x="9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3" name="Freeform 1595">
              <a:extLst>
                <a:ext uri="{FF2B5EF4-FFF2-40B4-BE49-F238E27FC236}">
                  <a16:creationId xmlns:a16="http://schemas.microsoft.com/office/drawing/2014/main" id="{872BEE38-76AF-4467-9582-78DCC07C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2750"/>
              <a:ext cx="55" cy="70"/>
            </a:xfrm>
            <a:custGeom>
              <a:avLst/>
              <a:gdLst>
                <a:gd name="T0" fmla="*/ 208 w 22"/>
                <a:gd name="T1" fmla="*/ 20 h 28"/>
                <a:gd name="T2" fmla="*/ 125 w 22"/>
                <a:gd name="T3" fmla="*/ 0 h 28"/>
                <a:gd name="T4" fmla="*/ 188 w 22"/>
                <a:gd name="T5" fmla="*/ 20 h 28"/>
                <a:gd name="T6" fmla="*/ 220 w 22"/>
                <a:gd name="T7" fmla="*/ 345 h 28"/>
                <a:gd name="T8" fmla="*/ 0 w 22"/>
                <a:gd name="T9" fmla="*/ 438 h 28"/>
                <a:gd name="T10" fmla="*/ 238 w 22"/>
                <a:gd name="T11" fmla="*/ 345 h 28"/>
                <a:gd name="T12" fmla="*/ 208 w 22"/>
                <a:gd name="T13" fmla="*/ 2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8">
                  <a:moveTo>
                    <a:pt x="13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9" y="0"/>
                    <a:pt x="10" y="1"/>
                    <a:pt x="12" y="1"/>
                  </a:cubicBezTo>
                  <a:cubicBezTo>
                    <a:pt x="18" y="4"/>
                    <a:pt x="21" y="14"/>
                    <a:pt x="14" y="22"/>
                  </a:cubicBezTo>
                  <a:cubicBezTo>
                    <a:pt x="10" y="26"/>
                    <a:pt x="5" y="28"/>
                    <a:pt x="0" y="28"/>
                  </a:cubicBezTo>
                  <a:cubicBezTo>
                    <a:pt x="5" y="28"/>
                    <a:pt x="11" y="26"/>
                    <a:pt x="15" y="22"/>
                  </a:cubicBezTo>
                  <a:cubicBezTo>
                    <a:pt x="22" y="14"/>
                    <a:pt x="19" y="4"/>
                    <a:pt x="1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4" name="Freeform 1596">
              <a:extLst>
                <a:ext uri="{FF2B5EF4-FFF2-40B4-BE49-F238E27FC236}">
                  <a16:creationId xmlns:a16="http://schemas.microsoft.com/office/drawing/2014/main" id="{3196F533-6CA4-4B1B-BA2C-87EFF1265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750"/>
              <a:ext cx="53" cy="70"/>
            </a:xfrm>
            <a:custGeom>
              <a:avLst/>
              <a:gdLst>
                <a:gd name="T0" fmla="*/ 63 w 21"/>
                <a:gd name="T1" fmla="*/ 363 h 28"/>
                <a:gd name="T2" fmla="*/ 33 w 21"/>
                <a:gd name="T3" fmla="*/ 208 h 28"/>
                <a:gd name="T4" fmla="*/ 159 w 21"/>
                <a:gd name="T5" fmla="*/ 83 h 28"/>
                <a:gd name="T6" fmla="*/ 338 w 21"/>
                <a:gd name="T7" fmla="*/ 0 h 28"/>
                <a:gd name="T8" fmla="*/ 146 w 21"/>
                <a:gd name="T9" fmla="*/ 83 h 28"/>
                <a:gd name="T10" fmla="*/ 20 w 21"/>
                <a:gd name="T11" fmla="*/ 208 h 28"/>
                <a:gd name="T12" fmla="*/ 50 w 21"/>
                <a:gd name="T13" fmla="*/ 363 h 28"/>
                <a:gd name="T14" fmla="*/ 242 w 21"/>
                <a:gd name="T15" fmla="*/ 438 h 28"/>
                <a:gd name="T16" fmla="*/ 63 w 21"/>
                <a:gd name="T17" fmla="*/ 36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8">
                  <a:moveTo>
                    <a:pt x="4" y="23"/>
                  </a:moveTo>
                  <a:cubicBezTo>
                    <a:pt x="2" y="20"/>
                    <a:pt x="2" y="16"/>
                    <a:pt x="2" y="13"/>
                  </a:cubicBezTo>
                  <a:cubicBezTo>
                    <a:pt x="3" y="9"/>
                    <a:pt x="6" y="7"/>
                    <a:pt x="10" y="5"/>
                  </a:cubicBezTo>
                  <a:cubicBezTo>
                    <a:pt x="15" y="2"/>
                    <a:pt x="18" y="1"/>
                    <a:pt x="21" y="0"/>
                  </a:cubicBezTo>
                  <a:cubicBezTo>
                    <a:pt x="17" y="0"/>
                    <a:pt x="14" y="2"/>
                    <a:pt x="9" y="5"/>
                  </a:cubicBezTo>
                  <a:cubicBezTo>
                    <a:pt x="5" y="7"/>
                    <a:pt x="2" y="9"/>
                    <a:pt x="1" y="13"/>
                  </a:cubicBezTo>
                  <a:cubicBezTo>
                    <a:pt x="0" y="16"/>
                    <a:pt x="1" y="20"/>
                    <a:pt x="3" y="23"/>
                  </a:cubicBezTo>
                  <a:cubicBezTo>
                    <a:pt x="6" y="27"/>
                    <a:pt x="10" y="28"/>
                    <a:pt x="15" y="28"/>
                  </a:cubicBezTo>
                  <a:cubicBezTo>
                    <a:pt x="10" y="28"/>
                    <a:pt x="7" y="27"/>
                    <a:pt x="4" y="23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5" name="Freeform 1597">
              <a:extLst>
                <a:ext uri="{FF2B5EF4-FFF2-40B4-BE49-F238E27FC236}">
                  <a16:creationId xmlns:a16="http://schemas.microsoft.com/office/drawing/2014/main" id="{4BF4368A-8C77-475C-91C0-09E5B48C4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765"/>
              <a:ext cx="53" cy="45"/>
            </a:xfrm>
            <a:custGeom>
              <a:avLst/>
              <a:gdLst>
                <a:gd name="T0" fmla="*/ 209 w 21"/>
                <a:gd name="T1" fmla="*/ 0 h 18"/>
                <a:gd name="T2" fmla="*/ 192 w 21"/>
                <a:gd name="T3" fmla="*/ 220 h 18"/>
                <a:gd name="T4" fmla="*/ 20 w 21"/>
                <a:gd name="T5" fmla="*/ 145 h 18"/>
                <a:gd name="T6" fmla="*/ 209 w 2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13" y="0"/>
                  </a:moveTo>
                  <a:cubicBezTo>
                    <a:pt x="21" y="0"/>
                    <a:pt x="21" y="10"/>
                    <a:pt x="12" y="14"/>
                  </a:cubicBezTo>
                  <a:cubicBezTo>
                    <a:pt x="4" y="18"/>
                    <a:pt x="0" y="13"/>
                    <a:pt x="1" y="9"/>
                  </a:cubicBezTo>
                  <a:cubicBezTo>
                    <a:pt x="1" y="5"/>
                    <a:pt x="8" y="0"/>
                    <a:pt x="13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6" name="Freeform 1598">
              <a:extLst>
                <a:ext uri="{FF2B5EF4-FFF2-40B4-BE49-F238E27FC236}">
                  <a16:creationId xmlns:a16="http://schemas.microsoft.com/office/drawing/2014/main" id="{868EF38B-DC17-4342-BB85-0B9F45F0D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767"/>
              <a:ext cx="48" cy="40"/>
            </a:xfrm>
            <a:custGeom>
              <a:avLst/>
              <a:gdLst>
                <a:gd name="T0" fmla="*/ 243 w 19"/>
                <a:gd name="T1" fmla="*/ 0 h 16"/>
                <a:gd name="T2" fmla="*/ 147 w 19"/>
                <a:gd name="T3" fmla="*/ 188 h 16"/>
                <a:gd name="T4" fmla="*/ 0 w 19"/>
                <a:gd name="T5" fmla="*/ 188 h 16"/>
                <a:gd name="T6" fmla="*/ 159 w 19"/>
                <a:gd name="T7" fmla="*/ 208 h 16"/>
                <a:gd name="T8" fmla="*/ 243 w 1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15" y="0"/>
                  </a:moveTo>
                  <a:cubicBezTo>
                    <a:pt x="17" y="3"/>
                    <a:pt x="15" y="9"/>
                    <a:pt x="9" y="12"/>
                  </a:cubicBezTo>
                  <a:cubicBezTo>
                    <a:pt x="5" y="14"/>
                    <a:pt x="2" y="14"/>
                    <a:pt x="0" y="12"/>
                  </a:cubicBezTo>
                  <a:cubicBezTo>
                    <a:pt x="2" y="14"/>
                    <a:pt x="5" y="16"/>
                    <a:pt x="10" y="13"/>
                  </a:cubicBezTo>
                  <a:cubicBezTo>
                    <a:pt x="17" y="10"/>
                    <a:pt x="19" y="3"/>
                    <a:pt x="15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7" name="Freeform 1599">
              <a:extLst>
                <a:ext uri="{FF2B5EF4-FFF2-40B4-BE49-F238E27FC236}">
                  <a16:creationId xmlns:a16="http://schemas.microsoft.com/office/drawing/2014/main" id="{2B6D1115-ED29-43A3-BFB0-3EF48D5B0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765"/>
              <a:ext cx="22" cy="17"/>
            </a:xfrm>
            <a:custGeom>
              <a:avLst/>
              <a:gdLst>
                <a:gd name="T0" fmla="*/ 132 w 9"/>
                <a:gd name="T1" fmla="*/ 0 h 7"/>
                <a:gd name="T2" fmla="*/ 0 w 9"/>
                <a:gd name="T3" fmla="*/ 100 h 7"/>
                <a:gd name="T4" fmla="*/ 132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1"/>
                    <a:pt x="2" y="4"/>
                    <a:pt x="0" y="7"/>
                  </a:cubicBezTo>
                  <a:cubicBezTo>
                    <a:pt x="2" y="5"/>
                    <a:pt x="6" y="2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8" name="Freeform 1600">
              <a:extLst>
                <a:ext uri="{FF2B5EF4-FFF2-40B4-BE49-F238E27FC236}">
                  <a16:creationId xmlns:a16="http://schemas.microsoft.com/office/drawing/2014/main" id="{E631EC10-E4A7-4BC6-9F5B-2B9965AD9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2777"/>
              <a:ext cx="32" cy="28"/>
            </a:xfrm>
            <a:custGeom>
              <a:avLst/>
              <a:gdLst>
                <a:gd name="T0" fmla="*/ 0 w 13"/>
                <a:gd name="T1" fmla="*/ 181 h 11"/>
                <a:gd name="T2" fmla="*/ 182 w 13"/>
                <a:gd name="T3" fmla="*/ 0 h 11"/>
                <a:gd name="T4" fmla="*/ 0 w 13"/>
                <a:gd name="T5" fmla="*/ 18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3" y="11"/>
                    <a:pt x="12" y="8"/>
                    <a:pt x="12" y="0"/>
                  </a:cubicBezTo>
                  <a:cubicBezTo>
                    <a:pt x="13" y="3"/>
                    <a:pt x="9" y="11"/>
                    <a:pt x="0" y="11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9" name="Freeform 1601">
              <a:extLst>
                <a:ext uri="{FF2B5EF4-FFF2-40B4-BE49-F238E27FC236}">
                  <a16:creationId xmlns:a16="http://schemas.microsoft.com/office/drawing/2014/main" id="{F3F8BC3C-FC83-49B6-8B57-2B4D9E93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745"/>
              <a:ext cx="88" cy="82"/>
            </a:xfrm>
            <a:custGeom>
              <a:avLst/>
              <a:gdLst>
                <a:gd name="T0" fmla="*/ 146 w 35"/>
                <a:gd name="T1" fmla="*/ 92 h 33"/>
                <a:gd name="T2" fmla="*/ 20 w 35"/>
                <a:gd name="T3" fmla="*/ 229 h 33"/>
                <a:gd name="T4" fmla="*/ 33 w 35"/>
                <a:gd name="T5" fmla="*/ 403 h 33"/>
                <a:gd name="T6" fmla="*/ 443 w 35"/>
                <a:gd name="T7" fmla="*/ 370 h 33"/>
                <a:gd name="T8" fmla="*/ 410 w 35"/>
                <a:gd name="T9" fmla="*/ 30 h 33"/>
                <a:gd name="T10" fmla="*/ 146 w 35"/>
                <a:gd name="T11" fmla="*/ 9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3">
                  <a:moveTo>
                    <a:pt x="9" y="6"/>
                  </a:moveTo>
                  <a:cubicBezTo>
                    <a:pt x="5" y="8"/>
                    <a:pt x="1" y="11"/>
                    <a:pt x="1" y="15"/>
                  </a:cubicBezTo>
                  <a:cubicBezTo>
                    <a:pt x="0" y="19"/>
                    <a:pt x="0" y="23"/>
                    <a:pt x="2" y="26"/>
                  </a:cubicBezTo>
                  <a:cubicBezTo>
                    <a:pt x="8" y="33"/>
                    <a:pt x="21" y="33"/>
                    <a:pt x="28" y="24"/>
                  </a:cubicBezTo>
                  <a:cubicBezTo>
                    <a:pt x="35" y="16"/>
                    <a:pt x="33" y="5"/>
                    <a:pt x="26" y="2"/>
                  </a:cubicBezTo>
                  <a:cubicBezTo>
                    <a:pt x="20" y="0"/>
                    <a:pt x="17" y="1"/>
                    <a:pt x="9" y="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0" name="Freeform 1602">
              <a:extLst>
                <a:ext uri="{FF2B5EF4-FFF2-40B4-BE49-F238E27FC236}">
                  <a16:creationId xmlns:a16="http://schemas.microsoft.com/office/drawing/2014/main" id="{9103E5E9-1683-4C88-99C9-B723DB93D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765"/>
              <a:ext cx="50" cy="40"/>
            </a:xfrm>
            <a:custGeom>
              <a:avLst/>
              <a:gdLst>
                <a:gd name="T0" fmla="*/ 208 w 20"/>
                <a:gd name="T1" fmla="*/ 0 h 16"/>
                <a:gd name="T2" fmla="*/ 300 w 20"/>
                <a:gd name="T3" fmla="*/ 63 h 16"/>
                <a:gd name="T4" fmla="*/ 188 w 20"/>
                <a:gd name="T5" fmla="*/ 220 h 16"/>
                <a:gd name="T6" fmla="*/ 50 w 20"/>
                <a:gd name="T7" fmla="*/ 220 h 16"/>
                <a:gd name="T8" fmla="*/ 20 w 20"/>
                <a:gd name="T9" fmla="*/ 145 h 16"/>
                <a:gd name="T10" fmla="*/ 50 w 20"/>
                <a:gd name="T11" fmla="*/ 220 h 16"/>
                <a:gd name="T12" fmla="*/ 208 w 20"/>
                <a:gd name="T13" fmla="*/ 220 h 16"/>
                <a:gd name="T14" fmla="*/ 300 w 20"/>
                <a:gd name="T15" fmla="*/ 63 h 16"/>
                <a:gd name="T16" fmla="*/ 208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6">
                  <a:moveTo>
                    <a:pt x="13" y="0"/>
                  </a:moveTo>
                  <a:cubicBezTo>
                    <a:pt x="16" y="0"/>
                    <a:pt x="18" y="2"/>
                    <a:pt x="19" y="4"/>
                  </a:cubicBezTo>
                  <a:cubicBezTo>
                    <a:pt x="19" y="7"/>
                    <a:pt x="18" y="11"/>
                    <a:pt x="12" y="14"/>
                  </a:cubicBezTo>
                  <a:cubicBezTo>
                    <a:pt x="8" y="16"/>
                    <a:pt x="5" y="15"/>
                    <a:pt x="3" y="14"/>
                  </a:cubicBezTo>
                  <a:cubicBezTo>
                    <a:pt x="1" y="13"/>
                    <a:pt x="0" y="11"/>
                    <a:pt x="1" y="9"/>
                  </a:cubicBezTo>
                  <a:cubicBezTo>
                    <a:pt x="0" y="11"/>
                    <a:pt x="1" y="13"/>
                    <a:pt x="3" y="14"/>
                  </a:cubicBezTo>
                  <a:cubicBezTo>
                    <a:pt x="5" y="16"/>
                    <a:pt x="8" y="16"/>
                    <a:pt x="13" y="14"/>
                  </a:cubicBezTo>
                  <a:cubicBezTo>
                    <a:pt x="18" y="11"/>
                    <a:pt x="20" y="7"/>
                    <a:pt x="19" y="4"/>
                  </a:cubicBezTo>
                  <a:cubicBezTo>
                    <a:pt x="19" y="2"/>
                    <a:pt x="16" y="0"/>
                    <a:pt x="13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1" name="Freeform 1603">
              <a:extLst>
                <a:ext uri="{FF2B5EF4-FFF2-40B4-BE49-F238E27FC236}">
                  <a16:creationId xmlns:a16="http://schemas.microsoft.com/office/drawing/2014/main" id="{FB573125-373A-4F87-BAF3-86F5BC943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992"/>
              <a:ext cx="108" cy="68"/>
            </a:xfrm>
            <a:custGeom>
              <a:avLst/>
              <a:gdLst>
                <a:gd name="T0" fmla="*/ 239 w 43"/>
                <a:gd name="T1" fmla="*/ 0 h 27"/>
                <a:gd name="T2" fmla="*/ 113 w 43"/>
                <a:gd name="T3" fmla="*/ 83 h 27"/>
                <a:gd name="T4" fmla="*/ 284 w 43"/>
                <a:gd name="T5" fmla="*/ 400 h 27"/>
                <a:gd name="T6" fmla="*/ 651 w 43"/>
                <a:gd name="T7" fmla="*/ 254 h 27"/>
                <a:gd name="T8" fmla="*/ 568 w 43"/>
                <a:gd name="T9" fmla="*/ 63 h 27"/>
                <a:gd name="T10" fmla="*/ 379 w 43"/>
                <a:gd name="T11" fmla="*/ 20 h 27"/>
                <a:gd name="T12" fmla="*/ 239 w 4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7">
                  <a:moveTo>
                    <a:pt x="15" y="0"/>
                  </a:moveTo>
                  <a:cubicBezTo>
                    <a:pt x="11" y="1"/>
                    <a:pt x="8" y="2"/>
                    <a:pt x="7" y="5"/>
                  </a:cubicBezTo>
                  <a:cubicBezTo>
                    <a:pt x="0" y="14"/>
                    <a:pt x="8" y="23"/>
                    <a:pt x="18" y="25"/>
                  </a:cubicBezTo>
                  <a:cubicBezTo>
                    <a:pt x="29" y="27"/>
                    <a:pt x="39" y="22"/>
                    <a:pt x="41" y="16"/>
                  </a:cubicBezTo>
                  <a:cubicBezTo>
                    <a:pt x="43" y="11"/>
                    <a:pt x="41" y="7"/>
                    <a:pt x="36" y="4"/>
                  </a:cubicBezTo>
                  <a:cubicBezTo>
                    <a:pt x="32" y="2"/>
                    <a:pt x="27" y="1"/>
                    <a:pt x="24" y="1"/>
                  </a:cubicBezTo>
                  <a:cubicBezTo>
                    <a:pt x="21" y="1"/>
                    <a:pt x="18" y="0"/>
                    <a:pt x="15" y="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2" name="Freeform 1604">
              <a:extLst>
                <a:ext uri="{FF2B5EF4-FFF2-40B4-BE49-F238E27FC236}">
                  <a16:creationId xmlns:a16="http://schemas.microsoft.com/office/drawing/2014/main" id="{F6AA6D02-F510-4077-B50F-90BAF4CC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992"/>
              <a:ext cx="82" cy="40"/>
            </a:xfrm>
            <a:custGeom>
              <a:avLst/>
              <a:gdLst>
                <a:gd name="T0" fmla="*/ 412 w 33"/>
                <a:gd name="T1" fmla="*/ 63 h 16"/>
                <a:gd name="T2" fmla="*/ 229 w 33"/>
                <a:gd name="T3" fmla="*/ 33 h 16"/>
                <a:gd name="T4" fmla="*/ 104 w 33"/>
                <a:gd name="T5" fmla="*/ 20 h 16"/>
                <a:gd name="T6" fmla="*/ 0 w 33"/>
                <a:gd name="T7" fmla="*/ 63 h 16"/>
                <a:gd name="T8" fmla="*/ 92 w 33"/>
                <a:gd name="T9" fmla="*/ 33 h 16"/>
                <a:gd name="T10" fmla="*/ 229 w 33"/>
                <a:gd name="T11" fmla="*/ 50 h 16"/>
                <a:gd name="T12" fmla="*/ 403 w 33"/>
                <a:gd name="T13" fmla="*/ 83 h 16"/>
                <a:gd name="T14" fmla="*/ 475 w 33"/>
                <a:gd name="T15" fmla="*/ 250 h 16"/>
                <a:gd name="T16" fmla="*/ 475 w 33"/>
                <a:gd name="T17" fmla="*/ 250 h 16"/>
                <a:gd name="T18" fmla="*/ 412 w 33"/>
                <a:gd name="T19" fmla="*/ 6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6">
                  <a:moveTo>
                    <a:pt x="27" y="4"/>
                  </a:moveTo>
                  <a:cubicBezTo>
                    <a:pt x="23" y="2"/>
                    <a:pt x="18" y="2"/>
                    <a:pt x="15" y="2"/>
                  </a:cubicBezTo>
                  <a:cubicBezTo>
                    <a:pt x="13" y="1"/>
                    <a:pt x="9" y="0"/>
                    <a:pt x="7" y="1"/>
                  </a:cubicBezTo>
                  <a:cubicBezTo>
                    <a:pt x="4" y="1"/>
                    <a:pt x="1" y="2"/>
                    <a:pt x="0" y="4"/>
                  </a:cubicBezTo>
                  <a:cubicBezTo>
                    <a:pt x="1" y="3"/>
                    <a:pt x="3" y="2"/>
                    <a:pt x="6" y="2"/>
                  </a:cubicBezTo>
                  <a:cubicBezTo>
                    <a:pt x="8" y="1"/>
                    <a:pt x="12" y="2"/>
                    <a:pt x="15" y="3"/>
                  </a:cubicBezTo>
                  <a:cubicBezTo>
                    <a:pt x="17" y="3"/>
                    <a:pt x="22" y="3"/>
                    <a:pt x="26" y="5"/>
                  </a:cubicBezTo>
                  <a:cubicBezTo>
                    <a:pt x="30" y="7"/>
                    <a:pt x="32" y="10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3" y="10"/>
                    <a:pt x="31" y="7"/>
                    <a:pt x="27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3" name="Freeform 1605">
              <a:extLst>
                <a:ext uri="{FF2B5EF4-FFF2-40B4-BE49-F238E27FC236}">
                  <a16:creationId xmlns:a16="http://schemas.microsoft.com/office/drawing/2014/main" id="{A8313CC6-6880-4EE3-9F17-53198FDA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002"/>
              <a:ext cx="92" cy="55"/>
            </a:xfrm>
            <a:custGeom>
              <a:avLst/>
              <a:gdLst>
                <a:gd name="T0" fmla="*/ 291 w 37"/>
                <a:gd name="T1" fmla="*/ 313 h 22"/>
                <a:gd name="T2" fmla="*/ 104 w 37"/>
                <a:gd name="T3" fmla="*/ 0 h 22"/>
                <a:gd name="T4" fmla="*/ 104 w 37"/>
                <a:gd name="T5" fmla="*/ 0 h 22"/>
                <a:gd name="T6" fmla="*/ 92 w 37"/>
                <a:gd name="T7" fmla="*/ 20 h 22"/>
                <a:gd name="T8" fmla="*/ 278 w 37"/>
                <a:gd name="T9" fmla="*/ 333 h 22"/>
                <a:gd name="T10" fmla="*/ 569 w 37"/>
                <a:gd name="T11" fmla="*/ 238 h 22"/>
                <a:gd name="T12" fmla="*/ 291 w 37"/>
                <a:gd name="T13" fmla="*/ 31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2">
                  <a:moveTo>
                    <a:pt x="19" y="20"/>
                  </a:moveTo>
                  <a:cubicBezTo>
                    <a:pt x="8" y="17"/>
                    <a:pt x="1" y="9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0" y="10"/>
                    <a:pt x="7" y="18"/>
                    <a:pt x="18" y="21"/>
                  </a:cubicBezTo>
                  <a:cubicBezTo>
                    <a:pt x="26" y="22"/>
                    <a:pt x="34" y="19"/>
                    <a:pt x="37" y="15"/>
                  </a:cubicBezTo>
                  <a:cubicBezTo>
                    <a:pt x="34" y="19"/>
                    <a:pt x="27" y="21"/>
                    <a:pt x="19" y="2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4" name="Freeform 1606">
              <a:extLst>
                <a:ext uri="{FF2B5EF4-FFF2-40B4-BE49-F238E27FC236}">
                  <a16:creationId xmlns:a16="http://schemas.microsoft.com/office/drawing/2014/main" id="{B02A670E-DD1A-4E6A-9F56-9D21AC83E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3010"/>
              <a:ext cx="55" cy="30"/>
            </a:xfrm>
            <a:custGeom>
              <a:avLst/>
              <a:gdLst>
                <a:gd name="T0" fmla="*/ 345 w 22"/>
                <a:gd name="T1" fmla="*/ 95 h 12"/>
                <a:gd name="T2" fmla="*/ 95 w 22"/>
                <a:gd name="T3" fmla="*/ 158 h 12"/>
                <a:gd name="T4" fmla="*/ 50 w 22"/>
                <a:gd name="T5" fmla="*/ 33 h 12"/>
                <a:gd name="T6" fmla="*/ 208 w 22"/>
                <a:gd name="T7" fmla="*/ 20 h 12"/>
                <a:gd name="T8" fmla="*/ 345 w 22"/>
                <a:gd name="T9" fmla="*/ 9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6"/>
                  </a:moveTo>
                  <a:cubicBezTo>
                    <a:pt x="20" y="12"/>
                    <a:pt x="12" y="12"/>
                    <a:pt x="6" y="10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6" y="0"/>
                    <a:pt x="8" y="0"/>
                    <a:pt x="13" y="1"/>
                  </a:cubicBezTo>
                  <a:cubicBezTo>
                    <a:pt x="18" y="2"/>
                    <a:pt x="22" y="4"/>
                    <a:pt x="22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5" name="Freeform 1607">
              <a:extLst>
                <a:ext uri="{FF2B5EF4-FFF2-40B4-BE49-F238E27FC236}">
                  <a16:creationId xmlns:a16="http://schemas.microsoft.com/office/drawing/2014/main" id="{46979D44-59CD-4D3B-81D1-52E644385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3017"/>
              <a:ext cx="55" cy="23"/>
            </a:xfrm>
            <a:custGeom>
              <a:avLst/>
              <a:gdLst>
                <a:gd name="T0" fmla="*/ 113 w 22"/>
                <a:gd name="T1" fmla="*/ 84 h 9"/>
                <a:gd name="T2" fmla="*/ 33 w 22"/>
                <a:gd name="T3" fmla="*/ 0 h 9"/>
                <a:gd name="T4" fmla="*/ 95 w 22"/>
                <a:gd name="T5" fmla="*/ 118 h 9"/>
                <a:gd name="T6" fmla="*/ 345 w 22"/>
                <a:gd name="T7" fmla="*/ 51 h 9"/>
                <a:gd name="T8" fmla="*/ 113 w 22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">
                  <a:moveTo>
                    <a:pt x="7" y="5"/>
                  </a:moveTo>
                  <a:cubicBezTo>
                    <a:pt x="3" y="4"/>
                    <a:pt x="1" y="2"/>
                    <a:pt x="2" y="0"/>
                  </a:cubicBezTo>
                  <a:cubicBezTo>
                    <a:pt x="0" y="2"/>
                    <a:pt x="1" y="5"/>
                    <a:pt x="6" y="7"/>
                  </a:cubicBezTo>
                  <a:cubicBezTo>
                    <a:pt x="12" y="9"/>
                    <a:pt x="20" y="9"/>
                    <a:pt x="22" y="3"/>
                  </a:cubicBezTo>
                  <a:cubicBezTo>
                    <a:pt x="19" y="7"/>
                    <a:pt x="12" y="7"/>
                    <a:pt x="7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6" name="Freeform 1608">
              <a:extLst>
                <a:ext uri="{FF2B5EF4-FFF2-40B4-BE49-F238E27FC236}">
                  <a16:creationId xmlns:a16="http://schemas.microsoft.com/office/drawing/2014/main" id="{5F739DCE-1938-4001-B78E-4C93CDCA2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3010"/>
              <a:ext cx="35" cy="10"/>
            </a:xfrm>
            <a:custGeom>
              <a:avLst/>
              <a:gdLst>
                <a:gd name="T0" fmla="*/ 0 w 14"/>
                <a:gd name="T1" fmla="*/ 20 h 4"/>
                <a:gd name="T2" fmla="*/ 220 w 14"/>
                <a:gd name="T3" fmla="*/ 63 h 4"/>
                <a:gd name="T4" fmla="*/ 95 w 14"/>
                <a:gd name="T5" fmla="*/ 33 h 4"/>
                <a:gd name="T6" fmla="*/ 0 w 1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">
                  <a:moveTo>
                    <a:pt x="0" y="1"/>
                  </a:moveTo>
                  <a:cubicBezTo>
                    <a:pt x="4" y="0"/>
                    <a:pt x="11" y="1"/>
                    <a:pt x="14" y="4"/>
                  </a:cubicBezTo>
                  <a:cubicBezTo>
                    <a:pt x="12" y="3"/>
                    <a:pt x="9" y="2"/>
                    <a:pt x="6" y="2"/>
                  </a:cubicBezTo>
                  <a:cubicBezTo>
                    <a:pt x="4" y="2"/>
                    <a:pt x="0" y="1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7" name="Freeform 1609">
              <a:extLst>
                <a:ext uri="{FF2B5EF4-FFF2-40B4-BE49-F238E27FC236}">
                  <a16:creationId xmlns:a16="http://schemas.microsoft.com/office/drawing/2014/main" id="{8C898F63-AFD0-4FAC-AF5A-1A203C7B5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007"/>
              <a:ext cx="30" cy="13"/>
            </a:xfrm>
            <a:custGeom>
              <a:avLst/>
              <a:gdLst>
                <a:gd name="T0" fmla="*/ 113 w 12"/>
                <a:gd name="T1" fmla="*/ 21 h 5"/>
                <a:gd name="T2" fmla="*/ 0 w 12"/>
                <a:gd name="T3" fmla="*/ 21 h 5"/>
                <a:gd name="T4" fmla="*/ 188 w 12"/>
                <a:gd name="T5" fmla="*/ 88 h 5"/>
                <a:gd name="T6" fmla="*/ 113 w 12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7" y="1"/>
                  </a:moveTo>
                  <a:cubicBezTo>
                    <a:pt x="5" y="1"/>
                    <a:pt x="3" y="0"/>
                    <a:pt x="0" y="1"/>
                  </a:cubicBezTo>
                  <a:cubicBezTo>
                    <a:pt x="2" y="1"/>
                    <a:pt x="11" y="2"/>
                    <a:pt x="12" y="5"/>
                  </a:cubicBezTo>
                  <a:cubicBezTo>
                    <a:pt x="12" y="4"/>
                    <a:pt x="10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8" name="Freeform 1610">
              <a:extLst>
                <a:ext uri="{FF2B5EF4-FFF2-40B4-BE49-F238E27FC236}">
                  <a16:creationId xmlns:a16="http://schemas.microsoft.com/office/drawing/2014/main" id="{EE321778-8352-4032-BCEC-83E69FC22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030"/>
              <a:ext cx="37" cy="15"/>
            </a:xfrm>
            <a:custGeom>
              <a:avLst/>
              <a:gdLst>
                <a:gd name="T0" fmla="*/ 0 w 15"/>
                <a:gd name="T1" fmla="*/ 0 h 6"/>
                <a:gd name="T2" fmla="*/ 224 w 15"/>
                <a:gd name="T3" fmla="*/ 50 h 6"/>
                <a:gd name="T4" fmla="*/ 0 w 1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cubicBezTo>
                    <a:pt x="2" y="2"/>
                    <a:pt x="9" y="5"/>
                    <a:pt x="15" y="3"/>
                  </a:cubicBezTo>
                  <a:cubicBezTo>
                    <a:pt x="13" y="4"/>
                    <a:pt x="5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9" name="Freeform 1611">
              <a:extLst>
                <a:ext uri="{FF2B5EF4-FFF2-40B4-BE49-F238E27FC236}">
                  <a16:creationId xmlns:a16="http://schemas.microsoft.com/office/drawing/2014/main" id="{F1EB5373-8500-4B76-AC42-21B798B07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992"/>
              <a:ext cx="108" cy="68"/>
            </a:xfrm>
            <a:custGeom>
              <a:avLst/>
              <a:gdLst>
                <a:gd name="T0" fmla="*/ 239 w 43"/>
                <a:gd name="T1" fmla="*/ 0 h 27"/>
                <a:gd name="T2" fmla="*/ 113 w 43"/>
                <a:gd name="T3" fmla="*/ 83 h 27"/>
                <a:gd name="T4" fmla="*/ 284 w 43"/>
                <a:gd name="T5" fmla="*/ 400 h 27"/>
                <a:gd name="T6" fmla="*/ 651 w 43"/>
                <a:gd name="T7" fmla="*/ 254 h 27"/>
                <a:gd name="T8" fmla="*/ 568 w 43"/>
                <a:gd name="T9" fmla="*/ 63 h 27"/>
                <a:gd name="T10" fmla="*/ 379 w 43"/>
                <a:gd name="T11" fmla="*/ 20 h 27"/>
                <a:gd name="T12" fmla="*/ 239 w 4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7">
                  <a:moveTo>
                    <a:pt x="15" y="0"/>
                  </a:moveTo>
                  <a:cubicBezTo>
                    <a:pt x="11" y="1"/>
                    <a:pt x="8" y="2"/>
                    <a:pt x="7" y="5"/>
                  </a:cubicBezTo>
                  <a:cubicBezTo>
                    <a:pt x="0" y="14"/>
                    <a:pt x="8" y="23"/>
                    <a:pt x="18" y="25"/>
                  </a:cubicBezTo>
                  <a:cubicBezTo>
                    <a:pt x="29" y="27"/>
                    <a:pt x="39" y="22"/>
                    <a:pt x="41" y="16"/>
                  </a:cubicBezTo>
                  <a:cubicBezTo>
                    <a:pt x="43" y="11"/>
                    <a:pt x="41" y="7"/>
                    <a:pt x="36" y="4"/>
                  </a:cubicBezTo>
                  <a:cubicBezTo>
                    <a:pt x="32" y="2"/>
                    <a:pt x="27" y="1"/>
                    <a:pt x="24" y="1"/>
                  </a:cubicBezTo>
                  <a:cubicBezTo>
                    <a:pt x="21" y="1"/>
                    <a:pt x="18" y="0"/>
                    <a:pt x="15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0" name="Freeform 1612">
              <a:extLst>
                <a:ext uri="{FF2B5EF4-FFF2-40B4-BE49-F238E27FC236}">
                  <a16:creationId xmlns:a16="http://schemas.microsoft.com/office/drawing/2014/main" id="{6F9899B0-070B-4AB3-85E9-2A5473C14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015"/>
              <a:ext cx="52" cy="25"/>
            </a:xfrm>
            <a:custGeom>
              <a:avLst/>
              <a:gdLst>
                <a:gd name="T0" fmla="*/ 0 w 21"/>
                <a:gd name="T1" fmla="*/ 50 h 10"/>
                <a:gd name="T2" fmla="*/ 74 w 21"/>
                <a:gd name="T3" fmla="*/ 125 h 10"/>
                <a:gd name="T4" fmla="*/ 275 w 21"/>
                <a:gd name="T5" fmla="*/ 125 h 10"/>
                <a:gd name="T6" fmla="*/ 319 w 21"/>
                <a:gd name="T7" fmla="*/ 63 h 10"/>
                <a:gd name="T8" fmla="*/ 275 w 21"/>
                <a:gd name="T9" fmla="*/ 125 h 10"/>
                <a:gd name="T10" fmla="*/ 74 w 21"/>
                <a:gd name="T11" fmla="*/ 125 h 10"/>
                <a:gd name="T12" fmla="*/ 0 w 21"/>
                <a:gd name="T13" fmla="*/ 50 h 10"/>
                <a:gd name="T14" fmla="*/ 30 w 21"/>
                <a:gd name="T15" fmla="*/ 0 h 10"/>
                <a:gd name="T16" fmla="*/ 0 w 21"/>
                <a:gd name="T17" fmla="*/ 5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">
                  <a:moveTo>
                    <a:pt x="0" y="3"/>
                  </a:moveTo>
                  <a:cubicBezTo>
                    <a:pt x="0" y="5"/>
                    <a:pt x="2" y="7"/>
                    <a:pt x="5" y="8"/>
                  </a:cubicBezTo>
                  <a:cubicBezTo>
                    <a:pt x="10" y="10"/>
                    <a:pt x="15" y="10"/>
                    <a:pt x="18" y="8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0" y="6"/>
                    <a:pt x="19" y="7"/>
                    <a:pt x="18" y="8"/>
                  </a:cubicBezTo>
                  <a:cubicBezTo>
                    <a:pt x="15" y="9"/>
                    <a:pt x="10" y="9"/>
                    <a:pt x="5" y="8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1" name="Freeform 1613">
              <a:extLst>
                <a:ext uri="{FF2B5EF4-FFF2-40B4-BE49-F238E27FC236}">
                  <a16:creationId xmlns:a16="http://schemas.microsoft.com/office/drawing/2014/main" id="{73DF6370-6C0B-4450-9D2A-8D9A6925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517"/>
              <a:ext cx="72" cy="103"/>
            </a:xfrm>
            <a:custGeom>
              <a:avLst/>
              <a:gdLst>
                <a:gd name="T0" fmla="*/ 12 w 29"/>
                <a:gd name="T1" fmla="*/ 430 h 41"/>
                <a:gd name="T2" fmla="*/ 124 w 29"/>
                <a:gd name="T3" fmla="*/ 618 h 41"/>
                <a:gd name="T4" fmla="*/ 382 w 29"/>
                <a:gd name="T5" fmla="*/ 397 h 41"/>
                <a:gd name="T6" fmla="*/ 353 w 29"/>
                <a:gd name="T7" fmla="*/ 50 h 41"/>
                <a:gd name="T8" fmla="*/ 196 w 29"/>
                <a:gd name="T9" fmla="*/ 63 h 41"/>
                <a:gd name="T10" fmla="*/ 104 w 29"/>
                <a:gd name="T11" fmla="*/ 251 h 41"/>
                <a:gd name="T12" fmla="*/ 12 w 29"/>
                <a:gd name="T13" fmla="*/ 43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1">
                  <a:moveTo>
                    <a:pt x="1" y="27"/>
                  </a:moveTo>
                  <a:cubicBezTo>
                    <a:pt x="0" y="33"/>
                    <a:pt x="2" y="37"/>
                    <a:pt x="8" y="39"/>
                  </a:cubicBezTo>
                  <a:cubicBezTo>
                    <a:pt x="15" y="41"/>
                    <a:pt x="21" y="35"/>
                    <a:pt x="25" y="25"/>
                  </a:cubicBezTo>
                  <a:cubicBezTo>
                    <a:pt x="29" y="14"/>
                    <a:pt x="29" y="8"/>
                    <a:pt x="23" y="3"/>
                  </a:cubicBezTo>
                  <a:cubicBezTo>
                    <a:pt x="20" y="0"/>
                    <a:pt x="17" y="1"/>
                    <a:pt x="13" y="4"/>
                  </a:cubicBezTo>
                  <a:cubicBezTo>
                    <a:pt x="10" y="7"/>
                    <a:pt x="10" y="10"/>
                    <a:pt x="7" y="16"/>
                  </a:cubicBezTo>
                  <a:cubicBezTo>
                    <a:pt x="6" y="19"/>
                    <a:pt x="2" y="22"/>
                    <a:pt x="1" y="2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2" name="Freeform 1614">
              <a:extLst>
                <a:ext uri="{FF2B5EF4-FFF2-40B4-BE49-F238E27FC236}">
                  <a16:creationId xmlns:a16="http://schemas.microsoft.com/office/drawing/2014/main" id="{A192F4F6-13AA-45F1-BBBB-B34336116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3537"/>
              <a:ext cx="37" cy="65"/>
            </a:xfrm>
            <a:custGeom>
              <a:avLst/>
              <a:gdLst>
                <a:gd name="T0" fmla="*/ 153 w 15"/>
                <a:gd name="T1" fmla="*/ 33 h 26"/>
                <a:gd name="T2" fmla="*/ 153 w 15"/>
                <a:gd name="T3" fmla="*/ 250 h 26"/>
                <a:gd name="T4" fmla="*/ 0 w 15"/>
                <a:gd name="T5" fmla="*/ 313 h 26"/>
                <a:gd name="T6" fmla="*/ 74 w 15"/>
                <a:gd name="T7" fmla="*/ 158 h 26"/>
                <a:gd name="T8" fmla="*/ 153 w 15"/>
                <a:gd name="T9" fmla="*/ 3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10" y="2"/>
                  </a:moveTo>
                  <a:cubicBezTo>
                    <a:pt x="13" y="0"/>
                    <a:pt x="15" y="6"/>
                    <a:pt x="10" y="16"/>
                  </a:cubicBezTo>
                  <a:cubicBezTo>
                    <a:pt x="6" y="26"/>
                    <a:pt x="0" y="25"/>
                    <a:pt x="0" y="20"/>
                  </a:cubicBezTo>
                  <a:cubicBezTo>
                    <a:pt x="0" y="16"/>
                    <a:pt x="2" y="15"/>
                    <a:pt x="5" y="10"/>
                  </a:cubicBezTo>
                  <a:cubicBezTo>
                    <a:pt x="8" y="5"/>
                    <a:pt x="8" y="4"/>
                    <a:pt x="1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3" name="Freeform 1615">
              <a:extLst>
                <a:ext uri="{FF2B5EF4-FFF2-40B4-BE49-F238E27FC236}">
                  <a16:creationId xmlns:a16="http://schemas.microsoft.com/office/drawing/2014/main" id="{DBDE452B-86F9-4F89-9895-FC92C9257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3545"/>
              <a:ext cx="30" cy="57"/>
            </a:xfrm>
            <a:custGeom>
              <a:avLst/>
              <a:gdLst>
                <a:gd name="T0" fmla="*/ 145 w 12"/>
                <a:gd name="T1" fmla="*/ 196 h 23"/>
                <a:gd name="T2" fmla="*/ 188 w 12"/>
                <a:gd name="T3" fmla="*/ 0 h 23"/>
                <a:gd name="T4" fmla="*/ 125 w 12"/>
                <a:gd name="T5" fmla="*/ 183 h 23"/>
                <a:gd name="T6" fmla="*/ 0 w 12"/>
                <a:gd name="T7" fmla="*/ 278 h 23"/>
                <a:gd name="T8" fmla="*/ 145 w 12"/>
                <a:gd name="T9" fmla="*/ 19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3">
                  <a:moveTo>
                    <a:pt x="9" y="13"/>
                  </a:moveTo>
                  <a:cubicBezTo>
                    <a:pt x="12" y="7"/>
                    <a:pt x="12" y="2"/>
                    <a:pt x="12" y="0"/>
                  </a:cubicBezTo>
                  <a:cubicBezTo>
                    <a:pt x="12" y="4"/>
                    <a:pt x="10" y="8"/>
                    <a:pt x="8" y="12"/>
                  </a:cubicBezTo>
                  <a:cubicBezTo>
                    <a:pt x="7" y="15"/>
                    <a:pt x="3" y="23"/>
                    <a:pt x="0" y="18"/>
                  </a:cubicBezTo>
                  <a:cubicBezTo>
                    <a:pt x="0" y="22"/>
                    <a:pt x="5" y="23"/>
                    <a:pt x="9" y="1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4" name="Freeform 1616">
              <a:extLst>
                <a:ext uri="{FF2B5EF4-FFF2-40B4-BE49-F238E27FC236}">
                  <a16:creationId xmlns:a16="http://schemas.microsoft.com/office/drawing/2014/main" id="{7D081AC8-F786-46F5-B28D-1C2E097E8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3542"/>
              <a:ext cx="23" cy="40"/>
            </a:xfrm>
            <a:custGeom>
              <a:avLst/>
              <a:gdLst>
                <a:gd name="T0" fmla="*/ 84 w 9"/>
                <a:gd name="T1" fmla="*/ 125 h 16"/>
                <a:gd name="T2" fmla="*/ 118 w 9"/>
                <a:gd name="T3" fmla="*/ 63 h 16"/>
                <a:gd name="T4" fmla="*/ 151 w 9"/>
                <a:gd name="T5" fmla="*/ 0 h 16"/>
                <a:gd name="T6" fmla="*/ 66 w 9"/>
                <a:gd name="T7" fmla="*/ 125 h 16"/>
                <a:gd name="T8" fmla="*/ 0 w 9"/>
                <a:gd name="T9" fmla="*/ 250 h 16"/>
                <a:gd name="T10" fmla="*/ 33 w 9"/>
                <a:gd name="T11" fmla="*/ 208 h 16"/>
                <a:gd name="T12" fmla="*/ 84 w 9"/>
                <a:gd name="T13" fmla="*/ 12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6">
                  <a:moveTo>
                    <a:pt x="5" y="8"/>
                  </a:moveTo>
                  <a:cubicBezTo>
                    <a:pt x="6" y="7"/>
                    <a:pt x="6" y="6"/>
                    <a:pt x="7" y="4"/>
                  </a:cubicBezTo>
                  <a:cubicBezTo>
                    <a:pt x="7" y="3"/>
                    <a:pt x="8" y="1"/>
                    <a:pt x="9" y="0"/>
                  </a:cubicBezTo>
                  <a:cubicBezTo>
                    <a:pt x="7" y="2"/>
                    <a:pt x="7" y="3"/>
                    <a:pt x="4" y="8"/>
                  </a:cubicBezTo>
                  <a:cubicBezTo>
                    <a:pt x="1" y="13"/>
                    <a:pt x="0" y="14"/>
                    <a:pt x="0" y="16"/>
                  </a:cubicBezTo>
                  <a:cubicBezTo>
                    <a:pt x="0" y="15"/>
                    <a:pt x="1" y="13"/>
                    <a:pt x="2" y="13"/>
                  </a:cubicBezTo>
                  <a:cubicBezTo>
                    <a:pt x="3" y="11"/>
                    <a:pt x="4" y="10"/>
                    <a:pt x="5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5" name="Freeform 1617">
              <a:extLst>
                <a:ext uri="{FF2B5EF4-FFF2-40B4-BE49-F238E27FC236}">
                  <a16:creationId xmlns:a16="http://schemas.microsoft.com/office/drawing/2014/main" id="{995DE452-D3C8-481B-95FB-7D7D2AB3A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3572"/>
              <a:ext cx="30" cy="43"/>
            </a:xfrm>
            <a:custGeom>
              <a:avLst/>
              <a:gdLst>
                <a:gd name="T0" fmla="*/ 50 w 12"/>
                <a:gd name="T1" fmla="*/ 0 h 17"/>
                <a:gd name="T2" fmla="*/ 33 w 12"/>
                <a:gd name="T3" fmla="*/ 210 h 17"/>
                <a:gd name="T4" fmla="*/ 188 w 12"/>
                <a:gd name="T5" fmla="*/ 255 h 17"/>
                <a:gd name="T6" fmla="*/ 33 w 12"/>
                <a:gd name="T7" fmla="*/ 180 h 17"/>
                <a:gd name="T8" fmla="*/ 50 w 1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3" y="0"/>
                  </a:moveTo>
                  <a:cubicBezTo>
                    <a:pt x="1" y="2"/>
                    <a:pt x="0" y="9"/>
                    <a:pt x="2" y="13"/>
                  </a:cubicBezTo>
                  <a:cubicBezTo>
                    <a:pt x="5" y="16"/>
                    <a:pt x="10" y="17"/>
                    <a:pt x="12" y="16"/>
                  </a:cubicBezTo>
                  <a:cubicBezTo>
                    <a:pt x="11" y="16"/>
                    <a:pt x="4" y="16"/>
                    <a:pt x="2" y="11"/>
                  </a:cubicBezTo>
                  <a:cubicBezTo>
                    <a:pt x="0" y="6"/>
                    <a:pt x="2" y="1"/>
                    <a:pt x="3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6" name="Freeform 1618">
              <a:extLst>
                <a:ext uri="{FF2B5EF4-FFF2-40B4-BE49-F238E27FC236}">
                  <a16:creationId xmlns:a16="http://schemas.microsoft.com/office/drawing/2014/main" id="{6CCEE9BE-3CBD-4F73-8B8E-D3ECE6002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522"/>
              <a:ext cx="25" cy="33"/>
            </a:xfrm>
            <a:custGeom>
              <a:avLst/>
              <a:gdLst>
                <a:gd name="T0" fmla="*/ 0 w 10"/>
                <a:gd name="T1" fmla="*/ 213 h 13"/>
                <a:gd name="T2" fmla="*/ 158 w 10"/>
                <a:gd name="T3" fmla="*/ 0 h 13"/>
                <a:gd name="T4" fmla="*/ 63 w 10"/>
                <a:gd name="T5" fmla="*/ 96 h 13"/>
                <a:gd name="T6" fmla="*/ 0 w 10"/>
                <a:gd name="T7" fmla="*/ 2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0" y="13"/>
                  </a:moveTo>
                  <a:cubicBezTo>
                    <a:pt x="2" y="9"/>
                    <a:pt x="3" y="3"/>
                    <a:pt x="10" y="0"/>
                  </a:cubicBezTo>
                  <a:cubicBezTo>
                    <a:pt x="8" y="1"/>
                    <a:pt x="6" y="3"/>
                    <a:pt x="4" y="6"/>
                  </a:cubicBezTo>
                  <a:cubicBezTo>
                    <a:pt x="2" y="8"/>
                    <a:pt x="1" y="12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7" name="Freeform 1619">
              <a:extLst>
                <a:ext uri="{FF2B5EF4-FFF2-40B4-BE49-F238E27FC236}">
                  <a16:creationId xmlns:a16="http://schemas.microsoft.com/office/drawing/2014/main" id="{639236CD-3411-498A-8FA1-5FFA16A62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545"/>
              <a:ext cx="25" cy="52"/>
            </a:xfrm>
            <a:custGeom>
              <a:avLst/>
              <a:gdLst>
                <a:gd name="T0" fmla="*/ 0 w 10"/>
                <a:gd name="T1" fmla="*/ 319 h 21"/>
                <a:gd name="T2" fmla="*/ 95 w 10"/>
                <a:gd name="T3" fmla="*/ 183 h 21"/>
                <a:gd name="T4" fmla="*/ 125 w 10"/>
                <a:gd name="T5" fmla="*/ 0 h 21"/>
                <a:gd name="T6" fmla="*/ 113 w 10"/>
                <a:gd name="T7" fmla="*/ 196 h 21"/>
                <a:gd name="T8" fmla="*/ 0 w 10"/>
                <a:gd name="T9" fmla="*/ 3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2" y="20"/>
                    <a:pt x="4" y="17"/>
                    <a:pt x="6" y="12"/>
                  </a:cubicBezTo>
                  <a:cubicBezTo>
                    <a:pt x="8" y="7"/>
                    <a:pt x="9" y="3"/>
                    <a:pt x="8" y="0"/>
                  </a:cubicBezTo>
                  <a:cubicBezTo>
                    <a:pt x="9" y="2"/>
                    <a:pt x="10" y="6"/>
                    <a:pt x="7" y="13"/>
                  </a:cubicBezTo>
                  <a:cubicBezTo>
                    <a:pt x="4" y="19"/>
                    <a:pt x="2" y="20"/>
                    <a:pt x="0" y="21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8" name="Freeform 1620">
              <a:extLst>
                <a:ext uri="{FF2B5EF4-FFF2-40B4-BE49-F238E27FC236}">
                  <a16:creationId xmlns:a16="http://schemas.microsoft.com/office/drawing/2014/main" id="{945FAE95-AAD0-4940-BD34-33E169989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525"/>
              <a:ext cx="20" cy="75"/>
            </a:xfrm>
            <a:custGeom>
              <a:avLst/>
              <a:gdLst>
                <a:gd name="T0" fmla="*/ 0 w 8"/>
                <a:gd name="T1" fmla="*/ 470 h 30"/>
                <a:gd name="T2" fmla="*/ 113 w 8"/>
                <a:gd name="T3" fmla="*/ 125 h 30"/>
                <a:gd name="T4" fmla="*/ 50 w 8"/>
                <a:gd name="T5" fmla="*/ 0 h 30"/>
                <a:gd name="T6" fmla="*/ 95 w 8"/>
                <a:gd name="T7" fmla="*/ 188 h 30"/>
                <a:gd name="T8" fmla="*/ 0 w 8"/>
                <a:gd name="T9" fmla="*/ 47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0">
                  <a:moveTo>
                    <a:pt x="0" y="30"/>
                  </a:moveTo>
                  <a:cubicBezTo>
                    <a:pt x="2" y="27"/>
                    <a:pt x="8" y="15"/>
                    <a:pt x="7" y="8"/>
                  </a:cubicBezTo>
                  <a:cubicBezTo>
                    <a:pt x="7" y="6"/>
                    <a:pt x="6" y="3"/>
                    <a:pt x="3" y="0"/>
                  </a:cubicBezTo>
                  <a:cubicBezTo>
                    <a:pt x="3" y="1"/>
                    <a:pt x="7" y="4"/>
                    <a:pt x="6" y="12"/>
                  </a:cubicBezTo>
                  <a:cubicBezTo>
                    <a:pt x="5" y="20"/>
                    <a:pt x="0" y="30"/>
                    <a:pt x="0" y="3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9" name="Freeform 1621">
              <a:extLst>
                <a:ext uri="{FF2B5EF4-FFF2-40B4-BE49-F238E27FC236}">
                  <a16:creationId xmlns:a16="http://schemas.microsoft.com/office/drawing/2014/main" id="{09232D94-5779-406F-A247-7393B15EE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517"/>
              <a:ext cx="72" cy="103"/>
            </a:xfrm>
            <a:custGeom>
              <a:avLst/>
              <a:gdLst>
                <a:gd name="T0" fmla="*/ 12 w 29"/>
                <a:gd name="T1" fmla="*/ 430 h 41"/>
                <a:gd name="T2" fmla="*/ 124 w 29"/>
                <a:gd name="T3" fmla="*/ 618 h 41"/>
                <a:gd name="T4" fmla="*/ 382 w 29"/>
                <a:gd name="T5" fmla="*/ 397 h 41"/>
                <a:gd name="T6" fmla="*/ 353 w 29"/>
                <a:gd name="T7" fmla="*/ 50 h 41"/>
                <a:gd name="T8" fmla="*/ 196 w 29"/>
                <a:gd name="T9" fmla="*/ 63 h 41"/>
                <a:gd name="T10" fmla="*/ 104 w 29"/>
                <a:gd name="T11" fmla="*/ 251 h 41"/>
                <a:gd name="T12" fmla="*/ 12 w 29"/>
                <a:gd name="T13" fmla="*/ 43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1">
                  <a:moveTo>
                    <a:pt x="1" y="27"/>
                  </a:moveTo>
                  <a:cubicBezTo>
                    <a:pt x="0" y="33"/>
                    <a:pt x="2" y="37"/>
                    <a:pt x="8" y="39"/>
                  </a:cubicBezTo>
                  <a:cubicBezTo>
                    <a:pt x="15" y="41"/>
                    <a:pt x="21" y="35"/>
                    <a:pt x="25" y="25"/>
                  </a:cubicBezTo>
                  <a:cubicBezTo>
                    <a:pt x="29" y="14"/>
                    <a:pt x="29" y="8"/>
                    <a:pt x="23" y="3"/>
                  </a:cubicBezTo>
                  <a:cubicBezTo>
                    <a:pt x="20" y="0"/>
                    <a:pt x="17" y="1"/>
                    <a:pt x="13" y="4"/>
                  </a:cubicBezTo>
                  <a:cubicBezTo>
                    <a:pt x="10" y="7"/>
                    <a:pt x="10" y="10"/>
                    <a:pt x="7" y="16"/>
                  </a:cubicBezTo>
                  <a:cubicBezTo>
                    <a:pt x="6" y="19"/>
                    <a:pt x="2" y="22"/>
                    <a:pt x="1" y="27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0" name="Freeform 1622">
              <a:extLst>
                <a:ext uri="{FF2B5EF4-FFF2-40B4-BE49-F238E27FC236}">
                  <a16:creationId xmlns:a16="http://schemas.microsoft.com/office/drawing/2014/main" id="{852263FC-E433-449E-801F-67BE12AB7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3540"/>
              <a:ext cx="35" cy="57"/>
            </a:xfrm>
            <a:custGeom>
              <a:avLst/>
              <a:gdLst>
                <a:gd name="T0" fmla="*/ 158 w 14"/>
                <a:gd name="T1" fmla="*/ 12 h 23"/>
                <a:gd name="T2" fmla="*/ 188 w 14"/>
                <a:gd name="T3" fmla="*/ 12 h 23"/>
                <a:gd name="T4" fmla="*/ 158 w 14"/>
                <a:gd name="T5" fmla="*/ 228 h 23"/>
                <a:gd name="T6" fmla="*/ 50 w 14"/>
                <a:gd name="T7" fmla="*/ 349 h 23"/>
                <a:gd name="T8" fmla="*/ 0 w 14"/>
                <a:gd name="T9" fmla="*/ 287 h 23"/>
                <a:gd name="T10" fmla="*/ 50 w 14"/>
                <a:gd name="T11" fmla="*/ 349 h 23"/>
                <a:gd name="T12" fmla="*/ 175 w 14"/>
                <a:gd name="T13" fmla="*/ 228 h 23"/>
                <a:gd name="T14" fmla="*/ 188 w 14"/>
                <a:gd name="T15" fmla="*/ 12 h 23"/>
                <a:gd name="T16" fmla="*/ 158 w 14"/>
                <a:gd name="T17" fmla="*/ 12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3">
                  <a:moveTo>
                    <a:pt x="10" y="1"/>
                  </a:moveTo>
                  <a:cubicBezTo>
                    <a:pt x="11" y="1"/>
                    <a:pt x="12" y="1"/>
                    <a:pt x="12" y="1"/>
                  </a:cubicBezTo>
                  <a:cubicBezTo>
                    <a:pt x="13" y="2"/>
                    <a:pt x="14" y="7"/>
                    <a:pt x="10" y="15"/>
                  </a:cubicBezTo>
                  <a:cubicBezTo>
                    <a:pt x="8" y="21"/>
                    <a:pt x="5" y="23"/>
                    <a:pt x="3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21"/>
                    <a:pt x="1" y="23"/>
                    <a:pt x="3" y="23"/>
                  </a:cubicBezTo>
                  <a:cubicBezTo>
                    <a:pt x="5" y="23"/>
                    <a:pt x="8" y="22"/>
                    <a:pt x="11" y="15"/>
                  </a:cubicBezTo>
                  <a:cubicBezTo>
                    <a:pt x="14" y="7"/>
                    <a:pt x="14" y="2"/>
                    <a:pt x="12" y="1"/>
                  </a:cubicBezTo>
                  <a:cubicBezTo>
                    <a:pt x="12" y="0"/>
                    <a:pt x="11" y="1"/>
                    <a:pt x="10" y="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1" name="Freeform 1623">
              <a:extLst>
                <a:ext uri="{FF2B5EF4-FFF2-40B4-BE49-F238E27FC236}">
                  <a16:creationId xmlns:a16="http://schemas.microsoft.com/office/drawing/2014/main" id="{248F49DA-B811-42D5-8A29-059945766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550"/>
              <a:ext cx="82" cy="92"/>
            </a:xfrm>
            <a:custGeom>
              <a:avLst/>
              <a:gdLst>
                <a:gd name="T0" fmla="*/ 340 w 33"/>
                <a:gd name="T1" fmla="*/ 62 h 37"/>
                <a:gd name="T2" fmla="*/ 199 w 33"/>
                <a:gd name="T3" fmla="*/ 0 h 37"/>
                <a:gd name="T4" fmla="*/ 75 w 33"/>
                <a:gd name="T5" fmla="*/ 341 h 37"/>
                <a:gd name="T6" fmla="*/ 403 w 33"/>
                <a:gd name="T7" fmla="*/ 525 h 37"/>
                <a:gd name="T8" fmla="*/ 494 w 33"/>
                <a:gd name="T9" fmla="*/ 353 h 37"/>
                <a:gd name="T10" fmla="*/ 412 w 33"/>
                <a:gd name="T11" fmla="*/ 186 h 37"/>
                <a:gd name="T12" fmla="*/ 340 w 33"/>
                <a:gd name="T13" fmla="*/ 6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7">
                  <a:moveTo>
                    <a:pt x="22" y="4"/>
                  </a:moveTo>
                  <a:cubicBezTo>
                    <a:pt x="20" y="2"/>
                    <a:pt x="16" y="0"/>
                    <a:pt x="13" y="0"/>
                  </a:cubicBezTo>
                  <a:cubicBezTo>
                    <a:pt x="2" y="1"/>
                    <a:pt x="0" y="12"/>
                    <a:pt x="5" y="22"/>
                  </a:cubicBezTo>
                  <a:cubicBezTo>
                    <a:pt x="10" y="32"/>
                    <a:pt x="20" y="37"/>
                    <a:pt x="26" y="34"/>
                  </a:cubicBezTo>
                  <a:cubicBezTo>
                    <a:pt x="31" y="32"/>
                    <a:pt x="33" y="28"/>
                    <a:pt x="32" y="23"/>
                  </a:cubicBezTo>
                  <a:cubicBezTo>
                    <a:pt x="32" y="19"/>
                    <a:pt x="29" y="14"/>
                    <a:pt x="27" y="12"/>
                  </a:cubicBezTo>
                  <a:cubicBezTo>
                    <a:pt x="26" y="9"/>
                    <a:pt x="24" y="6"/>
                    <a:pt x="22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2" name="Freeform 1624">
              <a:extLst>
                <a:ext uri="{FF2B5EF4-FFF2-40B4-BE49-F238E27FC236}">
                  <a16:creationId xmlns:a16="http://schemas.microsoft.com/office/drawing/2014/main" id="{A38F947B-65D7-4D8E-9D2F-0D033D87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3555"/>
              <a:ext cx="45" cy="77"/>
            </a:xfrm>
            <a:custGeom>
              <a:avLst/>
              <a:gdLst>
                <a:gd name="T0" fmla="*/ 270 w 18"/>
                <a:gd name="T1" fmla="*/ 320 h 31"/>
                <a:gd name="T2" fmla="*/ 188 w 18"/>
                <a:gd name="T3" fmla="*/ 154 h 31"/>
                <a:gd name="T4" fmla="*/ 113 w 18"/>
                <a:gd name="T5" fmla="*/ 42 h 31"/>
                <a:gd name="T6" fmla="*/ 0 w 18"/>
                <a:gd name="T7" fmla="*/ 0 h 31"/>
                <a:gd name="T8" fmla="*/ 95 w 18"/>
                <a:gd name="T9" fmla="*/ 42 h 31"/>
                <a:gd name="T10" fmla="*/ 175 w 18"/>
                <a:gd name="T11" fmla="*/ 154 h 31"/>
                <a:gd name="T12" fmla="*/ 250 w 18"/>
                <a:gd name="T13" fmla="*/ 320 h 31"/>
                <a:gd name="T14" fmla="*/ 158 w 18"/>
                <a:gd name="T15" fmla="*/ 474 h 31"/>
                <a:gd name="T16" fmla="*/ 175 w 18"/>
                <a:gd name="T17" fmla="*/ 474 h 31"/>
                <a:gd name="T18" fmla="*/ 270 w 18"/>
                <a:gd name="T19" fmla="*/ 320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31">
                  <a:moveTo>
                    <a:pt x="17" y="21"/>
                  </a:moveTo>
                  <a:cubicBezTo>
                    <a:pt x="16" y="17"/>
                    <a:pt x="13" y="13"/>
                    <a:pt x="12" y="10"/>
                  </a:cubicBezTo>
                  <a:cubicBezTo>
                    <a:pt x="10" y="8"/>
                    <a:pt x="9" y="5"/>
                    <a:pt x="7" y="3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3" y="0"/>
                    <a:pt x="4" y="1"/>
                    <a:pt x="6" y="3"/>
                  </a:cubicBezTo>
                  <a:cubicBezTo>
                    <a:pt x="8" y="5"/>
                    <a:pt x="9" y="8"/>
                    <a:pt x="11" y="10"/>
                  </a:cubicBezTo>
                  <a:cubicBezTo>
                    <a:pt x="12" y="13"/>
                    <a:pt x="15" y="17"/>
                    <a:pt x="16" y="21"/>
                  </a:cubicBezTo>
                  <a:cubicBezTo>
                    <a:pt x="16" y="25"/>
                    <a:pt x="16" y="29"/>
                    <a:pt x="10" y="31"/>
                  </a:cubicBezTo>
                  <a:cubicBezTo>
                    <a:pt x="10" y="31"/>
                    <a:pt x="10" y="31"/>
                    <a:pt x="11" y="31"/>
                  </a:cubicBezTo>
                  <a:cubicBezTo>
                    <a:pt x="16" y="29"/>
                    <a:pt x="18" y="26"/>
                    <a:pt x="17" y="2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3" name="Freeform 1625">
              <a:extLst>
                <a:ext uri="{FF2B5EF4-FFF2-40B4-BE49-F238E27FC236}">
                  <a16:creationId xmlns:a16="http://schemas.microsoft.com/office/drawing/2014/main" id="{075081B7-40AB-4E17-A23B-1C651699E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552"/>
              <a:ext cx="53" cy="83"/>
            </a:xfrm>
            <a:custGeom>
              <a:avLst/>
              <a:gdLst>
                <a:gd name="T0" fmla="*/ 96 w 21"/>
                <a:gd name="T1" fmla="*/ 335 h 33"/>
                <a:gd name="T2" fmla="*/ 222 w 21"/>
                <a:gd name="T3" fmla="*/ 0 h 33"/>
                <a:gd name="T4" fmla="*/ 222 w 21"/>
                <a:gd name="T5" fmla="*/ 0 h 33"/>
                <a:gd name="T6" fmla="*/ 192 w 21"/>
                <a:gd name="T7" fmla="*/ 0 h 33"/>
                <a:gd name="T8" fmla="*/ 63 w 21"/>
                <a:gd name="T9" fmla="*/ 335 h 33"/>
                <a:gd name="T10" fmla="*/ 338 w 21"/>
                <a:gd name="T11" fmla="*/ 526 h 33"/>
                <a:gd name="T12" fmla="*/ 96 w 21"/>
                <a:gd name="T13" fmla="*/ 33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3">
                  <a:moveTo>
                    <a:pt x="6" y="21"/>
                  </a:moveTo>
                  <a:cubicBezTo>
                    <a:pt x="1" y="12"/>
                    <a:pt x="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2" y="0"/>
                    <a:pt x="0" y="12"/>
                    <a:pt x="4" y="21"/>
                  </a:cubicBezTo>
                  <a:cubicBezTo>
                    <a:pt x="8" y="29"/>
                    <a:pt x="16" y="33"/>
                    <a:pt x="21" y="33"/>
                  </a:cubicBezTo>
                  <a:cubicBezTo>
                    <a:pt x="16" y="32"/>
                    <a:pt x="9" y="28"/>
                    <a:pt x="6" y="21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4" name="Freeform 1626">
              <a:extLst>
                <a:ext uri="{FF2B5EF4-FFF2-40B4-BE49-F238E27FC236}">
                  <a16:creationId xmlns:a16="http://schemas.microsoft.com/office/drawing/2014/main" id="{F207A313-2604-4564-A036-DBC3A2AD5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570"/>
              <a:ext cx="43" cy="52"/>
            </a:xfrm>
            <a:custGeom>
              <a:avLst/>
              <a:gdLst>
                <a:gd name="T0" fmla="*/ 243 w 17"/>
                <a:gd name="T1" fmla="*/ 287 h 21"/>
                <a:gd name="T2" fmla="*/ 33 w 17"/>
                <a:gd name="T3" fmla="*/ 134 h 21"/>
                <a:gd name="T4" fmla="*/ 116 w 17"/>
                <a:gd name="T5" fmla="*/ 12 h 21"/>
                <a:gd name="T6" fmla="*/ 225 w 17"/>
                <a:gd name="T7" fmla="*/ 134 h 21"/>
                <a:gd name="T8" fmla="*/ 243 w 17"/>
                <a:gd name="T9" fmla="*/ 28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1">
                  <a:moveTo>
                    <a:pt x="15" y="19"/>
                  </a:moveTo>
                  <a:cubicBezTo>
                    <a:pt x="10" y="21"/>
                    <a:pt x="4" y="15"/>
                    <a:pt x="2" y="9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3"/>
                    <a:pt x="11" y="5"/>
                    <a:pt x="14" y="9"/>
                  </a:cubicBezTo>
                  <a:cubicBezTo>
                    <a:pt x="16" y="14"/>
                    <a:pt x="17" y="18"/>
                    <a:pt x="15" y="1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5" name="Freeform 1627">
              <a:extLst>
                <a:ext uri="{FF2B5EF4-FFF2-40B4-BE49-F238E27FC236}">
                  <a16:creationId xmlns:a16="http://schemas.microsoft.com/office/drawing/2014/main" id="{87C8B8A7-E092-4358-AFCB-D407CAC60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3572"/>
              <a:ext cx="32" cy="50"/>
            </a:xfrm>
            <a:custGeom>
              <a:avLst/>
              <a:gdLst>
                <a:gd name="T0" fmla="*/ 42 w 13"/>
                <a:gd name="T1" fmla="*/ 125 h 20"/>
                <a:gd name="T2" fmla="*/ 62 w 13"/>
                <a:gd name="T3" fmla="*/ 0 h 20"/>
                <a:gd name="T4" fmla="*/ 12 w 13"/>
                <a:gd name="T5" fmla="*/ 125 h 20"/>
                <a:gd name="T6" fmla="*/ 194 w 13"/>
                <a:gd name="T7" fmla="*/ 283 h 20"/>
                <a:gd name="T8" fmla="*/ 42 w 13"/>
                <a:gd name="T9" fmla="*/ 12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0">
                  <a:moveTo>
                    <a:pt x="3" y="8"/>
                  </a:moveTo>
                  <a:cubicBezTo>
                    <a:pt x="2" y="3"/>
                    <a:pt x="2" y="1"/>
                    <a:pt x="4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3" y="14"/>
                    <a:pt x="9" y="20"/>
                    <a:pt x="13" y="18"/>
                  </a:cubicBezTo>
                  <a:cubicBezTo>
                    <a:pt x="9" y="18"/>
                    <a:pt x="5" y="13"/>
                    <a:pt x="3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6" name="Freeform 1628">
              <a:extLst>
                <a:ext uri="{FF2B5EF4-FFF2-40B4-BE49-F238E27FC236}">
                  <a16:creationId xmlns:a16="http://schemas.microsoft.com/office/drawing/2014/main" id="{8F4DC48F-C37F-4754-82B4-C0BD0C6E7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3580"/>
              <a:ext cx="15" cy="32"/>
            </a:xfrm>
            <a:custGeom>
              <a:avLst/>
              <a:gdLst>
                <a:gd name="T0" fmla="*/ 0 w 6"/>
                <a:gd name="T1" fmla="*/ 0 h 13"/>
                <a:gd name="T2" fmla="*/ 95 w 6"/>
                <a:gd name="T3" fmla="*/ 194 h 13"/>
                <a:gd name="T4" fmla="*/ 50 w 6"/>
                <a:gd name="T5" fmla="*/ 91 h 13"/>
                <a:gd name="T6" fmla="*/ 0 w 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3" y="3"/>
                    <a:pt x="6" y="9"/>
                    <a:pt x="6" y="13"/>
                  </a:cubicBezTo>
                  <a:cubicBezTo>
                    <a:pt x="5" y="11"/>
                    <a:pt x="4" y="8"/>
                    <a:pt x="3" y="6"/>
                  </a:cubicBez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7" name="Freeform 1629">
              <a:extLst>
                <a:ext uri="{FF2B5EF4-FFF2-40B4-BE49-F238E27FC236}">
                  <a16:creationId xmlns:a16="http://schemas.microsoft.com/office/drawing/2014/main" id="{3C2C1B75-3E92-4492-BA54-E854BC44D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3585"/>
              <a:ext cx="15" cy="30"/>
            </a:xfrm>
            <a:custGeom>
              <a:avLst/>
              <a:gdLst>
                <a:gd name="T0" fmla="*/ 63 w 6"/>
                <a:gd name="T1" fmla="*/ 83 h 12"/>
                <a:gd name="T2" fmla="*/ 0 w 6"/>
                <a:gd name="T3" fmla="*/ 0 h 12"/>
                <a:gd name="T4" fmla="*/ 63 w 6"/>
                <a:gd name="T5" fmla="*/ 188 h 12"/>
                <a:gd name="T6" fmla="*/ 63 w 6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2">
                  <a:moveTo>
                    <a:pt x="4" y="5"/>
                  </a:moveTo>
                  <a:cubicBezTo>
                    <a:pt x="4" y="3"/>
                    <a:pt x="3" y="2"/>
                    <a:pt x="0" y="0"/>
                  </a:cubicBezTo>
                  <a:cubicBezTo>
                    <a:pt x="2" y="1"/>
                    <a:pt x="6" y="9"/>
                    <a:pt x="4" y="12"/>
                  </a:cubicBezTo>
                  <a:cubicBezTo>
                    <a:pt x="5" y="11"/>
                    <a:pt x="5" y="8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8" name="Freeform 1630">
              <a:extLst>
                <a:ext uri="{FF2B5EF4-FFF2-40B4-BE49-F238E27FC236}">
                  <a16:creationId xmlns:a16="http://schemas.microsoft.com/office/drawing/2014/main" id="{E8AEF2DB-82A1-4B61-A03C-608E66C5D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582"/>
              <a:ext cx="23" cy="35"/>
            </a:xfrm>
            <a:custGeom>
              <a:avLst/>
              <a:gdLst>
                <a:gd name="T0" fmla="*/ 20 w 9"/>
                <a:gd name="T1" fmla="*/ 0 h 14"/>
                <a:gd name="T2" fmla="*/ 151 w 9"/>
                <a:gd name="T3" fmla="*/ 220 h 14"/>
                <a:gd name="T4" fmla="*/ 20 w 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1" y="0"/>
                  </a:moveTo>
                  <a:cubicBezTo>
                    <a:pt x="1" y="3"/>
                    <a:pt x="4" y="10"/>
                    <a:pt x="9" y="14"/>
                  </a:cubicBezTo>
                  <a:cubicBezTo>
                    <a:pt x="7" y="13"/>
                    <a:pt x="0" y="8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9" name="Freeform 1631">
              <a:extLst>
                <a:ext uri="{FF2B5EF4-FFF2-40B4-BE49-F238E27FC236}">
                  <a16:creationId xmlns:a16="http://schemas.microsoft.com/office/drawing/2014/main" id="{7F2342EE-8BE7-4EE4-9546-86DEAC65D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550"/>
              <a:ext cx="82" cy="92"/>
            </a:xfrm>
            <a:custGeom>
              <a:avLst/>
              <a:gdLst>
                <a:gd name="T0" fmla="*/ 340 w 33"/>
                <a:gd name="T1" fmla="*/ 62 h 37"/>
                <a:gd name="T2" fmla="*/ 199 w 33"/>
                <a:gd name="T3" fmla="*/ 0 h 37"/>
                <a:gd name="T4" fmla="*/ 75 w 33"/>
                <a:gd name="T5" fmla="*/ 341 h 37"/>
                <a:gd name="T6" fmla="*/ 403 w 33"/>
                <a:gd name="T7" fmla="*/ 525 h 37"/>
                <a:gd name="T8" fmla="*/ 494 w 33"/>
                <a:gd name="T9" fmla="*/ 353 h 37"/>
                <a:gd name="T10" fmla="*/ 412 w 33"/>
                <a:gd name="T11" fmla="*/ 186 h 37"/>
                <a:gd name="T12" fmla="*/ 340 w 33"/>
                <a:gd name="T13" fmla="*/ 6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7">
                  <a:moveTo>
                    <a:pt x="22" y="4"/>
                  </a:moveTo>
                  <a:cubicBezTo>
                    <a:pt x="20" y="2"/>
                    <a:pt x="16" y="0"/>
                    <a:pt x="13" y="0"/>
                  </a:cubicBezTo>
                  <a:cubicBezTo>
                    <a:pt x="2" y="1"/>
                    <a:pt x="0" y="12"/>
                    <a:pt x="5" y="22"/>
                  </a:cubicBezTo>
                  <a:cubicBezTo>
                    <a:pt x="10" y="32"/>
                    <a:pt x="20" y="37"/>
                    <a:pt x="26" y="34"/>
                  </a:cubicBezTo>
                  <a:cubicBezTo>
                    <a:pt x="31" y="32"/>
                    <a:pt x="33" y="28"/>
                    <a:pt x="32" y="23"/>
                  </a:cubicBezTo>
                  <a:cubicBezTo>
                    <a:pt x="32" y="19"/>
                    <a:pt x="29" y="14"/>
                    <a:pt x="27" y="12"/>
                  </a:cubicBezTo>
                  <a:cubicBezTo>
                    <a:pt x="26" y="9"/>
                    <a:pt x="24" y="6"/>
                    <a:pt x="22" y="4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0" name="Freeform 1632">
              <a:extLst>
                <a:ext uri="{FF2B5EF4-FFF2-40B4-BE49-F238E27FC236}">
                  <a16:creationId xmlns:a16="http://schemas.microsoft.com/office/drawing/2014/main" id="{BAE8B81F-44CB-404D-900A-B9E7EBB95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3572"/>
              <a:ext cx="35" cy="48"/>
            </a:xfrm>
            <a:custGeom>
              <a:avLst/>
              <a:gdLst>
                <a:gd name="T0" fmla="*/ 33 w 14"/>
                <a:gd name="T1" fmla="*/ 20 h 19"/>
                <a:gd name="T2" fmla="*/ 20 w 14"/>
                <a:gd name="T3" fmla="*/ 129 h 19"/>
                <a:gd name="T4" fmla="*/ 145 w 14"/>
                <a:gd name="T5" fmla="*/ 288 h 19"/>
                <a:gd name="T6" fmla="*/ 220 w 14"/>
                <a:gd name="T7" fmla="*/ 288 h 19"/>
                <a:gd name="T8" fmla="*/ 145 w 14"/>
                <a:gd name="T9" fmla="*/ 288 h 19"/>
                <a:gd name="T10" fmla="*/ 20 w 14"/>
                <a:gd name="T11" fmla="*/ 129 h 19"/>
                <a:gd name="T12" fmla="*/ 33 w 14"/>
                <a:gd name="T13" fmla="*/ 20 h 19"/>
                <a:gd name="T14" fmla="*/ 95 w 14"/>
                <a:gd name="T15" fmla="*/ 0 h 19"/>
                <a:gd name="T16" fmla="*/ 33 w 14"/>
                <a:gd name="T17" fmla="*/ 2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9">
                  <a:moveTo>
                    <a:pt x="2" y="1"/>
                  </a:moveTo>
                  <a:cubicBezTo>
                    <a:pt x="0" y="2"/>
                    <a:pt x="0" y="5"/>
                    <a:pt x="1" y="8"/>
                  </a:cubicBezTo>
                  <a:cubicBezTo>
                    <a:pt x="3" y="13"/>
                    <a:pt x="6" y="17"/>
                    <a:pt x="9" y="18"/>
                  </a:cubicBezTo>
                  <a:cubicBezTo>
                    <a:pt x="11" y="19"/>
                    <a:pt x="12" y="18"/>
                    <a:pt x="14" y="18"/>
                  </a:cubicBezTo>
                  <a:cubicBezTo>
                    <a:pt x="12" y="18"/>
                    <a:pt x="11" y="18"/>
                    <a:pt x="9" y="18"/>
                  </a:cubicBezTo>
                  <a:cubicBezTo>
                    <a:pt x="6" y="16"/>
                    <a:pt x="3" y="12"/>
                    <a:pt x="1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1" name="Freeform 1633">
              <a:extLst>
                <a:ext uri="{FF2B5EF4-FFF2-40B4-BE49-F238E27FC236}">
                  <a16:creationId xmlns:a16="http://schemas.microsoft.com/office/drawing/2014/main" id="{FDEC8131-C596-48CA-8B36-FBC57E52B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3242"/>
              <a:ext cx="100" cy="73"/>
            </a:xfrm>
            <a:custGeom>
              <a:avLst/>
              <a:gdLst>
                <a:gd name="T0" fmla="*/ 95 w 40"/>
                <a:gd name="T1" fmla="*/ 146 h 29"/>
                <a:gd name="T2" fmla="*/ 50 w 40"/>
                <a:gd name="T3" fmla="*/ 347 h 29"/>
                <a:gd name="T4" fmla="*/ 395 w 40"/>
                <a:gd name="T5" fmla="*/ 368 h 29"/>
                <a:gd name="T6" fmla="*/ 613 w 40"/>
                <a:gd name="T7" fmla="*/ 96 h 29"/>
                <a:gd name="T8" fmla="*/ 488 w 40"/>
                <a:gd name="T9" fmla="*/ 0 h 29"/>
                <a:gd name="T10" fmla="*/ 283 w 40"/>
                <a:gd name="T11" fmla="*/ 83 h 29"/>
                <a:gd name="T12" fmla="*/ 95 w 40"/>
                <a:gd name="T13" fmla="*/ 14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9">
                  <a:moveTo>
                    <a:pt x="6" y="9"/>
                  </a:moveTo>
                  <a:cubicBezTo>
                    <a:pt x="2" y="12"/>
                    <a:pt x="0" y="17"/>
                    <a:pt x="3" y="22"/>
                  </a:cubicBezTo>
                  <a:cubicBezTo>
                    <a:pt x="6" y="29"/>
                    <a:pt x="15" y="29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6" y="0"/>
                    <a:pt x="24" y="2"/>
                    <a:pt x="18" y="5"/>
                  </a:cubicBezTo>
                  <a:cubicBezTo>
                    <a:pt x="16" y="6"/>
                    <a:pt x="10" y="6"/>
                    <a:pt x="6" y="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2" name="Freeform 1634">
              <a:extLst>
                <a:ext uri="{FF2B5EF4-FFF2-40B4-BE49-F238E27FC236}">
                  <a16:creationId xmlns:a16="http://schemas.microsoft.com/office/drawing/2014/main" id="{366C414D-B24F-485F-9320-F9C821F16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3257"/>
              <a:ext cx="65" cy="40"/>
            </a:xfrm>
            <a:custGeom>
              <a:avLst/>
              <a:gdLst>
                <a:gd name="T0" fmla="*/ 363 w 26"/>
                <a:gd name="T1" fmla="*/ 20 h 16"/>
                <a:gd name="T2" fmla="*/ 208 w 26"/>
                <a:gd name="T3" fmla="*/ 175 h 16"/>
                <a:gd name="T4" fmla="*/ 63 w 26"/>
                <a:gd name="T5" fmla="*/ 113 h 16"/>
                <a:gd name="T6" fmla="*/ 220 w 26"/>
                <a:gd name="T7" fmla="*/ 50 h 16"/>
                <a:gd name="T8" fmla="*/ 363 w 26"/>
                <a:gd name="T9" fmla="*/ 2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6">
                  <a:moveTo>
                    <a:pt x="23" y="1"/>
                  </a:moveTo>
                  <a:cubicBezTo>
                    <a:pt x="26" y="1"/>
                    <a:pt x="24" y="6"/>
                    <a:pt x="13" y="11"/>
                  </a:cubicBezTo>
                  <a:cubicBezTo>
                    <a:pt x="3" y="16"/>
                    <a:pt x="0" y="11"/>
                    <a:pt x="4" y="7"/>
                  </a:cubicBezTo>
                  <a:cubicBezTo>
                    <a:pt x="6" y="4"/>
                    <a:pt x="8" y="5"/>
                    <a:pt x="14" y="3"/>
                  </a:cubicBezTo>
                  <a:cubicBezTo>
                    <a:pt x="20" y="1"/>
                    <a:pt x="20" y="0"/>
                    <a:pt x="2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3" name="Freeform 1635">
              <a:extLst>
                <a:ext uri="{FF2B5EF4-FFF2-40B4-BE49-F238E27FC236}">
                  <a16:creationId xmlns:a16="http://schemas.microsoft.com/office/drawing/2014/main" id="{6EF4D825-2B35-4D16-8E74-306228F6C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" y="3265"/>
              <a:ext cx="58" cy="30"/>
            </a:xfrm>
            <a:custGeom>
              <a:avLst/>
              <a:gdLst>
                <a:gd name="T0" fmla="*/ 192 w 23"/>
                <a:gd name="T1" fmla="*/ 125 h 12"/>
                <a:gd name="T2" fmla="*/ 368 w 23"/>
                <a:gd name="T3" fmla="*/ 0 h 12"/>
                <a:gd name="T4" fmla="*/ 192 w 23"/>
                <a:gd name="T5" fmla="*/ 95 h 12"/>
                <a:gd name="T6" fmla="*/ 33 w 23"/>
                <a:gd name="T7" fmla="*/ 83 h 12"/>
                <a:gd name="T8" fmla="*/ 192 w 23"/>
                <a:gd name="T9" fmla="*/ 1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12" y="8"/>
                  </a:moveTo>
                  <a:cubicBezTo>
                    <a:pt x="19" y="5"/>
                    <a:pt x="22" y="2"/>
                    <a:pt x="23" y="0"/>
                  </a:cubicBezTo>
                  <a:cubicBezTo>
                    <a:pt x="20" y="3"/>
                    <a:pt x="16" y="5"/>
                    <a:pt x="12" y="6"/>
                  </a:cubicBezTo>
                  <a:cubicBezTo>
                    <a:pt x="9" y="7"/>
                    <a:pt x="1" y="11"/>
                    <a:pt x="2" y="5"/>
                  </a:cubicBezTo>
                  <a:cubicBezTo>
                    <a:pt x="0" y="9"/>
                    <a:pt x="3" y="12"/>
                    <a:pt x="12" y="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4" name="Freeform 1636">
              <a:extLst>
                <a:ext uri="{FF2B5EF4-FFF2-40B4-BE49-F238E27FC236}">
                  <a16:creationId xmlns:a16="http://schemas.microsoft.com/office/drawing/2014/main" id="{4BFE42C5-5AA5-43CD-81CB-EBDE7C7A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257"/>
              <a:ext cx="43" cy="15"/>
            </a:xfrm>
            <a:custGeom>
              <a:avLst/>
              <a:gdLst>
                <a:gd name="T0" fmla="*/ 147 w 17"/>
                <a:gd name="T1" fmla="*/ 63 h 6"/>
                <a:gd name="T2" fmla="*/ 225 w 17"/>
                <a:gd name="T3" fmla="*/ 33 h 6"/>
                <a:gd name="T4" fmla="*/ 276 w 17"/>
                <a:gd name="T5" fmla="*/ 20 h 6"/>
                <a:gd name="T6" fmla="*/ 147 w 17"/>
                <a:gd name="T7" fmla="*/ 50 h 6"/>
                <a:gd name="T8" fmla="*/ 0 w 17"/>
                <a:gd name="T9" fmla="*/ 95 h 6"/>
                <a:gd name="T10" fmla="*/ 63 w 17"/>
                <a:gd name="T11" fmla="*/ 83 h 6"/>
                <a:gd name="T12" fmla="*/ 147 w 17"/>
                <a:gd name="T13" fmla="*/ 6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6">
                  <a:moveTo>
                    <a:pt x="9" y="4"/>
                  </a:moveTo>
                  <a:cubicBezTo>
                    <a:pt x="11" y="3"/>
                    <a:pt x="12" y="3"/>
                    <a:pt x="14" y="2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5" y="0"/>
                    <a:pt x="14" y="1"/>
                    <a:pt x="9" y="3"/>
                  </a:cubicBezTo>
                  <a:cubicBezTo>
                    <a:pt x="4" y="4"/>
                    <a:pt x="2" y="4"/>
                    <a:pt x="0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6" y="5"/>
                    <a:pt x="7" y="4"/>
                    <a:pt x="9" y="4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5" name="Freeform 1637">
              <a:extLst>
                <a:ext uri="{FF2B5EF4-FFF2-40B4-BE49-F238E27FC236}">
                  <a16:creationId xmlns:a16="http://schemas.microsoft.com/office/drawing/2014/main" id="{1E72D517-2FC8-4656-B001-FB09B049B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3260"/>
              <a:ext cx="25" cy="45"/>
            </a:xfrm>
            <a:custGeom>
              <a:avLst/>
              <a:gdLst>
                <a:gd name="T0" fmla="*/ 158 w 10"/>
                <a:gd name="T1" fmla="*/ 0 h 18"/>
                <a:gd name="T2" fmla="*/ 20 w 10"/>
                <a:gd name="T3" fmla="*/ 145 h 18"/>
                <a:gd name="T4" fmla="*/ 83 w 10"/>
                <a:gd name="T5" fmla="*/ 283 h 18"/>
                <a:gd name="T6" fmla="*/ 33 w 10"/>
                <a:gd name="T7" fmla="*/ 125 h 18"/>
                <a:gd name="T8" fmla="*/ 158 w 1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7" y="0"/>
                    <a:pt x="1" y="4"/>
                    <a:pt x="1" y="9"/>
                  </a:cubicBezTo>
                  <a:cubicBezTo>
                    <a:pt x="0" y="13"/>
                    <a:pt x="3" y="17"/>
                    <a:pt x="5" y="18"/>
                  </a:cubicBezTo>
                  <a:cubicBezTo>
                    <a:pt x="4" y="17"/>
                    <a:pt x="0" y="12"/>
                    <a:pt x="2" y="8"/>
                  </a:cubicBezTo>
                  <a:cubicBezTo>
                    <a:pt x="4" y="3"/>
                    <a:pt x="8" y="1"/>
                    <a:pt x="10" y="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6" name="Freeform 1638">
              <a:extLst>
                <a:ext uri="{FF2B5EF4-FFF2-40B4-BE49-F238E27FC236}">
                  <a16:creationId xmlns:a16="http://schemas.microsoft.com/office/drawing/2014/main" id="{1AD5421F-2C99-4F20-8FC9-CB302C832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3240"/>
              <a:ext cx="37" cy="15"/>
            </a:xfrm>
            <a:custGeom>
              <a:avLst/>
              <a:gdLst>
                <a:gd name="T0" fmla="*/ 0 w 15"/>
                <a:gd name="T1" fmla="*/ 95 h 6"/>
                <a:gd name="T2" fmla="*/ 224 w 15"/>
                <a:gd name="T3" fmla="*/ 50 h 6"/>
                <a:gd name="T4" fmla="*/ 104 w 15"/>
                <a:gd name="T5" fmla="*/ 50 h 6"/>
                <a:gd name="T6" fmla="*/ 0 w 15"/>
                <a:gd name="T7" fmla="*/ 9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3" y="4"/>
                    <a:pt x="9" y="0"/>
                    <a:pt x="15" y="3"/>
                  </a:cubicBezTo>
                  <a:cubicBezTo>
                    <a:pt x="14" y="2"/>
                    <a:pt x="11" y="2"/>
                    <a:pt x="7" y="3"/>
                  </a:cubicBezTo>
                  <a:cubicBezTo>
                    <a:pt x="5" y="3"/>
                    <a:pt x="1" y="5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7" name="Freeform 1639">
              <a:extLst>
                <a:ext uri="{FF2B5EF4-FFF2-40B4-BE49-F238E27FC236}">
                  <a16:creationId xmlns:a16="http://schemas.microsoft.com/office/drawing/2014/main" id="{45BC83E5-D094-4149-8BB0-24B47048F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265"/>
              <a:ext cx="50" cy="27"/>
            </a:xfrm>
            <a:custGeom>
              <a:avLst/>
              <a:gdLst>
                <a:gd name="T0" fmla="*/ 0 w 20"/>
                <a:gd name="T1" fmla="*/ 150 h 11"/>
                <a:gd name="T2" fmla="*/ 175 w 20"/>
                <a:gd name="T3" fmla="*/ 120 h 11"/>
                <a:gd name="T4" fmla="*/ 313 w 20"/>
                <a:gd name="T5" fmla="*/ 0 h 11"/>
                <a:gd name="T6" fmla="*/ 175 w 20"/>
                <a:gd name="T7" fmla="*/ 120 h 11"/>
                <a:gd name="T8" fmla="*/ 0 w 20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10"/>
                  </a:moveTo>
                  <a:cubicBezTo>
                    <a:pt x="2" y="11"/>
                    <a:pt x="6" y="10"/>
                    <a:pt x="11" y="8"/>
                  </a:cubicBezTo>
                  <a:cubicBezTo>
                    <a:pt x="16" y="5"/>
                    <a:pt x="19" y="3"/>
                    <a:pt x="20" y="0"/>
                  </a:cubicBezTo>
                  <a:cubicBezTo>
                    <a:pt x="20" y="2"/>
                    <a:pt x="18" y="5"/>
                    <a:pt x="11" y="8"/>
                  </a:cubicBezTo>
                  <a:cubicBezTo>
                    <a:pt x="4" y="11"/>
                    <a:pt x="2" y="11"/>
                    <a:pt x="0" y="1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8" name="Freeform 1640">
              <a:extLst>
                <a:ext uri="{FF2B5EF4-FFF2-40B4-BE49-F238E27FC236}">
                  <a16:creationId xmlns:a16="http://schemas.microsoft.com/office/drawing/2014/main" id="{99C37097-395E-498F-9BF0-00614D79B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3257"/>
              <a:ext cx="57" cy="50"/>
            </a:xfrm>
            <a:custGeom>
              <a:avLst/>
              <a:gdLst>
                <a:gd name="T0" fmla="*/ 0 w 23"/>
                <a:gd name="T1" fmla="*/ 313 h 20"/>
                <a:gd name="T2" fmla="*/ 307 w 23"/>
                <a:gd name="T3" fmla="*/ 145 h 20"/>
                <a:gd name="T4" fmla="*/ 337 w 23"/>
                <a:gd name="T5" fmla="*/ 0 h 20"/>
                <a:gd name="T6" fmla="*/ 258 w 23"/>
                <a:gd name="T7" fmla="*/ 175 h 20"/>
                <a:gd name="T8" fmla="*/ 0 w 23"/>
                <a:gd name="T9" fmla="*/ 3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0" y="20"/>
                  </a:moveTo>
                  <a:cubicBezTo>
                    <a:pt x="3" y="19"/>
                    <a:pt x="16" y="15"/>
                    <a:pt x="20" y="9"/>
                  </a:cubicBezTo>
                  <a:cubicBezTo>
                    <a:pt x="21" y="7"/>
                    <a:pt x="23" y="4"/>
                    <a:pt x="22" y="0"/>
                  </a:cubicBezTo>
                  <a:cubicBezTo>
                    <a:pt x="22" y="1"/>
                    <a:pt x="23" y="5"/>
                    <a:pt x="17" y="11"/>
                  </a:cubicBezTo>
                  <a:cubicBezTo>
                    <a:pt x="11" y="16"/>
                    <a:pt x="0" y="20"/>
                    <a:pt x="0" y="2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9" name="Freeform 1641">
              <a:extLst>
                <a:ext uri="{FF2B5EF4-FFF2-40B4-BE49-F238E27FC236}">
                  <a16:creationId xmlns:a16="http://schemas.microsoft.com/office/drawing/2014/main" id="{67E48AC7-85A6-48C5-B5F8-622E378B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3242"/>
              <a:ext cx="100" cy="73"/>
            </a:xfrm>
            <a:custGeom>
              <a:avLst/>
              <a:gdLst>
                <a:gd name="T0" fmla="*/ 95 w 40"/>
                <a:gd name="T1" fmla="*/ 146 h 29"/>
                <a:gd name="T2" fmla="*/ 50 w 40"/>
                <a:gd name="T3" fmla="*/ 347 h 29"/>
                <a:gd name="T4" fmla="*/ 395 w 40"/>
                <a:gd name="T5" fmla="*/ 368 h 29"/>
                <a:gd name="T6" fmla="*/ 613 w 40"/>
                <a:gd name="T7" fmla="*/ 96 h 29"/>
                <a:gd name="T8" fmla="*/ 488 w 40"/>
                <a:gd name="T9" fmla="*/ 0 h 29"/>
                <a:gd name="T10" fmla="*/ 283 w 40"/>
                <a:gd name="T11" fmla="*/ 83 h 29"/>
                <a:gd name="T12" fmla="*/ 95 w 40"/>
                <a:gd name="T13" fmla="*/ 14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9">
                  <a:moveTo>
                    <a:pt x="6" y="9"/>
                  </a:moveTo>
                  <a:cubicBezTo>
                    <a:pt x="2" y="12"/>
                    <a:pt x="0" y="17"/>
                    <a:pt x="3" y="22"/>
                  </a:cubicBezTo>
                  <a:cubicBezTo>
                    <a:pt x="6" y="29"/>
                    <a:pt x="15" y="29"/>
                    <a:pt x="25" y="23"/>
                  </a:cubicBezTo>
                  <a:cubicBezTo>
                    <a:pt x="35" y="18"/>
                    <a:pt x="40" y="14"/>
                    <a:pt x="39" y="6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6" y="0"/>
                    <a:pt x="24" y="2"/>
                    <a:pt x="18" y="5"/>
                  </a:cubicBezTo>
                  <a:cubicBezTo>
                    <a:pt x="16" y="6"/>
                    <a:pt x="10" y="6"/>
                    <a:pt x="6" y="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0" name="Freeform 1642">
              <a:extLst>
                <a:ext uri="{FF2B5EF4-FFF2-40B4-BE49-F238E27FC236}">
                  <a16:creationId xmlns:a16="http://schemas.microsoft.com/office/drawing/2014/main" id="{B3727789-D65D-4A48-B323-CCF48FD39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260"/>
              <a:ext cx="57" cy="32"/>
            </a:xfrm>
            <a:custGeom>
              <a:avLst/>
              <a:gdLst>
                <a:gd name="T0" fmla="*/ 320 w 23"/>
                <a:gd name="T1" fmla="*/ 0 h 13"/>
                <a:gd name="T2" fmla="*/ 337 w 23"/>
                <a:gd name="T3" fmla="*/ 12 h 13"/>
                <a:gd name="T4" fmla="*/ 166 w 23"/>
                <a:gd name="T5" fmla="*/ 153 h 13"/>
                <a:gd name="T6" fmla="*/ 12 w 23"/>
                <a:gd name="T7" fmla="*/ 153 h 13"/>
                <a:gd name="T8" fmla="*/ 30 w 23"/>
                <a:gd name="T9" fmla="*/ 91 h 13"/>
                <a:gd name="T10" fmla="*/ 12 w 23"/>
                <a:gd name="T11" fmla="*/ 162 h 13"/>
                <a:gd name="T12" fmla="*/ 166 w 23"/>
                <a:gd name="T13" fmla="*/ 153 h 13"/>
                <a:gd name="T14" fmla="*/ 337 w 23"/>
                <a:gd name="T15" fmla="*/ 12 h 13"/>
                <a:gd name="T16" fmla="*/ 320 w 23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3">
                  <a:moveTo>
                    <a:pt x="21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2" y="2"/>
                    <a:pt x="20" y="6"/>
                    <a:pt x="11" y="10"/>
                  </a:cubicBezTo>
                  <a:cubicBezTo>
                    <a:pt x="5" y="13"/>
                    <a:pt x="2" y="12"/>
                    <a:pt x="1" y="10"/>
                  </a:cubicBezTo>
                  <a:cubicBezTo>
                    <a:pt x="0" y="9"/>
                    <a:pt x="0" y="7"/>
                    <a:pt x="2" y="6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2" y="12"/>
                    <a:pt x="5" y="13"/>
                    <a:pt x="11" y="10"/>
                  </a:cubicBezTo>
                  <a:cubicBezTo>
                    <a:pt x="19" y="7"/>
                    <a:pt x="23" y="3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1" name="Freeform 1643">
              <a:extLst>
                <a:ext uri="{FF2B5EF4-FFF2-40B4-BE49-F238E27FC236}">
                  <a16:creationId xmlns:a16="http://schemas.microsoft.com/office/drawing/2014/main" id="{B052D629-3F83-407F-AB64-0A1628A88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2"/>
              <a:ext cx="107" cy="68"/>
            </a:xfrm>
            <a:custGeom>
              <a:avLst/>
              <a:gdLst>
                <a:gd name="T0" fmla="*/ 229 w 43"/>
                <a:gd name="T1" fmla="*/ 0 h 27"/>
                <a:gd name="T2" fmla="*/ 105 w 43"/>
                <a:gd name="T3" fmla="*/ 83 h 27"/>
                <a:gd name="T4" fmla="*/ 291 w 43"/>
                <a:gd name="T5" fmla="*/ 400 h 27"/>
                <a:gd name="T6" fmla="*/ 632 w 43"/>
                <a:gd name="T7" fmla="*/ 254 h 27"/>
                <a:gd name="T8" fmla="*/ 557 w 43"/>
                <a:gd name="T9" fmla="*/ 63 h 27"/>
                <a:gd name="T10" fmla="*/ 371 w 43"/>
                <a:gd name="T11" fmla="*/ 20 h 27"/>
                <a:gd name="T12" fmla="*/ 229 w 4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7">
                  <a:moveTo>
                    <a:pt x="15" y="0"/>
                  </a:moveTo>
                  <a:cubicBezTo>
                    <a:pt x="12" y="1"/>
                    <a:pt x="9" y="2"/>
                    <a:pt x="7" y="5"/>
                  </a:cubicBezTo>
                  <a:cubicBezTo>
                    <a:pt x="0" y="14"/>
                    <a:pt x="8" y="23"/>
                    <a:pt x="19" y="25"/>
                  </a:cubicBezTo>
                  <a:cubicBezTo>
                    <a:pt x="30" y="27"/>
                    <a:pt x="40" y="22"/>
                    <a:pt x="41" y="16"/>
                  </a:cubicBezTo>
                  <a:cubicBezTo>
                    <a:pt x="43" y="11"/>
                    <a:pt x="41" y="7"/>
                    <a:pt x="36" y="4"/>
                  </a:cubicBezTo>
                  <a:cubicBezTo>
                    <a:pt x="33" y="2"/>
                    <a:pt x="27" y="1"/>
                    <a:pt x="24" y="1"/>
                  </a:cubicBezTo>
                  <a:cubicBezTo>
                    <a:pt x="21" y="1"/>
                    <a:pt x="18" y="0"/>
                    <a:pt x="15" y="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2" name="Freeform 1644">
              <a:extLst>
                <a:ext uri="{FF2B5EF4-FFF2-40B4-BE49-F238E27FC236}">
                  <a16:creationId xmlns:a16="http://schemas.microsoft.com/office/drawing/2014/main" id="{838B13FA-8D1E-43B7-B4CD-3DB1D64C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3202"/>
              <a:ext cx="83" cy="40"/>
            </a:xfrm>
            <a:custGeom>
              <a:avLst/>
              <a:gdLst>
                <a:gd name="T0" fmla="*/ 430 w 33"/>
                <a:gd name="T1" fmla="*/ 63 h 16"/>
                <a:gd name="T2" fmla="*/ 254 w 33"/>
                <a:gd name="T3" fmla="*/ 33 h 16"/>
                <a:gd name="T4" fmla="*/ 113 w 33"/>
                <a:gd name="T5" fmla="*/ 20 h 16"/>
                <a:gd name="T6" fmla="*/ 0 w 33"/>
                <a:gd name="T7" fmla="*/ 63 h 16"/>
                <a:gd name="T8" fmla="*/ 96 w 33"/>
                <a:gd name="T9" fmla="*/ 33 h 16"/>
                <a:gd name="T10" fmla="*/ 241 w 33"/>
                <a:gd name="T11" fmla="*/ 50 h 16"/>
                <a:gd name="T12" fmla="*/ 410 w 33"/>
                <a:gd name="T13" fmla="*/ 83 h 16"/>
                <a:gd name="T14" fmla="*/ 493 w 33"/>
                <a:gd name="T15" fmla="*/ 250 h 16"/>
                <a:gd name="T16" fmla="*/ 493 w 33"/>
                <a:gd name="T17" fmla="*/ 250 h 16"/>
                <a:gd name="T18" fmla="*/ 430 w 33"/>
                <a:gd name="T19" fmla="*/ 6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6">
                  <a:moveTo>
                    <a:pt x="27" y="4"/>
                  </a:moveTo>
                  <a:cubicBezTo>
                    <a:pt x="23" y="2"/>
                    <a:pt x="18" y="2"/>
                    <a:pt x="16" y="2"/>
                  </a:cubicBezTo>
                  <a:cubicBezTo>
                    <a:pt x="13" y="1"/>
                    <a:pt x="9" y="0"/>
                    <a:pt x="7" y="1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2" y="3"/>
                    <a:pt x="4" y="2"/>
                    <a:pt x="6" y="2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8" y="3"/>
                    <a:pt x="23" y="3"/>
                    <a:pt x="26" y="5"/>
                  </a:cubicBezTo>
                  <a:cubicBezTo>
                    <a:pt x="30" y="7"/>
                    <a:pt x="33" y="10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3" y="10"/>
                    <a:pt x="31" y="7"/>
                    <a:pt x="27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3" name="Freeform 1645">
              <a:extLst>
                <a:ext uri="{FF2B5EF4-FFF2-40B4-BE49-F238E27FC236}">
                  <a16:creationId xmlns:a16="http://schemas.microsoft.com/office/drawing/2014/main" id="{AD4F1CE7-88DE-4EA0-9B9B-A5BBF9BE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3212"/>
              <a:ext cx="95" cy="55"/>
            </a:xfrm>
            <a:custGeom>
              <a:avLst/>
              <a:gdLst>
                <a:gd name="T0" fmla="*/ 300 w 38"/>
                <a:gd name="T1" fmla="*/ 313 h 22"/>
                <a:gd name="T2" fmla="*/ 113 w 38"/>
                <a:gd name="T3" fmla="*/ 0 h 22"/>
                <a:gd name="T4" fmla="*/ 113 w 38"/>
                <a:gd name="T5" fmla="*/ 0 h 22"/>
                <a:gd name="T6" fmla="*/ 95 w 38"/>
                <a:gd name="T7" fmla="*/ 20 h 22"/>
                <a:gd name="T8" fmla="*/ 283 w 38"/>
                <a:gd name="T9" fmla="*/ 333 h 22"/>
                <a:gd name="T10" fmla="*/ 595 w 38"/>
                <a:gd name="T11" fmla="*/ 238 h 22"/>
                <a:gd name="T12" fmla="*/ 300 w 38"/>
                <a:gd name="T13" fmla="*/ 31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2">
                  <a:moveTo>
                    <a:pt x="19" y="20"/>
                  </a:moveTo>
                  <a:cubicBezTo>
                    <a:pt x="8" y="17"/>
                    <a:pt x="1" y="9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0" y="10"/>
                    <a:pt x="8" y="18"/>
                    <a:pt x="18" y="21"/>
                  </a:cubicBezTo>
                  <a:cubicBezTo>
                    <a:pt x="27" y="22"/>
                    <a:pt x="34" y="19"/>
                    <a:pt x="38" y="15"/>
                  </a:cubicBezTo>
                  <a:cubicBezTo>
                    <a:pt x="34" y="19"/>
                    <a:pt x="27" y="21"/>
                    <a:pt x="19" y="20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4" name="Freeform 1646">
              <a:extLst>
                <a:ext uri="{FF2B5EF4-FFF2-40B4-BE49-F238E27FC236}">
                  <a16:creationId xmlns:a16="http://schemas.microsoft.com/office/drawing/2014/main" id="{3E7F51CF-FFAC-4C39-8FF7-FF0ED6AEF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3220"/>
              <a:ext cx="57" cy="30"/>
            </a:xfrm>
            <a:custGeom>
              <a:avLst/>
              <a:gdLst>
                <a:gd name="T0" fmla="*/ 337 w 23"/>
                <a:gd name="T1" fmla="*/ 95 h 12"/>
                <a:gd name="T2" fmla="*/ 104 w 23"/>
                <a:gd name="T3" fmla="*/ 158 h 12"/>
                <a:gd name="T4" fmla="*/ 42 w 23"/>
                <a:gd name="T5" fmla="*/ 33 h 12"/>
                <a:gd name="T6" fmla="*/ 216 w 23"/>
                <a:gd name="T7" fmla="*/ 20 h 12"/>
                <a:gd name="T8" fmla="*/ 337 w 23"/>
                <a:gd name="T9" fmla="*/ 9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22" y="6"/>
                  </a:moveTo>
                  <a:cubicBezTo>
                    <a:pt x="21" y="12"/>
                    <a:pt x="13" y="12"/>
                    <a:pt x="7" y="10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6" y="0"/>
                    <a:pt x="9" y="0"/>
                    <a:pt x="14" y="1"/>
                  </a:cubicBezTo>
                  <a:cubicBezTo>
                    <a:pt x="19" y="2"/>
                    <a:pt x="23" y="4"/>
                    <a:pt x="22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5" name="Freeform 1647">
              <a:extLst>
                <a:ext uri="{FF2B5EF4-FFF2-40B4-BE49-F238E27FC236}">
                  <a16:creationId xmlns:a16="http://schemas.microsoft.com/office/drawing/2014/main" id="{B0359A71-49DD-482D-AF3A-3C29A81D3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3227"/>
              <a:ext cx="55" cy="23"/>
            </a:xfrm>
            <a:custGeom>
              <a:avLst/>
              <a:gdLst>
                <a:gd name="T0" fmla="*/ 113 w 22"/>
                <a:gd name="T1" fmla="*/ 84 h 9"/>
                <a:gd name="T2" fmla="*/ 33 w 22"/>
                <a:gd name="T3" fmla="*/ 0 h 9"/>
                <a:gd name="T4" fmla="*/ 113 w 22"/>
                <a:gd name="T5" fmla="*/ 118 h 9"/>
                <a:gd name="T6" fmla="*/ 345 w 22"/>
                <a:gd name="T7" fmla="*/ 51 h 9"/>
                <a:gd name="T8" fmla="*/ 113 w 22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">
                  <a:moveTo>
                    <a:pt x="7" y="5"/>
                  </a:moveTo>
                  <a:cubicBezTo>
                    <a:pt x="3" y="4"/>
                    <a:pt x="2" y="2"/>
                    <a:pt x="2" y="0"/>
                  </a:cubicBezTo>
                  <a:cubicBezTo>
                    <a:pt x="0" y="2"/>
                    <a:pt x="1" y="5"/>
                    <a:pt x="7" y="7"/>
                  </a:cubicBezTo>
                  <a:cubicBezTo>
                    <a:pt x="13" y="9"/>
                    <a:pt x="20" y="9"/>
                    <a:pt x="22" y="3"/>
                  </a:cubicBezTo>
                  <a:cubicBezTo>
                    <a:pt x="19" y="7"/>
                    <a:pt x="13" y="7"/>
                    <a:pt x="7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6" name="Freeform 1648">
              <a:extLst>
                <a:ext uri="{FF2B5EF4-FFF2-40B4-BE49-F238E27FC236}">
                  <a16:creationId xmlns:a16="http://schemas.microsoft.com/office/drawing/2014/main" id="{501CA217-55A2-46C7-A438-9A138F4EE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3220"/>
              <a:ext cx="35" cy="10"/>
            </a:xfrm>
            <a:custGeom>
              <a:avLst/>
              <a:gdLst>
                <a:gd name="T0" fmla="*/ 0 w 14"/>
                <a:gd name="T1" fmla="*/ 20 h 4"/>
                <a:gd name="T2" fmla="*/ 220 w 14"/>
                <a:gd name="T3" fmla="*/ 63 h 4"/>
                <a:gd name="T4" fmla="*/ 113 w 14"/>
                <a:gd name="T5" fmla="*/ 33 h 4"/>
                <a:gd name="T6" fmla="*/ 0 w 1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">
                  <a:moveTo>
                    <a:pt x="0" y="1"/>
                  </a:moveTo>
                  <a:cubicBezTo>
                    <a:pt x="4" y="0"/>
                    <a:pt x="11" y="1"/>
                    <a:pt x="14" y="4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4" y="2"/>
                    <a:pt x="1" y="1"/>
                    <a:pt x="0" y="1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7" name="Freeform 1649">
              <a:extLst>
                <a:ext uri="{FF2B5EF4-FFF2-40B4-BE49-F238E27FC236}">
                  <a16:creationId xmlns:a16="http://schemas.microsoft.com/office/drawing/2014/main" id="{09223D52-77D7-4250-9636-0C95493A1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3217"/>
              <a:ext cx="30" cy="13"/>
            </a:xfrm>
            <a:custGeom>
              <a:avLst/>
              <a:gdLst>
                <a:gd name="T0" fmla="*/ 113 w 12"/>
                <a:gd name="T1" fmla="*/ 21 h 5"/>
                <a:gd name="T2" fmla="*/ 0 w 12"/>
                <a:gd name="T3" fmla="*/ 21 h 5"/>
                <a:gd name="T4" fmla="*/ 188 w 12"/>
                <a:gd name="T5" fmla="*/ 88 h 5"/>
                <a:gd name="T6" fmla="*/ 113 w 12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7" y="1"/>
                  </a:moveTo>
                  <a:cubicBezTo>
                    <a:pt x="5" y="1"/>
                    <a:pt x="3" y="0"/>
                    <a:pt x="0" y="1"/>
                  </a:cubicBezTo>
                  <a:cubicBezTo>
                    <a:pt x="3" y="1"/>
                    <a:pt x="11" y="2"/>
                    <a:pt x="12" y="5"/>
                  </a:cubicBezTo>
                  <a:cubicBezTo>
                    <a:pt x="12" y="4"/>
                    <a:pt x="10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8" name="Freeform 1650">
              <a:extLst>
                <a:ext uri="{FF2B5EF4-FFF2-40B4-BE49-F238E27FC236}">
                  <a16:creationId xmlns:a16="http://schemas.microsoft.com/office/drawing/2014/main" id="{6EF2ADA1-8D69-438A-AA4F-AF9E968A3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3240"/>
              <a:ext cx="38" cy="15"/>
            </a:xfrm>
            <a:custGeom>
              <a:avLst/>
              <a:gdLst>
                <a:gd name="T0" fmla="*/ 0 w 15"/>
                <a:gd name="T1" fmla="*/ 0 h 6"/>
                <a:gd name="T2" fmla="*/ 243 w 15"/>
                <a:gd name="T3" fmla="*/ 50 h 6"/>
                <a:gd name="T4" fmla="*/ 0 w 1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cubicBezTo>
                    <a:pt x="2" y="2"/>
                    <a:pt x="9" y="5"/>
                    <a:pt x="15" y="3"/>
                  </a:cubicBezTo>
                  <a:cubicBezTo>
                    <a:pt x="14" y="4"/>
                    <a:pt x="5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9" name="Freeform 1651">
              <a:extLst>
                <a:ext uri="{FF2B5EF4-FFF2-40B4-BE49-F238E27FC236}">
                  <a16:creationId xmlns:a16="http://schemas.microsoft.com/office/drawing/2014/main" id="{7BF46D8F-1E9D-4D9D-929A-16805A5E2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2"/>
              <a:ext cx="107" cy="68"/>
            </a:xfrm>
            <a:custGeom>
              <a:avLst/>
              <a:gdLst>
                <a:gd name="T0" fmla="*/ 229 w 43"/>
                <a:gd name="T1" fmla="*/ 0 h 27"/>
                <a:gd name="T2" fmla="*/ 105 w 43"/>
                <a:gd name="T3" fmla="*/ 83 h 27"/>
                <a:gd name="T4" fmla="*/ 291 w 43"/>
                <a:gd name="T5" fmla="*/ 400 h 27"/>
                <a:gd name="T6" fmla="*/ 632 w 43"/>
                <a:gd name="T7" fmla="*/ 254 h 27"/>
                <a:gd name="T8" fmla="*/ 557 w 43"/>
                <a:gd name="T9" fmla="*/ 63 h 27"/>
                <a:gd name="T10" fmla="*/ 371 w 43"/>
                <a:gd name="T11" fmla="*/ 20 h 27"/>
                <a:gd name="T12" fmla="*/ 229 w 4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7">
                  <a:moveTo>
                    <a:pt x="15" y="0"/>
                  </a:moveTo>
                  <a:cubicBezTo>
                    <a:pt x="12" y="1"/>
                    <a:pt x="9" y="2"/>
                    <a:pt x="7" y="5"/>
                  </a:cubicBezTo>
                  <a:cubicBezTo>
                    <a:pt x="0" y="14"/>
                    <a:pt x="8" y="23"/>
                    <a:pt x="19" y="25"/>
                  </a:cubicBezTo>
                  <a:cubicBezTo>
                    <a:pt x="30" y="27"/>
                    <a:pt x="40" y="22"/>
                    <a:pt x="41" y="16"/>
                  </a:cubicBezTo>
                  <a:cubicBezTo>
                    <a:pt x="43" y="11"/>
                    <a:pt x="41" y="7"/>
                    <a:pt x="36" y="4"/>
                  </a:cubicBezTo>
                  <a:cubicBezTo>
                    <a:pt x="33" y="2"/>
                    <a:pt x="27" y="1"/>
                    <a:pt x="24" y="1"/>
                  </a:cubicBezTo>
                  <a:cubicBezTo>
                    <a:pt x="21" y="1"/>
                    <a:pt x="18" y="0"/>
                    <a:pt x="15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0" name="Freeform 1652">
              <a:extLst>
                <a:ext uri="{FF2B5EF4-FFF2-40B4-BE49-F238E27FC236}">
                  <a16:creationId xmlns:a16="http://schemas.microsoft.com/office/drawing/2014/main" id="{2DF531E4-95CD-4FFB-B71D-E866863A1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225"/>
              <a:ext cx="53" cy="25"/>
            </a:xfrm>
            <a:custGeom>
              <a:avLst/>
              <a:gdLst>
                <a:gd name="T0" fmla="*/ 0 w 21"/>
                <a:gd name="T1" fmla="*/ 50 h 10"/>
                <a:gd name="T2" fmla="*/ 83 w 21"/>
                <a:gd name="T3" fmla="*/ 125 h 10"/>
                <a:gd name="T4" fmla="*/ 288 w 21"/>
                <a:gd name="T5" fmla="*/ 125 h 10"/>
                <a:gd name="T6" fmla="*/ 338 w 21"/>
                <a:gd name="T7" fmla="*/ 63 h 10"/>
                <a:gd name="T8" fmla="*/ 288 w 21"/>
                <a:gd name="T9" fmla="*/ 125 h 10"/>
                <a:gd name="T10" fmla="*/ 96 w 21"/>
                <a:gd name="T11" fmla="*/ 125 h 10"/>
                <a:gd name="T12" fmla="*/ 0 w 21"/>
                <a:gd name="T13" fmla="*/ 50 h 10"/>
                <a:gd name="T14" fmla="*/ 33 w 21"/>
                <a:gd name="T15" fmla="*/ 0 h 10"/>
                <a:gd name="T16" fmla="*/ 0 w 21"/>
                <a:gd name="T17" fmla="*/ 5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">
                  <a:moveTo>
                    <a:pt x="0" y="3"/>
                  </a:moveTo>
                  <a:cubicBezTo>
                    <a:pt x="0" y="5"/>
                    <a:pt x="2" y="7"/>
                    <a:pt x="5" y="8"/>
                  </a:cubicBezTo>
                  <a:cubicBezTo>
                    <a:pt x="10" y="10"/>
                    <a:pt x="15" y="10"/>
                    <a:pt x="18" y="8"/>
                  </a:cubicBezTo>
                  <a:cubicBezTo>
                    <a:pt x="20" y="7"/>
                    <a:pt x="20" y="6"/>
                    <a:pt x="21" y="4"/>
                  </a:cubicBezTo>
                  <a:cubicBezTo>
                    <a:pt x="20" y="6"/>
                    <a:pt x="19" y="7"/>
                    <a:pt x="18" y="8"/>
                  </a:cubicBezTo>
                  <a:cubicBezTo>
                    <a:pt x="15" y="9"/>
                    <a:pt x="10" y="9"/>
                    <a:pt x="6" y="8"/>
                  </a:cubicBezTo>
                  <a:cubicBezTo>
                    <a:pt x="2" y="7"/>
                    <a:pt x="1" y="5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1" name="Freeform 1653">
              <a:extLst>
                <a:ext uri="{FF2B5EF4-FFF2-40B4-BE49-F238E27FC236}">
                  <a16:creationId xmlns:a16="http://schemas.microsoft.com/office/drawing/2014/main" id="{A464DFEB-052B-4D45-B1BA-FA433EFAA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3722"/>
              <a:ext cx="85" cy="88"/>
            </a:xfrm>
            <a:custGeom>
              <a:avLst/>
              <a:gdLst>
                <a:gd name="T0" fmla="*/ 438 w 34"/>
                <a:gd name="T1" fmla="*/ 367 h 35"/>
                <a:gd name="T2" fmla="*/ 333 w 34"/>
                <a:gd name="T3" fmla="*/ 63 h 35"/>
                <a:gd name="T4" fmla="*/ 20 w 34"/>
                <a:gd name="T5" fmla="*/ 221 h 35"/>
                <a:gd name="T6" fmla="*/ 438 w 34"/>
                <a:gd name="T7" fmla="*/ 36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28" y="23"/>
                  </a:moveTo>
                  <a:cubicBezTo>
                    <a:pt x="34" y="16"/>
                    <a:pt x="30" y="7"/>
                    <a:pt x="21" y="4"/>
                  </a:cubicBezTo>
                  <a:cubicBezTo>
                    <a:pt x="11" y="0"/>
                    <a:pt x="3" y="4"/>
                    <a:pt x="1" y="14"/>
                  </a:cubicBezTo>
                  <a:cubicBezTo>
                    <a:pt x="0" y="24"/>
                    <a:pt x="20" y="35"/>
                    <a:pt x="28" y="2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2" name="Freeform 1654">
              <a:extLst>
                <a:ext uri="{FF2B5EF4-FFF2-40B4-BE49-F238E27FC236}">
                  <a16:creationId xmlns:a16="http://schemas.microsoft.com/office/drawing/2014/main" id="{620BAC1F-85B7-402F-BD83-A6EAB1023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740"/>
              <a:ext cx="63" cy="57"/>
            </a:xfrm>
            <a:custGeom>
              <a:avLst/>
              <a:gdLst>
                <a:gd name="T0" fmla="*/ 285 w 25"/>
                <a:gd name="T1" fmla="*/ 0 h 23"/>
                <a:gd name="T2" fmla="*/ 305 w 25"/>
                <a:gd name="T3" fmla="*/ 228 h 23"/>
                <a:gd name="T4" fmla="*/ 0 w 25"/>
                <a:gd name="T5" fmla="*/ 245 h 23"/>
                <a:gd name="T6" fmla="*/ 318 w 25"/>
                <a:gd name="T7" fmla="*/ 228 h 23"/>
                <a:gd name="T8" fmla="*/ 285 w 25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18" y="0"/>
                  </a:moveTo>
                  <a:cubicBezTo>
                    <a:pt x="23" y="4"/>
                    <a:pt x="24" y="10"/>
                    <a:pt x="19" y="15"/>
                  </a:cubicBezTo>
                  <a:cubicBezTo>
                    <a:pt x="15" y="22"/>
                    <a:pt x="6" y="21"/>
                    <a:pt x="0" y="16"/>
                  </a:cubicBezTo>
                  <a:cubicBezTo>
                    <a:pt x="5" y="21"/>
                    <a:pt x="15" y="23"/>
                    <a:pt x="20" y="15"/>
                  </a:cubicBezTo>
                  <a:cubicBezTo>
                    <a:pt x="25" y="10"/>
                    <a:pt x="23" y="4"/>
                    <a:pt x="18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3" name="Freeform 1655">
              <a:extLst>
                <a:ext uri="{FF2B5EF4-FFF2-40B4-BE49-F238E27FC236}">
                  <a16:creationId xmlns:a16="http://schemas.microsoft.com/office/drawing/2014/main" id="{BAD41C99-1683-4E97-BE6E-5BF8FCDCA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3727"/>
              <a:ext cx="45" cy="58"/>
            </a:xfrm>
            <a:custGeom>
              <a:avLst/>
              <a:gdLst>
                <a:gd name="T0" fmla="*/ 95 w 18"/>
                <a:gd name="T1" fmla="*/ 351 h 23"/>
                <a:gd name="T2" fmla="*/ 33 w 18"/>
                <a:gd name="T3" fmla="*/ 209 h 23"/>
                <a:gd name="T4" fmla="*/ 283 w 18"/>
                <a:gd name="T5" fmla="*/ 33 h 23"/>
                <a:gd name="T6" fmla="*/ 270 w 18"/>
                <a:gd name="T7" fmla="*/ 33 h 23"/>
                <a:gd name="T8" fmla="*/ 20 w 18"/>
                <a:gd name="T9" fmla="*/ 192 h 23"/>
                <a:gd name="T10" fmla="*/ 95 w 18"/>
                <a:gd name="T11" fmla="*/ 351 h 23"/>
                <a:gd name="T12" fmla="*/ 95 w 18"/>
                <a:gd name="T13" fmla="*/ 35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3">
                  <a:moveTo>
                    <a:pt x="6" y="22"/>
                  </a:moveTo>
                  <a:cubicBezTo>
                    <a:pt x="3" y="19"/>
                    <a:pt x="1" y="16"/>
                    <a:pt x="2" y="13"/>
                  </a:cubicBezTo>
                  <a:cubicBezTo>
                    <a:pt x="3" y="4"/>
                    <a:pt x="10" y="0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9" y="0"/>
                    <a:pt x="2" y="3"/>
                    <a:pt x="1" y="12"/>
                  </a:cubicBezTo>
                  <a:cubicBezTo>
                    <a:pt x="0" y="15"/>
                    <a:pt x="3" y="19"/>
                    <a:pt x="6" y="22"/>
                  </a:cubicBezTo>
                  <a:cubicBezTo>
                    <a:pt x="7" y="23"/>
                    <a:pt x="7" y="23"/>
                    <a:pt x="6" y="2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4" name="Freeform 1656">
              <a:extLst>
                <a:ext uri="{FF2B5EF4-FFF2-40B4-BE49-F238E27FC236}">
                  <a16:creationId xmlns:a16="http://schemas.microsoft.com/office/drawing/2014/main" id="{0F7A4D7F-6697-4D02-B0A8-933A85DF0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3737"/>
              <a:ext cx="50" cy="45"/>
            </a:xfrm>
            <a:custGeom>
              <a:avLst/>
              <a:gdLst>
                <a:gd name="T0" fmla="*/ 20 w 20"/>
                <a:gd name="T1" fmla="*/ 145 h 18"/>
                <a:gd name="T2" fmla="*/ 250 w 20"/>
                <a:gd name="T3" fmla="*/ 238 h 18"/>
                <a:gd name="T4" fmla="*/ 208 w 20"/>
                <a:gd name="T5" fmla="*/ 33 h 18"/>
                <a:gd name="T6" fmla="*/ 20 w 20"/>
                <a:gd name="T7" fmla="*/ 14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8">
                  <a:moveTo>
                    <a:pt x="1" y="9"/>
                  </a:moveTo>
                  <a:cubicBezTo>
                    <a:pt x="3" y="16"/>
                    <a:pt x="12" y="18"/>
                    <a:pt x="16" y="15"/>
                  </a:cubicBezTo>
                  <a:cubicBezTo>
                    <a:pt x="20" y="11"/>
                    <a:pt x="19" y="2"/>
                    <a:pt x="13" y="2"/>
                  </a:cubicBezTo>
                  <a:cubicBezTo>
                    <a:pt x="4" y="0"/>
                    <a:pt x="0" y="4"/>
                    <a:pt x="1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5" name="Freeform 1657">
              <a:extLst>
                <a:ext uri="{FF2B5EF4-FFF2-40B4-BE49-F238E27FC236}">
                  <a16:creationId xmlns:a16="http://schemas.microsoft.com/office/drawing/2014/main" id="{F6E583DA-21EC-4E3B-9765-9F3DC7F5F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3745"/>
              <a:ext cx="42" cy="35"/>
            </a:xfrm>
            <a:custGeom>
              <a:avLst/>
              <a:gdLst>
                <a:gd name="T0" fmla="*/ 183 w 17"/>
                <a:gd name="T1" fmla="*/ 0 h 14"/>
                <a:gd name="T2" fmla="*/ 183 w 17"/>
                <a:gd name="T3" fmla="*/ 175 h 14"/>
                <a:gd name="T4" fmla="*/ 0 w 17"/>
                <a:gd name="T5" fmla="*/ 158 h 14"/>
                <a:gd name="T6" fmla="*/ 195 w 17"/>
                <a:gd name="T7" fmla="*/ 188 h 14"/>
                <a:gd name="T8" fmla="*/ 183 w 1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12" y="0"/>
                  </a:moveTo>
                  <a:cubicBezTo>
                    <a:pt x="15" y="3"/>
                    <a:pt x="15" y="8"/>
                    <a:pt x="12" y="11"/>
                  </a:cubicBezTo>
                  <a:cubicBezTo>
                    <a:pt x="9" y="13"/>
                    <a:pt x="4" y="13"/>
                    <a:pt x="0" y="10"/>
                  </a:cubicBezTo>
                  <a:cubicBezTo>
                    <a:pt x="4" y="14"/>
                    <a:pt x="10" y="14"/>
                    <a:pt x="13" y="12"/>
                  </a:cubicBezTo>
                  <a:cubicBezTo>
                    <a:pt x="17" y="9"/>
                    <a:pt x="16" y="2"/>
                    <a:pt x="12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6" name="Freeform 1658">
              <a:extLst>
                <a:ext uri="{FF2B5EF4-FFF2-40B4-BE49-F238E27FC236}">
                  <a16:creationId xmlns:a16="http://schemas.microsoft.com/office/drawing/2014/main" id="{14B432BB-D026-4406-86FD-D3C741D7B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740"/>
              <a:ext cx="20" cy="12"/>
            </a:xfrm>
            <a:custGeom>
              <a:avLst/>
              <a:gdLst>
                <a:gd name="T0" fmla="*/ 125 w 8"/>
                <a:gd name="T1" fmla="*/ 0 h 5"/>
                <a:gd name="T2" fmla="*/ 0 w 8"/>
                <a:gd name="T3" fmla="*/ 70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4" y="0"/>
                    <a:pt x="1" y="2"/>
                    <a:pt x="0" y="5"/>
                  </a:cubicBezTo>
                  <a:cubicBezTo>
                    <a:pt x="2" y="4"/>
                    <a:pt x="3" y="1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7" name="Freeform 1659">
              <a:extLst>
                <a:ext uri="{FF2B5EF4-FFF2-40B4-BE49-F238E27FC236}">
                  <a16:creationId xmlns:a16="http://schemas.microsoft.com/office/drawing/2014/main" id="{4F02853E-4C2A-437F-B4B1-15DA58B00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3755"/>
              <a:ext cx="33" cy="27"/>
            </a:xfrm>
            <a:custGeom>
              <a:avLst/>
              <a:gdLst>
                <a:gd name="T0" fmla="*/ 180 w 13"/>
                <a:gd name="T1" fmla="*/ 0 h 11"/>
                <a:gd name="T2" fmla="*/ 0 w 13"/>
                <a:gd name="T3" fmla="*/ 133 h 11"/>
                <a:gd name="T4" fmla="*/ 180 w 1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cubicBezTo>
                    <a:pt x="11" y="3"/>
                    <a:pt x="11" y="11"/>
                    <a:pt x="0" y="9"/>
                  </a:cubicBezTo>
                  <a:cubicBezTo>
                    <a:pt x="5" y="11"/>
                    <a:pt x="13" y="11"/>
                    <a:pt x="11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8" name="Freeform 1660">
              <a:extLst>
                <a:ext uri="{FF2B5EF4-FFF2-40B4-BE49-F238E27FC236}">
                  <a16:creationId xmlns:a16="http://schemas.microsoft.com/office/drawing/2014/main" id="{F0FFA012-2DC6-420D-BF8B-D1A762ACE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3722"/>
              <a:ext cx="85" cy="88"/>
            </a:xfrm>
            <a:custGeom>
              <a:avLst/>
              <a:gdLst>
                <a:gd name="T0" fmla="*/ 438 w 34"/>
                <a:gd name="T1" fmla="*/ 367 h 35"/>
                <a:gd name="T2" fmla="*/ 333 w 34"/>
                <a:gd name="T3" fmla="*/ 63 h 35"/>
                <a:gd name="T4" fmla="*/ 20 w 34"/>
                <a:gd name="T5" fmla="*/ 221 h 35"/>
                <a:gd name="T6" fmla="*/ 438 w 34"/>
                <a:gd name="T7" fmla="*/ 36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28" y="23"/>
                  </a:moveTo>
                  <a:cubicBezTo>
                    <a:pt x="34" y="16"/>
                    <a:pt x="30" y="7"/>
                    <a:pt x="21" y="4"/>
                  </a:cubicBezTo>
                  <a:cubicBezTo>
                    <a:pt x="11" y="0"/>
                    <a:pt x="3" y="4"/>
                    <a:pt x="1" y="14"/>
                  </a:cubicBezTo>
                  <a:cubicBezTo>
                    <a:pt x="0" y="24"/>
                    <a:pt x="20" y="35"/>
                    <a:pt x="28" y="2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9" name="Freeform 1661">
              <a:extLst>
                <a:ext uri="{FF2B5EF4-FFF2-40B4-BE49-F238E27FC236}">
                  <a16:creationId xmlns:a16="http://schemas.microsoft.com/office/drawing/2014/main" id="{A131A2A1-F20A-442F-9532-0648D8183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742"/>
              <a:ext cx="45" cy="38"/>
            </a:xfrm>
            <a:custGeom>
              <a:avLst/>
              <a:gdLst>
                <a:gd name="T0" fmla="*/ 188 w 18"/>
                <a:gd name="T1" fmla="*/ 0 h 15"/>
                <a:gd name="T2" fmla="*/ 270 w 18"/>
                <a:gd name="T3" fmla="*/ 84 h 15"/>
                <a:gd name="T4" fmla="*/ 238 w 18"/>
                <a:gd name="T5" fmla="*/ 213 h 15"/>
                <a:gd name="T6" fmla="*/ 95 w 18"/>
                <a:gd name="T7" fmla="*/ 225 h 15"/>
                <a:gd name="T8" fmla="*/ 0 w 18"/>
                <a:gd name="T9" fmla="*/ 117 h 15"/>
                <a:gd name="T10" fmla="*/ 95 w 18"/>
                <a:gd name="T11" fmla="*/ 225 h 15"/>
                <a:gd name="T12" fmla="*/ 238 w 18"/>
                <a:gd name="T13" fmla="*/ 213 h 15"/>
                <a:gd name="T14" fmla="*/ 270 w 18"/>
                <a:gd name="T15" fmla="*/ 84 h 15"/>
                <a:gd name="T16" fmla="*/ 188 w 18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5">
                  <a:moveTo>
                    <a:pt x="12" y="0"/>
                  </a:moveTo>
                  <a:cubicBezTo>
                    <a:pt x="14" y="0"/>
                    <a:pt x="16" y="2"/>
                    <a:pt x="17" y="5"/>
                  </a:cubicBezTo>
                  <a:cubicBezTo>
                    <a:pt x="18" y="8"/>
                    <a:pt x="17" y="11"/>
                    <a:pt x="15" y="13"/>
                  </a:cubicBezTo>
                  <a:cubicBezTo>
                    <a:pt x="13" y="14"/>
                    <a:pt x="10" y="15"/>
                    <a:pt x="6" y="14"/>
                  </a:cubicBezTo>
                  <a:cubicBezTo>
                    <a:pt x="3" y="13"/>
                    <a:pt x="1" y="10"/>
                    <a:pt x="0" y="7"/>
                  </a:cubicBezTo>
                  <a:cubicBezTo>
                    <a:pt x="1" y="10"/>
                    <a:pt x="3" y="13"/>
                    <a:pt x="6" y="14"/>
                  </a:cubicBezTo>
                  <a:cubicBezTo>
                    <a:pt x="10" y="15"/>
                    <a:pt x="13" y="15"/>
                    <a:pt x="15" y="13"/>
                  </a:cubicBezTo>
                  <a:cubicBezTo>
                    <a:pt x="17" y="11"/>
                    <a:pt x="18" y="8"/>
                    <a:pt x="17" y="5"/>
                  </a:cubicBezTo>
                  <a:cubicBezTo>
                    <a:pt x="16" y="2"/>
                    <a:pt x="14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0" name="Freeform 1662">
              <a:extLst>
                <a:ext uri="{FF2B5EF4-FFF2-40B4-BE49-F238E27FC236}">
                  <a16:creationId xmlns:a16="http://schemas.microsoft.com/office/drawing/2014/main" id="{E9DE4C8C-9E02-46C9-BFB1-847E9A095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3622"/>
              <a:ext cx="85" cy="78"/>
            </a:xfrm>
            <a:custGeom>
              <a:avLst/>
              <a:gdLst>
                <a:gd name="T0" fmla="*/ 488 w 34"/>
                <a:gd name="T1" fmla="*/ 254 h 31"/>
                <a:gd name="T2" fmla="*/ 270 w 34"/>
                <a:gd name="T3" fmla="*/ 20 h 31"/>
                <a:gd name="T4" fmla="*/ 33 w 34"/>
                <a:gd name="T5" fmla="*/ 284 h 31"/>
                <a:gd name="T6" fmla="*/ 488 w 34"/>
                <a:gd name="T7" fmla="*/ 2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31" y="16"/>
                  </a:moveTo>
                  <a:cubicBezTo>
                    <a:pt x="34" y="8"/>
                    <a:pt x="28" y="0"/>
                    <a:pt x="17" y="1"/>
                  </a:cubicBezTo>
                  <a:cubicBezTo>
                    <a:pt x="7" y="1"/>
                    <a:pt x="0" y="8"/>
                    <a:pt x="2" y="18"/>
                  </a:cubicBezTo>
                  <a:cubicBezTo>
                    <a:pt x="4" y="28"/>
                    <a:pt x="28" y="31"/>
                    <a:pt x="31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1" name="Freeform 1663">
              <a:extLst>
                <a:ext uri="{FF2B5EF4-FFF2-40B4-BE49-F238E27FC236}">
                  <a16:creationId xmlns:a16="http://schemas.microsoft.com/office/drawing/2014/main" id="{DC4C14EF-E186-4070-A36B-3CE322E41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3627"/>
              <a:ext cx="55" cy="63"/>
            </a:xfrm>
            <a:custGeom>
              <a:avLst/>
              <a:gdLst>
                <a:gd name="T0" fmla="*/ 175 w 22"/>
                <a:gd name="T1" fmla="*/ 0 h 25"/>
                <a:gd name="T2" fmla="*/ 283 w 22"/>
                <a:gd name="T3" fmla="*/ 222 h 25"/>
                <a:gd name="T4" fmla="*/ 0 w 22"/>
                <a:gd name="T5" fmla="*/ 368 h 25"/>
                <a:gd name="T6" fmla="*/ 313 w 22"/>
                <a:gd name="T7" fmla="*/ 222 h 25"/>
                <a:gd name="T8" fmla="*/ 175 w 22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11" y="0"/>
                  </a:moveTo>
                  <a:cubicBezTo>
                    <a:pt x="17" y="2"/>
                    <a:pt x="21" y="8"/>
                    <a:pt x="18" y="14"/>
                  </a:cubicBezTo>
                  <a:cubicBezTo>
                    <a:pt x="16" y="23"/>
                    <a:pt x="7" y="25"/>
                    <a:pt x="0" y="23"/>
                  </a:cubicBezTo>
                  <a:cubicBezTo>
                    <a:pt x="7" y="25"/>
                    <a:pt x="17" y="23"/>
                    <a:pt x="20" y="14"/>
                  </a:cubicBezTo>
                  <a:cubicBezTo>
                    <a:pt x="22" y="8"/>
                    <a:pt x="18" y="2"/>
                    <a:pt x="11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2" name="Freeform 1664">
              <a:extLst>
                <a:ext uri="{FF2B5EF4-FFF2-40B4-BE49-F238E27FC236}">
                  <a16:creationId xmlns:a16="http://schemas.microsoft.com/office/drawing/2014/main" id="{AF31276D-3172-4C27-99DA-984996E5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3625"/>
              <a:ext cx="37" cy="60"/>
            </a:xfrm>
            <a:custGeom>
              <a:avLst/>
              <a:gdLst>
                <a:gd name="T0" fmla="*/ 153 w 15"/>
                <a:gd name="T1" fmla="*/ 375 h 24"/>
                <a:gd name="T2" fmla="*/ 42 w 15"/>
                <a:gd name="T3" fmla="*/ 270 h 24"/>
                <a:gd name="T4" fmla="*/ 212 w 15"/>
                <a:gd name="T5" fmla="*/ 20 h 24"/>
                <a:gd name="T6" fmla="*/ 212 w 15"/>
                <a:gd name="T7" fmla="*/ 20 h 24"/>
                <a:gd name="T8" fmla="*/ 30 w 15"/>
                <a:gd name="T9" fmla="*/ 270 h 24"/>
                <a:gd name="T10" fmla="*/ 165 w 15"/>
                <a:gd name="T11" fmla="*/ 375 h 24"/>
                <a:gd name="T12" fmla="*/ 153 w 15"/>
                <a:gd name="T13" fmla="*/ 37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4">
                  <a:moveTo>
                    <a:pt x="10" y="24"/>
                  </a:moveTo>
                  <a:cubicBezTo>
                    <a:pt x="7" y="23"/>
                    <a:pt x="4" y="20"/>
                    <a:pt x="3" y="17"/>
                  </a:cubicBezTo>
                  <a:cubicBezTo>
                    <a:pt x="1" y="8"/>
                    <a:pt x="6" y="2"/>
                    <a:pt x="14" y="1"/>
                  </a:cubicBezTo>
                  <a:cubicBezTo>
                    <a:pt x="15" y="0"/>
                    <a:pt x="15" y="0"/>
                    <a:pt x="14" y="1"/>
                  </a:cubicBezTo>
                  <a:cubicBezTo>
                    <a:pt x="5" y="2"/>
                    <a:pt x="0" y="8"/>
                    <a:pt x="2" y="17"/>
                  </a:cubicBezTo>
                  <a:cubicBezTo>
                    <a:pt x="3" y="20"/>
                    <a:pt x="6" y="23"/>
                    <a:pt x="11" y="24"/>
                  </a:cubicBezTo>
                  <a:cubicBezTo>
                    <a:pt x="12" y="24"/>
                    <a:pt x="12" y="24"/>
                    <a:pt x="10" y="24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3" name="Freeform 1665">
              <a:extLst>
                <a:ext uri="{FF2B5EF4-FFF2-40B4-BE49-F238E27FC236}">
                  <a16:creationId xmlns:a16="http://schemas.microsoft.com/office/drawing/2014/main" id="{C4640D34-9AA9-4ED2-B2BF-FF50E487A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3632"/>
              <a:ext cx="55" cy="48"/>
            </a:xfrm>
            <a:custGeom>
              <a:avLst/>
              <a:gdLst>
                <a:gd name="T0" fmla="*/ 33 w 22"/>
                <a:gd name="T1" fmla="*/ 210 h 19"/>
                <a:gd name="T2" fmla="*/ 300 w 22"/>
                <a:gd name="T3" fmla="*/ 210 h 19"/>
                <a:gd name="T4" fmla="*/ 175 w 22"/>
                <a:gd name="T5" fmla="*/ 20 h 19"/>
                <a:gd name="T6" fmla="*/ 33 w 22"/>
                <a:gd name="T7" fmla="*/ 21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2" y="13"/>
                  </a:moveTo>
                  <a:cubicBezTo>
                    <a:pt x="6" y="19"/>
                    <a:pt x="16" y="18"/>
                    <a:pt x="19" y="13"/>
                  </a:cubicBezTo>
                  <a:cubicBezTo>
                    <a:pt x="22" y="8"/>
                    <a:pt x="17" y="0"/>
                    <a:pt x="11" y="1"/>
                  </a:cubicBezTo>
                  <a:cubicBezTo>
                    <a:pt x="2" y="3"/>
                    <a:pt x="0" y="9"/>
                    <a:pt x="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4" name="Freeform 1666">
              <a:extLst>
                <a:ext uri="{FF2B5EF4-FFF2-40B4-BE49-F238E27FC236}">
                  <a16:creationId xmlns:a16="http://schemas.microsoft.com/office/drawing/2014/main" id="{C288D1E4-3852-4821-90C4-0E338FB18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3635"/>
              <a:ext cx="37" cy="42"/>
            </a:xfrm>
            <a:custGeom>
              <a:avLst/>
              <a:gdLst>
                <a:gd name="T0" fmla="*/ 121 w 15"/>
                <a:gd name="T1" fmla="*/ 0 h 17"/>
                <a:gd name="T2" fmla="*/ 183 w 15"/>
                <a:gd name="T3" fmla="*/ 166 h 17"/>
                <a:gd name="T4" fmla="*/ 0 w 15"/>
                <a:gd name="T5" fmla="*/ 225 h 17"/>
                <a:gd name="T6" fmla="*/ 195 w 15"/>
                <a:gd name="T7" fmla="*/ 183 h 17"/>
                <a:gd name="T8" fmla="*/ 121 w 1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8" y="0"/>
                  </a:moveTo>
                  <a:cubicBezTo>
                    <a:pt x="11" y="2"/>
                    <a:pt x="14" y="8"/>
                    <a:pt x="12" y="11"/>
                  </a:cubicBezTo>
                  <a:cubicBezTo>
                    <a:pt x="10" y="15"/>
                    <a:pt x="4" y="16"/>
                    <a:pt x="0" y="15"/>
                  </a:cubicBezTo>
                  <a:cubicBezTo>
                    <a:pt x="5" y="17"/>
                    <a:pt x="11" y="16"/>
                    <a:pt x="13" y="12"/>
                  </a:cubicBezTo>
                  <a:cubicBezTo>
                    <a:pt x="15" y="8"/>
                    <a:pt x="12" y="2"/>
                    <a:pt x="8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5" name="Freeform 1667">
              <a:extLst>
                <a:ext uri="{FF2B5EF4-FFF2-40B4-BE49-F238E27FC236}">
                  <a16:creationId xmlns:a16="http://schemas.microsoft.com/office/drawing/2014/main" id="{6C2B75BE-9899-47DD-A875-E1CC2FF6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3640"/>
              <a:ext cx="15" cy="17"/>
            </a:xfrm>
            <a:custGeom>
              <a:avLst/>
              <a:gdLst>
                <a:gd name="T0" fmla="*/ 95 w 6"/>
                <a:gd name="T1" fmla="*/ 0 h 7"/>
                <a:gd name="T2" fmla="*/ 0 w 6"/>
                <a:gd name="T3" fmla="*/ 100 h 7"/>
                <a:gd name="T4" fmla="*/ 95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1" y="5"/>
                    <a:pt x="2" y="2"/>
                    <a:pt x="6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6" name="Freeform 1668">
              <a:extLst>
                <a:ext uri="{FF2B5EF4-FFF2-40B4-BE49-F238E27FC236}">
                  <a16:creationId xmlns:a16="http://schemas.microsoft.com/office/drawing/2014/main" id="{999D360F-5A98-4106-83E4-6E8A82DFE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3642"/>
              <a:ext cx="30" cy="33"/>
            </a:xfrm>
            <a:custGeom>
              <a:avLst/>
              <a:gdLst>
                <a:gd name="T0" fmla="*/ 95 w 12"/>
                <a:gd name="T1" fmla="*/ 0 h 13"/>
                <a:gd name="T2" fmla="*/ 0 w 12"/>
                <a:gd name="T3" fmla="*/ 213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8" y="4"/>
                    <a:pt x="11" y="12"/>
                    <a:pt x="0" y="13"/>
                  </a:cubicBezTo>
                  <a:cubicBezTo>
                    <a:pt x="5" y="13"/>
                    <a:pt x="12" y="10"/>
                    <a:pt x="6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7" name="Freeform 1669">
              <a:extLst>
                <a:ext uri="{FF2B5EF4-FFF2-40B4-BE49-F238E27FC236}">
                  <a16:creationId xmlns:a16="http://schemas.microsoft.com/office/drawing/2014/main" id="{176CACAC-B59C-48C5-BBF1-119483D47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3622"/>
              <a:ext cx="85" cy="78"/>
            </a:xfrm>
            <a:custGeom>
              <a:avLst/>
              <a:gdLst>
                <a:gd name="T0" fmla="*/ 488 w 34"/>
                <a:gd name="T1" fmla="*/ 254 h 31"/>
                <a:gd name="T2" fmla="*/ 270 w 34"/>
                <a:gd name="T3" fmla="*/ 20 h 31"/>
                <a:gd name="T4" fmla="*/ 33 w 34"/>
                <a:gd name="T5" fmla="*/ 284 h 31"/>
                <a:gd name="T6" fmla="*/ 488 w 34"/>
                <a:gd name="T7" fmla="*/ 2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31" y="16"/>
                  </a:moveTo>
                  <a:cubicBezTo>
                    <a:pt x="34" y="8"/>
                    <a:pt x="28" y="0"/>
                    <a:pt x="17" y="1"/>
                  </a:cubicBezTo>
                  <a:cubicBezTo>
                    <a:pt x="7" y="1"/>
                    <a:pt x="0" y="8"/>
                    <a:pt x="2" y="18"/>
                  </a:cubicBezTo>
                  <a:cubicBezTo>
                    <a:pt x="4" y="28"/>
                    <a:pt x="28" y="31"/>
                    <a:pt x="31" y="16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8" name="Freeform 1670">
              <a:extLst>
                <a:ext uri="{FF2B5EF4-FFF2-40B4-BE49-F238E27FC236}">
                  <a16:creationId xmlns:a16="http://schemas.microsoft.com/office/drawing/2014/main" id="{C1BAEB87-1126-40F8-A0A2-89181E2A2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3635"/>
              <a:ext cx="47" cy="40"/>
            </a:xfrm>
            <a:custGeom>
              <a:avLst/>
              <a:gdLst>
                <a:gd name="T0" fmla="*/ 134 w 19"/>
                <a:gd name="T1" fmla="*/ 0 h 16"/>
                <a:gd name="T2" fmla="*/ 245 w 19"/>
                <a:gd name="T3" fmla="*/ 50 h 16"/>
                <a:gd name="T4" fmla="*/ 257 w 19"/>
                <a:gd name="T5" fmla="*/ 188 h 16"/>
                <a:gd name="T6" fmla="*/ 134 w 19"/>
                <a:gd name="T7" fmla="*/ 250 h 16"/>
                <a:gd name="T8" fmla="*/ 0 w 19"/>
                <a:gd name="T9" fmla="*/ 188 h 16"/>
                <a:gd name="T10" fmla="*/ 134 w 19"/>
                <a:gd name="T11" fmla="*/ 250 h 16"/>
                <a:gd name="T12" fmla="*/ 257 w 19"/>
                <a:gd name="T13" fmla="*/ 188 h 16"/>
                <a:gd name="T14" fmla="*/ 245 w 19"/>
                <a:gd name="T15" fmla="*/ 50 h 16"/>
                <a:gd name="T16" fmla="*/ 134 w 19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6">
                  <a:moveTo>
                    <a:pt x="9" y="0"/>
                  </a:moveTo>
                  <a:cubicBezTo>
                    <a:pt x="11" y="0"/>
                    <a:pt x="14" y="1"/>
                    <a:pt x="16" y="3"/>
                  </a:cubicBezTo>
                  <a:cubicBezTo>
                    <a:pt x="18" y="6"/>
                    <a:pt x="18" y="9"/>
                    <a:pt x="17" y="12"/>
                  </a:cubicBezTo>
                  <a:cubicBezTo>
                    <a:pt x="16" y="14"/>
                    <a:pt x="12" y="16"/>
                    <a:pt x="9" y="16"/>
                  </a:cubicBezTo>
                  <a:cubicBezTo>
                    <a:pt x="5" y="16"/>
                    <a:pt x="2" y="15"/>
                    <a:pt x="0" y="12"/>
                  </a:cubicBezTo>
                  <a:cubicBezTo>
                    <a:pt x="2" y="15"/>
                    <a:pt x="5" y="16"/>
                    <a:pt x="9" y="16"/>
                  </a:cubicBezTo>
                  <a:cubicBezTo>
                    <a:pt x="13" y="16"/>
                    <a:pt x="16" y="14"/>
                    <a:pt x="17" y="12"/>
                  </a:cubicBezTo>
                  <a:cubicBezTo>
                    <a:pt x="19" y="9"/>
                    <a:pt x="18" y="6"/>
                    <a:pt x="16" y="3"/>
                  </a:cubicBezTo>
                  <a:cubicBezTo>
                    <a:pt x="14" y="1"/>
                    <a:pt x="11" y="0"/>
                    <a:pt x="9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9" name="Freeform 1671">
              <a:extLst>
                <a:ext uri="{FF2B5EF4-FFF2-40B4-BE49-F238E27FC236}">
                  <a16:creationId xmlns:a16="http://schemas.microsoft.com/office/drawing/2014/main" id="{3EBC1F87-8283-4C72-9CAC-9A710DE83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447"/>
              <a:ext cx="95" cy="98"/>
            </a:xfrm>
            <a:custGeom>
              <a:avLst/>
              <a:gdLst>
                <a:gd name="T0" fmla="*/ 500 w 38"/>
                <a:gd name="T1" fmla="*/ 397 h 39"/>
                <a:gd name="T2" fmla="*/ 375 w 38"/>
                <a:gd name="T3" fmla="*/ 50 h 39"/>
                <a:gd name="T4" fmla="*/ 33 w 38"/>
                <a:gd name="T5" fmla="*/ 239 h 39"/>
                <a:gd name="T6" fmla="*/ 500 w 38"/>
                <a:gd name="T7" fmla="*/ 397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cubicBezTo>
                    <a:pt x="38" y="17"/>
                    <a:pt x="35" y="7"/>
                    <a:pt x="24" y="3"/>
                  </a:cubicBezTo>
                  <a:cubicBezTo>
                    <a:pt x="13" y="0"/>
                    <a:pt x="4" y="4"/>
                    <a:pt x="2" y="15"/>
                  </a:cubicBezTo>
                  <a:cubicBezTo>
                    <a:pt x="0" y="26"/>
                    <a:pt x="23" y="39"/>
                    <a:pt x="32" y="2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0" name="Freeform 1672">
              <a:extLst>
                <a:ext uri="{FF2B5EF4-FFF2-40B4-BE49-F238E27FC236}">
                  <a16:creationId xmlns:a16="http://schemas.microsoft.com/office/drawing/2014/main" id="{B6A82B94-A747-4D5B-A63F-6C307615D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465"/>
              <a:ext cx="70" cy="65"/>
            </a:xfrm>
            <a:custGeom>
              <a:avLst/>
              <a:gdLst>
                <a:gd name="T0" fmla="*/ 333 w 28"/>
                <a:gd name="T1" fmla="*/ 0 h 26"/>
                <a:gd name="T2" fmla="*/ 345 w 28"/>
                <a:gd name="T3" fmla="*/ 250 h 26"/>
                <a:gd name="T4" fmla="*/ 0 w 28"/>
                <a:gd name="T5" fmla="*/ 283 h 26"/>
                <a:gd name="T6" fmla="*/ 363 w 28"/>
                <a:gd name="T7" fmla="*/ 270 h 26"/>
                <a:gd name="T8" fmla="*/ 333 w 2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">
                  <a:moveTo>
                    <a:pt x="21" y="0"/>
                  </a:moveTo>
                  <a:cubicBezTo>
                    <a:pt x="26" y="4"/>
                    <a:pt x="27" y="11"/>
                    <a:pt x="22" y="16"/>
                  </a:cubicBezTo>
                  <a:cubicBezTo>
                    <a:pt x="17" y="24"/>
                    <a:pt x="7" y="23"/>
                    <a:pt x="0" y="18"/>
                  </a:cubicBezTo>
                  <a:cubicBezTo>
                    <a:pt x="7" y="24"/>
                    <a:pt x="18" y="26"/>
                    <a:pt x="23" y="17"/>
                  </a:cubicBezTo>
                  <a:cubicBezTo>
                    <a:pt x="28" y="11"/>
                    <a:pt x="27" y="4"/>
                    <a:pt x="21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1" name="Freeform 1673">
              <a:extLst>
                <a:ext uri="{FF2B5EF4-FFF2-40B4-BE49-F238E27FC236}">
                  <a16:creationId xmlns:a16="http://schemas.microsoft.com/office/drawing/2014/main" id="{D35A011A-51A0-4679-86E2-C5E1876A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3450"/>
              <a:ext cx="50" cy="65"/>
            </a:xfrm>
            <a:custGeom>
              <a:avLst/>
              <a:gdLst>
                <a:gd name="T0" fmla="*/ 113 w 20"/>
                <a:gd name="T1" fmla="*/ 395 h 26"/>
                <a:gd name="T2" fmla="*/ 33 w 20"/>
                <a:gd name="T3" fmla="*/ 220 h 26"/>
                <a:gd name="T4" fmla="*/ 300 w 20"/>
                <a:gd name="T5" fmla="*/ 33 h 26"/>
                <a:gd name="T6" fmla="*/ 300 w 20"/>
                <a:gd name="T7" fmla="*/ 33 h 26"/>
                <a:gd name="T8" fmla="*/ 20 w 20"/>
                <a:gd name="T9" fmla="*/ 220 h 26"/>
                <a:gd name="T10" fmla="*/ 113 w 20"/>
                <a:gd name="T11" fmla="*/ 395 h 26"/>
                <a:gd name="T12" fmla="*/ 113 w 20"/>
                <a:gd name="T13" fmla="*/ 39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6">
                  <a:moveTo>
                    <a:pt x="7" y="25"/>
                  </a:moveTo>
                  <a:cubicBezTo>
                    <a:pt x="3" y="22"/>
                    <a:pt x="1" y="18"/>
                    <a:pt x="2" y="14"/>
                  </a:cubicBezTo>
                  <a:cubicBezTo>
                    <a:pt x="3" y="5"/>
                    <a:pt x="11" y="1"/>
                    <a:pt x="19" y="2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0" y="0"/>
                    <a:pt x="2" y="4"/>
                    <a:pt x="1" y="14"/>
                  </a:cubicBezTo>
                  <a:cubicBezTo>
                    <a:pt x="0" y="18"/>
                    <a:pt x="3" y="22"/>
                    <a:pt x="7" y="25"/>
                  </a:cubicBezTo>
                  <a:cubicBezTo>
                    <a:pt x="8" y="26"/>
                    <a:pt x="8" y="26"/>
                    <a:pt x="7" y="25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2" name="Freeform 1674">
              <a:extLst>
                <a:ext uri="{FF2B5EF4-FFF2-40B4-BE49-F238E27FC236}">
                  <a16:creationId xmlns:a16="http://schemas.microsoft.com/office/drawing/2014/main" id="{FA452AB9-3CFB-4A9A-863B-F8744628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462"/>
              <a:ext cx="57" cy="50"/>
            </a:xfrm>
            <a:custGeom>
              <a:avLst/>
              <a:gdLst>
                <a:gd name="T0" fmla="*/ 30 w 23"/>
                <a:gd name="T1" fmla="*/ 158 h 20"/>
                <a:gd name="T2" fmla="*/ 278 w 23"/>
                <a:gd name="T3" fmla="*/ 250 h 20"/>
                <a:gd name="T4" fmla="*/ 216 w 23"/>
                <a:gd name="T5" fmla="*/ 33 h 20"/>
                <a:gd name="T6" fmla="*/ 30 w 23"/>
                <a:gd name="T7" fmla="*/ 15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0">
                  <a:moveTo>
                    <a:pt x="2" y="10"/>
                  </a:moveTo>
                  <a:cubicBezTo>
                    <a:pt x="3" y="18"/>
                    <a:pt x="14" y="20"/>
                    <a:pt x="18" y="16"/>
                  </a:cubicBezTo>
                  <a:cubicBezTo>
                    <a:pt x="23" y="12"/>
                    <a:pt x="21" y="2"/>
                    <a:pt x="14" y="2"/>
                  </a:cubicBezTo>
                  <a:cubicBezTo>
                    <a:pt x="5" y="0"/>
                    <a:pt x="0" y="5"/>
                    <a:pt x="2" y="1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3" name="Freeform 1675">
              <a:extLst>
                <a:ext uri="{FF2B5EF4-FFF2-40B4-BE49-F238E27FC236}">
                  <a16:creationId xmlns:a16="http://schemas.microsoft.com/office/drawing/2014/main" id="{DC67E745-A0D1-4AEB-8623-B8F1F2715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3470"/>
              <a:ext cx="45" cy="40"/>
            </a:xfrm>
            <a:custGeom>
              <a:avLst/>
              <a:gdLst>
                <a:gd name="T0" fmla="*/ 208 w 18"/>
                <a:gd name="T1" fmla="*/ 0 h 16"/>
                <a:gd name="T2" fmla="*/ 208 w 18"/>
                <a:gd name="T3" fmla="*/ 188 h 16"/>
                <a:gd name="T4" fmla="*/ 0 w 18"/>
                <a:gd name="T5" fmla="*/ 188 h 16"/>
                <a:gd name="T6" fmla="*/ 220 w 18"/>
                <a:gd name="T7" fmla="*/ 208 h 16"/>
                <a:gd name="T8" fmla="*/ 208 w 1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3" y="0"/>
                  </a:moveTo>
                  <a:cubicBezTo>
                    <a:pt x="16" y="3"/>
                    <a:pt x="17" y="9"/>
                    <a:pt x="13" y="12"/>
                  </a:cubicBezTo>
                  <a:cubicBezTo>
                    <a:pt x="10" y="15"/>
                    <a:pt x="4" y="15"/>
                    <a:pt x="0" y="12"/>
                  </a:cubicBezTo>
                  <a:cubicBezTo>
                    <a:pt x="4" y="16"/>
                    <a:pt x="11" y="16"/>
                    <a:pt x="14" y="13"/>
                  </a:cubicBezTo>
                  <a:cubicBezTo>
                    <a:pt x="18" y="10"/>
                    <a:pt x="18" y="3"/>
                    <a:pt x="13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4" name="Freeform 1676">
              <a:extLst>
                <a:ext uri="{FF2B5EF4-FFF2-40B4-BE49-F238E27FC236}">
                  <a16:creationId xmlns:a16="http://schemas.microsoft.com/office/drawing/2014/main" id="{4820A07D-C2DA-4FF6-B0DC-378920E92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3465"/>
              <a:ext cx="23" cy="15"/>
            </a:xfrm>
            <a:custGeom>
              <a:avLst/>
              <a:gdLst>
                <a:gd name="T0" fmla="*/ 151 w 9"/>
                <a:gd name="T1" fmla="*/ 0 h 6"/>
                <a:gd name="T2" fmla="*/ 0 w 9"/>
                <a:gd name="T3" fmla="*/ 95 h 6"/>
                <a:gd name="T4" fmla="*/ 151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5" y="0"/>
                    <a:pt x="1" y="2"/>
                    <a:pt x="0" y="6"/>
                  </a:cubicBezTo>
                  <a:cubicBezTo>
                    <a:pt x="2" y="4"/>
                    <a:pt x="4" y="1"/>
                    <a:pt x="9" y="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5" name="Freeform 1677">
              <a:extLst>
                <a:ext uri="{FF2B5EF4-FFF2-40B4-BE49-F238E27FC236}">
                  <a16:creationId xmlns:a16="http://schemas.microsoft.com/office/drawing/2014/main" id="{A45311FF-E1D3-453A-A93D-A905BB4CC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480"/>
              <a:ext cx="32" cy="35"/>
            </a:xfrm>
            <a:custGeom>
              <a:avLst/>
              <a:gdLst>
                <a:gd name="T0" fmla="*/ 162 w 13"/>
                <a:gd name="T1" fmla="*/ 0 h 14"/>
                <a:gd name="T2" fmla="*/ 0 w 13"/>
                <a:gd name="T3" fmla="*/ 175 h 14"/>
                <a:gd name="T4" fmla="*/ 162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11" y="0"/>
                  </a:moveTo>
                  <a:cubicBezTo>
                    <a:pt x="12" y="4"/>
                    <a:pt x="11" y="14"/>
                    <a:pt x="0" y="11"/>
                  </a:cubicBezTo>
                  <a:cubicBezTo>
                    <a:pt x="5" y="13"/>
                    <a:pt x="13" y="13"/>
                    <a:pt x="11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6" name="Freeform 1678">
              <a:extLst>
                <a:ext uri="{FF2B5EF4-FFF2-40B4-BE49-F238E27FC236}">
                  <a16:creationId xmlns:a16="http://schemas.microsoft.com/office/drawing/2014/main" id="{9940CA51-F076-427C-A195-D27304DF1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447"/>
              <a:ext cx="95" cy="98"/>
            </a:xfrm>
            <a:custGeom>
              <a:avLst/>
              <a:gdLst>
                <a:gd name="T0" fmla="*/ 500 w 38"/>
                <a:gd name="T1" fmla="*/ 397 h 39"/>
                <a:gd name="T2" fmla="*/ 375 w 38"/>
                <a:gd name="T3" fmla="*/ 50 h 39"/>
                <a:gd name="T4" fmla="*/ 33 w 38"/>
                <a:gd name="T5" fmla="*/ 239 h 39"/>
                <a:gd name="T6" fmla="*/ 500 w 38"/>
                <a:gd name="T7" fmla="*/ 397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cubicBezTo>
                    <a:pt x="38" y="17"/>
                    <a:pt x="35" y="7"/>
                    <a:pt x="24" y="3"/>
                  </a:cubicBezTo>
                  <a:cubicBezTo>
                    <a:pt x="13" y="0"/>
                    <a:pt x="4" y="4"/>
                    <a:pt x="2" y="15"/>
                  </a:cubicBezTo>
                  <a:cubicBezTo>
                    <a:pt x="0" y="26"/>
                    <a:pt x="23" y="39"/>
                    <a:pt x="32" y="2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7" name="Freeform 1679">
              <a:extLst>
                <a:ext uri="{FF2B5EF4-FFF2-40B4-BE49-F238E27FC236}">
                  <a16:creationId xmlns:a16="http://schemas.microsoft.com/office/drawing/2014/main" id="{F840FDD6-8FF5-478C-BB79-E427CCC44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467"/>
              <a:ext cx="50" cy="43"/>
            </a:xfrm>
            <a:custGeom>
              <a:avLst/>
              <a:gdLst>
                <a:gd name="T0" fmla="*/ 188 w 20"/>
                <a:gd name="T1" fmla="*/ 0 h 17"/>
                <a:gd name="T2" fmla="*/ 283 w 20"/>
                <a:gd name="T3" fmla="*/ 83 h 17"/>
                <a:gd name="T4" fmla="*/ 250 w 20"/>
                <a:gd name="T5" fmla="*/ 225 h 17"/>
                <a:gd name="T6" fmla="*/ 113 w 20"/>
                <a:gd name="T7" fmla="*/ 243 h 17"/>
                <a:gd name="T8" fmla="*/ 0 w 20"/>
                <a:gd name="T9" fmla="*/ 129 h 17"/>
                <a:gd name="T10" fmla="*/ 113 w 20"/>
                <a:gd name="T11" fmla="*/ 255 h 17"/>
                <a:gd name="T12" fmla="*/ 270 w 20"/>
                <a:gd name="T13" fmla="*/ 225 h 17"/>
                <a:gd name="T14" fmla="*/ 300 w 20"/>
                <a:gd name="T15" fmla="*/ 83 h 17"/>
                <a:gd name="T16" fmla="*/ 188 w 20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7">
                  <a:moveTo>
                    <a:pt x="12" y="0"/>
                  </a:moveTo>
                  <a:cubicBezTo>
                    <a:pt x="15" y="0"/>
                    <a:pt x="17" y="2"/>
                    <a:pt x="18" y="5"/>
                  </a:cubicBezTo>
                  <a:cubicBezTo>
                    <a:pt x="19" y="9"/>
                    <a:pt x="19" y="12"/>
                    <a:pt x="16" y="14"/>
                  </a:cubicBezTo>
                  <a:cubicBezTo>
                    <a:pt x="14" y="16"/>
                    <a:pt x="10" y="17"/>
                    <a:pt x="7" y="15"/>
                  </a:cubicBezTo>
                  <a:cubicBezTo>
                    <a:pt x="3" y="14"/>
                    <a:pt x="0" y="12"/>
                    <a:pt x="0" y="8"/>
                  </a:cubicBezTo>
                  <a:cubicBezTo>
                    <a:pt x="0" y="12"/>
                    <a:pt x="3" y="14"/>
                    <a:pt x="7" y="16"/>
                  </a:cubicBezTo>
                  <a:cubicBezTo>
                    <a:pt x="10" y="17"/>
                    <a:pt x="14" y="16"/>
                    <a:pt x="17" y="14"/>
                  </a:cubicBezTo>
                  <a:cubicBezTo>
                    <a:pt x="19" y="12"/>
                    <a:pt x="20" y="9"/>
                    <a:pt x="19" y="5"/>
                  </a:cubicBezTo>
                  <a:cubicBezTo>
                    <a:pt x="18" y="2"/>
                    <a:pt x="15" y="0"/>
                    <a:pt x="12" y="0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8" name="Freeform 1680">
              <a:extLst>
                <a:ext uri="{FF2B5EF4-FFF2-40B4-BE49-F238E27FC236}">
                  <a16:creationId xmlns:a16="http://schemas.microsoft.com/office/drawing/2014/main" id="{C629446A-921B-4E69-A599-92AA8E33A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735"/>
              <a:ext cx="95" cy="70"/>
            </a:xfrm>
            <a:custGeom>
              <a:avLst/>
              <a:gdLst>
                <a:gd name="T0" fmla="*/ 63 w 38"/>
                <a:gd name="T1" fmla="*/ 158 h 28"/>
                <a:gd name="T2" fmla="*/ 125 w 38"/>
                <a:gd name="T3" fmla="*/ 375 h 28"/>
                <a:gd name="T4" fmla="*/ 470 w 38"/>
                <a:gd name="T5" fmla="*/ 395 h 28"/>
                <a:gd name="T6" fmla="*/ 583 w 38"/>
                <a:gd name="T7" fmla="*/ 188 h 28"/>
                <a:gd name="T8" fmla="*/ 63 w 38"/>
                <a:gd name="T9" fmla="*/ 1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8">
                  <a:moveTo>
                    <a:pt x="4" y="10"/>
                  </a:moveTo>
                  <a:cubicBezTo>
                    <a:pt x="0" y="15"/>
                    <a:pt x="3" y="21"/>
                    <a:pt x="8" y="24"/>
                  </a:cubicBezTo>
                  <a:cubicBezTo>
                    <a:pt x="14" y="28"/>
                    <a:pt x="23" y="28"/>
                    <a:pt x="30" y="25"/>
                  </a:cubicBezTo>
                  <a:cubicBezTo>
                    <a:pt x="38" y="21"/>
                    <a:pt x="38" y="16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9" name="Freeform 1681">
              <a:extLst>
                <a:ext uri="{FF2B5EF4-FFF2-40B4-BE49-F238E27FC236}">
                  <a16:creationId xmlns:a16="http://schemas.microsoft.com/office/drawing/2014/main" id="{22EF0909-AF00-4E7E-88C2-5C38C3E35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735"/>
              <a:ext cx="83" cy="52"/>
            </a:xfrm>
            <a:custGeom>
              <a:avLst/>
              <a:gdLst>
                <a:gd name="T0" fmla="*/ 0 w 33"/>
                <a:gd name="T1" fmla="*/ 134 h 21"/>
                <a:gd name="T2" fmla="*/ 493 w 33"/>
                <a:gd name="T3" fmla="*/ 183 h 21"/>
                <a:gd name="T4" fmla="*/ 475 w 33"/>
                <a:gd name="T5" fmla="*/ 319 h 21"/>
                <a:gd name="T6" fmla="*/ 506 w 33"/>
                <a:gd name="T7" fmla="*/ 183 h 21"/>
                <a:gd name="T8" fmla="*/ 0 w 33"/>
                <a:gd name="T9" fmla="*/ 13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9"/>
                  </a:moveTo>
                  <a:cubicBezTo>
                    <a:pt x="8" y="1"/>
                    <a:pt x="29" y="3"/>
                    <a:pt x="31" y="12"/>
                  </a:cubicBezTo>
                  <a:cubicBezTo>
                    <a:pt x="32" y="15"/>
                    <a:pt x="32" y="18"/>
                    <a:pt x="30" y="21"/>
                  </a:cubicBezTo>
                  <a:cubicBezTo>
                    <a:pt x="32" y="18"/>
                    <a:pt x="33" y="15"/>
                    <a:pt x="32" y="12"/>
                  </a:cubicBezTo>
                  <a:cubicBezTo>
                    <a:pt x="29" y="2"/>
                    <a:pt x="7" y="0"/>
                    <a:pt x="0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0" name="Freeform 1682">
              <a:extLst>
                <a:ext uri="{FF2B5EF4-FFF2-40B4-BE49-F238E27FC236}">
                  <a16:creationId xmlns:a16="http://schemas.microsoft.com/office/drawing/2014/main" id="{C16A9E1D-9FAB-4B3D-B9EF-D40B088FF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765"/>
              <a:ext cx="70" cy="37"/>
            </a:xfrm>
            <a:custGeom>
              <a:avLst/>
              <a:gdLst>
                <a:gd name="T0" fmla="*/ 438 w 28"/>
                <a:gd name="T1" fmla="*/ 183 h 15"/>
                <a:gd name="T2" fmla="*/ 125 w 28"/>
                <a:gd name="T3" fmla="*/ 165 h 15"/>
                <a:gd name="T4" fmla="*/ 33 w 28"/>
                <a:gd name="T5" fmla="*/ 0 h 15"/>
                <a:gd name="T6" fmla="*/ 125 w 28"/>
                <a:gd name="T7" fmla="*/ 183 h 15"/>
                <a:gd name="T8" fmla="*/ 438 w 28"/>
                <a:gd name="T9" fmla="*/ 183 h 15"/>
                <a:gd name="T10" fmla="*/ 438 w 28"/>
                <a:gd name="T11" fmla="*/ 18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5">
                  <a:moveTo>
                    <a:pt x="28" y="12"/>
                  </a:moveTo>
                  <a:cubicBezTo>
                    <a:pt x="22" y="15"/>
                    <a:pt x="14" y="14"/>
                    <a:pt x="8" y="11"/>
                  </a:cubicBezTo>
                  <a:cubicBezTo>
                    <a:pt x="4" y="8"/>
                    <a:pt x="1" y="4"/>
                    <a:pt x="2" y="0"/>
                  </a:cubicBezTo>
                  <a:cubicBezTo>
                    <a:pt x="0" y="5"/>
                    <a:pt x="3" y="9"/>
                    <a:pt x="8" y="12"/>
                  </a:cubicBezTo>
                  <a:cubicBezTo>
                    <a:pt x="13" y="15"/>
                    <a:pt x="22" y="15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1" name="Freeform 1683">
              <a:extLst>
                <a:ext uri="{FF2B5EF4-FFF2-40B4-BE49-F238E27FC236}">
                  <a16:creationId xmlns:a16="http://schemas.microsoft.com/office/drawing/2014/main" id="{1C397954-F848-49B3-890C-BDE4DA9ED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752"/>
              <a:ext cx="62" cy="35"/>
            </a:xfrm>
            <a:custGeom>
              <a:avLst/>
              <a:gdLst>
                <a:gd name="T0" fmla="*/ 370 w 25"/>
                <a:gd name="T1" fmla="*/ 95 h 14"/>
                <a:gd name="T2" fmla="*/ 136 w 25"/>
                <a:gd name="T3" fmla="*/ 208 h 14"/>
                <a:gd name="T4" fmla="*/ 62 w 25"/>
                <a:gd name="T5" fmla="*/ 63 h 14"/>
                <a:gd name="T6" fmla="*/ 370 w 25"/>
                <a:gd name="T7" fmla="*/ 9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24" y="6"/>
                  </a:moveTo>
                  <a:cubicBezTo>
                    <a:pt x="25" y="12"/>
                    <a:pt x="15" y="14"/>
                    <a:pt x="9" y="13"/>
                  </a:cubicBezTo>
                  <a:cubicBezTo>
                    <a:pt x="3" y="11"/>
                    <a:pt x="0" y="8"/>
                    <a:pt x="4" y="4"/>
                  </a:cubicBezTo>
                  <a:cubicBezTo>
                    <a:pt x="8" y="0"/>
                    <a:pt x="23" y="0"/>
                    <a:pt x="24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2" name="Freeform 1684">
              <a:extLst>
                <a:ext uri="{FF2B5EF4-FFF2-40B4-BE49-F238E27FC236}">
                  <a16:creationId xmlns:a16="http://schemas.microsoft.com/office/drawing/2014/main" id="{599A2FDE-90A8-445A-AD09-C55D40093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3767"/>
              <a:ext cx="60" cy="20"/>
            </a:xfrm>
            <a:custGeom>
              <a:avLst/>
              <a:gdLst>
                <a:gd name="T0" fmla="*/ 125 w 24"/>
                <a:gd name="T1" fmla="*/ 83 h 8"/>
                <a:gd name="T2" fmla="*/ 20 w 24"/>
                <a:gd name="T3" fmla="*/ 0 h 8"/>
                <a:gd name="T4" fmla="*/ 125 w 24"/>
                <a:gd name="T5" fmla="*/ 113 h 8"/>
                <a:gd name="T6" fmla="*/ 363 w 24"/>
                <a:gd name="T7" fmla="*/ 0 h 8"/>
                <a:gd name="T8" fmla="*/ 363 w 24"/>
                <a:gd name="T9" fmla="*/ 0 h 8"/>
                <a:gd name="T10" fmla="*/ 125 w 24"/>
                <a:gd name="T11" fmla="*/ 8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8">
                  <a:moveTo>
                    <a:pt x="8" y="5"/>
                  </a:moveTo>
                  <a:cubicBezTo>
                    <a:pt x="5" y="4"/>
                    <a:pt x="2" y="2"/>
                    <a:pt x="1" y="0"/>
                  </a:cubicBezTo>
                  <a:cubicBezTo>
                    <a:pt x="0" y="3"/>
                    <a:pt x="4" y="6"/>
                    <a:pt x="8" y="7"/>
                  </a:cubicBezTo>
                  <a:cubicBezTo>
                    <a:pt x="14" y="8"/>
                    <a:pt x="24" y="6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4"/>
                    <a:pt x="14" y="6"/>
                    <a:pt x="8" y="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3" name="Freeform 1685">
              <a:extLst>
                <a:ext uri="{FF2B5EF4-FFF2-40B4-BE49-F238E27FC236}">
                  <a16:creationId xmlns:a16="http://schemas.microsoft.com/office/drawing/2014/main" id="{A024AE7C-6202-445D-A95D-9B924ADE2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752"/>
              <a:ext cx="40" cy="10"/>
            </a:xfrm>
            <a:custGeom>
              <a:avLst/>
              <a:gdLst>
                <a:gd name="T0" fmla="*/ 0 w 16"/>
                <a:gd name="T1" fmla="*/ 33 h 4"/>
                <a:gd name="T2" fmla="*/ 250 w 16"/>
                <a:gd name="T3" fmla="*/ 63 h 4"/>
                <a:gd name="T4" fmla="*/ 0 w 16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2"/>
                  </a:moveTo>
                  <a:cubicBezTo>
                    <a:pt x="5" y="1"/>
                    <a:pt x="13" y="0"/>
                    <a:pt x="16" y="4"/>
                  </a:cubicBezTo>
                  <a:cubicBezTo>
                    <a:pt x="15" y="3"/>
                    <a:pt x="7" y="1"/>
                    <a:pt x="0" y="2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4" name="Freeform 1686">
              <a:extLst>
                <a:ext uri="{FF2B5EF4-FFF2-40B4-BE49-F238E27FC236}">
                  <a16:creationId xmlns:a16="http://schemas.microsoft.com/office/drawing/2014/main" id="{CA68DE65-AD9A-4B29-BD5A-1F00D7CC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747"/>
              <a:ext cx="35" cy="15"/>
            </a:xfrm>
            <a:custGeom>
              <a:avLst/>
              <a:gdLst>
                <a:gd name="T0" fmla="*/ 0 w 14"/>
                <a:gd name="T1" fmla="*/ 50 h 6"/>
                <a:gd name="T2" fmla="*/ 220 w 14"/>
                <a:gd name="T3" fmla="*/ 95 h 6"/>
                <a:gd name="T4" fmla="*/ 0 w 14"/>
                <a:gd name="T5" fmla="*/ 5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0" y="3"/>
                  </a:moveTo>
                  <a:cubicBezTo>
                    <a:pt x="3" y="2"/>
                    <a:pt x="11" y="2"/>
                    <a:pt x="14" y="6"/>
                  </a:cubicBezTo>
                  <a:cubicBezTo>
                    <a:pt x="12" y="4"/>
                    <a:pt x="9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5" name="Freeform 1687">
              <a:extLst>
                <a:ext uri="{FF2B5EF4-FFF2-40B4-BE49-F238E27FC236}">
                  <a16:creationId xmlns:a16="http://schemas.microsoft.com/office/drawing/2014/main" id="{5FDF8FEE-129D-4AAF-93DC-D8AC7AB1F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780"/>
              <a:ext cx="38" cy="10"/>
            </a:xfrm>
            <a:custGeom>
              <a:avLst/>
              <a:gdLst>
                <a:gd name="T0" fmla="*/ 0 w 15"/>
                <a:gd name="T1" fmla="*/ 20 h 4"/>
                <a:gd name="T2" fmla="*/ 243 w 15"/>
                <a:gd name="T3" fmla="*/ 0 h 4"/>
                <a:gd name="T4" fmla="*/ 0 w 1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">
                  <a:moveTo>
                    <a:pt x="0" y="1"/>
                  </a:moveTo>
                  <a:cubicBezTo>
                    <a:pt x="2" y="3"/>
                    <a:pt x="10" y="4"/>
                    <a:pt x="15" y="0"/>
                  </a:cubicBezTo>
                  <a:cubicBezTo>
                    <a:pt x="13" y="1"/>
                    <a:pt x="6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6" name="Freeform 1688">
              <a:extLst>
                <a:ext uri="{FF2B5EF4-FFF2-40B4-BE49-F238E27FC236}">
                  <a16:creationId xmlns:a16="http://schemas.microsoft.com/office/drawing/2014/main" id="{651288D3-1A3C-4448-AE98-B92870084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735"/>
              <a:ext cx="95" cy="70"/>
            </a:xfrm>
            <a:custGeom>
              <a:avLst/>
              <a:gdLst>
                <a:gd name="T0" fmla="*/ 63 w 38"/>
                <a:gd name="T1" fmla="*/ 158 h 28"/>
                <a:gd name="T2" fmla="*/ 125 w 38"/>
                <a:gd name="T3" fmla="*/ 375 h 28"/>
                <a:gd name="T4" fmla="*/ 470 w 38"/>
                <a:gd name="T5" fmla="*/ 395 h 28"/>
                <a:gd name="T6" fmla="*/ 583 w 38"/>
                <a:gd name="T7" fmla="*/ 188 h 28"/>
                <a:gd name="T8" fmla="*/ 63 w 38"/>
                <a:gd name="T9" fmla="*/ 1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8">
                  <a:moveTo>
                    <a:pt x="4" y="10"/>
                  </a:moveTo>
                  <a:cubicBezTo>
                    <a:pt x="0" y="15"/>
                    <a:pt x="3" y="21"/>
                    <a:pt x="8" y="24"/>
                  </a:cubicBezTo>
                  <a:cubicBezTo>
                    <a:pt x="14" y="28"/>
                    <a:pt x="23" y="28"/>
                    <a:pt x="30" y="25"/>
                  </a:cubicBezTo>
                  <a:cubicBezTo>
                    <a:pt x="38" y="21"/>
                    <a:pt x="38" y="16"/>
                    <a:pt x="37" y="12"/>
                  </a:cubicBezTo>
                  <a:cubicBezTo>
                    <a:pt x="35" y="2"/>
                    <a:pt x="11" y="0"/>
                    <a:pt x="4" y="1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7" name="Freeform 1689">
              <a:extLst>
                <a:ext uri="{FF2B5EF4-FFF2-40B4-BE49-F238E27FC236}">
                  <a16:creationId xmlns:a16="http://schemas.microsoft.com/office/drawing/2014/main" id="{0153772B-2D1E-48D0-839B-B4A67DF14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3760"/>
              <a:ext cx="55" cy="25"/>
            </a:xfrm>
            <a:custGeom>
              <a:avLst/>
              <a:gdLst>
                <a:gd name="T0" fmla="*/ 0 w 22"/>
                <a:gd name="T1" fmla="*/ 95 h 10"/>
                <a:gd name="T2" fmla="*/ 113 w 22"/>
                <a:gd name="T3" fmla="*/ 145 h 10"/>
                <a:gd name="T4" fmla="*/ 313 w 22"/>
                <a:gd name="T5" fmla="*/ 83 h 10"/>
                <a:gd name="T6" fmla="*/ 345 w 22"/>
                <a:gd name="T7" fmla="*/ 0 h 10"/>
                <a:gd name="T8" fmla="*/ 313 w 22"/>
                <a:gd name="T9" fmla="*/ 83 h 10"/>
                <a:gd name="T10" fmla="*/ 113 w 22"/>
                <a:gd name="T11" fmla="*/ 145 h 10"/>
                <a:gd name="T12" fmla="*/ 0 w 22"/>
                <a:gd name="T13" fmla="*/ 95 h 10"/>
                <a:gd name="T14" fmla="*/ 33 w 22"/>
                <a:gd name="T15" fmla="*/ 33 h 10"/>
                <a:gd name="T16" fmla="*/ 0 w 22"/>
                <a:gd name="T17" fmla="*/ 95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0">
                  <a:moveTo>
                    <a:pt x="0" y="6"/>
                  </a:moveTo>
                  <a:cubicBezTo>
                    <a:pt x="1" y="8"/>
                    <a:pt x="3" y="9"/>
                    <a:pt x="7" y="9"/>
                  </a:cubicBezTo>
                  <a:cubicBezTo>
                    <a:pt x="11" y="10"/>
                    <a:pt x="17" y="8"/>
                    <a:pt x="20" y="5"/>
                  </a:cubicBezTo>
                  <a:cubicBezTo>
                    <a:pt x="21" y="3"/>
                    <a:pt x="22" y="2"/>
                    <a:pt x="22" y="0"/>
                  </a:cubicBezTo>
                  <a:cubicBezTo>
                    <a:pt x="22" y="2"/>
                    <a:pt x="21" y="3"/>
                    <a:pt x="20" y="5"/>
                  </a:cubicBezTo>
                  <a:cubicBezTo>
                    <a:pt x="17" y="8"/>
                    <a:pt x="11" y="9"/>
                    <a:pt x="7" y="9"/>
                  </a:cubicBezTo>
                  <a:cubicBezTo>
                    <a:pt x="4" y="9"/>
                    <a:pt x="1" y="8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0" y="3"/>
                    <a:pt x="0" y="5"/>
                    <a:pt x="0" y="6"/>
                  </a:cubicBezTo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8" name="Freeform 1690">
              <a:extLst>
                <a:ext uri="{FF2B5EF4-FFF2-40B4-BE49-F238E27FC236}">
                  <a16:creationId xmlns:a16="http://schemas.microsoft.com/office/drawing/2014/main" id="{D96D00D2-157A-4562-8E7C-A1F485FB2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17"/>
              <a:ext cx="98" cy="80"/>
            </a:xfrm>
            <a:custGeom>
              <a:avLst/>
              <a:gdLst>
                <a:gd name="T0" fmla="*/ 95 w 98"/>
                <a:gd name="T1" fmla="*/ 0 h 80"/>
                <a:gd name="T2" fmla="*/ 0 w 98"/>
                <a:gd name="T3" fmla="*/ 40 h 80"/>
                <a:gd name="T4" fmla="*/ 98 w 98"/>
                <a:gd name="T5" fmla="*/ 8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80">
                  <a:moveTo>
                    <a:pt x="95" y="0"/>
                  </a:moveTo>
                  <a:lnTo>
                    <a:pt x="0" y="40"/>
                  </a:lnTo>
                  <a:lnTo>
                    <a:pt x="98" y="8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9" name="Freeform 1691">
              <a:extLst>
                <a:ext uri="{FF2B5EF4-FFF2-40B4-BE49-F238E27FC236}">
                  <a16:creationId xmlns:a16="http://schemas.microsoft.com/office/drawing/2014/main" id="{206A4EA0-B736-45CE-A084-653B7440D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965"/>
              <a:ext cx="105" cy="77"/>
            </a:xfrm>
            <a:custGeom>
              <a:avLst/>
              <a:gdLst>
                <a:gd name="T0" fmla="*/ 80 w 105"/>
                <a:gd name="T1" fmla="*/ 0 h 77"/>
                <a:gd name="T2" fmla="*/ 0 w 105"/>
                <a:gd name="T3" fmla="*/ 70 h 77"/>
                <a:gd name="T4" fmla="*/ 105 w 105"/>
                <a:gd name="T5" fmla="*/ 77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77">
                  <a:moveTo>
                    <a:pt x="80" y="0"/>
                  </a:moveTo>
                  <a:lnTo>
                    <a:pt x="0" y="70"/>
                  </a:lnTo>
                  <a:lnTo>
                    <a:pt x="105" y="77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0" name="Freeform 1692">
              <a:extLst>
                <a:ext uri="{FF2B5EF4-FFF2-40B4-BE49-F238E27FC236}">
                  <a16:creationId xmlns:a16="http://schemas.microsoft.com/office/drawing/2014/main" id="{C5EE2B0C-B36A-45B2-809E-B5354A472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427"/>
              <a:ext cx="103" cy="90"/>
            </a:xfrm>
            <a:custGeom>
              <a:avLst/>
              <a:gdLst>
                <a:gd name="T0" fmla="*/ 103 w 103"/>
                <a:gd name="T1" fmla="*/ 25 h 90"/>
                <a:gd name="T2" fmla="*/ 0 w 103"/>
                <a:gd name="T3" fmla="*/ 0 h 90"/>
                <a:gd name="T4" fmla="*/ 55 w 103"/>
                <a:gd name="T5" fmla="*/ 9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90">
                  <a:moveTo>
                    <a:pt x="103" y="25"/>
                  </a:moveTo>
                  <a:lnTo>
                    <a:pt x="0" y="0"/>
                  </a:lnTo>
                  <a:lnTo>
                    <a:pt x="55" y="9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1" name="Freeform 1693">
              <a:extLst>
                <a:ext uri="{FF2B5EF4-FFF2-40B4-BE49-F238E27FC236}">
                  <a16:creationId xmlns:a16="http://schemas.microsoft.com/office/drawing/2014/main" id="{28771F73-DBFE-4927-A5AD-82FE4FAC8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722"/>
              <a:ext cx="105" cy="80"/>
            </a:xfrm>
            <a:custGeom>
              <a:avLst/>
              <a:gdLst>
                <a:gd name="T0" fmla="*/ 105 w 105"/>
                <a:gd name="T1" fmla="*/ 0 h 80"/>
                <a:gd name="T2" fmla="*/ 0 w 105"/>
                <a:gd name="T3" fmla="*/ 20 h 80"/>
                <a:gd name="T4" fmla="*/ 88 w 105"/>
                <a:gd name="T5" fmla="*/ 8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80">
                  <a:moveTo>
                    <a:pt x="105" y="0"/>
                  </a:moveTo>
                  <a:lnTo>
                    <a:pt x="0" y="20"/>
                  </a:lnTo>
                  <a:lnTo>
                    <a:pt x="88" y="8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2" name="Freeform 1694">
              <a:extLst>
                <a:ext uri="{FF2B5EF4-FFF2-40B4-BE49-F238E27FC236}">
                  <a16:creationId xmlns:a16="http://schemas.microsoft.com/office/drawing/2014/main" id="{9E41F9FC-1B3F-431F-8692-D940AC08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870"/>
              <a:ext cx="105" cy="85"/>
            </a:xfrm>
            <a:custGeom>
              <a:avLst/>
              <a:gdLst>
                <a:gd name="T0" fmla="*/ 65 w 105"/>
                <a:gd name="T1" fmla="*/ 0 h 85"/>
                <a:gd name="T2" fmla="*/ 0 w 105"/>
                <a:gd name="T3" fmla="*/ 85 h 85"/>
                <a:gd name="T4" fmla="*/ 105 w 105"/>
                <a:gd name="T5" fmla="*/ 7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85">
                  <a:moveTo>
                    <a:pt x="65" y="0"/>
                  </a:moveTo>
                  <a:lnTo>
                    <a:pt x="0" y="85"/>
                  </a:lnTo>
                  <a:lnTo>
                    <a:pt x="105" y="70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3" name="Freeform 1695">
              <a:extLst>
                <a:ext uri="{FF2B5EF4-FFF2-40B4-BE49-F238E27FC236}">
                  <a16:creationId xmlns:a16="http://schemas.microsoft.com/office/drawing/2014/main" id="{7ED663EF-69DE-4345-A7D3-FA623229E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222"/>
              <a:ext cx="100" cy="93"/>
            </a:xfrm>
            <a:custGeom>
              <a:avLst/>
              <a:gdLst>
                <a:gd name="T0" fmla="*/ 100 w 100"/>
                <a:gd name="T1" fmla="*/ 30 h 93"/>
                <a:gd name="T2" fmla="*/ 0 w 100"/>
                <a:gd name="T3" fmla="*/ 0 h 93"/>
                <a:gd name="T4" fmla="*/ 50 w 100"/>
                <a:gd name="T5" fmla="*/ 93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93">
                  <a:moveTo>
                    <a:pt x="100" y="30"/>
                  </a:moveTo>
                  <a:lnTo>
                    <a:pt x="0" y="0"/>
                  </a:lnTo>
                  <a:lnTo>
                    <a:pt x="50" y="93"/>
                  </a:ln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5" name="Text Box 1696">
            <a:extLst>
              <a:ext uri="{FF2B5EF4-FFF2-40B4-BE49-F238E27FC236}">
                <a16:creationId xmlns:a16="http://schemas.microsoft.com/office/drawing/2014/main" id="{7EADCE22-324D-4EC6-BE21-36E469C461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5068888"/>
            <a:ext cx="15938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Normal capillaries</a:t>
            </a:r>
          </a:p>
        </p:txBody>
      </p:sp>
      <p:sp>
        <p:nvSpPr>
          <p:cNvPr id="20486" name="Text Box 1697">
            <a:extLst>
              <a:ext uri="{FF2B5EF4-FFF2-40B4-BE49-F238E27FC236}">
                <a16:creationId xmlns:a16="http://schemas.microsoft.com/office/drawing/2014/main" id="{4F623565-BDF7-444B-9D9B-665D0BE89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1713" y="5051425"/>
            <a:ext cx="15335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Edema formation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AB6266EC-E253-40D8-9E9A-224DF26E19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600"/>
              <a:t>Blood pressure</a:t>
            </a:r>
            <a:br>
              <a:rPr lang="fr-FR" altLang="x-none" sz="2600"/>
            </a:br>
            <a:r>
              <a:rPr lang="fr-FR" altLang="x-none" sz="2600"/>
              <a:t>measurement (1)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10791CED-50B3-4175-8A0B-9533E5096E0C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752600"/>
            <a:ext cx="5029200" cy="3860800"/>
            <a:chOff x="1248" y="1104"/>
            <a:chExt cx="3168" cy="2432"/>
          </a:xfrm>
        </p:grpSpPr>
        <p:grpSp>
          <p:nvGrpSpPr>
            <p:cNvPr id="38919" name="Group 4">
              <a:extLst>
                <a:ext uri="{FF2B5EF4-FFF2-40B4-BE49-F238E27FC236}">
                  <a16:creationId xmlns:a16="http://schemas.microsoft.com/office/drawing/2014/main" id="{F03A0914-2FD5-4DB8-92CE-A69EB0153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48" y="1104"/>
              <a:ext cx="3168" cy="2344"/>
              <a:chOff x="1248" y="1104"/>
              <a:chExt cx="3168" cy="2344"/>
            </a:xfrm>
          </p:grpSpPr>
          <p:sp>
            <p:nvSpPr>
              <p:cNvPr id="39138" name="Freeform 5">
                <a:extLst>
                  <a:ext uri="{FF2B5EF4-FFF2-40B4-BE49-F238E27FC236}">
                    <a16:creationId xmlns:a16="http://schemas.microsoft.com/office/drawing/2014/main" id="{E4D56D10-5B1E-4963-9D46-FD814394A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209"/>
                <a:ext cx="885" cy="252"/>
              </a:xfrm>
              <a:custGeom>
                <a:avLst/>
                <a:gdLst>
                  <a:gd name="T0" fmla="*/ 904 w 513"/>
                  <a:gd name="T1" fmla="*/ 0 h 137"/>
                  <a:gd name="T2" fmla="*/ 842 w 513"/>
                  <a:gd name="T3" fmla="*/ 20 h 137"/>
                  <a:gd name="T4" fmla="*/ 21 w 513"/>
                  <a:gd name="T5" fmla="*/ 616 h 137"/>
                  <a:gd name="T6" fmla="*/ 28 w 513"/>
                  <a:gd name="T7" fmla="*/ 640 h 137"/>
                  <a:gd name="T8" fmla="*/ 2012 w 513"/>
                  <a:gd name="T9" fmla="*/ 853 h 137"/>
                  <a:gd name="T10" fmla="*/ 2068 w 513"/>
                  <a:gd name="T11" fmla="*/ 809 h 137"/>
                  <a:gd name="T12" fmla="*/ 2627 w 513"/>
                  <a:gd name="T13" fmla="*/ 97 h 137"/>
                  <a:gd name="T14" fmla="*/ 2607 w 513"/>
                  <a:gd name="T15" fmla="*/ 88 h 137"/>
                  <a:gd name="T16" fmla="*/ 904 w 513"/>
                  <a:gd name="T17" fmla="*/ 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3" h="137">
                    <a:moveTo>
                      <a:pt x="176" y="0"/>
                    </a:moveTo>
                    <a:cubicBezTo>
                      <a:pt x="169" y="0"/>
                      <a:pt x="164" y="3"/>
                      <a:pt x="164" y="3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4" y="99"/>
                      <a:pt x="0" y="103"/>
                      <a:pt x="5" y="103"/>
                    </a:cubicBezTo>
                    <a:cubicBezTo>
                      <a:pt x="10" y="104"/>
                      <a:pt x="379" y="137"/>
                      <a:pt x="392" y="137"/>
                    </a:cubicBezTo>
                    <a:cubicBezTo>
                      <a:pt x="397" y="137"/>
                      <a:pt x="399" y="134"/>
                      <a:pt x="403" y="130"/>
                    </a:cubicBezTo>
                    <a:cubicBezTo>
                      <a:pt x="408" y="125"/>
                      <a:pt x="510" y="19"/>
                      <a:pt x="512" y="16"/>
                    </a:cubicBezTo>
                    <a:cubicBezTo>
                      <a:pt x="513" y="14"/>
                      <a:pt x="511" y="14"/>
                      <a:pt x="508" y="14"/>
                    </a:cubicBezTo>
                    <a:cubicBezTo>
                      <a:pt x="505" y="14"/>
                      <a:pt x="220" y="1"/>
                      <a:pt x="176" y="0"/>
                    </a:cubicBezTo>
                    <a:close/>
                  </a:path>
                </a:pathLst>
              </a:custGeom>
              <a:solidFill>
                <a:srgbClr val="E2E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9" name="Freeform 6">
                <a:extLst>
                  <a:ext uri="{FF2B5EF4-FFF2-40B4-BE49-F238E27FC236}">
                    <a16:creationId xmlns:a16="http://schemas.microsoft.com/office/drawing/2014/main" id="{51C45EA3-5799-4BCD-AF0D-3B666AFD4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238"/>
                <a:ext cx="880" cy="258"/>
              </a:xfrm>
              <a:custGeom>
                <a:avLst/>
                <a:gdLst>
                  <a:gd name="T0" fmla="*/ 2003 w 510"/>
                  <a:gd name="T1" fmla="*/ 757 h 140"/>
                  <a:gd name="T2" fmla="*/ 16 w 510"/>
                  <a:gd name="T3" fmla="*/ 544 h 140"/>
                  <a:gd name="T4" fmla="*/ 5 w 510"/>
                  <a:gd name="T5" fmla="*/ 544 h 140"/>
                  <a:gd name="T6" fmla="*/ 5 w 510"/>
                  <a:gd name="T7" fmla="*/ 625 h 140"/>
                  <a:gd name="T8" fmla="*/ 16 w 510"/>
                  <a:gd name="T9" fmla="*/ 662 h 140"/>
                  <a:gd name="T10" fmla="*/ 2003 w 510"/>
                  <a:gd name="T11" fmla="*/ 870 h 140"/>
                  <a:gd name="T12" fmla="*/ 2065 w 510"/>
                  <a:gd name="T13" fmla="*/ 826 h 140"/>
                  <a:gd name="T14" fmla="*/ 2619 w 510"/>
                  <a:gd name="T15" fmla="*/ 112 h 140"/>
                  <a:gd name="T16" fmla="*/ 2619 w 510"/>
                  <a:gd name="T17" fmla="*/ 0 h 140"/>
                  <a:gd name="T18" fmla="*/ 2060 w 510"/>
                  <a:gd name="T19" fmla="*/ 713 h 140"/>
                  <a:gd name="T20" fmla="*/ 2003 w 510"/>
                  <a:gd name="T21" fmla="*/ 757 h 1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0" h="140">
                    <a:moveTo>
                      <a:pt x="390" y="121"/>
                    </a:moveTo>
                    <a:cubicBezTo>
                      <a:pt x="377" y="121"/>
                      <a:pt x="8" y="88"/>
                      <a:pt x="3" y="87"/>
                    </a:cubicBezTo>
                    <a:cubicBezTo>
                      <a:pt x="2" y="87"/>
                      <a:pt x="1" y="87"/>
                      <a:pt x="1" y="87"/>
                    </a:cubicBezTo>
                    <a:cubicBezTo>
                      <a:pt x="1" y="89"/>
                      <a:pt x="1" y="96"/>
                      <a:pt x="1" y="100"/>
                    </a:cubicBezTo>
                    <a:cubicBezTo>
                      <a:pt x="1" y="104"/>
                      <a:pt x="0" y="105"/>
                      <a:pt x="3" y="106"/>
                    </a:cubicBezTo>
                    <a:cubicBezTo>
                      <a:pt x="9" y="106"/>
                      <a:pt x="378" y="139"/>
                      <a:pt x="390" y="139"/>
                    </a:cubicBezTo>
                    <a:cubicBezTo>
                      <a:pt x="395" y="140"/>
                      <a:pt x="397" y="137"/>
                      <a:pt x="402" y="132"/>
                    </a:cubicBezTo>
                    <a:cubicBezTo>
                      <a:pt x="406" y="127"/>
                      <a:pt x="508" y="21"/>
                      <a:pt x="510" y="18"/>
                    </a:cubicBezTo>
                    <a:cubicBezTo>
                      <a:pt x="510" y="0"/>
                      <a:pt x="510" y="0"/>
                      <a:pt x="510" y="0"/>
                    </a:cubicBezTo>
                    <a:cubicBezTo>
                      <a:pt x="508" y="3"/>
                      <a:pt x="406" y="109"/>
                      <a:pt x="401" y="114"/>
                    </a:cubicBezTo>
                    <a:cubicBezTo>
                      <a:pt x="397" y="118"/>
                      <a:pt x="395" y="121"/>
                      <a:pt x="390" y="121"/>
                    </a:cubicBezTo>
                    <a:close/>
                  </a:path>
                </a:pathLst>
              </a:custGeom>
              <a:solidFill>
                <a:srgbClr val="B4C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0" name="Freeform 7">
                <a:extLst>
                  <a:ext uri="{FF2B5EF4-FFF2-40B4-BE49-F238E27FC236}">
                    <a16:creationId xmlns:a16="http://schemas.microsoft.com/office/drawing/2014/main" id="{BC8168D5-3827-4693-AB82-D8606909C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238"/>
                <a:ext cx="204" cy="256"/>
              </a:xfrm>
              <a:custGeom>
                <a:avLst/>
                <a:gdLst>
                  <a:gd name="T0" fmla="*/ 0 w 118"/>
                  <a:gd name="T1" fmla="*/ 867 h 139"/>
                  <a:gd name="T2" fmla="*/ 50 w 118"/>
                  <a:gd name="T3" fmla="*/ 825 h 139"/>
                  <a:gd name="T4" fmla="*/ 610 w 118"/>
                  <a:gd name="T5" fmla="*/ 112 h 139"/>
                  <a:gd name="T6" fmla="*/ 610 w 118"/>
                  <a:gd name="T7" fmla="*/ 0 h 139"/>
                  <a:gd name="T8" fmla="*/ 48 w 118"/>
                  <a:gd name="T9" fmla="*/ 713 h 139"/>
                  <a:gd name="T10" fmla="*/ 0 w 118"/>
                  <a:gd name="T11" fmla="*/ 757 h 139"/>
                  <a:gd name="T12" fmla="*/ 0 w 118"/>
                  <a:gd name="T13" fmla="*/ 867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" h="139">
                    <a:moveTo>
                      <a:pt x="0" y="139"/>
                    </a:moveTo>
                    <a:cubicBezTo>
                      <a:pt x="4" y="139"/>
                      <a:pt x="6" y="136"/>
                      <a:pt x="10" y="132"/>
                    </a:cubicBezTo>
                    <a:cubicBezTo>
                      <a:pt x="14" y="127"/>
                      <a:pt x="116" y="21"/>
                      <a:pt x="118" y="18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6" y="3"/>
                      <a:pt x="14" y="109"/>
                      <a:pt x="9" y="114"/>
                    </a:cubicBezTo>
                    <a:cubicBezTo>
                      <a:pt x="6" y="118"/>
                      <a:pt x="4" y="120"/>
                      <a:pt x="0" y="121"/>
                    </a:cubicBez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8CA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1" name="Freeform 8">
                <a:extLst>
                  <a:ext uri="{FF2B5EF4-FFF2-40B4-BE49-F238E27FC236}">
                    <a16:creationId xmlns:a16="http://schemas.microsoft.com/office/drawing/2014/main" id="{3F189743-7CAB-4D61-A994-1761A798D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662"/>
                <a:ext cx="594" cy="567"/>
              </a:xfrm>
              <a:custGeom>
                <a:avLst/>
                <a:gdLst>
                  <a:gd name="T0" fmla="*/ 62 w 344"/>
                  <a:gd name="T1" fmla="*/ 133 h 308"/>
                  <a:gd name="T2" fmla="*/ 0 w 344"/>
                  <a:gd name="T3" fmla="*/ 1786 h 308"/>
                  <a:gd name="T4" fmla="*/ 71 w 344"/>
                  <a:gd name="T5" fmla="*/ 1834 h 308"/>
                  <a:gd name="T6" fmla="*/ 1699 w 344"/>
                  <a:gd name="T7" fmla="*/ 1922 h 308"/>
                  <a:gd name="T8" fmla="*/ 1720 w 344"/>
                  <a:gd name="T9" fmla="*/ 1841 h 308"/>
                  <a:gd name="T10" fmla="*/ 1772 w 344"/>
                  <a:gd name="T11" fmla="*/ 37 h 308"/>
                  <a:gd name="T12" fmla="*/ 1723 w 344"/>
                  <a:gd name="T13" fmla="*/ 0 h 308"/>
                  <a:gd name="T14" fmla="*/ 104 w 344"/>
                  <a:gd name="T15" fmla="*/ 81 h 308"/>
                  <a:gd name="T16" fmla="*/ 62 w 344"/>
                  <a:gd name="T17" fmla="*/ 13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4" h="308">
                    <a:moveTo>
                      <a:pt x="12" y="21"/>
                    </a:moveTo>
                    <a:cubicBezTo>
                      <a:pt x="12" y="32"/>
                      <a:pt x="1" y="280"/>
                      <a:pt x="0" y="286"/>
                    </a:cubicBezTo>
                    <a:cubicBezTo>
                      <a:pt x="0" y="292"/>
                      <a:pt x="7" y="294"/>
                      <a:pt x="14" y="294"/>
                    </a:cubicBezTo>
                    <a:cubicBezTo>
                      <a:pt x="22" y="294"/>
                      <a:pt x="325" y="308"/>
                      <a:pt x="330" y="308"/>
                    </a:cubicBezTo>
                    <a:cubicBezTo>
                      <a:pt x="335" y="307"/>
                      <a:pt x="334" y="300"/>
                      <a:pt x="334" y="295"/>
                    </a:cubicBezTo>
                    <a:cubicBezTo>
                      <a:pt x="334" y="290"/>
                      <a:pt x="344" y="12"/>
                      <a:pt x="344" y="6"/>
                    </a:cubicBezTo>
                    <a:cubicBezTo>
                      <a:pt x="344" y="0"/>
                      <a:pt x="341" y="0"/>
                      <a:pt x="335" y="0"/>
                    </a:cubicBezTo>
                    <a:cubicBezTo>
                      <a:pt x="329" y="0"/>
                      <a:pt x="27" y="13"/>
                      <a:pt x="20" y="13"/>
                    </a:cubicBezTo>
                    <a:cubicBezTo>
                      <a:pt x="14" y="14"/>
                      <a:pt x="13" y="17"/>
                      <a:pt x="12" y="21"/>
                    </a:cubicBezTo>
                    <a:close/>
                  </a:path>
                </a:pathLst>
              </a:custGeom>
              <a:solidFill>
                <a:srgbClr val="D8E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2" name="Freeform 9">
                <a:extLst>
                  <a:ext uri="{FF2B5EF4-FFF2-40B4-BE49-F238E27FC236}">
                    <a16:creationId xmlns:a16="http://schemas.microsoft.com/office/drawing/2014/main" id="{918D2F51-6439-4523-9152-139534E51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743"/>
                <a:ext cx="525" cy="390"/>
              </a:xfrm>
              <a:custGeom>
                <a:avLst/>
                <a:gdLst>
                  <a:gd name="T0" fmla="*/ 14 w 525"/>
                  <a:gd name="T1" fmla="*/ 18 h 390"/>
                  <a:gd name="T2" fmla="*/ 525 w 525"/>
                  <a:gd name="T3" fmla="*/ 0 h 390"/>
                  <a:gd name="T4" fmla="*/ 511 w 525"/>
                  <a:gd name="T5" fmla="*/ 390 h 390"/>
                  <a:gd name="T6" fmla="*/ 0 w 525"/>
                  <a:gd name="T7" fmla="*/ 372 h 390"/>
                  <a:gd name="T8" fmla="*/ 14 w 525"/>
                  <a:gd name="T9" fmla="*/ 18 h 3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5" h="390">
                    <a:moveTo>
                      <a:pt x="14" y="18"/>
                    </a:moveTo>
                    <a:lnTo>
                      <a:pt x="525" y="0"/>
                    </a:lnTo>
                    <a:lnTo>
                      <a:pt x="511" y="390"/>
                    </a:lnTo>
                    <a:lnTo>
                      <a:pt x="0" y="372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6CC8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3" name="Freeform 10">
                <a:extLst>
                  <a:ext uri="{FF2B5EF4-FFF2-40B4-BE49-F238E27FC236}">
                    <a16:creationId xmlns:a16="http://schemas.microsoft.com/office/drawing/2014/main" id="{BF41C31D-B95E-4F56-B230-0C849E374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745"/>
                <a:ext cx="515" cy="388"/>
              </a:xfrm>
              <a:custGeom>
                <a:avLst/>
                <a:gdLst>
                  <a:gd name="T0" fmla="*/ 13 w 515"/>
                  <a:gd name="T1" fmla="*/ 27 h 388"/>
                  <a:gd name="T2" fmla="*/ 0 w 515"/>
                  <a:gd name="T3" fmla="*/ 359 h 388"/>
                  <a:gd name="T4" fmla="*/ 263 w 515"/>
                  <a:gd name="T5" fmla="*/ 379 h 388"/>
                  <a:gd name="T6" fmla="*/ 501 w 515"/>
                  <a:gd name="T7" fmla="*/ 388 h 388"/>
                  <a:gd name="T8" fmla="*/ 515 w 515"/>
                  <a:gd name="T9" fmla="*/ 0 h 388"/>
                  <a:gd name="T10" fmla="*/ 13 w 515"/>
                  <a:gd name="T11" fmla="*/ 27 h 3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5" h="388">
                    <a:moveTo>
                      <a:pt x="13" y="27"/>
                    </a:moveTo>
                    <a:lnTo>
                      <a:pt x="0" y="359"/>
                    </a:lnTo>
                    <a:lnTo>
                      <a:pt x="263" y="379"/>
                    </a:lnTo>
                    <a:lnTo>
                      <a:pt x="501" y="388"/>
                    </a:lnTo>
                    <a:lnTo>
                      <a:pt x="515" y="0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A8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4" name="Freeform 11">
                <a:extLst>
                  <a:ext uri="{FF2B5EF4-FFF2-40B4-BE49-F238E27FC236}">
                    <a16:creationId xmlns:a16="http://schemas.microsoft.com/office/drawing/2014/main" id="{393A7F02-40B0-47A6-ADF5-E38E6A0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233"/>
                <a:ext cx="695" cy="119"/>
              </a:xfrm>
              <a:custGeom>
                <a:avLst/>
                <a:gdLst>
                  <a:gd name="T0" fmla="*/ 0 w 695"/>
                  <a:gd name="T1" fmla="*/ 82 h 119"/>
                  <a:gd name="T2" fmla="*/ 612 w 695"/>
                  <a:gd name="T3" fmla="*/ 119 h 119"/>
                  <a:gd name="T4" fmla="*/ 695 w 695"/>
                  <a:gd name="T5" fmla="*/ 27 h 119"/>
                  <a:gd name="T6" fmla="*/ 126 w 695"/>
                  <a:gd name="T7" fmla="*/ 0 h 119"/>
                  <a:gd name="T8" fmla="*/ 0 w 695"/>
                  <a:gd name="T9" fmla="*/ 82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5" h="119">
                    <a:moveTo>
                      <a:pt x="0" y="82"/>
                    </a:moveTo>
                    <a:lnTo>
                      <a:pt x="612" y="119"/>
                    </a:lnTo>
                    <a:lnTo>
                      <a:pt x="695" y="27"/>
                    </a:lnTo>
                    <a:lnTo>
                      <a:pt x="126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556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5" name="Freeform 12">
                <a:extLst>
                  <a:ext uri="{FF2B5EF4-FFF2-40B4-BE49-F238E27FC236}">
                    <a16:creationId xmlns:a16="http://schemas.microsoft.com/office/drawing/2014/main" id="{143CFF9A-5761-4AD9-ACEA-1E8C7DF31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348"/>
                <a:ext cx="201" cy="69"/>
              </a:xfrm>
              <a:custGeom>
                <a:avLst/>
                <a:gdLst>
                  <a:gd name="T0" fmla="*/ 80 w 201"/>
                  <a:gd name="T1" fmla="*/ 0 h 69"/>
                  <a:gd name="T2" fmla="*/ 0 w 201"/>
                  <a:gd name="T3" fmla="*/ 58 h 69"/>
                  <a:gd name="T4" fmla="*/ 130 w 201"/>
                  <a:gd name="T5" fmla="*/ 69 h 69"/>
                  <a:gd name="T6" fmla="*/ 201 w 201"/>
                  <a:gd name="T7" fmla="*/ 8 h 69"/>
                  <a:gd name="T8" fmla="*/ 80 w 201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69">
                    <a:moveTo>
                      <a:pt x="80" y="0"/>
                    </a:moveTo>
                    <a:lnTo>
                      <a:pt x="0" y="58"/>
                    </a:lnTo>
                    <a:lnTo>
                      <a:pt x="130" y="69"/>
                    </a:lnTo>
                    <a:lnTo>
                      <a:pt x="201" y="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6F81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6" name="Freeform 13">
                <a:extLst>
                  <a:ext uri="{FF2B5EF4-FFF2-40B4-BE49-F238E27FC236}">
                    <a16:creationId xmlns:a16="http://schemas.microsoft.com/office/drawing/2014/main" id="{DBDE14FB-7B04-4B85-8F4E-0715A8B1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689"/>
                <a:ext cx="49" cy="19"/>
              </a:xfrm>
              <a:custGeom>
                <a:avLst/>
                <a:gdLst>
                  <a:gd name="T0" fmla="*/ 151 w 28"/>
                  <a:gd name="T1" fmla="*/ 29 h 10"/>
                  <a:gd name="T2" fmla="*/ 123 w 28"/>
                  <a:gd name="T3" fmla="*/ 0 h 10"/>
                  <a:gd name="T4" fmla="*/ 21 w 28"/>
                  <a:gd name="T5" fmla="*/ 8 h 10"/>
                  <a:gd name="T6" fmla="*/ 0 w 28"/>
                  <a:gd name="T7" fmla="*/ 36 h 10"/>
                  <a:gd name="T8" fmla="*/ 21 w 28"/>
                  <a:gd name="T9" fmla="*/ 68 h 10"/>
                  <a:gd name="T10" fmla="*/ 130 w 28"/>
                  <a:gd name="T11" fmla="*/ 61 h 10"/>
                  <a:gd name="T12" fmla="*/ 151 w 28"/>
                  <a:gd name="T13" fmla="*/ 2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8" y="4"/>
                    </a:moveTo>
                    <a:cubicBezTo>
                      <a:pt x="28" y="2"/>
                      <a:pt x="26" y="0"/>
                      <a:pt x="2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0" y="8"/>
                      <a:pt x="2" y="10"/>
                      <a:pt x="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6" y="9"/>
                      <a:pt x="28" y="7"/>
                      <a:pt x="28" y="4"/>
                    </a:cubicBezTo>
                    <a:close/>
                  </a:path>
                </a:pathLst>
              </a:custGeom>
              <a:solidFill>
                <a:srgbClr val="3D4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7" name="Freeform 14">
                <a:extLst>
                  <a:ext uri="{FF2B5EF4-FFF2-40B4-BE49-F238E27FC236}">
                    <a16:creationId xmlns:a16="http://schemas.microsoft.com/office/drawing/2014/main" id="{8FE4323D-A9BC-405C-B0EA-0EA845FA4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2457"/>
                <a:ext cx="97" cy="26"/>
              </a:xfrm>
              <a:custGeom>
                <a:avLst/>
                <a:gdLst>
                  <a:gd name="T0" fmla="*/ 0 w 97"/>
                  <a:gd name="T1" fmla="*/ 17 h 26"/>
                  <a:gd name="T2" fmla="*/ 97 w 97"/>
                  <a:gd name="T3" fmla="*/ 26 h 26"/>
                  <a:gd name="T4" fmla="*/ 97 w 97"/>
                  <a:gd name="T5" fmla="*/ 11 h 26"/>
                  <a:gd name="T6" fmla="*/ 0 w 97"/>
                  <a:gd name="T7" fmla="*/ 0 h 26"/>
                  <a:gd name="T8" fmla="*/ 0 w 97"/>
                  <a:gd name="T9" fmla="*/ 17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26">
                    <a:moveTo>
                      <a:pt x="0" y="17"/>
                    </a:moveTo>
                    <a:lnTo>
                      <a:pt x="97" y="26"/>
                    </a:lnTo>
                    <a:lnTo>
                      <a:pt x="97" y="11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3D4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8" name="Freeform 15">
                <a:extLst>
                  <a:ext uri="{FF2B5EF4-FFF2-40B4-BE49-F238E27FC236}">
                    <a16:creationId xmlns:a16="http://schemas.microsoft.com/office/drawing/2014/main" id="{B66F8633-5ACA-42F6-8F2A-4D4F1DF60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348"/>
                <a:ext cx="88" cy="111"/>
              </a:xfrm>
              <a:custGeom>
                <a:avLst/>
                <a:gdLst>
                  <a:gd name="T0" fmla="*/ 262 w 51"/>
                  <a:gd name="T1" fmla="*/ 52 h 60"/>
                  <a:gd name="T2" fmla="*/ 0 w 51"/>
                  <a:gd name="T3" fmla="*/ 379 h 60"/>
                  <a:gd name="T4" fmla="*/ 0 w 51"/>
                  <a:gd name="T5" fmla="*/ 322 h 60"/>
                  <a:gd name="T6" fmla="*/ 262 w 51"/>
                  <a:gd name="T7" fmla="*/ 0 h 60"/>
                  <a:gd name="T8" fmla="*/ 262 w 51"/>
                  <a:gd name="T9" fmla="*/ 52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0">
                    <a:moveTo>
                      <a:pt x="51" y="8"/>
                    </a:moveTo>
                    <a:cubicBezTo>
                      <a:pt x="50" y="10"/>
                      <a:pt x="2" y="57"/>
                      <a:pt x="0" y="6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2" y="49"/>
                      <a:pt x="50" y="1"/>
                      <a:pt x="51" y="0"/>
                    </a:cubicBez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3D4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9" name="Freeform 16">
                <a:extLst>
                  <a:ext uri="{FF2B5EF4-FFF2-40B4-BE49-F238E27FC236}">
                    <a16:creationId xmlns:a16="http://schemas.microsoft.com/office/drawing/2014/main" id="{3312326E-C152-477E-9E2B-9959EDBF3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787"/>
                <a:ext cx="267" cy="309"/>
              </a:xfrm>
              <a:custGeom>
                <a:avLst/>
                <a:gdLst>
                  <a:gd name="T0" fmla="*/ 13 w 267"/>
                  <a:gd name="T1" fmla="*/ 9 h 309"/>
                  <a:gd name="T2" fmla="*/ 267 w 267"/>
                  <a:gd name="T3" fmla="*/ 0 h 309"/>
                  <a:gd name="T4" fmla="*/ 258 w 267"/>
                  <a:gd name="T5" fmla="*/ 309 h 309"/>
                  <a:gd name="T6" fmla="*/ 0 w 267"/>
                  <a:gd name="T7" fmla="*/ 302 h 309"/>
                  <a:gd name="T8" fmla="*/ 13 w 267"/>
                  <a:gd name="T9" fmla="*/ 9 h 3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7" h="309">
                    <a:moveTo>
                      <a:pt x="13" y="9"/>
                    </a:moveTo>
                    <a:lnTo>
                      <a:pt x="267" y="0"/>
                    </a:lnTo>
                    <a:lnTo>
                      <a:pt x="258" y="309"/>
                    </a:lnTo>
                    <a:lnTo>
                      <a:pt x="0" y="302"/>
                    </a:lnTo>
                    <a:lnTo>
                      <a:pt x="13" y="9"/>
                    </a:lnTo>
                    <a:close/>
                  </a:path>
                </a:pathLst>
              </a:custGeom>
              <a:solidFill>
                <a:srgbClr val="E5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0" name="Freeform 17">
                <a:extLst>
                  <a:ext uri="{FF2B5EF4-FFF2-40B4-BE49-F238E27FC236}">
                    <a16:creationId xmlns:a16="http://schemas.microsoft.com/office/drawing/2014/main" id="{70893DC0-4F23-4128-BA05-F1EEA5319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794"/>
                <a:ext cx="256" cy="288"/>
              </a:xfrm>
              <a:custGeom>
                <a:avLst/>
                <a:gdLst>
                  <a:gd name="T0" fmla="*/ 766 w 148"/>
                  <a:gd name="T1" fmla="*/ 0 h 156"/>
                  <a:gd name="T2" fmla="*/ 36 w 148"/>
                  <a:gd name="T3" fmla="*/ 31 h 156"/>
                  <a:gd name="T4" fmla="*/ 0 w 148"/>
                  <a:gd name="T5" fmla="*/ 982 h 156"/>
                  <a:gd name="T6" fmla="*/ 86 w 148"/>
                  <a:gd name="T7" fmla="*/ 105 h 156"/>
                  <a:gd name="T8" fmla="*/ 766 w 148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8" h="156">
                    <a:moveTo>
                      <a:pt x="148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8" y="29"/>
                      <a:pt x="17" y="17"/>
                    </a:cubicBezTo>
                    <a:cubicBezTo>
                      <a:pt x="26" y="6"/>
                      <a:pt x="148" y="0"/>
                      <a:pt x="1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1" name="Freeform 18">
                <a:extLst>
                  <a:ext uri="{FF2B5EF4-FFF2-40B4-BE49-F238E27FC236}">
                    <a16:creationId xmlns:a16="http://schemas.microsoft.com/office/drawing/2014/main" id="{E9C9F07A-3D33-4AB0-AA9D-8C0212778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1502"/>
                <a:ext cx="614" cy="1815"/>
              </a:xfrm>
              <a:custGeom>
                <a:avLst/>
                <a:gdLst>
                  <a:gd name="T0" fmla="*/ 0 w 356"/>
                  <a:gd name="T1" fmla="*/ 2457 h 986"/>
                  <a:gd name="T2" fmla="*/ 0 w 356"/>
                  <a:gd name="T3" fmla="*/ 2450 h 986"/>
                  <a:gd name="T4" fmla="*/ 9 w 356"/>
                  <a:gd name="T5" fmla="*/ 2649 h 986"/>
                  <a:gd name="T6" fmla="*/ 83 w 356"/>
                  <a:gd name="T7" fmla="*/ 3348 h 986"/>
                  <a:gd name="T8" fmla="*/ 283 w 356"/>
                  <a:gd name="T9" fmla="*/ 4110 h 986"/>
                  <a:gd name="T10" fmla="*/ 340 w 356"/>
                  <a:gd name="T11" fmla="*/ 4392 h 986"/>
                  <a:gd name="T12" fmla="*/ 512 w 356"/>
                  <a:gd name="T13" fmla="*/ 4711 h 986"/>
                  <a:gd name="T14" fmla="*/ 1350 w 356"/>
                  <a:gd name="T15" fmla="*/ 6052 h 986"/>
                  <a:gd name="T16" fmla="*/ 1630 w 356"/>
                  <a:gd name="T17" fmla="*/ 6001 h 986"/>
                  <a:gd name="T18" fmla="*/ 1790 w 356"/>
                  <a:gd name="T19" fmla="*/ 5763 h 986"/>
                  <a:gd name="T20" fmla="*/ 1464 w 356"/>
                  <a:gd name="T21" fmla="*/ 4777 h 986"/>
                  <a:gd name="T22" fmla="*/ 1071 w 356"/>
                  <a:gd name="T23" fmla="*/ 3886 h 986"/>
                  <a:gd name="T24" fmla="*/ 935 w 356"/>
                  <a:gd name="T25" fmla="*/ 3345 h 986"/>
                  <a:gd name="T26" fmla="*/ 792 w 356"/>
                  <a:gd name="T27" fmla="*/ 2358 h 986"/>
                  <a:gd name="T28" fmla="*/ 714 w 356"/>
                  <a:gd name="T29" fmla="*/ 1705 h 986"/>
                  <a:gd name="T30" fmla="*/ 643 w 356"/>
                  <a:gd name="T31" fmla="*/ 766 h 986"/>
                  <a:gd name="T32" fmla="*/ 190 w 356"/>
                  <a:gd name="T33" fmla="*/ 0 h 98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56" h="986">
                    <a:moveTo>
                      <a:pt x="0" y="394"/>
                    </a:moveTo>
                    <a:cubicBezTo>
                      <a:pt x="0" y="393"/>
                      <a:pt x="0" y="393"/>
                      <a:pt x="0" y="393"/>
                    </a:cubicBezTo>
                    <a:cubicBezTo>
                      <a:pt x="1" y="407"/>
                      <a:pt x="1" y="418"/>
                      <a:pt x="2" y="425"/>
                    </a:cubicBezTo>
                    <a:cubicBezTo>
                      <a:pt x="5" y="452"/>
                      <a:pt x="9" y="510"/>
                      <a:pt x="16" y="537"/>
                    </a:cubicBezTo>
                    <a:cubicBezTo>
                      <a:pt x="18" y="541"/>
                      <a:pt x="29" y="603"/>
                      <a:pt x="55" y="659"/>
                    </a:cubicBezTo>
                    <a:cubicBezTo>
                      <a:pt x="58" y="670"/>
                      <a:pt x="63" y="694"/>
                      <a:pt x="66" y="704"/>
                    </a:cubicBezTo>
                    <a:cubicBezTo>
                      <a:pt x="73" y="724"/>
                      <a:pt x="91" y="742"/>
                      <a:pt x="100" y="755"/>
                    </a:cubicBezTo>
                    <a:cubicBezTo>
                      <a:pt x="140" y="818"/>
                      <a:pt x="246" y="948"/>
                      <a:pt x="263" y="970"/>
                    </a:cubicBezTo>
                    <a:cubicBezTo>
                      <a:pt x="263" y="970"/>
                      <a:pt x="280" y="986"/>
                      <a:pt x="318" y="962"/>
                    </a:cubicBezTo>
                    <a:cubicBezTo>
                      <a:pt x="356" y="938"/>
                      <a:pt x="349" y="924"/>
                      <a:pt x="349" y="924"/>
                    </a:cubicBezTo>
                    <a:cubicBezTo>
                      <a:pt x="334" y="897"/>
                      <a:pt x="315" y="842"/>
                      <a:pt x="285" y="766"/>
                    </a:cubicBezTo>
                    <a:cubicBezTo>
                      <a:pt x="261" y="704"/>
                      <a:pt x="222" y="643"/>
                      <a:pt x="209" y="623"/>
                    </a:cubicBezTo>
                    <a:cubicBezTo>
                      <a:pt x="192" y="595"/>
                      <a:pt x="184" y="581"/>
                      <a:pt x="182" y="536"/>
                    </a:cubicBezTo>
                    <a:cubicBezTo>
                      <a:pt x="179" y="491"/>
                      <a:pt x="166" y="427"/>
                      <a:pt x="154" y="378"/>
                    </a:cubicBezTo>
                    <a:cubicBezTo>
                      <a:pt x="146" y="329"/>
                      <a:pt x="137" y="295"/>
                      <a:pt x="139" y="273"/>
                    </a:cubicBezTo>
                    <a:cubicBezTo>
                      <a:pt x="146" y="222"/>
                      <a:pt x="135" y="166"/>
                      <a:pt x="125" y="123"/>
                    </a:cubicBezTo>
                    <a:cubicBezTo>
                      <a:pt x="104" y="29"/>
                      <a:pt x="59" y="5"/>
                      <a:pt x="37" y="0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2" name="Freeform 19">
                <a:extLst>
                  <a:ext uri="{FF2B5EF4-FFF2-40B4-BE49-F238E27FC236}">
                    <a16:creationId xmlns:a16="http://schemas.microsoft.com/office/drawing/2014/main" id="{FD9C20E0-8C01-4AA4-BD6D-2E3F0A2D2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1106"/>
                <a:ext cx="398" cy="195"/>
              </a:xfrm>
              <a:custGeom>
                <a:avLst/>
                <a:gdLst>
                  <a:gd name="T0" fmla="*/ 0 w 231"/>
                  <a:gd name="T1" fmla="*/ 0 h 106"/>
                  <a:gd name="T2" fmla="*/ 29 w 231"/>
                  <a:gd name="T3" fmla="*/ 136 h 106"/>
                  <a:gd name="T4" fmla="*/ 296 w 231"/>
                  <a:gd name="T5" fmla="*/ 504 h 106"/>
                  <a:gd name="T6" fmla="*/ 588 w 231"/>
                  <a:gd name="T7" fmla="*/ 660 h 106"/>
                  <a:gd name="T8" fmla="*/ 879 w 231"/>
                  <a:gd name="T9" fmla="*/ 504 h 106"/>
                  <a:gd name="T10" fmla="*/ 1146 w 231"/>
                  <a:gd name="T11" fmla="*/ 136 h 106"/>
                  <a:gd name="T12" fmla="*/ 1182 w 231"/>
                  <a:gd name="T13" fmla="*/ 0 h 106"/>
                  <a:gd name="T14" fmla="*/ 0 w 231"/>
                  <a:gd name="T15" fmla="*/ 0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1" h="106">
                    <a:moveTo>
                      <a:pt x="0" y="0"/>
                    </a:moveTo>
                    <a:cubicBezTo>
                      <a:pt x="1" y="8"/>
                      <a:pt x="3" y="17"/>
                      <a:pt x="6" y="22"/>
                    </a:cubicBezTo>
                    <a:cubicBezTo>
                      <a:pt x="13" y="34"/>
                      <a:pt x="40" y="68"/>
                      <a:pt x="58" y="81"/>
                    </a:cubicBezTo>
                    <a:cubicBezTo>
                      <a:pt x="74" y="92"/>
                      <a:pt x="85" y="105"/>
                      <a:pt x="115" y="106"/>
                    </a:cubicBezTo>
                    <a:cubicBezTo>
                      <a:pt x="145" y="105"/>
                      <a:pt x="156" y="92"/>
                      <a:pt x="172" y="81"/>
                    </a:cubicBezTo>
                    <a:cubicBezTo>
                      <a:pt x="190" y="68"/>
                      <a:pt x="218" y="36"/>
                      <a:pt x="224" y="22"/>
                    </a:cubicBezTo>
                    <a:cubicBezTo>
                      <a:pt x="226" y="16"/>
                      <a:pt x="228" y="8"/>
                      <a:pt x="2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3" name="Freeform 20">
                <a:extLst>
                  <a:ext uri="{FF2B5EF4-FFF2-40B4-BE49-F238E27FC236}">
                    <a16:creationId xmlns:a16="http://schemas.microsoft.com/office/drawing/2014/main" id="{F3A30EAB-4F17-40E2-903F-AC0D29D3A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1146"/>
                <a:ext cx="1529" cy="2296"/>
              </a:xfrm>
              <a:custGeom>
                <a:avLst/>
                <a:gdLst>
                  <a:gd name="T0" fmla="*/ 3752 w 886"/>
                  <a:gd name="T1" fmla="*/ 3659 h 1247"/>
                  <a:gd name="T2" fmla="*/ 3762 w 886"/>
                  <a:gd name="T3" fmla="*/ 3857 h 1247"/>
                  <a:gd name="T4" fmla="*/ 4554 w 886"/>
                  <a:gd name="T5" fmla="*/ 3614 h 1247"/>
                  <a:gd name="T6" fmla="*/ 4468 w 886"/>
                  <a:gd name="T7" fmla="*/ 2909 h 1247"/>
                  <a:gd name="T8" fmla="*/ 4395 w 886"/>
                  <a:gd name="T9" fmla="*/ 1974 h 1247"/>
                  <a:gd name="T10" fmla="*/ 3947 w 886"/>
                  <a:gd name="T11" fmla="*/ 1204 h 1247"/>
                  <a:gd name="T12" fmla="*/ 3591 w 886"/>
                  <a:gd name="T13" fmla="*/ 1075 h 1247"/>
                  <a:gd name="T14" fmla="*/ 3058 w 886"/>
                  <a:gd name="T15" fmla="*/ 794 h 1247"/>
                  <a:gd name="T16" fmla="*/ 2832 w 886"/>
                  <a:gd name="T17" fmla="*/ 0 h 1247"/>
                  <a:gd name="T18" fmla="*/ 2564 w 886"/>
                  <a:gd name="T19" fmla="*/ 370 h 1247"/>
                  <a:gd name="T20" fmla="*/ 2273 w 886"/>
                  <a:gd name="T21" fmla="*/ 525 h 1247"/>
                  <a:gd name="T22" fmla="*/ 1978 w 886"/>
                  <a:gd name="T23" fmla="*/ 370 h 1247"/>
                  <a:gd name="T24" fmla="*/ 1721 w 886"/>
                  <a:gd name="T25" fmla="*/ 13 h 1247"/>
                  <a:gd name="T26" fmla="*/ 1489 w 886"/>
                  <a:gd name="T27" fmla="*/ 794 h 1247"/>
                  <a:gd name="T28" fmla="*/ 956 w 886"/>
                  <a:gd name="T29" fmla="*/ 1075 h 1247"/>
                  <a:gd name="T30" fmla="*/ 607 w 886"/>
                  <a:gd name="T31" fmla="*/ 1204 h 1247"/>
                  <a:gd name="T32" fmla="*/ 155 w 886"/>
                  <a:gd name="T33" fmla="*/ 1974 h 1247"/>
                  <a:gd name="T34" fmla="*/ 86 w 886"/>
                  <a:gd name="T35" fmla="*/ 2909 h 1247"/>
                  <a:gd name="T36" fmla="*/ 0 w 886"/>
                  <a:gd name="T37" fmla="*/ 3614 h 1247"/>
                  <a:gd name="T38" fmla="*/ 787 w 886"/>
                  <a:gd name="T39" fmla="*/ 3857 h 1247"/>
                  <a:gd name="T40" fmla="*/ 796 w 886"/>
                  <a:gd name="T41" fmla="*/ 3659 h 1247"/>
                  <a:gd name="T42" fmla="*/ 801 w 886"/>
                  <a:gd name="T43" fmla="*/ 3664 h 1247"/>
                  <a:gd name="T44" fmla="*/ 837 w 886"/>
                  <a:gd name="T45" fmla="*/ 4183 h 1247"/>
                  <a:gd name="T46" fmla="*/ 927 w 886"/>
                  <a:gd name="T47" fmla="*/ 4980 h 1247"/>
                  <a:gd name="T48" fmla="*/ 985 w 886"/>
                  <a:gd name="T49" fmla="*/ 6105 h 1247"/>
                  <a:gd name="T50" fmla="*/ 801 w 886"/>
                  <a:gd name="T51" fmla="*/ 7221 h 1247"/>
                  <a:gd name="T52" fmla="*/ 813 w 886"/>
                  <a:gd name="T53" fmla="*/ 7783 h 1247"/>
                  <a:gd name="T54" fmla="*/ 3738 w 886"/>
                  <a:gd name="T55" fmla="*/ 7783 h 1247"/>
                  <a:gd name="T56" fmla="*/ 3738 w 886"/>
                  <a:gd name="T57" fmla="*/ 7783 h 1247"/>
                  <a:gd name="T58" fmla="*/ 3752 w 886"/>
                  <a:gd name="T59" fmla="*/ 7221 h 1247"/>
                  <a:gd name="T60" fmla="*/ 3562 w 886"/>
                  <a:gd name="T61" fmla="*/ 6105 h 1247"/>
                  <a:gd name="T62" fmla="*/ 3627 w 886"/>
                  <a:gd name="T63" fmla="*/ 4980 h 1247"/>
                  <a:gd name="T64" fmla="*/ 3710 w 886"/>
                  <a:gd name="T65" fmla="*/ 4183 h 1247"/>
                  <a:gd name="T66" fmla="*/ 3752 w 886"/>
                  <a:gd name="T67" fmla="*/ 3664 h 1247"/>
                  <a:gd name="T68" fmla="*/ 3752 w 886"/>
                  <a:gd name="T69" fmla="*/ 3659 h 12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86" h="1247">
                    <a:moveTo>
                      <a:pt x="730" y="586"/>
                    </a:moveTo>
                    <a:cubicBezTo>
                      <a:pt x="731" y="600"/>
                      <a:pt x="732" y="612"/>
                      <a:pt x="732" y="618"/>
                    </a:cubicBezTo>
                    <a:cubicBezTo>
                      <a:pt x="734" y="629"/>
                      <a:pt x="886" y="579"/>
                      <a:pt x="886" y="579"/>
                    </a:cubicBezTo>
                    <a:cubicBezTo>
                      <a:pt x="878" y="525"/>
                      <a:pt x="867" y="489"/>
                      <a:pt x="869" y="466"/>
                    </a:cubicBezTo>
                    <a:cubicBezTo>
                      <a:pt x="876" y="415"/>
                      <a:pt x="865" y="359"/>
                      <a:pt x="855" y="316"/>
                    </a:cubicBezTo>
                    <a:cubicBezTo>
                      <a:pt x="834" y="222"/>
                      <a:pt x="789" y="198"/>
                      <a:pt x="768" y="193"/>
                    </a:cubicBezTo>
                    <a:cubicBezTo>
                      <a:pt x="746" y="188"/>
                      <a:pt x="714" y="185"/>
                      <a:pt x="699" y="172"/>
                    </a:cubicBezTo>
                    <a:cubicBezTo>
                      <a:pt x="689" y="162"/>
                      <a:pt x="616" y="129"/>
                      <a:pt x="595" y="127"/>
                    </a:cubicBezTo>
                    <a:cubicBezTo>
                      <a:pt x="541" y="117"/>
                      <a:pt x="550" y="19"/>
                      <a:pt x="551" y="0"/>
                    </a:cubicBezTo>
                    <a:cubicBezTo>
                      <a:pt x="544" y="15"/>
                      <a:pt x="517" y="46"/>
                      <a:pt x="499" y="59"/>
                    </a:cubicBezTo>
                    <a:cubicBezTo>
                      <a:pt x="483" y="70"/>
                      <a:pt x="472" y="83"/>
                      <a:pt x="442" y="84"/>
                    </a:cubicBezTo>
                    <a:cubicBezTo>
                      <a:pt x="412" y="83"/>
                      <a:pt x="401" y="70"/>
                      <a:pt x="385" y="59"/>
                    </a:cubicBezTo>
                    <a:cubicBezTo>
                      <a:pt x="368" y="47"/>
                      <a:pt x="343" y="16"/>
                      <a:pt x="335" y="2"/>
                    </a:cubicBezTo>
                    <a:cubicBezTo>
                      <a:pt x="335" y="25"/>
                      <a:pt x="343" y="117"/>
                      <a:pt x="290" y="127"/>
                    </a:cubicBezTo>
                    <a:cubicBezTo>
                      <a:pt x="269" y="129"/>
                      <a:pt x="197" y="162"/>
                      <a:pt x="186" y="172"/>
                    </a:cubicBezTo>
                    <a:cubicBezTo>
                      <a:pt x="172" y="185"/>
                      <a:pt x="139" y="188"/>
                      <a:pt x="118" y="193"/>
                    </a:cubicBezTo>
                    <a:cubicBezTo>
                      <a:pt x="97" y="198"/>
                      <a:pt x="52" y="222"/>
                      <a:pt x="30" y="316"/>
                    </a:cubicBezTo>
                    <a:cubicBezTo>
                      <a:pt x="21" y="359"/>
                      <a:pt x="9" y="415"/>
                      <a:pt x="17" y="466"/>
                    </a:cubicBezTo>
                    <a:cubicBezTo>
                      <a:pt x="18" y="489"/>
                      <a:pt x="8" y="525"/>
                      <a:pt x="0" y="579"/>
                    </a:cubicBezTo>
                    <a:cubicBezTo>
                      <a:pt x="0" y="579"/>
                      <a:pt x="151" y="629"/>
                      <a:pt x="153" y="618"/>
                    </a:cubicBezTo>
                    <a:cubicBezTo>
                      <a:pt x="154" y="612"/>
                      <a:pt x="155" y="600"/>
                      <a:pt x="155" y="586"/>
                    </a:cubicBezTo>
                    <a:cubicBezTo>
                      <a:pt x="156" y="587"/>
                      <a:pt x="156" y="587"/>
                      <a:pt x="156" y="587"/>
                    </a:cubicBezTo>
                    <a:cubicBezTo>
                      <a:pt x="156" y="603"/>
                      <a:pt x="161" y="629"/>
                      <a:pt x="163" y="670"/>
                    </a:cubicBezTo>
                    <a:cubicBezTo>
                      <a:pt x="161" y="704"/>
                      <a:pt x="178" y="765"/>
                      <a:pt x="180" y="798"/>
                    </a:cubicBezTo>
                    <a:cubicBezTo>
                      <a:pt x="176" y="808"/>
                      <a:pt x="192" y="978"/>
                      <a:pt x="192" y="978"/>
                    </a:cubicBezTo>
                    <a:cubicBezTo>
                      <a:pt x="186" y="988"/>
                      <a:pt x="157" y="1117"/>
                      <a:pt x="156" y="1157"/>
                    </a:cubicBezTo>
                    <a:cubicBezTo>
                      <a:pt x="152" y="1176"/>
                      <a:pt x="160" y="1204"/>
                      <a:pt x="158" y="1247"/>
                    </a:cubicBezTo>
                    <a:cubicBezTo>
                      <a:pt x="727" y="1247"/>
                      <a:pt x="727" y="1247"/>
                      <a:pt x="727" y="1247"/>
                    </a:cubicBezTo>
                    <a:cubicBezTo>
                      <a:pt x="727" y="1247"/>
                      <a:pt x="727" y="1247"/>
                      <a:pt x="727" y="1247"/>
                    </a:cubicBezTo>
                    <a:cubicBezTo>
                      <a:pt x="725" y="1204"/>
                      <a:pt x="733" y="1176"/>
                      <a:pt x="730" y="1157"/>
                    </a:cubicBezTo>
                    <a:cubicBezTo>
                      <a:pt x="729" y="1117"/>
                      <a:pt x="700" y="988"/>
                      <a:pt x="693" y="978"/>
                    </a:cubicBezTo>
                    <a:cubicBezTo>
                      <a:pt x="693" y="978"/>
                      <a:pt x="710" y="808"/>
                      <a:pt x="706" y="798"/>
                    </a:cubicBezTo>
                    <a:cubicBezTo>
                      <a:pt x="708" y="765"/>
                      <a:pt x="724" y="704"/>
                      <a:pt x="722" y="670"/>
                    </a:cubicBezTo>
                    <a:cubicBezTo>
                      <a:pt x="725" y="629"/>
                      <a:pt x="729" y="603"/>
                      <a:pt x="730" y="587"/>
                    </a:cubicBezTo>
                    <a:cubicBezTo>
                      <a:pt x="730" y="586"/>
                      <a:pt x="730" y="586"/>
                      <a:pt x="730" y="586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4" name="Freeform 21">
                <a:extLst>
                  <a:ext uri="{FF2B5EF4-FFF2-40B4-BE49-F238E27FC236}">
                    <a16:creationId xmlns:a16="http://schemas.microsoft.com/office/drawing/2014/main" id="{B626A76B-6E3F-468D-A95F-4540FC605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1122"/>
                <a:ext cx="174" cy="34"/>
              </a:xfrm>
              <a:custGeom>
                <a:avLst/>
                <a:gdLst>
                  <a:gd name="T0" fmla="*/ 0 w 101"/>
                  <a:gd name="T1" fmla="*/ 15 h 18"/>
                  <a:gd name="T2" fmla="*/ 71 w 101"/>
                  <a:gd name="T3" fmla="*/ 89 h 18"/>
                  <a:gd name="T4" fmla="*/ 210 w 101"/>
                  <a:gd name="T5" fmla="*/ 121 h 18"/>
                  <a:gd name="T6" fmla="*/ 403 w 101"/>
                  <a:gd name="T7" fmla="*/ 100 h 18"/>
                  <a:gd name="T8" fmla="*/ 489 w 101"/>
                  <a:gd name="T9" fmla="*/ 40 h 18"/>
                  <a:gd name="T10" fmla="*/ 517 w 101"/>
                  <a:gd name="T11" fmla="*/ 8 h 18"/>
                  <a:gd name="T12" fmla="*/ 382 w 101"/>
                  <a:gd name="T13" fmla="*/ 8 h 18"/>
                  <a:gd name="T14" fmla="*/ 317 w 101"/>
                  <a:gd name="T15" fmla="*/ 0 h 18"/>
                  <a:gd name="T16" fmla="*/ 255 w 101"/>
                  <a:gd name="T17" fmla="*/ 8 h 18"/>
                  <a:gd name="T18" fmla="*/ 169 w 101"/>
                  <a:gd name="T19" fmla="*/ 8 h 18"/>
                  <a:gd name="T20" fmla="*/ 9 w 10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18">
                    <a:moveTo>
                      <a:pt x="0" y="2"/>
                    </a:moveTo>
                    <a:cubicBezTo>
                      <a:pt x="2" y="4"/>
                      <a:pt x="11" y="9"/>
                      <a:pt x="14" y="13"/>
                    </a:cubicBezTo>
                    <a:cubicBezTo>
                      <a:pt x="20" y="17"/>
                      <a:pt x="30" y="18"/>
                      <a:pt x="41" y="18"/>
                    </a:cubicBezTo>
                    <a:cubicBezTo>
                      <a:pt x="53" y="18"/>
                      <a:pt x="71" y="18"/>
                      <a:pt x="79" y="15"/>
                    </a:cubicBezTo>
                    <a:cubicBezTo>
                      <a:pt x="87" y="13"/>
                      <a:pt x="92" y="8"/>
                      <a:pt x="96" y="6"/>
                    </a:cubicBezTo>
                    <a:cubicBezTo>
                      <a:pt x="96" y="6"/>
                      <a:pt x="101" y="3"/>
                      <a:pt x="101" y="1"/>
                    </a:cubicBezTo>
                    <a:cubicBezTo>
                      <a:pt x="98" y="1"/>
                      <a:pt x="81" y="1"/>
                      <a:pt x="75" y="1"/>
                    </a:cubicBezTo>
                    <a:cubicBezTo>
                      <a:pt x="71" y="0"/>
                      <a:pt x="66" y="0"/>
                      <a:pt x="62" y="0"/>
                    </a:cubicBezTo>
                    <a:cubicBezTo>
                      <a:pt x="57" y="1"/>
                      <a:pt x="55" y="2"/>
                      <a:pt x="50" y="1"/>
                    </a:cubicBezTo>
                    <a:cubicBezTo>
                      <a:pt x="45" y="1"/>
                      <a:pt x="39" y="0"/>
                      <a:pt x="33" y="1"/>
                    </a:cubicBezTo>
                    <a:cubicBezTo>
                      <a:pt x="27" y="1"/>
                      <a:pt x="8" y="2"/>
                      <a:pt x="2" y="0"/>
                    </a:cubicBezTo>
                  </a:path>
                </a:pathLst>
              </a:custGeom>
              <a:solidFill>
                <a:srgbClr val="FEE7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5" name="Freeform 22">
                <a:extLst>
                  <a:ext uri="{FF2B5EF4-FFF2-40B4-BE49-F238E27FC236}">
                    <a16:creationId xmlns:a16="http://schemas.microsoft.com/office/drawing/2014/main" id="{4A2B4FF1-8C73-4267-9AF8-18AB4F1D3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1106"/>
                <a:ext cx="193" cy="186"/>
              </a:xfrm>
              <a:custGeom>
                <a:avLst/>
                <a:gdLst>
                  <a:gd name="T0" fmla="*/ 415 w 112"/>
                  <a:gd name="T1" fmla="*/ 0 h 101"/>
                  <a:gd name="T2" fmla="*/ 303 w 112"/>
                  <a:gd name="T3" fmla="*/ 157 h 101"/>
                  <a:gd name="T4" fmla="*/ 143 w 112"/>
                  <a:gd name="T5" fmla="*/ 295 h 101"/>
                  <a:gd name="T6" fmla="*/ 157 w 112"/>
                  <a:gd name="T7" fmla="*/ 424 h 101"/>
                  <a:gd name="T8" fmla="*/ 0 w 112"/>
                  <a:gd name="T9" fmla="*/ 519 h 101"/>
                  <a:gd name="T10" fmla="*/ 348 w 112"/>
                  <a:gd name="T11" fmla="*/ 394 h 101"/>
                  <a:gd name="T12" fmla="*/ 574 w 112"/>
                  <a:gd name="T13" fmla="*/ 0 h 101"/>
                  <a:gd name="T14" fmla="*/ 415 w 112"/>
                  <a:gd name="T15" fmla="*/ 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101">
                    <a:moveTo>
                      <a:pt x="81" y="0"/>
                    </a:moveTo>
                    <a:cubicBezTo>
                      <a:pt x="75" y="10"/>
                      <a:pt x="69" y="17"/>
                      <a:pt x="59" y="25"/>
                    </a:cubicBezTo>
                    <a:cubicBezTo>
                      <a:pt x="49" y="32"/>
                      <a:pt x="35" y="37"/>
                      <a:pt x="28" y="47"/>
                    </a:cubicBezTo>
                    <a:cubicBezTo>
                      <a:pt x="39" y="49"/>
                      <a:pt x="36" y="62"/>
                      <a:pt x="31" y="68"/>
                    </a:cubicBezTo>
                    <a:cubicBezTo>
                      <a:pt x="24" y="76"/>
                      <a:pt x="9" y="80"/>
                      <a:pt x="0" y="83"/>
                    </a:cubicBezTo>
                    <a:cubicBezTo>
                      <a:pt x="17" y="101"/>
                      <a:pt x="54" y="75"/>
                      <a:pt x="68" y="63"/>
                    </a:cubicBezTo>
                    <a:cubicBezTo>
                      <a:pt x="87" y="46"/>
                      <a:pt x="103" y="24"/>
                      <a:pt x="112" y="0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6" name="Freeform 23">
                <a:extLst>
                  <a:ext uri="{FF2B5EF4-FFF2-40B4-BE49-F238E27FC236}">
                    <a16:creationId xmlns:a16="http://schemas.microsoft.com/office/drawing/2014/main" id="{28D0D85B-0618-4A10-8BB3-9E94E4BDF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216"/>
                <a:ext cx="190" cy="339"/>
              </a:xfrm>
              <a:custGeom>
                <a:avLst/>
                <a:gdLst>
                  <a:gd name="T0" fmla="*/ 48 w 110"/>
                  <a:gd name="T1" fmla="*/ 98 h 184"/>
                  <a:gd name="T2" fmla="*/ 299 w 110"/>
                  <a:gd name="T3" fmla="*/ 914 h 184"/>
                  <a:gd name="T4" fmla="*/ 567 w 110"/>
                  <a:gd name="T5" fmla="*/ 951 h 184"/>
                  <a:gd name="T6" fmla="*/ 411 w 110"/>
                  <a:gd name="T7" fmla="*/ 894 h 184"/>
                  <a:gd name="T8" fmla="*/ 180 w 110"/>
                  <a:gd name="T9" fmla="*/ 343 h 184"/>
                  <a:gd name="T10" fmla="*/ 233 w 110"/>
                  <a:gd name="T11" fmla="*/ 217 h 184"/>
                  <a:gd name="T12" fmla="*/ 0 w 110"/>
                  <a:gd name="T13" fmla="*/ 0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184">
                    <a:moveTo>
                      <a:pt x="9" y="16"/>
                    </a:moveTo>
                    <a:cubicBezTo>
                      <a:pt x="17" y="51"/>
                      <a:pt x="38" y="116"/>
                      <a:pt x="58" y="146"/>
                    </a:cubicBezTo>
                    <a:cubicBezTo>
                      <a:pt x="74" y="171"/>
                      <a:pt x="94" y="184"/>
                      <a:pt x="110" y="152"/>
                    </a:cubicBezTo>
                    <a:cubicBezTo>
                      <a:pt x="101" y="167"/>
                      <a:pt x="87" y="154"/>
                      <a:pt x="80" y="143"/>
                    </a:cubicBezTo>
                    <a:cubicBezTo>
                      <a:pt x="66" y="122"/>
                      <a:pt x="22" y="76"/>
                      <a:pt x="35" y="55"/>
                    </a:cubicBezTo>
                    <a:cubicBezTo>
                      <a:pt x="46" y="37"/>
                      <a:pt x="65" y="48"/>
                      <a:pt x="45" y="35"/>
                    </a:cubicBezTo>
                    <a:cubicBezTo>
                      <a:pt x="33" y="28"/>
                      <a:pt x="8" y="10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7" name="Freeform 24">
                <a:extLst>
                  <a:ext uri="{FF2B5EF4-FFF2-40B4-BE49-F238E27FC236}">
                    <a16:creationId xmlns:a16="http://schemas.microsoft.com/office/drawing/2014/main" id="{C0E321BF-7563-4476-ACB7-15E11D128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1216"/>
                <a:ext cx="223" cy="195"/>
              </a:xfrm>
              <a:custGeom>
                <a:avLst/>
                <a:gdLst>
                  <a:gd name="T0" fmla="*/ 28 w 129"/>
                  <a:gd name="T1" fmla="*/ 230 h 106"/>
                  <a:gd name="T2" fmla="*/ 242 w 129"/>
                  <a:gd name="T3" fmla="*/ 0 h 106"/>
                  <a:gd name="T4" fmla="*/ 315 w 129"/>
                  <a:gd name="T5" fmla="*/ 436 h 106"/>
                  <a:gd name="T6" fmla="*/ 666 w 129"/>
                  <a:gd name="T7" fmla="*/ 660 h 106"/>
                  <a:gd name="T8" fmla="*/ 258 w 129"/>
                  <a:gd name="T9" fmla="*/ 548 h 106"/>
                  <a:gd name="T10" fmla="*/ 156 w 129"/>
                  <a:gd name="T11" fmla="*/ 331 h 106"/>
                  <a:gd name="T12" fmla="*/ 0 w 129"/>
                  <a:gd name="T13" fmla="*/ 274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106">
                    <a:moveTo>
                      <a:pt x="5" y="37"/>
                    </a:moveTo>
                    <a:cubicBezTo>
                      <a:pt x="23" y="33"/>
                      <a:pt x="32" y="2"/>
                      <a:pt x="47" y="0"/>
                    </a:cubicBezTo>
                    <a:cubicBezTo>
                      <a:pt x="51" y="26"/>
                      <a:pt x="43" y="47"/>
                      <a:pt x="61" y="70"/>
                    </a:cubicBezTo>
                    <a:cubicBezTo>
                      <a:pt x="79" y="94"/>
                      <a:pt x="105" y="93"/>
                      <a:pt x="129" y="106"/>
                    </a:cubicBezTo>
                    <a:cubicBezTo>
                      <a:pt x="107" y="105"/>
                      <a:pt x="66" y="106"/>
                      <a:pt x="50" y="88"/>
                    </a:cubicBezTo>
                    <a:cubicBezTo>
                      <a:pt x="41" y="77"/>
                      <a:pt x="43" y="60"/>
                      <a:pt x="30" y="53"/>
                    </a:cubicBezTo>
                    <a:cubicBezTo>
                      <a:pt x="21" y="48"/>
                      <a:pt x="8" y="50"/>
                      <a:pt x="0" y="4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8" name="Freeform 25">
                <a:extLst>
                  <a:ext uri="{FF2B5EF4-FFF2-40B4-BE49-F238E27FC236}">
                    <a16:creationId xmlns:a16="http://schemas.microsoft.com/office/drawing/2014/main" id="{1B608A68-6756-4588-949E-34863842C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494"/>
                <a:ext cx="343" cy="76"/>
              </a:xfrm>
              <a:custGeom>
                <a:avLst/>
                <a:gdLst>
                  <a:gd name="T0" fmla="*/ 221 w 199"/>
                  <a:gd name="T1" fmla="*/ 104 h 41"/>
                  <a:gd name="T2" fmla="*/ 639 w 199"/>
                  <a:gd name="T3" fmla="*/ 196 h 41"/>
                  <a:gd name="T4" fmla="*/ 1019 w 199"/>
                  <a:gd name="T5" fmla="*/ 185 h 41"/>
                  <a:gd name="T6" fmla="*/ 510 w 199"/>
                  <a:gd name="T7" fmla="*/ 52 h 41"/>
                  <a:gd name="T8" fmla="*/ 0 w 199"/>
                  <a:gd name="T9" fmla="*/ 8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1">
                    <a:moveTo>
                      <a:pt x="43" y="16"/>
                    </a:moveTo>
                    <a:cubicBezTo>
                      <a:pt x="71" y="18"/>
                      <a:pt x="98" y="27"/>
                      <a:pt x="125" y="31"/>
                    </a:cubicBezTo>
                    <a:cubicBezTo>
                      <a:pt x="147" y="34"/>
                      <a:pt x="182" y="41"/>
                      <a:pt x="199" y="29"/>
                    </a:cubicBezTo>
                    <a:cubicBezTo>
                      <a:pt x="168" y="30"/>
                      <a:pt x="131" y="14"/>
                      <a:pt x="100" y="8"/>
                    </a:cubicBezTo>
                    <a:cubicBezTo>
                      <a:pt x="66" y="2"/>
                      <a:pt x="29" y="0"/>
                      <a:pt x="0" y="1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9" name="Freeform 26">
                <a:extLst>
                  <a:ext uri="{FF2B5EF4-FFF2-40B4-BE49-F238E27FC236}">
                    <a16:creationId xmlns:a16="http://schemas.microsoft.com/office/drawing/2014/main" id="{506F6839-D622-45E8-BD3E-DC53A0C0F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960"/>
                <a:ext cx="207" cy="576"/>
              </a:xfrm>
              <a:custGeom>
                <a:avLst/>
                <a:gdLst>
                  <a:gd name="T0" fmla="*/ 574 w 120"/>
                  <a:gd name="T1" fmla="*/ 20 h 313"/>
                  <a:gd name="T2" fmla="*/ 580 w 120"/>
                  <a:gd name="T3" fmla="*/ 964 h 313"/>
                  <a:gd name="T4" fmla="*/ 538 w 120"/>
                  <a:gd name="T5" fmla="*/ 1395 h 313"/>
                  <a:gd name="T6" fmla="*/ 509 w 120"/>
                  <a:gd name="T7" fmla="*/ 1640 h 313"/>
                  <a:gd name="T8" fmla="*/ 447 w 120"/>
                  <a:gd name="T9" fmla="*/ 1951 h 313"/>
                  <a:gd name="T10" fmla="*/ 476 w 120"/>
                  <a:gd name="T11" fmla="*/ 1544 h 313"/>
                  <a:gd name="T12" fmla="*/ 467 w 120"/>
                  <a:gd name="T13" fmla="*/ 1003 h 313"/>
                  <a:gd name="T14" fmla="*/ 255 w 120"/>
                  <a:gd name="T15" fmla="*/ 883 h 313"/>
                  <a:gd name="T16" fmla="*/ 0 w 120"/>
                  <a:gd name="T17" fmla="*/ 793 h 313"/>
                  <a:gd name="T18" fmla="*/ 197 w 120"/>
                  <a:gd name="T19" fmla="*/ 755 h 313"/>
                  <a:gd name="T20" fmla="*/ 405 w 120"/>
                  <a:gd name="T21" fmla="*/ 593 h 313"/>
                  <a:gd name="T22" fmla="*/ 176 w 120"/>
                  <a:gd name="T23" fmla="*/ 436 h 313"/>
                  <a:gd name="T24" fmla="*/ 374 w 120"/>
                  <a:gd name="T25" fmla="*/ 81 h 313"/>
                  <a:gd name="T26" fmla="*/ 554 w 120"/>
                  <a:gd name="T27" fmla="*/ 0 h 3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0" h="313">
                    <a:moveTo>
                      <a:pt x="112" y="3"/>
                    </a:moveTo>
                    <a:cubicBezTo>
                      <a:pt x="97" y="52"/>
                      <a:pt x="120" y="105"/>
                      <a:pt x="113" y="155"/>
                    </a:cubicBezTo>
                    <a:cubicBezTo>
                      <a:pt x="110" y="178"/>
                      <a:pt x="107" y="201"/>
                      <a:pt x="105" y="224"/>
                    </a:cubicBezTo>
                    <a:cubicBezTo>
                      <a:pt x="104" y="238"/>
                      <a:pt x="99" y="250"/>
                      <a:pt x="99" y="263"/>
                    </a:cubicBezTo>
                    <a:cubicBezTo>
                      <a:pt x="98" y="280"/>
                      <a:pt x="98" y="300"/>
                      <a:pt x="87" y="313"/>
                    </a:cubicBezTo>
                    <a:cubicBezTo>
                      <a:pt x="97" y="293"/>
                      <a:pt x="92" y="270"/>
                      <a:pt x="93" y="248"/>
                    </a:cubicBezTo>
                    <a:cubicBezTo>
                      <a:pt x="94" y="221"/>
                      <a:pt x="104" y="187"/>
                      <a:pt x="91" y="161"/>
                    </a:cubicBezTo>
                    <a:cubicBezTo>
                      <a:pt x="83" y="145"/>
                      <a:pt x="66" y="147"/>
                      <a:pt x="50" y="142"/>
                    </a:cubicBezTo>
                    <a:cubicBezTo>
                      <a:pt x="33" y="138"/>
                      <a:pt x="16" y="132"/>
                      <a:pt x="0" y="127"/>
                    </a:cubicBezTo>
                    <a:cubicBezTo>
                      <a:pt x="11" y="121"/>
                      <a:pt x="26" y="124"/>
                      <a:pt x="38" y="121"/>
                    </a:cubicBezTo>
                    <a:cubicBezTo>
                      <a:pt x="54" y="116"/>
                      <a:pt x="70" y="109"/>
                      <a:pt x="79" y="95"/>
                    </a:cubicBezTo>
                    <a:cubicBezTo>
                      <a:pt x="107" y="55"/>
                      <a:pt x="58" y="60"/>
                      <a:pt x="34" y="70"/>
                    </a:cubicBezTo>
                    <a:cubicBezTo>
                      <a:pt x="46" y="53"/>
                      <a:pt x="53" y="22"/>
                      <a:pt x="73" y="13"/>
                    </a:cubicBezTo>
                    <a:cubicBezTo>
                      <a:pt x="84" y="8"/>
                      <a:pt x="104" y="13"/>
                      <a:pt x="108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0" name="Freeform 27">
                <a:extLst>
                  <a:ext uri="{FF2B5EF4-FFF2-40B4-BE49-F238E27FC236}">
                    <a16:creationId xmlns:a16="http://schemas.microsoft.com/office/drawing/2014/main" id="{0976CE0A-0248-4B98-94EF-463ECCF56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579"/>
                <a:ext cx="109" cy="462"/>
              </a:xfrm>
              <a:custGeom>
                <a:avLst/>
                <a:gdLst>
                  <a:gd name="T0" fmla="*/ 275 w 63"/>
                  <a:gd name="T1" fmla="*/ 311 h 251"/>
                  <a:gd name="T2" fmla="*/ 279 w 63"/>
                  <a:gd name="T3" fmla="*/ 698 h 251"/>
                  <a:gd name="T4" fmla="*/ 249 w 63"/>
                  <a:gd name="T5" fmla="*/ 966 h 251"/>
                  <a:gd name="T6" fmla="*/ 213 w 63"/>
                  <a:gd name="T7" fmla="*/ 1246 h 251"/>
                  <a:gd name="T8" fmla="*/ 0 w 63"/>
                  <a:gd name="T9" fmla="*/ 1565 h 251"/>
                  <a:gd name="T10" fmla="*/ 156 w 63"/>
                  <a:gd name="T11" fmla="*/ 1112 h 251"/>
                  <a:gd name="T12" fmla="*/ 48 w 63"/>
                  <a:gd name="T13" fmla="*/ 1016 h 251"/>
                  <a:gd name="T14" fmla="*/ 164 w 63"/>
                  <a:gd name="T15" fmla="*/ 830 h 251"/>
                  <a:gd name="T16" fmla="*/ 249 w 63"/>
                  <a:gd name="T17" fmla="*/ 423 h 251"/>
                  <a:gd name="T18" fmla="*/ 291 w 63"/>
                  <a:gd name="T19" fmla="*/ 223 h 251"/>
                  <a:gd name="T20" fmla="*/ 327 w 63"/>
                  <a:gd name="T21" fmla="*/ 0 h 2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251">
                    <a:moveTo>
                      <a:pt x="53" y="50"/>
                    </a:moveTo>
                    <a:cubicBezTo>
                      <a:pt x="58" y="67"/>
                      <a:pt x="55" y="94"/>
                      <a:pt x="54" y="112"/>
                    </a:cubicBezTo>
                    <a:cubicBezTo>
                      <a:pt x="53" y="126"/>
                      <a:pt x="51" y="141"/>
                      <a:pt x="48" y="155"/>
                    </a:cubicBezTo>
                    <a:cubicBezTo>
                      <a:pt x="46" y="170"/>
                      <a:pt x="44" y="185"/>
                      <a:pt x="41" y="200"/>
                    </a:cubicBezTo>
                    <a:cubicBezTo>
                      <a:pt x="34" y="226"/>
                      <a:pt x="20" y="237"/>
                      <a:pt x="0" y="251"/>
                    </a:cubicBezTo>
                    <a:cubicBezTo>
                      <a:pt x="16" y="241"/>
                      <a:pt x="48" y="196"/>
                      <a:pt x="30" y="178"/>
                    </a:cubicBezTo>
                    <a:cubicBezTo>
                      <a:pt x="25" y="171"/>
                      <a:pt x="10" y="175"/>
                      <a:pt x="9" y="163"/>
                    </a:cubicBezTo>
                    <a:cubicBezTo>
                      <a:pt x="9" y="156"/>
                      <a:pt x="28" y="139"/>
                      <a:pt x="32" y="133"/>
                    </a:cubicBezTo>
                    <a:cubicBezTo>
                      <a:pt x="49" y="112"/>
                      <a:pt x="44" y="93"/>
                      <a:pt x="48" y="68"/>
                    </a:cubicBezTo>
                    <a:cubicBezTo>
                      <a:pt x="50" y="57"/>
                      <a:pt x="54" y="47"/>
                      <a:pt x="56" y="36"/>
                    </a:cubicBezTo>
                    <a:cubicBezTo>
                      <a:pt x="57" y="23"/>
                      <a:pt x="52" y="9"/>
                      <a:pt x="63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1" name="Freeform 28">
                <a:extLst>
                  <a:ext uri="{FF2B5EF4-FFF2-40B4-BE49-F238E27FC236}">
                    <a16:creationId xmlns:a16="http://schemas.microsoft.com/office/drawing/2014/main" id="{33445FFA-35BC-4CAE-A343-D31D65E4D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021"/>
                <a:ext cx="276" cy="123"/>
              </a:xfrm>
              <a:custGeom>
                <a:avLst/>
                <a:gdLst>
                  <a:gd name="T0" fmla="*/ 36 w 160"/>
                  <a:gd name="T1" fmla="*/ 347 h 67"/>
                  <a:gd name="T2" fmla="*/ 497 w 160"/>
                  <a:gd name="T3" fmla="*/ 340 h 67"/>
                  <a:gd name="T4" fmla="*/ 637 w 160"/>
                  <a:gd name="T5" fmla="*/ 51 h 67"/>
                  <a:gd name="T6" fmla="*/ 452 w 160"/>
                  <a:gd name="T7" fmla="*/ 173 h 67"/>
                  <a:gd name="T8" fmla="*/ 0 w 160"/>
                  <a:gd name="T9" fmla="*/ 32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0" h="67">
                    <a:moveTo>
                      <a:pt x="7" y="56"/>
                    </a:moveTo>
                    <a:cubicBezTo>
                      <a:pt x="34" y="64"/>
                      <a:pt x="70" y="61"/>
                      <a:pt x="97" y="55"/>
                    </a:cubicBezTo>
                    <a:cubicBezTo>
                      <a:pt x="114" y="51"/>
                      <a:pt x="160" y="23"/>
                      <a:pt x="124" y="8"/>
                    </a:cubicBezTo>
                    <a:cubicBezTo>
                      <a:pt x="106" y="0"/>
                      <a:pt x="99" y="17"/>
                      <a:pt x="88" y="28"/>
                    </a:cubicBezTo>
                    <a:cubicBezTo>
                      <a:pt x="72" y="42"/>
                      <a:pt x="20" y="67"/>
                      <a:pt x="0" y="5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2" name="Freeform 29">
                <a:extLst>
                  <a:ext uri="{FF2B5EF4-FFF2-40B4-BE49-F238E27FC236}">
                    <a16:creationId xmlns:a16="http://schemas.microsoft.com/office/drawing/2014/main" id="{1C94A067-111F-45AB-A4A4-259B22177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529"/>
                <a:ext cx="161" cy="674"/>
              </a:xfrm>
              <a:custGeom>
                <a:avLst/>
                <a:gdLst>
                  <a:gd name="T0" fmla="*/ 0 w 93"/>
                  <a:gd name="T1" fmla="*/ 0 h 366"/>
                  <a:gd name="T2" fmla="*/ 339 w 93"/>
                  <a:gd name="T3" fmla="*/ 729 h 366"/>
                  <a:gd name="T4" fmla="*/ 398 w 93"/>
                  <a:gd name="T5" fmla="*/ 1624 h 366"/>
                  <a:gd name="T6" fmla="*/ 483 w 93"/>
                  <a:gd name="T7" fmla="*/ 2285 h 366"/>
                  <a:gd name="T8" fmla="*/ 299 w 93"/>
                  <a:gd name="T9" fmla="*/ 1530 h 366"/>
                  <a:gd name="T10" fmla="*/ 0 w 93"/>
                  <a:gd name="T11" fmla="*/ 0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366">
                    <a:moveTo>
                      <a:pt x="0" y="0"/>
                    </a:moveTo>
                    <a:cubicBezTo>
                      <a:pt x="21" y="8"/>
                      <a:pt x="46" y="34"/>
                      <a:pt x="65" y="117"/>
                    </a:cubicBezTo>
                    <a:cubicBezTo>
                      <a:pt x="84" y="200"/>
                      <a:pt x="79" y="234"/>
                      <a:pt x="77" y="260"/>
                    </a:cubicBezTo>
                    <a:cubicBezTo>
                      <a:pt x="76" y="285"/>
                      <a:pt x="89" y="329"/>
                      <a:pt x="93" y="366"/>
                    </a:cubicBezTo>
                    <a:cubicBezTo>
                      <a:pt x="87" y="323"/>
                      <a:pt x="62" y="279"/>
                      <a:pt x="58" y="245"/>
                    </a:cubicBezTo>
                    <a:cubicBezTo>
                      <a:pt x="53" y="211"/>
                      <a:pt x="47" y="34"/>
                      <a:pt x="0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3" name="Freeform 30">
                <a:extLst>
                  <a:ext uri="{FF2B5EF4-FFF2-40B4-BE49-F238E27FC236}">
                    <a16:creationId xmlns:a16="http://schemas.microsoft.com/office/drawing/2014/main" id="{39D2911E-B33D-4E43-B9C5-9876C4284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931"/>
                <a:ext cx="26" cy="362"/>
              </a:xfrm>
              <a:custGeom>
                <a:avLst/>
                <a:gdLst>
                  <a:gd name="T0" fmla="*/ 57 w 15"/>
                  <a:gd name="T1" fmla="*/ 0 h 197"/>
                  <a:gd name="T2" fmla="*/ 57 w 15"/>
                  <a:gd name="T3" fmla="*/ 956 h 197"/>
                  <a:gd name="T4" fmla="*/ 5 w 15"/>
                  <a:gd name="T5" fmla="*/ 1060 h 197"/>
                  <a:gd name="T6" fmla="*/ 57 w 15"/>
                  <a:gd name="T7" fmla="*/ 0 h 1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97">
                    <a:moveTo>
                      <a:pt x="11" y="0"/>
                    </a:moveTo>
                    <a:cubicBezTo>
                      <a:pt x="14" y="27"/>
                      <a:pt x="14" y="105"/>
                      <a:pt x="11" y="154"/>
                    </a:cubicBezTo>
                    <a:cubicBezTo>
                      <a:pt x="9" y="182"/>
                      <a:pt x="0" y="197"/>
                      <a:pt x="1" y="171"/>
                    </a:cubicBezTo>
                    <a:cubicBezTo>
                      <a:pt x="3" y="146"/>
                      <a:pt x="15" y="34"/>
                      <a:pt x="11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4" name="Freeform 31">
                <a:extLst>
                  <a:ext uri="{FF2B5EF4-FFF2-40B4-BE49-F238E27FC236}">
                    <a16:creationId xmlns:a16="http://schemas.microsoft.com/office/drawing/2014/main" id="{E1948D21-5EB9-420C-9A2C-3E8C3F9A5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516"/>
                <a:ext cx="195" cy="549"/>
              </a:xfrm>
              <a:custGeom>
                <a:avLst/>
                <a:gdLst>
                  <a:gd name="T0" fmla="*/ 582 w 113"/>
                  <a:gd name="T1" fmla="*/ 0 h 298"/>
                  <a:gd name="T2" fmla="*/ 123 w 113"/>
                  <a:gd name="T3" fmla="*/ 613 h 298"/>
                  <a:gd name="T4" fmla="*/ 5 w 113"/>
                  <a:gd name="T5" fmla="*/ 1500 h 298"/>
                  <a:gd name="T6" fmla="*/ 16 w 113"/>
                  <a:gd name="T7" fmla="*/ 1863 h 298"/>
                  <a:gd name="T8" fmla="*/ 140 w 113"/>
                  <a:gd name="T9" fmla="*/ 1024 h 298"/>
                  <a:gd name="T10" fmla="*/ 582 w 113"/>
                  <a:gd name="T11" fmla="*/ 0 h 2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98">
                    <a:moveTo>
                      <a:pt x="113" y="0"/>
                    </a:moveTo>
                    <a:cubicBezTo>
                      <a:pt x="84" y="0"/>
                      <a:pt x="43" y="32"/>
                      <a:pt x="24" y="98"/>
                    </a:cubicBezTo>
                    <a:cubicBezTo>
                      <a:pt x="4" y="163"/>
                      <a:pt x="3" y="216"/>
                      <a:pt x="1" y="240"/>
                    </a:cubicBezTo>
                    <a:cubicBezTo>
                      <a:pt x="0" y="264"/>
                      <a:pt x="7" y="281"/>
                      <a:pt x="3" y="298"/>
                    </a:cubicBezTo>
                    <a:cubicBezTo>
                      <a:pt x="9" y="274"/>
                      <a:pt x="18" y="192"/>
                      <a:pt x="27" y="164"/>
                    </a:cubicBezTo>
                    <a:cubicBezTo>
                      <a:pt x="36" y="136"/>
                      <a:pt x="50" y="10"/>
                      <a:pt x="1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5" name="Freeform 32">
                <a:extLst>
                  <a:ext uri="{FF2B5EF4-FFF2-40B4-BE49-F238E27FC236}">
                    <a16:creationId xmlns:a16="http://schemas.microsoft.com/office/drawing/2014/main" id="{72E44683-DD94-425B-990E-22586B224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358"/>
                <a:ext cx="67" cy="594"/>
              </a:xfrm>
              <a:custGeom>
                <a:avLst/>
                <a:gdLst>
                  <a:gd name="T0" fmla="*/ 9 w 39"/>
                  <a:gd name="T1" fmla="*/ 0 h 323"/>
                  <a:gd name="T2" fmla="*/ 77 w 39"/>
                  <a:gd name="T3" fmla="*/ 640 h 323"/>
                  <a:gd name="T4" fmla="*/ 112 w 39"/>
                  <a:gd name="T5" fmla="*/ 1379 h 323"/>
                  <a:gd name="T6" fmla="*/ 198 w 39"/>
                  <a:gd name="T7" fmla="*/ 2008 h 323"/>
                  <a:gd name="T8" fmla="*/ 189 w 39"/>
                  <a:gd name="T9" fmla="*/ 1319 h 323"/>
                  <a:gd name="T10" fmla="*/ 153 w 39"/>
                  <a:gd name="T11" fmla="*/ 565 h 323"/>
                  <a:gd name="T12" fmla="*/ 9 w 39"/>
                  <a:gd name="T13" fmla="*/ 0 h 3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23">
                    <a:moveTo>
                      <a:pt x="2" y="0"/>
                    </a:moveTo>
                    <a:cubicBezTo>
                      <a:pt x="8" y="45"/>
                      <a:pt x="8" y="63"/>
                      <a:pt x="15" y="103"/>
                    </a:cubicBezTo>
                    <a:cubicBezTo>
                      <a:pt x="22" y="143"/>
                      <a:pt x="18" y="167"/>
                      <a:pt x="22" y="222"/>
                    </a:cubicBezTo>
                    <a:cubicBezTo>
                      <a:pt x="27" y="277"/>
                      <a:pt x="28" y="304"/>
                      <a:pt x="39" y="323"/>
                    </a:cubicBezTo>
                    <a:cubicBezTo>
                      <a:pt x="36" y="290"/>
                      <a:pt x="36" y="241"/>
                      <a:pt x="37" y="212"/>
                    </a:cubicBezTo>
                    <a:cubicBezTo>
                      <a:pt x="39" y="182"/>
                      <a:pt x="37" y="117"/>
                      <a:pt x="30" y="91"/>
                    </a:cubicBezTo>
                    <a:cubicBezTo>
                      <a:pt x="22" y="66"/>
                      <a:pt x="0" y="1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6" name="Freeform 33">
                <a:extLst>
                  <a:ext uri="{FF2B5EF4-FFF2-40B4-BE49-F238E27FC236}">
                    <a16:creationId xmlns:a16="http://schemas.microsoft.com/office/drawing/2014/main" id="{F39FC239-F53A-49B0-AEE9-2DC0D4124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3033"/>
                <a:ext cx="67" cy="41"/>
              </a:xfrm>
              <a:custGeom>
                <a:avLst/>
                <a:gdLst>
                  <a:gd name="T0" fmla="*/ 65 w 39"/>
                  <a:gd name="T1" fmla="*/ 0 h 22"/>
                  <a:gd name="T2" fmla="*/ 62 w 39"/>
                  <a:gd name="T3" fmla="*/ 117 h 22"/>
                  <a:gd name="T4" fmla="*/ 132 w 39"/>
                  <a:gd name="T5" fmla="*/ 52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2">
                    <a:moveTo>
                      <a:pt x="13" y="0"/>
                    </a:moveTo>
                    <a:cubicBezTo>
                      <a:pt x="0" y="2"/>
                      <a:pt x="1" y="14"/>
                      <a:pt x="12" y="18"/>
                    </a:cubicBezTo>
                    <a:cubicBezTo>
                      <a:pt x="20" y="22"/>
                      <a:pt x="39" y="10"/>
                      <a:pt x="26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7" name="Freeform 34">
                <a:extLst>
                  <a:ext uri="{FF2B5EF4-FFF2-40B4-BE49-F238E27FC236}">
                    <a16:creationId xmlns:a16="http://schemas.microsoft.com/office/drawing/2014/main" id="{60B3BA46-E5E5-49C9-A9E7-348BAD810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3265"/>
                <a:ext cx="162" cy="170"/>
              </a:xfrm>
              <a:custGeom>
                <a:avLst/>
                <a:gdLst>
                  <a:gd name="T0" fmla="*/ 0 w 94"/>
                  <a:gd name="T1" fmla="*/ 580 h 92"/>
                  <a:gd name="T2" fmla="*/ 481 w 94"/>
                  <a:gd name="T3" fmla="*/ 0 h 92"/>
                  <a:gd name="T4" fmla="*/ 0 w 94"/>
                  <a:gd name="T5" fmla="*/ 580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0" y="92"/>
                    </a:moveTo>
                    <a:cubicBezTo>
                      <a:pt x="28" y="82"/>
                      <a:pt x="84" y="31"/>
                      <a:pt x="94" y="0"/>
                    </a:cubicBezTo>
                    <a:cubicBezTo>
                      <a:pt x="85" y="11"/>
                      <a:pt x="42" y="71"/>
                      <a:pt x="0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8" name="Freeform 35">
                <a:extLst>
                  <a:ext uri="{FF2B5EF4-FFF2-40B4-BE49-F238E27FC236}">
                    <a16:creationId xmlns:a16="http://schemas.microsoft.com/office/drawing/2014/main" id="{C85D5131-25B5-4614-B5FC-CCCB5009E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3273"/>
                <a:ext cx="162" cy="169"/>
              </a:xfrm>
              <a:custGeom>
                <a:avLst/>
                <a:gdLst>
                  <a:gd name="T0" fmla="*/ 481 w 94"/>
                  <a:gd name="T1" fmla="*/ 569 h 92"/>
                  <a:gd name="T2" fmla="*/ 0 w 94"/>
                  <a:gd name="T3" fmla="*/ 0 h 92"/>
                  <a:gd name="T4" fmla="*/ 481 w 94"/>
                  <a:gd name="T5" fmla="*/ 569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94" y="92"/>
                    </a:moveTo>
                    <a:cubicBezTo>
                      <a:pt x="65" y="81"/>
                      <a:pt x="10" y="31"/>
                      <a:pt x="0" y="0"/>
                    </a:cubicBezTo>
                    <a:cubicBezTo>
                      <a:pt x="9" y="11"/>
                      <a:pt x="51" y="71"/>
                      <a:pt x="94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9" name="Freeform 36">
                <a:extLst>
                  <a:ext uri="{FF2B5EF4-FFF2-40B4-BE49-F238E27FC236}">
                    <a16:creationId xmlns:a16="http://schemas.microsoft.com/office/drawing/2014/main" id="{419F5E34-DB37-4A08-AF95-52261B94E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1467"/>
                <a:ext cx="105" cy="112"/>
              </a:xfrm>
              <a:custGeom>
                <a:avLst/>
                <a:gdLst>
                  <a:gd name="T0" fmla="*/ 282 w 61"/>
                  <a:gd name="T1" fmla="*/ 0 h 61"/>
                  <a:gd name="T2" fmla="*/ 0 w 61"/>
                  <a:gd name="T3" fmla="*/ 340 h 61"/>
                  <a:gd name="T4" fmla="*/ 219 w 61"/>
                  <a:gd name="T5" fmla="*/ 266 h 61"/>
                  <a:gd name="T6" fmla="*/ 291 w 61"/>
                  <a:gd name="T7" fmla="*/ 31 h 61"/>
                  <a:gd name="T8" fmla="*/ 312 w 61"/>
                  <a:gd name="T9" fmla="*/ 2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1">
                    <a:moveTo>
                      <a:pt x="55" y="0"/>
                    </a:moveTo>
                    <a:cubicBezTo>
                      <a:pt x="41" y="20"/>
                      <a:pt x="32" y="58"/>
                      <a:pt x="0" y="55"/>
                    </a:cubicBezTo>
                    <a:cubicBezTo>
                      <a:pt x="20" y="56"/>
                      <a:pt x="28" y="61"/>
                      <a:pt x="43" y="43"/>
                    </a:cubicBezTo>
                    <a:cubicBezTo>
                      <a:pt x="51" y="33"/>
                      <a:pt x="61" y="19"/>
                      <a:pt x="57" y="5"/>
                    </a:cubicBezTo>
                    <a:cubicBezTo>
                      <a:pt x="58" y="5"/>
                      <a:pt x="59" y="4"/>
                      <a:pt x="6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0" name="Freeform 37">
                <a:extLst>
                  <a:ext uri="{FF2B5EF4-FFF2-40B4-BE49-F238E27FC236}">
                    <a16:creationId xmlns:a16="http://schemas.microsoft.com/office/drawing/2014/main" id="{940C8A4B-F4D8-4401-BC8A-15B07D209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1540"/>
                <a:ext cx="259" cy="41"/>
              </a:xfrm>
              <a:custGeom>
                <a:avLst/>
                <a:gdLst>
                  <a:gd name="T0" fmla="*/ 0 w 150"/>
                  <a:gd name="T1" fmla="*/ 0 h 22"/>
                  <a:gd name="T2" fmla="*/ 332 w 150"/>
                  <a:gd name="T3" fmla="*/ 39 h 22"/>
                  <a:gd name="T4" fmla="*/ 772 w 150"/>
                  <a:gd name="T5" fmla="*/ 84 h 22"/>
                  <a:gd name="T6" fmla="*/ 475 w 150"/>
                  <a:gd name="T7" fmla="*/ 112 h 22"/>
                  <a:gd name="T8" fmla="*/ 176 w 150"/>
                  <a:gd name="T9" fmla="*/ 2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22">
                    <a:moveTo>
                      <a:pt x="0" y="0"/>
                    </a:moveTo>
                    <a:cubicBezTo>
                      <a:pt x="22" y="0"/>
                      <a:pt x="42" y="3"/>
                      <a:pt x="64" y="6"/>
                    </a:cubicBezTo>
                    <a:cubicBezTo>
                      <a:pt x="92" y="9"/>
                      <a:pt x="122" y="9"/>
                      <a:pt x="150" y="13"/>
                    </a:cubicBezTo>
                    <a:cubicBezTo>
                      <a:pt x="131" y="16"/>
                      <a:pt x="112" y="22"/>
                      <a:pt x="92" y="17"/>
                    </a:cubicBezTo>
                    <a:cubicBezTo>
                      <a:pt x="72" y="13"/>
                      <a:pt x="55" y="3"/>
                      <a:pt x="3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1" name="Freeform 38">
                <a:extLst>
                  <a:ext uri="{FF2B5EF4-FFF2-40B4-BE49-F238E27FC236}">
                    <a16:creationId xmlns:a16="http://schemas.microsoft.com/office/drawing/2014/main" id="{C6D54209-D4CA-4EB7-B2C5-E510FCDD3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1498"/>
                <a:ext cx="343" cy="72"/>
              </a:xfrm>
              <a:custGeom>
                <a:avLst/>
                <a:gdLst>
                  <a:gd name="T0" fmla="*/ 800 w 199"/>
                  <a:gd name="T1" fmla="*/ 89 h 39"/>
                  <a:gd name="T2" fmla="*/ 381 w 199"/>
                  <a:gd name="T3" fmla="*/ 185 h 39"/>
                  <a:gd name="T4" fmla="*/ 0 w 199"/>
                  <a:gd name="T5" fmla="*/ 170 h 39"/>
                  <a:gd name="T6" fmla="*/ 508 w 199"/>
                  <a:gd name="T7" fmla="*/ 37 h 39"/>
                  <a:gd name="T8" fmla="*/ 1019 w 199"/>
                  <a:gd name="T9" fmla="*/ 6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39">
                    <a:moveTo>
                      <a:pt x="156" y="14"/>
                    </a:moveTo>
                    <a:cubicBezTo>
                      <a:pt x="128" y="16"/>
                      <a:pt x="101" y="25"/>
                      <a:pt x="74" y="29"/>
                    </a:cubicBezTo>
                    <a:cubicBezTo>
                      <a:pt x="52" y="32"/>
                      <a:pt x="18" y="39"/>
                      <a:pt x="0" y="27"/>
                    </a:cubicBezTo>
                    <a:cubicBezTo>
                      <a:pt x="31" y="28"/>
                      <a:pt x="69" y="12"/>
                      <a:pt x="99" y="6"/>
                    </a:cubicBezTo>
                    <a:cubicBezTo>
                      <a:pt x="134" y="0"/>
                      <a:pt x="163" y="8"/>
                      <a:pt x="199" y="1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2" name="Freeform 39">
                <a:extLst>
                  <a:ext uri="{FF2B5EF4-FFF2-40B4-BE49-F238E27FC236}">
                    <a16:creationId xmlns:a16="http://schemas.microsoft.com/office/drawing/2014/main" id="{D4E4805F-553C-4FC9-A4AD-37C389379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540"/>
                <a:ext cx="261" cy="41"/>
              </a:xfrm>
              <a:custGeom>
                <a:avLst/>
                <a:gdLst>
                  <a:gd name="T0" fmla="*/ 780 w 151"/>
                  <a:gd name="T1" fmla="*/ 0 h 22"/>
                  <a:gd name="T2" fmla="*/ 448 w 151"/>
                  <a:gd name="T3" fmla="*/ 39 h 22"/>
                  <a:gd name="T4" fmla="*/ 0 w 151"/>
                  <a:gd name="T5" fmla="*/ 84 h 22"/>
                  <a:gd name="T6" fmla="*/ 299 w 151"/>
                  <a:gd name="T7" fmla="*/ 112 h 22"/>
                  <a:gd name="T8" fmla="*/ 603 w 151"/>
                  <a:gd name="T9" fmla="*/ 2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22">
                    <a:moveTo>
                      <a:pt x="151" y="0"/>
                    </a:moveTo>
                    <a:cubicBezTo>
                      <a:pt x="129" y="0"/>
                      <a:pt x="108" y="3"/>
                      <a:pt x="87" y="6"/>
                    </a:cubicBezTo>
                    <a:cubicBezTo>
                      <a:pt x="58" y="9"/>
                      <a:pt x="28" y="9"/>
                      <a:pt x="0" y="13"/>
                    </a:cubicBezTo>
                    <a:cubicBezTo>
                      <a:pt x="19" y="16"/>
                      <a:pt x="39" y="22"/>
                      <a:pt x="58" y="17"/>
                    </a:cubicBezTo>
                    <a:cubicBezTo>
                      <a:pt x="78" y="13"/>
                      <a:pt x="96" y="3"/>
                      <a:pt x="1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3" name="Freeform 40">
                <a:extLst>
                  <a:ext uri="{FF2B5EF4-FFF2-40B4-BE49-F238E27FC236}">
                    <a16:creationId xmlns:a16="http://schemas.microsoft.com/office/drawing/2014/main" id="{135FBC4F-2BB7-4E31-850E-A132804D8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1986"/>
                <a:ext cx="211" cy="151"/>
              </a:xfrm>
              <a:custGeom>
                <a:avLst/>
                <a:gdLst>
                  <a:gd name="T0" fmla="*/ 9 w 122"/>
                  <a:gd name="T1" fmla="*/ 61 h 82"/>
                  <a:gd name="T2" fmla="*/ 218 w 122"/>
                  <a:gd name="T3" fmla="*/ 424 h 82"/>
                  <a:gd name="T4" fmla="*/ 631 w 122"/>
                  <a:gd name="T5" fmla="*/ 481 h 82"/>
                  <a:gd name="T6" fmla="*/ 57 w 122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82">
                    <a:moveTo>
                      <a:pt x="2" y="10"/>
                    </a:moveTo>
                    <a:cubicBezTo>
                      <a:pt x="0" y="32"/>
                      <a:pt x="24" y="59"/>
                      <a:pt x="42" y="68"/>
                    </a:cubicBezTo>
                    <a:cubicBezTo>
                      <a:pt x="70" y="82"/>
                      <a:pt x="93" y="75"/>
                      <a:pt x="122" y="77"/>
                    </a:cubicBezTo>
                    <a:cubicBezTo>
                      <a:pt x="90" y="78"/>
                      <a:pt x="1" y="39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4" name="Freeform 41">
                <a:extLst>
                  <a:ext uri="{FF2B5EF4-FFF2-40B4-BE49-F238E27FC236}">
                    <a16:creationId xmlns:a16="http://schemas.microsoft.com/office/drawing/2014/main" id="{7CF1C95E-2A86-4B56-9B58-D4C6B1866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259"/>
                <a:ext cx="162" cy="158"/>
              </a:xfrm>
              <a:custGeom>
                <a:avLst/>
                <a:gdLst>
                  <a:gd name="T0" fmla="*/ 472 w 94"/>
                  <a:gd name="T1" fmla="*/ 0 h 86"/>
                  <a:gd name="T2" fmla="*/ 327 w 94"/>
                  <a:gd name="T3" fmla="*/ 423 h 86"/>
                  <a:gd name="T4" fmla="*/ 193 w 94"/>
                  <a:gd name="T5" fmla="*/ 452 h 86"/>
                  <a:gd name="T6" fmla="*/ 0 w 94"/>
                  <a:gd name="T7" fmla="*/ 533 h 86"/>
                  <a:gd name="T8" fmla="*/ 383 w 94"/>
                  <a:gd name="T9" fmla="*/ 452 h 86"/>
                  <a:gd name="T10" fmla="*/ 476 w 94"/>
                  <a:gd name="T11" fmla="*/ 94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86">
                    <a:moveTo>
                      <a:pt x="92" y="0"/>
                    </a:moveTo>
                    <a:cubicBezTo>
                      <a:pt x="87" y="21"/>
                      <a:pt x="83" y="54"/>
                      <a:pt x="64" y="68"/>
                    </a:cubicBezTo>
                    <a:cubicBezTo>
                      <a:pt x="56" y="74"/>
                      <a:pt x="47" y="71"/>
                      <a:pt x="38" y="73"/>
                    </a:cubicBezTo>
                    <a:cubicBezTo>
                      <a:pt x="26" y="76"/>
                      <a:pt x="12" y="81"/>
                      <a:pt x="0" y="86"/>
                    </a:cubicBezTo>
                    <a:cubicBezTo>
                      <a:pt x="21" y="82"/>
                      <a:pt x="57" y="84"/>
                      <a:pt x="75" y="73"/>
                    </a:cubicBezTo>
                    <a:cubicBezTo>
                      <a:pt x="94" y="62"/>
                      <a:pt x="90" y="34"/>
                      <a:pt x="93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5" name="Freeform 42">
                <a:extLst>
                  <a:ext uri="{FF2B5EF4-FFF2-40B4-BE49-F238E27FC236}">
                    <a16:creationId xmlns:a16="http://schemas.microsoft.com/office/drawing/2014/main" id="{DFAD45A2-165F-4F66-8090-A075EBCF5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980"/>
                <a:ext cx="67" cy="68"/>
              </a:xfrm>
              <a:custGeom>
                <a:avLst/>
                <a:gdLst>
                  <a:gd name="T0" fmla="*/ 57 w 39"/>
                  <a:gd name="T1" fmla="*/ 31 h 37"/>
                  <a:gd name="T2" fmla="*/ 120 w 39"/>
                  <a:gd name="T3" fmla="*/ 206 h 37"/>
                  <a:gd name="T4" fmla="*/ 189 w 39"/>
                  <a:gd name="T5" fmla="*/ 112 h 37"/>
                  <a:gd name="T6" fmla="*/ 112 w 39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7">
                    <a:moveTo>
                      <a:pt x="11" y="5"/>
                    </a:moveTo>
                    <a:cubicBezTo>
                      <a:pt x="0" y="16"/>
                      <a:pt x="6" y="37"/>
                      <a:pt x="24" y="33"/>
                    </a:cubicBezTo>
                    <a:cubicBezTo>
                      <a:pt x="31" y="31"/>
                      <a:pt x="36" y="25"/>
                      <a:pt x="37" y="18"/>
                    </a:cubicBezTo>
                    <a:cubicBezTo>
                      <a:pt x="39" y="7"/>
                      <a:pt x="30" y="3"/>
                      <a:pt x="22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6" name="Freeform 43">
                <a:extLst>
                  <a:ext uri="{FF2B5EF4-FFF2-40B4-BE49-F238E27FC236}">
                    <a16:creationId xmlns:a16="http://schemas.microsoft.com/office/drawing/2014/main" id="{A2F3670C-A0FA-4287-A294-77EFEE055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980"/>
                <a:ext cx="96" cy="92"/>
              </a:xfrm>
              <a:custGeom>
                <a:avLst/>
                <a:gdLst>
                  <a:gd name="T0" fmla="*/ 135 w 56"/>
                  <a:gd name="T1" fmla="*/ 0 h 50"/>
                  <a:gd name="T2" fmla="*/ 50 w 56"/>
                  <a:gd name="T3" fmla="*/ 180 h 50"/>
                  <a:gd name="T4" fmla="*/ 218 w 56"/>
                  <a:gd name="T5" fmla="*/ 31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0">
                    <a:moveTo>
                      <a:pt x="27" y="0"/>
                    </a:moveTo>
                    <a:cubicBezTo>
                      <a:pt x="12" y="0"/>
                      <a:pt x="0" y="16"/>
                      <a:pt x="10" y="29"/>
                    </a:cubicBezTo>
                    <a:cubicBezTo>
                      <a:pt x="25" y="50"/>
                      <a:pt x="56" y="26"/>
                      <a:pt x="43" y="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7" name="Freeform 44">
                <a:extLst>
                  <a:ext uri="{FF2B5EF4-FFF2-40B4-BE49-F238E27FC236}">
                    <a16:creationId xmlns:a16="http://schemas.microsoft.com/office/drawing/2014/main" id="{AD7374CF-C305-4EE8-9182-4884732D9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947"/>
                <a:ext cx="23" cy="35"/>
              </a:xfrm>
              <a:custGeom>
                <a:avLst/>
                <a:gdLst>
                  <a:gd name="T0" fmla="*/ 0 w 13"/>
                  <a:gd name="T1" fmla="*/ 7 h 19"/>
                  <a:gd name="T2" fmla="*/ 73 w 13"/>
                  <a:gd name="T3" fmla="*/ 118 h 19"/>
                  <a:gd name="T4" fmla="*/ 16 w 13"/>
                  <a:gd name="T5" fmla="*/ 0 h 19"/>
                  <a:gd name="T6" fmla="*/ 0 w 13"/>
                  <a:gd name="T7" fmla="*/ 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0" y="1"/>
                    </a:moveTo>
                    <a:cubicBezTo>
                      <a:pt x="3" y="6"/>
                      <a:pt x="8" y="15"/>
                      <a:pt x="13" y="19"/>
                    </a:cubicBezTo>
                    <a:cubicBezTo>
                      <a:pt x="8" y="15"/>
                      <a:pt x="5" y="5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8" name="Freeform 45">
                <a:extLst>
                  <a:ext uri="{FF2B5EF4-FFF2-40B4-BE49-F238E27FC236}">
                    <a16:creationId xmlns:a16="http://schemas.microsoft.com/office/drawing/2014/main" id="{92DEB572-39FD-4894-AAE1-90AD6B6C8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29"/>
                <a:ext cx="9" cy="300"/>
              </a:xfrm>
              <a:custGeom>
                <a:avLst/>
                <a:gdLst>
                  <a:gd name="T0" fmla="*/ 13 w 5"/>
                  <a:gd name="T1" fmla="*/ 1009 h 163"/>
                  <a:gd name="T2" fmla="*/ 13 w 5"/>
                  <a:gd name="T3" fmla="*/ 1003 h 163"/>
                  <a:gd name="T4" fmla="*/ 7 w 5"/>
                  <a:gd name="T5" fmla="*/ 1003 h 163"/>
                  <a:gd name="T6" fmla="*/ 13 w 5"/>
                  <a:gd name="T7" fmla="*/ 1003 h 163"/>
                  <a:gd name="T8" fmla="*/ 29 w 5"/>
                  <a:gd name="T9" fmla="*/ 370 h 163"/>
                  <a:gd name="T10" fmla="*/ 23 w 5"/>
                  <a:gd name="T11" fmla="*/ 133 h 163"/>
                  <a:gd name="T12" fmla="*/ 16 w 5"/>
                  <a:gd name="T13" fmla="*/ 52 h 163"/>
                  <a:gd name="T14" fmla="*/ 13 w 5"/>
                  <a:gd name="T15" fmla="*/ 7 h 163"/>
                  <a:gd name="T16" fmla="*/ 0 w 5"/>
                  <a:gd name="T17" fmla="*/ 0 h 163"/>
                  <a:gd name="T18" fmla="*/ 0 w 5"/>
                  <a:gd name="T19" fmla="*/ 7 h 163"/>
                  <a:gd name="T20" fmla="*/ 7 w 5"/>
                  <a:gd name="T21" fmla="*/ 52 h 163"/>
                  <a:gd name="T22" fmla="*/ 16 w 5"/>
                  <a:gd name="T23" fmla="*/ 370 h 163"/>
                  <a:gd name="T24" fmla="*/ 0 w 5"/>
                  <a:gd name="T25" fmla="*/ 1003 h 163"/>
                  <a:gd name="T26" fmla="*/ 0 w 5"/>
                  <a:gd name="T27" fmla="*/ 1003 h 163"/>
                  <a:gd name="T28" fmla="*/ 0 w 5"/>
                  <a:gd name="T29" fmla="*/ 1009 h 163"/>
                  <a:gd name="T30" fmla="*/ 13 w 5"/>
                  <a:gd name="T31" fmla="*/ 1016 h 163"/>
                  <a:gd name="T32" fmla="*/ 13 w 5"/>
                  <a:gd name="T33" fmla="*/ 1009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163">
                    <a:moveTo>
                      <a:pt x="2" y="162"/>
                    </a:moveTo>
                    <a:cubicBezTo>
                      <a:pt x="2" y="161"/>
                      <a:pt x="2" y="161"/>
                      <a:pt x="2" y="161"/>
                    </a:cubicBezTo>
                    <a:cubicBezTo>
                      <a:pt x="1" y="161"/>
                      <a:pt x="1" y="161"/>
                      <a:pt x="1" y="161"/>
                    </a:cubicBezTo>
                    <a:cubicBezTo>
                      <a:pt x="2" y="161"/>
                      <a:pt x="2" y="161"/>
                      <a:pt x="2" y="161"/>
                    </a:cubicBezTo>
                    <a:cubicBezTo>
                      <a:pt x="4" y="132"/>
                      <a:pt x="5" y="92"/>
                      <a:pt x="5" y="59"/>
                    </a:cubicBezTo>
                    <a:cubicBezTo>
                      <a:pt x="5" y="44"/>
                      <a:pt x="5" y="31"/>
                      <a:pt x="4" y="21"/>
                    </a:cubicBezTo>
                    <a:cubicBezTo>
                      <a:pt x="4" y="16"/>
                      <a:pt x="4" y="11"/>
                      <a:pt x="3" y="8"/>
                    </a:cubicBezTo>
                    <a:cubicBezTo>
                      <a:pt x="3" y="5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8"/>
                    </a:cubicBezTo>
                    <a:cubicBezTo>
                      <a:pt x="3" y="18"/>
                      <a:pt x="3" y="37"/>
                      <a:pt x="3" y="59"/>
                    </a:cubicBezTo>
                    <a:cubicBezTo>
                      <a:pt x="3" y="92"/>
                      <a:pt x="2" y="132"/>
                      <a:pt x="0" y="161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63"/>
                      <a:pt x="1" y="163"/>
                      <a:pt x="2" y="163"/>
                    </a:cubicBezTo>
                    <a:cubicBezTo>
                      <a:pt x="2" y="163"/>
                      <a:pt x="2" y="163"/>
                      <a:pt x="2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9" name="Freeform 46">
                <a:extLst>
                  <a:ext uri="{FF2B5EF4-FFF2-40B4-BE49-F238E27FC236}">
                    <a16:creationId xmlns:a16="http://schemas.microsoft.com/office/drawing/2014/main" id="{5ABD354C-A855-451B-8784-D8C8B7E49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995"/>
                <a:ext cx="7" cy="11"/>
              </a:xfrm>
              <a:custGeom>
                <a:avLst/>
                <a:gdLst>
                  <a:gd name="T0" fmla="*/ 12 w 4"/>
                  <a:gd name="T1" fmla="*/ 31 h 6"/>
                  <a:gd name="T2" fmla="*/ 21 w 4"/>
                  <a:gd name="T3" fmla="*/ 7 h 6"/>
                  <a:gd name="T4" fmla="*/ 16 w 4"/>
                  <a:gd name="T5" fmla="*/ 0 h 6"/>
                  <a:gd name="T6" fmla="*/ 12 w 4"/>
                  <a:gd name="T7" fmla="*/ 0 h 6"/>
                  <a:gd name="T8" fmla="*/ 0 w 4"/>
                  <a:gd name="T9" fmla="*/ 24 h 6"/>
                  <a:gd name="T10" fmla="*/ 7 w 4"/>
                  <a:gd name="T11" fmla="*/ 37 h 6"/>
                  <a:gd name="T12" fmla="*/ 12 w 4"/>
                  <a:gd name="T13" fmla="*/ 31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5"/>
                    </a:moveTo>
                    <a:cubicBezTo>
                      <a:pt x="2" y="4"/>
                      <a:pt x="3" y="3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0" name="Freeform 47">
                <a:extLst>
                  <a:ext uri="{FF2B5EF4-FFF2-40B4-BE49-F238E27FC236}">
                    <a16:creationId xmlns:a16="http://schemas.microsoft.com/office/drawing/2014/main" id="{9EA40C6B-EA05-4F00-8258-CAEEDC5E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978"/>
                <a:ext cx="63" cy="70"/>
              </a:xfrm>
              <a:custGeom>
                <a:avLst/>
                <a:gdLst>
                  <a:gd name="T0" fmla="*/ 93 w 36"/>
                  <a:gd name="T1" fmla="*/ 13 h 38"/>
                  <a:gd name="T2" fmla="*/ 156 w 36"/>
                  <a:gd name="T3" fmla="*/ 44 h 38"/>
                  <a:gd name="T4" fmla="*/ 184 w 36"/>
                  <a:gd name="T5" fmla="*/ 118 h 38"/>
                  <a:gd name="T6" fmla="*/ 156 w 36"/>
                  <a:gd name="T7" fmla="*/ 193 h 38"/>
                  <a:gd name="T8" fmla="*/ 93 w 36"/>
                  <a:gd name="T9" fmla="*/ 225 h 38"/>
                  <a:gd name="T10" fmla="*/ 12 w 36"/>
                  <a:gd name="T11" fmla="*/ 169 h 38"/>
                  <a:gd name="T12" fmla="*/ 0 w 36"/>
                  <a:gd name="T13" fmla="*/ 162 h 38"/>
                  <a:gd name="T14" fmla="*/ 0 w 36"/>
                  <a:gd name="T15" fmla="*/ 169 h 38"/>
                  <a:gd name="T16" fmla="*/ 93 w 36"/>
                  <a:gd name="T17" fmla="*/ 238 h 38"/>
                  <a:gd name="T18" fmla="*/ 193 w 36"/>
                  <a:gd name="T19" fmla="*/ 118 h 38"/>
                  <a:gd name="T20" fmla="*/ 93 w 36"/>
                  <a:gd name="T21" fmla="*/ 0 h 38"/>
                  <a:gd name="T22" fmla="*/ 86 w 36"/>
                  <a:gd name="T23" fmla="*/ 7 h 38"/>
                  <a:gd name="T24" fmla="*/ 93 w 36"/>
                  <a:gd name="T25" fmla="*/ 13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8">
                    <a:moveTo>
                      <a:pt x="17" y="2"/>
                    </a:moveTo>
                    <a:cubicBezTo>
                      <a:pt x="22" y="2"/>
                      <a:pt x="26" y="4"/>
                      <a:pt x="29" y="7"/>
                    </a:cubicBezTo>
                    <a:cubicBezTo>
                      <a:pt x="32" y="10"/>
                      <a:pt x="34" y="15"/>
                      <a:pt x="34" y="19"/>
                    </a:cubicBezTo>
                    <a:cubicBezTo>
                      <a:pt x="34" y="24"/>
                      <a:pt x="32" y="28"/>
                      <a:pt x="29" y="31"/>
                    </a:cubicBezTo>
                    <a:cubicBezTo>
                      <a:pt x="26" y="34"/>
                      <a:pt x="22" y="36"/>
                      <a:pt x="17" y="36"/>
                    </a:cubicBezTo>
                    <a:cubicBezTo>
                      <a:pt x="10" y="36"/>
                      <a:pt x="4" y="32"/>
                      <a:pt x="2" y="27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3" y="34"/>
                      <a:pt x="10" y="38"/>
                      <a:pt x="17" y="38"/>
                    </a:cubicBezTo>
                    <a:cubicBezTo>
                      <a:pt x="28" y="38"/>
                      <a:pt x="36" y="30"/>
                      <a:pt x="36" y="19"/>
                    </a:cubicBezTo>
                    <a:cubicBezTo>
                      <a:pt x="36" y="9"/>
                      <a:pt x="28" y="0"/>
                      <a:pt x="17" y="0"/>
                    </a:cubicBezTo>
                    <a:cubicBezTo>
                      <a:pt x="17" y="0"/>
                      <a:pt x="16" y="1"/>
                      <a:pt x="16" y="1"/>
                    </a:cubicBezTo>
                    <a:cubicBezTo>
                      <a:pt x="16" y="2"/>
                      <a:pt x="17" y="2"/>
                      <a:pt x="17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1" name="Freeform 48">
                <a:extLst>
                  <a:ext uri="{FF2B5EF4-FFF2-40B4-BE49-F238E27FC236}">
                    <a16:creationId xmlns:a16="http://schemas.microsoft.com/office/drawing/2014/main" id="{4DB8BF1F-356C-4016-B717-172FF6D4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002"/>
                <a:ext cx="21" cy="22"/>
              </a:xfrm>
              <a:custGeom>
                <a:avLst/>
                <a:gdLst>
                  <a:gd name="T0" fmla="*/ 7 w 12"/>
                  <a:gd name="T1" fmla="*/ 37 h 12"/>
                  <a:gd name="T2" fmla="*/ 12 w 12"/>
                  <a:gd name="T3" fmla="*/ 37 h 12"/>
                  <a:gd name="T4" fmla="*/ 33 w 12"/>
                  <a:gd name="T5" fmla="*/ 13 h 12"/>
                  <a:gd name="T6" fmla="*/ 56 w 12"/>
                  <a:gd name="T7" fmla="*/ 37 h 12"/>
                  <a:gd name="T8" fmla="*/ 33 w 12"/>
                  <a:gd name="T9" fmla="*/ 61 h 12"/>
                  <a:gd name="T10" fmla="*/ 12 w 12"/>
                  <a:gd name="T11" fmla="*/ 37 h 12"/>
                  <a:gd name="T12" fmla="*/ 7 w 12"/>
                  <a:gd name="T13" fmla="*/ 37 h 12"/>
                  <a:gd name="T14" fmla="*/ 0 w 12"/>
                  <a:gd name="T15" fmla="*/ 37 h 12"/>
                  <a:gd name="T16" fmla="*/ 33 w 12"/>
                  <a:gd name="T17" fmla="*/ 73 h 12"/>
                  <a:gd name="T18" fmla="*/ 65 w 12"/>
                  <a:gd name="T19" fmla="*/ 37 h 12"/>
                  <a:gd name="T20" fmla="*/ 33 w 12"/>
                  <a:gd name="T21" fmla="*/ 0 h 12"/>
                  <a:gd name="T22" fmla="*/ 0 w 12"/>
                  <a:gd name="T23" fmla="*/ 37 h 12"/>
                  <a:gd name="T24" fmla="*/ 7 w 12"/>
                  <a:gd name="T25" fmla="*/ 37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4" y="2"/>
                      <a:pt x="6" y="2"/>
                    </a:cubicBezTo>
                    <a:cubicBezTo>
                      <a:pt x="8" y="2"/>
                      <a:pt x="10" y="4"/>
                      <a:pt x="10" y="6"/>
                    </a:cubicBezTo>
                    <a:cubicBezTo>
                      <a:pt x="10" y="9"/>
                      <a:pt x="8" y="10"/>
                      <a:pt x="6" y="10"/>
                    </a:cubicBezTo>
                    <a:cubicBezTo>
                      <a:pt x="4" y="10"/>
                      <a:pt x="2" y="9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3"/>
                      <a:pt x="10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2" name="Freeform 49">
                <a:extLst>
                  <a:ext uri="{FF2B5EF4-FFF2-40B4-BE49-F238E27FC236}">
                    <a16:creationId xmlns:a16="http://schemas.microsoft.com/office/drawing/2014/main" id="{F915E1D7-53D6-4D9C-88DB-81ADAB3AB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3028"/>
                <a:ext cx="78" cy="33"/>
              </a:xfrm>
              <a:custGeom>
                <a:avLst/>
                <a:gdLst>
                  <a:gd name="T0" fmla="*/ 5 w 45"/>
                  <a:gd name="T1" fmla="*/ 105 h 18"/>
                  <a:gd name="T2" fmla="*/ 62 w 45"/>
                  <a:gd name="T3" fmla="*/ 24 h 18"/>
                  <a:gd name="T4" fmla="*/ 107 w 45"/>
                  <a:gd name="T5" fmla="*/ 13 h 18"/>
                  <a:gd name="T6" fmla="*/ 163 w 45"/>
                  <a:gd name="T7" fmla="*/ 31 h 18"/>
                  <a:gd name="T8" fmla="*/ 225 w 45"/>
                  <a:gd name="T9" fmla="*/ 105 h 18"/>
                  <a:gd name="T10" fmla="*/ 229 w 45"/>
                  <a:gd name="T11" fmla="*/ 112 h 18"/>
                  <a:gd name="T12" fmla="*/ 229 w 45"/>
                  <a:gd name="T13" fmla="*/ 97 h 18"/>
                  <a:gd name="T14" fmla="*/ 172 w 45"/>
                  <a:gd name="T15" fmla="*/ 20 h 18"/>
                  <a:gd name="T16" fmla="*/ 107 w 45"/>
                  <a:gd name="T17" fmla="*/ 0 h 18"/>
                  <a:gd name="T18" fmla="*/ 50 w 45"/>
                  <a:gd name="T19" fmla="*/ 20 h 18"/>
                  <a:gd name="T20" fmla="*/ 0 w 45"/>
                  <a:gd name="T21" fmla="*/ 94 h 18"/>
                  <a:gd name="T22" fmla="*/ 0 w 45"/>
                  <a:gd name="T23" fmla="*/ 105 h 18"/>
                  <a:gd name="T24" fmla="*/ 5 w 45"/>
                  <a:gd name="T25" fmla="*/ 105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18">
                    <a:moveTo>
                      <a:pt x="1" y="17"/>
                    </a:moveTo>
                    <a:cubicBezTo>
                      <a:pt x="6" y="10"/>
                      <a:pt x="9" y="7"/>
                      <a:pt x="12" y="4"/>
                    </a:cubicBezTo>
                    <a:cubicBezTo>
                      <a:pt x="14" y="2"/>
                      <a:pt x="17" y="2"/>
                      <a:pt x="21" y="2"/>
                    </a:cubicBezTo>
                    <a:cubicBezTo>
                      <a:pt x="26" y="2"/>
                      <a:pt x="28" y="2"/>
                      <a:pt x="31" y="5"/>
                    </a:cubicBezTo>
                    <a:cubicBezTo>
                      <a:pt x="34" y="7"/>
                      <a:pt x="37" y="11"/>
                      <a:pt x="43" y="17"/>
                    </a:cubicBezTo>
                    <a:cubicBezTo>
                      <a:pt x="43" y="18"/>
                      <a:pt x="44" y="18"/>
                      <a:pt x="44" y="18"/>
                    </a:cubicBezTo>
                    <a:cubicBezTo>
                      <a:pt x="44" y="17"/>
                      <a:pt x="45" y="17"/>
                      <a:pt x="44" y="16"/>
                    </a:cubicBezTo>
                    <a:cubicBezTo>
                      <a:pt x="39" y="10"/>
                      <a:pt x="36" y="6"/>
                      <a:pt x="33" y="3"/>
                    </a:cubicBezTo>
                    <a:cubicBezTo>
                      <a:pt x="29" y="0"/>
                      <a:pt x="26" y="0"/>
                      <a:pt x="21" y="0"/>
                    </a:cubicBezTo>
                    <a:cubicBezTo>
                      <a:pt x="16" y="0"/>
                      <a:pt x="13" y="0"/>
                      <a:pt x="10" y="3"/>
                    </a:cubicBezTo>
                    <a:cubicBezTo>
                      <a:pt x="7" y="5"/>
                      <a:pt x="5" y="9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3" name="Freeform 50">
                <a:extLst>
                  <a:ext uri="{FF2B5EF4-FFF2-40B4-BE49-F238E27FC236}">
                    <a16:creationId xmlns:a16="http://schemas.microsoft.com/office/drawing/2014/main" id="{42DCE512-B82E-4467-B748-817BE129B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3043"/>
                <a:ext cx="52" cy="22"/>
              </a:xfrm>
              <a:custGeom>
                <a:avLst/>
                <a:gdLst>
                  <a:gd name="T0" fmla="*/ 0 w 30"/>
                  <a:gd name="T1" fmla="*/ 13 h 12"/>
                  <a:gd name="T2" fmla="*/ 29 w 30"/>
                  <a:gd name="T3" fmla="*/ 61 h 12"/>
                  <a:gd name="T4" fmla="*/ 78 w 30"/>
                  <a:gd name="T5" fmla="*/ 73 h 12"/>
                  <a:gd name="T6" fmla="*/ 156 w 30"/>
                  <a:gd name="T7" fmla="*/ 13 h 12"/>
                  <a:gd name="T8" fmla="*/ 151 w 30"/>
                  <a:gd name="T9" fmla="*/ 7 h 12"/>
                  <a:gd name="T10" fmla="*/ 147 w 30"/>
                  <a:gd name="T11" fmla="*/ 7 h 12"/>
                  <a:gd name="T12" fmla="*/ 78 w 30"/>
                  <a:gd name="T13" fmla="*/ 61 h 12"/>
                  <a:gd name="T14" fmla="*/ 36 w 30"/>
                  <a:gd name="T15" fmla="*/ 51 h 12"/>
                  <a:gd name="T16" fmla="*/ 9 w 30"/>
                  <a:gd name="T17" fmla="*/ 7 h 12"/>
                  <a:gd name="T18" fmla="*/ 5 w 30"/>
                  <a:gd name="T19" fmla="*/ 7 h 12"/>
                  <a:gd name="T20" fmla="*/ 0 w 30"/>
                  <a:gd name="T21" fmla="*/ 13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2">
                    <a:moveTo>
                      <a:pt x="0" y="2"/>
                    </a:moveTo>
                    <a:cubicBezTo>
                      <a:pt x="1" y="5"/>
                      <a:pt x="3" y="8"/>
                      <a:pt x="6" y="10"/>
                    </a:cubicBezTo>
                    <a:cubicBezTo>
                      <a:pt x="8" y="11"/>
                      <a:pt x="11" y="12"/>
                      <a:pt x="15" y="12"/>
                    </a:cubicBezTo>
                    <a:cubicBezTo>
                      <a:pt x="21" y="12"/>
                      <a:pt x="28" y="9"/>
                      <a:pt x="30" y="2"/>
                    </a:cubicBezTo>
                    <a:cubicBezTo>
                      <a:pt x="30" y="1"/>
                      <a:pt x="30" y="1"/>
                      <a:pt x="29" y="1"/>
                    </a:cubicBezTo>
                    <a:cubicBezTo>
                      <a:pt x="29" y="0"/>
                      <a:pt x="28" y="1"/>
                      <a:pt x="28" y="1"/>
                    </a:cubicBezTo>
                    <a:cubicBezTo>
                      <a:pt x="26" y="7"/>
                      <a:pt x="20" y="10"/>
                      <a:pt x="15" y="10"/>
                    </a:cubicBezTo>
                    <a:cubicBezTo>
                      <a:pt x="12" y="10"/>
                      <a:pt x="9" y="9"/>
                      <a:pt x="7" y="8"/>
                    </a:cubicBezTo>
                    <a:cubicBezTo>
                      <a:pt x="4" y="6"/>
                      <a:pt x="3" y="4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4" name="Freeform 51">
                <a:extLst>
                  <a:ext uri="{FF2B5EF4-FFF2-40B4-BE49-F238E27FC236}">
                    <a16:creationId xmlns:a16="http://schemas.microsoft.com/office/drawing/2014/main" id="{E44D9999-EA8D-448F-94DC-9DADB387C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132"/>
                <a:ext cx="112" cy="5"/>
              </a:xfrm>
              <a:custGeom>
                <a:avLst/>
                <a:gdLst>
                  <a:gd name="T0" fmla="*/ 333 w 65"/>
                  <a:gd name="T1" fmla="*/ 5 h 3"/>
                  <a:gd name="T2" fmla="*/ 276 w 65"/>
                  <a:gd name="T3" fmla="*/ 8 h 3"/>
                  <a:gd name="T4" fmla="*/ 214 w 65"/>
                  <a:gd name="T5" fmla="*/ 13 h 3"/>
                  <a:gd name="T6" fmla="*/ 134 w 65"/>
                  <a:gd name="T7" fmla="*/ 13 h 3"/>
                  <a:gd name="T8" fmla="*/ 91 w 65"/>
                  <a:gd name="T9" fmla="*/ 8 h 3"/>
                  <a:gd name="T10" fmla="*/ 0 w 65"/>
                  <a:gd name="T11" fmla="*/ 0 h 3"/>
                  <a:gd name="T12" fmla="*/ 91 w 65"/>
                  <a:gd name="T13" fmla="*/ 5 h 3"/>
                  <a:gd name="T14" fmla="*/ 140 w 65"/>
                  <a:gd name="T15" fmla="*/ 5 h 3"/>
                  <a:gd name="T16" fmla="*/ 214 w 65"/>
                  <a:gd name="T17" fmla="*/ 8 h 3"/>
                  <a:gd name="T18" fmla="*/ 276 w 65"/>
                  <a:gd name="T19" fmla="*/ 0 h 3"/>
                  <a:gd name="T20" fmla="*/ 333 w 65"/>
                  <a:gd name="T21" fmla="*/ 5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3">
                    <a:moveTo>
                      <a:pt x="65" y="1"/>
                    </a:moveTo>
                    <a:cubicBezTo>
                      <a:pt x="54" y="2"/>
                      <a:pt x="54" y="2"/>
                      <a:pt x="54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1" y="3"/>
                      <a:pt x="4" y="2"/>
                      <a:pt x="0" y="0"/>
                    </a:cubicBezTo>
                    <a:cubicBezTo>
                      <a:pt x="3" y="2"/>
                      <a:pt x="11" y="1"/>
                      <a:pt x="1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65" y="1"/>
                      <a:pt x="65" y="1"/>
                      <a:pt x="6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5" name="Freeform 52">
                <a:extLst>
                  <a:ext uri="{FF2B5EF4-FFF2-40B4-BE49-F238E27FC236}">
                    <a16:creationId xmlns:a16="http://schemas.microsoft.com/office/drawing/2014/main" id="{9C66B4DC-3E73-4C1C-A902-D6A0F7A13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145"/>
                <a:ext cx="135" cy="12"/>
              </a:xfrm>
              <a:custGeom>
                <a:avLst/>
                <a:gdLst>
                  <a:gd name="T0" fmla="*/ 398 w 78"/>
                  <a:gd name="T1" fmla="*/ 0 h 7"/>
                  <a:gd name="T2" fmla="*/ 398 w 78"/>
                  <a:gd name="T3" fmla="*/ 0 h 7"/>
                  <a:gd name="T4" fmla="*/ 339 w 78"/>
                  <a:gd name="T5" fmla="*/ 15 h 7"/>
                  <a:gd name="T6" fmla="*/ 161 w 78"/>
                  <a:gd name="T7" fmla="*/ 26 h 7"/>
                  <a:gd name="T8" fmla="*/ 144 w 78"/>
                  <a:gd name="T9" fmla="*/ 26 h 7"/>
                  <a:gd name="T10" fmla="*/ 5 w 78"/>
                  <a:gd name="T11" fmla="*/ 15 h 7"/>
                  <a:gd name="T12" fmla="*/ 5 w 78"/>
                  <a:gd name="T13" fmla="*/ 15 h 7"/>
                  <a:gd name="T14" fmla="*/ 151 w 78"/>
                  <a:gd name="T15" fmla="*/ 36 h 7"/>
                  <a:gd name="T16" fmla="*/ 164 w 78"/>
                  <a:gd name="T17" fmla="*/ 36 h 7"/>
                  <a:gd name="T18" fmla="*/ 341 w 78"/>
                  <a:gd name="T19" fmla="*/ 21 h 7"/>
                  <a:gd name="T20" fmla="*/ 398 w 78"/>
                  <a:gd name="T21" fmla="*/ 0 h 7"/>
                  <a:gd name="T22" fmla="*/ 398 w 78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7"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4" y="2"/>
                      <a:pt x="70" y="1"/>
                      <a:pt x="65" y="3"/>
                    </a:cubicBezTo>
                    <a:cubicBezTo>
                      <a:pt x="58" y="6"/>
                      <a:pt x="43" y="5"/>
                      <a:pt x="31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9" y="5"/>
                      <a:pt x="6" y="5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6" y="6"/>
                      <a:pt x="16" y="6"/>
                      <a:pt x="29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44" y="7"/>
                      <a:pt x="59" y="6"/>
                      <a:pt x="66" y="4"/>
                    </a:cubicBezTo>
                    <a:cubicBezTo>
                      <a:pt x="71" y="2"/>
                      <a:pt x="74" y="2"/>
                      <a:pt x="77" y="0"/>
                    </a:cubicBezTo>
                    <a:cubicBezTo>
                      <a:pt x="77" y="0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6" name="Freeform 53">
                <a:extLst>
                  <a:ext uri="{FF2B5EF4-FFF2-40B4-BE49-F238E27FC236}">
                    <a16:creationId xmlns:a16="http://schemas.microsoft.com/office/drawing/2014/main" id="{A7665F5F-7F59-4238-BC2A-68DC8DCE9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3221"/>
                <a:ext cx="217" cy="227"/>
              </a:xfrm>
              <a:custGeom>
                <a:avLst/>
                <a:gdLst>
                  <a:gd name="T0" fmla="*/ 0 w 126"/>
                  <a:gd name="T1" fmla="*/ 0 h 123"/>
                  <a:gd name="T2" fmla="*/ 122 w 126"/>
                  <a:gd name="T3" fmla="*/ 245 h 123"/>
                  <a:gd name="T4" fmla="*/ 176 w 126"/>
                  <a:gd name="T5" fmla="*/ 327 h 123"/>
                  <a:gd name="T6" fmla="*/ 644 w 126"/>
                  <a:gd name="T7" fmla="*/ 773 h 123"/>
                  <a:gd name="T8" fmla="*/ 189 w 126"/>
                  <a:gd name="T9" fmla="*/ 327 h 123"/>
                  <a:gd name="T10" fmla="*/ 134 w 126"/>
                  <a:gd name="T11" fmla="*/ 245 h 123"/>
                  <a:gd name="T12" fmla="*/ 0 w 126"/>
                  <a:gd name="T13" fmla="*/ 0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123">
                    <a:moveTo>
                      <a:pt x="0" y="0"/>
                    </a:moveTo>
                    <a:cubicBezTo>
                      <a:pt x="5" y="13"/>
                      <a:pt x="14" y="27"/>
                      <a:pt x="24" y="39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51" y="74"/>
                      <a:pt x="106" y="118"/>
                      <a:pt x="126" y="123"/>
                    </a:cubicBezTo>
                    <a:cubicBezTo>
                      <a:pt x="107" y="118"/>
                      <a:pt x="53" y="73"/>
                      <a:pt x="37" y="52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6" y="26"/>
                      <a:pt x="4" y="13"/>
                      <a:pt x="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7" name="Freeform 54">
                <a:extLst>
                  <a:ext uri="{FF2B5EF4-FFF2-40B4-BE49-F238E27FC236}">
                    <a16:creationId xmlns:a16="http://schemas.microsoft.com/office/drawing/2014/main" id="{764693EB-1873-4763-A03A-05D1C37D9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214"/>
                <a:ext cx="216" cy="226"/>
              </a:xfrm>
              <a:custGeom>
                <a:avLst/>
                <a:gdLst>
                  <a:gd name="T0" fmla="*/ 510 w 125"/>
                  <a:gd name="T1" fmla="*/ 243 h 123"/>
                  <a:gd name="T2" fmla="*/ 454 w 125"/>
                  <a:gd name="T3" fmla="*/ 323 h 123"/>
                  <a:gd name="T4" fmla="*/ 0 w 125"/>
                  <a:gd name="T5" fmla="*/ 763 h 123"/>
                  <a:gd name="T6" fmla="*/ 468 w 125"/>
                  <a:gd name="T7" fmla="*/ 323 h 123"/>
                  <a:gd name="T8" fmla="*/ 522 w 125"/>
                  <a:gd name="T9" fmla="*/ 243 h 123"/>
                  <a:gd name="T10" fmla="*/ 645 w 125"/>
                  <a:gd name="T11" fmla="*/ 0 h 123"/>
                  <a:gd name="T12" fmla="*/ 510 w 125"/>
                  <a:gd name="T13" fmla="*/ 243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123">
                    <a:moveTo>
                      <a:pt x="99" y="39"/>
                    </a:moveTo>
                    <a:cubicBezTo>
                      <a:pt x="88" y="52"/>
                      <a:pt x="88" y="52"/>
                      <a:pt x="88" y="52"/>
                    </a:cubicBezTo>
                    <a:cubicBezTo>
                      <a:pt x="72" y="74"/>
                      <a:pt x="19" y="118"/>
                      <a:pt x="0" y="123"/>
                    </a:cubicBezTo>
                    <a:cubicBezTo>
                      <a:pt x="19" y="118"/>
                      <a:pt x="75" y="74"/>
                      <a:pt x="91" y="52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12" y="27"/>
                      <a:pt x="121" y="13"/>
                      <a:pt x="125" y="0"/>
                    </a:cubicBezTo>
                    <a:cubicBezTo>
                      <a:pt x="121" y="13"/>
                      <a:pt x="109" y="27"/>
                      <a:pt x="99" y="39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8" name="Freeform 55">
                <a:extLst>
                  <a:ext uri="{FF2B5EF4-FFF2-40B4-BE49-F238E27FC236}">
                    <a16:creationId xmlns:a16="http://schemas.microsoft.com/office/drawing/2014/main" id="{B3C60125-7CAB-4E62-B165-E71F89AB1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947"/>
                <a:ext cx="23" cy="35"/>
              </a:xfrm>
              <a:custGeom>
                <a:avLst/>
                <a:gdLst>
                  <a:gd name="T0" fmla="*/ 0 w 13"/>
                  <a:gd name="T1" fmla="*/ 118 h 19"/>
                  <a:gd name="T2" fmla="*/ 0 w 13"/>
                  <a:gd name="T3" fmla="*/ 118 h 19"/>
                  <a:gd name="T4" fmla="*/ 73 w 13"/>
                  <a:gd name="T5" fmla="*/ 7 h 19"/>
                  <a:gd name="T6" fmla="*/ 57 w 13"/>
                  <a:gd name="T7" fmla="*/ 0 h 19"/>
                  <a:gd name="T8" fmla="*/ 0 w 13"/>
                  <a:gd name="T9" fmla="*/ 11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5" y="15"/>
                      <a:pt x="11" y="6"/>
                      <a:pt x="13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5"/>
                      <a:pt x="5" y="15"/>
                      <a:pt x="0" y="1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9" name="Freeform 56">
                <a:extLst>
                  <a:ext uri="{FF2B5EF4-FFF2-40B4-BE49-F238E27FC236}">
                    <a16:creationId xmlns:a16="http://schemas.microsoft.com/office/drawing/2014/main" id="{5E27BD62-AA80-4D7D-B317-BB8693B13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1995"/>
                <a:ext cx="7" cy="11"/>
              </a:xfrm>
              <a:custGeom>
                <a:avLst/>
                <a:gdLst>
                  <a:gd name="T0" fmla="*/ 21 w 4"/>
                  <a:gd name="T1" fmla="*/ 24 h 6"/>
                  <a:gd name="T2" fmla="*/ 12 w 4"/>
                  <a:gd name="T3" fmla="*/ 0 h 6"/>
                  <a:gd name="T4" fmla="*/ 7 w 4"/>
                  <a:gd name="T5" fmla="*/ 0 h 6"/>
                  <a:gd name="T6" fmla="*/ 7 w 4"/>
                  <a:gd name="T7" fmla="*/ 7 h 6"/>
                  <a:gd name="T8" fmla="*/ 12 w 4"/>
                  <a:gd name="T9" fmla="*/ 31 h 6"/>
                  <a:gd name="T10" fmla="*/ 16 w 4"/>
                  <a:gd name="T11" fmla="*/ 37 h 6"/>
                  <a:gd name="T12" fmla="*/ 21 w 4"/>
                  <a:gd name="T13" fmla="*/ 24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0" name="Freeform 57">
                <a:extLst>
                  <a:ext uri="{FF2B5EF4-FFF2-40B4-BE49-F238E27FC236}">
                    <a16:creationId xmlns:a16="http://schemas.microsoft.com/office/drawing/2014/main" id="{DCEC367C-06E6-4F5B-A07F-C69410AB7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978"/>
                <a:ext cx="62" cy="70"/>
              </a:xfrm>
              <a:custGeom>
                <a:avLst/>
                <a:gdLst>
                  <a:gd name="T0" fmla="*/ 98 w 36"/>
                  <a:gd name="T1" fmla="*/ 0 h 38"/>
                  <a:gd name="T2" fmla="*/ 0 w 36"/>
                  <a:gd name="T3" fmla="*/ 118 h 38"/>
                  <a:gd name="T4" fmla="*/ 98 w 36"/>
                  <a:gd name="T5" fmla="*/ 238 h 38"/>
                  <a:gd name="T6" fmla="*/ 184 w 36"/>
                  <a:gd name="T7" fmla="*/ 169 h 38"/>
                  <a:gd name="T8" fmla="*/ 184 w 36"/>
                  <a:gd name="T9" fmla="*/ 162 h 38"/>
                  <a:gd name="T10" fmla="*/ 176 w 36"/>
                  <a:gd name="T11" fmla="*/ 169 h 38"/>
                  <a:gd name="T12" fmla="*/ 98 w 36"/>
                  <a:gd name="T13" fmla="*/ 225 h 38"/>
                  <a:gd name="T14" fmla="*/ 36 w 36"/>
                  <a:gd name="T15" fmla="*/ 193 h 38"/>
                  <a:gd name="T16" fmla="*/ 9 w 36"/>
                  <a:gd name="T17" fmla="*/ 118 h 38"/>
                  <a:gd name="T18" fmla="*/ 36 w 36"/>
                  <a:gd name="T19" fmla="*/ 44 h 38"/>
                  <a:gd name="T20" fmla="*/ 98 w 36"/>
                  <a:gd name="T21" fmla="*/ 13 h 38"/>
                  <a:gd name="T22" fmla="*/ 102 w 36"/>
                  <a:gd name="T23" fmla="*/ 7 h 38"/>
                  <a:gd name="T24" fmla="*/ 98 w 36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8">
                    <a:moveTo>
                      <a:pt x="19" y="0"/>
                    </a:moveTo>
                    <a:cubicBezTo>
                      <a:pt x="8" y="0"/>
                      <a:pt x="0" y="9"/>
                      <a:pt x="0" y="19"/>
                    </a:cubicBezTo>
                    <a:cubicBezTo>
                      <a:pt x="0" y="30"/>
                      <a:pt x="8" y="38"/>
                      <a:pt x="19" y="38"/>
                    </a:cubicBezTo>
                    <a:cubicBezTo>
                      <a:pt x="27" y="38"/>
                      <a:pt x="33" y="34"/>
                      <a:pt x="36" y="27"/>
                    </a:cubicBezTo>
                    <a:cubicBezTo>
                      <a:pt x="36" y="27"/>
                      <a:pt x="36" y="26"/>
                      <a:pt x="36" y="26"/>
                    </a:cubicBezTo>
                    <a:cubicBezTo>
                      <a:pt x="35" y="26"/>
                      <a:pt x="35" y="26"/>
                      <a:pt x="34" y="27"/>
                    </a:cubicBezTo>
                    <a:cubicBezTo>
                      <a:pt x="32" y="32"/>
                      <a:pt x="26" y="36"/>
                      <a:pt x="19" y="36"/>
                    </a:cubicBezTo>
                    <a:cubicBezTo>
                      <a:pt x="14" y="36"/>
                      <a:pt x="10" y="34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ubicBezTo>
                      <a:pt x="2" y="15"/>
                      <a:pt x="4" y="10"/>
                      <a:pt x="7" y="7"/>
                    </a:cubicBezTo>
                    <a:cubicBezTo>
                      <a:pt x="10" y="4"/>
                      <a:pt x="14" y="2"/>
                      <a:pt x="19" y="2"/>
                    </a:cubicBezTo>
                    <a:cubicBezTo>
                      <a:pt x="19" y="2"/>
                      <a:pt x="20" y="2"/>
                      <a:pt x="20" y="1"/>
                    </a:cubicBezTo>
                    <a:cubicBezTo>
                      <a:pt x="20" y="1"/>
                      <a:pt x="19" y="0"/>
                      <a:pt x="19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1" name="Freeform 58">
                <a:extLst>
                  <a:ext uri="{FF2B5EF4-FFF2-40B4-BE49-F238E27FC236}">
                    <a16:creationId xmlns:a16="http://schemas.microsoft.com/office/drawing/2014/main" id="{25BD6816-9018-4D2C-AEFF-72A89FD3B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002"/>
                <a:ext cx="20" cy="22"/>
              </a:xfrm>
              <a:custGeom>
                <a:avLst/>
                <a:gdLst>
                  <a:gd name="T0" fmla="*/ 50 w 12"/>
                  <a:gd name="T1" fmla="*/ 37 h 12"/>
                  <a:gd name="T2" fmla="*/ 55 w 12"/>
                  <a:gd name="T3" fmla="*/ 37 h 12"/>
                  <a:gd name="T4" fmla="*/ 28 w 12"/>
                  <a:gd name="T5" fmla="*/ 0 h 12"/>
                  <a:gd name="T6" fmla="*/ 0 w 12"/>
                  <a:gd name="T7" fmla="*/ 37 h 12"/>
                  <a:gd name="T8" fmla="*/ 28 w 12"/>
                  <a:gd name="T9" fmla="*/ 73 h 12"/>
                  <a:gd name="T10" fmla="*/ 55 w 12"/>
                  <a:gd name="T11" fmla="*/ 37 h 12"/>
                  <a:gd name="T12" fmla="*/ 50 w 12"/>
                  <a:gd name="T13" fmla="*/ 37 h 12"/>
                  <a:gd name="T14" fmla="*/ 47 w 12"/>
                  <a:gd name="T15" fmla="*/ 37 h 12"/>
                  <a:gd name="T16" fmla="*/ 28 w 12"/>
                  <a:gd name="T17" fmla="*/ 61 h 12"/>
                  <a:gd name="T18" fmla="*/ 8 w 12"/>
                  <a:gd name="T19" fmla="*/ 37 h 12"/>
                  <a:gd name="T20" fmla="*/ 28 w 12"/>
                  <a:gd name="T21" fmla="*/ 13 h 12"/>
                  <a:gd name="T22" fmla="*/ 47 w 12"/>
                  <a:gd name="T23" fmla="*/ 37 h 12"/>
                  <a:gd name="T24" fmla="*/ 50 w 12"/>
                  <a:gd name="T25" fmla="*/ 37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9" y="12"/>
                      <a:pt x="12" y="10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9"/>
                      <a:pt x="8" y="10"/>
                      <a:pt x="6" y="10"/>
                    </a:cubicBezTo>
                    <a:cubicBezTo>
                      <a:pt x="4" y="10"/>
                      <a:pt x="2" y="9"/>
                      <a:pt x="2" y="6"/>
                    </a:cubicBezTo>
                    <a:cubicBezTo>
                      <a:pt x="2" y="4"/>
                      <a:pt x="4" y="2"/>
                      <a:pt x="6" y="2"/>
                    </a:cubicBezTo>
                    <a:cubicBezTo>
                      <a:pt x="8" y="2"/>
                      <a:pt x="10" y="4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2" name="Freeform 59">
                <a:extLst>
                  <a:ext uri="{FF2B5EF4-FFF2-40B4-BE49-F238E27FC236}">
                    <a16:creationId xmlns:a16="http://schemas.microsoft.com/office/drawing/2014/main" id="{E01F6C66-783F-4EEF-B1AB-7D1D597DF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1104"/>
                <a:ext cx="404" cy="199"/>
              </a:xfrm>
              <a:custGeom>
                <a:avLst/>
                <a:gdLst>
                  <a:gd name="T0" fmla="*/ 5 w 234"/>
                  <a:gd name="T1" fmla="*/ 7 h 108"/>
                  <a:gd name="T2" fmla="*/ 36 w 234"/>
                  <a:gd name="T3" fmla="*/ 142 h 108"/>
                  <a:gd name="T4" fmla="*/ 304 w 234"/>
                  <a:gd name="T5" fmla="*/ 512 h 108"/>
                  <a:gd name="T6" fmla="*/ 426 w 234"/>
                  <a:gd name="T7" fmla="*/ 617 h 108"/>
                  <a:gd name="T8" fmla="*/ 603 w 234"/>
                  <a:gd name="T9" fmla="*/ 676 h 108"/>
                  <a:gd name="T10" fmla="*/ 603 w 234"/>
                  <a:gd name="T11" fmla="*/ 676 h 108"/>
                  <a:gd name="T12" fmla="*/ 779 w 234"/>
                  <a:gd name="T13" fmla="*/ 617 h 108"/>
                  <a:gd name="T14" fmla="*/ 900 w 234"/>
                  <a:gd name="T15" fmla="*/ 512 h 108"/>
                  <a:gd name="T16" fmla="*/ 1055 w 234"/>
                  <a:gd name="T17" fmla="*/ 334 h 108"/>
                  <a:gd name="T18" fmla="*/ 1169 w 234"/>
                  <a:gd name="T19" fmla="*/ 142 h 108"/>
                  <a:gd name="T20" fmla="*/ 1205 w 234"/>
                  <a:gd name="T21" fmla="*/ 7 h 108"/>
                  <a:gd name="T22" fmla="*/ 1198 w 234"/>
                  <a:gd name="T23" fmla="*/ 0 h 108"/>
                  <a:gd name="T24" fmla="*/ 1195 w 234"/>
                  <a:gd name="T25" fmla="*/ 7 h 108"/>
                  <a:gd name="T26" fmla="*/ 1157 w 234"/>
                  <a:gd name="T27" fmla="*/ 140 h 108"/>
                  <a:gd name="T28" fmla="*/ 1050 w 234"/>
                  <a:gd name="T29" fmla="*/ 326 h 108"/>
                  <a:gd name="T30" fmla="*/ 894 w 234"/>
                  <a:gd name="T31" fmla="*/ 507 h 108"/>
                  <a:gd name="T32" fmla="*/ 772 w 234"/>
                  <a:gd name="T33" fmla="*/ 608 h 108"/>
                  <a:gd name="T34" fmla="*/ 603 w 234"/>
                  <a:gd name="T35" fmla="*/ 661 h 108"/>
                  <a:gd name="T36" fmla="*/ 603 w 234"/>
                  <a:gd name="T37" fmla="*/ 669 h 108"/>
                  <a:gd name="T38" fmla="*/ 603 w 234"/>
                  <a:gd name="T39" fmla="*/ 661 h 108"/>
                  <a:gd name="T40" fmla="*/ 432 w 234"/>
                  <a:gd name="T41" fmla="*/ 608 h 108"/>
                  <a:gd name="T42" fmla="*/ 311 w 234"/>
                  <a:gd name="T43" fmla="*/ 507 h 108"/>
                  <a:gd name="T44" fmla="*/ 48 w 234"/>
                  <a:gd name="T45" fmla="*/ 140 h 108"/>
                  <a:gd name="T46" fmla="*/ 16 w 234"/>
                  <a:gd name="T47" fmla="*/ 7 h 108"/>
                  <a:gd name="T48" fmla="*/ 5 w 234"/>
                  <a:gd name="T49" fmla="*/ 0 h 108"/>
                  <a:gd name="T50" fmla="*/ 5 w 234"/>
                  <a:gd name="T51" fmla="*/ 7 h 10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34" h="108">
                    <a:moveTo>
                      <a:pt x="1" y="1"/>
                    </a:moveTo>
                    <a:cubicBezTo>
                      <a:pt x="2" y="10"/>
                      <a:pt x="4" y="18"/>
                      <a:pt x="7" y="23"/>
                    </a:cubicBezTo>
                    <a:cubicBezTo>
                      <a:pt x="14" y="36"/>
                      <a:pt x="41" y="69"/>
                      <a:pt x="59" y="82"/>
                    </a:cubicBezTo>
                    <a:cubicBezTo>
                      <a:pt x="67" y="88"/>
                      <a:pt x="74" y="94"/>
                      <a:pt x="83" y="99"/>
                    </a:cubicBezTo>
                    <a:cubicBezTo>
                      <a:pt x="91" y="104"/>
                      <a:pt x="102" y="107"/>
                      <a:pt x="117" y="108"/>
                    </a:cubicBezTo>
                    <a:cubicBezTo>
                      <a:pt x="117" y="108"/>
                      <a:pt x="117" y="108"/>
                      <a:pt x="117" y="108"/>
                    </a:cubicBezTo>
                    <a:cubicBezTo>
                      <a:pt x="132" y="107"/>
                      <a:pt x="143" y="104"/>
                      <a:pt x="151" y="99"/>
                    </a:cubicBezTo>
                    <a:cubicBezTo>
                      <a:pt x="160" y="94"/>
                      <a:pt x="167" y="88"/>
                      <a:pt x="175" y="82"/>
                    </a:cubicBezTo>
                    <a:cubicBezTo>
                      <a:pt x="184" y="76"/>
                      <a:pt x="195" y="65"/>
                      <a:pt x="205" y="53"/>
                    </a:cubicBezTo>
                    <a:cubicBezTo>
                      <a:pt x="215" y="42"/>
                      <a:pt x="224" y="30"/>
                      <a:pt x="227" y="23"/>
                    </a:cubicBezTo>
                    <a:cubicBezTo>
                      <a:pt x="229" y="17"/>
                      <a:pt x="231" y="9"/>
                      <a:pt x="234" y="1"/>
                    </a:cubicBezTo>
                    <a:cubicBezTo>
                      <a:pt x="234" y="1"/>
                      <a:pt x="233" y="0"/>
                      <a:pt x="233" y="0"/>
                    </a:cubicBezTo>
                    <a:cubicBezTo>
                      <a:pt x="232" y="0"/>
                      <a:pt x="232" y="0"/>
                      <a:pt x="232" y="1"/>
                    </a:cubicBezTo>
                    <a:cubicBezTo>
                      <a:pt x="230" y="9"/>
                      <a:pt x="227" y="17"/>
                      <a:pt x="225" y="22"/>
                    </a:cubicBezTo>
                    <a:cubicBezTo>
                      <a:pt x="222" y="29"/>
                      <a:pt x="214" y="41"/>
                      <a:pt x="204" y="52"/>
                    </a:cubicBezTo>
                    <a:cubicBezTo>
                      <a:pt x="194" y="63"/>
                      <a:pt x="183" y="74"/>
                      <a:pt x="174" y="81"/>
                    </a:cubicBezTo>
                    <a:cubicBezTo>
                      <a:pt x="165" y="87"/>
                      <a:pt x="159" y="93"/>
                      <a:pt x="150" y="97"/>
                    </a:cubicBezTo>
                    <a:cubicBezTo>
                      <a:pt x="142" y="102"/>
                      <a:pt x="132" y="105"/>
                      <a:pt x="117" y="106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02" y="105"/>
                      <a:pt x="92" y="102"/>
                      <a:pt x="84" y="97"/>
                    </a:cubicBezTo>
                    <a:cubicBezTo>
                      <a:pt x="75" y="93"/>
                      <a:pt x="69" y="87"/>
                      <a:pt x="60" y="81"/>
                    </a:cubicBezTo>
                    <a:cubicBezTo>
                      <a:pt x="42" y="68"/>
                      <a:pt x="15" y="34"/>
                      <a:pt x="9" y="22"/>
                    </a:cubicBezTo>
                    <a:cubicBezTo>
                      <a:pt x="6" y="17"/>
                      <a:pt x="4" y="9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3" name="Freeform 60">
                <a:extLst>
                  <a:ext uri="{FF2B5EF4-FFF2-40B4-BE49-F238E27FC236}">
                    <a16:creationId xmlns:a16="http://schemas.microsoft.com/office/drawing/2014/main" id="{BC6138FC-D375-4D4B-A5AD-D775D5106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223"/>
                <a:ext cx="521" cy="1221"/>
              </a:xfrm>
              <a:custGeom>
                <a:avLst/>
                <a:gdLst>
                  <a:gd name="T0" fmla="*/ 179 w 302"/>
                  <a:gd name="T1" fmla="*/ 4142 h 663"/>
                  <a:gd name="T2" fmla="*/ 185 w 302"/>
                  <a:gd name="T3" fmla="*/ 4134 h 663"/>
                  <a:gd name="T4" fmla="*/ 200 w 302"/>
                  <a:gd name="T5" fmla="*/ 3650 h 663"/>
                  <a:gd name="T6" fmla="*/ 197 w 302"/>
                  <a:gd name="T7" fmla="*/ 3571 h 663"/>
                  <a:gd name="T8" fmla="*/ 114 w 302"/>
                  <a:gd name="T9" fmla="*/ 2941 h 663"/>
                  <a:gd name="T10" fmla="*/ 29 w 302"/>
                  <a:gd name="T11" fmla="*/ 2510 h 663"/>
                  <a:gd name="T12" fmla="*/ 5 w 302"/>
                  <a:gd name="T13" fmla="*/ 2455 h 663"/>
                  <a:gd name="T14" fmla="*/ 78 w 302"/>
                  <a:gd name="T15" fmla="*/ 1387 h 663"/>
                  <a:gd name="T16" fmla="*/ 71 w 302"/>
                  <a:gd name="T17" fmla="*/ 1322 h 663"/>
                  <a:gd name="T18" fmla="*/ 71 w 302"/>
                  <a:gd name="T19" fmla="*/ 1330 h 663"/>
                  <a:gd name="T20" fmla="*/ 157 w 302"/>
                  <a:gd name="T21" fmla="*/ 532 h 663"/>
                  <a:gd name="T22" fmla="*/ 157 w 302"/>
                  <a:gd name="T23" fmla="*/ 532 h 663"/>
                  <a:gd name="T24" fmla="*/ 197 w 302"/>
                  <a:gd name="T25" fmla="*/ 13 h 663"/>
                  <a:gd name="T26" fmla="*/ 200 w 302"/>
                  <a:gd name="T27" fmla="*/ 7 h 663"/>
                  <a:gd name="T28" fmla="*/ 190 w 302"/>
                  <a:gd name="T29" fmla="*/ 7 h 663"/>
                  <a:gd name="T30" fmla="*/ 205 w 302"/>
                  <a:gd name="T31" fmla="*/ 206 h 663"/>
                  <a:gd name="T32" fmla="*/ 271 w 302"/>
                  <a:gd name="T33" fmla="*/ 906 h 663"/>
                  <a:gd name="T34" fmla="*/ 276 w 302"/>
                  <a:gd name="T35" fmla="*/ 930 h 663"/>
                  <a:gd name="T36" fmla="*/ 476 w 302"/>
                  <a:gd name="T37" fmla="*/ 1669 h 663"/>
                  <a:gd name="T38" fmla="*/ 530 w 302"/>
                  <a:gd name="T39" fmla="*/ 1954 h 663"/>
                  <a:gd name="T40" fmla="*/ 1542 w 302"/>
                  <a:gd name="T41" fmla="*/ 3615 h 663"/>
                  <a:gd name="T42" fmla="*/ 1551 w 302"/>
                  <a:gd name="T43" fmla="*/ 3608 h 663"/>
                  <a:gd name="T44" fmla="*/ 538 w 302"/>
                  <a:gd name="T45" fmla="*/ 1950 h 663"/>
                  <a:gd name="T46" fmla="*/ 481 w 302"/>
                  <a:gd name="T47" fmla="*/ 1669 h 663"/>
                  <a:gd name="T48" fmla="*/ 298 w 302"/>
                  <a:gd name="T49" fmla="*/ 987 h 663"/>
                  <a:gd name="T50" fmla="*/ 283 w 302"/>
                  <a:gd name="T51" fmla="*/ 899 h 663"/>
                  <a:gd name="T52" fmla="*/ 283 w 302"/>
                  <a:gd name="T53" fmla="*/ 906 h 663"/>
                  <a:gd name="T54" fmla="*/ 210 w 302"/>
                  <a:gd name="T55" fmla="*/ 206 h 663"/>
                  <a:gd name="T56" fmla="*/ 197 w 302"/>
                  <a:gd name="T57" fmla="*/ 0 h 663"/>
                  <a:gd name="T58" fmla="*/ 190 w 302"/>
                  <a:gd name="T59" fmla="*/ 13 h 663"/>
                  <a:gd name="T60" fmla="*/ 148 w 302"/>
                  <a:gd name="T61" fmla="*/ 532 h 663"/>
                  <a:gd name="T62" fmla="*/ 148 w 302"/>
                  <a:gd name="T63" fmla="*/ 569 h 663"/>
                  <a:gd name="T64" fmla="*/ 66 w 302"/>
                  <a:gd name="T65" fmla="*/ 1330 h 663"/>
                  <a:gd name="T66" fmla="*/ 66 w 302"/>
                  <a:gd name="T67" fmla="*/ 1387 h 663"/>
                  <a:gd name="T68" fmla="*/ 9 w 302"/>
                  <a:gd name="T69" fmla="*/ 2324 h 663"/>
                  <a:gd name="T70" fmla="*/ 5 w 302"/>
                  <a:gd name="T71" fmla="*/ 2462 h 663"/>
                  <a:gd name="T72" fmla="*/ 190 w 302"/>
                  <a:gd name="T73" fmla="*/ 3571 h 663"/>
                  <a:gd name="T74" fmla="*/ 190 w 302"/>
                  <a:gd name="T75" fmla="*/ 3650 h 663"/>
                  <a:gd name="T76" fmla="*/ 176 w 302"/>
                  <a:gd name="T77" fmla="*/ 4134 h 663"/>
                  <a:gd name="T78" fmla="*/ 179 w 302"/>
                  <a:gd name="T79" fmla="*/ 4127 h 663"/>
                  <a:gd name="T80" fmla="*/ 176 w 302"/>
                  <a:gd name="T81" fmla="*/ 4134 h 6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02" h="663">
                    <a:moveTo>
                      <a:pt x="35" y="663"/>
                    </a:moveTo>
                    <a:cubicBezTo>
                      <a:pt x="35" y="663"/>
                      <a:pt x="35" y="663"/>
                      <a:pt x="35" y="663"/>
                    </a:cubicBezTo>
                    <a:cubicBezTo>
                      <a:pt x="36" y="663"/>
                      <a:pt x="36" y="663"/>
                      <a:pt x="36" y="663"/>
                    </a:cubicBezTo>
                    <a:cubicBezTo>
                      <a:pt x="36" y="662"/>
                      <a:pt x="36" y="662"/>
                      <a:pt x="36" y="662"/>
                    </a:cubicBezTo>
                    <a:cubicBezTo>
                      <a:pt x="36" y="657"/>
                      <a:pt x="36" y="652"/>
                      <a:pt x="36" y="647"/>
                    </a:cubicBezTo>
                    <a:cubicBezTo>
                      <a:pt x="36" y="620"/>
                      <a:pt x="39" y="599"/>
                      <a:pt x="39" y="584"/>
                    </a:cubicBezTo>
                    <a:cubicBezTo>
                      <a:pt x="39" y="579"/>
                      <a:pt x="39" y="575"/>
                      <a:pt x="39" y="572"/>
                    </a:cubicBezTo>
                    <a:cubicBezTo>
                      <a:pt x="38" y="572"/>
                      <a:pt x="38" y="572"/>
                      <a:pt x="38" y="572"/>
                    </a:cubicBezTo>
                    <a:cubicBezTo>
                      <a:pt x="39" y="572"/>
                      <a:pt x="39" y="572"/>
                      <a:pt x="39" y="572"/>
                    </a:cubicBezTo>
                    <a:cubicBezTo>
                      <a:pt x="38" y="552"/>
                      <a:pt x="30" y="510"/>
                      <a:pt x="22" y="471"/>
                    </a:cubicBezTo>
                    <a:cubicBezTo>
                      <a:pt x="18" y="452"/>
                      <a:pt x="14" y="434"/>
                      <a:pt x="10" y="420"/>
                    </a:cubicBezTo>
                    <a:cubicBezTo>
                      <a:pt x="9" y="413"/>
                      <a:pt x="7" y="407"/>
                      <a:pt x="6" y="402"/>
                    </a:cubicBezTo>
                    <a:cubicBezTo>
                      <a:pt x="4" y="397"/>
                      <a:pt x="3" y="394"/>
                      <a:pt x="2" y="393"/>
                    </a:cubicBezTo>
                    <a:cubicBezTo>
                      <a:pt x="1" y="393"/>
                      <a:pt x="1" y="393"/>
                      <a:pt x="1" y="393"/>
                    </a:cubicBezTo>
                    <a:cubicBezTo>
                      <a:pt x="2" y="393"/>
                      <a:pt x="2" y="393"/>
                      <a:pt x="2" y="393"/>
                    </a:cubicBezTo>
                    <a:cubicBezTo>
                      <a:pt x="2" y="393"/>
                      <a:pt x="15" y="259"/>
                      <a:pt x="15" y="222"/>
                    </a:cubicBezTo>
                    <a:cubicBezTo>
                      <a:pt x="15" y="219"/>
                      <a:pt x="15" y="217"/>
                      <a:pt x="15" y="216"/>
                    </a:cubicBezTo>
                    <a:cubicBezTo>
                      <a:pt x="15" y="214"/>
                      <a:pt x="15" y="213"/>
                      <a:pt x="14" y="212"/>
                    </a:cubicBezTo>
                    <a:cubicBezTo>
                      <a:pt x="13" y="213"/>
                      <a:pt x="13" y="213"/>
                      <a:pt x="13" y="213"/>
                    </a:cubicBezTo>
                    <a:cubicBezTo>
                      <a:pt x="14" y="213"/>
                      <a:pt x="14" y="213"/>
                      <a:pt x="14" y="213"/>
                    </a:cubicBezTo>
                    <a:cubicBezTo>
                      <a:pt x="16" y="182"/>
                      <a:pt x="31" y="126"/>
                      <a:pt x="31" y="91"/>
                    </a:cubicBezTo>
                    <a:cubicBezTo>
                      <a:pt x="31" y="89"/>
                      <a:pt x="31" y="87"/>
                      <a:pt x="31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4" y="44"/>
                      <a:pt x="38" y="18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5"/>
                      <a:pt x="38" y="27"/>
                      <a:pt x="39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42" y="61"/>
                      <a:pt x="46" y="118"/>
                      <a:pt x="53" y="145"/>
                    </a:cubicBezTo>
                    <a:cubicBezTo>
                      <a:pt x="53" y="145"/>
                      <a:pt x="53" y="145"/>
                      <a:pt x="53" y="145"/>
                    </a:cubicBezTo>
                    <a:cubicBezTo>
                      <a:pt x="53" y="146"/>
                      <a:pt x="54" y="147"/>
                      <a:pt x="54" y="149"/>
                    </a:cubicBezTo>
                    <a:cubicBezTo>
                      <a:pt x="58" y="165"/>
                      <a:pt x="70" y="218"/>
                      <a:pt x="92" y="268"/>
                    </a:cubicBezTo>
                    <a:cubicBezTo>
                      <a:pt x="93" y="267"/>
                      <a:pt x="93" y="267"/>
                      <a:pt x="93" y="267"/>
                    </a:cubicBezTo>
                    <a:cubicBezTo>
                      <a:pt x="92" y="267"/>
                      <a:pt x="92" y="267"/>
                      <a:pt x="92" y="267"/>
                    </a:cubicBezTo>
                    <a:cubicBezTo>
                      <a:pt x="96" y="278"/>
                      <a:pt x="100" y="302"/>
                      <a:pt x="103" y="313"/>
                    </a:cubicBezTo>
                    <a:cubicBezTo>
                      <a:pt x="110" y="332"/>
                      <a:pt x="129" y="351"/>
                      <a:pt x="137" y="364"/>
                    </a:cubicBezTo>
                    <a:cubicBezTo>
                      <a:pt x="177" y="427"/>
                      <a:pt x="283" y="557"/>
                      <a:pt x="300" y="579"/>
                    </a:cubicBezTo>
                    <a:cubicBezTo>
                      <a:pt x="301" y="579"/>
                      <a:pt x="301" y="579"/>
                      <a:pt x="302" y="579"/>
                    </a:cubicBezTo>
                    <a:cubicBezTo>
                      <a:pt x="302" y="579"/>
                      <a:pt x="302" y="578"/>
                      <a:pt x="302" y="578"/>
                    </a:cubicBezTo>
                    <a:cubicBezTo>
                      <a:pt x="285" y="555"/>
                      <a:pt x="179" y="426"/>
                      <a:pt x="138" y="363"/>
                    </a:cubicBezTo>
                    <a:cubicBezTo>
                      <a:pt x="130" y="350"/>
                      <a:pt x="112" y="331"/>
                      <a:pt x="105" y="312"/>
                    </a:cubicBezTo>
                    <a:cubicBezTo>
                      <a:pt x="102" y="301"/>
                      <a:pt x="97" y="278"/>
                      <a:pt x="94" y="267"/>
                    </a:cubicBezTo>
                    <a:cubicBezTo>
                      <a:pt x="94" y="267"/>
                      <a:pt x="94" y="267"/>
                      <a:pt x="94" y="267"/>
                    </a:cubicBezTo>
                    <a:cubicBezTo>
                      <a:pt x="81" y="239"/>
                      <a:pt x="72" y="209"/>
                      <a:pt x="66" y="186"/>
                    </a:cubicBezTo>
                    <a:cubicBezTo>
                      <a:pt x="63" y="175"/>
                      <a:pt x="60" y="165"/>
                      <a:pt x="58" y="158"/>
                    </a:cubicBezTo>
                    <a:cubicBezTo>
                      <a:pt x="58" y="154"/>
                      <a:pt x="57" y="151"/>
                      <a:pt x="56" y="149"/>
                    </a:cubicBezTo>
                    <a:cubicBezTo>
                      <a:pt x="56" y="147"/>
                      <a:pt x="55" y="145"/>
                      <a:pt x="55" y="144"/>
                    </a:cubicBezTo>
                    <a:cubicBezTo>
                      <a:pt x="54" y="145"/>
                      <a:pt x="54" y="145"/>
                      <a:pt x="54" y="145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48" y="118"/>
                      <a:pt x="44" y="60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0" y="26"/>
                      <a:pt x="40" y="15"/>
                      <a:pt x="39" y="1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8"/>
                      <a:pt x="32" y="44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7"/>
                      <a:pt x="29" y="89"/>
                      <a:pt x="29" y="91"/>
                    </a:cubicBezTo>
                    <a:cubicBezTo>
                      <a:pt x="29" y="126"/>
                      <a:pt x="14" y="182"/>
                      <a:pt x="12" y="213"/>
                    </a:cubicBezTo>
                    <a:cubicBezTo>
                      <a:pt x="13" y="213"/>
                      <a:pt x="13" y="213"/>
                      <a:pt x="13" y="213"/>
                    </a:cubicBezTo>
                    <a:cubicBezTo>
                      <a:pt x="13" y="213"/>
                      <a:pt x="13" y="214"/>
                      <a:pt x="13" y="216"/>
                    </a:cubicBezTo>
                    <a:cubicBezTo>
                      <a:pt x="13" y="217"/>
                      <a:pt x="13" y="219"/>
                      <a:pt x="13" y="222"/>
                    </a:cubicBezTo>
                    <a:cubicBezTo>
                      <a:pt x="13" y="240"/>
                      <a:pt x="10" y="283"/>
                      <a:pt x="7" y="321"/>
                    </a:cubicBezTo>
                    <a:cubicBezTo>
                      <a:pt x="5" y="340"/>
                      <a:pt x="4" y="358"/>
                      <a:pt x="2" y="372"/>
                    </a:cubicBezTo>
                    <a:cubicBezTo>
                      <a:pt x="1" y="385"/>
                      <a:pt x="0" y="393"/>
                      <a:pt x="0" y="393"/>
                    </a:cubicBezTo>
                    <a:cubicBezTo>
                      <a:pt x="1" y="394"/>
                      <a:pt x="1" y="394"/>
                      <a:pt x="1" y="394"/>
                    </a:cubicBezTo>
                    <a:cubicBezTo>
                      <a:pt x="1" y="395"/>
                      <a:pt x="2" y="398"/>
                      <a:pt x="4" y="402"/>
                    </a:cubicBezTo>
                    <a:cubicBezTo>
                      <a:pt x="13" y="434"/>
                      <a:pt x="36" y="538"/>
                      <a:pt x="37" y="572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7" y="576"/>
                      <a:pt x="37" y="579"/>
                      <a:pt x="37" y="584"/>
                    </a:cubicBezTo>
                    <a:cubicBezTo>
                      <a:pt x="37" y="599"/>
                      <a:pt x="34" y="620"/>
                      <a:pt x="34" y="647"/>
                    </a:cubicBezTo>
                    <a:cubicBezTo>
                      <a:pt x="34" y="652"/>
                      <a:pt x="34" y="657"/>
                      <a:pt x="34" y="662"/>
                    </a:cubicBezTo>
                    <a:cubicBezTo>
                      <a:pt x="35" y="662"/>
                      <a:pt x="35" y="662"/>
                      <a:pt x="35" y="662"/>
                    </a:cubicBezTo>
                    <a:cubicBezTo>
                      <a:pt x="35" y="661"/>
                      <a:pt x="35" y="661"/>
                      <a:pt x="35" y="661"/>
                    </a:cubicBezTo>
                    <a:cubicBezTo>
                      <a:pt x="35" y="661"/>
                      <a:pt x="35" y="661"/>
                      <a:pt x="35" y="661"/>
                    </a:cubicBezTo>
                    <a:cubicBezTo>
                      <a:pt x="34" y="661"/>
                      <a:pt x="34" y="662"/>
                      <a:pt x="34" y="662"/>
                    </a:cubicBezTo>
                    <a:cubicBezTo>
                      <a:pt x="34" y="663"/>
                      <a:pt x="34" y="663"/>
                      <a:pt x="35" y="66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4" name="Freeform 61">
                <a:extLst>
                  <a:ext uri="{FF2B5EF4-FFF2-40B4-BE49-F238E27FC236}">
                    <a16:creationId xmlns:a16="http://schemas.microsoft.com/office/drawing/2014/main" id="{7B72B08A-7F42-46AE-91A1-FA175330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145"/>
                <a:ext cx="916" cy="2060"/>
              </a:xfrm>
              <a:custGeom>
                <a:avLst/>
                <a:gdLst>
                  <a:gd name="T0" fmla="*/ 2720 w 531"/>
                  <a:gd name="T1" fmla="*/ 6975 h 1119"/>
                  <a:gd name="T2" fmla="*/ 2398 w 531"/>
                  <a:gd name="T3" fmla="*/ 5981 h 1119"/>
                  <a:gd name="T4" fmla="*/ 2006 w 531"/>
                  <a:gd name="T5" fmla="*/ 5090 h 1119"/>
                  <a:gd name="T6" fmla="*/ 2003 w 531"/>
                  <a:gd name="T7" fmla="*/ 5098 h 1119"/>
                  <a:gd name="T8" fmla="*/ 2006 w 531"/>
                  <a:gd name="T9" fmla="*/ 5090 h 1119"/>
                  <a:gd name="T10" fmla="*/ 1868 w 531"/>
                  <a:gd name="T11" fmla="*/ 4554 h 1119"/>
                  <a:gd name="T12" fmla="*/ 1727 w 531"/>
                  <a:gd name="T13" fmla="*/ 3568 h 1119"/>
                  <a:gd name="T14" fmla="*/ 1720 w 531"/>
                  <a:gd name="T15" fmla="*/ 3568 h 1119"/>
                  <a:gd name="T16" fmla="*/ 1727 w 531"/>
                  <a:gd name="T17" fmla="*/ 3568 h 1119"/>
                  <a:gd name="T18" fmla="*/ 1642 w 531"/>
                  <a:gd name="T19" fmla="*/ 2945 h 1119"/>
                  <a:gd name="T20" fmla="*/ 1649 w 531"/>
                  <a:gd name="T21" fmla="*/ 2922 h 1119"/>
                  <a:gd name="T22" fmla="*/ 1642 w 531"/>
                  <a:gd name="T23" fmla="*/ 2914 h 1119"/>
                  <a:gd name="T24" fmla="*/ 1649 w 531"/>
                  <a:gd name="T25" fmla="*/ 2922 h 1119"/>
                  <a:gd name="T26" fmla="*/ 1658 w 531"/>
                  <a:gd name="T27" fmla="*/ 2701 h 1119"/>
                  <a:gd name="T28" fmla="*/ 1577 w 531"/>
                  <a:gd name="T29" fmla="*/ 1972 h 1119"/>
                  <a:gd name="T30" fmla="*/ 1125 w 531"/>
                  <a:gd name="T31" fmla="*/ 1204 h 1119"/>
                  <a:gd name="T32" fmla="*/ 935 w 531"/>
                  <a:gd name="T33" fmla="*/ 1160 h 1119"/>
                  <a:gd name="T34" fmla="*/ 775 w 531"/>
                  <a:gd name="T35" fmla="*/ 1075 h 1119"/>
                  <a:gd name="T36" fmla="*/ 681 w 531"/>
                  <a:gd name="T37" fmla="*/ 1003 h 1119"/>
                  <a:gd name="T38" fmla="*/ 440 w 531"/>
                  <a:gd name="T39" fmla="*/ 874 h 1119"/>
                  <a:gd name="T40" fmla="*/ 235 w 531"/>
                  <a:gd name="T41" fmla="*/ 793 h 1119"/>
                  <a:gd name="T42" fmla="*/ 235 w 531"/>
                  <a:gd name="T43" fmla="*/ 799 h 1119"/>
                  <a:gd name="T44" fmla="*/ 235 w 531"/>
                  <a:gd name="T45" fmla="*/ 793 h 1119"/>
                  <a:gd name="T46" fmla="*/ 48 w 531"/>
                  <a:gd name="T47" fmla="*/ 556 h 1119"/>
                  <a:gd name="T48" fmla="*/ 9 w 531"/>
                  <a:gd name="T49" fmla="*/ 186 h 1119"/>
                  <a:gd name="T50" fmla="*/ 16 w 531"/>
                  <a:gd name="T51" fmla="*/ 7 h 1119"/>
                  <a:gd name="T52" fmla="*/ 9 w 531"/>
                  <a:gd name="T53" fmla="*/ 0 h 1119"/>
                  <a:gd name="T54" fmla="*/ 5 w 531"/>
                  <a:gd name="T55" fmla="*/ 7 h 1119"/>
                  <a:gd name="T56" fmla="*/ 0 w 531"/>
                  <a:gd name="T57" fmla="*/ 186 h 1119"/>
                  <a:gd name="T58" fmla="*/ 41 w 531"/>
                  <a:gd name="T59" fmla="*/ 563 h 1119"/>
                  <a:gd name="T60" fmla="*/ 235 w 531"/>
                  <a:gd name="T61" fmla="*/ 803 h 1119"/>
                  <a:gd name="T62" fmla="*/ 235 w 531"/>
                  <a:gd name="T63" fmla="*/ 803 h 1119"/>
                  <a:gd name="T64" fmla="*/ 524 w 531"/>
                  <a:gd name="T65" fmla="*/ 922 h 1119"/>
                  <a:gd name="T66" fmla="*/ 678 w 531"/>
                  <a:gd name="T67" fmla="*/ 1016 h 1119"/>
                  <a:gd name="T68" fmla="*/ 764 w 531"/>
                  <a:gd name="T69" fmla="*/ 1077 h 1119"/>
                  <a:gd name="T70" fmla="*/ 928 w 531"/>
                  <a:gd name="T71" fmla="*/ 1173 h 1119"/>
                  <a:gd name="T72" fmla="*/ 1120 w 531"/>
                  <a:gd name="T73" fmla="*/ 1217 h 1119"/>
                  <a:gd name="T74" fmla="*/ 1565 w 531"/>
                  <a:gd name="T75" fmla="*/ 1979 h 1119"/>
                  <a:gd name="T76" fmla="*/ 1649 w 531"/>
                  <a:gd name="T77" fmla="*/ 2701 h 1119"/>
                  <a:gd name="T78" fmla="*/ 1637 w 531"/>
                  <a:gd name="T79" fmla="*/ 2914 h 1119"/>
                  <a:gd name="T80" fmla="*/ 1637 w 531"/>
                  <a:gd name="T81" fmla="*/ 2914 h 1119"/>
                  <a:gd name="T82" fmla="*/ 1634 w 531"/>
                  <a:gd name="T83" fmla="*/ 2945 h 1119"/>
                  <a:gd name="T84" fmla="*/ 1715 w 531"/>
                  <a:gd name="T85" fmla="*/ 3568 h 1119"/>
                  <a:gd name="T86" fmla="*/ 1715 w 531"/>
                  <a:gd name="T87" fmla="*/ 3568 h 1119"/>
                  <a:gd name="T88" fmla="*/ 1856 w 531"/>
                  <a:gd name="T89" fmla="*/ 4554 h 1119"/>
                  <a:gd name="T90" fmla="*/ 1998 w 531"/>
                  <a:gd name="T91" fmla="*/ 5098 h 1119"/>
                  <a:gd name="T92" fmla="*/ 1998 w 531"/>
                  <a:gd name="T93" fmla="*/ 5098 h 1119"/>
                  <a:gd name="T94" fmla="*/ 2386 w 531"/>
                  <a:gd name="T95" fmla="*/ 5989 h 1119"/>
                  <a:gd name="T96" fmla="*/ 2717 w 531"/>
                  <a:gd name="T97" fmla="*/ 6981 h 1119"/>
                  <a:gd name="T98" fmla="*/ 2720 w 531"/>
                  <a:gd name="T99" fmla="*/ 6981 h 1119"/>
                  <a:gd name="T100" fmla="*/ 2720 w 531"/>
                  <a:gd name="T101" fmla="*/ 6975 h 11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1" h="1119">
                    <a:moveTo>
                      <a:pt x="530" y="1118"/>
                    </a:moveTo>
                    <a:cubicBezTo>
                      <a:pt x="516" y="1091"/>
                      <a:pt x="497" y="1036"/>
                      <a:pt x="467" y="959"/>
                    </a:cubicBezTo>
                    <a:cubicBezTo>
                      <a:pt x="443" y="897"/>
                      <a:pt x="404" y="837"/>
                      <a:pt x="391" y="816"/>
                    </a:cubicBezTo>
                    <a:cubicBezTo>
                      <a:pt x="390" y="817"/>
                      <a:pt x="390" y="817"/>
                      <a:pt x="390" y="817"/>
                    </a:cubicBezTo>
                    <a:cubicBezTo>
                      <a:pt x="391" y="816"/>
                      <a:pt x="391" y="816"/>
                      <a:pt x="391" y="816"/>
                    </a:cubicBezTo>
                    <a:cubicBezTo>
                      <a:pt x="374" y="789"/>
                      <a:pt x="366" y="775"/>
                      <a:pt x="364" y="730"/>
                    </a:cubicBezTo>
                    <a:cubicBezTo>
                      <a:pt x="361" y="685"/>
                      <a:pt x="348" y="621"/>
                      <a:pt x="336" y="572"/>
                    </a:cubicBezTo>
                    <a:cubicBezTo>
                      <a:pt x="335" y="572"/>
                      <a:pt x="335" y="572"/>
                      <a:pt x="335" y="572"/>
                    </a:cubicBezTo>
                    <a:cubicBezTo>
                      <a:pt x="336" y="572"/>
                      <a:pt x="336" y="572"/>
                      <a:pt x="336" y="572"/>
                    </a:cubicBezTo>
                    <a:cubicBezTo>
                      <a:pt x="329" y="526"/>
                      <a:pt x="320" y="494"/>
                      <a:pt x="320" y="472"/>
                    </a:cubicBezTo>
                    <a:cubicBezTo>
                      <a:pt x="320" y="471"/>
                      <a:pt x="321" y="469"/>
                      <a:pt x="321" y="468"/>
                    </a:cubicBezTo>
                    <a:cubicBezTo>
                      <a:pt x="320" y="467"/>
                      <a:pt x="320" y="467"/>
                      <a:pt x="320" y="467"/>
                    </a:cubicBezTo>
                    <a:cubicBezTo>
                      <a:pt x="321" y="468"/>
                      <a:pt x="321" y="468"/>
                      <a:pt x="321" y="468"/>
                    </a:cubicBezTo>
                    <a:cubicBezTo>
                      <a:pt x="322" y="456"/>
                      <a:pt x="323" y="444"/>
                      <a:pt x="323" y="433"/>
                    </a:cubicBezTo>
                    <a:cubicBezTo>
                      <a:pt x="323" y="391"/>
                      <a:pt x="314" y="350"/>
                      <a:pt x="307" y="316"/>
                    </a:cubicBezTo>
                    <a:cubicBezTo>
                      <a:pt x="286" y="222"/>
                      <a:pt x="240" y="198"/>
                      <a:pt x="219" y="193"/>
                    </a:cubicBezTo>
                    <a:cubicBezTo>
                      <a:pt x="208" y="191"/>
                      <a:pt x="195" y="189"/>
                      <a:pt x="182" y="186"/>
                    </a:cubicBezTo>
                    <a:cubicBezTo>
                      <a:pt x="169" y="183"/>
                      <a:pt x="158" y="179"/>
                      <a:pt x="151" y="172"/>
                    </a:cubicBezTo>
                    <a:cubicBezTo>
                      <a:pt x="148" y="169"/>
                      <a:pt x="141" y="166"/>
                      <a:pt x="133" y="161"/>
                    </a:cubicBezTo>
                    <a:cubicBezTo>
                      <a:pt x="120" y="154"/>
                      <a:pt x="102" y="146"/>
                      <a:pt x="86" y="140"/>
                    </a:cubicBezTo>
                    <a:cubicBezTo>
                      <a:pt x="70" y="133"/>
                      <a:pt x="54" y="128"/>
                      <a:pt x="46" y="127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27" y="123"/>
                      <a:pt x="16" y="108"/>
                      <a:pt x="9" y="89"/>
                    </a:cubicBezTo>
                    <a:cubicBezTo>
                      <a:pt x="3" y="70"/>
                      <a:pt x="2" y="47"/>
                      <a:pt x="2" y="30"/>
                    </a:cubicBezTo>
                    <a:cubicBezTo>
                      <a:pt x="2" y="17"/>
                      <a:pt x="2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6"/>
                      <a:pt x="0" y="17"/>
                      <a:pt x="0" y="30"/>
                    </a:cubicBezTo>
                    <a:cubicBezTo>
                      <a:pt x="0" y="48"/>
                      <a:pt x="1" y="70"/>
                      <a:pt x="8" y="90"/>
                    </a:cubicBezTo>
                    <a:cubicBezTo>
                      <a:pt x="14" y="109"/>
                      <a:pt x="25" y="125"/>
                      <a:pt x="46" y="129"/>
                    </a:cubicBezTo>
                    <a:cubicBezTo>
                      <a:pt x="46" y="129"/>
                      <a:pt x="46" y="129"/>
                      <a:pt x="46" y="129"/>
                    </a:cubicBezTo>
                    <a:cubicBezTo>
                      <a:pt x="56" y="130"/>
                      <a:pt x="80" y="139"/>
                      <a:pt x="102" y="148"/>
                    </a:cubicBezTo>
                    <a:cubicBezTo>
                      <a:pt x="113" y="153"/>
                      <a:pt x="123" y="158"/>
                      <a:pt x="132" y="163"/>
                    </a:cubicBezTo>
                    <a:cubicBezTo>
                      <a:pt x="140" y="167"/>
                      <a:pt x="147" y="171"/>
                      <a:pt x="149" y="173"/>
                    </a:cubicBezTo>
                    <a:cubicBezTo>
                      <a:pt x="157" y="180"/>
                      <a:pt x="169" y="185"/>
                      <a:pt x="181" y="188"/>
                    </a:cubicBezTo>
                    <a:cubicBezTo>
                      <a:pt x="194" y="191"/>
                      <a:pt x="208" y="193"/>
                      <a:pt x="218" y="195"/>
                    </a:cubicBezTo>
                    <a:cubicBezTo>
                      <a:pt x="239" y="200"/>
                      <a:pt x="284" y="223"/>
                      <a:pt x="305" y="317"/>
                    </a:cubicBezTo>
                    <a:cubicBezTo>
                      <a:pt x="312" y="351"/>
                      <a:pt x="321" y="392"/>
                      <a:pt x="321" y="433"/>
                    </a:cubicBezTo>
                    <a:cubicBezTo>
                      <a:pt x="321" y="444"/>
                      <a:pt x="320" y="456"/>
                      <a:pt x="319" y="467"/>
                    </a:cubicBezTo>
                    <a:cubicBezTo>
                      <a:pt x="319" y="467"/>
                      <a:pt x="319" y="467"/>
                      <a:pt x="319" y="467"/>
                    </a:cubicBezTo>
                    <a:cubicBezTo>
                      <a:pt x="319" y="469"/>
                      <a:pt x="318" y="471"/>
                      <a:pt x="318" y="472"/>
                    </a:cubicBezTo>
                    <a:cubicBezTo>
                      <a:pt x="319" y="494"/>
                      <a:pt x="327" y="527"/>
                      <a:pt x="334" y="572"/>
                    </a:cubicBezTo>
                    <a:cubicBezTo>
                      <a:pt x="334" y="572"/>
                      <a:pt x="334" y="572"/>
                      <a:pt x="334" y="572"/>
                    </a:cubicBezTo>
                    <a:cubicBezTo>
                      <a:pt x="346" y="622"/>
                      <a:pt x="359" y="685"/>
                      <a:pt x="362" y="730"/>
                    </a:cubicBezTo>
                    <a:cubicBezTo>
                      <a:pt x="364" y="776"/>
                      <a:pt x="372" y="790"/>
                      <a:pt x="389" y="817"/>
                    </a:cubicBezTo>
                    <a:cubicBezTo>
                      <a:pt x="389" y="817"/>
                      <a:pt x="389" y="817"/>
                      <a:pt x="389" y="817"/>
                    </a:cubicBezTo>
                    <a:cubicBezTo>
                      <a:pt x="403" y="838"/>
                      <a:pt x="441" y="898"/>
                      <a:pt x="465" y="960"/>
                    </a:cubicBezTo>
                    <a:cubicBezTo>
                      <a:pt x="495" y="1036"/>
                      <a:pt x="514" y="1091"/>
                      <a:pt x="529" y="1119"/>
                    </a:cubicBezTo>
                    <a:cubicBezTo>
                      <a:pt x="529" y="1119"/>
                      <a:pt x="529" y="1119"/>
                      <a:pt x="530" y="1119"/>
                    </a:cubicBezTo>
                    <a:cubicBezTo>
                      <a:pt x="530" y="1119"/>
                      <a:pt x="531" y="1118"/>
                      <a:pt x="530" y="11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5" name="Freeform 62">
                <a:extLst>
                  <a:ext uri="{FF2B5EF4-FFF2-40B4-BE49-F238E27FC236}">
                    <a16:creationId xmlns:a16="http://schemas.microsoft.com/office/drawing/2014/main" id="{6E959617-54F5-49D2-B71D-9933A5147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223"/>
                <a:ext cx="70" cy="1221"/>
              </a:xfrm>
              <a:custGeom>
                <a:avLst/>
                <a:gdLst>
                  <a:gd name="T0" fmla="*/ 9 w 41"/>
                  <a:gd name="T1" fmla="*/ 206 h 663"/>
                  <a:gd name="T2" fmla="*/ 20 w 41"/>
                  <a:gd name="T3" fmla="*/ 7 h 663"/>
                  <a:gd name="T4" fmla="*/ 15 w 41"/>
                  <a:gd name="T5" fmla="*/ 7 h 663"/>
                  <a:gd name="T6" fmla="*/ 9 w 41"/>
                  <a:gd name="T7" fmla="*/ 7 h 663"/>
                  <a:gd name="T8" fmla="*/ 9 w 41"/>
                  <a:gd name="T9" fmla="*/ 13 h 663"/>
                  <a:gd name="T10" fmla="*/ 15 w 41"/>
                  <a:gd name="T11" fmla="*/ 13 h 663"/>
                  <a:gd name="T12" fmla="*/ 9 w 41"/>
                  <a:gd name="T13" fmla="*/ 13 h 663"/>
                  <a:gd name="T14" fmla="*/ 50 w 41"/>
                  <a:gd name="T15" fmla="*/ 532 h 663"/>
                  <a:gd name="T16" fmla="*/ 55 w 41"/>
                  <a:gd name="T17" fmla="*/ 532 h 663"/>
                  <a:gd name="T18" fmla="*/ 50 w 41"/>
                  <a:gd name="T19" fmla="*/ 532 h 663"/>
                  <a:gd name="T20" fmla="*/ 50 w 41"/>
                  <a:gd name="T21" fmla="*/ 569 h 663"/>
                  <a:gd name="T22" fmla="*/ 135 w 41"/>
                  <a:gd name="T23" fmla="*/ 1330 h 663"/>
                  <a:gd name="T24" fmla="*/ 140 w 41"/>
                  <a:gd name="T25" fmla="*/ 1330 h 663"/>
                  <a:gd name="T26" fmla="*/ 135 w 41"/>
                  <a:gd name="T27" fmla="*/ 1322 h 663"/>
                  <a:gd name="T28" fmla="*/ 128 w 41"/>
                  <a:gd name="T29" fmla="*/ 1350 h 663"/>
                  <a:gd name="T30" fmla="*/ 128 w 41"/>
                  <a:gd name="T31" fmla="*/ 1387 h 663"/>
                  <a:gd name="T32" fmla="*/ 195 w 41"/>
                  <a:gd name="T33" fmla="*/ 2455 h 663"/>
                  <a:gd name="T34" fmla="*/ 198 w 41"/>
                  <a:gd name="T35" fmla="*/ 2455 h 663"/>
                  <a:gd name="T36" fmla="*/ 195 w 41"/>
                  <a:gd name="T37" fmla="*/ 2455 h 663"/>
                  <a:gd name="T38" fmla="*/ 178 w 41"/>
                  <a:gd name="T39" fmla="*/ 2510 h 663"/>
                  <a:gd name="T40" fmla="*/ 15 w 41"/>
                  <a:gd name="T41" fmla="*/ 3571 h 663"/>
                  <a:gd name="T42" fmla="*/ 20 w 41"/>
                  <a:gd name="T43" fmla="*/ 3571 h 663"/>
                  <a:gd name="T44" fmla="*/ 15 w 41"/>
                  <a:gd name="T45" fmla="*/ 3571 h 663"/>
                  <a:gd name="T46" fmla="*/ 9 w 41"/>
                  <a:gd name="T47" fmla="*/ 3650 h 663"/>
                  <a:gd name="T48" fmla="*/ 26 w 41"/>
                  <a:gd name="T49" fmla="*/ 4042 h 663"/>
                  <a:gd name="T50" fmla="*/ 26 w 41"/>
                  <a:gd name="T51" fmla="*/ 4134 h 663"/>
                  <a:gd name="T52" fmla="*/ 29 w 41"/>
                  <a:gd name="T53" fmla="*/ 4142 h 663"/>
                  <a:gd name="T54" fmla="*/ 34 w 41"/>
                  <a:gd name="T55" fmla="*/ 4134 h 663"/>
                  <a:gd name="T56" fmla="*/ 34 w 41"/>
                  <a:gd name="T57" fmla="*/ 4042 h 663"/>
                  <a:gd name="T58" fmla="*/ 20 w 41"/>
                  <a:gd name="T59" fmla="*/ 3650 h 663"/>
                  <a:gd name="T60" fmla="*/ 26 w 41"/>
                  <a:gd name="T61" fmla="*/ 3571 h 663"/>
                  <a:gd name="T62" fmla="*/ 26 w 41"/>
                  <a:gd name="T63" fmla="*/ 3571 h 663"/>
                  <a:gd name="T64" fmla="*/ 104 w 41"/>
                  <a:gd name="T65" fmla="*/ 2947 h 663"/>
                  <a:gd name="T66" fmla="*/ 164 w 41"/>
                  <a:gd name="T67" fmla="*/ 2622 h 663"/>
                  <a:gd name="T68" fmla="*/ 184 w 41"/>
                  <a:gd name="T69" fmla="*/ 2510 h 663"/>
                  <a:gd name="T70" fmla="*/ 205 w 41"/>
                  <a:gd name="T71" fmla="*/ 2462 h 663"/>
                  <a:gd name="T72" fmla="*/ 205 w 41"/>
                  <a:gd name="T73" fmla="*/ 2455 h 663"/>
                  <a:gd name="T74" fmla="*/ 195 w 41"/>
                  <a:gd name="T75" fmla="*/ 2324 h 663"/>
                  <a:gd name="T76" fmla="*/ 140 w 41"/>
                  <a:gd name="T77" fmla="*/ 1387 h 663"/>
                  <a:gd name="T78" fmla="*/ 140 w 41"/>
                  <a:gd name="T79" fmla="*/ 1350 h 663"/>
                  <a:gd name="T80" fmla="*/ 145 w 41"/>
                  <a:gd name="T81" fmla="*/ 1330 h 663"/>
                  <a:gd name="T82" fmla="*/ 145 w 41"/>
                  <a:gd name="T83" fmla="*/ 1330 h 663"/>
                  <a:gd name="T84" fmla="*/ 58 w 41"/>
                  <a:gd name="T85" fmla="*/ 569 h 663"/>
                  <a:gd name="T86" fmla="*/ 58 w 41"/>
                  <a:gd name="T87" fmla="*/ 532 h 663"/>
                  <a:gd name="T88" fmla="*/ 58 w 41"/>
                  <a:gd name="T89" fmla="*/ 532 h 663"/>
                  <a:gd name="T90" fmla="*/ 20 w 41"/>
                  <a:gd name="T91" fmla="*/ 13 h 663"/>
                  <a:gd name="T92" fmla="*/ 20 w 41"/>
                  <a:gd name="T93" fmla="*/ 13 h 663"/>
                  <a:gd name="T94" fmla="*/ 20 w 41"/>
                  <a:gd name="T95" fmla="*/ 7 h 663"/>
                  <a:gd name="T96" fmla="*/ 15 w 41"/>
                  <a:gd name="T97" fmla="*/ 0 h 663"/>
                  <a:gd name="T98" fmla="*/ 9 w 41"/>
                  <a:gd name="T99" fmla="*/ 7 h 663"/>
                  <a:gd name="T100" fmla="*/ 0 w 41"/>
                  <a:gd name="T101" fmla="*/ 206 h 663"/>
                  <a:gd name="T102" fmla="*/ 5 w 41"/>
                  <a:gd name="T103" fmla="*/ 214 h 663"/>
                  <a:gd name="T104" fmla="*/ 9 w 41"/>
                  <a:gd name="T105" fmla="*/ 206 h 66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1" h="663">
                    <a:moveTo>
                      <a:pt x="2" y="33"/>
                    </a:moveTo>
                    <a:cubicBezTo>
                      <a:pt x="3" y="27"/>
                      <a:pt x="4" y="15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8"/>
                      <a:pt x="7" y="44"/>
                      <a:pt x="10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10" y="87"/>
                      <a:pt x="10" y="89"/>
                      <a:pt x="10" y="91"/>
                    </a:cubicBezTo>
                    <a:cubicBezTo>
                      <a:pt x="10" y="126"/>
                      <a:pt x="25" y="182"/>
                      <a:pt x="27" y="213"/>
                    </a:cubicBezTo>
                    <a:cubicBezTo>
                      <a:pt x="28" y="213"/>
                      <a:pt x="28" y="213"/>
                      <a:pt x="28" y="213"/>
                    </a:cubicBezTo>
                    <a:cubicBezTo>
                      <a:pt x="27" y="212"/>
                      <a:pt x="27" y="212"/>
                      <a:pt x="27" y="212"/>
                    </a:cubicBezTo>
                    <a:cubicBezTo>
                      <a:pt x="26" y="213"/>
                      <a:pt x="26" y="214"/>
                      <a:pt x="26" y="216"/>
                    </a:cubicBezTo>
                    <a:cubicBezTo>
                      <a:pt x="26" y="217"/>
                      <a:pt x="26" y="219"/>
                      <a:pt x="26" y="222"/>
                    </a:cubicBezTo>
                    <a:cubicBezTo>
                      <a:pt x="26" y="259"/>
                      <a:pt x="39" y="393"/>
                      <a:pt x="39" y="393"/>
                    </a:cubicBezTo>
                    <a:cubicBezTo>
                      <a:pt x="40" y="393"/>
                      <a:pt x="40" y="393"/>
                      <a:pt x="40" y="393"/>
                    </a:cubicBezTo>
                    <a:cubicBezTo>
                      <a:pt x="39" y="393"/>
                      <a:pt x="39" y="393"/>
                      <a:pt x="39" y="393"/>
                    </a:cubicBezTo>
                    <a:cubicBezTo>
                      <a:pt x="38" y="394"/>
                      <a:pt x="37" y="397"/>
                      <a:pt x="36" y="402"/>
                    </a:cubicBezTo>
                    <a:cubicBezTo>
                      <a:pt x="26" y="434"/>
                      <a:pt x="4" y="537"/>
                      <a:pt x="3" y="572"/>
                    </a:cubicBezTo>
                    <a:cubicBezTo>
                      <a:pt x="4" y="572"/>
                      <a:pt x="4" y="572"/>
                      <a:pt x="4" y="572"/>
                    </a:cubicBezTo>
                    <a:cubicBezTo>
                      <a:pt x="3" y="572"/>
                      <a:pt x="3" y="572"/>
                      <a:pt x="3" y="572"/>
                    </a:cubicBezTo>
                    <a:cubicBezTo>
                      <a:pt x="2" y="575"/>
                      <a:pt x="2" y="579"/>
                      <a:pt x="2" y="584"/>
                    </a:cubicBezTo>
                    <a:cubicBezTo>
                      <a:pt x="2" y="599"/>
                      <a:pt x="5" y="620"/>
                      <a:pt x="5" y="647"/>
                    </a:cubicBezTo>
                    <a:cubicBezTo>
                      <a:pt x="5" y="652"/>
                      <a:pt x="5" y="657"/>
                      <a:pt x="5" y="662"/>
                    </a:cubicBezTo>
                    <a:cubicBezTo>
                      <a:pt x="5" y="663"/>
                      <a:pt x="5" y="663"/>
                      <a:pt x="6" y="663"/>
                    </a:cubicBezTo>
                    <a:cubicBezTo>
                      <a:pt x="6" y="663"/>
                      <a:pt x="7" y="663"/>
                      <a:pt x="7" y="662"/>
                    </a:cubicBezTo>
                    <a:cubicBezTo>
                      <a:pt x="7" y="657"/>
                      <a:pt x="7" y="652"/>
                      <a:pt x="7" y="647"/>
                    </a:cubicBezTo>
                    <a:cubicBezTo>
                      <a:pt x="7" y="620"/>
                      <a:pt x="4" y="599"/>
                      <a:pt x="4" y="584"/>
                    </a:cubicBezTo>
                    <a:cubicBezTo>
                      <a:pt x="4" y="579"/>
                      <a:pt x="4" y="576"/>
                      <a:pt x="5" y="572"/>
                    </a:cubicBezTo>
                    <a:cubicBezTo>
                      <a:pt x="5" y="572"/>
                      <a:pt x="5" y="572"/>
                      <a:pt x="5" y="572"/>
                    </a:cubicBezTo>
                    <a:cubicBezTo>
                      <a:pt x="5" y="552"/>
                      <a:pt x="13" y="510"/>
                      <a:pt x="21" y="472"/>
                    </a:cubicBezTo>
                    <a:cubicBezTo>
                      <a:pt x="25" y="453"/>
                      <a:pt x="29" y="434"/>
                      <a:pt x="33" y="420"/>
                    </a:cubicBezTo>
                    <a:cubicBezTo>
                      <a:pt x="34" y="413"/>
                      <a:pt x="36" y="407"/>
                      <a:pt x="37" y="402"/>
                    </a:cubicBezTo>
                    <a:cubicBezTo>
                      <a:pt x="39" y="398"/>
                      <a:pt x="40" y="395"/>
                      <a:pt x="41" y="394"/>
                    </a:cubicBezTo>
                    <a:cubicBezTo>
                      <a:pt x="41" y="393"/>
                      <a:pt x="41" y="393"/>
                      <a:pt x="41" y="393"/>
                    </a:cubicBezTo>
                    <a:cubicBezTo>
                      <a:pt x="41" y="393"/>
                      <a:pt x="40" y="385"/>
                      <a:pt x="39" y="372"/>
                    </a:cubicBezTo>
                    <a:cubicBezTo>
                      <a:pt x="35" y="332"/>
                      <a:pt x="28" y="249"/>
                      <a:pt x="28" y="222"/>
                    </a:cubicBezTo>
                    <a:cubicBezTo>
                      <a:pt x="28" y="219"/>
                      <a:pt x="28" y="217"/>
                      <a:pt x="28" y="216"/>
                    </a:cubicBezTo>
                    <a:cubicBezTo>
                      <a:pt x="28" y="214"/>
                      <a:pt x="28" y="213"/>
                      <a:pt x="29" y="213"/>
                    </a:cubicBezTo>
                    <a:cubicBezTo>
                      <a:pt x="29" y="213"/>
                      <a:pt x="29" y="213"/>
                      <a:pt x="29" y="213"/>
                    </a:cubicBezTo>
                    <a:cubicBezTo>
                      <a:pt x="27" y="182"/>
                      <a:pt x="12" y="126"/>
                      <a:pt x="12" y="91"/>
                    </a:cubicBezTo>
                    <a:cubicBezTo>
                      <a:pt x="12" y="89"/>
                      <a:pt x="12" y="87"/>
                      <a:pt x="12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9" y="44"/>
                      <a:pt x="5" y="18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5"/>
                      <a:pt x="1" y="26"/>
                      <a:pt x="0" y="33"/>
                    </a:cubicBezTo>
                    <a:cubicBezTo>
                      <a:pt x="0" y="33"/>
                      <a:pt x="0" y="34"/>
                      <a:pt x="1" y="34"/>
                    </a:cubicBezTo>
                    <a:cubicBezTo>
                      <a:pt x="1" y="34"/>
                      <a:pt x="2" y="33"/>
                      <a:pt x="2" y="3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6" name="Freeform 63">
                <a:extLst>
                  <a:ext uri="{FF2B5EF4-FFF2-40B4-BE49-F238E27FC236}">
                    <a16:creationId xmlns:a16="http://schemas.microsoft.com/office/drawing/2014/main" id="{D0AF806E-0D52-4517-9768-513178F99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1148"/>
                <a:ext cx="580" cy="1044"/>
              </a:xfrm>
              <a:custGeom>
                <a:avLst/>
                <a:gdLst>
                  <a:gd name="T0" fmla="*/ 1719 w 336"/>
                  <a:gd name="T1" fmla="*/ 7 h 567"/>
                  <a:gd name="T2" fmla="*/ 1719 w 336"/>
                  <a:gd name="T3" fmla="*/ 177 h 567"/>
                  <a:gd name="T4" fmla="*/ 1681 w 336"/>
                  <a:gd name="T5" fmla="*/ 543 h 567"/>
                  <a:gd name="T6" fmla="*/ 1493 w 336"/>
                  <a:gd name="T7" fmla="*/ 779 h 567"/>
                  <a:gd name="T8" fmla="*/ 1493 w 336"/>
                  <a:gd name="T9" fmla="*/ 786 h 567"/>
                  <a:gd name="T10" fmla="*/ 1493 w 336"/>
                  <a:gd name="T11" fmla="*/ 779 h 567"/>
                  <a:gd name="T12" fmla="*/ 1203 w 336"/>
                  <a:gd name="T13" fmla="*/ 906 h 567"/>
                  <a:gd name="T14" fmla="*/ 1043 w 336"/>
                  <a:gd name="T15" fmla="*/ 992 h 567"/>
                  <a:gd name="T16" fmla="*/ 956 w 336"/>
                  <a:gd name="T17" fmla="*/ 1061 h 567"/>
                  <a:gd name="T18" fmla="*/ 792 w 336"/>
                  <a:gd name="T19" fmla="*/ 1149 h 567"/>
                  <a:gd name="T20" fmla="*/ 602 w 336"/>
                  <a:gd name="T21" fmla="*/ 1193 h 567"/>
                  <a:gd name="T22" fmla="*/ 148 w 336"/>
                  <a:gd name="T23" fmla="*/ 1959 h 567"/>
                  <a:gd name="T24" fmla="*/ 66 w 336"/>
                  <a:gd name="T25" fmla="*/ 2692 h 567"/>
                  <a:gd name="T26" fmla="*/ 78 w 336"/>
                  <a:gd name="T27" fmla="*/ 2909 h 567"/>
                  <a:gd name="T28" fmla="*/ 83 w 336"/>
                  <a:gd name="T29" fmla="*/ 2902 h 567"/>
                  <a:gd name="T30" fmla="*/ 78 w 336"/>
                  <a:gd name="T31" fmla="*/ 2909 h 567"/>
                  <a:gd name="T32" fmla="*/ 83 w 336"/>
                  <a:gd name="T33" fmla="*/ 2933 h 567"/>
                  <a:gd name="T34" fmla="*/ 5 w 336"/>
                  <a:gd name="T35" fmla="*/ 3526 h 567"/>
                  <a:gd name="T36" fmla="*/ 5 w 336"/>
                  <a:gd name="T37" fmla="*/ 3533 h 567"/>
                  <a:gd name="T38" fmla="*/ 9 w 336"/>
                  <a:gd name="T39" fmla="*/ 3533 h 567"/>
                  <a:gd name="T40" fmla="*/ 93 w 336"/>
                  <a:gd name="T41" fmla="*/ 2933 h 567"/>
                  <a:gd name="T42" fmla="*/ 86 w 336"/>
                  <a:gd name="T43" fmla="*/ 2902 h 567"/>
                  <a:gd name="T44" fmla="*/ 86 w 336"/>
                  <a:gd name="T45" fmla="*/ 2902 h 567"/>
                  <a:gd name="T46" fmla="*/ 78 w 336"/>
                  <a:gd name="T47" fmla="*/ 2692 h 567"/>
                  <a:gd name="T48" fmla="*/ 161 w 336"/>
                  <a:gd name="T49" fmla="*/ 1966 h 567"/>
                  <a:gd name="T50" fmla="*/ 608 w 336"/>
                  <a:gd name="T51" fmla="*/ 1204 h 567"/>
                  <a:gd name="T52" fmla="*/ 799 w 336"/>
                  <a:gd name="T53" fmla="*/ 1160 h 567"/>
                  <a:gd name="T54" fmla="*/ 963 w 336"/>
                  <a:gd name="T55" fmla="*/ 1068 h 567"/>
                  <a:gd name="T56" fmla="*/ 1050 w 336"/>
                  <a:gd name="T57" fmla="*/ 1003 h 567"/>
                  <a:gd name="T58" fmla="*/ 1289 w 336"/>
                  <a:gd name="T59" fmla="*/ 867 h 567"/>
                  <a:gd name="T60" fmla="*/ 1493 w 336"/>
                  <a:gd name="T61" fmla="*/ 794 h 567"/>
                  <a:gd name="T62" fmla="*/ 1493 w 336"/>
                  <a:gd name="T63" fmla="*/ 794 h 567"/>
                  <a:gd name="T64" fmla="*/ 1692 w 336"/>
                  <a:gd name="T65" fmla="*/ 549 h 567"/>
                  <a:gd name="T66" fmla="*/ 1728 w 336"/>
                  <a:gd name="T67" fmla="*/ 177 h 567"/>
                  <a:gd name="T68" fmla="*/ 1728 w 336"/>
                  <a:gd name="T69" fmla="*/ 7 h 567"/>
                  <a:gd name="T70" fmla="*/ 1723 w 336"/>
                  <a:gd name="T71" fmla="*/ 0 h 567"/>
                  <a:gd name="T72" fmla="*/ 1719 w 336"/>
                  <a:gd name="T73" fmla="*/ 7 h 5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6" h="567">
                    <a:moveTo>
                      <a:pt x="334" y="1"/>
                    </a:moveTo>
                    <a:cubicBezTo>
                      <a:pt x="334" y="7"/>
                      <a:pt x="334" y="16"/>
                      <a:pt x="334" y="28"/>
                    </a:cubicBezTo>
                    <a:cubicBezTo>
                      <a:pt x="334" y="45"/>
                      <a:pt x="333" y="68"/>
                      <a:pt x="327" y="87"/>
                    </a:cubicBezTo>
                    <a:cubicBezTo>
                      <a:pt x="320" y="106"/>
                      <a:pt x="309" y="121"/>
                      <a:pt x="290" y="125"/>
                    </a:cubicBezTo>
                    <a:cubicBezTo>
                      <a:pt x="290" y="126"/>
                      <a:pt x="290" y="126"/>
                      <a:pt x="290" y="126"/>
                    </a:cubicBezTo>
                    <a:cubicBezTo>
                      <a:pt x="290" y="125"/>
                      <a:pt x="290" y="125"/>
                      <a:pt x="290" y="125"/>
                    </a:cubicBezTo>
                    <a:cubicBezTo>
                      <a:pt x="279" y="126"/>
                      <a:pt x="256" y="135"/>
                      <a:pt x="234" y="145"/>
                    </a:cubicBezTo>
                    <a:cubicBezTo>
                      <a:pt x="223" y="149"/>
                      <a:pt x="212" y="155"/>
                      <a:pt x="203" y="159"/>
                    </a:cubicBezTo>
                    <a:cubicBezTo>
                      <a:pt x="195" y="164"/>
                      <a:pt x="188" y="167"/>
                      <a:pt x="186" y="170"/>
                    </a:cubicBezTo>
                    <a:cubicBezTo>
                      <a:pt x="179" y="177"/>
                      <a:pt x="167" y="181"/>
                      <a:pt x="154" y="184"/>
                    </a:cubicBezTo>
                    <a:cubicBezTo>
                      <a:pt x="142" y="187"/>
                      <a:pt x="128" y="189"/>
                      <a:pt x="117" y="191"/>
                    </a:cubicBezTo>
                    <a:cubicBezTo>
                      <a:pt x="96" y="196"/>
                      <a:pt x="51" y="220"/>
                      <a:pt x="29" y="314"/>
                    </a:cubicBezTo>
                    <a:cubicBezTo>
                      <a:pt x="22" y="348"/>
                      <a:pt x="13" y="389"/>
                      <a:pt x="13" y="431"/>
                    </a:cubicBezTo>
                    <a:cubicBezTo>
                      <a:pt x="13" y="442"/>
                      <a:pt x="14" y="454"/>
                      <a:pt x="15" y="466"/>
                    </a:cubicBezTo>
                    <a:cubicBezTo>
                      <a:pt x="16" y="465"/>
                      <a:pt x="16" y="465"/>
                      <a:pt x="16" y="465"/>
                    </a:cubicBezTo>
                    <a:cubicBezTo>
                      <a:pt x="15" y="466"/>
                      <a:pt x="15" y="466"/>
                      <a:pt x="15" y="466"/>
                    </a:cubicBezTo>
                    <a:cubicBezTo>
                      <a:pt x="16" y="467"/>
                      <a:pt x="16" y="469"/>
                      <a:pt x="16" y="470"/>
                    </a:cubicBezTo>
                    <a:cubicBezTo>
                      <a:pt x="16" y="491"/>
                      <a:pt x="8" y="522"/>
                      <a:pt x="1" y="565"/>
                    </a:cubicBezTo>
                    <a:cubicBezTo>
                      <a:pt x="0" y="566"/>
                      <a:pt x="1" y="566"/>
                      <a:pt x="1" y="566"/>
                    </a:cubicBezTo>
                    <a:cubicBezTo>
                      <a:pt x="2" y="567"/>
                      <a:pt x="2" y="566"/>
                      <a:pt x="2" y="566"/>
                    </a:cubicBezTo>
                    <a:cubicBezTo>
                      <a:pt x="10" y="522"/>
                      <a:pt x="18" y="492"/>
                      <a:pt x="18" y="470"/>
                    </a:cubicBezTo>
                    <a:cubicBezTo>
                      <a:pt x="18" y="469"/>
                      <a:pt x="18" y="467"/>
                      <a:pt x="17" y="465"/>
                    </a:cubicBezTo>
                    <a:cubicBezTo>
                      <a:pt x="17" y="465"/>
                      <a:pt x="17" y="465"/>
                      <a:pt x="17" y="465"/>
                    </a:cubicBezTo>
                    <a:cubicBezTo>
                      <a:pt x="16" y="454"/>
                      <a:pt x="15" y="442"/>
                      <a:pt x="15" y="431"/>
                    </a:cubicBezTo>
                    <a:cubicBezTo>
                      <a:pt x="15" y="390"/>
                      <a:pt x="24" y="349"/>
                      <a:pt x="31" y="315"/>
                    </a:cubicBezTo>
                    <a:cubicBezTo>
                      <a:pt x="52" y="221"/>
                      <a:pt x="97" y="198"/>
                      <a:pt x="118" y="193"/>
                    </a:cubicBezTo>
                    <a:cubicBezTo>
                      <a:pt x="128" y="191"/>
                      <a:pt x="142" y="189"/>
                      <a:pt x="155" y="186"/>
                    </a:cubicBezTo>
                    <a:cubicBezTo>
                      <a:pt x="167" y="183"/>
                      <a:pt x="179" y="178"/>
                      <a:pt x="187" y="171"/>
                    </a:cubicBezTo>
                    <a:cubicBezTo>
                      <a:pt x="189" y="169"/>
                      <a:pt x="196" y="165"/>
                      <a:pt x="204" y="161"/>
                    </a:cubicBezTo>
                    <a:cubicBezTo>
                      <a:pt x="217" y="154"/>
                      <a:pt x="235" y="146"/>
                      <a:pt x="251" y="139"/>
                    </a:cubicBezTo>
                    <a:cubicBezTo>
                      <a:pt x="267" y="133"/>
                      <a:pt x="282" y="128"/>
                      <a:pt x="290" y="127"/>
                    </a:cubicBezTo>
                    <a:cubicBezTo>
                      <a:pt x="290" y="127"/>
                      <a:pt x="290" y="127"/>
                      <a:pt x="290" y="127"/>
                    </a:cubicBezTo>
                    <a:cubicBezTo>
                      <a:pt x="311" y="123"/>
                      <a:pt x="322" y="107"/>
                      <a:pt x="329" y="88"/>
                    </a:cubicBezTo>
                    <a:cubicBezTo>
                      <a:pt x="335" y="68"/>
                      <a:pt x="336" y="46"/>
                      <a:pt x="336" y="28"/>
                    </a:cubicBezTo>
                    <a:cubicBezTo>
                      <a:pt x="336" y="16"/>
                      <a:pt x="336" y="7"/>
                      <a:pt x="336" y="1"/>
                    </a:cubicBezTo>
                    <a:cubicBezTo>
                      <a:pt x="336" y="1"/>
                      <a:pt x="335" y="0"/>
                      <a:pt x="335" y="0"/>
                    </a:cubicBezTo>
                    <a:cubicBezTo>
                      <a:pt x="334" y="0"/>
                      <a:pt x="334" y="1"/>
                      <a:pt x="334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7" name="Freeform 64">
                <a:extLst>
                  <a:ext uri="{FF2B5EF4-FFF2-40B4-BE49-F238E27FC236}">
                    <a16:creationId xmlns:a16="http://schemas.microsoft.com/office/drawing/2014/main" id="{C9CD9420-5A97-49BF-8FD0-1EF3640B5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985"/>
                <a:ext cx="71" cy="56"/>
              </a:xfrm>
              <a:custGeom>
                <a:avLst/>
                <a:gdLst>
                  <a:gd name="T0" fmla="*/ 0 w 41"/>
                  <a:gd name="T1" fmla="*/ 136 h 30"/>
                  <a:gd name="T2" fmla="*/ 165 w 41"/>
                  <a:gd name="T3" fmla="*/ 196 h 30"/>
                  <a:gd name="T4" fmla="*/ 0 w 41"/>
                  <a:gd name="T5" fmla="*/ 121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0" y="21"/>
                    </a:moveTo>
                    <a:cubicBezTo>
                      <a:pt x="9" y="11"/>
                      <a:pt x="27" y="16"/>
                      <a:pt x="32" y="30"/>
                    </a:cubicBezTo>
                    <a:cubicBezTo>
                      <a:pt x="41" y="19"/>
                      <a:pt x="7" y="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8" name="Freeform 65">
                <a:extLst>
                  <a:ext uri="{FF2B5EF4-FFF2-40B4-BE49-F238E27FC236}">
                    <a16:creationId xmlns:a16="http://schemas.microsoft.com/office/drawing/2014/main" id="{7F312172-D621-4ABA-A165-1B14D821B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896"/>
                <a:ext cx="56" cy="68"/>
              </a:xfrm>
              <a:custGeom>
                <a:avLst/>
                <a:gdLst>
                  <a:gd name="T0" fmla="*/ 0 w 32"/>
                  <a:gd name="T1" fmla="*/ 13 h 37"/>
                  <a:gd name="T2" fmla="*/ 172 w 32"/>
                  <a:gd name="T3" fmla="*/ 230 h 37"/>
                  <a:gd name="T4" fmla="*/ 16 w 32"/>
                  <a:gd name="T5" fmla="*/ 0 h 37"/>
                  <a:gd name="T6" fmla="*/ 0 w 32"/>
                  <a:gd name="T7" fmla="*/ 13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7">
                    <a:moveTo>
                      <a:pt x="0" y="2"/>
                    </a:moveTo>
                    <a:cubicBezTo>
                      <a:pt x="9" y="18"/>
                      <a:pt x="20" y="29"/>
                      <a:pt x="32" y="37"/>
                    </a:cubicBezTo>
                    <a:cubicBezTo>
                      <a:pt x="20" y="30"/>
                      <a:pt x="11" y="16"/>
                      <a:pt x="3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9" name="Freeform 66">
                <a:extLst>
                  <a:ext uri="{FF2B5EF4-FFF2-40B4-BE49-F238E27FC236}">
                    <a16:creationId xmlns:a16="http://schemas.microsoft.com/office/drawing/2014/main" id="{9B6C6614-417D-40B6-957D-53BF0A9C9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117"/>
                <a:ext cx="85" cy="7"/>
              </a:xfrm>
              <a:custGeom>
                <a:avLst/>
                <a:gdLst>
                  <a:gd name="T0" fmla="*/ 255 w 49"/>
                  <a:gd name="T1" fmla="*/ 16 h 4"/>
                  <a:gd name="T2" fmla="*/ 241 w 49"/>
                  <a:gd name="T3" fmla="*/ 16 h 4"/>
                  <a:gd name="T4" fmla="*/ 156 w 49"/>
                  <a:gd name="T5" fmla="*/ 16 h 4"/>
                  <a:gd name="T6" fmla="*/ 127 w 49"/>
                  <a:gd name="T7" fmla="*/ 16 h 4"/>
                  <a:gd name="T8" fmla="*/ 0 w 49"/>
                  <a:gd name="T9" fmla="*/ 16 h 4"/>
                  <a:gd name="T10" fmla="*/ 127 w 49"/>
                  <a:gd name="T11" fmla="*/ 7 h 4"/>
                  <a:gd name="T12" fmla="*/ 151 w 49"/>
                  <a:gd name="T13" fmla="*/ 7 h 4"/>
                  <a:gd name="T14" fmla="*/ 241 w 49"/>
                  <a:gd name="T15" fmla="*/ 7 h 4"/>
                  <a:gd name="T16" fmla="*/ 255 w 49"/>
                  <a:gd name="T17" fmla="*/ 1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">
                    <a:moveTo>
                      <a:pt x="49" y="3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2" y="3"/>
                      <a:pt x="35" y="2"/>
                      <a:pt x="30" y="3"/>
                    </a:cubicBezTo>
                    <a:cubicBezTo>
                      <a:pt x="28" y="3"/>
                      <a:pt x="26" y="3"/>
                      <a:pt x="24" y="3"/>
                    </a:cubicBezTo>
                    <a:cubicBezTo>
                      <a:pt x="15" y="4"/>
                      <a:pt x="3" y="3"/>
                      <a:pt x="0" y="3"/>
                    </a:cubicBezTo>
                    <a:cubicBezTo>
                      <a:pt x="3" y="3"/>
                      <a:pt x="15" y="2"/>
                      <a:pt x="24" y="1"/>
                    </a:cubicBezTo>
                    <a:cubicBezTo>
                      <a:pt x="26" y="1"/>
                      <a:pt x="28" y="1"/>
                      <a:pt x="29" y="1"/>
                    </a:cubicBezTo>
                    <a:cubicBezTo>
                      <a:pt x="35" y="0"/>
                      <a:pt x="42" y="1"/>
                      <a:pt x="46" y="1"/>
                    </a:cubicBezTo>
                    <a:cubicBezTo>
                      <a:pt x="49" y="2"/>
                      <a:pt x="49" y="2"/>
                      <a:pt x="49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0" name="Freeform 67">
                <a:extLst>
                  <a:ext uri="{FF2B5EF4-FFF2-40B4-BE49-F238E27FC236}">
                    <a16:creationId xmlns:a16="http://schemas.microsoft.com/office/drawing/2014/main" id="{431C840D-B6F6-4F7F-A5EC-37CA469B6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1117"/>
                <a:ext cx="84" cy="7"/>
              </a:xfrm>
              <a:custGeom>
                <a:avLst/>
                <a:gdLst>
                  <a:gd name="T0" fmla="*/ 0 w 49"/>
                  <a:gd name="T1" fmla="*/ 12 h 4"/>
                  <a:gd name="T2" fmla="*/ 15 w 49"/>
                  <a:gd name="T3" fmla="*/ 7 h 4"/>
                  <a:gd name="T4" fmla="*/ 99 w 49"/>
                  <a:gd name="T5" fmla="*/ 7 h 4"/>
                  <a:gd name="T6" fmla="*/ 132 w 49"/>
                  <a:gd name="T7" fmla="*/ 7 h 4"/>
                  <a:gd name="T8" fmla="*/ 247 w 49"/>
                  <a:gd name="T9" fmla="*/ 16 h 4"/>
                  <a:gd name="T10" fmla="*/ 127 w 49"/>
                  <a:gd name="T11" fmla="*/ 16 h 4"/>
                  <a:gd name="T12" fmla="*/ 98 w 49"/>
                  <a:gd name="T13" fmla="*/ 16 h 4"/>
                  <a:gd name="T14" fmla="*/ 15 w 49"/>
                  <a:gd name="T15" fmla="*/ 16 h 4"/>
                  <a:gd name="T16" fmla="*/ 0 w 49"/>
                  <a:gd name="T17" fmla="*/ 16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7" y="1"/>
                      <a:pt x="14" y="0"/>
                      <a:pt x="20" y="1"/>
                    </a:cubicBezTo>
                    <a:cubicBezTo>
                      <a:pt x="21" y="1"/>
                      <a:pt x="23" y="1"/>
                      <a:pt x="26" y="1"/>
                    </a:cubicBezTo>
                    <a:cubicBezTo>
                      <a:pt x="34" y="2"/>
                      <a:pt x="46" y="4"/>
                      <a:pt x="49" y="3"/>
                    </a:cubicBezTo>
                    <a:cubicBezTo>
                      <a:pt x="45" y="4"/>
                      <a:pt x="34" y="4"/>
                      <a:pt x="25" y="3"/>
                    </a:cubicBezTo>
                    <a:cubicBezTo>
                      <a:pt x="23" y="3"/>
                      <a:pt x="21" y="3"/>
                      <a:pt x="19" y="3"/>
                    </a:cubicBezTo>
                    <a:cubicBezTo>
                      <a:pt x="14" y="2"/>
                      <a:pt x="7" y="3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1" name="Freeform 68">
                <a:extLst>
                  <a:ext uri="{FF2B5EF4-FFF2-40B4-BE49-F238E27FC236}">
                    <a16:creationId xmlns:a16="http://schemas.microsoft.com/office/drawing/2014/main" id="{8FF1F35A-59D5-4C0E-936A-4570F4655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921"/>
                <a:ext cx="126" cy="113"/>
              </a:xfrm>
              <a:custGeom>
                <a:avLst/>
                <a:gdLst>
                  <a:gd name="T0" fmla="*/ 5 w 73"/>
                  <a:gd name="T1" fmla="*/ 0 h 61"/>
                  <a:gd name="T2" fmla="*/ 0 w 73"/>
                  <a:gd name="T3" fmla="*/ 113 h 61"/>
                  <a:gd name="T4" fmla="*/ 16 w 73"/>
                  <a:gd name="T5" fmla="*/ 282 h 61"/>
                  <a:gd name="T6" fmla="*/ 155 w 73"/>
                  <a:gd name="T7" fmla="*/ 374 h 61"/>
                  <a:gd name="T8" fmla="*/ 299 w 73"/>
                  <a:gd name="T9" fmla="*/ 330 h 61"/>
                  <a:gd name="T10" fmla="*/ 333 w 73"/>
                  <a:gd name="T11" fmla="*/ 267 h 61"/>
                  <a:gd name="T12" fmla="*/ 361 w 73"/>
                  <a:gd name="T13" fmla="*/ 133 h 61"/>
                  <a:gd name="T14" fmla="*/ 366 w 73"/>
                  <a:gd name="T15" fmla="*/ 24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61">
                    <a:moveTo>
                      <a:pt x="1" y="0"/>
                    </a:moveTo>
                    <a:cubicBezTo>
                      <a:pt x="2" y="6"/>
                      <a:pt x="0" y="12"/>
                      <a:pt x="0" y="18"/>
                    </a:cubicBezTo>
                    <a:cubicBezTo>
                      <a:pt x="0" y="27"/>
                      <a:pt x="1" y="36"/>
                      <a:pt x="3" y="44"/>
                    </a:cubicBezTo>
                    <a:cubicBezTo>
                      <a:pt x="6" y="59"/>
                      <a:pt x="17" y="61"/>
                      <a:pt x="30" y="59"/>
                    </a:cubicBezTo>
                    <a:cubicBezTo>
                      <a:pt x="39" y="58"/>
                      <a:pt x="50" y="56"/>
                      <a:pt x="58" y="52"/>
                    </a:cubicBezTo>
                    <a:cubicBezTo>
                      <a:pt x="62" y="50"/>
                      <a:pt x="63" y="47"/>
                      <a:pt x="65" y="42"/>
                    </a:cubicBezTo>
                    <a:cubicBezTo>
                      <a:pt x="67" y="35"/>
                      <a:pt x="68" y="28"/>
                      <a:pt x="70" y="21"/>
                    </a:cubicBezTo>
                    <a:cubicBezTo>
                      <a:pt x="71" y="16"/>
                      <a:pt x="73" y="9"/>
                      <a:pt x="71" y="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2" name="Freeform 69">
                <a:extLst>
                  <a:ext uri="{FF2B5EF4-FFF2-40B4-BE49-F238E27FC236}">
                    <a16:creationId xmlns:a16="http://schemas.microsoft.com/office/drawing/2014/main" id="{AB839B61-DC96-4FD3-9715-50BD89E1C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006"/>
                <a:ext cx="236" cy="416"/>
              </a:xfrm>
              <a:custGeom>
                <a:avLst/>
                <a:gdLst>
                  <a:gd name="T0" fmla="*/ 0 w 137"/>
                  <a:gd name="T1" fmla="*/ 1173 h 226"/>
                  <a:gd name="T2" fmla="*/ 119 w 137"/>
                  <a:gd name="T3" fmla="*/ 1115 h 226"/>
                  <a:gd name="T4" fmla="*/ 267 w 137"/>
                  <a:gd name="T5" fmla="*/ 1053 h 226"/>
                  <a:gd name="T6" fmla="*/ 496 w 137"/>
                  <a:gd name="T7" fmla="*/ 793 h 226"/>
                  <a:gd name="T8" fmla="*/ 496 w 137"/>
                  <a:gd name="T9" fmla="*/ 436 h 226"/>
                  <a:gd name="T10" fmla="*/ 460 w 137"/>
                  <a:gd name="T11" fmla="*/ 206 h 226"/>
                  <a:gd name="T12" fmla="*/ 305 w 137"/>
                  <a:gd name="T13" fmla="*/ 74 h 226"/>
                  <a:gd name="T14" fmla="*/ 481 w 137"/>
                  <a:gd name="T15" fmla="*/ 44 h 226"/>
                  <a:gd name="T16" fmla="*/ 551 w 137"/>
                  <a:gd name="T17" fmla="*/ 0 h 226"/>
                  <a:gd name="T18" fmla="*/ 572 w 137"/>
                  <a:gd name="T19" fmla="*/ 261 h 226"/>
                  <a:gd name="T20" fmla="*/ 617 w 137"/>
                  <a:gd name="T21" fmla="*/ 593 h 226"/>
                  <a:gd name="T22" fmla="*/ 679 w 137"/>
                  <a:gd name="T23" fmla="*/ 922 h 226"/>
                  <a:gd name="T24" fmla="*/ 679 w 137"/>
                  <a:gd name="T25" fmla="*/ 1128 h 226"/>
                  <a:gd name="T26" fmla="*/ 475 w 137"/>
                  <a:gd name="T27" fmla="*/ 1230 h 226"/>
                  <a:gd name="T28" fmla="*/ 78 w 137"/>
                  <a:gd name="T29" fmla="*/ 1410 h 2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7" h="226">
                    <a:moveTo>
                      <a:pt x="0" y="188"/>
                    </a:moveTo>
                    <a:cubicBezTo>
                      <a:pt x="8" y="185"/>
                      <a:pt x="16" y="182"/>
                      <a:pt x="23" y="179"/>
                    </a:cubicBezTo>
                    <a:cubicBezTo>
                      <a:pt x="33" y="175"/>
                      <a:pt x="42" y="173"/>
                      <a:pt x="52" y="169"/>
                    </a:cubicBezTo>
                    <a:cubicBezTo>
                      <a:pt x="73" y="162"/>
                      <a:pt x="88" y="149"/>
                      <a:pt x="97" y="127"/>
                    </a:cubicBezTo>
                    <a:cubicBezTo>
                      <a:pt x="105" y="107"/>
                      <a:pt x="100" y="93"/>
                      <a:pt x="97" y="70"/>
                    </a:cubicBezTo>
                    <a:cubicBezTo>
                      <a:pt x="96" y="61"/>
                      <a:pt x="92" y="41"/>
                      <a:pt x="90" y="33"/>
                    </a:cubicBezTo>
                    <a:cubicBezTo>
                      <a:pt x="89" y="25"/>
                      <a:pt x="77" y="13"/>
                      <a:pt x="60" y="12"/>
                    </a:cubicBezTo>
                    <a:cubicBezTo>
                      <a:pt x="63" y="10"/>
                      <a:pt x="91" y="8"/>
                      <a:pt x="94" y="7"/>
                    </a:cubicBezTo>
                    <a:cubicBezTo>
                      <a:pt x="99" y="5"/>
                      <a:pt x="104" y="3"/>
                      <a:pt x="108" y="0"/>
                    </a:cubicBezTo>
                    <a:cubicBezTo>
                      <a:pt x="105" y="15"/>
                      <a:pt x="108" y="27"/>
                      <a:pt x="112" y="42"/>
                    </a:cubicBezTo>
                    <a:cubicBezTo>
                      <a:pt x="116" y="59"/>
                      <a:pt x="118" y="77"/>
                      <a:pt x="121" y="95"/>
                    </a:cubicBezTo>
                    <a:cubicBezTo>
                      <a:pt x="125" y="117"/>
                      <a:pt x="130" y="131"/>
                      <a:pt x="133" y="148"/>
                    </a:cubicBezTo>
                    <a:cubicBezTo>
                      <a:pt x="135" y="159"/>
                      <a:pt x="137" y="170"/>
                      <a:pt x="133" y="181"/>
                    </a:cubicBezTo>
                    <a:cubicBezTo>
                      <a:pt x="127" y="193"/>
                      <a:pt x="104" y="194"/>
                      <a:pt x="93" y="197"/>
                    </a:cubicBezTo>
                    <a:cubicBezTo>
                      <a:pt x="66" y="204"/>
                      <a:pt x="40" y="215"/>
                      <a:pt x="15" y="22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3" name="Freeform 70">
                <a:extLst>
                  <a:ext uri="{FF2B5EF4-FFF2-40B4-BE49-F238E27FC236}">
                    <a16:creationId xmlns:a16="http://schemas.microsoft.com/office/drawing/2014/main" id="{8218CA2D-1FD1-465F-92E2-49D9770B3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973"/>
                <a:ext cx="34" cy="333"/>
              </a:xfrm>
              <a:custGeom>
                <a:avLst/>
                <a:gdLst>
                  <a:gd name="T0" fmla="*/ 41 w 20"/>
                  <a:gd name="T1" fmla="*/ 0 h 181"/>
                  <a:gd name="T2" fmla="*/ 99 w 20"/>
                  <a:gd name="T3" fmla="*/ 1128 h 1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81">
                    <a:moveTo>
                      <a:pt x="8" y="0"/>
                    </a:moveTo>
                    <a:cubicBezTo>
                      <a:pt x="0" y="39"/>
                      <a:pt x="5" y="127"/>
                      <a:pt x="20" y="18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4" name="Freeform 71">
                <a:extLst>
                  <a:ext uri="{FF2B5EF4-FFF2-40B4-BE49-F238E27FC236}">
                    <a16:creationId xmlns:a16="http://schemas.microsoft.com/office/drawing/2014/main" id="{9D56685B-302E-4BBC-AE2F-46C1309E5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888"/>
                <a:ext cx="259" cy="355"/>
              </a:xfrm>
              <a:custGeom>
                <a:avLst/>
                <a:gdLst>
                  <a:gd name="T0" fmla="*/ 0 w 150"/>
                  <a:gd name="T1" fmla="*/ 0 h 193"/>
                  <a:gd name="T2" fmla="*/ 772 w 150"/>
                  <a:gd name="T3" fmla="*/ 1201 h 19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0" h="193">
                    <a:moveTo>
                      <a:pt x="0" y="0"/>
                    </a:moveTo>
                    <a:cubicBezTo>
                      <a:pt x="8" y="23"/>
                      <a:pt x="118" y="170"/>
                      <a:pt x="150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5" name="Freeform 72">
                <a:extLst>
                  <a:ext uri="{FF2B5EF4-FFF2-40B4-BE49-F238E27FC236}">
                    <a16:creationId xmlns:a16="http://schemas.microsoft.com/office/drawing/2014/main" id="{BC32C05F-4758-4C12-A8F3-3ED0E5ED6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571"/>
                <a:ext cx="454" cy="551"/>
              </a:xfrm>
              <a:custGeom>
                <a:avLst/>
                <a:gdLst>
                  <a:gd name="T0" fmla="*/ 0 w 263"/>
                  <a:gd name="T1" fmla="*/ 230 h 299"/>
                  <a:gd name="T2" fmla="*/ 575 w 263"/>
                  <a:gd name="T3" fmla="*/ 13 h 299"/>
                  <a:gd name="T4" fmla="*/ 658 w 263"/>
                  <a:gd name="T5" fmla="*/ 105 h 299"/>
                  <a:gd name="T6" fmla="*/ 1006 w 263"/>
                  <a:gd name="T7" fmla="*/ 862 h 299"/>
                  <a:gd name="T8" fmla="*/ 1353 w 263"/>
                  <a:gd name="T9" fmla="*/ 1870 h 299"/>
                  <a:gd name="T10" fmla="*/ 760 w 263"/>
                  <a:gd name="T11" fmla="*/ 656 h 299"/>
                  <a:gd name="T12" fmla="*/ 9 w 263"/>
                  <a:gd name="T13" fmla="*/ 230 h 2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3" h="299">
                    <a:moveTo>
                      <a:pt x="0" y="37"/>
                    </a:moveTo>
                    <a:cubicBezTo>
                      <a:pt x="30" y="20"/>
                      <a:pt x="94" y="4"/>
                      <a:pt x="112" y="2"/>
                    </a:cubicBezTo>
                    <a:cubicBezTo>
                      <a:pt x="130" y="0"/>
                      <a:pt x="120" y="2"/>
                      <a:pt x="128" y="17"/>
                    </a:cubicBezTo>
                    <a:cubicBezTo>
                      <a:pt x="136" y="32"/>
                      <a:pt x="168" y="79"/>
                      <a:pt x="196" y="138"/>
                    </a:cubicBezTo>
                    <a:cubicBezTo>
                      <a:pt x="224" y="197"/>
                      <a:pt x="255" y="282"/>
                      <a:pt x="263" y="299"/>
                    </a:cubicBezTo>
                    <a:cubicBezTo>
                      <a:pt x="250" y="269"/>
                      <a:pt x="172" y="143"/>
                      <a:pt x="148" y="105"/>
                    </a:cubicBezTo>
                    <a:cubicBezTo>
                      <a:pt x="124" y="67"/>
                      <a:pt x="69" y="26"/>
                      <a:pt x="2" y="37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6" name="Freeform 73">
                <a:extLst>
                  <a:ext uri="{FF2B5EF4-FFF2-40B4-BE49-F238E27FC236}">
                    <a16:creationId xmlns:a16="http://schemas.microsoft.com/office/drawing/2014/main" id="{F3B5066E-47E4-4893-9824-B3FEBDD7B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560"/>
                <a:ext cx="261" cy="173"/>
              </a:xfrm>
              <a:custGeom>
                <a:avLst/>
                <a:gdLst>
                  <a:gd name="T0" fmla="*/ 0 w 151"/>
                  <a:gd name="T1" fmla="*/ 245 h 94"/>
                  <a:gd name="T2" fmla="*/ 448 w 151"/>
                  <a:gd name="T3" fmla="*/ 250 h 94"/>
                  <a:gd name="T4" fmla="*/ 780 w 151"/>
                  <a:gd name="T5" fmla="*/ 585 h 94"/>
                  <a:gd name="T6" fmla="*/ 574 w 151"/>
                  <a:gd name="T7" fmla="*/ 201 h 94"/>
                  <a:gd name="T8" fmla="*/ 522 w 151"/>
                  <a:gd name="T9" fmla="*/ 24 h 94"/>
                  <a:gd name="T10" fmla="*/ 356 w 151"/>
                  <a:gd name="T11" fmla="*/ 57 h 94"/>
                  <a:gd name="T12" fmla="*/ 29 w 151"/>
                  <a:gd name="T13" fmla="*/ 118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94">
                    <a:moveTo>
                      <a:pt x="0" y="39"/>
                    </a:moveTo>
                    <a:cubicBezTo>
                      <a:pt x="32" y="39"/>
                      <a:pt x="59" y="30"/>
                      <a:pt x="87" y="40"/>
                    </a:cubicBezTo>
                    <a:cubicBezTo>
                      <a:pt x="109" y="48"/>
                      <a:pt x="133" y="73"/>
                      <a:pt x="151" y="94"/>
                    </a:cubicBezTo>
                    <a:cubicBezTo>
                      <a:pt x="138" y="78"/>
                      <a:pt x="127" y="58"/>
                      <a:pt x="111" y="32"/>
                    </a:cubicBezTo>
                    <a:cubicBezTo>
                      <a:pt x="101" y="15"/>
                      <a:pt x="107" y="9"/>
                      <a:pt x="101" y="4"/>
                    </a:cubicBezTo>
                    <a:cubicBezTo>
                      <a:pt x="96" y="0"/>
                      <a:pt x="74" y="8"/>
                      <a:pt x="69" y="9"/>
                    </a:cubicBezTo>
                    <a:cubicBezTo>
                      <a:pt x="49" y="13"/>
                      <a:pt x="27" y="19"/>
                      <a:pt x="6" y="19"/>
                    </a:cubicBezTo>
                  </a:path>
                </a:pathLst>
              </a:custGeom>
              <a:solidFill>
                <a:srgbClr val="FDD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7" name="Freeform 74">
                <a:extLst>
                  <a:ext uri="{FF2B5EF4-FFF2-40B4-BE49-F238E27FC236}">
                    <a16:creationId xmlns:a16="http://schemas.microsoft.com/office/drawing/2014/main" id="{0CB44D50-F0D0-4395-9C66-1D80A006E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209"/>
                <a:ext cx="173" cy="171"/>
              </a:xfrm>
              <a:custGeom>
                <a:avLst/>
                <a:gdLst>
                  <a:gd name="T0" fmla="*/ 0 w 100"/>
                  <a:gd name="T1" fmla="*/ 447 h 93"/>
                  <a:gd name="T2" fmla="*/ 185 w 100"/>
                  <a:gd name="T3" fmla="*/ 355 h 93"/>
                  <a:gd name="T4" fmla="*/ 405 w 100"/>
                  <a:gd name="T5" fmla="*/ 178 h 93"/>
                  <a:gd name="T6" fmla="*/ 426 w 100"/>
                  <a:gd name="T7" fmla="*/ 81 h 93"/>
                  <a:gd name="T8" fmla="*/ 431 w 100"/>
                  <a:gd name="T9" fmla="*/ 0 h 93"/>
                  <a:gd name="T10" fmla="*/ 488 w 100"/>
                  <a:gd name="T11" fmla="*/ 261 h 93"/>
                  <a:gd name="T12" fmla="*/ 497 w 100"/>
                  <a:gd name="T13" fmla="*/ 406 h 93"/>
                  <a:gd name="T14" fmla="*/ 341 w 100"/>
                  <a:gd name="T15" fmla="*/ 467 h 93"/>
                  <a:gd name="T16" fmla="*/ 128 w 100"/>
                  <a:gd name="T17" fmla="*/ 577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0" h="93">
                    <a:moveTo>
                      <a:pt x="0" y="72"/>
                    </a:moveTo>
                    <a:cubicBezTo>
                      <a:pt x="10" y="69"/>
                      <a:pt x="27" y="62"/>
                      <a:pt x="36" y="57"/>
                    </a:cubicBezTo>
                    <a:cubicBezTo>
                      <a:pt x="45" y="52"/>
                      <a:pt x="74" y="38"/>
                      <a:pt x="78" y="29"/>
                    </a:cubicBezTo>
                    <a:cubicBezTo>
                      <a:pt x="80" y="24"/>
                      <a:pt x="82" y="18"/>
                      <a:pt x="82" y="13"/>
                    </a:cubicBezTo>
                    <a:cubicBezTo>
                      <a:pt x="83" y="9"/>
                      <a:pt x="81" y="5"/>
                      <a:pt x="83" y="0"/>
                    </a:cubicBezTo>
                    <a:cubicBezTo>
                      <a:pt x="90" y="13"/>
                      <a:pt x="92" y="28"/>
                      <a:pt x="94" y="42"/>
                    </a:cubicBezTo>
                    <a:cubicBezTo>
                      <a:pt x="96" y="48"/>
                      <a:pt x="100" y="59"/>
                      <a:pt x="96" y="65"/>
                    </a:cubicBezTo>
                    <a:cubicBezTo>
                      <a:pt x="92" y="70"/>
                      <a:pt x="72" y="73"/>
                      <a:pt x="66" y="75"/>
                    </a:cubicBezTo>
                    <a:cubicBezTo>
                      <a:pt x="52" y="80"/>
                      <a:pt x="39" y="86"/>
                      <a:pt x="25" y="93"/>
                    </a:cubicBezTo>
                  </a:path>
                </a:pathLst>
              </a:custGeom>
              <a:solidFill>
                <a:srgbClr val="FDD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8" name="Freeform 75">
                <a:extLst>
                  <a:ext uri="{FF2B5EF4-FFF2-40B4-BE49-F238E27FC236}">
                    <a16:creationId xmlns:a16="http://schemas.microsoft.com/office/drawing/2014/main" id="{89563CF5-CEFA-4E32-BFB7-E0457FB9B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969"/>
                <a:ext cx="80" cy="55"/>
              </a:xfrm>
              <a:custGeom>
                <a:avLst/>
                <a:gdLst>
                  <a:gd name="T0" fmla="*/ 0 w 46"/>
                  <a:gd name="T1" fmla="*/ 172 h 30"/>
                  <a:gd name="T2" fmla="*/ 169 w 46"/>
                  <a:gd name="T3" fmla="*/ 154 h 30"/>
                  <a:gd name="T4" fmla="*/ 242 w 46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30">
                    <a:moveTo>
                      <a:pt x="0" y="28"/>
                    </a:moveTo>
                    <a:cubicBezTo>
                      <a:pt x="11" y="27"/>
                      <a:pt x="21" y="30"/>
                      <a:pt x="32" y="25"/>
                    </a:cubicBezTo>
                    <a:cubicBezTo>
                      <a:pt x="43" y="20"/>
                      <a:pt x="44" y="10"/>
                      <a:pt x="46" y="0"/>
                    </a:cubicBezTo>
                  </a:path>
                </a:pathLst>
              </a:custGeom>
              <a:solidFill>
                <a:srgbClr val="FDD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9" name="Freeform 76">
                <a:extLst>
                  <a:ext uri="{FF2B5EF4-FFF2-40B4-BE49-F238E27FC236}">
                    <a16:creationId xmlns:a16="http://schemas.microsoft.com/office/drawing/2014/main" id="{573A3506-7078-44B0-9B92-0F2FF1AE0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774"/>
                <a:ext cx="40" cy="330"/>
              </a:xfrm>
              <a:custGeom>
                <a:avLst/>
                <a:gdLst>
                  <a:gd name="T0" fmla="*/ 26 w 40"/>
                  <a:gd name="T1" fmla="*/ 330 h 330"/>
                  <a:gd name="T2" fmla="*/ 40 w 40"/>
                  <a:gd name="T3" fmla="*/ 0 h 330"/>
                  <a:gd name="T4" fmla="*/ 12 w 40"/>
                  <a:gd name="T5" fmla="*/ 0 h 330"/>
                  <a:gd name="T6" fmla="*/ 0 w 40"/>
                  <a:gd name="T7" fmla="*/ 328 h 330"/>
                  <a:gd name="T8" fmla="*/ 26 w 40"/>
                  <a:gd name="T9" fmla="*/ 330 h 3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30">
                    <a:moveTo>
                      <a:pt x="26" y="330"/>
                    </a:moveTo>
                    <a:lnTo>
                      <a:pt x="40" y="0"/>
                    </a:lnTo>
                    <a:lnTo>
                      <a:pt x="12" y="0"/>
                    </a:lnTo>
                    <a:lnTo>
                      <a:pt x="0" y="328"/>
                    </a:lnTo>
                    <a:lnTo>
                      <a:pt x="26" y="330"/>
                    </a:lnTo>
                    <a:close/>
                  </a:path>
                </a:pathLst>
              </a:custGeom>
              <a:solidFill>
                <a:srgbClr val="E5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0" name="Freeform 77">
                <a:extLst>
                  <a:ext uri="{FF2B5EF4-FFF2-40B4-BE49-F238E27FC236}">
                    <a16:creationId xmlns:a16="http://schemas.microsoft.com/office/drawing/2014/main" id="{E5F7C2C0-8B2F-40B9-8861-208BF2B3F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1763"/>
                <a:ext cx="216" cy="289"/>
              </a:xfrm>
              <a:custGeom>
                <a:avLst/>
                <a:gdLst>
                  <a:gd name="T0" fmla="*/ 0 w 125"/>
                  <a:gd name="T1" fmla="*/ 979 h 157"/>
                  <a:gd name="T2" fmla="*/ 29 w 125"/>
                  <a:gd name="T3" fmla="*/ 31 h 157"/>
                  <a:gd name="T4" fmla="*/ 645 w 125"/>
                  <a:gd name="T5" fmla="*/ 0 h 157"/>
                  <a:gd name="T6" fmla="*/ 66 w 125"/>
                  <a:gd name="T7" fmla="*/ 68 h 157"/>
                  <a:gd name="T8" fmla="*/ 0 w 125"/>
                  <a:gd name="T9" fmla="*/ 979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57">
                    <a:moveTo>
                      <a:pt x="0" y="157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85" y="2"/>
                      <a:pt x="18" y="7"/>
                      <a:pt x="13" y="11"/>
                    </a:cubicBezTo>
                    <a:cubicBezTo>
                      <a:pt x="8" y="15"/>
                      <a:pt x="0" y="157"/>
                      <a:pt x="0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1" name="Freeform 78">
                <a:extLst>
                  <a:ext uri="{FF2B5EF4-FFF2-40B4-BE49-F238E27FC236}">
                    <a16:creationId xmlns:a16="http://schemas.microsoft.com/office/drawing/2014/main" id="{1AC71CB7-6D47-4A87-A067-07C266187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734"/>
                <a:ext cx="217" cy="289"/>
              </a:xfrm>
              <a:custGeom>
                <a:avLst/>
                <a:gdLst>
                  <a:gd name="T0" fmla="*/ 0 w 126"/>
                  <a:gd name="T1" fmla="*/ 979 h 157"/>
                  <a:gd name="T2" fmla="*/ 36 w 126"/>
                  <a:gd name="T3" fmla="*/ 31 h 157"/>
                  <a:gd name="T4" fmla="*/ 644 w 126"/>
                  <a:gd name="T5" fmla="*/ 0 h 157"/>
                  <a:gd name="T6" fmla="*/ 65 w 126"/>
                  <a:gd name="T7" fmla="*/ 61 h 157"/>
                  <a:gd name="T8" fmla="*/ 0 w 126"/>
                  <a:gd name="T9" fmla="*/ 979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6" h="157">
                    <a:moveTo>
                      <a:pt x="0" y="15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85" y="2"/>
                      <a:pt x="19" y="6"/>
                      <a:pt x="13" y="10"/>
                    </a:cubicBezTo>
                    <a:cubicBezTo>
                      <a:pt x="8" y="14"/>
                      <a:pt x="0" y="157"/>
                      <a:pt x="0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2" name="Freeform 79">
                <a:extLst>
                  <a:ext uri="{FF2B5EF4-FFF2-40B4-BE49-F238E27FC236}">
                    <a16:creationId xmlns:a16="http://schemas.microsoft.com/office/drawing/2014/main" id="{F6D2CFFD-D5B2-47E2-B214-115700AB6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813"/>
                <a:ext cx="305" cy="311"/>
              </a:xfrm>
              <a:custGeom>
                <a:avLst/>
                <a:gdLst>
                  <a:gd name="T0" fmla="*/ 906 w 177"/>
                  <a:gd name="T1" fmla="*/ 0 h 169"/>
                  <a:gd name="T2" fmla="*/ 870 w 177"/>
                  <a:gd name="T3" fmla="*/ 1053 h 169"/>
                  <a:gd name="T4" fmla="*/ 0 w 177"/>
                  <a:gd name="T5" fmla="*/ 1016 h 169"/>
                  <a:gd name="T6" fmla="*/ 829 w 177"/>
                  <a:gd name="T7" fmla="*/ 1003 h 169"/>
                  <a:gd name="T8" fmla="*/ 906 w 177"/>
                  <a:gd name="T9" fmla="*/ 0 h 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7" h="169">
                    <a:moveTo>
                      <a:pt x="177" y="0"/>
                    </a:moveTo>
                    <a:cubicBezTo>
                      <a:pt x="170" y="169"/>
                      <a:pt x="170" y="169"/>
                      <a:pt x="170" y="169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52" y="165"/>
                      <a:pt x="152" y="165"/>
                      <a:pt x="162" y="161"/>
                    </a:cubicBezTo>
                    <a:cubicBezTo>
                      <a:pt x="172" y="157"/>
                      <a:pt x="177" y="0"/>
                      <a:pt x="177" y="0"/>
                    </a:cubicBezTo>
                    <a:close/>
                  </a:path>
                </a:pathLst>
              </a:custGeom>
              <a:solidFill>
                <a:srgbClr val="6CC8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3" name="Freeform 80">
                <a:extLst>
                  <a:ext uri="{FF2B5EF4-FFF2-40B4-BE49-F238E27FC236}">
                    <a16:creationId xmlns:a16="http://schemas.microsoft.com/office/drawing/2014/main" id="{44DDD2BA-BB31-4ACF-B447-6A28A3B5D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1723"/>
                <a:ext cx="476" cy="495"/>
              </a:xfrm>
              <a:custGeom>
                <a:avLst/>
                <a:gdLst>
                  <a:gd name="T0" fmla="*/ 1416 w 276"/>
                  <a:gd name="T1" fmla="*/ 0 h 269"/>
                  <a:gd name="T2" fmla="*/ 1366 w 276"/>
                  <a:gd name="T3" fmla="*/ 1676 h 269"/>
                  <a:gd name="T4" fmla="*/ 0 w 276"/>
                  <a:gd name="T5" fmla="*/ 1619 h 269"/>
                  <a:gd name="T6" fmla="*/ 1309 w 276"/>
                  <a:gd name="T7" fmla="*/ 1544 h 269"/>
                  <a:gd name="T8" fmla="*/ 1416 w 276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6" h="269">
                    <a:moveTo>
                      <a:pt x="276" y="0"/>
                    </a:moveTo>
                    <a:cubicBezTo>
                      <a:pt x="266" y="269"/>
                      <a:pt x="266" y="269"/>
                      <a:pt x="266" y="269"/>
                    </a:cubicBezTo>
                    <a:cubicBezTo>
                      <a:pt x="0" y="260"/>
                      <a:pt x="0" y="260"/>
                      <a:pt x="0" y="260"/>
                    </a:cubicBezTo>
                    <a:cubicBezTo>
                      <a:pt x="53" y="261"/>
                      <a:pt x="243" y="262"/>
                      <a:pt x="255" y="248"/>
                    </a:cubicBezTo>
                    <a:cubicBezTo>
                      <a:pt x="266" y="233"/>
                      <a:pt x="276" y="0"/>
                      <a:pt x="276" y="0"/>
                    </a:cubicBezTo>
                    <a:close/>
                  </a:path>
                </a:pathLst>
              </a:custGeom>
              <a:solidFill>
                <a:srgbClr val="AEC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4" name="Freeform 81">
                <a:extLst>
                  <a:ext uri="{FF2B5EF4-FFF2-40B4-BE49-F238E27FC236}">
                    <a16:creationId xmlns:a16="http://schemas.microsoft.com/office/drawing/2014/main" id="{121B049E-45A4-4F6E-B5A5-450F9DD0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328"/>
                <a:ext cx="176" cy="79"/>
              </a:xfrm>
              <a:custGeom>
                <a:avLst/>
                <a:gdLst>
                  <a:gd name="T0" fmla="*/ 288 w 102"/>
                  <a:gd name="T1" fmla="*/ 0 h 43"/>
                  <a:gd name="T2" fmla="*/ 21 w 102"/>
                  <a:gd name="T3" fmla="*/ 198 h 43"/>
                  <a:gd name="T4" fmla="*/ 98 w 102"/>
                  <a:gd name="T5" fmla="*/ 217 h 43"/>
                  <a:gd name="T6" fmla="*/ 525 w 102"/>
                  <a:gd name="T7" fmla="*/ 266 h 43"/>
                  <a:gd name="T8" fmla="*/ 157 w 102"/>
                  <a:gd name="T9" fmla="*/ 162 h 43"/>
                  <a:gd name="T10" fmla="*/ 288 w 102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43">
                    <a:moveTo>
                      <a:pt x="56" y="0"/>
                    </a:moveTo>
                    <a:cubicBezTo>
                      <a:pt x="56" y="0"/>
                      <a:pt x="8" y="29"/>
                      <a:pt x="4" y="32"/>
                    </a:cubicBezTo>
                    <a:cubicBezTo>
                      <a:pt x="0" y="35"/>
                      <a:pt x="7" y="35"/>
                      <a:pt x="19" y="35"/>
                    </a:cubicBezTo>
                    <a:cubicBezTo>
                      <a:pt x="30" y="36"/>
                      <a:pt x="102" y="43"/>
                      <a:pt x="102" y="43"/>
                    </a:cubicBezTo>
                    <a:cubicBezTo>
                      <a:pt x="67" y="36"/>
                      <a:pt x="32" y="32"/>
                      <a:pt x="31" y="26"/>
                    </a:cubicBezTo>
                    <a:cubicBezTo>
                      <a:pt x="29" y="18"/>
                      <a:pt x="56" y="0"/>
                      <a:pt x="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5" name="Freeform 82">
                <a:extLst>
                  <a:ext uri="{FF2B5EF4-FFF2-40B4-BE49-F238E27FC236}">
                    <a16:creationId xmlns:a16="http://schemas.microsoft.com/office/drawing/2014/main" id="{C7CE050B-C95A-4305-9631-4ED76272D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67"/>
                <a:ext cx="52" cy="44"/>
              </a:xfrm>
              <a:custGeom>
                <a:avLst/>
                <a:gdLst>
                  <a:gd name="T0" fmla="*/ 0 w 30"/>
                  <a:gd name="T1" fmla="*/ 149 h 24"/>
                  <a:gd name="T2" fmla="*/ 156 w 30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4">
                    <a:moveTo>
                      <a:pt x="0" y="24"/>
                    </a:moveTo>
                    <a:cubicBezTo>
                      <a:pt x="9" y="21"/>
                      <a:pt x="27" y="7"/>
                      <a:pt x="3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6" name="Freeform 83">
                <a:extLst>
                  <a:ext uri="{FF2B5EF4-FFF2-40B4-BE49-F238E27FC236}">
                    <a16:creationId xmlns:a16="http://schemas.microsoft.com/office/drawing/2014/main" id="{6CB9AC50-E340-4635-8BAE-EF704D4AD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369"/>
                <a:ext cx="254" cy="81"/>
              </a:xfrm>
              <a:custGeom>
                <a:avLst/>
                <a:gdLst>
                  <a:gd name="T0" fmla="*/ 0 w 147"/>
                  <a:gd name="T1" fmla="*/ 225 h 44"/>
                  <a:gd name="T2" fmla="*/ 522 w 147"/>
                  <a:gd name="T3" fmla="*/ 274 h 44"/>
                  <a:gd name="T4" fmla="*/ 594 w 147"/>
                  <a:gd name="T5" fmla="*/ 217 h 44"/>
                  <a:gd name="T6" fmla="*/ 759 w 147"/>
                  <a:gd name="T7" fmla="*/ 0 h 44"/>
                  <a:gd name="T8" fmla="*/ 489 w 147"/>
                  <a:gd name="T9" fmla="*/ 230 h 44"/>
                  <a:gd name="T10" fmla="*/ 0 w 147"/>
                  <a:gd name="T11" fmla="*/ 225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7" h="44">
                    <a:moveTo>
                      <a:pt x="0" y="36"/>
                    </a:moveTo>
                    <a:cubicBezTo>
                      <a:pt x="19" y="38"/>
                      <a:pt x="94" y="44"/>
                      <a:pt x="101" y="44"/>
                    </a:cubicBezTo>
                    <a:cubicBezTo>
                      <a:pt x="108" y="44"/>
                      <a:pt x="109" y="41"/>
                      <a:pt x="115" y="35"/>
                    </a:cubicBezTo>
                    <a:cubicBezTo>
                      <a:pt x="121" y="29"/>
                      <a:pt x="147" y="0"/>
                      <a:pt x="147" y="0"/>
                    </a:cubicBezTo>
                    <a:cubicBezTo>
                      <a:pt x="139" y="7"/>
                      <a:pt x="109" y="34"/>
                      <a:pt x="95" y="37"/>
                    </a:cubicBezTo>
                    <a:cubicBezTo>
                      <a:pt x="81" y="39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7" name="Freeform 84">
                <a:extLst>
                  <a:ext uri="{FF2B5EF4-FFF2-40B4-BE49-F238E27FC236}">
                    <a16:creationId xmlns:a16="http://schemas.microsoft.com/office/drawing/2014/main" id="{38981ECE-F6ED-428F-9478-DCFA8D66A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238"/>
                <a:ext cx="79" cy="22"/>
              </a:xfrm>
              <a:custGeom>
                <a:avLst/>
                <a:gdLst>
                  <a:gd name="T0" fmla="*/ 112 w 46"/>
                  <a:gd name="T1" fmla="*/ 20 h 12"/>
                  <a:gd name="T2" fmla="*/ 0 w 46"/>
                  <a:gd name="T3" fmla="*/ 73 h 12"/>
                  <a:gd name="T4" fmla="*/ 100 w 46"/>
                  <a:gd name="T5" fmla="*/ 0 h 12"/>
                  <a:gd name="T6" fmla="*/ 234 w 46"/>
                  <a:gd name="T7" fmla="*/ 7 h 12"/>
                  <a:gd name="T8" fmla="*/ 112 w 46"/>
                  <a:gd name="T9" fmla="*/ 2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2">
                    <a:moveTo>
                      <a:pt x="22" y="3"/>
                    </a:moveTo>
                    <a:cubicBezTo>
                      <a:pt x="16" y="4"/>
                      <a:pt x="4" y="10"/>
                      <a:pt x="0" y="1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28" y="1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8" name="Freeform 85">
                <a:extLst>
                  <a:ext uri="{FF2B5EF4-FFF2-40B4-BE49-F238E27FC236}">
                    <a16:creationId xmlns:a16="http://schemas.microsoft.com/office/drawing/2014/main" id="{EF704AFA-2648-4943-BD42-3E0F2C8D0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354"/>
                <a:ext cx="79" cy="18"/>
              </a:xfrm>
              <a:custGeom>
                <a:avLst/>
                <a:gdLst>
                  <a:gd name="T0" fmla="*/ 112 w 46"/>
                  <a:gd name="T1" fmla="*/ 16 h 10"/>
                  <a:gd name="T2" fmla="*/ 0 w 46"/>
                  <a:gd name="T3" fmla="*/ 58 h 10"/>
                  <a:gd name="T4" fmla="*/ 100 w 46"/>
                  <a:gd name="T5" fmla="*/ 0 h 10"/>
                  <a:gd name="T6" fmla="*/ 234 w 46"/>
                  <a:gd name="T7" fmla="*/ 7 h 10"/>
                  <a:gd name="T8" fmla="*/ 112 w 46"/>
                  <a:gd name="T9" fmla="*/ 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0">
                    <a:moveTo>
                      <a:pt x="22" y="3"/>
                    </a:moveTo>
                    <a:cubicBezTo>
                      <a:pt x="16" y="4"/>
                      <a:pt x="4" y="8"/>
                      <a:pt x="0" y="1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28" y="2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9" name="Freeform 86">
                <a:extLst>
                  <a:ext uri="{FF2B5EF4-FFF2-40B4-BE49-F238E27FC236}">
                    <a16:creationId xmlns:a16="http://schemas.microsoft.com/office/drawing/2014/main" id="{6BAA12FD-B6D7-4819-890C-5DFEAB023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407"/>
                <a:ext cx="57" cy="28"/>
              </a:xfrm>
              <a:custGeom>
                <a:avLst/>
                <a:gdLst>
                  <a:gd name="T0" fmla="*/ 0 w 33"/>
                  <a:gd name="T1" fmla="*/ 0 h 15"/>
                  <a:gd name="T2" fmla="*/ 5 w 33"/>
                  <a:gd name="T3" fmla="*/ 65 h 15"/>
                  <a:gd name="T4" fmla="*/ 169 w 33"/>
                  <a:gd name="T5" fmla="*/ 97 h 15"/>
                  <a:gd name="T6" fmla="*/ 0 w 33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5">
                    <a:moveTo>
                      <a:pt x="0" y="0"/>
                    </a:moveTo>
                    <a:cubicBezTo>
                      <a:pt x="0" y="4"/>
                      <a:pt x="1" y="10"/>
                      <a:pt x="1" y="10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2" y="13"/>
                      <a:pt x="1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0" name="Freeform 87">
                <a:extLst>
                  <a:ext uri="{FF2B5EF4-FFF2-40B4-BE49-F238E27FC236}">
                    <a16:creationId xmlns:a16="http://schemas.microsoft.com/office/drawing/2014/main" id="{6562D867-B25C-4CD4-AD0B-0FD27D77B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667"/>
                <a:ext cx="167" cy="46"/>
              </a:xfrm>
              <a:custGeom>
                <a:avLst/>
                <a:gdLst>
                  <a:gd name="T0" fmla="*/ 0 w 97"/>
                  <a:gd name="T1" fmla="*/ 156 h 25"/>
                  <a:gd name="T2" fmla="*/ 468 w 97"/>
                  <a:gd name="T3" fmla="*/ 136 h 25"/>
                  <a:gd name="T4" fmla="*/ 486 w 97"/>
                  <a:gd name="T5" fmla="*/ 112 h 25"/>
                  <a:gd name="T6" fmla="*/ 473 w 97"/>
                  <a:gd name="T7" fmla="*/ 0 h 25"/>
                  <a:gd name="T8" fmla="*/ 367 w 97"/>
                  <a:gd name="T9" fmla="*/ 7 h 25"/>
                  <a:gd name="T10" fmla="*/ 453 w 97"/>
                  <a:gd name="T11" fmla="*/ 74 h 25"/>
                  <a:gd name="T12" fmla="*/ 0 w 97"/>
                  <a:gd name="T13" fmla="*/ 156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25">
                    <a:moveTo>
                      <a:pt x="0" y="25"/>
                    </a:move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22"/>
                      <a:pt x="95" y="22"/>
                      <a:pt x="95" y="18"/>
                    </a:cubicBezTo>
                    <a:cubicBezTo>
                      <a:pt x="96" y="11"/>
                      <a:pt x="97" y="1"/>
                      <a:pt x="93" y="0"/>
                    </a:cubicBezTo>
                    <a:cubicBezTo>
                      <a:pt x="89" y="0"/>
                      <a:pt x="72" y="1"/>
                      <a:pt x="72" y="1"/>
                    </a:cubicBezTo>
                    <a:cubicBezTo>
                      <a:pt x="83" y="2"/>
                      <a:pt x="89" y="2"/>
                      <a:pt x="89" y="12"/>
                    </a:cubicBezTo>
                    <a:cubicBezTo>
                      <a:pt x="89" y="22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C3D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1" name="Freeform 88">
                <a:extLst>
                  <a:ext uri="{FF2B5EF4-FFF2-40B4-BE49-F238E27FC236}">
                    <a16:creationId xmlns:a16="http://schemas.microsoft.com/office/drawing/2014/main" id="{FE0B1F99-87C8-4D37-9563-6C4F7A1DF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1673"/>
                <a:ext cx="167" cy="48"/>
              </a:xfrm>
              <a:custGeom>
                <a:avLst/>
                <a:gdLst>
                  <a:gd name="T0" fmla="*/ 0 w 97"/>
                  <a:gd name="T1" fmla="*/ 164 h 26"/>
                  <a:gd name="T2" fmla="*/ 468 w 97"/>
                  <a:gd name="T3" fmla="*/ 144 h 26"/>
                  <a:gd name="T4" fmla="*/ 486 w 97"/>
                  <a:gd name="T5" fmla="*/ 113 h 26"/>
                  <a:gd name="T6" fmla="*/ 473 w 97"/>
                  <a:gd name="T7" fmla="*/ 7 h 26"/>
                  <a:gd name="T8" fmla="*/ 367 w 97"/>
                  <a:gd name="T9" fmla="*/ 7 h 26"/>
                  <a:gd name="T10" fmla="*/ 460 w 97"/>
                  <a:gd name="T11" fmla="*/ 76 h 26"/>
                  <a:gd name="T12" fmla="*/ 0 w 97"/>
                  <a:gd name="T13" fmla="*/ 16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26">
                    <a:moveTo>
                      <a:pt x="0" y="26"/>
                    </a:moveTo>
                    <a:cubicBezTo>
                      <a:pt x="92" y="23"/>
                      <a:pt x="92" y="23"/>
                      <a:pt x="92" y="23"/>
                    </a:cubicBezTo>
                    <a:cubicBezTo>
                      <a:pt x="92" y="23"/>
                      <a:pt x="96" y="22"/>
                      <a:pt x="95" y="18"/>
                    </a:cubicBezTo>
                    <a:cubicBezTo>
                      <a:pt x="96" y="11"/>
                      <a:pt x="97" y="1"/>
                      <a:pt x="93" y="1"/>
                    </a:cubicBezTo>
                    <a:cubicBezTo>
                      <a:pt x="89" y="0"/>
                      <a:pt x="72" y="1"/>
                      <a:pt x="72" y="1"/>
                    </a:cubicBezTo>
                    <a:cubicBezTo>
                      <a:pt x="83" y="2"/>
                      <a:pt x="90" y="2"/>
                      <a:pt x="90" y="12"/>
                    </a:cubicBezTo>
                    <a:cubicBezTo>
                      <a:pt x="90" y="22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C3D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2" name="Freeform 89">
                <a:extLst>
                  <a:ext uri="{FF2B5EF4-FFF2-40B4-BE49-F238E27FC236}">
                    <a16:creationId xmlns:a16="http://schemas.microsoft.com/office/drawing/2014/main" id="{E3D7DA90-D19A-40C6-96D2-690F95E2D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684"/>
                <a:ext cx="141" cy="46"/>
              </a:xfrm>
              <a:custGeom>
                <a:avLst/>
                <a:gdLst>
                  <a:gd name="T0" fmla="*/ 0 w 82"/>
                  <a:gd name="T1" fmla="*/ 156 h 25"/>
                  <a:gd name="T2" fmla="*/ 390 w 82"/>
                  <a:gd name="T3" fmla="*/ 136 h 25"/>
                  <a:gd name="T4" fmla="*/ 408 w 82"/>
                  <a:gd name="T5" fmla="*/ 118 h 25"/>
                  <a:gd name="T6" fmla="*/ 395 w 82"/>
                  <a:gd name="T7" fmla="*/ 7 h 25"/>
                  <a:gd name="T8" fmla="*/ 304 w 82"/>
                  <a:gd name="T9" fmla="*/ 7 h 25"/>
                  <a:gd name="T10" fmla="*/ 382 w 82"/>
                  <a:gd name="T11" fmla="*/ 68 h 25"/>
                  <a:gd name="T12" fmla="*/ 0 w 82"/>
                  <a:gd name="T13" fmla="*/ 156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25">
                    <a:moveTo>
                      <a:pt x="0" y="25"/>
                    </a:move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80" y="22"/>
                      <a:pt x="80" y="19"/>
                    </a:cubicBezTo>
                    <a:cubicBezTo>
                      <a:pt x="80" y="11"/>
                      <a:pt x="82" y="2"/>
                      <a:pt x="78" y="1"/>
                    </a:cubicBezTo>
                    <a:cubicBezTo>
                      <a:pt x="73" y="1"/>
                      <a:pt x="60" y="1"/>
                      <a:pt x="60" y="1"/>
                    </a:cubicBezTo>
                    <a:cubicBezTo>
                      <a:pt x="71" y="2"/>
                      <a:pt x="75" y="0"/>
                      <a:pt x="75" y="11"/>
                    </a:cubicBezTo>
                    <a:cubicBezTo>
                      <a:pt x="74" y="22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C3D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3" name="Freeform 90">
                <a:extLst>
                  <a:ext uri="{FF2B5EF4-FFF2-40B4-BE49-F238E27FC236}">
                    <a16:creationId xmlns:a16="http://schemas.microsoft.com/office/drawing/2014/main" id="{7F2EC459-A690-4B89-95B2-BE3B27B81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682"/>
                <a:ext cx="81" cy="39"/>
              </a:xfrm>
              <a:custGeom>
                <a:avLst/>
                <a:gdLst>
                  <a:gd name="T0" fmla="*/ 0 w 47"/>
                  <a:gd name="T1" fmla="*/ 134 h 21"/>
                  <a:gd name="T2" fmla="*/ 5 w 47"/>
                  <a:gd name="T3" fmla="*/ 13 h 21"/>
                  <a:gd name="T4" fmla="*/ 241 w 47"/>
                  <a:gd name="T5" fmla="*/ 0 h 21"/>
                  <a:gd name="T6" fmla="*/ 21 w 47"/>
                  <a:gd name="T7" fmla="*/ 37 h 21"/>
                  <a:gd name="T8" fmla="*/ 0 w 47"/>
                  <a:gd name="T9" fmla="*/ 13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0" y="2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7" y="4"/>
                      <a:pt x="4" y="6"/>
                    </a:cubicBezTo>
                    <a:cubicBezTo>
                      <a:pt x="2" y="9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4" name="Freeform 91">
                <a:extLst>
                  <a:ext uri="{FF2B5EF4-FFF2-40B4-BE49-F238E27FC236}">
                    <a16:creationId xmlns:a16="http://schemas.microsoft.com/office/drawing/2014/main" id="{A08D40A6-2DA7-46EC-9841-3C4F1280F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669"/>
                <a:ext cx="81" cy="39"/>
              </a:xfrm>
              <a:custGeom>
                <a:avLst/>
                <a:gdLst>
                  <a:gd name="T0" fmla="*/ 0 w 47"/>
                  <a:gd name="T1" fmla="*/ 134 h 21"/>
                  <a:gd name="T2" fmla="*/ 0 w 47"/>
                  <a:gd name="T3" fmla="*/ 20 h 21"/>
                  <a:gd name="T4" fmla="*/ 241 w 47"/>
                  <a:gd name="T5" fmla="*/ 0 h 21"/>
                  <a:gd name="T6" fmla="*/ 21 w 47"/>
                  <a:gd name="T7" fmla="*/ 37 h 21"/>
                  <a:gd name="T8" fmla="*/ 0 w 47"/>
                  <a:gd name="T9" fmla="*/ 13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0" y="2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6" y="4"/>
                      <a:pt x="4" y="6"/>
                    </a:cubicBezTo>
                    <a:cubicBezTo>
                      <a:pt x="1" y="9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5" name="Freeform 92">
                <a:extLst>
                  <a:ext uri="{FF2B5EF4-FFF2-40B4-BE49-F238E27FC236}">
                    <a16:creationId xmlns:a16="http://schemas.microsoft.com/office/drawing/2014/main" id="{94EE38EF-EB58-4F36-B59C-B85E263CD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689"/>
                <a:ext cx="59" cy="34"/>
              </a:xfrm>
              <a:custGeom>
                <a:avLst/>
                <a:gdLst>
                  <a:gd name="T0" fmla="*/ 5 w 34"/>
                  <a:gd name="T1" fmla="*/ 121 h 18"/>
                  <a:gd name="T2" fmla="*/ 21 w 34"/>
                  <a:gd name="T3" fmla="*/ 21 h 18"/>
                  <a:gd name="T4" fmla="*/ 177 w 34"/>
                  <a:gd name="T5" fmla="*/ 0 h 18"/>
                  <a:gd name="T6" fmla="*/ 28 w 34"/>
                  <a:gd name="T7" fmla="*/ 40 h 18"/>
                  <a:gd name="T8" fmla="*/ 5 w 34"/>
                  <a:gd name="T9" fmla="*/ 12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8">
                    <a:moveTo>
                      <a:pt x="1" y="18"/>
                    </a:moveTo>
                    <a:cubicBezTo>
                      <a:pt x="1" y="12"/>
                      <a:pt x="0" y="6"/>
                      <a:pt x="4" y="3"/>
                    </a:cubicBezTo>
                    <a:cubicBezTo>
                      <a:pt x="7" y="1"/>
                      <a:pt x="23" y="1"/>
                      <a:pt x="34" y="0"/>
                    </a:cubicBezTo>
                    <a:cubicBezTo>
                      <a:pt x="24" y="2"/>
                      <a:pt x="8" y="2"/>
                      <a:pt x="5" y="6"/>
                    </a:cubicBezTo>
                    <a:cubicBezTo>
                      <a:pt x="1" y="11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6" name="Freeform 93">
                <a:extLst>
                  <a:ext uri="{FF2B5EF4-FFF2-40B4-BE49-F238E27FC236}">
                    <a16:creationId xmlns:a16="http://schemas.microsoft.com/office/drawing/2014/main" id="{74C1AB4D-C21C-4A28-998D-EC5372D16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99"/>
                <a:ext cx="24" cy="14"/>
              </a:xfrm>
              <a:custGeom>
                <a:avLst/>
                <a:gdLst>
                  <a:gd name="T0" fmla="*/ 0 w 14"/>
                  <a:gd name="T1" fmla="*/ 33 h 8"/>
                  <a:gd name="T2" fmla="*/ 57 w 14"/>
                  <a:gd name="T3" fmla="*/ 0 h 8"/>
                  <a:gd name="T4" fmla="*/ 0 w 14"/>
                  <a:gd name="T5" fmla="*/ 3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6"/>
                    </a:moveTo>
                    <a:cubicBezTo>
                      <a:pt x="6" y="6"/>
                      <a:pt x="12" y="6"/>
                      <a:pt x="11" y="0"/>
                    </a:cubicBezTo>
                    <a:cubicBezTo>
                      <a:pt x="14" y="6"/>
                      <a:pt x="9" y="8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7" name="Freeform 94">
                <a:extLst>
                  <a:ext uri="{FF2B5EF4-FFF2-40B4-BE49-F238E27FC236}">
                    <a16:creationId xmlns:a16="http://schemas.microsoft.com/office/drawing/2014/main" id="{3FD43E9C-CD14-4FBB-A240-2D0104F13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207"/>
                <a:ext cx="882" cy="256"/>
              </a:xfrm>
              <a:custGeom>
                <a:avLst/>
                <a:gdLst>
                  <a:gd name="T0" fmla="*/ 894 w 511"/>
                  <a:gd name="T1" fmla="*/ 0 h 139"/>
                  <a:gd name="T2" fmla="*/ 834 w 511"/>
                  <a:gd name="T3" fmla="*/ 24 h 139"/>
                  <a:gd name="T4" fmla="*/ 5 w 511"/>
                  <a:gd name="T5" fmla="*/ 617 h 139"/>
                  <a:gd name="T6" fmla="*/ 0 w 511"/>
                  <a:gd name="T7" fmla="*/ 624 h 139"/>
                  <a:gd name="T8" fmla="*/ 0 w 511"/>
                  <a:gd name="T9" fmla="*/ 654 h 139"/>
                  <a:gd name="T10" fmla="*/ 992 w 511"/>
                  <a:gd name="T11" fmla="*/ 762 h 139"/>
                  <a:gd name="T12" fmla="*/ 2006 w 511"/>
                  <a:gd name="T13" fmla="*/ 867 h 139"/>
                  <a:gd name="T14" fmla="*/ 2006 w 511"/>
                  <a:gd name="T15" fmla="*/ 862 h 139"/>
                  <a:gd name="T16" fmla="*/ 2011 w 511"/>
                  <a:gd name="T17" fmla="*/ 867 h 139"/>
                  <a:gd name="T18" fmla="*/ 2068 w 511"/>
                  <a:gd name="T19" fmla="*/ 825 h 139"/>
                  <a:gd name="T20" fmla="*/ 2536 w 511"/>
                  <a:gd name="T21" fmla="*/ 225 h 139"/>
                  <a:gd name="T22" fmla="*/ 2627 w 511"/>
                  <a:gd name="T23" fmla="*/ 112 h 139"/>
                  <a:gd name="T24" fmla="*/ 2627 w 511"/>
                  <a:gd name="T25" fmla="*/ 98 h 139"/>
                  <a:gd name="T26" fmla="*/ 2618 w 511"/>
                  <a:gd name="T27" fmla="*/ 88 h 139"/>
                  <a:gd name="T28" fmla="*/ 894 w 511"/>
                  <a:gd name="T29" fmla="*/ 0 h 139"/>
                  <a:gd name="T30" fmla="*/ 894 w 511"/>
                  <a:gd name="T31" fmla="*/ 7 h 139"/>
                  <a:gd name="T32" fmla="*/ 2601 w 511"/>
                  <a:gd name="T33" fmla="*/ 98 h 139"/>
                  <a:gd name="T34" fmla="*/ 2618 w 511"/>
                  <a:gd name="T35" fmla="*/ 98 h 139"/>
                  <a:gd name="T36" fmla="*/ 2618 w 511"/>
                  <a:gd name="T37" fmla="*/ 98 h 139"/>
                  <a:gd name="T38" fmla="*/ 2618 w 511"/>
                  <a:gd name="T39" fmla="*/ 98 h 139"/>
                  <a:gd name="T40" fmla="*/ 2618 w 511"/>
                  <a:gd name="T41" fmla="*/ 98 h 139"/>
                  <a:gd name="T42" fmla="*/ 2618 w 511"/>
                  <a:gd name="T43" fmla="*/ 98 h 139"/>
                  <a:gd name="T44" fmla="*/ 2618 w 511"/>
                  <a:gd name="T45" fmla="*/ 98 h 139"/>
                  <a:gd name="T46" fmla="*/ 2061 w 511"/>
                  <a:gd name="T47" fmla="*/ 810 h 139"/>
                  <a:gd name="T48" fmla="*/ 2011 w 511"/>
                  <a:gd name="T49" fmla="*/ 855 h 139"/>
                  <a:gd name="T50" fmla="*/ 2006 w 511"/>
                  <a:gd name="T51" fmla="*/ 855 h 139"/>
                  <a:gd name="T52" fmla="*/ 1666 w 511"/>
                  <a:gd name="T53" fmla="*/ 825 h 139"/>
                  <a:gd name="T54" fmla="*/ 9 w 511"/>
                  <a:gd name="T55" fmla="*/ 645 h 139"/>
                  <a:gd name="T56" fmla="*/ 9 w 511"/>
                  <a:gd name="T57" fmla="*/ 632 h 139"/>
                  <a:gd name="T58" fmla="*/ 16 w 511"/>
                  <a:gd name="T59" fmla="*/ 632 h 139"/>
                  <a:gd name="T60" fmla="*/ 9 w 511"/>
                  <a:gd name="T61" fmla="*/ 632 h 139"/>
                  <a:gd name="T62" fmla="*/ 837 w 511"/>
                  <a:gd name="T63" fmla="*/ 31 h 139"/>
                  <a:gd name="T64" fmla="*/ 894 w 511"/>
                  <a:gd name="T65" fmla="*/ 13 h 139"/>
                  <a:gd name="T66" fmla="*/ 894 w 511"/>
                  <a:gd name="T67" fmla="*/ 13 h 13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11" h="139">
                    <a:moveTo>
                      <a:pt x="174" y="1"/>
                    </a:moveTo>
                    <a:cubicBezTo>
                      <a:pt x="174" y="0"/>
                      <a:pt x="174" y="0"/>
                      <a:pt x="174" y="0"/>
                    </a:cubicBezTo>
                    <a:cubicBezTo>
                      <a:pt x="167" y="0"/>
                      <a:pt x="162" y="3"/>
                      <a:pt x="162" y="3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2" y="3"/>
                      <a:pt x="162" y="3"/>
                      <a:pt x="162" y="3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1" y="100"/>
                      <a:pt x="0" y="100"/>
                    </a:cubicBezTo>
                    <a:cubicBezTo>
                      <a:pt x="0" y="101"/>
                      <a:pt x="0" y="102"/>
                      <a:pt x="0" y="103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1" y="105"/>
                      <a:pt x="2" y="105"/>
                      <a:pt x="3" y="105"/>
                    </a:cubicBezTo>
                    <a:cubicBezTo>
                      <a:pt x="6" y="106"/>
                      <a:pt x="99" y="114"/>
                      <a:pt x="193" y="122"/>
                    </a:cubicBezTo>
                    <a:cubicBezTo>
                      <a:pt x="240" y="126"/>
                      <a:pt x="288" y="131"/>
                      <a:pt x="324" y="134"/>
                    </a:cubicBezTo>
                    <a:cubicBezTo>
                      <a:pt x="361" y="137"/>
                      <a:pt x="386" y="139"/>
                      <a:pt x="390" y="139"/>
                    </a:cubicBezTo>
                    <a:cubicBezTo>
                      <a:pt x="390" y="139"/>
                      <a:pt x="390" y="139"/>
                      <a:pt x="390" y="139"/>
                    </a:cubicBezTo>
                    <a:cubicBezTo>
                      <a:pt x="390" y="138"/>
                      <a:pt x="390" y="138"/>
                      <a:pt x="390" y="138"/>
                    </a:cubicBezTo>
                    <a:cubicBezTo>
                      <a:pt x="390" y="139"/>
                      <a:pt x="390" y="139"/>
                      <a:pt x="390" y="139"/>
                    </a:cubicBezTo>
                    <a:cubicBezTo>
                      <a:pt x="390" y="139"/>
                      <a:pt x="391" y="139"/>
                      <a:pt x="391" y="139"/>
                    </a:cubicBezTo>
                    <a:cubicBezTo>
                      <a:pt x="394" y="139"/>
                      <a:pt x="395" y="138"/>
                      <a:pt x="397" y="137"/>
                    </a:cubicBezTo>
                    <a:cubicBezTo>
                      <a:pt x="399" y="135"/>
                      <a:pt x="400" y="134"/>
                      <a:pt x="402" y="132"/>
                    </a:cubicBezTo>
                    <a:cubicBezTo>
                      <a:pt x="404" y="129"/>
                      <a:pt x="431" y="101"/>
                      <a:pt x="457" y="74"/>
                    </a:cubicBezTo>
                    <a:cubicBezTo>
                      <a:pt x="470" y="60"/>
                      <a:pt x="483" y="46"/>
                      <a:pt x="493" y="36"/>
                    </a:cubicBezTo>
                    <a:cubicBezTo>
                      <a:pt x="498" y="31"/>
                      <a:pt x="502" y="26"/>
                      <a:pt x="505" y="23"/>
                    </a:cubicBezTo>
                    <a:cubicBezTo>
                      <a:pt x="508" y="20"/>
                      <a:pt x="510" y="18"/>
                      <a:pt x="511" y="18"/>
                    </a:cubicBezTo>
                    <a:cubicBezTo>
                      <a:pt x="511" y="17"/>
                      <a:pt x="511" y="17"/>
                      <a:pt x="511" y="17"/>
                    </a:cubicBezTo>
                    <a:cubicBezTo>
                      <a:pt x="511" y="17"/>
                      <a:pt x="511" y="17"/>
                      <a:pt x="511" y="16"/>
                    </a:cubicBezTo>
                    <a:cubicBezTo>
                      <a:pt x="511" y="15"/>
                      <a:pt x="511" y="15"/>
                      <a:pt x="511" y="15"/>
                    </a:cubicBezTo>
                    <a:cubicBezTo>
                      <a:pt x="510" y="14"/>
                      <a:pt x="509" y="14"/>
                      <a:pt x="509" y="14"/>
                    </a:cubicBezTo>
                    <a:cubicBezTo>
                      <a:pt x="508" y="14"/>
                      <a:pt x="507" y="14"/>
                      <a:pt x="506" y="14"/>
                    </a:cubicBezTo>
                    <a:cubicBezTo>
                      <a:pt x="503" y="14"/>
                      <a:pt x="218" y="1"/>
                      <a:pt x="174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218" y="3"/>
                      <a:pt x="503" y="16"/>
                      <a:pt x="506" y="16"/>
                    </a:cubicBezTo>
                    <a:cubicBezTo>
                      <a:pt x="507" y="16"/>
                      <a:pt x="508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10" y="17"/>
                      <a:pt x="510" y="17"/>
                      <a:pt x="510" y="17"/>
                    </a:cubicBezTo>
                    <a:cubicBezTo>
                      <a:pt x="509" y="16"/>
                      <a:pt x="509" y="16"/>
                      <a:pt x="509" y="16"/>
                    </a:cubicBezTo>
                    <a:cubicBezTo>
                      <a:pt x="509" y="17"/>
                      <a:pt x="507" y="19"/>
                      <a:pt x="504" y="22"/>
                    </a:cubicBezTo>
                    <a:cubicBezTo>
                      <a:pt x="483" y="44"/>
                      <a:pt x="405" y="126"/>
                      <a:pt x="401" y="130"/>
                    </a:cubicBezTo>
                    <a:cubicBezTo>
                      <a:pt x="399" y="132"/>
                      <a:pt x="397" y="134"/>
                      <a:pt x="396" y="135"/>
                    </a:cubicBezTo>
                    <a:cubicBezTo>
                      <a:pt x="394" y="136"/>
                      <a:pt x="393" y="137"/>
                      <a:pt x="391" y="137"/>
                    </a:cubicBezTo>
                    <a:cubicBezTo>
                      <a:pt x="391" y="137"/>
                      <a:pt x="391" y="137"/>
                      <a:pt x="390" y="137"/>
                    </a:cubicBezTo>
                    <a:cubicBezTo>
                      <a:pt x="390" y="137"/>
                      <a:pt x="390" y="137"/>
                      <a:pt x="390" y="137"/>
                    </a:cubicBezTo>
                    <a:cubicBezTo>
                      <a:pt x="390" y="137"/>
                      <a:pt x="390" y="137"/>
                      <a:pt x="390" y="137"/>
                    </a:cubicBezTo>
                    <a:cubicBezTo>
                      <a:pt x="387" y="137"/>
                      <a:pt x="361" y="135"/>
                      <a:pt x="324" y="132"/>
                    </a:cubicBezTo>
                    <a:cubicBezTo>
                      <a:pt x="215" y="122"/>
                      <a:pt x="7" y="104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2" y="102"/>
                      <a:pt x="2" y="102"/>
                      <a:pt x="2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163" y="5"/>
                      <a:pt x="163" y="5"/>
                      <a:pt x="163" y="5"/>
                    </a:cubicBezTo>
                    <a:cubicBezTo>
                      <a:pt x="163" y="5"/>
                      <a:pt x="163" y="5"/>
                      <a:pt x="163" y="5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4" y="4"/>
                      <a:pt x="168" y="2"/>
                      <a:pt x="174" y="2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1"/>
                      <a:pt x="174" y="1"/>
                      <a:pt x="174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8" name="Freeform 95">
                <a:extLst>
                  <a:ext uri="{FF2B5EF4-FFF2-40B4-BE49-F238E27FC236}">
                    <a16:creationId xmlns:a16="http://schemas.microsoft.com/office/drawing/2014/main" id="{2322099F-D6AA-44AB-940D-DD808C029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236"/>
                <a:ext cx="882" cy="260"/>
              </a:xfrm>
              <a:custGeom>
                <a:avLst/>
                <a:gdLst>
                  <a:gd name="T0" fmla="*/ 2006 w 511"/>
                  <a:gd name="T1" fmla="*/ 758 h 141"/>
                  <a:gd name="T2" fmla="*/ 1666 w 511"/>
                  <a:gd name="T3" fmla="*/ 728 h 141"/>
                  <a:gd name="T4" fmla="*/ 9 w 511"/>
                  <a:gd name="T5" fmla="*/ 544 h 141"/>
                  <a:gd name="T6" fmla="*/ 0 w 511"/>
                  <a:gd name="T7" fmla="*/ 551 h 141"/>
                  <a:gd name="T8" fmla="*/ 0 w 511"/>
                  <a:gd name="T9" fmla="*/ 632 h 141"/>
                  <a:gd name="T10" fmla="*/ 5 w 511"/>
                  <a:gd name="T11" fmla="*/ 669 h 141"/>
                  <a:gd name="T12" fmla="*/ 16 w 511"/>
                  <a:gd name="T13" fmla="*/ 677 h 141"/>
                  <a:gd name="T14" fmla="*/ 1666 w 511"/>
                  <a:gd name="T15" fmla="*/ 854 h 141"/>
                  <a:gd name="T16" fmla="*/ 2006 w 511"/>
                  <a:gd name="T17" fmla="*/ 883 h 141"/>
                  <a:gd name="T18" fmla="*/ 2006 w 511"/>
                  <a:gd name="T19" fmla="*/ 883 h 141"/>
                  <a:gd name="T20" fmla="*/ 2040 w 511"/>
                  <a:gd name="T21" fmla="*/ 870 h 141"/>
                  <a:gd name="T22" fmla="*/ 2351 w 511"/>
                  <a:gd name="T23" fmla="*/ 476 h 141"/>
                  <a:gd name="T24" fmla="*/ 2598 w 511"/>
                  <a:gd name="T25" fmla="*/ 157 h 141"/>
                  <a:gd name="T26" fmla="*/ 2627 w 511"/>
                  <a:gd name="T27" fmla="*/ 120 h 141"/>
                  <a:gd name="T28" fmla="*/ 2622 w 511"/>
                  <a:gd name="T29" fmla="*/ 0 h 141"/>
                  <a:gd name="T30" fmla="*/ 2592 w 511"/>
                  <a:gd name="T31" fmla="*/ 37 h 141"/>
                  <a:gd name="T32" fmla="*/ 2038 w 511"/>
                  <a:gd name="T33" fmla="*/ 745 h 141"/>
                  <a:gd name="T34" fmla="*/ 2006 w 511"/>
                  <a:gd name="T35" fmla="*/ 758 h 141"/>
                  <a:gd name="T36" fmla="*/ 2006 w 511"/>
                  <a:gd name="T37" fmla="*/ 765 h 141"/>
                  <a:gd name="T38" fmla="*/ 2011 w 511"/>
                  <a:gd name="T39" fmla="*/ 773 h 141"/>
                  <a:gd name="T40" fmla="*/ 2068 w 511"/>
                  <a:gd name="T41" fmla="*/ 728 h 141"/>
                  <a:gd name="T42" fmla="*/ 2536 w 511"/>
                  <a:gd name="T43" fmla="*/ 125 h 141"/>
                  <a:gd name="T44" fmla="*/ 2627 w 511"/>
                  <a:gd name="T45" fmla="*/ 13 h 141"/>
                  <a:gd name="T46" fmla="*/ 2618 w 511"/>
                  <a:gd name="T47" fmla="*/ 7 h 141"/>
                  <a:gd name="T48" fmla="*/ 2622 w 511"/>
                  <a:gd name="T49" fmla="*/ 120 h 141"/>
                  <a:gd name="T50" fmla="*/ 2592 w 511"/>
                  <a:gd name="T51" fmla="*/ 149 h 141"/>
                  <a:gd name="T52" fmla="*/ 2038 w 511"/>
                  <a:gd name="T53" fmla="*/ 863 h 141"/>
                  <a:gd name="T54" fmla="*/ 2006 w 511"/>
                  <a:gd name="T55" fmla="*/ 870 h 141"/>
                  <a:gd name="T56" fmla="*/ 2006 w 511"/>
                  <a:gd name="T57" fmla="*/ 870 h 141"/>
                  <a:gd name="T58" fmla="*/ 21 w 511"/>
                  <a:gd name="T59" fmla="*/ 664 h 141"/>
                  <a:gd name="T60" fmla="*/ 21 w 511"/>
                  <a:gd name="T61" fmla="*/ 664 h 141"/>
                  <a:gd name="T62" fmla="*/ 9 w 511"/>
                  <a:gd name="T63" fmla="*/ 653 h 141"/>
                  <a:gd name="T64" fmla="*/ 9 w 511"/>
                  <a:gd name="T65" fmla="*/ 632 h 141"/>
                  <a:gd name="T66" fmla="*/ 5 w 511"/>
                  <a:gd name="T67" fmla="*/ 551 h 141"/>
                  <a:gd name="T68" fmla="*/ 16 w 511"/>
                  <a:gd name="T69" fmla="*/ 557 h 141"/>
                  <a:gd name="T70" fmla="*/ 1666 w 511"/>
                  <a:gd name="T71" fmla="*/ 741 h 141"/>
                  <a:gd name="T72" fmla="*/ 2006 w 511"/>
                  <a:gd name="T73" fmla="*/ 773 h 141"/>
                  <a:gd name="T74" fmla="*/ 2006 w 511"/>
                  <a:gd name="T75" fmla="*/ 773 h 1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11" h="141">
                    <a:moveTo>
                      <a:pt x="390" y="122"/>
                    </a:moveTo>
                    <a:cubicBezTo>
                      <a:pt x="390" y="121"/>
                      <a:pt x="390" y="121"/>
                      <a:pt x="390" y="121"/>
                    </a:cubicBezTo>
                    <a:cubicBezTo>
                      <a:pt x="390" y="121"/>
                      <a:pt x="390" y="121"/>
                      <a:pt x="390" y="121"/>
                    </a:cubicBezTo>
                    <a:cubicBezTo>
                      <a:pt x="387" y="121"/>
                      <a:pt x="361" y="119"/>
                      <a:pt x="324" y="116"/>
                    </a:cubicBezTo>
                    <a:cubicBezTo>
                      <a:pt x="215" y="106"/>
                      <a:pt x="7" y="88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0" y="87"/>
                      <a:pt x="0" y="87"/>
                      <a:pt x="0" y="88"/>
                    </a:cubicBezTo>
                    <a:cubicBezTo>
                      <a:pt x="0" y="90"/>
                      <a:pt x="0" y="97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2"/>
                      <a:pt x="0" y="104"/>
                      <a:pt x="0" y="104"/>
                    </a:cubicBezTo>
                    <a:cubicBezTo>
                      <a:pt x="0" y="105"/>
                      <a:pt x="0" y="106"/>
                      <a:pt x="1" y="107"/>
                    </a:cubicBezTo>
                    <a:cubicBezTo>
                      <a:pt x="1" y="107"/>
                      <a:pt x="2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6" y="108"/>
                      <a:pt x="99" y="116"/>
                      <a:pt x="193" y="125"/>
                    </a:cubicBezTo>
                    <a:cubicBezTo>
                      <a:pt x="240" y="129"/>
                      <a:pt x="288" y="133"/>
                      <a:pt x="324" y="136"/>
                    </a:cubicBezTo>
                    <a:cubicBezTo>
                      <a:pt x="361" y="139"/>
                      <a:pt x="387" y="141"/>
                      <a:pt x="390" y="141"/>
                    </a:cubicBezTo>
                    <a:cubicBezTo>
                      <a:pt x="390" y="141"/>
                      <a:pt x="390" y="141"/>
                      <a:pt x="390" y="141"/>
                    </a:cubicBezTo>
                    <a:cubicBezTo>
                      <a:pt x="390" y="140"/>
                      <a:pt x="390" y="140"/>
                      <a:pt x="390" y="140"/>
                    </a:cubicBezTo>
                    <a:cubicBezTo>
                      <a:pt x="390" y="141"/>
                      <a:pt x="390" y="141"/>
                      <a:pt x="390" y="141"/>
                    </a:cubicBezTo>
                    <a:cubicBezTo>
                      <a:pt x="391" y="141"/>
                      <a:pt x="391" y="141"/>
                      <a:pt x="391" y="141"/>
                    </a:cubicBezTo>
                    <a:cubicBezTo>
                      <a:pt x="394" y="141"/>
                      <a:pt x="396" y="140"/>
                      <a:pt x="397" y="139"/>
                    </a:cubicBezTo>
                    <a:cubicBezTo>
                      <a:pt x="399" y="138"/>
                      <a:pt x="400" y="136"/>
                      <a:pt x="402" y="134"/>
                    </a:cubicBezTo>
                    <a:cubicBezTo>
                      <a:pt x="405" y="131"/>
                      <a:pt x="431" y="104"/>
                      <a:pt x="457" y="76"/>
                    </a:cubicBezTo>
                    <a:cubicBezTo>
                      <a:pt x="470" y="62"/>
                      <a:pt x="483" y="49"/>
                      <a:pt x="493" y="38"/>
                    </a:cubicBezTo>
                    <a:cubicBezTo>
                      <a:pt x="498" y="33"/>
                      <a:pt x="502" y="29"/>
                      <a:pt x="505" y="25"/>
                    </a:cubicBezTo>
                    <a:cubicBezTo>
                      <a:pt x="508" y="22"/>
                      <a:pt x="510" y="20"/>
                      <a:pt x="511" y="20"/>
                    </a:cubicBezTo>
                    <a:cubicBezTo>
                      <a:pt x="511" y="19"/>
                      <a:pt x="511" y="19"/>
                      <a:pt x="511" y="19"/>
                    </a:cubicBezTo>
                    <a:cubicBezTo>
                      <a:pt x="511" y="1"/>
                      <a:pt x="511" y="1"/>
                      <a:pt x="511" y="1"/>
                    </a:cubicBezTo>
                    <a:cubicBezTo>
                      <a:pt x="511" y="1"/>
                      <a:pt x="511" y="0"/>
                      <a:pt x="510" y="0"/>
                    </a:cubicBezTo>
                    <a:cubicBezTo>
                      <a:pt x="510" y="0"/>
                      <a:pt x="509" y="0"/>
                      <a:pt x="509" y="0"/>
                    </a:cubicBezTo>
                    <a:cubicBezTo>
                      <a:pt x="509" y="1"/>
                      <a:pt x="507" y="3"/>
                      <a:pt x="504" y="6"/>
                    </a:cubicBezTo>
                    <a:cubicBezTo>
                      <a:pt x="483" y="28"/>
                      <a:pt x="405" y="110"/>
                      <a:pt x="401" y="114"/>
                    </a:cubicBezTo>
                    <a:cubicBezTo>
                      <a:pt x="399" y="116"/>
                      <a:pt x="397" y="118"/>
                      <a:pt x="396" y="119"/>
                    </a:cubicBezTo>
                    <a:cubicBezTo>
                      <a:pt x="394" y="120"/>
                      <a:pt x="393" y="121"/>
                      <a:pt x="391" y="121"/>
                    </a:cubicBezTo>
                    <a:cubicBezTo>
                      <a:pt x="391" y="121"/>
                      <a:pt x="391" y="121"/>
                      <a:pt x="390" y="121"/>
                    </a:cubicBezTo>
                    <a:cubicBezTo>
                      <a:pt x="390" y="121"/>
                      <a:pt x="390" y="121"/>
                      <a:pt x="390" y="121"/>
                    </a:cubicBezTo>
                    <a:cubicBezTo>
                      <a:pt x="390" y="122"/>
                      <a:pt x="390" y="122"/>
                      <a:pt x="390" y="122"/>
                    </a:cubicBezTo>
                    <a:cubicBezTo>
                      <a:pt x="390" y="123"/>
                      <a:pt x="390" y="123"/>
                      <a:pt x="390" y="123"/>
                    </a:cubicBezTo>
                    <a:cubicBezTo>
                      <a:pt x="390" y="123"/>
                      <a:pt x="391" y="123"/>
                      <a:pt x="391" y="123"/>
                    </a:cubicBezTo>
                    <a:cubicBezTo>
                      <a:pt x="394" y="123"/>
                      <a:pt x="395" y="122"/>
                      <a:pt x="397" y="121"/>
                    </a:cubicBezTo>
                    <a:cubicBezTo>
                      <a:pt x="399" y="119"/>
                      <a:pt x="400" y="118"/>
                      <a:pt x="402" y="116"/>
                    </a:cubicBezTo>
                    <a:cubicBezTo>
                      <a:pt x="404" y="113"/>
                      <a:pt x="431" y="85"/>
                      <a:pt x="457" y="58"/>
                    </a:cubicBezTo>
                    <a:cubicBezTo>
                      <a:pt x="470" y="44"/>
                      <a:pt x="483" y="30"/>
                      <a:pt x="493" y="20"/>
                    </a:cubicBezTo>
                    <a:cubicBezTo>
                      <a:pt x="498" y="15"/>
                      <a:pt x="502" y="10"/>
                      <a:pt x="505" y="7"/>
                    </a:cubicBezTo>
                    <a:cubicBezTo>
                      <a:pt x="508" y="4"/>
                      <a:pt x="510" y="2"/>
                      <a:pt x="511" y="2"/>
                    </a:cubicBezTo>
                    <a:cubicBezTo>
                      <a:pt x="510" y="1"/>
                      <a:pt x="510" y="1"/>
                      <a:pt x="510" y="1"/>
                    </a:cubicBezTo>
                    <a:cubicBezTo>
                      <a:pt x="509" y="1"/>
                      <a:pt x="509" y="1"/>
                      <a:pt x="509" y="1"/>
                    </a:cubicBezTo>
                    <a:cubicBezTo>
                      <a:pt x="509" y="19"/>
                      <a:pt x="509" y="19"/>
                      <a:pt x="509" y="19"/>
                    </a:cubicBezTo>
                    <a:cubicBezTo>
                      <a:pt x="510" y="19"/>
                      <a:pt x="510" y="19"/>
                      <a:pt x="510" y="19"/>
                    </a:cubicBezTo>
                    <a:cubicBezTo>
                      <a:pt x="509" y="19"/>
                      <a:pt x="509" y="19"/>
                      <a:pt x="509" y="19"/>
                    </a:cubicBezTo>
                    <a:cubicBezTo>
                      <a:pt x="509" y="19"/>
                      <a:pt x="507" y="21"/>
                      <a:pt x="504" y="24"/>
                    </a:cubicBezTo>
                    <a:cubicBezTo>
                      <a:pt x="483" y="46"/>
                      <a:pt x="405" y="128"/>
                      <a:pt x="401" y="132"/>
                    </a:cubicBezTo>
                    <a:cubicBezTo>
                      <a:pt x="399" y="135"/>
                      <a:pt x="397" y="136"/>
                      <a:pt x="396" y="138"/>
                    </a:cubicBezTo>
                    <a:cubicBezTo>
                      <a:pt x="395" y="139"/>
                      <a:pt x="393" y="139"/>
                      <a:pt x="391" y="139"/>
                    </a:cubicBezTo>
                    <a:cubicBezTo>
                      <a:pt x="391" y="139"/>
                      <a:pt x="391" y="139"/>
                      <a:pt x="390" y="139"/>
                    </a:cubicBezTo>
                    <a:cubicBezTo>
                      <a:pt x="390" y="139"/>
                      <a:pt x="390" y="139"/>
                      <a:pt x="390" y="139"/>
                    </a:cubicBezTo>
                    <a:cubicBezTo>
                      <a:pt x="390" y="139"/>
                      <a:pt x="390" y="139"/>
                      <a:pt x="390" y="139"/>
                    </a:cubicBezTo>
                    <a:cubicBezTo>
                      <a:pt x="387" y="139"/>
                      <a:pt x="361" y="137"/>
                      <a:pt x="325" y="134"/>
                    </a:cubicBezTo>
                    <a:cubicBezTo>
                      <a:pt x="215" y="125"/>
                      <a:pt x="7" y="106"/>
                      <a:pt x="4" y="106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3" y="106"/>
                      <a:pt x="2" y="105"/>
                      <a:pt x="2" y="105"/>
                    </a:cubicBezTo>
                    <a:cubicBezTo>
                      <a:pt x="2" y="105"/>
                      <a:pt x="2" y="105"/>
                      <a:pt x="2" y="104"/>
                    </a:cubicBezTo>
                    <a:cubicBezTo>
                      <a:pt x="2" y="104"/>
                      <a:pt x="2" y="103"/>
                      <a:pt x="2" y="10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2" y="97"/>
                      <a:pt x="2" y="90"/>
                      <a:pt x="2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" y="89"/>
                      <a:pt x="2" y="89"/>
                      <a:pt x="3" y="89"/>
                    </a:cubicBezTo>
                    <a:cubicBezTo>
                      <a:pt x="6" y="90"/>
                      <a:pt x="99" y="98"/>
                      <a:pt x="193" y="106"/>
                    </a:cubicBezTo>
                    <a:cubicBezTo>
                      <a:pt x="240" y="110"/>
                      <a:pt x="288" y="115"/>
                      <a:pt x="324" y="118"/>
                    </a:cubicBezTo>
                    <a:cubicBezTo>
                      <a:pt x="361" y="121"/>
                      <a:pt x="386" y="123"/>
                      <a:pt x="390" y="123"/>
                    </a:cubicBezTo>
                    <a:cubicBezTo>
                      <a:pt x="390" y="123"/>
                      <a:pt x="390" y="123"/>
                      <a:pt x="390" y="123"/>
                    </a:cubicBezTo>
                    <a:cubicBezTo>
                      <a:pt x="390" y="122"/>
                      <a:pt x="390" y="122"/>
                      <a:pt x="390" y="122"/>
                    </a:cubicBezTo>
                    <a:cubicBezTo>
                      <a:pt x="390" y="123"/>
                      <a:pt x="390" y="123"/>
                      <a:pt x="390" y="123"/>
                    </a:cubicBezTo>
                    <a:cubicBezTo>
                      <a:pt x="390" y="122"/>
                      <a:pt x="390" y="122"/>
                      <a:pt x="390" y="12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9" name="Freeform 96">
                <a:extLst>
                  <a:ext uri="{FF2B5EF4-FFF2-40B4-BE49-F238E27FC236}">
                    <a16:creationId xmlns:a16="http://schemas.microsoft.com/office/drawing/2014/main" id="{6C0C6146-53AF-471A-9A23-46B8D328E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660"/>
                <a:ext cx="597" cy="571"/>
              </a:xfrm>
              <a:custGeom>
                <a:avLst/>
                <a:gdLst>
                  <a:gd name="T0" fmla="*/ 66 w 346"/>
                  <a:gd name="T1" fmla="*/ 140 h 310"/>
                  <a:gd name="T2" fmla="*/ 62 w 346"/>
                  <a:gd name="T3" fmla="*/ 140 h 310"/>
                  <a:gd name="T4" fmla="*/ 0 w 346"/>
                  <a:gd name="T5" fmla="*/ 1794 h 310"/>
                  <a:gd name="T6" fmla="*/ 0 w 346"/>
                  <a:gd name="T7" fmla="*/ 1794 h 310"/>
                  <a:gd name="T8" fmla="*/ 9 w 346"/>
                  <a:gd name="T9" fmla="*/ 1825 h 310"/>
                  <a:gd name="T10" fmla="*/ 36 w 346"/>
                  <a:gd name="T11" fmla="*/ 1842 h 310"/>
                  <a:gd name="T12" fmla="*/ 78 w 346"/>
                  <a:gd name="T13" fmla="*/ 1849 h 310"/>
                  <a:gd name="T14" fmla="*/ 873 w 346"/>
                  <a:gd name="T15" fmla="*/ 1894 h 310"/>
                  <a:gd name="T16" fmla="*/ 1700 w 346"/>
                  <a:gd name="T17" fmla="*/ 1938 h 310"/>
                  <a:gd name="T18" fmla="*/ 1700 w 346"/>
                  <a:gd name="T19" fmla="*/ 1938 h 310"/>
                  <a:gd name="T20" fmla="*/ 1727 w 346"/>
                  <a:gd name="T21" fmla="*/ 1914 h 310"/>
                  <a:gd name="T22" fmla="*/ 1727 w 346"/>
                  <a:gd name="T23" fmla="*/ 1879 h 310"/>
                  <a:gd name="T24" fmla="*/ 1727 w 346"/>
                  <a:gd name="T25" fmla="*/ 1849 h 310"/>
                  <a:gd name="T26" fmla="*/ 1727 w 346"/>
                  <a:gd name="T27" fmla="*/ 1849 h 310"/>
                  <a:gd name="T28" fmla="*/ 1777 w 346"/>
                  <a:gd name="T29" fmla="*/ 44 h 310"/>
                  <a:gd name="T30" fmla="*/ 1777 w 346"/>
                  <a:gd name="T31" fmla="*/ 44 h 310"/>
                  <a:gd name="T32" fmla="*/ 1772 w 346"/>
                  <a:gd name="T33" fmla="*/ 20 h 310"/>
                  <a:gd name="T34" fmla="*/ 1751 w 346"/>
                  <a:gd name="T35" fmla="*/ 0 h 310"/>
                  <a:gd name="T36" fmla="*/ 1727 w 346"/>
                  <a:gd name="T37" fmla="*/ 0 h 310"/>
                  <a:gd name="T38" fmla="*/ 1727 w 346"/>
                  <a:gd name="T39" fmla="*/ 7 h 310"/>
                  <a:gd name="T40" fmla="*/ 1727 w 346"/>
                  <a:gd name="T41" fmla="*/ 0 h 310"/>
                  <a:gd name="T42" fmla="*/ 1727 w 346"/>
                  <a:gd name="T43" fmla="*/ 0 h 310"/>
                  <a:gd name="T44" fmla="*/ 107 w 346"/>
                  <a:gd name="T45" fmla="*/ 81 h 310"/>
                  <a:gd name="T46" fmla="*/ 78 w 346"/>
                  <a:gd name="T47" fmla="*/ 98 h 310"/>
                  <a:gd name="T48" fmla="*/ 62 w 346"/>
                  <a:gd name="T49" fmla="*/ 140 h 310"/>
                  <a:gd name="T50" fmla="*/ 62 w 346"/>
                  <a:gd name="T51" fmla="*/ 140 h 310"/>
                  <a:gd name="T52" fmla="*/ 66 w 346"/>
                  <a:gd name="T53" fmla="*/ 140 h 310"/>
                  <a:gd name="T54" fmla="*/ 71 w 346"/>
                  <a:gd name="T55" fmla="*/ 140 h 310"/>
                  <a:gd name="T56" fmla="*/ 83 w 346"/>
                  <a:gd name="T57" fmla="*/ 112 h 310"/>
                  <a:gd name="T58" fmla="*/ 114 w 346"/>
                  <a:gd name="T59" fmla="*/ 96 h 310"/>
                  <a:gd name="T60" fmla="*/ 1727 w 346"/>
                  <a:gd name="T61" fmla="*/ 13 h 310"/>
                  <a:gd name="T62" fmla="*/ 1727 w 346"/>
                  <a:gd name="T63" fmla="*/ 7 h 310"/>
                  <a:gd name="T64" fmla="*/ 1727 w 346"/>
                  <a:gd name="T65" fmla="*/ 13 h 310"/>
                  <a:gd name="T66" fmla="*/ 1727 w 346"/>
                  <a:gd name="T67" fmla="*/ 13 h 310"/>
                  <a:gd name="T68" fmla="*/ 1727 w 346"/>
                  <a:gd name="T69" fmla="*/ 7 h 310"/>
                  <a:gd name="T70" fmla="*/ 1727 w 346"/>
                  <a:gd name="T71" fmla="*/ 13 h 310"/>
                  <a:gd name="T72" fmla="*/ 1727 w 346"/>
                  <a:gd name="T73" fmla="*/ 13 h 310"/>
                  <a:gd name="T74" fmla="*/ 1756 w 346"/>
                  <a:gd name="T75" fmla="*/ 20 h 310"/>
                  <a:gd name="T76" fmla="*/ 1762 w 346"/>
                  <a:gd name="T77" fmla="*/ 24 h 310"/>
                  <a:gd name="T78" fmla="*/ 1769 w 346"/>
                  <a:gd name="T79" fmla="*/ 44 h 310"/>
                  <a:gd name="T80" fmla="*/ 1769 w 346"/>
                  <a:gd name="T81" fmla="*/ 44 h 310"/>
                  <a:gd name="T82" fmla="*/ 1715 w 346"/>
                  <a:gd name="T83" fmla="*/ 1849 h 310"/>
                  <a:gd name="T84" fmla="*/ 1715 w 346"/>
                  <a:gd name="T85" fmla="*/ 1849 h 310"/>
                  <a:gd name="T86" fmla="*/ 1715 w 346"/>
                  <a:gd name="T87" fmla="*/ 1879 h 310"/>
                  <a:gd name="T88" fmla="*/ 1715 w 346"/>
                  <a:gd name="T89" fmla="*/ 1914 h 310"/>
                  <a:gd name="T90" fmla="*/ 1700 w 346"/>
                  <a:gd name="T91" fmla="*/ 1923 h 310"/>
                  <a:gd name="T92" fmla="*/ 1700 w 346"/>
                  <a:gd name="T93" fmla="*/ 1923 h 310"/>
                  <a:gd name="T94" fmla="*/ 873 w 346"/>
                  <a:gd name="T95" fmla="*/ 1879 h 310"/>
                  <a:gd name="T96" fmla="*/ 78 w 346"/>
                  <a:gd name="T97" fmla="*/ 1838 h 310"/>
                  <a:gd name="T98" fmla="*/ 29 w 346"/>
                  <a:gd name="T99" fmla="*/ 1825 h 310"/>
                  <a:gd name="T100" fmla="*/ 16 w 346"/>
                  <a:gd name="T101" fmla="*/ 1812 h 310"/>
                  <a:gd name="T102" fmla="*/ 9 w 346"/>
                  <a:gd name="T103" fmla="*/ 1794 h 310"/>
                  <a:gd name="T104" fmla="*/ 9 w 346"/>
                  <a:gd name="T105" fmla="*/ 1794 h 310"/>
                  <a:gd name="T106" fmla="*/ 71 w 346"/>
                  <a:gd name="T107" fmla="*/ 140 h 310"/>
                  <a:gd name="T108" fmla="*/ 66 w 346"/>
                  <a:gd name="T109" fmla="*/ 140 h 310"/>
                  <a:gd name="T110" fmla="*/ 71 w 346"/>
                  <a:gd name="T111" fmla="*/ 140 h 310"/>
                  <a:gd name="T112" fmla="*/ 66 w 346"/>
                  <a:gd name="T113" fmla="*/ 140 h 3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6" h="310">
                    <a:moveTo>
                      <a:pt x="13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33"/>
                      <a:pt x="1" y="281"/>
                      <a:pt x="0" y="287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0" y="289"/>
                      <a:pt x="1" y="290"/>
                      <a:pt x="2" y="292"/>
                    </a:cubicBezTo>
                    <a:cubicBezTo>
                      <a:pt x="3" y="293"/>
                      <a:pt x="5" y="294"/>
                      <a:pt x="7" y="295"/>
                    </a:cubicBezTo>
                    <a:cubicBezTo>
                      <a:pt x="10" y="295"/>
                      <a:pt x="12" y="296"/>
                      <a:pt x="15" y="296"/>
                    </a:cubicBezTo>
                    <a:cubicBezTo>
                      <a:pt x="19" y="296"/>
                      <a:pt x="94" y="299"/>
                      <a:pt x="170" y="303"/>
                    </a:cubicBezTo>
                    <a:cubicBezTo>
                      <a:pt x="246" y="306"/>
                      <a:pt x="323" y="310"/>
                      <a:pt x="331" y="310"/>
                    </a:cubicBezTo>
                    <a:cubicBezTo>
                      <a:pt x="331" y="310"/>
                      <a:pt x="331" y="310"/>
                      <a:pt x="331" y="310"/>
                    </a:cubicBezTo>
                    <a:cubicBezTo>
                      <a:pt x="333" y="309"/>
                      <a:pt x="335" y="308"/>
                      <a:pt x="336" y="306"/>
                    </a:cubicBezTo>
                    <a:cubicBezTo>
                      <a:pt x="336" y="305"/>
                      <a:pt x="336" y="303"/>
                      <a:pt x="336" y="301"/>
                    </a:cubicBezTo>
                    <a:cubicBezTo>
                      <a:pt x="336" y="299"/>
                      <a:pt x="336" y="298"/>
                      <a:pt x="336" y="296"/>
                    </a:cubicBezTo>
                    <a:cubicBezTo>
                      <a:pt x="336" y="296"/>
                      <a:pt x="336" y="296"/>
                      <a:pt x="336" y="296"/>
                    </a:cubicBezTo>
                    <a:cubicBezTo>
                      <a:pt x="336" y="291"/>
                      <a:pt x="346" y="13"/>
                      <a:pt x="346" y="7"/>
                    </a:cubicBezTo>
                    <a:cubicBezTo>
                      <a:pt x="346" y="7"/>
                      <a:pt x="346" y="7"/>
                      <a:pt x="346" y="7"/>
                    </a:cubicBezTo>
                    <a:cubicBezTo>
                      <a:pt x="346" y="5"/>
                      <a:pt x="346" y="4"/>
                      <a:pt x="345" y="3"/>
                    </a:cubicBezTo>
                    <a:cubicBezTo>
                      <a:pt x="344" y="2"/>
                      <a:pt x="343" y="1"/>
                      <a:pt x="341" y="0"/>
                    </a:cubicBezTo>
                    <a:cubicBezTo>
                      <a:pt x="340" y="0"/>
                      <a:pt x="338" y="0"/>
                      <a:pt x="336" y="0"/>
                    </a:cubicBezTo>
                    <a:cubicBezTo>
                      <a:pt x="336" y="1"/>
                      <a:pt x="336" y="1"/>
                      <a:pt x="336" y="1"/>
                    </a:cubicBezTo>
                    <a:cubicBezTo>
                      <a:pt x="336" y="0"/>
                      <a:pt x="336" y="0"/>
                      <a:pt x="336" y="0"/>
                    </a:cubicBezTo>
                    <a:cubicBezTo>
                      <a:pt x="336" y="0"/>
                      <a:pt x="336" y="0"/>
                      <a:pt x="336" y="0"/>
                    </a:cubicBezTo>
                    <a:cubicBezTo>
                      <a:pt x="329" y="0"/>
                      <a:pt x="28" y="13"/>
                      <a:pt x="21" y="13"/>
                    </a:cubicBezTo>
                    <a:cubicBezTo>
                      <a:pt x="18" y="13"/>
                      <a:pt x="16" y="15"/>
                      <a:pt x="15" y="16"/>
                    </a:cubicBezTo>
                    <a:cubicBezTo>
                      <a:pt x="13" y="18"/>
                      <a:pt x="13" y="20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0"/>
                      <a:pt x="15" y="19"/>
                      <a:pt x="16" y="18"/>
                    </a:cubicBezTo>
                    <a:cubicBezTo>
                      <a:pt x="17" y="16"/>
                      <a:pt x="19" y="15"/>
                      <a:pt x="22" y="15"/>
                    </a:cubicBezTo>
                    <a:cubicBezTo>
                      <a:pt x="28" y="15"/>
                      <a:pt x="330" y="2"/>
                      <a:pt x="336" y="2"/>
                    </a:cubicBezTo>
                    <a:cubicBezTo>
                      <a:pt x="336" y="1"/>
                      <a:pt x="336" y="1"/>
                      <a:pt x="336" y="1"/>
                    </a:cubicBezTo>
                    <a:cubicBezTo>
                      <a:pt x="336" y="2"/>
                      <a:pt x="336" y="2"/>
                      <a:pt x="336" y="2"/>
                    </a:cubicBezTo>
                    <a:cubicBezTo>
                      <a:pt x="336" y="2"/>
                      <a:pt x="336" y="2"/>
                      <a:pt x="336" y="2"/>
                    </a:cubicBezTo>
                    <a:cubicBezTo>
                      <a:pt x="336" y="1"/>
                      <a:pt x="336" y="1"/>
                      <a:pt x="336" y="1"/>
                    </a:cubicBezTo>
                    <a:cubicBezTo>
                      <a:pt x="336" y="2"/>
                      <a:pt x="336" y="2"/>
                      <a:pt x="336" y="2"/>
                    </a:cubicBezTo>
                    <a:cubicBezTo>
                      <a:pt x="336" y="2"/>
                      <a:pt x="336" y="2"/>
                      <a:pt x="336" y="2"/>
                    </a:cubicBezTo>
                    <a:cubicBezTo>
                      <a:pt x="339" y="2"/>
                      <a:pt x="341" y="2"/>
                      <a:pt x="342" y="3"/>
                    </a:cubicBezTo>
                    <a:cubicBezTo>
                      <a:pt x="343" y="3"/>
                      <a:pt x="343" y="3"/>
                      <a:pt x="343" y="4"/>
                    </a:cubicBezTo>
                    <a:cubicBezTo>
                      <a:pt x="344" y="5"/>
                      <a:pt x="344" y="5"/>
                      <a:pt x="344" y="7"/>
                    </a:cubicBezTo>
                    <a:cubicBezTo>
                      <a:pt x="344" y="7"/>
                      <a:pt x="344" y="7"/>
                      <a:pt x="344" y="7"/>
                    </a:cubicBezTo>
                    <a:cubicBezTo>
                      <a:pt x="344" y="13"/>
                      <a:pt x="334" y="291"/>
                      <a:pt x="334" y="296"/>
                    </a:cubicBezTo>
                    <a:cubicBezTo>
                      <a:pt x="334" y="296"/>
                      <a:pt x="334" y="296"/>
                      <a:pt x="334" y="296"/>
                    </a:cubicBezTo>
                    <a:cubicBezTo>
                      <a:pt x="334" y="298"/>
                      <a:pt x="334" y="299"/>
                      <a:pt x="334" y="301"/>
                    </a:cubicBezTo>
                    <a:cubicBezTo>
                      <a:pt x="334" y="303"/>
                      <a:pt x="334" y="304"/>
                      <a:pt x="334" y="306"/>
                    </a:cubicBezTo>
                    <a:cubicBezTo>
                      <a:pt x="333" y="307"/>
                      <a:pt x="333" y="307"/>
                      <a:pt x="331" y="308"/>
                    </a:cubicBezTo>
                    <a:cubicBezTo>
                      <a:pt x="331" y="308"/>
                      <a:pt x="331" y="308"/>
                      <a:pt x="331" y="308"/>
                    </a:cubicBezTo>
                    <a:cubicBezTo>
                      <a:pt x="323" y="308"/>
                      <a:pt x="246" y="304"/>
                      <a:pt x="170" y="301"/>
                    </a:cubicBezTo>
                    <a:cubicBezTo>
                      <a:pt x="94" y="297"/>
                      <a:pt x="19" y="294"/>
                      <a:pt x="15" y="294"/>
                    </a:cubicBezTo>
                    <a:cubicBezTo>
                      <a:pt x="11" y="294"/>
                      <a:pt x="8" y="293"/>
                      <a:pt x="6" y="292"/>
                    </a:cubicBezTo>
                    <a:cubicBezTo>
                      <a:pt x="5" y="292"/>
                      <a:pt x="4" y="291"/>
                      <a:pt x="3" y="290"/>
                    </a:cubicBezTo>
                    <a:cubicBezTo>
                      <a:pt x="3" y="290"/>
                      <a:pt x="2" y="289"/>
                      <a:pt x="2" y="287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3" y="281"/>
                      <a:pt x="14" y="33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0" name="Freeform 97">
                <a:extLst>
                  <a:ext uri="{FF2B5EF4-FFF2-40B4-BE49-F238E27FC236}">
                    <a16:creationId xmlns:a16="http://schemas.microsoft.com/office/drawing/2014/main" id="{9936EA7D-1D88-47B8-83BC-A31201C30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713"/>
                <a:ext cx="573" cy="24"/>
              </a:xfrm>
              <a:custGeom>
                <a:avLst/>
                <a:gdLst>
                  <a:gd name="T0" fmla="*/ 5 w 332"/>
                  <a:gd name="T1" fmla="*/ 81 h 13"/>
                  <a:gd name="T2" fmla="*/ 1700 w 332"/>
                  <a:gd name="T3" fmla="*/ 13 h 13"/>
                  <a:gd name="T4" fmla="*/ 1707 w 332"/>
                  <a:gd name="T5" fmla="*/ 7 h 13"/>
                  <a:gd name="T6" fmla="*/ 1700 w 332"/>
                  <a:gd name="T7" fmla="*/ 0 h 13"/>
                  <a:gd name="T8" fmla="*/ 5 w 332"/>
                  <a:gd name="T9" fmla="*/ 68 h 13"/>
                  <a:gd name="T10" fmla="*/ 0 w 332"/>
                  <a:gd name="T11" fmla="*/ 76 h 13"/>
                  <a:gd name="T12" fmla="*/ 5 w 332"/>
                  <a:gd name="T13" fmla="*/ 81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2" h="13">
                    <a:moveTo>
                      <a:pt x="1" y="13"/>
                    </a:moveTo>
                    <a:cubicBezTo>
                      <a:pt x="331" y="2"/>
                      <a:pt x="331" y="2"/>
                      <a:pt x="331" y="2"/>
                    </a:cubicBezTo>
                    <a:cubicBezTo>
                      <a:pt x="332" y="2"/>
                      <a:pt x="332" y="1"/>
                      <a:pt x="332" y="1"/>
                    </a:cubicBezTo>
                    <a:cubicBezTo>
                      <a:pt x="332" y="0"/>
                      <a:pt x="332" y="0"/>
                      <a:pt x="331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1" name="Freeform 98">
                <a:extLst>
                  <a:ext uri="{FF2B5EF4-FFF2-40B4-BE49-F238E27FC236}">
                    <a16:creationId xmlns:a16="http://schemas.microsoft.com/office/drawing/2014/main" id="{9D46EC9F-F652-49D8-987F-4F70754F1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741"/>
                <a:ext cx="528" cy="394"/>
              </a:xfrm>
              <a:custGeom>
                <a:avLst/>
                <a:gdLst>
                  <a:gd name="T0" fmla="*/ 48 w 306"/>
                  <a:gd name="T1" fmla="*/ 68 h 214"/>
                  <a:gd name="T2" fmla="*/ 48 w 306"/>
                  <a:gd name="T3" fmla="*/ 75 h 214"/>
                  <a:gd name="T4" fmla="*/ 1567 w 306"/>
                  <a:gd name="T5" fmla="*/ 13 h 214"/>
                  <a:gd name="T6" fmla="*/ 1567 w 306"/>
                  <a:gd name="T7" fmla="*/ 7 h 214"/>
                  <a:gd name="T8" fmla="*/ 1563 w 306"/>
                  <a:gd name="T9" fmla="*/ 7 h 214"/>
                  <a:gd name="T10" fmla="*/ 1522 w 306"/>
                  <a:gd name="T11" fmla="*/ 1329 h 214"/>
                  <a:gd name="T12" fmla="*/ 1524 w 306"/>
                  <a:gd name="T13" fmla="*/ 1329 h 214"/>
                  <a:gd name="T14" fmla="*/ 1524 w 306"/>
                  <a:gd name="T15" fmla="*/ 1322 h 214"/>
                  <a:gd name="T16" fmla="*/ 5 w 306"/>
                  <a:gd name="T17" fmla="*/ 1261 h 214"/>
                  <a:gd name="T18" fmla="*/ 5 w 306"/>
                  <a:gd name="T19" fmla="*/ 1269 h 214"/>
                  <a:gd name="T20" fmla="*/ 9 w 306"/>
                  <a:gd name="T21" fmla="*/ 1269 h 214"/>
                  <a:gd name="T22" fmla="*/ 50 w 306"/>
                  <a:gd name="T23" fmla="*/ 68 h 214"/>
                  <a:gd name="T24" fmla="*/ 48 w 306"/>
                  <a:gd name="T25" fmla="*/ 68 h 214"/>
                  <a:gd name="T26" fmla="*/ 48 w 306"/>
                  <a:gd name="T27" fmla="*/ 75 h 214"/>
                  <a:gd name="T28" fmla="*/ 48 w 306"/>
                  <a:gd name="T29" fmla="*/ 68 h 214"/>
                  <a:gd name="T30" fmla="*/ 41 w 306"/>
                  <a:gd name="T31" fmla="*/ 68 h 214"/>
                  <a:gd name="T32" fmla="*/ 0 w 306"/>
                  <a:gd name="T33" fmla="*/ 1269 h 214"/>
                  <a:gd name="T34" fmla="*/ 5 w 306"/>
                  <a:gd name="T35" fmla="*/ 1274 h 214"/>
                  <a:gd name="T36" fmla="*/ 5 w 306"/>
                  <a:gd name="T37" fmla="*/ 1274 h 214"/>
                  <a:gd name="T38" fmla="*/ 1524 w 306"/>
                  <a:gd name="T39" fmla="*/ 1335 h 214"/>
                  <a:gd name="T40" fmla="*/ 1531 w 306"/>
                  <a:gd name="T41" fmla="*/ 1329 h 214"/>
                  <a:gd name="T42" fmla="*/ 1572 w 306"/>
                  <a:gd name="T43" fmla="*/ 7 h 214"/>
                  <a:gd name="T44" fmla="*/ 1572 w 306"/>
                  <a:gd name="T45" fmla="*/ 0 h 214"/>
                  <a:gd name="T46" fmla="*/ 1567 w 306"/>
                  <a:gd name="T47" fmla="*/ 0 h 214"/>
                  <a:gd name="T48" fmla="*/ 48 w 306"/>
                  <a:gd name="T49" fmla="*/ 61 h 214"/>
                  <a:gd name="T50" fmla="*/ 41 w 306"/>
                  <a:gd name="T51" fmla="*/ 68 h 214"/>
                  <a:gd name="T52" fmla="*/ 48 w 306"/>
                  <a:gd name="T53" fmla="*/ 68 h 21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06" h="214">
                    <a:moveTo>
                      <a:pt x="9" y="11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305" y="2"/>
                      <a:pt x="305" y="2"/>
                      <a:pt x="305" y="2"/>
                    </a:cubicBezTo>
                    <a:cubicBezTo>
                      <a:pt x="305" y="1"/>
                      <a:pt x="305" y="1"/>
                      <a:pt x="305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296" y="213"/>
                      <a:pt x="296" y="213"/>
                      <a:pt x="296" y="213"/>
                    </a:cubicBezTo>
                    <a:cubicBezTo>
                      <a:pt x="297" y="213"/>
                      <a:pt x="297" y="213"/>
                      <a:pt x="297" y="213"/>
                    </a:cubicBezTo>
                    <a:cubicBezTo>
                      <a:pt x="297" y="212"/>
                      <a:pt x="297" y="212"/>
                      <a:pt x="297" y="212"/>
                    </a:cubicBezTo>
                    <a:cubicBezTo>
                      <a:pt x="1" y="202"/>
                      <a:pt x="1" y="202"/>
                      <a:pt x="1" y="202"/>
                    </a:cubicBezTo>
                    <a:cubicBezTo>
                      <a:pt x="1" y="203"/>
                      <a:pt x="1" y="203"/>
                      <a:pt x="1" y="203"/>
                    </a:cubicBezTo>
                    <a:cubicBezTo>
                      <a:pt x="2" y="203"/>
                      <a:pt x="2" y="203"/>
                      <a:pt x="2" y="20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1" y="204"/>
                      <a:pt x="1" y="204"/>
                      <a:pt x="1" y="204"/>
                    </a:cubicBezTo>
                    <a:cubicBezTo>
                      <a:pt x="1" y="204"/>
                      <a:pt x="1" y="204"/>
                      <a:pt x="1" y="204"/>
                    </a:cubicBezTo>
                    <a:cubicBezTo>
                      <a:pt x="297" y="214"/>
                      <a:pt x="297" y="214"/>
                      <a:pt x="297" y="214"/>
                    </a:cubicBezTo>
                    <a:cubicBezTo>
                      <a:pt x="297" y="214"/>
                      <a:pt x="298" y="214"/>
                      <a:pt x="298" y="213"/>
                    </a:cubicBezTo>
                    <a:cubicBezTo>
                      <a:pt x="306" y="1"/>
                      <a:pt x="306" y="1"/>
                      <a:pt x="306" y="1"/>
                    </a:cubicBezTo>
                    <a:cubicBezTo>
                      <a:pt x="306" y="0"/>
                      <a:pt x="306" y="0"/>
                      <a:pt x="306" y="0"/>
                    </a:cubicBezTo>
                    <a:cubicBezTo>
                      <a:pt x="305" y="0"/>
                      <a:pt x="305" y="0"/>
                      <a:pt x="30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0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2" name="Freeform 99">
                <a:extLst>
                  <a:ext uri="{FF2B5EF4-FFF2-40B4-BE49-F238E27FC236}">
                    <a16:creationId xmlns:a16="http://schemas.microsoft.com/office/drawing/2014/main" id="{78D605A2-663C-4B48-88DE-03530A107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231"/>
                <a:ext cx="699" cy="123"/>
              </a:xfrm>
              <a:custGeom>
                <a:avLst/>
                <a:gdLst>
                  <a:gd name="T0" fmla="*/ 5 w 405"/>
                  <a:gd name="T1" fmla="*/ 283 h 67"/>
                  <a:gd name="T2" fmla="*/ 5 w 405"/>
                  <a:gd name="T3" fmla="*/ 290 h 67"/>
                  <a:gd name="T4" fmla="*/ 1829 w 405"/>
                  <a:gd name="T5" fmla="*/ 415 h 67"/>
                  <a:gd name="T6" fmla="*/ 1829 w 405"/>
                  <a:gd name="T7" fmla="*/ 415 h 67"/>
                  <a:gd name="T8" fmla="*/ 2076 w 405"/>
                  <a:gd name="T9" fmla="*/ 105 h 67"/>
                  <a:gd name="T10" fmla="*/ 2081 w 405"/>
                  <a:gd name="T11" fmla="*/ 97 h 67"/>
                  <a:gd name="T12" fmla="*/ 2076 w 405"/>
                  <a:gd name="T13" fmla="*/ 94 h 67"/>
                  <a:gd name="T14" fmla="*/ 381 w 405"/>
                  <a:gd name="T15" fmla="*/ 0 h 67"/>
                  <a:gd name="T16" fmla="*/ 375 w 405"/>
                  <a:gd name="T17" fmla="*/ 0 h 67"/>
                  <a:gd name="T18" fmla="*/ 0 w 405"/>
                  <a:gd name="T19" fmla="*/ 279 h 67"/>
                  <a:gd name="T20" fmla="*/ 0 w 405"/>
                  <a:gd name="T21" fmla="*/ 290 h 67"/>
                  <a:gd name="T22" fmla="*/ 5 w 405"/>
                  <a:gd name="T23" fmla="*/ 290 h 67"/>
                  <a:gd name="T24" fmla="*/ 5 w 405"/>
                  <a:gd name="T25" fmla="*/ 283 h 67"/>
                  <a:gd name="T26" fmla="*/ 5 w 405"/>
                  <a:gd name="T27" fmla="*/ 290 h 67"/>
                  <a:gd name="T28" fmla="*/ 381 w 405"/>
                  <a:gd name="T29" fmla="*/ 13 h 67"/>
                  <a:gd name="T30" fmla="*/ 381 w 405"/>
                  <a:gd name="T31" fmla="*/ 7 h 67"/>
                  <a:gd name="T32" fmla="*/ 381 w 405"/>
                  <a:gd name="T33" fmla="*/ 13 h 67"/>
                  <a:gd name="T34" fmla="*/ 2076 w 405"/>
                  <a:gd name="T35" fmla="*/ 105 h 67"/>
                  <a:gd name="T36" fmla="*/ 2076 w 405"/>
                  <a:gd name="T37" fmla="*/ 97 h 67"/>
                  <a:gd name="T38" fmla="*/ 2073 w 405"/>
                  <a:gd name="T39" fmla="*/ 97 h 67"/>
                  <a:gd name="T40" fmla="*/ 1826 w 405"/>
                  <a:gd name="T41" fmla="*/ 400 h 67"/>
                  <a:gd name="T42" fmla="*/ 1829 w 405"/>
                  <a:gd name="T43" fmla="*/ 408 h 67"/>
                  <a:gd name="T44" fmla="*/ 1829 w 405"/>
                  <a:gd name="T45" fmla="*/ 400 h 67"/>
                  <a:gd name="T46" fmla="*/ 5 w 405"/>
                  <a:gd name="T47" fmla="*/ 279 h 67"/>
                  <a:gd name="T48" fmla="*/ 5 w 405"/>
                  <a:gd name="T49" fmla="*/ 283 h 67"/>
                  <a:gd name="T50" fmla="*/ 5 w 405"/>
                  <a:gd name="T51" fmla="*/ 290 h 67"/>
                  <a:gd name="T52" fmla="*/ 5 w 405"/>
                  <a:gd name="T53" fmla="*/ 283 h 6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05" h="67">
                    <a:moveTo>
                      <a:pt x="1" y="46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356" y="67"/>
                      <a:pt x="356" y="67"/>
                      <a:pt x="356" y="67"/>
                    </a:cubicBezTo>
                    <a:cubicBezTo>
                      <a:pt x="356" y="67"/>
                      <a:pt x="356" y="67"/>
                      <a:pt x="356" y="67"/>
                    </a:cubicBezTo>
                    <a:cubicBezTo>
                      <a:pt x="404" y="17"/>
                      <a:pt x="404" y="17"/>
                      <a:pt x="404" y="17"/>
                    </a:cubicBezTo>
                    <a:cubicBezTo>
                      <a:pt x="405" y="17"/>
                      <a:pt x="405" y="16"/>
                      <a:pt x="405" y="16"/>
                    </a:cubicBezTo>
                    <a:cubicBezTo>
                      <a:pt x="404" y="16"/>
                      <a:pt x="404" y="15"/>
                      <a:pt x="404" y="1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7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404" y="17"/>
                      <a:pt x="404" y="17"/>
                      <a:pt x="404" y="17"/>
                    </a:cubicBezTo>
                    <a:cubicBezTo>
                      <a:pt x="404" y="16"/>
                      <a:pt x="404" y="16"/>
                      <a:pt x="404" y="16"/>
                    </a:cubicBezTo>
                    <a:cubicBezTo>
                      <a:pt x="403" y="16"/>
                      <a:pt x="403" y="16"/>
                      <a:pt x="403" y="16"/>
                    </a:cubicBezTo>
                    <a:cubicBezTo>
                      <a:pt x="355" y="65"/>
                      <a:pt x="355" y="65"/>
                      <a:pt x="355" y="65"/>
                    </a:cubicBezTo>
                    <a:cubicBezTo>
                      <a:pt x="356" y="66"/>
                      <a:pt x="356" y="66"/>
                      <a:pt x="356" y="66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6"/>
                      <a:pt x="1" y="46"/>
                      <a:pt x="1" y="4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3" name="Freeform 100">
                <a:extLst>
                  <a:ext uri="{FF2B5EF4-FFF2-40B4-BE49-F238E27FC236}">
                    <a16:creationId xmlns:a16="http://schemas.microsoft.com/office/drawing/2014/main" id="{5066B914-D601-4297-BA41-319A3A2B3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347"/>
                <a:ext cx="205" cy="71"/>
              </a:xfrm>
              <a:custGeom>
                <a:avLst/>
                <a:gdLst>
                  <a:gd name="T0" fmla="*/ 241 w 119"/>
                  <a:gd name="T1" fmla="*/ 7 h 39"/>
                  <a:gd name="T2" fmla="*/ 241 w 119"/>
                  <a:gd name="T3" fmla="*/ 0 h 39"/>
                  <a:gd name="T4" fmla="*/ 5 w 119"/>
                  <a:gd name="T5" fmla="*/ 186 h 39"/>
                  <a:gd name="T6" fmla="*/ 0 w 119"/>
                  <a:gd name="T7" fmla="*/ 198 h 39"/>
                  <a:gd name="T8" fmla="*/ 5 w 119"/>
                  <a:gd name="T9" fmla="*/ 198 h 39"/>
                  <a:gd name="T10" fmla="*/ 389 w 119"/>
                  <a:gd name="T11" fmla="*/ 235 h 39"/>
                  <a:gd name="T12" fmla="*/ 394 w 119"/>
                  <a:gd name="T13" fmla="*/ 229 h 39"/>
                  <a:gd name="T14" fmla="*/ 603 w 119"/>
                  <a:gd name="T15" fmla="*/ 36 h 39"/>
                  <a:gd name="T16" fmla="*/ 603 w 119"/>
                  <a:gd name="T17" fmla="*/ 29 h 39"/>
                  <a:gd name="T18" fmla="*/ 603 w 119"/>
                  <a:gd name="T19" fmla="*/ 24 h 39"/>
                  <a:gd name="T20" fmla="*/ 241 w 119"/>
                  <a:gd name="T21" fmla="*/ 0 h 39"/>
                  <a:gd name="T22" fmla="*/ 241 w 119"/>
                  <a:gd name="T23" fmla="*/ 0 h 39"/>
                  <a:gd name="T24" fmla="*/ 241 w 119"/>
                  <a:gd name="T25" fmla="*/ 7 h 39"/>
                  <a:gd name="T26" fmla="*/ 241 w 119"/>
                  <a:gd name="T27" fmla="*/ 13 h 39"/>
                  <a:gd name="T28" fmla="*/ 599 w 119"/>
                  <a:gd name="T29" fmla="*/ 36 h 39"/>
                  <a:gd name="T30" fmla="*/ 599 w 119"/>
                  <a:gd name="T31" fmla="*/ 29 h 39"/>
                  <a:gd name="T32" fmla="*/ 599 w 119"/>
                  <a:gd name="T33" fmla="*/ 24 h 39"/>
                  <a:gd name="T34" fmla="*/ 382 w 119"/>
                  <a:gd name="T35" fmla="*/ 222 h 39"/>
                  <a:gd name="T36" fmla="*/ 389 w 119"/>
                  <a:gd name="T37" fmla="*/ 229 h 39"/>
                  <a:gd name="T38" fmla="*/ 389 w 119"/>
                  <a:gd name="T39" fmla="*/ 222 h 39"/>
                  <a:gd name="T40" fmla="*/ 5 w 119"/>
                  <a:gd name="T41" fmla="*/ 186 h 39"/>
                  <a:gd name="T42" fmla="*/ 5 w 119"/>
                  <a:gd name="T43" fmla="*/ 193 h 39"/>
                  <a:gd name="T44" fmla="*/ 9 w 119"/>
                  <a:gd name="T45" fmla="*/ 198 h 39"/>
                  <a:gd name="T46" fmla="*/ 246 w 119"/>
                  <a:gd name="T47" fmla="*/ 13 h 39"/>
                  <a:gd name="T48" fmla="*/ 241 w 119"/>
                  <a:gd name="T49" fmla="*/ 7 h 39"/>
                  <a:gd name="T50" fmla="*/ 241 w 119"/>
                  <a:gd name="T51" fmla="*/ 13 h 39"/>
                  <a:gd name="T52" fmla="*/ 241 w 119"/>
                  <a:gd name="T53" fmla="*/ 7 h 3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9" h="39">
                    <a:moveTo>
                      <a:pt x="47" y="1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18" y="6"/>
                      <a:pt x="119" y="5"/>
                      <a:pt x="118" y="5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7" y="4"/>
                      <a:pt x="117" y="4"/>
                      <a:pt x="117" y="4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1"/>
                      <a:pt x="47" y="1"/>
                      <a:pt x="47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4" name="Freeform 101">
                <a:extLst>
                  <a:ext uri="{FF2B5EF4-FFF2-40B4-BE49-F238E27FC236}">
                    <a16:creationId xmlns:a16="http://schemas.microsoft.com/office/drawing/2014/main" id="{A13FA7C5-A497-43C1-A545-14FAA5B21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459"/>
                <a:ext cx="4" cy="33"/>
              </a:xfrm>
              <a:custGeom>
                <a:avLst/>
                <a:gdLst>
                  <a:gd name="T0" fmla="*/ 0 w 2"/>
                  <a:gd name="T1" fmla="*/ 7 h 18"/>
                  <a:gd name="T2" fmla="*/ 0 w 2"/>
                  <a:gd name="T3" fmla="*/ 105 h 18"/>
                  <a:gd name="T4" fmla="*/ 8 w 2"/>
                  <a:gd name="T5" fmla="*/ 112 h 18"/>
                  <a:gd name="T6" fmla="*/ 16 w 2"/>
                  <a:gd name="T7" fmla="*/ 105 h 18"/>
                  <a:gd name="T8" fmla="*/ 16 w 2"/>
                  <a:gd name="T9" fmla="*/ 7 h 18"/>
                  <a:gd name="T10" fmla="*/ 8 w 2"/>
                  <a:gd name="T11" fmla="*/ 0 h 18"/>
                  <a:gd name="T12" fmla="*/ 0 w 2"/>
                  <a:gd name="T13" fmla="*/ 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18">
                    <a:moveTo>
                      <a:pt x="0" y="1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5" name="Freeform 102">
                <a:extLst>
                  <a:ext uri="{FF2B5EF4-FFF2-40B4-BE49-F238E27FC236}">
                    <a16:creationId xmlns:a16="http://schemas.microsoft.com/office/drawing/2014/main" id="{53629E94-F733-4FBF-807F-48DDDA2F9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688"/>
                <a:ext cx="52" cy="22"/>
              </a:xfrm>
              <a:custGeom>
                <a:avLst/>
                <a:gdLst>
                  <a:gd name="T0" fmla="*/ 151 w 30"/>
                  <a:gd name="T1" fmla="*/ 31 h 12"/>
                  <a:gd name="T2" fmla="*/ 156 w 30"/>
                  <a:gd name="T3" fmla="*/ 31 h 12"/>
                  <a:gd name="T4" fmla="*/ 130 w 30"/>
                  <a:gd name="T5" fmla="*/ 0 h 12"/>
                  <a:gd name="T6" fmla="*/ 127 w 30"/>
                  <a:gd name="T7" fmla="*/ 0 h 12"/>
                  <a:gd name="T8" fmla="*/ 28 w 30"/>
                  <a:gd name="T9" fmla="*/ 7 h 12"/>
                  <a:gd name="T10" fmla="*/ 0 w 30"/>
                  <a:gd name="T11" fmla="*/ 37 h 12"/>
                  <a:gd name="T12" fmla="*/ 0 w 30"/>
                  <a:gd name="T13" fmla="*/ 37 h 12"/>
                  <a:gd name="T14" fmla="*/ 28 w 30"/>
                  <a:gd name="T15" fmla="*/ 73 h 12"/>
                  <a:gd name="T16" fmla="*/ 28 w 30"/>
                  <a:gd name="T17" fmla="*/ 73 h 12"/>
                  <a:gd name="T18" fmla="*/ 130 w 30"/>
                  <a:gd name="T19" fmla="*/ 68 h 12"/>
                  <a:gd name="T20" fmla="*/ 156 w 30"/>
                  <a:gd name="T21" fmla="*/ 37 h 12"/>
                  <a:gd name="T22" fmla="*/ 156 w 30"/>
                  <a:gd name="T23" fmla="*/ 31 h 12"/>
                  <a:gd name="T24" fmla="*/ 151 w 30"/>
                  <a:gd name="T25" fmla="*/ 31 h 12"/>
                  <a:gd name="T26" fmla="*/ 147 w 30"/>
                  <a:gd name="T27" fmla="*/ 31 h 12"/>
                  <a:gd name="T28" fmla="*/ 147 w 30"/>
                  <a:gd name="T29" fmla="*/ 37 h 12"/>
                  <a:gd name="T30" fmla="*/ 130 w 30"/>
                  <a:gd name="T31" fmla="*/ 57 h 12"/>
                  <a:gd name="T32" fmla="*/ 28 w 30"/>
                  <a:gd name="T33" fmla="*/ 61 h 12"/>
                  <a:gd name="T34" fmla="*/ 28 w 30"/>
                  <a:gd name="T35" fmla="*/ 61 h 12"/>
                  <a:gd name="T36" fmla="*/ 9 w 30"/>
                  <a:gd name="T37" fmla="*/ 37 h 12"/>
                  <a:gd name="T38" fmla="*/ 9 w 30"/>
                  <a:gd name="T39" fmla="*/ 37 h 12"/>
                  <a:gd name="T40" fmla="*/ 28 w 30"/>
                  <a:gd name="T41" fmla="*/ 20 h 12"/>
                  <a:gd name="T42" fmla="*/ 130 w 30"/>
                  <a:gd name="T43" fmla="*/ 13 h 12"/>
                  <a:gd name="T44" fmla="*/ 130 w 30"/>
                  <a:gd name="T45" fmla="*/ 13 h 12"/>
                  <a:gd name="T46" fmla="*/ 147 w 30"/>
                  <a:gd name="T47" fmla="*/ 31 h 12"/>
                  <a:gd name="T48" fmla="*/ 151 w 30"/>
                  <a:gd name="T49" fmla="*/ 31 h 1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0" h="12">
                    <a:moveTo>
                      <a:pt x="29" y="5"/>
                    </a:moveTo>
                    <a:cubicBezTo>
                      <a:pt x="30" y="5"/>
                      <a:pt x="30" y="5"/>
                      <a:pt x="30" y="5"/>
                    </a:cubicBezTo>
                    <a:cubicBezTo>
                      <a:pt x="30" y="2"/>
                      <a:pt x="28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1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2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8" y="11"/>
                      <a:pt x="30" y="8"/>
                      <a:pt x="30" y="6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7" y="9"/>
                      <a:pt x="2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10"/>
                      <a:pt x="2" y="8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3"/>
                      <a:pt x="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8" y="4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6" name="Freeform 103">
                <a:extLst>
                  <a:ext uri="{FF2B5EF4-FFF2-40B4-BE49-F238E27FC236}">
                    <a16:creationId xmlns:a16="http://schemas.microsoft.com/office/drawing/2014/main" id="{BB42C46D-BE36-4C34-AE54-6D670662D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78"/>
                <a:ext cx="4" cy="54"/>
              </a:xfrm>
              <a:custGeom>
                <a:avLst/>
                <a:gdLst>
                  <a:gd name="T0" fmla="*/ 0 w 2"/>
                  <a:gd name="T1" fmla="*/ 7 h 29"/>
                  <a:gd name="T2" fmla="*/ 0 w 2"/>
                  <a:gd name="T3" fmla="*/ 181 h 29"/>
                  <a:gd name="T4" fmla="*/ 8 w 2"/>
                  <a:gd name="T5" fmla="*/ 188 h 29"/>
                  <a:gd name="T6" fmla="*/ 16 w 2"/>
                  <a:gd name="T7" fmla="*/ 181 h 29"/>
                  <a:gd name="T8" fmla="*/ 16 w 2"/>
                  <a:gd name="T9" fmla="*/ 7 h 29"/>
                  <a:gd name="T10" fmla="*/ 8 w 2"/>
                  <a:gd name="T11" fmla="*/ 0 h 29"/>
                  <a:gd name="T12" fmla="*/ 0 w 2"/>
                  <a:gd name="T13" fmla="*/ 7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9">
                    <a:moveTo>
                      <a:pt x="0" y="1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2" y="29"/>
                      <a:pt x="2" y="28"/>
                      <a:pt x="2" y="2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7" name="Freeform 104">
                <a:extLst>
                  <a:ext uri="{FF2B5EF4-FFF2-40B4-BE49-F238E27FC236}">
                    <a16:creationId xmlns:a16="http://schemas.microsoft.com/office/drawing/2014/main" id="{8626BB30-CFDF-40FE-AC07-ECECC5D16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667"/>
                <a:ext cx="3" cy="54"/>
              </a:xfrm>
              <a:custGeom>
                <a:avLst/>
                <a:gdLst>
                  <a:gd name="T0" fmla="*/ 0 w 2"/>
                  <a:gd name="T1" fmla="*/ 7 h 29"/>
                  <a:gd name="T2" fmla="*/ 0 w 2"/>
                  <a:gd name="T3" fmla="*/ 181 h 29"/>
                  <a:gd name="T4" fmla="*/ 5 w 2"/>
                  <a:gd name="T5" fmla="*/ 188 h 29"/>
                  <a:gd name="T6" fmla="*/ 8 w 2"/>
                  <a:gd name="T7" fmla="*/ 181 h 29"/>
                  <a:gd name="T8" fmla="*/ 8 w 2"/>
                  <a:gd name="T9" fmla="*/ 7 h 29"/>
                  <a:gd name="T10" fmla="*/ 5 w 2"/>
                  <a:gd name="T11" fmla="*/ 0 h 29"/>
                  <a:gd name="T12" fmla="*/ 0 w 2"/>
                  <a:gd name="T13" fmla="*/ 7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9">
                    <a:moveTo>
                      <a:pt x="0" y="1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9"/>
                      <a:pt x="1" y="29"/>
                    </a:cubicBezTo>
                    <a:cubicBezTo>
                      <a:pt x="1" y="29"/>
                      <a:pt x="2" y="29"/>
                      <a:pt x="2" y="2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8" name="Freeform 105">
                <a:extLst>
                  <a:ext uri="{FF2B5EF4-FFF2-40B4-BE49-F238E27FC236}">
                    <a16:creationId xmlns:a16="http://schemas.microsoft.com/office/drawing/2014/main" id="{0D731AA4-D01A-4600-91F1-9A462893E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455"/>
                <a:ext cx="100" cy="30"/>
              </a:xfrm>
              <a:custGeom>
                <a:avLst/>
                <a:gdLst>
                  <a:gd name="T0" fmla="*/ 5 w 58"/>
                  <a:gd name="T1" fmla="*/ 68 h 16"/>
                  <a:gd name="T2" fmla="*/ 5 w 58"/>
                  <a:gd name="T3" fmla="*/ 73 h 16"/>
                  <a:gd name="T4" fmla="*/ 291 w 58"/>
                  <a:gd name="T5" fmla="*/ 105 h 16"/>
                  <a:gd name="T6" fmla="*/ 297 w 58"/>
                  <a:gd name="T7" fmla="*/ 105 h 16"/>
                  <a:gd name="T8" fmla="*/ 297 w 58"/>
                  <a:gd name="T9" fmla="*/ 99 h 16"/>
                  <a:gd name="T10" fmla="*/ 297 w 58"/>
                  <a:gd name="T11" fmla="*/ 45 h 16"/>
                  <a:gd name="T12" fmla="*/ 291 w 58"/>
                  <a:gd name="T13" fmla="*/ 39 h 16"/>
                  <a:gd name="T14" fmla="*/ 5 w 58"/>
                  <a:gd name="T15" fmla="*/ 0 h 16"/>
                  <a:gd name="T16" fmla="*/ 0 w 58"/>
                  <a:gd name="T17" fmla="*/ 8 h 16"/>
                  <a:gd name="T18" fmla="*/ 0 w 58"/>
                  <a:gd name="T19" fmla="*/ 8 h 16"/>
                  <a:gd name="T20" fmla="*/ 0 w 58"/>
                  <a:gd name="T21" fmla="*/ 68 h 16"/>
                  <a:gd name="T22" fmla="*/ 5 w 58"/>
                  <a:gd name="T23" fmla="*/ 73 h 16"/>
                  <a:gd name="T24" fmla="*/ 5 w 58"/>
                  <a:gd name="T25" fmla="*/ 68 h 16"/>
                  <a:gd name="T26" fmla="*/ 9 w 58"/>
                  <a:gd name="T27" fmla="*/ 68 h 16"/>
                  <a:gd name="T28" fmla="*/ 9 w 58"/>
                  <a:gd name="T29" fmla="*/ 8 h 16"/>
                  <a:gd name="T30" fmla="*/ 5 w 58"/>
                  <a:gd name="T31" fmla="*/ 8 h 16"/>
                  <a:gd name="T32" fmla="*/ 5 w 58"/>
                  <a:gd name="T33" fmla="*/ 15 h 16"/>
                  <a:gd name="T34" fmla="*/ 291 w 58"/>
                  <a:gd name="T35" fmla="*/ 53 h 16"/>
                  <a:gd name="T36" fmla="*/ 291 w 58"/>
                  <a:gd name="T37" fmla="*/ 45 h 16"/>
                  <a:gd name="T38" fmla="*/ 288 w 58"/>
                  <a:gd name="T39" fmla="*/ 45 h 16"/>
                  <a:gd name="T40" fmla="*/ 288 w 58"/>
                  <a:gd name="T41" fmla="*/ 99 h 16"/>
                  <a:gd name="T42" fmla="*/ 291 w 58"/>
                  <a:gd name="T43" fmla="*/ 99 h 16"/>
                  <a:gd name="T44" fmla="*/ 291 w 58"/>
                  <a:gd name="T45" fmla="*/ 92 h 16"/>
                  <a:gd name="T46" fmla="*/ 5 w 58"/>
                  <a:gd name="T47" fmla="*/ 60 h 16"/>
                  <a:gd name="T48" fmla="*/ 5 w 58"/>
                  <a:gd name="T49" fmla="*/ 68 h 16"/>
                  <a:gd name="T50" fmla="*/ 9 w 58"/>
                  <a:gd name="T51" fmla="*/ 68 h 16"/>
                  <a:gd name="T52" fmla="*/ 5 w 58"/>
                  <a:gd name="T53" fmla="*/ 68 h 1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8" h="16">
                    <a:moveTo>
                      <a:pt x="1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6"/>
                      <a:pt x="58" y="6"/>
                      <a:pt x="57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9" name="Freeform 106">
                <a:extLst>
                  <a:ext uri="{FF2B5EF4-FFF2-40B4-BE49-F238E27FC236}">
                    <a16:creationId xmlns:a16="http://schemas.microsoft.com/office/drawing/2014/main" id="{337BB8CF-2C18-4FD5-9F38-69E5B06F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347"/>
                <a:ext cx="91" cy="114"/>
              </a:xfrm>
              <a:custGeom>
                <a:avLst/>
                <a:gdLst>
                  <a:gd name="T0" fmla="*/ 263 w 53"/>
                  <a:gd name="T1" fmla="*/ 57 h 62"/>
                  <a:gd name="T2" fmla="*/ 259 w 53"/>
                  <a:gd name="T3" fmla="*/ 57 h 62"/>
                  <a:gd name="T4" fmla="*/ 254 w 53"/>
                  <a:gd name="T5" fmla="*/ 57 h 62"/>
                  <a:gd name="T6" fmla="*/ 0 w 53"/>
                  <a:gd name="T7" fmla="*/ 371 h 62"/>
                  <a:gd name="T8" fmla="*/ 5 w 53"/>
                  <a:gd name="T9" fmla="*/ 379 h 62"/>
                  <a:gd name="T10" fmla="*/ 9 w 53"/>
                  <a:gd name="T11" fmla="*/ 379 h 62"/>
                  <a:gd name="T12" fmla="*/ 9 w 53"/>
                  <a:gd name="T13" fmla="*/ 325 h 62"/>
                  <a:gd name="T14" fmla="*/ 5 w 53"/>
                  <a:gd name="T15" fmla="*/ 325 h 62"/>
                  <a:gd name="T16" fmla="*/ 5 w 53"/>
                  <a:gd name="T17" fmla="*/ 327 h 62"/>
                  <a:gd name="T18" fmla="*/ 136 w 53"/>
                  <a:gd name="T19" fmla="*/ 169 h 62"/>
                  <a:gd name="T20" fmla="*/ 223 w 53"/>
                  <a:gd name="T21" fmla="*/ 61 h 62"/>
                  <a:gd name="T22" fmla="*/ 254 w 53"/>
                  <a:gd name="T23" fmla="*/ 24 h 62"/>
                  <a:gd name="T24" fmla="*/ 263 w 53"/>
                  <a:gd name="T25" fmla="*/ 13 h 62"/>
                  <a:gd name="T26" fmla="*/ 268 w 53"/>
                  <a:gd name="T27" fmla="*/ 7 h 62"/>
                  <a:gd name="T28" fmla="*/ 263 w 53"/>
                  <a:gd name="T29" fmla="*/ 7 h 62"/>
                  <a:gd name="T30" fmla="*/ 259 w 53"/>
                  <a:gd name="T31" fmla="*/ 7 h 62"/>
                  <a:gd name="T32" fmla="*/ 259 w 53"/>
                  <a:gd name="T33" fmla="*/ 57 h 62"/>
                  <a:gd name="T34" fmla="*/ 263 w 53"/>
                  <a:gd name="T35" fmla="*/ 57 h 62"/>
                  <a:gd name="T36" fmla="*/ 259 w 53"/>
                  <a:gd name="T37" fmla="*/ 57 h 62"/>
                  <a:gd name="T38" fmla="*/ 263 w 53"/>
                  <a:gd name="T39" fmla="*/ 57 h 62"/>
                  <a:gd name="T40" fmla="*/ 268 w 53"/>
                  <a:gd name="T41" fmla="*/ 57 h 62"/>
                  <a:gd name="T42" fmla="*/ 268 w 53"/>
                  <a:gd name="T43" fmla="*/ 7 h 62"/>
                  <a:gd name="T44" fmla="*/ 263 w 53"/>
                  <a:gd name="T45" fmla="*/ 0 h 62"/>
                  <a:gd name="T46" fmla="*/ 259 w 53"/>
                  <a:gd name="T47" fmla="*/ 0 h 62"/>
                  <a:gd name="T48" fmla="*/ 259 w 53"/>
                  <a:gd name="T49" fmla="*/ 0 h 62"/>
                  <a:gd name="T50" fmla="*/ 127 w 53"/>
                  <a:gd name="T51" fmla="*/ 162 h 62"/>
                  <a:gd name="T52" fmla="*/ 0 w 53"/>
                  <a:gd name="T53" fmla="*/ 318 h 62"/>
                  <a:gd name="T54" fmla="*/ 0 w 53"/>
                  <a:gd name="T55" fmla="*/ 325 h 62"/>
                  <a:gd name="T56" fmla="*/ 0 w 53"/>
                  <a:gd name="T57" fmla="*/ 379 h 62"/>
                  <a:gd name="T58" fmla="*/ 0 w 53"/>
                  <a:gd name="T59" fmla="*/ 379 h 62"/>
                  <a:gd name="T60" fmla="*/ 5 w 53"/>
                  <a:gd name="T61" fmla="*/ 379 h 62"/>
                  <a:gd name="T62" fmla="*/ 136 w 53"/>
                  <a:gd name="T63" fmla="*/ 217 h 62"/>
                  <a:gd name="T64" fmla="*/ 223 w 53"/>
                  <a:gd name="T65" fmla="*/ 112 h 62"/>
                  <a:gd name="T66" fmla="*/ 254 w 53"/>
                  <a:gd name="T67" fmla="*/ 81 h 62"/>
                  <a:gd name="T68" fmla="*/ 263 w 53"/>
                  <a:gd name="T69" fmla="*/ 68 h 62"/>
                  <a:gd name="T70" fmla="*/ 268 w 53"/>
                  <a:gd name="T71" fmla="*/ 61 h 62"/>
                  <a:gd name="T72" fmla="*/ 268 w 53"/>
                  <a:gd name="T73" fmla="*/ 57 h 62"/>
                  <a:gd name="T74" fmla="*/ 263 w 53"/>
                  <a:gd name="T75" fmla="*/ 57 h 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3" h="62">
                    <a:moveTo>
                      <a:pt x="52" y="9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0" y="9"/>
                    </a:cubicBezTo>
                    <a:cubicBezTo>
                      <a:pt x="44" y="16"/>
                      <a:pt x="2" y="58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2" y="51"/>
                      <a:pt x="15" y="39"/>
                      <a:pt x="27" y="27"/>
                    </a:cubicBezTo>
                    <a:cubicBezTo>
                      <a:pt x="33" y="20"/>
                      <a:pt x="40" y="14"/>
                      <a:pt x="44" y="10"/>
                    </a:cubicBezTo>
                    <a:cubicBezTo>
                      <a:pt x="47" y="7"/>
                      <a:pt x="49" y="5"/>
                      <a:pt x="50" y="4"/>
                    </a:cubicBezTo>
                    <a:cubicBezTo>
                      <a:pt x="51" y="3"/>
                      <a:pt x="51" y="3"/>
                      <a:pt x="52" y="2"/>
                    </a:cubicBezTo>
                    <a:cubicBezTo>
                      <a:pt x="52" y="2"/>
                      <a:pt x="52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0"/>
                      <a:pt x="53" y="0"/>
                      <a:pt x="52" y="0"/>
                    </a:cubicBezTo>
                    <a:cubicBezTo>
                      <a:pt x="52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1"/>
                      <a:pt x="37" y="14"/>
                      <a:pt x="25" y="26"/>
                    </a:cubicBezTo>
                    <a:cubicBezTo>
                      <a:pt x="13" y="38"/>
                      <a:pt x="1" y="50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2" y="60"/>
                      <a:pt x="15" y="48"/>
                      <a:pt x="27" y="35"/>
                    </a:cubicBezTo>
                    <a:cubicBezTo>
                      <a:pt x="33" y="29"/>
                      <a:pt x="40" y="23"/>
                      <a:pt x="44" y="18"/>
                    </a:cubicBezTo>
                    <a:cubicBezTo>
                      <a:pt x="47" y="16"/>
                      <a:pt x="49" y="14"/>
                      <a:pt x="50" y="13"/>
                    </a:cubicBezTo>
                    <a:cubicBezTo>
                      <a:pt x="51" y="12"/>
                      <a:pt x="51" y="11"/>
                      <a:pt x="52" y="11"/>
                    </a:cubicBezTo>
                    <a:cubicBezTo>
                      <a:pt x="52" y="10"/>
                      <a:pt x="52" y="10"/>
                      <a:pt x="53" y="10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9"/>
                      <a:pt x="52" y="9"/>
                      <a:pt x="52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0" name="Freeform 107">
                <a:extLst>
                  <a:ext uri="{FF2B5EF4-FFF2-40B4-BE49-F238E27FC236}">
                    <a16:creationId xmlns:a16="http://schemas.microsoft.com/office/drawing/2014/main" id="{70445A8A-A899-4724-9520-9F9FAE548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203"/>
                <a:ext cx="67" cy="37"/>
              </a:xfrm>
              <a:custGeom>
                <a:avLst/>
                <a:gdLst>
                  <a:gd name="T0" fmla="*/ 192 w 39"/>
                  <a:gd name="T1" fmla="*/ 126 h 20"/>
                  <a:gd name="T2" fmla="*/ 15 w 39"/>
                  <a:gd name="T3" fmla="*/ 113 h 20"/>
                  <a:gd name="T4" fmla="*/ 26 w 39"/>
                  <a:gd name="T5" fmla="*/ 0 h 20"/>
                  <a:gd name="T6" fmla="*/ 198 w 39"/>
                  <a:gd name="T7" fmla="*/ 7 h 20"/>
                  <a:gd name="T8" fmla="*/ 192 w 39"/>
                  <a:gd name="T9" fmla="*/ 12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38" y="20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0" y="17"/>
                      <a:pt x="1" y="1"/>
                      <a:pt x="5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6" y="18"/>
                      <a:pt x="38" y="20"/>
                    </a:cubicBezTo>
                    <a:close/>
                  </a:path>
                </a:pathLst>
              </a:custGeom>
              <a:solidFill>
                <a:srgbClr val="D8E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1" name="Freeform 108">
                <a:extLst>
                  <a:ext uri="{FF2B5EF4-FFF2-40B4-BE49-F238E27FC236}">
                    <a16:creationId xmlns:a16="http://schemas.microsoft.com/office/drawing/2014/main" id="{1C6E0F0C-9412-4415-956E-763D63D86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183"/>
                <a:ext cx="64" cy="37"/>
              </a:xfrm>
              <a:custGeom>
                <a:avLst/>
                <a:gdLst>
                  <a:gd name="T0" fmla="*/ 185 w 37"/>
                  <a:gd name="T1" fmla="*/ 126 h 20"/>
                  <a:gd name="T2" fmla="*/ 16 w 37"/>
                  <a:gd name="T3" fmla="*/ 120 h 20"/>
                  <a:gd name="T4" fmla="*/ 21 w 37"/>
                  <a:gd name="T5" fmla="*/ 0 h 20"/>
                  <a:gd name="T6" fmla="*/ 192 w 37"/>
                  <a:gd name="T7" fmla="*/ 7 h 20"/>
                  <a:gd name="T8" fmla="*/ 185 w 37"/>
                  <a:gd name="T9" fmla="*/ 12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0">
                    <a:moveTo>
                      <a:pt x="36" y="20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7"/>
                      <a:pt x="0" y="1"/>
                      <a:pt x="4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17"/>
                      <a:pt x="36" y="20"/>
                    </a:cubicBezTo>
                    <a:close/>
                  </a:path>
                </a:pathLst>
              </a:custGeom>
              <a:solidFill>
                <a:srgbClr val="D8E1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2" name="Freeform 109">
                <a:extLst>
                  <a:ext uri="{FF2B5EF4-FFF2-40B4-BE49-F238E27FC236}">
                    <a16:creationId xmlns:a16="http://schemas.microsoft.com/office/drawing/2014/main" id="{18CD4FB5-7E4F-4AD8-9AEB-5D0B50B13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201"/>
                <a:ext cx="69" cy="41"/>
              </a:xfrm>
              <a:custGeom>
                <a:avLst/>
                <a:gdLst>
                  <a:gd name="T0" fmla="*/ 197 w 40"/>
                  <a:gd name="T1" fmla="*/ 136 h 22"/>
                  <a:gd name="T2" fmla="*/ 197 w 40"/>
                  <a:gd name="T3" fmla="*/ 129 h 22"/>
                  <a:gd name="T4" fmla="*/ 16 w 40"/>
                  <a:gd name="T5" fmla="*/ 117 h 22"/>
                  <a:gd name="T6" fmla="*/ 16 w 40"/>
                  <a:gd name="T7" fmla="*/ 121 h 22"/>
                  <a:gd name="T8" fmla="*/ 21 w 40"/>
                  <a:gd name="T9" fmla="*/ 117 h 22"/>
                  <a:gd name="T10" fmla="*/ 16 w 40"/>
                  <a:gd name="T11" fmla="*/ 112 h 22"/>
                  <a:gd name="T12" fmla="*/ 9 w 40"/>
                  <a:gd name="T13" fmla="*/ 76 h 22"/>
                  <a:gd name="T14" fmla="*/ 16 w 40"/>
                  <a:gd name="T15" fmla="*/ 32 h 22"/>
                  <a:gd name="T16" fmla="*/ 21 w 40"/>
                  <a:gd name="T17" fmla="*/ 21 h 22"/>
                  <a:gd name="T18" fmla="*/ 28 w 40"/>
                  <a:gd name="T19" fmla="*/ 13 h 22"/>
                  <a:gd name="T20" fmla="*/ 28 w 40"/>
                  <a:gd name="T21" fmla="*/ 13 h 22"/>
                  <a:gd name="T22" fmla="*/ 28 w 40"/>
                  <a:gd name="T23" fmla="*/ 7 h 22"/>
                  <a:gd name="T24" fmla="*/ 28 w 40"/>
                  <a:gd name="T25" fmla="*/ 13 h 22"/>
                  <a:gd name="T26" fmla="*/ 200 w 40"/>
                  <a:gd name="T27" fmla="*/ 21 h 22"/>
                  <a:gd name="T28" fmla="*/ 200 w 40"/>
                  <a:gd name="T29" fmla="*/ 13 h 22"/>
                  <a:gd name="T30" fmla="*/ 200 w 40"/>
                  <a:gd name="T31" fmla="*/ 7 h 22"/>
                  <a:gd name="T32" fmla="*/ 197 w 40"/>
                  <a:gd name="T33" fmla="*/ 13 h 22"/>
                  <a:gd name="T34" fmla="*/ 190 w 40"/>
                  <a:gd name="T35" fmla="*/ 52 h 22"/>
                  <a:gd name="T36" fmla="*/ 185 w 40"/>
                  <a:gd name="T37" fmla="*/ 104 h 22"/>
                  <a:gd name="T38" fmla="*/ 185 w 40"/>
                  <a:gd name="T39" fmla="*/ 121 h 22"/>
                  <a:gd name="T40" fmla="*/ 190 w 40"/>
                  <a:gd name="T41" fmla="*/ 136 h 22"/>
                  <a:gd name="T42" fmla="*/ 197 w 40"/>
                  <a:gd name="T43" fmla="*/ 136 h 22"/>
                  <a:gd name="T44" fmla="*/ 197 w 40"/>
                  <a:gd name="T45" fmla="*/ 129 h 22"/>
                  <a:gd name="T46" fmla="*/ 197 w 40"/>
                  <a:gd name="T47" fmla="*/ 136 h 22"/>
                  <a:gd name="T48" fmla="*/ 200 w 40"/>
                  <a:gd name="T49" fmla="*/ 129 h 22"/>
                  <a:gd name="T50" fmla="*/ 200 w 40"/>
                  <a:gd name="T51" fmla="*/ 129 h 22"/>
                  <a:gd name="T52" fmla="*/ 197 w 40"/>
                  <a:gd name="T53" fmla="*/ 104 h 22"/>
                  <a:gd name="T54" fmla="*/ 200 w 40"/>
                  <a:gd name="T55" fmla="*/ 45 h 22"/>
                  <a:gd name="T56" fmla="*/ 205 w 40"/>
                  <a:gd name="T57" fmla="*/ 24 h 22"/>
                  <a:gd name="T58" fmla="*/ 205 w 40"/>
                  <a:gd name="T59" fmla="*/ 21 h 22"/>
                  <a:gd name="T60" fmla="*/ 205 w 40"/>
                  <a:gd name="T61" fmla="*/ 21 h 22"/>
                  <a:gd name="T62" fmla="*/ 205 w 40"/>
                  <a:gd name="T63" fmla="*/ 21 h 22"/>
                  <a:gd name="T64" fmla="*/ 200 w 40"/>
                  <a:gd name="T65" fmla="*/ 13 h 22"/>
                  <a:gd name="T66" fmla="*/ 205 w 40"/>
                  <a:gd name="T67" fmla="*/ 21 h 22"/>
                  <a:gd name="T68" fmla="*/ 205 w 40"/>
                  <a:gd name="T69" fmla="*/ 21 h 22"/>
                  <a:gd name="T70" fmla="*/ 200 w 40"/>
                  <a:gd name="T71" fmla="*/ 13 h 22"/>
                  <a:gd name="T72" fmla="*/ 205 w 40"/>
                  <a:gd name="T73" fmla="*/ 21 h 22"/>
                  <a:gd name="T74" fmla="*/ 205 w 40"/>
                  <a:gd name="T75" fmla="*/ 13 h 22"/>
                  <a:gd name="T76" fmla="*/ 200 w 40"/>
                  <a:gd name="T77" fmla="*/ 7 h 22"/>
                  <a:gd name="T78" fmla="*/ 28 w 40"/>
                  <a:gd name="T79" fmla="*/ 0 h 22"/>
                  <a:gd name="T80" fmla="*/ 21 w 40"/>
                  <a:gd name="T81" fmla="*/ 0 h 22"/>
                  <a:gd name="T82" fmla="*/ 9 w 40"/>
                  <a:gd name="T83" fmla="*/ 13 h 22"/>
                  <a:gd name="T84" fmla="*/ 0 w 40"/>
                  <a:gd name="T85" fmla="*/ 76 h 22"/>
                  <a:gd name="T86" fmla="*/ 5 w 40"/>
                  <a:gd name="T87" fmla="*/ 112 h 22"/>
                  <a:gd name="T88" fmla="*/ 16 w 40"/>
                  <a:gd name="T89" fmla="*/ 129 h 22"/>
                  <a:gd name="T90" fmla="*/ 16 w 40"/>
                  <a:gd name="T91" fmla="*/ 129 h 22"/>
                  <a:gd name="T92" fmla="*/ 197 w 40"/>
                  <a:gd name="T93" fmla="*/ 142 h 22"/>
                  <a:gd name="T94" fmla="*/ 200 w 40"/>
                  <a:gd name="T95" fmla="*/ 136 h 22"/>
                  <a:gd name="T96" fmla="*/ 200 w 40"/>
                  <a:gd name="T97" fmla="*/ 129 h 22"/>
                  <a:gd name="T98" fmla="*/ 197 w 40"/>
                  <a:gd name="T99" fmla="*/ 136 h 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0" h="22">
                    <a:moveTo>
                      <a:pt x="38" y="21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3" y="18"/>
                      <a:pt x="3" y="17"/>
                    </a:cubicBezTo>
                    <a:cubicBezTo>
                      <a:pt x="3" y="16"/>
                      <a:pt x="2" y="14"/>
                      <a:pt x="2" y="12"/>
                    </a:cubicBezTo>
                    <a:cubicBezTo>
                      <a:pt x="2" y="10"/>
                      <a:pt x="3" y="7"/>
                      <a:pt x="3" y="5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3"/>
                      <a:pt x="37" y="6"/>
                      <a:pt x="37" y="8"/>
                    </a:cubicBezTo>
                    <a:cubicBezTo>
                      <a:pt x="37" y="11"/>
                      <a:pt x="36" y="14"/>
                      <a:pt x="36" y="16"/>
                    </a:cubicBezTo>
                    <a:cubicBezTo>
                      <a:pt x="36" y="17"/>
                      <a:pt x="36" y="18"/>
                      <a:pt x="36" y="19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8" y="18"/>
                      <a:pt x="38" y="16"/>
                    </a:cubicBezTo>
                    <a:cubicBezTo>
                      <a:pt x="38" y="14"/>
                      <a:pt x="39" y="10"/>
                      <a:pt x="39" y="7"/>
                    </a:cubicBezTo>
                    <a:cubicBezTo>
                      <a:pt x="39" y="6"/>
                      <a:pt x="39" y="5"/>
                      <a:pt x="40" y="4"/>
                    </a:cubicBezTo>
                    <a:cubicBezTo>
                      <a:pt x="40" y="4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2"/>
                      <a:pt x="40" y="2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14"/>
                      <a:pt x="1" y="16"/>
                      <a:pt x="1" y="17"/>
                    </a:cubicBezTo>
                    <a:cubicBezTo>
                      <a:pt x="1" y="19"/>
                      <a:pt x="2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9" y="21"/>
                      <a:pt x="39" y="21"/>
                    </a:cubicBezTo>
                    <a:cubicBezTo>
                      <a:pt x="39" y="21"/>
                      <a:pt x="39" y="20"/>
                      <a:pt x="39" y="20"/>
                    </a:cubicBezTo>
                    <a:cubicBezTo>
                      <a:pt x="38" y="21"/>
                      <a:pt x="38" y="21"/>
                      <a:pt x="38" y="2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3" name="Freeform 110">
                <a:extLst>
                  <a:ext uri="{FF2B5EF4-FFF2-40B4-BE49-F238E27FC236}">
                    <a16:creationId xmlns:a16="http://schemas.microsoft.com/office/drawing/2014/main" id="{FEC128E2-4E6E-4FC0-8846-F1B111244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181"/>
                <a:ext cx="65" cy="40"/>
              </a:xfrm>
              <a:custGeom>
                <a:avLst/>
                <a:gdLst>
                  <a:gd name="T0" fmla="*/ 181 w 38"/>
                  <a:gd name="T1" fmla="*/ 125 h 22"/>
                  <a:gd name="T2" fmla="*/ 181 w 38"/>
                  <a:gd name="T3" fmla="*/ 118 h 22"/>
                  <a:gd name="T4" fmla="*/ 15 w 38"/>
                  <a:gd name="T5" fmla="*/ 116 h 22"/>
                  <a:gd name="T6" fmla="*/ 15 w 38"/>
                  <a:gd name="T7" fmla="*/ 118 h 22"/>
                  <a:gd name="T8" fmla="*/ 21 w 38"/>
                  <a:gd name="T9" fmla="*/ 116 h 22"/>
                  <a:gd name="T10" fmla="*/ 15 w 38"/>
                  <a:gd name="T11" fmla="*/ 109 h 22"/>
                  <a:gd name="T12" fmla="*/ 9 w 38"/>
                  <a:gd name="T13" fmla="*/ 65 h 22"/>
                  <a:gd name="T14" fmla="*/ 15 w 38"/>
                  <a:gd name="T15" fmla="*/ 29 h 22"/>
                  <a:gd name="T16" fmla="*/ 15 w 38"/>
                  <a:gd name="T17" fmla="*/ 16 h 22"/>
                  <a:gd name="T18" fmla="*/ 21 w 38"/>
                  <a:gd name="T19" fmla="*/ 13 h 22"/>
                  <a:gd name="T20" fmla="*/ 21 w 38"/>
                  <a:gd name="T21" fmla="*/ 13 h 22"/>
                  <a:gd name="T22" fmla="*/ 21 w 38"/>
                  <a:gd name="T23" fmla="*/ 7 h 22"/>
                  <a:gd name="T24" fmla="*/ 21 w 38"/>
                  <a:gd name="T25" fmla="*/ 13 h 22"/>
                  <a:gd name="T26" fmla="*/ 185 w 38"/>
                  <a:gd name="T27" fmla="*/ 16 h 22"/>
                  <a:gd name="T28" fmla="*/ 185 w 38"/>
                  <a:gd name="T29" fmla="*/ 13 h 22"/>
                  <a:gd name="T30" fmla="*/ 181 w 38"/>
                  <a:gd name="T31" fmla="*/ 7 h 22"/>
                  <a:gd name="T32" fmla="*/ 181 w 38"/>
                  <a:gd name="T33" fmla="*/ 13 h 22"/>
                  <a:gd name="T34" fmla="*/ 176 w 38"/>
                  <a:gd name="T35" fmla="*/ 44 h 22"/>
                  <a:gd name="T36" fmla="*/ 176 w 38"/>
                  <a:gd name="T37" fmla="*/ 80 h 22"/>
                  <a:gd name="T38" fmla="*/ 176 w 38"/>
                  <a:gd name="T39" fmla="*/ 109 h 22"/>
                  <a:gd name="T40" fmla="*/ 176 w 38"/>
                  <a:gd name="T41" fmla="*/ 125 h 22"/>
                  <a:gd name="T42" fmla="*/ 181 w 38"/>
                  <a:gd name="T43" fmla="*/ 125 h 22"/>
                  <a:gd name="T44" fmla="*/ 181 w 38"/>
                  <a:gd name="T45" fmla="*/ 118 h 22"/>
                  <a:gd name="T46" fmla="*/ 181 w 38"/>
                  <a:gd name="T47" fmla="*/ 125 h 22"/>
                  <a:gd name="T48" fmla="*/ 185 w 38"/>
                  <a:gd name="T49" fmla="*/ 125 h 22"/>
                  <a:gd name="T50" fmla="*/ 185 w 38"/>
                  <a:gd name="T51" fmla="*/ 109 h 22"/>
                  <a:gd name="T52" fmla="*/ 185 w 38"/>
                  <a:gd name="T53" fmla="*/ 80 h 22"/>
                  <a:gd name="T54" fmla="*/ 185 w 38"/>
                  <a:gd name="T55" fmla="*/ 36 h 22"/>
                  <a:gd name="T56" fmla="*/ 185 w 38"/>
                  <a:gd name="T57" fmla="*/ 16 h 22"/>
                  <a:gd name="T58" fmla="*/ 185 w 38"/>
                  <a:gd name="T59" fmla="*/ 13 h 22"/>
                  <a:gd name="T60" fmla="*/ 185 w 38"/>
                  <a:gd name="T61" fmla="*/ 13 h 22"/>
                  <a:gd name="T62" fmla="*/ 185 w 38"/>
                  <a:gd name="T63" fmla="*/ 13 h 22"/>
                  <a:gd name="T64" fmla="*/ 185 w 38"/>
                  <a:gd name="T65" fmla="*/ 16 h 22"/>
                  <a:gd name="T66" fmla="*/ 185 w 38"/>
                  <a:gd name="T67" fmla="*/ 13 h 22"/>
                  <a:gd name="T68" fmla="*/ 185 w 38"/>
                  <a:gd name="T69" fmla="*/ 13 h 22"/>
                  <a:gd name="T70" fmla="*/ 185 w 38"/>
                  <a:gd name="T71" fmla="*/ 16 h 22"/>
                  <a:gd name="T72" fmla="*/ 190 w 38"/>
                  <a:gd name="T73" fmla="*/ 7 h 22"/>
                  <a:gd name="T74" fmla="*/ 185 w 38"/>
                  <a:gd name="T75" fmla="*/ 7 h 22"/>
                  <a:gd name="T76" fmla="*/ 21 w 38"/>
                  <a:gd name="T77" fmla="*/ 0 h 22"/>
                  <a:gd name="T78" fmla="*/ 15 w 38"/>
                  <a:gd name="T79" fmla="*/ 0 h 22"/>
                  <a:gd name="T80" fmla="*/ 9 w 38"/>
                  <a:gd name="T81" fmla="*/ 13 h 22"/>
                  <a:gd name="T82" fmla="*/ 0 w 38"/>
                  <a:gd name="T83" fmla="*/ 65 h 22"/>
                  <a:gd name="T84" fmla="*/ 5 w 38"/>
                  <a:gd name="T85" fmla="*/ 102 h 22"/>
                  <a:gd name="T86" fmla="*/ 5 w 38"/>
                  <a:gd name="T87" fmla="*/ 116 h 22"/>
                  <a:gd name="T88" fmla="*/ 15 w 38"/>
                  <a:gd name="T89" fmla="*/ 125 h 22"/>
                  <a:gd name="T90" fmla="*/ 15 w 38"/>
                  <a:gd name="T91" fmla="*/ 125 h 22"/>
                  <a:gd name="T92" fmla="*/ 181 w 38"/>
                  <a:gd name="T93" fmla="*/ 133 h 22"/>
                  <a:gd name="T94" fmla="*/ 185 w 38"/>
                  <a:gd name="T95" fmla="*/ 133 h 22"/>
                  <a:gd name="T96" fmla="*/ 185 w 38"/>
                  <a:gd name="T97" fmla="*/ 125 h 22"/>
                  <a:gd name="T98" fmla="*/ 181 w 38"/>
                  <a:gd name="T99" fmla="*/ 125 h 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" h="22">
                    <a:moveTo>
                      <a:pt x="36" y="21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8"/>
                      <a:pt x="3" y="18"/>
                    </a:cubicBezTo>
                    <a:cubicBezTo>
                      <a:pt x="2" y="17"/>
                      <a:pt x="2" y="14"/>
                      <a:pt x="2" y="11"/>
                    </a:cubicBezTo>
                    <a:cubicBezTo>
                      <a:pt x="2" y="8"/>
                      <a:pt x="2" y="6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2"/>
                      <a:pt x="36" y="2"/>
                    </a:cubicBezTo>
                    <a:cubicBezTo>
                      <a:pt x="35" y="3"/>
                      <a:pt x="35" y="4"/>
                      <a:pt x="35" y="7"/>
                    </a:cubicBezTo>
                    <a:cubicBezTo>
                      <a:pt x="35" y="9"/>
                      <a:pt x="35" y="11"/>
                      <a:pt x="35" y="13"/>
                    </a:cubicBezTo>
                    <a:cubicBezTo>
                      <a:pt x="35" y="15"/>
                      <a:pt x="35" y="17"/>
                      <a:pt x="35" y="18"/>
                    </a:cubicBezTo>
                    <a:cubicBezTo>
                      <a:pt x="35" y="19"/>
                      <a:pt x="35" y="20"/>
                      <a:pt x="35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7" y="17"/>
                      <a:pt x="37" y="15"/>
                      <a:pt x="37" y="13"/>
                    </a:cubicBezTo>
                    <a:cubicBezTo>
                      <a:pt x="37" y="11"/>
                      <a:pt x="37" y="8"/>
                      <a:pt x="37" y="6"/>
                    </a:cubicBezTo>
                    <a:cubicBezTo>
                      <a:pt x="37" y="5"/>
                      <a:pt x="37" y="4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0" y="4"/>
                      <a:pt x="0" y="7"/>
                      <a:pt x="0" y="11"/>
                    </a:cubicBezTo>
                    <a:cubicBezTo>
                      <a:pt x="0" y="13"/>
                      <a:pt x="0" y="15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1"/>
                      <a:pt x="36" y="21"/>
                      <a:pt x="36" y="2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4" name="Freeform 111">
                <a:extLst>
                  <a:ext uri="{FF2B5EF4-FFF2-40B4-BE49-F238E27FC236}">
                    <a16:creationId xmlns:a16="http://schemas.microsoft.com/office/drawing/2014/main" id="{7532C4C1-14E4-4A73-AEF6-BC07D900F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188"/>
                <a:ext cx="50" cy="17"/>
              </a:xfrm>
              <a:custGeom>
                <a:avLst/>
                <a:gdLst>
                  <a:gd name="T0" fmla="*/ 5 w 29"/>
                  <a:gd name="T1" fmla="*/ 60 h 9"/>
                  <a:gd name="T2" fmla="*/ 9 w 29"/>
                  <a:gd name="T3" fmla="*/ 8 h 9"/>
                  <a:gd name="T4" fmla="*/ 148 w 29"/>
                  <a:gd name="T5" fmla="*/ 8 h 9"/>
                  <a:gd name="T6" fmla="*/ 5 w 29"/>
                  <a:gd name="T7" fmla="*/ 6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1" y="9"/>
                    </a:moveTo>
                    <a:cubicBezTo>
                      <a:pt x="0" y="5"/>
                      <a:pt x="1" y="2"/>
                      <a:pt x="2" y="1"/>
                    </a:cubicBezTo>
                    <a:cubicBezTo>
                      <a:pt x="4" y="0"/>
                      <a:pt x="29" y="1"/>
                      <a:pt x="29" y="1"/>
                    </a:cubicBezTo>
                    <a:cubicBezTo>
                      <a:pt x="19" y="1"/>
                      <a:pt x="3" y="3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5" name="Freeform 112">
                <a:extLst>
                  <a:ext uri="{FF2B5EF4-FFF2-40B4-BE49-F238E27FC236}">
                    <a16:creationId xmlns:a16="http://schemas.microsoft.com/office/drawing/2014/main" id="{D415001B-8BA7-4A28-813E-7773B03D7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209"/>
                <a:ext cx="48" cy="16"/>
              </a:xfrm>
              <a:custGeom>
                <a:avLst/>
                <a:gdLst>
                  <a:gd name="T0" fmla="*/ 5 w 28"/>
                  <a:gd name="T1" fmla="*/ 50 h 9"/>
                  <a:gd name="T2" fmla="*/ 9 w 28"/>
                  <a:gd name="T3" fmla="*/ 7 h 9"/>
                  <a:gd name="T4" fmla="*/ 141 w 28"/>
                  <a:gd name="T5" fmla="*/ 7 h 9"/>
                  <a:gd name="T6" fmla="*/ 5 w 28"/>
                  <a:gd name="T7" fmla="*/ 5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1" y="9"/>
                    </a:move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28" y="1"/>
                      <a:pt x="28" y="1"/>
                    </a:cubicBezTo>
                    <a:cubicBezTo>
                      <a:pt x="18" y="1"/>
                      <a:pt x="3" y="3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6" name="Freeform 113">
                <a:extLst>
                  <a:ext uri="{FF2B5EF4-FFF2-40B4-BE49-F238E27FC236}">
                    <a16:creationId xmlns:a16="http://schemas.microsoft.com/office/drawing/2014/main" id="{C12DFAAC-F68C-4671-8056-BF34255AE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133"/>
                <a:ext cx="623" cy="1268"/>
              </a:xfrm>
              <a:custGeom>
                <a:avLst/>
                <a:gdLst>
                  <a:gd name="T0" fmla="*/ 205 w 361"/>
                  <a:gd name="T1" fmla="*/ 1934 h 689"/>
                  <a:gd name="T2" fmla="*/ 155 w 361"/>
                  <a:gd name="T3" fmla="*/ 2012 h 689"/>
                  <a:gd name="T4" fmla="*/ 155 w 361"/>
                  <a:gd name="T5" fmla="*/ 2039 h 689"/>
                  <a:gd name="T6" fmla="*/ 271 w 361"/>
                  <a:gd name="T7" fmla="*/ 1927 h 689"/>
                  <a:gd name="T8" fmla="*/ 212 w 361"/>
                  <a:gd name="T9" fmla="*/ 2069 h 689"/>
                  <a:gd name="T10" fmla="*/ 233 w 361"/>
                  <a:gd name="T11" fmla="*/ 2076 h 689"/>
                  <a:gd name="T12" fmla="*/ 452 w 361"/>
                  <a:gd name="T13" fmla="*/ 1890 h 689"/>
                  <a:gd name="T14" fmla="*/ 870 w 361"/>
                  <a:gd name="T15" fmla="*/ 1758 h 689"/>
                  <a:gd name="T16" fmla="*/ 678 w 361"/>
                  <a:gd name="T17" fmla="*/ 3377 h 689"/>
                  <a:gd name="T18" fmla="*/ 554 w 361"/>
                  <a:gd name="T19" fmla="*/ 4295 h 689"/>
                  <a:gd name="T20" fmla="*/ 1042 w 361"/>
                  <a:gd name="T21" fmla="*/ 3204 h 689"/>
                  <a:gd name="T22" fmla="*/ 1584 w 361"/>
                  <a:gd name="T23" fmla="*/ 4295 h 689"/>
                  <a:gd name="T24" fmla="*/ 1141 w 361"/>
                  <a:gd name="T25" fmla="*/ 2212 h 689"/>
                  <a:gd name="T26" fmla="*/ 1167 w 361"/>
                  <a:gd name="T27" fmla="*/ 1689 h 689"/>
                  <a:gd name="T28" fmla="*/ 1665 w 361"/>
                  <a:gd name="T29" fmla="*/ 1870 h 689"/>
                  <a:gd name="T30" fmla="*/ 1778 w 361"/>
                  <a:gd name="T31" fmla="*/ 1951 h 689"/>
                  <a:gd name="T32" fmla="*/ 1764 w 361"/>
                  <a:gd name="T33" fmla="*/ 2100 h 689"/>
                  <a:gd name="T34" fmla="*/ 1805 w 361"/>
                  <a:gd name="T35" fmla="*/ 1975 h 689"/>
                  <a:gd name="T36" fmla="*/ 1850 w 361"/>
                  <a:gd name="T37" fmla="*/ 2046 h 689"/>
                  <a:gd name="T38" fmla="*/ 1855 w 361"/>
                  <a:gd name="T39" fmla="*/ 2026 h 689"/>
                  <a:gd name="T40" fmla="*/ 1743 w 361"/>
                  <a:gd name="T41" fmla="*/ 1870 h 689"/>
                  <a:gd name="T42" fmla="*/ 1814 w 361"/>
                  <a:gd name="T43" fmla="*/ 1919 h 689"/>
                  <a:gd name="T44" fmla="*/ 1819 w 361"/>
                  <a:gd name="T45" fmla="*/ 1894 h 689"/>
                  <a:gd name="T46" fmla="*/ 1834 w 361"/>
                  <a:gd name="T47" fmla="*/ 1789 h 689"/>
                  <a:gd name="T48" fmla="*/ 1834 w 361"/>
                  <a:gd name="T49" fmla="*/ 1772 h 689"/>
                  <a:gd name="T50" fmla="*/ 1736 w 361"/>
                  <a:gd name="T51" fmla="*/ 1809 h 689"/>
                  <a:gd name="T52" fmla="*/ 1809 w 361"/>
                  <a:gd name="T53" fmla="*/ 1713 h 689"/>
                  <a:gd name="T54" fmla="*/ 1790 w 361"/>
                  <a:gd name="T55" fmla="*/ 1708 h 689"/>
                  <a:gd name="T56" fmla="*/ 1507 w 361"/>
                  <a:gd name="T57" fmla="*/ 1802 h 689"/>
                  <a:gd name="T58" fmla="*/ 1177 w 361"/>
                  <a:gd name="T59" fmla="*/ 1551 h 689"/>
                  <a:gd name="T60" fmla="*/ 1141 w 361"/>
                  <a:gd name="T61" fmla="*/ 823 h 689"/>
                  <a:gd name="T62" fmla="*/ 870 w 361"/>
                  <a:gd name="T63" fmla="*/ 0 h 689"/>
                  <a:gd name="T64" fmla="*/ 870 w 361"/>
                  <a:gd name="T65" fmla="*/ 1432 h 689"/>
                  <a:gd name="T66" fmla="*/ 509 w 361"/>
                  <a:gd name="T67" fmla="*/ 1818 h 689"/>
                  <a:gd name="T68" fmla="*/ 262 w 361"/>
                  <a:gd name="T69" fmla="*/ 1789 h 689"/>
                  <a:gd name="T70" fmla="*/ 242 w 361"/>
                  <a:gd name="T71" fmla="*/ 1794 h 689"/>
                  <a:gd name="T72" fmla="*/ 169 w 361"/>
                  <a:gd name="T73" fmla="*/ 1774 h 689"/>
                  <a:gd name="T74" fmla="*/ 148 w 361"/>
                  <a:gd name="T75" fmla="*/ 1774 h 689"/>
                  <a:gd name="T76" fmla="*/ 254 w 361"/>
                  <a:gd name="T77" fmla="*/ 1877 h 689"/>
                  <a:gd name="T78" fmla="*/ 21 w 361"/>
                  <a:gd name="T79" fmla="*/ 1938 h 689"/>
                  <a:gd name="T80" fmla="*/ 9 w 361"/>
                  <a:gd name="T81" fmla="*/ 1964 h 6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61" h="689">
                    <a:moveTo>
                      <a:pt x="2" y="315"/>
                    </a:moveTo>
                    <a:cubicBezTo>
                      <a:pt x="15" y="319"/>
                      <a:pt x="28" y="314"/>
                      <a:pt x="40" y="310"/>
                    </a:cubicBezTo>
                    <a:cubicBezTo>
                      <a:pt x="42" y="309"/>
                      <a:pt x="44" y="308"/>
                      <a:pt x="45" y="308"/>
                    </a:cubicBezTo>
                    <a:cubicBezTo>
                      <a:pt x="39" y="312"/>
                      <a:pt x="33" y="317"/>
                      <a:pt x="30" y="323"/>
                    </a:cubicBezTo>
                    <a:cubicBezTo>
                      <a:pt x="29" y="323"/>
                      <a:pt x="29" y="324"/>
                      <a:pt x="29" y="324"/>
                    </a:cubicBezTo>
                    <a:cubicBezTo>
                      <a:pt x="29" y="325"/>
                      <a:pt x="30" y="326"/>
                      <a:pt x="30" y="327"/>
                    </a:cubicBezTo>
                    <a:cubicBezTo>
                      <a:pt x="32" y="327"/>
                      <a:pt x="32" y="326"/>
                      <a:pt x="33" y="325"/>
                    </a:cubicBezTo>
                    <a:cubicBezTo>
                      <a:pt x="36" y="319"/>
                      <a:pt x="45" y="313"/>
                      <a:pt x="53" y="309"/>
                    </a:cubicBezTo>
                    <a:cubicBezTo>
                      <a:pt x="48" y="315"/>
                      <a:pt x="44" y="323"/>
                      <a:pt x="41" y="331"/>
                    </a:cubicBezTo>
                    <a:cubicBezTo>
                      <a:pt x="41" y="332"/>
                      <a:pt x="41" y="332"/>
                      <a:pt x="41" y="332"/>
                    </a:cubicBezTo>
                    <a:cubicBezTo>
                      <a:pt x="41" y="334"/>
                      <a:pt x="42" y="335"/>
                      <a:pt x="43" y="335"/>
                    </a:cubicBezTo>
                    <a:cubicBezTo>
                      <a:pt x="44" y="336"/>
                      <a:pt x="45" y="335"/>
                      <a:pt x="45" y="333"/>
                    </a:cubicBezTo>
                    <a:cubicBezTo>
                      <a:pt x="49" y="323"/>
                      <a:pt x="51" y="318"/>
                      <a:pt x="58" y="312"/>
                    </a:cubicBezTo>
                    <a:cubicBezTo>
                      <a:pt x="63" y="306"/>
                      <a:pt x="82" y="304"/>
                      <a:pt x="88" y="303"/>
                    </a:cubicBezTo>
                    <a:cubicBezTo>
                      <a:pt x="108" y="300"/>
                      <a:pt x="148" y="294"/>
                      <a:pt x="164" y="280"/>
                    </a:cubicBezTo>
                    <a:cubicBezTo>
                      <a:pt x="169" y="275"/>
                      <a:pt x="169" y="282"/>
                      <a:pt x="169" y="282"/>
                    </a:cubicBezTo>
                    <a:cubicBezTo>
                      <a:pt x="169" y="355"/>
                      <a:pt x="169" y="355"/>
                      <a:pt x="169" y="355"/>
                    </a:cubicBezTo>
                    <a:cubicBezTo>
                      <a:pt x="169" y="456"/>
                      <a:pt x="174" y="469"/>
                      <a:pt x="132" y="542"/>
                    </a:cubicBezTo>
                    <a:cubicBezTo>
                      <a:pt x="106" y="589"/>
                      <a:pt x="93" y="631"/>
                      <a:pt x="83" y="689"/>
                    </a:cubicBezTo>
                    <a:cubicBezTo>
                      <a:pt x="108" y="689"/>
                      <a:pt x="108" y="689"/>
                      <a:pt x="108" y="689"/>
                    </a:cubicBezTo>
                    <a:cubicBezTo>
                      <a:pt x="116" y="646"/>
                      <a:pt x="134" y="590"/>
                      <a:pt x="187" y="514"/>
                    </a:cubicBezTo>
                    <a:cubicBezTo>
                      <a:pt x="195" y="504"/>
                      <a:pt x="197" y="508"/>
                      <a:pt x="203" y="514"/>
                    </a:cubicBezTo>
                    <a:cubicBezTo>
                      <a:pt x="255" y="580"/>
                      <a:pt x="274" y="641"/>
                      <a:pt x="282" y="689"/>
                    </a:cubicBezTo>
                    <a:cubicBezTo>
                      <a:pt x="308" y="689"/>
                      <a:pt x="308" y="689"/>
                      <a:pt x="308" y="689"/>
                    </a:cubicBezTo>
                    <a:cubicBezTo>
                      <a:pt x="299" y="631"/>
                      <a:pt x="286" y="589"/>
                      <a:pt x="259" y="542"/>
                    </a:cubicBezTo>
                    <a:cubicBezTo>
                      <a:pt x="217" y="469"/>
                      <a:pt x="222" y="456"/>
                      <a:pt x="222" y="355"/>
                    </a:cubicBezTo>
                    <a:cubicBezTo>
                      <a:pt x="222" y="272"/>
                      <a:pt x="222" y="272"/>
                      <a:pt x="222" y="272"/>
                    </a:cubicBezTo>
                    <a:cubicBezTo>
                      <a:pt x="222" y="272"/>
                      <a:pt x="223" y="265"/>
                      <a:pt x="227" y="271"/>
                    </a:cubicBezTo>
                    <a:cubicBezTo>
                      <a:pt x="248" y="294"/>
                      <a:pt x="289" y="301"/>
                      <a:pt x="323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36" y="299"/>
                      <a:pt x="345" y="313"/>
                      <a:pt x="346" y="313"/>
                    </a:cubicBezTo>
                    <a:cubicBezTo>
                      <a:pt x="349" y="320"/>
                      <a:pt x="347" y="329"/>
                      <a:pt x="344" y="334"/>
                    </a:cubicBezTo>
                    <a:cubicBezTo>
                      <a:pt x="343" y="335"/>
                      <a:pt x="342" y="336"/>
                      <a:pt x="343" y="337"/>
                    </a:cubicBezTo>
                    <a:cubicBezTo>
                      <a:pt x="345" y="338"/>
                      <a:pt x="346" y="337"/>
                      <a:pt x="347" y="336"/>
                    </a:cubicBezTo>
                    <a:cubicBezTo>
                      <a:pt x="351" y="331"/>
                      <a:pt x="352" y="323"/>
                      <a:pt x="351" y="317"/>
                    </a:cubicBezTo>
                    <a:cubicBezTo>
                      <a:pt x="354" y="321"/>
                      <a:pt x="356" y="325"/>
                      <a:pt x="356" y="327"/>
                    </a:cubicBezTo>
                    <a:cubicBezTo>
                      <a:pt x="357" y="328"/>
                      <a:pt x="358" y="329"/>
                      <a:pt x="360" y="328"/>
                    </a:cubicBezTo>
                    <a:cubicBezTo>
                      <a:pt x="361" y="328"/>
                      <a:pt x="361" y="327"/>
                      <a:pt x="361" y="326"/>
                    </a:cubicBezTo>
                    <a:cubicBezTo>
                      <a:pt x="361" y="325"/>
                      <a:pt x="361" y="325"/>
                      <a:pt x="361" y="325"/>
                    </a:cubicBezTo>
                    <a:cubicBezTo>
                      <a:pt x="359" y="320"/>
                      <a:pt x="353" y="312"/>
                      <a:pt x="345" y="305"/>
                    </a:cubicBezTo>
                    <a:cubicBezTo>
                      <a:pt x="344" y="304"/>
                      <a:pt x="340" y="301"/>
                      <a:pt x="339" y="300"/>
                    </a:cubicBezTo>
                    <a:cubicBezTo>
                      <a:pt x="343" y="302"/>
                      <a:pt x="347" y="302"/>
                      <a:pt x="350" y="306"/>
                    </a:cubicBezTo>
                    <a:cubicBezTo>
                      <a:pt x="351" y="307"/>
                      <a:pt x="352" y="308"/>
                      <a:pt x="353" y="308"/>
                    </a:cubicBezTo>
                    <a:cubicBezTo>
                      <a:pt x="354" y="307"/>
                      <a:pt x="354" y="306"/>
                      <a:pt x="354" y="305"/>
                    </a:cubicBezTo>
                    <a:cubicBezTo>
                      <a:pt x="354" y="305"/>
                      <a:pt x="354" y="304"/>
                      <a:pt x="354" y="304"/>
                    </a:cubicBezTo>
                    <a:cubicBezTo>
                      <a:pt x="352" y="301"/>
                      <a:pt x="345" y="297"/>
                      <a:pt x="339" y="295"/>
                    </a:cubicBezTo>
                    <a:cubicBezTo>
                      <a:pt x="345" y="294"/>
                      <a:pt x="351" y="292"/>
                      <a:pt x="357" y="287"/>
                    </a:cubicBezTo>
                    <a:cubicBezTo>
                      <a:pt x="357" y="287"/>
                      <a:pt x="358" y="287"/>
                      <a:pt x="358" y="286"/>
                    </a:cubicBezTo>
                    <a:cubicBezTo>
                      <a:pt x="358" y="286"/>
                      <a:pt x="358" y="285"/>
                      <a:pt x="357" y="284"/>
                    </a:cubicBezTo>
                    <a:cubicBezTo>
                      <a:pt x="356" y="283"/>
                      <a:pt x="355" y="283"/>
                      <a:pt x="354" y="284"/>
                    </a:cubicBezTo>
                    <a:cubicBezTo>
                      <a:pt x="349" y="288"/>
                      <a:pt x="344" y="289"/>
                      <a:pt x="338" y="290"/>
                    </a:cubicBezTo>
                    <a:cubicBezTo>
                      <a:pt x="343" y="287"/>
                      <a:pt x="348" y="283"/>
                      <a:pt x="351" y="276"/>
                    </a:cubicBezTo>
                    <a:cubicBezTo>
                      <a:pt x="351" y="276"/>
                      <a:pt x="352" y="275"/>
                      <a:pt x="352" y="275"/>
                    </a:cubicBezTo>
                    <a:cubicBezTo>
                      <a:pt x="352" y="274"/>
                      <a:pt x="351" y="273"/>
                      <a:pt x="350" y="273"/>
                    </a:cubicBezTo>
                    <a:cubicBezTo>
                      <a:pt x="349" y="272"/>
                      <a:pt x="349" y="273"/>
                      <a:pt x="348" y="274"/>
                    </a:cubicBezTo>
                    <a:cubicBezTo>
                      <a:pt x="345" y="280"/>
                      <a:pt x="337" y="287"/>
                      <a:pt x="331" y="290"/>
                    </a:cubicBezTo>
                    <a:cubicBezTo>
                      <a:pt x="321" y="293"/>
                      <a:pt x="307" y="292"/>
                      <a:pt x="293" y="289"/>
                    </a:cubicBezTo>
                    <a:cubicBezTo>
                      <a:pt x="282" y="287"/>
                      <a:pt x="263" y="279"/>
                      <a:pt x="255" y="274"/>
                    </a:cubicBezTo>
                    <a:cubicBezTo>
                      <a:pt x="244" y="269"/>
                      <a:pt x="237" y="261"/>
                      <a:pt x="229" y="249"/>
                    </a:cubicBezTo>
                    <a:cubicBezTo>
                      <a:pt x="221" y="237"/>
                      <a:pt x="222" y="219"/>
                      <a:pt x="222" y="219"/>
                    </a:cubicBezTo>
                    <a:cubicBezTo>
                      <a:pt x="222" y="132"/>
                      <a:pt x="222" y="132"/>
                      <a:pt x="222" y="132"/>
                    </a:cubicBezTo>
                    <a:cubicBezTo>
                      <a:pt x="222" y="92"/>
                      <a:pt x="222" y="49"/>
                      <a:pt x="222" y="17"/>
                    </a:cubicBezTo>
                    <a:cubicBezTo>
                      <a:pt x="202" y="11"/>
                      <a:pt x="184" y="6"/>
                      <a:pt x="169" y="0"/>
                    </a:cubicBezTo>
                    <a:cubicBezTo>
                      <a:pt x="169" y="28"/>
                      <a:pt x="169" y="74"/>
                      <a:pt x="169" y="132"/>
                    </a:cubicBezTo>
                    <a:cubicBezTo>
                      <a:pt x="169" y="230"/>
                      <a:pt x="169" y="230"/>
                      <a:pt x="169" y="230"/>
                    </a:cubicBezTo>
                    <a:cubicBezTo>
                      <a:pt x="169" y="230"/>
                      <a:pt x="170" y="246"/>
                      <a:pt x="164" y="257"/>
                    </a:cubicBezTo>
                    <a:cubicBezTo>
                      <a:pt x="156" y="272"/>
                      <a:pt x="124" y="285"/>
                      <a:pt x="99" y="292"/>
                    </a:cubicBezTo>
                    <a:cubicBezTo>
                      <a:pt x="95" y="292"/>
                      <a:pt x="65" y="301"/>
                      <a:pt x="57" y="295"/>
                    </a:cubicBezTo>
                    <a:cubicBezTo>
                      <a:pt x="55" y="293"/>
                      <a:pt x="52" y="289"/>
                      <a:pt x="51" y="287"/>
                    </a:cubicBezTo>
                    <a:cubicBezTo>
                      <a:pt x="50" y="285"/>
                      <a:pt x="50" y="283"/>
                      <a:pt x="48" y="284"/>
                    </a:cubicBezTo>
                    <a:cubicBezTo>
                      <a:pt x="47" y="285"/>
                      <a:pt x="46" y="286"/>
                      <a:pt x="47" y="288"/>
                    </a:cubicBezTo>
                    <a:cubicBezTo>
                      <a:pt x="48" y="291"/>
                      <a:pt x="51" y="294"/>
                      <a:pt x="54" y="297"/>
                    </a:cubicBezTo>
                    <a:cubicBezTo>
                      <a:pt x="45" y="296"/>
                      <a:pt x="37" y="293"/>
                      <a:pt x="33" y="285"/>
                    </a:cubicBezTo>
                    <a:cubicBezTo>
                      <a:pt x="33" y="284"/>
                      <a:pt x="32" y="282"/>
                      <a:pt x="31" y="283"/>
                    </a:cubicBezTo>
                    <a:cubicBezTo>
                      <a:pt x="30" y="283"/>
                      <a:pt x="29" y="284"/>
                      <a:pt x="29" y="285"/>
                    </a:cubicBezTo>
                    <a:cubicBezTo>
                      <a:pt x="29" y="286"/>
                      <a:pt x="29" y="286"/>
                      <a:pt x="29" y="287"/>
                    </a:cubicBezTo>
                    <a:cubicBezTo>
                      <a:pt x="34" y="295"/>
                      <a:pt x="41" y="299"/>
                      <a:pt x="49" y="301"/>
                    </a:cubicBezTo>
                    <a:cubicBezTo>
                      <a:pt x="47" y="303"/>
                      <a:pt x="41" y="305"/>
                      <a:pt x="37" y="306"/>
                    </a:cubicBezTo>
                    <a:cubicBezTo>
                      <a:pt x="26" y="310"/>
                      <a:pt x="15" y="315"/>
                      <a:pt x="4" y="311"/>
                    </a:cubicBezTo>
                    <a:cubicBezTo>
                      <a:pt x="2" y="311"/>
                      <a:pt x="1" y="310"/>
                      <a:pt x="1" y="311"/>
                    </a:cubicBezTo>
                    <a:cubicBezTo>
                      <a:pt x="0" y="313"/>
                      <a:pt x="1" y="314"/>
                      <a:pt x="2" y="3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7" name="Oval 114">
                <a:extLst>
                  <a:ext uri="{FF2B5EF4-FFF2-40B4-BE49-F238E27FC236}">
                    <a16:creationId xmlns:a16="http://schemas.microsoft.com/office/drawing/2014/main" id="{858E3FCD-9C4B-4BB6-81C9-36A6D61AD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2606"/>
                <a:ext cx="32" cy="32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48" name="Freeform 115">
                <a:extLst>
                  <a:ext uri="{FF2B5EF4-FFF2-40B4-BE49-F238E27FC236}">
                    <a16:creationId xmlns:a16="http://schemas.microsoft.com/office/drawing/2014/main" id="{F15FD4FC-6E71-47AB-9BBC-96C910C5B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2580"/>
                <a:ext cx="32" cy="41"/>
              </a:xfrm>
              <a:custGeom>
                <a:avLst/>
                <a:gdLst>
                  <a:gd name="T0" fmla="*/ 91 w 19"/>
                  <a:gd name="T1" fmla="*/ 142 h 22"/>
                  <a:gd name="T2" fmla="*/ 42 w 19"/>
                  <a:gd name="T3" fmla="*/ 89 h 22"/>
                  <a:gd name="T4" fmla="*/ 0 w 19"/>
                  <a:gd name="T5" fmla="*/ 142 h 22"/>
                  <a:gd name="T6" fmla="*/ 0 w 19"/>
                  <a:gd name="T7" fmla="*/ 60 h 22"/>
                  <a:gd name="T8" fmla="*/ 42 w 19"/>
                  <a:gd name="T9" fmla="*/ 0 h 22"/>
                  <a:gd name="T10" fmla="*/ 91 w 19"/>
                  <a:gd name="T11" fmla="*/ 60 h 22"/>
                  <a:gd name="T12" fmla="*/ 91 w 19"/>
                  <a:gd name="T13" fmla="*/ 14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2">
                    <a:moveTo>
                      <a:pt x="19" y="22"/>
                    </a:moveTo>
                    <a:cubicBezTo>
                      <a:pt x="19" y="17"/>
                      <a:pt x="14" y="14"/>
                      <a:pt x="9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9" y="4"/>
                      <a:pt x="19" y="9"/>
                    </a:cubicBezTo>
                    <a:lnTo>
                      <a:pt x="19" y="22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9" name="Oval 116">
                <a:extLst>
                  <a:ext uri="{FF2B5EF4-FFF2-40B4-BE49-F238E27FC236}">
                    <a16:creationId xmlns:a16="http://schemas.microsoft.com/office/drawing/2014/main" id="{81571A18-4B69-4B71-B6F0-3B9340B8D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6" y="2612"/>
                <a:ext cx="21" cy="1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0" name="Oval 117">
                <a:extLst>
                  <a:ext uri="{FF2B5EF4-FFF2-40B4-BE49-F238E27FC236}">
                    <a16:creationId xmlns:a16="http://schemas.microsoft.com/office/drawing/2014/main" id="{B517BDA9-8E8D-4CF7-ACD0-94AAC082F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" y="2450"/>
                <a:ext cx="17" cy="16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1" name="Oval 118">
                <a:extLst>
                  <a:ext uri="{FF2B5EF4-FFF2-40B4-BE49-F238E27FC236}">
                    <a16:creationId xmlns:a16="http://schemas.microsoft.com/office/drawing/2014/main" id="{51DA6D9A-DB5D-4CEC-9427-AC21A5FD0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2453"/>
                <a:ext cx="7" cy="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2" name="Oval 119">
                <a:extLst>
                  <a:ext uri="{FF2B5EF4-FFF2-40B4-BE49-F238E27FC236}">
                    <a16:creationId xmlns:a16="http://schemas.microsoft.com/office/drawing/2014/main" id="{93585D62-1E4B-4C2C-B116-8D460B67C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881"/>
                <a:ext cx="28" cy="25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3" name="Freeform 120">
                <a:extLst>
                  <a:ext uri="{FF2B5EF4-FFF2-40B4-BE49-F238E27FC236}">
                    <a16:creationId xmlns:a16="http://schemas.microsoft.com/office/drawing/2014/main" id="{70210FD4-54FA-4F64-BA7F-3C06E96F0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866"/>
                <a:ext cx="36" cy="38"/>
              </a:xfrm>
              <a:custGeom>
                <a:avLst/>
                <a:gdLst>
                  <a:gd name="T0" fmla="*/ 29 w 21"/>
                  <a:gd name="T1" fmla="*/ 89 h 21"/>
                  <a:gd name="T2" fmla="*/ 70 w 21"/>
                  <a:gd name="T3" fmla="*/ 45 h 21"/>
                  <a:gd name="T4" fmla="*/ 106 w 21"/>
                  <a:gd name="T5" fmla="*/ 65 h 21"/>
                  <a:gd name="T6" fmla="*/ 65 w 21"/>
                  <a:gd name="T7" fmla="*/ 13 h 21"/>
                  <a:gd name="T8" fmla="*/ 41 w 21"/>
                  <a:gd name="T9" fmla="*/ 0 h 21"/>
                  <a:gd name="T10" fmla="*/ 0 w 21"/>
                  <a:gd name="T11" fmla="*/ 43 h 21"/>
                  <a:gd name="T12" fmla="*/ 45 w 21"/>
                  <a:gd name="T13" fmla="*/ 125 h 21"/>
                  <a:gd name="T14" fmla="*/ 45 w 21"/>
                  <a:gd name="T15" fmla="*/ 125 h 21"/>
                  <a:gd name="T16" fmla="*/ 29 w 21"/>
                  <a:gd name="T17" fmla="*/ 89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1">
                    <a:moveTo>
                      <a:pt x="6" y="15"/>
                    </a:moveTo>
                    <a:cubicBezTo>
                      <a:pt x="6" y="11"/>
                      <a:pt x="10" y="8"/>
                      <a:pt x="14" y="8"/>
                    </a:cubicBezTo>
                    <a:cubicBezTo>
                      <a:pt x="17" y="8"/>
                      <a:pt x="20" y="9"/>
                      <a:pt x="21" y="11"/>
                    </a:cubicBezTo>
                    <a:cubicBezTo>
                      <a:pt x="19" y="8"/>
                      <a:pt x="16" y="3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3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6" y="17"/>
                      <a:pt x="6" y="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4" name="Oval 121">
                <a:extLst>
                  <a:ext uri="{FF2B5EF4-FFF2-40B4-BE49-F238E27FC236}">
                    <a16:creationId xmlns:a16="http://schemas.microsoft.com/office/drawing/2014/main" id="{6CF5F438-F26A-4588-8780-B68A9B7F7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" y="2886"/>
                <a:ext cx="14" cy="15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5" name="Oval 122">
                <a:extLst>
                  <a:ext uri="{FF2B5EF4-FFF2-40B4-BE49-F238E27FC236}">
                    <a16:creationId xmlns:a16="http://schemas.microsoft.com/office/drawing/2014/main" id="{167C57FD-CD60-4354-B6D9-33FAED9BE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2818"/>
                <a:ext cx="18" cy="16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6" name="Oval 123">
                <a:extLst>
                  <a:ext uri="{FF2B5EF4-FFF2-40B4-BE49-F238E27FC236}">
                    <a16:creationId xmlns:a16="http://schemas.microsoft.com/office/drawing/2014/main" id="{07F3D851-8853-44EB-AD18-403E19733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" y="2823"/>
                <a:ext cx="7" cy="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7" name="Oval 124">
                <a:extLst>
                  <a:ext uri="{FF2B5EF4-FFF2-40B4-BE49-F238E27FC236}">
                    <a16:creationId xmlns:a16="http://schemas.microsoft.com/office/drawing/2014/main" id="{C896101D-FF21-4C8C-AEBC-0E91FE653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774"/>
                <a:ext cx="19" cy="16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8" name="Oval 125">
                <a:extLst>
                  <a:ext uri="{FF2B5EF4-FFF2-40B4-BE49-F238E27FC236}">
                    <a16:creationId xmlns:a16="http://schemas.microsoft.com/office/drawing/2014/main" id="{1F4EA520-BB34-47C1-A7D6-5229D350E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3" y="2779"/>
                <a:ext cx="9" cy="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9" name="Freeform 126">
                <a:extLst>
                  <a:ext uri="{FF2B5EF4-FFF2-40B4-BE49-F238E27FC236}">
                    <a16:creationId xmlns:a16="http://schemas.microsoft.com/office/drawing/2014/main" id="{CEDF3785-3978-4230-ADF2-B3A850CF4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316"/>
                <a:ext cx="298" cy="303"/>
              </a:xfrm>
              <a:custGeom>
                <a:avLst/>
                <a:gdLst>
                  <a:gd name="T0" fmla="*/ 785 w 173"/>
                  <a:gd name="T1" fmla="*/ 1021 h 165"/>
                  <a:gd name="T2" fmla="*/ 884 w 173"/>
                  <a:gd name="T3" fmla="*/ 960 h 165"/>
                  <a:gd name="T4" fmla="*/ 801 w 173"/>
                  <a:gd name="T5" fmla="*/ 725 h 165"/>
                  <a:gd name="T6" fmla="*/ 694 w 173"/>
                  <a:gd name="T7" fmla="*/ 0 h 165"/>
                  <a:gd name="T8" fmla="*/ 617 w 173"/>
                  <a:gd name="T9" fmla="*/ 31 h 165"/>
                  <a:gd name="T10" fmla="*/ 706 w 173"/>
                  <a:gd name="T11" fmla="*/ 593 h 165"/>
                  <a:gd name="T12" fmla="*/ 686 w 173"/>
                  <a:gd name="T13" fmla="*/ 613 h 165"/>
                  <a:gd name="T14" fmla="*/ 624 w 173"/>
                  <a:gd name="T15" fmla="*/ 569 h 165"/>
                  <a:gd name="T16" fmla="*/ 599 w 173"/>
                  <a:gd name="T17" fmla="*/ 525 h 165"/>
                  <a:gd name="T18" fmla="*/ 572 w 173"/>
                  <a:gd name="T19" fmla="*/ 415 h 165"/>
                  <a:gd name="T20" fmla="*/ 517 w 173"/>
                  <a:gd name="T21" fmla="*/ 415 h 165"/>
                  <a:gd name="T22" fmla="*/ 531 w 173"/>
                  <a:gd name="T23" fmla="*/ 496 h 165"/>
                  <a:gd name="T24" fmla="*/ 510 w 173"/>
                  <a:gd name="T25" fmla="*/ 520 h 165"/>
                  <a:gd name="T26" fmla="*/ 486 w 173"/>
                  <a:gd name="T27" fmla="*/ 512 h 165"/>
                  <a:gd name="T28" fmla="*/ 460 w 173"/>
                  <a:gd name="T29" fmla="*/ 483 h 165"/>
                  <a:gd name="T30" fmla="*/ 455 w 173"/>
                  <a:gd name="T31" fmla="*/ 428 h 165"/>
                  <a:gd name="T32" fmla="*/ 394 w 173"/>
                  <a:gd name="T33" fmla="*/ 422 h 165"/>
                  <a:gd name="T34" fmla="*/ 403 w 173"/>
                  <a:gd name="T35" fmla="*/ 496 h 165"/>
                  <a:gd name="T36" fmla="*/ 389 w 173"/>
                  <a:gd name="T37" fmla="*/ 520 h 165"/>
                  <a:gd name="T38" fmla="*/ 0 w 173"/>
                  <a:gd name="T39" fmla="*/ 823 h 165"/>
                  <a:gd name="T40" fmla="*/ 5 w 173"/>
                  <a:gd name="T41" fmla="*/ 999 h 165"/>
                  <a:gd name="T42" fmla="*/ 431 w 173"/>
                  <a:gd name="T43" fmla="*/ 624 h 165"/>
                  <a:gd name="T44" fmla="*/ 784 w 173"/>
                  <a:gd name="T45" fmla="*/ 1016 h 165"/>
                  <a:gd name="T46" fmla="*/ 785 w 173"/>
                  <a:gd name="T47" fmla="*/ 102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3" h="165">
                    <a:moveTo>
                      <a:pt x="154" y="165"/>
                    </a:moveTo>
                    <a:cubicBezTo>
                      <a:pt x="160" y="161"/>
                      <a:pt x="166" y="158"/>
                      <a:pt x="173" y="155"/>
                    </a:cubicBezTo>
                    <a:cubicBezTo>
                      <a:pt x="171" y="149"/>
                      <a:pt x="161" y="137"/>
                      <a:pt x="157" y="117"/>
                    </a:cubicBezTo>
                    <a:cubicBezTo>
                      <a:pt x="147" y="80"/>
                      <a:pt x="142" y="19"/>
                      <a:pt x="136" y="0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8" y="28"/>
                      <a:pt x="136" y="76"/>
                      <a:pt x="138" y="96"/>
                    </a:cubicBezTo>
                    <a:cubicBezTo>
                      <a:pt x="139" y="99"/>
                      <a:pt x="138" y="102"/>
                      <a:pt x="134" y="99"/>
                    </a:cubicBezTo>
                    <a:cubicBezTo>
                      <a:pt x="131" y="97"/>
                      <a:pt x="127" y="94"/>
                      <a:pt x="122" y="92"/>
                    </a:cubicBezTo>
                    <a:cubicBezTo>
                      <a:pt x="121" y="91"/>
                      <a:pt x="118" y="89"/>
                      <a:pt x="117" y="85"/>
                    </a:cubicBezTo>
                    <a:cubicBezTo>
                      <a:pt x="114" y="78"/>
                      <a:pt x="113" y="70"/>
                      <a:pt x="112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2" y="71"/>
                      <a:pt x="103" y="75"/>
                      <a:pt x="104" y="80"/>
                    </a:cubicBezTo>
                    <a:cubicBezTo>
                      <a:pt x="104" y="81"/>
                      <a:pt x="104" y="85"/>
                      <a:pt x="100" y="84"/>
                    </a:cubicBezTo>
                    <a:cubicBezTo>
                      <a:pt x="99" y="84"/>
                      <a:pt x="97" y="83"/>
                      <a:pt x="95" y="83"/>
                    </a:cubicBezTo>
                    <a:cubicBezTo>
                      <a:pt x="93" y="83"/>
                      <a:pt x="90" y="83"/>
                      <a:pt x="90" y="78"/>
                    </a:cubicBezTo>
                    <a:cubicBezTo>
                      <a:pt x="89" y="75"/>
                      <a:pt x="89" y="71"/>
                      <a:pt x="89" y="69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8" y="72"/>
                      <a:pt x="79" y="76"/>
                      <a:pt x="79" y="80"/>
                    </a:cubicBezTo>
                    <a:cubicBezTo>
                      <a:pt x="79" y="83"/>
                      <a:pt x="77" y="84"/>
                      <a:pt x="76" y="84"/>
                    </a:cubicBezTo>
                    <a:cubicBezTo>
                      <a:pt x="46" y="88"/>
                      <a:pt x="21" y="103"/>
                      <a:pt x="0" y="133"/>
                    </a:cubicBezTo>
                    <a:cubicBezTo>
                      <a:pt x="1" y="161"/>
                      <a:pt x="1" y="161"/>
                      <a:pt x="1" y="161"/>
                    </a:cubicBezTo>
                    <a:cubicBezTo>
                      <a:pt x="17" y="129"/>
                      <a:pt x="49" y="106"/>
                      <a:pt x="84" y="101"/>
                    </a:cubicBezTo>
                    <a:cubicBezTo>
                      <a:pt x="118" y="97"/>
                      <a:pt x="148" y="142"/>
                      <a:pt x="153" y="164"/>
                    </a:cubicBezTo>
                    <a:lnTo>
                      <a:pt x="154" y="165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0" name="Freeform 127">
                <a:extLst>
                  <a:ext uri="{FF2B5EF4-FFF2-40B4-BE49-F238E27FC236}">
                    <a16:creationId xmlns:a16="http://schemas.microsoft.com/office/drawing/2014/main" id="{F6C41874-A484-4D6F-ABFC-A4BA598D9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1329"/>
                <a:ext cx="69" cy="259"/>
              </a:xfrm>
              <a:custGeom>
                <a:avLst/>
                <a:gdLst>
                  <a:gd name="T0" fmla="*/ 91 w 40"/>
                  <a:gd name="T1" fmla="*/ 850 h 141"/>
                  <a:gd name="T2" fmla="*/ 205 w 40"/>
                  <a:gd name="T3" fmla="*/ 37 h 141"/>
                  <a:gd name="T4" fmla="*/ 135 w 40"/>
                  <a:gd name="T5" fmla="*/ 0 h 141"/>
                  <a:gd name="T6" fmla="*/ 0 w 40"/>
                  <a:gd name="T7" fmla="*/ 874 h 141"/>
                  <a:gd name="T8" fmla="*/ 91 w 40"/>
                  <a:gd name="T9" fmla="*/ 85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1">
                    <a:moveTo>
                      <a:pt x="18" y="137"/>
                    </a:moveTo>
                    <a:cubicBezTo>
                      <a:pt x="24" y="111"/>
                      <a:pt x="37" y="17"/>
                      <a:pt x="40" y="6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9" y="27"/>
                      <a:pt x="5" y="119"/>
                      <a:pt x="0" y="141"/>
                    </a:cubicBezTo>
                    <a:cubicBezTo>
                      <a:pt x="7" y="139"/>
                      <a:pt x="13" y="138"/>
                      <a:pt x="18" y="13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1" name="Freeform 128">
                <a:extLst>
                  <a:ext uri="{FF2B5EF4-FFF2-40B4-BE49-F238E27FC236}">
                    <a16:creationId xmlns:a16="http://schemas.microsoft.com/office/drawing/2014/main" id="{99379C60-2EB9-4600-B78B-08DC73551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439"/>
                <a:ext cx="326" cy="160"/>
              </a:xfrm>
              <a:custGeom>
                <a:avLst/>
                <a:gdLst>
                  <a:gd name="T0" fmla="*/ 395 w 189"/>
                  <a:gd name="T1" fmla="*/ 97 h 87"/>
                  <a:gd name="T2" fmla="*/ 381 w 189"/>
                  <a:gd name="T3" fmla="*/ 94 h 87"/>
                  <a:gd name="T4" fmla="*/ 385 w 189"/>
                  <a:gd name="T5" fmla="*/ 13 h 87"/>
                  <a:gd name="T6" fmla="*/ 340 w 189"/>
                  <a:gd name="T7" fmla="*/ 13 h 87"/>
                  <a:gd name="T8" fmla="*/ 328 w 189"/>
                  <a:gd name="T9" fmla="*/ 94 h 87"/>
                  <a:gd name="T10" fmla="*/ 312 w 189"/>
                  <a:gd name="T11" fmla="*/ 118 h 87"/>
                  <a:gd name="T12" fmla="*/ 276 w 189"/>
                  <a:gd name="T13" fmla="*/ 125 h 87"/>
                  <a:gd name="T14" fmla="*/ 262 w 189"/>
                  <a:gd name="T15" fmla="*/ 105 h 87"/>
                  <a:gd name="T16" fmla="*/ 288 w 189"/>
                  <a:gd name="T17" fmla="*/ 0 h 87"/>
                  <a:gd name="T18" fmla="*/ 233 w 189"/>
                  <a:gd name="T19" fmla="*/ 0 h 87"/>
                  <a:gd name="T20" fmla="*/ 200 w 189"/>
                  <a:gd name="T21" fmla="*/ 136 h 87"/>
                  <a:gd name="T22" fmla="*/ 176 w 189"/>
                  <a:gd name="T23" fmla="*/ 178 h 87"/>
                  <a:gd name="T24" fmla="*/ 0 w 189"/>
                  <a:gd name="T25" fmla="*/ 473 h 87"/>
                  <a:gd name="T26" fmla="*/ 36 w 189"/>
                  <a:gd name="T27" fmla="*/ 467 h 87"/>
                  <a:gd name="T28" fmla="*/ 66 w 189"/>
                  <a:gd name="T29" fmla="*/ 541 h 87"/>
                  <a:gd name="T30" fmla="*/ 297 w 189"/>
                  <a:gd name="T31" fmla="*/ 254 h 87"/>
                  <a:gd name="T32" fmla="*/ 481 w 189"/>
                  <a:gd name="T33" fmla="*/ 213 h 87"/>
                  <a:gd name="T34" fmla="*/ 837 w 189"/>
                  <a:gd name="T35" fmla="*/ 327 h 87"/>
                  <a:gd name="T36" fmla="*/ 878 w 189"/>
                  <a:gd name="T37" fmla="*/ 362 h 87"/>
                  <a:gd name="T38" fmla="*/ 914 w 189"/>
                  <a:gd name="T39" fmla="*/ 392 h 87"/>
                  <a:gd name="T40" fmla="*/ 969 w 189"/>
                  <a:gd name="T41" fmla="*/ 326 h 87"/>
                  <a:gd name="T42" fmla="*/ 395 w 189"/>
                  <a:gd name="T43" fmla="*/ 97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9" h="87">
                    <a:moveTo>
                      <a:pt x="77" y="16"/>
                    </a:moveTo>
                    <a:cubicBezTo>
                      <a:pt x="76" y="17"/>
                      <a:pt x="74" y="18"/>
                      <a:pt x="74" y="15"/>
                    </a:cubicBezTo>
                    <a:cubicBezTo>
                      <a:pt x="74" y="11"/>
                      <a:pt x="74" y="6"/>
                      <a:pt x="7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5"/>
                      <a:pt x="65" y="11"/>
                      <a:pt x="64" y="15"/>
                    </a:cubicBezTo>
                    <a:cubicBezTo>
                      <a:pt x="63" y="18"/>
                      <a:pt x="62" y="19"/>
                      <a:pt x="61" y="19"/>
                    </a:cubicBezTo>
                    <a:cubicBezTo>
                      <a:pt x="58" y="19"/>
                      <a:pt x="56" y="20"/>
                      <a:pt x="54" y="20"/>
                    </a:cubicBezTo>
                    <a:cubicBezTo>
                      <a:pt x="53" y="21"/>
                      <a:pt x="51" y="20"/>
                      <a:pt x="51" y="17"/>
                    </a:cubicBezTo>
                    <a:cubicBezTo>
                      <a:pt x="52" y="11"/>
                      <a:pt x="54" y="4"/>
                      <a:pt x="5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4"/>
                      <a:pt x="41" y="14"/>
                      <a:pt x="39" y="22"/>
                    </a:cubicBezTo>
                    <a:cubicBezTo>
                      <a:pt x="38" y="25"/>
                      <a:pt x="36" y="28"/>
                      <a:pt x="34" y="29"/>
                    </a:cubicBezTo>
                    <a:cubicBezTo>
                      <a:pt x="16" y="41"/>
                      <a:pt x="4" y="66"/>
                      <a:pt x="0" y="76"/>
                    </a:cubicBezTo>
                    <a:cubicBezTo>
                      <a:pt x="3" y="76"/>
                      <a:pt x="6" y="75"/>
                      <a:pt x="7" y="75"/>
                    </a:cubicBezTo>
                    <a:cubicBezTo>
                      <a:pt x="10" y="75"/>
                      <a:pt x="12" y="81"/>
                      <a:pt x="13" y="87"/>
                    </a:cubicBezTo>
                    <a:cubicBezTo>
                      <a:pt x="20" y="73"/>
                      <a:pt x="37" y="52"/>
                      <a:pt x="58" y="41"/>
                    </a:cubicBezTo>
                    <a:cubicBezTo>
                      <a:pt x="70" y="36"/>
                      <a:pt x="84" y="34"/>
                      <a:pt x="94" y="34"/>
                    </a:cubicBezTo>
                    <a:cubicBezTo>
                      <a:pt x="120" y="36"/>
                      <a:pt x="147" y="41"/>
                      <a:pt x="163" y="53"/>
                    </a:cubicBezTo>
                    <a:cubicBezTo>
                      <a:pt x="166" y="55"/>
                      <a:pt x="169" y="55"/>
                      <a:pt x="171" y="58"/>
                    </a:cubicBezTo>
                    <a:cubicBezTo>
                      <a:pt x="172" y="60"/>
                      <a:pt x="176" y="64"/>
                      <a:pt x="178" y="63"/>
                    </a:cubicBezTo>
                    <a:cubicBezTo>
                      <a:pt x="184" y="63"/>
                      <a:pt x="189" y="52"/>
                      <a:pt x="189" y="52"/>
                    </a:cubicBezTo>
                    <a:cubicBezTo>
                      <a:pt x="166" y="21"/>
                      <a:pt x="106" y="12"/>
                      <a:pt x="77" y="16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2" name="Freeform 129">
                <a:extLst>
                  <a:ext uri="{FF2B5EF4-FFF2-40B4-BE49-F238E27FC236}">
                    <a16:creationId xmlns:a16="http://schemas.microsoft.com/office/drawing/2014/main" id="{0B9AE05E-179E-40A8-A3F6-99B2E7540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512"/>
                <a:ext cx="57" cy="133"/>
              </a:xfrm>
              <a:custGeom>
                <a:avLst/>
                <a:gdLst>
                  <a:gd name="T0" fmla="*/ 0 w 33"/>
                  <a:gd name="T1" fmla="*/ 454 h 72"/>
                  <a:gd name="T2" fmla="*/ 143 w 33"/>
                  <a:gd name="T3" fmla="*/ 246 h 72"/>
                  <a:gd name="T4" fmla="*/ 155 w 33"/>
                  <a:gd name="T5" fmla="*/ 0 h 72"/>
                  <a:gd name="T6" fmla="*/ 143 w 33"/>
                  <a:gd name="T7" fmla="*/ 327 h 72"/>
                  <a:gd name="T8" fmla="*/ 0 w 33"/>
                  <a:gd name="T9" fmla="*/ 45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72"/>
                    </a:moveTo>
                    <a:cubicBezTo>
                      <a:pt x="14" y="64"/>
                      <a:pt x="27" y="56"/>
                      <a:pt x="28" y="39"/>
                    </a:cubicBezTo>
                    <a:cubicBezTo>
                      <a:pt x="30" y="22"/>
                      <a:pt x="30" y="0"/>
                      <a:pt x="30" y="0"/>
                    </a:cubicBezTo>
                    <a:cubicBezTo>
                      <a:pt x="31" y="17"/>
                      <a:pt x="33" y="38"/>
                      <a:pt x="28" y="52"/>
                    </a:cubicBezTo>
                    <a:cubicBezTo>
                      <a:pt x="24" y="63"/>
                      <a:pt x="0" y="72"/>
                      <a:pt x="0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3" name="Freeform 130">
                <a:extLst>
                  <a:ext uri="{FF2B5EF4-FFF2-40B4-BE49-F238E27FC236}">
                    <a16:creationId xmlns:a16="http://schemas.microsoft.com/office/drawing/2014/main" id="{DE4121FF-68AD-4CB1-8226-0A9C9E24E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152"/>
                <a:ext cx="61" cy="320"/>
              </a:xfrm>
              <a:custGeom>
                <a:avLst/>
                <a:gdLst>
                  <a:gd name="T0" fmla="*/ 0 w 35"/>
                  <a:gd name="T1" fmla="*/ 0 h 174"/>
                  <a:gd name="T2" fmla="*/ 171 w 35"/>
                  <a:gd name="T3" fmla="*/ 61 h 174"/>
                  <a:gd name="T4" fmla="*/ 176 w 35"/>
                  <a:gd name="T5" fmla="*/ 1076 h 174"/>
                  <a:gd name="T6" fmla="*/ 143 w 35"/>
                  <a:gd name="T7" fmla="*/ 1024 h 174"/>
                  <a:gd name="T8" fmla="*/ 94 w 35"/>
                  <a:gd name="T9" fmla="*/ 132 h 174"/>
                  <a:gd name="T10" fmla="*/ 0 w 35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74">
                    <a:moveTo>
                      <a:pt x="0" y="0"/>
                    </a:moveTo>
                    <a:cubicBezTo>
                      <a:pt x="14" y="5"/>
                      <a:pt x="30" y="10"/>
                      <a:pt x="32" y="10"/>
                    </a:cubicBezTo>
                    <a:cubicBezTo>
                      <a:pt x="35" y="9"/>
                      <a:pt x="33" y="173"/>
                      <a:pt x="33" y="173"/>
                    </a:cubicBezTo>
                    <a:cubicBezTo>
                      <a:pt x="31" y="174"/>
                      <a:pt x="27" y="168"/>
                      <a:pt x="27" y="165"/>
                    </a:cubicBezTo>
                    <a:cubicBezTo>
                      <a:pt x="26" y="162"/>
                      <a:pt x="26" y="38"/>
                      <a:pt x="18" y="21"/>
                    </a:cubicBezTo>
                    <a:cubicBezTo>
                      <a:pt x="10" y="4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4" name="Freeform 131">
                <a:extLst>
                  <a:ext uri="{FF2B5EF4-FFF2-40B4-BE49-F238E27FC236}">
                    <a16:creationId xmlns:a16="http://schemas.microsoft.com/office/drawing/2014/main" id="{C6995A12-1DD4-400B-A2A5-1D975FA49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488"/>
                <a:ext cx="80" cy="67"/>
              </a:xfrm>
              <a:custGeom>
                <a:avLst/>
                <a:gdLst>
                  <a:gd name="T0" fmla="*/ 0 w 46"/>
                  <a:gd name="T1" fmla="*/ 52 h 36"/>
                  <a:gd name="T2" fmla="*/ 70 w 46"/>
                  <a:gd name="T3" fmla="*/ 32 h 36"/>
                  <a:gd name="T4" fmla="*/ 122 w 46"/>
                  <a:gd name="T5" fmla="*/ 7 h 36"/>
                  <a:gd name="T6" fmla="*/ 242 w 46"/>
                  <a:gd name="T7" fmla="*/ 37 h 36"/>
                  <a:gd name="T8" fmla="*/ 242 w 46"/>
                  <a:gd name="T9" fmla="*/ 233 h 36"/>
                  <a:gd name="T10" fmla="*/ 143 w 46"/>
                  <a:gd name="T11" fmla="*/ 65 h 36"/>
                  <a:gd name="T12" fmla="*/ 94 w 46"/>
                  <a:gd name="T13" fmla="*/ 60 h 36"/>
                  <a:gd name="T14" fmla="*/ 21 w 46"/>
                  <a:gd name="T15" fmla="*/ 6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6">
                    <a:moveTo>
                      <a:pt x="0" y="8"/>
                    </a:moveTo>
                    <a:cubicBezTo>
                      <a:pt x="4" y="7"/>
                      <a:pt x="9" y="6"/>
                      <a:pt x="13" y="5"/>
                    </a:cubicBezTo>
                    <a:cubicBezTo>
                      <a:pt x="16" y="4"/>
                      <a:pt x="20" y="0"/>
                      <a:pt x="23" y="1"/>
                    </a:cubicBezTo>
                    <a:cubicBezTo>
                      <a:pt x="30" y="1"/>
                      <a:pt x="39" y="6"/>
                      <a:pt x="46" y="6"/>
                    </a:cubicBezTo>
                    <a:cubicBezTo>
                      <a:pt x="44" y="15"/>
                      <a:pt x="46" y="26"/>
                      <a:pt x="46" y="36"/>
                    </a:cubicBezTo>
                    <a:cubicBezTo>
                      <a:pt x="46" y="27"/>
                      <a:pt x="37" y="12"/>
                      <a:pt x="27" y="10"/>
                    </a:cubicBezTo>
                    <a:cubicBezTo>
                      <a:pt x="23" y="9"/>
                      <a:pt x="22" y="10"/>
                      <a:pt x="18" y="9"/>
                    </a:cubicBezTo>
                    <a:cubicBezTo>
                      <a:pt x="14" y="9"/>
                      <a:pt x="9" y="9"/>
                      <a:pt x="4" y="9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5" name="Freeform 132">
                <a:extLst>
                  <a:ext uri="{FF2B5EF4-FFF2-40B4-BE49-F238E27FC236}">
                    <a16:creationId xmlns:a16="http://schemas.microsoft.com/office/drawing/2014/main" id="{29ADDFE7-E994-4A81-A5AB-0F137EFB8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612"/>
                <a:ext cx="38" cy="38"/>
              </a:xfrm>
              <a:custGeom>
                <a:avLst/>
                <a:gdLst>
                  <a:gd name="T0" fmla="*/ 0 w 22"/>
                  <a:gd name="T1" fmla="*/ 78 h 21"/>
                  <a:gd name="T2" fmla="*/ 78 w 22"/>
                  <a:gd name="T3" fmla="*/ 81 h 21"/>
                  <a:gd name="T4" fmla="*/ 93 w 22"/>
                  <a:gd name="T5" fmla="*/ 0 h 21"/>
                  <a:gd name="T6" fmla="*/ 98 w 22"/>
                  <a:gd name="T7" fmla="*/ 89 h 21"/>
                  <a:gd name="T8" fmla="*/ 21 w 22"/>
                  <a:gd name="T9" fmla="*/ 10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4" y="17"/>
                      <a:pt x="11" y="17"/>
                      <a:pt x="15" y="14"/>
                    </a:cubicBezTo>
                    <a:cubicBezTo>
                      <a:pt x="19" y="10"/>
                      <a:pt x="18" y="5"/>
                      <a:pt x="18" y="0"/>
                    </a:cubicBezTo>
                    <a:cubicBezTo>
                      <a:pt x="18" y="5"/>
                      <a:pt x="22" y="9"/>
                      <a:pt x="19" y="15"/>
                    </a:cubicBezTo>
                    <a:cubicBezTo>
                      <a:pt x="16" y="21"/>
                      <a:pt x="9" y="18"/>
                      <a:pt x="4" y="17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6" name="Freeform 133">
                <a:extLst>
                  <a:ext uri="{FF2B5EF4-FFF2-40B4-BE49-F238E27FC236}">
                    <a16:creationId xmlns:a16="http://schemas.microsoft.com/office/drawing/2014/main" id="{ABF5E96D-0C88-406F-8AF8-363E4FB7A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884"/>
                <a:ext cx="38" cy="39"/>
              </a:xfrm>
              <a:custGeom>
                <a:avLst/>
                <a:gdLst>
                  <a:gd name="T0" fmla="*/ 0 w 22"/>
                  <a:gd name="T1" fmla="*/ 84 h 21"/>
                  <a:gd name="T2" fmla="*/ 78 w 22"/>
                  <a:gd name="T3" fmla="*/ 89 h 21"/>
                  <a:gd name="T4" fmla="*/ 93 w 22"/>
                  <a:gd name="T5" fmla="*/ 0 h 21"/>
                  <a:gd name="T6" fmla="*/ 98 w 22"/>
                  <a:gd name="T7" fmla="*/ 97 h 21"/>
                  <a:gd name="T8" fmla="*/ 21 w 22"/>
                  <a:gd name="T9" fmla="*/ 11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4" y="17"/>
                      <a:pt x="11" y="17"/>
                      <a:pt x="15" y="14"/>
                    </a:cubicBezTo>
                    <a:cubicBezTo>
                      <a:pt x="19" y="10"/>
                      <a:pt x="18" y="5"/>
                      <a:pt x="18" y="0"/>
                    </a:cubicBezTo>
                    <a:cubicBezTo>
                      <a:pt x="18" y="5"/>
                      <a:pt x="22" y="9"/>
                      <a:pt x="19" y="15"/>
                    </a:cubicBezTo>
                    <a:cubicBezTo>
                      <a:pt x="16" y="21"/>
                      <a:pt x="9" y="18"/>
                      <a:pt x="4" y="17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7" name="Freeform 134">
                <a:extLst>
                  <a:ext uri="{FF2B5EF4-FFF2-40B4-BE49-F238E27FC236}">
                    <a16:creationId xmlns:a16="http://schemas.microsoft.com/office/drawing/2014/main" id="{58F1AFB9-F6ED-458E-B8CE-B3B192CFC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750"/>
                <a:ext cx="348" cy="438"/>
              </a:xfrm>
              <a:custGeom>
                <a:avLst/>
                <a:gdLst>
                  <a:gd name="T0" fmla="*/ 525 w 202"/>
                  <a:gd name="T1" fmla="*/ 88 h 238"/>
                  <a:gd name="T2" fmla="*/ 469 w 202"/>
                  <a:gd name="T3" fmla="*/ 7 h 238"/>
                  <a:gd name="T4" fmla="*/ 276 w 202"/>
                  <a:gd name="T5" fmla="*/ 20 h 238"/>
                  <a:gd name="T6" fmla="*/ 250 w 202"/>
                  <a:gd name="T7" fmla="*/ 133 h 238"/>
                  <a:gd name="T8" fmla="*/ 190 w 202"/>
                  <a:gd name="T9" fmla="*/ 206 h 238"/>
                  <a:gd name="T10" fmla="*/ 83 w 202"/>
                  <a:gd name="T11" fmla="*/ 379 h 238"/>
                  <a:gd name="T12" fmla="*/ 50 w 202"/>
                  <a:gd name="T13" fmla="*/ 755 h 238"/>
                  <a:gd name="T14" fmla="*/ 86 w 202"/>
                  <a:gd name="T15" fmla="*/ 904 h 238"/>
                  <a:gd name="T16" fmla="*/ 86 w 202"/>
                  <a:gd name="T17" fmla="*/ 904 h 238"/>
                  <a:gd name="T18" fmla="*/ 91 w 202"/>
                  <a:gd name="T19" fmla="*/ 948 h 238"/>
                  <a:gd name="T20" fmla="*/ 91 w 202"/>
                  <a:gd name="T21" fmla="*/ 959 h 238"/>
                  <a:gd name="T22" fmla="*/ 62 w 202"/>
                  <a:gd name="T23" fmla="*/ 1040 h 238"/>
                  <a:gd name="T24" fmla="*/ 57 w 202"/>
                  <a:gd name="T25" fmla="*/ 1040 h 238"/>
                  <a:gd name="T26" fmla="*/ 62 w 202"/>
                  <a:gd name="T27" fmla="*/ 1104 h 238"/>
                  <a:gd name="T28" fmla="*/ 57 w 202"/>
                  <a:gd name="T29" fmla="*/ 1113 h 238"/>
                  <a:gd name="T30" fmla="*/ 0 w 202"/>
                  <a:gd name="T31" fmla="*/ 1172 h 238"/>
                  <a:gd name="T32" fmla="*/ 102 w 202"/>
                  <a:gd name="T33" fmla="*/ 1266 h 238"/>
                  <a:gd name="T34" fmla="*/ 525 w 202"/>
                  <a:gd name="T35" fmla="*/ 1432 h 238"/>
                  <a:gd name="T36" fmla="*/ 899 w 202"/>
                  <a:gd name="T37" fmla="*/ 1439 h 238"/>
                  <a:gd name="T38" fmla="*/ 941 w 202"/>
                  <a:gd name="T39" fmla="*/ 786 h 238"/>
                  <a:gd name="T40" fmla="*/ 841 w 202"/>
                  <a:gd name="T41" fmla="*/ 451 h 2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2" h="238">
                    <a:moveTo>
                      <a:pt x="103" y="14"/>
                    </a:moveTo>
                    <a:cubicBezTo>
                      <a:pt x="103" y="12"/>
                      <a:pt x="93" y="1"/>
                      <a:pt x="92" y="1"/>
                    </a:cubicBezTo>
                    <a:cubicBezTo>
                      <a:pt x="91" y="0"/>
                      <a:pt x="54" y="3"/>
                      <a:pt x="54" y="3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8" y="147"/>
                      <a:pt x="18" y="149"/>
                      <a:pt x="18" y="152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17" y="161"/>
                      <a:pt x="14" y="167"/>
                      <a:pt x="12" y="167"/>
                    </a:cubicBezTo>
                    <a:cubicBezTo>
                      <a:pt x="11" y="167"/>
                      <a:pt x="11" y="167"/>
                      <a:pt x="11" y="167"/>
                    </a:cubicBezTo>
                    <a:cubicBezTo>
                      <a:pt x="13" y="170"/>
                      <a:pt x="14" y="173"/>
                      <a:pt x="12" y="177"/>
                    </a:cubicBezTo>
                    <a:cubicBezTo>
                      <a:pt x="11" y="179"/>
                      <a:pt x="11" y="179"/>
                      <a:pt x="11" y="179"/>
                    </a:cubicBezTo>
                    <a:cubicBezTo>
                      <a:pt x="8" y="183"/>
                      <a:pt x="5" y="187"/>
                      <a:pt x="0" y="188"/>
                    </a:cubicBezTo>
                    <a:cubicBezTo>
                      <a:pt x="7" y="195"/>
                      <a:pt x="14" y="200"/>
                      <a:pt x="20" y="203"/>
                    </a:cubicBezTo>
                    <a:cubicBezTo>
                      <a:pt x="41" y="214"/>
                      <a:pt x="70" y="222"/>
                      <a:pt x="103" y="230"/>
                    </a:cubicBezTo>
                    <a:cubicBezTo>
                      <a:pt x="136" y="238"/>
                      <a:pt x="161" y="238"/>
                      <a:pt x="176" y="231"/>
                    </a:cubicBezTo>
                    <a:cubicBezTo>
                      <a:pt x="199" y="220"/>
                      <a:pt x="202" y="178"/>
                      <a:pt x="184" y="126"/>
                    </a:cubicBezTo>
                    <a:cubicBezTo>
                      <a:pt x="175" y="94"/>
                      <a:pt x="164" y="72"/>
                      <a:pt x="164" y="72"/>
                    </a:cubicBezTo>
                  </a:path>
                </a:pathLst>
              </a:custGeom>
              <a:solidFill>
                <a:srgbClr val="F9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8" name="Freeform 135">
                <a:extLst>
                  <a:ext uri="{FF2B5EF4-FFF2-40B4-BE49-F238E27FC236}">
                    <a16:creationId xmlns:a16="http://schemas.microsoft.com/office/drawing/2014/main" id="{3013A5E7-7D1B-4006-8966-23BEF38140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94" y="1899"/>
                <a:ext cx="165" cy="291"/>
              </a:xfrm>
              <a:custGeom>
                <a:avLst/>
                <a:gdLst>
                  <a:gd name="T0" fmla="*/ 275 w 96"/>
                  <a:gd name="T1" fmla="*/ 600 h 158"/>
                  <a:gd name="T2" fmla="*/ 254 w 96"/>
                  <a:gd name="T3" fmla="*/ 681 h 158"/>
                  <a:gd name="T4" fmla="*/ 227 w 96"/>
                  <a:gd name="T5" fmla="*/ 713 h 158"/>
                  <a:gd name="T6" fmla="*/ 225 w 96"/>
                  <a:gd name="T7" fmla="*/ 950 h 158"/>
                  <a:gd name="T8" fmla="*/ 227 w 96"/>
                  <a:gd name="T9" fmla="*/ 950 h 158"/>
                  <a:gd name="T10" fmla="*/ 225 w 96"/>
                  <a:gd name="T11" fmla="*/ 950 h 158"/>
                  <a:gd name="T12" fmla="*/ 280 w 96"/>
                  <a:gd name="T13" fmla="*/ 847 h 158"/>
                  <a:gd name="T14" fmla="*/ 275 w 96"/>
                  <a:gd name="T15" fmla="*/ 737 h 158"/>
                  <a:gd name="T16" fmla="*/ 289 w 96"/>
                  <a:gd name="T17" fmla="*/ 632 h 158"/>
                  <a:gd name="T18" fmla="*/ 333 w 96"/>
                  <a:gd name="T19" fmla="*/ 713 h 158"/>
                  <a:gd name="T20" fmla="*/ 354 w 96"/>
                  <a:gd name="T21" fmla="*/ 718 h 158"/>
                  <a:gd name="T22" fmla="*/ 382 w 96"/>
                  <a:gd name="T23" fmla="*/ 831 h 158"/>
                  <a:gd name="T24" fmla="*/ 411 w 96"/>
                  <a:gd name="T25" fmla="*/ 890 h 158"/>
                  <a:gd name="T26" fmla="*/ 437 w 96"/>
                  <a:gd name="T27" fmla="*/ 818 h 158"/>
                  <a:gd name="T28" fmla="*/ 390 w 96"/>
                  <a:gd name="T29" fmla="*/ 781 h 158"/>
                  <a:gd name="T30" fmla="*/ 375 w 96"/>
                  <a:gd name="T31" fmla="*/ 729 h 158"/>
                  <a:gd name="T32" fmla="*/ 354 w 96"/>
                  <a:gd name="T33" fmla="*/ 624 h 158"/>
                  <a:gd name="T34" fmla="*/ 309 w 96"/>
                  <a:gd name="T35" fmla="*/ 483 h 158"/>
                  <a:gd name="T36" fmla="*/ 447 w 96"/>
                  <a:gd name="T37" fmla="*/ 698 h 158"/>
                  <a:gd name="T38" fmla="*/ 461 w 96"/>
                  <a:gd name="T39" fmla="*/ 729 h 158"/>
                  <a:gd name="T40" fmla="*/ 488 w 96"/>
                  <a:gd name="T41" fmla="*/ 726 h 158"/>
                  <a:gd name="T42" fmla="*/ 473 w 96"/>
                  <a:gd name="T43" fmla="*/ 729 h 158"/>
                  <a:gd name="T44" fmla="*/ 473 w 96"/>
                  <a:gd name="T45" fmla="*/ 718 h 158"/>
                  <a:gd name="T46" fmla="*/ 478 w 96"/>
                  <a:gd name="T47" fmla="*/ 726 h 158"/>
                  <a:gd name="T48" fmla="*/ 473 w 96"/>
                  <a:gd name="T49" fmla="*/ 718 h 158"/>
                  <a:gd name="T50" fmla="*/ 468 w 96"/>
                  <a:gd name="T51" fmla="*/ 693 h 158"/>
                  <a:gd name="T52" fmla="*/ 468 w 96"/>
                  <a:gd name="T53" fmla="*/ 698 h 158"/>
                  <a:gd name="T54" fmla="*/ 473 w 96"/>
                  <a:gd name="T55" fmla="*/ 693 h 158"/>
                  <a:gd name="T56" fmla="*/ 299 w 96"/>
                  <a:gd name="T57" fmla="*/ 418 h 158"/>
                  <a:gd name="T58" fmla="*/ 83 w 96"/>
                  <a:gd name="T59" fmla="*/ 57 h 158"/>
                  <a:gd name="T60" fmla="*/ 280 w 96"/>
                  <a:gd name="T61" fmla="*/ 431 h 158"/>
                  <a:gd name="T62" fmla="*/ 468 w 96"/>
                  <a:gd name="T63" fmla="*/ 718 h 158"/>
                  <a:gd name="T64" fmla="*/ 461 w 96"/>
                  <a:gd name="T65" fmla="*/ 713 h 158"/>
                  <a:gd name="T66" fmla="*/ 468 w 96"/>
                  <a:gd name="T67" fmla="*/ 705 h 158"/>
                  <a:gd name="T68" fmla="*/ 461 w 96"/>
                  <a:gd name="T69" fmla="*/ 698 h 158"/>
                  <a:gd name="T70" fmla="*/ 481 w 96"/>
                  <a:gd name="T71" fmla="*/ 737 h 158"/>
                  <a:gd name="T72" fmla="*/ 481 w 96"/>
                  <a:gd name="T73" fmla="*/ 737 h 158"/>
                  <a:gd name="T74" fmla="*/ 468 w 96"/>
                  <a:gd name="T75" fmla="*/ 726 h 158"/>
                  <a:gd name="T76" fmla="*/ 473 w 96"/>
                  <a:gd name="T77" fmla="*/ 726 h 158"/>
                  <a:gd name="T78" fmla="*/ 468 w 96"/>
                  <a:gd name="T79" fmla="*/ 718 h 158"/>
                  <a:gd name="T80" fmla="*/ 473 w 96"/>
                  <a:gd name="T81" fmla="*/ 726 h 158"/>
                  <a:gd name="T82" fmla="*/ 443 w 96"/>
                  <a:gd name="T83" fmla="*/ 645 h 158"/>
                  <a:gd name="T84" fmla="*/ 296 w 96"/>
                  <a:gd name="T85" fmla="*/ 573 h 158"/>
                  <a:gd name="T86" fmla="*/ 354 w 96"/>
                  <a:gd name="T87" fmla="*/ 718 h 158"/>
                  <a:gd name="T88" fmla="*/ 390 w 96"/>
                  <a:gd name="T89" fmla="*/ 807 h 158"/>
                  <a:gd name="T90" fmla="*/ 411 w 96"/>
                  <a:gd name="T91" fmla="*/ 890 h 158"/>
                  <a:gd name="T92" fmla="*/ 437 w 96"/>
                  <a:gd name="T93" fmla="*/ 847 h 158"/>
                  <a:gd name="T94" fmla="*/ 370 w 96"/>
                  <a:gd name="T95" fmla="*/ 794 h 158"/>
                  <a:gd name="T96" fmla="*/ 352 w 96"/>
                  <a:gd name="T97" fmla="*/ 726 h 158"/>
                  <a:gd name="T98" fmla="*/ 299 w 96"/>
                  <a:gd name="T99" fmla="*/ 608 h 158"/>
                  <a:gd name="T100" fmla="*/ 254 w 96"/>
                  <a:gd name="T101" fmla="*/ 729 h 158"/>
                  <a:gd name="T102" fmla="*/ 206 w 96"/>
                  <a:gd name="T103" fmla="*/ 950 h 158"/>
                  <a:gd name="T104" fmla="*/ 246 w 96"/>
                  <a:gd name="T105" fmla="*/ 950 h 158"/>
                  <a:gd name="T106" fmla="*/ 280 w 96"/>
                  <a:gd name="T107" fmla="*/ 637 h 158"/>
                  <a:gd name="T108" fmla="*/ 15 w 96"/>
                  <a:gd name="T109" fmla="*/ 7 h 158"/>
                  <a:gd name="T110" fmla="*/ 280 w 96"/>
                  <a:gd name="T111" fmla="*/ 162 h 158"/>
                  <a:gd name="T112" fmla="*/ 370 w 96"/>
                  <a:gd name="T113" fmla="*/ 142 h 158"/>
                  <a:gd name="T114" fmla="*/ 375 w 96"/>
                  <a:gd name="T115" fmla="*/ 125 h 158"/>
                  <a:gd name="T116" fmla="*/ 62 w 96"/>
                  <a:gd name="T117" fmla="*/ 81 h 1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6" h="158">
                    <a:moveTo>
                      <a:pt x="0" y="3"/>
                    </a:moveTo>
                    <a:cubicBezTo>
                      <a:pt x="3" y="6"/>
                      <a:pt x="6" y="10"/>
                      <a:pt x="9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4" y="23"/>
                      <a:pt x="25" y="33"/>
                      <a:pt x="34" y="44"/>
                    </a:cubicBezTo>
                    <a:cubicBezTo>
                      <a:pt x="43" y="54"/>
                      <a:pt x="50" y="66"/>
                      <a:pt x="52" y="75"/>
                    </a:cubicBezTo>
                    <a:cubicBezTo>
                      <a:pt x="52" y="75"/>
                      <a:pt x="52" y="75"/>
                      <a:pt x="52" y="75"/>
                    </a:cubicBezTo>
                    <a:cubicBezTo>
                      <a:pt x="52" y="80"/>
                      <a:pt x="52" y="87"/>
                      <a:pt x="52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7"/>
                      <a:pt x="52" y="99"/>
                      <a:pt x="51" y="102"/>
                    </a:cubicBezTo>
                    <a:cubicBezTo>
                      <a:pt x="51" y="103"/>
                      <a:pt x="51" y="105"/>
                      <a:pt x="51" y="106"/>
                    </a:cubicBezTo>
                    <a:cubicBezTo>
                      <a:pt x="50" y="107"/>
                      <a:pt x="50" y="108"/>
                      <a:pt x="50" y="108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0" y="108"/>
                      <a:pt x="50" y="108"/>
                      <a:pt x="50" y="108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0" y="108"/>
                      <a:pt x="50" y="108"/>
                      <a:pt x="50" y="108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48" y="109"/>
                      <a:pt x="46" y="111"/>
                      <a:pt x="45" y="114"/>
                    </a:cubicBezTo>
                    <a:cubicBezTo>
                      <a:pt x="45" y="115"/>
                      <a:pt x="44" y="117"/>
                      <a:pt x="44" y="118"/>
                    </a:cubicBezTo>
                    <a:cubicBezTo>
                      <a:pt x="44" y="121"/>
                      <a:pt x="45" y="124"/>
                      <a:pt x="46" y="126"/>
                    </a:cubicBezTo>
                    <a:cubicBezTo>
                      <a:pt x="47" y="130"/>
                      <a:pt x="47" y="134"/>
                      <a:pt x="47" y="137"/>
                    </a:cubicBezTo>
                    <a:cubicBezTo>
                      <a:pt x="47" y="142"/>
                      <a:pt x="46" y="146"/>
                      <a:pt x="45" y="149"/>
                    </a:cubicBezTo>
                    <a:cubicBezTo>
                      <a:pt x="45" y="150"/>
                      <a:pt x="44" y="151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3"/>
                      <a:pt x="44" y="153"/>
                      <a:pt x="44" y="153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3"/>
                      <a:pt x="44" y="153"/>
                      <a:pt x="44" y="153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4"/>
                      <a:pt x="44" y="154"/>
                      <a:pt x="44" y="154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4"/>
                      <a:pt x="44" y="154"/>
                      <a:pt x="44" y="154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3"/>
                      <a:pt x="44" y="153"/>
                      <a:pt x="44" y="153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3"/>
                      <a:pt x="44" y="153"/>
                      <a:pt x="44" y="153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3" y="152"/>
                    </a:cubicBezTo>
                    <a:cubicBezTo>
                      <a:pt x="42" y="152"/>
                      <a:pt x="41" y="152"/>
                      <a:pt x="40" y="152"/>
                    </a:cubicBezTo>
                    <a:cubicBezTo>
                      <a:pt x="39" y="152"/>
                      <a:pt x="38" y="152"/>
                      <a:pt x="38" y="153"/>
                    </a:cubicBezTo>
                    <a:cubicBezTo>
                      <a:pt x="37" y="154"/>
                      <a:pt x="37" y="155"/>
                      <a:pt x="38" y="155"/>
                    </a:cubicBezTo>
                    <a:cubicBezTo>
                      <a:pt x="40" y="157"/>
                      <a:pt x="42" y="158"/>
                      <a:pt x="45" y="158"/>
                    </a:cubicBezTo>
                    <a:cubicBezTo>
                      <a:pt x="46" y="158"/>
                      <a:pt x="47" y="158"/>
                      <a:pt x="49" y="157"/>
                    </a:cubicBezTo>
                    <a:cubicBezTo>
                      <a:pt x="50" y="157"/>
                      <a:pt x="51" y="156"/>
                      <a:pt x="52" y="155"/>
                    </a:cubicBezTo>
                    <a:cubicBezTo>
                      <a:pt x="52" y="154"/>
                      <a:pt x="52" y="154"/>
                      <a:pt x="52" y="154"/>
                    </a:cubicBezTo>
                    <a:cubicBezTo>
                      <a:pt x="53" y="152"/>
                      <a:pt x="55" y="145"/>
                      <a:pt x="55" y="136"/>
                    </a:cubicBezTo>
                    <a:cubicBezTo>
                      <a:pt x="55" y="132"/>
                      <a:pt x="55" y="127"/>
                      <a:pt x="53" y="123"/>
                    </a:cubicBezTo>
                    <a:cubicBezTo>
                      <a:pt x="53" y="122"/>
                      <a:pt x="53" y="121"/>
                      <a:pt x="53" y="121"/>
                    </a:cubicBezTo>
                    <a:cubicBezTo>
                      <a:pt x="53" y="120"/>
                      <a:pt x="53" y="120"/>
                      <a:pt x="53" y="119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5" y="118"/>
                      <a:pt x="56" y="117"/>
                      <a:pt x="57" y="115"/>
                    </a:cubicBezTo>
                    <a:cubicBezTo>
                      <a:pt x="58" y="114"/>
                      <a:pt x="58" y="111"/>
                      <a:pt x="59" y="109"/>
                    </a:cubicBezTo>
                    <a:cubicBezTo>
                      <a:pt x="59" y="107"/>
                      <a:pt x="59" y="105"/>
                      <a:pt x="60" y="103"/>
                    </a:cubicBezTo>
                    <a:cubicBezTo>
                      <a:pt x="60" y="101"/>
                      <a:pt x="60" y="100"/>
                      <a:pt x="60" y="99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9" y="101"/>
                      <a:pt x="60" y="102"/>
                      <a:pt x="61" y="103"/>
                    </a:cubicBezTo>
                    <a:cubicBezTo>
                      <a:pt x="61" y="103"/>
                      <a:pt x="62" y="103"/>
                      <a:pt x="62" y="104"/>
                    </a:cubicBezTo>
                    <a:cubicBezTo>
                      <a:pt x="62" y="104"/>
                      <a:pt x="62" y="104"/>
                      <a:pt x="62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6"/>
                      <a:pt x="64" y="108"/>
                      <a:pt x="65" y="110"/>
                    </a:cubicBezTo>
                    <a:cubicBezTo>
                      <a:pt x="65" y="111"/>
                      <a:pt x="66" y="112"/>
                      <a:pt x="66" y="113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5"/>
                      <a:pt x="66" y="116"/>
                      <a:pt x="68" y="117"/>
                    </a:cubicBezTo>
                    <a:cubicBezTo>
                      <a:pt x="69" y="117"/>
                      <a:pt x="70" y="116"/>
                      <a:pt x="70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0" y="114"/>
                      <a:pt x="70" y="113"/>
                      <a:pt x="69" y="113"/>
                    </a:cubicBezTo>
                    <a:cubicBezTo>
                      <a:pt x="68" y="112"/>
                      <a:pt x="67" y="113"/>
                      <a:pt x="66" y="114"/>
                    </a:cubicBezTo>
                    <a:cubicBezTo>
                      <a:pt x="66" y="115"/>
                      <a:pt x="66" y="116"/>
                      <a:pt x="66" y="117"/>
                    </a:cubicBezTo>
                    <a:cubicBezTo>
                      <a:pt x="66" y="119"/>
                      <a:pt x="66" y="122"/>
                      <a:pt x="68" y="125"/>
                    </a:cubicBezTo>
                    <a:cubicBezTo>
                      <a:pt x="68" y="127"/>
                      <a:pt x="69" y="128"/>
                      <a:pt x="70" y="129"/>
                    </a:cubicBezTo>
                    <a:cubicBezTo>
                      <a:pt x="71" y="130"/>
                      <a:pt x="72" y="131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5" y="133"/>
                      <a:pt x="75" y="133"/>
                      <a:pt x="75" y="133"/>
                    </a:cubicBezTo>
                    <a:cubicBezTo>
                      <a:pt x="75" y="133"/>
                      <a:pt x="75" y="133"/>
                      <a:pt x="75" y="133"/>
                    </a:cubicBezTo>
                    <a:cubicBezTo>
                      <a:pt x="77" y="134"/>
                      <a:pt x="79" y="134"/>
                      <a:pt x="80" y="135"/>
                    </a:cubicBezTo>
                    <a:cubicBezTo>
                      <a:pt x="80" y="135"/>
                      <a:pt x="80" y="135"/>
                      <a:pt x="81" y="135"/>
                    </a:cubicBezTo>
                    <a:cubicBezTo>
                      <a:pt x="81" y="136"/>
                      <a:pt x="82" y="136"/>
                      <a:pt x="82" y="137"/>
                    </a:cubicBezTo>
                    <a:cubicBezTo>
                      <a:pt x="82" y="138"/>
                      <a:pt x="82" y="138"/>
                      <a:pt x="82" y="139"/>
                    </a:cubicBezTo>
                    <a:cubicBezTo>
                      <a:pt x="82" y="139"/>
                      <a:pt x="82" y="140"/>
                      <a:pt x="81" y="141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3"/>
                      <a:pt x="82" y="143"/>
                      <a:pt x="82" y="143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4"/>
                      <a:pt x="86" y="141"/>
                      <a:pt x="86" y="136"/>
                    </a:cubicBezTo>
                    <a:cubicBezTo>
                      <a:pt x="86" y="136"/>
                      <a:pt x="86" y="135"/>
                      <a:pt x="86" y="134"/>
                    </a:cubicBezTo>
                    <a:cubicBezTo>
                      <a:pt x="86" y="133"/>
                      <a:pt x="86" y="132"/>
                      <a:pt x="86" y="131"/>
                    </a:cubicBezTo>
                    <a:cubicBezTo>
                      <a:pt x="86" y="130"/>
                      <a:pt x="85" y="129"/>
                      <a:pt x="83" y="128"/>
                    </a:cubicBezTo>
                    <a:cubicBezTo>
                      <a:pt x="82" y="127"/>
                      <a:pt x="81" y="126"/>
                      <a:pt x="78" y="125"/>
                    </a:cubicBezTo>
                    <a:cubicBezTo>
                      <a:pt x="78" y="127"/>
                      <a:pt x="78" y="127"/>
                      <a:pt x="78" y="127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6" y="126"/>
                      <a:pt x="76" y="126"/>
                      <a:pt x="76" y="126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6" y="125"/>
                      <a:pt x="76" y="125"/>
                      <a:pt x="76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6" y="125"/>
                      <a:pt x="76" y="125"/>
                      <a:pt x="76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6" y="124"/>
                      <a:pt x="76" y="124"/>
                    </a:cubicBezTo>
                    <a:cubicBezTo>
                      <a:pt x="76" y="123"/>
                      <a:pt x="75" y="121"/>
                      <a:pt x="75" y="120"/>
                    </a:cubicBezTo>
                    <a:cubicBezTo>
                      <a:pt x="74" y="119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6"/>
                      <a:pt x="74" y="115"/>
                      <a:pt x="74" y="114"/>
                    </a:cubicBezTo>
                    <a:cubicBezTo>
                      <a:pt x="74" y="112"/>
                      <a:pt x="73" y="109"/>
                      <a:pt x="72" y="106"/>
                    </a:cubicBezTo>
                    <a:cubicBezTo>
                      <a:pt x="71" y="103"/>
                      <a:pt x="70" y="101"/>
                      <a:pt x="70" y="101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69" y="99"/>
                      <a:pt x="68" y="97"/>
                      <a:pt x="66" y="96"/>
                    </a:cubicBezTo>
                    <a:cubicBezTo>
                      <a:pt x="65" y="95"/>
                      <a:pt x="63" y="94"/>
                      <a:pt x="62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1"/>
                      <a:pt x="62" y="89"/>
                      <a:pt x="62" y="87"/>
                    </a:cubicBezTo>
                    <a:cubicBezTo>
                      <a:pt x="62" y="84"/>
                      <a:pt x="62" y="81"/>
                      <a:pt x="61" y="77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1" y="81"/>
                      <a:pt x="62" y="82"/>
                      <a:pt x="64" y="83"/>
                    </a:cubicBezTo>
                    <a:cubicBezTo>
                      <a:pt x="68" y="87"/>
                      <a:pt x="72" y="91"/>
                      <a:pt x="75" y="94"/>
                    </a:cubicBezTo>
                    <a:cubicBezTo>
                      <a:pt x="79" y="98"/>
                      <a:pt x="82" y="102"/>
                      <a:pt x="83" y="105"/>
                    </a:cubicBezTo>
                    <a:cubicBezTo>
                      <a:pt x="84" y="107"/>
                      <a:pt x="86" y="110"/>
                      <a:pt x="88" y="112"/>
                    </a:cubicBezTo>
                    <a:cubicBezTo>
                      <a:pt x="88" y="113"/>
                      <a:pt x="89" y="114"/>
                      <a:pt x="90" y="115"/>
                    </a:cubicBezTo>
                    <a:cubicBezTo>
                      <a:pt x="90" y="116"/>
                      <a:pt x="90" y="116"/>
                      <a:pt x="91" y="116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8"/>
                      <a:pt x="91" y="118"/>
                    </a:cubicBezTo>
                    <a:cubicBezTo>
                      <a:pt x="92" y="118"/>
                      <a:pt x="92" y="119"/>
                      <a:pt x="93" y="119"/>
                    </a:cubicBezTo>
                    <a:cubicBezTo>
                      <a:pt x="94" y="119"/>
                      <a:pt x="94" y="119"/>
                      <a:pt x="94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96" y="116"/>
                      <a:pt x="95" y="115"/>
                      <a:pt x="95" y="115"/>
                    </a:cubicBezTo>
                    <a:cubicBezTo>
                      <a:pt x="95" y="114"/>
                      <a:pt x="94" y="114"/>
                      <a:pt x="94" y="114"/>
                    </a:cubicBezTo>
                    <a:cubicBezTo>
                      <a:pt x="93" y="114"/>
                      <a:pt x="93" y="114"/>
                      <a:pt x="92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6"/>
                      <a:pt x="91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1" y="116"/>
                      <a:pt x="91" y="116"/>
                      <a:pt x="91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2" y="115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3" y="115"/>
                      <a:pt x="93" y="115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4"/>
                      <a:pt x="94" y="114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5" y="112"/>
                      <a:pt x="95" y="111"/>
                      <a:pt x="94" y="111"/>
                    </a:cubicBezTo>
                    <a:cubicBezTo>
                      <a:pt x="94" y="110"/>
                      <a:pt x="93" y="110"/>
                      <a:pt x="93" y="110"/>
                    </a:cubicBezTo>
                    <a:cubicBezTo>
                      <a:pt x="92" y="110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08"/>
                      <a:pt x="92" y="105"/>
                      <a:pt x="90" y="102"/>
                    </a:cubicBezTo>
                    <a:cubicBezTo>
                      <a:pt x="89" y="97"/>
                      <a:pt x="85" y="93"/>
                      <a:pt x="82" y="89"/>
                    </a:cubicBezTo>
                    <a:cubicBezTo>
                      <a:pt x="78" y="85"/>
                      <a:pt x="73" y="81"/>
                      <a:pt x="69" y="77"/>
                    </a:cubicBezTo>
                    <a:cubicBezTo>
                      <a:pt x="67" y="75"/>
                      <a:pt x="64" y="73"/>
                      <a:pt x="62" y="71"/>
                    </a:cubicBezTo>
                    <a:cubicBezTo>
                      <a:pt x="61" y="70"/>
                      <a:pt x="61" y="69"/>
                      <a:pt x="60" y="69"/>
                    </a:cubicBezTo>
                    <a:cubicBezTo>
                      <a:pt x="59" y="68"/>
                      <a:pt x="59" y="67"/>
                      <a:pt x="59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6" y="61"/>
                      <a:pt x="53" y="56"/>
                      <a:pt x="49" y="51"/>
                    </a:cubicBezTo>
                    <a:cubicBezTo>
                      <a:pt x="43" y="43"/>
                      <a:pt x="35" y="33"/>
                      <a:pt x="28" y="25"/>
                    </a:cubicBezTo>
                    <a:cubicBezTo>
                      <a:pt x="25" y="21"/>
                      <a:pt x="22" y="17"/>
                      <a:pt x="20" y="14"/>
                    </a:cubicBezTo>
                    <a:cubicBezTo>
                      <a:pt x="19" y="13"/>
                      <a:pt x="18" y="12"/>
                      <a:pt x="17" y="11"/>
                    </a:cubicBezTo>
                    <a:cubicBezTo>
                      <a:pt x="16" y="10"/>
                      <a:pt x="16" y="9"/>
                      <a:pt x="16" y="9"/>
                    </a:cubicBezTo>
                    <a:cubicBezTo>
                      <a:pt x="15" y="8"/>
                      <a:pt x="14" y="8"/>
                      <a:pt x="13" y="8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2" y="11"/>
                      <a:pt x="13" y="12"/>
                      <a:pt x="13" y="12"/>
                    </a:cubicBezTo>
                    <a:cubicBezTo>
                      <a:pt x="14" y="14"/>
                      <a:pt x="17" y="18"/>
                      <a:pt x="21" y="23"/>
                    </a:cubicBezTo>
                    <a:cubicBezTo>
                      <a:pt x="27" y="29"/>
                      <a:pt x="35" y="38"/>
                      <a:pt x="41" y="46"/>
                    </a:cubicBezTo>
                    <a:cubicBezTo>
                      <a:pt x="44" y="51"/>
                      <a:pt x="47" y="54"/>
                      <a:pt x="49" y="58"/>
                    </a:cubicBezTo>
                    <a:cubicBezTo>
                      <a:pt x="52" y="61"/>
                      <a:pt x="53" y="64"/>
                      <a:pt x="54" y="65"/>
                    </a:cubicBezTo>
                    <a:cubicBezTo>
                      <a:pt x="54" y="65"/>
                      <a:pt x="54" y="65"/>
                      <a:pt x="54" y="65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6" y="69"/>
                      <a:pt x="56" y="70"/>
                      <a:pt x="57" y="71"/>
                    </a:cubicBezTo>
                    <a:cubicBezTo>
                      <a:pt x="59" y="74"/>
                      <a:pt x="63" y="77"/>
                      <a:pt x="67" y="80"/>
                    </a:cubicBezTo>
                    <a:cubicBezTo>
                      <a:pt x="71" y="84"/>
                      <a:pt x="75" y="88"/>
                      <a:pt x="79" y="92"/>
                    </a:cubicBezTo>
                    <a:cubicBezTo>
                      <a:pt x="82" y="96"/>
                      <a:pt x="85" y="100"/>
                      <a:pt x="87" y="103"/>
                    </a:cubicBezTo>
                    <a:cubicBezTo>
                      <a:pt x="88" y="105"/>
                      <a:pt x="88" y="108"/>
                      <a:pt x="89" y="112"/>
                    </a:cubicBezTo>
                    <a:cubicBezTo>
                      <a:pt x="89" y="113"/>
                      <a:pt x="89" y="114"/>
                      <a:pt x="90" y="114"/>
                    </a:cubicBezTo>
                    <a:cubicBezTo>
                      <a:pt x="90" y="114"/>
                      <a:pt x="91" y="115"/>
                      <a:pt x="92" y="115"/>
                    </a:cubicBezTo>
                    <a:cubicBezTo>
                      <a:pt x="92" y="115"/>
                      <a:pt x="93" y="115"/>
                      <a:pt x="93" y="114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1" y="114"/>
                      <a:pt x="91" y="114"/>
                      <a:pt x="91" y="114"/>
                    </a:cubicBezTo>
                    <a:cubicBezTo>
                      <a:pt x="92" y="114"/>
                      <a:pt x="92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1" y="114"/>
                      <a:pt x="91" y="114"/>
                      <a:pt x="91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3"/>
                      <a:pt x="91" y="113"/>
                      <a:pt x="91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0" y="113"/>
                    </a:cubicBezTo>
                    <a:cubicBezTo>
                      <a:pt x="90" y="114"/>
                      <a:pt x="90" y="114"/>
                      <a:pt x="90" y="115"/>
                    </a:cubicBezTo>
                    <a:cubicBezTo>
                      <a:pt x="90" y="116"/>
                      <a:pt x="90" y="117"/>
                      <a:pt x="90" y="117"/>
                    </a:cubicBezTo>
                    <a:cubicBezTo>
                      <a:pt x="90" y="118"/>
                      <a:pt x="90" y="118"/>
                      <a:pt x="91" y="118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2" y="119"/>
                      <a:pt x="92" y="119"/>
                      <a:pt x="93" y="119"/>
                    </a:cubicBezTo>
                    <a:cubicBezTo>
                      <a:pt x="93" y="119"/>
                      <a:pt x="94" y="119"/>
                      <a:pt x="94" y="119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8"/>
                      <a:pt x="94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4" y="115"/>
                      <a:pt x="94" y="114"/>
                      <a:pt x="93" y="113"/>
                    </a:cubicBezTo>
                    <a:cubicBezTo>
                      <a:pt x="92" y="112"/>
                      <a:pt x="91" y="110"/>
                      <a:pt x="90" y="108"/>
                    </a:cubicBezTo>
                    <a:cubicBezTo>
                      <a:pt x="88" y="106"/>
                      <a:pt x="87" y="104"/>
                      <a:pt x="87" y="103"/>
                    </a:cubicBezTo>
                    <a:cubicBezTo>
                      <a:pt x="85" y="99"/>
                      <a:pt x="82" y="95"/>
                      <a:pt x="78" y="92"/>
                    </a:cubicBezTo>
                    <a:cubicBezTo>
                      <a:pt x="75" y="88"/>
                      <a:pt x="70" y="84"/>
                      <a:pt x="67" y="81"/>
                    </a:cubicBezTo>
                    <a:cubicBezTo>
                      <a:pt x="65" y="79"/>
                      <a:pt x="63" y="78"/>
                      <a:pt x="62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59" y="75"/>
                      <a:pt x="58" y="76"/>
                      <a:pt x="58" y="76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58" y="81"/>
                      <a:pt x="58" y="84"/>
                      <a:pt x="58" y="87"/>
                    </a:cubicBezTo>
                    <a:cubicBezTo>
                      <a:pt x="58" y="89"/>
                      <a:pt x="58" y="91"/>
                      <a:pt x="58" y="92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59" y="96"/>
                      <a:pt x="59" y="97"/>
                      <a:pt x="60" y="97"/>
                    </a:cubicBezTo>
                    <a:cubicBezTo>
                      <a:pt x="61" y="98"/>
                      <a:pt x="63" y="99"/>
                      <a:pt x="64" y="100"/>
                    </a:cubicBezTo>
                    <a:cubicBezTo>
                      <a:pt x="65" y="100"/>
                      <a:pt x="66" y="101"/>
                      <a:pt x="67" y="102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7" y="103"/>
                      <a:pt x="68" y="105"/>
                      <a:pt x="69" y="107"/>
                    </a:cubicBezTo>
                    <a:cubicBezTo>
                      <a:pt x="70" y="110"/>
                      <a:pt x="70" y="113"/>
                      <a:pt x="70" y="114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6"/>
                      <a:pt x="70" y="116"/>
                      <a:pt x="70" y="117"/>
                    </a:cubicBezTo>
                    <a:cubicBezTo>
                      <a:pt x="70" y="118"/>
                      <a:pt x="70" y="119"/>
                      <a:pt x="70" y="120"/>
                    </a:cubicBezTo>
                    <a:cubicBezTo>
                      <a:pt x="71" y="121"/>
                      <a:pt x="71" y="123"/>
                      <a:pt x="72" y="124"/>
                    </a:cubicBezTo>
                    <a:cubicBezTo>
                      <a:pt x="72" y="125"/>
                      <a:pt x="73" y="126"/>
                      <a:pt x="73" y="127"/>
                    </a:cubicBezTo>
                    <a:cubicBezTo>
                      <a:pt x="74" y="127"/>
                      <a:pt x="74" y="128"/>
                      <a:pt x="75" y="128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80" y="130"/>
                      <a:pt x="81" y="131"/>
                      <a:pt x="82" y="131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3"/>
                      <a:pt x="82" y="133"/>
                      <a:pt x="82" y="134"/>
                    </a:cubicBezTo>
                    <a:cubicBezTo>
                      <a:pt x="82" y="135"/>
                      <a:pt x="82" y="135"/>
                      <a:pt x="82" y="136"/>
                    </a:cubicBezTo>
                    <a:cubicBezTo>
                      <a:pt x="82" y="138"/>
                      <a:pt x="82" y="140"/>
                      <a:pt x="81" y="141"/>
                    </a:cubicBezTo>
                    <a:cubicBezTo>
                      <a:pt x="81" y="141"/>
                      <a:pt x="81" y="142"/>
                      <a:pt x="81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0" y="143"/>
                      <a:pt x="80" y="144"/>
                      <a:pt x="81" y="145"/>
                    </a:cubicBezTo>
                    <a:cubicBezTo>
                      <a:pt x="81" y="145"/>
                      <a:pt x="83" y="145"/>
                      <a:pt x="83" y="145"/>
                    </a:cubicBezTo>
                    <a:cubicBezTo>
                      <a:pt x="83" y="145"/>
                      <a:pt x="84" y="144"/>
                      <a:pt x="85" y="143"/>
                    </a:cubicBezTo>
                    <a:cubicBezTo>
                      <a:pt x="85" y="142"/>
                      <a:pt x="86" y="140"/>
                      <a:pt x="86" y="139"/>
                    </a:cubicBezTo>
                    <a:cubicBezTo>
                      <a:pt x="86" y="138"/>
                      <a:pt x="86" y="137"/>
                      <a:pt x="86" y="136"/>
                    </a:cubicBezTo>
                    <a:cubicBezTo>
                      <a:pt x="85" y="135"/>
                      <a:pt x="85" y="134"/>
                      <a:pt x="84" y="133"/>
                    </a:cubicBezTo>
                    <a:cubicBezTo>
                      <a:pt x="83" y="131"/>
                      <a:pt x="81" y="131"/>
                      <a:pt x="80" y="130"/>
                    </a:cubicBezTo>
                    <a:cubicBezTo>
                      <a:pt x="79" y="130"/>
                      <a:pt x="78" y="130"/>
                      <a:pt x="77" y="130"/>
                    </a:cubicBezTo>
                    <a:cubicBezTo>
                      <a:pt x="76" y="131"/>
                      <a:pt x="76" y="131"/>
                      <a:pt x="76" y="131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4" y="130"/>
                      <a:pt x="74" y="130"/>
                      <a:pt x="74" y="130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4" y="128"/>
                      <a:pt x="74" y="128"/>
                      <a:pt x="73" y="127"/>
                    </a:cubicBezTo>
                    <a:cubicBezTo>
                      <a:pt x="72" y="126"/>
                      <a:pt x="71" y="124"/>
                      <a:pt x="71" y="122"/>
                    </a:cubicBezTo>
                    <a:cubicBezTo>
                      <a:pt x="70" y="120"/>
                      <a:pt x="70" y="118"/>
                      <a:pt x="70" y="117"/>
                    </a:cubicBezTo>
                    <a:cubicBezTo>
                      <a:pt x="70" y="116"/>
                      <a:pt x="70" y="115"/>
                      <a:pt x="70" y="115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5"/>
                      <a:pt x="66" y="115"/>
                      <a:pt x="66" y="116"/>
                    </a:cubicBezTo>
                    <a:cubicBezTo>
                      <a:pt x="67" y="116"/>
                      <a:pt x="67" y="116"/>
                      <a:pt x="68" y="117"/>
                    </a:cubicBezTo>
                    <a:cubicBezTo>
                      <a:pt x="68" y="117"/>
                      <a:pt x="69" y="117"/>
                      <a:pt x="69" y="116"/>
                    </a:cubicBezTo>
                    <a:cubicBezTo>
                      <a:pt x="69" y="116"/>
                      <a:pt x="70" y="116"/>
                      <a:pt x="70" y="115"/>
                    </a:cubicBezTo>
                    <a:cubicBezTo>
                      <a:pt x="70" y="114"/>
                      <a:pt x="70" y="114"/>
                      <a:pt x="70" y="114"/>
                    </a:cubicBezTo>
                    <a:cubicBezTo>
                      <a:pt x="70" y="113"/>
                      <a:pt x="70" y="113"/>
                      <a:pt x="70" y="112"/>
                    </a:cubicBezTo>
                    <a:cubicBezTo>
                      <a:pt x="69" y="109"/>
                      <a:pt x="68" y="105"/>
                      <a:pt x="66" y="102"/>
                    </a:cubicBezTo>
                    <a:cubicBezTo>
                      <a:pt x="66" y="102"/>
                      <a:pt x="65" y="101"/>
                      <a:pt x="65" y="101"/>
                    </a:cubicBezTo>
                    <a:cubicBezTo>
                      <a:pt x="63" y="99"/>
                      <a:pt x="61" y="98"/>
                      <a:pt x="60" y="97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59" y="97"/>
                      <a:pt x="58" y="97"/>
                      <a:pt x="57" y="97"/>
                    </a:cubicBezTo>
                    <a:cubicBezTo>
                      <a:pt x="57" y="97"/>
                      <a:pt x="56" y="98"/>
                      <a:pt x="56" y="98"/>
                    </a:cubicBezTo>
                    <a:cubicBezTo>
                      <a:pt x="56" y="100"/>
                      <a:pt x="56" y="101"/>
                      <a:pt x="56" y="102"/>
                    </a:cubicBezTo>
                    <a:cubicBezTo>
                      <a:pt x="55" y="105"/>
                      <a:pt x="55" y="108"/>
                      <a:pt x="55" y="110"/>
                    </a:cubicBezTo>
                    <a:cubicBezTo>
                      <a:pt x="54" y="112"/>
                      <a:pt x="54" y="113"/>
                      <a:pt x="53" y="113"/>
                    </a:cubicBezTo>
                    <a:cubicBezTo>
                      <a:pt x="53" y="114"/>
                      <a:pt x="53" y="114"/>
                      <a:pt x="52" y="114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2" y="115"/>
                      <a:pt x="51" y="115"/>
                      <a:pt x="51" y="116"/>
                    </a:cubicBezTo>
                    <a:cubicBezTo>
                      <a:pt x="50" y="116"/>
                      <a:pt x="50" y="117"/>
                      <a:pt x="50" y="117"/>
                    </a:cubicBezTo>
                    <a:cubicBezTo>
                      <a:pt x="49" y="118"/>
                      <a:pt x="49" y="119"/>
                      <a:pt x="49" y="121"/>
                    </a:cubicBezTo>
                    <a:cubicBezTo>
                      <a:pt x="49" y="122"/>
                      <a:pt x="49" y="123"/>
                      <a:pt x="50" y="124"/>
                    </a:cubicBezTo>
                    <a:cubicBezTo>
                      <a:pt x="51" y="128"/>
                      <a:pt x="51" y="132"/>
                      <a:pt x="51" y="136"/>
                    </a:cubicBezTo>
                    <a:cubicBezTo>
                      <a:pt x="51" y="144"/>
                      <a:pt x="49" y="151"/>
                      <a:pt x="48" y="153"/>
                    </a:cubicBezTo>
                    <a:cubicBezTo>
                      <a:pt x="50" y="154"/>
                      <a:pt x="50" y="154"/>
                      <a:pt x="50" y="154"/>
                    </a:cubicBezTo>
                    <a:cubicBezTo>
                      <a:pt x="48" y="153"/>
                      <a:pt x="48" y="153"/>
                      <a:pt x="48" y="153"/>
                    </a:cubicBezTo>
                    <a:cubicBezTo>
                      <a:pt x="48" y="153"/>
                      <a:pt x="48" y="153"/>
                      <a:pt x="47" y="153"/>
                    </a:cubicBezTo>
                    <a:cubicBezTo>
                      <a:pt x="46" y="154"/>
                      <a:pt x="46" y="154"/>
                      <a:pt x="45" y="154"/>
                    </a:cubicBezTo>
                    <a:cubicBezTo>
                      <a:pt x="43" y="154"/>
                      <a:pt x="42" y="153"/>
                      <a:pt x="41" y="152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39" y="156"/>
                      <a:pt x="39" y="156"/>
                      <a:pt x="39" y="156"/>
                    </a:cubicBezTo>
                    <a:cubicBezTo>
                      <a:pt x="41" y="156"/>
                      <a:pt x="42" y="156"/>
                      <a:pt x="43" y="156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4" y="154"/>
                      <a:pt x="44" y="154"/>
                      <a:pt x="44" y="154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5" y="156"/>
                      <a:pt x="46" y="155"/>
                      <a:pt x="46" y="155"/>
                    </a:cubicBezTo>
                    <a:cubicBezTo>
                      <a:pt x="47" y="154"/>
                      <a:pt x="48" y="154"/>
                      <a:pt x="48" y="152"/>
                    </a:cubicBezTo>
                    <a:cubicBezTo>
                      <a:pt x="50" y="149"/>
                      <a:pt x="51" y="144"/>
                      <a:pt x="51" y="137"/>
                    </a:cubicBezTo>
                    <a:cubicBezTo>
                      <a:pt x="51" y="133"/>
                      <a:pt x="51" y="129"/>
                      <a:pt x="50" y="125"/>
                    </a:cubicBezTo>
                    <a:cubicBezTo>
                      <a:pt x="49" y="123"/>
                      <a:pt x="48" y="120"/>
                      <a:pt x="48" y="118"/>
                    </a:cubicBezTo>
                    <a:cubicBezTo>
                      <a:pt x="48" y="117"/>
                      <a:pt x="49" y="116"/>
                      <a:pt x="49" y="115"/>
                    </a:cubicBezTo>
                    <a:cubicBezTo>
                      <a:pt x="50" y="113"/>
                      <a:pt x="51" y="112"/>
                      <a:pt x="52" y="112"/>
                    </a:cubicBezTo>
                    <a:cubicBezTo>
                      <a:pt x="52" y="112"/>
                      <a:pt x="52" y="112"/>
                      <a:pt x="52" y="112"/>
                    </a:cubicBezTo>
                    <a:cubicBezTo>
                      <a:pt x="53" y="112"/>
                      <a:pt x="53" y="111"/>
                      <a:pt x="53" y="111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5" y="107"/>
                      <a:pt x="55" y="104"/>
                      <a:pt x="55" y="102"/>
                    </a:cubicBezTo>
                    <a:cubicBezTo>
                      <a:pt x="56" y="100"/>
                      <a:pt x="56" y="98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87"/>
                      <a:pt x="56" y="80"/>
                      <a:pt x="56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4" y="63"/>
                      <a:pt x="46" y="52"/>
                      <a:pt x="37" y="41"/>
                    </a:cubicBezTo>
                    <a:cubicBezTo>
                      <a:pt x="27" y="31"/>
                      <a:pt x="17" y="20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9" y="7"/>
                      <a:pt x="6" y="4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moveTo>
                      <a:pt x="15" y="12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6" y="15"/>
                      <a:pt x="24" y="18"/>
                      <a:pt x="32" y="21"/>
                    </a:cubicBezTo>
                    <a:cubicBezTo>
                      <a:pt x="36" y="22"/>
                      <a:pt x="41" y="23"/>
                      <a:pt x="44" y="24"/>
                    </a:cubicBezTo>
                    <a:cubicBezTo>
                      <a:pt x="48" y="25"/>
                      <a:pt x="52" y="26"/>
                      <a:pt x="55" y="26"/>
                    </a:cubicBezTo>
                    <a:cubicBezTo>
                      <a:pt x="55" y="26"/>
                      <a:pt x="56" y="26"/>
                      <a:pt x="56" y="26"/>
                    </a:cubicBezTo>
                    <a:cubicBezTo>
                      <a:pt x="60" y="26"/>
                      <a:pt x="63" y="25"/>
                      <a:pt x="66" y="24"/>
                    </a:cubicBezTo>
                    <a:cubicBezTo>
                      <a:pt x="68" y="23"/>
                      <a:pt x="70" y="23"/>
                      <a:pt x="71" y="23"/>
                    </a:cubicBezTo>
                    <a:cubicBezTo>
                      <a:pt x="72" y="23"/>
                      <a:pt x="72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3" y="24"/>
                      <a:pt x="74" y="25"/>
                      <a:pt x="75" y="24"/>
                    </a:cubicBezTo>
                    <a:cubicBezTo>
                      <a:pt x="76" y="24"/>
                      <a:pt x="77" y="23"/>
                      <a:pt x="76" y="22"/>
                    </a:cubicBezTo>
                    <a:cubicBezTo>
                      <a:pt x="76" y="21"/>
                      <a:pt x="75" y="20"/>
                      <a:pt x="74" y="20"/>
                    </a:cubicBezTo>
                    <a:cubicBezTo>
                      <a:pt x="73" y="19"/>
                      <a:pt x="72" y="19"/>
                      <a:pt x="71" y="19"/>
                    </a:cubicBezTo>
                    <a:cubicBezTo>
                      <a:pt x="69" y="19"/>
                      <a:pt x="67" y="19"/>
                      <a:pt x="65" y="20"/>
                    </a:cubicBezTo>
                    <a:cubicBezTo>
                      <a:pt x="62" y="21"/>
                      <a:pt x="59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3" y="22"/>
                      <a:pt x="49" y="22"/>
                      <a:pt x="45" y="21"/>
                    </a:cubicBezTo>
                    <a:cubicBezTo>
                      <a:pt x="34" y="18"/>
                      <a:pt x="19" y="12"/>
                      <a:pt x="14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1" y="11"/>
                      <a:pt x="11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5"/>
                      <a:pt x="14" y="14"/>
                    </a:cubicBezTo>
                    <a:cubicBezTo>
                      <a:pt x="15" y="14"/>
                      <a:pt x="16" y="13"/>
                      <a:pt x="15" y="1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9" name="Freeform 136">
                <a:extLst>
                  <a:ext uri="{FF2B5EF4-FFF2-40B4-BE49-F238E27FC236}">
                    <a16:creationId xmlns:a16="http://schemas.microsoft.com/office/drawing/2014/main" id="{5142C5C5-7F70-4481-A56E-A94F391DE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914"/>
                <a:ext cx="67" cy="245"/>
              </a:xfrm>
              <a:custGeom>
                <a:avLst/>
                <a:gdLst>
                  <a:gd name="T0" fmla="*/ 26 w 39"/>
                  <a:gd name="T1" fmla="*/ 157 h 133"/>
                  <a:gd name="T2" fmla="*/ 15 w 39"/>
                  <a:gd name="T3" fmla="*/ 217 h 133"/>
                  <a:gd name="T4" fmla="*/ 9 w 39"/>
                  <a:gd name="T5" fmla="*/ 245 h 133"/>
                  <a:gd name="T6" fmla="*/ 5 w 39"/>
                  <a:gd name="T7" fmla="*/ 258 h 133"/>
                  <a:gd name="T8" fmla="*/ 9 w 39"/>
                  <a:gd name="T9" fmla="*/ 350 h 133"/>
                  <a:gd name="T10" fmla="*/ 41 w 39"/>
                  <a:gd name="T11" fmla="*/ 394 h 133"/>
                  <a:gd name="T12" fmla="*/ 86 w 39"/>
                  <a:gd name="T13" fmla="*/ 424 h 133"/>
                  <a:gd name="T14" fmla="*/ 148 w 39"/>
                  <a:gd name="T15" fmla="*/ 519 h 133"/>
                  <a:gd name="T16" fmla="*/ 148 w 39"/>
                  <a:gd name="T17" fmla="*/ 519 h 133"/>
                  <a:gd name="T18" fmla="*/ 172 w 39"/>
                  <a:gd name="T19" fmla="*/ 532 h 133"/>
                  <a:gd name="T20" fmla="*/ 177 w 39"/>
                  <a:gd name="T21" fmla="*/ 512 h 133"/>
                  <a:gd name="T22" fmla="*/ 127 w 39"/>
                  <a:gd name="T23" fmla="*/ 499 h 133"/>
                  <a:gd name="T24" fmla="*/ 79 w 39"/>
                  <a:gd name="T25" fmla="*/ 424 h 133"/>
                  <a:gd name="T26" fmla="*/ 57 w 39"/>
                  <a:gd name="T27" fmla="*/ 414 h 133"/>
                  <a:gd name="T28" fmla="*/ 41 w 39"/>
                  <a:gd name="T29" fmla="*/ 424 h 133"/>
                  <a:gd name="T30" fmla="*/ 100 w 39"/>
                  <a:gd name="T31" fmla="*/ 588 h 133"/>
                  <a:gd name="T32" fmla="*/ 112 w 39"/>
                  <a:gd name="T33" fmla="*/ 645 h 133"/>
                  <a:gd name="T34" fmla="*/ 112 w 39"/>
                  <a:gd name="T35" fmla="*/ 676 h 133"/>
                  <a:gd name="T36" fmla="*/ 136 w 39"/>
                  <a:gd name="T37" fmla="*/ 689 h 133"/>
                  <a:gd name="T38" fmla="*/ 168 w 39"/>
                  <a:gd name="T39" fmla="*/ 706 h 133"/>
                  <a:gd name="T40" fmla="*/ 177 w 39"/>
                  <a:gd name="T41" fmla="*/ 750 h 133"/>
                  <a:gd name="T42" fmla="*/ 153 w 39"/>
                  <a:gd name="T43" fmla="*/ 807 h 133"/>
                  <a:gd name="T44" fmla="*/ 184 w 39"/>
                  <a:gd name="T45" fmla="*/ 831 h 133"/>
                  <a:gd name="T46" fmla="*/ 172 w 39"/>
                  <a:gd name="T47" fmla="*/ 807 h 133"/>
                  <a:gd name="T48" fmla="*/ 172 w 39"/>
                  <a:gd name="T49" fmla="*/ 807 h 133"/>
                  <a:gd name="T50" fmla="*/ 172 w 39"/>
                  <a:gd name="T51" fmla="*/ 801 h 133"/>
                  <a:gd name="T52" fmla="*/ 189 w 39"/>
                  <a:gd name="T53" fmla="*/ 737 h 133"/>
                  <a:gd name="T54" fmla="*/ 177 w 39"/>
                  <a:gd name="T55" fmla="*/ 682 h 133"/>
                  <a:gd name="T56" fmla="*/ 136 w 39"/>
                  <a:gd name="T57" fmla="*/ 661 h 133"/>
                  <a:gd name="T58" fmla="*/ 127 w 39"/>
                  <a:gd name="T59" fmla="*/ 669 h 133"/>
                  <a:gd name="T60" fmla="*/ 132 w 39"/>
                  <a:gd name="T61" fmla="*/ 661 h 133"/>
                  <a:gd name="T62" fmla="*/ 127 w 39"/>
                  <a:gd name="T63" fmla="*/ 669 h 133"/>
                  <a:gd name="T64" fmla="*/ 132 w 39"/>
                  <a:gd name="T65" fmla="*/ 645 h 133"/>
                  <a:gd name="T66" fmla="*/ 91 w 39"/>
                  <a:gd name="T67" fmla="*/ 527 h 133"/>
                  <a:gd name="T68" fmla="*/ 62 w 39"/>
                  <a:gd name="T69" fmla="*/ 424 h 133"/>
                  <a:gd name="T70" fmla="*/ 50 w 39"/>
                  <a:gd name="T71" fmla="*/ 418 h 133"/>
                  <a:gd name="T72" fmla="*/ 77 w 39"/>
                  <a:gd name="T73" fmla="*/ 451 h 133"/>
                  <a:gd name="T74" fmla="*/ 98 w 39"/>
                  <a:gd name="T75" fmla="*/ 483 h 133"/>
                  <a:gd name="T76" fmla="*/ 161 w 39"/>
                  <a:gd name="T77" fmla="*/ 532 h 133"/>
                  <a:gd name="T78" fmla="*/ 189 w 39"/>
                  <a:gd name="T79" fmla="*/ 519 h 133"/>
                  <a:gd name="T80" fmla="*/ 148 w 39"/>
                  <a:gd name="T81" fmla="*/ 496 h 133"/>
                  <a:gd name="T82" fmla="*/ 120 w 39"/>
                  <a:gd name="T83" fmla="*/ 431 h 133"/>
                  <a:gd name="T84" fmla="*/ 57 w 39"/>
                  <a:gd name="T85" fmla="*/ 376 h 133"/>
                  <a:gd name="T86" fmla="*/ 29 w 39"/>
                  <a:gd name="T87" fmla="*/ 335 h 133"/>
                  <a:gd name="T88" fmla="*/ 29 w 39"/>
                  <a:gd name="T89" fmla="*/ 335 h 133"/>
                  <a:gd name="T90" fmla="*/ 21 w 39"/>
                  <a:gd name="T91" fmla="*/ 295 h 133"/>
                  <a:gd name="T92" fmla="*/ 29 w 39"/>
                  <a:gd name="T93" fmla="*/ 251 h 133"/>
                  <a:gd name="T94" fmla="*/ 29 w 39"/>
                  <a:gd name="T95" fmla="*/ 193 h 133"/>
                  <a:gd name="T96" fmla="*/ 86 w 39"/>
                  <a:gd name="T97" fmla="*/ 44 h 13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9" h="133">
                    <a:moveTo>
                      <a:pt x="13" y="2"/>
                    </a:moveTo>
                    <a:cubicBezTo>
                      <a:pt x="13" y="4"/>
                      <a:pt x="13" y="5"/>
                      <a:pt x="13" y="7"/>
                    </a:cubicBezTo>
                    <a:cubicBezTo>
                      <a:pt x="13" y="10"/>
                      <a:pt x="13" y="12"/>
                      <a:pt x="11" y="16"/>
                    </a:cubicBezTo>
                    <a:cubicBezTo>
                      <a:pt x="9" y="19"/>
                      <a:pt x="7" y="22"/>
                      <a:pt x="5" y="25"/>
                    </a:cubicBezTo>
                    <a:cubicBezTo>
                      <a:pt x="4" y="26"/>
                      <a:pt x="4" y="27"/>
                      <a:pt x="3" y="28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2" y="32"/>
                      <a:pt x="2" y="32"/>
                      <a:pt x="3" y="33"/>
                    </a:cubicBezTo>
                    <a:cubicBezTo>
                      <a:pt x="3" y="34"/>
                      <a:pt x="3" y="34"/>
                      <a:pt x="3" y="35"/>
                    </a:cubicBezTo>
                    <a:cubicBezTo>
                      <a:pt x="3" y="35"/>
                      <a:pt x="3" y="36"/>
                      <a:pt x="2" y="37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40"/>
                      <a:pt x="1" y="40"/>
                      <a:pt x="1" y="41"/>
                    </a:cubicBezTo>
                    <a:cubicBezTo>
                      <a:pt x="0" y="43"/>
                      <a:pt x="0" y="44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9"/>
                      <a:pt x="0" y="51"/>
                      <a:pt x="1" y="53"/>
                    </a:cubicBezTo>
                    <a:cubicBezTo>
                      <a:pt x="1" y="54"/>
                      <a:pt x="2" y="55"/>
                      <a:pt x="2" y="56"/>
                    </a:cubicBezTo>
                    <a:cubicBezTo>
                      <a:pt x="3" y="56"/>
                      <a:pt x="3" y="57"/>
                      <a:pt x="4" y="57"/>
                    </a:cubicBezTo>
                    <a:cubicBezTo>
                      <a:pt x="6" y="58"/>
                      <a:pt x="6" y="59"/>
                      <a:pt x="7" y="59"/>
                    </a:cubicBezTo>
                    <a:cubicBezTo>
                      <a:pt x="7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11" y="65"/>
                      <a:pt x="13" y="67"/>
                      <a:pt x="16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8" y="69"/>
                      <a:pt x="19" y="70"/>
                      <a:pt x="21" y="72"/>
                    </a:cubicBezTo>
                    <a:cubicBezTo>
                      <a:pt x="22" y="73"/>
                      <a:pt x="23" y="75"/>
                      <a:pt x="23" y="77"/>
                    </a:cubicBezTo>
                    <a:cubicBezTo>
                      <a:pt x="23" y="78"/>
                      <a:pt x="23" y="79"/>
                      <a:pt x="24" y="81"/>
                    </a:cubicBezTo>
                    <a:cubicBezTo>
                      <a:pt x="25" y="82"/>
                      <a:pt x="27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30" y="84"/>
                    </a:cubicBezTo>
                    <a:cubicBezTo>
                      <a:pt x="31" y="84"/>
                      <a:pt x="32" y="85"/>
                      <a:pt x="34" y="85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7" y="83"/>
                      <a:pt x="36" y="82"/>
                      <a:pt x="35" y="82"/>
                    </a:cubicBezTo>
                    <a:cubicBezTo>
                      <a:pt x="34" y="82"/>
                      <a:pt x="33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1" y="81"/>
                      <a:pt x="31" y="81"/>
                      <a:pt x="29" y="81"/>
                    </a:cubicBezTo>
                    <a:cubicBezTo>
                      <a:pt x="28" y="81"/>
                      <a:pt x="26" y="80"/>
                      <a:pt x="25" y="80"/>
                    </a:cubicBezTo>
                    <a:cubicBezTo>
                      <a:pt x="24" y="79"/>
                      <a:pt x="23" y="79"/>
                      <a:pt x="23" y="79"/>
                    </a:cubicBezTo>
                    <a:cubicBezTo>
                      <a:pt x="23" y="78"/>
                      <a:pt x="23" y="78"/>
                      <a:pt x="23" y="77"/>
                    </a:cubicBezTo>
                    <a:cubicBezTo>
                      <a:pt x="22" y="75"/>
                      <a:pt x="21" y="73"/>
                      <a:pt x="20" y="72"/>
                    </a:cubicBezTo>
                    <a:cubicBezTo>
                      <a:pt x="19" y="70"/>
                      <a:pt x="18" y="69"/>
                      <a:pt x="16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4" y="67"/>
                      <a:pt x="13" y="67"/>
                      <a:pt x="11" y="66"/>
                    </a:cubicBezTo>
                    <a:cubicBezTo>
                      <a:pt x="11" y="65"/>
                      <a:pt x="10" y="65"/>
                      <a:pt x="9" y="66"/>
                    </a:cubicBezTo>
                    <a:cubicBezTo>
                      <a:pt x="9" y="66"/>
                      <a:pt x="8" y="67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9"/>
                      <a:pt x="11" y="84"/>
                      <a:pt x="16" y="87"/>
                    </a:cubicBezTo>
                    <a:cubicBezTo>
                      <a:pt x="18" y="89"/>
                      <a:pt x="19" y="91"/>
                      <a:pt x="20" y="94"/>
                    </a:cubicBezTo>
                    <a:cubicBezTo>
                      <a:pt x="21" y="96"/>
                      <a:pt x="22" y="99"/>
                      <a:pt x="22" y="101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4"/>
                      <a:pt x="22" y="105"/>
                      <a:pt x="22" y="106"/>
                    </a:cubicBezTo>
                    <a:cubicBezTo>
                      <a:pt x="22" y="107"/>
                      <a:pt x="22" y="107"/>
                      <a:pt x="22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4" y="110"/>
                      <a:pt x="25" y="110"/>
                    </a:cubicBezTo>
                    <a:cubicBezTo>
                      <a:pt x="25" y="110"/>
                      <a:pt x="25" y="110"/>
                      <a:pt x="25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8" y="110"/>
                      <a:pt x="30" y="110"/>
                      <a:pt x="31" y="110"/>
                    </a:cubicBezTo>
                    <a:cubicBezTo>
                      <a:pt x="31" y="111"/>
                      <a:pt x="32" y="111"/>
                      <a:pt x="32" y="111"/>
                    </a:cubicBezTo>
                    <a:cubicBezTo>
                      <a:pt x="32" y="112"/>
                      <a:pt x="33" y="112"/>
                      <a:pt x="33" y="113"/>
                    </a:cubicBezTo>
                    <a:cubicBezTo>
                      <a:pt x="33" y="113"/>
                      <a:pt x="33" y="113"/>
                      <a:pt x="33" y="114"/>
                    </a:cubicBezTo>
                    <a:cubicBezTo>
                      <a:pt x="33" y="115"/>
                      <a:pt x="33" y="117"/>
                      <a:pt x="33" y="118"/>
                    </a:cubicBezTo>
                    <a:cubicBezTo>
                      <a:pt x="33" y="119"/>
                      <a:pt x="33" y="120"/>
                      <a:pt x="33" y="120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2" y="122"/>
                      <a:pt x="32" y="123"/>
                    </a:cubicBezTo>
                    <a:cubicBezTo>
                      <a:pt x="31" y="124"/>
                      <a:pt x="30" y="125"/>
                      <a:pt x="30" y="127"/>
                    </a:cubicBezTo>
                    <a:cubicBezTo>
                      <a:pt x="30" y="128"/>
                      <a:pt x="30" y="128"/>
                      <a:pt x="30" y="129"/>
                    </a:cubicBezTo>
                    <a:cubicBezTo>
                      <a:pt x="30" y="130"/>
                      <a:pt x="30" y="131"/>
                      <a:pt x="31" y="132"/>
                    </a:cubicBezTo>
                    <a:cubicBezTo>
                      <a:pt x="31" y="133"/>
                      <a:pt x="32" y="133"/>
                      <a:pt x="33" y="133"/>
                    </a:cubicBezTo>
                    <a:cubicBezTo>
                      <a:pt x="33" y="133"/>
                      <a:pt x="34" y="133"/>
                      <a:pt x="34" y="133"/>
                    </a:cubicBezTo>
                    <a:cubicBezTo>
                      <a:pt x="35" y="133"/>
                      <a:pt x="35" y="133"/>
                      <a:pt x="36" y="133"/>
                    </a:cubicBezTo>
                    <a:cubicBezTo>
                      <a:pt x="37" y="133"/>
                      <a:pt x="38" y="132"/>
                      <a:pt x="37" y="131"/>
                    </a:cubicBezTo>
                    <a:cubicBezTo>
                      <a:pt x="37" y="130"/>
                      <a:pt x="36" y="129"/>
                      <a:pt x="35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29"/>
                      <a:pt x="34" y="129"/>
                    </a:cubicBezTo>
                    <a:cubicBezTo>
                      <a:pt x="34" y="129"/>
                      <a:pt x="34" y="128"/>
                      <a:pt x="34" y="128"/>
                    </a:cubicBezTo>
                    <a:cubicBezTo>
                      <a:pt x="34" y="127"/>
                      <a:pt x="35" y="126"/>
                      <a:pt x="35" y="125"/>
                    </a:cubicBezTo>
                    <a:cubicBezTo>
                      <a:pt x="36" y="123"/>
                      <a:pt x="36" y="122"/>
                      <a:pt x="37" y="120"/>
                    </a:cubicBezTo>
                    <a:cubicBezTo>
                      <a:pt x="37" y="120"/>
                      <a:pt x="37" y="120"/>
                      <a:pt x="37" y="120"/>
                    </a:cubicBezTo>
                    <a:cubicBezTo>
                      <a:pt x="37" y="120"/>
                      <a:pt x="37" y="119"/>
                      <a:pt x="37" y="118"/>
                    </a:cubicBezTo>
                    <a:cubicBezTo>
                      <a:pt x="37" y="118"/>
                      <a:pt x="37" y="116"/>
                      <a:pt x="37" y="115"/>
                    </a:cubicBezTo>
                    <a:cubicBezTo>
                      <a:pt x="37" y="115"/>
                      <a:pt x="37" y="114"/>
                      <a:pt x="37" y="114"/>
                    </a:cubicBezTo>
                    <a:cubicBezTo>
                      <a:pt x="37" y="113"/>
                      <a:pt x="37" y="113"/>
                      <a:pt x="37" y="112"/>
                    </a:cubicBezTo>
                    <a:cubicBezTo>
                      <a:pt x="36" y="111"/>
                      <a:pt x="36" y="110"/>
                      <a:pt x="35" y="109"/>
                    </a:cubicBezTo>
                    <a:cubicBezTo>
                      <a:pt x="34" y="107"/>
                      <a:pt x="32" y="107"/>
                      <a:pt x="31" y="106"/>
                    </a:cubicBezTo>
                    <a:cubicBezTo>
                      <a:pt x="29" y="106"/>
                      <a:pt x="28" y="106"/>
                      <a:pt x="27" y="106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5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7"/>
                      <a:pt x="26" y="106"/>
                      <a:pt x="26" y="105"/>
                    </a:cubicBezTo>
                    <a:cubicBezTo>
                      <a:pt x="26" y="104"/>
                      <a:pt x="26" y="103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98"/>
                      <a:pt x="25" y="95"/>
                      <a:pt x="24" y="92"/>
                    </a:cubicBezTo>
                    <a:cubicBezTo>
                      <a:pt x="23" y="89"/>
                      <a:pt x="21" y="86"/>
                      <a:pt x="18" y="84"/>
                    </a:cubicBezTo>
                    <a:cubicBezTo>
                      <a:pt x="14" y="81"/>
                      <a:pt x="12" y="78"/>
                      <a:pt x="12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1" y="70"/>
                      <a:pt x="12" y="71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72"/>
                      <a:pt x="16" y="73"/>
                      <a:pt x="17" y="74"/>
                    </a:cubicBezTo>
                    <a:cubicBezTo>
                      <a:pt x="18" y="75"/>
                      <a:pt x="18" y="77"/>
                      <a:pt x="19" y="77"/>
                    </a:cubicBezTo>
                    <a:cubicBezTo>
                      <a:pt x="19" y="79"/>
                      <a:pt x="20" y="81"/>
                      <a:pt x="21" y="82"/>
                    </a:cubicBezTo>
                    <a:cubicBezTo>
                      <a:pt x="23" y="84"/>
                      <a:pt x="25" y="84"/>
                      <a:pt x="27" y="85"/>
                    </a:cubicBezTo>
                    <a:cubicBezTo>
                      <a:pt x="29" y="85"/>
                      <a:pt x="31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3" y="86"/>
                      <a:pt x="34" y="86"/>
                    </a:cubicBezTo>
                    <a:cubicBezTo>
                      <a:pt x="35" y="86"/>
                      <a:pt x="36" y="86"/>
                      <a:pt x="36" y="86"/>
                    </a:cubicBezTo>
                    <a:cubicBezTo>
                      <a:pt x="37" y="87"/>
                      <a:pt x="38" y="86"/>
                      <a:pt x="38" y="85"/>
                    </a:cubicBezTo>
                    <a:cubicBezTo>
                      <a:pt x="39" y="84"/>
                      <a:pt x="38" y="83"/>
                      <a:pt x="37" y="83"/>
                    </a:cubicBezTo>
                    <a:cubicBezTo>
                      <a:pt x="37" y="83"/>
                      <a:pt x="36" y="82"/>
                      <a:pt x="34" y="81"/>
                    </a:cubicBezTo>
                    <a:cubicBezTo>
                      <a:pt x="33" y="81"/>
                      <a:pt x="32" y="80"/>
                      <a:pt x="32" y="80"/>
                    </a:cubicBezTo>
                    <a:cubicBezTo>
                      <a:pt x="31" y="80"/>
                      <a:pt x="31" y="80"/>
                      <a:pt x="30" y="79"/>
                    </a:cubicBezTo>
                    <a:cubicBezTo>
                      <a:pt x="30" y="79"/>
                      <a:pt x="30" y="79"/>
                      <a:pt x="29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7" y="78"/>
                      <a:pt x="27" y="77"/>
                      <a:pt x="27" y="77"/>
                    </a:cubicBezTo>
                    <a:cubicBezTo>
                      <a:pt x="27" y="74"/>
                      <a:pt x="25" y="71"/>
                      <a:pt x="24" y="69"/>
                    </a:cubicBezTo>
                    <a:cubicBezTo>
                      <a:pt x="22" y="67"/>
                      <a:pt x="20" y="65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5" y="63"/>
                      <a:pt x="13" y="62"/>
                      <a:pt x="11" y="60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59"/>
                      <a:pt x="11" y="58"/>
                      <a:pt x="10" y="57"/>
                    </a:cubicBezTo>
                    <a:cubicBezTo>
                      <a:pt x="9" y="56"/>
                      <a:pt x="8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3"/>
                      <a:pt x="5" y="52"/>
                      <a:pt x="4" y="51"/>
                    </a:cubicBezTo>
                    <a:cubicBezTo>
                      <a:pt x="4" y="50"/>
                      <a:pt x="4" y="48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4"/>
                      <a:pt x="5" y="43"/>
                    </a:cubicBezTo>
                    <a:cubicBezTo>
                      <a:pt x="5" y="42"/>
                      <a:pt x="5" y="42"/>
                      <a:pt x="5" y="41"/>
                    </a:cubicBezTo>
                    <a:cubicBezTo>
                      <a:pt x="5" y="41"/>
                      <a:pt x="5" y="41"/>
                      <a:pt x="6" y="40"/>
                    </a:cubicBezTo>
                    <a:cubicBezTo>
                      <a:pt x="6" y="40"/>
                      <a:pt x="6" y="39"/>
                      <a:pt x="6" y="38"/>
                    </a:cubicBezTo>
                    <a:cubicBezTo>
                      <a:pt x="6" y="37"/>
                      <a:pt x="7" y="36"/>
                      <a:pt x="7" y="35"/>
                    </a:cubicBezTo>
                    <a:cubicBezTo>
                      <a:pt x="7" y="34"/>
                      <a:pt x="7" y="33"/>
                      <a:pt x="7" y="32"/>
                    </a:cubicBezTo>
                    <a:cubicBezTo>
                      <a:pt x="6" y="32"/>
                      <a:pt x="6" y="31"/>
                      <a:pt x="6" y="31"/>
                    </a:cubicBezTo>
                    <a:cubicBezTo>
                      <a:pt x="6" y="31"/>
                      <a:pt x="6" y="30"/>
                      <a:pt x="7" y="30"/>
                    </a:cubicBezTo>
                    <a:cubicBezTo>
                      <a:pt x="7" y="29"/>
                      <a:pt x="8" y="28"/>
                      <a:pt x="9" y="27"/>
                    </a:cubicBezTo>
                    <a:cubicBezTo>
                      <a:pt x="10" y="24"/>
                      <a:pt x="13" y="21"/>
                      <a:pt x="14" y="18"/>
                    </a:cubicBezTo>
                    <a:cubicBezTo>
                      <a:pt x="16" y="14"/>
                      <a:pt x="17" y="10"/>
                      <a:pt x="17" y="7"/>
                    </a:cubicBezTo>
                    <a:cubicBezTo>
                      <a:pt x="17" y="5"/>
                      <a:pt x="17" y="3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1"/>
                      <a:pt x="13" y="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0" name="Freeform 137">
                <a:extLst>
                  <a:ext uri="{FF2B5EF4-FFF2-40B4-BE49-F238E27FC236}">
                    <a16:creationId xmlns:a16="http://schemas.microsoft.com/office/drawing/2014/main" id="{8A71CA1C-6314-4014-ADC7-08D5250F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881"/>
                <a:ext cx="106" cy="280"/>
              </a:xfrm>
              <a:custGeom>
                <a:avLst/>
                <a:gdLst>
                  <a:gd name="T0" fmla="*/ 290 w 61"/>
                  <a:gd name="T1" fmla="*/ 890 h 152"/>
                  <a:gd name="T2" fmla="*/ 290 w 61"/>
                  <a:gd name="T3" fmla="*/ 811 h 152"/>
                  <a:gd name="T4" fmla="*/ 262 w 61"/>
                  <a:gd name="T5" fmla="*/ 801 h 152"/>
                  <a:gd name="T6" fmla="*/ 236 w 61"/>
                  <a:gd name="T7" fmla="*/ 781 h 152"/>
                  <a:gd name="T8" fmla="*/ 226 w 61"/>
                  <a:gd name="T9" fmla="*/ 698 h 152"/>
                  <a:gd name="T10" fmla="*/ 163 w 61"/>
                  <a:gd name="T11" fmla="*/ 536 h 152"/>
                  <a:gd name="T12" fmla="*/ 142 w 61"/>
                  <a:gd name="T13" fmla="*/ 475 h 152"/>
                  <a:gd name="T14" fmla="*/ 78 w 61"/>
                  <a:gd name="T15" fmla="*/ 431 h 152"/>
                  <a:gd name="T16" fmla="*/ 42 w 61"/>
                  <a:gd name="T17" fmla="*/ 588 h 152"/>
                  <a:gd name="T18" fmla="*/ 16 w 61"/>
                  <a:gd name="T19" fmla="*/ 698 h 152"/>
                  <a:gd name="T20" fmla="*/ 57 w 61"/>
                  <a:gd name="T21" fmla="*/ 781 h 152"/>
                  <a:gd name="T22" fmla="*/ 99 w 61"/>
                  <a:gd name="T23" fmla="*/ 862 h 152"/>
                  <a:gd name="T24" fmla="*/ 122 w 61"/>
                  <a:gd name="T25" fmla="*/ 851 h 152"/>
                  <a:gd name="T26" fmla="*/ 122 w 61"/>
                  <a:gd name="T27" fmla="*/ 851 h 152"/>
                  <a:gd name="T28" fmla="*/ 90 w 61"/>
                  <a:gd name="T29" fmla="*/ 846 h 152"/>
                  <a:gd name="T30" fmla="*/ 57 w 61"/>
                  <a:gd name="T31" fmla="*/ 781 h 152"/>
                  <a:gd name="T32" fmla="*/ 36 w 61"/>
                  <a:gd name="T33" fmla="*/ 742 h 152"/>
                  <a:gd name="T34" fmla="*/ 36 w 61"/>
                  <a:gd name="T35" fmla="*/ 593 h 152"/>
                  <a:gd name="T36" fmla="*/ 63 w 61"/>
                  <a:gd name="T37" fmla="*/ 468 h 152"/>
                  <a:gd name="T38" fmla="*/ 94 w 61"/>
                  <a:gd name="T39" fmla="*/ 400 h 152"/>
                  <a:gd name="T40" fmla="*/ 130 w 61"/>
                  <a:gd name="T41" fmla="*/ 333 h 152"/>
                  <a:gd name="T42" fmla="*/ 172 w 61"/>
                  <a:gd name="T43" fmla="*/ 206 h 152"/>
                  <a:gd name="T44" fmla="*/ 172 w 61"/>
                  <a:gd name="T45" fmla="*/ 24 h 152"/>
                  <a:gd name="T46" fmla="*/ 179 w 61"/>
                  <a:gd name="T47" fmla="*/ 81 h 152"/>
                  <a:gd name="T48" fmla="*/ 205 w 61"/>
                  <a:gd name="T49" fmla="*/ 105 h 152"/>
                  <a:gd name="T50" fmla="*/ 151 w 61"/>
                  <a:gd name="T51" fmla="*/ 24 h 152"/>
                  <a:gd name="T52" fmla="*/ 151 w 61"/>
                  <a:gd name="T53" fmla="*/ 193 h 152"/>
                  <a:gd name="T54" fmla="*/ 109 w 61"/>
                  <a:gd name="T55" fmla="*/ 333 h 152"/>
                  <a:gd name="T56" fmla="*/ 78 w 61"/>
                  <a:gd name="T57" fmla="*/ 387 h 152"/>
                  <a:gd name="T58" fmla="*/ 78 w 61"/>
                  <a:gd name="T59" fmla="*/ 387 h 152"/>
                  <a:gd name="T60" fmla="*/ 78 w 61"/>
                  <a:gd name="T61" fmla="*/ 387 h 152"/>
                  <a:gd name="T62" fmla="*/ 28 w 61"/>
                  <a:gd name="T63" fmla="*/ 527 h 152"/>
                  <a:gd name="T64" fmla="*/ 5 w 61"/>
                  <a:gd name="T65" fmla="*/ 652 h 152"/>
                  <a:gd name="T66" fmla="*/ 36 w 61"/>
                  <a:gd name="T67" fmla="*/ 781 h 152"/>
                  <a:gd name="T68" fmla="*/ 52 w 61"/>
                  <a:gd name="T69" fmla="*/ 846 h 152"/>
                  <a:gd name="T70" fmla="*/ 130 w 61"/>
                  <a:gd name="T71" fmla="*/ 851 h 152"/>
                  <a:gd name="T72" fmla="*/ 70 w 61"/>
                  <a:gd name="T73" fmla="*/ 794 h 152"/>
                  <a:gd name="T74" fmla="*/ 78 w 61"/>
                  <a:gd name="T75" fmla="*/ 781 h 152"/>
                  <a:gd name="T76" fmla="*/ 42 w 61"/>
                  <a:gd name="T77" fmla="*/ 661 h 152"/>
                  <a:gd name="T78" fmla="*/ 70 w 61"/>
                  <a:gd name="T79" fmla="*/ 536 h 152"/>
                  <a:gd name="T80" fmla="*/ 115 w 61"/>
                  <a:gd name="T81" fmla="*/ 431 h 152"/>
                  <a:gd name="T82" fmla="*/ 142 w 61"/>
                  <a:gd name="T83" fmla="*/ 499 h 152"/>
                  <a:gd name="T84" fmla="*/ 142 w 61"/>
                  <a:gd name="T85" fmla="*/ 569 h 152"/>
                  <a:gd name="T86" fmla="*/ 212 w 61"/>
                  <a:gd name="T87" fmla="*/ 742 h 152"/>
                  <a:gd name="T88" fmla="*/ 226 w 61"/>
                  <a:gd name="T89" fmla="*/ 811 h 152"/>
                  <a:gd name="T90" fmla="*/ 271 w 61"/>
                  <a:gd name="T91" fmla="*/ 831 h 152"/>
                  <a:gd name="T92" fmla="*/ 271 w 61"/>
                  <a:gd name="T93" fmla="*/ 825 h 152"/>
                  <a:gd name="T94" fmla="*/ 278 w 61"/>
                  <a:gd name="T95" fmla="*/ 818 h 152"/>
                  <a:gd name="T96" fmla="*/ 271 w 61"/>
                  <a:gd name="T97" fmla="*/ 825 h 152"/>
                  <a:gd name="T98" fmla="*/ 269 w 61"/>
                  <a:gd name="T99" fmla="*/ 875 h 152"/>
                  <a:gd name="T100" fmla="*/ 315 w 61"/>
                  <a:gd name="T101" fmla="*/ 930 h 1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1" h="152">
                    <a:moveTo>
                      <a:pt x="58" y="147"/>
                    </a:moveTo>
                    <a:cubicBezTo>
                      <a:pt x="57" y="148"/>
                      <a:pt x="56" y="148"/>
                      <a:pt x="56" y="148"/>
                    </a:cubicBezTo>
                    <a:cubicBezTo>
                      <a:pt x="55" y="148"/>
                      <a:pt x="54" y="148"/>
                      <a:pt x="54" y="147"/>
                    </a:cubicBezTo>
                    <a:cubicBezTo>
                      <a:pt x="54" y="147"/>
                      <a:pt x="54" y="147"/>
                      <a:pt x="54" y="146"/>
                    </a:cubicBezTo>
                    <a:cubicBezTo>
                      <a:pt x="54" y="145"/>
                      <a:pt x="54" y="143"/>
                      <a:pt x="55" y="142"/>
                    </a:cubicBezTo>
                    <a:cubicBezTo>
                      <a:pt x="56" y="140"/>
                      <a:pt x="56" y="138"/>
                      <a:pt x="56" y="136"/>
                    </a:cubicBezTo>
                    <a:cubicBezTo>
                      <a:pt x="56" y="134"/>
                      <a:pt x="56" y="133"/>
                      <a:pt x="55" y="131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55" y="131"/>
                      <a:pt x="55" y="131"/>
                      <a:pt x="55" y="130"/>
                    </a:cubicBezTo>
                    <a:cubicBezTo>
                      <a:pt x="55" y="130"/>
                      <a:pt x="54" y="129"/>
                      <a:pt x="54" y="129"/>
                    </a:cubicBezTo>
                    <a:cubicBezTo>
                      <a:pt x="53" y="129"/>
                      <a:pt x="53" y="129"/>
                      <a:pt x="52" y="129"/>
                    </a:cubicBezTo>
                    <a:cubicBezTo>
                      <a:pt x="52" y="128"/>
                      <a:pt x="51" y="128"/>
                      <a:pt x="50" y="128"/>
                    </a:cubicBezTo>
                    <a:cubicBezTo>
                      <a:pt x="50" y="130"/>
                      <a:pt x="50" y="130"/>
                      <a:pt x="50" y="130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48" y="128"/>
                      <a:pt x="48" y="128"/>
                      <a:pt x="48" y="128"/>
                    </a:cubicBezTo>
                    <a:cubicBezTo>
                      <a:pt x="47" y="128"/>
                      <a:pt x="46" y="128"/>
                      <a:pt x="46" y="128"/>
                    </a:cubicBezTo>
                    <a:cubicBezTo>
                      <a:pt x="45" y="127"/>
                      <a:pt x="45" y="126"/>
                      <a:pt x="45" y="125"/>
                    </a:cubicBezTo>
                    <a:cubicBezTo>
                      <a:pt x="44" y="124"/>
                      <a:pt x="44" y="122"/>
                      <a:pt x="44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7"/>
                      <a:pt x="44" y="114"/>
                      <a:pt x="43" y="112"/>
                    </a:cubicBezTo>
                    <a:cubicBezTo>
                      <a:pt x="42" y="109"/>
                      <a:pt x="41" y="107"/>
                      <a:pt x="39" y="106"/>
                    </a:cubicBezTo>
                    <a:cubicBezTo>
                      <a:pt x="34" y="102"/>
                      <a:pt x="31" y="97"/>
                      <a:pt x="31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5"/>
                      <a:pt x="31" y="84"/>
                      <a:pt x="31" y="83"/>
                    </a:cubicBezTo>
                    <a:cubicBezTo>
                      <a:pt x="31" y="81"/>
                      <a:pt x="31" y="80"/>
                      <a:pt x="30" y="79"/>
                    </a:cubicBezTo>
                    <a:cubicBezTo>
                      <a:pt x="30" y="77"/>
                      <a:pt x="28" y="76"/>
                      <a:pt x="27" y="76"/>
                    </a:cubicBezTo>
                    <a:cubicBezTo>
                      <a:pt x="26" y="75"/>
                      <a:pt x="25" y="74"/>
                      <a:pt x="24" y="72"/>
                    </a:cubicBezTo>
                    <a:cubicBezTo>
                      <a:pt x="23" y="70"/>
                      <a:pt x="23" y="68"/>
                      <a:pt x="22" y="67"/>
                    </a:cubicBezTo>
                    <a:cubicBezTo>
                      <a:pt x="22" y="66"/>
                      <a:pt x="22" y="65"/>
                      <a:pt x="21" y="65"/>
                    </a:cubicBezTo>
                    <a:cubicBezTo>
                      <a:pt x="20" y="65"/>
                      <a:pt x="20" y="65"/>
                      <a:pt x="19" y="65"/>
                    </a:cubicBezTo>
                    <a:cubicBezTo>
                      <a:pt x="18" y="66"/>
                      <a:pt x="17" y="68"/>
                      <a:pt x="15" y="69"/>
                    </a:cubicBezTo>
                    <a:cubicBezTo>
                      <a:pt x="15" y="70"/>
                      <a:pt x="14" y="71"/>
                      <a:pt x="14" y="72"/>
                    </a:cubicBezTo>
                    <a:cubicBezTo>
                      <a:pt x="13" y="73"/>
                      <a:pt x="13" y="74"/>
                      <a:pt x="13" y="75"/>
                    </a:cubicBezTo>
                    <a:cubicBezTo>
                      <a:pt x="13" y="77"/>
                      <a:pt x="12" y="78"/>
                      <a:pt x="11" y="80"/>
                    </a:cubicBezTo>
                    <a:cubicBezTo>
                      <a:pt x="11" y="81"/>
                      <a:pt x="10" y="83"/>
                      <a:pt x="9" y="85"/>
                    </a:cubicBezTo>
                    <a:cubicBezTo>
                      <a:pt x="8" y="88"/>
                      <a:pt x="8" y="91"/>
                      <a:pt x="8" y="94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7"/>
                      <a:pt x="7" y="98"/>
                      <a:pt x="6" y="100"/>
                    </a:cubicBezTo>
                    <a:cubicBezTo>
                      <a:pt x="6" y="101"/>
                      <a:pt x="5" y="103"/>
                      <a:pt x="5" y="105"/>
                    </a:cubicBezTo>
                    <a:cubicBezTo>
                      <a:pt x="4" y="107"/>
                      <a:pt x="3" y="110"/>
                      <a:pt x="3" y="112"/>
                    </a:cubicBezTo>
                    <a:cubicBezTo>
                      <a:pt x="3" y="113"/>
                      <a:pt x="3" y="114"/>
                      <a:pt x="4" y="115"/>
                    </a:cubicBezTo>
                    <a:cubicBezTo>
                      <a:pt x="6" y="119"/>
                      <a:pt x="8" y="120"/>
                      <a:pt x="9" y="122"/>
                    </a:cubicBezTo>
                    <a:cubicBezTo>
                      <a:pt x="10" y="123"/>
                      <a:pt x="10" y="123"/>
                      <a:pt x="11" y="124"/>
                    </a:cubicBezTo>
                    <a:cubicBezTo>
                      <a:pt x="11" y="124"/>
                      <a:pt x="11" y="124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1" y="130"/>
                      <a:pt x="12" y="132"/>
                      <a:pt x="14" y="133"/>
                    </a:cubicBezTo>
                    <a:cubicBezTo>
                      <a:pt x="15" y="135"/>
                      <a:pt x="17" y="136"/>
                      <a:pt x="19" y="138"/>
                    </a:cubicBezTo>
                    <a:cubicBezTo>
                      <a:pt x="21" y="139"/>
                      <a:pt x="23" y="140"/>
                      <a:pt x="23" y="140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2" y="136"/>
                      <a:pt x="22" y="136"/>
                    </a:cubicBezTo>
                    <a:cubicBezTo>
                      <a:pt x="21" y="136"/>
                      <a:pt x="19" y="136"/>
                      <a:pt x="17" y="135"/>
                    </a:cubicBezTo>
                    <a:cubicBezTo>
                      <a:pt x="15" y="134"/>
                      <a:pt x="13" y="133"/>
                      <a:pt x="12" y="132"/>
                    </a:cubicBezTo>
                    <a:cubicBezTo>
                      <a:pt x="11" y="131"/>
                      <a:pt x="11" y="130"/>
                      <a:pt x="11" y="128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9" y="125"/>
                      <a:pt x="9" y="125"/>
                      <a:pt x="9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3"/>
                      <a:pt x="10" y="122"/>
                      <a:pt x="10" y="122"/>
                    </a:cubicBezTo>
                    <a:cubicBezTo>
                      <a:pt x="9" y="121"/>
                      <a:pt x="8" y="120"/>
                      <a:pt x="7" y="119"/>
                    </a:cubicBezTo>
                    <a:cubicBezTo>
                      <a:pt x="6" y="119"/>
                      <a:pt x="5" y="118"/>
                      <a:pt x="5" y="116"/>
                    </a:cubicBezTo>
                    <a:cubicBezTo>
                      <a:pt x="4" y="115"/>
                      <a:pt x="4" y="114"/>
                      <a:pt x="4" y="112"/>
                    </a:cubicBezTo>
                    <a:cubicBezTo>
                      <a:pt x="4" y="109"/>
                      <a:pt x="4" y="107"/>
                      <a:pt x="5" y="105"/>
                    </a:cubicBezTo>
                    <a:cubicBezTo>
                      <a:pt x="5" y="102"/>
                      <a:pt x="6" y="101"/>
                      <a:pt x="6" y="100"/>
                    </a:cubicBezTo>
                    <a:cubicBezTo>
                      <a:pt x="7" y="98"/>
                      <a:pt x="7" y="97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7" y="92"/>
                      <a:pt x="8" y="88"/>
                      <a:pt x="9" y="85"/>
                    </a:cubicBezTo>
                    <a:cubicBezTo>
                      <a:pt x="9" y="83"/>
                      <a:pt x="10" y="82"/>
                      <a:pt x="11" y="81"/>
                    </a:cubicBezTo>
                    <a:cubicBezTo>
                      <a:pt x="11" y="79"/>
                      <a:pt x="12" y="78"/>
                      <a:pt x="12" y="75"/>
                    </a:cubicBezTo>
                    <a:cubicBezTo>
                      <a:pt x="12" y="74"/>
                      <a:pt x="14" y="71"/>
                      <a:pt x="15" y="68"/>
                    </a:cubicBezTo>
                    <a:cubicBezTo>
                      <a:pt x="16" y="67"/>
                      <a:pt x="17" y="66"/>
                      <a:pt x="17" y="65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2"/>
                      <a:pt x="21" y="60"/>
                      <a:pt x="22" y="59"/>
                    </a:cubicBezTo>
                    <a:cubicBezTo>
                      <a:pt x="23" y="58"/>
                      <a:pt x="24" y="57"/>
                      <a:pt x="24" y="56"/>
                    </a:cubicBezTo>
                    <a:cubicBezTo>
                      <a:pt x="25" y="55"/>
                      <a:pt x="25" y="54"/>
                      <a:pt x="25" y="53"/>
                    </a:cubicBezTo>
                    <a:cubicBezTo>
                      <a:pt x="25" y="52"/>
                      <a:pt x="25" y="52"/>
                      <a:pt x="25" y="51"/>
                    </a:cubicBezTo>
                    <a:cubicBezTo>
                      <a:pt x="25" y="50"/>
                      <a:pt x="25" y="49"/>
                      <a:pt x="25" y="48"/>
                    </a:cubicBezTo>
                    <a:cubicBezTo>
                      <a:pt x="25" y="47"/>
                      <a:pt x="25" y="46"/>
                      <a:pt x="25" y="45"/>
                    </a:cubicBezTo>
                    <a:cubicBezTo>
                      <a:pt x="26" y="44"/>
                      <a:pt x="26" y="43"/>
                      <a:pt x="27" y="41"/>
                    </a:cubicBezTo>
                    <a:cubicBezTo>
                      <a:pt x="29" y="39"/>
                      <a:pt x="31" y="36"/>
                      <a:pt x="33" y="33"/>
                    </a:cubicBezTo>
                    <a:cubicBezTo>
                      <a:pt x="35" y="29"/>
                      <a:pt x="37" y="25"/>
                      <a:pt x="37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6" y="17"/>
                      <a:pt x="35" y="14"/>
                      <a:pt x="35" y="12"/>
                    </a:cubicBezTo>
                    <a:cubicBezTo>
                      <a:pt x="34" y="9"/>
                      <a:pt x="33" y="6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6"/>
                      <a:pt x="34" y="9"/>
                      <a:pt x="34" y="13"/>
                    </a:cubicBezTo>
                    <a:cubicBezTo>
                      <a:pt x="35" y="14"/>
                      <a:pt x="35" y="16"/>
                      <a:pt x="35" y="17"/>
                    </a:cubicBezTo>
                    <a:cubicBezTo>
                      <a:pt x="35" y="18"/>
                      <a:pt x="35" y="20"/>
                      <a:pt x="36" y="20"/>
                    </a:cubicBezTo>
                    <a:cubicBezTo>
                      <a:pt x="36" y="21"/>
                      <a:pt x="37" y="22"/>
                      <a:pt x="38" y="22"/>
                    </a:cubicBezTo>
                    <a:cubicBezTo>
                      <a:pt x="39" y="21"/>
                      <a:pt x="40" y="20"/>
                      <a:pt x="39" y="19"/>
                    </a:cubicBezTo>
                    <a:cubicBezTo>
                      <a:pt x="39" y="19"/>
                      <a:pt x="39" y="18"/>
                      <a:pt x="39" y="17"/>
                    </a:cubicBezTo>
                    <a:cubicBezTo>
                      <a:pt x="38" y="13"/>
                      <a:pt x="38" y="6"/>
                      <a:pt x="37" y="4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0"/>
                      <a:pt x="29" y="2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7"/>
                      <a:pt x="30" y="10"/>
                      <a:pt x="31" y="13"/>
                    </a:cubicBezTo>
                    <a:cubicBezTo>
                      <a:pt x="32" y="15"/>
                      <a:pt x="32" y="18"/>
                      <a:pt x="33" y="19"/>
                    </a:cubicBezTo>
                    <a:cubicBezTo>
                      <a:pt x="33" y="20"/>
                      <a:pt x="33" y="21"/>
                      <a:pt x="33" y="21"/>
                    </a:cubicBezTo>
                    <a:cubicBezTo>
                      <a:pt x="33" y="24"/>
                      <a:pt x="31" y="27"/>
                      <a:pt x="29" y="31"/>
                    </a:cubicBezTo>
                    <a:cubicBezTo>
                      <a:pt x="28" y="34"/>
                      <a:pt x="26" y="36"/>
                      <a:pt x="24" y="39"/>
                    </a:cubicBezTo>
                    <a:cubicBezTo>
                      <a:pt x="23" y="41"/>
                      <a:pt x="22" y="42"/>
                      <a:pt x="22" y="43"/>
                    </a:cubicBezTo>
                    <a:cubicBezTo>
                      <a:pt x="21" y="45"/>
                      <a:pt x="21" y="46"/>
                      <a:pt x="21" y="48"/>
                    </a:cubicBezTo>
                    <a:cubicBezTo>
                      <a:pt x="21" y="49"/>
                      <a:pt x="21" y="50"/>
                      <a:pt x="21" y="52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4"/>
                      <a:pt x="21" y="54"/>
                    </a:cubicBezTo>
                    <a:cubicBezTo>
                      <a:pt x="20" y="55"/>
                      <a:pt x="19" y="56"/>
                      <a:pt x="18" y="57"/>
                    </a:cubicBezTo>
                    <a:cubicBezTo>
                      <a:pt x="17" y="58"/>
                      <a:pt x="16" y="60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4" y="63"/>
                    </a:cubicBezTo>
                    <a:cubicBezTo>
                      <a:pt x="13" y="65"/>
                      <a:pt x="12" y="66"/>
                      <a:pt x="10" y="68"/>
                    </a:cubicBezTo>
                    <a:cubicBezTo>
                      <a:pt x="9" y="71"/>
                      <a:pt x="8" y="73"/>
                      <a:pt x="8" y="75"/>
                    </a:cubicBezTo>
                    <a:cubicBezTo>
                      <a:pt x="8" y="77"/>
                      <a:pt x="8" y="78"/>
                      <a:pt x="7" y="79"/>
                    </a:cubicBezTo>
                    <a:cubicBezTo>
                      <a:pt x="6" y="80"/>
                      <a:pt x="6" y="82"/>
                      <a:pt x="5" y="84"/>
                    </a:cubicBezTo>
                    <a:cubicBezTo>
                      <a:pt x="4" y="87"/>
                      <a:pt x="3" y="91"/>
                      <a:pt x="3" y="94"/>
                    </a:cubicBezTo>
                    <a:cubicBezTo>
                      <a:pt x="3" y="94"/>
                      <a:pt x="3" y="95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6"/>
                      <a:pt x="3" y="97"/>
                      <a:pt x="2" y="98"/>
                    </a:cubicBezTo>
                    <a:cubicBezTo>
                      <a:pt x="2" y="99"/>
                      <a:pt x="1" y="101"/>
                      <a:pt x="1" y="104"/>
                    </a:cubicBezTo>
                    <a:cubicBezTo>
                      <a:pt x="0" y="106"/>
                      <a:pt x="0" y="109"/>
                      <a:pt x="0" y="112"/>
                    </a:cubicBezTo>
                    <a:cubicBezTo>
                      <a:pt x="0" y="114"/>
                      <a:pt x="0" y="116"/>
                      <a:pt x="1" y="118"/>
                    </a:cubicBezTo>
                    <a:cubicBezTo>
                      <a:pt x="3" y="121"/>
                      <a:pt x="4" y="122"/>
                      <a:pt x="5" y="123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7" y="124"/>
                      <a:pt x="7" y="124"/>
                      <a:pt x="7" y="125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31"/>
                      <a:pt x="8" y="133"/>
                      <a:pt x="10" y="135"/>
                    </a:cubicBezTo>
                    <a:cubicBezTo>
                      <a:pt x="11" y="137"/>
                      <a:pt x="13" y="138"/>
                      <a:pt x="16" y="139"/>
                    </a:cubicBezTo>
                    <a:cubicBezTo>
                      <a:pt x="18" y="140"/>
                      <a:pt x="20" y="140"/>
                      <a:pt x="22" y="140"/>
                    </a:cubicBezTo>
                    <a:cubicBezTo>
                      <a:pt x="24" y="140"/>
                      <a:pt x="25" y="140"/>
                      <a:pt x="25" y="140"/>
                    </a:cubicBezTo>
                    <a:cubicBezTo>
                      <a:pt x="25" y="139"/>
                      <a:pt x="26" y="138"/>
                      <a:pt x="26" y="138"/>
                    </a:cubicBezTo>
                    <a:cubicBezTo>
                      <a:pt x="26" y="137"/>
                      <a:pt x="25" y="137"/>
                      <a:pt x="25" y="136"/>
                    </a:cubicBezTo>
                    <a:cubicBezTo>
                      <a:pt x="25" y="136"/>
                      <a:pt x="24" y="136"/>
                      <a:pt x="23" y="136"/>
                    </a:cubicBezTo>
                    <a:cubicBezTo>
                      <a:pt x="23" y="135"/>
                      <a:pt x="22" y="135"/>
                      <a:pt x="22" y="135"/>
                    </a:cubicBezTo>
                    <a:cubicBezTo>
                      <a:pt x="20" y="133"/>
                      <a:pt x="18" y="132"/>
                      <a:pt x="17" y="131"/>
                    </a:cubicBezTo>
                    <a:cubicBezTo>
                      <a:pt x="16" y="129"/>
                      <a:pt x="15" y="128"/>
                      <a:pt x="15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3" y="125"/>
                      <a:pt x="13" y="125"/>
                      <a:pt x="13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3"/>
                      <a:pt x="15" y="122"/>
                      <a:pt x="14" y="121"/>
                    </a:cubicBezTo>
                    <a:cubicBezTo>
                      <a:pt x="13" y="120"/>
                      <a:pt x="12" y="119"/>
                      <a:pt x="11" y="118"/>
                    </a:cubicBezTo>
                    <a:cubicBezTo>
                      <a:pt x="10" y="117"/>
                      <a:pt x="9" y="115"/>
                      <a:pt x="8" y="114"/>
                    </a:cubicBezTo>
                    <a:cubicBezTo>
                      <a:pt x="7" y="113"/>
                      <a:pt x="7" y="113"/>
                      <a:pt x="7" y="112"/>
                    </a:cubicBezTo>
                    <a:cubicBezTo>
                      <a:pt x="7" y="110"/>
                      <a:pt x="8" y="108"/>
                      <a:pt x="8" y="106"/>
                    </a:cubicBezTo>
                    <a:cubicBezTo>
                      <a:pt x="9" y="104"/>
                      <a:pt x="10" y="102"/>
                      <a:pt x="10" y="102"/>
                    </a:cubicBezTo>
                    <a:cubicBezTo>
                      <a:pt x="11" y="100"/>
                      <a:pt x="12" y="98"/>
                      <a:pt x="12" y="95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2"/>
                      <a:pt x="12" y="89"/>
                      <a:pt x="13" y="86"/>
                    </a:cubicBezTo>
                    <a:cubicBezTo>
                      <a:pt x="14" y="85"/>
                      <a:pt x="14" y="83"/>
                      <a:pt x="15" y="82"/>
                    </a:cubicBezTo>
                    <a:cubicBezTo>
                      <a:pt x="16" y="80"/>
                      <a:pt x="17" y="78"/>
                      <a:pt x="17" y="76"/>
                    </a:cubicBezTo>
                    <a:cubicBezTo>
                      <a:pt x="17" y="75"/>
                      <a:pt x="17" y="75"/>
                      <a:pt x="17" y="74"/>
                    </a:cubicBezTo>
                    <a:cubicBezTo>
                      <a:pt x="18" y="73"/>
                      <a:pt x="19" y="72"/>
                      <a:pt x="19" y="71"/>
                    </a:cubicBezTo>
                    <a:cubicBezTo>
                      <a:pt x="20" y="70"/>
                      <a:pt x="21" y="69"/>
                      <a:pt x="22" y="69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9" y="69"/>
                      <a:pt x="19" y="71"/>
                      <a:pt x="20" y="73"/>
                    </a:cubicBezTo>
                    <a:cubicBezTo>
                      <a:pt x="21" y="76"/>
                      <a:pt x="23" y="78"/>
                      <a:pt x="26" y="79"/>
                    </a:cubicBezTo>
                    <a:cubicBezTo>
                      <a:pt x="26" y="80"/>
                      <a:pt x="26" y="80"/>
                      <a:pt x="27" y="80"/>
                    </a:cubicBezTo>
                    <a:cubicBezTo>
                      <a:pt x="27" y="81"/>
                      <a:pt x="27" y="81"/>
                      <a:pt x="27" y="83"/>
                    </a:cubicBezTo>
                    <a:cubicBezTo>
                      <a:pt x="27" y="84"/>
                      <a:pt x="27" y="85"/>
                      <a:pt x="27" y="86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27" y="99"/>
                      <a:pt x="30" y="105"/>
                      <a:pt x="36" y="109"/>
                    </a:cubicBezTo>
                    <a:cubicBezTo>
                      <a:pt x="37" y="110"/>
                      <a:pt x="38" y="111"/>
                      <a:pt x="39" y="113"/>
                    </a:cubicBezTo>
                    <a:cubicBezTo>
                      <a:pt x="40" y="115"/>
                      <a:pt x="40" y="117"/>
                      <a:pt x="40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3"/>
                      <a:pt x="40" y="125"/>
                      <a:pt x="41" y="127"/>
                    </a:cubicBezTo>
                    <a:cubicBezTo>
                      <a:pt x="42" y="128"/>
                      <a:pt x="42" y="130"/>
                      <a:pt x="43" y="130"/>
                    </a:cubicBezTo>
                    <a:cubicBezTo>
                      <a:pt x="44" y="131"/>
                      <a:pt x="45" y="132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1" y="132"/>
                      <a:pt x="51" y="132"/>
                      <a:pt x="52" y="133"/>
                    </a:cubicBezTo>
                    <a:cubicBezTo>
                      <a:pt x="52" y="133"/>
                      <a:pt x="52" y="133"/>
                      <a:pt x="52" y="133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3"/>
                      <a:pt x="52" y="133"/>
                      <a:pt x="52" y="133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1"/>
                      <a:pt x="53" y="131"/>
                      <a:pt x="53" y="131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1"/>
                      <a:pt x="53" y="131"/>
                      <a:pt x="53" y="131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4"/>
                      <a:pt x="52" y="135"/>
                      <a:pt x="52" y="136"/>
                    </a:cubicBezTo>
                    <a:cubicBezTo>
                      <a:pt x="52" y="138"/>
                      <a:pt x="52" y="139"/>
                      <a:pt x="51" y="140"/>
                    </a:cubicBezTo>
                    <a:cubicBezTo>
                      <a:pt x="50" y="142"/>
                      <a:pt x="50" y="144"/>
                      <a:pt x="50" y="146"/>
                    </a:cubicBezTo>
                    <a:cubicBezTo>
                      <a:pt x="50" y="147"/>
                      <a:pt x="50" y="149"/>
                      <a:pt x="51" y="150"/>
                    </a:cubicBezTo>
                    <a:cubicBezTo>
                      <a:pt x="52" y="151"/>
                      <a:pt x="54" y="152"/>
                      <a:pt x="56" y="152"/>
                    </a:cubicBezTo>
                    <a:cubicBezTo>
                      <a:pt x="57" y="152"/>
                      <a:pt x="58" y="152"/>
                      <a:pt x="59" y="151"/>
                    </a:cubicBezTo>
                    <a:cubicBezTo>
                      <a:pt x="60" y="151"/>
                      <a:pt x="61" y="150"/>
                      <a:pt x="60" y="149"/>
                    </a:cubicBezTo>
                    <a:cubicBezTo>
                      <a:pt x="60" y="148"/>
                      <a:pt x="59" y="147"/>
                      <a:pt x="58" y="147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1" name="Freeform 138">
                <a:extLst>
                  <a:ext uri="{FF2B5EF4-FFF2-40B4-BE49-F238E27FC236}">
                    <a16:creationId xmlns:a16="http://schemas.microsoft.com/office/drawing/2014/main" id="{A367D8EC-2AF4-4B69-8DA6-82C7B0CBE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702"/>
                <a:ext cx="39" cy="54"/>
              </a:xfrm>
              <a:custGeom>
                <a:avLst/>
                <a:gdLst>
                  <a:gd name="T0" fmla="*/ 112 w 23"/>
                  <a:gd name="T1" fmla="*/ 24 h 29"/>
                  <a:gd name="T2" fmla="*/ 42 w 23"/>
                  <a:gd name="T3" fmla="*/ 0 h 29"/>
                  <a:gd name="T4" fmla="*/ 24 w 23"/>
                  <a:gd name="T5" fmla="*/ 76 h 29"/>
                  <a:gd name="T6" fmla="*/ 78 w 23"/>
                  <a:gd name="T7" fmla="*/ 97 h 29"/>
                  <a:gd name="T8" fmla="*/ 20 w 23"/>
                  <a:gd name="T9" fmla="*/ 97 h 29"/>
                  <a:gd name="T10" fmla="*/ 24 w 23"/>
                  <a:gd name="T11" fmla="*/ 188 h 29"/>
                  <a:gd name="T12" fmla="*/ 112 w 23"/>
                  <a:gd name="T13" fmla="*/ 188 h 29"/>
                  <a:gd name="T14" fmla="*/ 112 w 23"/>
                  <a:gd name="T15" fmla="*/ 24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9">
                    <a:moveTo>
                      <a:pt x="23" y="4"/>
                    </a:moveTo>
                    <a:cubicBezTo>
                      <a:pt x="16" y="2"/>
                      <a:pt x="11" y="1"/>
                      <a:pt x="9" y="0"/>
                    </a:cubicBezTo>
                    <a:cubicBezTo>
                      <a:pt x="4" y="0"/>
                      <a:pt x="2" y="8"/>
                      <a:pt x="5" y="12"/>
                    </a:cubicBezTo>
                    <a:cubicBezTo>
                      <a:pt x="8" y="13"/>
                      <a:pt x="16" y="15"/>
                      <a:pt x="16" y="15"/>
                    </a:cubicBezTo>
                    <a:cubicBezTo>
                      <a:pt x="12" y="15"/>
                      <a:pt x="7" y="15"/>
                      <a:pt x="4" y="15"/>
                    </a:cubicBezTo>
                    <a:cubicBezTo>
                      <a:pt x="0" y="17"/>
                      <a:pt x="0" y="28"/>
                      <a:pt x="5" y="29"/>
                    </a:cubicBezTo>
                    <a:cubicBezTo>
                      <a:pt x="10" y="29"/>
                      <a:pt x="17" y="29"/>
                      <a:pt x="23" y="29"/>
                    </a:cubicBezTo>
                    <a:cubicBezTo>
                      <a:pt x="23" y="20"/>
                      <a:pt x="23" y="11"/>
                      <a:pt x="23" y="4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2" name="Freeform 139">
                <a:extLst>
                  <a:ext uri="{FF2B5EF4-FFF2-40B4-BE49-F238E27FC236}">
                    <a16:creationId xmlns:a16="http://schemas.microsoft.com/office/drawing/2014/main" id="{DEEB5194-01FB-46A0-BE4F-8613FBA7F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770"/>
                <a:ext cx="31" cy="19"/>
              </a:xfrm>
              <a:custGeom>
                <a:avLst/>
                <a:gdLst>
                  <a:gd name="T0" fmla="*/ 5 w 18"/>
                  <a:gd name="T1" fmla="*/ 55 h 10"/>
                  <a:gd name="T2" fmla="*/ 86 w 18"/>
                  <a:gd name="T3" fmla="*/ 68 h 10"/>
                  <a:gd name="T4" fmla="*/ 91 w 18"/>
                  <a:gd name="T5" fmla="*/ 0 h 10"/>
                  <a:gd name="T6" fmla="*/ 0 w 18"/>
                  <a:gd name="T7" fmla="*/ 55 h 10"/>
                  <a:gd name="T8" fmla="*/ 5 w 18"/>
                  <a:gd name="T9" fmla="*/ 5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" y="8"/>
                    </a:moveTo>
                    <a:cubicBezTo>
                      <a:pt x="6" y="8"/>
                      <a:pt x="12" y="9"/>
                      <a:pt x="17" y="10"/>
                    </a:cubicBezTo>
                    <a:cubicBezTo>
                      <a:pt x="18" y="7"/>
                      <a:pt x="18" y="3"/>
                      <a:pt x="18" y="0"/>
                    </a:cubicBezTo>
                    <a:cubicBezTo>
                      <a:pt x="12" y="0"/>
                      <a:pt x="5" y="2"/>
                      <a:pt x="0" y="8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3" name="Freeform 140">
                <a:extLst>
                  <a:ext uri="{FF2B5EF4-FFF2-40B4-BE49-F238E27FC236}">
                    <a16:creationId xmlns:a16="http://schemas.microsoft.com/office/drawing/2014/main" id="{A6212EB3-6C02-473E-8841-E1CA2910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608"/>
                <a:ext cx="178" cy="324"/>
              </a:xfrm>
              <a:custGeom>
                <a:avLst/>
                <a:gdLst>
                  <a:gd name="T0" fmla="*/ 403 w 103"/>
                  <a:gd name="T1" fmla="*/ 142 h 176"/>
                  <a:gd name="T2" fmla="*/ 391 w 103"/>
                  <a:gd name="T3" fmla="*/ 133 h 176"/>
                  <a:gd name="T4" fmla="*/ 397 w 103"/>
                  <a:gd name="T5" fmla="*/ 75 h 176"/>
                  <a:gd name="T6" fmla="*/ 346 w 103"/>
                  <a:gd name="T7" fmla="*/ 44 h 176"/>
                  <a:gd name="T8" fmla="*/ 320 w 103"/>
                  <a:gd name="T9" fmla="*/ 96 h 176"/>
                  <a:gd name="T10" fmla="*/ 313 w 103"/>
                  <a:gd name="T11" fmla="*/ 24 h 176"/>
                  <a:gd name="T12" fmla="*/ 263 w 103"/>
                  <a:gd name="T13" fmla="*/ 20 h 176"/>
                  <a:gd name="T14" fmla="*/ 221 w 103"/>
                  <a:gd name="T15" fmla="*/ 112 h 176"/>
                  <a:gd name="T16" fmla="*/ 200 w 103"/>
                  <a:gd name="T17" fmla="*/ 52 h 176"/>
                  <a:gd name="T18" fmla="*/ 149 w 103"/>
                  <a:gd name="T19" fmla="*/ 57 h 176"/>
                  <a:gd name="T20" fmla="*/ 135 w 103"/>
                  <a:gd name="T21" fmla="*/ 149 h 176"/>
                  <a:gd name="T22" fmla="*/ 123 w 103"/>
                  <a:gd name="T23" fmla="*/ 169 h 176"/>
                  <a:gd name="T24" fmla="*/ 5 w 103"/>
                  <a:gd name="T25" fmla="*/ 488 h 176"/>
                  <a:gd name="T26" fmla="*/ 21 w 103"/>
                  <a:gd name="T27" fmla="*/ 742 h 176"/>
                  <a:gd name="T28" fmla="*/ 21 w 103"/>
                  <a:gd name="T29" fmla="*/ 742 h 176"/>
                  <a:gd name="T30" fmla="*/ 66 w 103"/>
                  <a:gd name="T31" fmla="*/ 838 h 176"/>
                  <a:gd name="T32" fmla="*/ 71 w 103"/>
                  <a:gd name="T33" fmla="*/ 935 h 176"/>
                  <a:gd name="T34" fmla="*/ 78 w 103"/>
                  <a:gd name="T35" fmla="*/ 987 h 176"/>
                  <a:gd name="T36" fmla="*/ 180 w 103"/>
                  <a:gd name="T37" fmla="*/ 1016 h 176"/>
                  <a:gd name="T38" fmla="*/ 180 w 103"/>
                  <a:gd name="T39" fmla="*/ 922 h 176"/>
                  <a:gd name="T40" fmla="*/ 218 w 103"/>
                  <a:gd name="T41" fmla="*/ 692 h 176"/>
                  <a:gd name="T42" fmla="*/ 237 w 103"/>
                  <a:gd name="T43" fmla="*/ 609 h 176"/>
                  <a:gd name="T44" fmla="*/ 237 w 103"/>
                  <a:gd name="T45" fmla="*/ 609 h 176"/>
                  <a:gd name="T46" fmla="*/ 237 w 103"/>
                  <a:gd name="T47" fmla="*/ 609 h 176"/>
                  <a:gd name="T48" fmla="*/ 233 w 103"/>
                  <a:gd name="T49" fmla="*/ 563 h 176"/>
                  <a:gd name="T50" fmla="*/ 226 w 103"/>
                  <a:gd name="T51" fmla="*/ 563 h 176"/>
                  <a:gd name="T52" fmla="*/ 270 w 103"/>
                  <a:gd name="T53" fmla="*/ 355 h 176"/>
                  <a:gd name="T54" fmla="*/ 275 w 103"/>
                  <a:gd name="T55" fmla="*/ 355 h 176"/>
                  <a:gd name="T56" fmla="*/ 325 w 103"/>
                  <a:gd name="T57" fmla="*/ 363 h 176"/>
                  <a:gd name="T58" fmla="*/ 325 w 103"/>
                  <a:gd name="T59" fmla="*/ 370 h 176"/>
                  <a:gd name="T60" fmla="*/ 325 w 103"/>
                  <a:gd name="T61" fmla="*/ 363 h 176"/>
                  <a:gd name="T62" fmla="*/ 397 w 103"/>
                  <a:gd name="T63" fmla="*/ 363 h 176"/>
                  <a:gd name="T64" fmla="*/ 532 w 103"/>
                  <a:gd name="T65" fmla="*/ 363 h 176"/>
                  <a:gd name="T66" fmla="*/ 403 w 103"/>
                  <a:gd name="T67" fmla="*/ 142 h 1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3" h="176">
                    <a:moveTo>
                      <a:pt x="78" y="23"/>
                    </a:moveTo>
                    <a:cubicBezTo>
                      <a:pt x="77" y="23"/>
                      <a:pt x="76" y="21"/>
                      <a:pt x="76" y="21"/>
                    </a:cubicBezTo>
                    <a:cubicBezTo>
                      <a:pt x="75" y="17"/>
                      <a:pt x="76" y="16"/>
                      <a:pt x="77" y="12"/>
                    </a:cubicBezTo>
                    <a:cubicBezTo>
                      <a:pt x="79" y="6"/>
                      <a:pt x="70" y="1"/>
                      <a:pt x="67" y="7"/>
                    </a:cubicBezTo>
                    <a:cubicBezTo>
                      <a:pt x="66" y="8"/>
                      <a:pt x="65" y="11"/>
                      <a:pt x="62" y="15"/>
                    </a:cubicBezTo>
                    <a:cubicBezTo>
                      <a:pt x="62" y="15"/>
                      <a:pt x="62" y="5"/>
                      <a:pt x="61" y="4"/>
                    </a:cubicBezTo>
                    <a:cubicBezTo>
                      <a:pt x="58" y="0"/>
                      <a:pt x="53" y="1"/>
                      <a:pt x="51" y="3"/>
                    </a:cubicBezTo>
                    <a:cubicBezTo>
                      <a:pt x="49" y="5"/>
                      <a:pt x="51" y="17"/>
                      <a:pt x="43" y="18"/>
                    </a:cubicBezTo>
                    <a:cubicBezTo>
                      <a:pt x="37" y="18"/>
                      <a:pt x="40" y="9"/>
                      <a:pt x="39" y="8"/>
                    </a:cubicBezTo>
                    <a:cubicBezTo>
                      <a:pt x="35" y="4"/>
                      <a:pt x="31" y="6"/>
                      <a:pt x="29" y="9"/>
                    </a:cubicBezTo>
                    <a:cubicBezTo>
                      <a:pt x="28" y="14"/>
                      <a:pt x="28" y="19"/>
                      <a:pt x="26" y="24"/>
                    </a:cubicBezTo>
                    <a:cubicBezTo>
                      <a:pt x="26" y="25"/>
                      <a:pt x="25" y="27"/>
                      <a:pt x="24" y="27"/>
                    </a:cubicBezTo>
                    <a:cubicBezTo>
                      <a:pt x="3" y="45"/>
                      <a:pt x="1" y="57"/>
                      <a:pt x="1" y="78"/>
                    </a:cubicBezTo>
                    <a:cubicBezTo>
                      <a:pt x="1" y="86"/>
                      <a:pt x="0" y="103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7" y="124"/>
                      <a:pt x="9" y="129"/>
                      <a:pt x="13" y="134"/>
                    </a:cubicBezTo>
                    <a:cubicBezTo>
                      <a:pt x="16" y="137"/>
                      <a:pt x="16" y="143"/>
                      <a:pt x="14" y="150"/>
                    </a:cubicBezTo>
                    <a:cubicBezTo>
                      <a:pt x="14" y="151"/>
                      <a:pt x="14" y="155"/>
                      <a:pt x="15" y="158"/>
                    </a:cubicBezTo>
                    <a:cubicBezTo>
                      <a:pt x="7" y="176"/>
                      <a:pt x="37" y="172"/>
                      <a:pt x="35" y="163"/>
                    </a:cubicBez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36"/>
                      <a:pt x="37" y="123"/>
                      <a:pt x="42" y="111"/>
                    </a:cubicBezTo>
                    <a:cubicBezTo>
                      <a:pt x="44" y="105"/>
                      <a:pt x="46" y="101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3"/>
                      <a:pt x="47" y="91"/>
                      <a:pt x="45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0" y="69"/>
                      <a:pt x="46" y="60"/>
                      <a:pt x="52" y="57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5" y="58"/>
                      <a:pt x="58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7" y="58"/>
                      <a:pt x="72" y="58"/>
                      <a:pt x="77" y="58"/>
                    </a:cubicBezTo>
                    <a:cubicBezTo>
                      <a:pt x="85" y="57"/>
                      <a:pt x="94" y="57"/>
                      <a:pt x="103" y="58"/>
                    </a:cubicBezTo>
                    <a:cubicBezTo>
                      <a:pt x="99" y="43"/>
                      <a:pt x="91" y="30"/>
                      <a:pt x="78" y="23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4" name="Freeform 141">
                <a:extLst>
                  <a:ext uri="{FF2B5EF4-FFF2-40B4-BE49-F238E27FC236}">
                    <a16:creationId xmlns:a16="http://schemas.microsoft.com/office/drawing/2014/main" id="{A3547784-5865-4E4F-B108-7DEA7BBCD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599"/>
                <a:ext cx="71" cy="225"/>
              </a:xfrm>
              <a:custGeom>
                <a:avLst/>
                <a:gdLst>
                  <a:gd name="T0" fmla="*/ 192 w 41"/>
                  <a:gd name="T1" fmla="*/ 0 h 122"/>
                  <a:gd name="T2" fmla="*/ 106 w 41"/>
                  <a:gd name="T3" fmla="*/ 24 h 122"/>
                  <a:gd name="T4" fmla="*/ 9 w 41"/>
                  <a:gd name="T5" fmla="*/ 0 h 122"/>
                  <a:gd name="T6" fmla="*/ 5 w 41"/>
                  <a:gd name="T7" fmla="*/ 7 h 122"/>
                  <a:gd name="T8" fmla="*/ 9 w 41"/>
                  <a:gd name="T9" fmla="*/ 752 h 122"/>
                  <a:gd name="T10" fmla="*/ 9 w 41"/>
                  <a:gd name="T11" fmla="*/ 758 h 122"/>
                  <a:gd name="T12" fmla="*/ 69 w 41"/>
                  <a:gd name="T13" fmla="*/ 714 h 122"/>
                  <a:gd name="T14" fmla="*/ 128 w 41"/>
                  <a:gd name="T15" fmla="*/ 714 h 122"/>
                  <a:gd name="T16" fmla="*/ 177 w 41"/>
                  <a:gd name="T17" fmla="*/ 728 h 122"/>
                  <a:gd name="T18" fmla="*/ 206 w 41"/>
                  <a:gd name="T19" fmla="*/ 765 h 122"/>
                  <a:gd name="T20" fmla="*/ 213 w 41"/>
                  <a:gd name="T21" fmla="*/ 758 h 122"/>
                  <a:gd name="T22" fmla="*/ 192 w 41"/>
                  <a:gd name="T23" fmla="*/ 0 h 1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122">
                    <a:moveTo>
                      <a:pt x="37" y="0"/>
                    </a:moveTo>
                    <a:cubicBezTo>
                      <a:pt x="36" y="3"/>
                      <a:pt x="29" y="4"/>
                      <a:pt x="20" y="4"/>
                    </a:cubicBezTo>
                    <a:cubicBezTo>
                      <a:pt x="10" y="4"/>
                      <a:pt x="2" y="2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7"/>
                      <a:pt x="1" y="110"/>
                      <a:pt x="2" y="120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5" y="117"/>
                      <a:pt x="9" y="115"/>
                      <a:pt x="13" y="114"/>
                    </a:cubicBezTo>
                    <a:cubicBezTo>
                      <a:pt x="17" y="114"/>
                      <a:pt x="23" y="113"/>
                      <a:pt x="25" y="114"/>
                    </a:cubicBezTo>
                    <a:cubicBezTo>
                      <a:pt x="28" y="115"/>
                      <a:pt x="32" y="115"/>
                      <a:pt x="34" y="116"/>
                    </a:cubicBezTo>
                    <a:cubicBezTo>
                      <a:pt x="37" y="118"/>
                      <a:pt x="39" y="120"/>
                      <a:pt x="40" y="122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39" y="114"/>
                      <a:pt x="37" y="11"/>
                      <a:pt x="37" y="0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5" name="Freeform 142">
                <a:extLst>
                  <a:ext uri="{FF2B5EF4-FFF2-40B4-BE49-F238E27FC236}">
                    <a16:creationId xmlns:a16="http://schemas.microsoft.com/office/drawing/2014/main" id="{ADCC9E4B-80C8-40FB-831E-8197AF8F0A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2" y="1710"/>
                <a:ext cx="66" cy="112"/>
              </a:xfrm>
              <a:custGeom>
                <a:avLst/>
                <a:gdLst>
                  <a:gd name="T0" fmla="*/ 5 w 38"/>
                  <a:gd name="T1" fmla="*/ 354 h 61"/>
                  <a:gd name="T2" fmla="*/ 9 w 38"/>
                  <a:gd name="T3" fmla="*/ 347 h 61"/>
                  <a:gd name="T4" fmla="*/ 5 w 38"/>
                  <a:gd name="T5" fmla="*/ 347 h 61"/>
                  <a:gd name="T6" fmla="*/ 5 w 38"/>
                  <a:gd name="T7" fmla="*/ 354 h 61"/>
                  <a:gd name="T8" fmla="*/ 5 w 38"/>
                  <a:gd name="T9" fmla="*/ 354 h 61"/>
                  <a:gd name="T10" fmla="*/ 5 w 38"/>
                  <a:gd name="T11" fmla="*/ 354 h 61"/>
                  <a:gd name="T12" fmla="*/ 0 w 38"/>
                  <a:gd name="T13" fmla="*/ 358 h 61"/>
                  <a:gd name="T14" fmla="*/ 5 w 38"/>
                  <a:gd name="T15" fmla="*/ 354 h 61"/>
                  <a:gd name="T16" fmla="*/ 189 w 38"/>
                  <a:gd name="T17" fmla="*/ 105 h 61"/>
                  <a:gd name="T18" fmla="*/ 184 w 38"/>
                  <a:gd name="T19" fmla="*/ 105 h 61"/>
                  <a:gd name="T20" fmla="*/ 172 w 38"/>
                  <a:gd name="T21" fmla="*/ 20 h 61"/>
                  <a:gd name="T22" fmla="*/ 163 w 38"/>
                  <a:gd name="T23" fmla="*/ 68 h 61"/>
                  <a:gd name="T24" fmla="*/ 135 w 38"/>
                  <a:gd name="T25" fmla="*/ 222 h 61"/>
                  <a:gd name="T26" fmla="*/ 99 w 38"/>
                  <a:gd name="T27" fmla="*/ 283 h 61"/>
                  <a:gd name="T28" fmla="*/ 63 w 38"/>
                  <a:gd name="T29" fmla="*/ 303 h 61"/>
                  <a:gd name="T30" fmla="*/ 9 w 38"/>
                  <a:gd name="T31" fmla="*/ 347 h 61"/>
                  <a:gd name="T32" fmla="*/ 28 w 38"/>
                  <a:gd name="T33" fmla="*/ 340 h 61"/>
                  <a:gd name="T34" fmla="*/ 52 w 38"/>
                  <a:gd name="T35" fmla="*/ 334 h 61"/>
                  <a:gd name="T36" fmla="*/ 115 w 38"/>
                  <a:gd name="T37" fmla="*/ 327 h 61"/>
                  <a:gd name="T38" fmla="*/ 168 w 38"/>
                  <a:gd name="T39" fmla="*/ 347 h 61"/>
                  <a:gd name="T40" fmla="*/ 172 w 38"/>
                  <a:gd name="T41" fmla="*/ 354 h 61"/>
                  <a:gd name="T42" fmla="*/ 177 w 38"/>
                  <a:gd name="T43" fmla="*/ 354 h 61"/>
                  <a:gd name="T44" fmla="*/ 184 w 38"/>
                  <a:gd name="T45" fmla="*/ 358 h 61"/>
                  <a:gd name="T46" fmla="*/ 184 w 38"/>
                  <a:gd name="T47" fmla="*/ 364 h 61"/>
                  <a:gd name="T48" fmla="*/ 189 w 38"/>
                  <a:gd name="T49" fmla="*/ 371 h 61"/>
                  <a:gd name="T50" fmla="*/ 193 w 38"/>
                  <a:gd name="T51" fmla="*/ 371 h 61"/>
                  <a:gd name="T52" fmla="*/ 200 w 38"/>
                  <a:gd name="T53" fmla="*/ 378 h 61"/>
                  <a:gd name="T54" fmla="*/ 200 w 38"/>
                  <a:gd name="T55" fmla="*/ 371 h 61"/>
                  <a:gd name="T56" fmla="*/ 189 w 38"/>
                  <a:gd name="T57" fmla="*/ 105 h 6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61">
                    <a:moveTo>
                      <a:pt x="1" y="57"/>
                    </a:moveTo>
                    <a:cubicBezTo>
                      <a:pt x="2" y="56"/>
                      <a:pt x="2" y="56"/>
                      <a:pt x="2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7"/>
                      <a:pt x="1" y="57"/>
                      <a:pt x="1" y="57"/>
                    </a:cubicBezTo>
                    <a:moveTo>
                      <a:pt x="1" y="57"/>
                    </a:move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0" y="58"/>
                    </a:cubicBezTo>
                    <a:cubicBezTo>
                      <a:pt x="1" y="57"/>
                      <a:pt x="1" y="57"/>
                      <a:pt x="1" y="57"/>
                    </a:cubicBezTo>
                    <a:moveTo>
                      <a:pt x="36" y="17"/>
                    </a:move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2"/>
                      <a:pt x="34" y="8"/>
                      <a:pt x="33" y="3"/>
                    </a:cubicBezTo>
                    <a:cubicBezTo>
                      <a:pt x="33" y="0"/>
                      <a:pt x="31" y="7"/>
                      <a:pt x="31" y="11"/>
                    </a:cubicBezTo>
                    <a:cubicBezTo>
                      <a:pt x="31" y="20"/>
                      <a:pt x="29" y="28"/>
                      <a:pt x="26" y="36"/>
                    </a:cubicBezTo>
                    <a:cubicBezTo>
                      <a:pt x="24" y="40"/>
                      <a:pt x="22" y="44"/>
                      <a:pt x="19" y="46"/>
                    </a:cubicBezTo>
                    <a:cubicBezTo>
                      <a:pt x="17" y="47"/>
                      <a:pt x="14" y="48"/>
                      <a:pt x="12" y="49"/>
                    </a:cubicBezTo>
                    <a:cubicBezTo>
                      <a:pt x="9" y="51"/>
                      <a:pt x="4" y="53"/>
                      <a:pt x="2" y="56"/>
                    </a:cubicBezTo>
                    <a:cubicBezTo>
                      <a:pt x="3" y="56"/>
                      <a:pt x="4" y="55"/>
                      <a:pt x="5" y="55"/>
                    </a:cubicBezTo>
                    <a:cubicBezTo>
                      <a:pt x="6" y="54"/>
                      <a:pt x="8" y="54"/>
                      <a:pt x="10" y="54"/>
                    </a:cubicBezTo>
                    <a:cubicBezTo>
                      <a:pt x="14" y="54"/>
                      <a:pt x="20" y="53"/>
                      <a:pt x="22" y="53"/>
                    </a:cubicBezTo>
                    <a:cubicBezTo>
                      <a:pt x="25" y="54"/>
                      <a:pt x="29" y="54"/>
                      <a:pt x="32" y="56"/>
                    </a:cubicBezTo>
                    <a:cubicBezTo>
                      <a:pt x="32" y="56"/>
                      <a:pt x="33" y="57"/>
                      <a:pt x="33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1"/>
                      <a:pt x="37" y="61"/>
                      <a:pt x="38" y="61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7" y="56"/>
                      <a:pt x="36" y="36"/>
                      <a:pt x="36" y="17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6" name="Freeform 143">
                <a:extLst>
                  <a:ext uri="{FF2B5EF4-FFF2-40B4-BE49-F238E27FC236}">
                    <a16:creationId xmlns:a16="http://schemas.microsoft.com/office/drawing/2014/main" id="{3CAD7862-3934-447B-95C5-AB021BB98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807"/>
                <a:ext cx="114" cy="289"/>
              </a:xfrm>
              <a:custGeom>
                <a:avLst/>
                <a:gdLst>
                  <a:gd name="T0" fmla="*/ 192 w 66"/>
                  <a:gd name="T1" fmla="*/ 817 h 157"/>
                  <a:gd name="T2" fmla="*/ 218 w 66"/>
                  <a:gd name="T3" fmla="*/ 911 h 157"/>
                  <a:gd name="T4" fmla="*/ 212 w 66"/>
                  <a:gd name="T5" fmla="*/ 922 h 157"/>
                  <a:gd name="T6" fmla="*/ 155 w 66"/>
                  <a:gd name="T7" fmla="*/ 979 h 157"/>
                  <a:gd name="T8" fmla="*/ 0 w 66"/>
                  <a:gd name="T9" fmla="*/ 455 h 157"/>
                  <a:gd name="T10" fmla="*/ 36 w 66"/>
                  <a:gd name="T11" fmla="*/ 180 h 157"/>
                  <a:gd name="T12" fmla="*/ 78 w 66"/>
                  <a:gd name="T13" fmla="*/ 52 h 157"/>
                  <a:gd name="T14" fmla="*/ 135 w 66"/>
                  <a:gd name="T15" fmla="*/ 7 h 157"/>
                  <a:gd name="T16" fmla="*/ 197 w 66"/>
                  <a:gd name="T17" fmla="*/ 7 h 157"/>
                  <a:gd name="T18" fmla="*/ 242 w 66"/>
                  <a:gd name="T19" fmla="*/ 20 h 157"/>
                  <a:gd name="T20" fmla="*/ 325 w 66"/>
                  <a:gd name="T21" fmla="*/ 162 h 157"/>
                  <a:gd name="T22" fmla="*/ 332 w 66"/>
                  <a:gd name="T23" fmla="*/ 261 h 157"/>
                  <a:gd name="T24" fmla="*/ 320 w 66"/>
                  <a:gd name="T25" fmla="*/ 372 h 157"/>
                  <a:gd name="T26" fmla="*/ 325 w 66"/>
                  <a:gd name="T27" fmla="*/ 410 h 157"/>
                  <a:gd name="T28" fmla="*/ 242 w 66"/>
                  <a:gd name="T29" fmla="*/ 712 h 157"/>
                  <a:gd name="T30" fmla="*/ 247 w 66"/>
                  <a:gd name="T31" fmla="*/ 755 h 157"/>
                  <a:gd name="T32" fmla="*/ 247 w 66"/>
                  <a:gd name="T33" fmla="*/ 766 h 157"/>
                  <a:gd name="T34" fmla="*/ 218 w 66"/>
                  <a:gd name="T35" fmla="*/ 847 h 1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6" h="157">
                    <a:moveTo>
                      <a:pt x="37" y="131"/>
                    </a:moveTo>
                    <a:cubicBezTo>
                      <a:pt x="40" y="134"/>
                      <a:pt x="46" y="140"/>
                      <a:pt x="42" y="146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38" y="152"/>
                      <a:pt x="35" y="156"/>
                      <a:pt x="30" y="157"/>
                    </a:cubicBezTo>
                    <a:cubicBezTo>
                      <a:pt x="9" y="150"/>
                      <a:pt x="2" y="111"/>
                      <a:pt x="0" y="73"/>
                    </a:cubicBezTo>
                    <a:cubicBezTo>
                      <a:pt x="0" y="45"/>
                      <a:pt x="4" y="37"/>
                      <a:pt x="7" y="29"/>
                    </a:cubicBezTo>
                    <a:cubicBezTo>
                      <a:pt x="14" y="16"/>
                      <a:pt x="12" y="11"/>
                      <a:pt x="15" y="8"/>
                    </a:cubicBezTo>
                    <a:cubicBezTo>
                      <a:pt x="18" y="4"/>
                      <a:pt x="22" y="2"/>
                      <a:pt x="26" y="1"/>
                    </a:cubicBezTo>
                    <a:cubicBezTo>
                      <a:pt x="30" y="1"/>
                      <a:pt x="36" y="0"/>
                      <a:pt x="38" y="1"/>
                    </a:cubicBezTo>
                    <a:cubicBezTo>
                      <a:pt x="41" y="2"/>
                      <a:pt x="45" y="2"/>
                      <a:pt x="47" y="3"/>
                    </a:cubicBezTo>
                    <a:cubicBezTo>
                      <a:pt x="55" y="9"/>
                      <a:pt x="57" y="17"/>
                      <a:pt x="63" y="26"/>
                    </a:cubicBezTo>
                    <a:cubicBezTo>
                      <a:pt x="66" y="29"/>
                      <a:pt x="66" y="35"/>
                      <a:pt x="64" y="42"/>
                    </a:cubicBezTo>
                    <a:cubicBezTo>
                      <a:pt x="64" y="47"/>
                      <a:pt x="64" y="59"/>
                      <a:pt x="62" y="60"/>
                    </a:cubicBezTo>
                    <a:cubicBezTo>
                      <a:pt x="64" y="62"/>
                      <a:pt x="63" y="66"/>
                      <a:pt x="63" y="66"/>
                    </a:cubicBezTo>
                    <a:cubicBezTo>
                      <a:pt x="64" y="89"/>
                      <a:pt x="52" y="110"/>
                      <a:pt x="47" y="114"/>
                    </a:cubicBezTo>
                    <a:cubicBezTo>
                      <a:pt x="47" y="114"/>
                      <a:pt x="48" y="118"/>
                      <a:pt x="48" y="121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7" y="130"/>
                      <a:pt x="44" y="136"/>
                      <a:pt x="42" y="136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7" name="Freeform 144">
                <a:extLst>
                  <a:ext uri="{FF2B5EF4-FFF2-40B4-BE49-F238E27FC236}">
                    <a16:creationId xmlns:a16="http://schemas.microsoft.com/office/drawing/2014/main" id="{01FE3F9A-97C9-43D3-94A2-AFCBE6D51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052"/>
                <a:ext cx="29" cy="52"/>
              </a:xfrm>
              <a:custGeom>
                <a:avLst/>
                <a:gdLst>
                  <a:gd name="T0" fmla="*/ 41 w 17"/>
                  <a:gd name="T1" fmla="*/ 24 h 28"/>
                  <a:gd name="T2" fmla="*/ 44 w 17"/>
                  <a:gd name="T3" fmla="*/ 52 h 28"/>
                  <a:gd name="T4" fmla="*/ 41 w 17"/>
                  <a:gd name="T5" fmla="*/ 76 h 28"/>
                  <a:gd name="T6" fmla="*/ 41 w 17"/>
                  <a:gd name="T7" fmla="*/ 76 h 28"/>
                  <a:gd name="T8" fmla="*/ 41 w 17"/>
                  <a:gd name="T9" fmla="*/ 76 h 28"/>
                  <a:gd name="T10" fmla="*/ 34 w 17"/>
                  <a:gd name="T11" fmla="*/ 89 h 28"/>
                  <a:gd name="T12" fmla="*/ 49 w 17"/>
                  <a:gd name="T13" fmla="*/ 104 h 28"/>
                  <a:gd name="T14" fmla="*/ 34 w 17"/>
                  <a:gd name="T15" fmla="*/ 84 h 28"/>
                  <a:gd name="T16" fmla="*/ 20 w 17"/>
                  <a:gd name="T17" fmla="*/ 113 h 28"/>
                  <a:gd name="T18" fmla="*/ 0 w 17"/>
                  <a:gd name="T19" fmla="*/ 128 h 28"/>
                  <a:gd name="T20" fmla="*/ 9 w 17"/>
                  <a:gd name="T21" fmla="*/ 180 h 28"/>
                  <a:gd name="T22" fmla="*/ 44 w 17"/>
                  <a:gd name="T23" fmla="*/ 156 h 28"/>
                  <a:gd name="T24" fmla="*/ 70 w 17"/>
                  <a:gd name="T25" fmla="*/ 113 h 28"/>
                  <a:gd name="T26" fmla="*/ 70 w 17"/>
                  <a:gd name="T27" fmla="*/ 113 h 28"/>
                  <a:gd name="T28" fmla="*/ 70 w 17"/>
                  <a:gd name="T29" fmla="*/ 110 h 28"/>
                  <a:gd name="T30" fmla="*/ 75 w 17"/>
                  <a:gd name="T31" fmla="*/ 104 h 28"/>
                  <a:gd name="T32" fmla="*/ 55 w 17"/>
                  <a:gd name="T33" fmla="*/ 89 h 28"/>
                  <a:gd name="T34" fmla="*/ 75 w 17"/>
                  <a:gd name="T35" fmla="*/ 104 h 28"/>
                  <a:gd name="T36" fmla="*/ 84 w 17"/>
                  <a:gd name="T37" fmla="*/ 52 h 28"/>
                  <a:gd name="T38" fmla="*/ 75 w 17"/>
                  <a:gd name="T39" fmla="*/ 0 h 28"/>
                  <a:gd name="T40" fmla="*/ 41 w 17"/>
                  <a:gd name="T41" fmla="*/ 24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" h="28">
                    <a:moveTo>
                      <a:pt x="8" y="4"/>
                    </a:moveTo>
                    <a:cubicBezTo>
                      <a:pt x="8" y="6"/>
                      <a:pt x="9" y="7"/>
                      <a:pt x="9" y="8"/>
                    </a:cubicBezTo>
                    <a:cubicBezTo>
                      <a:pt x="9" y="10"/>
                      <a:pt x="9" y="11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6"/>
                      <a:pt x="5" y="17"/>
                      <a:pt x="4" y="18"/>
                    </a:cubicBezTo>
                    <a:cubicBezTo>
                      <a:pt x="2" y="19"/>
                      <a:pt x="1" y="20"/>
                      <a:pt x="0" y="20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5" y="27"/>
                      <a:pt x="7" y="26"/>
                      <a:pt x="9" y="24"/>
                    </a:cubicBezTo>
                    <a:cubicBezTo>
                      <a:pt x="11" y="22"/>
                      <a:pt x="12" y="20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8" name="Freeform 145">
                <a:extLst>
                  <a:ext uri="{FF2B5EF4-FFF2-40B4-BE49-F238E27FC236}">
                    <a16:creationId xmlns:a16="http://schemas.microsoft.com/office/drawing/2014/main" id="{CC98EA96-138D-4509-9E5D-25CB6E03C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063"/>
                <a:ext cx="77" cy="133"/>
              </a:xfrm>
              <a:custGeom>
                <a:avLst/>
                <a:gdLst>
                  <a:gd name="T0" fmla="*/ 91 w 45"/>
                  <a:gd name="T1" fmla="*/ 113 h 72"/>
                  <a:gd name="T2" fmla="*/ 0 w 45"/>
                  <a:gd name="T3" fmla="*/ 0 h 72"/>
                  <a:gd name="T4" fmla="*/ 15 w 45"/>
                  <a:gd name="T5" fmla="*/ 133 h 72"/>
                  <a:gd name="T6" fmla="*/ 15 w 45"/>
                  <a:gd name="T7" fmla="*/ 423 h 72"/>
                  <a:gd name="T8" fmla="*/ 15 w 45"/>
                  <a:gd name="T9" fmla="*/ 423 h 72"/>
                  <a:gd name="T10" fmla="*/ 15 w 45"/>
                  <a:gd name="T11" fmla="*/ 423 h 72"/>
                  <a:gd name="T12" fmla="*/ 111 w 45"/>
                  <a:gd name="T13" fmla="*/ 454 h 72"/>
                  <a:gd name="T14" fmla="*/ 226 w 45"/>
                  <a:gd name="T15" fmla="*/ 434 h 72"/>
                  <a:gd name="T16" fmla="*/ 226 w 45"/>
                  <a:gd name="T17" fmla="*/ 434 h 72"/>
                  <a:gd name="T18" fmla="*/ 226 w 45"/>
                  <a:gd name="T19" fmla="*/ 434 h 72"/>
                  <a:gd name="T20" fmla="*/ 226 w 45"/>
                  <a:gd name="T21" fmla="*/ 233 h 72"/>
                  <a:gd name="T22" fmla="*/ 190 w 45"/>
                  <a:gd name="T23" fmla="*/ 209 h 72"/>
                  <a:gd name="T24" fmla="*/ 91 w 45"/>
                  <a:gd name="T25" fmla="*/ 113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72">
                    <a:moveTo>
                      <a:pt x="18" y="18"/>
                    </a:moveTo>
                    <a:cubicBezTo>
                      <a:pt x="10" y="15"/>
                      <a:pt x="5" y="9"/>
                      <a:pt x="0" y="0"/>
                    </a:cubicBezTo>
                    <a:cubicBezTo>
                      <a:pt x="2" y="8"/>
                      <a:pt x="3" y="15"/>
                      <a:pt x="3" y="21"/>
                    </a:cubicBezTo>
                    <a:cubicBezTo>
                      <a:pt x="2" y="42"/>
                      <a:pt x="3" y="54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70"/>
                      <a:pt x="12" y="72"/>
                      <a:pt x="22" y="72"/>
                    </a:cubicBezTo>
                    <a:cubicBezTo>
                      <a:pt x="33" y="72"/>
                      <a:pt x="45" y="72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0" y="35"/>
                      <a:pt x="39" y="34"/>
                      <a:pt x="38" y="33"/>
                    </a:cubicBezTo>
                    <a:cubicBezTo>
                      <a:pt x="32" y="30"/>
                      <a:pt x="25" y="25"/>
                      <a:pt x="18" y="1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9" name="Freeform 146">
                <a:extLst>
                  <a:ext uri="{FF2B5EF4-FFF2-40B4-BE49-F238E27FC236}">
                    <a16:creationId xmlns:a16="http://schemas.microsoft.com/office/drawing/2014/main" id="{5733FB96-F617-49FF-B371-324170E79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096"/>
                <a:ext cx="40" cy="98"/>
              </a:xfrm>
              <a:custGeom>
                <a:avLst/>
                <a:gdLst>
                  <a:gd name="T0" fmla="*/ 0 w 23"/>
                  <a:gd name="T1" fmla="*/ 7 h 53"/>
                  <a:gd name="T2" fmla="*/ 73 w 23"/>
                  <a:gd name="T3" fmla="*/ 214 h 53"/>
                  <a:gd name="T4" fmla="*/ 70 w 23"/>
                  <a:gd name="T5" fmla="*/ 298 h 53"/>
                  <a:gd name="T6" fmla="*/ 0 w 23"/>
                  <a:gd name="T7" fmla="*/ 335 h 53"/>
                  <a:gd name="T8" fmla="*/ 111 w 23"/>
                  <a:gd name="T9" fmla="*/ 311 h 53"/>
                  <a:gd name="T10" fmla="*/ 115 w 23"/>
                  <a:gd name="T11" fmla="*/ 239 h 53"/>
                  <a:gd name="T12" fmla="*/ 115 w 23"/>
                  <a:gd name="T13" fmla="*/ 165 h 53"/>
                  <a:gd name="T14" fmla="*/ 115 w 23"/>
                  <a:gd name="T15" fmla="*/ 105 h 53"/>
                  <a:gd name="T16" fmla="*/ 64 w 23"/>
                  <a:gd name="T17" fmla="*/ 76 h 53"/>
                  <a:gd name="T18" fmla="*/ 0 w 23"/>
                  <a:gd name="T19" fmla="*/ 0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53">
                    <a:moveTo>
                      <a:pt x="0" y="1"/>
                    </a:moveTo>
                    <a:cubicBezTo>
                      <a:pt x="7" y="11"/>
                      <a:pt x="13" y="21"/>
                      <a:pt x="14" y="34"/>
                    </a:cubicBezTo>
                    <a:cubicBezTo>
                      <a:pt x="14" y="38"/>
                      <a:pt x="15" y="44"/>
                      <a:pt x="13" y="47"/>
                    </a:cubicBezTo>
                    <a:cubicBezTo>
                      <a:pt x="11" y="50"/>
                      <a:pt x="4" y="52"/>
                      <a:pt x="0" y="53"/>
                    </a:cubicBezTo>
                    <a:cubicBezTo>
                      <a:pt x="5" y="53"/>
                      <a:pt x="18" y="53"/>
                      <a:pt x="21" y="49"/>
                    </a:cubicBezTo>
                    <a:cubicBezTo>
                      <a:pt x="23" y="46"/>
                      <a:pt x="22" y="41"/>
                      <a:pt x="22" y="38"/>
                    </a:cubicBezTo>
                    <a:cubicBezTo>
                      <a:pt x="22" y="34"/>
                      <a:pt x="22" y="21"/>
                      <a:pt x="22" y="26"/>
                    </a:cubicBezTo>
                    <a:cubicBezTo>
                      <a:pt x="22" y="53"/>
                      <a:pt x="22" y="18"/>
                      <a:pt x="22" y="17"/>
                    </a:cubicBezTo>
                    <a:cubicBezTo>
                      <a:pt x="20" y="15"/>
                      <a:pt x="15" y="14"/>
                      <a:pt x="12" y="12"/>
                    </a:cubicBezTo>
                    <a:cubicBezTo>
                      <a:pt x="7" y="9"/>
                      <a:pt x="3" y="4"/>
                      <a:pt x="0" y="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0" name="Freeform 147">
                <a:extLst>
                  <a:ext uri="{FF2B5EF4-FFF2-40B4-BE49-F238E27FC236}">
                    <a16:creationId xmlns:a16="http://schemas.microsoft.com/office/drawing/2014/main" id="{532F8B71-1D26-4C1F-832F-CB204259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851"/>
                <a:ext cx="46" cy="28"/>
              </a:xfrm>
              <a:custGeom>
                <a:avLst/>
                <a:gdLst>
                  <a:gd name="T0" fmla="*/ 119 w 27"/>
                  <a:gd name="T1" fmla="*/ 32 h 15"/>
                  <a:gd name="T2" fmla="*/ 133 w 27"/>
                  <a:gd name="T3" fmla="*/ 0 h 15"/>
                  <a:gd name="T4" fmla="*/ 20 w 27"/>
                  <a:gd name="T5" fmla="*/ 0 h 15"/>
                  <a:gd name="T6" fmla="*/ 29 w 27"/>
                  <a:gd name="T7" fmla="*/ 91 h 15"/>
                  <a:gd name="T8" fmla="*/ 104 w 27"/>
                  <a:gd name="T9" fmla="*/ 97 h 15"/>
                  <a:gd name="T10" fmla="*/ 119 w 27"/>
                  <a:gd name="T11" fmla="*/ 3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5">
                    <a:moveTo>
                      <a:pt x="24" y="5"/>
                    </a:moveTo>
                    <a:cubicBezTo>
                      <a:pt x="25" y="3"/>
                      <a:pt x="26" y="1"/>
                      <a:pt x="27" y="0"/>
                    </a:cubicBezTo>
                    <a:cubicBezTo>
                      <a:pt x="20" y="0"/>
                      <a:pt x="7" y="0"/>
                      <a:pt x="4" y="0"/>
                    </a:cubicBezTo>
                    <a:cubicBezTo>
                      <a:pt x="2" y="1"/>
                      <a:pt x="0" y="13"/>
                      <a:pt x="6" y="14"/>
                    </a:cubicBezTo>
                    <a:cubicBezTo>
                      <a:pt x="8" y="15"/>
                      <a:pt x="15" y="15"/>
                      <a:pt x="21" y="15"/>
                    </a:cubicBezTo>
                    <a:cubicBezTo>
                      <a:pt x="22" y="11"/>
                      <a:pt x="23" y="8"/>
                      <a:pt x="24" y="5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1" name="Freeform 148">
                <a:extLst>
                  <a:ext uri="{FF2B5EF4-FFF2-40B4-BE49-F238E27FC236}">
                    <a16:creationId xmlns:a16="http://schemas.microsoft.com/office/drawing/2014/main" id="{F4804151-E653-457B-904B-8D5E29D67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1820"/>
                <a:ext cx="48" cy="26"/>
              </a:xfrm>
              <a:custGeom>
                <a:avLst/>
                <a:gdLst>
                  <a:gd name="T0" fmla="*/ 141 w 28"/>
                  <a:gd name="T1" fmla="*/ 7 h 14"/>
                  <a:gd name="T2" fmla="*/ 141 w 28"/>
                  <a:gd name="T3" fmla="*/ 0 h 14"/>
                  <a:gd name="T4" fmla="*/ 21 w 28"/>
                  <a:gd name="T5" fmla="*/ 7 h 14"/>
                  <a:gd name="T6" fmla="*/ 26 w 28"/>
                  <a:gd name="T7" fmla="*/ 89 h 14"/>
                  <a:gd name="T8" fmla="*/ 120 w 28"/>
                  <a:gd name="T9" fmla="*/ 89 h 14"/>
                  <a:gd name="T10" fmla="*/ 141 w 28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4">
                    <a:moveTo>
                      <a:pt x="28" y="1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9" y="0"/>
                      <a:pt x="7" y="1"/>
                      <a:pt x="4" y="1"/>
                    </a:cubicBezTo>
                    <a:cubicBezTo>
                      <a:pt x="1" y="3"/>
                      <a:pt x="0" y="13"/>
                      <a:pt x="5" y="14"/>
                    </a:cubicBezTo>
                    <a:cubicBezTo>
                      <a:pt x="7" y="14"/>
                      <a:pt x="18" y="14"/>
                      <a:pt x="24" y="14"/>
                    </a:cubicBezTo>
                    <a:cubicBezTo>
                      <a:pt x="26" y="7"/>
                      <a:pt x="26" y="3"/>
                      <a:pt x="28" y="1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2" name="Freeform 149">
                <a:extLst>
                  <a:ext uri="{FF2B5EF4-FFF2-40B4-BE49-F238E27FC236}">
                    <a16:creationId xmlns:a16="http://schemas.microsoft.com/office/drawing/2014/main" id="{D65C230F-70E5-452C-ABFD-35B2E437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785"/>
                <a:ext cx="134" cy="135"/>
              </a:xfrm>
              <a:custGeom>
                <a:avLst/>
                <a:gdLst>
                  <a:gd name="T0" fmla="*/ 107 w 78"/>
                  <a:gd name="T1" fmla="*/ 0 h 73"/>
                  <a:gd name="T2" fmla="*/ 277 w 78"/>
                  <a:gd name="T3" fmla="*/ 61 h 73"/>
                  <a:gd name="T4" fmla="*/ 289 w 78"/>
                  <a:gd name="T5" fmla="*/ 61 h 73"/>
                  <a:gd name="T6" fmla="*/ 369 w 78"/>
                  <a:gd name="T7" fmla="*/ 185 h 73"/>
                  <a:gd name="T8" fmla="*/ 390 w 78"/>
                  <a:gd name="T9" fmla="*/ 305 h 73"/>
                  <a:gd name="T10" fmla="*/ 375 w 78"/>
                  <a:gd name="T11" fmla="*/ 355 h 73"/>
                  <a:gd name="T12" fmla="*/ 345 w 78"/>
                  <a:gd name="T13" fmla="*/ 411 h 73"/>
                  <a:gd name="T14" fmla="*/ 295 w 78"/>
                  <a:gd name="T15" fmla="*/ 423 h 73"/>
                  <a:gd name="T16" fmla="*/ 234 w 78"/>
                  <a:gd name="T17" fmla="*/ 438 h 73"/>
                  <a:gd name="T18" fmla="*/ 119 w 78"/>
                  <a:gd name="T19" fmla="*/ 411 h 73"/>
                  <a:gd name="T20" fmla="*/ 26 w 78"/>
                  <a:gd name="T21" fmla="*/ 366 h 73"/>
                  <a:gd name="T22" fmla="*/ 15 w 78"/>
                  <a:gd name="T23" fmla="*/ 246 h 73"/>
                  <a:gd name="T24" fmla="*/ 41 w 78"/>
                  <a:gd name="T25" fmla="*/ 141 h 73"/>
                  <a:gd name="T26" fmla="*/ 100 w 78"/>
                  <a:gd name="T27" fmla="*/ 0 h 73"/>
                  <a:gd name="T28" fmla="*/ 107 w 78"/>
                  <a:gd name="T29" fmla="*/ 0 h 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8" h="73">
                    <a:moveTo>
                      <a:pt x="21" y="0"/>
                    </a:moveTo>
                    <a:cubicBezTo>
                      <a:pt x="32" y="0"/>
                      <a:pt x="45" y="2"/>
                      <a:pt x="55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62" y="11"/>
                      <a:pt x="69" y="21"/>
                      <a:pt x="73" y="29"/>
                    </a:cubicBezTo>
                    <a:cubicBezTo>
                      <a:pt x="77" y="36"/>
                      <a:pt x="78" y="41"/>
                      <a:pt x="77" y="48"/>
                    </a:cubicBezTo>
                    <a:cubicBezTo>
                      <a:pt x="76" y="50"/>
                      <a:pt x="75" y="53"/>
                      <a:pt x="74" y="56"/>
                    </a:cubicBezTo>
                    <a:cubicBezTo>
                      <a:pt x="72" y="60"/>
                      <a:pt x="72" y="63"/>
                      <a:pt x="68" y="65"/>
                    </a:cubicBezTo>
                    <a:cubicBezTo>
                      <a:pt x="65" y="67"/>
                      <a:pt x="60" y="66"/>
                      <a:pt x="58" y="67"/>
                    </a:cubicBezTo>
                    <a:cubicBezTo>
                      <a:pt x="53" y="69"/>
                      <a:pt x="47" y="71"/>
                      <a:pt x="46" y="69"/>
                    </a:cubicBezTo>
                    <a:cubicBezTo>
                      <a:pt x="38" y="73"/>
                      <a:pt x="31" y="70"/>
                      <a:pt x="23" y="65"/>
                    </a:cubicBezTo>
                    <a:cubicBezTo>
                      <a:pt x="14" y="60"/>
                      <a:pt x="10" y="64"/>
                      <a:pt x="5" y="58"/>
                    </a:cubicBezTo>
                    <a:cubicBezTo>
                      <a:pt x="0" y="52"/>
                      <a:pt x="0" y="47"/>
                      <a:pt x="3" y="39"/>
                    </a:cubicBezTo>
                    <a:cubicBezTo>
                      <a:pt x="4" y="33"/>
                      <a:pt x="6" y="28"/>
                      <a:pt x="8" y="22"/>
                    </a:cubicBezTo>
                    <a:cubicBezTo>
                      <a:pt x="11" y="11"/>
                      <a:pt x="15" y="4"/>
                      <a:pt x="20" y="0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3" name="Freeform 150">
                <a:extLst>
                  <a:ext uri="{FF2B5EF4-FFF2-40B4-BE49-F238E27FC236}">
                    <a16:creationId xmlns:a16="http://schemas.microsoft.com/office/drawing/2014/main" id="{D3662B8E-2517-4880-98EB-7FE73680A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83"/>
                <a:ext cx="29" cy="26"/>
              </a:xfrm>
              <a:custGeom>
                <a:avLst/>
                <a:gdLst>
                  <a:gd name="T0" fmla="*/ 9 w 17"/>
                  <a:gd name="T1" fmla="*/ 24 h 14"/>
                  <a:gd name="T2" fmla="*/ 15 w 17"/>
                  <a:gd name="T3" fmla="*/ 37 h 14"/>
                  <a:gd name="T4" fmla="*/ 26 w 17"/>
                  <a:gd name="T5" fmla="*/ 59 h 14"/>
                  <a:gd name="T6" fmla="*/ 44 w 17"/>
                  <a:gd name="T7" fmla="*/ 76 h 14"/>
                  <a:gd name="T8" fmla="*/ 70 w 17"/>
                  <a:gd name="T9" fmla="*/ 89 h 14"/>
                  <a:gd name="T10" fmla="*/ 78 w 17"/>
                  <a:gd name="T11" fmla="*/ 84 h 14"/>
                  <a:gd name="T12" fmla="*/ 75 w 17"/>
                  <a:gd name="T13" fmla="*/ 65 h 14"/>
                  <a:gd name="T14" fmla="*/ 55 w 17"/>
                  <a:gd name="T15" fmla="*/ 52 h 14"/>
                  <a:gd name="T16" fmla="*/ 41 w 17"/>
                  <a:gd name="T17" fmla="*/ 37 h 14"/>
                  <a:gd name="T18" fmla="*/ 29 w 17"/>
                  <a:gd name="T19" fmla="*/ 20 h 14"/>
                  <a:gd name="T20" fmla="*/ 15 w 17"/>
                  <a:gd name="T21" fmla="*/ 0 h 14"/>
                  <a:gd name="T22" fmla="*/ 0 w 17"/>
                  <a:gd name="T23" fmla="*/ 13 h 14"/>
                  <a:gd name="T24" fmla="*/ 9 w 17"/>
                  <a:gd name="T25" fmla="*/ 24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14">
                    <a:moveTo>
                      <a:pt x="2" y="4"/>
                    </a:moveTo>
                    <a:cubicBezTo>
                      <a:pt x="2" y="4"/>
                      <a:pt x="3" y="5"/>
                      <a:pt x="3" y="6"/>
                    </a:cubicBezTo>
                    <a:cubicBezTo>
                      <a:pt x="4" y="6"/>
                      <a:pt x="4" y="7"/>
                      <a:pt x="5" y="9"/>
                    </a:cubicBezTo>
                    <a:cubicBezTo>
                      <a:pt x="6" y="10"/>
                      <a:pt x="8" y="11"/>
                      <a:pt x="9" y="12"/>
                    </a:cubicBezTo>
                    <a:cubicBezTo>
                      <a:pt x="11" y="13"/>
                      <a:pt x="12" y="13"/>
                      <a:pt x="14" y="14"/>
                    </a:cubicBezTo>
                    <a:cubicBezTo>
                      <a:pt x="15" y="14"/>
                      <a:pt x="16" y="14"/>
                      <a:pt x="16" y="13"/>
                    </a:cubicBezTo>
                    <a:cubicBezTo>
                      <a:pt x="17" y="12"/>
                      <a:pt x="16" y="10"/>
                      <a:pt x="15" y="10"/>
                    </a:cubicBezTo>
                    <a:cubicBezTo>
                      <a:pt x="14" y="10"/>
                      <a:pt x="13" y="9"/>
                      <a:pt x="11" y="8"/>
                    </a:cubicBezTo>
                    <a:cubicBezTo>
                      <a:pt x="10" y="7"/>
                      <a:pt x="9" y="7"/>
                      <a:pt x="8" y="6"/>
                    </a:cubicBezTo>
                    <a:cubicBezTo>
                      <a:pt x="8" y="5"/>
                      <a:pt x="7" y="4"/>
                      <a:pt x="6" y="3"/>
                    </a:cubicBezTo>
                    <a:cubicBezTo>
                      <a:pt x="6" y="2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4" name="Freeform 151">
                <a:extLst>
                  <a:ext uri="{FF2B5EF4-FFF2-40B4-BE49-F238E27FC236}">
                    <a16:creationId xmlns:a16="http://schemas.microsoft.com/office/drawing/2014/main" id="{24A1D16E-8F13-4E12-8E5C-3CC28137D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006"/>
                <a:ext cx="18" cy="53"/>
              </a:xfrm>
              <a:custGeom>
                <a:avLst/>
                <a:gdLst>
                  <a:gd name="T0" fmla="*/ 36 w 10"/>
                  <a:gd name="T1" fmla="*/ 13 h 29"/>
                  <a:gd name="T2" fmla="*/ 29 w 10"/>
                  <a:gd name="T3" fmla="*/ 53 h 29"/>
                  <a:gd name="T4" fmla="*/ 23 w 10"/>
                  <a:gd name="T5" fmla="*/ 90 h 29"/>
                  <a:gd name="T6" fmla="*/ 23 w 10"/>
                  <a:gd name="T7" fmla="*/ 97 h 29"/>
                  <a:gd name="T8" fmla="*/ 36 w 10"/>
                  <a:gd name="T9" fmla="*/ 97 h 29"/>
                  <a:gd name="T10" fmla="*/ 23 w 10"/>
                  <a:gd name="T11" fmla="*/ 97 h 29"/>
                  <a:gd name="T12" fmla="*/ 16 w 10"/>
                  <a:gd name="T13" fmla="*/ 141 h 29"/>
                  <a:gd name="T14" fmla="*/ 13 w 10"/>
                  <a:gd name="T15" fmla="*/ 154 h 29"/>
                  <a:gd name="T16" fmla="*/ 7 w 10"/>
                  <a:gd name="T17" fmla="*/ 154 h 29"/>
                  <a:gd name="T18" fmla="*/ 0 w 10"/>
                  <a:gd name="T19" fmla="*/ 164 h 29"/>
                  <a:gd name="T20" fmla="*/ 13 w 10"/>
                  <a:gd name="T21" fmla="*/ 177 h 29"/>
                  <a:gd name="T22" fmla="*/ 29 w 10"/>
                  <a:gd name="T23" fmla="*/ 164 h 29"/>
                  <a:gd name="T24" fmla="*/ 41 w 10"/>
                  <a:gd name="T25" fmla="*/ 141 h 29"/>
                  <a:gd name="T26" fmla="*/ 45 w 10"/>
                  <a:gd name="T27" fmla="*/ 97 h 29"/>
                  <a:gd name="T28" fmla="*/ 45 w 10"/>
                  <a:gd name="T29" fmla="*/ 97 h 29"/>
                  <a:gd name="T30" fmla="*/ 45 w 10"/>
                  <a:gd name="T31" fmla="*/ 90 h 29"/>
                  <a:gd name="T32" fmla="*/ 52 w 10"/>
                  <a:gd name="T33" fmla="*/ 53 h 29"/>
                  <a:gd name="T34" fmla="*/ 58 w 10"/>
                  <a:gd name="T35" fmla="*/ 16 h 29"/>
                  <a:gd name="T36" fmla="*/ 45 w 10"/>
                  <a:gd name="T37" fmla="*/ 7 h 29"/>
                  <a:gd name="T38" fmla="*/ 36 w 10"/>
                  <a:gd name="T39" fmla="*/ 13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9">
                    <a:moveTo>
                      <a:pt x="6" y="2"/>
                    </a:moveTo>
                    <a:cubicBezTo>
                      <a:pt x="5" y="4"/>
                      <a:pt x="5" y="6"/>
                      <a:pt x="5" y="9"/>
                    </a:cubicBezTo>
                    <a:cubicBezTo>
                      <a:pt x="5" y="11"/>
                      <a:pt x="4" y="14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9"/>
                      <a:pt x="3" y="22"/>
                      <a:pt x="3" y="23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29"/>
                    </a:cubicBezTo>
                    <a:cubicBezTo>
                      <a:pt x="3" y="29"/>
                      <a:pt x="4" y="28"/>
                      <a:pt x="5" y="27"/>
                    </a:cubicBezTo>
                    <a:cubicBezTo>
                      <a:pt x="6" y="26"/>
                      <a:pt x="6" y="25"/>
                      <a:pt x="7" y="23"/>
                    </a:cubicBezTo>
                    <a:cubicBezTo>
                      <a:pt x="8" y="21"/>
                      <a:pt x="8" y="19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4"/>
                      <a:pt x="8" y="11"/>
                      <a:pt x="9" y="9"/>
                    </a:cubicBezTo>
                    <a:cubicBezTo>
                      <a:pt x="9" y="7"/>
                      <a:pt x="9" y="4"/>
                      <a:pt x="10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0"/>
                      <a:pt x="6" y="1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5" name="Freeform 152">
                <a:extLst>
                  <a:ext uri="{FF2B5EF4-FFF2-40B4-BE49-F238E27FC236}">
                    <a16:creationId xmlns:a16="http://schemas.microsoft.com/office/drawing/2014/main" id="{9B7F25D8-5682-47D4-8276-90C2B962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846"/>
                <a:ext cx="32" cy="173"/>
              </a:xfrm>
              <a:custGeom>
                <a:avLst/>
                <a:gdLst>
                  <a:gd name="T0" fmla="*/ 71 w 19"/>
                  <a:gd name="T1" fmla="*/ 44 h 94"/>
                  <a:gd name="T2" fmla="*/ 71 w 19"/>
                  <a:gd name="T3" fmla="*/ 133 h 94"/>
                  <a:gd name="T4" fmla="*/ 67 w 19"/>
                  <a:gd name="T5" fmla="*/ 149 h 94"/>
                  <a:gd name="T6" fmla="*/ 71 w 19"/>
                  <a:gd name="T7" fmla="*/ 217 h 94"/>
                  <a:gd name="T8" fmla="*/ 67 w 19"/>
                  <a:gd name="T9" fmla="*/ 223 h 94"/>
                  <a:gd name="T10" fmla="*/ 71 w 19"/>
                  <a:gd name="T11" fmla="*/ 223 h 94"/>
                  <a:gd name="T12" fmla="*/ 71 w 19"/>
                  <a:gd name="T13" fmla="*/ 223 h 94"/>
                  <a:gd name="T14" fmla="*/ 67 w 19"/>
                  <a:gd name="T15" fmla="*/ 230 h 94"/>
                  <a:gd name="T16" fmla="*/ 67 w 19"/>
                  <a:gd name="T17" fmla="*/ 245 h 94"/>
                  <a:gd name="T18" fmla="*/ 67 w 19"/>
                  <a:gd name="T19" fmla="*/ 267 h 94"/>
                  <a:gd name="T20" fmla="*/ 67 w 19"/>
                  <a:gd name="T21" fmla="*/ 274 h 94"/>
                  <a:gd name="T22" fmla="*/ 67 w 19"/>
                  <a:gd name="T23" fmla="*/ 282 h 94"/>
                  <a:gd name="T24" fmla="*/ 42 w 19"/>
                  <a:gd name="T25" fmla="*/ 467 h 94"/>
                  <a:gd name="T26" fmla="*/ 13 w 19"/>
                  <a:gd name="T27" fmla="*/ 536 h 94"/>
                  <a:gd name="T28" fmla="*/ 5 w 19"/>
                  <a:gd name="T29" fmla="*/ 556 h 94"/>
                  <a:gd name="T30" fmla="*/ 5 w 19"/>
                  <a:gd name="T31" fmla="*/ 556 h 94"/>
                  <a:gd name="T32" fmla="*/ 13 w 19"/>
                  <a:gd name="T33" fmla="*/ 556 h 94"/>
                  <a:gd name="T34" fmla="*/ 8 w 19"/>
                  <a:gd name="T35" fmla="*/ 556 h 94"/>
                  <a:gd name="T36" fmla="*/ 5 w 19"/>
                  <a:gd name="T37" fmla="*/ 556 h 94"/>
                  <a:gd name="T38" fmla="*/ 5 w 19"/>
                  <a:gd name="T39" fmla="*/ 556 h 94"/>
                  <a:gd name="T40" fmla="*/ 5 w 19"/>
                  <a:gd name="T41" fmla="*/ 580 h 94"/>
                  <a:gd name="T42" fmla="*/ 22 w 19"/>
                  <a:gd name="T43" fmla="*/ 563 h 94"/>
                  <a:gd name="T44" fmla="*/ 22 w 19"/>
                  <a:gd name="T45" fmla="*/ 563 h 94"/>
                  <a:gd name="T46" fmla="*/ 22 w 19"/>
                  <a:gd name="T47" fmla="*/ 563 h 94"/>
                  <a:gd name="T48" fmla="*/ 13 w 19"/>
                  <a:gd name="T49" fmla="*/ 556 h 94"/>
                  <a:gd name="T50" fmla="*/ 29 w 19"/>
                  <a:gd name="T51" fmla="*/ 556 h 94"/>
                  <a:gd name="T52" fmla="*/ 86 w 19"/>
                  <a:gd name="T53" fmla="*/ 287 h 94"/>
                  <a:gd name="T54" fmla="*/ 76 w 19"/>
                  <a:gd name="T55" fmla="*/ 282 h 94"/>
                  <a:gd name="T56" fmla="*/ 91 w 19"/>
                  <a:gd name="T57" fmla="*/ 250 h 94"/>
                  <a:gd name="T58" fmla="*/ 76 w 19"/>
                  <a:gd name="T59" fmla="*/ 237 h 94"/>
                  <a:gd name="T60" fmla="*/ 91 w 19"/>
                  <a:gd name="T61" fmla="*/ 223 h 94"/>
                  <a:gd name="T62" fmla="*/ 86 w 19"/>
                  <a:gd name="T63" fmla="*/ 149 h 94"/>
                  <a:gd name="T64" fmla="*/ 83 w 19"/>
                  <a:gd name="T65" fmla="*/ 133 h 94"/>
                  <a:gd name="T66" fmla="*/ 91 w 19"/>
                  <a:gd name="T67" fmla="*/ 81 h 94"/>
                  <a:gd name="T68" fmla="*/ 83 w 19"/>
                  <a:gd name="T69" fmla="*/ 7 h 94"/>
                  <a:gd name="T70" fmla="*/ 67 w 19"/>
                  <a:gd name="T71" fmla="*/ 20 h 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" h="94">
                    <a:moveTo>
                      <a:pt x="14" y="3"/>
                    </a:moveTo>
                    <a:cubicBezTo>
                      <a:pt x="14" y="4"/>
                      <a:pt x="15" y="5"/>
                      <a:pt x="15" y="7"/>
                    </a:cubicBezTo>
                    <a:cubicBezTo>
                      <a:pt x="15" y="8"/>
                      <a:pt x="15" y="11"/>
                      <a:pt x="15" y="13"/>
                    </a:cubicBezTo>
                    <a:cubicBezTo>
                      <a:pt x="15" y="15"/>
                      <a:pt x="15" y="18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2"/>
                      <a:pt x="14" y="23"/>
                      <a:pt x="14" y="24"/>
                    </a:cubicBezTo>
                    <a:cubicBezTo>
                      <a:pt x="14" y="27"/>
                      <a:pt x="15" y="30"/>
                      <a:pt x="15" y="33"/>
                    </a:cubicBezTo>
                    <a:cubicBezTo>
                      <a:pt x="15" y="34"/>
                      <a:pt x="15" y="35"/>
                      <a:pt x="15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8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1"/>
                      <a:pt x="14" y="42"/>
                      <a:pt x="14" y="43"/>
                    </a:cubicBezTo>
                    <a:cubicBezTo>
                      <a:pt x="14" y="43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ubicBezTo>
                      <a:pt x="14" y="57"/>
                      <a:pt x="11" y="68"/>
                      <a:pt x="9" y="75"/>
                    </a:cubicBezTo>
                    <a:cubicBezTo>
                      <a:pt x="7" y="79"/>
                      <a:pt x="6" y="82"/>
                      <a:pt x="5" y="84"/>
                    </a:cubicBezTo>
                    <a:cubicBezTo>
                      <a:pt x="4" y="85"/>
                      <a:pt x="3" y="86"/>
                      <a:pt x="3" y="86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90"/>
                      <a:pt x="0" y="91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3" y="94"/>
                      <a:pt x="4" y="93"/>
                      <a:pt x="4" y="92"/>
                    </a:cubicBezTo>
                    <a:cubicBezTo>
                      <a:pt x="4" y="91"/>
                      <a:pt x="4" y="91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5" y="90"/>
                      <a:pt x="5" y="90"/>
                      <a:pt x="6" y="89"/>
                    </a:cubicBezTo>
                    <a:cubicBezTo>
                      <a:pt x="8" y="86"/>
                      <a:pt x="11" y="81"/>
                      <a:pt x="14" y="73"/>
                    </a:cubicBezTo>
                    <a:cubicBezTo>
                      <a:pt x="16" y="66"/>
                      <a:pt x="18" y="57"/>
                      <a:pt x="18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5"/>
                      <a:pt x="18" y="43"/>
                      <a:pt x="19" y="40"/>
                    </a:cubicBezTo>
                    <a:cubicBezTo>
                      <a:pt x="18" y="39"/>
                      <a:pt x="18" y="37"/>
                      <a:pt x="17" y="36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8"/>
                      <a:pt x="18" y="37"/>
                      <a:pt x="19" y="36"/>
                    </a:cubicBezTo>
                    <a:cubicBezTo>
                      <a:pt x="19" y="35"/>
                      <a:pt x="19" y="34"/>
                      <a:pt x="19" y="33"/>
                    </a:cubicBezTo>
                    <a:cubicBezTo>
                      <a:pt x="19" y="30"/>
                      <a:pt x="18" y="26"/>
                      <a:pt x="18" y="24"/>
                    </a:cubicBezTo>
                    <a:cubicBezTo>
                      <a:pt x="18" y="23"/>
                      <a:pt x="19" y="22"/>
                      <a:pt x="19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18"/>
                      <a:pt x="19" y="16"/>
                      <a:pt x="19" y="13"/>
                    </a:cubicBezTo>
                    <a:cubicBezTo>
                      <a:pt x="19" y="10"/>
                      <a:pt x="19" y="8"/>
                      <a:pt x="19" y="6"/>
                    </a:cubicBezTo>
                    <a:cubicBezTo>
                      <a:pt x="18" y="4"/>
                      <a:pt x="18" y="2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3" y="2"/>
                      <a:pt x="1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6" name="Freeform 153">
                <a:extLst>
                  <a:ext uri="{FF2B5EF4-FFF2-40B4-BE49-F238E27FC236}">
                    <a16:creationId xmlns:a16="http://schemas.microsoft.com/office/drawing/2014/main" id="{D111E115-F649-4B72-90F1-0A96A7527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1813"/>
                <a:ext cx="47" cy="246"/>
              </a:xfrm>
              <a:custGeom>
                <a:avLst/>
                <a:gdLst>
                  <a:gd name="T0" fmla="*/ 78 w 27"/>
                  <a:gd name="T1" fmla="*/ 81 h 134"/>
                  <a:gd name="T2" fmla="*/ 122 w 27"/>
                  <a:gd name="T3" fmla="*/ 193 h 134"/>
                  <a:gd name="T4" fmla="*/ 115 w 27"/>
                  <a:gd name="T5" fmla="*/ 237 h 134"/>
                  <a:gd name="T6" fmla="*/ 115 w 27"/>
                  <a:gd name="T7" fmla="*/ 297 h 134"/>
                  <a:gd name="T8" fmla="*/ 111 w 27"/>
                  <a:gd name="T9" fmla="*/ 340 h 134"/>
                  <a:gd name="T10" fmla="*/ 115 w 27"/>
                  <a:gd name="T11" fmla="*/ 340 h 134"/>
                  <a:gd name="T12" fmla="*/ 111 w 27"/>
                  <a:gd name="T13" fmla="*/ 340 h 134"/>
                  <a:gd name="T14" fmla="*/ 111 w 27"/>
                  <a:gd name="T15" fmla="*/ 340 h 134"/>
                  <a:gd name="T16" fmla="*/ 111 w 27"/>
                  <a:gd name="T17" fmla="*/ 358 h 134"/>
                  <a:gd name="T18" fmla="*/ 111 w 27"/>
                  <a:gd name="T19" fmla="*/ 378 h 134"/>
                  <a:gd name="T20" fmla="*/ 111 w 27"/>
                  <a:gd name="T21" fmla="*/ 384 h 134"/>
                  <a:gd name="T22" fmla="*/ 111 w 27"/>
                  <a:gd name="T23" fmla="*/ 384 h 134"/>
                  <a:gd name="T24" fmla="*/ 78 w 27"/>
                  <a:gd name="T25" fmla="*/ 576 h 134"/>
                  <a:gd name="T26" fmla="*/ 42 w 27"/>
                  <a:gd name="T27" fmla="*/ 657 h 134"/>
                  <a:gd name="T28" fmla="*/ 30 w 27"/>
                  <a:gd name="T29" fmla="*/ 674 h 134"/>
                  <a:gd name="T30" fmla="*/ 30 w 27"/>
                  <a:gd name="T31" fmla="*/ 731 h 134"/>
                  <a:gd name="T32" fmla="*/ 42 w 27"/>
                  <a:gd name="T33" fmla="*/ 734 h 134"/>
                  <a:gd name="T34" fmla="*/ 21 w 27"/>
                  <a:gd name="T35" fmla="*/ 786 h 134"/>
                  <a:gd name="T36" fmla="*/ 9 w 27"/>
                  <a:gd name="T37" fmla="*/ 806 h 134"/>
                  <a:gd name="T38" fmla="*/ 5 w 27"/>
                  <a:gd name="T39" fmla="*/ 806 h 134"/>
                  <a:gd name="T40" fmla="*/ 5 w 27"/>
                  <a:gd name="T41" fmla="*/ 806 h 134"/>
                  <a:gd name="T42" fmla="*/ 9 w 27"/>
                  <a:gd name="T43" fmla="*/ 806 h 134"/>
                  <a:gd name="T44" fmla="*/ 0 w 27"/>
                  <a:gd name="T45" fmla="*/ 815 h 134"/>
                  <a:gd name="T46" fmla="*/ 28 w 27"/>
                  <a:gd name="T47" fmla="*/ 815 h 134"/>
                  <a:gd name="T48" fmla="*/ 52 w 27"/>
                  <a:gd name="T49" fmla="*/ 734 h 134"/>
                  <a:gd name="T50" fmla="*/ 52 w 27"/>
                  <a:gd name="T51" fmla="*/ 710 h 134"/>
                  <a:gd name="T52" fmla="*/ 52 w 27"/>
                  <a:gd name="T53" fmla="*/ 674 h 134"/>
                  <a:gd name="T54" fmla="*/ 52 w 27"/>
                  <a:gd name="T55" fmla="*/ 674 h 134"/>
                  <a:gd name="T56" fmla="*/ 49 w 27"/>
                  <a:gd name="T57" fmla="*/ 674 h 134"/>
                  <a:gd name="T58" fmla="*/ 52 w 27"/>
                  <a:gd name="T59" fmla="*/ 674 h 134"/>
                  <a:gd name="T60" fmla="*/ 52 w 27"/>
                  <a:gd name="T61" fmla="*/ 674 h 134"/>
                  <a:gd name="T62" fmla="*/ 49 w 27"/>
                  <a:gd name="T63" fmla="*/ 681 h 134"/>
                  <a:gd name="T64" fmla="*/ 106 w 27"/>
                  <a:gd name="T65" fmla="*/ 564 h 134"/>
                  <a:gd name="T66" fmla="*/ 134 w 27"/>
                  <a:gd name="T67" fmla="*/ 384 h 134"/>
                  <a:gd name="T68" fmla="*/ 134 w 27"/>
                  <a:gd name="T69" fmla="*/ 391 h 134"/>
                  <a:gd name="T70" fmla="*/ 127 w 27"/>
                  <a:gd name="T71" fmla="*/ 340 h 134"/>
                  <a:gd name="T72" fmla="*/ 127 w 27"/>
                  <a:gd name="T73" fmla="*/ 358 h 134"/>
                  <a:gd name="T74" fmla="*/ 136 w 27"/>
                  <a:gd name="T75" fmla="*/ 327 h 134"/>
                  <a:gd name="T76" fmla="*/ 136 w 27"/>
                  <a:gd name="T77" fmla="*/ 266 h 134"/>
                  <a:gd name="T78" fmla="*/ 127 w 27"/>
                  <a:gd name="T79" fmla="*/ 242 h 134"/>
                  <a:gd name="T80" fmla="*/ 143 w 27"/>
                  <a:gd name="T81" fmla="*/ 193 h 134"/>
                  <a:gd name="T82" fmla="*/ 94 w 27"/>
                  <a:gd name="T83" fmla="*/ 68 h 134"/>
                  <a:gd name="T84" fmla="*/ 49 w 27"/>
                  <a:gd name="T85" fmla="*/ 7 h 1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7" h="134">
                    <a:moveTo>
                      <a:pt x="9" y="4"/>
                    </a:moveTo>
                    <a:cubicBezTo>
                      <a:pt x="12" y="6"/>
                      <a:pt x="13" y="9"/>
                      <a:pt x="15" y="13"/>
                    </a:cubicBezTo>
                    <a:cubicBezTo>
                      <a:pt x="16" y="16"/>
                      <a:pt x="18" y="20"/>
                      <a:pt x="21" y="24"/>
                    </a:cubicBezTo>
                    <a:cubicBezTo>
                      <a:pt x="22" y="25"/>
                      <a:pt x="23" y="27"/>
                      <a:pt x="23" y="31"/>
                    </a:cubicBezTo>
                    <a:cubicBezTo>
                      <a:pt x="23" y="33"/>
                      <a:pt x="22" y="35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40"/>
                      <a:pt x="22" y="41"/>
                      <a:pt x="22" y="43"/>
                    </a:cubicBezTo>
                    <a:cubicBezTo>
                      <a:pt x="22" y="45"/>
                      <a:pt x="22" y="47"/>
                      <a:pt x="22" y="48"/>
                    </a:cubicBezTo>
                    <a:cubicBezTo>
                      <a:pt x="22" y="50"/>
                      <a:pt x="22" y="52"/>
                      <a:pt x="22" y="53"/>
                    </a:cubicBezTo>
                    <a:cubicBezTo>
                      <a:pt x="21" y="54"/>
                      <a:pt x="21" y="54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0" y="56"/>
                      <a:pt x="20" y="56"/>
                    </a:cubicBezTo>
                    <a:cubicBezTo>
                      <a:pt x="20" y="57"/>
                      <a:pt x="21" y="57"/>
                      <a:pt x="21" y="58"/>
                    </a:cubicBezTo>
                    <a:cubicBezTo>
                      <a:pt x="21" y="58"/>
                      <a:pt x="21" y="58"/>
                      <a:pt x="21" y="59"/>
                    </a:cubicBezTo>
                    <a:cubicBezTo>
                      <a:pt x="21" y="60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5"/>
                      <a:pt x="18" y="85"/>
                      <a:pt x="15" y="93"/>
                    </a:cubicBezTo>
                    <a:cubicBezTo>
                      <a:pt x="13" y="97"/>
                      <a:pt x="11" y="101"/>
                      <a:pt x="10" y="103"/>
                    </a:cubicBezTo>
                    <a:cubicBezTo>
                      <a:pt x="9" y="104"/>
                      <a:pt x="8" y="105"/>
                      <a:pt x="8" y="106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6" y="109"/>
                      <a:pt x="6" y="112"/>
                      <a:pt x="6" y="115"/>
                    </a:cubicBezTo>
                    <a:cubicBezTo>
                      <a:pt x="6" y="116"/>
                      <a:pt x="6" y="117"/>
                      <a:pt x="6" y="118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5" y="123"/>
                      <a:pt x="5" y="125"/>
                      <a:pt x="4" y="127"/>
                    </a:cubicBezTo>
                    <a:cubicBezTo>
                      <a:pt x="3" y="128"/>
                      <a:pt x="3" y="129"/>
                      <a:pt x="2" y="129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0"/>
                      <a:pt x="0" y="131"/>
                      <a:pt x="0" y="132"/>
                    </a:cubicBezTo>
                    <a:cubicBezTo>
                      <a:pt x="0" y="133"/>
                      <a:pt x="1" y="134"/>
                      <a:pt x="2" y="134"/>
                    </a:cubicBezTo>
                    <a:cubicBezTo>
                      <a:pt x="4" y="134"/>
                      <a:pt x="4" y="133"/>
                      <a:pt x="5" y="132"/>
                    </a:cubicBezTo>
                    <a:cubicBezTo>
                      <a:pt x="7" y="130"/>
                      <a:pt x="9" y="126"/>
                      <a:pt x="10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0" y="116"/>
                      <a:pt x="10" y="115"/>
                    </a:cubicBezTo>
                    <a:cubicBezTo>
                      <a:pt x="10" y="114"/>
                      <a:pt x="10" y="112"/>
                      <a:pt x="10" y="111"/>
                    </a:cubicBezTo>
                    <a:cubicBezTo>
                      <a:pt x="10" y="110"/>
                      <a:pt x="10" y="110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10" y="110"/>
                      <a:pt x="10" y="109"/>
                      <a:pt x="11" y="108"/>
                    </a:cubicBezTo>
                    <a:cubicBezTo>
                      <a:pt x="14" y="105"/>
                      <a:pt x="17" y="99"/>
                      <a:pt x="20" y="91"/>
                    </a:cubicBezTo>
                    <a:cubicBezTo>
                      <a:pt x="23" y="84"/>
                      <a:pt x="25" y="74"/>
                      <a:pt x="25" y="63"/>
                    </a:cubicBezTo>
                    <a:cubicBezTo>
                      <a:pt x="25" y="63"/>
                      <a:pt x="25" y="63"/>
                      <a:pt x="25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1"/>
                      <a:pt x="25" y="59"/>
                    </a:cubicBezTo>
                    <a:cubicBezTo>
                      <a:pt x="25" y="58"/>
                      <a:pt x="25" y="56"/>
                      <a:pt x="24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7"/>
                      <a:pt x="25" y="57"/>
                      <a:pt x="25" y="56"/>
                    </a:cubicBezTo>
                    <a:cubicBezTo>
                      <a:pt x="25" y="55"/>
                      <a:pt x="26" y="54"/>
                      <a:pt x="26" y="53"/>
                    </a:cubicBezTo>
                    <a:cubicBezTo>
                      <a:pt x="26" y="51"/>
                      <a:pt x="26" y="50"/>
                      <a:pt x="26" y="48"/>
                    </a:cubicBezTo>
                    <a:cubicBezTo>
                      <a:pt x="26" y="47"/>
                      <a:pt x="26" y="45"/>
                      <a:pt x="26" y="43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6"/>
                      <a:pt x="27" y="33"/>
                      <a:pt x="27" y="31"/>
                    </a:cubicBezTo>
                    <a:cubicBezTo>
                      <a:pt x="27" y="27"/>
                      <a:pt x="26" y="24"/>
                      <a:pt x="24" y="21"/>
                    </a:cubicBezTo>
                    <a:cubicBezTo>
                      <a:pt x="22" y="18"/>
                      <a:pt x="20" y="14"/>
                      <a:pt x="18" y="11"/>
                    </a:cubicBezTo>
                    <a:cubicBezTo>
                      <a:pt x="17" y="7"/>
                      <a:pt x="15" y="4"/>
                      <a:pt x="12" y="1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8" y="2"/>
                      <a:pt x="8" y="3"/>
                      <a:pt x="9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7" name="Freeform 154">
                <a:extLst>
                  <a:ext uri="{FF2B5EF4-FFF2-40B4-BE49-F238E27FC236}">
                    <a16:creationId xmlns:a16="http://schemas.microsoft.com/office/drawing/2014/main" id="{EFD0DBF7-9CCD-414E-B54E-E92B00D1D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807"/>
                <a:ext cx="59" cy="15"/>
              </a:xfrm>
              <a:custGeom>
                <a:avLst/>
                <a:gdLst>
                  <a:gd name="T0" fmla="*/ 16 w 34"/>
                  <a:gd name="T1" fmla="*/ 39 h 8"/>
                  <a:gd name="T2" fmla="*/ 28 w 34"/>
                  <a:gd name="T3" fmla="*/ 32 h 8"/>
                  <a:gd name="T4" fmla="*/ 42 w 34"/>
                  <a:gd name="T5" fmla="*/ 32 h 8"/>
                  <a:gd name="T6" fmla="*/ 94 w 34"/>
                  <a:gd name="T7" fmla="*/ 28 h 8"/>
                  <a:gd name="T8" fmla="*/ 106 w 34"/>
                  <a:gd name="T9" fmla="*/ 28 h 8"/>
                  <a:gd name="T10" fmla="*/ 106 w 34"/>
                  <a:gd name="T11" fmla="*/ 28 h 8"/>
                  <a:gd name="T12" fmla="*/ 106 w 34"/>
                  <a:gd name="T13" fmla="*/ 28 h 8"/>
                  <a:gd name="T14" fmla="*/ 127 w 34"/>
                  <a:gd name="T15" fmla="*/ 32 h 8"/>
                  <a:gd name="T16" fmla="*/ 148 w 34"/>
                  <a:gd name="T17" fmla="*/ 45 h 8"/>
                  <a:gd name="T18" fmla="*/ 148 w 34"/>
                  <a:gd name="T19" fmla="*/ 45 h 8"/>
                  <a:gd name="T20" fmla="*/ 148 w 34"/>
                  <a:gd name="T21" fmla="*/ 45 h 8"/>
                  <a:gd name="T22" fmla="*/ 156 w 34"/>
                  <a:gd name="T23" fmla="*/ 45 h 8"/>
                  <a:gd name="T24" fmla="*/ 163 w 34"/>
                  <a:gd name="T25" fmla="*/ 53 h 8"/>
                  <a:gd name="T26" fmla="*/ 177 w 34"/>
                  <a:gd name="T27" fmla="*/ 32 h 8"/>
                  <a:gd name="T28" fmla="*/ 168 w 34"/>
                  <a:gd name="T29" fmla="*/ 28 h 8"/>
                  <a:gd name="T30" fmla="*/ 163 w 34"/>
                  <a:gd name="T31" fmla="*/ 21 h 8"/>
                  <a:gd name="T32" fmla="*/ 163 w 34"/>
                  <a:gd name="T33" fmla="*/ 21 h 8"/>
                  <a:gd name="T34" fmla="*/ 163 w 34"/>
                  <a:gd name="T35" fmla="*/ 21 h 8"/>
                  <a:gd name="T36" fmla="*/ 130 w 34"/>
                  <a:gd name="T37" fmla="*/ 8 h 8"/>
                  <a:gd name="T38" fmla="*/ 108 w 34"/>
                  <a:gd name="T39" fmla="*/ 0 h 8"/>
                  <a:gd name="T40" fmla="*/ 108 w 34"/>
                  <a:gd name="T41" fmla="*/ 0 h 8"/>
                  <a:gd name="T42" fmla="*/ 108 w 34"/>
                  <a:gd name="T43" fmla="*/ 0 h 8"/>
                  <a:gd name="T44" fmla="*/ 94 w 34"/>
                  <a:gd name="T45" fmla="*/ 0 h 8"/>
                  <a:gd name="T46" fmla="*/ 42 w 34"/>
                  <a:gd name="T47" fmla="*/ 8 h 8"/>
                  <a:gd name="T48" fmla="*/ 21 w 34"/>
                  <a:gd name="T49" fmla="*/ 8 h 8"/>
                  <a:gd name="T50" fmla="*/ 0 w 34"/>
                  <a:gd name="T51" fmla="*/ 21 h 8"/>
                  <a:gd name="T52" fmla="*/ 16 w 34"/>
                  <a:gd name="T53" fmla="*/ 39 h 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4" h="8">
                    <a:moveTo>
                      <a:pt x="3" y="6"/>
                    </a:moveTo>
                    <a:cubicBezTo>
                      <a:pt x="3" y="6"/>
                      <a:pt x="4" y="5"/>
                      <a:pt x="5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11" y="5"/>
                      <a:pt x="15" y="4"/>
                      <a:pt x="18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5"/>
                      <a:pt x="23" y="5"/>
                      <a:pt x="24" y="5"/>
                    </a:cubicBezTo>
                    <a:cubicBezTo>
                      <a:pt x="26" y="5"/>
                      <a:pt x="27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7"/>
                      <a:pt x="29" y="7"/>
                      <a:pt x="30" y="7"/>
                    </a:cubicBezTo>
                    <a:cubicBezTo>
                      <a:pt x="30" y="8"/>
                      <a:pt x="31" y="8"/>
                      <a:pt x="31" y="8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23" y="1"/>
                      <a:pt x="22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5" y="0"/>
                      <a:pt x="11" y="1"/>
                      <a:pt x="8" y="1"/>
                    </a:cubicBezTo>
                    <a:cubicBezTo>
                      <a:pt x="7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3" y="6"/>
                      <a:pt x="3" y="6"/>
                      <a:pt x="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8" name="Freeform 155">
                <a:extLst>
                  <a:ext uri="{FF2B5EF4-FFF2-40B4-BE49-F238E27FC236}">
                    <a16:creationId xmlns:a16="http://schemas.microsoft.com/office/drawing/2014/main" id="{8592353A-CE73-47FB-A0A0-88705938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855"/>
                <a:ext cx="51" cy="243"/>
              </a:xfrm>
              <a:custGeom>
                <a:avLst/>
                <a:gdLst>
                  <a:gd name="T0" fmla="*/ 141 w 30"/>
                  <a:gd name="T1" fmla="*/ 799 h 132"/>
                  <a:gd name="T2" fmla="*/ 83 w 30"/>
                  <a:gd name="T3" fmla="*/ 742 h 132"/>
                  <a:gd name="T4" fmla="*/ 34 w 30"/>
                  <a:gd name="T5" fmla="*/ 549 h 132"/>
                  <a:gd name="T6" fmla="*/ 20 w 30"/>
                  <a:gd name="T7" fmla="*/ 295 h 132"/>
                  <a:gd name="T8" fmla="*/ 20 w 30"/>
                  <a:gd name="T9" fmla="*/ 237 h 132"/>
                  <a:gd name="T10" fmla="*/ 26 w 30"/>
                  <a:gd name="T11" fmla="*/ 98 h 132"/>
                  <a:gd name="T12" fmla="*/ 44 w 30"/>
                  <a:gd name="T13" fmla="*/ 20 h 132"/>
                  <a:gd name="T14" fmla="*/ 41 w 30"/>
                  <a:gd name="T15" fmla="*/ 0 h 132"/>
                  <a:gd name="T16" fmla="*/ 26 w 30"/>
                  <a:gd name="T17" fmla="*/ 7 h 132"/>
                  <a:gd name="T18" fmla="*/ 5 w 30"/>
                  <a:gd name="T19" fmla="*/ 96 h 132"/>
                  <a:gd name="T20" fmla="*/ 0 w 30"/>
                  <a:gd name="T21" fmla="*/ 237 h 132"/>
                  <a:gd name="T22" fmla="*/ 0 w 30"/>
                  <a:gd name="T23" fmla="*/ 295 h 132"/>
                  <a:gd name="T24" fmla="*/ 26 w 30"/>
                  <a:gd name="T25" fmla="*/ 630 h 132"/>
                  <a:gd name="T26" fmla="*/ 63 w 30"/>
                  <a:gd name="T27" fmla="*/ 757 h 132"/>
                  <a:gd name="T28" fmla="*/ 133 w 30"/>
                  <a:gd name="T29" fmla="*/ 823 h 132"/>
                  <a:gd name="T30" fmla="*/ 148 w 30"/>
                  <a:gd name="T31" fmla="*/ 817 h 132"/>
                  <a:gd name="T32" fmla="*/ 141 w 30"/>
                  <a:gd name="T33" fmla="*/ 799 h 1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" h="132">
                    <a:moveTo>
                      <a:pt x="29" y="128"/>
                    </a:moveTo>
                    <a:cubicBezTo>
                      <a:pt x="24" y="127"/>
                      <a:pt x="20" y="123"/>
                      <a:pt x="17" y="119"/>
                    </a:cubicBezTo>
                    <a:cubicBezTo>
                      <a:pt x="12" y="111"/>
                      <a:pt x="9" y="101"/>
                      <a:pt x="7" y="88"/>
                    </a:cubicBezTo>
                    <a:cubicBezTo>
                      <a:pt x="5" y="75"/>
                      <a:pt x="4" y="61"/>
                      <a:pt x="4" y="47"/>
                    </a:cubicBezTo>
                    <a:cubicBezTo>
                      <a:pt x="4" y="44"/>
                      <a:pt x="4" y="41"/>
                      <a:pt x="4" y="38"/>
                    </a:cubicBezTo>
                    <a:cubicBezTo>
                      <a:pt x="4" y="28"/>
                      <a:pt x="4" y="21"/>
                      <a:pt x="5" y="16"/>
                    </a:cubicBezTo>
                    <a:cubicBezTo>
                      <a:pt x="6" y="10"/>
                      <a:pt x="8" y="7"/>
                      <a:pt x="9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4" y="5"/>
                      <a:pt x="3" y="9"/>
                      <a:pt x="1" y="15"/>
                    </a:cubicBezTo>
                    <a:cubicBezTo>
                      <a:pt x="0" y="20"/>
                      <a:pt x="0" y="28"/>
                      <a:pt x="0" y="38"/>
                    </a:cubicBezTo>
                    <a:cubicBezTo>
                      <a:pt x="0" y="41"/>
                      <a:pt x="0" y="44"/>
                      <a:pt x="0" y="47"/>
                    </a:cubicBezTo>
                    <a:cubicBezTo>
                      <a:pt x="0" y="66"/>
                      <a:pt x="1" y="85"/>
                      <a:pt x="5" y="101"/>
                    </a:cubicBezTo>
                    <a:cubicBezTo>
                      <a:pt x="7" y="109"/>
                      <a:pt x="10" y="115"/>
                      <a:pt x="13" y="121"/>
                    </a:cubicBezTo>
                    <a:cubicBezTo>
                      <a:pt x="17" y="126"/>
                      <a:pt x="21" y="130"/>
                      <a:pt x="27" y="132"/>
                    </a:cubicBezTo>
                    <a:cubicBezTo>
                      <a:pt x="28" y="132"/>
                      <a:pt x="30" y="132"/>
                      <a:pt x="30" y="131"/>
                    </a:cubicBezTo>
                    <a:cubicBezTo>
                      <a:pt x="30" y="130"/>
                      <a:pt x="30" y="128"/>
                      <a:pt x="29" y="128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9" name="Freeform 156">
                <a:extLst>
                  <a:ext uri="{FF2B5EF4-FFF2-40B4-BE49-F238E27FC236}">
                    <a16:creationId xmlns:a16="http://schemas.microsoft.com/office/drawing/2014/main" id="{0D03C8DA-C796-4754-AA1F-A676CBBA7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811"/>
                <a:ext cx="38" cy="245"/>
              </a:xfrm>
              <a:custGeom>
                <a:avLst/>
                <a:gdLst>
                  <a:gd name="T0" fmla="*/ 62 w 22"/>
                  <a:gd name="T1" fmla="*/ 825 h 133"/>
                  <a:gd name="T2" fmla="*/ 21 w 22"/>
                  <a:gd name="T3" fmla="*/ 431 h 133"/>
                  <a:gd name="T4" fmla="*/ 21 w 22"/>
                  <a:gd name="T5" fmla="*/ 400 h 133"/>
                  <a:gd name="T6" fmla="*/ 29 w 22"/>
                  <a:gd name="T7" fmla="*/ 251 h 133"/>
                  <a:gd name="T8" fmla="*/ 57 w 22"/>
                  <a:gd name="T9" fmla="*/ 169 h 133"/>
                  <a:gd name="T10" fmla="*/ 48 w 22"/>
                  <a:gd name="T11" fmla="*/ 162 h 133"/>
                  <a:gd name="T12" fmla="*/ 57 w 22"/>
                  <a:gd name="T13" fmla="*/ 169 h 133"/>
                  <a:gd name="T14" fmla="*/ 83 w 22"/>
                  <a:gd name="T15" fmla="*/ 81 h 133"/>
                  <a:gd name="T16" fmla="*/ 86 w 22"/>
                  <a:gd name="T17" fmla="*/ 57 h 133"/>
                  <a:gd name="T18" fmla="*/ 93 w 22"/>
                  <a:gd name="T19" fmla="*/ 44 h 133"/>
                  <a:gd name="T20" fmla="*/ 83 w 22"/>
                  <a:gd name="T21" fmla="*/ 31 h 133"/>
                  <a:gd name="T22" fmla="*/ 93 w 22"/>
                  <a:gd name="T23" fmla="*/ 44 h 133"/>
                  <a:gd name="T24" fmla="*/ 114 w 22"/>
                  <a:gd name="T25" fmla="*/ 20 h 133"/>
                  <a:gd name="T26" fmla="*/ 104 w 22"/>
                  <a:gd name="T27" fmla="*/ 0 h 133"/>
                  <a:gd name="T28" fmla="*/ 78 w 22"/>
                  <a:gd name="T29" fmla="*/ 24 h 133"/>
                  <a:gd name="T30" fmla="*/ 78 w 22"/>
                  <a:gd name="T31" fmla="*/ 24 h 133"/>
                  <a:gd name="T32" fmla="*/ 71 w 22"/>
                  <a:gd name="T33" fmla="*/ 24 h 133"/>
                  <a:gd name="T34" fmla="*/ 66 w 22"/>
                  <a:gd name="T35" fmla="*/ 52 h 133"/>
                  <a:gd name="T36" fmla="*/ 62 w 22"/>
                  <a:gd name="T37" fmla="*/ 96 h 133"/>
                  <a:gd name="T38" fmla="*/ 41 w 22"/>
                  <a:gd name="T39" fmla="*/ 157 h 133"/>
                  <a:gd name="T40" fmla="*/ 41 w 22"/>
                  <a:gd name="T41" fmla="*/ 157 h 133"/>
                  <a:gd name="T42" fmla="*/ 36 w 22"/>
                  <a:gd name="T43" fmla="*/ 157 h 133"/>
                  <a:gd name="T44" fmla="*/ 9 w 22"/>
                  <a:gd name="T45" fmla="*/ 245 h 133"/>
                  <a:gd name="T46" fmla="*/ 0 w 22"/>
                  <a:gd name="T47" fmla="*/ 400 h 133"/>
                  <a:gd name="T48" fmla="*/ 0 w 22"/>
                  <a:gd name="T49" fmla="*/ 431 h 133"/>
                  <a:gd name="T50" fmla="*/ 41 w 22"/>
                  <a:gd name="T51" fmla="*/ 831 h 133"/>
                  <a:gd name="T52" fmla="*/ 62 w 22"/>
                  <a:gd name="T53" fmla="*/ 825 h 13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2" h="133">
                    <a:moveTo>
                      <a:pt x="12" y="132"/>
                    </a:moveTo>
                    <a:cubicBezTo>
                      <a:pt x="6" y="116"/>
                      <a:pt x="4" y="91"/>
                      <a:pt x="4" y="69"/>
                    </a:cubicBezTo>
                    <a:cubicBezTo>
                      <a:pt x="4" y="67"/>
                      <a:pt x="4" y="66"/>
                      <a:pt x="4" y="64"/>
                    </a:cubicBezTo>
                    <a:cubicBezTo>
                      <a:pt x="4" y="52"/>
                      <a:pt x="5" y="45"/>
                      <a:pt x="6" y="40"/>
                    </a:cubicBezTo>
                    <a:cubicBezTo>
                      <a:pt x="8" y="35"/>
                      <a:pt x="10" y="31"/>
                      <a:pt x="11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5" y="21"/>
                      <a:pt x="16" y="16"/>
                      <a:pt x="16" y="13"/>
                    </a:cubicBezTo>
                    <a:cubicBezTo>
                      <a:pt x="16" y="11"/>
                      <a:pt x="17" y="10"/>
                      <a:pt x="17" y="9"/>
                    </a:cubicBezTo>
                    <a:cubicBezTo>
                      <a:pt x="17" y="8"/>
                      <a:pt x="17" y="7"/>
                      <a:pt x="18" y="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21" y="4"/>
                      <a:pt x="22" y="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8" y="1"/>
                      <a:pt x="16" y="2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3" y="6"/>
                      <a:pt x="13" y="8"/>
                    </a:cubicBezTo>
                    <a:cubicBezTo>
                      <a:pt x="13" y="10"/>
                      <a:pt x="12" y="12"/>
                      <a:pt x="12" y="15"/>
                    </a:cubicBezTo>
                    <a:cubicBezTo>
                      <a:pt x="11" y="17"/>
                      <a:pt x="10" y="21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9"/>
                      <a:pt x="4" y="33"/>
                      <a:pt x="2" y="39"/>
                    </a:cubicBezTo>
                    <a:cubicBezTo>
                      <a:pt x="1" y="44"/>
                      <a:pt x="0" y="52"/>
                      <a:pt x="0" y="64"/>
                    </a:cubicBezTo>
                    <a:cubicBezTo>
                      <a:pt x="0" y="66"/>
                      <a:pt x="0" y="67"/>
                      <a:pt x="0" y="69"/>
                    </a:cubicBezTo>
                    <a:cubicBezTo>
                      <a:pt x="0" y="91"/>
                      <a:pt x="2" y="116"/>
                      <a:pt x="8" y="133"/>
                    </a:cubicBezTo>
                    <a:cubicBezTo>
                      <a:pt x="12" y="132"/>
                      <a:pt x="12" y="132"/>
                      <a:pt x="12" y="1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0" name="Freeform 157">
                <a:extLst>
                  <a:ext uri="{FF2B5EF4-FFF2-40B4-BE49-F238E27FC236}">
                    <a16:creationId xmlns:a16="http://schemas.microsoft.com/office/drawing/2014/main" id="{10641024-C2D1-4234-A411-78BE14405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045"/>
                <a:ext cx="28" cy="53"/>
              </a:xfrm>
              <a:custGeom>
                <a:avLst/>
                <a:gdLst>
                  <a:gd name="T0" fmla="*/ 49 w 16"/>
                  <a:gd name="T1" fmla="*/ 24 h 29"/>
                  <a:gd name="T2" fmla="*/ 65 w 16"/>
                  <a:gd name="T3" fmla="*/ 68 h 29"/>
                  <a:gd name="T4" fmla="*/ 58 w 16"/>
                  <a:gd name="T5" fmla="*/ 97 h 29"/>
                  <a:gd name="T6" fmla="*/ 58 w 16"/>
                  <a:gd name="T7" fmla="*/ 97 h 29"/>
                  <a:gd name="T8" fmla="*/ 56 w 16"/>
                  <a:gd name="T9" fmla="*/ 104 h 29"/>
                  <a:gd name="T10" fmla="*/ 65 w 16"/>
                  <a:gd name="T11" fmla="*/ 110 h 29"/>
                  <a:gd name="T12" fmla="*/ 56 w 16"/>
                  <a:gd name="T13" fmla="*/ 104 h 29"/>
                  <a:gd name="T14" fmla="*/ 33 w 16"/>
                  <a:gd name="T15" fmla="*/ 133 h 29"/>
                  <a:gd name="T16" fmla="*/ 12 w 16"/>
                  <a:gd name="T17" fmla="*/ 154 h 29"/>
                  <a:gd name="T18" fmla="*/ 7 w 16"/>
                  <a:gd name="T19" fmla="*/ 170 h 29"/>
                  <a:gd name="T20" fmla="*/ 16 w 16"/>
                  <a:gd name="T21" fmla="*/ 177 h 29"/>
                  <a:gd name="T22" fmla="*/ 49 w 16"/>
                  <a:gd name="T23" fmla="*/ 154 h 29"/>
                  <a:gd name="T24" fmla="*/ 70 w 16"/>
                  <a:gd name="T25" fmla="*/ 117 h 29"/>
                  <a:gd name="T26" fmla="*/ 70 w 16"/>
                  <a:gd name="T27" fmla="*/ 117 h 29"/>
                  <a:gd name="T28" fmla="*/ 77 w 16"/>
                  <a:gd name="T29" fmla="*/ 110 h 29"/>
                  <a:gd name="T30" fmla="*/ 65 w 16"/>
                  <a:gd name="T31" fmla="*/ 104 h 29"/>
                  <a:gd name="T32" fmla="*/ 77 w 16"/>
                  <a:gd name="T33" fmla="*/ 110 h 29"/>
                  <a:gd name="T34" fmla="*/ 86 w 16"/>
                  <a:gd name="T35" fmla="*/ 68 h 29"/>
                  <a:gd name="T36" fmla="*/ 58 w 16"/>
                  <a:gd name="T37" fmla="*/ 7 h 29"/>
                  <a:gd name="T38" fmla="*/ 44 w 16"/>
                  <a:gd name="T39" fmla="*/ 7 h 29"/>
                  <a:gd name="T40" fmla="*/ 49 w 16"/>
                  <a:gd name="T41" fmla="*/ 24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29">
                    <a:moveTo>
                      <a:pt x="9" y="4"/>
                    </a:moveTo>
                    <a:cubicBezTo>
                      <a:pt x="10" y="5"/>
                      <a:pt x="12" y="8"/>
                      <a:pt x="12" y="11"/>
                    </a:cubicBezTo>
                    <a:cubicBezTo>
                      <a:pt x="12" y="12"/>
                      <a:pt x="12" y="14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9"/>
                      <a:pt x="7" y="21"/>
                      <a:pt x="6" y="22"/>
                    </a:cubicBezTo>
                    <a:cubicBezTo>
                      <a:pt x="5" y="24"/>
                      <a:pt x="3" y="25"/>
                      <a:pt x="2" y="25"/>
                    </a:cubicBezTo>
                    <a:cubicBezTo>
                      <a:pt x="1" y="26"/>
                      <a:pt x="0" y="27"/>
                      <a:pt x="1" y="28"/>
                    </a:cubicBezTo>
                    <a:cubicBezTo>
                      <a:pt x="1" y="29"/>
                      <a:pt x="2" y="29"/>
                      <a:pt x="3" y="29"/>
                    </a:cubicBezTo>
                    <a:cubicBezTo>
                      <a:pt x="5" y="28"/>
                      <a:pt x="7" y="27"/>
                      <a:pt x="9" y="25"/>
                    </a:cubicBezTo>
                    <a:cubicBezTo>
                      <a:pt x="11" y="24"/>
                      <a:pt x="12" y="22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5"/>
                      <a:pt x="16" y="13"/>
                      <a:pt x="16" y="11"/>
                    </a:cubicBezTo>
                    <a:cubicBezTo>
                      <a:pt x="16" y="6"/>
                      <a:pt x="14" y="3"/>
                      <a:pt x="11" y="1"/>
                    </a:cubicBezTo>
                    <a:cubicBezTo>
                      <a:pt x="10" y="0"/>
                      <a:pt x="9" y="0"/>
                      <a:pt x="8" y="1"/>
                    </a:cubicBezTo>
                    <a:cubicBezTo>
                      <a:pt x="8" y="2"/>
                      <a:pt x="8" y="3"/>
                      <a:pt x="9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1" name="Freeform 158">
                <a:extLst>
                  <a:ext uri="{FF2B5EF4-FFF2-40B4-BE49-F238E27FC236}">
                    <a16:creationId xmlns:a16="http://schemas.microsoft.com/office/drawing/2014/main" id="{8BBB50CD-0D44-4982-A23A-CCE07EB20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781"/>
                <a:ext cx="41" cy="94"/>
              </a:xfrm>
              <a:custGeom>
                <a:avLst/>
                <a:gdLst>
                  <a:gd name="T0" fmla="*/ 21 w 24"/>
                  <a:gd name="T1" fmla="*/ 319 h 51"/>
                  <a:gd name="T2" fmla="*/ 26 w 24"/>
                  <a:gd name="T3" fmla="*/ 295 h 51"/>
                  <a:gd name="T4" fmla="*/ 36 w 24"/>
                  <a:gd name="T5" fmla="*/ 269 h 51"/>
                  <a:gd name="T6" fmla="*/ 36 w 24"/>
                  <a:gd name="T7" fmla="*/ 269 h 51"/>
                  <a:gd name="T8" fmla="*/ 36 w 24"/>
                  <a:gd name="T9" fmla="*/ 269 h 51"/>
                  <a:gd name="T10" fmla="*/ 62 w 24"/>
                  <a:gd name="T11" fmla="*/ 157 h 51"/>
                  <a:gd name="T12" fmla="*/ 62 w 24"/>
                  <a:gd name="T13" fmla="*/ 157 h 51"/>
                  <a:gd name="T14" fmla="*/ 62 w 24"/>
                  <a:gd name="T15" fmla="*/ 157 h 51"/>
                  <a:gd name="T16" fmla="*/ 120 w 24"/>
                  <a:gd name="T17" fmla="*/ 20 h 51"/>
                  <a:gd name="T18" fmla="*/ 106 w 24"/>
                  <a:gd name="T19" fmla="*/ 0 h 51"/>
                  <a:gd name="T20" fmla="*/ 41 w 24"/>
                  <a:gd name="T21" fmla="*/ 149 h 51"/>
                  <a:gd name="T22" fmla="*/ 50 w 24"/>
                  <a:gd name="T23" fmla="*/ 157 h 51"/>
                  <a:gd name="T24" fmla="*/ 41 w 24"/>
                  <a:gd name="T25" fmla="*/ 149 h 51"/>
                  <a:gd name="T26" fmla="*/ 15 w 24"/>
                  <a:gd name="T27" fmla="*/ 262 h 51"/>
                  <a:gd name="T28" fmla="*/ 26 w 24"/>
                  <a:gd name="T29" fmla="*/ 262 h 51"/>
                  <a:gd name="T30" fmla="*/ 15 w 24"/>
                  <a:gd name="T31" fmla="*/ 262 h 51"/>
                  <a:gd name="T32" fmla="*/ 5 w 24"/>
                  <a:gd name="T33" fmla="*/ 289 h 51"/>
                  <a:gd name="T34" fmla="*/ 0 w 24"/>
                  <a:gd name="T35" fmla="*/ 319 h 51"/>
                  <a:gd name="T36" fmla="*/ 21 w 24"/>
                  <a:gd name="T37" fmla="*/ 319 h 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" h="51">
                    <a:moveTo>
                      <a:pt x="4" y="51"/>
                    </a:moveTo>
                    <a:cubicBezTo>
                      <a:pt x="4" y="50"/>
                      <a:pt x="5" y="49"/>
                      <a:pt x="5" y="47"/>
                    </a:cubicBezTo>
                    <a:cubicBezTo>
                      <a:pt x="6" y="46"/>
                      <a:pt x="6" y="44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8" y="36"/>
                      <a:pt x="10" y="31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15"/>
                      <a:pt x="20" y="7"/>
                      <a:pt x="24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5"/>
                      <a:pt x="11" y="13"/>
                      <a:pt x="8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6" y="30"/>
                      <a:pt x="4" y="35"/>
                      <a:pt x="3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3"/>
                      <a:pt x="2" y="44"/>
                      <a:pt x="1" y="46"/>
                    </a:cubicBezTo>
                    <a:cubicBezTo>
                      <a:pt x="1" y="48"/>
                      <a:pt x="0" y="49"/>
                      <a:pt x="0" y="51"/>
                    </a:cubicBezTo>
                    <a:cubicBezTo>
                      <a:pt x="4" y="51"/>
                      <a:pt x="4" y="51"/>
                      <a:pt x="4" y="5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2" name="Freeform 159">
                <a:extLst>
                  <a:ext uri="{FF2B5EF4-FFF2-40B4-BE49-F238E27FC236}">
                    <a16:creationId xmlns:a16="http://schemas.microsoft.com/office/drawing/2014/main" id="{CD9B793E-97AB-4C22-94C6-253D2F6C6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1800"/>
                <a:ext cx="38" cy="109"/>
              </a:xfrm>
              <a:custGeom>
                <a:avLst/>
                <a:gdLst>
                  <a:gd name="T0" fmla="*/ 9 w 22"/>
                  <a:gd name="T1" fmla="*/ 24 h 59"/>
                  <a:gd name="T2" fmla="*/ 28 w 22"/>
                  <a:gd name="T3" fmla="*/ 37 h 59"/>
                  <a:gd name="T4" fmla="*/ 71 w 22"/>
                  <a:gd name="T5" fmla="*/ 140 h 59"/>
                  <a:gd name="T6" fmla="*/ 93 w 22"/>
                  <a:gd name="T7" fmla="*/ 222 h 59"/>
                  <a:gd name="T8" fmla="*/ 86 w 22"/>
                  <a:gd name="T9" fmla="*/ 246 h 59"/>
                  <a:gd name="T10" fmla="*/ 78 w 22"/>
                  <a:gd name="T11" fmla="*/ 297 h 59"/>
                  <a:gd name="T12" fmla="*/ 66 w 22"/>
                  <a:gd name="T13" fmla="*/ 327 h 59"/>
                  <a:gd name="T14" fmla="*/ 57 w 22"/>
                  <a:gd name="T15" fmla="*/ 347 h 59"/>
                  <a:gd name="T16" fmla="*/ 50 w 22"/>
                  <a:gd name="T17" fmla="*/ 366 h 59"/>
                  <a:gd name="T18" fmla="*/ 66 w 22"/>
                  <a:gd name="T19" fmla="*/ 371 h 59"/>
                  <a:gd name="T20" fmla="*/ 86 w 22"/>
                  <a:gd name="T21" fmla="*/ 334 h 59"/>
                  <a:gd name="T22" fmla="*/ 93 w 22"/>
                  <a:gd name="T23" fmla="*/ 310 h 59"/>
                  <a:gd name="T24" fmla="*/ 107 w 22"/>
                  <a:gd name="T25" fmla="*/ 253 h 59"/>
                  <a:gd name="T26" fmla="*/ 114 w 22"/>
                  <a:gd name="T27" fmla="*/ 222 h 59"/>
                  <a:gd name="T28" fmla="*/ 86 w 22"/>
                  <a:gd name="T29" fmla="*/ 126 h 59"/>
                  <a:gd name="T30" fmla="*/ 57 w 22"/>
                  <a:gd name="T31" fmla="*/ 52 h 59"/>
                  <a:gd name="T32" fmla="*/ 41 w 22"/>
                  <a:gd name="T33" fmla="*/ 20 h 59"/>
                  <a:gd name="T34" fmla="*/ 16 w 22"/>
                  <a:gd name="T35" fmla="*/ 0 h 59"/>
                  <a:gd name="T36" fmla="*/ 5 w 22"/>
                  <a:gd name="T37" fmla="*/ 13 h 59"/>
                  <a:gd name="T38" fmla="*/ 9 w 22"/>
                  <a:gd name="T39" fmla="*/ 24 h 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" h="59">
                    <a:moveTo>
                      <a:pt x="2" y="4"/>
                    </a:moveTo>
                    <a:cubicBezTo>
                      <a:pt x="3" y="4"/>
                      <a:pt x="4" y="5"/>
                      <a:pt x="5" y="6"/>
                    </a:cubicBezTo>
                    <a:cubicBezTo>
                      <a:pt x="8" y="9"/>
                      <a:pt x="11" y="16"/>
                      <a:pt x="14" y="22"/>
                    </a:cubicBezTo>
                    <a:cubicBezTo>
                      <a:pt x="16" y="27"/>
                      <a:pt x="18" y="30"/>
                      <a:pt x="18" y="35"/>
                    </a:cubicBezTo>
                    <a:cubicBezTo>
                      <a:pt x="18" y="36"/>
                      <a:pt x="18" y="38"/>
                      <a:pt x="17" y="39"/>
                    </a:cubicBezTo>
                    <a:cubicBezTo>
                      <a:pt x="17" y="41"/>
                      <a:pt x="16" y="44"/>
                      <a:pt x="15" y="47"/>
                    </a:cubicBezTo>
                    <a:cubicBezTo>
                      <a:pt x="14" y="49"/>
                      <a:pt x="13" y="51"/>
                      <a:pt x="13" y="52"/>
                    </a:cubicBezTo>
                    <a:cubicBezTo>
                      <a:pt x="13" y="53"/>
                      <a:pt x="12" y="54"/>
                      <a:pt x="11" y="55"/>
                    </a:cubicBezTo>
                    <a:cubicBezTo>
                      <a:pt x="10" y="56"/>
                      <a:pt x="10" y="57"/>
                      <a:pt x="10" y="58"/>
                    </a:cubicBezTo>
                    <a:cubicBezTo>
                      <a:pt x="11" y="59"/>
                      <a:pt x="12" y="59"/>
                      <a:pt x="13" y="59"/>
                    </a:cubicBezTo>
                    <a:cubicBezTo>
                      <a:pt x="15" y="57"/>
                      <a:pt x="17" y="55"/>
                      <a:pt x="17" y="53"/>
                    </a:cubicBezTo>
                    <a:cubicBezTo>
                      <a:pt x="17" y="51"/>
                      <a:pt x="18" y="50"/>
                      <a:pt x="18" y="49"/>
                    </a:cubicBezTo>
                    <a:cubicBezTo>
                      <a:pt x="20" y="45"/>
                      <a:pt x="21" y="43"/>
                      <a:pt x="21" y="40"/>
                    </a:cubicBezTo>
                    <a:cubicBezTo>
                      <a:pt x="22" y="38"/>
                      <a:pt x="22" y="36"/>
                      <a:pt x="22" y="35"/>
                    </a:cubicBezTo>
                    <a:cubicBezTo>
                      <a:pt x="22" y="30"/>
                      <a:pt x="20" y="25"/>
                      <a:pt x="17" y="20"/>
                    </a:cubicBezTo>
                    <a:cubicBezTo>
                      <a:pt x="15" y="16"/>
                      <a:pt x="13" y="12"/>
                      <a:pt x="11" y="8"/>
                    </a:cubicBezTo>
                    <a:cubicBezTo>
                      <a:pt x="10" y="6"/>
                      <a:pt x="9" y="5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3" name="Freeform 160">
                <a:extLst>
                  <a:ext uri="{FF2B5EF4-FFF2-40B4-BE49-F238E27FC236}">
                    <a16:creationId xmlns:a16="http://schemas.microsoft.com/office/drawing/2014/main" id="{F7D83D5F-9918-4207-B647-6DFE09CCE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1897"/>
                <a:ext cx="46" cy="19"/>
              </a:xfrm>
              <a:custGeom>
                <a:avLst/>
                <a:gdLst>
                  <a:gd name="T0" fmla="*/ 119 w 27"/>
                  <a:gd name="T1" fmla="*/ 36 h 10"/>
                  <a:gd name="T2" fmla="*/ 99 w 27"/>
                  <a:gd name="T3" fmla="*/ 40 h 10"/>
                  <a:gd name="T4" fmla="*/ 15 w 27"/>
                  <a:gd name="T5" fmla="*/ 0 h 10"/>
                  <a:gd name="T6" fmla="*/ 0 w 27"/>
                  <a:gd name="T7" fmla="*/ 8 h 10"/>
                  <a:gd name="T8" fmla="*/ 5 w 27"/>
                  <a:gd name="T9" fmla="*/ 29 h 10"/>
                  <a:gd name="T10" fmla="*/ 99 w 27"/>
                  <a:gd name="T11" fmla="*/ 68 h 10"/>
                  <a:gd name="T12" fmla="*/ 128 w 27"/>
                  <a:gd name="T13" fmla="*/ 61 h 10"/>
                  <a:gd name="T14" fmla="*/ 133 w 27"/>
                  <a:gd name="T15" fmla="*/ 40 h 10"/>
                  <a:gd name="T16" fmla="*/ 119 w 27"/>
                  <a:gd name="T17" fmla="*/ 36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0">
                    <a:moveTo>
                      <a:pt x="24" y="5"/>
                    </a:moveTo>
                    <a:cubicBezTo>
                      <a:pt x="23" y="6"/>
                      <a:pt x="22" y="6"/>
                      <a:pt x="20" y="6"/>
                    </a:cubicBezTo>
                    <a:cubicBezTo>
                      <a:pt x="16" y="6"/>
                      <a:pt x="10" y="3"/>
                      <a:pt x="3" y="0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8" y="7"/>
                      <a:pt x="14" y="10"/>
                      <a:pt x="20" y="10"/>
                    </a:cubicBezTo>
                    <a:cubicBezTo>
                      <a:pt x="22" y="10"/>
                      <a:pt x="24" y="10"/>
                      <a:pt x="26" y="9"/>
                    </a:cubicBezTo>
                    <a:cubicBezTo>
                      <a:pt x="27" y="9"/>
                      <a:pt x="27" y="7"/>
                      <a:pt x="27" y="6"/>
                    </a:cubicBezTo>
                    <a:cubicBezTo>
                      <a:pt x="27" y="5"/>
                      <a:pt x="25" y="5"/>
                      <a:pt x="2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4" name="Freeform 161">
                <a:extLst>
                  <a:ext uri="{FF2B5EF4-FFF2-40B4-BE49-F238E27FC236}">
                    <a16:creationId xmlns:a16="http://schemas.microsoft.com/office/drawing/2014/main" id="{8E2F35BF-F86E-420C-88C3-52A5C50BB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800"/>
                <a:ext cx="136" cy="118"/>
              </a:xfrm>
              <a:custGeom>
                <a:avLst/>
                <a:gdLst>
                  <a:gd name="T0" fmla="*/ 296 w 79"/>
                  <a:gd name="T1" fmla="*/ 24 h 64"/>
                  <a:gd name="T2" fmla="*/ 332 w 79"/>
                  <a:gd name="T3" fmla="*/ 68 h 64"/>
                  <a:gd name="T4" fmla="*/ 362 w 79"/>
                  <a:gd name="T5" fmla="*/ 140 h 64"/>
                  <a:gd name="T6" fmla="*/ 382 w 79"/>
                  <a:gd name="T7" fmla="*/ 221 h 64"/>
                  <a:gd name="T8" fmla="*/ 377 w 79"/>
                  <a:gd name="T9" fmla="*/ 245 h 64"/>
                  <a:gd name="T10" fmla="*/ 367 w 79"/>
                  <a:gd name="T11" fmla="*/ 295 h 64"/>
                  <a:gd name="T12" fmla="*/ 358 w 79"/>
                  <a:gd name="T13" fmla="*/ 326 h 64"/>
                  <a:gd name="T14" fmla="*/ 341 w 79"/>
                  <a:gd name="T15" fmla="*/ 343 h 64"/>
                  <a:gd name="T16" fmla="*/ 317 w 79"/>
                  <a:gd name="T17" fmla="*/ 350 h 64"/>
                  <a:gd name="T18" fmla="*/ 284 w 79"/>
                  <a:gd name="T19" fmla="*/ 358 h 64"/>
                  <a:gd name="T20" fmla="*/ 267 w 79"/>
                  <a:gd name="T21" fmla="*/ 363 h 64"/>
                  <a:gd name="T22" fmla="*/ 255 w 79"/>
                  <a:gd name="T23" fmla="*/ 371 h 64"/>
                  <a:gd name="T24" fmla="*/ 255 w 79"/>
                  <a:gd name="T25" fmla="*/ 371 h 64"/>
                  <a:gd name="T26" fmla="*/ 250 w 79"/>
                  <a:gd name="T27" fmla="*/ 371 h 64"/>
                  <a:gd name="T28" fmla="*/ 255 w 79"/>
                  <a:gd name="T29" fmla="*/ 371 h 64"/>
                  <a:gd name="T30" fmla="*/ 255 w 79"/>
                  <a:gd name="T31" fmla="*/ 371 h 64"/>
                  <a:gd name="T32" fmla="*/ 250 w 79"/>
                  <a:gd name="T33" fmla="*/ 371 h 64"/>
                  <a:gd name="T34" fmla="*/ 255 w 79"/>
                  <a:gd name="T35" fmla="*/ 371 h 64"/>
                  <a:gd name="T36" fmla="*/ 239 w 79"/>
                  <a:gd name="T37" fmla="*/ 363 h 64"/>
                  <a:gd name="T38" fmla="*/ 205 w 79"/>
                  <a:gd name="T39" fmla="*/ 378 h 64"/>
                  <a:gd name="T40" fmla="*/ 122 w 79"/>
                  <a:gd name="T41" fmla="*/ 339 h 64"/>
                  <a:gd name="T42" fmla="*/ 71 w 79"/>
                  <a:gd name="T43" fmla="*/ 319 h 64"/>
                  <a:gd name="T44" fmla="*/ 57 w 79"/>
                  <a:gd name="T45" fmla="*/ 313 h 64"/>
                  <a:gd name="T46" fmla="*/ 45 w 79"/>
                  <a:gd name="T47" fmla="*/ 302 h 64"/>
                  <a:gd name="T48" fmla="*/ 26 w 79"/>
                  <a:gd name="T49" fmla="*/ 275 h 64"/>
                  <a:gd name="T50" fmla="*/ 21 w 79"/>
                  <a:gd name="T51" fmla="*/ 251 h 64"/>
                  <a:gd name="T52" fmla="*/ 21 w 79"/>
                  <a:gd name="T53" fmla="*/ 245 h 64"/>
                  <a:gd name="T54" fmla="*/ 9 w 79"/>
                  <a:gd name="T55" fmla="*/ 230 h 64"/>
                  <a:gd name="T56" fmla="*/ 0 w 79"/>
                  <a:gd name="T57" fmla="*/ 245 h 64"/>
                  <a:gd name="T58" fmla="*/ 0 w 79"/>
                  <a:gd name="T59" fmla="*/ 251 h 64"/>
                  <a:gd name="T60" fmla="*/ 9 w 79"/>
                  <a:gd name="T61" fmla="*/ 289 h 64"/>
                  <a:gd name="T62" fmla="*/ 29 w 79"/>
                  <a:gd name="T63" fmla="*/ 319 h 64"/>
                  <a:gd name="T64" fmla="*/ 50 w 79"/>
                  <a:gd name="T65" fmla="*/ 339 h 64"/>
                  <a:gd name="T66" fmla="*/ 77 w 79"/>
                  <a:gd name="T67" fmla="*/ 343 h 64"/>
                  <a:gd name="T68" fmla="*/ 112 w 79"/>
                  <a:gd name="T69" fmla="*/ 363 h 64"/>
                  <a:gd name="T70" fmla="*/ 205 w 79"/>
                  <a:gd name="T71" fmla="*/ 402 h 64"/>
                  <a:gd name="T72" fmla="*/ 250 w 79"/>
                  <a:gd name="T73" fmla="*/ 387 h 64"/>
                  <a:gd name="T74" fmla="*/ 246 w 79"/>
                  <a:gd name="T75" fmla="*/ 378 h 64"/>
                  <a:gd name="T76" fmla="*/ 234 w 79"/>
                  <a:gd name="T77" fmla="*/ 382 h 64"/>
                  <a:gd name="T78" fmla="*/ 246 w 79"/>
                  <a:gd name="T79" fmla="*/ 395 h 64"/>
                  <a:gd name="T80" fmla="*/ 255 w 79"/>
                  <a:gd name="T81" fmla="*/ 395 h 64"/>
                  <a:gd name="T82" fmla="*/ 270 w 79"/>
                  <a:gd name="T83" fmla="*/ 387 h 64"/>
                  <a:gd name="T84" fmla="*/ 296 w 79"/>
                  <a:gd name="T85" fmla="*/ 382 h 64"/>
                  <a:gd name="T86" fmla="*/ 320 w 79"/>
                  <a:gd name="T87" fmla="*/ 378 h 64"/>
                  <a:gd name="T88" fmla="*/ 353 w 79"/>
                  <a:gd name="T89" fmla="*/ 371 h 64"/>
                  <a:gd name="T90" fmla="*/ 374 w 79"/>
                  <a:gd name="T91" fmla="*/ 339 h 64"/>
                  <a:gd name="T92" fmla="*/ 382 w 79"/>
                  <a:gd name="T93" fmla="*/ 306 h 64"/>
                  <a:gd name="T94" fmla="*/ 398 w 79"/>
                  <a:gd name="T95" fmla="*/ 251 h 64"/>
                  <a:gd name="T96" fmla="*/ 403 w 79"/>
                  <a:gd name="T97" fmla="*/ 221 h 64"/>
                  <a:gd name="T98" fmla="*/ 382 w 79"/>
                  <a:gd name="T99" fmla="*/ 125 h 64"/>
                  <a:gd name="T100" fmla="*/ 346 w 79"/>
                  <a:gd name="T101" fmla="*/ 57 h 64"/>
                  <a:gd name="T102" fmla="*/ 305 w 79"/>
                  <a:gd name="T103" fmla="*/ 7 h 64"/>
                  <a:gd name="T104" fmla="*/ 296 w 79"/>
                  <a:gd name="T105" fmla="*/ 13 h 64"/>
                  <a:gd name="T106" fmla="*/ 296 w 79"/>
                  <a:gd name="T107" fmla="*/ 24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9" h="64">
                    <a:moveTo>
                      <a:pt x="58" y="4"/>
                    </a:moveTo>
                    <a:cubicBezTo>
                      <a:pt x="60" y="5"/>
                      <a:pt x="63" y="8"/>
                      <a:pt x="65" y="11"/>
                    </a:cubicBezTo>
                    <a:cubicBezTo>
                      <a:pt x="67" y="15"/>
                      <a:pt x="69" y="18"/>
                      <a:pt x="71" y="22"/>
                    </a:cubicBezTo>
                    <a:cubicBezTo>
                      <a:pt x="74" y="27"/>
                      <a:pt x="75" y="30"/>
                      <a:pt x="75" y="35"/>
                    </a:cubicBezTo>
                    <a:cubicBezTo>
                      <a:pt x="75" y="36"/>
                      <a:pt x="75" y="38"/>
                      <a:pt x="74" y="39"/>
                    </a:cubicBezTo>
                    <a:cubicBezTo>
                      <a:pt x="74" y="41"/>
                      <a:pt x="73" y="44"/>
                      <a:pt x="72" y="47"/>
                    </a:cubicBezTo>
                    <a:cubicBezTo>
                      <a:pt x="71" y="49"/>
                      <a:pt x="70" y="51"/>
                      <a:pt x="70" y="52"/>
                    </a:cubicBezTo>
                    <a:cubicBezTo>
                      <a:pt x="69" y="53"/>
                      <a:pt x="69" y="54"/>
                      <a:pt x="67" y="55"/>
                    </a:cubicBezTo>
                    <a:cubicBezTo>
                      <a:pt x="66" y="56"/>
                      <a:pt x="64" y="56"/>
                      <a:pt x="62" y="56"/>
                    </a:cubicBezTo>
                    <a:cubicBezTo>
                      <a:pt x="61" y="56"/>
                      <a:pt x="58" y="56"/>
                      <a:pt x="56" y="57"/>
                    </a:cubicBezTo>
                    <a:cubicBezTo>
                      <a:pt x="55" y="57"/>
                      <a:pt x="53" y="58"/>
                      <a:pt x="52" y="58"/>
                    </a:cubicBezTo>
                    <a:cubicBezTo>
                      <a:pt x="51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9" y="58"/>
                      <a:pt x="48" y="58"/>
                      <a:pt x="47" y="58"/>
                    </a:cubicBezTo>
                    <a:cubicBezTo>
                      <a:pt x="45" y="59"/>
                      <a:pt x="43" y="60"/>
                      <a:pt x="40" y="60"/>
                    </a:cubicBezTo>
                    <a:cubicBezTo>
                      <a:pt x="35" y="60"/>
                      <a:pt x="30" y="58"/>
                      <a:pt x="24" y="54"/>
                    </a:cubicBezTo>
                    <a:cubicBezTo>
                      <a:pt x="20" y="51"/>
                      <a:pt x="16" y="51"/>
                      <a:pt x="14" y="51"/>
                    </a:cubicBezTo>
                    <a:cubicBezTo>
                      <a:pt x="13" y="51"/>
                      <a:pt x="12" y="51"/>
                      <a:pt x="11" y="50"/>
                    </a:cubicBezTo>
                    <a:cubicBezTo>
                      <a:pt x="11" y="50"/>
                      <a:pt x="10" y="49"/>
                      <a:pt x="9" y="48"/>
                    </a:cubicBezTo>
                    <a:cubicBezTo>
                      <a:pt x="7" y="46"/>
                      <a:pt x="6" y="45"/>
                      <a:pt x="5" y="44"/>
                    </a:cubicBezTo>
                    <a:cubicBezTo>
                      <a:pt x="4" y="42"/>
                      <a:pt x="4" y="42"/>
                      <a:pt x="4" y="40"/>
                    </a:cubicBezTo>
                    <a:cubicBezTo>
                      <a:pt x="4" y="40"/>
                      <a:pt x="4" y="40"/>
                      <a:pt x="4" y="39"/>
                    </a:cubicBezTo>
                    <a:cubicBezTo>
                      <a:pt x="4" y="38"/>
                      <a:pt x="4" y="37"/>
                      <a:pt x="2" y="37"/>
                    </a:cubicBezTo>
                    <a:cubicBezTo>
                      <a:pt x="1" y="37"/>
                      <a:pt x="0" y="38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1" y="44"/>
                      <a:pt x="2" y="46"/>
                    </a:cubicBezTo>
                    <a:cubicBezTo>
                      <a:pt x="3" y="47"/>
                      <a:pt x="4" y="49"/>
                      <a:pt x="6" y="51"/>
                    </a:cubicBezTo>
                    <a:cubicBezTo>
                      <a:pt x="7" y="52"/>
                      <a:pt x="8" y="53"/>
                      <a:pt x="10" y="54"/>
                    </a:cubicBezTo>
                    <a:cubicBezTo>
                      <a:pt x="12" y="55"/>
                      <a:pt x="14" y="55"/>
                      <a:pt x="15" y="55"/>
                    </a:cubicBezTo>
                    <a:cubicBezTo>
                      <a:pt x="17" y="55"/>
                      <a:pt x="19" y="56"/>
                      <a:pt x="22" y="58"/>
                    </a:cubicBezTo>
                    <a:cubicBezTo>
                      <a:pt x="28" y="61"/>
                      <a:pt x="34" y="64"/>
                      <a:pt x="40" y="64"/>
                    </a:cubicBezTo>
                    <a:cubicBezTo>
                      <a:pt x="43" y="64"/>
                      <a:pt x="46" y="63"/>
                      <a:pt x="49" y="62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2"/>
                      <a:pt x="47" y="62"/>
                      <a:pt x="48" y="63"/>
                    </a:cubicBezTo>
                    <a:cubicBezTo>
                      <a:pt x="48" y="63"/>
                      <a:pt x="49" y="63"/>
                      <a:pt x="50" y="63"/>
                    </a:cubicBezTo>
                    <a:cubicBezTo>
                      <a:pt x="51" y="63"/>
                      <a:pt x="52" y="63"/>
                      <a:pt x="53" y="62"/>
                    </a:cubicBezTo>
                    <a:cubicBezTo>
                      <a:pt x="55" y="62"/>
                      <a:pt x="56" y="61"/>
                      <a:pt x="58" y="61"/>
                    </a:cubicBezTo>
                    <a:cubicBezTo>
                      <a:pt x="59" y="60"/>
                      <a:pt x="61" y="60"/>
                      <a:pt x="63" y="60"/>
                    </a:cubicBezTo>
                    <a:cubicBezTo>
                      <a:pt x="65" y="60"/>
                      <a:pt x="67" y="60"/>
                      <a:pt x="69" y="59"/>
                    </a:cubicBezTo>
                    <a:cubicBezTo>
                      <a:pt x="71" y="57"/>
                      <a:pt x="73" y="55"/>
                      <a:pt x="73" y="54"/>
                    </a:cubicBezTo>
                    <a:cubicBezTo>
                      <a:pt x="74" y="52"/>
                      <a:pt x="75" y="50"/>
                      <a:pt x="75" y="49"/>
                    </a:cubicBezTo>
                    <a:cubicBezTo>
                      <a:pt x="77" y="45"/>
                      <a:pt x="78" y="43"/>
                      <a:pt x="78" y="40"/>
                    </a:cubicBezTo>
                    <a:cubicBezTo>
                      <a:pt x="79" y="38"/>
                      <a:pt x="79" y="36"/>
                      <a:pt x="79" y="35"/>
                    </a:cubicBezTo>
                    <a:cubicBezTo>
                      <a:pt x="79" y="30"/>
                      <a:pt x="77" y="25"/>
                      <a:pt x="75" y="20"/>
                    </a:cubicBezTo>
                    <a:cubicBezTo>
                      <a:pt x="73" y="17"/>
                      <a:pt x="70" y="13"/>
                      <a:pt x="68" y="9"/>
                    </a:cubicBezTo>
                    <a:cubicBezTo>
                      <a:pt x="66" y="6"/>
                      <a:pt x="63" y="3"/>
                      <a:pt x="60" y="1"/>
                    </a:cubicBezTo>
                    <a:cubicBezTo>
                      <a:pt x="59" y="0"/>
                      <a:pt x="58" y="1"/>
                      <a:pt x="58" y="2"/>
                    </a:cubicBezTo>
                    <a:cubicBezTo>
                      <a:pt x="57" y="3"/>
                      <a:pt x="57" y="4"/>
                      <a:pt x="58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5" name="Freeform 162">
                <a:extLst>
                  <a:ext uri="{FF2B5EF4-FFF2-40B4-BE49-F238E27FC236}">
                    <a16:creationId xmlns:a16="http://schemas.microsoft.com/office/drawing/2014/main" id="{6E7C25DF-CAF4-4DC1-8158-47BD747ABB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5" y="1794"/>
                <a:ext cx="51" cy="61"/>
              </a:xfrm>
              <a:custGeom>
                <a:avLst/>
                <a:gdLst>
                  <a:gd name="T0" fmla="*/ 90 w 30"/>
                  <a:gd name="T1" fmla="*/ 150 h 33"/>
                  <a:gd name="T2" fmla="*/ 107 w 30"/>
                  <a:gd name="T3" fmla="*/ 209 h 33"/>
                  <a:gd name="T4" fmla="*/ 128 w 30"/>
                  <a:gd name="T5" fmla="*/ 177 h 33"/>
                  <a:gd name="T6" fmla="*/ 112 w 30"/>
                  <a:gd name="T7" fmla="*/ 105 h 33"/>
                  <a:gd name="T8" fmla="*/ 75 w 30"/>
                  <a:gd name="T9" fmla="*/ 113 h 33"/>
                  <a:gd name="T10" fmla="*/ 90 w 30"/>
                  <a:gd name="T11" fmla="*/ 150 h 33"/>
                  <a:gd name="T12" fmla="*/ 63 w 30"/>
                  <a:gd name="T13" fmla="*/ 102 h 33"/>
                  <a:gd name="T14" fmla="*/ 99 w 30"/>
                  <a:gd name="T15" fmla="*/ 68 h 33"/>
                  <a:gd name="T16" fmla="*/ 90 w 30"/>
                  <a:gd name="T17" fmla="*/ 0 h 33"/>
                  <a:gd name="T18" fmla="*/ 0 w 30"/>
                  <a:gd name="T19" fmla="*/ 31 h 33"/>
                  <a:gd name="T20" fmla="*/ 9 w 30"/>
                  <a:gd name="T21" fmla="*/ 31 h 33"/>
                  <a:gd name="T22" fmla="*/ 63 w 30"/>
                  <a:gd name="T23" fmla="*/ 102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18" y="24"/>
                    </a:moveTo>
                    <a:cubicBezTo>
                      <a:pt x="20" y="27"/>
                      <a:pt x="21" y="30"/>
                      <a:pt x="22" y="33"/>
                    </a:cubicBezTo>
                    <a:cubicBezTo>
                      <a:pt x="23" y="31"/>
                      <a:pt x="25" y="29"/>
                      <a:pt x="26" y="28"/>
                    </a:cubicBezTo>
                    <a:cubicBezTo>
                      <a:pt x="30" y="26"/>
                      <a:pt x="27" y="17"/>
                      <a:pt x="23" y="17"/>
                    </a:cubicBezTo>
                    <a:cubicBezTo>
                      <a:pt x="21" y="16"/>
                      <a:pt x="19" y="17"/>
                      <a:pt x="15" y="18"/>
                    </a:cubicBezTo>
                    <a:cubicBezTo>
                      <a:pt x="16" y="20"/>
                      <a:pt x="17" y="22"/>
                      <a:pt x="18" y="24"/>
                    </a:cubicBezTo>
                    <a:close/>
                    <a:moveTo>
                      <a:pt x="13" y="16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2" y="9"/>
                      <a:pt x="22" y="2"/>
                      <a:pt x="18" y="0"/>
                    </a:cubicBezTo>
                    <a:cubicBezTo>
                      <a:pt x="18" y="0"/>
                      <a:pt x="7" y="1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6"/>
                      <a:pt x="9" y="10"/>
                      <a:pt x="13" y="16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6" name="Freeform 163">
                <a:extLst>
                  <a:ext uri="{FF2B5EF4-FFF2-40B4-BE49-F238E27FC236}">
                    <a16:creationId xmlns:a16="http://schemas.microsoft.com/office/drawing/2014/main" id="{3B28A181-A3E9-4F8C-A00F-EA77F658F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1713"/>
                <a:ext cx="176" cy="207"/>
              </a:xfrm>
              <a:custGeom>
                <a:avLst/>
                <a:gdLst>
                  <a:gd name="T0" fmla="*/ 179 w 102"/>
                  <a:gd name="T1" fmla="*/ 556 h 112"/>
                  <a:gd name="T2" fmla="*/ 179 w 102"/>
                  <a:gd name="T3" fmla="*/ 543 h 112"/>
                  <a:gd name="T4" fmla="*/ 179 w 102"/>
                  <a:gd name="T5" fmla="*/ 529 h 112"/>
                  <a:gd name="T6" fmla="*/ 190 w 102"/>
                  <a:gd name="T7" fmla="*/ 492 h 112"/>
                  <a:gd name="T8" fmla="*/ 214 w 102"/>
                  <a:gd name="T9" fmla="*/ 386 h 112"/>
                  <a:gd name="T10" fmla="*/ 214 w 102"/>
                  <a:gd name="T11" fmla="*/ 371 h 112"/>
                  <a:gd name="T12" fmla="*/ 221 w 102"/>
                  <a:gd name="T13" fmla="*/ 366 h 112"/>
                  <a:gd name="T14" fmla="*/ 221 w 102"/>
                  <a:gd name="T15" fmla="*/ 359 h 112"/>
                  <a:gd name="T16" fmla="*/ 221 w 102"/>
                  <a:gd name="T17" fmla="*/ 355 h 112"/>
                  <a:gd name="T18" fmla="*/ 226 w 102"/>
                  <a:gd name="T19" fmla="*/ 349 h 112"/>
                  <a:gd name="T20" fmla="*/ 226 w 102"/>
                  <a:gd name="T21" fmla="*/ 342 h 112"/>
                  <a:gd name="T22" fmla="*/ 226 w 102"/>
                  <a:gd name="T23" fmla="*/ 335 h 112"/>
                  <a:gd name="T24" fmla="*/ 233 w 102"/>
                  <a:gd name="T25" fmla="*/ 335 h 112"/>
                  <a:gd name="T26" fmla="*/ 233 w 102"/>
                  <a:gd name="T27" fmla="*/ 327 h 112"/>
                  <a:gd name="T28" fmla="*/ 233 w 102"/>
                  <a:gd name="T29" fmla="*/ 322 h 112"/>
                  <a:gd name="T30" fmla="*/ 235 w 102"/>
                  <a:gd name="T31" fmla="*/ 314 h 112"/>
                  <a:gd name="T32" fmla="*/ 235 w 102"/>
                  <a:gd name="T33" fmla="*/ 314 h 112"/>
                  <a:gd name="T34" fmla="*/ 235 w 102"/>
                  <a:gd name="T35" fmla="*/ 311 h 112"/>
                  <a:gd name="T36" fmla="*/ 242 w 102"/>
                  <a:gd name="T37" fmla="*/ 303 h 112"/>
                  <a:gd name="T38" fmla="*/ 242 w 102"/>
                  <a:gd name="T39" fmla="*/ 303 h 112"/>
                  <a:gd name="T40" fmla="*/ 242 w 102"/>
                  <a:gd name="T41" fmla="*/ 298 h 112"/>
                  <a:gd name="T42" fmla="*/ 247 w 102"/>
                  <a:gd name="T43" fmla="*/ 290 h 112"/>
                  <a:gd name="T44" fmla="*/ 247 w 102"/>
                  <a:gd name="T45" fmla="*/ 290 h 112"/>
                  <a:gd name="T46" fmla="*/ 254 w 102"/>
                  <a:gd name="T47" fmla="*/ 283 h 112"/>
                  <a:gd name="T48" fmla="*/ 254 w 102"/>
                  <a:gd name="T49" fmla="*/ 283 h 112"/>
                  <a:gd name="T50" fmla="*/ 254 w 102"/>
                  <a:gd name="T51" fmla="*/ 277 h 112"/>
                  <a:gd name="T52" fmla="*/ 255 w 102"/>
                  <a:gd name="T53" fmla="*/ 270 h 112"/>
                  <a:gd name="T54" fmla="*/ 255 w 102"/>
                  <a:gd name="T55" fmla="*/ 270 h 112"/>
                  <a:gd name="T56" fmla="*/ 262 w 102"/>
                  <a:gd name="T57" fmla="*/ 266 h 112"/>
                  <a:gd name="T58" fmla="*/ 262 w 102"/>
                  <a:gd name="T59" fmla="*/ 266 h 112"/>
                  <a:gd name="T60" fmla="*/ 262 w 102"/>
                  <a:gd name="T61" fmla="*/ 259 h 112"/>
                  <a:gd name="T62" fmla="*/ 267 w 102"/>
                  <a:gd name="T63" fmla="*/ 259 h 112"/>
                  <a:gd name="T64" fmla="*/ 267 w 102"/>
                  <a:gd name="T65" fmla="*/ 253 h 112"/>
                  <a:gd name="T66" fmla="*/ 271 w 102"/>
                  <a:gd name="T67" fmla="*/ 253 h 112"/>
                  <a:gd name="T68" fmla="*/ 271 w 102"/>
                  <a:gd name="T69" fmla="*/ 246 h 112"/>
                  <a:gd name="T70" fmla="*/ 271 w 102"/>
                  <a:gd name="T71" fmla="*/ 246 h 112"/>
                  <a:gd name="T72" fmla="*/ 276 w 102"/>
                  <a:gd name="T73" fmla="*/ 246 h 112"/>
                  <a:gd name="T74" fmla="*/ 276 w 102"/>
                  <a:gd name="T75" fmla="*/ 246 h 112"/>
                  <a:gd name="T76" fmla="*/ 497 w 102"/>
                  <a:gd name="T77" fmla="*/ 201 h 112"/>
                  <a:gd name="T78" fmla="*/ 504 w 102"/>
                  <a:gd name="T79" fmla="*/ 120 h 112"/>
                  <a:gd name="T80" fmla="*/ 419 w 102"/>
                  <a:gd name="T81" fmla="*/ 105 h 112"/>
                  <a:gd name="T82" fmla="*/ 504 w 102"/>
                  <a:gd name="T83" fmla="*/ 102 h 112"/>
                  <a:gd name="T84" fmla="*/ 509 w 102"/>
                  <a:gd name="T85" fmla="*/ 7 h 112"/>
                  <a:gd name="T86" fmla="*/ 221 w 102"/>
                  <a:gd name="T87" fmla="*/ 7 h 112"/>
                  <a:gd name="T88" fmla="*/ 148 w 102"/>
                  <a:gd name="T89" fmla="*/ 7 h 112"/>
                  <a:gd name="T90" fmla="*/ 148 w 102"/>
                  <a:gd name="T91" fmla="*/ 13 h 112"/>
                  <a:gd name="T92" fmla="*/ 148 w 102"/>
                  <a:gd name="T93" fmla="*/ 7 h 112"/>
                  <a:gd name="T94" fmla="*/ 98 w 102"/>
                  <a:gd name="T95" fmla="*/ 0 h 112"/>
                  <a:gd name="T96" fmla="*/ 91 w 102"/>
                  <a:gd name="T97" fmla="*/ 0 h 112"/>
                  <a:gd name="T98" fmla="*/ 50 w 102"/>
                  <a:gd name="T99" fmla="*/ 209 h 112"/>
                  <a:gd name="T100" fmla="*/ 57 w 102"/>
                  <a:gd name="T101" fmla="*/ 209 h 112"/>
                  <a:gd name="T102" fmla="*/ 62 w 102"/>
                  <a:gd name="T103" fmla="*/ 259 h 112"/>
                  <a:gd name="T104" fmla="*/ 62 w 102"/>
                  <a:gd name="T105" fmla="*/ 259 h 112"/>
                  <a:gd name="T106" fmla="*/ 62 w 102"/>
                  <a:gd name="T107" fmla="*/ 259 h 112"/>
                  <a:gd name="T108" fmla="*/ 41 w 102"/>
                  <a:gd name="T109" fmla="*/ 342 h 112"/>
                  <a:gd name="T110" fmla="*/ 5 w 102"/>
                  <a:gd name="T111" fmla="*/ 604 h 112"/>
                  <a:gd name="T112" fmla="*/ 86 w 102"/>
                  <a:gd name="T113" fmla="*/ 700 h 112"/>
                  <a:gd name="T114" fmla="*/ 190 w 102"/>
                  <a:gd name="T115" fmla="*/ 601 h 112"/>
                  <a:gd name="T116" fmla="*/ 190 w 102"/>
                  <a:gd name="T117" fmla="*/ 595 h 112"/>
                  <a:gd name="T118" fmla="*/ 179 w 102"/>
                  <a:gd name="T119" fmla="*/ 556 h 1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2" h="112">
                    <a:moveTo>
                      <a:pt x="35" y="88"/>
                    </a:moveTo>
                    <a:cubicBezTo>
                      <a:pt x="35" y="87"/>
                      <a:pt x="35" y="86"/>
                      <a:pt x="35" y="86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2"/>
                      <a:pt x="36" y="80"/>
                      <a:pt x="37" y="78"/>
                    </a:cubicBezTo>
                    <a:cubicBezTo>
                      <a:pt x="38" y="72"/>
                      <a:pt x="40" y="67"/>
                      <a:pt x="42" y="61"/>
                    </a:cubicBezTo>
                    <a:cubicBezTo>
                      <a:pt x="42" y="60"/>
                      <a:pt x="42" y="59"/>
                      <a:pt x="42" y="5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7"/>
                      <a:pt x="43" y="57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67" y="26"/>
                      <a:pt x="85" y="32"/>
                      <a:pt x="97" y="32"/>
                    </a:cubicBezTo>
                    <a:cubicBezTo>
                      <a:pt x="101" y="31"/>
                      <a:pt x="101" y="20"/>
                      <a:pt x="98" y="19"/>
                    </a:cubicBezTo>
                    <a:cubicBezTo>
                      <a:pt x="98" y="19"/>
                      <a:pt x="95" y="18"/>
                      <a:pt x="82" y="17"/>
                    </a:cubicBezTo>
                    <a:cubicBezTo>
                      <a:pt x="82" y="17"/>
                      <a:pt x="91" y="16"/>
                      <a:pt x="98" y="16"/>
                    </a:cubicBezTo>
                    <a:cubicBezTo>
                      <a:pt x="102" y="15"/>
                      <a:pt x="102" y="3"/>
                      <a:pt x="99" y="1"/>
                    </a:cubicBezTo>
                    <a:cubicBezTo>
                      <a:pt x="83" y="1"/>
                      <a:pt x="59" y="0"/>
                      <a:pt x="43" y="1"/>
                    </a:cubicBezTo>
                    <a:cubicBezTo>
                      <a:pt x="38" y="1"/>
                      <a:pt x="33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3"/>
                      <a:pt x="6" y="12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4"/>
                      <a:pt x="13" y="36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4"/>
                      <a:pt x="10" y="48"/>
                      <a:pt x="8" y="54"/>
                    </a:cubicBezTo>
                    <a:cubicBezTo>
                      <a:pt x="2" y="68"/>
                      <a:pt x="0" y="83"/>
                      <a:pt x="1" y="96"/>
                    </a:cubicBezTo>
                    <a:cubicBezTo>
                      <a:pt x="0" y="108"/>
                      <a:pt x="6" y="110"/>
                      <a:pt x="17" y="111"/>
                    </a:cubicBezTo>
                    <a:cubicBezTo>
                      <a:pt x="33" y="112"/>
                      <a:pt x="36" y="104"/>
                      <a:pt x="37" y="95"/>
                    </a:cubicBezTo>
                    <a:cubicBezTo>
                      <a:pt x="37" y="95"/>
                      <a:pt x="37" y="94"/>
                      <a:pt x="37" y="94"/>
                    </a:cubicBezTo>
                    <a:cubicBezTo>
                      <a:pt x="36" y="92"/>
                      <a:pt x="35" y="90"/>
                      <a:pt x="35" y="8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7" name="Freeform 164">
                <a:extLst>
                  <a:ext uri="{FF2B5EF4-FFF2-40B4-BE49-F238E27FC236}">
                    <a16:creationId xmlns:a16="http://schemas.microsoft.com/office/drawing/2014/main" id="{C5A40108-ADDC-4CBF-8111-D52D87D9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1785"/>
                <a:ext cx="28" cy="81"/>
              </a:xfrm>
              <a:custGeom>
                <a:avLst/>
                <a:gdLst>
                  <a:gd name="T0" fmla="*/ 65 w 16"/>
                  <a:gd name="T1" fmla="*/ 20 h 44"/>
                  <a:gd name="T2" fmla="*/ 65 w 16"/>
                  <a:gd name="T3" fmla="*/ 20 h 44"/>
                  <a:gd name="T4" fmla="*/ 77 w 16"/>
                  <a:gd name="T5" fmla="*/ 13 h 44"/>
                  <a:gd name="T6" fmla="*/ 77 w 16"/>
                  <a:gd name="T7" fmla="*/ 0 h 44"/>
                  <a:gd name="T8" fmla="*/ 77 w 16"/>
                  <a:gd name="T9" fmla="*/ 0 h 44"/>
                  <a:gd name="T10" fmla="*/ 65 w 16"/>
                  <a:gd name="T11" fmla="*/ 13 h 44"/>
                  <a:gd name="T12" fmla="*/ 37 w 16"/>
                  <a:gd name="T13" fmla="*/ 88 h 44"/>
                  <a:gd name="T14" fmla="*/ 0 w 16"/>
                  <a:gd name="T15" fmla="*/ 254 h 44"/>
                  <a:gd name="T16" fmla="*/ 12 w 16"/>
                  <a:gd name="T17" fmla="*/ 274 h 44"/>
                  <a:gd name="T18" fmla="*/ 21 w 16"/>
                  <a:gd name="T19" fmla="*/ 261 h 44"/>
                  <a:gd name="T20" fmla="*/ 58 w 16"/>
                  <a:gd name="T21" fmla="*/ 96 h 44"/>
                  <a:gd name="T22" fmla="*/ 86 w 16"/>
                  <a:gd name="T23" fmla="*/ 13 h 44"/>
                  <a:gd name="T24" fmla="*/ 77 w 16"/>
                  <a:gd name="T25" fmla="*/ 13 h 44"/>
                  <a:gd name="T26" fmla="*/ 77 w 16"/>
                  <a:gd name="T27" fmla="*/ 24 h 44"/>
                  <a:gd name="T28" fmla="*/ 77 w 16"/>
                  <a:gd name="T29" fmla="*/ 24 h 44"/>
                  <a:gd name="T30" fmla="*/ 81 w 16"/>
                  <a:gd name="T31" fmla="*/ 20 h 44"/>
                  <a:gd name="T32" fmla="*/ 81 w 16"/>
                  <a:gd name="T33" fmla="*/ 7 h 44"/>
                  <a:gd name="T34" fmla="*/ 81 w 16"/>
                  <a:gd name="T35" fmla="*/ 7 h 44"/>
                  <a:gd name="T36" fmla="*/ 70 w 16"/>
                  <a:gd name="T37" fmla="*/ 0 h 44"/>
                  <a:gd name="T38" fmla="*/ 65 w 16"/>
                  <a:gd name="T39" fmla="*/ 20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4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1"/>
                      <a:pt x="12" y="2"/>
                    </a:cubicBezTo>
                    <a:cubicBezTo>
                      <a:pt x="11" y="4"/>
                      <a:pt x="10" y="8"/>
                      <a:pt x="7" y="14"/>
                    </a:cubicBezTo>
                    <a:cubicBezTo>
                      <a:pt x="4" y="22"/>
                      <a:pt x="2" y="32"/>
                      <a:pt x="0" y="41"/>
                    </a:cubicBezTo>
                    <a:cubicBezTo>
                      <a:pt x="0" y="42"/>
                      <a:pt x="1" y="43"/>
                      <a:pt x="2" y="44"/>
                    </a:cubicBezTo>
                    <a:cubicBezTo>
                      <a:pt x="3" y="44"/>
                      <a:pt x="4" y="43"/>
                      <a:pt x="4" y="42"/>
                    </a:cubicBezTo>
                    <a:cubicBezTo>
                      <a:pt x="5" y="33"/>
                      <a:pt x="8" y="23"/>
                      <a:pt x="11" y="15"/>
                    </a:cubicBezTo>
                    <a:cubicBezTo>
                      <a:pt x="13" y="10"/>
                      <a:pt x="15" y="6"/>
                      <a:pt x="16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4"/>
                      <a:pt x="15" y="3"/>
                    </a:cubicBezTo>
                    <a:cubicBezTo>
                      <a:pt x="16" y="2"/>
                      <a:pt x="16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0"/>
                      <a:pt x="11" y="2"/>
                      <a:pt x="1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8" name="Freeform 165">
                <a:extLst>
                  <a:ext uri="{FF2B5EF4-FFF2-40B4-BE49-F238E27FC236}">
                    <a16:creationId xmlns:a16="http://schemas.microsoft.com/office/drawing/2014/main" id="{EC7471D2-CB1D-45B2-BA7C-EEF7F5685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647"/>
                <a:ext cx="48" cy="68"/>
              </a:xfrm>
              <a:custGeom>
                <a:avLst/>
                <a:gdLst>
                  <a:gd name="T0" fmla="*/ 141 w 28"/>
                  <a:gd name="T1" fmla="*/ 210 h 37"/>
                  <a:gd name="T2" fmla="*/ 21 w 28"/>
                  <a:gd name="T3" fmla="*/ 7 h 37"/>
                  <a:gd name="T4" fmla="*/ 5 w 28"/>
                  <a:gd name="T5" fmla="*/ 7 h 37"/>
                  <a:gd name="T6" fmla="*/ 5 w 28"/>
                  <a:gd name="T7" fmla="*/ 24 h 37"/>
                  <a:gd name="T8" fmla="*/ 120 w 28"/>
                  <a:gd name="T9" fmla="*/ 217 h 37"/>
                  <a:gd name="T10" fmla="*/ 132 w 28"/>
                  <a:gd name="T11" fmla="*/ 222 h 37"/>
                  <a:gd name="T12" fmla="*/ 141 w 28"/>
                  <a:gd name="T13" fmla="*/ 21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7">
                    <a:moveTo>
                      <a:pt x="28" y="34"/>
                    </a:moveTo>
                    <a:cubicBezTo>
                      <a:pt x="23" y="21"/>
                      <a:pt x="15" y="9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2" y="12"/>
                      <a:pt x="19" y="23"/>
                      <a:pt x="24" y="35"/>
                    </a:cubicBezTo>
                    <a:cubicBezTo>
                      <a:pt x="24" y="36"/>
                      <a:pt x="25" y="37"/>
                      <a:pt x="26" y="36"/>
                    </a:cubicBezTo>
                    <a:cubicBezTo>
                      <a:pt x="27" y="36"/>
                      <a:pt x="28" y="35"/>
                      <a:pt x="28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9" name="Freeform 166">
                <a:extLst>
                  <a:ext uri="{FF2B5EF4-FFF2-40B4-BE49-F238E27FC236}">
                    <a16:creationId xmlns:a16="http://schemas.microsoft.com/office/drawing/2014/main" id="{9302BEF8-471E-422E-9438-E32152679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069"/>
                <a:ext cx="19" cy="127"/>
              </a:xfrm>
              <a:custGeom>
                <a:avLst/>
                <a:gdLst>
                  <a:gd name="T0" fmla="*/ 5 w 11"/>
                  <a:gd name="T1" fmla="*/ 20 h 69"/>
                  <a:gd name="T2" fmla="*/ 16 w 11"/>
                  <a:gd name="T3" fmla="*/ 118 h 69"/>
                  <a:gd name="T4" fmla="*/ 16 w 11"/>
                  <a:gd name="T5" fmla="*/ 125 h 69"/>
                  <a:gd name="T6" fmla="*/ 21 w 11"/>
                  <a:gd name="T7" fmla="*/ 394 h 69"/>
                  <a:gd name="T8" fmla="*/ 29 w 11"/>
                  <a:gd name="T9" fmla="*/ 407 h 69"/>
                  <a:gd name="T10" fmla="*/ 29 w 11"/>
                  <a:gd name="T11" fmla="*/ 407 h 69"/>
                  <a:gd name="T12" fmla="*/ 29 w 11"/>
                  <a:gd name="T13" fmla="*/ 394 h 69"/>
                  <a:gd name="T14" fmla="*/ 21 w 11"/>
                  <a:gd name="T15" fmla="*/ 394 h 69"/>
                  <a:gd name="T16" fmla="*/ 21 w 11"/>
                  <a:gd name="T17" fmla="*/ 394 h 69"/>
                  <a:gd name="T18" fmla="*/ 21 w 11"/>
                  <a:gd name="T19" fmla="*/ 399 h 69"/>
                  <a:gd name="T20" fmla="*/ 28 w 11"/>
                  <a:gd name="T21" fmla="*/ 410 h 69"/>
                  <a:gd name="T22" fmla="*/ 41 w 11"/>
                  <a:gd name="T23" fmla="*/ 423 h 69"/>
                  <a:gd name="T24" fmla="*/ 57 w 11"/>
                  <a:gd name="T25" fmla="*/ 423 h 69"/>
                  <a:gd name="T26" fmla="*/ 50 w 11"/>
                  <a:gd name="T27" fmla="*/ 407 h 69"/>
                  <a:gd name="T28" fmla="*/ 41 w 11"/>
                  <a:gd name="T29" fmla="*/ 399 h 69"/>
                  <a:gd name="T30" fmla="*/ 41 w 11"/>
                  <a:gd name="T31" fmla="*/ 399 h 69"/>
                  <a:gd name="T32" fmla="*/ 41 w 11"/>
                  <a:gd name="T33" fmla="*/ 399 h 69"/>
                  <a:gd name="T34" fmla="*/ 41 w 11"/>
                  <a:gd name="T35" fmla="*/ 399 h 69"/>
                  <a:gd name="T36" fmla="*/ 41 w 11"/>
                  <a:gd name="T37" fmla="*/ 399 h 69"/>
                  <a:gd name="T38" fmla="*/ 41 w 11"/>
                  <a:gd name="T39" fmla="*/ 399 h 69"/>
                  <a:gd name="T40" fmla="*/ 41 w 11"/>
                  <a:gd name="T41" fmla="*/ 399 h 69"/>
                  <a:gd name="T42" fmla="*/ 41 w 11"/>
                  <a:gd name="T43" fmla="*/ 399 h 69"/>
                  <a:gd name="T44" fmla="*/ 29 w 11"/>
                  <a:gd name="T45" fmla="*/ 399 h 69"/>
                  <a:gd name="T46" fmla="*/ 41 w 11"/>
                  <a:gd name="T47" fmla="*/ 399 h 69"/>
                  <a:gd name="T48" fmla="*/ 41 w 11"/>
                  <a:gd name="T49" fmla="*/ 399 h 69"/>
                  <a:gd name="T50" fmla="*/ 41 w 11"/>
                  <a:gd name="T51" fmla="*/ 387 h 69"/>
                  <a:gd name="T52" fmla="*/ 29 w 11"/>
                  <a:gd name="T53" fmla="*/ 379 h 69"/>
                  <a:gd name="T54" fmla="*/ 29 w 11"/>
                  <a:gd name="T55" fmla="*/ 379 h 69"/>
                  <a:gd name="T56" fmla="*/ 29 w 11"/>
                  <a:gd name="T57" fmla="*/ 394 h 69"/>
                  <a:gd name="T58" fmla="*/ 41 w 11"/>
                  <a:gd name="T59" fmla="*/ 394 h 69"/>
                  <a:gd name="T60" fmla="*/ 36 w 11"/>
                  <a:gd name="T61" fmla="*/ 125 h 69"/>
                  <a:gd name="T62" fmla="*/ 36 w 11"/>
                  <a:gd name="T63" fmla="*/ 118 h 69"/>
                  <a:gd name="T64" fmla="*/ 21 w 11"/>
                  <a:gd name="T65" fmla="*/ 13 h 69"/>
                  <a:gd name="T66" fmla="*/ 9 w 11"/>
                  <a:gd name="T67" fmla="*/ 7 h 69"/>
                  <a:gd name="T68" fmla="*/ 5 w 11"/>
                  <a:gd name="T69" fmla="*/ 20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" h="69">
                    <a:moveTo>
                      <a:pt x="1" y="3"/>
                    </a:moveTo>
                    <a:cubicBezTo>
                      <a:pt x="2" y="9"/>
                      <a:pt x="3" y="14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3" y="40"/>
                      <a:pt x="4" y="51"/>
                      <a:pt x="4" y="63"/>
                    </a:cubicBezTo>
                    <a:cubicBezTo>
                      <a:pt x="4" y="65"/>
                      <a:pt x="5" y="65"/>
                      <a:pt x="6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6" y="67"/>
                      <a:pt x="7" y="68"/>
                      <a:pt x="8" y="68"/>
                    </a:cubicBezTo>
                    <a:cubicBezTo>
                      <a:pt x="9" y="69"/>
                      <a:pt x="10" y="69"/>
                      <a:pt x="11" y="68"/>
                    </a:cubicBezTo>
                    <a:cubicBezTo>
                      <a:pt x="11" y="67"/>
                      <a:pt x="11" y="66"/>
                      <a:pt x="10" y="65"/>
                    </a:cubicBezTo>
                    <a:cubicBezTo>
                      <a:pt x="9" y="65"/>
                      <a:pt x="9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3"/>
                      <a:pt x="8" y="63"/>
                      <a:pt x="8" y="62"/>
                    </a:cubicBezTo>
                    <a:cubicBezTo>
                      <a:pt x="8" y="62"/>
                      <a:pt x="7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50"/>
                      <a:pt x="7" y="40"/>
                      <a:pt x="7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7" y="14"/>
                      <a:pt x="6" y="8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0" name="Freeform 167">
                <a:extLst>
                  <a:ext uri="{FF2B5EF4-FFF2-40B4-BE49-F238E27FC236}">
                    <a16:creationId xmlns:a16="http://schemas.microsoft.com/office/drawing/2014/main" id="{3BD2B450-84AC-422C-ADE7-E92E79C2D0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2" y="1649"/>
                <a:ext cx="178" cy="239"/>
              </a:xfrm>
              <a:custGeom>
                <a:avLst/>
                <a:gdLst>
                  <a:gd name="T0" fmla="*/ 525 w 103"/>
                  <a:gd name="T1" fmla="*/ 217 h 130"/>
                  <a:gd name="T2" fmla="*/ 397 w 103"/>
                  <a:gd name="T3" fmla="*/ 0 h 130"/>
                  <a:gd name="T4" fmla="*/ 391 w 103"/>
                  <a:gd name="T5" fmla="*/ 7 h 130"/>
                  <a:gd name="T6" fmla="*/ 391 w 103"/>
                  <a:gd name="T7" fmla="*/ 13 h 130"/>
                  <a:gd name="T8" fmla="*/ 517 w 103"/>
                  <a:gd name="T9" fmla="*/ 222 h 130"/>
                  <a:gd name="T10" fmla="*/ 525 w 103"/>
                  <a:gd name="T11" fmla="*/ 222 h 130"/>
                  <a:gd name="T12" fmla="*/ 525 w 103"/>
                  <a:gd name="T13" fmla="*/ 217 h 130"/>
                  <a:gd name="T14" fmla="*/ 320 w 103"/>
                  <a:gd name="T15" fmla="*/ 222 h 130"/>
                  <a:gd name="T16" fmla="*/ 391 w 103"/>
                  <a:gd name="T17" fmla="*/ 222 h 130"/>
                  <a:gd name="T18" fmla="*/ 460 w 103"/>
                  <a:gd name="T19" fmla="*/ 217 h 130"/>
                  <a:gd name="T20" fmla="*/ 522 w 103"/>
                  <a:gd name="T21" fmla="*/ 222 h 130"/>
                  <a:gd name="T22" fmla="*/ 525 w 103"/>
                  <a:gd name="T23" fmla="*/ 217 h 130"/>
                  <a:gd name="T24" fmla="*/ 525 w 103"/>
                  <a:gd name="T25" fmla="*/ 213 h 130"/>
                  <a:gd name="T26" fmla="*/ 525 w 103"/>
                  <a:gd name="T27" fmla="*/ 206 h 130"/>
                  <a:gd name="T28" fmla="*/ 522 w 103"/>
                  <a:gd name="T29" fmla="*/ 199 h 130"/>
                  <a:gd name="T30" fmla="*/ 517 w 103"/>
                  <a:gd name="T31" fmla="*/ 206 h 130"/>
                  <a:gd name="T32" fmla="*/ 517 w 103"/>
                  <a:gd name="T33" fmla="*/ 217 h 130"/>
                  <a:gd name="T34" fmla="*/ 522 w 103"/>
                  <a:gd name="T35" fmla="*/ 217 h 130"/>
                  <a:gd name="T36" fmla="*/ 522 w 103"/>
                  <a:gd name="T37" fmla="*/ 213 h 130"/>
                  <a:gd name="T38" fmla="*/ 460 w 103"/>
                  <a:gd name="T39" fmla="*/ 206 h 130"/>
                  <a:gd name="T40" fmla="*/ 389 w 103"/>
                  <a:gd name="T41" fmla="*/ 213 h 130"/>
                  <a:gd name="T42" fmla="*/ 320 w 103"/>
                  <a:gd name="T43" fmla="*/ 213 h 130"/>
                  <a:gd name="T44" fmla="*/ 313 w 103"/>
                  <a:gd name="T45" fmla="*/ 217 h 130"/>
                  <a:gd name="T46" fmla="*/ 320 w 103"/>
                  <a:gd name="T47" fmla="*/ 222 h 130"/>
                  <a:gd name="T48" fmla="*/ 0 w 103"/>
                  <a:gd name="T49" fmla="*/ 298 h 130"/>
                  <a:gd name="T50" fmla="*/ 0 w 103"/>
                  <a:gd name="T51" fmla="*/ 298 h 130"/>
                  <a:gd name="T52" fmla="*/ 5 w 103"/>
                  <a:gd name="T53" fmla="*/ 342 h 130"/>
                  <a:gd name="T54" fmla="*/ 9 w 103"/>
                  <a:gd name="T55" fmla="*/ 379 h 130"/>
                  <a:gd name="T56" fmla="*/ 9 w 103"/>
                  <a:gd name="T57" fmla="*/ 423 h 130"/>
                  <a:gd name="T58" fmla="*/ 28 w 103"/>
                  <a:gd name="T59" fmla="*/ 616 h 130"/>
                  <a:gd name="T60" fmla="*/ 29 w 103"/>
                  <a:gd name="T61" fmla="*/ 609 h 130"/>
                  <a:gd name="T62" fmla="*/ 28 w 103"/>
                  <a:gd name="T63" fmla="*/ 616 h 130"/>
                  <a:gd name="T64" fmla="*/ 28 w 103"/>
                  <a:gd name="T65" fmla="*/ 616 h 130"/>
                  <a:gd name="T66" fmla="*/ 28 w 103"/>
                  <a:gd name="T67" fmla="*/ 616 h 130"/>
                  <a:gd name="T68" fmla="*/ 66 w 103"/>
                  <a:gd name="T69" fmla="*/ 697 h 130"/>
                  <a:gd name="T70" fmla="*/ 78 w 103"/>
                  <a:gd name="T71" fmla="*/ 726 h 130"/>
                  <a:gd name="T72" fmla="*/ 66 w 103"/>
                  <a:gd name="T73" fmla="*/ 802 h 130"/>
                  <a:gd name="T74" fmla="*/ 71 w 103"/>
                  <a:gd name="T75" fmla="*/ 807 h 130"/>
                  <a:gd name="T76" fmla="*/ 78 w 103"/>
                  <a:gd name="T77" fmla="*/ 807 h 130"/>
                  <a:gd name="T78" fmla="*/ 83 w 103"/>
                  <a:gd name="T79" fmla="*/ 726 h 130"/>
                  <a:gd name="T80" fmla="*/ 78 w 103"/>
                  <a:gd name="T81" fmla="*/ 689 h 130"/>
                  <a:gd name="T82" fmla="*/ 36 w 103"/>
                  <a:gd name="T83" fmla="*/ 609 h 130"/>
                  <a:gd name="T84" fmla="*/ 29 w 103"/>
                  <a:gd name="T85" fmla="*/ 616 h 130"/>
                  <a:gd name="T86" fmla="*/ 36 w 103"/>
                  <a:gd name="T87" fmla="*/ 616 h 130"/>
                  <a:gd name="T88" fmla="*/ 36 w 103"/>
                  <a:gd name="T89" fmla="*/ 609 h 130"/>
                  <a:gd name="T90" fmla="*/ 36 w 103"/>
                  <a:gd name="T91" fmla="*/ 609 h 130"/>
                  <a:gd name="T92" fmla="*/ 16 w 103"/>
                  <a:gd name="T93" fmla="*/ 423 h 130"/>
                  <a:gd name="T94" fmla="*/ 21 w 103"/>
                  <a:gd name="T95" fmla="*/ 379 h 130"/>
                  <a:gd name="T96" fmla="*/ 16 w 103"/>
                  <a:gd name="T97" fmla="*/ 335 h 130"/>
                  <a:gd name="T98" fmla="*/ 9 w 103"/>
                  <a:gd name="T99" fmla="*/ 298 h 130"/>
                  <a:gd name="T100" fmla="*/ 9 w 103"/>
                  <a:gd name="T101" fmla="*/ 298 h 130"/>
                  <a:gd name="T102" fmla="*/ 9 w 103"/>
                  <a:gd name="T103" fmla="*/ 290 h 130"/>
                  <a:gd name="T104" fmla="*/ 0 w 103"/>
                  <a:gd name="T105" fmla="*/ 298 h 1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30">
                    <a:moveTo>
                      <a:pt x="102" y="35"/>
                    </a:moveTo>
                    <a:cubicBezTo>
                      <a:pt x="98" y="21"/>
                      <a:pt x="91" y="7"/>
                      <a:pt x="77" y="0"/>
                    </a:cubicBezTo>
                    <a:cubicBezTo>
                      <a:pt x="77" y="0"/>
                      <a:pt x="76" y="0"/>
                      <a:pt x="76" y="1"/>
                    </a:cubicBezTo>
                    <a:cubicBezTo>
                      <a:pt x="76" y="1"/>
                      <a:pt x="76" y="2"/>
                      <a:pt x="76" y="2"/>
                    </a:cubicBezTo>
                    <a:cubicBezTo>
                      <a:pt x="89" y="9"/>
                      <a:pt x="96" y="22"/>
                      <a:pt x="100" y="36"/>
                    </a:cubicBezTo>
                    <a:cubicBezTo>
                      <a:pt x="101" y="36"/>
                      <a:pt x="101" y="37"/>
                      <a:pt x="102" y="36"/>
                    </a:cubicBezTo>
                    <a:cubicBezTo>
                      <a:pt x="102" y="36"/>
                      <a:pt x="103" y="36"/>
                      <a:pt x="102" y="35"/>
                    </a:cubicBezTo>
                    <a:moveTo>
                      <a:pt x="62" y="36"/>
                    </a:moveTo>
                    <a:cubicBezTo>
                      <a:pt x="66" y="36"/>
                      <a:pt x="70" y="36"/>
                      <a:pt x="76" y="36"/>
                    </a:cubicBezTo>
                    <a:cubicBezTo>
                      <a:pt x="80" y="36"/>
                      <a:pt x="85" y="35"/>
                      <a:pt x="89" y="35"/>
                    </a:cubicBezTo>
                    <a:cubicBezTo>
                      <a:pt x="93" y="35"/>
                      <a:pt x="97" y="35"/>
                      <a:pt x="101" y="36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2" y="34"/>
                      <a:pt x="102" y="33"/>
                      <a:pt x="102" y="33"/>
                    </a:cubicBezTo>
                    <a:cubicBezTo>
                      <a:pt x="102" y="32"/>
                      <a:pt x="101" y="32"/>
                      <a:pt x="101" y="32"/>
                    </a:cubicBezTo>
                    <a:cubicBezTo>
                      <a:pt x="100" y="32"/>
                      <a:pt x="100" y="33"/>
                      <a:pt x="100" y="33"/>
                    </a:cubicBezTo>
                    <a:cubicBezTo>
                      <a:pt x="100" y="34"/>
                      <a:pt x="100" y="34"/>
                      <a:pt x="100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97" y="33"/>
                      <a:pt x="93" y="33"/>
                      <a:pt x="89" y="33"/>
                    </a:cubicBezTo>
                    <a:cubicBezTo>
                      <a:pt x="84" y="33"/>
                      <a:pt x="80" y="33"/>
                      <a:pt x="75" y="34"/>
                    </a:cubicBezTo>
                    <a:cubicBezTo>
                      <a:pt x="70" y="34"/>
                      <a:pt x="66" y="34"/>
                      <a:pt x="62" y="34"/>
                    </a:cubicBezTo>
                    <a:cubicBezTo>
                      <a:pt x="62" y="34"/>
                      <a:pt x="61" y="35"/>
                      <a:pt x="61" y="35"/>
                    </a:cubicBezTo>
                    <a:cubicBezTo>
                      <a:pt x="61" y="36"/>
                      <a:pt x="62" y="36"/>
                      <a:pt x="62" y="36"/>
                    </a:cubicBezTo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1" y="52"/>
                      <a:pt x="1" y="55"/>
                    </a:cubicBezTo>
                    <a:cubicBezTo>
                      <a:pt x="1" y="57"/>
                      <a:pt x="2" y="59"/>
                      <a:pt x="2" y="61"/>
                    </a:cubicBezTo>
                    <a:cubicBezTo>
                      <a:pt x="2" y="63"/>
                      <a:pt x="2" y="65"/>
                      <a:pt x="2" y="68"/>
                    </a:cubicBezTo>
                    <a:cubicBezTo>
                      <a:pt x="2" y="76"/>
                      <a:pt x="2" y="87"/>
                      <a:pt x="5" y="99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8" y="104"/>
                      <a:pt x="10" y="107"/>
                      <a:pt x="13" y="112"/>
                    </a:cubicBezTo>
                    <a:cubicBezTo>
                      <a:pt x="14" y="113"/>
                      <a:pt x="15" y="115"/>
                      <a:pt x="15" y="117"/>
                    </a:cubicBezTo>
                    <a:cubicBezTo>
                      <a:pt x="15" y="121"/>
                      <a:pt x="14" y="125"/>
                      <a:pt x="13" y="129"/>
                    </a:cubicBezTo>
                    <a:cubicBezTo>
                      <a:pt x="13" y="130"/>
                      <a:pt x="14" y="130"/>
                      <a:pt x="14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6" y="126"/>
                      <a:pt x="16" y="121"/>
                      <a:pt x="16" y="117"/>
                    </a:cubicBezTo>
                    <a:cubicBezTo>
                      <a:pt x="16" y="115"/>
                      <a:pt x="16" y="112"/>
                      <a:pt x="15" y="111"/>
                    </a:cubicBezTo>
                    <a:cubicBezTo>
                      <a:pt x="11" y="106"/>
                      <a:pt x="9" y="102"/>
                      <a:pt x="7" y="98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4" y="87"/>
                      <a:pt x="3" y="76"/>
                      <a:pt x="3" y="68"/>
                    </a:cubicBezTo>
                    <a:cubicBezTo>
                      <a:pt x="3" y="65"/>
                      <a:pt x="4" y="63"/>
                      <a:pt x="4" y="61"/>
                    </a:cubicBezTo>
                    <a:cubicBezTo>
                      <a:pt x="4" y="59"/>
                      <a:pt x="3" y="57"/>
                      <a:pt x="3" y="54"/>
                    </a:cubicBezTo>
                    <a:cubicBezTo>
                      <a:pt x="3" y="52"/>
                      <a:pt x="2" y="50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47"/>
                      <a:pt x="0" y="47"/>
                      <a:pt x="0" y="48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1" name="Freeform 168">
                <a:extLst>
                  <a:ext uri="{FF2B5EF4-FFF2-40B4-BE49-F238E27FC236}">
                    <a16:creationId xmlns:a16="http://schemas.microsoft.com/office/drawing/2014/main" id="{7CD4B00D-A6B2-4275-ABA8-FA352576F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710"/>
                <a:ext cx="143" cy="13"/>
              </a:xfrm>
              <a:custGeom>
                <a:avLst/>
                <a:gdLst>
                  <a:gd name="T0" fmla="*/ 415 w 83"/>
                  <a:gd name="T1" fmla="*/ 13 h 7"/>
                  <a:gd name="T2" fmla="*/ 241 w 83"/>
                  <a:gd name="T3" fmla="*/ 13 h 7"/>
                  <a:gd name="T4" fmla="*/ 143 w 83"/>
                  <a:gd name="T5" fmla="*/ 13 h 7"/>
                  <a:gd name="T6" fmla="*/ 78 w 83"/>
                  <a:gd name="T7" fmla="*/ 20 h 7"/>
                  <a:gd name="T8" fmla="*/ 78 w 83"/>
                  <a:gd name="T9" fmla="*/ 20 h 7"/>
                  <a:gd name="T10" fmla="*/ 65 w 83"/>
                  <a:gd name="T11" fmla="*/ 24 h 7"/>
                  <a:gd name="T12" fmla="*/ 65 w 83"/>
                  <a:gd name="T13" fmla="*/ 24 h 7"/>
                  <a:gd name="T14" fmla="*/ 78 w 83"/>
                  <a:gd name="T15" fmla="*/ 32 h 7"/>
                  <a:gd name="T16" fmla="*/ 83 w 83"/>
                  <a:gd name="T17" fmla="*/ 32 h 7"/>
                  <a:gd name="T18" fmla="*/ 83 w 83"/>
                  <a:gd name="T19" fmla="*/ 32 h 7"/>
                  <a:gd name="T20" fmla="*/ 78 w 83"/>
                  <a:gd name="T21" fmla="*/ 20 h 7"/>
                  <a:gd name="T22" fmla="*/ 16 w 83"/>
                  <a:gd name="T23" fmla="*/ 7 h 7"/>
                  <a:gd name="T24" fmla="*/ 9 w 83"/>
                  <a:gd name="T25" fmla="*/ 20 h 7"/>
                  <a:gd name="T26" fmla="*/ 21 w 83"/>
                  <a:gd name="T27" fmla="*/ 7 h 7"/>
                  <a:gd name="T28" fmla="*/ 16 w 83"/>
                  <a:gd name="T29" fmla="*/ 7 h 7"/>
                  <a:gd name="T30" fmla="*/ 5 w 83"/>
                  <a:gd name="T31" fmla="*/ 7 h 7"/>
                  <a:gd name="T32" fmla="*/ 5 w 83"/>
                  <a:gd name="T33" fmla="*/ 24 h 7"/>
                  <a:gd name="T34" fmla="*/ 5 w 83"/>
                  <a:gd name="T35" fmla="*/ 24 h 7"/>
                  <a:gd name="T36" fmla="*/ 9 w 83"/>
                  <a:gd name="T37" fmla="*/ 32 h 7"/>
                  <a:gd name="T38" fmla="*/ 78 w 83"/>
                  <a:gd name="T39" fmla="*/ 45 h 7"/>
                  <a:gd name="T40" fmla="*/ 78 w 83"/>
                  <a:gd name="T41" fmla="*/ 32 h 7"/>
                  <a:gd name="T42" fmla="*/ 65 w 83"/>
                  <a:gd name="T43" fmla="*/ 37 h 7"/>
                  <a:gd name="T44" fmla="*/ 65 w 83"/>
                  <a:gd name="T45" fmla="*/ 37 h 7"/>
                  <a:gd name="T46" fmla="*/ 71 w 83"/>
                  <a:gd name="T47" fmla="*/ 45 h 7"/>
                  <a:gd name="T48" fmla="*/ 83 w 83"/>
                  <a:gd name="T49" fmla="*/ 45 h 7"/>
                  <a:gd name="T50" fmla="*/ 83 w 83"/>
                  <a:gd name="T51" fmla="*/ 45 h 7"/>
                  <a:gd name="T52" fmla="*/ 78 w 83"/>
                  <a:gd name="T53" fmla="*/ 32 h 7"/>
                  <a:gd name="T54" fmla="*/ 78 w 83"/>
                  <a:gd name="T55" fmla="*/ 45 h 7"/>
                  <a:gd name="T56" fmla="*/ 78 w 83"/>
                  <a:gd name="T57" fmla="*/ 45 h 7"/>
                  <a:gd name="T58" fmla="*/ 148 w 83"/>
                  <a:gd name="T59" fmla="*/ 37 h 7"/>
                  <a:gd name="T60" fmla="*/ 241 w 83"/>
                  <a:gd name="T61" fmla="*/ 37 h 7"/>
                  <a:gd name="T62" fmla="*/ 415 w 83"/>
                  <a:gd name="T63" fmla="*/ 37 h 7"/>
                  <a:gd name="T64" fmla="*/ 424 w 83"/>
                  <a:gd name="T65" fmla="*/ 24 h 7"/>
                  <a:gd name="T66" fmla="*/ 415 w 83"/>
                  <a:gd name="T67" fmla="*/ 13 h 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3" h="7">
                    <a:moveTo>
                      <a:pt x="81" y="2"/>
                    </a:moveTo>
                    <a:cubicBezTo>
                      <a:pt x="71" y="2"/>
                      <a:pt x="59" y="2"/>
                      <a:pt x="47" y="2"/>
                    </a:cubicBezTo>
                    <a:cubicBezTo>
                      <a:pt x="41" y="2"/>
                      <a:pt x="34" y="2"/>
                      <a:pt x="28" y="2"/>
                    </a:cubicBezTo>
                    <a:cubicBezTo>
                      <a:pt x="23" y="3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5" y="3"/>
                      <a:pt x="15" y="3"/>
                    </a:cubicBezTo>
                    <a:cubicBezTo>
                      <a:pt x="10" y="3"/>
                      <a:pt x="5" y="2"/>
                      <a:pt x="3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6"/>
                      <a:pt x="9" y="7"/>
                      <a:pt x="15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7"/>
                    </a:cubicBezTo>
                    <a:cubicBezTo>
                      <a:pt x="15" y="7"/>
                      <a:pt x="15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9" y="7"/>
                      <a:pt x="23" y="7"/>
                      <a:pt x="29" y="6"/>
                    </a:cubicBezTo>
                    <a:cubicBezTo>
                      <a:pt x="34" y="6"/>
                      <a:pt x="41" y="6"/>
                      <a:pt x="47" y="6"/>
                    </a:cubicBezTo>
                    <a:cubicBezTo>
                      <a:pt x="59" y="6"/>
                      <a:pt x="71" y="6"/>
                      <a:pt x="81" y="6"/>
                    </a:cubicBezTo>
                    <a:cubicBezTo>
                      <a:pt x="82" y="6"/>
                      <a:pt x="83" y="5"/>
                      <a:pt x="83" y="4"/>
                    </a:cubicBezTo>
                    <a:cubicBezTo>
                      <a:pt x="83" y="3"/>
                      <a:pt x="82" y="2"/>
                      <a:pt x="8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2" name="Freeform 169">
                <a:extLst>
                  <a:ext uri="{FF2B5EF4-FFF2-40B4-BE49-F238E27FC236}">
                    <a16:creationId xmlns:a16="http://schemas.microsoft.com/office/drawing/2014/main" id="{7860301E-6231-4A8C-B0EC-E90F75D97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737"/>
                <a:ext cx="31" cy="11"/>
              </a:xfrm>
              <a:custGeom>
                <a:avLst/>
                <a:gdLst>
                  <a:gd name="T0" fmla="*/ 5 w 18"/>
                  <a:gd name="T1" fmla="*/ 37 h 6"/>
                  <a:gd name="T2" fmla="*/ 9 w 18"/>
                  <a:gd name="T3" fmla="*/ 37 h 6"/>
                  <a:gd name="T4" fmla="*/ 86 w 18"/>
                  <a:gd name="T5" fmla="*/ 24 h 6"/>
                  <a:gd name="T6" fmla="*/ 91 w 18"/>
                  <a:gd name="T7" fmla="*/ 24 h 6"/>
                  <a:gd name="T8" fmla="*/ 91 w 18"/>
                  <a:gd name="T9" fmla="*/ 0 h 6"/>
                  <a:gd name="T10" fmla="*/ 86 w 18"/>
                  <a:gd name="T11" fmla="*/ 0 h 6"/>
                  <a:gd name="T12" fmla="*/ 0 w 18"/>
                  <a:gd name="T13" fmla="*/ 20 h 6"/>
                  <a:gd name="T14" fmla="*/ 5 w 18"/>
                  <a:gd name="T15" fmla="*/ 37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6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10" y="4"/>
                      <a:pt x="17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2"/>
                      <a:pt x="0" y="3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3" name="Freeform 170">
                <a:extLst>
                  <a:ext uri="{FF2B5EF4-FFF2-40B4-BE49-F238E27FC236}">
                    <a16:creationId xmlns:a16="http://schemas.microsoft.com/office/drawing/2014/main" id="{CD735D06-592A-4C3A-B30A-AC55642BC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772"/>
                <a:ext cx="5" cy="17"/>
              </a:xfrm>
              <a:custGeom>
                <a:avLst/>
                <a:gdLst>
                  <a:gd name="T0" fmla="*/ 8 w 3"/>
                  <a:gd name="T1" fmla="*/ 60 h 9"/>
                  <a:gd name="T2" fmla="*/ 8 w 3"/>
                  <a:gd name="T3" fmla="*/ 60 h 9"/>
                  <a:gd name="T4" fmla="*/ 5 w 3"/>
                  <a:gd name="T5" fmla="*/ 8 h 9"/>
                  <a:gd name="T6" fmla="*/ 0 w 3"/>
                  <a:gd name="T7" fmla="*/ 8 h 9"/>
                  <a:gd name="T8" fmla="*/ 8 w 3"/>
                  <a:gd name="T9" fmla="*/ 6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4"/>
                      <a:pt x="3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4" name="Freeform 171">
                <a:extLst>
                  <a:ext uri="{FF2B5EF4-FFF2-40B4-BE49-F238E27FC236}">
                    <a16:creationId xmlns:a16="http://schemas.microsoft.com/office/drawing/2014/main" id="{4BE35D28-7B43-450A-91BE-971BB99CA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710"/>
                <a:ext cx="19" cy="7"/>
              </a:xfrm>
              <a:custGeom>
                <a:avLst/>
                <a:gdLst>
                  <a:gd name="T0" fmla="*/ 0 w 11"/>
                  <a:gd name="T1" fmla="*/ 12 h 4"/>
                  <a:gd name="T2" fmla="*/ 57 w 11"/>
                  <a:gd name="T3" fmla="*/ 16 h 4"/>
                  <a:gd name="T4" fmla="*/ 57 w 11"/>
                  <a:gd name="T5" fmla="*/ 21 h 4"/>
                  <a:gd name="T6" fmla="*/ 50 w 11"/>
                  <a:gd name="T7" fmla="*/ 12 h 4"/>
                  <a:gd name="T8" fmla="*/ 0 w 11"/>
                  <a:gd name="T9" fmla="*/ 1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0" y="2"/>
                    </a:moveTo>
                    <a:cubicBezTo>
                      <a:pt x="3" y="3"/>
                      <a:pt x="6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8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5" name="Freeform 172">
                <a:extLst>
                  <a:ext uri="{FF2B5EF4-FFF2-40B4-BE49-F238E27FC236}">
                    <a16:creationId xmlns:a16="http://schemas.microsoft.com/office/drawing/2014/main" id="{EF611F8A-5F7C-4501-913B-C7A5CEE36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610"/>
                <a:ext cx="24" cy="37"/>
              </a:xfrm>
              <a:custGeom>
                <a:avLst/>
                <a:gdLst>
                  <a:gd name="T0" fmla="*/ 50 w 14"/>
                  <a:gd name="T1" fmla="*/ 13 h 20"/>
                  <a:gd name="T2" fmla="*/ 45 w 14"/>
                  <a:gd name="T3" fmla="*/ 37 h 20"/>
                  <a:gd name="T4" fmla="*/ 41 w 14"/>
                  <a:gd name="T5" fmla="*/ 81 h 20"/>
                  <a:gd name="T6" fmla="*/ 29 w 14"/>
                  <a:gd name="T7" fmla="*/ 96 h 20"/>
                  <a:gd name="T8" fmla="*/ 26 w 14"/>
                  <a:gd name="T9" fmla="*/ 104 h 20"/>
                  <a:gd name="T10" fmla="*/ 26 w 14"/>
                  <a:gd name="T11" fmla="*/ 113 h 20"/>
                  <a:gd name="T12" fmla="*/ 26 w 14"/>
                  <a:gd name="T13" fmla="*/ 104 h 20"/>
                  <a:gd name="T14" fmla="*/ 21 w 14"/>
                  <a:gd name="T15" fmla="*/ 104 h 20"/>
                  <a:gd name="T16" fmla="*/ 5 w 14"/>
                  <a:gd name="T17" fmla="*/ 104 h 20"/>
                  <a:gd name="T18" fmla="*/ 5 w 14"/>
                  <a:gd name="T19" fmla="*/ 113 h 20"/>
                  <a:gd name="T20" fmla="*/ 26 w 14"/>
                  <a:gd name="T21" fmla="*/ 126 h 20"/>
                  <a:gd name="T22" fmla="*/ 26 w 14"/>
                  <a:gd name="T23" fmla="*/ 126 h 20"/>
                  <a:gd name="T24" fmla="*/ 50 w 14"/>
                  <a:gd name="T25" fmla="*/ 105 h 20"/>
                  <a:gd name="T26" fmla="*/ 65 w 14"/>
                  <a:gd name="T27" fmla="*/ 57 h 20"/>
                  <a:gd name="T28" fmla="*/ 70 w 14"/>
                  <a:gd name="T29" fmla="*/ 20 h 20"/>
                  <a:gd name="T30" fmla="*/ 62 w 14"/>
                  <a:gd name="T31" fmla="*/ 0 h 20"/>
                  <a:gd name="T32" fmla="*/ 50 w 14"/>
                  <a:gd name="T33" fmla="*/ 13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10" y="2"/>
                    </a:moveTo>
                    <a:cubicBezTo>
                      <a:pt x="10" y="3"/>
                      <a:pt x="10" y="4"/>
                      <a:pt x="9" y="6"/>
                    </a:cubicBezTo>
                    <a:cubicBezTo>
                      <a:pt x="9" y="8"/>
                      <a:pt x="9" y="11"/>
                      <a:pt x="8" y="13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5"/>
                      <a:pt x="2" y="15"/>
                      <a:pt x="1" y="16"/>
                    </a:cubicBezTo>
                    <a:cubicBezTo>
                      <a:pt x="0" y="16"/>
                      <a:pt x="0" y="18"/>
                      <a:pt x="1" y="18"/>
                    </a:cubicBezTo>
                    <a:cubicBezTo>
                      <a:pt x="2" y="19"/>
                      <a:pt x="3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19"/>
                      <a:pt x="10" y="17"/>
                    </a:cubicBezTo>
                    <a:cubicBezTo>
                      <a:pt x="12" y="15"/>
                      <a:pt x="13" y="12"/>
                      <a:pt x="13" y="9"/>
                    </a:cubicBezTo>
                    <a:cubicBezTo>
                      <a:pt x="13" y="6"/>
                      <a:pt x="14" y="4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1" y="0"/>
                      <a:pt x="10" y="1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6" name="Freeform 173">
                <a:extLst>
                  <a:ext uri="{FF2B5EF4-FFF2-40B4-BE49-F238E27FC236}">
                    <a16:creationId xmlns:a16="http://schemas.microsoft.com/office/drawing/2014/main" id="{C4C9D476-499B-4115-82BA-43E5B79DE6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4" y="1623"/>
                <a:ext cx="50" cy="112"/>
              </a:xfrm>
              <a:custGeom>
                <a:avLst/>
                <a:gdLst>
                  <a:gd name="T0" fmla="*/ 122 w 29"/>
                  <a:gd name="T1" fmla="*/ 105 h 61"/>
                  <a:gd name="T2" fmla="*/ 122 w 29"/>
                  <a:gd name="T3" fmla="*/ 105 h 61"/>
                  <a:gd name="T4" fmla="*/ 122 w 29"/>
                  <a:gd name="T5" fmla="*/ 105 h 61"/>
                  <a:gd name="T6" fmla="*/ 143 w 29"/>
                  <a:gd name="T7" fmla="*/ 0 h 61"/>
                  <a:gd name="T8" fmla="*/ 134 w 29"/>
                  <a:gd name="T9" fmla="*/ 13 h 61"/>
                  <a:gd name="T10" fmla="*/ 128 w 29"/>
                  <a:gd name="T11" fmla="*/ 61 h 61"/>
                  <a:gd name="T12" fmla="*/ 122 w 29"/>
                  <a:gd name="T13" fmla="*/ 105 h 61"/>
                  <a:gd name="T14" fmla="*/ 122 w 29"/>
                  <a:gd name="T15" fmla="*/ 105 h 61"/>
                  <a:gd name="T16" fmla="*/ 119 w 29"/>
                  <a:gd name="T17" fmla="*/ 118 h 61"/>
                  <a:gd name="T18" fmla="*/ 119 w 29"/>
                  <a:gd name="T19" fmla="*/ 118 h 61"/>
                  <a:gd name="T20" fmla="*/ 119 w 29"/>
                  <a:gd name="T21" fmla="*/ 118 h 61"/>
                  <a:gd name="T22" fmla="*/ 21 w 29"/>
                  <a:gd name="T23" fmla="*/ 259 h 61"/>
                  <a:gd name="T24" fmla="*/ 0 w 29"/>
                  <a:gd name="T25" fmla="*/ 318 h 61"/>
                  <a:gd name="T26" fmla="*/ 5 w 29"/>
                  <a:gd name="T27" fmla="*/ 378 h 61"/>
                  <a:gd name="T28" fmla="*/ 5 w 29"/>
                  <a:gd name="T29" fmla="*/ 378 h 61"/>
                  <a:gd name="T30" fmla="*/ 119 w 29"/>
                  <a:gd name="T31" fmla="*/ 118 h 61"/>
                  <a:gd name="T32" fmla="*/ 128 w 29"/>
                  <a:gd name="T33" fmla="*/ 97 h 61"/>
                  <a:gd name="T34" fmla="*/ 143 w 29"/>
                  <a:gd name="T35" fmla="*/ 7 h 61"/>
                  <a:gd name="T36" fmla="*/ 148 w 29"/>
                  <a:gd name="T37" fmla="*/ 0 h 61"/>
                  <a:gd name="T38" fmla="*/ 143 w 29"/>
                  <a:gd name="T39" fmla="*/ 0 h 61"/>
                  <a:gd name="T40" fmla="*/ 143 w 2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61"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moveTo>
                      <a:pt x="28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5" y="4"/>
                      <a:pt x="25" y="7"/>
                      <a:pt x="25" y="10"/>
                    </a:cubicBezTo>
                    <a:cubicBezTo>
                      <a:pt x="25" y="13"/>
                      <a:pt x="25" y="15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8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13" y="27"/>
                      <a:pt x="8" y="35"/>
                      <a:pt x="4" y="42"/>
                    </a:cubicBezTo>
                    <a:cubicBezTo>
                      <a:pt x="2" y="45"/>
                      <a:pt x="1" y="48"/>
                      <a:pt x="0" y="51"/>
                    </a:cubicBezTo>
                    <a:cubicBezTo>
                      <a:pt x="0" y="54"/>
                      <a:pt x="0" y="58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45"/>
                      <a:pt x="6" y="34"/>
                      <a:pt x="23" y="19"/>
                    </a:cubicBezTo>
                    <a:cubicBezTo>
                      <a:pt x="24" y="19"/>
                      <a:pt x="25" y="17"/>
                      <a:pt x="25" y="16"/>
                    </a:cubicBezTo>
                    <a:cubicBezTo>
                      <a:pt x="27" y="11"/>
                      <a:pt x="27" y="6"/>
                      <a:pt x="28" y="1"/>
                    </a:cubicBezTo>
                    <a:cubicBezTo>
                      <a:pt x="28" y="1"/>
                      <a:pt x="28" y="1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7" name="Freeform 174">
                <a:extLst>
                  <a:ext uri="{FF2B5EF4-FFF2-40B4-BE49-F238E27FC236}">
                    <a16:creationId xmlns:a16="http://schemas.microsoft.com/office/drawing/2014/main" id="{8BD47031-C7B8-4783-A318-74B0F3C65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1623"/>
                <a:ext cx="50" cy="122"/>
              </a:xfrm>
              <a:custGeom>
                <a:avLst/>
                <a:gdLst>
                  <a:gd name="T0" fmla="*/ 143 w 29"/>
                  <a:gd name="T1" fmla="*/ 0 h 66"/>
                  <a:gd name="T2" fmla="*/ 140 w 29"/>
                  <a:gd name="T3" fmla="*/ 7 h 66"/>
                  <a:gd name="T4" fmla="*/ 122 w 29"/>
                  <a:gd name="T5" fmla="*/ 102 h 66"/>
                  <a:gd name="T6" fmla="*/ 114 w 29"/>
                  <a:gd name="T7" fmla="*/ 120 h 66"/>
                  <a:gd name="T8" fmla="*/ 0 w 29"/>
                  <a:gd name="T9" fmla="*/ 386 h 66"/>
                  <a:gd name="T10" fmla="*/ 0 w 29"/>
                  <a:gd name="T11" fmla="*/ 394 h 66"/>
                  <a:gd name="T12" fmla="*/ 0 w 29"/>
                  <a:gd name="T13" fmla="*/ 394 h 66"/>
                  <a:gd name="T14" fmla="*/ 5 w 29"/>
                  <a:gd name="T15" fmla="*/ 418 h 66"/>
                  <a:gd name="T16" fmla="*/ 5 w 29"/>
                  <a:gd name="T17" fmla="*/ 410 h 66"/>
                  <a:gd name="T18" fmla="*/ 29 w 29"/>
                  <a:gd name="T19" fmla="*/ 277 h 66"/>
                  <a:gd name="T20" fmla="*/ 122 w 29"/>
                  <a:gd name="T21" fmla="*/ 146 h 66"/>
                  <a:gd name="T22" fmla="*/ 128 w 29"/>
                  <a:gd name="T23" fmla="*/ 140 h 66"/>
                  <a:gd name="T24" fmla="*/ 134 w 29"/>
                  <a:gd name="T25" fmla="*/ 126 h 66"/>
                  <a:gd name="T26" fmla="*/ 140 w 29"/>
                  <a:gd name="T27" fmla="*/ 113 h 66"/>
                  <a:gd name="T28" fmla="*/ 143 w 29"/>
                  <a:gd name="T29" fmla="*/ 61 h 66"/>
                  <a:gd name="T30" fmla="*/ 148 w 29"/>
                  <a:gd name="T31" fmla="*/ 13 h 66"/>
                  <a:gd name="T32" fmla="*/ 143 w 29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" h="66">
                    <a:moveTo>
                      <a:pt x="28" y="0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6" y="6"/>
                      <a:pt x="26" y="11"/>
                      <a:pt x="24" y="16"/>
                    </a:cubicBezTo>
                    <a:cubicBezTo>
                      <a:pt x="24" y="17"/>
                      <a:pt x="23" y="19"/>
                      <a:pt x="22" y="19"/>
                    </a:cubicBezTo>
                    <a:cubicBezTo>
                      <a:pt x="5" y="34"/>
                      <a:pt x="0" y="45"/>
                      <a:pt x="0" y="61"/>
                    </a:cubicBezTo>
                    <a:cubicBezTo>
                      <a:pt x="0" y="61"/>
                      <a:pt x="0" y="61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3"/>
                      <a:pt x="1" y="65"/>
                      <a:pt x="1" y="66"/>
                    </a:cubicBezTo>
                    <a:cubicBezTo>
                      <a:pt x="1" y="66"/>
                      <a:pt x="1" y="66"/>
                      <a:pt x="1" y="65"/>
                    </a:cubicBezTo>
                    <a:cubicBezTo>
                      <a:pt x="2" y="58"/>
                      <a:pt x="3" y="51"/>
                      <a:pt x="6" y="44"/>
                    </a:cubicBezTo>
                    <a:cubicBezTo>
                      <a:pt x="10" y="37"/>
                      <a:pt x="15" y="30"/>
                      <a:pt x="24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1"/>
                      <a:pt x="26" y="20"/>
                    </a:cubicBezTo>
                    <a:cubicBezTo>
                      <a:pt x="26" y="20"/>
                      <a:pt x="27" y="19"/>
                      <a:pt x="27" y="18"/>
                    </a:cubicBezTo>
                    <a:cubicBezTo>
                      <a:pt x="28" y="16"/>
                      <a:pt x="28" y="13"/>
                      <a:pt x="28" y="10"/>
                    </a:cubicBezTo>
                    <a:cubicBezTo>
                      <a:pt x="28" y="7"/>
                      <a:pt x="28" y="4"/>
                      <a:pt x="29" y="2"/>
                    </a:cubicBezTo>
                    <a:cubicBezTo>
                      <a:pt x="29" y="1"/>
                      <a:pt x="28" y="1"/>
                      <a:pt x="28" y="0"/>
                    </a:cubicBezTo>
                  </a:path>
                </a:pathLst>
              </a:custGeom>
              <a:solidFill>
                <a:srgbClr val="F8A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8" name="Freeform 175">
                <a:extLst>
                  <a:ext uri="{FF2B5EF4-FFF2-40B4-BE49-F238E27FC236}">
                    <a16:creationId xmlns:a16="http://schemas.microsoft.com/office/drawing/2014/main" id="{EE4FA6E3-D6B0-4D73-BA32-E0032D25EE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2" y="1717"/>
                <a:ext cx="4" cy="30"/>
              </a:xfrm>
              <a:custGeom>
                <a:avLst/>
                <a:gdLst>
                  <a:gd name="T0" fmla="*/ 8 w 2"/>
                  <a:gd name="T1" fmla="*/ 99 h 16"/>
                  <a:gd name="T2" fmla="*/ 8 w 2"/>
                  <a:gd name="T3" fmla="*/ 105 h 16"/>
                  <a:gd name="T4" fmla="*/ 8 w 2"/>
                  <a:gd name="T5" fmla="*/ 105 h 16"/>
                  <a:gd name="T6" fmla="*/ 8 w 2"/>
                  <a:gd name="T7" fmla="*/ 99 h 16"/>
                  <a:gd name="T8" fmla="*/ 8 w 2"/>
                  <a:gd name="T9" fmla="*/ 0 h 16"/>
                  <a:gd name="T10" fmla="*/ 0 w 2"/>
                  <a:gd name="T11" fmla="*/ 60 h 16"/>
                  <a:gd name="T12" fmla="*/ 0 w 2"/>
                  <a:gd name="T13" fmla="*/ 84 h 16"/>
                  <a:gd name="T14" fmla="*/ 0 w 2"/>
                  <a:gd name="T15" fmla="*/ 84 h 16"/>
                  <a:gd name="T16" fmla="*/ 0 w 2"/>
                  <a:gd name="T17" fmla="*/ 73 h 16"/>
                  <a:gd name="T18" fmla="*/ 0 w 2"/>
                  <a:gd name="T19" fmla="*/ 73 h 16"/>
                  <a:gd name="T20" fmla="*/ 16 w 2"/>
                  <a:gd name="T21" fmla="*/ 68 h 16"/>
                  <a:gd name="T22" fmla="*/ 16 w 2"/>
                  <a:gd name="T23" fmla="*/ 68 h 16"/>
                  <a:gd name="T24" fmla="*/ 8 w 2"/>
                  <a:gd name="T25" fmla="*/ 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" h="16">
                    <a:moveTo>
                      <a:pt x="1" y="15"/>
                    </a:move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3"/>
                      <a:pt x="0" y="6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7"/>
                      <a:pt x="1" y="3"/>
                      <a:pt x="1" y="0"/>
                    </a:cubicBezTo>
                  </a:path>
                </a:pathLst>
              </a:cu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9" name="Freeform 176">
                <a:extLst>
                  <a:ext uri="{FF2B5EF4-FFF2-40B4-BE49-F238E27FC236}">
                    <a16:creationId xmlns:a16="http://schemas.microsoft.com/office/drawing/2014/main" id="{3EDD31CC-8DDB-412F-AE40-C09514F67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734"/>
                <a:ext cx="3" cy="13"/>
              </a:xfrm>
              <a:custGeom>
                <a:avLst/>
                <a:gdLst>
                  <a:gd name="T0" fmla="*/ 5 w 2"/>
                  <a:gd name="T1" fmla="*/ 0 h 7"/>
                  <a:gd name="T2" fmla="*/ 0 w 2"/>
                  <a:gd name="T3" fmla="*/ 32 h 7"/>
                  <a:gd name="T4" fmla="*/ 8 w 2"/>
                  <a:gd name="T5" fmla="*/ 45 h 7"/>
                  <a:gd name="T6" fmla="*/ 8 w 2"/>
                  <a:gd name="T7" fmla="*/ 37 h 7"/>
                  <a:gd name="T8" fmla="*/ 5 w 2"/>
                  <a:gd name="T9" fmla="*/ 24 h 7"/>
                  <a:gd name="T10" fmla="*/ 5 w 2"/>
                  <a:gd name="T11" fmla="*/ 24 h 7"/>
                  <a:gd name="T12" fmla="*/ 5 w 2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C6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0" name="Freeform 177">
                <a:extLst>
                  <a:ext uri="{FF2B5EF4-FFF2-40B4-BE49-F238E27FC236}">
                    <a16:creationId xmlns:a16="http://schemas.microsoft.com/office/drawing/2014/main" id="{03B9F8BF-CC6A-4D2C-9B1A-E739DB3D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735"/>
                <a:ext cx="6" cy="12"/>
              </a:xfrm>
              <a:custGeom>
                <a:avLst/>
                <a:gdLst>
                  <a:gd name="T0" fmla="*/ 16 w 3"/>
                  <a:gd name="T1" fmla="*/ 0 h 6"/>
                  <a:gd name="T2" fmla="*/ 0 w 3"/>
                  <a:gd name="T3" fmla="*/ 8 h 6"/>
                  <a:gd name="T4" fmla="*/ 0 w 3"/>
                  <a:gd name="T5" fmla="*/ 8 h 6"/>
                  <a:gd name="T6" fmla="*/ 0 w 3"/>
                  <a:gd name="T7" fmla="*/ 24 h 6"/>
                  <a:gd name="T8" fmla="*/ 8 w 3"/>
                  <a:gd name="T9" fmla="*/ 40 h 6"/>
                  <a:gd name="T10" fmla="*/ 8 w 3"/>
                  <a:gd name="T11" fmla="*/ 48 h 6"/>
                  <a:gd name="T12" fmla="*/ 8 w 3"/>
                  <a:gd name="T13" fmla="*/ 48 h 6"/>
                  <a:gd name="T14" fmla="*/ 8 w 3"/>
                  <a:gd name="T15" fmla="*/ 48 h 6"/>
                  <a:gd name="T16" fmla="*/ 24 w 3"/>
                  <a:gd name="T17" fmla="*/ 40 h 6"/>
                  <a:gd name="T18" fmla="*/ 16 w 3"/>
                  <a:gd name="T19" fmla="*/ 8 h 6"/>
                  <a:gd name="T20" fmla="*/ 16 w 3"/>
                  <a:gd name="T21" fmla="*/ 8 h 6"/>
                  <a:gd name="T22" fmla="*/ 16 w 3"/>
                  <a:gd name="T23" fmla="*/ 0 h 6"/>
                  <a:gd name="T24" fmla="*/ 16 w 3"/>
                  <a:gd name="T25" fmla="*/ 0 h 6"/>
                  <a:gd name="T26" fmla="*/ 16 w 3"/>
                  <a:gd name="T27" fmla="*/ 0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3" y="4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08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1" name="Freeform 178">
                <a:extLst>
                  <a:ext uri="{FF2B5EF4-FFF2-40B4-BE49-F238E27FC236}">
                    <a16:creationId xmlns:a16="http://schemas.microsoft.com/office/drawing/2014/main" id="{141033E5-434D-4E4D-8C80-32D74B30A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1767"/>
                <a:ext cx="12" cy="26"/>
              </a:xfrm>
              <a:custGeom>
                <a:avLst/>
                <a:gdLst>
                  <a:gd name="T0" fmla="*/ 5 w 7"/>
                  <a:gd name="T1" fmla="*/ 20 h 14"/>
                  <a:gd name="T2" fmla="*/ 5 w 7"/>
                  <a:gd name="T3" fmla="*/ 32 h 14"/>
                  <a:gd name="T4" fmla="*/ 9 w 7"/>
                  <a:gd name="T5" fmla="*/ 59 h 14"/>
                  <a:gd name="T6" fmla="*/ 15 w 7"/>
                  <a:gd name="T7" fmla="*/ 69 h 14"/>
                  <a:gd name="T8" fmla="*/ 15 w 7"/>
                  <a:gd name="T9" fmla="*/ 84 h 14"/>
                  <a:gd name="T10" fmla="*/ 29 w 7"/>
                  <a:gd name="T11" fmla="*/ 89 h 14"/>
                  <a:gd name="T12" fmla="*/ 36 w 7"/>
                  <a:gd name="T13" fmla="*/ 69 h 14"/>
                  <a:gd name="T14" fmla="*/ 36 w 7"/>
                  <a:gd name="T15" fmla="*/ 69 h 14"/>
                  <a:gd name="T16" fmla="*/ 29 w 7"/>
                  <a:gd name="T17" fmla="*/ 37 h 14"/>
                  <a:gd name="T18" fmla="*/ 26 w 7"/>
                  <a:gd name="T19" fmla="*/ 24 h 14"/>
                  <a:gd name="T20" fmla="*/ 26 w 7"/>
                  <a:gd name="T21" fmla="*/ 7 h 14"/>
                  <a:gd name="T22" fmla="*/ 9 w 7"/>
                  <a:gd name="T23" fmla="*/ 0 h 14"/>
                  <a:gd name="T24" fmla="*/ 5 w 7"/>
                  <a:gd name="T25" fmla="*/ 2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1" y="3"/>
                    </a:moveTo>
                    <a:cubicBezTo>
                      <a:pt x="1" y="3"/>
                      <a:pt x="1" y="4"/>
                      <a:pt x="1" y="5"/>
                    </a:cubicBezTo>
                    <a:cubicBezTo>
                      <a:pt x="2" y="6"/>
                      <a:pt x="2" y="8"/>
                      <a:pt x="2" y="9"/>
                    </a:cubicBezTo>
                    <a:cubicBezTo>
                      <a:pt x="2" y="10"/>
                      <a:pt x="3" y="10"/>
                      <a:pt x="3" y="11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7" y="13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6" y="8"/>
                      <a:pt x="6" y="6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2" name="Freeform 179">
                <a:extLst>
                  <a:ext uri="{FF2B5EF4-FFF2-40B4-BE49-F238E27FC236}">
                    <a16:creationId xmlns:a16="http://schemas.microsoft.com/office/drawing/2014/main" id="{D26BF11B-E95D-4AD9-B30E-8043DDF32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804"/>
                <a:ext cx="74" cy="25"/>
              </a:xfrm>
              <a:custGeom>
                <a:avLst/>
                <a:gdLst>
                  <a:gd name="T0" fmla="*/ 26 w 43"/>
                  <a:gd name="T1" fmla="*/ 41 h 14"/>
                  <a:gd name="T2" fmla="*/ 21 w 43"/>
                  <a:gd name="T3" fmla="*/ 41 h 14"/>
                  <a:gd name="T4" fmla="*/ 15 w 43"/>
                  <a:gd name="T5" fmla="*/ 52 h 14"/>
                  <a:gd name="T6" fmla="*/ 26 w 43"/>
                  <a:gd name="T7" fmla="*/ 57 h 14"/>
                  <a:gd name="T8" fmla="*/ 71 w 43"/>
                  <a:gd name="T9" fmla="*/ 29 h 14"/>
                  <a:gd name="T10" fmla="*/ 122 w 43"/>
                  <a:gd name="T11" fmla="*/ 23 h 14"/>
                  <a:gd name="T12" fmla="*/ 133 w 43"/>
                  <a:gd name="T13" fmla="*/ 23 h 14"/>
                  <a:gd name="T14" fmla="*/ 153 w 43"/>
                  <a:gd name="T15" fmla="*/ 29 h 14"/>
                  <a:gd name="T16" fmla="*/ 176 w 43"/>
                  <a:gd name="T17" fmla="*/ 36 h 14"/>
                  <a:gd name="T18" fmla="*/ 176 w 43"/>
                  <a:gd name="T19" fmla="*/ 36 h 14"/>
                  <a:gd name="T20" fmla="*/ 176 w 43"/>
                  <a:gd name="T21" fmla="*/ 36 h 14"/>
                  <a:gd name="T22" fmla="*/ 198 w 43"/>
                  <a:gd name="T23" fmla="*/ 68 h 14"/>
                  <a:gd name="T24" fmla="*/ 210 w 43"/>
                  <a:gd name="T25" fmla="*/ 80 h 14"/>
                  <a:gd name="T26" fmla="*/ 219 w 43"/>
                  <a:gd name="T27" fmla="*/ 64 h 14"/>
                  <a:gd name="T28" fmla="*/ 219 w 43"/>
                  <a:gd name="T29" fmla="*/ 57 h 14"/>
                  <a:gd name="T30" fmla="*/ 205 w 43"/>
                  <a:gd name="T31" fmla="*/ 45 h 14"/>
                  <a:gd name="T32" fmla="*/ 198 w 43"/>
                  <a:gd name="T33" fmla="*/ 57 h 14"/>
                  <a:gd name="T34" fmla="*/ 210 w 43"/>
                  <a:gd name="T35" fmla="*/ 57 h 14"/>
                  <a:gd name="T36" fmla="*/ 219 w 43"/>
                  <a:gd name="T37" fmla="*/ 52 h 14"/>
                  <a:gd name="T38" fmla="*/ 184 w 43"/>
                  <a:gd name="T39" fmla="*/ 16 h 14"/>
                  <a:gd name="T40" fmla="*/ 177 w 43"/>
                  <a:gd name="T41" fmla="*/ 29 h 14"/>
                  <a:gd name="T42" fmla="*/ 184 w 43"/>
                  <a:gd name="T43" fmla="*/ 16 h 14"/>
                  <a:gd name="T44" fmla="*/ 157 w 43"/>
                  <a:gd name="T45" fmla="*/ 7 h 14"/>
                  <a:gd name="T46" fmla="*/ 136 w 43"/>
                  <a:gd name="T47" fmla="*/ 0 h 14"/>
                  <a:gd name="T48" fmla="*/ 122 w 43"/>
                  <a:gd name="T49" fmla="*/ 0 h 14"/>
                  <a:gd name="T50" fmla="*/ 71 w 43"/>
                  <a:gd name="T51" fmla="*/ 7 h 14"/>
                  <a:gd name="T52" fmla="*/ 9 w 43"/>
                  <a:gd name="T53" fmla="*/ 45 h 14"/>
                  <a:gd name="T54" fmla="*/ 0 w 43"/>
                  <a:gd name="T55" fmla="*/ 57 h 14"/>
                  <a:gd name="T56" fmla="*/ 9 w 43"/>
                  <a:gd name="T57" fmla="*/ 64 h 14"/>
                  <a:gd name="T58" fmla="*/ 15 w 43"/>
                  <a:gd name="T59" fmla="*/ 64 h 14"/>
                  <a:gd name="T60" fmla="*/ 26 w 43"/>
                  <a:gd name="T61" fmla="*/ 41 h 1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3" h="14">
                    <a:moveTo>
                      <a:pt x="5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7"/>
                      <a:pt x="11" y="5"/>
                      <a:pt x="14" y="5"/>
                    </a:cubicBezTo>
                    <a:cubicBezTo>
                      <a:pt x="17" y="4"/>
                      <a:pt x="21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7" y="4"/>
                      <a:pt x="29" y="5"/>
                      <a:pt x="30" y="5"/>
                    </a:cubicBezTo>
                    <a:cubicBezTo>
                      <a:pt x="32" y="5"/>
                      <a:pt x="33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6" y="8"/>
                      <a:pt x="38" y="10"/>
                      <a:pt x="39" y="12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1" y="7"/>
                      <a:pt x="39" y="5"/>
                      <a:pt x="36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2"/>
                      <a:pt x="33" y="1"/>
                      <a:pt x="31" y="1"/>
                    </a:cubicBezTo>
                    <a:cubicBezTo>
                      <a:pt x="29" y="1"/>
                      <a:pt x="28" y="0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1" y="0"/>
                      <a:pt x="17" y="0"/>
                      <a:pt x="14" y="1"/>
                    </a:cubicBezTo>
                    <a:cubicBezTo>
                      <a:pt x="9" y="1"/>
                      <a:pt x="4" y="4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7"/>
                      <a:pt x="5" y="7"/>
                      <a:pt x="5" y="7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3" name="Oval 180">
                <a:extLst>
                  <a:ext uri="{FF2B5EF4-FFF2-40B4-BE49-F238E27FC236}">
                    <a16:creationId xmlns:a16="http://schemas.microsoft.com/office/drawing/2014/main" id="{462152B2-CAC3-4B75-BC5C-7773BCC7F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590"/>
                <a:ext cx="62" cy="17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4" name="Oval 181">
                <a:extLst>
                  <a:ext uri="{FF2B5EF4-FFF2-40B4-BE49-F238E27FC236}">
                    <a16:creationId xmlns:a16="http://schemas.microsoft.com/office/drawing/2014/main" id="{9A990697-4B1C-4A81-8D5D-39702018D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1594"/>
                <a:ext cx="46" cy="9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5" name="Freeform 182">
                <a:extLst>
                  <a:ext uri="{FF2B5EF4-FFF2-40B4-BE49-F238E27FC236}">
                    <a16:creationId xmlns:a16="http://schemas.microsoft.com/office/drawing/2014/main" id="{BE2458E2-A23B-4F5D-BA2C-1FD970DC1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594"/>
                <a:ext cx="46" cy="7"/>
              </a:xfrm>
              <a:custGeom>
                <a:avLst/>
                <a:gdLst>
                  <a:gd name="T0" fmla="*/ 5 w 27"/>
                  <a:gd name="T1" fmla="*/ 21 h 4"/>
                  <a:gd name="T2" fmla="*/ 70 w 27"/>
                  <a:gd name="T3" fmla="*/ 16 h 4"/>
                  <a:gd name="T4" fmla="*/ 128 w 27"/>
                  <a:gd name="T5" fmla="*/ 21 h 4"/>
                  <a:gd name="T6" fmla="*/ 133 w 27"/>
                  <a:gd name="T7" fmla="*/ 16 h 4"/>
                  <a:gd name="T8" fmla="*/ 70 w 27"/>
                  <a:gd name="T9" fmla="*/ 0 h 4"/>
                  <a:gd name="T10" fmla="*/ 0 w 27"/>
                  <a:gd name="T11" fmla="*/ 16 h 4"/>
                  <a:gd name="T12" fmla="*/ 5 w 27"/>
                  <a:gd name="T13" fmla="*/ 21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4">
                    <a:moveTo>
                      <a:pt x="1" y="4"/>
                    </a:moveTo>
                    <a:cubicBezTo>
                      <a:pt x="4" y="3"/>
                      <a:pt x="8" y="3"/>
                      <a:pt x="14" y="3"/>
                    </a:cubicBezTo>
                    <a:cubicBezTo>
                      <a:pt x="19" y="3"/>
                      <a:pt x="23" y="3"/>
                      <a:pt x="26" y="4"/>
                    </a:cubicBezTo>
                    <a:cubicBezTo>
                      <a:pt x="27" y="4"/>
                      <a:pt x="27" y="3"/>
                      <a:pt x="27" y="3"/>
                    </a:cubicBezTo>
                    <a:cubicBezTo>
                      <a:pt x="27" y="1"/>
                      <a:pt x="21" y="0"/>
                      <a:pt x="14" y="0"/>
                    </a:cubicBezTo>
                    <a:cubicBezTo>
                      <a:pt x="6" y="0"/>
                      <a:pt x="0" y="1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6" name="Freeform 183">
                <a:extLst>
                  <a:ext uri="{FF2B5EF4-FFF2-40B4-BE49-F238E27FC236}">
                    <a16:creationId xmlns:a16="http://schemas.microsoft.com/office/drawing/2014/main" id="{3F162A30-0C54-4A6A-95EB-F4D2F0DC4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770"/>
                <a:ext cx="9" cy="19"/>
              </a:xfrm>
              <a:custGeom>
                <a:avLst/>
                <a:gdLst>
                  <a:gd name="T0" fmla="*/ 7 w 5"/>
                  <a:gd name="T1" fmla="*/ 0 h 10"/>
                  <a:gd name="T2" fmla="*/ 7 w 5"/>
                  <a:gd name="T3" fmla="*/ 40 h 10"/>
                  <a:gd name="T4" fmla="*/ 0 w 5"/>
                  <a:gd name="T5" fmla="*/ 61 h 10"/>
                  <a:gd name="T6" fmla="*/ 23 w 5"/>
                  <a:gd name="T7" fmla="*/ 68 h 10"/>
                  <a:gd name="T8" fmla="*/ 29 w 5"/>
                  <a:gd name="T9" fmla="*/ 40 h 10"/>
                  <a:gd name="T10" fmla="*/ 29 w 5"/>
                  <a:gd name="T11" fmla="*/ 0 h 10"/>
                  <a:gd name="T12" fmla="*/ 7 w 5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1" y="1"/>
                      <a:pt x="1" y="4"/>
                      <a:pt x="1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8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7" name="Freeform 184">
                <a:extLst>
                  <a:ext uri="{FF2B5EF4-FFF2-40B4-BE49-F238E27FC236}">
                    <a16:creationId xmlns:a16="http://schemas.microsoft.com/office/drawing/2014/main" id="{0BEAE4B6-084F-4737-A468-C3F20C9AC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1770"/>
                <a:ext cx="26" cy="17"/>
              </a:xfrm>
              <a:custGeom>
                <a:avLst/>
                <a:gdLst>
                  <a:gd name="T0" fmla="*/ 16 w 15"/>
                  <a:gd name="T1" fmla="*/ 60 h 9"/>
                  <a:gd name="T2" fmla="*/ 21 w 15"/>
                  <a:gd name="T3" fmla="*/ 53 h 9"/>
                  <a:gd name="T4" fmla="*/ 78 w 15"/>
                  <a:gd name="T5" fmla="*/ 28 h 9"/>
                  <a:gd name="T6" fmla="*/ 78 w 15"/>
                  <a:gd name="T7" fmla="*/ 28 h 9"/>
                  <a:gd name="T8" fmla="*/ 78 w 15"/>
                  <a:gd name="T9" fmla="*/ 0 h 9"/>
                  <a:gd name="T10" fmla="*/ 78 w 15"/>
                  <a:gd name="T11" fmla="*/ 0 h 9"/>
                  <a:gd name="T12" fmla="*/ 28 w 15"/>
                  <a:gd name="T13" fmla="*/ 15 h 9"/>
                  <a:gd name="T14" fmla="*/ 9 w 15"/>
                  <a:gd name="T15" fmla="*/ 28 h 9"/>
                  <a:gd name="T16" fmla="*/ 0 w 15"/>
                  <a:gd name="T17" fmla="*/ 40 h 9"/>
                  <a:gd name="T18" fmla="*/ 16 w 15"/>
                  <a:gd name="T19" fmla="*/ 60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9">
                    <a:moveTo>
                      <a:pt x="3" y="9"/>
                    </a:moveTo>
                    <a:cubicBezTo>
                      <a:pt x="3" y="9"/>
                      <a:pt x="3" y="8"/>
                      <a:pt x="4" y="8"/>
                    </a:cubicBezTo>
                    <a:cubicBezTo>
                      <a:pt x="6" y="6"/>
                      <a:pt x="11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5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8" name="Freeform 185">
                <a:extLst>
                  <a:ext uri="{FF2B5EF4-FFF2-40B4-BE49-F238E27FC236}">
                    <a16:creationId xmlns:a16="http://schemas.microsoft.com/office/drawing/2014/main" id="{93700AA7-BDBA-4FE7-B1E4-063E22F78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710"/>
                <a:ext cx="22" cy="66"/>
              </a:xfrm>
              <a:custGeom>
                <a:avLst/>
                <a:gdLst>
                  <a:gd name="T0" fmla="*/ 29 w 13"/>
                  <a:gd name="T1" fmla="*/ 205 h 36"/>
                  <a:gd name="T2" fmla="*/ 20 w 13"/>
                  <a:gd name="T3" fmla="*/ 112 h 36"/>
                  <a:gd name="T4" fmla="*/ 29 w 13"/>
                  <a:gd name="T5" fmla="*/ 57 h 36"/>
                  <a:gd name="T6" fmla="*/ 54 w 13"/>
                  <a:gd name="T7" fmla="*/ 31 h 36"/>
                  <a:gd name="T8" fmla="*/ 58 w 13"/>
                  <a:gd name="T9" fmla="*/ 13 h 36"/>
                  <a:gd name="T10" fmla="*/ 49 w 13"/>
                  <a:gd name="T11" fmla="*/ 7 h 36"/>
                  <a:gd name="T12" fmla="*/ 14 w 13"/>
                  <a:gd name="T13" fmla="*/ 37 h 36"/>
                  <a:gd name="T14" fmla="*/ 0 w 13"/>
                  <a:gd name="T15" fmla="*/ 112 h 36"/>
                  <a:gd name="T16" fmla="*/ 8 w 13"/>
                  <a:gd name="T17" fmla="*/ 209 h 36"/>
                  <a:gd name="T18" fmla="*/ 20 w 13"/>
                  <a:gd name="T19" fmla="*/ 215 h 36"/>
                  <a:gd name="T20" fmla="*/ 29 w 13"/>
                  <a:gd name="T21" fmla="*/ 205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36">
                    <a:moveTo>
                      <a:pt x="6" y="33"/>
                    </a:moveTo>
                    <a:cubicBezTo>
                      <a:pt x="4" y="27"/>
                      <a:pt x="4" y="22"/>
                      <a:pt x="4" y="18"/>
                    </a:cubicBezTo>
                    <a:cubicBezTo>
                      <a:pt x="4" y="14"/>
                      <a:pt x="5" y="11"/>
                      <a:pt x="6" y="9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2" y="4"/>
                      <a:pt x="13" y="3"/>
                      <a:pt x="12" y="2"/>
                    </a:cubicBezTo>
                    <a:cubicBezTo>
                      <a:pt x="12" y="1"/>
                      <a:pt x="11" y="0"/>
                      <a:pt x="10" y="1"/>
                    </a:cubicBezTo>
                    <a:cubicBezTo>
                      <a:pt x="7" y="2"/>
                      <a:pt x="5" y="4"/>
                      <a:pt x="3" y="6"/>
                    </a:cubicBezTo>
                    <a:cubicBezTo>
                      <a:pt x="1" y="9"/>
                      <a:pt x="0" y="13"/>
                      <a:pt x="0" y="18"/>
                    </a:cubicBezTo>
                    <a:cubicBezTo>
                      <a:pt x="0" y="23"/>
                      <a:pt x="0" y="28"/>
                      <a:pt x="2" y="34"/>
                    </a:cubicBezTo>
                    <a:cubicBezTo>
                      <a:pt x="2" y="35"/>
                      <a:pt x="3" y="36"/>
                      <a:pt x="4" y="35"/>
                    </a:cubicBezTo>
                    <a:cubicBezTo>
                      <a:pt x="5" y="35"/>
                      <a:pt x="6" y="34"/>
                      <a:pt x="6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9" name="Freeform 186">
                <a:extLst>
                  <a:ext uri="{FF2B5EF4-FFF2-40B4-BE49-F238E27FC236}">
                    <a16:creationId xmlns:a16="http://schemas.microsoft.com/office/drawing/2014/main" id="{3EE942CE-9EB3-4BE9-8972-1BB4D5FD3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1785"/>
                <a:ext cx="24" cy="96"/>
              </a:xfrm>
              <a:custGeom>
                <a:avLst/>
                <a:gdLst>
                  <a:gd name="T0" fmla="*/ 21 w 14"/>
                  <a:gd name="T1" fmla="*/ 314 h 52"/>
                  <a:gd name="T2" fmla="*/ 50 w 14"/>
                  <a:gd name="T3" fmla="*/ 96 h 52"/>
                  <a:gd name="T4" fmla="*/ 70 w 14"/>
                  <a:gd name="T5" fmla="*/ 13 h 52"/>
                  <a:gd name="T6" fmla="*/ 62 w 14"/>
                  <a:gd name="T7" fmla="*/ 0 h 52"/>
                  <a:gd name="T8" fmla="*/ 50 w 14"/>
                  <a:gd name="T9" fmla="*/ 7 h 52"/>
                  <a:gd name="T10" fmla="*/ 29 w 14"/>
                  <a:gd name="T11" fmla="*/ 81 h 52"/>
                  <a:gd name="T12" fmla="*/ 0 w 14"/>
                  <a:gd name="T13" fmla="*/ 314 h 52"/>
                  <a:gd name="T14" fmla="*/ 9 w 14"/>
                  <a:gd name="T15" fmla="*/ 327 h 52"/>
                  <a:gd name="T16" fmla="*/ 21 w 14"/>
                  <a:gd name="T17" fmla="*/ 314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52">
                    <a:moveTo>
                      <a:pt x="4" y="50"/>
                    </a:moveTo>
                    <a:cubicBezTo>
                      <a:pt x="4" y="39"/>
                      <a:pt x="5" y="26"/>
                      <a:pt x="10" y="15"/>
                    </a:cubicBezTo>
                    <a:cubicBezTo>
                      <a:pt x="12" y="9"/>
                      <a:pt x="13" y="5"/>
                      <a:pt x="14" y="2"/>
                    </a:cubicBezTo>
                    <a:cubicBezTo>
                      <a:pt x="14" y="1"/>
                      <a:pt x="14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4"/>
                      <a:pt x="8" y="8"/>
                      <a:pt x="6" y="13"/>
                    </a:cubicBezTo>
                    <a:cubicBezTo>
                      <a:pt x="1" y="26"/>
                      <a:pt x="0" y="39"/>
                      <a:pt x="0" y="50"/>
                    </a:cubicBezTo>
                    <a:cubicBezTo>
                      <a:pt x="0" y="52"/>
                      <a:pt x="1" y="52"/>
                      <a:pt x="2" y="52"/>
                    </a:cubicBezTo>
                    <a:cubicBezTo>
                      <a:pt x="3" y="52"/>
                      <a:pt x="4" y="52"/>
                      <a:pt x="4" y="5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0" name="Freeform 187">
                <a:extLst>
                  <a:ext uri="{FF2B5EF4-FFF2-40B4-BE49-F238E27FC236}">
                    <a16:creationId xmlns:a16="http://schemas.microsoft.com/office/drawing/2014/main" id="{2AA29E49-B2B4-4A19-9750-9180C6DD1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1763"/>
                <a:ext cx="102" cy="63"/>
              </a:xfrm>
              <a:custGeom>
                <a:avLst/>
                <a:gdLst>
                  <a:gd name="T0" fmla="*/ 21 w 59"/>
                  <a:gd name="T1" fmla="*/ 202 h 34"/>
                  <a:gd name="T2" fmla="*/ 83 w 59"/>
                  <a:gd name="T3" fmla="*/ 59 h 34"/>
                  <a:gd name="T4" fmla="*/ 171 w 59"/>
                  <a:gd name="T5" fmla="*/ 24 h 34"/>
                  <a:gd name="T6" fmla="*/ 290 w 59"/>
                  <a:gd name="T7" fmla="*/ 37 h 34"/>
                  <a:gd name="T8" fmla="*/ 299 w 59"/>
                  <a:gd name="T9" fmla="*/ 24 h 34"/>
                  <a:gd name="T10" fmla="*/ 296 w 59"/>
                  <a:gd name="T11" fmla="*/ 13 h 34"/>
                  <a:gd name="T12" fmla="*/ 171 w 59"/>
                  <a:gd name="T13" fmla="*/ 0 h 34"/>
                  <a:gd name="T14" fmla="*/ 71 w 59"/>
                  <a:gd name="T15" fmla="*/ 37 h 34"/>
                  <a:gd name="T16" fmla="*/ 0 w 59"/>
                  <a:gd name="T17" fmla="*/ 196 h 34"/>
                  <a:gd name="T18" fmla="*/ 9 w 59"/>
                  <a:gd name="T19" fmla="*/ 209 h 34"/>
                  <a:gd name="T20" fmla="*/ 21 w 59"/>
                  <a:gd name="T21" fmla="*/ 202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34">
                    <a:moveTo>
                      <a:pt x="4" y="32"/>
                    </a:moveTo>
                    <a:cubicBezTo>
                      <a:pt x="7" y="20"/>
                      <a:pt x="11" y="13"/>
                      <a:pt x="16" y="9"/>
                    </a:cubicBezTo>
                    <a:cubicBezTo>
                      <a:pt x="21" y="5"/>
                      <a:pt x="27" y="4"/>
                      <a:pt x="33" y="4"/>
                    </a:cubicBezTo>
                    <a:cubicBezTo>
                      <a:pt x="41" y="4"/>
                      <a:pt x="49" y="6"/>
                      <a:pt x="56" y="6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9" y="3"/>
                      <a:pt x="58" y="2"/>
                      <a:pt x="57" y="2"/>
                    </a:cubicBezTo>
                    <a:cubicBezTo>
                      <a:pt x="49" y="2"/>
                      <a:pt x="41" y="0"/>
                      <a:pt x="33" y="0"/>
                    </a:cubicBezTo>
                    <a:cubicBezTo>
                      <a:pt x="26" y="0"/>
                      <a:pt x="20" y="1"/>
                      <a:pt x="14" y="6"/>
                    </a:cubicBezTo>
                    <a:cubicBezTo>
                      <a:pt x="8" y="11"/>
                      <a:pt x="3" y="18"/>
                      <a:pt x="0" y="31"/>
                    </a:cubicBezTo>
                    <a:cubicBezTo>
                      <a:pt x="0" y="32"/>
                      <a:pt x="0" y="33"/>
                      <a:pt x="2" y="33"/>
                    </a:cubicBezTo>
                    <a:cubicBezTo>
                      <a:pt x="3" y="34"/>
                      <a:pt x="4" y="33"/>
                      <a:pt x="4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1" name="Freeform 188">
                <a:extLst>
                  <a:ext uri="{FF2B5EF4-FFF2-40B4-BE49-F238E27FC236}">
                    <a16:creationId xmlns:a16="http://schemas.microsoft.com/office/drawing/2014/main" id="{57799AD7-4A7D-4408-B844-5F6A5D382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1767"/>
                <a:ext cx="107" cy="86"/>
              </a:xfrm>
              <a:custGeom>
                <a:avLst/>
                <a:gdLst>
                  <a:gd name="T0" fmla="*/ 9 w 62"/>
                  <a:gd name="T1" fmla="*/ 287 h 47"/>
                  <a:gd name="T2" fmla="*/ 29 w 62"/>
                  <a:gd name="T3" fmla="*/ 177 h 47"/>
                  <a:gd name="T4" fmla="*/ 104 w 62"/>
                  <a:gd name="T5" fmla="*/ 44 h 47"/>
                  <a:gd name="T6" fmla="*/ 197 w 62"/>
                  <a:gd name="T7" fmla="*/ 13 h 47"/>
                  <a:gd name="T8" fmla="*/ 304 w 62"/>
                  <a:gd name="T9" fmla="*/ 16 h 47"/>
                  <a:gd name="T10" fmla="*/ 312 w 62"/>
                  <a:gd name="T11" fmla="*/ 16 h 47"/>
                  <a:gd name="T12" fmla="*/ 319 w 62"/>
                  <a:gd name="T13" fmla="*/ 13 h 47"/>
                  <a:gd name="T14" fmla="*/ 312 w 62"/>
                  <a:gd name="T15" fmla="*/ 7 h 47"/>
                  <a:gd name="T16" fmla="*/ 304 w 62"/>
                  <a:gd name="T17" fmla="*/ 7 h 47"/>
                  <a:gd name="T18" fmla="*/ 197 w 62"/>
                  <a:gd name="T19" fmla="*/ 0 h 47"/>
                  <a:gd name="T20" fmla="*/ 98 w 62"/>
                  <a:gd name="T21" fmla="*/ 29 h 47"/>
                  <a:gd name="T22" fmla="*/ 21 w 62"/>
                  <a:gd name="T23" fmla="*/ 170 h 47"/>
                  <a:gd name="T24" fmla="*/ 0 w 62"/>
                  <a:gd name="T25" fmla="*/ 282 h 47"/>
                  <a:gd name="T26" fmla="*/ 5 w 62"/>
                  <a:gd name="T27" fmla="*/ 287 h 47"/>
                  <a:gd name="T28" fmla="*/ 9 w 62"/>
                  <a:gd name="T29" fmla="*/ 287 h 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2" h="47">
                    <a:moveTo>
                      <a:pt x="2" y="47"/>
                    </a:moveTo>
                    <a:cubicBezTo>
                      <a:pt x="3" y="40"/>
                      <a:pt x="4" y="35"/>
                      <a:pt x="6" y="29"/>
                    </a:cubicBezTo>
                    <a:cubicBezTo>
                      <a:pt x="10" y="17"/>
                      <a:pt x="15" y="11"/>
                      <a:pt x="20" y="7"/>
                    </a:cubicBezTo>
                    <a:cubicBezTo>
                      <a:pt x="26" y="3"/>
                      <a:pt x="32" y="2"/>
                      <a:pt x="38" y="2"/>
                    </a:cubicBezTo>
                    <a:cubicBezTo>
                      <a:pt x="45" y="2"/>
                      <a:pt x="53" y="3"/>
                      <a:pt x="59" y="3"/>
                    </a:cubicBezTo>
                    <a:cubicBezTo>
                      <a:pt x="60" y="3"/>
                      <a:pt x="60" y="3"/>
                      <a:pt x="61" y="3"/>
                    </a:cubicBezTo>
                    <a:cubicBezTo>
                      <a:pt x="61" y="3"/>
                      <a:pt x="62" y="3"/>
                      <a:pt x="62" y="2"/>
                    </a:cubicBezTo>
                    <a:cubicBezTo>
                      <a:pt x="62" y="2"/>
                      <a:pt x="61" y="1"/>
                      <a:pt x="61" y="1"/>
                    </a:cubicBezTo>
                    <a:cubicBezTo>
                      <a:pt x="60" y="1"/>
                      <a:pt x="60" y="1"/>
                      <a:pt x="59" y="1"/>
                    </a:cubicBezTo>
                    <a:cubicBezTo>
                      <a:pt x="53" y="1"/>
                      <a:pt x="46" y="0"/>
                      <a:pt x="38" y="0"/>
                    </a:cubicBezTo>
                    <a:cubicBezTo>
                      <a:pt x="32" y="0"/>
                      <a:pt x="25" y="1"/>
                      <a:pt x="19" y="5"/>
                    </a:cubicBezTo>
                    <a:cubicBezTo>
                      <a:pt x="13" y="9"/>
                      <a:pt x="8" y="16"/>
                      <a:pt x="4" y="28"/>
                    </a:cubicBezTo>
                    <a:cubicBezTo>
                      <a:pt x="2" y="34"/>
                      <a:pt x="1" y="40"/>
                      <a:pt x="0" y="46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1" y="47"/>
                      <a:pt x="2" y="47"/>
                      <a:pt x="2" y="47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2" name="Freeform 189">
                <a:extLst>
                  <a:ext uri="{FF2B5EF4-FFF2-40B4-BE49-F238E27FC236}">
                    <a16:creationId xmlns:a16="http://schemas.microsoft.com/office/drawing/2014/main" id="{2121217F-0F2C-4AC7-A483-0F7A7C3E7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712"/>
                <a:ext cx="21" cy="64"/>
              </a:xfrm>
              <a:custGeom>
                <a:avLst/>
                <a:gdLst>
                  <a:gd name="T0" fmla="*/ 58 w 12"/>
                  <a:gd name="T1" fmla="*/ 0 h 35"/>
                  <a:gd name="T2" fmla="*/ 0 w 12"/>
                  <a:gd name="T3" fmla="*/ 133 h 35"/>
                  <a:gd name="T4" fmla="*/ 12 w 12"/>
                  <a:gd name="T5" fmla="*/ 214 h 35"/>
                  <a:gd name="T6" fmla="*/ 28 w 12"/>
                  <a:gd name="T7" fmla="*/ 207 h 35"/>
                  <a:gd name="T8" fmla="*/ 21 w 12"/>
                  <a:gd name="T9" fmla="*/ 133 h 35"/>
                  <a:gd name="T10" fmla="*/ 65 w 12"/>
                  <a:gd name="T11" fmla="*/ 16 h 35"/>
                  <a:gd name="T12" fmla="*/ 58 w 12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5">
                    <a:moveTo>
                      <a:pt x="11" y="0"/>
                    </a:moveTo>
                    <a:cubicBezTo>
                      <a:pt x="5" y="2"/>
                      <a:pt x="0" y="9"/>
                      <a:pt x="0" y="22"/>
                    </a:cubicBezTo>
                    <a:cubicBezTo>
                      <a:pt x="0" y="26"/>
                      <a:pt x="1" y="30"/>
                      <a:pt x="2" y="35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29"/>
                      <a:pt x="4" y="25"/>
                      <a:pt x="4" y="22"/>
                    </a:cubicBezTo>
                    <a:cubicBezTo>
                      <a:pt x="4" y="10"/>
                      <a:pt x="8" y="5"/>
                      <a:pt x="12" y="3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3" name="Freeform 190">
                <a:extLst>
                  <a:ext uri="{FF2B5EF4-FFF2-40B4-BE49-F238E27FC236}">
                    <a16:creationId xmlns:a16="http://schemas.microsoft.com/office/drawing/2014/main" id="{F97C7406-387A-441E-9153-72E97066D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712"/>
                <a:ext cx="14" cy="35"/>
              </a:xfrm>
              <a:custGeom>
                <a:avLst/>
                <a:gdLst>
                  <a:gd name="T0" fmla="*/ 12 w 8"/>
                  <a:gd name="T1" fmla="*/ 24 h 19"/>
                  <a:gd name="T2" fmla="*/ 16 w 8"/>
                  <a:gd name="T3" fmla="*/ 37 h 19"/>
                  <a:gd name="T4" fmla="*/ 21 w 8"/>
                  <a:gd name="T5" fmla="*/ 61 h 19"/>
                  <a:gd name="T6" fmla="*/ 16 w 8"/>
                  <a:gd name="T7" fmla="*/ 88 h 19"/>
                  <a:gd name="T8" fmla="*/ 16 w 8"/>
                  <a:gd name="T9" fmla="*/ 88 h 19"/>
                  <a:gd name="T10" fmla="*/ 16 w 8"/>
                  <a:gd name="T11" fmla="*/ 96 h 19"/>
                  <a:gd name="T12" fmla="*/ 7 w 8"/>
                  <a:gd name="T13" fmla="*/ 105 h 19"/>
                  <a:gd name="T14" fmla="*/ 16 w 8"/>
                  <a:gd name="T15" fmla="*/ 112 h 19"/>
                  <a:gd name="T16" fmla="*/ 33 w 8"/>
                  <a:gd name="T17" fmla="*/ 105 h 19"/>
                  <a:gd name="T18" fmla="*/ 37 w 8"/>
                  <a:gd name="T19" fmla="*/ 88 h 19"/>
                  <a:gd name="T20" fmla="*/ 44 w 8"/>
                  <a:gd name="T21" fmla="*/ 61 h 19"/>
                  <a:gd name="T22" fmla="*/ 37 w 8"/>
                  <a:gd name="T23" fmla="*/ 31 h 19"/>
                  <a:gd name="T24" fmla="*/ 16 w 8"/>
                  <a:gd name="T25" fmla="*/ 0 h 19"/>
                  <a:gd name="T26" fmla="*/ 7 w 8"/>
                  <a:gd name="T27" fmla="*/ 13 h 19"/>
                  <a:gd name="T28" fmla="*/ 12 w 8"/>
                  <a:gd name="T29" fmla="*/ 24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4"/>
                    </a:moveTo>
                    <a:cubicBezTo>
                      <a:pt x="2" y="4"/>
                      <a:pt x="3" y="5"/>
                      <a:pt x="3" y="6"/>
                    </a:cubicBezTo>
                    <a:cubicBezTo>
                      <a:pt x="4" y="7"/>
                      <a:pt x="4" y="9"/>
                      <a:pt x="4" y="10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1" y="16"/>
                      <a:pt x="1" y="17"/>
                    </a:cubicBezTo>
                    <a:cubicBezTo>
                      <a:pt x="1" y="18"/>
                      <a:pt x="2" y="19"/>
                      <a:pt x="3" y="18"/>
                    </a:cubicBezTo>
                    <a:cubicBezTo>
                      <a:pt x="4" y="18"/>
                      <a:pt x="5" y="18"/>
                      <a:pt x="6" y="17"/>
                    </a:cubicBezTo>
                    <a:cubicBezTo>
                      <a:pt x="7" y="16"/>
                      <a:pt x="7" y="15"/>
                      <a:pt x="7" y="14"/>
                    </a:cubicBezTo>
                    <a:cubicBezTo>
                      <a:pt x="8" y="13"/>
                      <a:pt x="8" y="12"/>
                      <a:pt x="8" y="10"/>
                    </a:cubicBezTo>
                    <a:cubicBezTo>
                      <a:pt x="8" y="8"/>
                      <a:pt x="8" y="6"/>
                      <a:pt x="7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4" name="Freeform 191">
                <a:extLst>
                  <a:ext uri="{FF2B5EF4-FFF2-40B4-BE49-F238E27FC236}">
                    <a16:creationId xmlns:a16="http://schemas.microsoft.com/office/drawing/2014/main" id="{5BAB8703-2C51-4440-A204-191629909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765"/>
                <a:ext cx="11" cy="20"/>
              </a:xfrm>
              <a:custGeom>
                <a:avLst/>
                <a:gdLst>
                  <a:gd name="T0" fmla="*/ 7 w 6"/>
                  <a:gd name="T1" fmla="*/ 16 h 11"/>
                  <a:gd name="T2" fmla="*/ 7 w 6"/>
                  <a:gd name="T3" fmla="*/ 24 h 11"/>
                  <a:gd name="T4" fmla="*/ 13 w 6"/>
                  <a:gd name="T5" fmla="*/ 53 h 11"/>
                  <a:gd name="T6" fmla="*/ 13 w 6"/>
                  <a:gd name="T7" fmla="*/ 53 h 11"/>
                  <a:gd name="T8" fmla="*/ 24 w 6"/>
                  <a:gd name="T9" fmla="*/ 65 h 11"/>
                  <a:gd name="T10" fmla="*/ 37 w 6"/>
                  <a:gd name="T11" fmla="*/ 60 h 11"/>
                  <a:gd name="T12" fmla="*/ 37 w 6"/>
                  <a:gd name="T13" fmla="*/ 53 h 11"/>
                  <a:gd name="T14" fmla="*/ 31 w 6"/>
                  <a:gd name="T15" fmla="*/ 24 h 11"/>
                  <a:gd name="T16" fmla="*/ 31 w 6"/>
                  <a:gd name="T17" fmla="*/ 13 h 11"/>
                  <a:gd name="T18" fmla="*/ 13 w 6"/>
                  <a:gd name="T19" fmla="*/ 7 h 11"/>
                  <a:gd name="T20" fmla="*/ 7 w 6"/>
                  <a:gd name="T21" fmla="*/ 16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5"/>
                      <a:pt x="2" y="7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11"/>
                      <a:pt x="4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6" y="5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5" name="Freeform 192">
                <a:extLst>
                  <a:ext uri="{FF2B5EF4-FFF2-40B4-BE49-F238E27FC236}">
                    <a16:creationId xmlns:a16="http://schemas.microsoft.com/office/drawing/2014/main" id="{B22B7D13-8654-459E-8D39-0C06E477B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1708"/>
                <a:ext cx="23" cy="70"/>
              </a:xfrm>
              <a:custGeom>
                <a:avLst/>
                <a:gdLst>
                  <a:gd name="T0" fmla="*/ 57 w 13"/>
                  <a:gd name="T1" fmla="*/ 7 h 38"/>
                  <a:gd name="T2" fmla="*/ 0 w 13"/>
                  <a:gd name="T3" fmla="*/ 142 h 38"/>
                  <a:gd name="T4" fmla="*/ 7 w 13"/>
                  <a:gd name="T5" fmla="*/ 225 h 38"/>
                  <a:gd name="T6" fmla="*/ 16 w 13"/>
                  <a:gd name="T7" fmla="*/ 230 h 38"/>
                  <a:gd name="T8" fmla="*/ 28 w 13"/>
                  <a:gd name="T9" fmla="*/ 217 h 38"/>
                  <a:gd name="T10" fmla="*/ 21 w 13"/>
                  <a:gd name="T11" fmla="*/ 142 h 38"/>
                  <a:gd name="T12" fmla="*/ 65 w 13"/>
                  <a:gd name="T13" fmla="*/ 24 h 38"/>
                  <a:gd name="T14" fmla="*/ 73 w 13"/>
                  <a:gd name="T15" fmla="*/ 13 h 38"/>
                  <a:gd name="T16" fmla="*/ 57 w 13"/>
                  <a:gd name="T17" fmla="*/ 7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38">
                    <a:moveTo>
                      <a:pt x="10" y="1"/>
                    </a:moveTo>
                    <a:cubicBezTo>
                      <a:pt x="4" y="3"/>
                      <a:pt x="0" y="10"/>
                      <a:pt x="0" y="23"/>
                    </a:cubicBezTo>
                    <a:cubicBezTo>
                      <a:pt x="0" y="27"/>
                      <a:pt x="0" y="31"/>
                      <a:pt x="1" y="36"/>
                    </a:cubicBezTo>
                    <a:cubicBezTo>
                      <a:pt x="1" y="37"/>
                      <a:pt x="2" y="38"/>
                      <a:pt x="3" y="37"/>
                    </a:cubicBezTo>
                    <a:cubicBezTo>
                      <a:pt x="5" y="37"/>
                      <a:pt x="5" y="36"/>
                      <a:pt x="5" y="35"/>
                    </a:cubicBezTo>
                    <a:cubicBezTo>
                      <a:pt x="4" y="30"/>
                      <a:pt x="4" y="26"/>
                      <a:pt x="4" y="23"/>
                    </a:cubicBezTo>
                    <a:cubicBezTo>
                      <a:pt x="4" y="11"/>
                      <a:pt x="8" y="6"/>
                      <a:pt x="12" y="4"/>
                    </a:cubicBezTo>
                    <a:cubicBezTo>
                      <a:pt x="13" y="4"/>
                      <a:pt x="13" y="3"/>
                      <a:pt x="13" y="2"/>
                    </a:cubicBezTo>
                    <a:cubicBezTo>
                      <a:pt x="12" y="1"/>
                      <a:pt x="11" y="0"/>
                      <a:pt x="10" y="1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6" name="Freeform 193">
                <a:extLst>
                  <a:ext uri="{FF2B5EF4-FFF2-40B4-BE49-F238E27FC236}">
                    <a16:creationId xmlns:a16="http://schemas.microsoft.com/office/drawing/2014/main" id="{3B13DB99-D5A4-4542-A91F-DB2CF72F1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903"/>
                <a:ext cx="13" cy="15"/>
              </a:xfrm>
              <a:custGeom>
                <a:avLst/>
                <a:gdLst>
                  <a:gd name="T0" fmla="*/ 0 w 8"/>
                  <a:gd name="T1" fmla="*/ 15 h 8"/>
                  <a:gd name="T2" fmla="*/ 13 w 8"/>
                  <a:gd name="T3" fmla="*/ 39 h 8"/>
                  <a:gd name="T4" fmla="*/ 18 w 8"/>
                  <a:gd name="T5" fmla="*/ 45 h 8"/>
                  <a:gd name="T6" fmla="*/ 26 w 8"/>
                  <a:gd name="T7" fmla="*/ 53 h 8"/>
                  <a:gd name="T8" fmla="*/ 29 w 8"/>
                  <a:gd name="T9" fmla="*/ 53 h 8"/>
                  <a:gd name="T10" fmla="*/ 34 w 8"/>
                  <a:gd name="T11" fmla="*/ 32 h 8"/>
                  <a:gd name="T12" fmla="*/ 21 w 8"/>
                  <a:gd name="T13" fmla="*/ 28 h 8"/>
                  <a:gd name="T14" fmla="*/ 26 w 8"/>
                  <a:gd name="T15" fmla="*/ 39 h 8"/>
                  <a:gd name="T16" fmla="*/ 26 w 8"/>
                  <a:gd name="T17" fmla="*/ 28 h 8"/>
                  <a:gd name="T18" fmla="*/ 21 w 8"/>
                  <a:gd name="T19" fmla="*/ 28 h 8"/>
                  <a:gd name="T20" fmla="*/ 26 w 8"/>
                  <a:gd name="T21" fmla="*/ 39 h 8"/>
                  <a:gd name="T22" fmla="*/ 26 w 8"/>
                  <a:gd name="T23" fmla="*/ 28 h 8"/>
                  <a:gd name="T24" fmla="*/ 26 w 8"/>
                  <a:gd name="T25" fmla="*/ 32 h 8"/>
                  <a:gd name="T26" fmla="*/ 26 w 8"/>
                  <a:gd name="T27" fmla="*/ 28 h 8"/>
                  <a:gd name="T28" fmla="*/ 26 w 8"/>
                  <a:gd name="T29" fmla="*/ 28 h 8"/>
                  <a:gd name="T30" fmla="*/ 26 w 8"/>
                  <a:gd name="T31" fmla="*/ 32 h 8"/>
                  <a:gd name="T32" fmla="*/ 26 w 8"/>
                  <a:gd name="T33" fmla="*/ 28 h 8"/>
                  <a:gd name="T34" fmla="*/ 26 w 8"/>
                  <a:gd name="T35" fmla="*/ 28 h 8"/>
                  <a:gd name="T36" fmla="*/ 21 w 8"/>
                  <a:gd name="T37" fmla="*/ 21 h 8"/>
                  <a:gd name="T38" fmla="*/ 18 w 8"/>
                  <a:gd name="T39" fmla="*/ 8 h 8"/>
                  <a:gd name="T40" fmla="*/ 8 w 8"/>
                  <a:gd name="T41" fmla="*/ 0 h 8"/>
                  <a:gd name="T42" fmla="*/ 0 w 8"/>
                  <a:gd name="T43" fmla="*/ 15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4"/>
                      <a:pt x="6" y="4"/>
                      <a:pt x="5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7" name="Freeform 194">
                <a:extLst>
                  <a:ext uri="{FF2B5EF4-FFF2-40B4-BE49-F238E27FC236}">
                    <a16:creationId xmlns:a16="http://schemas.microsoft.com/office/drawing/2014/main" id="{ADD75FC6-6A28-4EF1-B448-302FF8E9D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997"/>
                <a:ext cx="10" cy="20"/>
              </a:xfrm>
              <a:custGeom>
                <a:avLst/>
                <a:gdLst>
                  <a:gd name="T0" fmla="*/ 5 w 6"/>
                  <a:gd name="T1" fmla="*/ 13 h 11"/>
                  <a:gd name="T2" fmla="*/ 0 w 6"/>
                  <a:gd name="T3" fmla="*/ 24 h 11"/>
                  <a:gd name="T4" fmla="*/ 5 w 6"/>
                  <a:gd name="T5" fmla="*/ 44 h 11"/>
                  <a:gd name="T6" fmla="*/ 5 w 6"/>
                  <a:gd name="T7" fmla="*/ 53 h 11"/>
                  <a:gd name="T8" fmla="*/ 5 w 6"/>
                  <a:gd name="T9" fmla="*/ 53 h 11"/>
                  <a:gd name="T10" fmla="*/ 13 w 6"/>
                  <a:gd name="T11" fmla="*/ 60 h 11"/>
                  <a:gd name="T12" fmla="*/ 22 w 6"/>
                  <a:gd name="T13" fmla="*/ 53 h 11"/>
                  <a:gd name="T14" fmla="*/ 20 w 6"/>
                  <a:gd name="T15" fmla="*/ 44 h 11"/>
                  <a:gd name="T16" fmla="*/ 13 w 6"/>
                  <a:gd name="T17" fmla="*/ 49 h 11"/>
                  <a:gd name="T18" fmla="*/ 22 w 6"/>
                  <a:gd name="T19" fmla="*/ 44 h 11"/>
                  <a:gd name="T20" fmla="*/ 20 w 6"/>
                  <a:gd name="T21" fmla="*/ 44 h 11"/>
                  <a:gd name="T22" fmla="*/ 13 w 6"/>
                  <a:gd name="T23" fmla="*/ 49 h 11"/>
                  <a:gd name="T24" fmla="*/ 22 w 6"/>
                  <a:gd name="T25" fmla="*/ 44 h 11"/>
                  <a:gd name="T26" fmla="*/ 20 w 6"/>
                  <a:gd name="T27" fmla="*/ 49 h 11"/>
                  <a:gd name="T28" fmla="*/ 22 w 6"/>
                  <a:gd name="T29" fmla="*/ 44 h 11"/>
                  <a:gd name="T30" fmla="*/ 22 w 6"/>
                  <a:gd name="T31" fmla="*/ 44 h 11"/>
                  <a:gd name="T32" fmla="*/ 20 w 6"/>
                  <a:gd name="T33" fmla="*/ 49 h 11"/>
                  <a:gd name="T34" fmla="*/ 22 w 6"/>
                  <a:gd name="T35" fmla="*/ 44 h 11"/>
                  <a:gd name="T36" fmla="*/ 22 w 6"/>
                  <a:gd name="T37" fmla="*/ 44 h 11"/>
                  <a:gd name="T38" fmla="*/ 22 w 6"/>
                  <a:gd name="T39" fmla="*/ 44 h 11"/>
                  <a:gd name="T40" fmla="*/ 22 w 6"/>
                  <a:gd name="T41" fmla="*/ 44 h 11"/>
                  <a:gd name="T42" fmla="*/ 22 w 6"/>
                  <a:gd name="T43" fmla="*/ 44 h 11"/>
                  <a:gd name="T44" fmla="*/ 22 w 6"/>
                  <a:gd name="T45" fmla="*/ 44 h 11"/>
                  <a:gd name="T46" fmla="*/ 22 w 6"/>
                  <a:gd name="T47" fmla="*/ 36 h 11"/>
                  <a:gd name="T48" fmla="*/ 20 w 6"/>
                  <a:gd name="T49" fmla="*/ 24 h 11"/>
                  <a:gd name="T50" fmla="*/ 22 w 6"/>
                  <a:gd name="T51" fmla="*/ 13 h 11"/>
                  <a:gd name="T52" fmla="*/ 13 w 6"/>
                  <a:gd name="T53" fmla="*/ 0 h 11"/>
                  <a:gd name="T54" fmla="*/ 5 w 6"/>
                  <a:gd name="T55" fmla="*/ 13 h 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" h="11">
                    <a:moveTo>
                      <a:pt x="1" y="2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4" y="11"/>
                      <a:pt x="5" y="10"/>
                      <a:pt x="5" y="9"/>
                    </a:cubicBezTo>
                    <a:cubicBezTo>
                      <a:pt x="6" y="8"/>
                      <a:pt x="5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8" name="Freeform 195">
                <a:extLst>
                  <a:ext uri="{FF2B5EF4-FFF2-40B4-BE49-F238E27FC236}">
                    <a16:creationId xmlns:a16="http://schemas.microsoft.com/office/drawing/2014/main" id="{C27E6DB6-B22B-4046-9AA0-E5545196A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833"/>
                <a:ext cx="70" cy="193"/>
              </a:xfrm>
              <a:custGeom>
                <a:avLst/>
                <a:gdLst>
                  <a:gd name="T0" fmla="*/ 99 w 41"/>
                  <a:gd name="T1" fmla="*/ 31 h 105"/>
                  <a:gd name="T2" fmla="*/ 190 w 41"/>
                  <a:gd name="T3" fmla="*/ 68 h 105"/>
                  <a:gd name="T4" fmla="*/ 169 w 41"/>
                  <a:gd name="T5" fmla="*/ 74 h 105"/>
                  <a:gd name="T6" fmla="*/ 125 w 41"/>
                  <a:gd name="T7" fmla="*/ 94 h 105"/>
                  <a:gd name="T8" fmla="*/ 58 w 41"/>
                  <a:gd name="T9" fmla="*/ 653 h 105"/>
                  <a:gd name="T10" fmla="*/ 34 w 41"/>
                  <a:gd name="T11" fmla="*/ 169 h 105"/>
                  <a:gd name="T12" fmla="*/ 79 w 41"/>
                  <a:gd name="T13" fmla="*/ 51 h 105"/>
                  <a:gd name="T14" fmla="*/ 99 w 41"/>
                  <a:gd name="T15" fmla="*/ 31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05">
                    <a:moveTo>
                      <a:pt x="20" y="5"/>
                    </a:moveTo>
                    <a:cubicBezTo>
                      <a:pt x="28" y="0"/>
                      <a:pt x="41" y="4"/>
                      <a:pt x="38" y="11"/>
                    </a:cubicBezTo>
                    <a:cubicBezTo>
                      <a:pt x="37" y="13"/>
                      <a:pt x="35" y="12"/>
                      <a:pt x="34" y="12"/>
                    </a:cubicBezTo>
                    <a:cubicBezTo>
                      <a:pt x="30" y="13"/>
                      <a:pt x="28" y="12"/>
                      <a:pt x="25" y="15"/>
                    </a:cubicBezTo>
                    <a:cubicBezTo>
                      <a:pt x="0" y="31"/>
                      <a:pt x="7" y="80"/>
                      <a:pt x="12" y="105"/>
                    </a:cubicBezTo>
                    <a:cubicBezTo>
                      <a:pt x="3" y="83"/>
                      <a:pt x="2" y="50"/>
                      <a:pt x="7" y="27"/>
                    </a:cubicBezTo>
                    <a:cubicBezTo>
                      <a:pt x="9" y="18"/>
                      <a:pt x="11" y="15"/>
                      <a:pt x="16" y="8"/>
                    </a:cubicBezTo>
                    <a:cubicBezTo>
                      <a:pt x="18" y="6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9" name="Freeform 196">
                <a:extLst>
                  <a:ext uri="{FF2B5EF4-FFF2-40B4-BE49-F238E27FC236}">
                    <a16:creationId xmlns:a16="http://schemas.microsoft.com/office/drawing/2014/main" id="{B464FF10-99FC-4135-84EE-0D9D583AE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839"/>
                <a:ext cx="24" cy="23"/>
              </a:xfrm>
              <a:custGeom>
                <a:avLst/>
                <a:gdLst>
                  <a:gd name="T0" fmla="*/ 0 w 14"/>
                  <a:gd name="T1" fmla="*/ 73 h 13"/>
                  <a:gd name="T2" fmla="*/ 9 w 14"/>
                  <a:gd name="T3" fmla="*/ 73 h 13"/>
                  <a:gd name="T4" fmla="*/ 29 w 14"/>
                  <a:gd name="T5" fmla="*/ 57 h 13"/>
                  <a:gd name="T6" fmla="*/ 70 w 14"/>
                  <a:gd name="T7" fmla="*/ 37 h 13"/>
                  <a:gd name="T8" fmla="*/ 0 w 14"/>
                  <a:gd name="T9" fmla="*/ 6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0" y="13"/>
                      <a:pt x="1" y="13"/>
                      <a:pt x="2" y="13"/>
                    </a:cubicBezTo>
                    <a:cubicBezTo>
                      <a:pt x="3" y="13"/>
                      <a:pt x="5" y="11"/>
                      <a:pt x="6" y="10"/>
                    </a:cubicBezTo>
                    <a:cubicBezTo>
                      <a:pt x="9" y="9"/>
                      <a:pt x="12" y="8"/>
                      <a:pt x="14" y="7"/>
                    </a:cubicBezTo>
                    <a:cubicBezTo>
                      <a:pt x="14" y="0"/>
                      <a:pt x="2" y="9"/>
                      <a:pt x="0" y="11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0" name="Freeform 197">
                <a:extLst>
                  <a:ext uri="{FF2B5EF4-FFF2-40B4-BE49-F238E27FC236}">
                    <a16:creationId xmlns:a16="http://schemas.microsoft.com/office/drawing/2014/main" id="{136CFB66-3FDE-49AF-8009-81C4E524B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785"/>
                <a:ext cx="74" cy="114"/>
              </a:xfrm>
              <a:custGeom>
                <a:avLst/>
                <a:gdLst>
                  <a:gd name="T0" fmla="*/ 62 w 43"/>
                  <a:gd name="T1" fmla="*/ 81 h 62"/>
                  <a:gd name="T2" fmla="*/ 26 w 43"/>
                  <a:gd name="T3" fmla="*/ 173 h 62"/>
                  <a:gd name="T4" fmla="*/ 5 w 43"/>
                  <a:gd name="T5" fmla="*/ 261 h 62"/>
                  <a:gd name="T6" fmla="*/ 50 w 43"/>
                  <a:gd name="T7" fmla="*/ 267 h 62"/>
                  <a:gd name="T8" fmla="*/ 83 w 43"/>
                  <a:gd name="T9" fmla="*/ 327 h 62"/>
                  <a:gd name="T10" fmla="*/ 127 w 43"/>
                  <a:gd name="T11" fmla="*/ 366 h 62"/>
                  <a:gd name="T12" fmla="*/ 205 w 43"/>
                  <a:gd name="T13" fmla="*/ 366 h 62"/>
                  <a:gd name="T14" fmla="*/ 153 w 43"/>
                  <a:gd name="T15" fmla="*/ 325 h 62"/>
                  <a:gd name="T16" fmla="*/ 91 w 43"/>
                  <a:gd name="T17" fmla="*/ 243 h 62"/>
                  <a:gd name="T18" fmla="*/ 98 w 43"/>
                  <a:gd name="T19" fmla="*/ 132 h 62"/>
                  <a:gd name="T20" fmla="*/ 119 w 43"/>
                  <a:gd name="T21" fmla="*/ 44 h 62"/>
                  <a:gd name="T22" fmla="*/ 62 w 43"/>
                  <a:gd name="T23" fmla="*/ 81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" h="62">
                    <a:moveTo>
                      <a:pt x="12" y="13"/>
                    </a:moveTo>
                    <a:cubicBezTo>
                      <a:pt x="9" y="16"/>
                      <a:pt x="6" y="24"/>
                      <a:pt x="5" y="28"/>
                    </a:cubicBezTo>
                    <a:cubicBezTo>
                      <a:pt x="3" y="32"/>
                      <a:pt x="0" y="38"/>
                      <a:pt x="1" y="42"/>
                    </a:cubicBezTo>
                    <a:cubicBezTo>
                      <a:pt x="6" y="41"/>
                      <a:pt x="7" y="38"/>
                      <a:pt x="10" y="43"/>
                    </a:cubicBezTo>
                    <a:cubicBezTo>
                      <a:pt x="12" y="47"/>
                      <a:pt x="13" y="50"/>
                      <a:pt x="16" y="53"/>
                    </a:cubicBezTo>
                    <a:cubicBezTo>
                      <a:pt x="19" y="56"/>
                      <a:pt x="21" y="58"/>
                      <a:pt x="25" y="59"/>
                    </a:cubicBezTo>
                    <a:cubicBezTo>
                      <a:pt x="28" y="60"/>
                      <a:pt x="37" y="62"/>
                      <a:pt x="40" y="59"/>
                    </a:cubicBezTo>
                    <a:cubicBezTo>
                      <a:pt x="43" y="54"/>
                      <a:pt x="33" y="53"/>
                      <a:pt x="30" y="52"/>
                    </a:cubicBezTo>
                    <a:cubicBezTo>
                      <a:pt x="24" y="49"/>
                      <a:pt x="20" y="46"/>
                      <a:pt x="18" y="39"/>
                    </a:cubicBezTo>
                    <a:cubicBezTo>
                      <a:pt x="16" y="33"/>
                      <a:pt x="16" y="27"/>
                      <a:pt x="19" y="21"/>
                    </a:cubicBezTo>
                    <a:cubicBezTo>
                      <a:pt x="21" y="17"/>
                      <a:pt x="26" y="12"/>
                      <a:pt x="23" y="7"/>
                    </a:cubicBezTo>
                    <a:cubicBezTo>
                      <a:pt x="20" y="0"/>
                      <a:pt x="14" y="9"/>
                      <a:pt x="12" y="13"/>
                    </a:cubicBezTo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1" name="Freeform 198">
                <a:extLst>
                  <a:ext uri="{FF2B5EF4-FFF2-40B4-BE49-F238E27FC236}">
                    <a16:creationId xmlns:a16="http://schemas.microsoft.com/office/drawing/2014/main" id="{8AFBE77D-F9A7-486F-A6CA-75BC0505B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86"/>
                <a:ext cx="12" cy="15"/>
              </a:xfrm>
              <a:custGeom>
                <a:avLst/>
                <a:gdLst>
                  <a:gd name="T0" fmla="*/ 0 w 7"/>
                  <a:gd name="T1" fmla="*/ 0 h 8"/>
                  <a:gd name="T2" fmla="*/ 5 w 7"/>
                  <a:gd name="T3" fmla="*/ 21 h 8"/>
                  <a:gd name="T4" fmla="*/ 9 w 7"/>
                  <a:gd name="T5" fmla="*/ 32 h 8"/>
                  <a:gd name="T6" fmla="*/ 9 w 7"/>
                  <a:gd name="T7" fmla="*/ 32 h 8"/>
                  <a:gd name="T8" fmla="*/ 9 w 7"/>
                  <a:gd name="T9" fmla="*/ 32 h 8"/>
                  <a:gd name="T10" fmla="*/ 15 w 7"/>
                  <a:gd name="T11" fmla="*/ 53 h 8"/>
                  <a:gd name="T12" fmla="*/ 36 w 7"/>
                  <a:gd name="T13" fmla="*/ 39 h 8"/>
                  <a:gd name="T14" fmla="*/ 26 w 7"/>
                  <a:gd name="T15" fmla="*/ 21 h 8"/>
                  <a:gd name="T16" fmla="*/ 26 w 7"/>
                  <a:gd name="T17" fmla="*/ 21 h 8"/>
                  <a:gd name="T18" fmla="*/ 26 w 7"/>
                  <a:gd name="T19" fmla="*/ 21 h 8"/>
                  <a:gd name="T20" fmla="*/ 21 w 7"/>
                  <a:gd name="T21" fmla="*/ 8 h 8"/>
                  <a:gd name="T22" fmla="*/ 15 w 7"/>
                  <a:gd name="T23" fmla="*/ 0 h 8"/>
                  <a:gd name="T24" fmla="*/ 0 w 7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7"/>
                      <a:pt x="3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2" name="Freeform 199">
                <a:extLst>
                  <a:ext uri="{FF2B5EF4-FFF2-40B4-BE49-F238E27FC236}">
                    <a16:creationId xmlns:a16="http://schemas.microsoft.com/office/drawing/2014/main" id="{B3B6329F-B95C-449D-8798-D27BDCE34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901"/>
                <a:ext cx="10" cy="13"/>
              </a:xfrm>
              <a:custGeom>
                <a:avLst/>
                <a:gdLst>
                  <a:gd name="T0" fmla="*/ 13 w 6"/>
                  <a:gd name="T1" fmla="*/ 45 h 7"/>
                  <a:gd name="T2" fmla="*/ 22 w 6"/>
                  <a:gd name="T3" fmla="*/ 24 h 7"/>
                  <a:gd name="T4" fmla="*/ 28 w 6"/>
                  <a:gd name="T5" fmla="*/ 0 h 7"/>
                  <a:gd name="T6" fmla="*/ 28 w 6"/>
                  <a:gd name="T7" fmla="*/ 0 h 7"/>
                  <a:gd name="T8" fmla="*/ 8 w 6"/>
                  <a:gd name="T9" fmla="*/ 0 h 7"/>
                  <a:gd name="T10" fmla="*/ 8 w 6"/>
                  <a:gd name="T11" fmla="*/ 0 h 7"/>
                  <a:gd name="T12" fmla="*/ 5 w 6"/>
                  <a:gd name="T13" fmla="*/ 13 h 7"/>
                  <a:gd name="T14" fmla="*/ 0 w 6"/>
                  <a:gd name="T15" fmla="*/ 32 h 7"/>
                  <a:gd name="T16" fmla="*/ 13 w 6"/>
                  <a:gd name="T17" fmla="*/ 45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4" y="6"/>
                      <a:pt x="4" y="5"/>
                      <a:pt x="5" y="4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3" y="7"/>
                      <a:pt x="3" y="7"/>
                      <a:pt x="3" y="7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3" name="Freeform 200">
                <a:extLst>
                  <a:ext uri="{FF2B5EF4-FFF2-40B4-BE49-F238E27FC236}">
                    <a16:creationId xmlns:a16="http://schemas.microsoft.com/office/drawing/2014/main" id="{AA637895-FE55-42FF-8648-E772B1245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1903"/>
                <a:ext cx="11" cy="7"/>
              </a:xfrm>
              <a:custGeom>
                <a:avLst/>
                <a:gdLst>
                  <a:gd name="T0" fmla="*/ 0 w 6"/>
                  <a:gd name="T1" fmla="*/ 0 h 4"/>
                  <a:gd name="T2" fmla="*/ 7 w 6"/>
                  <a:gd name="T3" fmla="*/ 16 h 4"/>
                  <a:gd name="T4" fmla="*/ 13 w 6"/>
                  <a:gd name="T5" fmla="*/ 21 h 4"/>
                  <a:gd name="T6" fmla="*/ 37 w 6"/>
                  <a:gd name="T7" fmla="*/ 7 h 4"/>
                  <a:gd name="T8" fmla="*/ 31 w 6"/>
                  <a:gd name="T9" fmla="*/ 0 h 4"/>
                  <a:gd name="T10" fmla="*/ 24 w 6"/>
                  <a:gd name="T11" fmla="*/ 0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4" name="Freeform 201">
                <a:extLst>
                  <a:ext uri="{FF2B5EF4-FFF2-40B4-BE49-F238E27FC236}">
                    <a16:creationId xmlns:a16="http://schemas.microsoft.com/office/drawing/2014/main" id="{49FDDBAF-FCAB-420C-A8AF-3ECD6DA7F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815"/>
                <a:ext cx="14" cy="24"/>
              </a:xfrm>
              <a:custGeom>
                <a:avLst/>
                <a:gdLst>
                  <a:gd name="T0" fmla="*/ 33 w 8"/>
                  <a:gd name="T1" fmla="*/ 7 h 13"/>
                  <a:gd name="T2" fmla="*/ 7 w 8"/>
                  <a:gd name="T3" fmla="*/ 81 h 13"/>
                  <a:gd name="T4" fmla="*/ 28 w 8"/>
                  <a:gd name="T5" fmla="*/ 44 h 13"/>
                  <a:gd name="T6" fmla="*/ 37 w 8"/>
                  <a:gd name="T7" fmla="*/ 0 h 13"/>
                  <a:gd name="T8" fmla="*/ 33 w 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6" y="1"/>
                    </a:moveTo>
                    <a:cubicBezTo>
                      <a:pt x="3" y="3"/>
                      <a:pt x="0" y="10"/>
                      <a:pt x="1" y="13"/>
                    </a:cubicBezTo>
                    <a:cubicBezTo>
                      <a:pt x="4" y="13"/>
                      <a:pt x="4" y="10"/>
                      <a:pt x="5" y="7"/>
                    </a:cubicBezTo>
                    <a:cubicBezTo>
                      <a:pt x="6" y="5"/>
                      <a:pt x="8" y="2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5" name="Freeform 202">
                <a:extLst>
                  <a:ext uri="{FF2B5EF4-FFF2-40B4-BE49-F238E27FC236}">
                    <a16:creationId xmlns:a16="http://schemas.microsoft.com/office/drawing/2014/main" id="{72F17CB4-7A95-480F-9404-B798549BF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1610"/>
                <a:ext cx="7" cy="192"/>
              </a:xfrm>
              <a:custGeom>
                <a:avLst/>
                <a:gdLst>
                  <a:gd name="T0" fmla="*/ 12 w 4"/>
                  <a:gd name="T1" fmla="*/ 0 h 104"/>
                  <a:gd name="T2" fmla="*/ 21 w 4"/>
                  <a:gd name="T3" fmla="*/ 654 h 104"/>
                  <a:gd name="T4" fmla="*/ 12 w 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04">
                    <a:moveTo>
                      <a:pt x="2" y="0"/>
                    </a:moveTo>
                    <a:cubicBezTo>
                      <a:pt x="1" y="9"/>
                      <a:pt x="0" y="90"/>
                      <a:pt x="4" y="104"/>
                    </a:cubicBezTo>
                    <a:cubicBezTo>
                      <a:pt x="4" y="98"/>
                      <a:pt x="1" y="4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6" name="Freeform 203">
                <a:extLst>
                  <a:ext uri="{FF2B5EF4-FFF2-40B4-BE49-F238E27FC236}">
                    <a16:creationId xmlns:a16="http://schemas.microsoft.com/office/drawing/2014/main" id="{C804D522-987D-4CEC-A6CC-D6EA37236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660"/>
                <a:ext cx="50" cy="112"/>
              </a:xfrm>
              <a:custGeom>
                <a:avLst/>
                <a:gdLst>
                  <a:gd name="T0" fmla="*/ 143 w 29"/>
                  <a:gd name="T1" fmla="*/ 20 h 61"/>
                  <a:gd name="T2" fmla="*/ 143 w 29"/>
                  <a:gd name="T3" fmla="*/ 24 h 61"/>
                  <a:gd name="T4" fmla="*/ 128 w 29"/>
                  <a:gd name="T5" fmla="*/ 51 h 61"/>
                  <a:gd name="T6" fmla="*/ 5 w 29"/>
                  <a:gd name="T7" fmla="*/ 378 h 61"/>
                  <a:gd name="T8" fmla="*/ 9 w 29"/>
                  <a:gd name="T9" fmla="*/ 290 h 61"/>
                  <a:gd name="T10" fmla="*/ 66 w 29"/>
                  <a:gd name="T11" fmla="*/ 132 h 61"/>
                  <a:gd name="T12" fmla="*/ 134 w 29"/>
                  <a:gd name="T13" fmla="*/ 51 h 61"/>
                  <a:gd name="T14" fmla="*/ 143 w 29"/>
                  <a:gd name="T15" fmla="*/ 2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61">
                    <a:moveTo>
                      <a:pt x="28" y="3"/>
                    </a:moveTo>
                    <a:cubicBezTo>
                      <a:pt x="29" y="0"/>
                      <a:pt x="29" y="1"/>
                      <a:pt x="28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0" y="12"/>
                      <a:pt x="0" y="22"/>
                      <a:pt x="1" y="61"/>
                    </a:cubicBezTo>
                    <a:cubicBezTo>
                      <a:pt x="1" y="57"/>
                      <a:pt x="1" y="52"/>
                      <a:pt x="2" y="47"/>
                    </a:cubicBezTo>
                    <a:cubicBezTo>
                      <a:pt x="4" y="36"/>
                      <a:pt x="9" y="27"/>
                      <a:pt x="13" y="21"/>
                    </a:cubicBezTo>
                    <a:cubicBezTo>
                      <a:pt x="20" y="14"/>
                      <a:pt x="24" y="11"/>
                      <a:pt x="26" y="8"/>
                    </a:cubicBezTo>
                    <a:cubicBezTo>
                      <a:pt x="27" y="7"/>
                      <a:pt x="28" y="5"/>
                      <a:pt x="2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7" name="Freeform 204">
                <a:extLst>
                  <a:ext uri="{FF2B5EF4-FFF2-40B4-BE49-F238E27FC236}">
                    <a16:creationId xmlns:a16="http://schemas.microsoft.com/office/drawing/2014/main" id="{4C94AC99-9F37-45DF-9E22-75BEDF004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798"/>
                <a:ext cx="23" cy="6"/>
              </a:xfrm>
              <a:custGeom>
                <a:avLst/>
                <a:gdLst>
                  <a:gd name="T0" fmla="*/ 37 w 13"/>
                  <a:gd name="T1" fmla="*/ 16 h 3"/>
                  <a:gd name="T2" fmla="*/ 73 w 13"/>
                  <a:gd name="T3" fmla="*/ 0 h 3"/>
                  <a:gd name="T4" fmla="*/ 0 w 13"/>
                  <a:gd name="T5" fmla="*/ 24 h 3"/>
                  <a:gd name="T6" fmla="*/ 37 w 1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">
                    <a:moveTo>
                      <a:pt x="7" y="2"/>
                    </a:moveTo>
                    <a:cubicBezTo>
                      <a:pt x="10" y="1"/>
                      <a:pt x="12" y="1"/>
                      <a:pt x="13" y="0"/>
                    </a:cubicBezTo>
                    <a:cubicBezTo>
                      <a:pt x="11" y="0"/>
                      <a:pt x="3" y="2"/>
                      <a:pt x="0" y="3"/>
                    </a:cubicBezTo>
                    <a:cubicBezTo>
                      <a:pt x="2" y="3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0" name="Group 205">
              <a:extLst>
                <a:ext uri="{FF2B5EF4-FFF2-40B4-BE49-F238E27FC236}">
                  <a16:creationId xmlns:a16="http://schemas.microsoft.com/office/drawing/2014/main" id="{B5E77223-23DC-4728-B838-1AF953B4F7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7" y="1307"/>
              <a:ext cx="2139" cy="2229"/>
              <a:chOff x="1587" y="1307"/>
              <a:chExt cx="2139" cy="2229"/>
            </a:xfrm>
          </p:grpSpPr>
          <p:sp>
            <p:nvSpPr>
              <p:cNvPr id="38938" name="Freeform 206">
                <a:extLst>
                  <a:ext uri="{FF2B5EF4-FFF2-40B4-BE49-F238E27FC236}">
                    <a16:creationId xmlns:a16="http://schemas.microsoft.com/office/drawing/2014/main" id="{68292E71-A936-4F3C-97E7-8238B905B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826"/>
                <a:ext cx="17" cy="3"/>
              </a:xfrm>
              <a:custGeom>
                <a:avLst/>
                <a:gdLst>
                  <a:gd name="T0" fmla="*/ 0 w 10"/>
                  <a:gd name="T1" fmla="*/ 8 h 2"/>
                  <a:gd name="T2" fmla="*/ 41 w 10"/>
                  <a:gd name="T3" fmla="*/ 5 h 2"/>
                  <a:gd name="T4" fmla="*/ 49 w 10"/>
                  <a:gd name="T5" fmla="*/ 8 h 2"/>
                  <a:gd name="T6" fmla="*/ 29 w 10"/>
                  <a:gd name="T7" fmla="*/ 5 h 2"/>
                  <a:gd name="T8" fmla="*/ 0 w 10"/>
                  <a:gd name="T9" fmla="*/ 8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1" y="1"/>
                      <a:pt x="7" y="0"/>
                      <a:pt x="8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1"/>
                      <a:pt x="8" y="1"/>
                      <a:pt x="6" y="1"/>
                    </a:cubicBezTo>
                    <a:cubicBezTo>
                      <a:pt x="4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39" name="Freeform 207">
                <a:extLst>
                  <a:ext uri="{FF2B5EF4-FFF2-40B4-BE49-F238E27FC236}">
                    <a16:creationId xmlns:a16="http://schemas.microsoft.com/office/drawing/2014/main" id="{2407C2F6-9E77-4837-8CC3-0388347B5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824"/>
                <a:ext cx="29" cy="9"/>
              </a:xfrm>
              <a:custGeom>
                <a:avLst/>
                <a:gdLst>
                  <a:gd name="T0" fmla="*/ 9 w 17"/>
                  <a:gd name="T1" fmla="*/ 13 h 5"/>
                  <a:gd name="T2" fmla="*/ 84 w 17"/>
                  <a:gd name="T3" fmla="*/ 0 h 5"/>
                  <a:gd name="T4" fmla="*/ 15 w 17"/>
                  <a:gd name="T5" fmla="*/ 0 h 5"/>
                  <a:gd name="T6" fmla="*/ 0 w 17"/>
                  <a:gd name="T7" fmla="*/ 29 h 5"/>
                  <a:gd name="T8" fmla="*/ 9 w 17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2" y="2"/>
                    </a:moveTo>
                    <a:cubicBezTo>
                      <a:pt x="3" y="1"/>
                      <a:pt x="15" y="1"/>
                      <a:pt x="17" y="0"/>
                    </a:cubicBezTo>
                    <a:cubicBezTo>
                      <a:pt x="17" y="0"/>
                      <a:pt x="5" y="0"/>
                      <a:pt x="3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4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0" name="Freeform 208">
                <a:extLst>
                  <a:ext uri="{FF2B5EF4-FFF2-40B4-BE49-F238E27FC236}">
                    <a16:creationId xmlns:a16="http://schemas.microsoft.com/office/drawing/2014/main" id="{48678055-C0F3-4E09-A405-ADE421258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1704"/>
                <a:ext cx="17" cy="9"/>
              </a:xfrm>
              <a:custGeom>
                <a:avLst/>
                <a:gdLst>
                  <a:gd name="T0" fmla="*/ 9 w 10"/>
                  <a:gd name="T1" fmla="*/ 13 h 5"/>
                  <a:gd name="T2" fmla="*/ 49 w 10"/>
                  <a:gd name="T3" fmla="*/ 16 h 5"/>
                  <a:gd name="T4" fmla="*/ 20 w 10"/>
                  <a:gd name="T5" fmla="*/ 7 h 5"/>
                  <a:gd name="T6" fmla="*/ 0 w 10"/>
                  <a:gd name="T7" fmla="*/ 29 h 5"/>
                  <a:gd name="T8" fmla="*/ 9 w 10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2" y="2"/>
                    </a:moveTo>
                    <a:cubicBezTo>
                      <a:pt x="4" y="1"/>
                      <a:pt x="8" y="3"/>
                      <a:pt x="10" y="3"/>
                    </a:cubicBezTo>
                    <a:cubicBezTo>
                      <a:pt x="10" y="3"/>
                      <a:pt x="6" y="1"/>
                      <a:pt x="4" y="1"/>
                    </a:cubicBezTo>
                    <a:cubicBezTo>
                      <a:pt x="1" y="0"/>
                      <a:pt x="1" y="3"/>
                      <a:pt x="0" y="5"/>
                    </a:cubicBezTo>
                    <a:cubicBezTo>
                      <a:pt x="0" y="4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1" name="Freeform 209">
                <a:extLst>
                  <a:ext uri="{FF2B5EF4-FFF2-40B4-BE49-F238E27FC236}">
                    <a16:creationId xmlns:a16="http://schemas.microsoft.com/office/drawing/2014/main" id="{CB86433E-4D3D-4432-91CA-4E6F0AEBD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732"/>
                <a:ext cx="22" cy="9"/>
              </a:xfrm>
              <a:custGeom>
                <a:avLst/>
                <a:gdLst>
                  <a:gd name="T0" fmla="*/ 8 w 13"/>
                  <a:gd name="T1" fmla="*/ 13 h 5"/>
                  <a:gd name="T2" fmla="*/ 63 w 13"/>
                  <a:gd name="T3" fmla="*/ 0 h 5"/>
                  <a:gd name="T4" fmla="*/ 14 w 13"/>
                  <a:gd name="T5" fmla="*/ 0 h 5"/>
                  <a:gd name="T6" fmla="*/ 0 w 13"/>
                  <a:gd name="T7" fmla="*/ 29 h 5"/>
                  <a:gd name="T8" fmla="*/ 8 w 13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2" y="2"/>
                    </a:moveTo>
                    <a:cubicBezTo>
                      <a:pt x="3" y="1"/>
                      <a:pt x="11" y="0"/>
                      <a:pt x="13" y="0"/>
                    </a:cubicBezTo>
                    <a:cubicBezTo>
                      <a:pt x="13" y="0"/>
                      <a:pt x="5" y="0"/>
                      <a:pt x="3" y="0"/>
                    </a:cubicBezTo>
                    <a:cubicBezTo>
                      <a:pt x="0" y="0"/>
                      <a:pt x="0" y="3"/>
                      <a:pt x="0" y="5"/>
                    </a:cubicBezTo>
                    <a:cubicBezTo>
                      <a:pt x="0" y="4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2" name="Freeform 210">
                <a:extLst>
                  <a:ext uri="{FF2B5EF4-FFF2-40B4-BE49-F238E27FC236}">
                    <a16:creationId xmlns:a16="http://schemas.microsoft.com/office/drawing/2014/main" id="{5F30854A-5C57-4E9B-964B-E083DC7F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1853"/>
                <a:ext cx="29" cy="8"/>
              </a:xfrm>
              <a:custGeom>
                <a:avLst/>
                <a:gdLst>
                  <a:gd name="T0" fmla="*/ 9 w 17"/>
                  <a:gd name="T1" fmla="*/ 16 h 4"/>
                  <a:gd name="T2" fmla="*/ 84 w 17"/>
                  <a:gd name="T3" fmla="*/ 0 h 4"/>
                  <a:gd name="T4" fmla="*/ 9 w 17"/>
                  <a:gd name="T5" fmla="*/ 0 h 4"/>
                  <a:gd name="T6" fmla="*/ 0 w 17"/>
                  <a:gd name="T7" fmla="*/ 32 h 4"/>
                  <a:gd name="T8" fmla="*/ 9 w 17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2" y="2"/>
                    </a:moveTo>
                    <a:cubicBezTo>
                      <a:pt x="3" y="1"/>
                      <a:pt x="15" y="0"/>
                      <a:pt x="17" y="0"/>
                    </a:cubicBezTo>
                    <a:cubicBezTo>
                      <a:pt x="17" y="0"/>
                      <a:pt x="5" y="0"/>
                      <a:pt x="2" y="0"/>
                    </a:cubicBezTo>
                    <a:cubicBezTo>
                      <a:pt x="0" y="0"/>
                      <a:pt x="0" y="3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3" name="Freeform 211">
                <a:extLst>
                  <a:ext uri="{FF2B5EF4-FFF2-40B4-BE49-F238E27FC236}">
                    <a16:creationId xmlns:a16="http://schemas.microsoft.com/office/drawing/2014/main" id="{7B9B0428-FC5C-46A7-B8E8-001028307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1710"/>
                <a:ext cx="31" cy="48"/>
              </a:xfrm>
              <a:custGeom>
                <a:avLst/>
                <a:gdLst>
                  <a:gd name="T0" fmla="*/ 91 w 18"/>
                  <a:gd name="T1" fmla="*/ 144 h 26"/>
                  <a:gd name="T2" fmla="*/ 91 w 18"/>
                  <a:gd name="T3" fmla="*/ 13 h 26"/>
                  <a:gd name="T4" fmla="*/ 86 w 18"/>
                  <a:gd name="T5" fmla="*/ 7 h 26"/>
                  <a:gd name="T6" fmla="*/ 71 w 18"/>
                  <a:gd name="T7" fmla="*/ 0 h 26"/>
                  <a:gd name="T8" fmla="*/ 65 w 18"/>
                  <a:gd name="T9" fmla="*/ 89 h 26"/>
                  <a:gd name="T10" fmla="*/ 0 w 18"/>
                  <a:gd name="T11" fmla="*/ 140 h 26"/>
                  <a:gd name="T12" fmla="*/ 91 w 18"/>
                  <a:gd name="T13" fmla="*/ 14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18" y="23"/>
                    </a:moveTo>
                    <a:cubicBezTo>
                      <a:pt x="18" y="16"/>
                      <a:pt x="18" y="9"/>
                      <a:pt x="18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4"/>
                      <a:pt x="15" y="11"/>
                      <a:pt x="13" y="14"/>
                    </a:cubicBezTo>
                    <a:cubicBezTo>
                      <a:pt x="10" y="19"/>
                      <a:pt x="4" y="20"/>
                      <a:pt x="0" y="22"/>
                    </a:cubicBezTo>
                    <a:cubicBezTo>
                      <a:pt x="3" y="23"/>
                      <a:pt x="15" y="26"/>
                      <a:pt x="18" y="23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4" name="Freeform 212">
                <a:extLst>
                  <a:ext uri="{FF2B5EF4-FFF2-40B4-BE49-F238E27FC236}">
                    <a16:creationId xmlns:a16="http://schemas.microsoft.com/office/drawing/2014/main" id="{52289171-E448-4AF6-94A4-B5C20C670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1824"/>
                <a:ext cx="36" cy="22"/>
              </a:xfrm>
              <a:custGeom>
                <a:avLst/>
                <a:gdLst>
                  <a:gd name="T0" fmla="*/ 15 w 21"/>
                  <a:gd name="T1" fmla="*/ 73 h 12"/>
                  <a:gd name="T2" fmla="*/ 50 w 21"/>
                  <a:gd name="T3" fmla="*/ 68 h 12"/>
                  <a:gd name="T4" fmla="*/ 79 w 21"/>
                  <a:gd name="T5" fmla="*/ 73 h 12"/>
                  <a:gd name="T6" fmla="*/ 106 w 21"/>
                  <a:gd name="T7" fmla="*/ 0 h 12"/>
                  <a:gd name="T8" fmla="*/ 86 w 21"/>
                  <a:gd name="T9" fmla="*/ 31 h 12"/>
                  <a:gd name="T10" fmla="*/ 57 w 21"/>
                  <a:gd name="T11" fmla="*/ 57 h 12"/>
                  <a:gd name="T12" fmla="*/ 0 w 21"/>
                  <a:gd name="T13" fmla="*/ 57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2">
                    <a:moveTo>
                      <a:pt x="3" y="12"/>
                    </a:moveTo>
                    <a:cubicBezTo>
                      <a:pt x="5" y="12"/>
                      <a:pt x="8" y="11"/>
                      <a:pt x="10" y="11"/>
                    </a:cubicBezTo>
                    <a:cubicBezTo>
                      <a:pt x="12" y="11"/>
                      <a:pt x="14" y="12"/>
                      <a:pt x="16" y="12"/>
                    </a:cubicBezTo>
                    <a:cubicBezTo>
                      <a:pt x="18" y="11"/>
                      <a:pt x="20" y="3"/>
                      <a:pt x="21" y="0"/>
                    </a:cubicBezTo>
                    <a:cubicBezTo>
                      <a:pt x="19" y="1"/>
                      <a:pt x="18" y="4"/>
                      <a:pt x="17" y="5"/>
                    </a:cubicBezTo>
                    <a:cubicBezTo>
                      <a:pt x="15" y="8"/>
                      <a:pt x="14" y="9"/>
                      <a:pt x="11" y="9"/>
                    </a:cubicBezTo>
                    <a:cubicBezTo>
                      <a:pt x="7" y="10"/>
                      <a:pt x="3" y="11"/>
                      <a:pt x="0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5" name="Freeform 213">
                <a:extLst>
                  <a:ext uri="{FF2B5EF4-FFF2-40B4-BE49-F238E27FC236}">
                    <a16:creationId xmlns:a16="http://schemas.microsoft.com/office/drawing/2014/main" id="{9A1786D0-DF91-497D-9A0D-1DF6FEEAB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1857"/>
                <a:ext cx="34" cy="20"/>
              </a:xfrm>
              <a:custGeom>
                <a:avLst/>
                <a:gdLst>
                  <a:gd name="T0" fmla="*/ 5 w 20"/>
                  <a:gd name="T1" fmla="*/ 53 h 11"/>
                  <a:gd name="T2" fmla="*/ 41 w 20"/>
                  <a:gd name="T3" fmla="*/ 65 h 11"/>
                  <a:gd name="T4" fmla="*/ 70 w 20"/>
                  <a:gd name="T5" fmla="*/ 65 h 11"/>
                  <a:gd name="T6" fmla="*/ 83 w 20"/>
                  <a:gd name="T7" fmla="*/ 36 h 11"/>
                  <a:gd name="T8" fmla="*/ 99 w 20"/>
                  <a:gd name="T9" fmla="*/ 0 h 11"/>
                  <a:gd name="T10" fmla="*/ 54 w 20"/>
                  <a:gd name="T11" fmla="*/ 44 h 11"/>
                  <a:gd name="T12" fmla="*/ 0 w 20"/>
                  <a:gd name="T13" fmla="*/ 3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1" y="9"/>
                    </a:moveTo>
                    <a:cubicBezTo>
                      <a:pt x="2" y="11"/>
                      <a:pt x="6" y="10"/>
                      <a:pt x="8" y="11"/>
                    </a:cubicBezTo>
                    <a:cubicBezTo>
                      <a:pt x="10" y="11"/>
                      <a:pt x="12" y="11"/>
                      <a:pt x="14" y="11"/>
                    </a:cubicBezTo>
                    <a:cubicBezTo>
                      <a:pt x="17" y="10"/>
                      <a:pt x="16" y="8"/>
                      <a:pt x="17" y="6"/>
                    </a:cubicBezTo>
                    <a:cubicBezTo>
                      <a:pt x="18" y="4"/>
                      <a:pt x="20" y="2"/>
                      <a:pt x="20" y="0"/>
                    </a:cubicBezTo>
                    <a:cubicBezTo>
                      <a:pt x="17" y="2"/>
                      <a:pt x="16" y="6"/>
                      <a:pt x="11" y="7"/>
                    </a:cubicBezTo>
                    <a:cubicBezTo>
                      <a:pt x="9" y="8"/>
                      <a:pt x="1" y="9"/>
                      <a:pt x="0" y="6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6" name="Freeform 214">
                <a:extLst>
                  <a:ext uri="{FF2B5EF4-FFF2-40B4-BE49-F238E27FC236}">
                    <a16:creationId xmlns:a16="http://schemas.microsoft.com/office/drawing/2014/main" id="{48B7D98C-4074-43FD-9A98-C2AEC5879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804"/>
                <a:ext cx="21" cy="18"/>
              </a:xfrm>
              <a:custGeom>
                <a:avLst/>
                <a:gdLst>
                  <a:gd name="T0" fmla="*/ 58 w 12"/>
                  <a:gd name="T1" fmla="*/ 0 h 10"/>
                  <a:gd name="T2" fmla="*/ 28 w 12"/>
                  <a:gd name="T3" fmla="*/ 29 h 10"/>
                  <a:gd name="T4" fmla="*/ 0 w 12"/>
                  <a:gd name="T5" fmla="*/ 36 h 10"/>
                  <a:gd name="T6" fmla="*/ 16 w 12"/>
                  <a:gd name="T7" fmla="*/ 58 h 10"/>
                  <a:gd name="T8" fmla="*/ 58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1" y="0"/>
                    </a:moveTo>
                    <a:cubicBezTo>
                      <a:pt x="10" y="4"/>
                      <a:pt x="9" y="4"/>
                      <a:pt x="5" y="5"/>
                    </a:cubicBezTo>
                    <a:cubicBezTo>
                      <a:pt x="3" y="6"/>
                      <a:pt x="2" y="6"/>
                      <a:pt x="0" y="6"/>
                    </a:cubicBezTo>
                    <a:cubicBezTo>
                      <a:pt x="1" y="7"/>
                      <a:pt x="2" y="9"/>
                      <a:pt x="3" y="10"/>
                    </a:cubicBezTo>
                    <a:cubicBezTo>
                      <a:pt x="7" y="7"/>
                      <a:pt x="12" y="5"/>
                      <a:pt x="11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7" name="Freeform 215">
                <a:extLst>
                  <a:ext uri="{FF2B5EF4-FFF2-40B4-BE49-F238E27FC236}">
                    <a16:creationId xmlns:a16="http://schemas.microsoft.com/office/drawing/2014/main" id="{5C214EA0-C7C3-4492-BC46-38F20CC07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833"/>
                <a:ext cx="19" cy="22"/>
              </a:xfrm>
              <a:custGeom>
                <a:avLst/>
                <a:gdLst>
                  <a:gd name="T0" fmla="*/ 48 w 11"/>
                  <a:gd name="T1" fmla="*/ 0 h 12"/>
                  <a:gd name="T2" fmla="*/ 21 w 11"/>
                  <a:gd name="T3" fmla="*/ 31 h 12"/>
                  <a:gd name="T4" fmla="*/ 0 w 11"/>
                  <a:gd name="T5" fmla="*/ 20 h 12"/>
                  <a:gd name="T6" fmla="*/ 0 w 11"/>
                  <a:gd name="T7" fmla="*/ 20 h 12"/>
                  <a:gd name="T8" fmla="*/ 21 w 11"/>
                  <a:gd name="T9" fmla="*/ 73 h 12"/>
                  <a:gd name="T10" fmla="*/ 29 w 11"/>
                  <a:gd name="T11" fmla="*/ 51 h 12"/>
                  <a:gd name="T12" fmla="*/ 48 w 1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9" y="0"/>
                    </a:moveTo>
                    <a:cubicBezTo>
                      <a:pt x="10" y="4"/>
                      <a:pt x="7" y="5"/>
                      <a:pt x="4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3" y="9"/>
                      <a:pt x="4" y="12"/>
                    </a:cubicBezTo>
                    <a:cubicBezTo>
                      <a:pt x="4" y="10"/>
                      <a:pt x="5" y="9"/>
                      <a:pt x="6" y="8"/>
                    </a:cubicBezTo>
                    <a:cubicBezTo>
                      <a:pt x="8" y="5"/>
                      <a:pt x="11" y="4"/>
                      <a:pt x="9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8" name="Freeform 216">
                <a:extLst>
                  <a:ext uri="{FF2B5EF4-FFF2-40B4-BE49-F238E27FC236}">
                    <a16:creationId xmlns:a16="http://schemas.microsoft.com/office/drawing/2014/main" id="{6498532B-86D6-443C-A3A6-68E480123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1879"/>
                <a:ext cx="342" cy="307"/>
              </a:xfrm>
              <a:custGeom>
                <a:avLst/>
                <a:gdLst>
                  <a:gd name="T0" fmla="*/ 0 w 198"/>
                  <a:gd name="T1" fmla="*/ 733 h 167"/>
                  <a:gd name="T2" fmla="*/ 104 w 198"/>
                  <a:gd name="T3" fmla="*/ 831 h 167"/>
                  <a:gd name="T4" fmla="*/ 537 w 198"/>
                  <a:gd name="T5" fmla="*/ 1000 h 167"/>
                  <a:gd name="T6" fmla="*/ 763 w 198"/>
                  <a:gd name="T7" fmla="*/ 1037 h 167"/>
                  <a:gd name="T8" fmla="*/ 914 w 198"/>
                  <a:gd name="T9" fmla="*/ 1000 h 167"/>
                  <a:gd name="T10" fmla="*/ 993 w 198"/>
                  <a:gd name="T11" fmla="*/ 903 h 167"/>
                  <a:gd name="T12" fmla="*/ 1021 w 198"/>
                  <a:gd name="T13" fmla="*/ 721 h 167"/>
                  <a:gd name="T14" fmla="*/ 957 w 198"/>
                  <a:gd name="T15" fmla="*/ 347 h 167"/>
                  <a:gd name="T16" fmla="*/ 850 w 198"/>
                  <a:gd name="T17" fmla="*/ 7 h 167"/>
                  <a:gd name="T18" fmla="*/ 845 w 198"/>
                  <a:gd name="T19" fmla="*/ 7 h 167"/>
                  <a:gd name="T20" fmla="*/ 845 w 198"/>
                  <a:gd name="T21" fmla="*/ 13 h 167"/>
                  <a:gd name="T22" fmla="*/ 850 w 198"/>
                  <a:gd name="T23" fmla="*/ 37 h 167"/>
                  <a:gd name="T24" fmla="*/ 955 w 198"/>
                  <a:gd name="T25" fmla="*/ 347 h 167"/>
                  <a:gd name="T26" fmla="*/ 1012 w 198"/>
                  <a:gd name="T27" fmla="*/ 721 h 167"/>
                  <a:gd name="T28" fmla="*/ 985 w 198"/>
                  <a:gd name="T29" fmla="*/ 895 h 167"/>
                  <a:gd name="T30" fmla="*/ 914 w 198"/>
                  <a:gd name="T31" fmla="*/ 993 h 167"/>
                  <a:gd name="T32" fmla="*/ 763 w 198"/>
                  <a:gd name="T33" fmla="*/ 1024 h 167"/>
                  <a:gd name="T34" fmla="*/ 537 w 198"/>
                  <a:gd name="T35" fmla="*/ 987 h 167"/>
                  <a:gd name="T36" fmla="*/ 107 w 198"/>
                  <a:gd name="T37" fmla="*/ 825 h 167"/>
                  <a:gd name="T38" fmla="*/ 9 w 198"/>
                  <a:gd name="T39" fmla="*/ 726 h 167"/>
                  <a:gd name="T40" fmla="*/ 0 w 198"/>
                  <a:gd name="T41" fmla="*/ 726 h 167"/>
                  <a:gd name="T42" fmla="*/ 0 w 198"/>
                  <a:gd name="T43" fmla="*/ 733 h 1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98" h="167">
                    <a:moveTo>
                      <a:pt x="0" y="118"/>
                    </a:moveTo>
                    <a:cubicBezTo>
                      <a:pt x="7" y="126"/>
                      <a:pt x="14" y="131"/>
                      <a:pt x="20" y="134"/>
                    </a:cubicBezTo>
                    <a:cubicBezTo>
                      <a:pt x="42" y="145"/>
                      <a:pt x="71" y="153"/>
                      <a:pt x="104" y="161"/>
                    </a:cubicBezTo>
                    <a:cubicBezTo>
                      <a:pt x="121" y="165"/>
                      <a:pt x="135" y="167"/>
                      <a:pt x="148" y="167"/>
                    </a:cubicBezTo>
                    <a:cubicBezTo>
                      <a:pt x="160" y="167"/>
                      <a:pt x="170" y="165"/>
                      <a:pt x="177" y="161"/>
                    </a:cubicBezTo>
                    <a:cubicBezTo>
                      <a:pt x="184" y="158"/>
                      <a:pt x="189" y="152"/>
                      <a:pt x="193" y="145"/>
                    </a:cubicBezTo>
                    <a:cubicBezTo>
                      <a:pt x="196" y="137"/>
                      <a:pt x="198" y="127"/>
                      <a:pt x="198" y="116"/>
                    </a:cubicBezTo>
                    <a:cubicBezTo>
                      <a:pt x="198" y="99"/>
                      <a:pt x="194" y="78"/>
                      <a:pt x="186" y="56"/>
                    </a:cubicBezTo>
                    <a:cubicBezTo>
                      <a:pt x="177" y="24"/>
                      <a:pt x="165" y="1"/>
                      <a:pt x="165" y="1"/>
                    </a:cubicBezTo>
                    <a:cubicBezTo>
                      <a:pt x="165" y="1"/>
                      <a:pt x="165" y="0"/>
                      <a:pt x="164" y="1"/>
                    </a:cubicBezTo>
                    <a:cubicBezTo>
                      <a:pt x="164" y="1"/>
                      <a:pt x="163" y="2"/>
                      <a:pt x="164" y="2"/>
                    </a:cubicBezTo>
                    <a:cubicBezTo>
                      <a:pt x="164" y="2"/>
                      <a:pt x="164" y="3"/>
                      <a:pt x="165" y="6"/>
                    </a:cubicBezTo>
                    <a:cubicBezTo>
                      <a:pt x="169" y="14"/>
                      <a:pt x="177" y="32"/>
                      <a:pt x="185" y="56"/>
                    </a:cubicBezTo>
                    <a:cubicBezTo>
                      <a:pt x="192" y="79"/>
                      <a:pt x="196" y="99"/>
                      <a:pt x="196" y="116"/>
                    </a:cubicBezTo>
                    <a:cubicBezTo>
                      <a:pt x="196" y="127"/>
                      <a:pt x="194" y="136"/>
                      <a:pt x="191" y="144"/>
                    </a:cubicBezTo>
                    <a:cubicBezTo>
                      <a:pt x="188" y="151"/>
                      <a:pt x="183" y="157"/>
                      <a:pt x="177" y="160"/>
                    </a:cubicBezTo>
                    <a:cubicBezTo>
                      <a:pt x="169" y="163"/>
                      <a:pt x="160" y="165"/>
                      <a:pt x="148" y="165"/>
                    </a:cubicBezTo>
                    <a:cubicBezTo>
                      <a:pt x="135" y="165"/>
                      <a:pt x="121" y="163"/>
                      <a:pt x="104" y="159"/>
                    </a:cubicBezTo>
                    <a:cubicBezTo>
                      <a:pt x="71" y="151"/>
                      <a:pt x="42" y="143"/>
                      <a:pt x="21" y="133"/>
                    </a:cubicBezTo>
                    <a:cubicBezTo>
                      <a:pt x="15" y="130"/>
                      <a:pt x="8" y="124"/>
                      <a:pt x="2" y="117"/>
                    </a:cubicBezTo>
                    <a:cubicBezTo>
                      <a:pt x="2" y="117"/>
                      <a:pt x="1" y="117"/>
                      <a:pt x="0" y="117"/>
                    </a:cubicBezTo>
                    <a:cubicBezTo>
                      <a:pt x="0" y="117"/>
                      <a:pt x="0" y="118"/>
                      <a:pt x="0" y="1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9" name="Freeform 217">
                <a:extLst>
                  <a:ext uri="{FF2B5EF4-FFF2-40B4-BE49-F238E27FC236}">
                    <a16:creationId xmlns:a16="http://schemas.microsoft.com/office/drawing/2014/main" id="{FE0D760A-6107-453C-9896-93A0566EE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700"/>
                <a:ext cx="41" cy="58"/>
              </a:xfrm>
              <a:custGeom>
                <a:avLst/>
                <a:gdLst>
                  <a:gd name="T0" fmla="*/ 114 w 24"/>
                  <a:gd name="T1" fmla="*/ 32 h 31"/>
                  <a:gd name="T2" fmla="*/ 114 w 24"/>
                  <a:gd name="T3" fmla="*/ 24 h 31"/>
                  <a:gd name="T4" fmla="*/ 44 w 24"/>
                  <a:gd name="T5" fmla="*/ 0 h 31"/>
                  <a:gd name="T6" fmla="*/ 41 w 24"/>
                  <a:gd name="T7" fmla="*/ 0 h 31"/>
                  <a:gd name="T8" fmla="*/ 21 w 24"/>
                  <a:gd name="T9" fmla="*/ 21 h 31"/>
                  <a:gd name="T10" fmla="*/ 9 w 24"/>
                  <a:gd name="T11" fmla="*/ 60 h 31"/>
                  <a:gd name="T12" fmla="*/ 21 w 24"/>
                  <a:gd name="T13" fmla="*/ 92 h 31"/>
                  <a:gd name="T14" fmla="*/ 26 w 24"/>
                  <a:gd name="T15" fmla="*/ 92 h 31"/>
                  <a:gd name="T16" fmla="*/ 79 w 24"/>
                  <a:gd name="T17" fmla="*/ 112 h 31"/>
                  <a:gd name="T18" fmla="*/ 79 w 24"/>
                  <a:gd name="T19" fmla="*/ 105 h 31"/>
                  <a:gd name="T20" fmla="*/ 79 w 24"/>
                  <a:gd name="T21" fmla="*/ 97 h 31"/>
                  <a:gd name="T22" fmla="*/ 21 w 24"/>
                  <a:gd name="T23" fmla="*/ 97 h 31"/>
                  <a:gd name="T24" fmla="*/ 21 w 24"/>
                  <a:gd name="T25" fmla="*/ 105 h 31"/>
                  <a:gd name="T26" fmla="*/ 5 w 24"/>
                  <a:gd name="T27" fmla="*/ 120 h 31"/>
                  <a:gd name="T28" fmla="*/ 0 w 24"/>
                  <a:gd name="T29" fmla="*/ 150 h 31"/>
                  <a:gd name="T30" fmla="*/ 5 w 24"/>
                  <a:gd name="T31" fmla="*/ 181 h 31"/>
                  <a:gd name="T32" fmla="*/ 26 w 24"/>
                  <a:gd name="T33" fmla="*/ 204 h 31"/>
                  <a:gd name="T34" fmla="*/ 26 w 24"/>
                  <a:gd name="T35" fmla="*/ 204 h 31"/>
                  <a:gd name="T36" fmla="*/ 114 w 24"/>
                  <a:gd name="T37" fmla="*/ 204 h 31"/>
                  <a:gd name="T38" fmla="*/ 114 w 24"/>
                  <a:gd name="T39" fmla="*/ 204 h 31"/>
                  <a:gd name="T40" fmla="*/ 120 w 24"/>
                  <a:gd name="T41" fmla="*/ 196 h 31"/>
                  <a:gd name="T42" fmla="*/ 120 w 24"/>
                  <a:gd name="T43" fmla="*/ 97 h 31"/>
                  <a:gd name="T44" fmla="*/ 120 w 24"/>
                  <a:gd name="T45" fmla="*/ 32 h 31"/>
                  <a:gd name="T46" fmla="*/ 114 w 24"/>
                  <a:gd name="T47" fmla="*/ 24 h 31"/>
                  <a:gd name="T48" fmla="*/ 114 w 24"/>
                  <a:gd name="T49" fmla="*/ 32 h 31"/>
                  <a:gd name="T50" fmla="*/ 111 w 24"/>
                  <a:gd name="T51" fmla="*/ 32 h 31"/>
                  <a:gd name="T52" fmla="*/ 111 w 24"/>
                  <a:gd name="T53" fmla="*/ 97 h 31"/>
                  <a:gd name="T54" fmla="*/ 111 w 24"/>
                  <a:gd name="T55" fmla="*/ 196 h 31"/>
                  <a:gd name="T56" fmla="*/ 114 w 24"/>
                  <a:gd name="T57" fmla="*/ 196 h 31"/>
                  <a:gd name="T58" fmla="*/ 114 w 24"/>
                  <a:gd name="T59" fmla="*/ 189 h 31"/>
                  <a:gd name="T60" fmla="*/ 26 w 24"/>
                  <a:gd name="T61" fmla="*/ 189 h 31"/>
                  <a:gd name="T62" fmla="*/ 26 w 24"/>
                  <a:gd name="T63" fmla="*/ 196 h 31"/>
                  <a:gd name="T64" fmla="*/ 26 w 24"/>
                  <a:gd name="T65" fmla="*/ 189 h 31"/>
                  <a:gd name="T66" fmla="*/ 15 w 24"/>
                  <a:gd name="T67" fmla="*/ 178 h 31"/>
                  <a:gd name="T68" fmla="*/ 9 w 24"/>
                  <a:gd name="T69" fmla="*/ 150 h 31"/>
                  <a:gd name="T70" fmla="*/ 15 w 24"/>
                  <a:gd name="T71" fmla="*/ 125 h 31"/>
                  <a:gd name="T72" fmla="*/ 26 w 24"/>
                  <a:gd name="T73" fmla="*/ 112 h 31"/>
                  <a:gd name="T74" fmla="*/ 21 w 24"/>
                  <a:gd name="T75" fmla="*/ 105 h 31"/>
                  <a:gd name="T76" fmla="*/ 21 w 24"/>
                  <a:gd name="T77" fmla="*/ 112 h 31"/>
                  <a:gd name="T78" fmla="*/ 79 w 24"/>
                  <a:gd name="T79" fmla="*/ 112 h 31"/>
                  <a:gd name="T80" fmla="*/ 85 w 24"/>
                  <a:gd name="T81" fmla="*/ 105 h 31"/>
                  <a:gd name="T82" fmla="*/ 85 w 24"/>
                  <a:gd name="T83" fmla="*/ 97 h 31"/>
                  <a:gd name="T84" fmla="*/ 26 w 24"/>
                  <a:gd name="T85" fmla="*/ 77 h 31"/>
                  <a:gd name="T86" fmla="*/ 26 w 24"/>
                  <a:gd name="T87" fmla="*/ 84 h 31"/>
                  <a:gd name="T88" fmla="*/ 29 w 24"/>
                  <a:gd name="T89" fmla="*/ 77 h 31"/>
                  <a:gd name="T90" fmla="*/ 21 w 24"/>
                  <a:gd name="T91" fmla="*/ 60 h 31"/>
                  <a:gd name="T92" fmla="*/ 29 w 24"/>
                  <a:gd name="T93" fmla="*/ 24 h 31"/>
                  <a:gd name="T94" fmla="*/ 44 w 24"/>
                  <a:gd name="T95" fmla="*/ 13 h 31"/>
                  <a:gd name="T96" fmla="*/ 44 w 24"/>
                  <a:gd name="T97" fmla="*/ 7 h 31"/>
                  <a:gd name="T98" fmla="*/ 41 w 24"/>
                  <a:gd name="T99" fmla="*/ 13 h 31"/>
                  <a:gd name="T100" fmla="*/ 111 w 24"/>
                  <a:gd name="T101" fmla="*/ 39 h 31"/>
                  <a:gd name="T102" fmla="*/ 114 w 24"/>
                  <a:gd name="T103" fmla="*/ 32 h 31"/>
                  <a:gd name="T104" fmla="*/ 111 w 24"/>
                  <a:gd name="T105" fmla="*/ 32 h 31"/>
                  <a:gd name="T106" fmla="*/ 114 w 24"/>
                  <a:gd name="T107" fmla="*/ 32 h 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" h="31">
                    <a:moveTo>
                      <a:pt x="23" y="5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16" y="2"/>
                      <a:pt x="11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3"/>
                    </a:cubicBezTo>
                    <a:cubicBezTo>
                      <a:pt x="3" y="5"/>
                      <a:pt x="2" y="7"/>
                      <a:pt x="2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8" y="15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2" y="15"/>
                      <a:pt x="6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6"/>
                      <a:pt x="2" y="17"/>
                      <a:pt x="1" y="18"/>
                    </a:cubicBezTo>
                    <a:cubicBezTo>
                      <a:pt x="1" y="20"/>
                      <a:pt x="0" y="21"/>
                      <a:pt x="0" y="23"/>
                    </a:cubicBezTo>
                    <a:cubicBezTo>
                      <a:pt x="0" y="25"/>
                      <a:pt x="1" y="26"/>
                      <a:pt x="1" y="28"/>
                    </a:cubicBezTo>
                    <a:cubicBezTo>
                      <a:pt x="2" y="29"/>
                      <a:pt x="3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10" y="31"/>
                      <a:pt x="17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5"/>
                      <a:pt x="24" y="20"/>
                      <a:pt x="24" y="15"/>
                    </a:cubicBezTo>
                    <a:cubicBezTo>
                      <a:pt x="24" y="11"/>
                      <a:pt x="24" y="8"/>
                      <a:pt x="24" y="5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8"/>
                      <a:pt x="22" y="11"/>
                      <a:pt x="22" y="15"/>
                    </a:cubicBezTo>
                    <a:cubicBezTo>
                      <a:pt x="22" y="20"/>
                      <a:pt x="22" y="25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17" y="29"/>
                      <a:pt x="11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8"/>
                      <a:pt x="4" y="28"/>
                      <a:pt x="3" y="27"/>
                    </a:cubicBezTo>
                    <a:cubicBezTo>
                      <a:pt x="3" y="26"/>
                      <a:pt x="2" y="24"/>
                      <a:pt x="2" y="23"/>
                    </a:cubicBezTo>
                    <a:cubicBezTo>
                      <a:pt x="2" y="22"/>
                      <a:pt x="2" y="20"/>
                      <a:pt x="3" y="19"/>
                    </a:cubicBezTo>
                    <a:cubicBezTo>
                      <a:pt x="3" y="18"/>
                      <a:pt x="4" y="18"/>
                      <a:pt x="5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7" y="17"/>
                      <a:pt x="12" y="17"/>
                      <a:pt x="16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6"/>
                      <a:pt x="17" y="15"/>
                      <a:pt x="17" y="15"/>
                    </a:cubicBezTo>
                    <a:cubicBezTo>
                      <a:pt x="17" y="15"/>
                      <a:pt x="8" y="13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4" y="10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ubicBezTo>
                      <a:pt x="6" y="3"/>
                      <a:pt x="7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3"/>
                      <a:pt x="16" y="4"/>
                      <a:pt x="22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0" name="Freeform 218">
                <a:extLst>
                  <a:ext uri="{FF2B5EF4-FFF2-40B4-BE49-F238E27FC236}">
                    <a16:creationId xmlns:a16="http://schemas.microsoft.com/office/drawing/2014/main" id="{B0D98339-D7BD-44B5-A7FE-6DC86FA2B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588"/>
                <a:ext cx="66" cy="20"/>
              </a:xfrm>
              <a:custGeom>
                <a:avLst/>
                <a:gdLst>
                  <a:gd name="T0" fmla="*/ 5 w 38"/>
                  <a:gd name="T1" fmla="*/ 36 h 11"/>
                  <a:gd name="T2" fmla="*/ 9 w 38"/>
                  <a:gd name="T3" fmla="*/ 36 h 11"/>
                  <a:gd name="T4" fmla="*/ 9 w 38"/>
                  <a:gd name="T5" fmla="*/ 29 h 11"/>
                  <a:gd name="T6" fmla="*/ 36 w 38"/>
                  <a:gd name="T7" fmla="*/ 16 h 11"/>
                  <a:gd name="T8" fmla="*/ 99 w 38"/>
                  <a:gd name="T9" fmla="*/ 13 h 11"/>
                  <a:gd name="T10" fmla="*/ 163 w 38"/>
                  <a:gd name="T11" fmla="*/ 16 h 11"/>
                  <a:gd name="T12" fmla="*/ 184 w 38"/>
                  <a:gd name="T13" fmla="*/ 29 h 11"/>
                  <a:gd name="T14" fmla="*/ 189 w 38"/>
                  <a:gd name="T15" fmla="*/ 29 h 11"/>
                  <a:gd name="T16" fmla="*/ 189 w 38"/>
                  <a:gd name="T17" fmla="*/ 36 h 11"/>
                  <a:gd name="T18" fmla="*/ 189 w 38"/>
                  <a:gd name="T19" fmla="*/ 36 h 11"/>
                  <a:gd name="T20" fmla="*/ 156 w 38"/>
                  <a:gd name="T21" fmla="*/ 49 h 11"/>
                  <a:gd name="T22" fmla="*/ 99 w 38"/>
                  <a:gd name="T23" fmla="*/ 53 h 11"/>
                  <a:gd name="T24" fmla="*/ 30 w 38"/>
                  <a:gd name="T25" fmla="*/ 49 h 11"/>
                  <a:gd name="T26" fmla="*/ 9 w 38"/>
                  <a:gd name="T27" fmla="*/ 44 h 11"/>
                  <a:gd name="T28" fmla="*/ 9 w 38"/>
                  <a:gd name="T29" fmla="*/ 36 h 11"/>
                  <a:gd name="T30" fmla="*/ 9 w 38"/>
                  <a:gd name="T31" fmla="*/ 36 h 11"/>
                  <a:gd name="T32" fmla="*/ 5 w 38"/>
                  <a:gd name="T33" fmla="*/ 36 h 11"/>
                  <a:gd name="T34" fmla="*/ 0 w 38"/>
                  <a:gd name="T35" fmla="*/ 36 h 11"/>
                  <a:gd name="T36" fmla="*/ 0 w 38"/>
                  <a:gd name="T37" fmla="*/ 44 h 11"/>
                  <a:gd name="T38" fmla="*/ 36 w 38"/>
                  <a:gd name="T39" fmla="*/ 60 h 11"/>
                  <a:gd name="T40" fmla="*/ 99 w 38"/>
                  <a:gd name="T41" fmla="*/ 65 h 11"/>
                  <a:gd name="T42" fmla="*/ 168 w 38"/>
                  <a:gd name="T43" fmla="*/ 60 h 11"/>
                  <a:gd name="T44" fmla="*/ 189 w 38"/>
                  <a:gd name="T45" fmla="*/ 49 h 11"/>
                  <a:gd name="T46" fmla="*/ 193 w 38"/>
                  <a:gd name="T47" fmla="*/ 44 h 11"/>
                  <a:gd name="T48" fmla="*/ 200 w 38"/>
                  <a:gd name="T49" fmla="*/ 36 h 11"/>
                  <a:gd name="T50" fmla="*/ 193 w 38"/>
                  <a:gd name="T51" fmla="*/ 24 h 11"/>
                  <a:gd name="T52" fmla="*/ 156 w 38"/>
                  <a:gd name="T53" fmla="*/ 7 h 11"/>
                  <a:gd name="T54" fmla="*/ 99 w 38"/>
                  <a:gd name="T55" fmla="*/ 0 h 11"/>
                  <a:gd name="T56" fmla="*/ 30 w 38"/>
                  <a:gd name="T57" fmla="*/ 13 h 11"/>
                  <a:gd name="T58" fmla="*/ 5 w 38"/>
                  <a:gd name="T59" fmla="*/ 16 h 11"/>
                  <a:gd name="T60" fmla="*/ 0 w 38"/>
                  <a:gd name="T61" fmla="*/ 24 h 11"/>
                  <a:gd name="T62" fmla="*/ 0 w 38"/>
                  <a:gd name="T63" fmla="*/ 36 h 11"/>
                  <a:gd name="T64" fmla="*/ 5 w 38"/>
                  <a:gd name="T65" fmla="*/ 36 h 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4"/>
                      <a:pt x="7" y="3"/>
                    </a:cubicBezTo>
                    <a:cubicBezTo>
                      <a:pt x="10" y="3"/>
                      <a:pt x="14" y="2"/>
                      <a:pt x="19" y="2"/>
                    </a:cubicBezTo>
                    <a:cubicBezTo>
                      <a:pt x="24" y="2"/>
                      <a:pt x="28" y="3"/>
                      <a:pt x="31" y="3"/>
                    </a:cubicBezTo>
                    <a:cubicBezTo>
                      <a:pt x="33" y="4"/>
                      <a:pt x="34" y="4"/>
                      <a:pt x="35" y="5"/>
                    </a:cubicBezTo>
                    <a:cubicBezTo>
                      <a:pt x="35" y="5"/>
                      <a:pt x="35" y="5"/>
                      <a:pt x="36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7"/>
                      <a:pt x="33" y="8"/>
                      <a:pt x="30" y="8"/>
                    </a:cubicBezTo>
                    <a:cubicBezTo>
                      <a:pt x="27" y="9"/>
                      <a:pt x="23" y="9"/>
                      <a:pt x="19" y="9"/>
                    </a:cubicBezTo>
                    <a:cubicBezTo>
                      <a:pt x="14" y="9"/>
                      <a:pt x="9" y="9"/>
                      <a:pt x="6" y="8"/>
                    </a:cubicBezTo>
                    <a:cubicBezTo>
                      <a:pt x="5" y="8"/>
                      <a:pt x="3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9"/>
                      <a:pt x="4" y="9"/>
                      <a:pt x="7" y="10"/>
                    </a:cubicBezTo>
                    <a:cubicBezTo>
                      <a:pt x="10" y="11"/>
                      <a:pt x="14" y="11"/>
                      <a:pt x="19" y="11"/>
                    </a:cubicBezTo>
                    <a:cubicBezTo>
                      <a:pt x="24" y="11"/>
                      <a:pt x="28" y="11"/>
                      <a:pt x="32" y="10"/>
                    </a:cubicBezTo>
                    <a:cubicBezTo>
                      <a:pt x="33" y="9"/>
                      <a:pt x="35" y="9"/>
                      <a:pt x="36" y="8"/>
                    </a:cubicBezTo>
                    <a:cubicBezTo>
                      <a:pt x="36" y="8"/>
                      <a:pt x="37" y="8"/>
                      <a:pt x="37" y="7"/>
                    </a:cubicBezTo>
                    <a:cubicBezTo>
                      <a:pt x="37" y="7"/>
                      <a:pt x="38" y="6"/>
                      <a:pt x="38" y="6"/>
                    </a:cubicBezTo>
                    <a:cubicBezTo>
                      <a:pt x="38" y="5"/>
                      <a:pt x="37" y="5"/>
                      <a:pt x="37" y="4"/>
                    </a:cubicBezTo>
                    <a:cubicBezTo>
                      <a:pt x="36" y="3"/>
                      <a:pt x="33" y="2"/>
                      <a:pt x="30" y="1"/>
                    </a:cubicBezTo>
                    <a:cubicBezTo>
                      <a:pt x="27" y="1"/>
                      <a:pt x="23" y="0"/>
                      <a:pt x="19" y="0"/>
                    </a:cubicBezTo>
                    <a:cubicBezTo>
                      <a:pt x="14" y="0"/>
                      <a:pt x="9" y="1"/>
                      <a:pt x="6" y="2"/>
                    </a:cubicBezTo>
                    <a:cubicBezTo>
                      <a:pt x="4" y="2"/>
                      <a:pt x="3" y="2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1" name="Freeform 219">
                <a:extLst>
                  <a:ext uri="{FF2B5EF4-FFF2-40B4-BE49-F238E27FC236}">
                    <a16:creationId xmlns:a16="http://schemas.microsoft.com/office/drawing/2014/main" id="{827A7A10-EFE4-4E02-98F3-F809692AE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594"/>
                <a:ext cx="50" cy="11"/>
              </a:xfrm>
              <a:custGeom>
                <a:avLst/>
                <a:gdLst>
                  <a:gd name="T0" fmla="*/ 5 w 29"/>
                  <a:gd name="T1" fmla="*/ 20 h 6"/>
                  <a:gd name="T2" fmla="*/ 5 w 29"/>
                  <a:gd name="T3" fmla="*/ 20 h 6"/>
                  <a:gd name="T4" fmla="*/ 5 w 29"/>
                  <a:gd name="T5" fmla="*/ 20 h 6"/>
                  <a:gd name="T6" fmla="*/ 29 w 29"/>
                  <a:gd name="T7" fmla="*/ 7 h 6"/>
                  <a:gd name="T8" fmla="*/ 78 w 29"/>
                  <a:gd name="T9" fmla="*/ 7 h 6"/>
                  <a:gd name="T10" fmla="*/ 122 w 29"/>
                  <a:gd name="T11" fmla="*/ 7 h 6"/>
                  <a:gd name="T12" fmla="*/ 140 w 29"/>
                  <a:gd name="T13" fmla="*/ 13 h 6"/>
                  <a:gd name="T14" fmla="*/ 143 w 29"/>
                  <a:gd name="T15" fmla="*/ 20 h 6"/>
                  <a:gd name="T16" fmla="*/ 143 w 29"/>
                  <a:gd name="T17" fmla="*/ 20 h 6"/>
                  <a:gd name="T18" fmla="*/ 143 w 29"/>
                  <a:gd name="T19" fmla="*/ 20 h 6"/>
                  <a:gd name="T20" fmla="*/ 119 w 29"/>
                  <a:gd name="T21" fmla="*/ 24 h 6"/>
                  <a:gd name="T22" fmla="*/ 78 w 29"/>
                  <a:gd name="T23" fmla="*/ 31 h 6"/>
                  <a:gd name="T24" fmla="*/ 28 w 29"/>
                  <a:gd name="T25" fmla="*/ 24 h 6"/>
                  <a:gd name="T26" fmla="*/ 9 w 29"/>
                  <a:gd name="T27" fmla="*/ 20 h 6"/>
                  <a:gd name="T28" fmla="*/ 5 w 29"/>
                  <a:gd name="T29" fmla="*/ 20 h 6"/>
                  <a:gd name="T30" fmla="*/ 5 w 29"/>
                  <a:gd name="T31" fmla="*/ 20 h 6"/>
                  <a:gd name="T32" fmla="*/ 5 w 29"/>
                  <a:gd name="T33" fmla="*/ 20 h 6"/>
                  <a:gd name="T34" fmla="*/ 0 w 29"/>
                  <a:gd name="T35" fmla="*/ 20 h 6"/>
                  <a:gd name="T36" fmla="*/ 5 w 29"/>
                  <a:gd name="T37" fmla="*/ 24 h 6"/>
                  <a:gd name="T38" fmla="*/ 29 w 29"/>
                  <a:gd name="T39" fmla="*/ 31 h 6"/>
                  <a:gd name="T40" fmla="*/ 78 w 29"/>
                  <a:gd name="T41" fmla="*/ 37 h 6"/>
                  <a:gd name="T42" fmla="*/ 128 w 29"/>
                  <a:gd name="T43" fmla="*/ 31 h 6"/>
                  <a:gd name="T44" fmla="*/ 143 w 29"/>
                  <a:gd name="T45" fmla="*/ 24 h 6"/>
                  <a:gd name="T46" fmla="*/ 148 w 29"/>
                  <a:gd name="T47" fmla="*/ 24 h 6"/>
                  <a:gd name="T48" fmla="*/ 148 w 29"/>
                  <a:gd name="T49" fmla="*/ 20 h 6"/>
                  <a:gd name="T50" fmla="*/ 148 w 29"/>
                  <a:gd name="T51" fmla="*/ 13 h 6"/>
                  <a:gd name="T52" fmla="*/ 122 w 29"/>
                  <a:gd name="T53" fmla="*/ 0 h 6"/>
                  <a:gd name="T54" fmla="*/ 78 w 29"/>
                  <a:gd name="T55" fmla="*/ 0 h 6"/>
                  <a:gd name="T56" fmla="*/ 28 w 29"/>
                  <a:gd name="T57" fmla="*/ 0 h 6"/>
                  <a:gd name="T58" fmla="*/ 9 w 29"/>
                  <a:gd name="T59" fmla="*/ 7 h 6"/>
                  <a:gd name="T60" fmla="*/ 5 w 29"/>
                  <a:gd name="T61" fmla="*/ 13 h 6"/>
                  <a:gd name="T62" fmla="*/ 0 w 29"/>
                  <a:gd name="T63" fmla="*/ 20 h 6"/>
                  <a:gd name="T64" fmla="*/ 5 w 29"/>
                  <a:gd name="T65" fmla="*/ 20 h 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" h="6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6" y="1"/>
                    </a:cubicBezTo>
                    <a:cubicBezTo>
                      <a:pt x="8" y="1"/>
                      <a:pt x="11" y="1"/>
                      <a:pt x="15" y="1"/>
                    </a:cubicBezTo>
                    <a:cubicBezTo>
                      <a:pt x="18" y="1"/>
                      <a:pt x="22" y="1"/>
                      <a:pt x="24" y="1"/>
                    </a:cubicBezTo>
                    <a:cubicBezTo>
                      <a:pt x="26" y="2"/>
                      <a:pt x="27" y="2"/>
                      <a:pt x="27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6" y="4"/>
                      <a:pt x="23" y="4"/>
                    </a:cubicBezTo>
                    <a:cubicBezTo>
                      <a:pt x="21" y="5"/>
                      <a:pt x="18" y="5"/>
                      <a:pt x="15" y="5"/>
                    </a:cubicBezTo>
                    <a:cubicBezTo>
                      <a:pt x="11" y="5"/>
                      <a:pt x="7" y="5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3" y="5"/>
                      <a:pt x="6" y="5"/>
                    </a:cubicBezTo>
                    <a:cubicBezTo>
                      <a:pt x="8" y="6"/>
                      <a:pt x="11" y="6"/>
                      <a:pt x="15" y="6"/>
                    </a:cubicBezTo>
                    <a:cubicBezTo>
                      <a:pt x="18" y="6"/>
                      <a:pt x="22" y="6"/>
                      <a:pt x="25" y="5"/>
                    </a:cubicBezTo>
                    <a:cubicBezTo>
                      <a:pt x="26" y="5"/>
                      <a:pt x="27" y="5"/>
                      <a:pt x="28" y="4"/>
                    </a:cubicBezTo>
                    <a:cubicBezTo>
                      <a:pt x="28" y="4"/>
                      <a:pt x="28" y="4"/>
                      <a:pt x="29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1"/>
                      <a:pt x="26" y="1"/>
                      <a:pt x="24" y="0"/>
                    </a:cubicBezTo>
                    <a:cubicBezTo>
                      <a:pt x="21" y="0"/>
                      <a:pt x="18" y="0"/>
                      <a:pt x="15" y="0"/>
                    </a:cubicBezTo>
                    <a:cubicBezTo>
                      <a:pt x="11" y="0"/>
                      <a:pt x="7" y="0"/>
                      <a:pt x="5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2" name="Freeform 220">
                <a:extLst>
                  <a:ext uri="{FF2B5EF4-FFF2-40B4-BE49-F238E27FC236}">
                    <a16:creationId xmlns:a16="http://schemas.microsoft.com/office/drawing/2014/main" id="{8878C451-40C9-4251-98D7-4111BA766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767"/>
                <a:ext cx="5" cy="22"/>
              </a:xfrm>
              <a:custGeom>
                <a:avLst/>
                <a:gdLst>
                  <a:gd name="T0" fmla="*/ 0 w 3"/>
                  <a:gd name="T1" fmla="*/ 13 h 12"/>
                  <a:gd name="T2" fmla="*/ 5 w 3"/>
                  <a:gd name="T3" fmla="*/ 20 h 12"/>
                  <a:gd name="T4" fmla="*/ 5 w 3"/>
                  <a:gd name="T5" fmla="*/ 37 h 12"/>
                  <a:gd name="T6" fmla="*/ 5 w 3"/>
                  <a:gd name="T7" fmla="*/ 68 h 12"/>
                  <a:gd name="T8" fmla="*/ 5 w 3"/>
                  <a:gd name="T9" fmla="*/ 73 h 12"/>
                  <a:gd name="T10" fmla="*/ 13 w 3"/>
                  <a:gd name="T11" fmla="*/ 68 h 12"/>
                  <a:gd name="T12" fmla="*/ 13 w 3"/>
                  <a:gd name="T13" fmla="*/ 37 h 12"/>
                  <a:gd name="T14" fmla="*/ 13 w 3"/>
                  <a:gd name="T15" fmla="*/ 20 h 12"/>
                  <a:gd name="T16" fmla="*/ 8 w 3"/>
                  <a:gd name="T17" fmla="*/ 7 h 12"/>
                  <a:gd name="T18" fmla="*/ 5 w 3"/>
                  <a:gd name="T19" fmla="*/ 0 h 12"/>
                  <a:gd name="T20" fmla="*/ 0 w 3"/>
                  <a:gd name="T21" fmla="*/ 13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0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8"/>
                      <a:pt x="1" y="9"/>
                      <a:pt x="1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2" y="12"/>
                      <a:pt x="2" y="12"/>
                      <a:pt x="3" y="11"/>
                    </a:cubicBezTo>
                    <a:cubicBezTo>
                      <a:pt x="3" y="10"/>
                      <a:pt x="3" y="8"/>
                      <a:pt x="3" y="6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3" name="Freeform 221">
                <a:extLst>
                  <a:ext uri="{FF2B5EF4-FFF2-40B4-BE49-F238E27FC236}">
                    <a16:creationId xmlns:a16="http://schemas.microsoft.com/office/drawing/2014/main" id="{34DC4AF9-EFB4-4D29-BEE2-BECC4FE50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708"/>
                <a:ext cx="38" cy="83"/>
              </a:xfrm>
              <a:custGeom>
                <a:avLst/>
                <a:gdLst>
                  <a:gd name="T0" fmla="*/ 28 w 22"/>
                  <a:gd name="T1" fmla="*/ 275 h 45"/>
                  <a:gd name="T2" fmla="*/ 9 w 22"/>
                  <a:gd name="T3" fmla="*/ 142 h 45"/>
                  <a:gd name="T4" fmla="*/ 78 w 22"/>
                  <a:gd name="T5" fmla="*/ 13 h 45"/>
                  <a:gd name="T6" fmla="*/ 98 w 22"/>
                  <a:gd name="T7" fmla="*/ 24 h 45"/>
                  <a:gd name="T8" fmla="*/ 98 w 22"/>
                  <a:gd name="T9" fmla="*/ 24 h 45"/>
                  <a:gd name="T10" fmla="*/ 104 w 22"/>
                  <a:gd name="T11" fmla="*/ 31 h 45"/>
                  <a:gd name="T12" fmla="*/ 104 w 22"/>
                  <a:gd name="T13" fmla="*/ 31 h 45"/>
                  <a:gd name="T14" fmla="*/ 107 w 22"/>
                  <a:gd name="T15" fmla="*/ 31 h 45"/>
                  <a:gd name="T16" fmla="*/ 104 w 22"/>
                  <a:gd name="T17" fmla="*/ 31 h 45"/>
                  <a:gd name="T18" fmla="*/ 104 w 22"/>
                  <a:gd name="T19" fmla="*/ 31 h 45"/>
                  <a:gd name="T20" fmla="*/ 107 w 22"/>
                  <a:gd name="T21" fmla="*/ 31 h 45"/>
                  <a:gd name="T22" fmla="*/ 104 w 22"/>
                  <a:gd name="T23" fmla="*/ 31 h 45"/>
                  <a:gd name="T24" fmla="*/ 107 w 22"/>
                  <a:gd name="T25" fmla="*/ 31 h 45"/>
                  <a:gd name="T26" fmla="*/ 104 w 22"/>
                  <a:gd name="T27" fmla="*/ 24 h 45"/>
                  <a:gd name="T28" fmla="*/ 104 w 22"/>
                  <a:gd name="T29" fmla="*/ 31 h 45"/>
                  <a:gd name="T30" fmla="*/ 107 w 22"/>
                  <a:gd name="T31" fmla="*/ 31 h 45"/>
                  <a:gd name="T32" fmla="*/ 104 w 22"/>
                  <a:gd name="T33" fmla="*/ 24 h 45"/>
                  <a:gd name="T34" fmla="*/ 107 w 22"/>
                  <a:gd name="T35" fmla="*/ 37 h 45"/>
                  <a:gd name="T36" fmla="*/ 114 w 22"/>
                  <a:gd name="T37" fmla="*/ 31 h 45"/>
                  <a:gd name="T38" fmla="*/ 114 w 22"/>
                  <a:gd name="T39" fmla="*/ 31 h 45"/>
                  <a:gd name="T40" fmla="*/ 107 w 22"/>
                  <a:gd name="T41" fmla="*/ 20 h 45"/>
                  <a:gd name="T42" fmla="*/ 104 w 22"/>
                  <a:gd name="T43" fmla="*/ 20 h 45"/>
                  <a:gd name="T44" fmla="*/ 107 w 22"/>
                  <a:gd name="T45" fmla="*/ 20 h 45"/>
                  <a:gd name="T46" fmla="*/ 78 w 22"/>
                  <a:gd name="T47" fmla="*/ 0 h 45"/>
                  <a:gd name="T48" fmla="*/ 28 w 22"/>
                  <a:gd name="T49" fmla="*/ 37 h 45"/>
                  <a:gd name="T50" fmla="*/ 0 w 22"/>
                  <a:gd name="T51" fmla="*/ 142 h 45"/>
                  <a:gd name="T52" fmla="*/ 16 w 22"/>
                  <a:gd name="T53" fmla="*/ 275 h 45"/>
                  <a:gd name="T54" fmla="*/ 28 w 22"/>
                  <a:gd name="T55" fmla="*/ 282 h 45"/>
                  <a:gd name="T56" fmla="*/ 28 w 22"/>
                  <a:gd name="T57" fmla="*/ 275 h 4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2" h="45">
                    <a:moveTo>
                      <a:pt x="5" y="44"/>
                    </a:moveTo>
                    <a:cubicBezTo>
                      <a:pt x="3" y="35"/>
                      <a:pt x="2" y="29"/>
                      <a:pt x="2" y="23"/>
                    </a:cubicBezTo>
                    <a:cubicBezTo>
                      <a:pt x="2" y="7"/>
                      <a:pt x="10" y="3"/>
                      <a:pt x="15" y="2"/>
                    </a:cubicBezTo>
                    <a:cubicBezTo>
                      <a:pt x="17" y="2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1" y="6"/>
                    </a:cubicBezTo>
                    <a:cubicBezTo>
                      <a:pt x="21" y="6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1"/>
                      <a:pt x="18" y="0"/>
                      <a:pt x="15" y="0"/>
                    </a:cubicBezTo>
                    <a:cubicBezTo>
                      <a:pt x="12" y="0"/>
                      <a:pt x="8" y="2"/>
                      <a:pt x="5" y="6"/>
                    </a:cubicBezTo>
                    <a:cubicBezTo>
                      <a:pt x="2" y="9"/>
                      <a:pt x="0" y="15"/>
                      <a:pt x="0" y="23"/>
                    </a:cubicBezTo>
                    <a:cubicBezTo>
                      <a:pt x="0" y="29"/>
                      <a:pt x="1" y="36"/>
                      <a:pt x="3" y="44"/>
                    </a:cubicBezTo>
                    <a:cubicBezTo>
                      <a:pt x="4" y="45"/>
                      <a:pt x="4" y="45"/>
                      <a:pt x="5" y="45"/>
                    </a:cubicBezTo>
                    <a:cubicBezTo>
                      <a:pt x="5" y="45"/>
                      <a:pt x="6" y="44"/>
                      <a:pt x="5" y="4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4" name="Freeform 222">
                <a:extLst>
                  <a:ext uri="{FF2B5EF4-FFF2-40B4-BE49-F238E27FC236}">
                    <a16:creationId xmlns:a16="http://schemas.microsoft.com/office/drawing/2014/main" id="{72D5FF25-704D-4BB5-A2C1-2207516F5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769"/>
                <a:ext cx="35" cy="22"/>
              </a:xfrm>
              <a:custGeom>
                <a:avLst/>
                <a:gdLst>
                  <a:gd name="T0" fmla="*/ 12 w 20"/>
                  <a:gd name="T1" fmla="*/ 57 h 12"/>
                  <a:gd name="T2" fmla="*/ 12 w 20"/>
                  <a:gd name="T3" fmla="*/ 61 h 12"/>
                  <a:gd name="T4" fmla="*/ 98 w 20"/>
                  <a:gd name="T5" fmla="*/ 73 h 12"/>
                  <a:gd name="T6" fmla="*/ 102 w 20"/>
                  <a:gd name="T7" fmla="*/ 73 h 12"/>
                  <a:gd name="T8" fmla="*/ 102 w 20"/>
                  <a:gd name="T9" fmla="*/ 68 h 12"/>
                  <a:gd name="T10" fmla="*/ 107 w 20"/>
                  <a:gd name="T11" fmla="*/ 7 h 12"/>
                  <a:gd name="T12" fmla="*/ 107 w 20"/>
                  <a:gd name="T13" fmla="*/ 0 h 12"/>
                  <a:gd name="T14" fmla="*/ 102 w 20"/>
                  <a:gd name="T15" fmla="*/ 0 h 12"/>
                  <a:gd name="T16" fmla="*/ 0 w 20"/>
                  <a:gd name="T17" fmla="*/ 51 h 12"/>
                  <a:gd name="T18" fmla="*/ 0 w 20"/>
                  <a:gd name="T19" fmla="*/ 57 h 12"/>
                  <a:gd name="T20" fmla="*/ 7 w 20"/>
                  <a:gd name="T21" fmla="*/ 61 h 12"/>
                  <a:gd name="T22" fmla="*/ 12 w 20"/>
                  <a:gd name="T23" fmla="*/ 61 h 12"/>
                  <a:gd name="T24" fmla="*/ 12 w 20"/>
                  <a:gd name="T25" fmla="*/ 57 h 12"/>
                  <a:gd name="T26" fmla="*/ 12 w 20"/>
                  <a:gd name="T27" fmla="*/ 61 h 12"/>
                  <a:gd name="T28" fmla="*/ 12 w 20"/>
                  <a:gd name="T29" fmla="*/ 57 h 12"/>
                  <a:gd name="T30" fmla="*/ 12 w 20"/>
                  <a:gd name="T31" fmla="*/ 51 h 12"/>
                  <a:gd name="T32" fmla="*/ 7 w 20"/>
                  <a:gd name="T33" fmla="*/ 51 h 12"/>
                  <a:gd name="T34" fmla="*/ 7 w 20"/>
                  <a:gd name="T35" fmla="*/ 57 h 12"/>
                  <a:gd name="T36" fmla="*/ 12 w 20"/>
                  <a:gd name="T37" fmla="*/ 57 h 12"/>
                  <a:gd name="T38" fmla="*/ 102 w 20"/>
                  <a:gd name="T39" fmla="*/ 13 h 12"/>
                  <a:gd name="T40" fmla="*/ 102 w 20"/>
                  <a:gd name="T41" fmla="*/ 7 h 12"/>
                  <a:gd name="T42" fmla="*/ 98 w 20"/>
                  <a:gd name="T43" fmla="*/ 7 h 12"/>
                  <a:gd name="T44" fmla="*/ 93 w 20"/>
                  <a:gd name="T45" fmla="*/ 68 h 12"/>
                  <a:gd name="T46" fmla="*/ 98 w 20"/>
                  <a:gd name="T47" fmla="*/ 68 h 12"/>
                  <a:gd name="T48" fmla="*/ 102 w 20"/>
                  <a:gd name="T49" fmla="*/ 61 h 12"/>
                  <a:gd name="T50" fmla="*/ 16 w 20"/>
                  <a:gd name="T51" fmla="*/ 51 h 12"/>
                  <a:gd name="T52" fmla="*/ 12 w 20"/>
                  <a:gd name="T53" fmla="*/ 51 h 12"/>
                  <a:gd name="T54" fmla="*/ 12 w 20"/>
                  <a:gd name="T55" fmla="*/ 57 h 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0" h="12">
                    <a:moveTo>
                      <a:pt x="2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7" y="10"/>
                      <a:pt x="13" y="11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8"/>
                      <a:pt x="20" y="4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6" y="2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4"/>
                      <a:pt x="13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4"/>
                      <a:pt x="18" y="7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3" y="9"/>
                      <a:pt x="7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5" name="Freeform 223">
                <a:extLst>
                  <a:ext uri="{FF2B5EF4-FFF2-40B4-BE49-F238E27FC236}">
                    <a16:creationId xmlns:a16="http://schemas.microsoft.com/office/drawing/2014/main" id="{91A9A087-793B-4E31-AD34-FE64A8C85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608"/>
                <a:ext cx="180" cy="278"/>
              </a:xfrm>
              <a:custGeom>
                <a:avLst/>
                <a:gdLst>
                  <a:gd name="T0" fmla="*/ 239 w 104"/>
                  <a:gd name="T1" fmla="*/ 609 h 151"/>
                  <a:gd name="T2" fmla="*/ 242 w 104"/>
                  <a:gd name="T3" fmla="*/ 609 h 151"/>
                  <a:gd name="T4" fmla="*/ 249 w 104"/>
                  <a:gd name="T5" fmla="*/ 587 h 151"/>
                  <a:gd name="T6" fmla="*/ 228 w 104"/>
                  <a:gd name="T7" fmla="*/ 563 h 151"/>
                  <a:gd name="T8" fmla="*/ 270 w 104"/>
                  <a:gd name="T9" fmla="*/ 355 h 151"/>
                  <a:gd name="T10" fmla="*/ 327 w 104"/>
                  <a:gd name="T11" fmla="*/ 370 h 151"/>
                  <a:gd name="T12" fmla="*/ 327 w 104"/>
                  <a:gd name="T13" fmla="*/ 374 h 151"/>
                  <a:gd name="T14" fmla="*/ 327 w 104"/>
                  <a:gd name="T15" fmla="*/ 370 h 151"/>
                  <a:gd name="T16" fmla="*/ 533 w 104"/>
                  <a:gd name="T17" fmla="*/ 370 h 151"/>
                  <a:gd name="T18" fmla="*/ 405 w 104"/>
                  <a:gd name="T19" fmla="*/ 138 h 151"/>
                  <a:gd name="T20" fmla="*/ 405 w 104"/>
                  <a:gd name="T21" fmla="*/ 138 h 151"/>
                  <a:gd name="T22" fmla="*/ 398 w 104"/>
                  <a:gd name="T23" fmla="*/ 133 h 151"/>
                  <a:gd name="T24" fmla="*/ 398 w 104"/>
                  <a:gd name="T25" fmla="*/ 133 h 151"/>
                  <a:gd name="T26" fmla="*/ 405 w 104"/>
                  <a:gd name="T27" fmla="*/ 75 h 151"/>
                  <a:gd name="T28" fmla="*/ 341 w 104"/>
                  <a:gd name="T29" fmla="*/ 37 h 151"/>
                  <a:gd name="T30" fmla="*/ 327 w 104"/>
                  <a:gd name="T31" fmla="*/ 68 h 151"/>
                  <a:gd name="T32" fmla="*/ 291 w 104"/>
                  <a:gd name="T33" fmla="*/ 0 h 151"/>
                  <a:gd name="T34" fmla="*/ 222 w 104"/>
                  <a:gd name="T35" fmla="*/ 105 h 151"/>
                  <a:gd name="T36" fmla="*/ 206 w 104"/>
                  <a:gd name="T37" fmla="*/ 81 h 151"/>
                  <a:gd name="T38" fmla="*/ 183 w 104"/>
                  <a:gd name="T39" fmla="*/ 31 h 151"/>
                  <a:gd name="T40" fmla="*/ 126 w 104"/>
                  <a:gd name="T41" fmla="*/ 156 h 151"/>
                  <a:gd name="T42" fmla="*/ 126 w 104"/>
                  <a:gd name="T43" fmla="*/ 162 h 151"/>
                  <a:gd name="T44" fmla="*/ 126 w 104"/>
                  <a:gd name="T45" fmla="*/ 169 h 151"/>
                  <a:gd name="T46" fmla="*/ 0 w 104"/>
                  <a:gd name="T47" fmla="*/ 549 h 151"/>
                  <a:gd name="T48" fmla="*/ 16 w 104"/>
                  <a:gd name="T49" fmla="*/ 742 h 151"/>
                  <a:gd name="T50" fmla="*/ 69 w 104"/>
                  <a:gd name="T51" fmla="*/ 935 h 151"/>
                  <a:gd name="T52" fmla="*/ 73 w 104"/>
                  <a:gd name="T53" fmla="*/ 830 h 151"/>
                  <a:gd name="T54" fmla="*/ 28 w 104"/>
                  <a:gd name="T55" fmla="*/ 742 h 151"/>
                  <a:gd name="T56" fmla="*/ 29 w 104"/>
                  <a:gd name="T57" fmla="*/ 326 h 151"/>
                  <a:gd name="T58" fmla="*/ 140 w 104"/>
                  <a:gd name="T59" fmla="*/ 149 h 151"/>
                  <a:gd name="T60" fmla="*/ 183 w 104"/>
                  <a:gd name="T61" fmla="*/ 44 h 151"/>
                  <a:gd name="T62" fmla="*/ 204 w 104"/>
                  <a:gd name="T63" fmla="*/ 52 h 151"/>
                  <a:gd name="T64" fmla="*/ 197 w 104"/>
                  <a:gd name="T65" fmla="*/ 52 h 151"/>
                  <a:gd name="T66" fmla="*/ 222 w 104"/>
                  <a:gd name="T67" fmla="*/ 118 h 151"/>
                  <a:gd name="T68" fmla="*/ 263 w 104"/>
                  <a:gd name="T69" fmla="*/ 37 h 151"/>
                  <a:gd name="T70" fmla="*/ 317 w 104"/>
                  <a:gd name="T71" fmla="*/ 24 h 151"/>
                  <a:gd name="T72" fmla="*/ 317 w 104"/>
                  <a:gd name="T73" fmla="*/ 24 h 151"/>
                  <a:gd name="T74" fmla="*/ 320 w 104"/>
                  <a:gd name="T75" fmla="*/ 98 h 151"/>
                  <a:gd name="T76" fmla="*/ 389 w 104"/>
                  <a:gd name="T77" fmla="*/ 44 h 151"/>
                  <a:gd name="T78" fmla="*/ 389 w 104"/>
                  <a:gd name="T79" fmla="*/ 133 h 151"/>
                  <a:gd name="T80" fmla="*/ 398 w 104"/>
                  <a:gd name="T81" fmla="*/ 149 h 151"/>
                  <a:gd name="T82" fmla="*/ 473 w 104"/>
                  <a:gd name="T83" fmla="*/ 350 h 151"/>
                  <a:gd name="T84" fmla="*/ 327 w 104"/>
                  <a:gd name="T85" fmla="*/ 363 h 151"/>
                  <a:gd name="T86" fmla="*/ 332 w 104"/>
                  <a:gd name="T87" fmla="*/ 363 h 151"/>
                  <a:gd name="T88" fmla="*/ 275 w 104"/>
                  <a:gd name="T89" fmla="*/ 350 h 151"/>
                  <a:gd name="T90" fmla="*/ 222 w 104"/>
                  <a:gd name="T91" fmla="*/ 563 h 151"/>
                  <a:gd name="T92" fmla="*/ 228 w 104"/>
                  <a:gd name="T93" fmla="*/ 569 h 151"/>
                  <a:gd name="T94" fmla="*/ 234 w 104"/>
                  <a:gd name="T95" fmla="*/ 609 h 151"/>
                  <a:gd name="T96" fmla="*/ 234 w 104"/>
                  <a:gd name="T97" fmla="*/ 609 h 151"/>
                  <a:gd name="T98" fmla="*/ 185 w 104"/>
                  <a:gd name="T99" fmla="*/ 922 h 1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4" h="151">
                    <a:moveTo>
                      <a:pt x="36" y="148"/>
                    </a:moveTo>
                    <a:cubicBezTo>
                      <a:pt x="36" y="136"/>
                      <a:pt x="38" y="123"/>
                      <a:pt x="43" y="111"/>
                    </a:cubicBezTo>
                    <a:cubicBezTo>
                      <a:pt x="45" y="105"/>
                      <a:pt x="47" y="101"/>
                      <a:pt x="47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8" y="97"/>
                      <a:pt x="48" y="95"/>
                      <a:pt x="48" y="94"/>
                    </a:cubicBezTo>
                    <a:cubicBezTo>
                      <a:pt x="48" y="92"/>
                      <a:pt x="47" y="90"/>
                      <a:pt x="45" y="89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4" y="85"/>
                      <a:pt x="44" y="81"/>
                      <a:pt x="44" y="77"/>
                    </a:cubicBezTo>
                    <a:cubicBezTo>
                      <a:pt x="44" y="65"/>
                      <a:pt x="48" y="60"/>
                      <a:pt x="53" y="58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5" y="59"/>
                      <a:pt x="58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7" y="59"/>
                      <a:pt x="72" y="59"/>
                      <a:pt x="77" y="59"/>
                    </a:cubicBezTo>
                    <a:cubicBezTo>
                      <a:pt x="81" y="59"/>
                      <a:pt x="86" y="58"/>
                      <a:pt x="91" y="58"/>
                    </a:cubicBezTo>
                    <a:cubicBezTo>
                      <a:pt x="95" y="58"/>
                      <a:pt x="99" y="58"/>
                      <a:pt x="103" y="59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0" y="42"/>
                      <a:pt x="92" y="29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0"/>
                      <a:pt x="77" y="20"/>
                      <a:pt x="77" y="19"/>
                    </a:cubicBezTo>
                    <a:cubicBezTo>
                      <a:pt x="77" y="17"/>
                      <a:pt x="77" y="15"/>
                      <a:pt x="78" y="12"/>
                    </a:cubicBezTo>
                    <a:cubicBezTo>
                      <a:pt x="78" y="11"/>
                      <a:pt x="79" y="11"/>
                      <a:pt x="79" y="10"/>
                    </a:cubicBezTo>
                    <a:cubicBezTo>
                      <a:pt x="79" y="8"/>
                      <a:pt x="78" y="7"/>
                      <a:pt x="76" y="5"/>
                    </a:cubicBezTo>
                    <a:cubicBezTo>
                      <a:pt x="75" y="4"/>
                      <a:pt x="73" y="3"/>
                      <a:pt x="71" y="3"/>
                    </a:cubicBezTo>
                    <a:cubicBezTo>
                      <a:pt x="69" y="3"/>
                      <a:pt x="67" y="4"/>
                      <a:pt x="66" y="6"/>
                    </a:cubicBezTo>
                    <a:cubicBezTo>
                      <a:pt x="65" y="8"/>
                      <a:pt x="64" y="10"/>
                      <a:pt x="61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3"/>
                      <a:pt x="63" y="11"/>
                    </a:cubicBezTo>
                    <a:cubicBezTo>
                      <a:pt x="63" y="10"/>
                      <a:pt x="63" y="8"/>
                      <a:pt x="63" y="7"/>
                    </a:cubicBezTo>
                    <a:cubicBezTo>
                      <a:pt x="63" y="6"/>
                      <a:pt x="63" y="5"/>
                      <a:pt x="63" y="5"/>
                    </a:cubicBezTo>
                    <a:cubicBezTo>
                      <a:pt x="63" y="4"/>
                      <a:pt x="63" y="4"/>
                      <a:pt x="62" y="3"/>
                    </a:cubicBezTo>
                    <a:cubicBezTo>
                      <a:pt x="61" y="1"/>
                      <a:pt x="58" y="0"/>
                      <a:pt x="56" y="0"/>
                    </a:cubicBezTo>
                    <a:cubicBezTo>
                      <a:pt x="54" y="0"/>
                      <a:pt x="51" y="1"/>
                      <a:pt x="50" y="3"/>
                    </a:cubicBezTo>
                    <a:cubicBezTo>
                      <a:pt x="50" y="4"/>
                      <a:pt x="49" y="5"/>
                      <a:pt x="49" y="6"/>
                    </a:cubicBezTo>
                    <a:cubicBezTo>
                      <a:pt x="49" y="8"/>
                      <a:pt x="48" y="11"/>
                      <a:pt x="47" y="13"/>
                    </a:cubicBezTo>
                    <a:cubicBezTo>
                      <a:pt x="46" y="15"/>
                      <a:pt x="45" y="17"/>
                      <a:pt x="43" y="17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2" y="17"/>
                      <a:pt x="41" y="17"/>
                      <a:pt x="41" y="16"/>
                    </a:cubicBezTo>
                    <a:cubicBezTo>
                      <a:pt x="41" y="15"/>
                      <a:pt x="40" y="14"/>
                      <a:pt x="40" y="13"/>
                    </a:cubicBezTo>
                    <a:cubicBezTo>
                      <a:pt x="40" y="12"/>
                      <a:pt x="41" y="10"/>
                      <a:pt x="41" y="9"/>
                    </a:cubicBezTo>
                    <a:cubicBezTo>
                      <a:pt x="40" y="9"/>
                      <a:pt x="41" y="8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6"/>
                      <a:pt x="36" y="5"/>
                      <a:pt x="35" y="5"/>
                    </a:cubicBezTo>
                    <a:cubicBezTo>
                      <a:pt x="32" y="5"/>
                      <a:pt x="29" y="7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14"/>
                      <a:pt x="27" y="19"/>
                      <a:pt x="25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13" y="35"/>
                      <a:pt x="7" y="43"/>
                      <a:pt x="4" y="51"/>
                    </a:cubicBezTo>
                    <a:cubicBezTo>
                      <a:pt x="1" y="59"/>
                      <a:pt x="0" y="68"/>
                      <a:pt x="0" y="78"/>
                    </a:cubicBezTo>
                    <a:cubicBezTo>
                      <a:pt x="0" y="81"/>
                      <a:pt x="0" y="84"/>
                      <a:pt x="0" y="88"/>
                    </a:cubicBezTo>
                    <a:cubicBezTo>
                      <a:pt x="0" y="97"/>
                      <a:pt x="1" y="108"/>
                      <a:pt x="3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6" y="124"/>
                      <a:pt x="8" y="129"/>
                      <a:pt x="12" y="134"/>
                    </a:cubicBezTo>
                    <a:cubicBezTo>
                      <a:pt x="14" y="136"/>
                      <a:pt x="14" y="138"/>
                      <a:pt x="14" y="142"/>
                    </a:cubicBezTo>
                    <a:cubicBezTo>
                      <a:pt x="14" y="144"/>
                      <a:pt x="14" y="147"/>
                      <a:pt x="13" y="150"/>
                    </a:cubicBezTo>
                    <a:cubicBezTo>
                      <a:pt x="13" y="150"/>
                      <a:pt x="14" y="151"/>
                      <a:pt x="14" y="151"/>
                    </a:cubicBezTo>
                    <a:cubicBezTo>
                      <a:pt x="15" y="151"/>
                      <a:pt x="15" y="151"/>
                      <a:pt x="15" y="150"/>
                    </a:cubicBezTo>
                    <a:cubicBezTo>
                      <a:pt x="16" y="147"/>
                      <a:pt x="16" y="144"/>
                      <a:pt x="16" y="142"/>
                    </a:cubicBezTo>
                    <a:cubicBezTo>
                      <a:pt x="16" y="138"/>
                      <a:pt x="16" y="135"/>
                      <a:pt x="14" y="133"/>
                    </a:cubicBezTo>
                    <a:cubicBezTo>
                      <a:pt x="10" y="128"/>
                      <a:pt x="8" y="123"/>
                      <a:pt x="5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3" y="108"/>
                      <a:pt x="2" y="97"/>
                      <a:pt x="2" y="88"/>
                    </a:cubicBezTo>
                    <a:cubicBezTo>
                      <a:pt x="2" y="84"/>
                      <a:pt x="2" y="81"/>
                      <a:pt x="2" y="78"/>
                    </a:cubicBezTo>
                    <a:cubicBezTo>
                      <a:pt x="2" y="68"/>
                      <a:pt x="3" y="60"/>
                      <a:pt x="6" y="52"/>
                    </a:cubicBezTo>
                    <a:cubicBezTo>
                      <a:pt x="9" y="44"/>
                      <a:pt x="14" y="37"/>
                      <a:pt x="25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6"/>
                      <a:pt x="26" y="26"/>
                    </a:cubicBezTo>
                    <a:cubicBezTo>
                      <a:pt x="27" y="25"/>
                      <a:pt x="27" y="25"/>
                      <a:pt x="27" y="24"/>
                    </a:cubicBezTo>
                    <a:cubicBezTo>
                      <a:pt x="29" y="19"/>
                      <a:pt x="29" y="14"/>
                      <a:pt x="30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1" y="8"/>
                      <a:pt x="33" y="7"/>
                      <a:pt x="35" y="7"/>
                    </a:cubicBezTo>
                    <a:cubicBezTo>
                      <a:pt x="36" y="7"/>
                      <a:pt x="37" y="7"/>
                      <a:pt x="39" y="9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9" y="9"/>
                      <a:pt x="39" y="9"/>
                    </a:cubicBezTo>
                    <a:cubicBezTo>
                      <a:pt x="39" y="10"/>
                      <a:pt x="38" y="12"/>
                      <a:pt x="38" y="13"/>
                    </a:cubicBezTo>
                    <a:cubicBezTo>
                      <a:pt x="38" y="14"/>
                      <a:pt x="39" y="16"/>
                      <a:pt x="39" y="17"/>
                    </a:cubicBezTo>
                    <a:cubicBezTo>
                      <a:pt x="40" y="18"/>
                      <a:pt x="41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19"/>
                      <a:pt x="47" y="18"/>
                      <a:pt x="48" y="16"/>
                    </a:cubicBezTo>
                    <a:cubicBezTo>
                      <a:pt x="50" y="14"/>
                      <a:pt x="50" y="11"/>
                      <a:pt x="51" y="9"/>
                    </a:cubicBezTo>
                    <a:cubicBezTo>
                      <a:pt x="51" y="8"/>
                      <a:pt x="51" y="7"/>
                      <a:pt x="51" y="6"/>
                    </a:cubicBezTo>
                    <a:cubicBezTo>
                      <a:pt x="51" y="5"/>
                      <a:pt x="52" y="4"/>
                      <a:pt x="52" y="4"/>
                    </a:cubicBezTo>
                    <a:cubicBezTo>
                      <a:pt x="52" y="3"/>
                      <a:pt x="54" y="2"/>
                      <a:pt x="56" y="2"/>
                    </a:cubicBezTo>
                    <a:cubicBezTo>
                      <a:pt x="58" y="2"/>
                      <a:pt x="59" y="3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5"/>
                      <a:pt x="61" y="5"/>
                    </a:cubicBezTo>
                    <a:cubicBezTo>
                      <a:pt x="61" y="7"/>
                      <a:pt x="61" y="9"/>
                      <a:pt x="61" y="11"/>
                    </a:cubicBezTo>
                    <a:cubicBezTo>
                      <a:pt x="61" y="13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2" y="16"/>
                    </a:cubicBezTo>
                    <a:cubicBezTo>
                      <a:pt x="62" y="16"/>
                      <a:pt x="63" y="16"/>
                      <a:pt x="63" y="15"/>
                    </a:cubicBezTo>
                    <a:cubicBezTo>
                      <a:pt x="65" y="11"/>
                      <a:pt x="67" y="9"/>
                      <a:pt x="68" y="7"/>
                    </a:cubicBezTo>
                    <a:cubicBezTo>
                      <a:pt x="69" y="6"/>
                      <a:pt x="70" y="5"/>
                      <a:pt x="71" y="5"/>
                    </a:cubicBezTo>
                    <a:cubicBezTo>
                      <a:pt x="72" y="5"/>
                      <a:pt x="74" y="6"/>
                      <a:pt x="75" y="7"/>
                    </a:cubicBezTo>
                    <a:cubicBezTo>
                      <a:pt x="76" y="8"/>
                      <a:pt x="77" y="9"/>
                      <a:pt x="77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5" y="15"/>
                      <a:pt x="75" y="17"/>
                      <a:pt x="75" y="19"/>
                    </a:cubicBezTo>
                    <a:cubicBezTo>
                      <a:pt x="75" y="20"/>
                      <a:pt x="75" y="20"/>
                      <a:pt x="75" y="21"/>
                    </a:cubicBezTo>
                    <a:cubicBezTo>
                      <a:pt x="75" y="21"/>
                      <a:pt x="75" y="21"/>
                      <a:pt x="75" y="22"/>
                    </a:cubicBezTo>
                    <a:cubicBezTo>
                      <a:pt x="75" y="22"/>
                      <a:pt x="76" y="23"/>
                      <a:pt x="76" y="23"/>
                    </a:cubicBezTo>
                    <a:cubicBezTo>
                      <a:pt x="76" y="23"/>
                      <a:pt x="77" y="24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90" y="31"/>
                      <a:pt x="98" y="43"/>
                      <a:pt x="102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99" y="56"/>
                      <a:pt x="95" y="56"/>
                      <a:pt x="91" y="56"/>
                    </a:cubicBezTo>
                    <a:cubicBezTo>
                      <a:pt x="86" y="56"/>
                      <a:pt x="81" y="57"/>
                      <a:pt x="77" y="57"/>
                    </a:cubicBezTo>
                    <a:cubicBezTo>
                      <a:pt x="72" y="57"/>
                      <a:pt x="67" y="57"/>
                      <a:pt x="64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4" y="58"/>
                      <a:pt x="64" y="57"/>
                      <a:pt x="63" y="57"/>
                    </a:cubicBezTo>
                    <a:cubicBezTo>
                      <a:pt x="58" y="57"/>
                      <a:pt x="55" y="57"/>
                      <a:pt x="53" y="56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7" y="58"/>
                      <a:pt x="42" y="65"/>
                      <a:pt x="42" y="77"/>
                    </a:cubicBezTo>
                    <a:cubicBezTo>
                      <a:pt x="42" y="81"/>
                      <a:pt x="42" y="85"/>
                      <a:pt x="43" y="90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2"/>
                      <a:pt x="46" y="92"/>
                      <a:pt x="46" y="94"/>
                    </a:cubicBezTo>
                    <a:cubicBezTo>
                      <a:pt x="46" y="95"/>
                      <a:pt x="46" y="96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5" y="97"/>
                      <a:pt x="45" y="98"/>
                    </a:cubicBezTo>
                    <a:cubicBezTo>
                      <a:pt x="45" y="101"/>
                      <a:pt x="43" y="105"/>
                      <a:pt x="41" y="110"/>
                    </a:cubicBezTo>
                    <a:cubicBezTo>
                      <a:pt x="36" y="122"/>
                      <a:pt x="34" y="136"/>
                      <a:pt x="34" y="148"/>
                    </a:cubicBezTo>
                    <a:cubicBezTo>
                      <a:pt x="34" y="148"/>
                      <a:pt x="34" y="149"/>
                      <a:pt x="35" y="149"/>
                    </a:cubicBezTo>
                    <a:cubicBezTo>
                      <a:pt x="35" y="149"/>
                      <a:pt x="36" y="148"/>
                      <a:pt x="36" y="14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6" name="Freeform 224">
                <a:extLst>
                  <a:ext uri="{FF2B5EF4-FFF2-40B4-BE49-F238E27FC236}">
                    <a16:creationId xmlns:a16="http://schemas.microsoft.com/office/drawing/2014/main" id="{44F9F097-BD54-4917-930F-EB09F9641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597"/>
                <a:ext cx="73" cy="229"/>
              </a:xfrm>
              <a:custGeom>
                <a:avLst/>
                <a:gdLst>
                  <a:gd name="T0" fmla="*/ 193 w 42"/>
                  <a:gd name="T1" fmla="*/ 7 h 124"/>
                  <a:gd name="T2" fmla="*/ 106 w 42"/>
                  <a:gd name="T3" fmla="*/ 24 h 124"/>
                  <a:gd name="T4" fmla="*/ 16 w 42"/>
                  <a:gd name="T5" fmla="*/ 13 h 124"/>
                  <a:gd name="T6" fmla="*/ 16 w 42"/>
                  <a:gd name="T7" fmla="*/ 7 h 124"/>
                  <a:gd name="T8" fmla="*/ 9 w 42"/>
                  <a:gd name="T9" fmla="*/ 0 h 124"/>
                  <a:gd name="T10" fmla="*/ 5 w 42"/>
                  <a:gd name="T11" fmla="*/ 7 h 124"/>
                  <a:gd name="T12" fmla="*/ 0 w 42"/>
                  <a:gd name="T13" fmla="*/ 270 h 124"/>
                  <a:gd name="T14" fmla="*/ 5 w 42"/>
                  <a:gd name="T15" fmla="*/ 761 h 124"/>
                  <a:gd name="T16" fmla="*/ 5 w 42"/>
                  <a:gd name="T17" fmla="*/ 757 h 124"/>
                  <a:gd name="T18" fmla="*/ 5 w 42"/>
                  <a:gd name="T19" fmla="*/ 768 h 124"/>
                  <a:gd name="T20" fmla="*/ 70 w 42"/>
                  <a:gd name="T21" fmla="*/ 729 h 124"/>
                  <a:gd name="T22" fmla="*/ 130 w 42"/>
                  <a:gd name="T23" fmla="*/ 729 h 124"/>
                  <a:gd name="T24" fmla="*/ 179 w 42"/>
                  <a:gd name="T25" fmla="*/ 744 h 124"/>
                  <a:gd name="T26" fmla="*/ 205 w 42"/>
                  <a:gd name="T27" fmla="*/ 781 h 124"/>
                  <a:gd name="T28" fmla="*/ 214 w 42"/>
                  <a:gd name="T29" fmla="*/ 781 h 124"/>
                  <a:gd name="T30" fmla="*/ 221 w 42"/>
                  <a:gd name="T31" fmla="*/ 768 h 124"/>
                  <a:gd name="T32" fmla="*/ 200 w 42"/>
                  <a:gd name="T33" fmla="*/ 7 h 124"/>
                  <a:gd name="T34" fmla="*/ 193 w 42"/>
                  <a:gd name="T35" fmla="*/ 7 h 124"/>
                  <a:gd name="T36" fmla="*/ 191 w 42"/>
                  <a:gd name="T37" fmla="*/ 7 h 124"/>
                  <a:gd name="T38" fmla="*/ 200 w 42"/>
                  <a:gd name="T39" fmla="*/ 641 h 124"/>
                  <a:gd name="T40" fmla="*/ 212 w 42"/>
                  <a:gd name="T41" fmla="*/ 768 h 124"/>
                  <a:gd name="T42" fmla="*/ 212 w 42"/>
                  <a:gd name="T43" fmla="*/ 761 h 124"/>
                  <a:gd name="T44" fmla="*/ 212 w 42"/>
                  <a:gd name="T45" fmla="*/ 774 h 124"/>
                  <a:gd name="T46" fmla="*/ 184 w 42"/>
                  <a:gd name="T47" fmla="*/ 737 h 124"/>
                  <a:gd name="T48" fmla="*/ 156 w 42"/>
                  <a:gd name="T49" fmla="*/ 724 h 124"/>
                  <a:gd name="T50" fmla="*/ 122 w 42"/>
                  <a:gd name="T51" fmla="*/ 720 h 124"/>
                  <a:gd name="T52" fmla="*/ 5 w 42"/>
                  <a:gd name="T53" fmla="*/ 761 h 124"/>
                  <a:gd name="T54" fmla="*/ 16 w 42"/>
                  <a:gd name="T55" fmla="*/ 768 h 124"/>
                  <a:gd name="T56" fmla="*/ 16 w 42"/>
                  <a:gd name="T57" fmla="*/ 761 h 124"/>
                  <a:gd name="T58" fmla="*/ 9 w 42"/>
                  <a:gd name="T59" fmla="*/ 270 h 124"/>
                  <a:gd name="T60" fmla="*/ 9 w 42"/>
                  <a:gd name="T61" fmla="*/ 7 h 124"/>
                  <a:gd name="T62" fmla="*/ 16 w 42"/>
                  <a:gd name="T63" fmla="*/ 7 h 124"/>
                  <a:gd name="T64" fmla="*/ 16 w 42"/>
                  <a:gd name="T65" fmla="*/ 7 h 124"/>
                  <a:gd name="T66" fmla="*/ 9 w 42"/>
                  <a:gd name="T67" fmla="*/ 7 h 124"/>
                  <a:gd name="T68" fmla="*/ 9 w 42"/>
                  <a:gd name="T69" fmla="*/ 7 h 124"/>
                  <a:gd name="T70" fmla="*/ 16 w 42"/>
                  <a:gd name="T71" fmla="*/ 7 h 124"/>
                  <a:gd name="T72" fmla="*/ 9 w 42"/>
                  <a:gd name="T73" fmla="*/ 13 h 124"/>
                  <a:gd name="T74" fmla="*/ 5 w 42"/>
                  <a:gd name="T75" fmla="*/ 7 h 124"/>
                  <a:gd name="T76" fmla="*/ 9 w 42"/>
                  <a:gd name="T77" fmla="*/ 7 h 124"/>
                  <a:gd name="T78" fmla="*/ 5 w 42"/>
                  <a:gd name="T79" fmla="*/ 7 h 124"/>
                  <a:gd name="T80" fmla="*/ 5 w 42"/>
                  <a:gd name="T81" fmla="*/ 7 h 124"/>
                  <a:gd name="T82" fmla="*/ 5 w 42"/>
                  <a:gd name="T83" fmla="*/ 7 h 124"/>
                  <a:gd name="T84" fmla="*/ 42 w 42"/>
                  <a:gd name="T85" fmla="*/ 31 h 124"/>
                  <a:gd name="T86" fmla="*/ 169 w 42"/>
                  <a:gd name="T87" fmla="*/ 31 h 124"/>
                  <a:gd name="T88" fmla="*/ 200 w 42"/>
                  <a:gd name="T89" fmla="*/ 13 h 124"/>
                  <a:gd name="T90" fmla="*/ 191 w 42"/>
                  <a:gd name="T91" fmla="*/ 7 h 12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" h="124">
                    <a:moveTo>
                      <a:pt x="37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2"/>
                      <a:pt x="35" y="2"/>
                    </a:cubicBezTo>
                    <a:cubicBezTo>
                      <a:pt x="32" y="3"/>
                      <a:pt x="26" y="4"/>
                      <a:pt x="20" y="4"/>
                    </a:cubicBezTo>
                    <a:cubicBezTo>
                      <a:pt x="15" y="4"/>
                      <a:pt x="10" y="4"/>
                      <a:pt x="7" y="3"/>
                    </a:cubicBezTo>
                    <a:cubicBezTo>
                      <a:pt x="6" y="3"/>
                      <a:pt x="4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8"/>
                      <a:pt x="0" y="24"/>
                      <a:pt x="0" y="43"/>
                    </a:cubicBezTo>
                    <a:cubicBezTo>
                      <a:pt x="0" y="59"/>
                      <a:pt x="0" y="77"/>
                      <a:pt x="0" y="92"/>
                    </a:cubicBezTo>
                    <a:cubicBezTo>
                      <a:pt x="0" y="106"/>
                      <a:pt x="1" y="118"/>
                      <a:pt x="1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1" y="120"/>
                      <a:pt x="1" y="120"/>
                      <a:pt x="1" y="120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1"/>
                      <a:pt x="1" y="122"/>
                      <a:pt x="1" y="122"/>
                    </a:cubicBezTo>
                    <a:cubicBezTo>
                      <a:pt x="2" y="123"/>
                      <a:pt x="2" y="123"/>
                      <a:pt x="3" y="122"/>
                    </a:cubicBezTo>
                    <a:cubicBezTo>
                      <a:pt x="6" y="119"/>
                      <a:pt x="10" y="116"/>
                      <a:pt x="13" y="116"/>
                    </a:cubicBezTo>
                    <a:cubicBezTo>
                      <a:pt x="16" y="116"/>
                      <a:pt x="20" y="116"/>
                      <a:pt x="23" y="116"/>
                    </a:cubicBezTo>
                    <a:cubicBezTo>
                      <a:pt x="24" y="116"/>
                      <a:pt x="25" y="116"/>
                      <a:pt x="25" y="116"/>
                    </a:cubicBezTo>
                    <a:cubicBezTo>
                      <a:pt x="26" y="116"/>
                      <a:pt x="28" y="116"/>
                      <a:pt x="30" y="117"/>
                    </a:cubicBezTo>
                    <a:cubicBezTo>
                      <a:pt x="31" y="117"/>
                      <a:pt x="33" y="118"/>
                      <a:pt x="34" y="118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36" y="120"/>
                      <a:pt x="38" y="122"/>
                      <a:pt x="39" y="124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1"/>
                      <a:pt x="41" y="119"/>
                      <a:pt x="41" y="115"/>
                    </a:cubicBezTo>
                    <a:cubicBezTo>
                      <a:pt x="39" y="91"/>
                      <a:pt x="38" y="11"/>
                      <a:pt x="38" y="1"/>
                    </a:cubicBezTo>
                    <a:cubicBezTo>
                      <a:pt x="38" y="1"/>
                      <a:pt x="38" y="1"/>
                      <a:pt x="38" y="0"/>
                    </a:cubicBezTo>
                    <a:cubicBezTo>
                      <a:pt x="37" y="0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7"/>
                      <a:pt x="37" y="35"/>
                      <a:pt x="37" y="63"/>
                    </a:cubicBezTo>
                    <a:cubicBezTo>
                      <a:pt x="38" y="77"/>
                      <a:pt x="38" y="91"/>
                      <a:pt x="38" y="102"/>
                    </a:cubicBezTo>
                    <a:cubicBezTo>
                      <a:pt x="39" y="107"/>
                      <a:pt x="39" y="112"/>
                      <a:pt x="39" y="115"/>
                    </a:cubicBezTo>
                    <a:cubicBezTo>
                      <a:pt x="39" y="119"/>
                      <a:pt x="39" y="121"/>
                      <a:pt x="40" y="122"/>
                    </a:cubicBezTo>
                    <a:cubicBezTo>
                      <a:pt x="41" y="122"/>
                      <a:pt x="41" y="122"/>
                      <a:pt x="41" y="122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0"/>
                      <a:pt x="37" y="118"/>
                      <a:pt x="35" y="117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4" y="116"/>
                      <a:pt x="32" y="115"/>
                      <a:pt x="30" y="115"/>
                    </a:cubicBezTo>
                    <a:cubicBezTo>
                      <a:pt x="28" y="114"/>
                      <a:pt x="27" y="114"/>
                      <a:pt x="26" y="114"/>
                    </a:cubicBezTo>
                    <a:cubicBezTo>
                      <a:pt x="25" y="114"/>
                      <a:pt x="24" y="114"/>
                      <a:pt x="23" y="114"/>
                    </a:cubicBezTo>
                    <a:cubicBezTo>
                      <a:pt x="20" y="114"/>
                      <a:pt x="16" y="114"/>
                      <a:pt x="13" y="114"/>
                    </a:cubicBezTo>
                    <a:cubicBezTo>
                      <a:pt x="9" y="115"/>
                      <a:pt x="4" y="117"/>
                      <a:pt x="1" y="121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3" y="118"/>
                      <a:pt x="2" y="106"/>
                      <a:pt x="2" y="92"/>
                    </a:cubicBezTo>
                    <a:cubicBezTo>
                      <a:pt x="2" y="77"/>
                      <a:pt x="2" y="59"/>
                      <a:pt x="2" y="43"/>
                    </a:cubicBezTo>
                    <a:cubicBezTo>
                      <a:pt x="2" y="24"/>
                      <a:pt x="2" y="8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4"/>
                      <a:pt x="5" y="4"/>
                      <a:pt x="8" y="5"/>
                    </a:cubicBezTo>
                    <a:cubicBezTo>
                      <a:pt x="11" y="6"/>
                      <a:pt x="15" y="6"/>
                      <a:pt x="20" y="6"/>
                    </a:cubicBezTo>
                    <a:cubicBezTo>
                      <a:pt x="24" y="6"/>
                      <a:pt x="28" y="6"/>
                      <a:pt x="32" y="5"/>
                    </a:cubicBezTo>
                    <a:cubicBezTo>
                      <a:pt x="33" y="5"/>
                      <a:pt x="35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7" y="1"/>
                      <a:pt x="37" y="1"/>
                      <a:pt x="37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7" name="Freeform 225">
                <a:extLst>
                  <a:ext uri="{FF2B5EF4-FFF2-40B4-BE49-F238E27FC236}">
                    <a16:creationId xmlns:a16="http://schemas.microsoft.com/office/drawing/2014/main" id="{7D27F06E-3F51-48AE-9647-F90AB7352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807"/>
                <a:ext cx="116" cy="291"/>
              </a:xfrm>
              <a:custGeom>
                <a:avLst/>
                <a:gdLst>
                  <a:gd name="T0" fmla="*/ 222 w 67"/>
                  <a:gd name="T1" fmla="*/ 882 h 158"/>
                  <a:gd name="T2" fmla="*/ 218 w 67"/>
                  <a:gd name="T3" fmla="*/ 912 h 158"/>
                  <a:gd name="T4" fmla="*/ 218 w 67"/>
                  <a:gd name="T5" fmla="*/ 926 h 158"/>
                  <a:gd name="T6" fmla="*/ 161 w 67"/>
                  <a:gd name="T7" fmla="*/ 974 h 158"/>
                  <a:gd name="T8" fmla="*/ 161 w 67"/>
                  <a:gd name="T9" fmla="*/ 974 h 158"/>
                  <a:gd name="T10" fmla="*/ 9 w 67"/>
                  <a:gd name="T11" fmla="*/ 455 h 158"/>
                  <a:gd name="T12" fmla="*/ 48 w 67"/>
                  <a:gd name="T13" fmla="*/ 180 h 158"/>
                  <a:gd name="T14" fmla="*/ 48 w 67"/>
                  <a:gd name="T15" fmla="*/ 180 h 158"/>
                  <a:gd name="T16" fmla="*/ 87 w 67"/>
                  <a:gd name="T17" fmla="*/ 52 h 158"/>
                  <a:gd name="T18" fmla="*/ 87 w 67"/>
                  <a:gd name="T19" fmla="*/ 52 h 158"/>
                  <a:gd name="T20" fmla="*/ 192 w 67"/>
                  <a:gd name="T21" fmla="*/ 13 h 158"/>
                  <a:gd name="T22" fmla="*/ 229 w 67"/>
                  <a:gd name="T23" fmla="*/ 20 h 158"/>
                  <a:gd name="T24" fmla="*/ 249 w 67"/>
                  <a:gd name="T25" fmla="*/ 24 h 158"/>
                  <a:gd name="T26" fmla="*/ 327 w 67"/>
                  <a:gd name="T27" fmla="*/ 162 h 158"/>
                  <a:gd name="T28" fmla="*/ 332 w 67"/>
                  <a:gd name="T29" fmla="*/ 262 h 158"/>
                  <a:gd name="T30" fmla="*/ 332 w 67"/>
                  <a:gd name="T31" fmla="*/ 326 h 158"/>
                  <a:gd name="T32" fmla="*/ 327 w 67"/>
                  <a:gd name="T33" fmla="*/ 370 h 158"/>
                  <a:gd name="T34" fmla="*/ 320 w 67"/>
                  <a:gd name="T35" fmla="*/ 379 h 158"/>
                  <a:gd name="T36" fmla="*/ 327 w 67"/>
                  <a:gd name="T37" fmla="*/ 407 h 158"/>
                  <a:gd name="T38" fmla="*/ 327 w 67"/>
                  <a:gd name="T39" fmla="*/ 407 h 158"/>
                  <a:gd name="T40" fmla="*/ 327 w 67"/>
                  <a:gd name="T41" fmla="*/ 418 h 158"/>
                  <a:gd name="T42" fmla="*/ 270 w 67"/>
                  <a:gd name="T43" fmla="*/ 669 h 158"/>
                  <a:gd name="T44" fmla="*/ 242 w 67"/>
                  <a:gd name="T45" fmla="*/ 713 h 158"/>
                  <a:gd name="T46" fmla="*/ 249 w 67"/>
                  <a:gd name="T47" fmla="*/ 757 h 158"/>
                  <a:gd name="T48" fmla="*/ 249 w 67"/>
                  <a:gd name="T49" fmla="*/ 770 h 158"/>
                  <a:gd name="T50" fmla="*/ 249 w 67"/>
                  <a:gd name="T51" fmla="*/ 762 h 158"/>
                  <a:gd name="T52" fmla="*/ 229 w 67"/>
                  <a:gd name="T53" fmla="*/ 838 h 158"/>
                  <a:gd name="T54" fmla="*/ 218 w 67"/>
                  <a:gd name="T55" fmla="*/ 847 h 158"/>
                  <a:gd name="T56" fmla="*/ 234 w 67"/>
                  <a:gd name="T57" fmla="*/ 845 h 158"/>
                  <a:gd name="T58" fmla="*/ 261 w 67"/>
                  <a:gd name="T59" fmla="*/ 770 h 158"/>
                  <a:gd name="T60" fmla="*/ 261 w 67"/>
                  <a:gd name="T61" fmla="*/ 757 h 158"/>
                  <a:gd name="T62" fmla="*/ 261 w 67"/>
                  <a:gd name="T63" fmla="*/ 713 h 158"/>
                  <a:gd name="T64" fmla="*/ 255 w 67"/>
                  <a:gd name="T65" fmla="*/ 713 h 158"/>
                  <a:gd name="T66" fmla="*/ 255 w 67"/>
                  <a:gd name="T67" fmla="*/ 713 h 158"/>
                  <a:gd name="T68" fmla="*/ 255 w 67"/>
                  <a:gd name="T69" fmla="*/ 713 h 158"/>
                  <a:gd name="T70" fmla="*/ 255 w 67"/>
                  <a:gd name="T71" fmla="*/ 713 h 158"/>
                  <a:gd name="T72" fmla="*/ 249 w 67"/>
                  <a:gd name="T73" fmla="*/ 718 h 158"/>
                  <a:gd name="T74" fmla="*/ 249 w 67"/>
                  <a:gd name="T75" fmla="*/ 713 h 158"/>
                  <a:gd name="T76" fmla="*/ 255 w 67"/>
                  <a:gd name="T77" fmla="*/ 713 h 158"/>
                  <a:gd name="T78" fmla="*/ 339 w 67"/>
                  <a:gd name="T79" fmla="*/ 418 h 158"/>
                  <a:gd name="T80" fmla="*/ 332 w 67"/>
                  <a:gd name="T81" fmla="*/ 414 h 158"/>
                  <a:gd name="T82" fmla="*/ 339 w 67"/>
                  <a:gd name="T83" fmla="*/ 400 h 158"/>
                  <a:gd name="T84" fmla="*/ 327 w 67"/>
                  <a:gd name="T85" fmla="*/ 376 h 158"/>
                  <a:gd name="T86" fmla="*/ 339 w 67"/>
                  <a:gd name="T87" fmla="*/ 376 h 158"/>
                  <a:gd name="T88" fmla="*/ 341 w 67"/>
                  <a:gd name="T89" fmla="*/ 262 h 158"/>
                  <a:gd name="T90" fmla="*/ 341 w 67"/>
                  <a:gd name="T91" fmla="*/ 262 h 158"/>
                  <a:gd name="T92" fmla="*/ 339 w 67"/>
                  <a:gd name="T93" fmla="*/ 157 h 158"/>
                  <a:gd name="T94" fmla="*/ 255 w 67"/>
                  <a:gd name="T95" fmla="*/ 20 h 158"/>
                  <a:gd name="T96" fmla="*/ 229 w 67"/>
                  <a:gd name="T97" fmla="*/ 7 h 158"/>
                  <a:gd name="T98" fmla="*/ 192 w 67"/>
                  <a:gd name="T99" fmla="*/ 0 h 158"/>
                  <a:gd name="T100" fmla="*/ 78 w 67"/>
                  <a:gd name="T101" fmla="*/ 44 h 158"/>
                  <a:gd name="T102" fmla="*/ 69 w 67"/>
                  <a:gd name="T103" fmla="*/ 88 h 158"/>
                  <a:gd name="T104" fmla="*/ 36 w 67"/>
                  <a:gd name="T105" fmla="*/ 177 h 158"/>
                  <a:gd name="T106" fmla="*/ 0 w 67"/>
                  <a:gd name="T107" fmla="*/ 455 h 158"/>
                  <a:gd name="T108" fmla="*/ 87 w 67"/>
                  <a:gd name="T109" fmla="*/ 919 h 158"/>
                  <a:gd name="T110" fmla="*/ 161 w 67"/>
                  <a:gd name="T111" fmla="*/ 987 h 158"/>
                  <a:gd name="T112" fmla="*/ 222 w 67"/>
                  <a:gd name="T113" fmla="*/ 926 h 158"/>
                  <a:gd name="T114" fmla="*/ 222 w 67"/>
                  <a:gd name="T115" fmla="*/ 912 h 158"/>
                  <a:gd name="T116" fmla="*/ 234 w 67"/>
                  <a:gd name="T117" fmla="*/ 882 h 158"/>
                  <a:gd name="T118" fmla="*/ 197 w 67"/>
                  <a:gd name="T119" fmla="*/ 818 h 1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7" h="158">
                    <a:moveTo>
                      <a:pt x="38" y="132"/>
                    </a:moveTo>
                    <a:cubicBezTo>
                      <a:pt x="40" y="134"/>
                      <a:pt x="43" y="138"/>
                      <a:pt x="43" y="141"/>
                    </a:cubicBezTo>
                    <a:cubicBezTo>
                      <a:pt x="43" y="143"/>
                      <a:pt x="43" y="144"/>
                      <a:pt x="42" y="146"/>
                    </a:cubicBezTo>
                    <a:cubicBezTo>
                      <a:pt x="42" y="146"/>
                      <a:pt x="42" y="146"/>
                      <a:pt x="42" y="146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38" y="152"/>
                      <a:pt x="35" y="155"/>
                      <a:pt x="31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26" y="154"/>
                      <a:pt x="22" y="151"/>
                      <a:pt x="18" y="146"/>
                    </a:cubicBezTo>
                    <a:cubicBezTo>
                      <a:pt x="7" y="131"/>
                      <a:pt x="3" y="102"/>
                      <a:pt x="2" y="73"/>
                    </a:cubicBezTo>
                    <a:cubicBezTo>
                      <a:pt x="2" y="71"/>
                      <a:pt x="2" y="69"/>
                      <a:pt x="2" y="67"/>
                    </a:cubicBezTo>
                    <a:cubicBezTo>
                      <a:pt x="2" y="44"/>
                      <a:pt x="6" y="37"/>
                      <a:pt x="9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3" y="23"/>
                      <a:pt x="14" y="18"/>
                      <a:pt x="15" y="15"/>
                    </a:cubicBezTo>
                    <a:cubicBezTo>
                      <a:pt x="15" y="11"/>
                      <a:pt x="16" y="9"/>
                      <a:pt x="17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20" y="5"/>
                      <a:pt x="24" y="2"/>
                      <a:pt x="27" y="2"/>
                    </a:cubicBezTo>
                    <a:cubicBezTo>
                      <a:pt x="30" y="2"/>
                      <a:pt x="34" y="2"/>
                      <a:pt x="37" y="2"/>
                    </a:cubicBezTo>
                    <a:cubicBezTo>
                      <a:pt x="38" y="2"/>
                      <a:pt x="39" y="2"/>
                      <a:pt x="39" y="2"/>
                    </a:cubicBezTo>
                    <a:cubicBezTo>
                      <a:pt x="40" y="2"/>
                      <a:pt x="42" y="2"/>
                      <a:pt x="44" y="3"/>
                    </a:cubicBezTo>
                    <a:cubicBezTo>
                      <a:pt x="45" y="3"/>
                      <a:pt x="47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51" y="7"/>
                      <a:pt x="54" y="10"/>
                      <a:pt x="56" y="14"/>
                    </a:cubicBezTo>
                    <a:cubicBezTo>
                      <a:pt x="58" y="18"/>
                      <a:pt x="60" y="22"/>
                      <a:pt x="63" y="26"/>
                    </a:cubicBezTo>
                    <a:cubicBezTo>
                      <a:pt x="65" y="28"/>
                      <a:pt x="65" y="30"/>
                      <a:pt x="65" y="34"/>
                    </a:cubicBezTo>
                    <a:cubicBezTo>
                      <a:pt x="65" y="36"/>
                      <a:pt x="65" y="39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5"/>
                      <a:pt x="64" y="49"/>
                      <a:pt x="64" y="52"/>
                    </a:cubicBezTo>
                    <a:cubicBezTo>
                      <a:pt x="64" y="54"/>
                      <a:pt x="64" y="56"/>
                      <a:pt x="63" y="57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2"/>
                      <a:pt x="63" y="63"/>
                      <a:pt x="63" y="64"/>
                    </a:cubicBezTo>
                    <a:cubicBezTo>
                      <a:pt x="63" y="64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78"/>
                      <a:pt x="60" y="89"/>
                      <a:pt x="57" y="97"/>
                    </a:cubicBezTo>
                    <a:cubicBezTo>
                      <a:pt x="55" y="101"/>
                      <a:pt x="53" y="105"/>
                      <a:pt x="52" y="107"/>
                    </a:cubicBezTo>
                    <a:cubicBezTo>
                      <a:pt x="50" y="110"/>
                      <a:pt x="49" y="112"/>
                      <a:pt x="48" y="113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8" y="114"/>
                      <a:pt x="48" y="118"/>
                      <a:pt x="48" y="121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9" y="123"/>
                      <a:pt x="49" y="123"/>
                      <a:pt x="49" y="123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8" y="126"/>
                      <a:pt x="47" y="129"/>
                      <a:pt x="45" y="131"/>
                    </a:cubicBezTo>
                    <a:cubicBezTo>
                      <a:pt x="45" y="133"/>
                      <a:pt x="44" y="133"/>
                      <a:pt x="44" y="134"/>
                    </a:cubicBezTo>
                    <a:cubicBezTo>
                      <a:pt x="43" y="135"/>
                      <a:pt x="43" y="135"/>
                      <a:pt x="42" y="135"/>
                    </a:cubicBezTo>
                    <a:cubicBezTo>
                      <a:pt x="42" y="135"/>
                      <a:pt x="41" y="136"/>
                      <a:pt x="42" y="136"/>
                    </a:cubicBezTo>
                    <a:cubicBezTo>
                      <a:pt x="42" y="137"/>
                      <a:pt x="42" y="137"/>
                      <a:pt x="43" y="137"/>
                    </a:cubicBezTo>
                    <a:cubicBezTo>
                      <a:pt x="44" y="137"/>
                      <a:pt x="44" y="136"/>
                      <a:pt x="45" y="135"/>
                    </a:cubicBezTo>
                    <a:cubicBezTo>
                      <a:pt x="47" y="133"/>
                      <a:pt x="50" y="129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19"/>
                      <a:pt x="50" y="117"/>
                      <a:pt x="50" y="116"/>
                    </a:cubicBezTo>
                    <a:cubicBezTo>
                      <a:pt x="50" y="115"/>
                      <a:pt x="50" y="115"/>
                      <a:pt x="50" y="114"/>
                    </a:cubicBezTo>
                    <a:cubicBezTo>
                      <a:pt x="50" y="114"/>
                      <a:pt x="50" y="114"/>
                      <a:pt x="50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2" y="111"/>
                      <a:pt x="54" y="108"/>
                    </a:cubicBezTo>
                    <a:cubicBezTo>
                      <a:pt x="59" y="100"/>
                      <a:pt x="65" y="84"/>
                      <a:pt x="65" y="67"/>
                    </a:cubicBezTo>
                    <a:cubicBezTo>
                      <a:pt x="65" y="66"/>
                      <a:pt x="65" y="66"/>
                      <a:pt x="65" y="65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5" y="66"/>
                      <a:pt x="65" y="65"/>
                      <a:pt x="65" y="64"/>
                    </a:cubicBezTo>
                    <a:cubicBezTo>
                      <a:pt x="65" y="63"/>
                      <a:pt x="65" y="61"/>
                      <a:pt x="64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4" y="61"/>
                      <a:pt x="65" y="60"/>
                      <a:pt x="65" y="60"/>
                    </a:cubicBezTo>
                    <a:cubicBezTo>
                      <a:pt x="66" y="58"/>
                      <a:pt x="66" y="54"/>
                      <a:pt x="66" y="51"/>
                    </a:cubicBezTo>
                    <a:cubicBezTo>
                      <a:pt x="66" y="48"/>
                      <a:pt x="66" y="44"/>
                      <a:pt x="66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7" y="39"/>
                      <a:pt x="67" y="36"/>
                      <a:pt x="67" y="34"/>
                    </a:cubicBezTo>
                    <a:cubicBezTo>
                      <a:pt x="67" y="30"/>
                      <a:pt x="67" y="27"/>
                      <a:pt x="65" y="25"/>
                    </a:cubicBezTo>
                    <a:cubicBezTo>
                      <a:pt x="62" y="21"/>
                      <a:pt x="60" y="17"/>
                      <a:pt x="58" y="13"/>
                    </a:cubicBezTo>
                    <a:cubicBezTo>
                      <a:pt x="55" y="9"/>
                      <a:pt x="53" y="5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6" y="1"/>
                      <a:pt x="44" y="1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39" y="0"/>
                      <a:pt x="38" y="0"/>
                      <a:pt x="37" y="0"/>
                    </a:cubicBezTo>
                    <a:cubicBezTo>
                      <a:pt x="34" y="0"/>
                      <a:pt x="30" y="0"/>
                      <a:pt x="27" y="0"/>
                    </a:cubicBezTo>
                    <a:cubicBezTo>
                      <a:pt x="23" y="1"/>
                      <a:pt x="18" y="3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9"/>
                      <a:pt x="13" y="11"/>
                      <a:pt x="13" y="14"/>
                    </a:cubicBezTo>
                    <a:cubicBezTo>
                      <a:pt x="12" y="18"/>
                      <a:pt x="11" y="22"/>
                      <a:pt x="8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4" y="36"/>
                      <a:pt x="0" y="44"/>
                      <a:pt x="0" y="67"/>
                    </a:cubicBezTo>
                    <a:cubicBezTo>
                      <a:pt x="0" y="69"/>
                      <a:pt x="0" y="71"/>
                      <a:pt x="0" y="73"/>
                    </a:cubicBezTo>
                    <a:cubicBezTo>
                      <a:pt x="1" y="92"/>
                      <a:pt x="3" y="112"/>
                      <a:pt x="8" y="127"/>
                    </a:cubicBezTo>
                    <a:cubicBezTo>
                      <a:pt x="10" y="135"/>
                      <a:pt x="13" y="142"/>
                      <a:pt x="17" y="147"/>
                    </a:cubicBezTo>
                    <a:cubicBezTo>
                      <a:pt x="21" y="152"/>
                      <a:pt x="25" y="156"/>
                      <a:pt x="31" y="158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36" y="157"/>
                      <a:pt x="40" y="153"/>
                      <a:pt x="43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4" y="146"/>
                      <a:pt x="44" y="146"/>
                      <a:pt x="44" y="146"/>
                    </a:cubicBezTo>
                    <a:cubicBezTo>
                      <a:pt x="43" y="146"/>
                      <a:pt x="43" y="146"/>
                      <a:pt x="43" y="146"/>
                    </a:cubicBezTo>
                    <a:cubicBezTo>
                      <a:pt x="44" y="147"/>
                      <a:pt x="44" y="147"/>
                      <a:pt x="44" y="147"/>
                    </a:cubicBezTo>
                    <a:cubicBezTo>
                      <a:pt x="45" y="145"/>
                      <a:pt x="45" y="143"/>
                      <a:pt x="45" y="141"/>
                    </a:cubicBezTo>
                    <a:cubicBezTo>
                      <a:pt x="45" y="136"/>
                      <a:pt x="41" y="133"/>
                      <a:pt x="39" y="131"/>
                    </a:cubicBezTo>
                    <a:cubicBezTo>
                      <a:pt x="39" y="130"/>
                      <a:pt x="38" y="130"/>
                      <a:pt x="38" y="131"/>
                    </a:cubicBezTo>
                    <a:cubicBezTo>
                      <a:pt x="37" y="131"/>
                      <a:pt x="37" y="132"/>
                      <a:pt x="38" y="13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8" name="Freeform 226">
                <a:extLst>
                  <a:ext uri="{FF2B5EF4-FFF2-40B4-BE49-F238E27FC236}">
                    <a16:creationId xmlns:a16="http://schemas.microsoft.com/office/drawing/2014/main" id="{A59A7C5D-4E91-4AED-A333-BA851B6F7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061"/>
                <a:ext cx="81" cy="137"/>
              </a:xfrm>
              <a:custGeom>
                <a:avLst/>
                <a:gdLst>
                  <a:gd name="T0" fmla="*/ 98 w 47"/>
                  <a:gd name="T1" fmla="*/ 113 h 74"/>
                  <a:gd name="T2" fmla="*/ 5 w 47"/>
                  <a:gd name="T3" fmla="*/ 0 h 74"/>
                  <a:gd name="T4" fmla="*/ 16 w 47"/>
                  <a:gd name="T5" fmla="*/ 141 h 74"/>
                  <a:gd name="T6" fmla="*/ 16 w 47"/>
                  <a:gd name="T7" fmla="*/ 431 h 74"/>
                  <a:gd name="T8" fmla="*/ 21 w 47"/>
                  <a:gd name="T9" fmla="*/ 439 h 74"/>
                  <a:gd name="T10" fmla="*/ 16 w 47"/>
                  <a:gd name="T11" fmla="*/ 431 h 74"/>
                  <a:gd name="T12" fmla="*/ 16 w 47"/>
                  <a:gd name="T13" fmla="*/ 431 h 74"/>
                  <a:gd name="T14" fmla="*/ 57 w 47"/>
                  <a:gd name="T15" fmla="*/ 463 h 74"/>
                  <a:gd name="T16" fmla="*/ 193 w 47"/>
                  <a:gd name="T17" fmla="*/ 463 h 74"/>
                  <a:gd name="T18" fmla="*/ 234 w 47"/>
                  <a:gd name="T19" fmla="*/ 455 h 74"/>
                  <a:gd name="T20" fmla="*/ 241 w 47"/>
                  <a:gd name="T21" fmla="*/ 446 h 74"/>
                  <a:gd name="T22" fmla="*/ 234 w 47"/>
                  <a:gd name="T23" fmla="*/ 446 h 74"/>
                  <a:gd name="T24" fmla="*/ 234 w 47"/>
                  <a:gd name="T25" fmla="*/ 450 h 74"/>
                  <a:gd name="T26" fmla="*/ 241 w 47"/>
                  <a:gd name="T27" fmla="*/ 241 h 74"/>
                  <a:gd name="T28" fmla="*/ 221 w 47"/>
                  <a:gd name="T29" fmla="*/ 222 h 74"/>
                  <a:gd name="T30" fmla="*/ 102 w 47"/>
                  <a:gd name="T31" fmla="*/ 113 h 74"/>
                  <a:gd name="T32" fmla="*/ 98 w 47"/>
                  <a:gd name="T33" fmla="*/ 120 h 74"/>
                  <a:gd name="T34" fmla="*/ 193 w 47"/>
                  <a:gd name="T35" fmla="*/ 222 h 74"/>
                  <a:gd name="T36" fmla="*/ 231 w 47"/>
                  <a:gd name="T37" fmla="*/ 246 h 74"/>
                  <a:gd name="T38" fmla="*/ 231 w 47"/>
                  <a:gd name="T39" fmla="*/ 241 h 74"/>
                  <a:gd name="T40" fmla="*/ 234 w 47"/>
                  <a:gd name="T41" fmla="*/ 446 h 74"/>
                  <a:gd name="T42" fmla="*/ 234 w 47"/>
                  <a:gd name="T43" fmla="*/ 439 h 74"/>
                  <a:gd name="T44" fmla="*/ 231 w 47"/>
                  <a:gd name="T45" fmla="*/ 446 h 74"/>
                  <a:gd name="T46" fmla="*/ 234 w 47"/>
                  <a:gd name="T47" fmla="*/ 446 h 74"/>
                  <a:gd name="T48" fmla="*/ 231 w 47"/>
                  <a:gd name="T49" fmla="*/ 446 h 74"/>
                  <a:gd name="T50" fmla="*/ 231 w 47"/>
                  <a:gd name="T51" fmla="*/ 446 h 74"/>
                  <a:gd name="T52" fmla="*/ 231 w 47"/>
                  <a:gd name="T53" fmla="*/ 446 h 74"/>
                  <a:gd name="T54" fmla="*/ 184 w 47"/>
                  <a:gd name="T55" fmla="*/ 450 h 74"/>
                  <a:gd name="T56" fmla="*/ 50 w 47"/>
                  <a:gd name="T57" fmla="*/ 446 h 74"/>
                  <a:gd name="T58" fmla="*/ 28 w 47"/>
                  <a:gd name="T59" fmla="*/ 431 h 74"/>
                  <a:gd name="T60" fmla="*/ 21 w 47"/>
                  <a:gd name="T61" fmla="*/ 431 h 74"/>
                  <a:gd name="T62" fmla="*/ 28 w 47"/>
                  <a:gd name="T63" fmla="*/ 431 h 74"/>
                  <a:gd name="T64" fmla="*/ 21 w 47"/>
                  <a:gd name="T65" fmla="*/ 426 h 74"/>
                  <a:gd name="T66" fmla="*/ 21 w 47"/>
                  <a:gd name="T67" fmla="*/ 431 h 74"/>
                  <a:gd name="T68" fmla="*/ 28 w 47"/>
                  <a:gd name="T69" fmla="*/ 157 h 74"/>
                  <a:gd name="T70" fmla="*/ 9 w 47"/>
                  <a:gd name="T71" fmla="*/ 7 h 74"/>
                  <a:gd name="T72" fmla="*/ 0 w 47"/>
                  <a:gd name="T73" fmla="*/ 7 h 74"/>
                  <a:gd name="T74" fmla="*/ 98 w 47"/>
                  <a:gd name="T75" fmla="*/ 120 h 74"/>
                  <a:gd name="T76" fmla="*/ 98 w 47"/>
                  <a:gd name="T77" fmla="*/ 120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7" h="74">
                    <a:moveTo>
                      <a:pt x="19" y="19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2" y="16"/>
                      <a:pt x="6" y="9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9"/>
                      <a:pt x="3" y="16"/>
                      <a:pt x="3" y="22"/>
                    </a:cubicBezTo>
                    <a:cubicBezTo>
                      <a:pt x="3" y="23"/>
                      <a:pt x="3" y="24"/>
                      <a:pt x="3" y="25"/>
                    </a:cubicBezTo>
                    <a:cubicBezTo>
                      <a:pt x="3" y="44"/>
                      <a:pt x="3" y="55"/>
                      <a:pt x="3" y="68"/>
                    </a:cubicBezTo>
                    <a:cubicBezTo>
                      <a:pt x="3" y="68"/>
                      <a:pt x="4" y="69"/>
                      <a:pt x="4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3" y="69"/>
                      <a:pt x="4" y="70"/>
                    </a:cubicBezTo>
                    <a:cubicBezTo>
                      <a:pt x="5" y="71"/>
                      <a:pt x="8" y="72"/>
                      <a:pt x="11" y="73"/>
                    </a:cubicBezTo>
                    <a:cubicBezTo>
                      <a:pt x="14" y="73"/>
                      <a:pt x="19" y="74"/>
                      <a:pt x="23" y="74"/>
                    </a:cubicBezTo>
                    <a:cubicBezTo>
                      <a:pt x="29" y="74"/>
                      <a:pt x="34" y="74"/>
                      <a:pt x="38" y="73"/>
                    </a:cubicBezTo>
                    <a:cubicBezTo>
                      <a:pt x="41" y="73"/>
                      <a:pt x="43" y="73"/>
                      <a:pt x="44" y="72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1"/>
                      <a:pt x="47" y="71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0"/>
                      <a:pt x="47" y="70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6" y="37"/>
                      <a:pt x="44" y="36"/>
                      <a:pt x="43" y="35"/>
                    </a:cubicBezTo>
                    <a:cubicBezTo>
                      <a:pt x="41" y="35"/>
                      <a:pt x="40" y="34"/>
                      <a:pt x="39" y="34"/>
                    </a:cubicBezTo>
                    <a:cubicBezTo>
                      <a:pt x="33" y="31"/>
                      <a:pt x="26" y="25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5" y="27"/>
                      <a:pt x="32" y="32"/>
                      <a:pt x="38" y="35"/>
                    </a:cubicBezTo>
                    <a:cubicBezTo>
                      <a:pt x="39" y="36"/>
                      <a:pt x="40" y="36"/>
                      <a:pt x="42" y="37"/>
                    </a:cubicBezTo>
                    <a:cubicBezTo>
                      <a:pt x="43" y="38"/>
                      <a:pt x="45" y="39"/>
                      <a:pt x="45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3" y="71"/>
                      <a:pt x="40" y="71"/>
                      <a:pt x="36" y="71"/>
                    </a:cubicBezTo>
                    <a:cubicBezTo>
                      <a:pt x="32" y="72"/>
                      <a:pt x="28" y="72"/>
                      <a:pt x="23" y="72"/>
                    </a:cubicBezTo>
                    <a:cubicBezTo>
                      <a:pt x="18" y="72"/>
                      <a:pt x="13" y="71"/>
                      <a:pt x="10" y="70"/>
                    </a:cubicBezTo>
                    <a:cubicBezTo>
                      <a:pt x="8" y="70"/>
                      <a:pt x="7" y="69"/>
                      <a:pt x="6" y="69"/>
                    </a:cubicBezTo>
                    <a:cubicBezTo>
                      <a:pt x="6" y="69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55"/>
                      <a:pt x="5" y="44"/>
                      <a:pt x="5" y="25"/>
                    </a:cubicBezTo>
                    <a:cubicBezTo>
                      <a:pt x="5" y="24"/>
                      <a:pt x="5" y="23"/>
                      <a:pt x="5" y="22"/>
                    </a:cubicBezTo>
                    <a:cubicBezTo>
                      <a:pt x="5" y="16"/>
                      <a:pt x="4" y="8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11"/>
                      <a:pt x="11" y="17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9" name="Freeform 227">
                <a:extLst>
                  <a:ext uri="{FF2B5EF4-FFF2-40B4-BE49-F238E27FC236}">
                    <a16:creationId xmlns:a16="http://schemas.microsoft.com/office/drawing/2014/main" id="{99708A1F-6525-4FEB-80B7-8118AD48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850"/>
                <a:ext cx="47" cy="31"/>
              </a:xfrm>
              <a:custGeom>
                <a:avLst/>
                <a:gdLst>
                  <a:gd name="T0" fmla="*/ 122 w 27"/>
                  <a:gd name="T1" fmla="*/ 36 h 17"/>
                  <a:gd name="T2" fmla="*/ 127 w 27"/>
                  <a:gd name="T3" fmla="*/ 36 h 17"/>
                  <a:gd name="T4" fmla="*/ 143 w 27"/>
                  <a:gd name="T5" fmla="*/ 7 h 17"/>
                  <a:gd name="T6" fmla="*/ 143 w 27"/>
                  <a:gd name="T7" fmla="*/ 0 h 17"/>
                  <a:gd name="T8" fmla="*/ 136 w 27"/>
                  <a:gd name="T9" fmla="*/ 0 h 17"/>
                  <a:gd name="T10" fmla="*/ 122 w 27"/>
                  <a:gd name="T11" fmla="*/ 0 h 17"/>
                  <a:gd name="T12" fmla="*/ 57 w 27"/>
                  <a:gd name="T13" fmla="*/ 0 h 17"/>
                  <a:gd name="T14" fmla="*/ 16 w 27"/>
                  <a:gd name="T15" fmla="*/ 0 h 17"/>
                  <a:gd name="T16" fmla="*/ 9 w 27"/>
                  <a:gd name="T17" fmla="*/ 7 h 17"/>
                  <a:gd name="T18" fmla="*/ 0 w 27"/>
                  <a:gd name="T19" fmla="*/ 49 h 17"/>
                  <a:gd name="T20" fmla="*/ 5 w 27"/>
                  <a:gd name="T21" fmla="*/ 80 h 17"/>
                  <a:gd name="T22" fmla="*/ 28 w 27"/>
                  <a:gd name="T23" fmla="*/ 97 h 17"/>
                  <a:gd name="T24" fmla="*/ 57 w 27"/>
                  <a:gd name="T25" fmla="*/ 104 h 17"/>
                  <a:gd name="T26" fmla="*/ 106 w 27"/>
                  <a:gd name="T27" fmla="*/ 104 h 17"/>
                  <a:gd name="T28" fmla="*/ 111 w 27"/>
                  <a:gd name="T29" fmla="*/ 97 h 17"/>
                  <a:gd name="T30" fmla="*/ 127 w 27"/>
                  <a:gd name="T31" fmla="*/ 36 h 17"/>
                  <a:gd name="T32" fmla="*/ 122 w 27"/>
                  <a:gd name="T33" fmla="*/ 36 h 17"/>
                  <a:gd name="T34" fmla="*/ 127 w 27"/>
                  <a:gd name="T35" fmla="*/ 36 h 17"/>
                  <a:gd name="T36" fmla="*/ 122 w 27"/>
                  <a:gd name="T37" fmla="*/ 36 h 17"/>
                  <a:gd name="T38" fmla="*/ 115 w 27"/>
                  <a:gd name="T39" fmla="*/ 29 h 17"/>
                  <a:gd name="T40" fmla="*/ 99 w 27"/>
                  <a:gd name="T41" fmla="*/ 97 h 17"/>
                  <a:gd name="T42" fmla="*/ 106 w 27"/>
                  <a:gd name="T43" fmla="*/ 97 h 17"/>
                  <a:gd name="T44" fmla="*/ 106 w 27"/>
                  <a:gd name="T45" fmla="*/ 89 h 17"/>
                  <a:gd name="T46" fmla="*/ 57 w 27"/>
                  <a:gd name="T47" fmla="*/ 89 h 17"/>
                  <a:gd name="T48" fmla="*/ 28 w 27"/>
                  <a:gd name="T49" fmla="*/ 86 h 17"/>
                  <a:gd name="T50" fmla="*/ 16 w 27"/>
                  <a:gd name="T51" fmla="*/ 73 h 17"/>
                  <a:gd name="T52" fmla="*/ 9 w 27"/>
                  <a:gd name="T53" fmla="*/ 49 h 17"/>
                  <a:gd name="T54" fmla="*/ 16 w 27"/>
                  <a:gd name="T55" fmla="*/ 24 h 17"/>
                  <a:gd name="T56" fmla="*/ 16 w 27"/>
                  <a:gd name="T57" fmla="*/ 16 h 17"/>
                  <a:gd name="T58" fmla="*/ 21 w 27"/>
                  <a:gd name="T59" fmla="*/ 13 h 17"/>
                  <a:gd name="T60" fmla="*/ 21 w 27"/>
                  <a:gd name="T61" fmla="*/ 13 h 17"/>
                  <a:gd name="T62" fmla="*/ 21 w 27"/>
                  <a:gd name="T63" fmla="*/ 13 h 17"/>
                  <a:gd name="T64" fmla="*/ 21 w 27"/>
                  <a:gd name="T65" fmla="*/ 13 h 17"/>
                  <a:gd name="T66" fmla="*/ 21 w 27"/>
                  <a:gd name="T67" fmla="*/ 13 h 17"/>
                  <a:gd name="T68" fmla="*/ 21 w 27"/>
                  <a:gd name="T69" fmla="*/ 13 h 17"/>
                  <a:gd name="T70" fmla="*/ 21 w 27"/>
                  <a:gd name="T71" fmla="*/ 13 h 17"/>
                  <a:gd name="T72" fmla="*/ 57 w 27"/>
                  <a:gd name="T73" fmla="*/ 13 h 17"/>
                  <a:gd name="T74" fmla="*/ 122 w 27"/>
                  <a:gd name="T75" fmla="*/ 13 h 17"/>
                  <a:gd name="T76" fmla="*/ 136 w 27"/>
                  <a:gd name="T77" fmla="*/ 13 h 17"/>
                  <a:gd name="T78" fmla="*/ 136 w 27"/>
                  <a:gd name="T79" fmla="*/ 7 h 17"/>
                  <a:gd name="T80" fmla="*/ 134 w 27"/>
                  <a:gd name="T81" fmla="*/ 7 h 17"/>
                  <a:gd name="T82" fmla="*/ 122 w 27"/>
                  <a:gd name="T83" fmla="*/ 29 h 17"/>
                  <a:gd name="T84" fmla="*/ 115 w 27"/>
                  <a:gd name="T85" fmla="*/ 29 h 17"/>
                  <a:gd name="T86" fmla="*/ 122 w 27"/>
                  <a:gd name="T87" fmla="*/ 36 h 1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" h="17">
                    <a:moveTo>
                      <a:pt x="23" y="6"/>
                    </a:moveTo>
                    <a:cubicBezTo>
                      <a:pt x="24" y="6"/>
                      <a:pt x="24" y="6"/>
                      <a:pt x="24" y="6"/>
                    </a:cubicBezTo>
                    <a:cubicBezTo>
                      <a:pt x="25" y="4"/>
                      <a:pt x="26" y="3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19" y="0"/>
                      <a:pt x="15" y="0"/>
                      <a:pt x="11" y="0"/>
                    </a:cubicBezTo>
                    <a:cubicBezTo>
                      <a:pt x="7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2" y="14"/>
                      <a:pt x="3" y="16"/>
                      <a:pt x="5" y="16"/>
                    </a:cubicBezTo>
                    <a:cubicBezTo>
                      <a:pt x="6" y="16"/>
                      <a:pt x="8" y="16"/>
                      <a:pt x="11" y="17"/>
                    </a:cubicBezTo>
                    <a:cubicBezTo>
                      <a:pt x="14" y="17"/>
                      <a:pt x="17" y="17"/>
                      <a:pt x="20" y="17"/>
                    </a:cubicBezTo>
                    <a:cubicBezTo>
                      <a:pt x="20" y="17"/>
                      <a:pt x="20" y="17"/>
                      <a:pt x="21" y="16"/>
                    </a:cubicBezTo>
                    <a:cubicBezTo>
                      <a:pt x="22" y="12"/>
                      <a:pt x="23" y="9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9"/>
                      <a:pt x="20" y="12"/>
                      <a:pt x="19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7" y="15"/>
                      <a:pt x="14" y="15"/>
                      <a:pt x="11" y="15"/>
                    </a:cubicBezTo>
                    <a:cubicBezTo>
                      <a:pt x="8" y="15"/>
                      <a:pt x="6" y="14"/>
                      <a:pt x="5" y="14"/>
                    </a:cubicBezTo>
                    <a:cubicBezTo>
                      <a:pt x="4" y="14"/>
                      <a:pt x="3" y="13"/>
                      <a:pt x="3" y="12"/>
                    </a:cubicBezTo>
                    <a:cubicBezTo>
                      <a:pt x="2" y="11"/>
                      <a:pt x="2" y="10"/>
                      <a:pt x="2" y="8"/>
                    </a:cubicBezTo>
                    <a:cubicBezTo>
                      <a:pt x="2" y="7"/>
                      <a:pt x="2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7" y="2"/>
                      <a:pt x="11" y="2"/>
                    </a:cubicBezTo>
                    <a:cubicBezTo>
                      <a:pt x="15" y="2"/>
                      <a:pt x="19" y="2"/>
                      <a:pt x="23" y="2"/>
                    </a:cubicBezTo>
                    <a:cubicBezTo>
                      <a:pt x="24" y="2"/>
                      <a:pt x="25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2"/>
                      <a:pt x="23" y="4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6"/>
                      <a:pt x="23" y="6"/>
                      <a:pt x="23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0" name="Freeform 228">
                <a:extLst>
                  <a:ext uri="{FF2B5EF4-FFF2-40B4-BE49-F238E27FC236}">
                    <a16:creationId xmlns:a16="http://schemas.microsoft.com/office/drawing/2014/main" id="{9D4A8C99-E507-44DA-BDB0-F09F87B48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18"/>
                <a:ext cx="49" cy="30"/>
              </a:xfrm>
              <a:custGeom>
                <a:avLst/>
                <a:gdLst>
                  <a:gd name="T0" fmla="*/ 144 w 28"/>
                  <a:gd name="T1" fmla="*/ 15 h 16"/>
                  <a:gd name="T2" fmla="*/ 151 w 28"/>
                  <a:gd name="T3" fmla="*/ 15 h 16"/>
                  <a:gd name="T4" fmla="*/ 151 w 28"/>
                  <a:gd name="T5" fmla="*/ 15 h 16"/>
                  <a:gd name="T6" fmla="*/ 151 w 28"/>
                  <a:gd name="T7" fmla="*/ 8 h 16"/>
                  <a:gd name="T8" fmla="*/ 144 w 28"/>
                  <a:gd name="T9" fmla="*/ 0 h 16"/>
                  <a:gd name="T10" fmla="*/ 130 w 28"/>
                  <a:gd name="T11" fmla="*/ 0 h 16"/>
                  <a:gd name="T12" fmla="*/ 16 w 28"/>
                  <a:gd name="T13" fmla="*/ 8 h 16"/>
                  <a:gd name="T14" fmla="*/ 16 w 28"/>
                  <a:gd name="T15" fmla="*/ 8 h 16"/>
                  <a:gd name="T16" fmla="*/ 0 w 28"/>
                  <a:gd name="T17" fmla="*/ 28 h 16"/>
                  <a:gd name="T18" fmla="*/ 0 w 28"/>
                  <a:gd name="T19" fmla="*/ 53 h 16"/>
                  <a:gd name="T20" fmla="*/ 7 w 28"/>
                  <a:gd name="T21" fmla="*/ 84 h 16"/>
                  <a:gd name="T22" fmla="*/ 21 w 28"/>
                  <a:gd name="T23" fmla="*/ 105 h 16"/>
                  <a:gd name="T24" fmla="*/ 65 w 28"/>
                  <a:gd name="T25" fmla="*/ 105 h 16"/>
                  <a:gd name="T26" fmla="*/ 123 w 28"/>
                  <a:gd name="T27" fmla="*/ 105 h 16"/>
                  <a:gd name="T28" fmla="*/ 130 w 28"/>
                  <a:gd name="T29" fmla="*/ 105 h 16"/>
                  <a:gd name="T30" fmla="*/ 142 w 28"/>
                  <a:gd name="T31" fmla="*/ 45 h 16"/>
                  <a:gd name="T32" fmla="*/ 151 w 28"/>
                  <a:gd name="T33" fmla="*/ 15 h 16"/>
                  <a:gd name="T34" fmla="*/ 144 w 28"/>
                  <a:gd name="T35" fmla="*/ 15 h 16"/>
                  <a:gd name="T36" fmla="*/ 151 w 28"/>
                  <a:gd name="T37" fmla="*/ 15 h 16"/>
                  <a:gd name="T38" fmla="*/ 144 w 28"/>
                  <a:gd name="T39" fmla="*/ 15 h 16"/>
                  <a:gd name="T40" fmla="*/ 142 w 28"/>
                  <a:gd name="T41" fmla="*/ 8 h 16"/>
                  <a:gd name="T42" fmla="*/ 130 w 28"/>
                  <a:gd name="T43" fmla="*/ 39 h 16"/>
                  <a:gd name="T44" fmla="*/ 119 w 28"/>
                  <a:gd name="T45" fmla="*/ 99 h 16"/>
                  <a:gd name="T46" fmla="*/ 123 w 28"/>
                  <a:gd name="T47" fmla="*/ 99 h 16"/>
                  <a:gd name="T48" fmla="*/ 123 w 28"/>
                  <a:gd name="T49" fmla="*/ 92 h 16"/>
                  <a:gd name="T50" fmla="*/ 65 w 28"/>
                  <a:gd name="T51" fmla="*/ 92 h 16"/>
                  <a:gd name="T52" fmla="*/ 21 w 28"/>
                  <a:gd name="T53" fmla="*/ 92 h 16"/>
                  <a:gd name="T54" fmla="*/ 12 w 28"/>
                  <a:gd name="T55" fmla="*/ 81 h 16"/>
                  <a:gd name="T56" fmla="*/ 12 w 28"/>
                  <a:gd name="T57" fmla="*/ 53 h 16"/>
                  <a:gd name="T58" fmla="*/ 12 w 28"/>
                  <a:gd name="T59" fmla="*/ 32 h 16"/>
                  <a:gd name="T60" fmla="*/ 21 w 28"/>
                  <a:gd name="T61" fmla="*/ 21 h 16"/>
                  <a:gd name="T62" fmla="*/ 16 w 28"/>
                  <a:gd name="T63" fmla="*/ 15 h 16"/>
                  <a:gd name="T64" fmla="*/ 16 w 28"/>
                  <a:gd name="T65" fmla="*/ 21 h 16"/>
                  <a:gd name="T66" fmla="*/ 130 w 28"/>
                  <a:gd name="T67" fmla="*/ 15 h 16"/>
                  <a:gd name="T68" fmla="*/ 144 w 28"/>
                  <a:gd name="T69" fmla="*/ 15 h 16"/>
                  <a:gd name="T70" fmla="*/ 144 w 28"/>
                  <a:gd name="T71" fmla="*/ 8 h 16"/>
                  <a:gd name="T72" fmla="*/ 142 w 28"/>
                  <a:gd name="T73" fmla="*/ 8 h 16"/>
                  <a:gd name="T74" fmla="*/ 142 w 28"/>
                  <a:gd name="T75" fmla="*/ 8 h 16"/>
                  <a:gd name="T76" fmla="*/ 142 w 28"/>
                  <a:gd name="T77" fmla="*/ 8 h 16"/>
                  <a:gd name="T78" fmla="*/ 144 w 28"/>
                  <a:gd name="T79" fmla="*/ 15 h 1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8" h="16">
                    <a:moveTo>
                      <a:pt x="27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7" y="0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16" y="0"/>
                      <a:pt x="6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1" y="14"/>
                      <a:pt x="2" y="15"/>
                      <a:pt x="4" y="16"/>
                    </a:cubicBezTo>
                    <a:cubicBezTo>
                      <a:pt x="5" y="16"/>
                      <a:pt x="8" y="16"/>
                      <a:pt x="12" y="16"/>
                    </a:cubicBezTo>
                    <a:cubicBezTo>
                      <a:pt x="16" y="16"/>
                      <a:pt x="20" y="16"/>
                      <a:pt x="23" y="16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5" y="12"/>
                      <a:pt x="26" y="9"/>
                      <a:pt x="26" y="7"/>
                    </a:cubicBezTo>
                    <a:cubicBezTo>
                      <a:pt x="26" y="5"/>
                      <a:pt x="27" y="3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2"/>
                      <a:pt x="24" y="4"/>
                      <a:pt x="24" y="6"/>
                    </a:cubicBezTo>
                    <a:cubicBezTo>
                      <a:pt x="24" y="9"/>
                      <a:pt x="23" y="11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0" y="14"/>
                      <a:pt x="16" y="14"/>
                      <a:pt x="12" y="14"/>
                    </a:cubicBezTo>
                    <a:cubicBezTo>
                      <a:pt x="8" y="14"/>
                      <a:pt x="5" y="14"/>
                      <a:pt x="4" y="14"/>
                    </a:cubicBezTo>
                    <a:cubicBezTo>
                      <a:pt x="3" y="14"/>
                      <a:pt x="3" y="13"/>
                      <a:pt x="2" y="12"/>
                    </a:cubicBezTo>
                    <a:cubicBezTo>
                      <a:pt x="2" y="11"/>
                      <a:pt x="2" y="10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3"/>
                      <a:pt x="16" y="2"/>
                      <a:pt x="24" y="2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2"/>
                      <a:pt x="27" y="2"/>
                      <a:pt x="27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1" name="Freeform 229">
                <a:extLst>
                  <a:ext uri="{FF2B5EF4-FFF2-40B4-BE49-F238E27FC236}">
                    <a16:creationId xmlns:a16="http://schemas.microsoft.com/office/drawing/2014/main" id="{B8E7B159-B432-4505-BDC5-B2A1E0EBEF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3" y="1793"/>
                <a:ext cx="52" cy="64"/>
              </a:xfrm>
              <a:custGeom>
                <a:avLst/>
                <a:gdLst>
                  <a:gd name="T0" fmla="*/ 94 w 30"/>
                  <a:gd name="T1" fmla="*/ 161 h 35"/>
                  <a:gd name="T2" fmla="*/ 120 w 30"/>
                  <a:gd name="T3" fmla="*/ 214 h 35"/>
                  <a:gd name="T4" fmla="*/ 147 w 30"/>
                  <a:gd name="T5" fmla="*/ 185 h 35"/>
                  <a:gd name="T6" fmla="*/ 147 w 30"/>
                  <a:gd name="T7" fmla="*/ 124 h 35"/>
                  <a:gd name="T8" fmla="*/ 120 w 30"/>
                  <a:gd name="T9" fmla="*/ 97 h 35"/>
                  <a:gd name="T10" fmla="*/ 78 w 30"/>
                  <a:gd name="T11" fmla="*/ 117 h 35"/>
                  <a:gd name="T12" fmla="*/ 94 w 30"/>
                  <a:gd name="T13" fmla="*/ 161 h 35"/>
                  <a:gd name="T14" fmla="*/ 106 w 30"/>
                  <a:gd name="T15" fmla="*/ 154 h 35"/>
                  <a:gd name="T16" fmla="*/ 85 w 30"/>
                  <a:gd name="T17" fmla="*/ 117 h 35"/>
                  <a:gd name="T18" fmla="*/ 120 w 30"/>
                  <a:gd name="T19" fmla="*/ 110 h 35"/>
                  <a:gd name="T20" fmla="*/ 140 w 30"/>
                  <a:gd name="T21" fmla="*/ 126 h 35"/>
                  <a:gd name="T22" fmla="*/ 140 w 30"/>
                  <a:gd name="T23" fmla="*/ 170 h 35"/>
                  <a:gd name="T24" fmla="*/ 120 w 30"/>
                  <a:gd name="T25" fmla="*/ 207 h 35"/>
                  <a:gd name="T26" fmla="*/ 106 w 30"/>
                  <a:gd name="T27" fmla="*/ 154 h 35"/>
                  <a:gd name="T28" fmla="*/ 73 w 30"/>
                  <a:gd name="T29" fmla="*/ 104 h 35"/>
                  <a:gd name="T30" fmla="*/ 114 w 30"/>
                  <a:gd name="T31" fmla="*/ 80 h 35"/>
                  <a:gd name="T32" fmla="*/ 127 w 30"/>
                  <a:gd name="T33" fmla="*/ 49 h 35"/>
                  <a:gd name="T34" fmla="*/ 99 w 30"/>
                  <a:gd name="T35" fmla="*/ 0 h 35"/>
                  <a:gd name="T36" fmla="*/ 5 w 30"/>
                  <a:gd name="T37" fmla="*/ 29 h 35"/>
                  <a:gd name="T38" fmla="*/ 9 w 30"/>
                  <a:gd name="T39" fmla="*/ 44 h 35"/>
                  <a:gd name="T40" fmla="*/ 16 w 30"/>
                  <a:gd name="T41" fmla="*/ 37 h 35"/>
                  <a:gd name="T42" fmla="*/ 42 w 30"/>
                  <a:gd name="T43" fmla="*/ 60 h 35"/>
                  <a:gd name="T44" fmla="*/ 73 w 30"/>
                  <a:gd name="T45" fmla="*/ 110 h 35"/>
                  <a:gd name="T46" fmla="*/ 73 w 30"/>
                  <a:gd name="T47" fmla="*/ 104 h 35"/>
                  <a:gd name="T48" fmla="*/ 49 w 30"/>
                  <a:gd name="T49" fmla="*/ 53 h 35"/>
                  <a:gd name="T50" fmla="*/ 16 w 30"/>
                  <a:gd name="T51" fmla="*/ 29 h 35"/>
                  <a:gd name="T52" fmla="*/ 5 w 30"/>
                  <a:gd name="T53" fmla="*/ 37 h 35"/>
                  <a:gd name="T54" fmla="*/ 69 w 30"/>
                  <a:gd name="T55" fmla="*/ 16 h 35"/>
                  <a:gd name="T56" fmla="*/ 99 w 30"/>
                  <a:gd name="T57" fmla="*/ 13 h 35"/>
                  <a:gd name="T58" fmla="*/ 99 w 30"/>
                  <a:gd name="T59" fmla="*/ 13 h 35"/>
                  <a:gd name="T60" fmla="*/ 114 w 30"/>
                  <a:gd name="T61" fmla="*/ 49 h 35"/>
                  <a:gd name="T62" fmla="*/ 107 w 30"/>
                  <a:gd name="T63" fmla="*/ 73 h 35"/>
                  <a:gd name="T64" fmla="*/ 69 w 30"/>
                  <a:gd name="T65" fmla="*/ 97 h 35"/>
                  <a:gd name="T66" fmla="*/ 78 w 30"/>
                  <a:gd name="T67" fmla="*/ 97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" h="35">
                    <a:moveTo>
                      <a:pt x="19" y="25"/>
                    </a:moveTo>
                    <a:cubicBezTo>
                      <a:pt x="18" y="26"/>
                      <a:pt x="18" y="26"/>
                      <a:pt x="18" y="26"/>
                    </a:cubicBezTo>
                    <a:cubicBezTo>
                      <a:pt x="20" y="29"/>
                      <a:pt x="21" y="32"/>
                      <a:pt x="22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3" y="35"/>
                      <a:pt x="23" y="35"/>
                      <a:pt x="24" y="35"/>
                    </a:cubicBezTo>
                    <a:cubicBezTo>
                      <a:pt x="25" y="32"/>
                      <a:pt x="27" y="31"/>
                      <a:pt x="28" y="30"/>
                    </a:cubicBezTo>
                    <a:cubicBezTo>
                      <a:pt x="29" y="29"/>
                      <a:pt x="30" y="27"/>
                      <a:pt x="30" y="25"/>
                    </a:cubicBezTo>
                    <a:cubicBezTo>
                      <a:pt x="30" y="23"/>
                      <a:pt x="29" y="21"/>
                      <a:pt x="28" y="20"/>
                    </a:cubicBezTo>
                    <a:cubicBezTo>
                      <a:pt x="27" y="18"/>
                      <a:pt x="26" y="17"/>
                      <a:pt x="24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1" y="16"/>
                      <a:pt x="19" y="17"/>
                      <a:pt x="15" y="18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2"/>
                      <a:pt x="17" y="24"/>
                      <a:pt x="18" y="2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3"/>
                      <a:pt x="18" y="21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0" y="19"/>
                      <a:pt x="22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9"/>
                      <a:pt x="26" y="19"/>
                      <a:pt x="27" y="21"/>
                    </a:cubicBezTo>
                    <a:cubicBezTo>
                      <a:pt x="28" y="22"/>
                      <a:pt x="28" y="24"/>
                      <a:pt x="28" y="25"/>
                    </a:cubicBezTo>
                    <a:cubicBezTo>
                      <a:pt x="28" y="27"/>
                      <a:pt x="28" y="28"/>
                      <a:pt x="27" y="28"/>
                    </a:cubicBezTo>
                    <a:cubicBezTo>
                      <a:pt x="25" y="29"/>
                      <a:pt x="23" y="31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3" y="31"/>
                      <a:pt x="22" y="28"/>
                      <a:pt x="20" y="25"/>
                    </a:cubicBezTo>
                    <a:cubicBezTo>
                      <a:pt x="19" y="25"/>
                      <a:pt x="19" y="25"/>
                      <a:pt x="19" y="25"/>
                    </a:cubicBezTo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6"/>
                      <a:pt x="18" y="15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2"/>
                      <a:pt x="24" y="10"/>
                      <a:pt x="24" y="8"/>
                    </a:cubicBezTo>
                    <a:cubicBezTo>
                      <a:pt x="24" y="7"/>
                      <a:pt x="23" y="5"/>
                      <a:pt x="23" y="4"/>
                    </a:cubicBezTo>
                    <a:cubicBezTo>
                      <a:pt x="22" y="2"/>
                      <a:pt x="21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8" y="1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7"/>
                      <a:pt x="6" y="9"/>
                      <a:pt x="8" y="10"/>
                    </a:cubicBezTo>
                    <a:cubicBezTo>
                      <a:pt x="9" y="12"/>
                      <a:pt x="11" y="15"/>
                      <a:pt x="13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13"/>
                      <a:pt x="11" y="11"/>
                      <a:pt x="9" y="9"/>
                    </a:cubicBezTo>
                    <a:cubicBezTo>
                      <a:pt x="7" y="7"/>
                      <a:pt x="5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5"/>
                      <a:pt x="9" y="4"/>
                      <a:pt x="13" y="3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5"/>
                    </a:cubicBezTo>
                    <a:cubicBezTo>
                      <a:pt x="21" y="6"/>
                      <a:pt x="22" y="7"/>
                      <a:pt x="22" y="8"/>
                    </a:cubicBezTo>
                    <a:cubicBezTo>
                      <a:pt x="22" y="10"/>
                      <a:pt x="21" y="11"/>
                      <a:pt x="21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3"/>
                      <a:pt x="15" y="15"/>
                      <a:pt x="13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7"/>
                      <a:pt x="14" y="17"/>
                      <a:pt x="14" y="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2" name="Freeform 230">
                <a:extLst>
                  <a:ext uri="{FF2B5EF4-FFF2-40B4-BE49-F238E27FC236}">
                    <a16:creationId xmlns:a16="http://schemas.microsoft.com/office/drawing/2014/main" id="{E39BFBE8-5844-4C44-B4D8-71FF3575C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1712"/>
                <a:ext cx="176" cy="180"/>
              </a:xfrm>
              <a:custGeom>
                <a:avLst/>
                <a:gdLst>
                  <a:gd name="T0" fmla="*/ 185 w 102"/>
                  <a:gd name="T1" fmla="*/ 540 h 98"/>
                  <a:gd name="T2" fmla="*/ 221 w 102"/>
                  <a:gd name="T3" fmla="*/ 384 h 98"/>
                  <a:gd name="T4" fmla="*/ 233 w 102"/>
                  <a:gd name="T5" fmla="*/ 347 h 98"/>
                  <a:gd name="T6" fmla="*/ 226 w 102"/>
                  <a:gd name="T7" fmla="*/ 334 h 98"/>
                  <a:gd name="T8" fmla="*/ 235 w 102"/>
                  <a:gd name="T9" fmla="*/ 327 h 98"/>
                  <a:gd name="T10" fmla="*/ 235 w 102"/>
                  <a:gd name="T11" fmla="*/ 318 h 98"/>
                  <a:gd name="T12" fmla="*/ 242 w 102"/>
                  <a:gd name="T13" fmla="*/ 310 h 98"/>
                  <a:gd name="T14" fmla="*/ 242 w 102"/>
                  <a:gd name="T15" fmla="*/ 303 h 98"/>
                  <a:gd name="T16" fmla="*/ 254 w 102"/>
                  <a:gd name="T17" fmla="*/ 298 h 98"/>
                  <a:gd name="T18" fmla="*/ 255 w 102"/>
                  <a:gd name="T19" fmla="*/ 283 h 98"/>
                  <a:gd name="T20" fmla="*/ 255 w 102"/>
                  <a:gd name="T21" fmla="*/ 283 h 98"/>
                  <a:gd name="T22" fmla="*/ 262 w 102"/>
                  <a:gd name="T23" fmla="*/ 274 h 98"/>
                  <a:gd name="T24" fmla="*/ 262 w 102"/>
                  <a:gd name="T25" fmla="*/ 259 h 98"/>
                  <a:gd name="T26" fmla="*/ 271 w 102"/>
                  <a:gd name="T27" fmla="*/ 259 h 98"/>
                  <a:gd name="T28" fmla="*/ 271 w 102"/>
                  <a:gd name="T29" fmla="*/ 259 h 98"/>
                  <a:gd name="T30" fmla="*/ 276 w 102"/>
                  <a:gd name="T31" fmla="*/ 246 h 98"/>
                  <a:gd name="T32" fmla="*/ 488 w 102"/>
                  <a:gd name="T33" fmla="*/ 209 h 98"/>
                  <a:gd name="T34" fmla="*/ 518 w 102"/>
                  <a:gd name="T35" fmla="*/ 132 h 98"/>
                  <a:gd name="T36" fmla="*/ 419 w 102"/>
                  <a:gd name="T37" fmla="*/ 118 h 98"/>
                  <a:gd name="T38" fmla="*/ 525 w 102"/>
                  <a:gd name="T39" fmla="*/ 57 h 98"/>
                  <a:gd name="T40" fmla="*/ 221 w 102"/>
                  <a:gd name="T41" fmla="*/ 7 h 98"/>
                  <a:gd name="T42" fmla="*/ 148 w 102"/>
                  <a:gd name="T43" fmla="*/ 20 h 98"/>
                  <a:gd name="T44" fmla="*/ 98 w 102"/>
                  <a:gd name="T45" fmla="*/ 7 h 98"/>
                  <a:gd name="T46" fmla="*/ 48 w 102"/>
                  <a:gd name="T47" fmla="*/ 209 h 98"/>
                  <a:gd name="T48" fmla="*/ 62 w 102"/>
                  <a:gd name="T49" fmla="*/ 237 h 98"/>
                  <a:gd name="T50" fmla="*/ 62 w 102"/>
                  <a:gd name="T51" fmla="*/ 253 h 98"/>
                  <a:gd name="T52" fmla="*/ 0 w 102"/>
                  <a:gd name="T53" fmla="*/ 601 h 98"/>
                  <a:gd name="T54" fmla="*/ 66 w 102"/>
                  <a:gd name="T55" fmla="*/ 259 h 98"/>
                  <a:gd name="T56" fmla="*/ 66 w 102"/>
                  <a:gd name="T57" fmla="*/ 259 h 98"/>
                  <a:gd name="T58" fmla="*/ 57 w 102"/>
                  <a:gd name="T59" fmla="*/ 206 h 98"/>
                  <a:gd name="T60" fmla="*/ 50 w 102"/>
                  <a:gd name="T61" fmla="*/ 132 h 98"/>
                  <a:gd name="T62" fmla="*/ 91 w 102"/>
                  <a:gd name="T63" fmla="*/ 13 h 98"/>
                  <a:gd name="T64" fmla="*/ 148 w 102"/>
                  <a:gd name="T65" fmla="*/ 24 h 98"/>
                  <a:gd name="T66" fmla="*/ 155 w 102"/>
                  <a:gd name="T67" fmla="*/ 20 h 98"/>
                  <a:gd name="T68" fmla="*/ 504 w 102"/>
                  <a:gd name="T69" fmla="*/ 20 h 98"/>
                  <a:gd name="T70" fmla="*/ 504 w 102"/>
                  <a:gd name="T71" fmla="*/ 105 h 98"/>
                  <a:gd name="T72" fmla="*/ 488 w 102"/>
                  <a:gd name="T73" fmla="*/ 125 h 98"/>
                  <a:gd name="T74" fmla="*/ 504 w 102"/>
                  <a:gd name="T75" fmla="*/ 132 h 98"/>
                  <a:gd name="T76" fmla="*/ 497 w 102"/>
                  <a:gd name="T77" fmla="*/ 206 h 98"/>
                  <a:gd name="T78" fmla="*/ 271 w 102"/>
                  <a:gd name="T79" fmla="*/ 242 h 98"/>
                  <a:gd name="T80" fmla="*/ 267 w 102"/>
                  <a:gd name="T81" fmla="*/ 246 h 98"/>
                  <a:gd name="T82" fmla="*/ 262 w 102"/>
                  <a:gd name="T83" fmla="*/ 253 h 98"/>
                  <a:gd name="T84" fmla="*/ 255 w 102"/>
                  <a:gd name="T85" fmla="*/ 266 h 98"/>
                  <a:gd name="T86" fmla="*/ 254 w 102"/>
                  <a:gd name="T87" fmla="*/ 274 h 98"/>
                  <a:gd name="T88" fmla="*/ 242 w 102"/>
                  <a:gd name="T89" fmla="*/ 283 h 98"/>
                  <a:gd name="T90" fmla="*/ 235 w 102"/>
                  <a:gd name="T91" fmla="*/ 298 h 98"/>
                  <a:gd name="T92" fmla="*/ 233 w 102"/>
                  <a:gd name="T93" fmla="*/ 310 h 98"/>
                  <a:gd name="T94" fmla="*/ 226 w 102"/>
                  <a:gd name="T95" fmla="*/ 327 h 98"/>
                  <a:gd name="T96" fmla="*/ 221 w 102"/>
                  <a:gd name="T97" fmla="*/ 342 h 98"/>
                  <a:gd name="T98" fmla="*/ 214 w 102"/>
                  <a:gd name="T99" fmla="*/ 364 h 98"/>
                  <a:gd name="T100" fmla="*/ 185 w 102"/>
                  <a:gd name="T101" fmla="*/ 489 h 98"/>
                  <a:gd name="T102" fmla="*/ 176 w 102"/>
                  <a:gd name="T103" fmla="*/ 540 h 98"/>
                  <a:gd name="T104" fmla="*/ 190 w 102"/>
                  <a:gd name="T105" fmla="*/ 593 h 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2" h="98">
                    <a:moveTo>
                      <a:pt x="38" y="94"/>
                    </a:moveTo>
                    <a:cubicBezTo>
                      <a:pt x="37" y="92"/>
                      <a:pt x="36" y="91"/>
                      <a:pt x="36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8"/>
                      <a:pt x="36" y="88"/>
                      <a:pt x="36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4"/>
                      <a:pt x="37" y="82"/>
                      <a:pt x="38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9" y="73"/>
                      <a:pt x="41" y="68"/>
                      <a:pt x="43" y="62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4" y="59"/>
                      <a:pt x="44" y="59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61" y="34"/>
                      <a:pt x="69" y="33"/>
                      <a:pt x="76" y="33"/>
                    </a:cubicBezTo>
                    <a:cubicBezTo>
                      <a:pt x="83" y="33"/>
                      <a:pt x="89" y="34"/>
                      <a:pt x="95" y="34"/>
                    </a:cubicBezTo>
                    <a:cubicBezTo>
                      <a:pt x="96" y="34"/>
                      <a:pt x="96" y="34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9" y="33"/>
                      <a:pt x="100" y="32"/>
                      <a:pt x="100" y="30"/>
                    </a:cubicBezTo>
                    <a:cubicBezTo>
                      <a:pt x="101" y="29"/>
                      <a:pt x="101" y="27"/>
                      <a:pt x="101" y="25"/>
                    </a:cubicBezTo>
                    <a:cubicBezTo>
                      <a:pt x="101" y="24"/>
                      <a:pt x="101" y="22"/>
                      <a:pt x="101" y="21"/>
                    </a:cubicBezTo>
                    <a:cubicBezTo>
                      <a:pt x="100" y="20"/>
                      <a:pt x="100" y="19"/>
                      <a:pt x="98" y="19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8" y="19"/>
                      <a:pt x="95" y="18"/>
                      <a:pt x="82" y="17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4" y="19"/>
                      <a:pt x="87" y="19"/>
                    </a:cubicBezTo>
                    <a:cubicBezTo>
                      <a:pt x="90" y="18"/>
                      <a:pt x="94" y="18"/>
                      <a:pt x="98" y="18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100" y="17"/>
                      <a:pt x="101" y="16"/>
                      <a:pt x="101" y="14"/>
                    </a:cubicBezTo>
                    <a:cubicBezTo>
                      <a:pt x="102" y="13"/>
                      <a:pt x="102" y="11"/>
                      <a:pt x="102" y="9"/>
                    </a:cubicBezTo>
                    <a:cubicBezTo>
                      <a:pt x="102" y="8"/>
                      <a:pt x="102" y="6"/>
                      <a:pt x="102" y="4"/>
                    </a:cubicBezTo>
                    <a:cubicBezTo>
                      <a:pt x="101" y="3"/>
                      <a:pt x="100" y="2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87" y="1"/>
                      <a:pt x="71" y="0"/>
                      <a:pt x="57" y="0"/>
                    </a:cubicBezTo>
                    <a:cubicBezTo>
                      <a:pt x="52" y="0"/>
                      <a:pt x="47" y="1"/>
                      <a:pt x="43" y="1"/>
                    </a:cubicBezTo>
                    <a:cubicBezTo>
                      <a:pt x="38" y="1"/>
                      <a:pt x="33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2"/>
                      <a:pt x="8" y="9"/>
                      <a:pt x="8" y="21"/>
                    </a:cubicBezTo>
                    <a:cubicBezTo>
                      <a:pt x="8" y="25"/>
                      <a:pt x="8" y="29"/>
                      <a:pt x="9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6"/>
                      <a:pt x="12" y="36"/>
                      <a:pt x="12" y="38"/>
                    </a:cubicBezTo>
                    <a:cubicBezTo>
                      <a:pt x="12" y="39"/>
                      <a:pt x="12" y="40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1" y="41"/>
                      <a:pt x="11" y="42"/>
                    </a:cubicBezTo>
                    <a:cubicBezTo>
                      <a:pt x="11" y="45"/>
                      <a:pt x="9" y="49"/>
                      <a:pt x="7" y="54"/>
                    </a:cubicBezTo>
                    <a:cubicBezTo>
                      <a:pt x="2" y="67"/>
                      <a:pt x="0" y="81"/>
                      <a:pt x="0" y="93"/>
                    </a:cubicBezTo>
                    <a:cubicBezTo>
                      <a:pt x="0" y="94"/>
                      <a:pt x="0" y="96"/>
                      <a:pt x="0" y="97"/>
                    </a:cubicBezTo>
                    <a:cubicBezTo>
                      <a:pt x="0" y="97"/>
                      <a:pt x="0" y="98"/>
                      <a:pt x="1" y="98"/>
                    </a:cubicBezTo>
                    <a:cubicBezTo>
                      <a:pt x="1" y="98"/>
                      <a:pt x="2" y="97"/>
                      <a:pt x="2" y="97"/>
                    </a:cubicBezTo>
                    <a:cubicBezTo>
                      <a:pt x="2" y="96"/>
                      <a:pt x="2" y="94"/>
                      <a:pt x="2" y="93"/>
                    </a:cubicBezTo>
                    <a:cubicBezTo>
                      <a:pt x="2" y="81"/>
                      <a:pt x="4" y="68"/>
                      <a:pt x="9" y="55"/>
                    </a:cubicBezTo>
                    <a:cubicBezTo>
                      <a:pt x="11" y="49"/>
                      <a:pt x="13" y="45"/>
                      <a:pt x="13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4" y="41"/>
                      <a:pt x="14" y="39"/>
                      <a:pt x="14" y="38"/>
                    </a:cubicBezTo>
                    <a:cubicBezTo>
                      <a:pt x="14" y="36"/>
                      <a:pt x="13" y="34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29"/>
                      <a:pt x="10" y="25"/>
                      <a:pt x="10" y="21"/>
                    </a:cubicBezTo>
                    <a:cubicBezTo>
                      <a:pt x="10" y="9"/>
                      <a:pt x="14" y="4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1" y="3"/>
                      <a:pt x="24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3" y="3"/>
                      <a:pt x="38" y="3"/>
                      <a:pt x="43" y="3"/>
                    </a:cubicBezTo>
                    <a:cubicBezTo>
                      <a:pt x="48" y="3"/>
                      <a:pt x="52" y="2"/>
                      <a:pt x="57" y="2"/>
                    </a:cubicBezTo>
                    <a:cubicBezTo>
                      <a:pt x="71" y="2"/>
                      <a:pt x="87" y="3"/>
                      <a:pt x="99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99" y="4"/>
                      <a:pt x="100" y="5"/>
                    </a:cubicBezTo>
                    <a:cubicBezTo>
                      <a:pt x="100" y="6"/>
                      <a:pt x="100" y="8"/>
                      <a:pt x="100" y="9"/>
                    </a:cubicBezTo>
                    <a:cubicBezTo>
                      <a:pt x="100" y="11"/>
                      <a:pt x="100" y="12"/>
                      <a:pt x="100" y="14"/>
                    </a:cubicBezTo>
                    <a:cubicBezTo>
                      <a:pt x="99" y="15"/>
                      <a:pt x="98" y="15"/>
                      <a:pt x="98" y="16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1" y="16"/>
                      <a:pt x="82" y="17"/>
                      <a:pt x="82" y="17"/>
                    </a:cubicBezTo>
                    <a:cubicBezTo>
                      <a:pt x="81" y="18"/>
                      <a:pt x="81" y="18"/>
                      <a:pt x="81" y="19"/>
                    </a:cubicBezTo>
                    <a:cubicBezTo>
                      <a:pt x="81" y="19"/>
                      <a:pt x="81" y="19"/>
                      <a:pt x="82" y="19"/>
                    </a:cubicBezTo>
                    <a:cubicBezTo>
                      <a:pt x="88" y="20"/>
                      <a:pt x="92" y="20"/>
                      <a:pt x="95" y="20"/>
                    </a:cubicBezTo>
                    <a:cubicBezTo>
                      <a:pt x="96" y="21"/>
                      <a:pt x="97" y="21"/>
                      <a:pt x="97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9" y="21"/>
                      <a:pt x="99" y="22"/>
                    </a:cubicBezTo>
                    <a:cubicBezTo>
                      <a:pt x="99" y="23"/>
                      <a:pt x="99" y="24"/>
                      <a:pt x="99" y="25"/>
                    </a:cubicBezTo>
                    <a:cubicBezTo>
                      <a:pt x="99" y="27"/>
                      <a:pt x="99" y="28"/>
                      <a:pt x="98" y="30"/>
                    </a:cubicBezTo>
                    <a:cubicBezTo>
                      <a:pt x="98" y="31"/>
                      <a:pt x="97" y="32"/>
                      <a:pt x="97" y="32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6" y="32"/>
                      <a:pt x="95" y="32"/>
                      <a:pt x="95" y="32"/>
                    </a:cubicBezTo>
                    <a:cubicBezTo>
                      <a:pt x="89" y="32"/>
                      <a:pt x="83" y="31"/>
                      <a:pt x="76" y="31"/>
                    </a:cubicBezTo>
                    <a:cubicBezTo>
                      <a:pt x="68" y="31"/>
                      <a:pt x="60" y="32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60"/>
                      <a:pt x="41" y="61"/>
                      <a:pt x="41" y="61"/>
                    </a:cubicBezTo>
                    <a:cubicBezTo>
                      <a:pt x="39" y="67"/>
                      <a:pt x="37" y="72"/>
                      <a:pt x="36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5" y="81"/>
                      <a:pt x="34" y="83"/>
                      <a:pt x="34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8"/>
                      <a:pt x="34" y="88"/>
                      <a:pt x="34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4" y="91"/>
                      <a:pt x="35" y="93"/>
                      <a:pt x="36" y="95"/>
                    </a:cubicBezTo>
                    <a:cubicBezTo>
                      <a:pt x="36" y="96"/>
                      <a:pt x="37" y="96"/>
                      <a:pt x="37" y="96"/>
                    </a:cubicBezTo>
                    <a:cubicBezTo>
                      <a:pt x="38" y="95"/>
                      <a:pt x="38" y="95"/>
                      <a:pt x="38" y="9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3" name="Freeform 231">
                <a:extLst>
                  <a:ext uri="{FF2B5EF4-FFF2-40B4-BE49-F238E27FC236}">
                    <a16:creationId xmlns:a16="http://schemas.microsoft.com/office/drawing/2014/main" id="{52838CE5-B806-4B31-82AB-5B555B55A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899"/>
                <a:ext cx="12" cy="15"/>
              </a:xfrm>
              <a:custGeom>
                <a:avLst/>
                <a:gdLst>
                  <a:gd name="T0" fmla="*/ 26 w 7"/>
                  <a:gd name="T1" fmla="*/ 8 h 8"/>
                  <a:gd name="T2" fmla="*/ 21 w 7"/>
                  <a:gd name="T3" fmla="*/ 28 h 8"/>
                  <a:gd name="T4" fmla="*/ 5 w 7"/>
                  <a:gd name="T5" fmla="*/ 39 h 8"/>
                  <a:gd name="T6" fmla="*/ 5 w 7"/>
                  <a:gd name="T7" fmla="*/ 53 h 8"/>
                  <a:gd name="T8" fmla="*/ 9 w 7"/>
                  <a:gd name="T9" fmla="*/ 53 h 8"/>
                  <a:gd name="T10" fmla="*/ 29 w 7"/>
                  <a:gd name="T11" fmla="*/ 32 h 8"/>
                  <a:gd name="T12" fmla="*/ 36 w 7"/>
                  <a:gd name="T13" fmla="*/ 8 h 8"/>
                  <a:gd name="T14" fmla="*/ 29 w 7"/>
                  <a:gd name="T15" fmla="*/ 0 h 8"/>
                  <a:gd name="T16" fmla="*/ 26 w 7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4" y="5"/>
                      <a:pt x="3" y="5"/>
                      <a:pt x="1" y="6"/>
                    </a:cubicBezTo>
                    <a:cubicBezTo>
                      <a:pt x="1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7" y="2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4" name="Freeform 232">
                <a:extLst>
                  <a:ext uri="{FF2B5EF4-FFF2-40B4-BE49-F238E27FC236}">
                    <a16:creationId xmlns:a16="http://schemas.microsoft.com/office/drawing/2014/main" id="{B561422A-7C60-45D7-B8C3-2D8342173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997"/>
                <a:ext cx="6" cy="22"/>
              </a:xfrm>
              <a:custGeom>
                <a:avLst/>
                <a:gdLst>
                  <a:gd name="T0" fmla="*/ 0 w 3"/>
                  <a:gd name="T1" fmla="*/ 7 h 12"/>
                  <a:gd name="T2" fmla="*/ 0 w 3"/>
                  <a:gd name="T3" fmla="*/ 13 h 12"/>
                  <a:gd name="T4" fmla="*/ 0 w 3"/>
                  <a:gd name="T5" fmla="*/ 37 h 12"/>
                  <a:gd name="T6" fmla="*/ 0 w 3"/>
                  <a:gd name="T7" fmla="*/ 68 h 12"/>
                  <a:gd name="T8" fmla="*/ 16 w 3"/>
                  <a:gd name="T9" fmla="*/ 73 h 12"/>
                  <a:gd name="T10" fmla="*/ 16 w 3"/>
                  <a:gd name="T11" fmla="*/ 61 h 12"/>
                  <a:gd name="T12" fmla="*/ 16 w 3"/>
                  <a:gd name="T13" fmla="*/ 37 h 12"/>
                  <a:gd name="T14" fmla="*/ 16 w 3"/>
                  <a:gd name="T15" fmla="*/ 13 h 12"/>
                  <a:gd name="T16" fmla="*/ 16 w 3"/>
                  <a:gd name="T17" fmla="*/ 7 h 12"/>
                  <a:gd name="T18" fmla="*/ 8 w 3"/>
                  <a:gd name="T19" fmla="*/ 0 h 12"/>
                  <a:gd name="T20" fmla="*/ 0 w 3"/>
                  <a:gd name="T21" fmla="*/ 7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2" y="12"/>
                      <a:pt x="3" y="11"/>
                      <a:pt x="2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5" name="Freeform 233">
                <a:extLst>
                  <a:ext uri="{FF2B5EF4-FFF2-40B4-BE49-F238E27FC236}">
                    <a16:creationId xmlns:a16="http://schemas.microsoft.com/office/drawing/2014/main" id="{8BB1D9CF-A68A-40A7-8394-CFB8814E9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1905"/>
                <a:ext cx="11" cy="15"/>
              </a:xfrm>
              <a:custGeom>
                <a:avLst/>
                <a:gdLst>
                  <a:gd name="T0" fmla="*/ 0 w 6"/>
                  <a:gd name="T1" fmla="*/ 8 h 8"/>
                  <a:gd name="T2" fmla="*/ 13 w 6"/>
                  <a:gd name="T3" fmla="*/ 32 h 8"/>
                  <a:gd name="T4" fmla="*/ 24 w 6"/>
                  <a:gd name="T5" fmla="*/ 53 h 8"/>
                  <a:gd name="T6" fmla="*/ 37 w 6"/>
                  <a:gd name="T7" fmla="*/ 53 h 8"/>
                  <a:gd name="T8" fmla="*/ 37 w 6"/>
                  <a:gd name="T9" fmla="*/ 45 h 8"/>
                  <a:gd name="T10" fmla="*/ 20 w 6"/>
                  <a:gd name="T11" fmla="*/ 21 h 8"/>
                  <a:gd name="T12" fmla="*/ 13 w 6"/>
                  <a:gd name="T13" fmla="*/ 8 h 8"/>
                  <a:gd name="T14" fmla="*/ 7 w 6"/>
                  <a:gd name="T15" fmla="*/ 0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3" y="5"/>
                      <a:pt x="3" y="6"/>
                      <a:pt x="4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6" name="Freeform 234">
                <a:extLst>
                  <a:ext uri="{FF2B5EF4-FFF2-40B4-BE49-F238E27FC236}">
                    <a16:creationId xmlns:a16="http://schemas.microsoft.com/office/drawing/2014/main" id="{F1D7624A-6F5D-4C88-A976-D10968E4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807"/>
                <a:ext cx="17" cy="11"/>
              </a:xfrm>
              <a:custGeom>
                <a:avLst/>
                <a:gdLst>
                  <a:gd name="T0" fmla="*/ 5 w 10"/>
                  <a:gd name="T1" fmla="*/ 37 h 6"/>
                  <a:gd name="T2" fmla="*/ 9 w 10"/>
                  <a:gd name="T3" fmla="*/ 37 h 6"/>
                  <a:gd name="T4" fmla="*/ 15 w 10"/>
                  <a:gd name="T5" fmla="*/ 31 h 6"/>
                  <a:gd name="T6" fmla="*/ 26 w 10"/>
                  <a:gd name="T7" fmla="*/ 24 h 6"/>
                  <a:gd name="T8" fmla="*/ 44 w 10"/>
                  <a:gd name="T9" fmla="*/ 13 h 6"/>
                  <a:gd name="T10" fmla="*/ 49 w 10"/>
                  <a:gd name="T11" fmla="*/ 7 h 6"/>
                  <a:gd name="T12" fmla="*/ 44 w 10"/>
                  <a:gd name="T13" fmla="*/ 0 h 6"/>
                  <a:gd name="T14" fmla="*/ 15 w 10"/>
                  <a:gd name="T15" fmla="*/ 20 h 6"/>
                  <a:gd name="T16" fmla="*/ 9 w 10"/>
                  <a:gd name="T17" fmla="*/ 24 h 6"/>
                  <a:gd name="T18" fmla="*/ 9 w 10"/>
                  <a:gd name="T19" fmla="*/ 24 h 6"/>
                  <a:gd name="T20" fmla="*/ 5 w 10"/>
                  <a:gd name="T21" fmla="*/ 24 h 6"/>
                  <a:gd name="T22" fmla="*/ 0 w 10"/>
                  <a:gd name="T23" fmla="*/ 31 h 6"/>
                  <a:gd name="T24" fmla="*/ 5 w 10"/>
                  <a:gd name="T25" fmla="*/ 37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6" y="3"/>
                      <a:pt x="7" y="3"/>
                      <a:pt x="9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7" name="Freeform 235">
                <a:extLst>
                  <a:ext uri="{FF2B5EF4-FFF2-40B4-BE49-F238E27FC236}">
                    <a16:creationId xmlns:a16="http://schemas.microsoft.com/office/drawing/2014/main" id="{50CFDCE6-E252-4F8E-9FCD-D3C94F79E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85"/>
                <a:ext cx="19" cy="24"/>
              </a:xfrm>
              <a:custGeom>
                <a:avLst/>
                <a:gdLst>
                  <a:gd name="T0" fmla="*/ 5 w 11"/>
                  <a:gd name="T1" fmla="*/ 13 h 13"/>
                  <a:gd name="T2" fmla="*/ 28 w 11"/>
                  <a:gd name="T3" fmla="*/ 37 h 13"/>
                  <a:gd name="T4" fmla="*/ 48 w 11"/>
                  <a:gd name="T5" fmla="*/ 76 h 13"/>
                  <a:gd name="T6" fmla="*/ 57 w 11"/>
                  <a:gd name="T7" fmla="*/ 76 h 13"/>
                  <a:gd name="T8" fmla="*/ 57 w 11"/>
                  <a:gd name="T9" fmla="*/ 68 h 13"/>
                  <a:gd name="T10" fmla="*/ 29 w 11"/>
                  <a:gd name="T11" fmla="*/ 31 h 13"/>
                  <a:gd name="T12" fmla="*/ 9 w 11"/>
                  <a:gd name="T13" fmla="*/ 0 h 13"/>
                  <a:gd name="T14" fmla="*/ 5 w 11"/>
                  <a:gd name="T15" fmla="*/ 0 h 13"/>
                  <a:gd name="T16" fmla="*/ 5 w 11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3">
                    <a:moveTo>
                      <a:pt x="1" y="2"/>
                    </a:moveTo>
                    <a:cubicBezTo>
                      <a:pt x="2" y="3"/>
                      <a:pt x="3" y="4"/>
                      <a:pt x="5" y="6"/>
                    </a:cubicBezTo>
                    <a:cubicBezTo>
                      <a:pt x="6" y="8"/>
                      <a:pt x="8" y="10"/>
                      <a:pt x="9" y="12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9" y="9"/>
                      <a:pt x="8" y="7"/>
                      <a:pt x="6" y="5"/>
                    </a:cubicBezTo>
                    <a:cubicBezTo>
                      <a:pt x="5" y="3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8" name="Freeform 236">
                <a:extLst>
                  <a:ext uri="{FF2B5EF4-FFF2-40B4-BE49-F238E27FC236}">
                    <a16:creationId xmlns:a16="http://schemas.microsoft.com/office/drawing/2014/main" id="{48CCDE45-86EB-4C18-B0C0-0B0992168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794"/>
                <a:ext cx="31" cy="11"/>
              </a:xfrm>
              <a:custGeom>
                <a:avLst/>
                <a:gdLst>
                  <a:gd name="T0" fmla="*/ 0 w 18"/>
                  <a:gd name="T1" fmla="*/ 13 h 6"/>
                  <a:gd name="T2" fmla="*/ 83 w 18"/>
                  <a:gd name="T3" fmla="*/ 37 h 6"/>
                  <a:gd name="T4" fmla="*/ 91 w 18"/>
                  <a:gd name="T5" fmla="*/ 31 h 6"/>
                  <a:gd name="T6" fmla="*/ 86 w 18"/>
                  <a:gd name="T7" fmla="*/ 24 h 6"/>
                  <a:gd name="T8" fmla="*/ 9 w 18"/>
                  <a:gd name="T9" fmla="*/ 0 h 6"/>
                  <a:gd name="T10" fmla="*/ 0 w 18"/>
                  <a:gd name="T11" fmla="*/ 0 h 6"/>
                  <a:gd name="T12" fmla="*/ 0 w 18"/>
                  <a:gd name="T13" fmla="*/ 1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6">
                    <a:moveTo>
                      <a:pt x="0" y="2"/>
                    </a:moveTo>
                    <a:cubicBezTo>
                      <a:pt x="4" y="5"/>
                      <a:pt x="10" y="5"/>
                      <a:pt x="16" y="6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0" y="3"/>
                      <a:pt x="4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9" name="Freeform 237">
                <a:extLst>
                  <a:ext uri="{FF2B5EF4-FFF2-40B4-BE49-F238E27FC236}">
                    <a16:creationId xmlns:a16="http://schemas.microsoft.com/office/drawing/2014/main" id="{6AEDD083-B00A-4E85-BE28-0B42D3073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1901"/>
                <a:ext cx="17" cy="9"/>
              </a:xfrm>
              <a:custGeom>
                <a:avLst/>
                <a:gdLst>
                  <a:gd name="T0" fmla="*/ 5 w 10"/>
                  <a:gd name="T1" fmla="*/ 7 h 5"/>
                  <a:gd name="T2" fmla="*/ 20 w 10"/>
                  <a:gd name="T3" fmla="*/ 23 h 5"/>
                  <a:gd name="T4" fmla="*/ 44 w 10"/>
                  <a:gd name="T5" fmla="*/ 29 h 5"/>
                  <a:gd name="T6" fmla="*/ 49 w 10"/>
                  <a:gd name="T7" fmla="*/ 23 h 5"/>
                  <a:gd name="T8" fmla="*/ 44 w 10"/>
                  <a:gd name="T9" fmla="*/ 16 h 5"/>
                  <a:gd name="T10" fmla="*/ 26 w 10"/>
                  <a:gd name="T11" fmla="*/ 13 h 5"/>
                  <a:gd name="T12" fmla="*/ 9 w 10"/>
                  <a:gd name="T13" fmla="*/ 0 h 5"/>
                  <a:gd name="T14" fmla="*/ 5 w 10"/>
                  <a:gd name="T15" fmla="*/ 0 h 5"/>
                  <a:gd name="T16" fmla="*/ 5 w 10"/>
                  <a:gd name="T17" fmla="*/ 7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">
                    <a:moveTo>
                      <a:pt x="1" y="1"/>
                    </a:moveTo>
                    <a:cubicBezTo>
                      <a:pt x="2" y="3"/>
                      <a:pt x="3" y="4"/>
                      <a:pt x="4" y="4"/>
                    </a:cubicBezTo>
                    <a:cubicBezTo>
                      <a:pt x="6" y="4"/>
                      <a:pt x="7" y="4"/>
                      <a:pt x="9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0" name="Freeform 238">
                <a:extLst>
                  <a:ext uri="{FF2B5EF4-FFF2-40B4-BE49-F238E27FC236}">
                    <a16:creationId xmlns:a16="http://schemas.microsoft.com/office/drawing/2014/main" id="{5181C685-C1FF-4E37-8FB3-68605D09F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83"/>
                <a:ext cx="14" cy="13"/>
              </a:xfrm>
              <a:custGeom>
                <a:avLst/>
                <a:gdLst>
                  <a:gd name="T0" fmla="*/ 12 w 8"/>
                  <a:gd name="T1" fmla="*/ 32 h 7"/>
                  <a:gd name="T2" fmla="*/ 21 w 8"/>
                  <a:gd name="T3" fmla="*/ 20 h 7"/>
                  <a:gd name="T4" fmla="*/ 33 w 8"/>
                  <a:gd name="T5" fmla="*/ 13 h 7"/>
                  <a:gd name="T6" fmla="*/ 33 w 8"/>
                  <a:gd name="T7" fmla="*/ 13 h 7"/>
                  <a:gd name="T8" fmla="*/ 33 w 8"/>
                  <a:gd name="T9" fmla="*/ 20 h 7"/>
                  <a:gd name="T10" fmla="*/ 33 w 8"/>
                  <a:gd name="T11" fmla="*/ 20 h 7"/>
                  <a:gd name="T12" fmla="*/ 21 w 8"/>
                  <a:gd name="T13" fmla="*/ 32 h 7"/>
                  <a:gd name="T14" fmla="*/ 12 w 8"/>
                  <a:gd name="T15" fmla="*/ 32 h 7"/>
                  <a:gd name="T16" fmla="*/ 12 w 8"/>
                  <a:gd name="T17" fmla="*/ 32 h 7"/>
                  <a:gd name="T18" fmla="*/ 12 w 8"/>
                  <a:gd name="T19" fmla="*/ 45 h 7"/>
                  <a:gd name="T20" fmla="*/ 12 w 8"/>
                  <a:gd name="T21" fmla="*/ 45 h 7"/>
                  <a:gd name="T22" fmla="*/ 12 w 8"/>
                  <a:gd name="T23" fmla="*/ 45 h 7"/>
                  <a:gd name="T24" fmla="*/ 12 w 8"/>
                  <a:gd name="T25" fmla="*/ 45 h 7"/>
                  <a:gd name="T26" fmla="*/ 12 w 8"/>
                  <a:gd name="T27" fmla="*/ 45 h 7"/>
                  <a:gd name="T28" fmla="*/ 12 w 8"/>
                  <a:gd name="T29" fmla="*/ 45 h 7"/>
                  <a:gd name="T30" fmla="*/ 21 w 8"/>
                  <a:gd name="T31" fmla="*/ 45 h 7"/>
                  <a:gd name="T32" fmla="*/ 33 w 8"/>
                  <a:gd name="T33" fmla="*/ 37 h 7"/>
                  <a:gd name="T34" fmla="*/ 44 w 8"/>
                  <a:gd name="T35" fmla="*/ 20 h 7"/>
                  <a:gd name="T36" fmla="*/ 44 w 8"/>
                  <a:gd name="T37" fmla="*/ 7 h 7"/>
                  <a:gd name="T38" fmla="*/ 33 w 8"/>
                  <a:gd name="T39" fmla="*/ 0 h 7"/>
                  <a:gd name="T40" fmla="*/ 16 w 8"/>
                  <a:gd name="T41" fmla="*/ 13 h 7"/>
                  <a:gd name="T42" fmla="*/ 0 w 8"/>
                  <a:gd name="T43" fmla="*/ 24 h 7"/>
                  <a:gd name="T44" fmla="*/ 12 w 8"/>
                  <a:gd name="T45" fmla="*/ 32 h 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2" y="5"/>
                      <a:pt x="3" y="4"/>
                      <a:pt x="4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1" name="Freeform 239">
                <a:extLst>
                  <a:ext uri="{FF2B5EF4-FFF2-40B4-BE49-F238E27FC236}">
                    <a16:creationId xmlns:a16="http://schemas.microsoft.com/office/drawing/2014/main" id="{EEB597F7-5A4C-40AA-818C-B0DBFEDF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1897"/>
                <a:ext cx="16" cy="13"/>
              </a:xfrm>
              <a:custGeom>
                <a:avLst/>
                <a:gdLst>
                  <a:gd name="T0" fmla="*/ 28 w 9"/>
                  <a:gd name="T1" fmla="*/ 24 h 7"/>
                  <a:gd name="T2" fmla="*/ 28 w 9"/>
                  <a:gd name="T3" fmla="*/ 24 h 7"/>
                  <a:gd name="T4" fmla="*/ 28 w 9"/>
                  <a:gd name="T5" fmla="*/ 24 h 7"/>
                  <a:gd name="T6" fmla="*/ 28 w 9"/>
                  <a:gd name="T7" fmla="*/ 24 h 7"/>
                  <a:gd name="T8" fmla="*/ 28 w 9"/>
                  <a:gd name="T9" fmla="*/ 24 h 7"/>
                  <a:gd name="T10" fmla="*/ 28 w 9"/>
                  <a:gd name="T11" fmla="*/ 24 h 7"/>
                  <a:gd name="T12" fmla="*/ 28 w 9"/>
                  <a:gd name="T13" fmla="*/ 24 h 7"/>
                  <a:gd name="T14" fmla="*/ 28 w 9"/>
                  <a:gd name="T15" fmla="*/ 24 h 7"/>
                  <a:gd name="T16" fmla="*/ 28 w 9"/>
                  <a:gd name="T17" fmla="*/ 24 h 7"/>
                  <a:gd name="T18" fmla="*/ 28 w 9"/>
                  <a:gd name="T19" fmla="*/ 24 h 7"/>
                  <a:gd name="T20" fmla="*/ 28 w 9"/>
                  <a:gd name="T21" fmla="*/ 24 h 7"/>
                  <a:gd name="T22" fmla="*/ 28 w 9"/>
                  <a:gd name="T23" fmla="*/ 24 h 7"/>
                  <a:gd name="T24" fmla="*/ 28 w 9"/>
                  <a:gd name="T25" fmla="*/ 24 h 7"/>
                  <a:gd name="T26" fmla="*/ 28 w 9"/>
                  <a:gd name="T27" fmla="*/ 24 h 7"/>
                  <a:gd name="T28" fmla="*/ 28 w 9"/>
                  <a:gd name="T29" fmla="*/ 24 h 7"/>
                  <a:gd name="T30" fmla="*/ 28 w 9"/>
                  <a:gd name="T31" fmla="*/ 24 h 7"/>
                  <a:gd name="T32" fmla="*/ 28 w 9"/>
                  <a:gd name="T33" fmla="*/ 24 h 7"/>
                  <a:gd name="T34" fmla="*/ 28 w 9"/>
                  <a:gd name="T35" fmla="*/ 24 h 7"/>
                  <a:gd name="T36" fmla="*/ 21 w 9"/>
                  <a:gd name="T37" fmla="*/ 24 h 7"/>
                  <a:gd name="T38" fmla="*/ 36 w 9"/>
                  <a:gd name="T39" fmla="*/ 32 h 7"/>
                  <a:gd name="T40" fmla="*/ 36 w 9"/>
                  <a:gd name="T41" fmla="*/ 20 h 7"/>
                  <a:gd name="T42" fmla="*/ 28 w 9"/>
                  <a:gd name="T43" fmla="*/ 20 h 7"/>
                  <a:gd name="T44" fmla="*/ 12 w 9"/>
                  <a:gd name="T45" fmla="*/ 13 h 7"/>
                  <a:gd name="T46" fmla="*/ 0 w 9"/>
                  <a:gd name="T47" fmla="*/ 32 h 7"/>
                  <a:gd name="T48" fmla="*/ 28 w 9"/>
                  <a:gd name="T49" fmla="*/ 45 h 7"/>
                  <a:gd name="T50" fmla="*/ 37 w 9"/>
                  <a:gd name="T51" fmla="*/ 45 h 7"/>
                  <a:gd name="T52" fmla="*/ 44 w 9"/>
                  <a:gd name="T53" fmla="*/ 45 h 7"/>
                  <a:gd name="T54" fmla="*/ 44 w 9"/>
                  <a:gd name="T55" fmla="*/ 37 h 7"/>
                  <a:gd name="T56" fmla="*/ 50 w 9"/>
                  <a:gd name="T57" fmla="*/ 24 h 7"/>
                  <a:gd name="T58" fmla="*/ 44 w 9"/>
                  <a:gd name="T59" fmla="*/ 7 h 7"/>
                  <a:gd name="T60" fmla="*/ 28 w 9"/>
                  <a:gd name="T61" fmla="*/ 0 h 7"/>
                  <a:gd name="T62" fmla="*/ 16 w 9"/>
                  <a:gd name="T63" fmla="*/ 7 h 7"/>
                  <a:gd name="T64" fmla="*/ 28 w 9"/>
                  <a:gd name="T65" fmla="*/ 24 h 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" h="7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3" y="7"/>
                      <a:pt x="5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4"/>
                    </a:cubicBezTo>
                    <a:cubicBezTo>
                      <a:pt x="9" y="3"/>
                      <a:pt x="8" y="2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5" y="4"/>
                      <a:pt x="5" y="4"/>
                      <a:pt x="5" y="4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2" name="Freeform 240">
                <a:extLst>
                  <a:ext uri="{FF2B5EF4-FFF2-40B4-BE49-F238E27FC236}">
                    <a16:creationId xmlns:a16="http://schemas.microsoft.com/office/drawing/2014/main" id="{59C47ED8-2671-4E4A-8468-A3C819359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1793"/>
                <a:ext cx="9" cy="12"/>
              </a:xfrm>
              <a:custGeom>
                <a:avLst/>
                <a:gdLst>
                  <a:gd name="T0" fmla="*/ 7 w 5"/>
                  <a:gd name="T1" fmla="*/ 0 h 7"/>
                  <a:gd name="T2" fmla="*/ 0 w 5"/>
                  <a:gd name="T3" fmla="*/ 21 h 7"/>
                  <a:gd name="T4" fmla="*/ 7 w 5"/>
                  <a:gd name="T5" fmla="*/ 36 h 7"/>
                  <a:gd name="T6" fmla="*/ 7 w 5"/>
                  <a:gd name="T7" fmla="*/ 36 h 7"/>
                  <a:gd name="T8" fmla="*/ 13 w 5"/>
                  <a:gd name="T9" fmla="*/ 36 h 7"/>
                  <a:gd name="T10" fmla="*/ 23 w 5"/>
                  <a:gd name="T11" fmla="*/ 29 h 7"/>
                  <a:gd name="T12" fmla="*/ 29 w 5"/>
                  <a:gd name="T13" fmla="*/ 15 h 7"/>
                  <a:gd name="T14" fmla="*/ 29 w 5"/>
                  <a:gd name="T15" fmla="*/ 9 h 7"/>
                  <a:gd name="T16" fmla="*/ 16 w 5"/>
                  <a:gd name="T17" fmla="*/ 15 h 7"/>
                  <a:gd name="T18" fmla="*/ 16 w 5"/>
                  <a:gd name="T19" fmla="*/ 15 h 7"/>
                  <a:gd name="T20" fmla="*/ 16 w 5"/>
                  <a:gd name="T21" fmla="*/ 21 h 7"/>
                  <a:gd name="T22" fmla="*/ 13 w 5"/>
                  <a:gd name="T23" fmla="*/ 26 h 7"/>
                  <a:gd name="T24" fmla="*/ 13 w 5"/>
                  <a:gd name="T25" fmla="*/ 29 h 7"/>
                  <a:gd name="T26" fmla="*/ 16 w 5"/>
                  <a:gd name="T27" fmla="*/ 29 h 7"/>
                  <a:gd name="T28" fmla="*/ 13 w 5"/>
                  <a:gd name="T29" fmla="*/ 21 h 7"/>
                  <a:gd name="T30" fmla="*/ 16 w 5"/>
                  <a:gd name="T31" fmla="*/ 5 h 7"/>
                  <a:gd name="T32" fmla="*/ 7 w 5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6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3" name="Freeform 241">
                <a:extLst>
                  <a:ext uri="{FF2B5EF4-FFF2-40B4-BE49-F238E27FC236}">
                    <a16:creationId xmlns:a16="http://schemas.microsoft.com/office/drawing/2014/main" id="{835CFE45-6676-4B8C-B868-7BB1A922A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905"/>
                <a:ext cx="10" cy="16"/>
              </a:xfrm>
              <a:custGeom>
                <a:avLst/>
                <a:gdLst>
                  <a:gd name="T0" fmla="*/ 13 w 6"/>
                  <a:gd name="T1" fmla="*/ 7 h 9"/>
                  <a:gd name="T2" fmla="*/ 20 w 6"/>
                  <a:gd name="T3" fmla="*/ 7 h 9"/>
                  <a:gd name="T4" fmla="*/ 13 w 6"/>
                  <a:gd name="T5" fmla="*/ 21 h 9"/>
                  <a:gd name="T6" fmla="*/ 0 w 6"/>
                  <a:gd name="T7" fmla="*/ 37 h 9"/>
                  <a:gd name="T8" fmla="*/ 5 w 6"/>
                  <a:gd name="T9" fmla="*/ 50 h 9"/>
                  <a:gd name="T10" fmla="*/ 20 w 6"/>
                  <a:gd name="T11" fmla="*/ 36 h 9"/>
                  <a:gd name="T12" fmla="*/ 28 w 6"/>
                  <a:gd name="T13" fmla="*/ 7 h 9"/>
                  <a:gd name="T14" fmla="*/ 22 w 6"/>
                  <a:gd name="T15" fmla="*/ 0 h 9"/>
                  <a:gd name="T16" fmla="*/ 13 w 6"/>
                  <a:gd name="T17" fmla="*/ 7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3" y="7"/>
                      <a:pt x="4" y="6"/>
                    </a:cubicBezTo>
                    <a:cubicBezTo>
                      <a:pt x="5" y="4"/>
                      <a:pt x="6" y="3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4" name="Freeform 242">
                <a:extLst>
                  <a:ext uri="{FF2B5EF4-FFF2-40B4-BE49-F238E27FC236}">
                    <a16:creationId xmlns:a16="http://schemas.microsoft.com/office/drawing/2014/main" id="{6C89BFA8-136C-4680-BDED-BA1B4FCB7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999"/>
                <a:ext cx="12" cy="11"/>
              </a:xfrm>
              <a:custGeom>
                <a:avLst/>
                <a:gdLst>
                  <a:gd name="T0" fmla="*/ 15 w 7"/>
                  <a:gd name="T1" fmla="*/ 13 h 6"/>
                  <a:gd name="T2" fmla="*/ 21 w 7"/>
                  <a:gd name="T3" fmla="*/ 13 h 6"/>
                  <a:gd name="T4" fmla="*/ 21 w 7"/>
                  <a:gd name="T5" fmla="*/ 13 h 6"/>
                  <a:gd name="T6" fmla="*/ 26 w 7"/>
                  <a:gd name="T7" fmla="*/ 13 h 6"/>
                  <a:gd name="T8" fmla="*/ 21 w 7"/>
                  <a:gd name="T9" fmla="*/ 20 h 6"/>
                  <a:gd name="T10" fmla="*/ 21 w 7"/>
                  <a:gd name="T11" fmla="*/ 20 h 6"/>
                  <a:gd name="T12" fmla="*/ 0 w 7"/>
                  <a:gd name="T13" fmla="*/ 24 h 6"/>
                  <a:gd name="T14" fmla="*/ 0 w 7"/>
                  <a:gd name="T15" fmla="*/ 37 h 6"/>
                  <a:gd name="T16" fmla="*/ 15 w 7"/>
                  <a:gd name="T17" fmla="*/ 31 h 6"/>
                  <a:gd name="T18" fmla="*/ 26 w 7"/>
                  <a:gd name="T19" fmla="*/ 31 h 6"/>
                  <a:gd name="T20" fmla="*/ 29 w 7"/>
                  <a:gd name="T21" fmla="*/ 20 h 6"/>
                  <a:gd name="T22" fmla="*/ 36 w 7"/>
                  <a:gd name="T23" fmla="*/ 13 h 6"/>
                  <a:gd name="T24" fmla="*/ 29 w 7"/>
                  <a:gd name="T25" fmla="*/ 0 h 6"/>
                  <a:gd name="T26" fmla="*/ 21 w 7"/>
                  <a:gd name="T27" fmla="*/ 0 h 6"/>
                  <a:gd name="T28" fmla="*/ 9 w 7"/>
                  <a:gd name="T29" fmla="*/ 0 h 6"/>
                  <a:gd name="T30" fmla="*/ 15 w 7"/>
                  <a:gd name="T31" fmla="*/ 13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" h="6">
                    <a:moveTo>
                      <a:pt x="3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1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2"/>
                      <a:pt x="3" y="2"/>
                      <a:pt x="3" y="2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5" name="Freeform 243">
                <a:extLst>
                  <a:ext uri="{FF2B5EF4-FFF2-40B4-BE49-F238E27FC236}">
                    <a16:creationId xmlns:a16="http://schemas.microsoft.com/office/drawing/2014/main" id="{DAF3D4CE-966A-41D1-904C-D00DC09EC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047"/>
                <a:ext cx="9" cy="16"/>
              </a:xfrm>
              <a:custGeom>
                <a:avLst/>
                <a:gdLst>
                  <a:gd name="T0" fmla="*/ 13 w 5"/>
                  <a:gd name="T1" fmla="*/ 28 h 9"/>
                  <a:gd name="T2" fmla="*/ 16 w 5"/>
                  <a:gd name="T3" fmla="*/ 16 h 9"/>
                  <a:gd name="T4" fmla="*/ 23 w 5"/>
                  <a:gd name="T5" fmla="*/ 12 h 9"/>
                  <a:gd name="T6" fmla="*/ 23 w 5"/>
                  <a:gd name="T7" fmla="*/ 7 h 9"/>
                  <a:gd name="T8" fmla="*/ 16 w 5"/>
                  <a:gd name="T9" fmla="*/ 12 h 9"/>
                  <a:gd name="T10" fmla="*/ 16 w 5"/>
                  <a:gd name="T11" fmla="*/ 16 h 9"/>
                  <a:gd name="T12" fmla="*/ 13 w 5"/>
                  <a:gd name="T13" fmla="*/ 36 h 9"/>
                  <a:gd name="T14" fmla="*/ 0 w 5"/>
                  <a:gd name="T15" fmla="*/ 44 h 9"/>
                  <a:gd name="T16" fmla="*/ 7 w 5"/>
                  <a:gd name="T17" fmla="*/ 50 h 9"/>
                  <a:gd name="T18" fmla="*/ 23 w 5"/>
                  <a:gd name="T19" fmla="*/ 37 h 9"/>
                  <a:gd name="T20" fmla="*/ 29 w 5"/>
                  <a:gd name="T21" fmla="*/ 16 h 9"/>
                  <a:gd name="T22" fmla="*/ 29 w 5"/>
                  <a:gd name="T23" fmla="*/ 7 h 9"/>
                  <a:gd name="T24" fmla="*/ 23 w 5"/>
                  <a:gd name="T25" fmla="*/ 0 h 9"/>
                  <a:gd name="T26" fmla="*/ 23 w 5"/>
                  <a:gd name="T27" fmla="*/ 0 h 9"/>
                  <a:gd name="T28" fmla="*/ 7 w 5"/>
                  <a:gd name="T29" fmla="*/ 12 h 9"/>
                  <a:gd name="T30" fmla="*/ 0 w 5"/>
                  <a:gd name="T31" fmla="*/ 21 h 9"/>
                  <a:gd name="T32" fmla="*/ 13 w 5"/>
                  <a:gd name="T33" fmla="*/ 28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9">
                    <a:moveTo>
                      <a:pt x="2" y="5"/>
                    </a:move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8"/>
                      <a:pt x="4" y="7"/>
                    </a:cubicBezTo>
                    <a:cubicBezTo>
                      <a:pt x="5" y="6"/>
                      <a:pt x="5" y="5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6" name="Freeform 244">
                <a:extLst>
                  <a:ext uri="{FF2B5EF4-FFF2-40B4-BE49-F238E27FC236}">
                    <a16:creationId xmlns:a16="http://schemas.microsoft.com/office/drawing/2014/main" id="{E5CA30C3-6994-4CB5-A8A9-9E0EF6E03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1896"/>
                <a:ext cx="169" cy="294"/>
              </a:xfrm>
              <a:custGeom>
                <a:avLst/>
                <a:gdLst>
                  <a:gd name="T0" fmla="*/ 497 w 98"/>
                  <a:gd name="T1" fmla="*/ 726 h 160"/>
                  <a:gd name="T2" fmla="*/ 467 w 98"/>
                  <a:gd name="T3" fmla="*/ 652 h 160"/>
                  <a:gd name="T4" fmla="*/ 360 w 98"/>
                  <a:gd name="T5" fmla="*/ 509 h 160"/>
                  <a:gd name="T6" fmla="*/ 304 w 98"/>
                  <a:gd name="T7" fmla="*/ 439 h 160"/>
                  <a:gd name="T8" fmla="*/ 297 w 98"/>
                  <a:gd name="T9" fmla="*/ 423 h 160"/>
                  <a:gd name="T10" fmla="*/ 83 w 98"/>
                  <a:gd name="T11" fmla="*/ 81 h 160"/>
                  <a:gd name="T12" fmla="*/ 83 w 98"/>
                  <a:gd name="T13" fmla="*/ 74 h 160"/>
                  <a:gd name="T14" fmla="*/ 297 w 98"/>
                  <a:gd name="T15" fmla="*/ 156 h 160"/>
                  <a:gd name="T16" fmla="*/ 348 w 98"/>
                  <a:gd name="T17" fmla="*/ 141 h 160"/>
                  <a:gd name="T18" fmla="*/ 395 w 98"/>
                  <a:gd name="T19" fmla="*/ 141 h 160"/>
                  <a:gd name="T20" fmla="*/ 405 w 98"/>
                  <a:gd name="T21" fmla="*/ 162 h 160"/>
                  <a:gd name="T22" fmla="*/ 402 w 98"/>
                  <a:gd name="T23" fmla="*/ 132 h 160"/>
                  <a:gd name="T24" fmla="*/ 340 w 98"/>
                  <a:gd name="T25" fmla="*/ 118 h 160"/>
                  <a:gd name="T26" fmla="*/ 304 w 98"/>
                  <a:gd name="T27" fmla="*/ 125 h 160"/>
                  <a:gd name="T28" fmla="*/ 128 w 98"/>
                  <a:gd name="T29" fmla="*/ 68 h 160"/>
                  <a:gd name="T30" fmla="*/ 62 w 98"/>
                  <a:gd name="T31" fmla="*/ 31 h 160"/>
                  <a:gd name="T32" fmla="*/ 5 w 98"/>
                  <a:gd name="T33" fmla="*/ 13 h 160"/>
                  <a:gd name="T34" fmla="*/ 0 w 98"/>
                  <a:gd name="T35" fmla="*/ 0 h 160"/>
                  <a:gd name="T36" fmla="*/ 66 w 98"/>
                  <a:gd name="T37" fmla="*/ 97 h 160"/>
                  <a:gd name="T38" fmla="*/ 288 w 98"/>
                  <a:gd name="T39" fmla="*/ 483 h 160"/>
                  <a:gd name="T40" fmla="*/ 291 w 98"/>
                  <a:gd name="T41" fmla="*/ 614 h 160"/>
                  <a:gd name="T42" fmla="*/ 288 w 98"/>
                  <a:gd name="T43" fmla="*/ 652 h 160"/>
                  <a:gd name="T44" fmla="*/ 276 w 98"/>
                  <a:gd name="T45" fmla="*/ 702 h 160"/>
                  <a:gd name="T46" fmla="*/ 254 w 98"/>
                  <a:gd name="T47" fmla="*/ 726 h 160"/>
                  <a:gd name="T48" fmla="*/ 255 w 98"/>
                  <a:gd name="T49" fmla="*/ 799 h 160"/>
                  <a:gd name="T50" fmla="*/ 241 w 98"/>
                  <a:gd name="T51" fmla="*/ 972 h 160"/>
                  <a:gd name="T52" fmla="*/ 214 w 98"/>
                  <a:gd name="T53" fmla="*/ 972 h 160"/>
                  <a:gd name="T54" fmla="*/ 262 w 98"/>
                  <a:gd name="T55" fmla="*/ 972 h 160"/>
                  <a:gd name="T56" fmla="*/ 276 w 98"/>
                  <a:gd name="T57" fmla="*/ 786 h 160"/>
                  <a:gd name="T58" fmla="*/ 276 w 98"/>
                  <a:gd name="T59" fmla="*/ 739 h 160"/>
                  <a:gd name="T60" fmla="*/ 283 w 98"/>
                  <a:gd name="T61" fmla="*/ 726 h 160"/>
                  <a:gd name="T62" fmla="*/ 307 w 98"/>
                  <a:gd name="T63" fmla="*/ 658 h 160"/>
                  <a:gd name="T64" fmla="*/ 307 w 98"/>
                  <a:gd name="T65" fmla="*/ 632 h 160"/>
                  <a:gd name="T66" fmla="*/ 312 w 98"/>
                  <a:gd name="T67" fmla="*/ 632 h 160"/>
                  <a:gd name="T68" fmla="*/ 345 w 98"/>
                  <a:gd name="T69" fmla="*/ 658 h 160"/>
                  <a:gd name="T70" fmla="*/ 360 w 98"/>
                  <a:gd name="T71" fmla="*/ 733 h 160"/>
                  <a:gd name="T72" fmla="*/ 360 w 98"/>
                  <a:gd name="T73" fmla="*/ 733 h 160"/>
                  <a:gd name="T74" fmla="*/ 390 w 98"/>
                  <a:gd name="T75" fmla="*/ 823 h 160"/>
                  <a:gd name="T76" fmla="*/ 402 w 98"/>
                  <a:gd name="T77" fmla="*/ 831 h 160"/>
                  <a:gd name="T78" fmla="*/ 440 w 98"/>
                  <a:gd name="T79" fmla="*/ 867 h 160"/>
                  <a:gd name="T80" fmla="*/ 431 w 98"/>
                  <a:gd name="T81" fmla="*/ 904 h 160"/>
                  <a:gd name="T82" fmla="*/ 455 w 98"/>
                  <a:gd name="T83" fmla="*/ 882 h 160"/>
                  <a:gd name="T84" fmla="*/ 410 w 98"/>
                  <a:gd name="T85" fmla="*/ 807 h 160"/>
                  <a:gd name="T86" fmla="*/ 402 w 98"/>
                  <a:gd name="T87" fmla="*/ 807 h 160"/>
                  <a:gd name="T88" fmla="*/ 381 w 98"/>
                  <a:gd name="T89" fmla="*/ 739 h 160"/>
                  <a:gd name="T90" fmla="*/ 362 w 98"/>
                  <a:gd name="T91" fmla="*/ 652 h 160"/>
                  <a:gd name="T92" fmla="*/ 324 w 98"/>
                  <a:gd name="T93" fmla="*/ 608 h 160"/>
                  <a:gd name="T94" fmla="*/ 319 w 98"/>
                  <a:gd name="T95" fmla="*/ 594 h 160"/>
                  <a:gd name="T96" fmla="*/ 312 w 98"/>
                  <a:gd name="T97" fmla="*/ 503 h 160"/>
                  <a:gd name="T98" fmla="*/ 324 w 98"/>
                  <a:gd name="T99" fmla="*/ 503 h 160"/>
                  <a:gd name="T100" fmla="*/ 348 w 98"/>
                  <a:gd name="T101" fmla="*/ 527 h 160"/>
                  <a:gd name="T102" fmla="*/ 447 w 98"/>
                  <a:gd name="T103" fmla="*/ 665 h 160"/>
                  <a:gd name="T104" fmla="*/ 488 w 98"/>
                  <a:gd name="T105" fmla="*/ 739 h 160"/>
                  <a:gd name="T106" fmla="*/ 481 w 98"/>
                  <a:gd name="T107" fmla="*/ 794 h 160"/>
                  <a:gd name="T108" fmla="*/ 493 w 98"/>
                  <a:gd name="T109" fmla="*/ 777 h 160"/>
                  <a:gd name="T110" fmla="*/ 497 w 98"/>
                  <a:gd name="T111" fmla="*/ 726 h 1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8" h="160">
                    <a:moveTo>
                      <a:pt x="97" y="117"/>
                    </a:moveTo>
                    <a:cubicBezTo>
                      <a:pt x="96" y="113"/>
                      <a:pt x="92" y="108"/>
                      <a:pt x="91" y="105"/>
                    </a:cubicBezTo>
                    <a:cubicBezTo>
                      <a:pt x="88" y="98"/>
                      <a:pt x="78" y="89"/>
                      <a:pt x="70" y="82"/>
                    </a:cubicBezTo>
                    <a:cubicBezTo>
                      <a:pt x="65" y="78"/>
                      <a:pt x="60" y="73"/>
                      <a:pt x="59" y="71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4" y="57"/>
                      <a:pt x="18" y="17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23" y="15"/>
                      <a:pt x="49" y="25"/>
                      <a:pt x="58" y="25"/>
                    </a:cubicBezTo>
                    <a:cubicBezTo>
                      <a:pt x="62" y="24"/>
                      <a:pt x="65" y="23"/>
                      <a:pt x="68" y="23"/>
                    </a:cubicBezTo>
                    <a:cubicBezTo>
                      <a:pt x="74" y="21"/>
                      <a:pt x="76" y="22"/>
                      <a:pt x="77" y="23"/>
                    </a:cubicBezTo>
                    <a:cubicBezTo>
                      <a:pt x="77" y="24"/>
                      <a:pt x="79" y="26"/>
                      <a:pt x="79" y="26"/>
                    </a:cubicBezTo>
                    <a:cubicBezTo>
                      <a:pt x="79" y="26"/>
                      <a:pt x="78" y="22"/>
                      <a:pt x="78" y="21"/>
                    </a:cubicBezTo>
                    <a:cubicBezTo>
                      <a:pt x="76" y="15"/>
                      <a:pt x="71" y="17"/>
                      <a:pt x="66" y="19"/>
                    </a:cubicBezTo>
                    <a:cubicBezTo>
                      <a:pt x="63" y="19"/>
                      <a:pt x="62" y="20"/>
                      <a:pt x="59" y="20"/>
                    </a:cubicBezTo>
                    <a:cubicBezTo>
                      <a:pt x="54" y="21"/>
                      <a:pt x="38" y="16"/>
                      <a:pt x="25" y="11"/>
                    </a:cubicBezTo>
                    <a:cubicBezTo>
                      <a:pt x="21" y="10"/>
                      <a:pt x="17" y="8"/>
                      <a:pt x="12" y="5"/>
                    </a:cubicBezTo>
                    <a:cubicBezTo>
                      <a:pt x="7" y="3"/>
                      <a:pt x="4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4"/>
                      <a:pt x="8" y="9"/>
                      <a:pt x="13" y="16"/>
                    </a:cubicBezTo>
                    <a:cubicBezTo>
                      <a:pt x="24" y="34"/>
                      <a:pt x="53" y="57"/>
                      <a:pt x="56" y="78"/>
                    </a:cubicBezTo>
                    <a:cubicBezTo>
                      <a:pt x="57" y="83"/>
                      <a:pt x="57" y="91"/>
                      <a:pt x="57" y="99"/>
                    </a:cubicBezTo>
                    <a:cubicBezTo>
                      <a:pt x="56" y="101"/>
                      <a:pt x="56" y="103"/>
                      <a:pt x="56" y="105"/>
                    </a:cubicBezTo>
                    <a:cubicBezTo>
                      <a:pt x="55" y="107"/>
                      <a:pt x="55" y="113"/>
                      <a:pt x="54" y="113"/>
                    </a:cubicBezTo>
                    <a:cubicBezTo>
                      <a:pt x="52" y="114"/>
                      <a:pt x="50" y="115"/>
                      <a:pt x="49" y="117"/>
                    </a:cubicBezTo>
                    <a:cubicBezTo>
                      <a:pt x="48" y="121"/>
                      <a:pt x="49" y="125"/>
                      <a:pt x="50" y="129"/>
                    </a:cubicBezTo>
                    <a:cubicBezTo>
                      <a:pt x="54" y="144"/>
                      <a:pt x="48" y="158"/>
                      <a:pt x="47" y="157"/>
                    </a:cubicBezTo>
                    <a:cubicBezTo>
                      <a:pt x="47" y="157"/>
                      <a:pt x="45" y="157"/>
                      <a:pt x="42" y="157"/>
                    </a:cubicBezTo>
                    <a:cubicBezTo>
                      <a:pt x="45" y="160"/>
                      <a:pt x="50" y="159"/>
                      <a:pt x="51" y="157"/>
                    </a:cubicBezTo>
                    <a:cubicBezTo>
                      <a:pt x="52" y="154"/>
                      <a:pt x="58" y="140"/>
                      <a:pt x="54" y="127"/>
                    </a:cubicBezTo>
                    <a:cubicBezTo>
                      <a:pt x="53" y="124"/>
                      <a:pt x="53" y="121"/>
                      <a:pt x="54" y="119"/>
                    </a:cubicBezTo>
                    <a:cubicBezTo>
                      <a:pt x="54" y="119"/>
                      <a:pt x="54" y="118"/>
                      <a:pt x="55" y="117"/>
                    </a:cubicBezTo>
                    <a:cubicBezTo>
                      <a:pt x="59" y="116"/>
                      <a:pt x="59" y="111"/>
                      <a:pt x="60" y="106"/>
                    </a:cubicBezTo>
                    <a:cubicBezTo>
                      <a:pt x="60" y="104"/>
                      <a:pt x="60" y="103"/>
                      <a:pt x="60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3" y="103"/>
                      <a:pt x="66" y="105"/>
                      <a:pt x="67" y="106"/>
                    </a:cubicBezTo>
                    <a:cubicBezTo>
                      <a:pt x="68" y="110"/>
                      <a:pt x="71" y="116"/>
                      <a:pt x="70" y="118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69" y="121"/>
                      <a:pt x="72" y="132"/>
                      <a:pt x="76" y="133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81" y="136"/>
                      <a:pt x="85" y="135"/>
                      <a:pt x="86" y="140"/>
                    </a:cubicBezTo>
                    <a:cubicBezTo>
                      <a:pt x="87" y="144"/>
                      <a:pt x="84" y="146"/>
                      <a:pt x="84" y="146"/>
                    </a:cubicBezTo>
                    <a:cubicBezTo>
                      <a:pt x="84" y="146"/>
                      <a:pt x="88" y="146"/>
                      <a:pt x="89" y="142"/>
                    </a:cubicBezTo>
                    <a:cubicBezTo>
                      <a:pt x="89" y="137"/>
                      <a:pt x="87" y="133"/>
                      <a:pt x="80" y="130"/>
                    </a:cubicBezTo>
                    <a:cubicBezTo>
                      <a:pt x="78" y="130"/>
                      <a:pt x="78" y="130"/>
                      <a:pt x="78" y="130"/>
                    </a:cubicBezTo>
                    <a:cubicBezTo>
                      <a:pt x="76" y="129"/>
                      <a:pt x="74" y="121"/>
                      <a:pt x="74" y="119"/>
                    </a:cubicBezTo>
                    <a:cubicBezTo>
                      <a:pt x="76" y="116"/>
                      <a:pt x="71" y="106"/>
                      <a:pt x="71" y="105"/>
                    </a:cubicBezTo>
                    <a:cubicBezTo>
                      <a:pt x="69" y="102"/>
                      <a:pt x="66" y="100"/>
                      <a:pt x="63" y="98"/>
                    </a:cubicBezTo>
                    <a:cubicBezTo>
                      <a:pt x="62" y="96"/>
                      <a:pt x="62" y="96"/>
                      <a:pt x="62" y="96"/>
                    </a:cubicBezTo>
                    <a:cubicBezTo>
                      <a:pt x="62" y="93"/>
                      <a:pt x="62" y="88"/>
                      <a:pt x="61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4" y="82"/>
                      <a:pt x="66" y="84"/>
                      <a:pt x="68" y="85"/>
                    </a:cubicBezTo>
                    <a:cubicBezTo>
                      <a:pt x="75" y="92"/>
                      <a:pt x="84" y="100"/>
                      <a:pt x="87" y="107"/>
                    </a:cubicBezTo>
                    <a:cubicBezTo>
                      <a:pt x="89" y="111"/>
                      <a:pt x="94" y="118"/>
                      <a:pt x="95" y="119"/>
                    </a:cubicBezTo>
                    <a:cubicBezTo>
                      <a:pt x="95" y="121"/>
                      <a:pt x="95" y="125"/>
                      <a:pt x="94" y="128"/>
                    </a:cubicBezTo>
                    <a:cubicBezTo>
                      <a:pt x="93" y="129"/>
                      <a:pt x="95" y="126"/>
                      <a:pt x="96" y="125"/>
                    </a:cubicBezTo>
                    <a:cubicBezTo>
                      <a:pt x="98" y="122"/>
                      <a:pt x="98" y="119"/>
                      <a:pt x="97" y="11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7" name="Freeform 245">
                <a:extLst>
                  <a:ext uri="{FF2B5EF4-FFF2-40B4-BE49-F238E27FC236}">
                    <a16:creationId xmlns:a16="http://schemas.microsoft.com/office/drawing/2014/main" id="{6454B71C-08BB-4054-B494-328C0076F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783"/>
                <a:ext cx="134" cy="135"/>
              </a:xfrm>
              <a:custGeom>
                <a:avLst/>
                <a:gdLst>
                  <a:gd name="T0" fmla="*/ 107 w 78"/>
                  <a:gd name="T1" fmla="*/ 13 h 73"/>
                  <a:gd name="T2" fmla="*/ 283 w 78"/>
                  <a:gd name="T3" fmla="*/ 76 h 73"/>
                  <a:gd name="T4" fmla="*/ 289 w 78"/>
                  <a:gd name="T5" fmla="*/ 68 h 73"/>
                  <a:gd name="T6" fmla="*/ 330 w 78"/>
                  <a:gd name="T7" fmla="*/ 120 h 73"/>
                  <a:gd name="T8" fmla="*/ 387 w 78"/>
                  <a:gd name="T9" fmla="*/ 277 h 73"/>
                  <a:gd name="T10" fmla="*/ 369 w 78"/>
                  <a:gd name="T11" fmla="*/ 359 h 73"/>
                  <a:gd name="T12" fmla="*/ 345 w 78"/>
                  <a:gd name="T13" fmla="*/ 411 h 73"/>
                  <a:gd name="T14" fmla="*/ 289 w 78"/>
                  <a:gd name="T15" fmla="*/ 423 h 73"/>
                  <a:gd name="T16" fmla="*/ 239 w 78"/>
                  <a:gd name="T17" fmla="*/ 442 h 73"/>
                  <a:gd name="T18" fmla="*/ 234 w 78"/>
                  <a:gd name="T19" fmla="*/ 442 h 73"/>
                  <a:gd name="T20" fmla="*/ 192 w 78"/>
                  <a:gd name="T21" fmla="*/ 448 h 73"/>
                  <a:gd name="T22" fmla="*/ 65 w 78"/>
                  <a:gd name="T23" fmla="*/ 394 h 73"/>
                  <a:gd name="T24" fmla="*/ 9 w 78"/>
                  <a:gd name="T25" fmla="*/ 311 h 73"/>
                  <a:gd name="T26" fmla="*/ 21 w 78"/>
                  <a:gd name="T27" fmla="*/ 253 h 73"/>
                  <a:gd name="T28" fmla="*/ 45 w 78"/>
                  <a:gd name="T29" fmla="*/ 148 h 73"/>
                  <a:gd name="T30" fmla="*/ 100 w 78"/>
                  <a:gd name="T31" fmla="*/ 7 h 73"/>
                  <a:gd name="T32" fmla="*/ 112 w 78"/>
                  <a:gd name="T33" fmla="*/ 7 h 73"/>
                  <a:gd name="T34" fmla="*/ 107 w 78"/>
                  <a:gd name="T35" fmla="*/ 13 h 73"/>
                  <a:gd name="T36" fmla="*/ 107 w 78"/>
                  <a:gd name="T37" fmla="*/ 0 h 73"/>
                  <a:gd name="T38" fmla="*/ 98 w 78"/>
                  <a:gd name="T39" fmla="*/ 0 h 73"/>
                  <a:gd name="T40" fmla="*/ 41 w 78"/>
                  <a:gd name="T41" fmla="*/ 148 h 73"/>
                  <a:gd name="T42" fmla="*/ 9 w 78"/>
                  <a:gd name="T43" fmla="*/ 253 h 73"/>
                  <a:gd name="T44" fmla="*/ 9 w 78"/>
                  <a:gd name="T45" fmla="*/ 253 h 73"/>
                  <a:gd name="T46" fmla="*/ 21 w 78"/>
                  <a:gd name="T47" fmla="*/ 374 h 73"/>
                  <a:gd name="T48" fmla="*/ 112 w 78"/>
                  <a:gd name="T49" fmla="*/ 423 h 73"/>
                  <a:gd name="T50" fmla="*/ 234 w 78"/>
                  <a:gd name="T51" fmla="*/ 448 h 73"/>
                  <a:gd name="T52" fmla="*/ 227 w 78"/>
                  <a:gd name="T53" fmla="*/ 448 h 73"/>
                  <a:gd name="T54" fmla="*/ 239 w 78"/>
                  <a:gd name="T55" fmla="*/ 455 h 73"/>
                  <a:gd name="T56" fmla="*/ 295 w 78"/>
                  <a:gd name="T57" fmla="*/ 438 h 73"/>
                  <a:gd name="T58" fmla="*/ 350 w 78"/>
                  <a:gd name="T59" fmla="*/ 423 h 73"/>
                  <a:gd name="T60" fmla="*/ 381 w 78"/>
                  <a:gd name="T61" fmla="*/ 359 h 73"/>
                  <a:gd name="T62" fmla="*/ 395 w 78"/>
                  <a:gd name="T63" fmla="*/ 277 h 73"/>
                  <a:gd name="T64" fmla="*/ 333 w 78"/>
                  <a:gd name="T65" fmla="*/ 113 h 73"/>
                  <a:gd name="T66" fmla="*/ 289 w 78"/>
                  <a:gd name="T67" fmla="*/ 61 h 73"/>
                  <a:gd name="T68" fmla="*/ 277 w 78"/>
                  <a:gd name="T69" fmla="*/ 68 h 73"/>
                  <a:gd name="T70" fmla="*/ 112 w 78"/>
                  <a:gd name="T71" fmla="*/ 0 h 73"/>
                  <a:gd name="T72" fmla="*/ 107 w 78"/>
                  <a:gd name="T73" fmla="*/ 7 h 7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8" h="73">
                    <a:moveTo>
                      <a:pt x="21" y="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32" y="2"/>
                      <a:pt x="45" y="4"/>
                      <a:pt x="55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9" y="13"/>
                      <a:pt x="62" y="15"/>
                      <a:pt x="65" y="19"/>
                    </a:cubicBezTo>
                    <a:cubicBezTo>
                      <a:pt x="67" y="22"/>
                      <a:pt x="70" y="27"/>
                      <a:pt x="72" y="31"/>
                    </a:cubicBezTo>
                    <a:cubicBezTo>
                      <a:pt x="75" y="35"/>
                      <a:pt x="76" y="39"/>
                      <a:pt x="76" y="44"/>
                    </a:cubicBezTo>
                    <a:cubicBezTo>
                      <a:pt x="76" y="46"/>
                      <a:pt x="76" y="47"/>
                      <a:pt x="76" y="49"/>
                    </a:cubicBezTo>
                    <a:cubicBezTo>
                      <a:pt x="75" y="51"/>
                      <a:pt x="74" y="54"/>
                      <a:pt x="73" y="57"/>
                    </a:cubicBezTo>
                    <a:cubicBezTo>
                      <a:pt x="72" y="58"/>
                      <a:pt x="72" y="60"/>
                      <a:pt x="71" y="62"/>
                    </a:cubicBezTo>
                    <a:cubicBezTo>
                      <a:pt x="70" y="63"/>
                      <a:pt x="70" y="64"/>
                      <a:pt x="68" y="65"/>
                    </a:cubicBezTo>
                    <a:cubicBezTo>
                      <a:pt x="67" y="66"/>
                      <a:pt x="65" y="66"/>
                      <a:pt x="63" y="66"/>
                    </a:cubicBezTo>
                    <a:cubicBezTo>
                      <a:pt x="61" y="67"/>
                      <a:pt x="59" y="67"/>
                      <a:pt x="57" y="67"/>
                    </a:cubicBezTo>
                    <a:cubicBezTo>
                      <a:pt x="55" y="68"/>
                      <a:pt x="53" y="68"/>
                      <a:pt x="52" y="69"/>
                    </a:cubicBezTo>
                    <a:cubicBezTo>
                      <a:pt x="50" y="70"/>
                      <a:pt x="48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6" y="69"/>
                      <a:pt x="45" y="69"/>
                    </a:cubicBezTo>
                    <a:cubicBezTo>
                      <a:pt x="43" y="71"/>
                      <a:pt x="40" y="71"/>
                      <a:pt x="38" y="71"/>
                    </a:cubicBezTo>
                    <a:cubicBezTo>
                      <a:pt x="34" y="71"/>
                      <a:pt x="29" y="69"/>
                      <a:pt x="23" y="66"/>
                    </a:cubicBezTo>
                    <a:cubicBezTo>
                      <a:pt x="19" y="63"/>
                      <a:pt x="15" y="62"/>
                      <a:pt x="13" y="62"/>
                    </a:cubicBezTo>
                    <a:cubicBezTo>
                      <a:pt x="10" y="61"/>
                      <a:pt x="8" y="61"/>
                      <a:pt x="6" y="58"/>
                    </a:cubicBezTo>
                    <a:cubicBezTo>
                      <a:pt x="3" y="55"/>
                      <a:pt x="2" y="52"/>
                      <a:pt x="2" y="49"/>
                    </a:cubicBezTo>
                    <a:cubicBezTo>
                      <a:pt x="2" y="47"/>
                      <a:pt x="3" y="44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4"/>
                      <a:pt x="7" y="29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2" y="13"/>
                      <a:pt x="16" y="6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5"/>
                      <a:pt x="10" y="12"/>
                      <a:pt x="7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5" y="28"/>
                      <a:pt x="3" y="33"/>
                      <a:pt x="2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3"/>
                      <a:pt x="0" y="46"/>
                      <a:pt x="0" y="49"/>
                    </a:cubicBezTo>
                    <a:cubicBezTo>
                      <a:pt x="0" y="53"/>
                      <a:pt x="1" y="56"/>
                      <a:pt x="4" y="59"/>
                    </a:cubicBezTo>
                    <a:cubicBezTo>
                      <a:pt x="7" y="63"/>
                      <a:pt x="10" y="63"/>
                      <a:pt x="12" y="64"/>
                    </a:cubicBezTo>
                    <a:cubicBezTo>
                      <a:pt x="15" y="64"/>
                      <a:pt x="18" y="65"/>
                      <a:pt x="22" y="67"/>
                    </a:cubicBezTo>
                    <a:cubicBezTo>
                      <a:pt x="28" y="71"/>
                      <a:pt x="33" y="73"/>
                      <a:pt x="38" y="73"/>
                    </a:cubicBezTo>
                    <a:cubicBezTo>
                      <a:pt x="41" y="73"/>
                      <a:pt x="43" y="72"/>
                      <a:pt x="46" y="71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49" y="72"/>
                      <a:pt x="50" y="72"/>
                      <a:pt x="52" y="71"/>
                    </a:cubicBezTo>
                    <a:cubicBezTo>
                      <a:pt x="54" y="70"/>
                      <a:pt x="56" y="70"/>
                      <a:pt x="58" y="69"/>
                    </a:cubicBezTo>
                    <a:cubicBezTo>
                      <a:pt x="59" y="69"/>
                      <a:pt x="61" y="69"/>
                      <a:pt x="63" y="68"/>
                    </a:cubicBezTo>
                    <a:cubicBezTo>
                      <a:pt x="65" y="68"/>
                      <a:pt x="67" y="68"/>
                      <a:pt x="69" y="67"/>
                    </a:cubicBezTo>
                    <a:cubicBezTo>
                      <a:pt x="71" y="66"/>
                      <a:pt x="72" y="64"/>
                      <a:pt x="73" y="62"/>
                    </a:cubicBezTo>
                    <a:cubicBezTo>
                      <a:pt x="74" y="61"/>
                      <a:pt x="74" y="59"/>
                      <a:pt x="75" y="57"/>
                    </a:cubicBezTo>
                    <a:cubicBezTo>
                      <a:pt x="76" y="54"/>
                      <a:pt x="77" y="52"/>
                      <a:pt x="78" y="49"/>
                    </a:cubicBezTo>
                    <a:cubicBezTo>
                      <a:pt x="78" y="47"/>
                      <a:pt x="78" y="46"/>
                      <a:pt x="78" y="44"/>
                    </a:cubicBezTo>
                    <a:cubicBezTo>
                      <a:pt x="78" y="39"/>
                      <a:pt x="77" y="35"/>
                      <a:pt x="74" y="30"/>
                    </a:cubicBezTo>
                    <a:cubicBezTo>
                      <a:pt x="72" y="26"/>
                      <a:pt x="69" y="21"/>
                      <a:pt x="66" y="18"/>
                    </a:cubicBezTo>
                    <a:cubicBezTo>
                      <a:pt x="63" y="14"/>
                      <a:pt x="60" y="11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46" y="2"/>
                      <a:pt x="32" y="1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8" name="Freeform 246">
                <a:extLst>
                  <a:ext uri="{FF2B5EF4-FFF2-40B4-BE49-F238E27FC236}">
                    <a16:creationId xmlns:a16="http://schemas.microsoft.com/office/drawing/2014/main" id="{AA1771BA-E6A6-4EA6-92E1-BD55D80E7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896"/>
                <a:ext cx="171" cy="294"/>
              </a:xfrm>
              <a:custGeom>
                <a:avLst/>
                <a:gdLst>
                  <a:gd name="T0" fmla="*/ 313 w 99"/>
                  <a:gd name="T1" fmla="*/ 439 h 160"/>
                  <a:gd name="T2" fmla="*/ 123 w 99"/>
                  <a:gd name="T3" fmla="*/ 132 h 160"/>
                  <a:gd name="T4" fmla="*/ 299 w 99"/>
                  <a:gd name="T5" fmla="*/ 156 h 160"/>
                  <a:gd name="T6" fmla="*/ 411 w 99"/>
                  <a:gd name="T7" fmla="*/ 162 h 160"/>
                  <a:gd name="T8" fmla="*/ 304 w 99"/>
                  <a:gd name="T9" fmla="*/ 125 h 160"/>
                  <a:gd name="T10" fmla="*/ 9 w 99"/>
                  <a:gd name="T11" fmla="*/ 7 h 160"/>
                  <a:gd name="T12" fmla="*/ 66 w 99"/>
                  <a:gd name="T13" fmla="*/ 97 h 160"/>
                  <a:gd name="T14" fmla="*/ 290 w 99"/>
                  <a:gd name="T15" fmla="*/ 652 h 160"/>
                  <a:gd name="T16" fmla="*/ 283 w 99"/>
                  <a:gd name="T17" fmla="*/ 702 h 160"/>
                  <a:gd name="T18" fmla="*/ 257 w 99"/>
                  <a:gd name="T19" fmla="*/ 943 h 160"/>
                  <a:gd name="T20" fmla="*/ 247 w 99"/>
                  <a:gd name="T21" fmla="*/ 972 h 160"/>
                  <a:gd name="T22" fmla="*/ 221 w 99"/>
                  <a:gd name="T23" fmla="*/ 968 h 160"/>
                  <a:gd name="T24" fmla="*/ 292 w 99"/>
                  <a:gd name="T25" fmla="*/ 851 h 160"/>
                  <a:gd name="T26" fmla="*/ 313 w 99"/>
                  <a:gd name="T27" fmla="*/ 658 h 160"/>
                  <a:gd name="T28" fmla="*/ 333 w 99"/>
                  <a:gd name="T29" fmla="*/ 652 h 160"/>
                  <a:gd name="T30" fmla="*/ 370 w 99"/>
                  <a:gd name="T31" fmla="*/ 733 h 160"/>
                  <a:gd name="T32" fmla="*/ 397 w 99"/>
                  <a:gd name="T33" fmla="*/ 831 h 160"/>
                  <a:gd name="T34" fmla="*/ 444 w 99"/>
                  <a:gd name="T35" fmla="*/ 899 h 160"/>
                  <a:gd name="T36" fmla="*/ 463 w 99"/>
                  <a:gd name="T37" fmla="*/ 882 h 160"/>
                  <a:gd name="T38" fmla="*/ 406 w 99"/>
                  <a:gd name="T39" fmla="*/ 807 h 160"/>
                  <a:gd name="T40" fmla="*/ 390 w 99"/>
                  <a:gd name="T41" fmla="*/ 746 h 160"/>
                  <a:gd name="T42" fmla="*/ 325 w 99"/>
                  <a:gd name="T43" fmla="*/ 592 h 160"/>
                  <a:gd name="T44" fmla="*/ 320 w 99"/>
                  <a:gd name="T45" fmla="*/ 503 h 160"/>
                  <a:gd name="T46" fmla="*/ 475 w 99"/>
                  <a:gd name="T47" fmla="*/ 706 h 160"/>
                  <a:gd name="T48" fmla="*/ 484 w 99"/>
                  <a:gd name="T49" fmla="*/ 794 h 160"/>
                  <a:gd name="T50" fmla="*/ 504 w 99"/>
                  <a:gd name="T51" fmla="*/ 726 h 160"/>
                  <a:gd name="T52" fmla="*/ 489 w 99"/>
                  <a:gd name="T53" fmla="*/ 786 h 160"/>
                  <a:gd name="T54" fmla="*/ 489 w 99"/>
                  <a:gd name="T55" fmla="*/ 794 h 160"/>
                  <a:gd name="T56" fmla="*/ 489 w 99"/>
                  <a:gd name="T57" fmla="*/ 794 h 160"/>
                  <a:gd name="T58" fmla="*/ 489 w 99"/>
                  <a:gd name="T59" fmla="*/ 794 h 160"/>
                  <a:gd name="T60" fmla="*/ 501 w 99"/>
                  <a:gd name="T61" fmla="*/ 757 h 160"/>
                  <a:gd name="T62" fmla="*/ 332 w 99"/>
                  <a:gd name="T63" fmla="*/ 503 h 160"/>
                  <a:gd name="T64" fmla="*/ 320 w 99"/>
                  <a:gd name="T65" fmla="*/ 594 h 160"/>
                  <a:gd name="T66" fmla="*/ 389 w 99"/>
                  <a:gd name="T67" fmla="*/ 739 h 160"/>
                  <a:gd name="T68" fmla="*/ 418 w 99"/>
                  <a:gd name="T69" fmla="*/ 814 h 160"/>
                  <a:gd name="T70" fmla="*/ 439 w 99"/>
                  <a:gd name="T71" fmla="*/ 904 h 160"/>
                  <a:gd name="T72" fmla="*/ 432 w 99"/>
                  <a:gd name="T73" fmla="*/ 838 h 160"/>
                  <a:gd name="T74" fmla="*/ 397 w 99"/>
                  <a:gd name="T75" fmla="*/ 823 h 160"/>
                  <a:gd name="T76" fmla="*/ 366 w 99"/>
                  <a:gd name="T77" fmla="*/ 733 h 160"/>
                  <a:gd name="T78" fmla="*/ 320 w 99"/>
                  <a:gd name="T79" fmla="*/ 632 h 160"/>
                  <a:gd name="T80" fmla="*/ 311 w 99"/>
                  <a:gd name="T81" fmla="*/ 658 h 160"/>
                  <a:gd name="T82" fmla="*/ 290 w 99"/>
                  <a:gd name="T83" fmla="*/ 851 h 160"/>
                  <a:gd name="T84" fmla="*/ 221 w 99"/>
                  <a:gd name="T85" fmla="*/ 972 h 160"/>
                  <a:gd name="T86" fmla="*/ 247 w 99"/>
                  <a:gd name="T87" fmla="*/ 979 h 160"/>
                  <a:gd name="T88" fmla="*/ 283 w 99"/>
                  <a:gd name="T89" fmla="*/ 706 h 160"/>
                  <a:gd name="T90" fmla="*/ 292 w 99"/>
                  <a:gd name="T91" fmla="*/ 483 h 160"/>
                  <a:gd name="T92" fmla="*/ 0 w 99"/>
                  <a:gd name="T93" fmla="*/ 0 h 160"/>
                  <a:gd name="T94" fmla="*/ 135 w 99"/>
                  <a:gd name="T95" fmla="*/ 68 h 160"/>
                  <a:gd name="T96" fmla="*/ 382 w 99"/>
                  <a:gd name="T97" fmla="*/ 112 h 160"/>
                  <a:gd name="T98" fmla="*/ 411 w 99"/>
                  <a:gd name="T99" fmla="*/ 156 h 160"/>
                  <a:gd name="T100" fmla="*/ 86 w 99"/>
                  <a:gd name="T101" fmla="*/ 74 h 160"/>
                  <a:gd name="T102" fmla="*/ 299 w 99"/>
                  <a:gd name="T103" fmla="*/ 423 h 160"/>
                  <a:gd name="T104" fmla="*/ 366 w 99"/>
                  <a:gd name="T105" fmla="*/ 509 h 16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9" h="160">
                    <a:moveTo>
                      <a:pt x="98" y="117"/>
                    </a:move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3"/>
                      <a:pt x="93" y="108"/>
                      <a:pt x="92" y="105"/>
                    </a:cubicBezTo>
                    <a:cubicBezTo>
                      <a:pt x="89" y="97"/>
                      <a:pt x="80" y="89"/>
                      <a:pt x="72" y="82"/>
                    </a:cubicBezTo>
                    <a:cubicBezTo>
                      <a:pt x="69" y="80"/>
                      <a:pt x="67" y="77"/>
                      <a:pt x="65" y="75"/>
                    </a:cubicBezTo>
                    <a:cubicBezTo>
                      <a:pt x="63" y="73"/>
                      <a:pt x="61" y="72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7" y="62"/>
                      <a:pt x="47" y="49"/>
                      <a:pt x="38" y="38"/>
                    </a:cubicBezTo>
                    <a:cubicBezTo>
                      <a:pt x="33" y="32"/>
                      <a:pt x="28" y="26"/>
                      <a:pt x="24" y="21"/>
                    </a:cubicBezTo>
                    <a:cubicBezTo>
                      <a:pt x="22" y="19"/>
                      <a:pt x="21" y="17"/>
                      <a:pt x="20" y="16"/>
                    </a:cubicBezTo>
                    <a:cubicBezTo>
                      <a:pt x="19" y="14"/>
                      <a:pt x="18" y="13"/>
                      <a:pt x="18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3" y="15"/>
                      <a:pt x="48" y="25"/>
                      <a:pt x="58" y="25"/>
                    </a:cubicBezTo>
                    <a:cubicBezTo>
                      <a:pt x="59" y="25"/>
                      <a:pt x="59" y="25"/>
                      <a:pt x="60" y="25"/>
                    </a:cubicBezTo>
                    <a:cubicBezTo>
                      <a:pt x="63" y="25"/>
                      <a:pt x="66" y="24"/>
                      <a:pt x="69" y="23"/>
                    </a:cubicBezTo>
                    <a:cubicBezTo>
                      <a:pt x="72" y="22"/>
                      <a:pt x="73" y="22"/>
                      <a:pt x="75" y="22"/>
                    </a:cubicBezTo>
                    <a:cubicBezTo>
                      <a:pt x="76" y="22"/>
                      <a:pt x="77" y="23"/>
                      <a:pt x="77" y="23"/>
                    </a:cubicBezTo>
                    <a:cubicBezTo>
                      <a:pt x="78" y="25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2"/>
                      <a:pt x="79" y="21"/>
                    </a:cubicBezTo>
                    <a:cubicBezTo>
                      <a:pt x="78" y="18"/>
                      <a:pt x="76" y="16"/>
                      <a:pt x="74" y="17"/>
                    </a:cubicBezTo>
                    <a:cubicBezTo>
                      <a:pt x="72" y="17"/>
                      <a:pt x="69" y="17"/>
                      <a:pt x="67" y="18"/>
                    </a:cubicBezTo>
                    <a:cubicBezTo>
                      <a:pt x="64" y="19"/>
                      <a:pt x="63" y="19"/>
                      <a:pt x="60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4" y="20"/>
                      <a:pt x="38" y="15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2" y="10"/>
                      <a:pt x="18" y="8"/>
                      <a:pt x="13" y="5"/>
                    </a:cubicBezTo>
                    <a:cubicBezTo>
                      <a:pt x="8" y="2"/>
                      <a:pt x="5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8" y="9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9" y="25"/>
                      <a:pt x="29" y="35"/>
                      <a:pt x="38" y="46"/>
                    </a:cubicBezTo>
                    <a:cubicBezTo>
                      <a:pt x="47" y="57"/>
                      <a:pt x="55" y="68"/>
                      <a:pt x="56" y="78"/>
                    </a:cubicBezTo>
                    <a:cubicBezTo>
                      <a:pt x="57" y="83"/>
                      <a:pt x="57" y="91"/>
                      <a:pt x="57" y="99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101"/>
                      <a:pt x="56" y="103"/>
                      <a:pt x="56" y="105"/>
                    </a:cubicBezTo>
                    <a:cubicBezTo>
                      <a:pt x="56" y="106"/>
                      <a:pt x="56" y="108"/>
                      <a:pt x="55" y="110"/>
                    </a:cubicBezTo>
                    <a:cubicBezTo>
                      <a:pt x="55" y="111"/>
                      <a:pt x="55" y="111"/>
                      <a:pt x="55" y="112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2" y="114"/>
                      <a:pt x="51" y="115"/>
                      <a:pt x="50" y="117"/>
                    </a:cubicBezTo>
                    <a:cubicBezTo>
                      <a:pt x="49" y="119"/>
                      <a:pt x="49" y="120"/>
                      <a:pt x="49" y="122"/>
                    </a:cubicBezTo>
                    <a:cubicBezTo>
                      <a:pt x="49" y="124"/>
                      <a:pt x="50" y="127"/>
                      <a:pt x="50" y="129"/>
                    </a:cubicBezTo>
                    <a:cubicBezTo>
                      <a:pt x="51" y="133"/>
                      <a:pt x="52" y="137"/>
                      <a:pt x="52" y="140"/>
                    </a:cubicBezTo>
                    <a:cubicBezTo>
                      <a:pt x="52" y="145"/>
                      <a:pt x="51" y="149"/>
                      <a:pt x="50" y="152"/>
                    </a:cubicBezTo>
                    <a:cubicBezTo>
                      <a:pt x="49" y="154"/>
                      <a:pt x="49" y="155"/>
                      <a:pt x="49" y="156"/>
                    </a:cubicBezTo>
                    <a:cubicBezTo>
                      <a:pt x="48" y="156"/>
                      <a:pt x="48" y="156"/>
                      <a:pt x="48" y="156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6" y="157"/>
                    </a:cubicBezTo>
                    <a:cubicBezTo>
                      <a:pt x="45" y="157"/>
                      <a:pt x="44" y="157"/>
                      <a:pt x="43" y="156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4" y="159"/>
                      <a:pt x="46" y="160"/>
                      <a:pt x="47" y="160"/>
                    </a:cubicBezTo>
                    <a:cubicBezTo>
                      <a:pt x="50" y="160"/>
                      <a:pt x="51" y="159"/>
                      <a:pt x="52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3" y="155"/>
                      <a:pt x="57" y="147"/>
                      <a:pt x="57" y="137"/>
                    </a:cubicBezTo>
                    <a:cubicBezTo>
                      <a:pt x="57" y="134"/>
                      <a:pt x="56" y="130"/>
                      <a:pt x="55" y="127"/>
                    </a:cubicBezTo>
                    <a:cubicBezTo>
                      <a:pt x="55" y="125"/>
                      <a:pt x="55" y="124"/>
                      <a:pt x="55" y="122"/>
                    </a:cubicBezTo>
                    <a:cubicBezTo>
                      <a:pt x="55" y="121"/>
                      <a:pt x="55" y="120"/>
                      <a:pt x="55" y="119"/>
                    </a:cubicBezTo>
                    <a:cubicBezTo>
                      <a:pt x="55" y="119"/>
                      <a:pt x="56" y="118"/>
                      <a:pt x="56" y="118"/>
                    </a:cubicBezTo>
                    <a:cubicBezTo>
                      <a:pt x="58" y="117"/>
                      <a:pt x="59" y="115"/>
                      <a:pt x="60" y="113"/>
                    </a:cubicBezTo>
                    <a:cubicBezTo>
                      <a:pt x="61" y="111"/>
                      <a:pt x="61" y="108"/>
                      <a:pt x="61" y="106"/>
                    </a:cubicBezTo>
                    <a:cubicBezTo>
                      <a:pt x="62" y="104"/>
                      <a:pt x="62" y="103"/>
                      <a:pt x="62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3" y="103"/>
                      <a:pt x="64" y="104"/>
                      <a:pt x="65" y="105"/>
                    </a:cubicBezTo>
                    <a:cubicBezTo>
                      <a:pt x="66" y="105"/>
                      <a:pt x="67" y="106"/>
                      <a:pt x="67" y="107"/>
                    </a:cubicBezTo>
                    <a:cubicBezTo>
                      <a:pt x="69" y="110"/>
                      <a:pt x="71" y="116"/>
                      <a:pt x="71" y="117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0" y="119"/>
                      <a:pt x="70" y="120"/>
                    </a:cubicBezTo>
                    <a:cubicBezTo>
                      <a:pt x="70" y="122"/>
                      <a:pt x="71" y="125"/>
                      <a:pt x="72" y="128"/>
                    </a:cubicBezTo>
                    <a:cubicBezTo>
                      <a:pt x="74" y="131"/>
                      <a:pt x="75" y="133"/>
                      <a:pt x="77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81" y="136"/>
                      <a:pt x="82" y="136"/>
                      <a:pt x="83" y="136"/>
                    </a:cubicBezTo>
                    <a:cubicBezTo>
                      <a:pt x="85" y="137"/>
                      <a:pt x="86" y="138"/>
                      <a:pt x="87" y="140"/>
                    </a:cubicBezTo>
                    <a:cubicBezTo>
                      <a:pt x="87" y="141"/>
                      <a:pt x="87" y="141"/>
                      <a:pt x="87" y="142"/>
                    </a:cubicBezTo>
                    <a:cubicBezTo>
                      <a:pt x="87" y="143"/>
                      <a:pt x="86" y="144"/>
                      <a:pt x="86" y="145"/>
                    </a:cubicBezTo>
                    <a:cubicBezTo>
                      <a:pt x="86" y="145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6" y="147"/>
                      <a:pt x="87" y="146"/>
                    </a:cubicBezTo>
                    <a:cubicBezTo>
                      <a:pt x="89" y="146"/>
                      <a:pt x="90" y="144"/>
                      <a:pt x="90" y="142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36"/>
                      <a:pt x="88" y="132"/>
                      <a:pt x="81" y="1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8" y="128"/>
                    </a:cubicBezTo>
                    <a:cubicBezTo>
                      <a:pt x="77" y="126"/>
                      <a:pt x="76" y="122"/>
                      <a:pt x="76" y="120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6" y="119"/>
                      <a:pt x="76" y="118"/>
                      <a:pt x="76" y="118"/>
                    </a:cubicBezTo>
                    <a:cubicBezTo>
                      <a:pt x="76" y="113"/>
                      <a:pt x="72" y="105"/>
                      <a:pt x="72" y="104"/>
                    </a:cubicBezTo>
                    <a:cubicBezTo>
                      <a:pt x="71" y="102"/>
                      <a:pt x="67" y="100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3" y="94"/>
                      <a:pt x="64" y="92"/>
                      <a:pt x="64" y="90"/>
                    </a:cubicBezTo>
                    <a:cubicBezTo>
                      <a:pt x="64" y="87"/>
                      <a:pt x="63" y="84"/>
                      <a:pt x="63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5" y="83"/>
                      <a:pt x="67" y="84"/>
                      <a:pt x="68" y="85"/>
                    </a:cubicBezTo>
                    <a:cubicBezTo>
                      <a:pt x="76" y="92"/>
                      <a:pt x="85" y="101"/>
                      <a:pt x="88" y="107"/>
                    </a:cubicBezTo>
                    <a:cubicBezTo>
                      <a:pt x="88" y="109"/>
                      <a:pt x="90" y="112"/>
                      <a:pt x="92" y="114"/>
                    </a:cubicBezTo>
                    <a:cubicBezTo>
                      <a:pt x="94" y="117"/>
                      <a:pt x="95" y="119"/>
                      <a:pt x="95" y="120"/>
                    </a:cubicBezTo>
                    <a:cubicBezTo>
                      <a:pt x="96" y="120"/>
                      <a:pt x="96" y="121"/>
                      <a:pt x="96" y="122"/>
                    </a:cubicBezTo>
                    <a:cubicBezTo>
                      <a:pt x="96" y="124"/>
                      <a:pt x="95" y="126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8"/>
                      <a:pt x="96" y="128"/>
                      <a:pt x="96" y="127"/>
                    </a:cubicBezTo>
                    <a:cubicBezTo>
                      <a:pt x="97" y="127"/>
                      <a:pt x="97" y="126"/>
                      <a:pt x="97" y="126"/>
                    </a:cubicBezTo>
                    <a:cubicBezTo>
                      <a:pt x="99" y="124"/>
                      <a:pt x="99" y="122"/>
                      <a:pt x="99" y="120"/>
                    </a:cubicBezTo>
                    <a:cubicBezTo>
                      <a:pt x="99" y="119"/>
                      <a:pt x="99" y="118"/>
                      <a:pt x="98" y="117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8" y="118"/>
                      <a:pt x="98" y="119"/>
                      <a:pt x="98" y="120"/>
                    </a:cubicBezTo>
                    <a:cubicBezTo>
                      <a:pt x="98" y="122"/>
                      <a:pt x="98" y="123"/>
                      <a:pt x="97" y="125"/>
                    </a:cubicBezTo>
                    <a:cubicBezTo>
                      <a:pt x="96" y="125"/>
                      <a:pt x="96" y="126"/>
                      <a:pt x="95" y="127"/>
                    </a:cubicBezTo>
                    <a:cubicBezTo>
                      <a:pt x="95" y="127"/>
                      <a:pt x="95" y="127"/>
                      <a:pt x="95" y="127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6" y="126"/>
                      <a:pt x="97" y="124"/>
                      <a:pt x="97" y="122"/>
                    </a:cubicBezTo>
                    <a:cubicBezTo>
                      <a:pt x="97" y="121"/>
                      <a:pt x="97" y="120"/>
                      <a:pt x="96" y="119"/>
                    </a:cubicBezTo>
                    <a:cubicBezTo>
                      <a:pt x="96" y="118"/>
                      <a:pt x="95" y="116"/>
                      <a:pt x="93" y="114"/>
                    </a:cubicBezTo>
                    <a:cubicBezTo>
                      <a:pt x="91" y="111"/>
                      <a:pt x="89" y="109"/>
                      <a:pt x="88" y="107"/>
                    </a:cubicBezTo>
                    <a:cubicBezTo>
                      <a:pt x="86" y="100"/>
                      <a:pt x="76" y="91"/>
                      <a:pt x="69" y="85"/>
                    </a:cubicBezTo>
                    <a:cubicBezTo>
                      <a:pt x="67" y="83"/>
                      <a:pt x="66" y="82"/>
                      <a:pt x="64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4"/>
                      <a:pt x="63" y="87"/>
                      <a:pt x="63" y="90"/>
                    </a:cubicBezTo>
                    <a:cubicBezTo>
                      <a:pt x="63" y="92"/>
                      <a:pt x="62" y="94"/>
                      <a:pt x="62" y="96"/>
                    </a:cubicBezTo>
                    <a:cubicBezTo>
                      <a:pt x="62" y="96"/>
                      <a:pt x="62" y="96"/>
                      <a:pt x="62" y="96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7" y="100"/>
                      <a:pt x="70" y="102"/>
                      <a:pt x="71" y="105"/>
                    </a:cubicBezTo>
                    <a:cubicBezTo>
                      <a:pt x="72" y="106"/>
                      <a:pt x="75" y="113"/>
                      <a:pt x="75" y="118"/>
                    </a:cubicBezTo>
                    <a:cubicBezTo>
                      <a:pt x="75" y="118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5" y="121"/>
                      <a:pt x="75" y="123"/>
                      <a:pt x="76" y="126"/>
                    </a:cubicBezTo>
                    <a:cubicBezTo>
                      <a:pt x="77" y="127"/>
                      <a:pt x="77" y="128"/>
                      <a:pt x="77" y="128"/>
                    </a:cubicBezTo>
                    <a:cubicBezTo>
                      <a:pt x="78" y="129"/>
                      <a:pt x="78" y="130"/>
                      <a:pt x="79" y="130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7" y="133"/>
                      <a:pt x="89" y="137"/>
                      <a:pt x="89" y="141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4"/>
                      <a:pt x="88" y="145"/>
                      <a:pt x="87" y="145"/>
                    </a:cubicBezTo>
                    <a:cubicBezTo>
                      <a:pt x="87" y="146"/>
                      <a:pt x="86" y="146"/>
                      <a:pt x="86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8" y="145"/>
                      <a:pt x="88" y="142"/>
                    </a:cubicBezTo>
                    <a:cubicBezTo>
                      <a:pt x="88" y="141"/>
                      <a:pt x="88" y="140"/>
                      <a:pt x="88" y="140"/>
                    </a:cubicBezTo>
                    <a:cubicBezTo>
                      <a:pt x="87" y="137"/>
                      <a:pt x="85" y="136"/>
                      <a:pt x="84" y="135"/>
                    </a:cubicBezTo>
                    <a:cubicBezTo>
                      <a:pt x="82" y="135"/>
                      <a:pt x="81" y="135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6" y="132"/>
                      <a:pt x="74" y="130"/>
                      <a:pt x="73" y="127"/>
                    </a:cubicBezTo>
                    <a:cubicBezTo>
                      <a:pt x="72" y="125"/>
                      <a:pt x="71" y="122"/>
                      <a:pt x="71" y="120"/>
                    </a:cubicBezTo>
                    <a:cubicBezTo>
                      <a:pt x="71" y="119"/>
                      <a:pt x="71" y="118"/>
                      <a:pt x="72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5"/>
                      <a:pt x="70" y="110"/>
                      <a:pt x="68" y="106"/>
                    </a:cubicBezTo>
                    <a:cubicBezTo>
                      <a:pt x="68" y="105"/>
                      <a:pt x="67" y="105"/>
                      <a:pt x="66" y="104"/>
                    </a:cubicBezTo>
                    <a:cubicBezTo>
                      <a:pt x="64" y="103"/>
                      <a:pt x="63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3"/>
                      <a:pt x="61" y="104"/>
                      <a:pt x="60" y="106"/>
                    </a:cubicBezTo>
                    <a:cubicBezTo>
                      <a:pt x="60" y="108"/>
                      <a:pt x="60" y="111"/>
                      <a:pt x="59" y="113"/>
                    </a:cubicBezTo>
                    <a:cubicBezTo>
                      <a:pt x="58" y="115"/>
                      <a:pt x="57" y="116"/>
                      <a:pt x="56" y="117"/>
                    </a:cubicBezTo>
                    <a:cubicBezTo>
                      <a:pt x="55" y="117"/>
                      <a:pt x="54" y="118"/>
                      <a:pt x="54" y="119"/>
                    </a:cubicBezTo>
                    <a:cubicBezTo>
                      <a:pt x="54" y="120"/>
                      <a:pt x="54" y="121"/>
                      <a:pt x="54" y="122"/>
                    </a:cubicBezTo>
                    <a:cubicBezTo>
                      <a:pt x="54" y="124"/>
                      <a:pt x="54" y="126"/>
                      <a:pt x="54" y="127"/>
                    </a:cubicBezTo>
                    <a:cubicBezTo>
                      <a:pt x="55" y="130"/>
                      <a:pt x="56" y="134"/>
                      <a:pt x="56" y="137"/>
                    </a:cubicBezTo>
                    <a:cubicBezTo>
                      <a:pt x="56" y="146"/>
                      <a:pt x="52" y="155"/>
                      <a:pt x="51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8"/>
                      <a:pt x="49" y="159"/>
                      <a:pt x="47" y="159"/>
                    </a:cubicBezTo>
                    <a:cubicBezTo>
                      <a:pt x="46" y="159"/>
                      <a:pt x="44" y="158"/>
                      <a:pt x="43" y="157"/>
                    </a:cubicBezTo>
                    <a:cubicBezTo>
                      <a:pt x="43" y="157"/>
                      <a:pt x="43" y="157"/>
                      <a:pt x="43" y="157"/>
                    </a:cubicBezTo>
                    <a:cubicBezTo>
                      <a:pt x="43" y="157"/>
                      <a:pt x="43" y="157"/>
                      <a:pt x="43" y="157"/>
                    </a:cubicBezTo>
                    <a:cubicBezTo>
                      <a:pt x="44" y="158"/>
                      <a:pt x="45" y="158"/>
                      <a:pt x="46" y="158"/>
                    </a:cubicBezTo>
                    <a:cubicBezTo>
                      <a:pt x="47" y="158"/>
                      <a:pt x="48" y="158"/>
                      <a:pt x="48" y="158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7" y="158"/>
                      <a:pt x="47" y="158"/>
                      <a:pt x="47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9" y="157"/>
                      <a:pt x="49" y="156"/>
                    </a:cubicBezTo>
                    <a:cubicBezTo>
                      <a:pt x="51" y="154"/>
                      <a:pt x="53" y="148"/>
                      <a:pt x="53" y="140"/>
                    </a:cubicBezTo>
                    <a:cubicBezTo>
                      <a:pt x="53" y="137"/>
                      <a:pt x="52" y="133"/>
                      <a:pt x="51" y="129"/>
                    </a:cubicBezTo>
                    <a:cubicBezTo>
                      <a:pt x="51" y="126"/>
                      <a:pt x="50" y="124"/>
                      <a:pt x="50" y="122"/>
                    </a:cubicBezTo>
                    <a:cubicBezTo>
                      <a:pt x="50" y="120"/>
                      <a:pt x="50" y="119"/>
                      <a:pt x="51" y="118"/>
                    </a:cubicBezTo>
                    <a:cubicBezTo>
                      <a:pt x="52" y="116"/>
                      <a:pt x="53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3"/>
                      <a:pt x="55" y="113"/>
                      <a:pt x="56" y="112"/>
                    </a:cubicBezTo>
                    <a:cubicBezTo>
                      <a:pt x="56" y="110"/>
                      <a:pt x="57" y="107"/>
                      <a:pt x="57" y="105"/>
                    </a:cubicBezTo>
                    <a:cubicBezTo>
                      <a:pt x="57" y="103"/>
                      <a:pt x="58" y="101"/>
                      <a:pt x="58" y="99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8" y="91"/>
                      <a:pt x="58" y="83"/>
                      <a:pt x="57" y="78"/>
                    </a:cubicBezTo>
                    <a:cubicBezTo>
                      <a:pt x="56" y="67"/>
                      <a:pt x="48" y="56"/>
                      <a:pt x="39" y="45"/>
                    </a:cubicBezTo>
                    <a:cubicBezTo>
                      <a:pt x="30" y="35"/>
                      <a:pt x="20" y="24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9" y="8"/>
                      <a:pt x="4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8" y="3"/>
                      <a:pt x="13" y="6"/>
                    </a:cubicBezTo>
                    <a:cubicBezTo>
                      <a:pt x="18" y="9"/>
                      <a:pt x="22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8" y="16"/>
                      <a:pt x="54" y="21"/>
                      <a:pt x="59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3" y="20"/>
                      <a:pt x="64" y="20"/>
                      <a:pt x="67" y="19"/>
                    </a:cubicBezTo>
                    <a:cubicBezTo>
                      <a:pt x="70" y="18"/>
                      <a:pt x="72" y="18"/>
                      <a:pt x="74" y="18"/>
                    </a:cubicBezTo>
                    <a:cubicBezTo>
                      <a:pt x="76" y="18"/>
                      <a:pt x="77" y="18"/>
                      <a:pt x="78" y="21"/>
                    </a:cubicBezTo>
                    <a:cubicBezTo>
                      <a:pt x="79" y="22"/>
                      <a:pt x="79" y="23"/>
                      <a:pt x="79" y="24"/>
                    </a:cubicBezTo>
                    <a:cubicBezTo>
                      <a:pt x="79" y="25"/>
                      <a:pt x="79" y="26"/>
                      <a:pt x="79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5"/>
                      <a:pt x="80" y="25"/>
                    </a:cubicBezTo>
                    <a:cubicBezTo>
                      <a:pt x="79" y="24"/>
                      <a:pt x="79" y="23"/>
                      <a:pt x="78" y="23"/>
                    </a:cubicBezTo>
                    <a:cubicBezTo>
                      <a:pt x="78" y="22"/>
                      <a:pt x="77" y="21"/>
                      <a:pt x="75" y="21"/>
                    </a:cubicBezTo>
                    <a:cubicBezTo>
                      <a:pt x="73" y="21"/>
                      <a:pt x="71" y="21"/>
                      <a:pt x="69" y="22"/>
                    </a:cubicBezTo>
                    <a:cubicBezTo>
                      <a:pt x="66" y="23"/>
                      <a:pt x="63" y="24"/>
                      <a:pt x="59" y="24"/>
                    </a:cubicBezTo>
                    <a:cubicBezTo>
                      <a:pt x="59" y="24"/>
                      <a:pt x="59" y="24"/>
                      <a:pt x="58" y="24"/>
                    </a:cubicBezTo>
                    <a:cubicBezTo>
                      <a:pt x="48" y="24"/>
                      <a:pt x="24" y="15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8" y="15"/>
                      <a:pt x="19" y="16"/>
                    </a:cubicBezTo>
                    <a:cubicBezTo>
                      <a:pt x="23" y="22"/>
                      <a:pt x="32" y="32"/>
                      <a:pt x="41" y="43"/>
                    </a:cubicBezTo>
                    <a:cubicBezTo>
                      <a:pt x="49" y="53"/>
                      <a:pt x="57" y="63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2"/>
                      <a:pt x="62" y="74"/>
                      <a:pt x="64" y="76"/>
                    </a:cubicBezTo>
                    <a:cubicBezTo>
                      <a:pt x="66" y="78"/>
                      <a:pt x="68" y="80"/>
                      <a:pt x="71" y="82"/>
                    </a:cubicBezTo>
                    <a:cubicBezTo>
                      <a:pt x="79" y="90"/>
                      <a:pt x="88" y="98"/>
                      <a:pt x="91" y="106"/>
                    </a:cubicBezTo>
                    <a:cubicBezTo>
                      <a:pt x="93" y="109"/>
                      <a:pt x="97" y="114"/>
                      <a:pt x="97" y="117"/>
                    </a:cubicBezTo>
                    <a:cubicBezTo>
                      <a:pt x="98" y="117"/>
                      <a:pt x="98" y="117"/>
                      <a:pt x="98" y="1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9" name="Freeform 247">
                <a:extLst>
                  <a:ext uri="{FF2B5EF4-FFF2-40B4-BE49-F238E27FC236}">
                    <a16:creationId xmlns:a16="http://schemas.microsoft.com/office/drawing/2014/main" id="{8223B8A4-136D-46F1-958C-1D7C56D26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783"/>
                <a:ext cx="134" cy="135"/>
              </a:xfrm>
              <a:custGeom>
                <a:avLst/>
                <a:gdLst>
                  <a:gd name="T0" fmla="*/ 107 w 78"/>
                  <a:gd name="T1" fmla="*/ 13 h 73"/>
                  <a:gd name="T2" fmla="*/ 283 w 78"/>
                  <a:gd name="T3" fmla="*/ 76 h 73"/>
                  <a:gd name="T4" fmla="*/ 289 w 78"/>
                  <a:gd name="T5" fmla="*/ 68 h 73"/>
                  <a:gd name="T6" fmla="*/ 330 w 78"/>
                  <a:gd name="T7" fmla="*/ 120 h 73"/>
                  <a:gd name="T8" fmla="*/ 387 w 78"/>
                  <a:gd name="T9" fmla="*/ 277 h 73"/>
                  <a:gd name="T10" fmla="*/ 369 w 78"/>
                  <a:gd name="T11" fmla="*/ 359 h 73"/>
                  <a:gd name="T12" fmla="*/ 345 w 78"/>
                  <a:gd name="T13" fmla="*/ 411 h 73"/>
                  <a:gd name="T14" fmla="*/ 289 w 78"/>
                  <a:gd name="T15" fmla="*/ 423 h 73"/>
                  <a:gd name="T16" fmla="*/ 239 w 78"/>
                  <a:gd name="T17" fmla="*/ 442 h 73"/>
                  <a:gd name="T18" fmla="*/ 234 w 78"/>
                  <a:gd name="T19" fmla="*/ 442 h 73"/>
                  <a:gd name="T20" fmla="*/ 192 w 78"/>
                  <a:gd name="T21" fmla="*/ 448 h 73"/>
                  <a:gd name="T22" fmla="*/ 65 w 78"/>
                  <a:gd name="T23" fmla="*/ 394 h 73"/>
                  <a:gd name="T24" fmla="*/ 9 w 78"/>
                  <a:gd name="T25" fmla="*/ 311 h 73"/>
                  <a:gd name="T26" fmla="*/ 21 w 78"/>
                  <a:gd name="T27" fmla="*/ 253 h 73"/>
                  <a:gd name="T28" fmla="*/ 45 w 78"/>
                  <a:gd name="T29" fmla="*/ 148 h 73"/>
                  <a:gd name="T30" fmla="*/ 100 w 78"/>
                  <a:gd name="T31" fmla="*/ 7 h 73"/>
                  <a:gd name="T32" fmla="*/ 112 w 78"/>
                  <a:gd name="T33" fmla="*/ 7 h 73"/>
                  <a:gd name="T34" fmla="*/ 107 w 78"/>
                  <a:gd name="T35" fmla="*/ 13 h 73"/>
                  <a:gd name="T36" fmla="*/ 107 w 78"/>
                  <a:gd name="T37" fmla="*/ 0 h 73"/>
                  <a:gd name="T38" fmla="*/ 98 w 78"/>
                  <a:gd name="T39" fmla="*/ 0 h 73"/>
                  <a:gd name="T40" fmla="*/ 41 w 78"/>
                  <a:gd name="T41" fmla="*/ 148 h 73"/>
                  <a:gd name="T42" fmla="*/ 9 w 78"/>
                  <a:gd name="T43" fmla="*/ 253 h 73"/>
                  <a:gd name="T44" fmla="*/ 9 w 78"/>
                  <a:gd name="T45" fmla="*/ 253 h 73"/>
                  <a:gd name="T46" fmla="*/ 21 w 78"/>
                  <a:gd name="T47" fmla="*/ 374 h 73"/>
                  <a:gd name="T48" fmla="*/ 112 w 78"/>
                  <a:gd name="T49" fmla="*/ 423 h 73"/>
                  <a:gd name="T50" fmla="*/ 234 w 78"/>
                  <a:gd name="T51" fmla="*/ 448 h 73"/>
                  <a:gd name="T52" fmla="*/ 227 w 78"/>
                  <a:gd name="T53" fmla="*/ 448 h 73"/>
                  <a:gd name="T54" fmla="*/ 239 w 78"/>
                  <a:gd name="T55" fmla="*/ 455 h 73"/>
                  <a:gd name="T56" fmla="*/ 295 w 78"/>
                  <a:gd name="T57" fmla="*/ 438 h 73"/>
                  <a:gd name="T58" fmla="*/ 350 w 78"/>
                  <a:gd name="T59" fmla="*/ 423 h 73"/>
                  <a:gd name="T60" fmla="*/ 381 w 78"/>
                  <a:gd name="T61" fmla="*/ 359 h 73"/>
                  <a:gd name="T62" fmla="*/ 395 w 78"/>
                  <a:gd name="T63" fmla="*/ 277 h 73"/>
                  <a:gd name="T64" fmla="*/ 333 w 78"/>
                  <a:gd name="T65" fmla="*/ 113 h 73"/>
                  <a:gd name="T66" fmla="*/ 289 w 78"/>
                  <a:gd name="T67" fmla="*/ 61 h 73"/>
                  <a:gd name="T68" fmla="*/ 277 w 78"/>
                  <a:gd name="T69" fmla="*/ 68 h 73"/>
                  <a:gd name="T70" fmla="*/ 112 w 78"/>
                  <a:gd name="T71" fmla="*/ 0 h 73"/>
                  <a:gd name="T72" fmla="*/ 107 w 78"/>
                  <a:gd name="T73" fmla="*/ 7 h 7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8" h="73">
                    <a:moveTo>
                      <a:pt x="21" y="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32" y="2"/>
                      <a:pt x="45" y="4"/>
                      <a:pt x="55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9" y="13"/>
                      <a:pt x="62" y="15"/>
                      <a:pt x="65" y="19"/>
                    </a:cubicBezTo>
                    <a:cubicBezTo>
                      <a:pt x="67" y="22"/>
                      <a:pt x="70" y="27"/>
                      <a:pt x="72" y="31"/>
                    </a:cubicBezTo>
                    <a:cubicBezTo>
                      <a:pt x="75" y="35"/>
                      <a:pt x="76" y="39"/>
                      <a:pt x="76" y="44"/>
                    </a:cubicBezTo>
                    <a:cubicBezTo>
                      <a:pt x="76" y="45"/>
                      <a:pt x="76" y="47"/>
                      <a:pt x="76" y="49"/>
                    </a:cubicBezTo>
                    <a:cubicBezTo>
                      <a:pt x="75" y="51"/>
                      <a:pt x="74" y="54"/>
                      <a:pt x="73" y="57"/>
                    </a:cubicBezTo>
                    <a:cubicBezTo>
                      <a:pt x="72" y="58"/>
                      <a:pt x="72" y="60"/>
                      <a:pt x="71" y="62"/>
                    </a:cubicBezTo>
                    <a:cubicBezTo>
                      <a:pt x="70" y="63"/>
                      <a:pt x="70" y="64"/>
                      <a:pt x="68" y="65"/>
                    </a:cubicBezTo>
                    <a:cubicBezTo>
                      <a:pt x="67" y="66"/>
                      <a:pt x="65" y="66"/>
                      <a:pt x="63" y="66"/>
                    </a:cubicBezTo>
                    <a:cubicBezTo>
                      <a:pt x="61" y="67"/>
                      <a:pt x="59" y="67"/>
                      <a:pt x="57" y="67"/>
                    </a:cubicBezTo>
                    <a:cubicBezTo>
                      <a:pt x="55" y="68"/>
                      <a:pt x="53" y="68"/>
                      <a:pt x="52" y="69"/>
                    </a:cubicBezTo>
                    <a:cubicBezTo>
                      <a:pt x="50" y="70"/>
                      <a:pt x="48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6" y="69"/>
                      <a:pt x="45" y="69"/>
                    </a:cubicBezTo>
                    <a:cubicBezTo>
                      <a:pt x="43" y="71"/>
                      <a:pt x="40" y="71"/>
                      <a:pt x="38" y="71"/>
                    </a:cubicBezTo>
                    <a:cubicBezTo>
                      <a:pt x="34" y="71"/>
                      <a:pt x="29" y="69"/>
                      <a:pt x="23" y="66"/>
                    </a:cubicBezTo>
                    <a:cubicBezTo>
                      <a:pt x="19" y="63"/>
                      <a:pt x="15" y="62"/>
                      <a:pt x="13" y="62"/>
                    </a:cubicBezTo>
                    <a:cubicBezTo>
                      <a:pt x="10" y="61"/>
                      <a:pt x="8" y="61"/>
                      <a:pt x="6" y="58"/>
                    </a:cubicBezTo>
                    <a:cubicBezTo>
                      <a:pt x="3" y="55"/>
                      <a:pt x="2" y="52"/>
                      <a:pt x="2" y="49"/>
                    </a:cubicBezTo>
                    <a:cubicBezTo>
                      <a:pt x="2" y="47"/>
                      <a:pt x="3" y="44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4"/>
                      <a:pt x="7" y="29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2" y="13"/>
                      <a:pt x="16" y="6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5"/>
                      <a:pt x="10" y="12"/>
                      <a:pt x="7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5" y="28"/>
                      <a:pt x="3" y="33"/>
                      <a:pt x="2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3"/>
                      <a:pt x="0" y="46"/>
                      <a:pt x="0" y="49"/>
                    </a:cubicBezTo>
                    <a:cubicBezTo>
                      <a:pt x="0" y="53"/>
                      <a:pt x="1" y="56"/>
                      <a:pt x="4" y="59"/>
                    </a:cubicBezTo>
                    <a:cubicBezTo>
                      <a:pt x="7" y="63"/>
                      <a:pt x="10" y="63"/>
                      <a:pt x="12" y="64"/>
                    </a:cubicBezTo>
                    <a:cubicBezTo>
                      <a:pt x="15" y="64"/>
                      <a:pt x="18" y="65"/>
                      <a:pt x="22" y="67"/>
                    </a:cubicBezTo>
                    <a:cubicBezTo>
                      <a:pt x="28" y="71"/>
                      <a:pt x="33" y="73"/>
                      <a:pt x="38" y="73"/>
                    </a:cubicBezTo>
                    <a:cubicBezTo>
                      <a:pt x="41" y="73"/>
                      <a:pt x="43" y="72"/>
                      <a:pt x="46" y="71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49" y="72"/>
                      <a:pt x="50" y="72"/>
                      <a:pt x="52" y="71"/>
                    </a:cubicBezTo>
                    <a:cubicBezTo>
                      <a:pt x="54" y="70"/>
                      <a:pt x="56" y="70"/>
                      <a:pt x="58" y="69"/>
                    </a:cubicBezTo>
                    <a:cubicBezTo>
                      <a:pt x="59" y="69"/>
                      <a:pt x="61" y="69"/>
                      <a:pt x="63" y="68"/>
                    </a:cubicBezTo>
                    <a:cubicBezTo>
                      <a:pt x="65" y="68"/>
                      <a:pt x="67" y="68"/>
                      <a:pt x="69" y="67"/>
                    </a:cubicBezTo>
                    <a:cubicBezTo>
                      <a:pt x="71" y="66"/>
                      <a:pt x="72" y="64"/>
                      <a:pt x="73" y="62"/>
                    </a:cubicBezTo>
                    <a:cubicBezTo>
                      <a:pt x="74" y="61"/>
                      <a:pt x="74" y="59"/>
                      <a:pt x="75" y="57"/>
                    </a:cubicBezTo>
                    <a:cubicBezTo>
                      <a:pt x="76" y="54"/>
                      <a:pt x="77" y="52"/>
                      <a:pt x="78" y="49"/>
                    </a:cubicBezTo>
                    <a:cubicBezTo>
                      <a:pt x="78" y="47"/>
                      <a:pt x="78" y="46"/>
                      <a:pt x="78" y="44"/>
                    </a:cubicBezTo>
                    <a:cubicBezTo>
                      <a:pt x="78" y="39"/>
                      <a:pt x="77" y="35"/>
                      <a:pt x="74" y="30"/>
                    </a:cubicBezTo>
                    <a:cubicBezTo>
                      <a:pt x="72" y="26"/>
                      <a:pt x="69" y="21"/>
                      <a:pt x="66" y="18"/>
                    </a:cubicBezTo>
                    <a:cubicBezTo>
                      <a:pt x="63" y="14"/>
                      <a:pt x="60" y="11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46" y="2"/>
                      <a:pt x="32" y="1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0" name="Freeform 248">
                <a:extLst>
                  <a:ext uri="{FF2B5EF4-FFF2-40B4-BE49-F238E27FC236}">
                    <a16:creationId xmlns:a16="http://schemas.microsoft.com/office/drawing/2014/main" id="{88DB2935-4339-4243-95EC-0E8382D7B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2604"/>
                <a:ext cx="36" cy="35"/>
              </a:xfrm>
              <a:custGeom>
                <a:avLst/>
                <a:gdLst>
                  <a:gd name="T0" fmla="*/ 5 w 21"/>
                  <a:gd name="T1" fmla="*/ 57 h 19"/>
                  <a:gd name="T2" fmla="*/ 9 w 21"/>
                  <a:gd name="T3" fmla="*/ 57 h 19"/>
                  <a:gd name="T4" fmla="*/ 21 w 21"/>
                  <a:gd name="T5" fmla="*/ 24 h 19"/>
                  <a:gd name="T6" fmla="*/ 50 w 21"/>
                  <a:gd name="T7" fmla="*/ 13 h 19"/>
                  <a:gd name="T8" fmla="*/ 79 w 21"/>
                  <a:gd name="T9" fmla="*/ 24 h 19"/>
                  <a:gd name="T10" fmla="*/ 98 w 21"/>
                  <a:gd name="T11" fmla="*/ 57 h 19"/>
                  <a:gd name="T12" fmla="*/ 79 w 21"/>
                  <a:gd name="T13" fmla="*/ 88 h 19"/>
                  <a:gd name="T14" fmla="*/ 50 w 21"/>
                  <a:gd name="T15" fmla="*/ 105 h 19"/>
                  <a:gd name="T16" fmla="*/ 21 w 21"/>
                  <a:gd name="T17" fmla="*/ 88 h 19"/>
                  <a:gd name="T18" fmla="*/ 9 w 21"/>
                  <a:gd name="T19" fmla="*/ 57 h 19"/>
                  <a:gd name="T20" fmla="*/ 5 w 21"/>
                  <a:gd name="T21" fmla="*/ 57 h 19"/>
                  <a:gd name="T22" fmla="*/ 0 w 21"/>
                  <a:gd name="T23" fmla="*/ 57 h 19"/>
                  <a:gd name="T24" fmla="*/ 50 w 21"/>
                  <a:gd name="T25" fmla="*/ 118 h 19"/>
                  <a:gd name="T26" fmla="*/ 106 w 21"/>
                  <a:gd name="T27" fmla="*/ 57 h 19"/>
                  <a:gd name="T28" fmla="*/ 50 w 21"/>
                  <a:gd name="T29" fmla="*/ 0 h 19"/>
                  <a:gd name="T30" fmla="*/ 0 w 21"/>
                  <a:gd name="T31" fmla="*/ 57 h 19"/>
                  <a:gd name="T32" fmla="*/ 5 w 21"/>
                  <a:gd name="T33" fmla="*/ 57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" h="19">
                    <a:moveTo>
                      <a:pt x="1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5"/>
                      <a:pt x="4" y="4"/>
                    </a:cubicBezTo>
                    <a:cubicBezTo>
                      <a:pt x="6" y="3"/>
                      <a:pt x="8" y="2"/>
                      <a:pt x="10" y="2"/>
                    </a:cubicBezTo>
                    <a:cubicBezTo>
                      <a:pt x="12" y="2"/>
                      <a:pt x="15" y="3"/>
                      <a:pt x="16" y="4"/>
                    </a:cubicBezTo>
                    <a:cubicBezTo>
                      <a:pt x="18" y="5"/>
                      <a:pt x="19" y="7"/>
                      <a:pt x="19" y="9"/>
                    </a:cubicBezTo>
                    <a:cubicBezTo>
                      <a:pt x="19" y="11"/>
                      <a:pt x="18" y="13"/>
                      <a:pt x="16" y="14"/>
                    </a:cubicBezTo>
                    <a:cubicBezTo>
                      <a:pt x="15" y="16"/>
                      <a:pt x="12" y="17"/>
                      <a:pt x="10" y="17"/>
                    </a:cubicBezTo>
                    <a:cubicBezTo>
                      <a:pt x="8" y="17"/>
                      <a:pt x="6" y="16"/>
                      <a:pt x="4" y="14"/>
                    </a:cubicBezTo>
                    <a:cubicBezTo>
                      <a:pt x="3" y="13"/>
                      <a:pt x="2" y="11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4" y="19"/>
                      <a:pt x="10" y="19"/>
                    </a:cubicBezTo>
                    <a:cubicBezTo>
                      <a:pt x="16" y="19"/>
                      <a:pt x="21" y="14"/>
                      <a:pt x="21" y="9"/>
                    </a:cubicBezTo>
                    <a:cubicBezTo>
                      <a:pt x="21" y="4"/>
                      <a:pt x="16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1" name="Freeform 249">
                <a:extLst>
                  <a:ext uri="{FF2B5EF4-FFF2-40B4-BE49-F238E27FC236}">
                    <a16:creationId xmlns:a16="http://schemas.microsoft.com/office/drawing/2014/main" id="{ECF455D8-8D74-49B0-B8BD-1CF3C923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2595"/>
                <a:ext cx="36" cy="28"/>
              </a:xfrm>
              <a:custGeom>
                <a:avLst/>
                <a:gdLst>
                  <a:gd name="T0" fmla="*/ 98 w 21"/>
                  <a:gd name="T1" fmla="*/ 7 h 15"/>
                  <a:gd name="T2" fmla="*/ 98 w 21"/>
                  <a:gd name="T3" fmla="*/ 91 h 15"/>
                  <a:gd name="T4" fmla="*/ 99 w 21"/>
                  <a:gd name="T5" fmla="*/ 97 h 15"/>
                  <a:gd name="T6" fmla="*/ 106 w 21"/>
                  <a:gd name="T7" fmla="*/ 91 h 15"/>
                  <a:gd name="T8" fmla="*/ 50 w 21"/>
                  <a:gd name="T9" fmla="*/ 32 h 15"/>
                  <a:gd name="T10" fmla="*/ 0 w 21"/>
                  <a:gd name="T11" fmla="*/ 91 h 15"/>
                  <a:gd name="T12" fmla="*/ 5 w 21"/>
                  <a:gd name="T13" fmla="*/ 97 h 15"/>
                  <a:gd name="T14" fmla="*/ 9 w 21"/>
                  <a:gd name="T15" fmla="*/ 91 h 15"/>
                  <a:gd name="T16" fmla="*/ 9 w 21"/>
                  <a:gd name="T17" fmla="*/ 7 h 15"/>
                  <a:gd name="T18" fmla="*/ 5 w 21"/>
                  <a:gd name="T19" fmla="*/ 0 h 15"/>
                  <a:gd name="T20" fmla="*/ 0 w 21"/>
                  <a:gd name="T21" fmla="*/ 7 h 15"/>
                  <a:gd name="T22" fmla="*/ 0 w 21"/>
                  <a:gd name="T23" fmla="*/ 91 h 15"/>
                  <a:gd name="T24" fmla="*/ 5 w 21"/>
                  <a:gd name="T25" fmla="*/ 97 h 15"/>
                  <a:gd name="T26" fmla="*/ 9 w 21"/>
                  <a:gd name="T27" fmla="*/ 91 h 15"/>
                  <a:gd name="T28" fmla="*/ 21 w 21"/>
                  <a:gd name="T29" fmla="*/ 60 h 15"/>
                  <a:gd name="T30" fmla="*/ 50 w 21"/>
                  <a:gd name="T31" fmla="*/ 45 h 15"/>
                  <a:gd name="T32" fmla="*/ 79 w 21"/>
                  <a:gd name="T33" fmla="*/ 60 h 15"/>
                  <a:gd name="T34" fmla="*/ 98 w 21"/>
                  <a:gd name="T35" fmla="*/ 91 h 15"/>
                  <a:gd name="T36" fmla="*/ 99 w 21"/>
                  <a:gd name="T37" fmla="*/ 97 h 15"/>
                  <a:gd name="T38" fmla="*/ 106 w 21"/>
                  <a:gd name="T39" fmla="*/ 91 h 15"/>
                  <a:gd name="T40" fmla="*/ 106 w 21"/>
                  <a:gd name="T41" fmla="*/ 7 h 15"/>
                  <a:gd name="T42" fmla="*/ 99 w 21"/>
                  <a:gd name="T43" fmla="*/ 0 h 15"/>
                  <a:gd name="T44" fmla="*/ 98 w 21"/>
                  <a:gd name="T45" fmla="*/ 7 h 1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19" y="1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5"/>
                      <a:pt x="19" y="15"/>
                      <a:pt x="20" y="15"/>
                    </a:cubicBezTo>
                    <a:cubicBezTo>
                      <a:pt x="20" y="15"/>
                      <a:pt x="21" y="15"/>
                      <a:pt x="21" y="14"/>
                    </a:cubicBezTo>
                    <a:cubicBezTo>
                      <a:pt x="21" y="9"/>
                      <a:pt x="16" y="5"/>
                      <a:pt x="10" y="5"/>
                    </a:cubicBezTo>
                    <a:cubicBezTo>
                      <a:pt x="4" y="5"/>
                      <a:pt x="0" y="9"/>
                      <a:pt x="0" y="14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1" y="15"/>
                      <a:pt x="2" y="15"/>
                      <a:pt x="2" y="1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1" y="15"/>
                      <a:pt x="2" y="15"/>
                      <a:pt x="2" y="14"/>
                    </a:cubicBezTo>
                    <a:cubicBezTo>
                      <a:pt x="2" y="12"/>
                      <a:pt x="3" y="10"/>
                      <a:pt x="4" y="9"/>
                    </a:cubicBezTo>
                    <a:cubicBezTo>
                      <a:pt x="6" y="8"/>
                      <a:pt x="8" y="7"/>
                      <a:pt x="10" y="7"/>
                    </a:cubicBezTo>
                    <a:cubicBezTo>
                      <a:pt x="12" y="7"/>
                      <a:pt x="15" y="8"/>
                      <a:pt x="16" y="9"/>
                    </a:cubicBezTo>
                    <a:cubicBezTo>
                      <a:pt x="18" y="10"/>
                      <a:pt x="19" y="12"/>
                      <a:pt x="19" y="14"/>
                    </a:cubicBezTo>
                    <a:cubicBezTo>
                      <a:pt x="19" y="15"/>
                      <a:pt x="19" y="15"/>
                      <a:pt x="20" y="15"/>
                    </a:cubicBezTo>
                    <a:cubicBezTo>
                      <a:pt x="20" y="15"/>
                      <a:pt x="21" y="15"/>
                      <a:pt x="21" y="14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2" name="Freeform 250">
                <a:extLst>
                  <a:ext uri="{FF2B5EF4-FFF2-40B4-BE49-F238E27FC236}">
                    <a16:creationId xmlns:a16="http://schemas.microsoft.com/office/drawing/2014/main" id="{AF0ECFF6-8289-42B5-9591-2C3F33D96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448"/>
                <a:ext cx="21" cy="20"/>
              </a:xfrm>
              <a:custGeom>
                <a:avLst/>
                <a:gdLst>
                  <a:gd name="T0" fmla="*/ 7 w 12"/>
                  <a:gd name="T1" fmla="*/ 29 h 11"/>
                  <a:gd name="T2" fmla="*/ 12 w 12"/>
                  <a:gd name="T3" fmla="*/ 29 h 11"/>
                  <a:gd name="T4" fmla="*/ 16 w 12"/>
                  <a:gd name="T5" fmla="*/ 16 h 11"/>
                  <a:gd name="T6" fmla="*/ 33 w 12"/>
                  <a:gd name="T7" fmla="*/ 13 h 11"/>
                  <a:gd name="T8" fmla="*/ 49 w 12"/>
                  <a:gd name="T9" fmla="*/ 16 h 11"/>
                  <a:gd name="T10" fmla="*/ 56 w 12"/>
                  <a:gd name="T11" fmla="*/ 29 h 11"/>
                  <a:gd name="T12" fmla="*/ 49 w 12"/>
                  <a:gd name="T13" fmla="*/ 49 h 11"/>
                  <a:gd name="T14" fmla="*/ 33 w 12"/>
                  <a:gd name="T15" fmla="*/ 53 h 11"/>
                  <a:gd name="T16" fmla="*/ 16 w 12"/>
                  <a:gd name="T17" fmla="*/ 49 h 11"/>
                  <a:gd name="T18" fmla="*/ 12 w 12"/>
                  <a:gd name="T19" fmla="*/ 29 h 11"/>
                  <a:gd name="T20" fmla="*/ 7 w 12"/>
                  <a:gd name="T21" fmla="*/ 29 h 11"/>
                  <a:gd name="T22" fmla="*/ 0 w 12"/>
                  <a:gd name="T23" fmla="*/ 29 h 11"/>
                  <a:gd name="T24" fmla="*/ 33 w 12"/>
                  <a:gd name="T25" fmla="*/ 65 h 11"/>
                  <a:gd name="T26" fmla="*/ 65 w 12"/>
                  <a:gd name="T27" fmla="*/ 29 h 11"/>
                  <a:gd name="T28" fmla="*/ 33 w 12"/>
                  <a:gd name="T29" fmla="*/ 0 h 11"/>
                  <a:gd name="T30" fmla="*/ 0 w 12"/>
                  <a:gd name="T31" fmla="*/ 29 h 11"/>
                  <a:gd name="T32" fmla="*/ 7 w 12"/>
                  <a:gd name="T33" fmla="*/ 29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7" y="2"/>
                      <a:pt x="8" y="2"/>
                      <a:pt x="9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6"/>
                      <a:pt x="10" y="7"/>
                      <a:pt x="9" y="8"/>
                    </a:cubicBezTo>
                    <a:cubicBezTo>
                      <a:pt x="8" y="8"/>
                      <a:pt x="7" y="9"/>
                      <a:pt x="6" y="9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9" y="11"/>
                      <a:pt x="12" y="8"/>
                      <a:pt x="12" y="5"/>
                    </a:cubicBezTo>
                    <a:cubicBezTo>
                      <a:pt x="12" y="2"/>
                      <a:pt x="9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3" name="Freeform 251">
                <a:extLst>
                  <a:ext uri="{FF2B5EF4-FFF2-40B4-BE49-F238E27FC236}">
                    <a16:creationId xmlns:a16="http://schemas.microsoft.com/office/drawing/2014/main" id="{B719DF4E-68B0-43A6-BFDF-BBDC70537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879"/>
                <a:ext cx="32" cy="29"/>
              </a:xfrm>
              <a:custGeom>
                <a:avLst/>
                <a:gdLst>
                  <a:gd name="T0" fmla="*/ 7 w 18"/>
                  <a:gd name="T1" fmla="*/ 49 h 16"/>
                  <a:gd name="T2" fmla="*/ 12 w 18"/>
                  <a:gd name="T3" fmla="*/ 49 h 16"/>
                  <a:gd name="T4" fmla="*/ 21 w 18"/>
                  <a:gd name="T5" fmla="*/ 24 h 16"/>
                  <a:gd name="T6" fmla="*/ 50 w 18"/>
                  <a:gd name="T7" fmla="*/ 13 h 16"/>
                  <a:gd name="T8" fmla="*/ 78 w 18"/>
                  <a:gd name="T9" fmla="*/ 24 h 16"/>
                  <a:gd name="T10" fmla="*/ 89 w 18"/>
                  <a:gd name="T11" fmla="*/ 49 h 16"/>
                  <a:gd name="T12" fmla="*/ 78 w 18"/>
                  <a:gd name="T13" fmla="*/ 73 h 16"/>
                  <a:gd name="T14" fmla="*/ 50 w 18"/>
                  <a:gd name="T15" fmla="*/ 82 h 16"/>
                  <a:gd name="T16" fmla="*/ 21 w 18"/>
                  <a:gd name="T17" fmla="*/ 73 h 16"/>
                  <a:gd name="T18" fmla="*/ 12 w 18"/>
                  <a:gd name="T19" fmla="*/ 49 h 16"/>
                  <a:gd name="T20" fmla="*/ 7 w 18"/>
                  <a:gd name="T21" fmla="*/ 49 h 16"/>
                  <a:gd name="T22" fmla="*/ 0 w 18"/>
                  <a:gd name="T23" fmla="*/ 49 h 16"/>
                  <a:gd name="T24" fmla="*/ 50 w 18"/>
                  <a:gd name="T25" fmla="*/ 96 h 16"/>
                  <a:gd name="T26" fmla="*/ 101 w 18"/>
                  <a:gd name="T27" fmla="*/ 49 h 16"/>
                  <a:gd name="T28" fmla="*/ 50 w 18"/>
                  <a:gd name="T29" fmla="*/ 0 h 16"/>
                  <a:gd name="T30" fmla="*/ 0 w 18"/>
                  <a:gd name="T31" fmla="*/ 49 h 16"/>
                  <a:gd name="T32" fmla="*/ 7 w 18"/>
                  <a:gd name="T33" fmla="*/ 49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" h="16">
                    <a:moveTo>
                      <a:pt x="1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5" y="2"/>
                      <a:pt x="7" y="2"/>
                      <a:pt x="9" y="2"/>
                    </a:cubicBezTo>
                    <a:cubicBezTo>
                      <a:pt x="11" y="2"/>
                      <a:pt x="13" y="2"/>
                      <a:pt x="14" y="4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0"/>
                      <a:pt x="15" y="11"/>
                      <a:pt x="14" y="12"/>
                    </a:cubicBezTo>
                    <a:cubicBezTo>
                      <a:pt x="13" y="14"/>
                      <a:pt x="11" y="14"/>
                      <a:pt x="9" y="14"/>
                    </a:cubicBezTo>
                    <a:cubicBezTo>
                      <a:pt x="7" y="14"/>
                      <a:pt x="5" y="14"/>
                      <a:pt x="4" y="12"/>
                    </a:cubicBezTo>
                    <a:cubicBezTo>
                      <a:pt x="3" y="11"/>
                      <a:pt x="2" y="10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3"/>
                      <a:pt x="4" y="16"/>
                      <a:pt x="9" y="16"/>
                    </a:cubicBezTo>
                    <a:cubicBezTo>
                      <a:pt x="14" y="16"/>
                      <a:pt x="18" y="13"/>
                      <a:pt x="18" y="8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4" name="Freeform 252">
                <a:extLst>
                  <a:ext uri="{FF2B5EF4-FFF2-40B4-BE49-F238E27FC236}">
                    <a16:creationId xmlns:a16="http://schemas.microsoft.com/office/drawing/2014/main" id="{AED14DC0-987F-4EBB-9396-821332706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866"/>
                <a:ext cx="40" cy="40"/>
              </a:xfrm>
              <a:custGeom>
                <a:avLst/>
                <a:gdLst>
                  <a:gd name="T0" fmla="*/ 0 w 23"/>
                  <a:gd name="T1" fmla="*/ 44 h 22"/>
                  <a:gd name="T2" fmla="*/ 28 w 23"/>
                  <a:gd name="T3" fmla="*/ 102 h 22"/>
                  <a:gd name="T4" fmla="*/ 49 w 23"/>
                  <a:gd name="T5" fmla="*/ 133 h 22"/>
                  <a:gd name="T6" fmla="*/ 57 w 23"/>
                  <a:gd name="T7" fmla="*/ 133 h 22"/>
                  <a:gd name="T8" fmla="*/ 57 w 23"/>
                  <a:gd name="T9" fmla="*/ 133 h 22"/>
                  <a:gd name="T10" fmla="*/ 57 w 23"/>
                  <a:gd name="T11" fmla="*/ 125 h 22"/>
                  <a:gd name="T12" fmla="*/ 57 w 23"/>
                  <a:gd name="T13" fmla="*/ 118 h 22"/>
                  <a:gd name="T14" fmla="*/ 42 w 23"/>
                  <a:gd name="T15" fmla="*/ 89 h 22"/>
                  <a:gd name="T16" fmla="*/ 52 w 23"/>
                  <a:gd name="T17" fmla="*/ 65 h 22"/>
                  <a:gd name="T18" fmla="*/ 78 w 23"/>
                  <a:gd name="T19" fmla="*/ 53 h 22"/>
                  <a:gd name="T20" fmla="*/ 111 w 23"/>
                  <a:gd name="T21" fmla="*/ 73 h 22"/>
                  <a:gd name="T22" fmla="*/ 115 w 23"/>
                  <a:gd name="T23" fmla="*/ 73 h 22"/>
                  <a:gd name="T24" fmla="*/ 122 w 23"/>
                  <a:gd name="T25" fmla="*/ 65 h 22"/>
                  <a:gd name="T26" fmla="*/ 78 w 23"/>
                  <a:gd name="T27" fmla="*/ 7 h 22"/>
                  <a:gd name="T28" fmla="*/ 73 w 23"/>
                  <a:gd name="T29" fmla="*/ 7 h 22"/>
                  <a:gd name="T30" fmla="*/ 73 w 23"/>
                  <a:gd name="T31" fmla="*/ 13 h 22"/>
                  <a:gd name="T32" fmla="*/ 111 w 23"/>
                  <a:gd name="T33" fmla="*/ 73 h 22"/>
                  <a:gd name="T34" fmla="*/ 115 w 23"/>
                  <a:gd name="T35" fmla="*/ 65 h 22"/>
                  <a:gd name="T36" fmla="*/ 122 w 23"/>
                  <a:gd name="T37" fmla="*/ 60 h 22"/>
                  <a:gd name="T38" fmla="*/ 78 w 23"/>
                  <a:gd name="T39" fmla="*/ 44 h 22"/>
                  <a:gd name="T40" fmla="*/ 30 w 23"/>
                  <a:gd name="T41" fmla="*/ 89 h 22"/>
                  <a:gd name="T42" fmla="*/ 52 w 23"/>
                  <a:gd name="T43" fmla="*/ 133 h 22"/>
                  <a:gd name="T44" fmla="*/ 52 w 23"/>
                  <a:gd name="T45" fmla="*/ 125 h 22"/>
                  <a:gd name="T46" fmla="*/ 52 w 23"/>
                  <a:gd name="T47" fmla="*/ 118 h 22"/>
                  <a:gd name="T48" fmla="*/ 52 w 23"/>
                  <a:gd name="T49" fmla="*/ 118 h 22"/>
                  <a:gd name="T50" fmla="*/ 52 w 23"/>
                  <a:gd name="T51" fmla="*/ 125 h 22"/>
                  <a:gd name="T52" fmla="*/ 57 w 23"/>
                  <a:gd name="T53" fmla="*/ 118 h 22"/>
                  <a:gd name="T54" fmla="*/ 49 w 23"/>
                  <a:gd name="T55" fmla="*/ 116 h 22"/>
                  <a:gd name="T56" fmla="*/ 28 w 23"/>
                  <a:gd name="T57" fmla="*/ 82 h 22"/>
                  <a:gd name="T58" fmla="*/ 9 w 23"/>
                  <a:gd name="T59" fmla="*/ 44 h 22"/>
                  <a:gd name="T60" fmla="*/ 5 w 23"/>
                  <a:gd name="T61" fmla="*/ 36 h 22"/>
                  <a:gd name="T62" fmla="*/ 0 w 23"/>
                  <a:gd name="T63" fmla="*/ 44 h 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0" y="7"/>
                    </a:moveTo>
                    <a:cubicBezTo>
                      <a:pt x="0" y="11"/>
                      <a:pt x="3" y="14"/>
                      <a:pt x="5" y="17"/>
                    </a:cubicBezTo>
                    <a:cubicBezTo>
                      <a:pt x="7" y="20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9" y="19"/>
                      <a:pt x="8" y="17"/>
                      <a:pt x="8" y="15"/>
                    </a:cubicBezTo>
                    <a:cubicBezTo>
                      <a:pt x="8" y="13"/>
                      <a:pt x="9" y="12"/>
                      <a:pt x="10" y="11"/>
                    </a:cubicBezTo>
                    <a:cubicBezTo>
                      <a:pt x="11" y="9"/>
                      <a:pt x="13" y="9"/>
                      <a:pt x="15" y="9"/>
                    </a:cubicBezTo>
                    <a:cubicBezTo>
                      <a:pt x="18" y="9"/>
                      <a:pt x="20" y="10"/>
                      <a:pt x="21" y="12"/>
                    </a:cubicBezTo>
                    <a:cubicBezTo>
                      <a:pt x="21" y="12"/>
                      <a:pt x="22" y="12"/>
                      <a:pt x="22" y="12"/>
                    </a:cubicBezTo>
                    <a:cubicBezTo>
                      <a:pt x="23" y="12"/>
                      <a:pt x="23" y="11"/>
                      <a:pt x="23" y="11"/>
                    </a:cubicBezTo>
                    <a:cubicBezTo>
                      <a:pt x="21" y="8"/>
                      <a:pt x="18" y="3"/>
                      <a:pt x="15" y="1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6" y="4"/>
                      <a:pt x="20" y="9"/>
                      <a:pt x="21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1" y="8"/>
                      <a:pt x="18" y="7"/>
                      <a:pt x="15" y="7"/>
                    </a:cubicBezTo>
                    <a:cubicBezTo>
                      <a:pt x="10" y="7"/>
                      <a:pt x="6" y="10"/>
                      <a:pt x="6" y="15"/>
                    </a:cubicBezTo>
                    <a:cubicBezTo>
                      <a:pt x="6" y="18"/>
                      <a:pt x="8" y="20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9" y="19"/>
                    </a:cubicBezTo>
                    <a:cubicBezTo>
                      <a:pt x="8" y="18"/>
                      <a:pt x="6" y="16"/>
                      <a:pt x="5" y="14"/>
                    </a:cubicBezTo>
                    <a:cubicBezTo>
                      <a:pt x="3" y="12"/>
                      <a:pt x="2" y="9"/>
                      <a:pt x="2" y="7"/>
                    </a:cubicBezTo>
                    <a:cubicBezTo>
                      <a:pt x="2" y="7"/>
                      <a:pt x="2" y="6"/>
                      <a:pt x="1" y="6"/>
                    </a:cubicBezTo>
                    <a:cubicBezTo>
                      <a:pt x="1" y="6"/>
                      <a:pt x="0" y="7"/>
                      <a:pt x="0" y="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5" name="Freeform 253">
                <a:extLst>
                  <a:ext uri="{FF2B5EF4-FFF2-40B4-BE49-F238E27FC236}">
                    <a16:creationId xmlns:a16="http://schemas.microsoft.com/office/drawing/2014/main" id="{CF01F419-8DA8-40D4-9E4C-0DDDD6B58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816"/>
                <a:ext cx="20" cy="20"/>
              </a:xfrm>
              <a:custGeom>
                <a:avLst/>
                <a:gdLst>
                  <a:gd name="T0" fmla="*/ 5 w 12"/>
                  <a:gd name="T1" fmla="*/ 36 h 11"/>
                  <a:gd name="T2" fmla="*/ 8 w 12"/>
                  <a:gd name="T3" fmla="*/ 36 h 11"/>
                  <a:gd name="T4" fmla="*/ 13 w 12"/>
                  <a:gd name="T5" fmla="*/ 24 h 11"/>
                  <a:gd name="T6" fmla="*/ 28 w 12"/>
                  <a:gd name="T7" fmla="*/ 13 h 11"/>
                  <a:gd name="T8" fmla="*/ 42 w 12"/>
                  <a:gd name="T9" fmla="*/ 24 h 11"/>
                  <a:gd name="T10" fmla="*/ 47 w 12"/>
                  <a:gd name="T11" fmla="*/ 36 h 11"/>
                  <a:gd name="T12" fmla="*/ 42 w 12"/>
                  <a:gd name="T13" fmla="*/ 49 h 11"/>
                  <a:gd name="T14" fmla="*/ 28 w 12"/>
                  <a:gd name="T15" fmla="*/ 53 h 11"/>
                  <a:gd name="T16" fmla="*/ 13 w 12"/>
                  <a:gd name="T17" fmla="*/ 49 h 11"/>
                  <a:gd name="T18" fmla="*/ 8 w 12"/>
                  <a:gd name="T19" fmla="*/ 36 h 11"/>
                  <a:gd name="T20" fmla="*/ 5 w 12"/>
                  <a:gd name="T21" fmla="*/ 36 h 11"/>
                  <a:gd name="T22" fmla="*/ 0 w 12"/>
                  <a:gd name="T23" fmla="*/ 36 h 11"/>
                  <a:gd name="T24" fmla="*/ 28 w 12"/>
                  <a:gd name="T25" fmla="*/ 65 h 11"/>
                  <a:gd name="T26" fmla="*/ 55 w 12"/>
                  <a:gd name="T27" fmla="*/ 36 h 11"/>
                  <a:gd name="T28" fmla="*/ 28 w 12"/>
                  <a:gd name="T29" fmla="*/ 0 h 11"/>
                  <a:gd name="T30" fmla="*/ 0 w 12"/>
                  <a:gd name="T31" fmla="*/ 36 h 11"/>
                  <a:gd name="T32" fmla="*/ 5 w 12"/>
                  <a:gd name="T33" fmla="*/ 3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9"/>
                      <a:pt x="8" y="9"/>
                      <a:pt x="6" y="9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10" y="11"/>
                      <a:pt x="12" y="9"/>
                      <a:pt x="12" y="6"/>
                    </a:cubicBezTo>
                    <a:cubicBezTo>
                      <a:pt x="12" y="3"/>
                      <a:pt x="10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6" name="Freeform 254">
                <a:extLst>
                  <a:ext uri="{FF2B5EF4-FFF2-40B4-BE49-F238E27FC236}">
                    <a16:creationId xmlns:a16="http://schemas.microsoft.com/office/drawing/2014/main" id="{A29F7120-ECE1-4908-8B7C-9F95641D0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2772"/>
                <a:ext cx="22" cy="20"/>
              </a:xfrm>
              <a:custGeom>
                <a:avLst/>
                <a:gdLst>
                  <a:gd name="T0" fmla="*/ 5 w 13"/>
                  <a:gd name="T1" fmla="*/ 36 h 11"/>
                  <a:gd name="T2" fmla="*/ 8 w 13"/>
                  <a:gd name="T3" fmla="*/ 36 h 11"/>
                  <a:gd name="T4" fmla="*/ 20 w 13"/>
                  <a:gd name="T5" fmla="*/ 24 h 11"/>
                  <a:gd name="T6" fmla="*/ 34 w 13"/>
                  <a:gd name="T7" fmla="*/ 13 h 11"/>
                  <a:gd name="T8" fmla="*/ 42 w 13"/>
                  <a:gd name="T9" fmla="*/ 24 h 11"/>
                  <a:gd name="T10" fmla="*/ 54 w 13"/>
                  <a:gd name="T11" fmla="*/ 36 h 11"/>
                  <a:gd name="T12" fmla="*/ 42 w 13"/>
                  <a:gd name="T13" fmla="*/ 49 h 11"/>
                  <a:gd name="T14" fmla="*/ 34 w 13"/>
                  <a:gd name="T15" fmla="*/ 53 h 11"/>
                  <a:gd name="T16" fmla="*/ 20 w 13"/>
                  <a:gd name="T17" fmla="*/ 49 h 11"/>
                  <a:gd name="T18" fmla="*/ 8 w 13"/>
                  <a:gd name="T19" fmla="*/ 36 h 11"/>
                  <a:gd name="T20" fmla="*/ 5 w 13"/>
                  <a:gd name="T21" fmla="*/ 36 h 11"/>
                  <a:gd name="T22" fmla="*/ 0 w 13"/>
                  <a:gd name="T23" fmla="*/ 36 h 11"/>
                  <a:gd name="T24" fmla="*/ 34 w 13"/>
                  <a:gd name="T25" fmla="*/ 65 h 11"/>
                  <a:gd name="T26" fmla="*/ 63 w 13"/>
                  <a:gd name="T27" fmla="*/ 36 h 11"/>
                  <a:gd name="T28" fmla="*/ 34 w 13"/>
                  <a:gd name="T29" fmla="*/ 0 h 11"/>
                  <a:gd name="T30" fmla="*/ 0 w 13"/>
                  <a:gd name="T31" fmla="*/ 36 h 11"/>
                  <a:gd name="T32" fmla="*/ 5 w 13"/>
                  <a:gd name="T33" fmla="*/ 3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5" y="2"/>
                      <a:pt x="7" y="2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10" y="4"/>
                      <a:pt x="11" y="5"/>
                      <a:pt x="11" y="6"/>
                    </a:cubicBezTo>
                    <a:cubicBezTo>
                      <a:pt x="11" y="7"/>
                      <a:pt x="10" y="8"/>
                      <a:pt x="9" y="8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3" y="11"/>
                      <a:pt x="7" y="11"/>
                    </a:cubicBezTo>
                    <a:cubicBezTo>
                      <a:pt x="10" y="11"/>
                      <a:pt x="13" y="9"/>
                      <a:pt x="13" y="6"/>
                    </a:cubicBezTo>
                    <a:cubicBezTo>
                      <a:pt x="13" y="3"/>
                      <a:pt x="10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7" name="Freeform 255">
                <a:extLst>
                  <a:ext uri="{FF2B5EF4-FFF2-40B4-BE49-F238E27FC236}">
                    <a16:creationId xmlns:a16="http://schemas.microsoft.com/office/drawing/2014/main" id="{3EC57BBB-35C0-4ACE-824E-4400CBB95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498"/>
                <a:ext cx="294" cy="905"/>
              </a:xfrm>
              <a:custGeom>
                <a:avLst/>
                <a:gdLst>
                  <a:gd name="T0" fmla="*/ 870 w 170"/>
                  <a:gd name="T1" fmla="*/ 200 h 492"/>
                  <a:gd name="T2" fmla="*/ 849 w 170"/>
                  <a:gd name="T3" fmla="*/ 368 h 492"/>
                  <a:gd name="T4" fmla="*/ 512 w 170"/>
                  <a:gd name="T5" fmla="*/ 579 h 492"/>
                  <a:gd name="T6" fmla="*/ 299 w 170"/>
                  <a:gd name="T7" fmla="*/ 600 h 492"/>
                  <a:gd name="T8" fmla="*/ 258 w 170"/>
                  <a:gd name="T9" fmla="*/ 528 h 492"/>
                  <a:gd name="T10" fmla="*/ 239 w 170"/>
                  <a:gd name="T11" fmla="*/ 556 h 492"/>
                  <a:gd name="T12" fmla="*/ 278 w 170"/>
                  <a:gd name="T13" fmla="*/ 616 h 492"/>
                  <a:gd name="T14" fmla="*/ 176 w 170"/>
                  <a:gd name="T15" fmla="*/ 541 h 492"/>
                  <a:gd name="T16" fmla="*/ 156 w 170"/>
                  <a:gd name="T17" fmla="*/ 524 h 492"/>
                  <a:gd name="T18" fmla="*/ 254 w 170"/>
                  <a:gd name="T19" fmla="*/ 646 h 492"/>
                  <a:gd name="T20" fmla="*/ 221 w 170"/>
                  <a:gd name="T21" fmla="*/ 653 h 492"/>
                  <a:gd name="T22" fmla="*/ 21 w 170"/>
                  <a:gd name="T23" fmla="*/ 697 h 492"/>
                  <a:gd name="T24" fmla="*/ 0 w 170"/>
                  <a:gd name="T25" fmla="*/ 697 h 492"/>
                  <a:gd name="T26" fmla="*/ 9 w 170"/>
                  <a:gd name="T27" fmla="*/ 734 h 492"/>
                  <a:gd name="T28" fmla="*/ 239 w 170"/>
                  <a:gd name="T29" fmla="*/ 690 h 492"/>
                  <a:gd name="T30" fmla="*/ 149 w 170"/>
                  <a:gd name="T31" fmla="*/ 771 h 492"/>
                  <a:gd name="T32" fmla="*/ 161 w 170"/>
                  <a:gd name="T33" fmla="*/ 809 h 492"/>
                  <a:gd name="T34" fmla="*/ 275 w 170"/>
                  <a:gd name="T35" fmla="*/ 697 h 492"/>
                  <a:gd name="T36" fmla="*/ 206 w 170"/>
                  <a:gd name="T37" fmla="*/ 830 h 492"/>
                  <a:gd name="T38" fmla="*/ 206 w 170"/>
                  <a:gd name="T39" fmla="*/ 833 h 492"/>
                  <a:gd name="T40" fmla="*/ 227 w 170"/>
                  <a:gd name="T41" fmla="*/ 859 h 492"/>
                  <a:gd name="T42" fmla="*/ 299 w 170"/>
                  <a:gd name="T43" fmla="*/ 717 h 492"/>
                  <a:gd name="T44" fmla="*/ 455 w 170"/>
                  <a:gd name="T45" fmla="*/ 660 h 492"/>
                  <a:gd name="T46" fmla="*/ 853 w 170"/>
                  <a:gd name="T47" fmla="*/ 511 h 492"/>
                  <a:gd name="T48" fmla="*/ 870 w 170"/>
                  <a:gd name="T49" fmla="*/ 511 h 492"/>
                  <a:gd name="T50" fmla="*/ 870 w 170"/>
                  <a:gd name="T51" fmla="*/ 524 h 492"/>
                  <a:gd name="T52" fmla="*/ 681 w 170"/>
                  <a:gd name="T53" fmla="*/ 2141 h 492"/>
                  <a:gd name="T54" fmla="*/ 434 w 170"/>
                  <a:gd name="T55" fmla="*/ 3063 h 492"/>
                  <a:gd name="T56" fmla="*/ 879 w 170"/>
                  <a:gd name="T57" fmla="*/ 979 h 492"/>
                  <a:gd name="T58" fmla="*/ 879 w 170"/>
                  <a:gd name="T59" fmla="*/ 524 h 492"/>
                  <a:gd name="T60" fmla="*/ 873 w 170"/>
                  <a:gd name="T61" fmla="*/ 497 h 492"/>
                  <a:gd name="T62" fmla="*/ 849 w 170"/>
                  <a:gd name="T63" fmla="*/ 511 h 492"/>
                  <a:gd name="T64" fmla="*/ 455 w 170"/>
                  <a:gd name="T65" fmla="*/ 646 h 492"/>
                  <a:gd name="T66" fmla="*/ 299 w 170"/>
                  <a:gd name="T67" fmla="*/ 710 h 492"/>
                  <a:gd name="T68" fmla="*/ 227 w 170"/>
                  <a:gd name="T69" fmla="*/ 846 h 492"/>
                  <a:gd name="T70" fmla="*/ 221 w 170"/>
                  <a:gd name="T71" fmla="*/ 846 h 492"/>
                  <a:gd name="T72" fmla="*/ 218 w 170"/>
                  <a:gd name="T73" fmla="*/ 839 h 492"/>
                  <a:gd name="T74" fmla="*/ 218 w 170"/>
                  <a:gd name="T75" fmla="*/ 833 h 492"/>
                  <a:gd name="T76" fmla="*/ 270 w 170"/>
                  <a:gd name="T77" fmla="*/ 684 h 492"/>
                  <a:gd name="T78" fmla="*/ 161 w 170"/>
                  <a:gd name="T79" fmla="*/ 795 h 492"/>
                  <a:gd name="T80" fmla="*/ 161 w 170"/>
                  <a:gd name="T81" fmla="*/ 795 h 492"/>
                  <a:gd name="T82" fmla="*/ 161 w 170"/>
                  <a:gd name="T83" fmla="*/ 795 h 492"/>
                  <a:gd name="T84" fmla="*/ 239 w 170"/>
                  <a:gd name="T85" fmla="*/ 690 h 492"/>
                  <a:gd name="T86" fmla="*/ 206 w 170"/>
                  <a:gd name="T87" fmla="*/ 690 h 492"/>
                  <a:gd name="T88" fmla="*/ 9 w 170"/>
                  <a:gd name="T89" fmla="*/ 710 h 492"/>
                  <a:gd name="T90" fmla="*/ 9 w 170"/>
                  <a:gd name="T91" fmla="*/ 705 h 492"/>
                  <a:gd name="T92" fmla="*/ 9 w 170"/>
                  <a:gd name="T93" fmla="*/ 705 h 492"/>
                  <a:gd name="T94" fmla="*/ 16 w 170"/>
                  <a:gd name="T95" fmla="*/ 710 h 492"/>
                  <a:gd name="T96" fmla="*/ 227 w 170"/>
                  <a:gd name="T97" fmla="*/ 666 h 492"/>
                  <a:gd name="T98" fmla="*/ 254 w 170"/>
                  <a:gd name="T99" fmla="*/ 636 h 492"/>
                  <a:gd name="T100" fmla="*/ 161 w 170"/>
                  <a:gd name="T101" fmla="*/ 535 h 492"/>
                  <a:gd name="T102" fmla="*/ 171 w 170"/>
                  <a:gd name="T103" fmla="*/ 548 h 492"/>
                  <a:gd name="T104" fmla="*/ 284 w 170"/>
                  <a:gd name="T105" fmla="*/ 622 h 492"/>
                  <a:gd name="T106" fmla="*/ 249 w 170"/>
                  <a:gd name="T107" fmla="*/ 556 h 492"/>
                  <a:gd name="T108" fmla="*/ 254 w 170"/>
                  <a:gd name="T109" fmla="*/ 541 h 492"/>
                  <a:gd name="T110" fmla="*/ 254 w 170"/>
                  <a:gd name="T111" fmla="*/ 541 h 492"/>
                  <a:gd name="T112" fmla="*/ 258 w 170"/>
                  <a:gd name="T113" fmla="*/ 556 h 492"/>
                  <a:gd name="T114" fmla="*/ 348 w 170"/>
                  <a:gd name="T115" fmla="*/ 622 h 492"/>
                  <a:gd name="T116" fmla="*/ 853 w 170"/>
                  <a:gd name="T117" fmla="*/ 368 h 492"/>
                  <a:gd name="T118" fmla="*/ 879 w 170"/>
                  <a:gd name="T119" fmla="*/ 200 h 492"/>
                  <a:gd name="T120" fmla="*/ 879 w 170"/>
                  <a:gd name="T121" fmla="*/ 7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0" h="492">
                    <a:moveTo>
                      <a:pt x="168" y="1"/>
                    </a:moveTo>
                    <a:cubicBezTo>
                      <a:pt x="168" y="32"/>
                      <a:pt x="168" y="32"/>
                      <a:pt x="168" y="32"/>
                    </a:cubicBezTo>
                    <a:cubicBezTo>
                      <a:pt x="168" y="32"/>
                      <a:pt x="168" y="32"/>
                      <a:pt x="168" y="32"/>
                    </a:cubicBezTo>
                    <a:cubicBezTo>
                      <a:pt x="168" y="32"/>
                      <a:pt x="168" y="33"/>
                      <a:pt x="168" y="33"/>
                    </a:cubicBezTo>
                    <a:cubicBezTo>
                      <a:pt x="168" y="38"/>
                      <a:pt x="168" y="50"/>
                      <a:pt x="163" y="58"/>
                    </a:cubicBezTo>
                    <a:cubicBezTo>
                      <a:pt x="164" y="59"/>
                      <a:pt x="164" y="59"/>
                      <a:pt x="164" y="59"/>
                    </a:cubicBezTo>
                    <a:cubicBezTo>
                      <a:pt x="163" y="58"/>
                      <a:pt x="163" y="58"/>
                      <a:pt x="163" y="58"/>
                    </a:cubicBezTo>
                    <a:cubicBezTo>
                      <a:pt x="159" y="65"/>
                      <a:pt x="150" y="72"/>
                      <a:pt x="138" y="78"/>
                    </a:cubicBezTo>
                    <a:cubicBezTo>
                      <a:pt x="126" y="84"/>
                      <a:pt x="111" y="89"/>
                      <a:pt x="99" y="93"/>
                    </a:cubicBezTo>
                    <a:cubicBezTo>
                      <a:pt x="96" y="93"/>
                      <a:pt x="79" y="98"/>
                      <a:pt x="67" y="98"/>
                    </a:cubicBezTo>
                    <a:cubicBezTo>
                      <a:pt x="63" y="98"/>
                      <a:pt x="60" y="97"/>
                      <a:pt x="58" y="96"/>
                    </a:cubicBezTo>
                    <a:cubicBezTo>
                      <a:pt x="58" y="96"/>
                      <a:pt x="58" y="96"/>
                      <a:pt x="58" y="96"/>
                    </a:cubicBezTo>
                    <a:cubicBezTo>
                      <a:pt x="55" y="94"/>
                      <a:pt x="53" y="91"/>
                      <a:pt x="52" y="88"/>
                    </a:cubicBezTo>
                    <a:cubicBezTo>
                      <a:pt x="52" y="88"/>
                      <a:pt x="51" y="87"/>
                      <a:pt x="51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5"/>
                      <a:pt x="49" y="85"/>
                      <a:pt x="49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7" y="86"/>
                      <a:pt x="46" y="87"/>
                      <a:pt x="46" y="89"/>
                    </a:cubicBezTo>
                    <a:cubicBezTo>
                      <a:pt x="46" y="89"/>
                      <a:pt x="46" y="90"/>
                      <a:pt x="46" y="90"/>
                    </a:cubicBezTo>
                    <a:cubicBezTo>
                      <a:pt x="47" y="93"/>
                      <a:pt x="50" y="97"/>
                      <a:pt x="53" y="100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0" y="98"/>
                      <a:pt x="46" y="97"/>
                      <a:pt x="42" y="95"/>
                    </a:cubicBezTo>
                    <a:cubicBezTo>
                      <a:pt x="39" y="93"/>
                      <a:pt x="36" y="91"/>
                      <a:pt x="34" y="87"/>
                    </a:cubicBezTo>
                    <a:cubicBezTo>
                      <a:pt x="34" y="86"/>
                      <a:pt x="34" y="86"/>
                      <a:pt x="33" y="85"/>
                    </a:cubicBezTo>
                    <a:cubicBezTo>
                      <a:pt x="33" y="84"/>
                      <a:pt x="32" y="84"/>
                      <a:pt x="31" y="84"/>
                    </a:cubicBezTo>
                    <a:cubicBezTo>
                      <a:pt x="31" y="84"/>
                      <a:pt x="31" y="84"/>
                      <a:pt x="30" y="84"/>
                    </a:cubicBezTo>
                    <a:cubicBezTo>
                      <a:pt x="29" y="85"/>
                      <a:pt x="28" y="86"/>
                      <a:pt x="28" y="87"/>
                    </a:cubicBezTo>
                    <a:cubicBezTo>
                      <a:pt x="28" y="88"/>
                      <a:pt x="28" y="89"/>
                      <a:pt x="29" y="89"/>
                    </a:cubicBezTo>
                    <a:cubicBezTo>
                      <a:pt x="33" y="98"/>
                      <a:pt x="41" y="102"/>
                      <a:pt x="49" y="104"/>
                    </a:cubicBezTo>
                    <a:cubicBezTo>
                      <a:pt x="49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48" y="103"/>
                      <a:pt x="45" y="104"/>
                      <a:pt x="43" y="105"/>
                    </a:cubicBezTo>
                    <a:cubicBezTo>
                      <a:pt x="41" y="106"/>
                      <a:pt x="38" y="107"/>
                      <a:pt x="37" y="107"/>
                    </a:cubicBezTo>
                    <a:cubicBezTo>
                      <a:pt x="28" y="110"/>
                      <a:pt x="20" y="114"/>
                      <a:pt x="12" y="114"/>
                    </a:cubicBezTo>
                    <a:cubicBezTo>
                      <a:pt x="10" y="114"/>
                      <a:pt x="7" y="113"/>
                      <a:pt x="4" y="112"/>
                    </a:cubicBezTo>
                    <a:cubicBezTo>
                      <a:pt x="4" y="112"/>
                      <a:pt x="3" y="112"/>
                      <a:pt x="3" y="112"/>
                    </a:cubicBezTo>
                    <a:cubicBezTo>
                      <a:pt x="3" y="112"/>
                      <a:pt x="2" y="111"/>
                      <a:pt x="2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0" y="113"/>
                    </a:cubicBezTo>
                    <a:cubicBezTo>
                      <a:pt x="0" y="113"/>
                      <a:pt x="0" y="114"/>
                      <a:pt x="0" y="114"/>
                    </a:cubicBezTo>
                    <a:cubicBezTo>
                      <a:pt x="0" y="116"/>
                      <a:pt x="0" y="117"/>
                      <a:pt x="2" y="118"/>
                    </a:cubicBezTo>
                    <a:cubicBezTo>
                      <a:pt x="6" y="119"/>
                      <a:pt x="10" y="120"/>
                      <a:pt x="13" y="120"/>
                    </a:cubicBezTo>
                    <a:cubicBezTo>
                      <a:pt x="23" y="120"/>
                      <a:pt x="32" y="116"/>
                      <a:pt x="41" y="113"/>
                    </a:cubicBezTo>
                    <a:cubicBezTo>
                      <a:pt x="42" y="112"/>
                      <a:pt x="44" y="111"/>
                      <a:pt x="46" y="111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38" y="113"/>
                      <a:pt x="32" y="118"/>
                      <a:pt x="29" y="124"/>
                    </a:cubicBezTo>
                    <a:cubicBezTo>
                      <a:pt x="28" y="125"/>
                      <a:pt x="28" y="126"/>
                      <a:pt x="28" y="126"/>
                    </a:cubicBezTo>
                    <a:cubicBezTo>
                      <a:pt x="28" y="127"/>
                      <a:pt x="29" y="129"/>
                      <a:pt x="30" y="129"/>
                    </a:cubicBezTo>
                    <a:cubicBezTo>
                      <a:pt x="30" y="130"/>
                      <a:pt x="31" y="130"/>
                      <a:pt x="31" y="130"/>
                    </a:cubicBezTo>
                    <a:cubicBezTo>
                      <a:pt x="32" y="130"/>
                      <a:pt x="33" y="129"/>
                      <a:pt x="33" y="129"/>
                    </a:cubicBezTo>
                    <a:cubicBezTo>
                      <a:pt x="33" y="129"/>
                      <a:pt x="34" y="128"/>
                      <a:pt x="34" y="128"/>
                    </a:cubicBezTo>
                    <a:cubicBezTo>
                      <a:pt x="37" y="122"/>
                      <a:pt x="46" y="116"/>
                      <a:pt x="53" y="112"/>
                    </a:cubicBezTo>
                    <a:cubicBezTo>
                      <a:pt x="53" y="111"/>
                      <a:pt x="53" y="111"/>
                      <a:pt x="53" y="111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47" y="116"/>
                      <a:pt x="43" y="125"/>
                      <a:pt x="40" y="133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40" y="136"/>
                      <a:pt x="41" y="137"/>
                      <a:pt x="43" y="138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4" y="138"/>
                      <a:pt x="45" y="138"/>
                      <a:pt x="45" y="137"/>
                    </a:cubicBezTo>
                    <a:cubicBezTo>
                      <a:pt x="46" y="137"/>
                      <a:pt x="46" y="136"/>
                      <a:pt x="46" y="136"/>
                    </a:cubicBezTo>
                    <a:cubicBezTo>
                      <a:pt x="50" y="126"/>
                      <a:pt x="52" y="120"/>
                      <a:pt x="58" y="115"/>
                    </a:cubicBezTo>
                    <a:cubicBezTo>
                      <a:pt x="58" y="115"/>
                      <a:pt x="58" y="115"/>
                      <a:pt x="58" y="115"/>
                    </a:cubicBezTo>
                    <a:cubicBezTo>
                      <a:pt x="61" y="112"/>
                      <a:pt x="67" y="110"/>
                      <a:pt x="73" y="109"/>
                    </a:cubicBezTo>
                    <a:cubicBezTo>
                      <a:pt x="79" y="108"/>
                      <a:pt x="85" y="107"/>
                      <a:pt x="88" y="106"/>
                    </a:cubicBezTo>
                    <a:cubicBezTo>
                      <a:pt x="98" y="105"/>
                      <a:pt x="113" y="102"/>
                      <a:pt x="128" y="99"/>
                    </a:cubicBezTo>
                    <a:cubicBezTo>
                      <a:pt x="142" y="95"/>
                      <a:pt x="156" y="90"/>
                      <a:pt x="165" y="82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6" y="81"/>
                      <a:pt x="167" y="81"/>
                      <a:pt x="167" y="81"/>
                    </a:cubicBezTo>
                    <a:cubicBezTo>
                      <a:pt x="168" y="81"/>
                      <a:pt x="168" y="81"/>
                      <a:pt x="168" y="81"/>
                    </a:cubicBezTo>
                    <a:cubicBezTo>
                      <a:pt x="168" y="81"/>
                      <a:pt x="168" y="82"/>
                      <a:pt x="168" y="82"/>
                    </a:cubicBezTo>
                    <a:cubicBezTo>
                      <a:pt x="168" y="83"/>
                      <a:pt x="168" y="83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157"/>
                      <a:pt x="168" y="157"/>
                      <a:pt x="168" y="157"/>
                    </a:cubicBezTo>
                    <a:cubicBezTo>
                      <a:pt x="168" y="177"/>
                      <a:pt x="168" y="193"/>
                      <a:pt x="168" y="208"/>
                    </a:cubicBezTo>
                    <a:cubicBezTo>
                      <a:pt x="168" y="266"/>
                      <a:pt x="165" y="285"/>
                      <a:pt x="132" y="344"/>
                    </a:cubicBezTo>
                    <a:cubicBezTo>
                      <a:pt x="105" y="390"/>
                      <a:pt x="92" y="433"/>
                      <a:pt x="82" y="491"/>
                    </a:cubicBezTo>
                    <a:cubicBezTo>
                      <a:pt x="82" y="492"/>
                      <a:pt x="83" y="492"/>
                      <a:pt x="83" y="492"/>
                    </a:cubicBezTo>
                    <a:cubicBezTo>
                      <a:pt x="84" y="492"/>
                      <a:pt x="84" y="492"/>
                      <a:pt x="84" y="492"/>
                    </a:cubicBezTo>
                    <a:cubicBezTo>
                      <a:pt x="94" y="433"/>
                      <a:pt x="107" y="391"/>
                      <a:pt x="133" y="345"/>
                    </a:cubicBezTo>
                    <a:cubicBezTo>
                      <a:pt x="167" y="286"/>
                      <a:pt x="170" y="266"/>
                      <a:pt x="170" y="208"/>
                    </a:cubicBezTo>
                    <a:cubicBezTo>
                      <a:pt x="170" y="193"/>
                      <a:pt x="170" y="177"/>
                      <a:pt x="170" y="157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69" y="84"/>
                      <a:pt x="169" y="84"/>
                      <a:pt x="169" y="84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0" y="83"/>
                      <a:pt x="170" y="82"/>
                      <a:pt x="170" y="81"/>
                    </a:cubicBezTo>
                    <a:cubicBezTo>
                      <a:pt x="170" y="81"/>
                      <a:pt x="170" y="80"/>
                      <a:pt x="169" y="80"/>
                    </a:cubicBezTo>
                    <a:cubicBezTo>
                      <a:pt x="169" y="79"/>
                      <a:pt x="168" y="79"/>
                      <a:pt x="167" y="79"/>
                    </a:cubicBezTo>
                    <a:cubicBezTo>
                      <a:pt x="166" y="79"/>
                      <a:pt x="165" y="80"/>
                      <a:pt x="164" y="81"/>
                    </a:cubicBezTo>
                    <a:cubicBezTo>
                      <a:pt x="164" y="82"/>
                      <a:pt x="164" y="82"/>
                      <a:pt x="164" y="82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56" y="88"/>
                      <a:pt x="142" y="93"/>
                      <a:pt x="127" y="97"/>
                    </a:cubicBezTo>
                    <a:cubicBezTo>
                      <a:pt x="113" y="101"/>
                      <a:pt x="98" y="103"/>
                      <a:pt x="88" y="104"/>
                    </a:cubicBezTo>
                    <a:cubicBezTo>
                      <a:pt x="85" y="105"/>
                      <a:pt x="79" y="106"/>
                      <a:pt x="73" y="107"/>
                    </a:cubicBezTo>
                    <a:cubicBezTo>
                      <a:pt x="66" y="108"/>
                      <a:pt x="60" y="110"/>
                      <a:pt x="57" y="113"/>
                    </a:cubicBezTo>
                    <a:cubicBezTo>
                      <a:pt x="58" y="114"/>
                      <a:pt x="58" y="114"/>
                      <a:pt x="58" y="114"/>
                    </a:cubicBezTo>
                    <a:cubicBezTo>
                      <a:pt x="57" y="113"/>
                      <a:pt x="57" y="113"/>
                      <a:pt x="57" y="113"/>
                    </a:cubicBezTo>
                    <a:cubicBezTo>
                      <a:pt x="51" y="119"/>
                      <a:pt x="48" y="125"/>
                      <a:pt x="44" y="135"/>
                    </a:cubicBezTo>
                    <a:cubicBezTo>
                      <a:pt x="44" y="135"/>
                      <a:pt x="44" y="136"/>
                      <a:pt x="44" y="136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6"/>
                      <a:pt x="42" y="135"/>
                      <a:pt x="42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45" y="126"/>
                      <a:pt x="49" y="117"/>
                      <a:pt x="53" y="112"/>
                    </a:cubicBezTo>
                    <a:cubicBezTo>
                      <a:pt x="54" y="111"/>
                      <a:pt x="54" y="111"/>
                      <a:pt x="53" y="110"/>
                    </a:cubicBezTo>
                    <a:cubicBezTo>
                      <a:pt x="53" y="110"/>
                      <a:pt x="53" y="110"/>
                      <a:pt x="52" y="110"/>
                    </a:cubicBezTo>
                    <a:cubicBezTo>
                      <a:pt x="44" y="114"/>
                      <a:pt x="36" y="121"/>
                      <a:pt x="32" y="127"/>
                    </a:cubicBezTo>
                    <a:cubicBezTo>
                      <a:pt x="32" y="127"/>
                      <a:pt x="32" y="127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0" y="127"/>
                      <a:pt x="30" y="127"/>
                      <a:pt x="30" y="126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4" y="120"/>
                      <a:pt x="40" y="115"/>
                      <a:pt x="46" y="111"/>
                    </a:cubicBezTo>
                    <a:cubicBezTo>
                      <a:pt x="46" y="110"/>
                      <a:pt x="47" y="110"/>
                      <a:pt x="46" y="109"/>
                    </a:cubicBezTo>
                    <a:cubicBezTo>
                      <a:pt x="46" y="109"/>
                      <a:pt x="46" y="109"/>
                      <a:pt x="45" y="109"/>
                    </a:cubicBezTo>
                    <a:cubicBezTo>
                      <a:pt x="43" y="110"/>
                      <a:pt x="42" y="110"/>
                      <a:pt x="40" y="111"/>
                    </a:cubicBezTo>
                    <a:cubicBezTo>
                      <a:pt x="31" y="114"/>
                      <a:pt x="22" y="118"/>
                      <a:pt x="13" y="118"/>
                    </a:cubicBezTo>
                    <a:cubicBezTo>
                      <a:pt x="10" y="118"/>
                      <a:pt x="6" y="117"/>
                      <a:pt x="3" y="116"/>
                    </a:cubicBezTo>
                    <a:cubicBezTo>
                      <a:pt x="2" y="116"/>
                      <a:pt x="2" y="115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6" y="115"/>
                      <a:pt x="9" y="116"/>
                      <a:pt x="12" y="116"/>
                    </a:cubicBezTo>
                    <a:cubicBezTo>
                      <a:pt x="21" y="116"/>
                      <a:pt x="29" y="112"/>
                      <a:pt x="37" y="109"/>
                    </a:cubicBezTo>
                    <a:cubicBezTo>
                      <a:pt x="39" y="109"/>
                      <a:pt x="42" y="108"/>
                      <a:pt x="44" y="107"/>
                    </a:cubicBezTo>
                    <a:cubicBezTo>
                      <a:pt x="46" y="106"/>
                      <a:pt x="49" y="105"/>
                      <a:pt x="50" y="103"/>
                    </a:cubicBezTo>
                    <a:cubicBezTo>
                      <a:pt x="50" y="102"/>
                      <a:pt x="50" y="102"/>
                      <a:pt x="50" y="102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42" y="100"/>
                      <a:pt x="34" y="96"/>
                      <a:pt x="30" y="88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2" y="86"/>
                      <a:pt x="32" y="87"/>
                      <a:pt x="33" y="88"/>
                    </a:cubicBezTo>
                    <a:cubicBezTo>
                      <a:pt x="35" y="92"/>
                      <a:pt x="38" y="95"/>
                      <a:pt x="42" y="97"/>
                    </a:cubicBezTo>
                    <a:cubicBezTo>
                      <a:pt x="45" y="99"/>
                      <a:pt x="50" y="100"/>
                      <a:pt x="54" y="100"/>
                    </a:cubicBezTo>
                    <a:cubicBezTo>
                      <a:pt x="54" y="100"/>
                      <a:pt x="55" y="100"/>
                      <a:pt x="55" y="100"/>
                    </a:cubicBezTo>
                    <a:cubicBezTo>
                      <a:pt x="55" y="99"/>
                      <a:pt x="55" y="99"/>
                      <a:pt x="55" y="98"/>
                    </a:cubicBezTo>
                    <a:cubicBezTo>
                      <a:pt x="52" y="96"/>
                      <a:pt x="49" y="92"/>
                      <a:pt x="48" y="89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8"/>
                      <a:pt x="48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50" y="88"/>
                      <a:pt x="50" y="89"/>
                    </a:cubicBezTo>
                    <a:cubicBezTo>
                      <a:pt x="51" y="92"/>
                      <a:pt x="54" y="95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9" y="100"/>
                      <a:pt x="63" y="100"/>
                      <a:pt x="67" y="100"/>
                    </a:cubicBezTo>
                    <a:cubicBezTo>
                      <a:pt x="79" y="100"/>
                      <a:pt x="97" y="95"/>
                      <a:pt x="99" y="95"/>
                    </a:cubicBezTo>
                    <a:cubicBezTo>
                      <a:pt x="112" y="91"/>
                      <a:pt x="126" y="86"/>
                      <a:pt x="138" y="80"/>
                    </a:cubicBezTo>
                    <a:cubicBezTo>
                      <a:pt x="151" y="74"/>
                      <a:pt x="161" y="67"/>
                      <a:pt x="165" y="59"/>
                    </a:cubicBezTo>
                    <a:cubicBezTo>
                      <a:pt x="165" y="59"/>
                      <a:pt x="165" y="59"/>
                      <a:pt x="165" y="59"/>
                    </a:cubicBezTo>
                    <a:cubicBezTo>
                      <a:pt x="170" y="50"/>
                      <a:pt x="170" y="38"/>
                      <a:pt x="170" y="33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0" y="1"/>
                      <a:pt x="170" y="1"/>
                      <a:pt x="170" y="1"/>
                    </a:cubicBezTo>
                    <a:cubicBezTo>
                      <a:pt x="170" y="0"/>
                      <a:pt x="170" y="0"/>
                      <a:pt x="169" y="0"/>
                    </a:cubicBezTo>
                    <a:cubicBezTo>
                      <a:pt x="169" y="0"/>
                      <a:pt x="168" y="0"/>
                      <a:pt x="168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8" name="Freeform 256">
                <a:extLst>
                  <a:ext uri="{FF2B5EF4-FFF2-40B4-BE49-F238E27FC236}">
                    <a16:creationId xmlns:a16="http://schemas.microsoft.com/office/drawing/2014/main" id="{4A75D3E6-0091-49C5-B39D-3959A8BD8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131"/>
                <a:ext cx="95" cy="372"/>
              </a:xfrm>
              <a:custGeom>
                <a:avLst/>
                <a:gdLst>
                  <a:gd name="T0" fmla="*/ 283 w 55"/>
                  <a:gd name="T1" fmla="*/ 1238 h 202"/>
                  <a:gd name="T2" fmla="*/ 283 w 55"/>
                  <a:gd name="T3" fmla="*/ 831 h 202"/>
                  <a:gd name="T4" fmla="*/ 283 w 55"/>
                  <a:gd name="T5" fmla="*/ 112 h 202"/>
                  <a:gd name="T6" fmla="*/ 283 w 55"/>
                  <a:gd name="T7" fmla="*/ 105 h 202"/>
                  <a:gd name="T8" fmla="*/ 9 w 55"/>
                  <a:gd name="T9" fmla="*/ 0 h 202"/>
                  <a:gd name="T10" fmla="*/ 5 w 55"/>
                  <a:gd name="T11" fmla="*/ 0 h 202"/>
                  <a:gd name="T12" fmla="*/ 0 w 55"/>
                  <a:gd name="T13" fmla="*/ 7 h 202"/>
                  <a:gd name="T14" fmla="*/ 0 w 55"/>
                  <a:gd name="T15" fmla="*/ 831 h 202"/>
                  <a:gd name="T16" fmla="*/ 0 w 55"/>
                  <a:gd name="T17" fmla="*/ 1254 h 202"/>
                  <a:gd name="T18" fmla="*/ 5 w 55"/>
                  <a:gd name="T19" fmla="*/ 1261 h 202"/>
                  <a:gd name="T20" fmla="*/ 9 w 55"/>
                  <a:gd name="T21" fmla="*/ 1254 h 202"/>
                  <a:gd name="T22" fmla="*/ 9 w 55"/>
                  <a:gd name="T23" fmla="*/ 831 h 202"/>
                  <a:gd name="T24" fmla="*/ 9 w 55"/>
                  <a:gd name="T25" fmla="*/ 7 h 202"/>
                  <a:gd name="T26" fmla="*/ 5 w 55"/>
                  <a:gd name="T27" fmla="*/ 7 h 202"/>
                  <a:gd name="T28" fmla="*/ 5 w 55"/>
                  <a:gd name="T29" fmla="*/ 13 h 202"/>
                  <a:gd name="T30" fmla="*/ 278 w 55"/>
                  <a:gd name="T31" fmla="*/ 118 h 202"/>
                  <a:gd name="T32" fmla="*/ 278 w 55"/>
                  <a:gd name="T33" fmla="*/ 112 h 202"/>
                  <a:gd name="T34" fmla="*/ 275 w 55"/>
                  <a:gd name="T35" fmla="*/ 112 h 202"/>
                  <a:gd name="T36" fmla="*/ 275 w 55"/>
                  <a:gd name="T37" fmla="*/ 831 h 202"/>
                  <a:gd name="T38" fmla="*/ 275 w 55"/>
                  <a:gd name="T39" fmla="*/ 1238 h 202"/>
                  <a:gd name="T40" fmla="*/ 278 w 55"/>
                  <a:gd name="T41" fmla="*/ 1241 h 202"/>
                  <a:gd name="T42" fmla="*/ 283 w 55"/>
                  <a:gd name="T43" fmla="*/ 1238 h 20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" h="202">
                    <a:moveTo>
                      <a:pt x="55" y="198"/>
                    </a:moveTo>
                    <a:cubicBezTo>
                      <a:pt x="55" y="133"/>
                      <a:pt x="55" y="133"/>
                      <a:pt x="55" y="133"/>
                    </a:cubicBezTo>
                    <a:cubicBezTo>
                      <a:pt x="55" y="93"/>
                      <a:pt x="55" y="50"/>
                      <a:pt x="55" y="18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35" y="11"/>
                      <a:pt x="17" y="6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9"/>
                      <a:pt x="0" y="75"/>
                      <a:pt x="0" y="133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0" y="202"/>
                      <a:pt x="1" y="202"/>
                      <a:pt x="1" y="202"/>
                    </a:cubicBezTo>
                    <a:cubicBezTo>
                      <a:pt x="2" y="202"/>
                      <a:pt x="2" y="202"/>
                      <a:pt x="2" y="201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2" y="75"/>
                      <a:pt x="2" y="29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6" y="8"/>
                      <a:pt x="34" y="13"/>
                      <a:pt x="54" y="19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50"/>
                      <a:pt x="53" y="93"/>
                      <a:pt x="53" y="133"/>
                    </a:cubicBezTo>
                    <a:cubicBezTo>
                      <a:pt x="53" y="198"/>
                      <a:pt x="53" y="198"/>
                      <a:pt x="53" y="198"/>
                    </a:cubicBezTo>
                    <a:cubicBezTo>
                      <a:pt x="53" y="199"/>
                      <a:pt x="54" y="199"/>
                      <a:pt x="54" y="199"/>
                    </a:cubicBezTo>
                    <a:cubicBezTo>
                      <a:pt x="55" y="199"/>
                      <a:pt x="55" y="199"/>
                      <a:pt x="55" y="19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9" name="Freeform 257">
                <a:extLst>
                  <a:ext uri="{FF2B5EF4-FFF2-40B4-BE49-F238E27FC236}">
                    <a16:creationId xmlns:a16="http://schemas.microsoft.com/office/drawing/2014/main" id="{21F54E92-447E-4A5C-922E-EA78D0307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494"/>
                <a:ext cx="243" cy="261"/>
              </a:xfrm>
              <a:custGeom>
                <a:avLst/>
                <a:gdLst>
                  <a:gd name="T0" fmla="*/ 522 w 141"/>
                  <a:gd name="T1" fmla="*/ 653 h 142"/>
                  <a:gd name="T2" fmla="*/ 529 w 141"/>
                  <a:gd name="T3" fmla="*/ 653 h 142"/>
                  <a:gd name="T4" fmla="*/ 624 w 141"/>
                  <a:gd name="T5" fmla="*/ 721 h 142"/>
                  <a:gd name="T6" fmla="*/ 636 w 141"/>
                  <a:gd name="T7" fmla="*/ 733 h 142"/>
                  <a:gd name="T8" fmla="*/ 636 w 141"/>
                  <a:gd name="T9" fmla="*/ 733 h 142"/>
                  <a:gd name="T10" fmla="*/ 636 w 141"/>
                  <a:gd name="T11" fmla="*/ 726 h 142"/>
                  <a:gd name="T12" fmla="*/ 624 w 141"/>
                  <a:gd name="T13" fmla="*/ 851 h 142"/>
                  <a:gd name="T14" fmla="*/ 636 w 141"/>
                  <a:gd name="T15" fmla="*/ 882 h 142"/>
                  <a:gd name="T16" fmla="*/ 665 w 141"/>
                  <a:gd name="T17" fmla="*/ 750 h 142"/>
                  <a:gd name="T18" fmla="*/ 713 w 141"/>
                  <a:gd name="T19" fmla="*/ 823 h 142"/>
                  <a:gd name="T20" fmla="*/ 722 w 141"/>
                  <a:gd name="T21" fmla="*/ 807 h 142"/>
                  <a:gd name="T22" fmla="*/ 624 w 141"/>
                  <a:gd name="T23" fmla="*/ 658 h 142"/>
                  <a:gd name="T24" fmla="*/ 657 w 141"/>
                  <a:gd name="T25" fmla="*/ 689 h 142"/>
                  <a:gd name="T26" fmla="*/ 674 w 141"/>
                  <a:gd name="T27" fmla="*/ 702 h 142"/>
                  <a:gd name="T28" fmla="*/ 603 w 141"/>
                  <a:gd name="T29" fmla="*/ 616 h 142"/>
                  <a:gd name="T30" fmla="*/ 707 w 141"/>
                  <a:gd name="T31" fmla="*/ 564 h 142"/>
                  <a:gd name="T32" fmla="*/ 701 w 141"/>
                  <a:gd name="T33" fmla="*/ 548 h 142"/>
                  <a:gd name="T34" fmla="*/ 600 w 141"/>
                  <a:gd name="T35" fmla="*/ 584 h 142"/>
                  <a:gd name="T36" fmla="*/ 670 w 141"/>
                  <a:gd name="T37" fmla="*/ 504 h 142"/>
                  <a:gd name="T38" fmla="*/ 650 w 141"/>
                  <a:gd name="T39" fmla="*/ 472 h 142"/>
                  <a:gd name="T40" fmla="*/ 564 w 141"/>
                  <a:gd name="T41" fmla="*/ 584 h 142"/>
                  <a:gd name="T42" fmla="*/ 176 w 141"/>
                  <a:gd name="T43" fmla="*/ 480 h 142"/>
                  <a:gd name="T44" fmla="*/ 9 w 141"/>
                  <a:gd name="T45" fmla="*/ 156 h 142"/>
                  <a:gd name="T46" fmla="*/ 5 w 141"/>
                  <a:gd name="T47" fmla="*/ 0 h 142"/>
                  <a:gd name="T48" fmla="*/ 0 w 141"/>
                  <a:gd name="T49" fmla="*/ 142 h 142"/>
                  <a:gd name="T50" fmla="*/ 169 w 141"/>
                  <a:gd name="T51" fmla="*/ 491 h 142"/>
                  <a:gd name="T52" fmla="*/ 564 w 141"/>
                  <a:gd name="T53" fmla="*/ 584 h 142"/>
                  <a:gd name="T54" fmla="*/ 660 w 141"/>
                  <a:gd name="T55" fmla="*/ 480 h 142"/>
                  <a:gd name="T56" fmla="*/ 657 w 141"/>
                  <a:gd name="T57" fmla="*/ 480 h 142"/>
                  <a:gd name="T58" fmla="*/ 665 w 141"/>
                  <a:gd name="T59" fmla="*/ 491 h 142"/>
                  <a:gd name="T60" fmla="*/ 595 w 141"/>
                  <a:gd name="T61" fmla="*/ 592 h 142"/>
                  <a:gd name="T62" fmla="*/ 695 w 141"/>
                  <a:gd name="T63" fmla="*/ 553 h 142"/>
                  <a:gd name="T64" fmla="*/ 695 w 141"/>
                  <a:gd name="T65" fmla="*/ 557 h 142"/>
                  <a:gd name="T66" fmla="*/ 695 w 141"/>
                  <a:gd name="T67" fmla="*/ 557 h 142"/>
                  <a:gd name="T68" fmla="*/ 701 w 141"/>
                  <a:gd name="T69" fmla="*/ 557 h 142"/>
                  <a:gd name="T70" fmla="*/ 695 w 141"/>
                  <a:gd name="T71" fmla="*/ 557 h 142"/>
                  <a:gd name="T72" fmla="*/ 600 w 141"/>
                  <a:gd name="T73" fmla="*/ 608 h 142"/>
                  <a:gd name="T74" fmla="*/ 674 w 141"/>
                  <a:gd name="T75" fmla="*/ 676 h 142"/>
                  <a:gd name="T76" fmla="*/ 674 w 141"/>
                  <a:gd name="T77" fmla="*/ 689 h 142"/>
                  <a:gd name="T78" fmla="*/ 670 w 141"/>
                  <a:gd name="T79" fmla="*/ 689 h 142"/>
                  <a:gd name="T80" fmla="*/ 603 w 141"/>
                  <a:gd name="T81" fmla="*/ 653 h 142"/>
                  <a:gd name="T82" fmla="*/ 715 w 141"/>
                  <a:gd name="T83" fmla="*/ 801 h 142"/>
                  <a:gd name="T84" fmla="*/ 713 w 141"/>
                  <a:gd name="T85" fmla="*/ 807 h 142"/>
                  <a:gd name="T86" fmla="*/ 713 w 141"/>
                  <a:gd name="T87" fmla="*/ 814 h 142"/>
                  <a:gd name="T88" fmla="*/ 713 w 141"/>
                  <a:gd name="T89" fmla="*/ 814 h 142"/>
                  <a:gd name="T90" fmla="*/ 713 w 141"/>
                  <a:gd name="T91" fmla="*/ 814 h 142"/>
                  <a:gd name="T92" fmla="*/ 695 w 141"/>
                  <a:gd name="T93" fmla="*/ 807 h 142"/>
                  <a:gd name="T94" fmla="*/ 665 w 141"/>
                  <a:gd name="T95" fmla="*/ 777 h 142"/>
                  <a:gd name="T96" fmla="*/ 629 w 141"/>
                  <a:gd name="T97" fmla="*/ 868 h 142"/>
                  <a:gd name="T98" fmla="*/ 629 w 141"/>
                  <a:gd name="T99" fmla="*/ 868 h 142"/>
                  <a:gd name="T100" fmla="*/ 629 w 141"/>
                  <a:gd name="T101" fmla="*/ 868 h 142"/>
                  <a:gd name="T102" fmla="*/ 636 w 141"/>
                  <a:gd name="T103" fmla="*/ 858 h 142"/>
                  <a:gd name="T104" fmla="*/ 645 w 141"/>
                  <a:gd name="T105" fmla="*/ 726 h 142"/>
                  <a:gd name="T106" fmla="*/ 529 w 141"/>
                  <a:gd name="T107" fmla="*/ 638 h 142"/>
                  <a:gd name="T108" fmla="*/ 529 w 141"/>
                  <a:gd name="T109" fmla="*/ 638 h 142"/>
                  <a:gd name="T110" fmla="*/ 78 w 141"/>
                  <a:gd name="T111" fmla="*/ 511 h 14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41" h="142">
                    <a:moveTo>
                      <a:pt x="14" y="84"/>
                    </a:moveTo>
                    <a:cubicBezTo>
                      <a:pt x="35" y="99"/>
                      <a:pt x="66" y="105"/>
                      <a:pt x="94" y="105"/>
                    </a:cubicBezTo>
                    <a:cubicBezTo>
                      <a:pt x="97" y="105"/>
                      <a:pt x="99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9" y="105"/>
                      <a:pt x="114" y="108"/>
                      <a:pt x="118" y="111"/>
                    </a:cubicBezTo>
                    <a:cubicBezTo>
                      <a:pt x="120" y="113"/>
                      <a:pt x="121" y="114"/>
                      <a:pt x="122" y="116"/>
                    </a:cubicBezTo>
                    <a:cubicBezTo>
                      <a:pt x="123" y="116"/>
                      <a:pt x="123" y="117"/>
                      <a:pt x="123" y="117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7"/>
                      <a:pt x="124" y="117"/>
                      <a:pt x="124" y="117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7"/>
                      <a:pt x="124" y="117"/>
                      <a:pt x="124" y="117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5" y="120"/>
                      <a:pt x="125" y="123"/>
                      <a:pt x="125" y="126"/>
                    </a:cubicBezTo>
                    <a:cubicBezTo>
                      <a:pt x="125" y="130"/>
                      <a:pt x="124" y="135"/>
                      <a:pt x="122" y="137"/>
                    </a:cubicBezTo>
                    <a:cubicBezTo>
                      <a:pt x="122" y="138"/>
                      <a:pt x="122" y="138"/>
                      <a:pt x="121" y="138"/>
                    </a:cubicBezTo>
                    <a:cubicBezTo>
                      <a:pt x="121" y="139"/>
                      <a:pt x="121" y="139"/>
                      <a:pt x="121" y="140"/>
                    </a:cubicBezTo>
                    <a:cubicBezTo>
                      <a:pt x="121" y="141"/>
                      <a:pt x="121" y="141"/>
                      <a:pt x="122" y="142"/>
                    </a:cubicBezTo>
                    <a:cubicBezTo>
                      <a:pt x="123" y="142"/>
                      <a:pt x="123" y="142"/>
                      <a:pt x="124" y="142"/>
                    </a:cubicBezTo>
                    <a:cubicBezTo>
                      <a:pt x="125" y="142"/>
                      <a:pt x="126" y="142"/>
                      <a:pt x="127" y="141"/>
                    </a:cubicBezTo>
                    <a:cubicBezTo>
                      <a:pt x="130" y="137"/>
                      <a:pt x="132" y="131"/>
                      <a:pt x="132" y="125"/>
                    </a:cubicBezTo>
                    <a:cubicBezTo>
                      <a:pt x="132" y="124"/>
                      <a:pt x="131" y="122"/>
                      <a:pt x="131" y="121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33" y="125"/>
                      <a:pt x="134" y="129"/>
                      <a:pt x="134" y="131"/>
                    </a:cubicBezTo>
                    <a:cubicBezTo>
                      <a:pt x="135" y="133"/>
                      <a:pt x="136" y="134"/>
                      <a:pt x="138" y="134"/>
                    </a:cubicBezTo>
                    <a:cubicBezTo>
                      <a:pt x="138" y="134"/>
                      <a:pt x="139" y="134"/>
                      <a:pt x="139" y="133"/>
                    </a:cubicBezTo>
                    <a:cubicBezTo>
                      <a:pt x="140" y="133"/>
                      <a:pt x="140" y="133"/>
                      <a:pt x="140" y="132"/>
                    </a:cubicBezTo>
                    <a:cubicBezTo>
                      <a:pt x="141" y="132"/>
                      <a:pt x="141" y="131"/>
                      <a:pt x="141" y="131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39" y="123"/>
                      <a:pt x="133" y="115"/>
                      <a:pt x="125" y="108"/>
                    </a:cubicBezTo>
                    <a:cubicBezTo>
                      <a:pt x="124" y="108"/>
                      <a:pt x="123" y="107"/>
                      <a:pt x="122" y="106"/>
                    </a:cubicBezTo>
                    <a:cubicBezTo>
                      <a:pt x="121" y="105"/>
                      <a:pt x="119" y="104"/>
                      <a:pt x="119" y="103"/>
                    </a:cubicBezTo>
                    <a:cubicBezTo>
                      <a:pt x="118" y="104"/>
                      <a:pt x="118" y="104"/>
                      <a:pt x="118" y="104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22" y="106"/>
                      <a:pt x="126" y="107"/>
                      <a:pt x="128" y="111"/>
                    </a:cubicBezTo>
                    <a:cubicBezTo>
                      <a:pt x="129" y="111"/>
                      <a:pt x="129" y="112"/>
                      <a:pt x="130" y="112"/>
                    </a:cubicBezTo>
                    <a:cubicBezTo>
                      <a:pt x="130" y="113"/>
                      <a:pt x="131" y="113"/>
                      <a:pt x="132" y="113"/>
                    </a:cubicBezTo>
                    <a:cubicBezTo>
                      <a:pt x="132" y="113"/>
                      <a:pt x="132" y="113"/>
                      <a:pt x="132" y="113"/>
                    </a:cubicBezTo>
                    <a:cubicBezTo>
                      <a:pt x="132" y="113"/>
                      <a:pt x="132" y="113"/>
                      <a:pt x="132" y="113"/>
                    </a:cubicBezTo>
                    <a:cubicBezTo>
                      <a:pt x="134" y="112"/>
                      <a:pt x="134" y="111"/>
                      <a:pt x="134" y="109"/>
                    </a:cubicBez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1" y="104"/>
                      <a:pt x="125" y="100"/>
                      <a:pt x="118" y="98"/>
                    </a:cubicBezTo>
                    <a:cubicBezTo>
                      <a:pt x="118" y="99"/>
                      <a:pt x="118" y="99"/>
                      <a:pt x="118" y="99"/>
                    </a:cubicBezTo>
                    <a:cubicBezTo>
                      <a:pt x="118" y="100"/>
                      <a:pt x="118" y="100"/>
                      <a:pt x="118" y="100"/>
                    </a:cubicBezTo>
                    <a:cubicBezTo>
                      <a:pt x="124" y="99"/>
                      <a:pt x="130" y="97"/>
                      <a:pt x="136" y="92"/>
                    </a:cubicBezTo>
                    <a:cubicBezTo>
                      <a:pt x="137" y="92"/>
                      <a:pt x="137" y="92"/>
                      <a:pt x="137" y="92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0"/>
                      <a:pt x="138" y="90"/>
                      <a:pt x="138" y="90"/>
                    </a:cubicBezTo>
                    <a:cubicBezTo>
                      <a:pt x="138" y="89"/>
                      <a:pt x="138" y="88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7" y="88"/>
                      <a:pt x="137" y="88"/>
                      <a:pt x="137" y="88"/>
                    </a:cubicBezTo>
                    <a:cubicBezTo>
                      <a:pt x="136" y="87"/>
                      <a:pt x="135" y="86"/>
                      <a:pt x="134" y="86"/>
                    </a:cubicBezTo>
                    <a:cubicBezTo>
                      <a:pt x="133" y="86"/>
                      <a:pt x="133" y="87"/>
                      <a:pt x="132" y="87"/>
                    </a:cubicBezTo>
                    <a:cubicBezTo>
                      <a:pt x="127" y="91"/>
                      <a:pt x="122" y="92"/>
                      <a:pt x="117" y="93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23" y="92"/>
                      <a:pt x="128" y="87"/>
                      <a:pt x="131" y="81"/>
                    </a:cubicBezTo>
                    <a:cubicBezTo>
                      <a:pt x="130" y="80"/>
                      <a:pt x="130" y="80"/>
                      <a:pt x="130" y="80"/>
                    </a:cubicBezTo>
                    <a:cubicBezTo>
                      <a:pt x="131" y="81"/>
                      <a:pt x="131" y="81"/>
                      <a:pt x="131" y="81"/>
                    </a:cubicBezTo>
                    <a:cubicBezTo>
                      <a:pt x="131" y="80"/>
                      <a:pt x="132" y="80"/>
                      <a:pt x="132" y="79"/>
                    </a:cubicBezTo>
                    <a:cubicBezTo>
                      <a:pt x="132" y="78"/>
                      <a:pt x="131" y="76"/>
                      <a:pt x="130" y="76"/>
                    </a:cubicBezTo>
                    <a:cubicBezTo>
                      <a:pt x="129" y="75"/>
                      <a:pt x="129" y="75"/>
                      <a:pt x="128" y="75"/>
                    </a:cubicBezTo>
                    <a:cubicBezTo>
                      <a:pt x="128" y="75"/>
                      <a:pt x="128" y="75"/>
                      <a:pt x="127" y="76"/>
                    </a:cubicBezTo>
                    <a:cubicBezTo>
                      <a:pt x="127" y="76"/>
                      <a:pt x="127" y="76"/>
                      <a:pt x="126" y="77"/>
                    </a:cubicBezTo>
                    <a:cubicBezTo>
                      <a:pt x="126" y="78"/>
                      <a:pt x="126" y="78"/>
                      <a:pt x="126" y="78"/>
                    </a:cubicBezTo>
                    <a:cubicBezTo>
                      <a:pt x="123" y="84"/>
                      <a:pt x="116" y="90"/>
                      <a:pt x="109" y="93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05" y="94"/>
                      <a:pt x="100" y="95"/>
                      <a:pt x="95" y="95"/>
                    </a:cubicBezTo>
                    <a:cubicBezTo>
                      <a:pt x="88" y="95"/>
                      <a:pt x="80" y="94"/>
                      <a:pt x="72" y="92"/>
                    </a:cubicBezTo>
                    <a:cubicBezTo>
                      <a:pt x="62" y="90"/>
                      <a:pt x="42" y="82"/>
                      <a:pt x="34" y="77"/>
                    </a:cubicBezTo>
                    <a:cubicBezTo>
                      <a:pt x="24" y="72"/>
                      <a:pt x="17" y="64"/>
                      <a:pt x="9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3" y="43"/>
                      <a:pt x="2" y="30"/>
                      <a:pt x="2" y="25"/>
                    </a:cubicBezTo>
                    <a:cubicBezTo>
                      <a:pt x="2" y="24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5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5" y="65"/>
                      <a:pt x="23" y="74"/>
                      <a:pt x="33" y="79"/>
                    </a:cubicBezTo>
                    <a:cubicBezTo>
                      <a:pt x="42" y="84"/>
                      <a:pt x="61" y="92"/>
                      <a:pt x="72" y="94"/>
                    </a:cubicBezTo>
                    <a:cubicBezTo>
                      <a:pt x="80" y="96"/>
                      <a:pt x="88" y="97"/>
                      <a:pt x="95" y="97"/>
                    </a:cubicBezTo>
                    <a:cubicBezTo>
                      <a:pt x="101" y="97"/>
                      <a:pt x="106" y="96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7" y="91"/>
                      <a:pt x="124" y="85"/>
                      <a:pt x="128" y="79"/>
                    </a:cubicBezTo>
                    <a:cubicBezTo>
                      <a:pt x="128" y="78"/>
                      <a:pt x="128" y="78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9" y="78"/>
                      <a:pt x="130" y="78"/>
                      <a:pt x="130" y="79"/>
                    </a:cubicBezTo>
                    <a:cubicBezTo>
                      <a:pt x="129" y="80"/>
                      <a:pt x="129" y="80"/>
                      <a:pt x="129" y="80"/>
                    </a:cubicBezTo>
                    <a:cubicBezTo>
                      <a:pt x="129" y="80"/>
                      <a:pt x="129" y="80"/>
                      <a:pt x="129" y="80"/>
                    </a:cubicBezTo>
                    <a:cubicBezTo>
                      <a:pt x="126" y="86"/>
                      <a:pt x="122" y="90"/>
                      <a:pt x="117" y="94"/>
                    </a:cubicBezTo>
                    <a:cubicBezTo>
                      <a:pt x="116" y="94"/>
                      <a:pt x="116" y="94"/>
                      <a:pt x="116" y="95"/>
                    </a:cubicBezTo>
                    <a:cubicBezTo>
                      <a:pt x="117" y="95"/>
                      <a:pt x="117" y="95"/>
                      <a:pt x="118" y="95"/>
                    </a:cubicBezTo>
                    <a:cubicBezTo>
                      <a:pt x="123" y="94"/>
                      <a:pt x="128" y="93"/>
                      <a:pt x="133" y="89"/>
                    </a:cubicBezTo>
                    <a:cubicBezTo>
                      <a:pt x="133" y="88"/>
                      <a:pt x="134" y="88"/>
                      <a:pt x="134" y="88"/>
                    </a:cubicBezTo>
                    <a:cubicBezTo>
                      <a:pt x="135" y="88"/>
                      <a:pt x="135" y="89"/>
                      <a:pt x="136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89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7" y="90"/>
                      <a:pt x="137" y="90"/>
                      <a:pt x="137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7" y="90"/>
                      <a:pt x="137" y="90"/>
                      <a:pt x="137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5" y="90"/>
                    </a:cubicBezTo>
                    <a:cubicBezTo>
                      <a:pt x="129" y="95"/>
                      <a:pt x="123" y="97"/>
                      <a:pt x="117" y="98"/>
                    </a:cubicBezTo>
                    <a:cubicBezTo>
                      <a:pt x="117" y="98"/>
                      <a:pt x="117" y="98"/>
                      <a:pt x="117" y="99"/>
                    </a:cubicBezTo>
                    <a:cubicBezTo>
                      <a:pt x="117" y="99"/>
                      <a:pt x="117" y="100"/>
                      <a:pt x="117" y="100"/>
                    </a:cubicBezTo>
                    <a:cubicBezTo>
                      <a:pt x="124" y="101"/>
                      <a:pt x="130" y="106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10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2" y="111"/>
                      <a:pt x="132" y="111"/>
                      <a:pt x="132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0"/>
                      <a:pt x="130" y="110"/>
                      <a:pt x="130" y="110"/>
                    </a:cubicBezTo>
                    <a:cubicBezTo>
                      <a:pt x="127" y="106"/>
                      <a:pt x="122" y="105"/>
                      <a:pt x="118" y="103"/>
                    </a:cubicBezTo>
                    <a:cubicBezTo>
                      <a:pt x="118" y="103"/>
                      <a:pt x="117" y="103"/>
                      <a:pt x="117" y="104"/>
                    </a:cubicBezTo>
                    <a:cubicBezTo>
                      <a:pt x="117" y="104"/>
                      <a:pt x="117" y="105"/>
                      <a:pt x="118" y="105"/>
                    </a:cubicBezTo>
                    <a:cubicBezTo>
                      <a:pt x="118" y="105"/>
                      <a:pt x="119" y="106"/>
                      <a:pt x="120" y="107"/>
                    </a:cubicBezTo>
                    <a:cubicBezTo>
                      <a:pt x="122" y="108"/>
                      <a:pt x="123" y="109"/>
                      <a:pt x="123" y="110"/>
                    </a:cubicBezTo>
                    <a:cubicBezTo>
                      <a:pt x="132" y="117"/>
                      <a:pt x="137" y="124"/>
                      <a:pt x="139" y="130"/>
                    </a:cubicBezTo>
                    <a:cubicBezTo>
                      <a:pt x="140" y="129"/>
                      <a:pt x="140" y="129"/>
                      <a:pt x="140" y="129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8" y="132"/>
                      <a:pt x="138" y="132"/>
                      <a:pt x="138" y="132"/>
                    </a:cubicBezTo>
                    <a:cubicBezTo>
                      <a:pt x="137" y="132"/>
                      <a:pt x="137" y="131"/>
                      <a:pt x="136" y="130"/>
                    </a:cubicBezTo>
                    <a:cubicBezTo>
                      <a:pt x="136" y="128"/>
                      <a:pt x="134" y="124"/>
                      <a:pt x="131" y="120"/>
                    </a:cubicBezTo>
                    <a:cubicBezTo>
                      <a:pt x="131" y="120"/>
                      <a:pt x="130" y="120"/>
                      <a:pt x="130" y="120"/>
                    </a:cubicBezTo>
                    <a:cubicBezTo>
                      <a:pt x="130" y="120"/>
                      <a:pt x="129" y="121"/>
                      <a:pt x="129" y="121"/>
                    </a:cubicBezTo>
                    <a:cubicBezTo>
                      <a:pt x="130" y="122"/>
                      <a:pt x="130" y="124"/>
                      <a:pt x="130" y="125"/>
                    </a:cubicBezTo>
                    <a:cubicBezTo>
                      <a:pt x="130" y="130"/>
                      <a:pt x="128" y="136"/>
                      <a:pt x="126" y="140"/>
                    </a:cubicBezTo>
                    <a:cubicBezTo>
                      <a:pt x="125" y="140"/>
                      <a:pt x="125" y="140"/>
                      <a:pt x="124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39"/>
                      <a:pt x="124" y="138"/>
                    </a:cubicBezTo>
                    <a:cubicBezTo>
                      <a:pt x="126" y="135"/>
                      <a:pt x="127" y="131"/>
                      <a:pt x="127" y="126"/>
                    </a:cubicBezTo>
                    <a:cubicBezTo>
                      <a:pt x="127" y="123"/>
                      <a:pt x="127" y="120"/>
                      <a:pt x="125" y="117"/>
                    </a:cubicBezTo>
                    <a:cubicBezTo>
                      <a:pt x="125" y="117"/>
                      <a:pt x="125" y="117"/>
                      <a:pt x="125" y="117"/>
                    </a:cubicBezTo>
                    <a:cubicBezTo>
                      <a:pt x="126" y="117"/>
                      <a:pt x="126" y="117"/>
                      <a:pt x="126" y="117"/>
                    </a:cubicBezTo>
                    <a:cubicBezTo>
                      <a:pt x="125" y="117"/>
                      <a:pt x="125" y="117"/>
                      <a:pt x="125" y="117"/>
                    </a:cubicBezTo>
                    <a:cubicBezTo>
                      <a:pt x="125" y="116"/>
                      <a:pt x="124" y="115"/>
                      <a:pt x="123" y="114"/>
                    </a:cubicBezTo>
                    <a:cubicBezTo>
                      <a:pt x="120" y="110"/>
                      <a:pt x="113" y="103"/>
                      <a:pt x="104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2" y="103"/>
                      <a:pt x="102" y="103"/>
                      <a:pt x="102" y="103"/>
                    </a:cubicBezTo>
                    <a:cubicBezTo>
                      <a:pt x="102" y="103"/>
                      <a:pt x="102" y="103"/>
                      <a:pt x="102" y="103"/>
                    </a:cubicBezTo>
                    <a:cubicBezTo>
                      <a:pt x="99" y="103"/>
                      <a:pt x="97" y="103"/>
                      <a:pt x="94" y="103"/>
                    </a:cubicBezTo>
                    <a:cubicBezTo>
                      <a:pt x="66" y="103"/>
                      <a:pt x="35" y="97"/>
                      <a:pt x="15" y="82"/>
                    </a:cubicBezTo>
                    <a:cubicBezTo>
                      <a:pt x="15" y="82"/>
                      <a:pt x="14" y="82"/>
                      <a:pt x="14" y="82"/>
                    </a:cubicBezTo>
                    <a:cubicBezTo>
                      <a:pt x="13" y="83"/>
                      <a:pt x="13" y="83"/>
                      <a:pt x="14" y="8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0" name="Freeform 258">
                <a:extLst>
                  <a:ext uri="{FF2B5EF4-FFF2-40B4-BE49-F238E27FC236}">
                    <a16:creationId xmlns:a16="http://schemas.microsoft.com/office/drawing/2014/main" id="{CDE29FE9-9064-42B1-BA40-D5EA684C5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625"/>
                <a:ext cx="151" cy="778"/>
              </a:xfrm>
              <a:custGeom>
                <a:avLst/>
                <a:gdLst>
                  <a:gd name="T0" fmla="*/ 444 w 88"/>
                  <a:gd name="T1" fmla="*/ 2625 h 423"/>
                  <a:gd name="T2" fmla="*/ 197 w 88"/>
                  <a:gd name="T3" fmla="*/ 1712 h 423"/>
                  <a:gd name="T4" fmla="*/ 9 w 88"/>
                  <a:gd name="T5" fmla="*/ 866 h 423"/>
                  <a:gd name="T6" fmla="*/ 9 w 88"/>
                  <a:gd name="T7" fmla="*/ 548 h 423"/>
                  <a:gd name="T8" fmla="*/ 9 w 88"/>
                  <a:gd name="T9" fmla="*/ 31 h 423"/>
                  <a:gd name="T10" fmla="*/ 5 w 88"/>
                  <a:gd name="T11" fmla="*/ 31 h 423"/>
                  <a:gd name="T12" fmla="*/ 9 w 88"/>
                  <a:gd name="T13" fmla="*/ 31 h 423"/>
                  <a:gd name="T14" fmla="*/ 9 w 88"/>
                  <a:gd name="T15" fmla="*/ 24 h 423"/>
                  <a:gd name="T16" fmla="*/ 15 w 88"/>
                  <a:gd name="T17" fmla="*/ 20 h 423"/>
                  <a:gd name="T18" fmla="*/ 15 w 88"/>
                  <a:gd name="T19" fmla="*/ 13 h 423"/>
                  <a:gd name="T20" fmla="*/ 15 w 88"/>
                  <a:gd name="T21" fmla="*/ 13 h 423"/>
                  <a:gd name="T22" fmla="*/ 15 w 88"/>
                  <a:gd name="T23" fmla="*/ 13 h 423"/>
                  <a:gd name="T24" fmla="*/ 15 w 88"/>
                  <a:gd name="T25" fmla="*/ 13 h 423"/>
                  <a:gd name="T26" fmla="*/ 15 w 88"/>
                  <a:gd name="T27" fmla="*/ 13 h 423"/>
                  <a:gd name="T28" fmla="*/ 15 w 88"/>
                  <a:gd name="T29" fmla="*/ 13 h 423"/>
                  <a:gd name="T30" fmla="*/ 15 w 88"/>
                  <a:gd name="T31" fmla="*/ 13 h 423"/>
                  <a:gd name="T32" fmla="*/ 15 w 88"/>
                  <a:gd name="T33" fmla="*/ 13 h 423"/>
                  <a:gd name="T34" fmla="*/ 26 w 88"/>
                  <a:gd name="T35" fmla="*/ 24 h 423"/>
                  <a:gd name="T36" fmla="*/ 26 w 88"/>
                  <a:gd name="T37" fmla="*/ 31 h 423"/>
                  <a:gd name="T38" fmla="*/ 70 w 88"/>
                  <a:gd name="T39" fmla="*/ 81 h 423"/>
                  <a:gd name="T40" fmla="*/ 77 w 88"/>
                  <a:gd name="T41" fmla="*/ 74 h 423"/>
                  <a:gd name="T42" fmla="*/ 77 w 88"/>
                  <a:gd name="T43" fmla="*/ 68 h 423"/>
                  <a:gd name="T44" fmla="*/ 36 w 88"/>
                  <a:gd name="T45" fmla="*/ 20 h 423"/>
                  <a:gd name="T46" fmla="*/ 29 w 88"/>
                  <a:gd name="T47" fmla="*/ 24 h 423"/>
                  <a:gd name="T48" fmla="*/ 36 w 88"/>
                  <a:gd name="T49" fmla="*/ 20 h 423"/>
                  <a:gd name="T50" fmla="*/ 26 w 88"/>
                  <a:gd name="T51" fmla="*/ 7 h 423"/>
                  <a:gd name="T52" fmla="*/ 15 w 88"/>
                  <a:gd name="T53" fmla="*/ 0 h 423"/>
                  <a:gd name="T54" fmla="*/ 5 w 88"/>
                  <a:gd name="T55" fmla="*/ 7 h 423"/>
                  <a:gd name="T56" fmla="*/ 5 w 88"/>
                  <a:gd name="T57" fmla="*/ 24 h 423"/>
                  <a:gd name="T58" fmla="*/ 0 w 88"/>
                  <a:gd name="T59" fmla="*/ 31 h 423"/>
                  <a:gd name="T60" fmla="*/ 0 w 88"/>
                  <a:gd name="T61" fmla="*/ 31 h 423"/>
                  <a:gd name="T62" fmla="*/ 0 w 88"/>
                  <a:gd name="T63" fmla="*/ 548 h 423"/>
                  <a:gd name="T64" fmla="*/ 0 w 88"/>
                  <a:gd name="T65" fmla="*/ 866 h 423"/>
                  <a:gd name="T66" fmla="*/ 185 w 88"/>
                  <a:gd name="T67" fmla="*/ 1718 h 423"/>
                  <a:gd name="T68" fmla="*/ 436 w 88"/>
                  <a:gd name="T69" fmla="*/ 2632 h 423"/>
                  <a:gd name="T70" fmla="*/ 439 w 88"/>
                  <a:gd name="T71" fmla="*/ 2632 h 423"/>
                  <a:gd name="T72" fmla="*/ 444 w 88"/>
                  <a:gd name="T73" fmla="*/ 2625 h 4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8" h="423">
                    <a:moveTo>
                      <a:pt x="88" y="422"/>
                    </a:moveTo>
                    <a:cubicBezTo>
                      <a:pt x="79" y="364"/>
                      <a:pt x="66" y="321"/>
                      <a:pt x="39" y="275"/>
                    </a:cubicBezTo>
                    <a:cubicBezTo>
                      <a:pt x="5" y="216"/>
                      <a:pt x="2" y="197"/>
                      <a:pt x="2" y="139"/>
                    </a:cubicBezTo>
                    <a:cubicBezTo>
                      <a:pt x="2" y="124"/>
                      <a:pt x="2" y="108"/>
                      <a:pt x="2" y="88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7"/>
                      <a:pt x="11" y="10"/>
                      <a:pt x="14" y="13"/>
                    </a:cubicBezTo>
                    <a:cubicBezTo>
                      <a:pt x="14" y="13"/>
                      <a:pt x="15" y="13"/>
                      <a:pt x="15" y="12"/>
                    </a:cubicBezTo>
                    <a:cubicBezTo>
                      <a:pt x="16" y="12"/>
                      <a:pt x="16" y="11"/>
                      <a:pt x="15" y="11"/>
                    </a:cubicBezTo>
                    <a:cubicBezTo>
                      <a:pt x="12" y="9"/>
                      <a:pt x="9" y="6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08"/>
                      <a:pt x="0" y="124"/>
                      <a:pt x="0" y="139"/>
                    </a:cubicBezTo>
                    <a:cubicBezTo>
                      <a:pt x="0" y="197"/>
                      <a:pt x="4" y="217"/>
                      <a:pt x="37" y="276"/>
                    </a:cubicBezTo>
                    <a:cubicBezTo>
                      <a:pt x="64" y="322"/>
                      <a:pt x="77" y="364"/>
                      <a:pt x="86" y="423"/>
                    </a:cubicBezTo>
                    <a:cubicBezTo>
                      <a:pt x="86" y="423"/>
                      <a:pt x="87" y="423"/>
                      <a:pt x="87" y="423"/>
                    </a:cubicBezTo>
                    <a:cubicBezTo>
                      <a:pt x="88" y="423"/>
                      <a:pt x="88" y="423"/>
                      <a:pt x="88" y="42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1" name="Freeform 259">
                <a:extLst>
                  <a:ext uri="{FF2B5EF4-FFF2-40B4-BE49-F238E27FC236}">
                    <a16:creationId xmlns:a16="http://schemas.microsoft.com/office/drawing/2014/main" id="{B68CFFF2-4EC4-4343-9F9C-73D5A74CD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3066"/>
                <a:ext cx="304" cy="339"/>
              </a:xfrm>
              <a:custGeom>
                <a:avLst/>
                <a:gdLst>
                  <a:gd name="T0" fmla="*/ 9 w 176"/>
                  <a:gd name="T1" fmla="*/ 1144 h 184"/>
                  <a:gd name="T2" fmla="*/ 418 w 176"/>
                  <a:gd name="T3" fmla="*/ 52 h 184"/>
                  <a:gd name="T4" fmla="*/ 411 w 176"/>
                  <a:gd name="T5" fmla="*/ 44 h 184"/>
                  <a:gd name="T6" fmla="*/ 418 w 176"/>
                  <a:gd name="T7" fmla="*/ 52 h 184"/>
                  <a:gd name="T8" fmla="*/ 439 w 176"/>
                  <a:gd name="T9" fmla="*/ 20 h 184"/>
                  <a:gd name="T10" fmla="*/ 454 w 176"/>
                  <a:gd name="T11" fmla="*/ 13 h 184"/>
                  <a:gd name="T12" fmla="*/ 468 w 176"/>
                  <a:gd name="T13" fmla="*/ 24 h 184"/>
                  <a:gd name="T14" fmla="*/ 496 w 176"/>
                  <a:gd name="T15" fmla="*/ 52 h 184"/>
                  <a:gd name="T16" fmla="*/ 496 w 176"/>
                  <a:gd name="T17" fmla="*/ 44 h 184"/>
                  <a:gd name="T18" fmla="*/ 489 w 176"/>
                  <a:gd name="T19" fmla="*/ 52 h 184"/>
                  <a:gd name="T20" fmla="*/ 898 w 176"/>
                  <a:gd name="T21" fmla="*/ 1144 h 184"/>
                  <a:gd name="T22" fmla="*/ 902 w 176"/>
                  <a:gd name="T23" fmla="*/ 1144 h 184"/>
                  <a:gd name="T24" fmla="*/ 907 w 176"/>
                  <a:gd name="T25" fmla="*/ 1137 h 184"/>
                  <a:gd name="T26" fmla="*/ 501 w 176"/>
                  <a:gd name="T27" fmla="*/ 37 h 184"/>
                  <a:gd name="T28" fmla="*/ 501 w 176"/>
                  <a:gd name="T29" fmla="*/ 37 h 184"/>
                  <a:gd name="T30" fmla="*/ 480 w 176"/>
                  <a:gd name="T31" fmla="*/ 13 h 184"/>
                  <a:gd name="T32" fmla="*/ 454 w 176"/>
                  <a:gd name="T33" fmla="*/ 0 h 184"/>
                  <a:gd name="T34" fmla="*/ 432 w 176"/>
                  <a:gd name="T35" fmla="*/ 13 h 184"/>
                  <a:gd name="T36" fmla="*/ 406 w 176"/>
                  <a:gd name="T37" fmla="*/ 37 h 184"/>
                  <a:gd name="T38" fmla="*/ 406 w 176"/>
                  <a:gd name="T39" fmla="*/ 44 h 184"/>
                  <a:gd name="T40" fmla="*/ 0 w 176"/>
                  <a:gd name="T41" fmla="*/ 1137 h 184"/>
                  <a:gd name="T42" fmla="*/ 5 w 176"/>
                  <a:gd name="T43" fmla="*/ 1144 h 184"/>
                  <a:gd name="T44" fmla="*/ 9 w 176"/>
                  <a:gd name="T45" fmla="*/ 1144 h 18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76" h="184">
                    <a:moveTo>
                      <a:pt x="2" y="183"/>
                    </a:moveTo>
                    <a:cubicBezTo>
                      <a:pt x="10" y="140"/>
                      <a:pt x="28" y="83"/>
                      <a:pt x="81" y="8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6"/>
                      <a:pt x="84" y="4"/>
                      <a:pt x="85" y="3"/>
                    </a:cubicBezTo>
                    <a:cubicBezTo>
                      <a:pt x="86" y="2"/>
                      <a:pt x="87" y="2"/>
                      <a:pt x="88" y="2"/>
                    </a:cubicBezTo>
                    <a:cubicBezTo>
                      <a:pt x="89" y="2"/>
                      <a:pt x="90" y="3"/>
                      <a:pt x="91" y="4"/>
                    </a:cubicBezTo>
                    <a:cubicBezTo>
                      <a:pt x="92" y="5"/>
                      <a:pt x="94" y="6"/>
                      <a:pt x="96" y="8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147" y="73"/>
                      <a:pt x="166" y="134"/>
                      <a:pt x="174" y="183"/>
                    </a:cubicBezTo>
                    <a:cubicBezTo>
                      <a:pt x="174" y="183"/>
                      <a:pt x="174" y="184"/>
                      <a:pt x="175" y="183"/>
                    </a:cubicBezTo>
                    <a:cubicBezTo>
                      <a:pt x="175" y="183"/>
                      <a:pt x="176" y="183"/>
                      <a:pt x="176" y="182"/>
                    </a:cubicBezTo>
                    <a:cubicBezTo>
                      <a:pt x="167" y="134"/>
                      <a:pt x="149" y="72"/>
                      <a:pt x="97" y="6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5" y="5"/>
                      <a:pt x="94" y="3"/>
                      <a:pt x="93" y="2"/>
                    </a:cubicBezTo>
                    <a:cubicBezTo>
                      <a:pt x="91" y="1"/>
                      <a:pt x="90" y="0"/>
                      <a:pt x="88" y="0"/>
                    </a:cubicBezTo>
                    <a:cubicBezTo>
                      <a:pt x="87" y="0"/>
                      <a:pt x="85" y="1"/>
                      <a:pt x="84" y="2"/>
                    </a:cubicBezTo>
                    <a:cubicBezTo>
                      <a:pt x="83" y="3"/>
                      <a:pt x="81" y="4"/>
                      <a:pt x="79" y="6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27" y="83"/>
                      <a:pt x="8" y="139"/>
                      <a:pt x="0" y="182"/>
                    </a:cubicBezTo>
                    <a:cubicBezTo>
                      <a:pt x="0" y="183"/>
                      <a:pt x="1" y="183"/>
                      <a:pt x="1" y="183"/>
                    </a:cubicBezTo>
                    <a:cubicBezTo>
                      <a:pt x="2" y="184"/>
                      <a:pt x="2" y="183"/>
                      <a:pt x="2" y="18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2" name="Rectangle 260">
                <a:extLst>
                  <a:ext uri="{FF2B5EF4-FFF2-40B4-BE49-F238E27FC236}">
                    <a16:creationId xmlns:a16="http://schemas.microsoft.com/office/drawing/2014/main" id="{805B40D2-808F-492E-B02B-C41D324C8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3398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993" name="Freeform 261">
                <a:extLst>
                  <a:ext uri="{FF2B5EF4-FFF2-40B4-BE49-F238E27FC236}">
                    <a16:creationId xmlns:a16="http://schemas.microsoft.com/office/drawing/2014/main" id="{99550952-EE4D-4B67-BF19-11EF3B5FC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3398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4" name="Rectangle 262">
                <a:extLst>
                  <a:ext uri="{FF2B5EF4-FFF2-40B4-BE49-F238E27FC236}">
                    <a16:creationId xmlns:a16="http://schemas.microsoft.com/office/drawing/2014/main" id="{59F7596E-44D4-4974-9345-AC1F323BB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3387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995" name="Freeform 263">
                <a:extLst>
                  <a:ext uri="{FF2B5EF4-FFF2-40B4-BE49-F238E27FC236}">
                    <a16:creationId xmlns:a16="http://schemas.microsoft.com/office/drawing/2014/main" id="{B01C2D46-C9DC-424A-9E92-C38DFD363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3387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6" name="Rectangle 264">
                <a:extLst>
                  <a:ext uri="{FF2B5EF4-FFF2-40B4-BE49-F238E27FC236}">
                    <a16:creationId xmlns:a16="http://schemas.microsoft.com/office/drawing/2014/main" id="{8037C192-D7B1-4B1D-9FA4-A76BBFA07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3372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997" name="Freeform 265">
                <a:extLst>
                  <a:ext uri="{FF2B5EF4-FFF2-40B4-BE49-F238E27FC236}">
                    <a16:creationId xmlns:a16="http://schemas.microsoft.com/office/drawing/2014/main" id="{3DA20FD9-6F98-4F4B-994C-88A14169B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3372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8" name="Rectangle 266">
                <a:extLst>
                  <a:ext uri="{FF2B5EF4-FFF2-40B4-BE49-F238E27FC236}">
                    <a16:creationId xmlns:a16="http://schemas.microsoft.com/office/drawing/2014/main" id="{6042FBBB-6B89-42A0-9BF0-767B56E03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3398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999" name="Freeform 267">
                <a:extLst>
                  <a:ext uri="{FF2B5EF4-FFF2-40B4-BE49-F238E27FC236}">
                    <a16:creationId xmlns:a16="http://schemas.microsoft.com/office/drawing/2014/main" id="{9229DC31-112F-4B32-9F09-AC2743429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398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0" name="Rectangle 268">
                <a:extLst>
                  <a:ext uri="{FF2B5EF4-FFF2-40B4-BE49-F238E27FC236}">
                    <a16:creationId xmlns:a16="http://schemas.microsoft.com/office/drawing/2014/main" id="{B934F7AB-8E6C-4F86-9E05-2B3FA19BA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3387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01" name="Freeform 269">
                <a:extLst>
                  <a:ext uri="{FF2B5EF4-FFF2-40B4-BE49-F238E27FC236}">
                    <a16:creationId xmlns:a16="http://schemas.microsoft.com/office/drawing/2014/main" id="{2FAB21E2-9831-4D73-8835-B57A6E5EA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387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2" name="Rectangle 270">
                <a:extLst>
                  <a:ext uri="{FF2B5EF4-FFF2-40B4-BE49-F238E27FC236}">
                    <a16:creationId xmlns:a16="http://schemas.microsoft.com/office/drawing/2014/main" id="{56C76E53-55C6-4E47-AA1B-1C8AB448B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3372"/>
                <a:ext cx="5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03" name="Freeform 271">
                <a:extLst>
                  <a:ext uri="{FF2B5EF4-FFF2-40B4-BE49-F238E27FC236}">
                    <a16:creationId xmlns:a16="http://schemas.microsoft.com/office/drawing/2014/main" id="{C805A453-B986-4B9D-8C18-7D6B2896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372"/>
                <a:ext cx="57" cy="7"/>
              </a:xfrm>
              <a:custGeom>
                <a:avLst/>
                <a:gdLst>
                  <a:gd name="T0" fmla="*/ 57 w 57"/>
                  <a:gd name="T1" fmla="*/ 0 h 7"/>
                  <a:gd name="T2" fmla="*/ 0 w 57"/>
                  <a:gd name="T3" fmla="*/ 0 h 7"/>
                  <a:gd name="T4" fmla="*/ 0 w 57"/>
                  <a:gd name="T5" fmla="*/ 7 h 7"/>
                  <a:gd name="T6" fmla="*/ 57 w 5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7">
                    <a:moveTo>
                      <a:pt x="5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57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4" name="Freeform 272">
                <a:extLst>
                  <a:ext uri="{FF2B5EF4-FFF2-40B4-BE49-F238E27FC236}">
                    <a16:creationId xmlns:a16="http://schemas.microsoft.com/office/drawing/2014/main" id="{A0FCAEC8-3631-4A96-958C-F212AB240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886"/>
                <a:ext cx="103" cy="277"/>
              </a:xfrm>
              <a:custGeom>
                <a:avLst/>
                <a:gdLst>
                  <a:gd name="T0" fmla="*/ 268 w 60"/>
                  <a:gd name="T1" fmla="*/ 883 h 150"/>
                  <a:gd name="T2" fmla="*/ 254 w 60"/>
                  <a:gd name="T3" fmla="*/ 813 h 150"/>
                  <a:gd name="T4" fmla="*/ 218 w 60"/>
                  <a:gd name="T5" fmla="*/ 750 h 150"/>
                  <a:gd name="T6" fmla="*/ 192 w 60"/>
                  <a:gd name="T7" fmla="*/ 668 h 150"/>
                  <a:gd name="T8" fmla="*/ 148 w 60"/>
                  <a:gd name="T9" fmla="*/ 528 h 150"/>
                  <a:gd name="T10" fmla="*/ 106 w 60"/>
                  <a:gd name="T11" fmla="*/ 410 h 150"/>
                  <a:gd name="T12" fmla="*/ 57 w 60"/>
                  <a:gd name="T13" fmla="*/ 528 h 150"/>
                  <a:gd name="T14" fmla="*/ 41 w 60"/>
                  <a:gd name="T15" fmla="*/ 624 h 150"/>
                  <a:gd name="T16" fmla="*/ 65 w 60"/>
                  <a:gd name="T17" fmla="*/ 774 h 150"/>
                  <a:gd name="T18" fmla="*/ 106 w 60"/>
                  <a:gd name="T19" fmla="*/ 849 h 150"/>
                  <a:gd name="T20" fmla="*/ 86 w 60"/>
                  <a:gd name="T21" fmla="*/ 849 h 150"/>
                  <a:gd name="T22" fmla="*/ 45 w 60"/>
                  <a:gd name="T23" fmla="*/ 774 h 150"/>
                  <a:gd name="T24" fmla="*/ 21 w 60"/>
                  <a:gd name="T25" fmla="*/ 611 h 150"/>
                  <a:gd name="T26" fmla="*/ 36 w 60"/>
                  <a:gd name="T27" fmla="*/ 523 h 150"/>
                  <a:gd name="T28" fmla="*/ 86 w 60"/>
                  <a:gd name="T29" fmla="*/ 386 h 150"/>
                  <a:gd name="T30" fmla="*/ 132 w 60"/>
                  <a:gd name="T31" fmla="*/ 238 h 150"/>
                  <a:gd name="T32" fmla="*/ 177 w 60"/>
                  <a:gd name="T33" fmla="*/ 105 h 150"/>
                  <a:gd name="T34" fmla="*/ 168 w 60"/>
                  <a:gd name="T35" fmla="*/ 7 h 150"/>
                  <a:gd name="T36" fmla="*/ 197 w 60"/>
                  <a:gd name="T37" fmla="*/ 102 h 150"/>
                  <a:gd name="T38" fmla="*/ 153 w 60"/>
                  <a:gd name="T39" fmla="*/ 259 h 150"/>
                  <a:gd name="T40" fmla="*/ 136 w 60"/>
                  <a:gd name="T41" fmla="*/ 351 h 150"/>
                  <a:gd name="T42" fmla="*/ 141 w 60"/>
                  <a:gd name="T43" fmla="*/ 454 h 150"/>
                  <a:gd name="T44" fmla="*/ 203 w 60"/>
                  <a:gd name="T45" fmla="*/ 515 h 150"/>
                  <a:gd name="T46" fmla="*/ 242 w 60"/>
                  <a:gd name="T47" fmla="*/ 587 h 150"/>
                  <a:gd name="T48" fmla="*/ 304 w 60"/>
                  <a:gd name="T49" fmla="*/ 632 h 150"/>
                  <a:gd name="T50" fmla="*/ 223 w 60"/>
                  <a:gd name="T51" fmla="*/ 593 h 150"/>
                  <a:gd name="T52" fmla="*/ 192 w 60"/>
                  <a:gd name="T53" fmla="*/ 543 h 150"/>
                  <a:gd name="T54" fmla="*/ 168 w 60"/>
                  <a:gd name="T55" fmla="*/ 536 h 150"/>
                  <a:gd name="T56" fmla="*/ 203 w 60"/>
                  <a:gd name="T57" fmla="*/ 641 h 150"/>
                  <a:gd name="T58" fmla="*/ 239 w 60"/>
                  <a:gd name="T59" fmla="*/ 750 h 150"/>
                  <a:gd name="T60" fmla="*/ 254 w 60"/>
                  <a:gd name="T61" fmla="*/ 781 h 150"/>
                  <a:gd name="T62" fmla="*/ 295 w 60"/>
                  <a:gd name="T63" fmla="*/ 857 h 150"/>
                  <a:gd name="T64" fmla="*/ 297 w 60"/>
                  <a:gd name="T65" fmla="*/ 931 h 1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0" h="150">
                    <a:moveTo>
                      <a:pt x="59" y="148"/>
                    </a:moveTo>
                    <a:cubicBezTo>
                      <a:pt x="51" y="150"/>
                      <a:pt x="51" y="143"/>
                      <a:pt x="53" y="140"/>
                    </a:cubicBezTo>
                    <a:cubicBezTo>
                      <a:pt x="55" y="136"/>
                      <a:pt x="54" y="133"/>
                      <a:pt x="54" y="130"/>
                    </a:cubicBezTo>
                    <a:cubicBezTo>
                      <a:pt x="53" y="129"/>
                      <a:pt x="53" y="129"/>
                      <a:pt x="50" y="129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43" y="128"/>
                      <a:pt x="43" y="123"/>
                      <a:pt x="43" y="119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2" y="114"/>
                      <a:pt x="41" y="108"/>
                      <a:pt x="38" y="106"/>
                    </a:cubicBezTo>
                    <a:cubicBezTo>
                      <a:pt x="32" y="102"/>
                      <a:pt x="29" y="97"/>
                      <a:pt x="29" y="90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79"/>
                      <a:pt x="29" y="77"/>
                      <a:pt x="27" y="76"/>
                    </a:cubicBezTo>
                    <a:cubicBezTo>
                      <a:pt x="22" y="74"/>
                      <a:pt x="21" y="68"/>
                      <a:pt x="21" y="65"/>
                    </a:cubicBezTo>
                    <a:cubicBezTo>
                      <a:pt x="19" y="66"/>
                      <a:pt x="15" y="71"/>
                      <a:pt x="15" y="74"/>
                    </a:cubicBezTo>
                    <a:cubicBezTo>
                      <a:pt x="15" y="78"/>
                      <a:pt x="12" y="80"/>
                      <a:pt x="11" y="84"/>
                    </a:cubicBezTo>
                    <a:cubicBezTo>
                      <a:pt x="11" y="88"/>
                      <a:pt x="10" y="91"/>
                      <a:pt x="10" y="93"/>
                    </a:cubicBezTo>
                    <a:cubicBezTo>
                      <a:pt x="10" y="95"/>
                      <a:pt x="9" y="97"/>
                      <a:pt x="8" y="99"/>
                    </a:cubicBezTo>
                    <a:cubicBezTo>
                      <a:pt x="7" y="102"/>
                      <a:pt x="4" y="110"/>
                      <a:pt x="6" y="113"/>
                    </a:cubicBezTo>
                    <a:cubicBezTo>
                      <a:pt x="9" y="118"/>
                      <a:pt x="13" y="120"/>
                      <a:pt x="13" y="123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9"/>
                      <a:pt x="17" y="132"/>
                      <a:pt x="21" y="135"/>
                    </a:cubicBezTo>
                    <a:cubicBezTo>
                      <a:pt x="22" y="135"/>
                      <a:pt x="24" y="136"/>
                      <a:pt x="24" y="136"/>
                    </a:cubicBezTo>
                    <a:cubicBezTo>
                      <a:pt x="24" y="136"/>
                      <a:pt x="22" y="138"/>
                      <a:pt x="17" y="135"/>
                    </a:cubicBezTo>
                    <a:cubicBezTo>
                      <a:pt x="12" y="134"/>
                      <a:pt x="9" y="132"/>
                      <a:pt x="9" y="126"/>
                    </a:cubicBezTo>
                    <a:cubicBezTo>
                      <a:pt x="9" y="123"/>
                      <a:pt x="9" y="123"/>
                      <a:pt x="9" y="123"/>
                    </a:cubicBezTo>
                    <a:cubicBezTo>
                      <a:pt x="9" y="120"/>
                      <a:pt x="6" y="120"/>
                      <a:pt x="3" y="116"/>
                    </a:cubicBezTo>
                    <a:cubicBezTo>
                      <a:pt x="0" y="111"/>
                      <a:pt x="3" y="100"/>
                      <a:pt x="4" y="97"/>
                    </a:cubicBezTo>
                    <a:cubicBezTo>
                      <a:pt x="5" y="96"/>
                      <a:pt x="6" y="95"/>
                      <a:pt x="5" y="93"/>
                    </a:cubicBezTo>
                    <a:cubicBezTo>
                      <a:pt x="5" y="90"/>
                      <a:pt x="6" y="87"/>
                      <a:pt x="7" y="83"/>
                    </a:cubicBezTo>
                    <a:cubicBezTo>
                      <a:pt x="8" y="79"/>
                      <a:pt x="10" y="77"/>
                      <a:pt x="10" y="74"/>
                    </a:cubicBezTo>
                    <a:cubicBezTo>
                      <a:pt x="11" y="68"/>
                      <a:pt x="17" y="62"/>
                      <a:pt x="17" y="61"/>
                    </a:cubicBezTo>
                    <a:cubicBezTo>
                      <a:pt x="19" y="56"/>
                      <a:pt x="24" y="55"/>
                      <a:pt x="23" y="50"/>
                    </a:cubicBezTo>
                    <a:cubicBezTo>
                      <a:pt x="23" y="46"/>
                      <a:pt x="23" y="43"/>
                      <a:pt x="26" y="38"/>
                    </a:cubicBezTo>
                    <a:cubicBezTo>
                      <a:pt x="28" y="36"/>
                      <a:pt x="30" y="33"/>
                      <a:pt x="31" y="30"/>
                    </a:cubicBezTo>
                    <a:cubicBezTo>
                      <a:pt x="34" y="26"/>
                      <a:pt x="36" y="22"/>
                      <a:pt x="35" y="17"/>
                    </a:cubicBezTo>
                    <a:cubicBezTo>
                      <a:pt x="34" y="15"/>
                      <a:pt x="32" y="7"/>
                      <a:pt x="31" y="3"/>
                    </a:cubicBezTo>
                    <a:cubicBezTo>
                      <a:pt x="31" y="2"/>
                      <a:pt x="32" y="1"/>
                      <a:pt x="33" y="1"/>
                    </a:cubicBezTo>
                    <a:cubicBezTo>
                      <a:pt x="34" y="0"/>
                      <a:pt x="36" y="1"/>
                      <a:pt x="36" y="2"/>
                    </a:cubicBezTo>
                    <a:cubicBezTo>
                      <a:pt x="36" y="6"/>
                      <a:pt x="38" y="14"/>
                      <a:pt x="39" y="16"/>
                    </a:cubicBezTo>
                    <a:cubicBezTo>
                      <a:pt x="40" y="21"/>
                      <a:pt x="38" y="26"/>
                      <a:pt x="35" y="32"/>
                    </a:cubicBezTo>
                    <a:cubicBezTo>
                      <a:pt x="34" y="35"/>
                      <a:pt x="32" y="38"/>
                      <a:pt x="30" y="41"/>
                    </a:cubicBezTo>
                    <a:cubicBezTo>
                      <a:pt x="27" y="45"/>
                      <a:pt x="27" y="47"/>
                      <a:pt x="28" y="49"/>
                    </a:cubicBezTo>
                    <a:cubicBezTo>
                      <a:pt x="28" y="52"/>
                      <a:pt x="27" y="54"/>
                      <a:pt x="27" y="56"/>
                    </a:cubicBezTo>
                    <a:cubicBezTo>
                      <a:pt x="27" y="57"/>
                      <a:pt x="25" y="59"/>
                      <a:pt x="25" y="62"/>
                    </a:cubicBezTo>
                    <a:cubicBezTo>
                      <a:pt x="25" y="66"/>
                      <a:pt x="26" y="71"/>
                      <a:pt x="28" y="72"/>
                    </a:cubicBezTo>
                    <a:cubicBezTo>
                      <a:pt x="31" y="73"/>
                      <a:pt x="33" y="75"/>
                      <a:pt x="33" y="78"/>
                    </a:cubicBezTo>
                    <a:cubicBezTo>
                      <a:pt x="35" y="80"/>
                      <a:pt x="38" y="81"/>
                      <a:pt x="40" y="82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4" y="84"/>
                      <a:pt x="48" y="88"/>
                      <a:pt x="48" y="93"/>
                    </a:cubicBezTo>
                    <a:cubicBezTo>
                      <a:pt x="48" y="95"/>
                      <a:pt x="49" y="97"/>
                      <a:pt x="52" y="97"/>
                    </a:cubicBezTo>
                    <a:cubicBezTo>
                      <a:pt x="54" y="98"/>
                      <a:pt x="60" y="100"/>
                      <a:pt x="60" y="100"/>
                    </a:cubicBezTo>
                    <a:cubicBezTo>
                      <a:pt x="60" y="100"/>
                      <a:pt x="56" y="100"/>
                      <a:pt x="55" y="100"/>
                    </a:cubicBezTo>
                    <a:cubicBezTo>
                      <a:pt x="53" y="99"/>
                      <a:pt x="44" y="99"/>
                      <a:pt x="44" y="94"/>
                    </a:cubicBezTo>
                    <a:cubicBezTo>
                      <a:pt x="44" y="91"/>
                      <a:pt x="41" y="88"/>
                      <a:pt x="39" y="87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6"/>
                      <a:pt x="35" y="85"/>
                      <a:pt x="33" y="84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90"/>
                      <a:pt x="33" y="90"/>
                      <a:pt x="33" y="90"/>
                    </a:cubicBezTo>
                    <a:cubicBezTo>
                      <a:pt x="34" y="95"/>
                      <a:pt x="36" y="99"/>
                      <a:pt x="40" y="102"/>
                    </a:cubicBezTo>
                    <a:cubicBezTo>
                      <a:pt x="45" y="106"/>
                      <a:pt x="47" y="113"/>
                      <a:pt x="47" y="117"/>
                    </a:cubicBezTo>
                    <a:cubicBezTo>
                      <a:pt x="47" y="119"/>
                      <a:pt x="47" y="119"/>
                      <a:pt x="47" y="119"/>
                    </a:cubicBezTo>
                    <a:cubicBezTo>
                      <a:pt x="47" y="121"/>
                      <a:pt x="47" y="124"/>
                      <a:pt x="48" y="124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53" y="124"/>
                      <a:pt x="57" y="124"/>
                      <a:pt x="58" y="129"/>
                    </a:cubicBezTo>
                    <a:cubicBezTo>
                      <a:pt x="58" y="130"/>
                      <a:pt x="58" y="136"/>
                      <a:pt x="58" y="136"/>
                    </a:cubicBezTo>
                    <a:cubicBezTo>
                      <a:pt x="58" y="139"/>
                      <a:pt x="56" y="141"/>
                      <a:pt x="55" y="144"/>
                    </a:cubicBezTo>
                    <a:cubicBezTo>
                      <a:pt x="55" y="147"/>
                      <a:pt x="55" y="148"/>
                      <a:pt x="59" y="148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5" name="Freeform 273">
                <a:extLst>
                  <a:ext uri="{FF2B5EF4-FFF2-40B4-BE49-F238E27FC236}">
                    <a16:creationId xmlns:a16="http://schemas.microsoft.com/office/drawing/2014/main" id="{C4F421EE-282E-46CF-94D6-9D6B264FB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890"/>
                <a:ext cx="62" cy="269"/>
              </a:xfrm>
              <a:custGeom>
                <a:avLst/>
                <a:gdLst>
                  <a:gd name="T0" fmla="*/ 71 w 36"/>
                  <a:gd name="T1" fmla="*/ 88 h 146"/>
                  <a:gd name="T2" fmla="*/ 50 w 36"/>
                  <a:gd name="T3" fmla="*/ 186 h 146"/>
                  <a:gd name="T4" fmla="*/ 9 w 36"/>
                  <a:gd name="T5" fmla="*/ 275 h 146"/>
                  <a:gd name="T6" fmla="*/ 9 w 36"/>
                  <a:gd name="T7" fmla="*/ 306 h 146"/>
                  <a:gd name="T8" fmla="*/ 0 w 36"/>
                  <a:gd name="T9" fmla="*/ 378 h 146"/>
                  <a:gd name="T10" fmla="*/ 5 w 36"/>
                  <a:gd name="T11" fmla="*/ 418 h 146"/>
                  <a:gd name="T12" fmla="*/ 41 w 36"/>
                  <a:gd name="T13" fmla="*/ 475 h 146"/>
                  <a:gd name="T14" fmla="*/ 71 w 36"/>
                  <a:gd name="T15" fmla="*/ 507 h 146"/>
                  <a:gd name="T16" fmla="*/ 119 w 36"/>
                  <a:gd name="T17" fmla="*/ 577 h 146"/>
                  <a:gd name="T18" fmla="*/ 140 w 36"/>
                  <a:gd name="T19" fmla="*/ 601 h 146"/>
                  <a:gd name="T20" fmla="*/ 177 w 36"/>
                  <a:gd name="T21" fmla="*/ 614 h 146"/>
                  <a:gd name="T22" fmla="*/ 177 w 36"/>
                  <a:gd name="T23" fmla="*/ 608 h 146"/>
                  <a:gd name="T24" fmla="*/ 155 w 36"/>
                  <a:gd name="T25" fmla="*/ 608 h 146"/>
                  <a:gd name="T26" fmla="*/ 98 w 36"/>
                  <a:gd name="T27" fmla="*/ 577 h 146"/>
                  <a:gd name="T28" fmla="*/ 71 w 36"/>
                  <a:gd name="T29" fmla="*/ 527 h 146"/>
                  <a:gd name="T30" fmla="*/ 48 w 36"/>
                  <a:gd name="T31" fmla="*/ 507 h 146"/>
                  <a:gd name="T32" fmla="*/ 41 w 36"/>
                  <a:gd name="T33" fmla="*/ 512 h 146"/>
                  <a:gd name="T34" fmla="*/ 41 w 36"/>
                  <a:gd name="T35" fmla="*/ 549 h 146"/>
                  <a:gd name="T36" fmla="*/ 78 w 36"/>
                  <a:gd name="T37" fmla="*/ 632 h 146"/>
                  <a:gd name="T38" fmla="*/ 112 w 36"/>
                  <a:gd name="T39" fmla="*/ 733 h 146"/>
                  <a:gd name="T40" fmla="*/ 112 w 36"/>
                  <a:gd name="T41" fmla="*/ 765 h 146"/>
                  <a:gd name="T42" fmla="*/ 119 w 36"/>
                  <a:gd name="T43" fmla="*/ 770 h 146"/>
                  <a:gd name="T44" fmla="*/ 127 w 36"/>
                  <a:gd name="T45" fmla="*/ 770 h 146"/>
                  <a:gd name="T46" fmla="*/ 164 w 36"/>
                  <a:gd name="T47" fmla="*/ 794 h 146"/>
                  <a:gd name="T48" fmla="*/ 169 w 36"/>
                  <a:gd name="T49" fmla="*/ 838 h 146"/>
                  <a:gd name="T50" fmla="*/ 169 w 36"/>
                  <a:gd name="T51" fmla="*/ 838 h 146"/>
                  <a:gd name="T52" fmla="*/ 155 w 36"/>
                  <a:gd name="T53" fmla="*/ 894 h 146"/>
                  <a:gd name="T54" fmla="*/ 169 w 36"/>
                  <a:gd name="T55" fmla="*/ 914 h 146"/>
                  <a:gd name="T56" fmla="*/ 176 w 36"/>
                  <a:gd name="T57" fmla="*/ 914 h 146"/>
                  <a:gd name="T58" fmla="*/ 169 w 36"/>
                  <a:gd name="T59" fmla="*/ 906 h 146"/>
                  <a:gd name="T60" fmla="*/ 157 w 36"/>
                  <a:gd name="T61" fmla="*/ 894 h 146"/>
                  <a:gd name="T62" fmla="*/ 176 w 36"/>
                  <a:gd name="T63" fmla="*/ 838 h 146"/>
                  <a:gd name="T64" fmla="*/ 176 w 36"/>
                  <a:gd name="T65" fmla="*/ 831 h 146"/>
                  <a:gd name="T66" fmla="*/ 155 w 36"/>
                  <a:gd name="T67" fmla="*/ 770 h 146"/>
                  <a:gd name="T68" fmla="*/ 127 w 36"/>
                  <a:gd name="T69" fmla="*/ 765 h 146"/>
                  <a:gd name="T70" fmla="*/ 119 w 36"/>
                  <a:gd name="T71" fmla="*/ 765 h 146"/>
                  <a:gd name="T72" fmla="*/ 119 w 36"/>
                  <a:gd name="T73" fmla="*/ 765 h 146"/>
                  <a:gd name="T74" fmla="*/ 119 w 36"/>
                  <a:gd name="T75" fmla="*/ 765 h 146"/>
                  <a:gd name="T76" fmla="*/ 119 w 36"/>
                  <a:gd name="T77" fmla="*/ 765 h 146"/>
                  <a:gd name="T78" fmla="*/ 119 w 36"/>
                  <a:gd name="T79" fmla="*/ 757 h 146"/>
                  <a:gd name="T80" fmla="*/ 119 w 36"/>
                  <a:gd name="T81" fmla="*/ 720 h 146"/>
                  <a:gd name="T82" fmla="*/ 48 w 36"/>
                  <a:gd name="T83" fmla="*/ 549 h 146"/>
                  <a:gd name="T84" fmla="*/ 48 w 36"/>
                  <a:gd name="T85" fmla="*/ 549 h 146"/>
                  <a:gd name="T86" fmla="*/ 48 w 36"/>
                  <a:gd name="T87" fmla="*/ 512 h 146"/>
                  <a:gd name="T88" fmla="*/ 41 w 36"/>
                  <a:gd name="T89" fmla="*/ 512 h 146"/>
                  <a:gd name="T90" fmla="*/ 71 w 36"/>
                  <a:gd name="T91" fmla="*/ 532 h 146"/>
                  <a:gd name="T92" fmla="*/ 71 w 36"/>
                  <a:gd name="T93" fmla="*/ 532 h 146"/>
                  <a:gd name="T94" fmla="*/ 122 w 36"/>
                  <a:gd name="T95" fmla="*/ 608 h 146"/>
                  <a:gd name="T96" fmla="*/ 157 w 36"/>
                  <a:gd name="T97" fmla="*/ 614 h 146"/>
                  <a:gd name="T98" fmla="*/ 184 w 36"/>
                  <a:gd name="T99" fmla="*/ 614 h 146"/>
                  <a:gd name="T100" fmla="*/ 140 w 36"/>
                  <a:gd name="T101" fmla="*/ 593 h 146"/>
                  <a:gd name="T102" fmla="*/ 122 w 36"/>
                  <a:gd name="T103" fmla="*/ 571 h 146"/>
                  <a:gd name="T104" fmla="*/ 78 w 36"/>
                  <a:gd name="T105" fmla="*/ 499 h 146"/>
                  <a:gd name="T106" fmla="*/ 41 w 36"/>
                  <a:gd name="T107" fmla="*/ 475 h 146"/>
                  <a:gd name="T108" fmla="*/ 21 w 36"/>
                  <a:gd name="T109" fmla="*/ 439 h 146"/>
                  <a:gd name="T110" fmla="*/ 5 w 36"/>
                  <a:gd name="T111" fmla="*/ 380 h 146"/>
                  <a:gd name="T112" fmla="*/ 9 w 36"/>
                  <a:gd name="T113" fmla="*/ 335 h 146"/>
                  <a:gd name="T114" fmla="*/ 16 w 36"/>
                  <a:gd name="T115" fmla="*/ 295 h 146"/>
                  <a:gd name="T116" fmla="*/ 28 w 36"/>
                  <a:gd name="T117" fmla="*/ 245 h 146"/>
                  <a:gd name="T118" fmla="*/ 78 w 36"/>
                  <a:gd name="T119" fmla="*/ 105 h 146"/>
                  <a:gd name="T120" fmla="*/ 57 w 36"/>
                  <a:gd name="T121" fmla="*/ 0 h 146"/>
                  <a:gd name="T122" fmla="*/ 50 w 36"/>
                  <a:gd name="T123" fmla="*/ 7 h 1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6" h="146">
                    <a:moveTo>
                      <a:pt x="10" y="1"/>
                    </a:moveTo>
                    <a:cubicBezTo>
                      <a:pt x="11" y="4"/>
                      <a:pt x="13" y="12"/>
                      <a:pt x="14" y="14"/>
                    </a:cubicBezTo>
                    <a:cubicBezTo>
                      <a:pt x="14" y="15"/>
                      <a:pt x="14" y="16"/>
                      <a:pt x="14" y="17"/>
                    </a:cubicBezTo>
                    <a:cubicBezTo>
                      <a:pt x="14" y="21"/>
                      <a:pt x="12" y="25"/>
                      <a:pt x="10" y="30"/>
                    </a:cubicBezTo>
                    <a:cubicBezTo>
                      <a:pt x="8" y="33"/>
                      <a:pt x="6" y="36"/>
                      <a:pt x="4" y="39"/>
                    </a:cubicBezTo>
                    <a:cubicBezTo>
                      <a:pt x="2" y="41"/>
                      <a:pt x="2" y="43"/>
                      <a:pt x="2" y="44"/>
                    </a:cubicBezTo>
                    <a:cubicBezTo>
                      <a:pt x="2" y="45"/>
                      <a:pt x="2" y="46"/>
                      <a:pt x="2" y="47"/>
                    </a:cubicBezTo>
                    <a:cubicBezTo>
                      <a:pt x="2" y="48"/>
                      <a:pt x="2" y="49"/>
                      <a:pt x="2" y="49"/>
                    </a:cubicBezTo>
                    <a:cubicBezTo>
                      <a:pt x="2" y="51"/>
                      <a:pt x="2" y="52"/>
                      <a:pt x="1" y="54"/>
                    </a:cubicBezTo>
                    <a:cubicBezTo>
                      <a:pt x="1" y="55"/>
                      <a:pt x="0" y="57"/>
                      <a:pt x="0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3"/>
                      <a:pt x="0" y="65"/>
                      <a:pt x="1" y="67"/>
                    </a:cubicBezTo>
                    <a:cubicBezTo>
                      <a:pt x="1" y="69"/>
                      <a:pt x="2" y="70"/>
                      <a:pt x="3" y="70"/>
                    </a:cubicBezTo>
                    <a:cubicBezTo>
                      <a:pt x="6" y="72"/>
                      <a:pt x="7" y="74"/>
                      <a:pt x="8" y="7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10" y="79"/>
                      <a:pt x="12" y="80"/>
                      <a:pt x="14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8" y="82"/>
                      <a:pt x="22" y="87"/>
                      <a:pt x="23" y="92"/>
                    </a:cubicBezTo>
                    <a:cubicBezTo>
                      <a:pt x="23" y="92"/>
                      <a:pt x="23" y="93"/>
                      <a:pt x="24" y="94"/>
                    </a:cubicBezTo>
                    <a:cubicBezTo>
                      <a:pt x="24" y="95"/>
                      <a:pt x="25" y="96"/>
                      <a:pt x="27" y="96"/>
                    </a:cubicBezTo>
                    <a:cubicBezTo>
                      <a:pt x="28" y="96"/>
                      <a:pt x="30" y="97"/>
                      <a:pt x="32" y="97"/>
                    </a:cubicBezTo>
                    <a:cubicBezTo>
                      <a:pt x="34" y="98"/>
                      <a:pt x="35" y="98"/>
                      <a:pt x="35" y="98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35" y="97"/>
                      <a:pt x="33" y="97"/>
                      <a:pt x="31" y="97"/>
                    </a:cubicBezTo>
                    <a:cubicBezTo>
                      <a:pt x="31" y="97"/>
                      <a:pt x="30" y="97"/>
                      <a:pt x="30" y="97"/>
                    </a:cubicBezTo>
                    <a:cubicBezTo>
                      <a:pt x="29" y="97"/>
                      <a:pt x="26" y="97"/>
                      <a:pt x="24" y="96"/>
                    </a:cubicBezTo>
                    <a:cubicBezTo>
                      <a:pt x="21" y="95"/>
                      <a:pt x="19" y="94"/>
                      <a:pt x="19" y="92"/>
                    </a:cubicBezTo>
                    <a:cubicBezTo>
                      <a:pt x="19" y="88"/>
                      <a:pt x="16" y="85"/>
                      <a:pt x="14" y="84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2" y="83"/>
                      <a:pt x="10" y="82"/>
                      <a:pt x="9" y="81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93"/>
                      <a:pt x="10" y="98"/>
                      <a:pt x="15" y="101"/>
                    </a:cubicBezTo>
                    <a:cubicBezTo>
                      <a:pt x="20" y="104"/>
                      <a:pt x="21" y="111"/>
                      <a:pt x="22" y="11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8"/>
                      <a:pt x="22" y="119"/>
                      <a:pt x="22" y="120"/>
                    </a:cubicBezTo>
                    <a:cubicBezTo>
                      <a:pt x="22" y="121"/>
                      <a:pt x="22" y="122"/>
                      <a:pt x="22" y="122"/>
                    </a:cubicBezTo>
                    <a:cubicBezTo>
                      <a:pt x="22" y="122"/>
                      <a:pt x="22" y="123"/>
                      <a:pt x="23" y="123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7" y="123"/>
                      <a:pt x="28" y="123"/>
                      <a:pt x="30" y="124"/>
                    </a:cubicBezTo>
                    <a:cubicBezTo>
                      <a:pt x="31" y="124"/>
                      <a:pt x="32" y="125"/>
                      <a:pt x="32" y="127"/>
                    </a:cubicBezTo>
                    <a:cubicBezTo>
                      <a:pt x="33" y="128"/>
                      <a:pt x="33" y="131"/>
                      <a:pt x="33" y="133"/>
                    </a:cubicBezTo>
                    <a:cubicBezTo>
                      <a:pt x="33" y="134"/>
                      <a:pt x="33" y="134"/>
                      <a:pt x="33" y="134"/>
                    </a:cubicBezTo>
                    <a:cubicBezTo>
                      <a:pt x="33" y="134"/>
                      <a:pt x="33" y="134"/>
                      <a:pt x="33" y="134"/>
                    </a:cubicBezTo>
                    <a:cubicBezTo>
                      <a:pt x="33" y="134"/>
                      <a:pt x="33" y="134"/>
                      <a:pt x="33" y="134"/>
                    </a:cubicBezTo>
                    <a:cubicBezTo>
                      <a:pt x="32" y="137"/>
                      <a:pt x="30" y="139"/>
                      <a:pt x="30" y="142"/>
                    </a:cubicBezTo>
                    <a:cubicBezTo>
                      <a:pt x="30" y="142"/>
                      <a:pt x="30" y="143"/>
                      <a:pt x="30" y="143"/>
                    </a:cubicBezTo>
                    <a:cubicBezTo>
                      <a:pt x="30" y="144"/>
                      <a:pt x="30" y="145"/>
                      <a:pt x="30" y="146"/>
                    </a:cubicBezTo>
                    <a:cubicBezTo>
                      <a:pt x="31" y="146"/>
                      <a:pt x="32" y="146"/>
                      <a:pt x="33" y="146"/>
                    </a:cubicBezTo>
                    <a:cubicBezTo>
                      <a:pt x="33" y="146"/>
                      <a:pt x="33" y="146"/>
                      <a:pt x="34" y="146"/>
                    </a:cubicBezTo>
                    <a:cubicBezTo>
                      <a:pt x="34" y="146"/>
                      <a:pt x="34" y="146"/>
                      <a:pt x="34" y="146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3" y="145"/>
                      <a:pt x="33" y="145"/>
                      <a:pt x="33" y="145"/>
                    </a:cubicBezTo>
                    <a:cubicBezTo>
                      <a:pt x="32" y="145"/>
                      <a:pt x="31" y="145"/>
                      <a:pt x="31" y="145"/>
                    </a:cubicBezTo>
                    <a:cubicBezTo>
                      <a:pt x="31" y="145"/>
                      <a:pt x="31" y="144"/>
                      <a:pt x="31" y="143"/>
                    </a:cubicBezTo>
                    <a:cubicBezTo>
                      <a:pt x="31" y="143"/>
                      <a:pt x="31" y="143"/>
                      <a:pt x="31" y="142"/>
                    </a:cubicBezTo>
                    <a:cubicBezTo>
                      <a:pt x="31" y="139"/>
                      <a:pt x="33" y="137"/>
                      <a:pt x="34" y="134"/>
                    </a:cubicBezTo>
                    <a:cubicBezTo>
                      <a:pt x="34" y="134"/>
                      <a:pt x="34" y="134"/>
                      <a:pt x="34" y="134"/>
                    </a:cubicBezTo>
                    <a:cubicBezTo>
                      <a:pt x="34" y="134"/>
                      <a:pt x="34" y="134"/>
                      <a:pt x="34" y="133"/>
                    </a:cubicBezTo>
                    <a:cubicBezTo>
                      <a:pt x="34" y="131"/>
                      <a:pt x="34" y="128"/>
                      <a:pt x="33" y="127"/>
                    </a:cubicBezTo>
                    <a:cubicBezTo>
                      <a:pt x="33" y="125"/>
                      <a:pt x="32" y="123"/>
                      <a:pt x="30" y="123"/>
                    </a:cubicBezTo>
                    <a:cubicBezTo>
                      <a:pt x="28" y="122"/>
                      <a:pt x="27" y="122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20"/>
                      <a:pt x="23" y="118"/>
                      <a:pt x="23" y="117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1"/>
                      <a:pt x="21" y="103"/>
                      <a:pt x="15" y="100"/>
                    </a:cubicBezTo>
                    <a:cubicBezTo>
                      <a:pt x="11" y="97"/>
                      <a:pt x="9" y="93"/>
                      <a:pt x="9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9" y="88"/>
                      <a:pt x="9" y="88"/>
                      <a:pt x="9" y="88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10" y="83"/>
                      <a:pt x="11" y="84"/>
                      <a:pt x="13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5" y="86"/>
                      <a:pt x="18" y="89"/>
                      <a:pt x="18" y="92"/>
                    </a:cubicBezTo>
                    <a:cubicBezTo>
                      <a:pt x="18" y="95"/>
                      <a:pt x="21" y="96"/>
                      <a:pt x="24" y="97"/>
                    </a:cubicBezTo>
                    <a:cubicBezTo>
                      <a:pt x="26" y="98"/>
                      <a:pt x="29" y="98"/>
                      <a:pt x="30" y="98"/>
                    </a:cubicBezTo>
                    <a:cubicBezTo>
                      <a:pt x="30" y="98"/>
                      <a:pt x="31" y="98"/>
                      <a:pt x="31" y="98"/>
                    </a:cubicBezTo>
                    <a:cubicBezTo>
                      <a:pt x="33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5" y="97"/>
                      <a:pt x="29" y="95"/>
                      <a:pt x="27" y="95"/>
                    </a:cubicBezTo>
                    <a:cubicBezTo>
                      <a:pt x="26" y="95"/>
                      <a:pt x="25" y="94"/>
                      <a:pt x="24" y="93"/>
                    </a:cubicBezTo>
                    <a:cubicBezTo>
                      <a:pt x="24" y="93"/>
                      <a:pt x="24" y="92"/>
                      <a:pt x="24" y="91"/>
                    </a:cubicBezTo>
                    <a:cubicBezTo>
                      <a:pt x="23" y="86"/>
                      <a:pt x="19" y="82"/>
                      <a:pt x="16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1" y="78"/>
                      <a:pt x="9" y="75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3"/>
                      <a:pt x="7" y="71"/>
                      <a:pt x="4" y="70"/>
                    </a:cubicBezTo>
                    <a:cubicBezTo>
                      <a:pt x="3" y="69"/>
                      <a:pt x="2" y="68"/>
                      <a:pt x="2" y="67"/>
                    </a:cubicBezTo>
                    <a:cubicBezTo>
                      <a:pt x="1" y="65"/>
                      <a:pt x="1" y="63"/>
                      <a:pt x="1" y="61"/>
                    </a:cubicBezTo>
                    <a:cubicBezTo>
                      <a:pt x="1" y="61"/>
                      <a:pt x="1" y="61"/>
                      <a:pt x="1" y="60"/>
                    </a:cubicBezTo>
                    <a:cubicBezTo>
                      <a:pt x="1" y="57"/>
                      <a:pt x="2" y="55"/>
                      <a:pt x="2" y="54"/>
                    </a:cubicBezTo>
                    <a:cubicBezTo>
                      <a:pt x="3" y="53"/>
                      <a:pt x="3" y="51"/>
                      <a:pt x="3" y="49"/>
                    </a:cubicBezTo>
                    <a:cubicBezTo>
                      <a:pt x="3" y="48"/>
                      <a:pt x="3" y="48"/>
                      <a:pt x="3" y="47"/>
                    </a:cubicBezTo>
                    <a:cubicBezTo>
                      <a:pt x="3" y="46"/>
                      <a:pt x="3" y="45"/>
                      <a:pt x="3" y="44"/>
                    </a:cubicBezTo>
                    <a:cubicBezTo>
                      <a:pt x="3" y="43"/>
                      <a:pt x="3" y="42"/>
                      <a:pt x="5" y="39"/>
                    </a:cubicBezTo>
                    <a:cubicBezTo>
                      <a:pt x="7" y="37"/>
                      <a:pt x="9" y="34"/>
                      <a:pt x="11" y="30"/>
                    </a:cubicBezTo>
                    <a:cubicBezTo>
                      <a:pt x="13" y="26"/>
                      <a:pt x="15" y="21"/>
                      <a:pt x="15" y="17"/>
                    </a:cubicBezTo>
                    <a:cubicBezTo>
                      <a:pt x="15" y="16"/>
                      <a:pt x="15" y="15"/>
                      <a:pt x="15" y="14"/>
                    </a:cubicBezTo>
                    <a:cubicBezTo>
                      <a:pt x="14" y="12"/>
                      <a:pt x="12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1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6" name="Freeform 274">
                <a:extLst>
                  <a:ext uri="{FF2B5EF4-FFF2-40B4-BE49-F238E27FC236}">
                    <a16:creationId xmlns:a16="http://schemas.microsoft.com/office/drawing/2014/main" id="{EB21F6A2-C7A3-43DD-9B95-C8D676283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892"/>
                <a:ext cx="59" cy="241"/>
              </a:xfrm>
              <a:custGeom>
                <a:avLst/>
                <a:gdLst>
                  <a:gd name="T0" fmla="*/ 62 w 34"/>
                  <a:gd name="T1" fmla="*/ 809 h 131"/>
                  <a:gd name="T2" fmla="*/ 36 w 34"/>
                  <a:gd name="T3" fmla="*/ 765 h 131"/>
                  <a:gd name="T4" fmla="*/ 36 w 34"/>
                  <a:gd name="T5" fmla="*/ 765 h 131"/>
                  <a:gd name="T6" fmla="*/ 36 w 34"/>
                  <a:gd name="T7" fmla="*/ 765 h 131"/>
                  <a:gd name="T8" fmla="*/ 36 w 34"/>
                  <a:gd name="T9" fmla="*/ 749 h 131"/>
                  <a:gd name="T10" fmla="*/ 36 w 34"/>
                  <a:gd name="T11" fmla="*/ 749 h 131"/>
                  <a:gd name="T12" fmla="*/ 28 w 34"/>
                  <a:gd name="T13" fmla="*/ 729 h 131"/>
                  <a:gd name="T14" fmla="*/ 9 w 34"/>
                  <a:gd name="T15" fmla="*/ 705 h 131"/>
                  <a:gd name="T16" fmla="*/ 5 w 34"/>
                  <a:gd name="T17" fmla="*/ 666 h 131"/>
                  <a:gd name="T18" fmla="*/ 16 w 34"/>
                  <a:gd name="T19" fmla="*/ 592 h 131"/>
                  <a:gd name="T20" fmla="*/ 21 w 34"/>
                  <a:gd name="T21" fmla="*/ 565 h 131"/>
                  <a:gd name="T22" fmla="*/ 21 w 34"/>
                  <a:gd name="T23" fmla="*/ 561 h 131"/>
                  <a:gd name="T24" fmla="*/ 21 w 34"/>
                  <a:gd name="T25" fmla="*/ 556 h 131"/>
                  <a:gd name="T26" fmla="*/ 30 w 34"/>
                  <a:gd name="T27" fmla="*/ 497 h 131"/>
                  <a:gd name="T28" fmla="*/ 49 w 34"/>
                  <a:gd name="T29" fmla="*/ 443 h 131"/>
                  <a:gd name="T30" fmla="*/ 62 w 34"/>
                  <a:gd name="T31" fmla="*/ 392 h 131"/>
                  <a:gd name="T32" fmla="*/ 73 w 34"/>
                  <a:gd name="T33" fmla="*/ 372 h 131"/>
                  <a:gd name="T34" fmla="*/ 78 w 34"/>
                  <a:gd name="T35" fmla="*/ 370 h 131"/>
                  <a:gd name="T36" fmla="*/ 78 w 34"/>
                  <a:gd name="T37" fmla="*/ 370 h 131"/>
                  <a:gd name="T38" fmla="*/ 78 w 34"/>
                  <a:gd name="T39" fmla="*/ 362 h 131"/>
                  <a:gd name="T40" fmla="*/ 99 w 34"/>
                  <a:gd name="T41" fmla="*/ 331 h 131"/>
                  <a:gd name="T42" fmla="*/ 115 w 34"/>
                  <a:gd name="T43" fmla="*/ 298 h 131"/>
                  <a:gd name="T44" fmla="*/ 115 w 34"/>
                  <a:gd name="T45" fmla="*/ 291 h 131"/>
                  <a:gd name="T46" fmla="*/ 108 w 34"/>
                  <a:gd name="T47" fmla="*/ 267 h 131"/>
                  <a:gd name="T48" fmla="*/ 127 w 34"/>
                  <a:gd name="T49" fmla="*/ 223 h 131"/>
                  <a:gd name="T50" fmla="*/ 156 w 34"/>
                  <a:gd name="T51" fmla="*/ 169 h 131"/>
                  <a:gd name="T52" fmla="*/ 177 w 34"/>
                  <a:gd name="T53" fmla="*/ 105 h 131"/>
                  <a:gd name="T54" fmla="*/ 172 w 34"/>
                  <a:gd name="T55" fmla="*/ 88 h 131"/>
                  <a:gd name="T56" fmla="*/ 156 w 34"/>
                  <a:gd name="T57" fmla="*/ 0 h 131"/>
                  <a:gd name="T58" fmla="*/ 151 w 34"/>
                  <a:gd name="T59" fmla="*/ 0 h 131"/>
                  <a:gd name="T60" fmla="*/ 151 w 34"/>
                  <a:gd name="T61" fmla="*/ 0 h 131"/>
                  <a:gd name="T62" fmla="*/ 168 w 34"/>
                  <a:gd name="T63" fmla="*/ 88 h 131"/>
                  <a:gd name="T64" fmla="*/ 172 w 34"/>
                  <a:gd name="T65" fmla="*/ 105 h 131"/>
                  <a:gd name="T66" fmla="*/ 151 w 34"/>
                  <a:gd name="T67" fmla="*/ 169 h 131"/>
                  <a:gd name="T68" fmla="*/ 127 w 34"/>
                  <a:gd name="T69" fmla="*/ 217 h 131"/>
                  <a:gd name="T70" fmla="*/ 106 w 34"/>
                  <a:gd name="T71" fmla="*/ 267 h 131"/>
                  <a:gd name="T72" fmla="*/ 108 w 34"/>
                  <a:gd name="T73" fmla="*/ 291 h 131"/>
                  <a:gd name="T74" fmla="*/ 108 w 34"/>
                  <a:gd name="T75" fmla="*/ 298 h 131"/>
                  <a:gd name="T76" fmla="*/ 99 w 34"/>
                  <a:gd name="T77" fmla="*/ 326 h 131"/>
                  <a:gd name="T78" fmla="*/ 78 w 34"/>
                  <a:gd name="T79" fmla="*/ 362 h 131"/>
                  <a:gd name="T80" fmla="*/ 78 w 34"/>
                  <a:gd name="T81" fmla="*/ 362 h 131"/>
                  <a:gd name="T82" fmla="*/ 78 w 34"/>
                  <a:gd name="T83" fmla="*/ 362 h 131"/>
                  <a:gd name="T84" fmla="*/ 78 w 34"/>
                  <a:gd name="T85" fmla="*/ 362 h 131"/>
                  <a:gd name="T86" fmla="*/ 78 w 34"/>
                  <a:gd name="T87" fmla="*/ 362 h 131"/>
                  <a:gd name="T88" fmla="*/ 78 w 34"/>
                  <a:gd name="T89" fmla="*/ 362 h 131"/>
                  <a:gd name="T90" fmla="*/ 69 w 34"/>
                  <a:gd name="T91" fmla="*/ 370 h 131"/>
                  <a:gd name="T92" fmla="*/ 42 w 34"/>
                  <a:gd name="T93" fmla="*/ 443 h 131"/>
                  <a:gd name="T94" fmla="*/ 28 w 34"/>
                  <a:gd name="T95" fmla="*/ 497 h 131"/>
                  <a:gd name="T96" fmla="*/ 16 w 34"/>
                  <a:gd name="T97" fmla="*/ 556 h 131"/>
                  <a:gd name="T98" fmla="*/ 16 w 34"/>
                  <a:gd name="T99" fmla="*/ 561 h 131"/>
                  <a:gd name="T100" fmla="*/ 16 w 34"/>
                  <a:gd name="T101" fmla="*/ 565 h 131"/>
                  <a:gd name="T102" fmla="*/ 9 w 34"/>
                  <a:gd name="T103" fmla="*/ 585 h 131"/>
                  <a:gd name="T104" fmla="*/ 0 w 34"/>
                  <a:gd name="T105" fmla="*/ 666 h 131"/>
                  <a:gd name="T106" fmla="*/ 5 w 34"/>
                  <a:gd name="T107" fmla="*/ 705 h 131"/>
                  <a:gd name="T108" fmla="*/ 28 w 34"/>
                  <a:gd name="T109" fmla="*/ 729 h 131"/>
                  <a:gd name="T110" fmla="*/ 30 w 34"/>
                  <a:gd name="T111" fmla="*/ 749 h 131"/>
                  <a:gd name="T112" fmla="*/ 30 w 34"/>
                  <a:gd name="T113" fmla="*/ 749 h 131"/>
                  <a:gd name="T114" fmla="*/ 30 w 34"/>
                  <a:gd name="T115" fmla="*/ 765 h 131"/>
                  <a:gd name="T116" fmla="*/ 30 w 34"/>
                  <a:gd name="T117" fmla="*/ 765 h 131"/>
                  <a:gd name="T118" fmla="*/ 57 w 34"/>
                  <a:gd name="T119" fmla="*/ 815 h 131"/>
                  <a:gd name="T120" fmla="*/ 62 w 34"/>
                  <a:gd name="T121" fmla="*/ 815 h 131"/>
                  <a:gd name="T122" fmla="*/ 62 w 34"/>
                  <a:gd name="T123" fmla="*/ 809 h 1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4" h="131">
                    <a:moveTo>
                      <a:pt x="12" y="130"/>
                    </a:moveTo>
                    <a:cubicBezTo>
                      <a:pt x="9" y="129"/>
                      <a:pt x="8" y="127"/>
                      <a:pt x="7" y="123"/>
                    </a:cubicBezTo>
                    <a:cubicBezTo>
                      <a:pt x="7" y="123"/>
                      <a:pt x="7" y="123"/>
                      <a:pt x="7" y="123"/>
                    </a:cubicBezTo>
                    <a:cubicBezTo>
                      <a:pt x="7" y="123"/>
                      <a:pt x="7" y="123"/>
                      <a:pt x="7" y="123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8"/>
                      <a:pt x="6" y="117"/>
                      <a:pt x="5" y="117"/>
                    </a:cubicBezTo>
                    <a:cubicBezTo>
                      <a:pt x="4" y="116"/>
                      <a:pt x="3" y="115"/>
                      <a:pt x="2" y="113"/>
                    </a:cubicBezTo>
                    <a:cubicBezTo>
                      <a:pt x="1" y="111"/>
                      <a:pt x="1" y="109"/>
                      <a:pt x="1" y="107"/>
                    </a:cubicBezTo>
                    <a:cubicBezTo>
                      <a:pt x="1" y="102"/>
                      <a:pt x="2" y="96"/>
                      <a:pt x="3" y="95"/>
                    </a:cubicBezTo>
                    <a:cubicBezTo>
                      <a:pt x="3" y="93"/>
                      <a:pt x="4" y="92"/>
                      <a:pt x="4" y="91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4" y="87"/>
                      <a:pt x="5" y="84"/>
                      <a:pt x="6" y="80"/>
                    </a:cubicBezTo>
                    <a:cubicBezTo>
                      <a:pt x="7" y="77"/>
                      <a:pt x="9" y="75"/>
                      <a:pt x="9" y="71"/>
                    </a:cubicBezTo>
                    <a:cubicBezTo>
                      <a:pt x="9" y="68"/>
                      <a:pt x="11" y="65"/>
                      <a:pt x="12" y="63"/>
                    </a:cubicBezTo>
                    <a:cubicBezTo>
                      <a:pt x="13" y="62"/>
                      <a:pt x="14" y="61"/>
                      <a:pt x="14" y="60"/>
                    </a:cubicBezTo>
                    <a:cubicBezTo>
                      <a:pt x="15" y="60"/>
                      <a:pt x="15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6" y="56"/>
                      <a:pt x="18" y="55"/>
                      <a:pt x="19" y="53"/>
                    </a:cubicBezTo>
                    <a:cubicBezTo>
                      <a:pt x="21" y="52"/>
                      <a:pt x="22" y="50"/>
                      <a:pt x="22" y="48"/>
                    </a:cubicBezTo>
                    <a:cubicBezTo>
                      <a:pt x="22" y="48"/>
                      <a:pt x="22" y="47"/>
                      <a:pt x="22" y="47"/>
                    </a:cubicBezTo>
                    <a:cubicBezTo>
                      <a:pt x="22" y="45"/>
                      <a:pt x="21" y="44"/>
                      <a:pt x="21" y="43"/>
                    </a:cubicBezTo>
                    <a:cubicBezTo>
                      <a:pt x="21" y="41"/>
                      <a:pt x="22" y="39"/>
                      <a:pt x="24" y="36"/>
                    </a:cubicBezTo>
                    <a:cubicBezTo>
                      <a:pt x="26" y="33"/>
                      <a:pt x="28" y="30"/>
                      <a:pt x="30" y="27"/>
                    </a:cubicBezTo>
                    <a:cubicBezTo>
                      <a:pt x="32" y="24"/>
                      <a:pt x="34" y="20"/>
                      <a:pt x="34" y="17"/>
                    </a:cubicBezTo>
                    <a:cubicBezTo>
                      <a:pt x="34" y="16"/>
                      <a:pt x="34" y="15"/>
                      <a:pt x="33" y="14"/>
                    </a:cubicBezTo>
                    <a:cubicBezTo>
                      <a:pt x="33" y="12"/>
                      <a:pt x="30" y="3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4"/>
                      <a:pt x="32" y="12"/>
                      <a:pt x="32" y="14"/>
                    </a:cubicBezTo>
                    <a:cubicBezTo>
                      <a:pt x="33" y="15"/>
                      <a:pt x="33" y="16"/>
                      <a:pt x="33" y="17"/>
                    </a:cubicBezTo>
                    <a:cubicBezTo>
                      <a:pt x="33" y="20"/>
                      <a:pt x="31" y="23"/>
                      <a:pt x="29" y="27"/>
                    </a:cubicBezTo>
                    <a:cubicBezTo>
                      <a:pt x="27" y="30"/>
                      <a:pt x="26" y="33"/>
                      <a:pt x="24" y="35"/>
                    </a:cubicBezTo>
                    <a:cubicBezTo>
                      <a:pt x="21" y="38"/>
                      <a:pt x="20" y="41"/>
                      <a:pt x="20" y="43"/>
                    </a:cubicBezTo>
                    <a:cubicBezTo>
                      <a:pt x="20" y="44"/>
                      <a:pt x="21" y="46"/>
                      <a:pt x="21" y="47"/>
                    </a:cubicBezTo>
                    <a:cubicBezTo>
                      <a:pt x="21" y="47"/>
                      <a:pt x="21" y="48"/>
                      <a:pt x="21" y="48"/>
                    </a:cubicBezTo>
                    <a:cubicBezTo>
                      <a:pt x="21" y="50"/>
                      <a:pt x="20" y="51"/>
                      <a:pt x="19" y="52"/>
                    </a:cubicBezTo>
                    <a:cubicBezTo>
                      <a:pt x="17" y="54"/>
                      <a:pt x="16" y="55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4" y="59"/>
                      <a:pt x="13" y="59"/>
                    </a:cubicBezTo>
                    <a:cubicBezTo>
                      <a:pt x="12" y="62"/>
                      <a:pt x="8" y="67"/>
                      <a:pt x="8" y="71"/>
                    </a:cubicBezTo>
                    <a:cubicBezTo>
                      <a:pt x="8" y="74"/>
                      <a:pt x="6" y="76"/>
                      <a:pt x="5" y="80"/>
                    </a:cubicBezTo>
                    <a:cubicBezTo>
                      <a:pt x="4" y="83"/>
                      <a:pt x="3" y="87"/>
                      <a:pt x="3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3" y="92"/>
                      <a:pt x="2" y="93"/>
                      <a:pt x="2" y="94"/>
                    </a:cubicBezTo>
                    <a:cubicBezTo>
                      <a:pt x="1" y="96"/>
                      <a:pt x="0" y="102"/>
                      <a:pt x="0" y="107"/>
                    </a:cubicBezTo>
                    <a:cubicBezTo>
                      <a:pt x="0" y="109"/>
                      <a:pt x="0" y="111"/>
                      <a:pt x="1" y="113"/>
                    </a:cubicBezTo>
                    <a:cubicBezTo>
                      <a:pt x="2" y="115"/>
                      <a:pt x="3" y="117"/>
                      <a:pt x="5" y="117"/>
                    </a:cubicBezTo>
                    <a:cubicBezTo>
                      <a:pt x="6" y="118"/>
                      <a:pt x="6" y="119"/>
                      <a:pt x="6" y="120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7" y="127"/>
                      <a:pt x="9" y="130"/>
                      <a:pt x="11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30"/>
                      <a:pt x="12" y="13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7" name="Freeform 275">
                <a:extLst>
                  <a:ext uri="{FF2B5EF4-FFF2-40B4-BE49-F238E27FC236}">
                    <a16:creationId xmlns:a16="http://schemas.microsoft.com/office/drawing/2014/main" id="{719AED72-1842-41E0-8E77-063F30805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006"/>
                <a:ext cx="93" cy="155"/>
              </a:xfrm>
              <a:custGeom>
                <a:avLst/>
                <a:gdLst>
                  <a:gd name="T0" fmla="*/ 262 w 54"/>
                  <a:gd name="T1" fmla="*/ 520 h 84"/>
                  <a:gd name="T2" fmla="*/ 241 w 54"/>
                  <a:gd name="T3" fmla="*/ 496 h 84"/>
                  <a:gd name="T4" fmla="*/ 255 w 54"/>
                  <a:gd name="T5" fmla="*/ 439 h 84"/>
                  <a:gd name="T6" fmla="*/ 250 w 54"/>
                  <a:gd name="T7" fmla="*/ 408 h 84"/>
                  <a:gd name="T8" fmla="*/ 250 w 54"/>
                  <a:gd name="T9" fmla="*/ 402 h 84"/>
                  <a:gd name="T10" fmla="*/ 231 w 54"/>
                  <a:gd name="T11" fmla="*/ 395 h 84"/>
                  <a:gd name="T12" fmla="*/ 231 w 54"/>
                  <a:gd name="T13" fmla="*/ 395 h 84"/>
                  <a:gd name="T14" fmla="*/ 219 w 54"/>
                  <a:gd name="T15" fmla="*/ 402 h 84"/>
                  <a:gd name="T16" fmla="*/ 198 w 54"/>
                  <a:gd name="T17" fmla="*/ 378 h 84"/>
                  <a:gd name="T18" fmla="*/ 193 w 54"/>
                  <a:gd name="T19" fmla="*/ 327 h 84"/>
                  <a:gd name="T20" fmla="*/ 122 w 54"/>
                  <a:gd name="T21" fmla="*/ 157 h 84"/>
                  <a:gd name="T22" fmla="*/ 122 w 54"/>
                  <a:gd name="T23" fmla="*/ 157 h 84"/>
                  <a:gd name="T24" fmla="*/ 127 w 54"/>
                  <a:gd name="T25" fmla="*/ 101 h 84"/>
                  <a:gd name="T26" fmla="*/ 112 w 54"/>
                  <a:gd name="T27" fmla="*/ 68 h 84"/>
                  <a:gd name="T28" fmla="*/ 83 w 54"/>
                  <a:gd name="T29" fmla="*/ 0 h 84"/>
                  <a:gd name="T30" fmla="*/ 62 w 54"/>
                  <a:gd name="T31" fmla="*/ 24 h 84"/>
                  <a:gd name="T32" fmla="*/ 29 w 54"/>
                  <a:gd name="T33" fmla="*/ 120 h 84"/>
                  <a:gd name="T34" fmla="*/ 21 w 54"/>
                  <a:gd name="T35" fmla="*/ 177 h 84"/>
                  <a:gd name="T36" fmla="*/ 16 w 54"/>
                  <a:gd name="T37" fmla="*/ 214 h 84"/>
                  <a:gd name="T38" fmla="*/ 5 w 54"/>
                  <a:gd name="T39" fmla="*/ 303 h 84"/>
                  <a:gd name="T40" fmla="*/ 41 w 54"/>
                  <a:gd name="T41" fmla="*/ 364 h 84"/>
                  <a:gd name="T42" fmla="*/ 41 w 54"/>
                  <a:gd name="T43" fmla="*/ 386 h 84"/>
                  <a:gd name="T44" fmla="*/ 83 w 54"/>
                  <a:gd name="T45" fmla="*/ 439 h 84"/>
                  <a:gd name="T46" fmla="*/ 98 w 54"/>
                  <a:gd name="T47" fmla="*/ 447 h 84"/>
                  <a:gd name="T48" fmla="*/ 98 w 54"/>
                  <a:gd name="T49" fmla="*/ 447 h 84"/>
                  <a:gd name="T50" fmla="*/ 98 w 54"/>
                  <a:gd name="T51" fmla="*/ 447 h 84"/>
                  <a:gd name="T52" fmla="*/ 98 w 54"/>
                  <a:gd name="T53" fmla="*/ 447 h 84"/>
                  <a:gd name="T54" fmla="*/ 62 w 54"/>
                  <a:gd name="T55" fmla="*/ 439 h 84"/>
                  <a:gd name="T56" fmla="*/ 41 w 54"/>
                  <a:gd name="T57" fmla="*/ 432 h 84"/>
                  <a:gd name="T58" fmla="*/ 57 w 54"/>
                  <a:gd name="T59" fmla="*/ 447 h 84"/>
                  <a:gd name="T60" fmla="*/ 98 w 54"/>
                  <a:gd name="T61" fmla="*/ 452 h 84"/>
                  <a:gd name="T62" fmla="*/ 98 w 54"/>
                  <a:gd name="T63" fmla="*/ 447 h 84"/>
                  <a:gd name="T64" fmla="*/ 48 w 54"/>
                  <a:gd name="T65" fmla="*/ 386 h 84"/>
                  <a:gd name="T66" fmla="*/ 48 w 54"/>
                  <a:gd name="T67" fmla="*/ 386 h 84"/>
                  <a:gd name="T68" fmla="*/ 48 w 54"/>
                  <a:gd name="T69" fmla="*/ 364 h 84"/>
                  <a:gd name="T70" fmla="*/ 5 w 54"/>
                  <a:gd name="T71" fmla="*/ 303 h 84"/>
                  <a:gd name="T72" fmla="*/ 21 w 54"/>
                  <a:gd name="T73" fmla="*/ 214 h 84"/>
                  <a:gd name="T74" fmla="*/ 28 w 54"/>
                  <a:gd name="T75" fmla="*/ 177 h 84"/>
                  <a:gd name="T76" fmla="*/ 36 w 54"/>
                  <a:gd name="T77" fmla="*/ 120 h 84"/>
                  <a:gd name="T78" fmla="*/ 65 w 54"/>
                  <a:gd name="T79" fmla="*/ 24 h 84"/>
                  <a:gd name="T80" fmla="*/ 83 w 54"/>
                  <a:gd name="T81" fmla="*/ 0 h 84"/>
                  <a:gd name="T82" fmla="*/ 107 w 54"/>
                  <a:gd name="T83" fmla="*/ 76 h 84"/>
                  <a:gd name="T84" fmla="*/ 122 w 54"/>
                  <a:gd name="T85" fmla="*/ 101 h 84"/>
                  <a:gd name="T86" fmla="*/ 119 w 54"/>
                  <a:gd name="T87" fmla="*/ 157 h 84"/>
                  <a:gd name="T88" fmla="*/ 164 w 54"/>
                  <a:gd name="T89" fmla="*/ 258 h 84"/>
                  <a:gd name="T90" fmla="*/ 189 w 54"/>
                  <a:gd name="T91" fmla="*/ 341 h 84"/>
                  <a:gd name="T92" fmla="*/ 214 w 54"/>
                  <a:gd name="T93" fmla="*/ 402 h 84"/>
                  <a:gd name="T94" fmla="*/ 231 w 54"/>
                  <a:gd name="T95" fmla="*/ 402 h 84"/>
                  <a:gd name="T96" fmla="*/ 246 w 54"/>
                  <a:gd name="T97" fmla="*/ 408 h 84"/>
                  <a:gd name="T98" fmla="*/ 246 w 54"/>
                  <a:gd name="T99" fmla="*/ 408 h 84"/>
                  <a:gd name="T100" fmla="*/ 250 w 54"/>
                  <a:gd name="T101" fmla="*/ 439 h 84"/>
                  <a:gd name="T102" fmla="*/ 234 w 54"/>
                  <a:gd name="T103" fmla="*/ 496 h 84"/>
                  <a:gd name="T104" fmla="*/ 262 w 54"/>
                  <a:gd name="T105" fmla="*/ 528 h 84"/>
                  <a:gd name="T106" fmla="*/ 276 w 54"/>
                  <a:gd name="T107" fmla="*/ 520 h 8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4" h="84">
                    <a:moveTo>
                      <a:pt x="54" y="82"/>
                    </a:moveTo>
                    <a:cubicBezTo>
                      <a:pt x="52" y="83"/>
                      <a:pt x="52" y="83"/>
                      <a:pt x="51" y="83"/>
                    </a:cubicBezTo>
                    <a:cubicBezTo>
                      <a:pt x="49" y="83"/>
                      <a:pt x="49" y="82"/>
                      <a:pt x="48" y="82"/>
                    </a:cubicBezTo>
                    <a:cubicBezTo>
                      <a:pt x="48" y="81"/>
                      <a:pt x="47" y="80"/>
                      <a:pt x="47" y="79"/>
                    </a:cubicBezTo>
                    <a:cubicBezTo>
                      <a:pt x="47" y="78"/>
                      <a:pt x="48" y="76"/>
                      <a:pt x="48" y="75"/>
                    </a:cubicBezTo>
                    <a:cubicBezTo>
                      <a:pt x="49" y="73"/>
                      <a:pt x="50" y="72"/>
                      <a:pt x="50" y="70"/>
                    </a:cubicBezTo>
                    <a:cubicBezTo>
                      <a:pt x="50" y="68"/>
                      <a:pt x="49" y="66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4"/>
                      <a:pt x="48" y="64"/>
                      <a:pt x="48" y="64"/>
                    </a:cubicBezTo>
                    <a:cubicBezTo>
                      <a:pt x="47" y="63"/>
                      <a:pt x="47" y="63"/>
                      <a:pt x="45" y="63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0" y="63"/>
                      <a:pt x="39" y="62"/>
                      <a:pt x="39" y="60"/>
                    </a:cubicBezTo>
                    <a:cubicBezTo>
                      <a:pt x="38" y="58"/>
                      <a:pt x="38" y="56"/>
                      <a:pt x="38" y="54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49"/>
                      <a:pt x="36" y="43"/>
                      <a:pt x="33" y="40"/>
                    </a:cubicBezTo>
                    <a:cubicBezTo>
                      <a:pt x="28" y="37"/>
                      <a:pt x="25" y="31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8"/>
                      <a:pt x="25" y="17"/>
                      <a:pt x="25" y="16"/>
                    </a:cubicBezTo>
                    <a:cubicBezTo>
                      <a:pt x="25" y="15"/>
                      <a:pt x="24" y="14"/>
                      <a:pt x="24" y="13"/>
                    </a:cubicBezTo>
                    <a:cubicBezTo>
                      <a:pt x="24" y="12"/>
                      <a:pt x="23" y="11"/>
                      <a:pt x="22" y="11"/>
                    </a:cubicBezTo>
                    <a:cubicBezTo>
                      <a:pt x="18" y="9"/>
                      <a:pt x="17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3" y="2"/>
                      <a:pt x="12" y="4"/>
                    </a:cubicBezTo>
                    <a:cubicBezTo>
                      <a:pt x="11" y="5"/>
                      <a:pt x="9" y="7"/>
                      <a:pt x="9" y="9"/>
                    </a:cubicBezTo>
                    <a:cubicBezTo>
                      <a:pt x="9" y="13"/>
                      <a:pt x="7" y="15"/>
                      <a:pt x="6" y="19"/>
                    </a:cubicBezTo>
                    <a:cubicBezTo>
                      <a:pt x="5" y="22"/>
                      <a:pt x="4" y="25"/>
                      <a:pt x="4" y="27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1"/>
                      <a:pt x="4" y="32"/>
                      <a:pt x="3" y="34"/>
                    </a:cubicBezTo>
                    <a:cubicBezTo>
                      <a:pt x="2" y="36"/>
                      <a:pt x="0" y="41"/>
                      <a:pt x="0" y="45"/>
                    </a:cubicBezTo>
                    <a:cubicBezTo>
                      <a:pt x="0" y="46"/>
                      <a:pt x="0" y="47"/>
                      <a:pt x="1" y="48"/>
                    </a:cubicBezTo>
                    <a:cubicBezTo>
                      <a:pt x="2" y="51"/>
                      <a:pt x="4" y="53"/>
                      <a:pt x="5" y="54"/>
                    </a:cubicBezTo>
                    <a:cubicBezTo>
                      <a:pt x="7" y="56"/>
                      <a:pt x="8" y="57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4"/>
                      <a:pt x="12" y="67"/>
                      <a:pt x="16" y="70"/>
                    </a:cubicBezTo>
                    <a:cubicBezTo>
                      <a:pt x="17" y="71"/>
                      <a:pt x="19" y="72"/>
                      <a:pt x="19" y="72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8" y="71"/>
                      <a:pt x="17" y="71"/>
                    </a:cubicBezTo>
                    <a:cubicBezTo>
                      <a:pt x="16" y="71"/>
                      <a:pt x="14" y="71"/>
                      <a:pt x="12" y="70"/>
                    </a:cubicBezTo>
                    <a:cubicBezTo>
                      <a:pt x="11" y="69"/>
                      <a:pt x="10" y="69"/>
                      <a:pt x="9" y="68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9" y="70"/>
                      <a:pt x="10" y="70"/>
                      <a:pt x="11" y="71"/>
                    </a:cubicBezTo>
                    <a:cubicBezTo>
                      <a:pt x="14" y="72"/>
                      <a:pt x="16" y="72"/>
                      <a:pt x="17" y="72"/>
                    </a:cubicBezTo>
                    <a:cubicBezTo>
                      <a:pt x="18" y="72"/>
                      <a:pt x="19" y="72"/>
                      <a:pt x="19" y="72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7" y="70"/>
                      <a:pt x="16" y="69"/>
                    </a:cubicBezTo>
                    <a:cubicBezTo>
                      <a:pt x="12" y="67"/>
                      <a:pt x="9" y="64"/>
                      <a:pt x="9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6"/>
                      <a:pt x="8" y="55"/>
                      <a:pt x="6" y="53"/>
                    </a:cubicBezTo>
                    <a:cubicBezTo>
                      <a:pt x="5" y="52"/>
                      <a:pt x="3" y="50"/>
                      <a:pt x="1" y="48"/>
                    </a:cubicBezTo>
                    <a:cubicBezTo>
                      <a:pt x="1" y="47"/>
                      <a:pt x="1" y="46"/>
                      <a:pt x="1" y="45"/>
                    </a:cubicBezTo>
                    <a:cubicBezTo>
                      <a:pt x="1" y="42"/>
                      <a:pt x="3" y="36"/>
                      <a:pt x="4" y="34"/>
                    </a:cubicBezTo>
                    <a:cubicBezTo>
                      <a:pt x="5" y="33"/>
                      <a:pt x="5" y="31"/>
                      <a:pt x="5" y="29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5"/>
                      <a:pt x="6" y="22"/>
                      <a:pt x="7" y="19"/>
                    </a:cubicBezTo>
                    <a:cubicBezTo>
                      <a:pt x="8" y="16"/>
                      <a:pt x="10" y="13"/>
                      <a:pt x="10" y="9"/>
                    </a:cubicBezTo>
                    <a:cubicBezTo>
                      <a:pt x="10" y="8"/>
                      <a:pt x="11" y="6"/>
                      <a:pt x="13" y="4"/>
                    </a:cubicBezTo>
                    <a:cubicBezTo>
                      <a:pt x="14" y="3"/>
                      <a:pt x="15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3"/>
                      <a:pt x="17" y="9"/>
                      <a:pt x="21" y="12"/>
                    </a:cubicBezTo>
                    <a:cubicBezTo>
                      <a:pt x="22" y="12"/>
                      <a:pt x="23" y="12"/>
                      <a:pt x="23" y="13"/>
                    </a:cubicBezTo>
                    <a:cubicBezTo>
                      <a:pt x="23" y="14"/>
                      <a:pt x="24" y="15"/>
                      <a:pt x="24" y="16"/>
                    </a:cubicBezTo>
                    <a:cubicBezTo>
                      <a:pt x="24" y="17"/>
                      <a:pt x="24" y="18"/>
                      <a:pt x="23" y="19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32"/>
                      <a:pt x="27" y="37"/>
                      <a:pt x="32" y="41"/>
                    </a:cubicBezTo>
                    <a:cubicBezTo>
                      <a:pt x="35" y="43"/>
                      <a:pt x="37" y="49"/>
                      <a:pt x="37" y="52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6"/>
                      <a:pt x="37" y="58"/>
                      <a:pt x="38" y="60"/>
                    </a:cubicBezTo>
                    <a:cubicBezTo>
                      <a:pt x="38" y="62"/>
                      <a:pt x="40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7" y="64"/>
                      <a:pt x="48" y="64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7"/>
                      <a:pt x="49" y="68"/>
                      <a:pt x="49" y="70"/>
                    </a:cubicBezTo>
                    <a:cubicBezTo>
                      <a:pt x="49" y="71"/>
                      <a:pt x="49" y="73"/>
                      <a:pt x="48" y="75"/>
                    </a:cubicBezTo>
                    <a:cubicBezTo>
                      <a:pt x="47" y="76"/>
                      <a:pt x="46" y="78"/>
                      <a:pt x="46" y="79"/>
                    </a:cubicBezTo>
                    <a:cubicBezTo>
                      <a:pt x="46" y="80"/>
                      <a:pt x="47" y="82"/>
                      <a:pt x="47" y="82"/>
                    </a:cubicBezTo>
                    <a:cubicBezTo>
                      <a:pt x="48" y="83"/>
                      <a:pt x="49" y="84"/>
                      <a:pt x="51" y="84"/>
                    </a:cubicBezTo>
                    <a:cubicBezTo>
                      <a:pt x="52" y="84"/>
                      <a:pt x="53" y="84"/>
                      <a:pt x="54" y="83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4" y="82"/>
                      <a:pt x="54" y="82"/>
                      <a:pt x="54" y="8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8" name="Freeform 276">
                <a:extLst>
                  <a:ext uri="{FF2B5EF4-FFF2-40B4-BE49-F238E27FC236}">
                    <a16:creationId xmlns:a16="http://schemas.microsoft.com/office/drawing/2014/main" id="{21BFBE73-7B31-47AF-ADC5-F7E73C1D8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577"/>
                <a:ext cx="157" cy="204"/>
              </a:xfrm>
              <a:custGeom>
                <a:avLst/>
                <a:gdLst>
                  <a:gd name="T0" fmla="*/ 5 w 91"/>
                  <a:gd name="T1" fmla="*/ 689 h 111"/>
                  <a:gd name="T2" fmla="*/ 431 w 91"/>
                  <a:gd name="T3" fmla="*/ 162 h 111"/>
                  <a:gd name="T4" fmla="*/ 418 w 91"/>
                  <a:gd name="T5" fmla="*/ 0 h 111"/>
                  <a:gd name="T6" fmla="*/ 48 w 91"/>
                  <a:gd name="T7" fmla="*/ 169 h 111"/>
                  <a:gd name="T8" fmla="*/ 5 w 91"/>
                  <a:gd name="T9" fmla="*/ 105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111">
                    <a:moveTo>
                      <a:pt x="1" y="111"/>
                    </a:moveTo>
                    <a:cubicBezTo>
                      <a:pt x="0" y="83"/>
                      <a:pt x="1" y="42"/>
                      <a:pt x="84" y="26"/>
                    </a:cubicBezTo>
                    <a:cubicBezTo>
                      <a:pt x="91" y="25"/>
                      <a:pt x="88" y="0"/>
                      <a:pt x="81" y="0"/>
                    </a:cubicBezTo>
                    <a:cubicBezTo>
                      <a:pt x="75" y="0"/>
                      <a:pt x="29" y="9"/>
                      <a:pt x="9" y="27"/>
                    </a:cubicBezTo>
                    <a:cubicBezTo>
                      <a:pt x="3" y="31"/>
                      <a:pt x="1" y="19"/>
                      <a:pt x="1" y="17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9" name="Freeform 277">
                <a:extLst>
                  <a:ext uri="{FF2B5EF4-FFF2-40B4-BE49-F238E27FC236}">
                    <a16:creationId xmlns:a16="http://schemas.microsoft.com/office/drawing/2014/main" id="{E3BAE466-E0EE-492D-B2A3-2270809C0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575"/>
                <a:ext cx="154" cy="210"/>
              </a:xfrm>
              <a:custGeom>
                <a:avLst/>
                <a:gdLst>
                  <a:gd name="T0" fmla="*/ 9 w 89"/>
                  <a:gd name="T1" fmla="*/ 698 h 114"/>
                  <a:gd name="T2" fmla="*/ 9 w 89"/>
                  <a:gd name="T3" fmla="*/ 652 h 114"/>
                  <a:gd name="T4" fmla="*/ 78 w 89"/>
                  <a:gd name="T5" fmla="*/ 379 h 114"/>
                  <a:gd name="T6" fmla="*/ 434 w 89"/>
                  <a:gd name="T7" fmla="*/ 177 h 114"/>
                  <a:gd name="T8" fmla="*/ 434 w 89"/>
                  <a:gd name="T9" fmla="*/ 177 h 114"/>
                  <a:gd name="T10" fmla="*/ 452 w 89"/>
                  <a:gd name="T11" fmla="*/ 169 h 114"/>
                  <a:gd name="T12" fmla="*/ 460 w 89"/>
                  <a:gd name="T13" fmla="*/ 112 h 114"/>
                  <a:gd name="T14" fmla="*/ 452 w 89"/>
                  <a:gd name="T15" fmla="*/ 44 h 114"/>
                  <a:gd name="T16" fmla="*/ 440 w 89"/>
                  <a:gd name="T17" fmla="*/ 13 h 114"/>
                  <a:gd name="T18" fmla="*/ 419 w 89"/>
                  <a:gd name="T19" fmla="*/ 0 h 114"/>
                  <a:gd name="T20" fmla="*/ 362 w 89"/>
                  <a:gd name="T21" fmla="*/ 13 h 114"/>
                  <a:gd name="T22" fmla="*/ 42 w 89"/>
                  <a:gd name="T23" fmla="*/ 169 h 114"/>
                  <a:gd name="T24" fmla="*/ 48 w 89"/>
                  <a:gd name="T25" fmla="*/ 177 h 114"/>
                  <a:gd name="T26" fmla="*/ 42 w 89"/>
                  <a:gd name="T27" fmla="*/ 169 h 114"/>
                  <a:gd name="T28" fmla="*/ 29 w 89"/>
                  <a:gd name="T29" fmla="*/ 177 h 114"/>
                  <a:gd name="T30" fmla="*/ 21 w 89"/>
                  <a:gd name="T31" fmla="*/ 169 h 114"/>
                  <a:gd name="T32" fmla="*/ 9 w 89"/>
                  <a:gd name="T33" fmla="*/ 140 h 114"/>
                  <a:gd name="T34" fmla="*/ 9 w 89"/>
                  <a:gd name="T35" fmla="*/ 112 h 114"/>
                  <a:gd name="T36" fmla="*/ 5 w 89"/>
                  <a:gd name="T37" fmla="*/ 105 h 114"/>
                  <a:gd name="T38" fmla="*/ 0 w 89"/>
                  <a:gd name="T39" fmla="*/ 112 h 114"/>
                  <a:gd name="T40" fmla="*/ 5 w 89"/>
                  <a:gd name="T41" fmla="*/ 149 h 114"/>
                  <a:gd name="T42" fmla="*/ 16 w 89"/>
                  <a:gd name="T43" fmla="*/ 177 h 114"/>
                  <a:gd name="T44" fmla="*/ 29 w 89"/>
                  <a:gd name="T45" fmla="*/ 186 h 114"/>
                  <a:gd name="T46" fmla="*/ 50 w 89"/>
                  <a:gd name="T47" fmla="*/ 177 h 114"/>
                  <a:gd name="T48" fmla="*/ 50 w 89"/>
                  <a:gd name="T49" fmla="*/ 177 h 114"/>
                  <a:gd name="T50" fmla="*/ 263 w 89"/>
                  <a:gd name="T51" fmla="*/ 57 h 114"/>
                  <a:gd name="T52" fmla="*/ 362 w 89"/>
                  <a:gd name="T53" fmla="*/ 24 h 114"/>
                  <a:gd name="T54" fmla="*/ 419 w 89"/>
                  <a:gd name="T55" fmla="*/ 13 h 114"/>
                  <a:gd name="T56" fmla="*/ 431 w 89"/>
                  <a:gd name="T57" fmla="*/ 24 h 114"/>
                  <a:gd name="T58" fmla="*/ 452 w 89"/>
                  <a:gd name="T59" fmla="*/ 112 h 114"/>
                  <a:gd name="T60" fmla="*/ 446 w 89"/>
                  <a:gd name="T61" fmla="*/ 149 h 114"/>
                  <a:gd name="T62" fmla="*/ 440 w 89"/>
                  <a:gd name="T63" fmla="*/ 162 h 114"/>
                  <a:gd name="T64" fmla="*/ 434 w 89"/>
                  <a:gd name="T65" fmla="*/ 162 h 114"/>
                  <a:gd name="T66" fmla="*/ 434 w 89"/>
                  <a:gd name="T67" fmla="*/ 162 h 114"/>
                  <a:gd name="T68" fmla="*/ 73 w 89"/>
                  <a:gd name="T69" fmla="*/ 376 h 114"/>
                  <a:gd name="T70" fmla="*/ 0 w 89"/>
                  <a:gd name="T71" fmla="*/ 652 h 114"/>
                  <a:gd name="T72" fmla="*/ 0 w 89"/>
                  <a:gd name="T73" fmla="*/ 706 h 114"/>
                  <a:gd name="T74" fmla="*/ 5 w 89"/>
                  <a:gd name="T75" fmla="*/ 706 h 114"/>
                  <a:gd name="T76" fmla="*/ 9 w 89"/>
                  <a:gd name="T77" fmla="*/ 698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9" h="114">
                    <a:moveTo>
                      <a:pt x="2" y="112"/>
                    </a:moveTo>
                    <a:cubicBezTo>
                      <a:pt x="2" y="110"/>
                      <a:pt x="2" y="107"/>
                      <a:pt x="2" y="104"/>
                    </a:cubicBezTo>
                    <a:cubicBezTo>
                      <a:pt x="2" y="90"/>
                      <a:pt x="4" y="75"/>
                      <a:pt x="15" y="61"/>
                    </a:cubicBezTo>
                    <a:cubicBezTo>
                      <a:pt x="27" y="48"/>
                      <a:pt x="47" y="35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5" y="28"/>
                      <a:pt x="86" y="28"/>
                      <a:pt x="87" y="27"/>
                    </a:cubicBezTo>
                    <a:cubicBezTo>
                      <a:pt x="88" y="25"/>
                      <a:pt x="89" y="22"/>
                      <a:pt x="89" y="18"/>
                    </a:cubicBezTo>
                    <a:cubicBezTo>
                      <a:pt x="89" y="14"/>
                      <a:pt x="88" y="10"/>
                      <a:pt x="87" y="7"/>
                    </a:cubicBezTo>
                    <a:cubicBezTo>
                      <a:pt x="86" y="5"/>
                      <a:pt x="86" y="4"/>
                      <a:pt x="85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79" y="0"/>
                      <a:pt x="75" y="1"/>
                      <a:pt x="70" y="2"/>
                    </a:cubicBezTo>
                    <a:cubicBezTo>
                      <a:pt x="53" y="5"/>
                      <a:pt x="24" y="13"/>
                      <a:pt x="8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7" y="28"/>
                      <a:pt x="6" y="28"/>
                    </a:cubicBezTo>
                    <a:cubicBezTo>
                      <a:pt x="6" y="28"/>
                      <a:pt x="5" y="27"/>
                      <a:pt x="4" y="27"/>
                    </a:cubicBezTo>
                    <a:cubicBezTo>
                      <a:pt x="3" y="26"/>
                      <a:pt x="3" y="24"/>
                      <a:pt x="2" y="22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2" y="18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9"/>
                      <a:pt x="0" y="22"/>
                      <a:pt x="1" y="24"/>
                    </a:cubicBezTo>
                    <a:cubicBezTo>
                      <a:pt x="1" y="26"/>
                      <a:pt x="2" y="27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8" y="29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20" y="20"/>
                      <a:pt x="36" y="13"/>
                      <a:pt x="51" y="9"/>
                    </a:cubicBezTo>
                    <a:cubicBezTo>
                      <a:pt x="58" y="7"/>
                      <a:pt x="65" y="5"/>
                      <a:pt x="70" y="4"/>
                    </a:cubicBezTo>
                    <a:cubicBezTo>
                      <a:pt x="76" y="3"/>
                      <a:pt x="80" y="2"/>
                      <a:pt x="81" y="2"/>
                    </a:cubicBezTo>
                    <a:cubicBezTo>
                      <a:pt x="82" y="2"/>
                      <a:pt x="82" y="3"/>
                      <a:pt x="83" y="4"/>
                    </a:cubicBezTo>
                    <a:cubicBezTo>
                      <a:pt x="85" y="6"/>
                      <a:pt x="87" y="13"/>
                      <a:pt x="87" y="18"/>
                    </a:cubicBezTo>
                    <a:cubicBezTo>
                      <a:pt x="87" y="21"/>
                      <a:pt x="87" y="23"/>
                      <a:pt x="86" y="24"/>
                    </a:cubicBezTo>
                    <a:cubicBezTo>
                      <a:pt x="86" y="25"/>
                      <a:pt x="85" y="25"/>
                      <a:pt x="85" y="26"/>
                    </a:cubicBezTo>
                    <a:cubicBezTo>
                      <a:pt x="85" y="26"/>
                      <a:pt x="84" y="26"/>
                      <a:pt x="84" y="26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47" y="34"/>
                      <a:pt x="26" y="46"/>
                      <a:pt x="14" y="60"/>
                    </a:cubicBezTo>
                    <a:cubicBezTo>
                      <a:pt x="2" y="74"/>
                      <a:pt x="0" y="90"/>
                      <a:pt x="0" y="104"/>
                    </a:cubicBezTo>
                    <a:cubicBezTo>
                      <a:pt x="0" y="107"/>
                      <a:pt x="0" y="110"/>
                      <a:pt x="0" y="113"/>
                    </a:cubicBezTo>
                    <a:cubicBezTo>
                      <a:pt x="0" y="113"/>
                      <a:pt x="1" y="114"/>
                      <a:pt x="1" y="113"/>
                    </a:cubicBezTo>
                    <a:cubicBezTo>
                      <a:pt x="2" y="113"/>
                      <a:pt x="2" y="113"/>
                      <a:pt x="2" y="11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0" name="Freeform 278">
                <a:extLst>
                  <a:ext uri="{FF2B5EF4-FFF2-40B4-BE49-F238E27FC236}">
                    <a16:creationId xmlns:a16="http://schemas.microsoft.com/office/drawing/2014/main" id="{2E9A5B3B-8C75-4790-930A-8048D151A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314"/>
                <a:ext cx="300" cy="307"/>
              </a:xfrm>
              <a:custGeom>
                <a:avLst/>
                <a:gdLst>
                  <a:gd name="T0" fmla="*/ 9 w 174"/>
                  <a:gd name="T1" fmla="*/ 1007 h 167"/>
                  <a:gd name="T2" fmla="*/ 431 w 174"/>
                  <a:gd name="T3" fmla="*/ 638 h 167"/>
                  <a:gd name="T4" fmla="*/ 431 w 174"/>
                  <a:gd name="T5" fmla="*/ 636 h 167"/>
                  <a:gd name="T6" fmla="*/ 431 w 174"/>
                  <a:gd name="T7" fmla="*/ 638 h 167"/>
                  <a:gd name="T8" fmla="*/ 452 w 174"/>
                  <a:gd name="T9" fmla="*/ 638 h 167"/>
                  <a:gd name="T10" fmla="*/ 666 w 174"/>
                  <a:gd name="T11" fmla="*/ 783 h 167"/>
                  <a:gd name="T12" fmla="*/ 779 w 174"/>
                  <a:gd name="T13" fmla="*/ 1024 h 167"/>
                  <a:gd name="T14" fmla="*/ 784 w 174"/>
                  <a:gd name="T15" fmla="*/ 1031 h 167"/>
                  <a:gd name="T16" fmla="*/ 784 w 174"/>
                  <a:gd name="T17" fmla="*/ 1031 h 167"/>
                  <a:gd name="T18" fmla="*/ 793 w 174"/>
                  <a:gd name="T19" fmla="*/ 1037 h 167"/>
                  <a:gd name="T20" fmla="*/ 886 w 174"/>
                  <a:gd name="T21" fmla="*/ 976 h 167"/>
                  <a:gd name="T22" fmla="*/ 891 w 174"/>
                  <a:gd name="T23" fmla="*/ 971 h 167"/>
                  <a:gd name="T24" fmla="*/ 857 w 174"/>
                  <a:gd name="T25" fmla="*/ 882 h 167"/>
                  <a:gd name="T26" fmla="*/ 809 w 174"/>
                  <a:gd name="T27" fmla="*/ 733 h 167"/>
                  <a:gd name="T28" fmla="*/ 748 w 174"/>
                  <a:gd name="T29" fmla="*/ 324 h 167"/>
                  <a:gd name="T30" fmla="*/ 702 w 174"/>
                  <a:gd name="T31" fmla="*/ 0 h 167"/>
                  <a:gd name="T32" fmla="*/ 695 w 174"/>
                  <a:gd name="T33" fmla="*/ 0 h 167"/>
                  <a:gd name="T34" fmla="*/ 693 w 174"/>
                  <a:gd name="T35" fmla="*/ 7 h 167"/>
                  <a:gd name="T36" fmla="*/ 738 w 174"/>
                  <a:gd name="T37" fmla="*/ 327 h 167"/>
                  <a:gd name="T38" fmla="*/ 800 w 174"/>
                  <a:gd name="T39" fmla="*/ 733 h 167"/>
                  <a:gd name="T40" fmla="*/ 845 w 174"/>
                  <a:gd name="T41" fmla="*/ 888 h 167"/>
                  <a:gd name="T42" fmla="*/ 883 w 174"/>
                  <a:gd name="T43" fmla="*/ 971 h 167"/>
                  <a:gd name="T44" fmla="*/ 886 w 174"/>
                  <a:gd name="T45" fmla="*/ 971 h 167"/>
                  <a:gd name="T46" fmla="*/ 886 w 174"/>
                  <a:gd name="T47" fmla="*/ 963 h 167"/>
                  <a:gd name="T48" fmla="*/ 784 w 174"/>
                  <a:gd name="T49" fmla="*/ 1024 h 167"/>
                  <a:gd name="T50" fmla="*/ 791 w 174"/>
                  <a:gd name="T51" fmla="*/ 1031 h 167"/>
                  <a:gd name="T52" fmla="*/ 793 w 174"/>
                  <a:gd name="T53" fmla="*/ 1024 h 167"/>
                  <a:gd name="T54" fmla="*/ 791 w 174"/>
                  <a:gd name="T55" fmla="*/ 1017 h 167"/>
                  <a:gd name="T56" fmla="*/ 784 w 174"/>
                  <a:gd name="T57" fmla="*/ 1024 h 167"/>
                  <a:gd name="T58" fmla="*/ 791 w 174"/>
                  <a:gd name="T59" fmla="*/ 1024 h 167"/>
                  <a:gd name="T60" fmla="*/ 678 w 174"/>
                  <a:gd name="T61" fmla="*/ 778 h 167"/>
                  <a:gd name="T62" fmla="*/ 452 w 174"/>
                  <a:gd name="T63" fmla="*/ 629 h 167"/>
                  <a:gd name="T64" fmla="*/ 431 w 174"/>
                  <a:gd name="T65" fmla="*/ 629 h 167"/>
                  <a:gd name="T66" fmla="*/ 431 w 174"/>
                  <a:gd name="T67" fmla="*/ 629 h 167"/>
                  <a:gd name="T68" fmla="*/ 5 w 174"/>
                  <a:gd name="T69" fmla="*/ 1000 h 167"/>
                  <a:gd name="T70" fmla="*/ 5 w 174"/>
                  <a:gd name="T71" fmla="*/ 1007 h 167"/>
                  <a:gd name="T72" fmla="*/ 9 w 174"/>
                  <a:gd name="T73" fmla="*/ 1007 h 1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4" h="167">
                    <a:moveTo>
                      <a:pt x="2" y="162"/>
                    </a:moveTo>
                    <a:cubicBezTo>
                      <a:pt x="17" y="130"/>
                      <a:pt x="49" y="108"/>
                      <a:pt x="84" y="103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4" y="103"/>
                      <a:pt x="84" y="103"/>
                      <a:pt x="84" y="103"/>
                    </a:cubicBezTo>
                    <a:cubicBezTo>
                      <a:pt x="85" y="103"/>
                      <a:pt x="87" y="103"/>
                      <a:pt x="88" y="103"/>
                    </a:cubicBezTo>
                    <a:cubicBezTo>
                      <a:pt x="104" y="103"/>
                      <a:pt x="119" y="113"/>
                      <a:pt x="130" y="126"/>
                    </a:cubicBezTo>
                    <a:cubicBezTo>
                      <a:pt x="142" y="139"/>
                      <a:pt x="150" y="155"/>
                      <a:pt x="152" y="165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4" y="167"/>
                      <a:pt x="154" y="167"/>
                      <a:pt x="155" y="167"/>
                    </a:cubicBezTo>
                    <a:cubicBezTo>
                      <a:pt x="160" y="163"/>
                      <a:pt x="167" y="160"/>
                      <a:pt x="173" y="157"/>
                    </a:cubicBezTo>
                    <a:cubicBezTo>
                      <a:pt x="174" y="157"/>
                      <a:pt x="174" y="156"/>
                      <a:pt x="174" y="156"/>
                    </a:cubicBezTo>
                    <a:cubicBezTo>
                      <a:pt x="173" y="152"/>
                      <a:pt x="170" y="148"/>
                      <a:pt x="167" y="142"/>
                    </a:cubicBezTo>
                    <a:cubicBezTo>
                      <a:pt x="164" y="136"/>
                      <a:pt x="160" y="128"/>
                      <a:pt x="158" y="118"/>
                    </a:cubicBezTo>
                    <a:cubicBezTo>
                      <a:pt x="153" y="99"/>
                      <a:pt x="149" y="75"/>
                      <a:pt x="146" y="52"/>
                    </a:cubicBezTo>
                    <a:cubicBezTo>
                      <a:pt x="143" y="30"/>
                      <a:pt x="140" y="10"/>
                      <a:pt x="137" y="0"/>
                    </a:cubicBezTo>
                    <a:cubicBezTo>
                      <a:pt x="137" y="0"/>
                      <a:pt x="136" y="0"/>
                      <a:pt x="136" y="0"/>
                    </a:cubicBezTo>
                    <a:cubicBezTo>
                      <a:pt x="135" y="0"/>
                      <a:pt x="135" y="0"/>
                      <a:pt x="135" y="1"/>
                    </a:cubicBezTo>
                    <a:cubicBezTo>
                      <a:pt x="138" y="10"/>
                      <a:pt x="141" y="30"/>
                      <a:pt x="144" y="53"/>
                    </a:cubicBezTo>
                    <a:cubicBezTo>
                      <a:pt x="147" y="75"/>
                      <a:pt x="151" y="99"/>
                      <a:pt x="156" y="118"/>
                    </a:cubicBezTo>
                    <a:cubicBezTo>
                      <a:pt x="158" y="128"/>
                      <a:pt x="162" y="137"/>
                      <a:pt x="165" y="143"/>
                    </a:cubicBezTo>
                    <a:cubicBezTo>
                      <a:pt x="169" y="149"/>
                      <a:pt x="171" y="154"/>
                      <a:pt x="172" y="156"/>
                    </a:cubicBezTo>
                    <a:cubicBezTo>
                      <a:pt x="173" y="156"/>
                      <a:pt x="173" y="156"/>
                      <a:pt x="173" y="156"/>
                    </a:cubicBezTo>
                    <a:cubicBezTo>
                      <a:pt x="173" y="155"/>
                      <a:pt x="173" y="155"/>
                      <a:pt x="173" y="155"/>
                    </a:cubicBezTo>
                    <a:cubicBezTo>
                      <a:pt x="166" y="158"/>
                      <a:pt x="159" y="161"/>
                      <a:pt x="153" y="165"/>
                    </a:cubicBezTo>
                    <a:cubicBezTo>
                      <a:pt x="154" y="166"/>
                      <a:pt x="154" y="166"/>
                      <a:pt x="154" y="166"/>
                    </a:cubicBezTo>
                    <a:cubicBezTo>
                      <a:pt x="155" y="165"/>
                      <a:pt x="155" y="165"/>
                      <a:pt x="155" y="165"/>
                    </a:cubicBezTo>
                    <a:cubicBezTo>
                      <a:pt x="154" y="164"/>
                      <a:pt x="154" y="164"/>
                      <a:pt x="154" y="164"/>
                    </a:cubicBezTo>
                    <a:cubicBezTo>
                      <a:pt x="153" y="165"/>
                      <a:pt x="153" y="165"/>
                      <a:pt x="153" y="165"/>
                    </a:cubicBezTo>
                    <a:cubicBezTo>
                      <a:pt x="154" y="165"/>
                      <a:pt x="154" y="165"/>
                      <a:pt x="154" y="165"/>
                    </a:cubicBezTo>
                    <a:cubicBezTo>
                      <a:pt x="152" y="154"/>
                      <a:pt x="144" y="138"/>
                      <a:pt x="132" y="125"/>
                    </a:cubicBezTo>
                    <a:cubicBezTo>
                      <a:pt x="120" y="112"/>
                      <a:pt x="105" y="101"/>
                      <a:pt x="88" y="101"/>
                    </a:cubicBezTo>
                    <a:cubicBezTo>
                      <a:pt x="87" y="101"/>
                      <a:pt x="85" y="101"/>
                      <a:pt x="84" y="101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48" y="106"/>
                      <a:pt x="16" y="129"/>
                      <a:pt x="1" y="161"/>
                    </a:cubicBezTo>
                    <a:cubicBezTo>
                      <a:pt x="0" y="162"/>
                      <a:pt x="0" y="162"/>
                      <a:pt x="1" y="162"/>
                    </a:cubicBezTo>
                    <a:cubicBezTo>
                      <a:pt x="1" y="163"/>
                      <a:pt x="2" y="162"/>
                      <a:pt x="2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1" name="Freeform 279">
                <a:extLst>
                  <a:ext uri="{FF2B5EF4-FFF2-40B4-BE49-F238E27FC236}">
                    <a16:creationId xmlns:a16="http://schemas.microsoft.com/office/drawing/2014/main" id="{AF320654-0725-491D-BDA3-BED296EB6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439"/>
                <a:ext cx="142" cy="123"/>
              </a:xfrm>
              <a:custGeom>
                <a:avLst/>
                <a:gdLst>
                  <a:gd name="T0" fmla="*/ 405 w 82"/>
                  <a:gd name="T1" fmla="*/ 7 h 67"/>
                  <a:gd name="T2" fmla="*/ 417 w 82"/>
                  <a:gd name="T3" fmla="*/ 81 h 67"/>
                  <a:gd name="T4" fmla="*/ 419 w 82"/>
                  <a:gd name="T5" fmla="*/ 81 h 67"/>
                  <a:gd name="T6" fmla="*/ 417 w 82"/>
                  <a:gd name="T7" fmla="*/ 81 h 67"/>
                  <a:gd name="T8" fmla="*/ 410 w 82"/>
                  <a:gd name="T9" fmla="*/ 94 h 67"/>
                  <a:gd name="T10" fmla="*/ 405 w 82"/>
                  <a:gd name="T11" fmla="*/ 97 h 67"/>
                  <a:gd name="T12" fmla="*/ 5 w 82"/>
                  <a:gd name="T13" fmla="*/ 400 h 67"/>
                  <a:gd name="T14" fmla="*/ 5 w 82"/>
                  <a:gd name="T15" fmla="*/ 408 h 67"/>
                  <a:gd name="T16" fmla="*/ 9 w 82"/>
                  <a:gd name="T17" fmla="*/ 408 h 67"/>
                  <a:gd name="T18" fmla="*/ 405 w 82"/>
                  <a:gd name="T19" fmla="*/ 112 h 67"/>
                  <a:gd name="T20" fmla="*/ 419 w 82"/>
                  <a:gd name="T21" fmla="*/ 105 h 67"/>
                  <a:gd name="T22" fmla="*/ 426 w 82"/>
                  <a:gd name="T23" fmla="*/ 81 h 67"/>
                  <a:gd name="T24" fmla="*/ 426 w 82"/>
                  <a:gd name="T25" fmla="*/ 81 h 67"/>
                  <a:gd name="T26" fmla="*/ 417 w 82"/>
                  <a:gd name="T27" fmla="*/ 7 h 67"/>
                  <a:gd name="T28" fmla="*/ 410 w 82"/>
                  <a:gd name="T29" fmla="*/ 0 h 67"/>
                  <a:gd name="T30" fmla="*/ 405 w 82"/>
                  <a:gd name="T31" fmla="*/ 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2" h="67">
                    <a:moveTo>
                      <a:pt x="78" y="1"/>
                    </a:moveTo>
                    <a:cubicBezTo>
                      <a:pt x="79" y="5"/>
                      <a:pt x="80" y="9"/>
                      <a:pt x="80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4"/>
                      <a:pt x="80" y="15"/>
                      <a:pt x="79" y="15"/>
                    </a:cubicBezTo>
                    <a:cubicBezTo>
                      <a:pt x="79" y="16"/>
                      <a:pt x="78" y="16"/>
                      <a:pt x="78" y="16"/>
                    </a:cubicBezTo>
                    <a:cubicBezTo>
                      <a:pt x="47" y="20"/>
                      <a:pt x="22" y="35"/>
                      <a:pt x="1" y="65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1" y="67"/>
                      <a:pt x="2" y="67"/>
                      <a:pt x="2" y="66"/>
                    </a:cubicBezTo>
                    <a:cubicBezTo>
                      <a:pt x="24" y="37"/>
                      <a:pt x="48" y="22"/>
                      <a:pt x="78" y="18"/>
                    </a:cubicBezTo>
                    <a:cubicBezTo>
                      <a:pt x="79" y="18"/>
                      <a:pt x="80" y="18"/>
                      <a:pt x="81" y="17"/>
                    </a:cubicBezTo>
                    <a:cubicBezTo>
                      <a:pt x="82" y="16"/>
                      <a:pt x="82" y="15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2" y="9"/>
                      <a:pt x="81" y="4"/>
                      <a:pt x="80" y="1"/>
                    </a:cubicBezTo>
                    <a:cubicBezTo>
                      <a:pt x="80" y="0"/>
                      <a:pt x="80" y="0"/>
                      <a:pt x="79" y="0"/>
                    </a:cubicBezTo>
                    <a:cubicBezTo>
                      <a:pt x="79" y="0"/>
                      <a:pt x="78" y="1"/>
                      <a:pt x="78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2" name="Freeform 280">
                <a:extLst>
                  <a:ext uri="{FF2B5EF4-FFF2-40B4-BE49-F238E27FC236}">
                    <a16:creationId xmlns:a16="http://schemas.microsoft.com/office/drawing/2014/main" id="{C206A0C1-4C29-44A4-9E7A-BDA6DAFD0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1437"/>
                <a:ext cx="29" cy="35"/>
              </a:xfrm>
              <a:custGeom>
                <a:avLst/>
                <a:gdLst>
                  <a:gd name="T0" fmla="*/ 0 w 17"/>
                  <a:gd name="T1" fmla="*/ 20 h 19"/>
                  <a:gd name="T2" fmla="*/ 0 w 17"/>
                  <a:gd name="T3" fmla="*/ 24 h 19"/>
                  <a:gd name="T4" fmla="*/ 5 w 17"/>
                  <a:gd name="T5" fmla="*/ 76 h 19"/>
                  <a:gd name="T6" fmla="*/ 9 w 17"/>
                  <a:gd name="T7" fmla="*/ 76 h 19"/>
                  <a:gd name="T8" fmla="*/ 5 w 17"/>
                  <a:gd name="T9" fmla="*/ 76 h 19"/>
                  <a:gd name="T10" fmla="*/ 15 w 17"/>
                  <a:gd name="T11" fmla="*/ 105 h 19"/>
                  <a:gd name="T12" fmla="*/ 34 w 17"/>
                  <a:gd name="T13" fmla="*/ 112 h 19"/>
                  <a:gd name="T14" fmla="*/ 58 w 17"/>
                  <a:gd name="T15" fmla="*/ 118 h 19"/>
                  <a:gd name="T16" fmla="*/ 58 w 17"/>
                  <a:gd name="T17" fmla="*/ 118 h 19"/>
                  <a:gd name="T18" fmla="*/ 65 w 17"/>
                  <a:gd name="T19" fmla="*/ 118 h 19"/>
                  <a:gd name="T20" fmla="*/ 78 w 17"/>
                  <a:gd name="T21" fmla="*/ 105 h 19"/>
                  <a:gd name="T22" fmla="*/ 84 w 17"/>
                  <a:gd name="T23" fmla="*/ 96 h 19"/>
                  <a:gd name="T24" fmla="*/ 84 w 17"/>
                  <a:gd name="T25" fmla="*/ 88 h 19"/>
                  <a:gd name="T26" fmla="*/ 70 w 17"/>
                  <a:gd name="T27" fmla="*/ 7 h 19"/>
                  <a:gd name="T28" fmla="*/ 65 w 17"/>
                  <a:gd name="T29" fmla="*/ 0 h 19"/>
                  <a:gd name="T30" fmla="*/ 58 w 17"/>
                  <a:gd name="T31" fmla="*/ 7 h 19"/>
                  <a:gd name="T32" fmla="*/ 75 w 17"/>
                  <a:gd name="T33" fmla="*/ 88 h 19"/>
                  <a:gd name="T34" fmla="*/ 75 w 17"/>
                  <a:gd name="T35" fmla="*/ 96 h 19"/>
                  <a:gd name="T36" fmla="*/ 75 w 17"/>
                  <a:gd name="T37" fmla="*/ 98 h 19"/>
                  <a:gd name="T38" fmla="*/ 65 w 17"/>
                  <a:gd name="T39" fmla="*/ 105 h 19"/>
                  <a:gd name="T40" fmla="*/ 65 w 17"/>
                  <a:gd name="T41" fmla="*/ 105 h 19"/>
                  <a:gd name="T42" fmla="*/ 58 w 17"/>
                  <a:gd name="T43" fmla="*/ 112 h 19"/>
                  <a:gd name="T44" fmla="*/ 65 w 17"/>
                  <a:gd name="T45" fmla="*/ 105 h 19"/>
                  <a:gd name="T46" fmla="*/ 34 w 17"/>
                  <a:gd name="T47" fmla="*/ 98 h 19"/>
                  <a:gd name="T48" fmla="*/ 26 w 17"/>
                  <a:gd name="T49" fmla="*/ 98 h 19"/>
                  <a:gd name="T50" fmla="*/ 15 w 17"/>
                  <a:gd name="T51" fmla="*/ 76 h 19"/>
                  <a:gd name="T52" fmla="*/ 15 w 17"/>
                  <a:gd name="T53" fmla="*/ 76 h 19"/>
                  <a:gd name="T54" fmla="*/ 9 w 17"/>
                  <a:gd name="T55" fmla="*/ 24 h 19"/>
                  <a:gd name="T56" fmla="*/ 9 w 17"/>
                  <a:gd name="T57" fmla="*/ 20 h 19"/>
                  <a:gd name="T58" fmla="*/ 5 w 17"/>
                  <a:gd name="T59" fmla="*/ 13 h 19"/>
                  <a:gd name="T60" fmla="*/ 0 w 17"/>
                  <a:gd name="T61" fmla="*/ 20 h 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7" h="19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7"/>
                      <a:pt x="0" y="9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5"/>
                      <a:pt x="2" y="16"/>
                      <a:pt x="3" y="17"/>
                    </a:cubicBezTo>
                    <a:cubicBezTo>
                      <a:pt x="5" y="18"/>
                      <a:pt x="6" y="18"/>
                      <a:pt x="7" y="18"/>
                    </a:cubicBezTo>
                    <a:cubicBezTo>
                      <a:pt x="9" y="18"/>
                      <a:pt x="10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9"/>
                      <a:pt x="16" y="18"/>
                      <a:pt x="16" y="17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9"/>
                      <a:pt x="15" y="5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3" y="5"/>
                      <a:pt x="14" y="9"/>
                      <a:pt x="15" y="14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6"/>
                      <a:pt x="15" y="16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7"/>
                      <a:pt x="9" y="16"/>
                      <a:pt x="7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4" y="15"/>
                      <a:pt x="3" y="14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9"/>
                      <a:pt x="2" y="6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3" name="Freeform 281">
                <a:extLst>
                  <a:ext uri="{FF2B5EF4-FFF2-40B4-BE49-F238E27FC236}">
                    <a16:creationId xmlns:a16="http://schemas.microsoft.com/office/drawing/2014/main" id="{E4017FAC-A881-40ED-BE2B-75E3735AF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1323"/>
                <a:ext cx="49" cy="179"/>
              </a:xfrm>
              <a:custGeom>
                <a:avLst/>
                <a:gdLst>
                  <a:gd name="T0" fmla="*/ 49 w 28"/>
                  <a:gd name="T1" fmla="*/ 7 h 97"/>
                  <a:gd name="T2" fmla="*/ 142 w 28"/>
                  <a:gd name="T3" fmla="*/ 579 h 97"/>
                  <a:gd name="T4" fmla="*/ 142 w 28"/>
                  <a:gd name="T5" fmla="*/ 585 h 97"/>
                  <a:gd name="T6" fmla="*/ 142 w 28"/>
                  <a:gd name="T7" fmla="*/ 596 h 97"/>
                  <a:gd name="T8" fmla="*/ 135 w 28"/>
                  <a:gd name="T9" fmla="*/ 596 h 97"/>
                  <a:gd name="T10" fmla="*/ 130 w 28"/>
                  <a:gd name="T11" fmla="*/ 589 h 97"/>
                  <a:gd name="T12" fmla="*/ 123 w 28"/>
                  <a:gd name="T13" fmla="*/ 596 h 97"/>
                  <a:gd name="T14" fmla="*/ 130 w 28"/>
                  <a:gd name="T15" fmla="*/ 596 h 97"/>
                  <a:gd name="T16" fmla="*/ 58 w 28"/>
                  <a:gd name="T17" fmla="*/ 548 h 97"/>
                  <a:gd name="T18" fmla="*/ 58 w 28"/>
                  <a:gd name="T19" fmla="*/ 548 h 97"/>
                  <a:gd name="T20" fmla="*/ 49 w 28"/>
                  <a:gd name="T21" fmla="*/ 535 h 97"/>
                  <a:gd name="T22" fmla="*/ 37 w 28"/>
                  <a:gd name="T23" fmla="*/ 507 h 97"/>
                  <a:gd name="T24" fmla="*/ 21 w 28"/>
                  <a:gd name="T25" fmla="*/ 447 h 97"/>
                  <a:gd name="T26" fmla="*/ 12 w 28"/>
                  <a:gd name="T27" fmla="*/ 395 h 97"/>
                  <a:gd name="T28" fmla="*/ 0 w 28"/>
                  <a:gd name="T29" fmla="*/ 388 h 97"/>
                  <a:gd name="T30" fmla="*/ 0 w 28"/>
                  <a:gd name="T31" fmla="*/ 402 h 97"/>
                  <a:gd name="T32" fmla="*/ 12 w 28"/>
                  <a:gd name="T33" fmla="*/ 447 h 97"/>
                  <a:gd name="T34" fmla="*/ 28 w 28"/>
                  <a:gd name="T35" fmla="*/ 515 h 97"/>
                  <a:gd name="T36" fmla="*/ 44 w 28"/>
                  <a:gd name="T37" fmla="*/ 541 h 97"/>
                  <a:gd name="T38" fmla="*/ 56 w 28"/>
                  <a:gd name="T39" fmla="*/ 559 h 97"/>
                  <a:gd name="T40" fmla="*/ 56 w 28"/>
                  <a:gd name="T41" fmla="*/ 559 h 97"/>
                  <a:gd name="T42" fmla="*/ 123 w 28"/>
                  <a:gd name="T43" fmla="*/ 603 h 97"/>
                  <a:gd name="T44" fmla="*/ 123 w 28"/>
                  <a:gd name="T45" fmla="*/ 603 h 97"/>
                  <a:gd name="T46" fmla="*/ 135 w 28"/>
                  <a:gd name="T47" fmla="*/ 609 h 97"/>
                  <a:gd name="T48" fmla="*/ 151 w 28"/>
                  <a:gd name="T49" fmla="*/ 603 h 97"/>
                  <a:gd name="T50" fmla="*/ 151 w 28"/>
                  <a:gd name="T51" fmla="*/ 585 h 97"/>
                  <a:gd name="T52" fmla="*/ 151 w 28"/>
                  <a:gd name="T53" fmla="*/ 579 h 97"/>
                  <a:gd name="T54" fmla="*/ 58 w 28"/>
                  <a:gd name="T55" fmla="*/ 7 h 97"/>
                  <a:gd name="T56" fmla="*/ 56 w 28"/>
                  <a:gd name="T57" fmla="*/ 0 h 97"/>
                  <a:gd name="T58" fmla="*/ 49 w 28"/>
                  <a:gd name="T59" fmla="*/ 7 h 9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8" h="97">
                    <a:moveTo>
                      <a:pt x="9" y="1"/>
                    </a:moveTo>
                    <a:cubicBezTo>
                      <a:pt x="16" y="24"/>
                      <a:pt x="24" y="72"/>
                      <a:pt x="26" y="92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6" y="94"/>
                      <a:pt x="26" y="94"/>
                      <a:pt x="26" y="95"/>
                    </a:cubicBezTo>
                    <a:cubicBezTo>
                      <a:pt x="26" y="95"/>
                      <a:pt x="26" y="95"/>
                      <a:pt x="25" y="95"/>
                    </a:cubicBezTo>
                    <a:cubicBezTo>
                      <a:pt x="25" y="95"/>
                      <a:pt x="24" y="95"/>
                      <a:pt x="24" y="94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1" y="92"/>
                      <a:pt x="16" y="89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0" y="86"/>
                      <a:pt x="9" y="85"/>
                    </a:cubicBezTo>
                    <a:cubicBezTo>
                      <a:pt x="8" y="84"/>
                      <a:pt x="7" y="82"/>
                      <a:pt x="7" y="81"/>
                    </a:cubicBezTo>
                    <a:cubicBezTo>
                      <a:pt x="5" y="78"/>
                      <a:pt x="5" y="74"/>
                      <a:pt x="4" y="71"/>
                    </a:cubicBezTo>
                    <a:cubicBezTo>
                      <a:pt x="3" y="67"/>
                      <a:pt x="3" y="64"/>
                      <a:pt x="2" y="63"/>
                    </a:cubicBezTo>
                    <a:cubicBezTo>
                      <a:pt x="1" y="62"/>
                      <a:pt x="1" y="62"/>
                      <a:pt x="0" y="62"/>
                    </a:cubicBezTo>
                    <a:cubicBezTo>
                      <a:pt x="0" y="62"/>
                      <a:pt x="0" y="63"/>
                      <a:pt x="0" y="64"/>
                    </a:cubicBezTo>
                    <a:cubicBezTo>
                      <a:pt x="1" y="65"/>
                      <a:pt x="1" y="68"/>
                      <a:pt x="2" y="71"/>
                    </a:cubicBezTo>
                    <a:cubicBezTo>
                      <a:pt x="3" y="74"/>
                      <a:pt x="3" y="78"/>
                      <a:pt x="5" y="82"/>
                    </a:cubicBezTo>
                    <a:cubicBezTo>
                      <a:pt x="5" y="84"/>
                      <a:pt x="7" y="85"/>
                      <a:pt x="8" y="86"/>
                    </a:cubicBezTo>
                    <a:cubicBezTo>
                      <a:pt x="9" y="87"/>
                      <a:pt x="10" y="88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5" y="91"/>
                      <a:pt x="19" y="94"/>
                      <a:pt x="23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4" y="97"/>
                      <a:pt x="25" y="97"/>
                      <a:pt x="25" y="97"/>
                    </a:cubicBezTo>
                    <a:cubicBezTo>
                      <a:pt x="26" y="97"/>
                      <a:pt x="27" y="96"/>
                      <a:pt x="28" y="96"/>
                    </a:cubicBezTo>
                    <a:cubicBezTo>
                      <a:pt x="28" y="95"/>
                      <a:pt x="28" y="94"/>
                      <a:pt x="28" y="93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71"/>
                      <a:pt x="18" y="24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4" name="Freeform 282">
                <a:extLst>
                  <a:ext uri="{FF2B5EF4-FFF2-40B4-BE49-F238E27FC236}">
                    <a16:creationId xmlns:a16="http://schemas.microsoft.com/office/drawing/2014/main" id="{20C5AF85-2496-41F4-B1B7-1DE3BFC89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327"/>
                <a:ext cx="74" cy="263"/>
              </a:xfrm>
              <a:custGeom>
                <a:avLst/>
                <a:gdLst>
                  <a:gd name="T0" fmla="*/ 133 w 43"/>
                  <a:gd name="T1" fmla="*/ 7 h 143"/>
                  <a:gd name="T2" fmla="*/ 62 w 43"/>
                  <a:gd name="T3" fmla="*/ 452 h 143"/>
                  <a:gd name="T4" fmla="*/ 0 w 43"/>
                  <a:gd name="T5" fmla="*/ 883 h 143"/>
                  <a:gd name="T6" fmla="*/ 0 w 43"/>
                  <a:gd name="T7" fmla="*/ 890 h 143"/>
                  <a:gd name="T8" fmla="*/ 5 w 43"/>
                  <a:gd name="T9" fmla="*/ 890 h 143"/>
                  <a:gd name="T10" fmla="*/ 98 w 43"/>
                  <a:gd name="T11" fmla="*/ 866 h 143"/>
                  <a:gd name="T12" fmla="*/ 102 w 43"/>
                  <a:gd name="T13" fmla="*/ 859 h 143"/>
                  <a:gd name="T14" fmla="*/ 163 w 43"/>
                  <a:gd name="T15" fmla="*/ 416 h 143"/>
                  <a:gd name="T16" fmla="*/ 193 w 43"/>
                  <a:gd name="T17" fmla="*/ 178 h 143"/>
                  <a:gd name="T18" fmla="*/ 213 w 43"/>
                  <a:gd name="T19" fmla="*/ 44 h 143"/>
                  <a:gd name="T20" fmla="*/ 213 w 43"/>
                  <a:gd name="T21" fmla="*/ 37 h 143"/>
                  <a:gd name="T22" fmla="*/ 205 w 43"/>
                  <a:gd name="T23" fmla="*/ 44 h 143"/>
                  <a:gd name="T24" fmla="*/ 184 w 43"/>
                  <a:gd name="T25" fmla="*/ 173 h 143"/>
                  <a:gd name="T26" fmla="*/ 91 w 43"/>
                  <a:gd name="T27" fmla="*/ 859 h 143"/>
                  <a:gd name="T28" fmla="*/ 98 w 43"/>
                  <a:gd name="T29" fmla="*/ 859 h 143"/>
                  <a:gd name="T30" fmla="*/ 98 w 43"/>
                  <a:gd name="T31" fmla="*/ 852 h 143"/>
                  <a:gd name="T32" fmla="*/ 5 w 43"/>
                  <a:gd name="T33" fmla="*/ 875 h 143"/>
                  <a:gd name="T34" fmla="*/ 5 w 43"/>
                  <a:gd name="T35" fmla="*/ 883 h 143"/>
                  <a:gd name="T36" fmla="*/ 9 w 43"/>
                  <a:gd name="T37" fmla="*/ 883 h 143"/>
                  <a:gd name="T38" fmla="*/ 71 w 43"/>
                  <a:gd name="T39" fmla="*/ 452 h 143"/>
                  <a:gd name="T40" fmla="*/ 143 w 43"/>
                  <a:gd name="T41" fmla="*/ 13 h 143"/>
                  <a:gd name="T42" fmla="*/ 136 w 43"/>
                  <a:gd name="T43" fmla="*/ 0 h 143"/>
                  <a:gd name="T44" fmla="*/ 133 w 43"/>
                  <a:gd name="T45" fmla="*/ 7 h 1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3" h="143">
                    <a:moveTo>
                      <a:pt x="26" y="1"/>
                    </a:moveTo>
                    <a:cubicBezTo>
                      <a:pt x="22" y="14"/>
                      <a:pt x="17" y="44"/>
                      <a:pt x="12" y="73"/>
                    </a:cubicBezTo>
                    <a:cubicBezTo>
                      <a:pt x="8" y="102"/>
                      <a:pt x="3" y="131"/>
                      <a:pt x="0" y="142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8" y="141"/>
                      <a:pt x="14" y="140"/>
                      <a:pt x="19" y="139"/>
                    </a:cubicBezTo>
                    <a:cubicBezTo>
                      <a:pt x="20" y="139"/>
                      <a:pt x="20" y="138"/>
                      <a:pt x="20" y="138"/>
                    </a:cubicBezTo>
                    <a:cubicBezTo>
                      <a:pt x="23" y="125"/>
                      <a:pt x="28" y="95"/>
                      <a:pt x="32" y="67"/>
                    </a:cubicBezTo>
                    <a:cubicBezTo>
                      <a:pt x="35" y="53"/>
                      <a:pt x="37" y="40"/>
                      <a:pt x="38" y="29"/>
                    </a:cubicBezTo>
                    <a:cubicBezTo>
                      <a:pt x="40" y="18"/>
                      <a:pt x="42" y="10"/>
                      <a:pt x="42" y="7"/>
                    </a:cubicBezTo>
                    <a:cubicBezTo>
                      <a:pt x="43" y="7"/>
                      <a:pt x="42" y="6"/>
                      <a:pt x="42" y="6"/>
                    </a:cubicBezTo>
                    <a:cubicBezTo>
                      <a:pt x="41" y="6"/>
                      <a:pt x="41" y="6"/>
                      <a:pt x="40" y="7"/>
                    </a:cubicBezTo>
                    <a:cubicBezTo>
                      <a:pt x="40" y="10"/>
                      <a:pt x="38" y="18"/>
                      <a:pt x="36" y="28"/>
                    </a:cubicBezTo>
                    <a:cubicBezTo>
                      <a:pt x="31" y="61"/>
                      <a:pt x="22" y="118"/>
                      <a:pt x="18" y="138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19" y="137"/>
                      <a:pt x="19" y="137"/>
                      <a:pt x="19" y="137"/>
                    </a:cubicBezTo>
                    <a:cubicBezTo>
                      <a:pt x="14" y="138"/>
                      <a:pt x="8" y="139"/>
                      <a:pt x="1" y="141"/>
                    </a:cubicBezTo>
                    <a:cubicBezTo>
                      <a:pt x="1" y="142"/>
                      <a:pt x="1" y="142"/>
                      <a:pt x="1" y="142"/>
                    </a:cubicBezTo>
                    <a:cubicBezTo>
                      <a:pt x="2" y="142"/>
                      <a:pt x="2" y="142"/>
                      <a:pt x="2" y="142"/>
                    </a:cubicBezTo>
                    <a:cubicBezTo>
                      <a:pt x="5" y="131"/>
                      <a:pt x="10" y="103"/>
                      <a:pt x="14" y="73"/>
                    </a:cubicBezTo>
                    <a:cubicBezTo>
                      <a:pt x="19" y="44"/>
                      <a:pt x="24" y="15"/>
                      <a:pt x="28" y="2"/>
                    </a:cubicBezTo>
                    <a:cubicBezTo>
                      <a:pt x="28" y="1"/>
                      <a:pt x="27" y="1"/>
                      <a:pt x="27" y="0"/>
                    </a:cubicBezTo>
                    <a:cubicBezTo>
                      <a:pt x="26" y="0"/>
                      <a:pt x="26" y="1"/>
                      <a:pt x="26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5" name="Freeform 283">
                <a:extLst>
                  <a:ext uri="{FF2B5EF4-FFF2-40B4-BE49-F238E27FC236}">
                    <a16:creationId xmlns:a16="http://schemas.microsoft.com/office/drawing/2014/main" id="{D122C60C-94DF-479B-B497-E796E53A6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1437"/>
                <a:ext cx="306" cy="164"/>
              </a:xfrm>
              <a:custGeom>
                <a:avLst/>
                <a:gdLst>
                  <a:gd name="T0" fmla="*/ 239 w 177"/>
                  <a:gd name="T1" fmla="*/ 0 h 89"/>
                  <a:gd name="T2" fmla="*/ 218 w 177"/>
                  <a:gd name="T3" fmla="*/ 61 h 89"/>
                  <a:gd name="T4" fmla="*/ 201 w 177"/>
                  <a:gd name="T5" fmla="*/ 140 h 89"/>
                  <a:gd name="T6" fmla="*/ 201 w 177"/>
                  <a:gd name="T7" fmla="*/ 140 h 89"/>
                  <a:gd name="T8" fmla="*/ 192 w 177"/>
                  <a:gd name="T9" fmla="*/ 170 h 89"/>
                  <a:gd name="T10" fmla="*/ 182 w 177"/>
                  <a:gd name="T11" fmla="*/ 181 h 89"/>
                  <a:gd name="T12" fmla="*/ 0 w 177"/>
                  <a:gd name="T13" fmla="*/ 483 h 89"/>
                  <a:gd name="T14" fmla="*/ 0 w 177"/>
                  <a:gd name="T15" fmla="*/ 488 h 89"/>
                  <a:gd name="T16" fmla="*/ 5 w 177"/>
                  <a:gd name="T17" fmla="*/ 488 h 89"/>
                  <a:gd name="T18" fmla="*/ 41 w 177"/>
                  <a:gd name="T19" fmla="*/ 483 h 89"/>
                  <a:gd name="T20" fmla="*/ 48 w 177"/>
                  <a:gd name="T21" fmla="*/ 488 h 89"/>
                  <a:gd name="T22" fmla="*/ 66 w 177"/>
                  <a:gd name="T23" fmla="*/ 551 h 89"/>
                  <a:gd name="T24" fmla="*/ 71 w 177"/>
                  <a:gd name="T25" fmla="*/ 556 h 89"/>
                  <a:gd name="T26" fmla="*/ 78 w 177"/>
                  <a:gd name="T27" fmla="*/ 551 h 89"/>
                  <a:gd name="T28" fmla="*/ 389 w 177"/>
                  <a:gd name="T29" fmla="*/ 238 h 89"/>
                  <a:gd name="T30" fmla="*/ 505 w 177"/>
                  <a:gd name="T31" fmla="*/ 225 h 89"/>
                  <a:gd name="T32" fmla="*/ 906 w 177"/>
                  <a:gd name="T33" fmla="*/ 400 h 89"/>
                  <a:gd name="T34" fmla="*/ 915 w 177"/>
                  <a:gd name="T35" fmla="*/ 400 h 89"/>
                  <a:gd name="T36" fmla="*/ 915 w 177"/>
                  <a:gd name="T37" fmla="*/ 394 h 89"/>
                  <a:gd name="T38" fmla="*/ 505 w 177"/>
                  <a:gd name="T39" fmla="*/ 214 h 89"/>
                  <a:gd name="T40" fmla="*/ 382 w 177"/>
                  <a:gd name="T41" fmla="*/ 225 h 89"/>
                  <a:gd name="T42" fmla="*/ 66 w 177"/>
                  <a:gd name="T43" fmla="*/ 544 h 89"/>
                  <a:gd name="T44" fmla="*/ 71 w 177"/>
                  <a:gd name="T45" fmla="*/ 551 h 89"/>
                  <a:gd name="T46" fmla="*/ 78 w 177"/>
                  <a:gd name="T47" fmla="*/ 544 h 89"/>
                  <a:gd name="T48" fmla="*/ 66 w 177"/>
                  <a:gd name="T49" fmla="*/ 496 h 89"/>
                  <a:gd name="T50" fmla="*/ 57 w 177"/>
                  <a:gd name="T51" fmla="*/ 483 h 89"/>
                  <a:gd name="T52" fmla="*/ 41 w 177"/>
                  <a:gd name="T53" fmla="*/ 468 h 89"/>
                  <a:gd name="T54" fmla="*/ 5 w 177"/>
                  <a:gd name="T55" fmla="*/ 475 h 89"/>
                  <a:gd name="T56" fmla="*/ 5 w 177"/>
                  <a:gd name="T57" fmla="*/ 483 h 89"/>
                  <a:gd name="T58" fmla="*/ 9 w 177"/>
                  <a:gd name="T59" fmla="*/ 488 h 89"/>
                  <a:gd name="T60" fmla="*/ 185 w 177"/>
                  <a:gd name="T61" fmla="*/ 193 h 89"/>
                  <a:gd name="T62" fmla="*/ 201 w 177"/>
                  <a:gd name="T63" fmla="*/ 177 h 89"/>
                  <a:gd name="T64" fmla="*/ 213 w 177"/>
                  <a:gd name="T65" fmla="*/ 142 h 89"/>
                  <a:gd name="T66" fmla="*/ 206 w 177"/>
                  <a:gd name="T67" fmla="*/ 142 h 89"/>
                  <a:gd name="T68" fmla="*/ 213 w 177"/>
                  <a:gd name="T69" fmla="*/ 142 h 89"/>
                  <a:gd name="T70" fmla="*/ 226 w 177"/>
                  <a:gd name="T71" fmla="*/ 68 h 89"/>
                  <a:gd name="T72" fmla="*/ 242 w 177"/>
                  <a:gd name="T73" fmla="*/ 7 h 89"/>
                  <a:gd name="T74" fmla="*/ 242 w 177"/>
                  <a:gd name="T75" fmla="*/ 0 h 89"/>
                  <a:gd name="T76" fmla="*/ 239 w 177"/>
                  <a:gd name="T77" fmla="*/ 0 h 8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7" h="89">
                    <a:moveTo>
                      <a:pt x="46" y="0"/>
                    </a:moveTo>
                    <a:cubicBezTo>
                      <a:pt x="45" y="2"/>
                      <a:pt x="43" y="6"/>
                      <a:pt x="42" y="10"/>
                    </a:cubicBezTo>
                    <a:cubicBezTo>
                      <a:pt x="41" y="14"/>
                      <a:pt x="40" y="19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4"/>
                      <a:pt x="38" y="26"/>
                      <a:pt x="37" y="27"/>
                    </a:cubicBezTo>
                    <a:cubicBezTo>
                      <a:pt x="36" y="28"/>
                      <a:pt x="35" y="29"/>
                      <a:pt x="35" y="29"/>
                    </a:cubicBezTo>
                    <a:cubicBezTo>
                      <a:pt x="16" y="42"/>
                      <a:pt x="4" y="67"/>
                      <a:pt x="0" y="77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4" y="78"/>
                      <a:pt x="7" y="77"/>
                      <a:pt x="8" y="77"/>
                    </a:cubicBezTo>
                    <a:cubicBezTo>
                      <a:pt x="8" y="77"/>
                      <a:pt x="9" y="78"/>
                      <a:pt x="9" y="78"/>
                    </a:cubicBezTo>
                    <a:cubicBezTo>
                      <a:pt x="11" y="79"/>
                      <a:pt x="12" y="83"/>
                      <a:pt x="13" y="88"/>
                    </a:cubicBezTo>
                    <a:cubicBezTo>
                      <a:pt x="13" y="88"/>
                      <a:pt x="13" y="88"/>
                      <a:pt x="14" y="89"/>
                    </a:cubicBezTo>
                    <a:cubicBezTo>
                      <a:pt x="14" y="89"/>
                      <a:pt x="14" y="88"/>
                      <a:pt x="15" y="88"/>
                    </a:cubicBezTo>
                    <a:cubicBezTo>
                      <a:pt x="20" y="77"/>
                      <a:pt x="41" y="45"/>
                      <a:pt x="75" y="38"/>
                    </a:cubicBezTo>
                    <a:cubicBezTo>
                      <a:pt x="82" y="37"/>
                      <a:pt x="90" y="36"/>
                      <a:pt x="98" y="36"/>
                    </a:cubicBezTo>
                    <a:cubicBezTo>
                      <a:pt x="124" y="36"/>
                      <a:pt x="154" y="44"/>
                      <a:pt x="175" y="64"/>
                    </a:cubicBezTo>
                    <a:cubicBezTo>
                      <a:pt x="176" y="64"/>
                      <a:pt x="177" y="64"/>
                      <a:pt x="177" y="64"/>
                    </a:cubicBezTo>
                    <a:cubicBezTo>
                      <a:pt x="177" y="64"/>
                      <a:pt x="177" y="63"/>
                      <a:pt x="177" y="63"/>
                    </a:cubicBezTo>
                    <a:cubicBezTo>
                      <a:pt x="155" y="42"/>
                      <a:pt x="124" y="34"/>
                      <a:pt x="98" y="34"/>
                    </a:cubicBezTo>
                    <a:cubicBezTo>
                      <a:pt x="89" y="34"/>
                      <a:pt x="82" y="35"/>
                      <a:pt x="74" y="36"/>
                    </a:cubicBezTo>
                    <a:cubicBezTo>
                      <a:pt x="40" y="43"/>
                      <a:pt x="19" y="76"/>
                      <a:pt x="13" y="87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4" y="84"/>
                      <a:pt x="14" y="81"/>
                      <a:pt x="13" y="79"/>
                    </a:cubicBezTo>
                    <a:cubicBezTo>
                      <a:pt x="12" y="78"/>
                      <a:pt x="11" y="77"/>
                      <a:pt x="11" y="77"/>
                    </a:cubicBezTo>
                    <a:cubicBezTo>
                      <a:pt x="10" y="76"/>
                      <a:pt x="9" y="75"/>
                      <a:pt x="8" y="75"/>
                    </a:cubicBezTo>
                    <a:cubicBezTo>
                      <a:pt x="7" y="75"/>
                      <a:pt x="4" y="76"/>
                      <a:pt x="1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6" y="68"/>
                      <a:pt x="18" y="43"/>
                      <a:pt x="36" y="31"/>
                    </a:cubicBezTo>
                    <a:cubicBezTo>
                      <a:pt x="37" y="30"/>
                      <a:pt x="38" y="29"/>
                      <a:pt x="39" y="28"/>
                    </a:cubicBezTo>
                    <a:cubicBezTo>
                      <a:pt x="40" y="27"/>
                      <a:pt x="41" y="25"/>
                      <a:pt x="41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2" y="19"/>
                      <a:pt x="43" y="15"/>
                      <a:pt x="44" y="11"/>
                    </a:cubicBezTo>
                    <a:cubicBezTo>
                      <a:pt x="45" y="7"/>
                      <a:pt x="46" y="3"/>
                      <a:pt x="47" y="1"/>
                    </a:cubicBezTo>
                    <a:cubicBezTo>
                      <a:pt x="48" y="1"/>
                      <a:pt x="47" y="0"/>
                      <a:pt x="47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6" name="Freeform 284">
                <a:extLst>
                  <a:ext uri="{FF2B5EF4-FFF2-40B4-BE49-F238E27FC236}">
                    <a16:creationId xmlns:a16="http://schemas.microsoft.com/office/drawing/2014/main" id="{8C549A15-F962-4C00-8AF2-B62589AAC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1437"/>
                <a:ext cx="30" cy="41"/>
              </a:xfrm>
              <a:custGeom>
                <a:avLst/>
                <a:gdLst>
                  <a:gd name="T0" fmla="*/ 28 w 17"/>
                  <a:gd name="T1" fmla="*/ 0 h 22"/>
                  <a:gd name="T2" fmla="*/ 0 w 17"/>
                  <a:gd name="T3" fmla="*/ 117 h 22"/>
                  <a:gd name="T4" fmla="*/ 7 w 17"/>
                  <a:gd name="T5" fmla="*/ 117 h 22"/>
                  <a:gd name="T6" fmla="*/ 0 w 17"/>
                  <a:gd name="T7" fmla="*/ 117 h 22"/>
                  <a:gd name="T8" fmla="*/ 0 w 17"/>
                  <a:gd name="T9" fmla="*/ 121 h 22"/>
                  <a:gd name="T10" fmla="*/ 7 w 17"/>
                  <a:gd name="T11" fmla="*/ 136 h 22"/>
                  <a:gd name="T12" fmla="*/ 16 w 17"/>
                  <a:gd name="T13" fmla="*/ 142 h 22"/>
                  <a:gd name="T14" fmla="*/ 21 w 17"/>
                  <a:gd name="T15" fmla="*/ 142 h 22"/>
                  <a:gd name="T16" fmla="*/ 60 w 17"/>
                  <a:gd name="T17" fmla="*/ 136 h 22"/>
                  <a:gd name="T18" fmla="*/ 72 w 17"/>
                  <a:gd name="T19" fmla="*/ 129 h 22"/>
                  <a:gd name="T20" fmla="*/ 81 w 17"/>
                  <a:gd name="T21" fmla="*/ 112 h 22"/>
                  <a:gd name="T22" fmla="*/ 81 w 17"/>
                  <a:gd name="T23" fmla="*/ 112 h 22"/>
                  <a:gd name="T24" fmla="*/ 94 w 17"/>
                  <a:gd name="T25" fmla="*/ 32 h 22"/>
                  <a:gd name="T26" fmla="*/ 94 w 17"/>
                  <a:gd name="T27" fmla="*/ 21 h 22"/>
                  <a:gd name="T28" fmla="*/ 86 w 17"/>
                  <a:gd name="T29" fmla="*/ 13 h 22"/>
                  <a:gd name="T30" fmla="*/ 81 w 17"/>
                  <a:gd name="T31" fmla="*/ 21 h 22"/>
                  <a:gd name="T32" fmla="*/ 81 w 17"/>
                  <a:gd name="T33" fmla="*/ 32 h 22"/>
                  <a:gd name="T34" fmla="*/ 72 w 17"/>
                  <a:gd name="T35" fmla="*/ 104 h 22"/>
                  <a:gd name="T36" fmla="*/ 78 w 17"/>
                  <a:gd name="T37" fmla="*/ 104 h 22"/>
                  <a:gd name="T38" fmla="*/ 72 w 17"/>
                  <a:gd name="T39" fmla="*/ 104 h 22"/>
                  <a:gd name="T40" fmla="*/ 65 w 17"/>
                  <a:gd name="T41" fmla="*/ 117 h 22"/>
                  <a:gd name="T42" fmla="*/ 56 w 17"/>
                  <a:gd name="T43" fmla="*/ 121 h 22"/>
                  <a:gd name="T44" fmla="*/ 16 w 17"/>
                  <a:gd name="T45" fmla="*/ 129 h 22"/>
                  <a:gd name="T46" fmla="*/ 16 w 17"/>
                  <a:gd name="T47" fmla="*/ 129 h 22"/>
                  <a:gd name="T48" fmla="*/ 16 w 17"/>
                  <a:gd name="T49" fmla="*/ 129 h 22"/>
                  <a:gd name="T50" fmla="*/ 12 w 17"/>
                  <a:gd name="T51" fmla="*/ 121 h 22"/>
                  <a:gd name="T52" fmla="*/ 12 w 17"/>
                  <a:gd name="T53" fmla="*/ 117 h 22"/>
                  <a:gd name="T54" fmla="*/ 12 w 17"/>
                  <a:gd name="T55" fmla="*/ 117 h 22"/>
                  <a:gd name="T56" fmla="*/ 37 w 17"/>
                  <a:gd name="T57" fmla="*/ 7 h 22"/>
                  <a:gd name="T58" fmla="*/ 37 w 17"/>
                  <a:gd name="T59" fmla="*/ 0 h 22"/>
                  <a:gd name="T60" fmla="*/ 28 w 17"/>
                  <a:gd name="T61" fmla="*/ 0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7" h="22">
                    <a:moveTo>
                      <a:pt x="5" y="0"/>
                    </a:moveTo>
                    <a:cubicBezTo>
                      <a:pt x="3" y="5"/>
                      <a:pt x="1" y="12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2"/>
                      <a:pt x="8" y="21"/>
                      <a:pt x="11" y="21"/>
                    </a:cubicBezTo>
                    <a:cubicBezTo>
                      <a:pt x="11" y="21"/>
                      <a:pt x="12" y="20"/>
                      <a:pt x="13" y="20"/>
                    </a:cubicBezTo>
                    <a:cubicBezTo>
                      <a:pt x="14" y="19"/>
                      <a:pt x="15" y="18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2"/>
                      <a:pt x="17" y="8"/>
                      <a:pt x="17" y="5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3"/>
                      <a:pt x="16" y="2"/>
                      <a:pt x="16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7"/>
                      <a:pt x="14" y="12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0" y="19"/>
                    </a:cubicBezTo>
                    <a:cubicBezTo>
                      <a:pt x="8" y="19"/>
                      <a:pt x="6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2"/>
                      <a:pt x="5" y="5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7" name="Freeform 285">
                <a:extLst>
                  <a:ext uri="{FF2B5EF4-FFF2-40B4-BE49-F238E27FC236}">
                    <a16:creationId xmlns:a16="http://schemas.microsoft.com/office/drawing/2014/main" id="{5CEBCC6A-B757-41E2-9F08-933BBF0C3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1441"/>
                <a:ext cx="200" cy="92"/>
              </a:xfrm>
              <a:custGeom>
                <a:avLst/>
                <a:gdLst>
                  <a:gd name="T0" fmla="*/ 595 w 116"/>
                  <a:gd name="T1" fmla="*/ 298 h 50"/>
                  <a:gd name="T2" fmla="*/ 107 w 116"/>
                  <a:gd name="T3" fmla="*/ 81 h 50"/>
                  <a:gd name="T4" fmla="*/ 28 w 116"/>
                  <a:gd name="T5" fmla="*/ 88 h 50"/>
                  <a:gd name="T6" fmla="*/ 16 w 116"/>
                  <a:gd name="T7" fmla="*/ 96 h 50"/>
                  <a:gd name="T8" fmla="*/ 9 w 116"/>
                  <a:gd name="T9" fmla="*/ 96 h 50"/>
                  <a:gd name="T10" fmla="*/ 9 w 116"/>
                  <a:gd name="T11" fmla="*/ 88 h 50"/>
                  <a:gd name="T12" fmla="*/ 9 w 116"/>
                  <a:gd name="T13" fmla="*/ 88 h 50"/>
                  <a:gd name="T14" fmla="*/ 9 w 116"/>
                  <a:gd name="T15" fmla="*/ 88 h 50"/>
                  <a:gd name="T16" fmla="*/ 9 w 116"/>
                  <a:gd name="T17" fmla="*/ 81 h 50"/>
                  <a:gd name="T18" fmla="*/ 16 w 116"/>
                  <a:gd name="T19" fmla="*/ 7 h 50"/>
                  <a:gd name="T20" fmla="*/ 16 w 116"/>
                  <a:gd name="T21" fmla="*/ 0 h 50"/>
                  <a:gd name="T22" fmla="*/ 9 w 116"/>
                  <a:gd name="T23" fmla="*/ 0 h 50"/>
                  <a:gd name="T24" fmla="*/ 0 w 116"/>
                  <a:gd name="T25" fmla="*/ 81 h 50"/>
                  <a:gd name="T26" fmla="*/ 0 w 116"/>
                  <a:gd name="T27" fmla="*/ 88 h 50"/>
                  <a:gd name="T28" fmla="*/ 5 w 116"/>
                  <a:gd name="T29" fmla="*/ 88 h 50"/>
                  <a:gd name="T30" fmla="*/ 0 w 116"/>
                  <a:gd name="T31" fmla="*/ 88 h 50"/>
                  <a:gd name="T32" fmla="*/ 0 w 116"/>
                  <a:gd name="T33" fmla="*/ 88 h 50"/>
                  <a:gd name="T34" fmla="*/ 5 w 116"/>
                  <a:gd name="T35" fmla="*/ 98 h 50"/>
                  <a:gd name="T36" fmla="*/ 16 w 116"/>
                  <a:gd name="T37" fmla="*/ 105 h 50"/>
                  <a:gd name="T38" fmla="*/ 28 w 116"/>
                  <a:gd name="T39" fmla="*/ 98 h 50"/>
                  <a:gd name="T40" fmla="*/ 107 w 116"/>
                  <a:gd name="T41" fmla="*/ 96 h 50"/>
                  <a:gd name="T42" fmla="*/ 588 w 116"/>
                  <a:gd name="T43" fmla="*/ 311 h 50"/>
                  <a:gd name="T44" fmla="*/ 595 w 116"/>
                  <a:gd name="T45" fmla="*/ 311 h 50"/>
                  <a:gd name="T46" fmla="*/ 595 w 116"/>
                  <a:gd name="T47" fmla="*/ 298 h 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6" h="50">
                    <a:moveTo>
                      <a:pt x="116" y="48"/>
                    </a:moveTo>
                    <a:cubicBezTo>
                      <a:pt x="89" y="21"/>
                      <a:pt x="48" y="13"/>
                      <a:pt x="21" y="13"/>
                    </a:cubicBezTo>
                    <a:cubicBezTo>
                      <a:pt x="15" y="13"/>
                      <a:pt x="9" y="14"/>
                      <a:pt x="5" y="14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9"/>
                      <a:pt x="2" y="4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9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4" y="17"/>
                      <a:pt x="5" y="16"/>
                      <a:pt x="5" y="16"/>
                    </a:cubicBezTo>
                    <a:cubicBezTo>
                      <a:pt x="9" y="16"/>
                      <a:pt x="15" y="15"/>
                      <a:pt x="21" y="15"/>
                    </a:cubicBezTo>
                    <a:cubicBezTo>
                      <a:pt x="47" y="15"/>
                      <a:pt x="88" y="23"/>
                      <a:pt x="115" y="50"/>
                    </a:cubicBezTo>
                    <a:cubicBezTo>
                      <a:pt x="115" y="50"/>
                      <a:pt x="116" y="50"/>
                      <a:pt x="116" y="50"/>
                    </a:cubicBezTo>
                    <a:cubicBezTo>
                      <a:pt x="116" y="49"/>
                      <a:pt x="116" y="49"/>
                      <a:pt x="116" y="4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8" name="Freeform 286">
                <a:extLst>
                  <a:ext uri="{FF2B5EF4-FFF2-40B4-BE49-F238E27FC236}">
                    <a16:creationId xmlns:a16="http://schemas.microsoft.com/office/drawing/2014/main" id="{35E3303F-45E3-4C53-A53A-C22DC9288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529"/>
                <a:ext cx="12" cy="15"/>
              </a:xfrm>
              <a:custGeom>
                <a:avLst/>
                <a:gdLst>
                  <a:gd name="T0" fmla="*/ 36 w 7"/>
                  <a:gd name="T1" fmla="*/ 45 h 8"/>
                  <a:gd name="T2" fmla="*/ 9 w 7"/>
                  <a:gd name="T3" fmla="*/ 0 h 8"/>
                  <a:gd name="T4" fmla="*/ 5 w 7"/>
                  <a:gd name="T5" fmla="*/ 0 h 8"/>
                  <a:gd name="T6" fmla="*/ 5 w 7"/>
                  <a:gd name="T7" fmla="*/ 15 h 8"/>
                  <a:gd name="T8" fmla="*/ 26 w 7"/>
                  <a:gd name="T9" fmla="*/ 53 h 8"/>
                  <a:gd name="T10" fmla="*/ 36 w 7"/>
                  <a:gd name="T11" fmla="*/ 53 h 8"/>
                  <a:gd name="T12" fmla="*/ 36 w 7"/>
                  <a:gd name="T13" fmla="*/ 45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7"/>
                    </a:moveTo>
                    <a:cubicBezTo>
                      <a:pt x="5" y="4"/>
                      <a:pt x="4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2" y="4"/>
                      <a:pt x="4" y="6"/>
                      <a:pt x="5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9" name="Freeform 287">
                <a:extLst>
                  <a:ext uri="{FF2B5EF4-FFF2-40B4-BE49-F238E27FC236}">
                    <a16:creationId xmlns:a16="http://schemas.microsoft.com/office/drawing/2014/main" id="{43C4F171-2ACF-4716-A6AF-5CA4FA842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32"/>
                <a:ext cx="112" cy="188"/>
              </a:xfrm>
              <a:custGeom>
                <a:avLst/>
                <a:gdLst>
                  <a:gd name="T0" fmla="*/ 5 w 65"/>
                  <a:gd name="T1" fmla="*/ 358 h 102"/>
                  <a:gd name="T2" fmla="*/ 333 w 65"/>
                  <a:gd name="T3" fmla="*/ 0 h 102"/>
                  <a:gd name="T4" fmla="*/ 36 w 65"/>
                  <a:gd name="T5" fmla="*/ 588 h 102"/>
                  <a:gd name="T6" fmla="*/ 41 w 65"/>
                  <a:gd name="T7" fmla="*/ 640 h 102"/>
                  <a:gd name="T8" fmla="*/ 9 w 65"/>
                  <a:gd name="T9" fmla="*/ 55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102">
                    <a:moveTo>
                      <a:pt x="1" y="57"/>
                    </a:moveTo>
                    <a:cubicBezTo>
                      <a:pt x="6" y="12"/>
                      <a:pt x="53" y="2"/>
                      <a:pt x="65" y="0"/>
                    </a:cubicBezTo>
                    <a:cubicBezTo>
                      <a:pt x="0" y="20"/>
                      <a:pt x="3" y="64"/>
                      <a:pt x="7" y="94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2" y="89"/>
                      <a:pt x="2" y="89"/>
                      <a:pt x="2" y="89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0" name="Freeform 288">
                <a:extLst>
                  <a:ext uri="{FF2B5EF4-FFF2-40B4-BE49-F238E27FC236}">
                    <a16:creationId xmlns:a16="http://schemas.microsoft.com/office/drawing/2014/main" id="{CFEB6CBE-9410-40AB-9192-95B7A590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1607"/>
                <a:ext cx="31" cy="136"/>
              </a:xfrm>
              <a:custGeom>
                <a:avLst/>
                <a:gdLst>
                  <a:gd name="T0" fmla="*/ 41 w 18"/>
                  <a:gd name="T1" fmla="*/ 459 h 74"/>
                  <a:gd name="T2" fmla="*/ 62 w 18"/>
                  <a:gd name="T3" fmla="*/ 347 h 74"/>
                  <a:gd name="T4" fmla="*/ 86 w 18"/>
                  <a:gd name="T5" fmla="*/ 237 h 74"/>
                  <a:gd name="T6" fmla="*/ 83 w 18"/>
                  <a:gd name="T7" fmla="*/ 105 h 74"/>
                  <a:gd name="T8" fmla="*/ 65 w 18"/>
                  <a:gd name="T9" fmla="*/ 51 h 74"/>
                  <a:gd name="T10" fmla="*/ 62 w 18"/>
                  <a:gd name="T11" fmla="*/ 24 h 74"/>
                  <a:gd name="T12" fmla="*/ 50 w 18"/>
                  <a:gd name="T13" fmla="*/ 0 h 74"/>
                  <a:gd name="T14" fmla="*/ 48 w 18"/>
                  <a:gd name="T15" fmla="*/ 13 h 74"/>
                  <a:gd name="T16" fmla="*/ 21 w 18"/>
                  <a:gd name="T17" fmla="*/ 88 h 74"/>
                  <a:gd name="T18" fmla="*/ 5 w 18"/>
                  <a:gd name="T19" fmla="*/ 206 h 74"/>
                  <a:gd name="T20" fmla="*/ 0 w 18"/>
                  <a:gd name="T21" fmla="*/ 254 h 74"/>
                  <a:gd name="T22" fmla="*/ 0 w 18"/>
                  <a:gd name="T23" fmla="*/ 287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74">
                    <a:moveTo>
                      <a:pt x="8" y="74"/>
                    </a:moveTo>
                    <a:cubicBezTo>
                      <a:pt x="8" y="67"/>
                      <a:pt x="10" y="62"/>
                      <a:pt x="12" y="56"/>
                    </a:cubicBezTo>
                    <a:cubicBezTo>
                      <a:pt x="14" y="50"/>
                      <a:pt x="16" y="44"/>
                      <a:pt x="17" y="38"/>
                    </a:cubicBezTo>
                    <a:cubicBezTo>
                      <a:pt x="18" y="32"/>
                      <a:pt x="18" y="24"/>
                      <a:pt x="16" y="17"/>
                    </a:cubicBezTo>
                    <a:cubicBezTo>
                      <a:pt x="15" y="14"/>
                      <a:pt x="14" y="11"/>
                      <a:pt x="13" y="8"/>
                    </a:cubicBezTo>
                    <a:cubicBezTo>
                      <a:pt x="12" y="7"/>
                      <a:pt x="12" y="5"/>
                      <a:pt x="12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7" y="6"/>
                      <a:pt x="6" y="10"/>
                      <a:pt x="4" y="14"/>
                    </a:cubicBezTo>
                    <a:cubicBezTo>
                      <a:pt x="2" y="20"/>
                      <a:pt x="1" y="26"/>
                      <a:pt x="1" y="33"/>
                    </a:cubicBezTo>
                    <a:cubicBezTo>
                      <a:pt x="1" y="36"/>
                      <a:pt x="1" y="38"/>
                      <a:pt x="0" y="41"/>
                    </a:cubicBezTo>
                    <a:cubicBezTo>
                      <a:pt x="0" y="43"/>
                      <a:pt x="0" y="44"/>
                      <a:pt x="0" y="46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1" name="Freeform 289">
                <a:extLst>
                  <a:ext uri="{FF2B5EF4-FFF2-40B4-BE49-F238E27FC236}">
                    <a16:creationId xmlns:a16="http://schemas.microsoft.com/office/drawing/2014/main" id="{7BC1946D-F40F-4621-A6C8-142F4BDCC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455"/>
                <a:ext cx="7" cy="17"/>
              </a:xfrm>
              <a:custGeom>
                <a:avLst/>
                <a:gdLst>
                  <a:gd name="T0" fmla="*/ 12 w 4"/>
                  <a:gd name="T1" fmla="*/ 8 h 9"/>
                  <a:gd name="T2" fmla="*/ 7 w 4"/>
                  <a:gd name="T3" fmla="*/ 32 h 9"/>
                  <a:gd name="T4" fmla="*/ 0 w 4"/>
                  <a:gd name="T5" fmla="*/ 47 h 9"/>
                  <a:gd name="T6" fmla="*/ 0 w 4"/>
                  <a:gd name="T7" fmla="*/ 53 h 9"/>
                  <a:gd name="T8" fmla="*/ 0 w 4"/>
                  <a:gd name="T9" fmla="*/ 60 h 9"/>
                  <a:gd name="T10" fmla="*/ 12 w 4"/>
                  <a:gd name="T11" fmla="*/ 60 h 9"/>
                  <a:gd name="T12" fmla="*/ 21 w 4"/>
                  <a:gd name="T13" fmla="*/ 8 h 9"/>
                  <a:gd name="T14" fmla="*/ 16 w 4"/>
                  <a:gd name="T15" fmla="*/ 0 h 9"/>
                  <a:gd name="T16" fmla="*/ 12 w 4"/>
                  <a:gd name="T17" fmla="*/ 8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2" y="1"/>
                    </a:moveTo>
                    <a:cubicBezTo>
                      <a:pt x="2" y="3"/>
                      <a:pt x="2" y="4"/>
                      <a:pt x="1" y="5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8"/>
                      <a:pt x="4" y="5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2" name="Freeform 290">
                <a:extLst>
                  <a:ext uri="{FF2B5EF4-FFF2-40B4-BE49-F238E27FC236}">
                    <a16:creationId xmlns:a16="http://schemas.microsoft.com/office/drawing/2014/main" id="{FA696093-8B48-4742-9737-556A51552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455"/>
                <a:ext cx="10" cy="17"/>
              </a:xfrm>
              <a:custGeom>
                <a:avLst/>
                <a:gdLst>
                  <a:gd name="T0" fmla="*/ 0 w 6"/>
                  <a:gd name="T1" fmla="*/ 15 h 9"/>
                  <a:gd name="T2" fmla="*/ 22 w 6"/>
                  <a:gd name="T3" fmla="*/ 53 h 9"/>
                  <a:gd name="T4" fmla="*/ 28 w 6"/>
                  <a:gd name="T5" fmla="*/ 53 h 9"/>
                  <a:gd name="T6" fmla="*/ 28 w 6"/>
                  <a:gd name="T7" fmla="*/ 47 h 9"/>
                  <a:gd name="T8" fmla="*/ 28 w 6"/>
                  <a:gd name="T9" fmla="*/ 47 h 9"/>
                  <a:gd name="T10" fmla="*/ 8 w 6"/>
                  <a:gd name="T11" fmla="*/ 8 h 9"/>
                  <a:gd name="T12" fmla="*/ 5 w 6"/>
                  <a:gd name="T13" fmla="*/ 0 h 9"/>
                  <a:gd name="T14" fmla="*/ 0 w 6"/>
                  <a:gd name="T15" fmla="*/ 1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cubicBezTo>
                      <a:pt x="2" y="6"/>
                      <a:pt x="5" y="8"/>
                      <a:pt x="5" y="8"/>
                    </a:cubicBezTo>
                    <a:cubicBezTo>
                      <a:pt x="5" y="9"/>
                      <a:pt x="6" y="9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3" y="4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3" name="Freeform 291">
                <a:extLst>
                  <a:ext uri="{FF2B5EF4-FFF2-40B4-BE49-F238E27FC236}">
                    <a16:creationId xmlns:a16="http://schemas.microsoft.com/office/drawing/2014/main" id="{DFE07E22-21D2-4B58-B6F0-1B63CF64C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2695"/>
                <a:ext cx="33" cy="35"/>
              </a:xfrm>
              <a:custGeom>
                <a:avLst/>
                <a:gdLst>
                  <a:gd name="T0" fmla="*/ 21 w 19"/>
                  <a:gd name="T1" fmla="*/ 52 h 19"/>
                  <a:gd name="T2" fmla="*/ 21 w 19"/>
                  <a:gd name="T3" fmla="*/ 37 h 19"/>
                  <a:gd name="T4" fmla="*/ 28 w 19"/>
                  <a:gd name="T5" fmla="*/ 31 h 19"/>
                  <a:gd name="T6" fmla="*/ 28 w 19"/>
                  <a:gd name="T7" fmla="*/ 24 h 19"/>
                  <a:gd name="T8" fmla="*/ 28 w 19"/>
                  <a:gd name="T9" fmla="*/ 31 h 19"/>
                  <a:gd name="T10" fmla="*/ 28 w 19"/>
                  <a:gd name="T11" fmla="*/ 31 h 19"/>
                  <a:gd name="T12" fmla="*/ 21 w 19"/>
                  <a:gd name="T13" fmla="*/ 24 h 19"/>
                  <a:gd name="T14" fmla="*/ 28 w 19"/>
                  <a:gd name="T15" fmla="*/ 20 h 19"/>
                  <a:gd name="T16" fmla="*/ 28 w 19"/>
                  <a:gd name="T17" fmla="*/ 24 h 19"/>
                  <a:gd name="T18" fmla="*/ 21 w 19"/>
                  <a:gd name="T19" fmla="*/ 24 h 19"/>
                  <a:gd name="T20" fmla="*/ 21 w 19"/>
                  <a:gd name="T21" fmla="*/ 24 h 19"/>
                  <a:gd name="T22" fmla="*/ 21 w 19"/>
                  <a:gd name="T23" fmla="*/ 24 h 19"/>
                  <a:gd name="T24" fmla="*/ 21 w 19"/>
                  <a:gd name="T25" fmla="*/ 24 h 19"/>
                  <a:gd name="T26" fmla="*/ 21 w 19"/>
                  <a:gd name="T27" fmla="*/ 24 h 19"/>
                  <a:gd name="T28" fmla="*/ 21 w 19"/>
                  <a:gd name="T29" fmla="*/ 24 h 19"/>
                  <a:gd name="T30" fmla="*/ 21 w 19"/>
                  <a:gd name="T31" fmla="*/ 24 h 19"/>
                  <a:gd name="T32" fmla="*/ 21 w 19"/>
                  <a:gd name="T33" fmla="*/ 31 h 19"/>
                  <a:gd name="T34" fmla="*/ 16 w 19"/>
                  <a:gd name="T35" fmla="*/ 61 h 19"/>
                  <a:gd name="T36" fmla="*/ 21 w 19"/>
                  <a:gd name="T37" fmla="*/ 88 h 19"/>
                  <a:gd name="T38" fmla="*/ 36 w 19"/>
                  <a:gd name="T39" fmla="*/ 118 h 19"/>
                  <a:gd name="T40" fmla="*/ 52 w 19"/>
                  <a:gd name="T41" fmla="*/ 105 h 19"/>
                  <a:gd name="T42" fmla="*/ 69 w 19"/>
                  <a:gd name="T43" fmla="*/ 61 h 19"/>
                  <a:gd name="T44" fmla="*/ 73 w 19"/>
                  <a:gd name="T45" fmla="*/ 24 h 19"/>
                  <a:gd name="T46" fmla="*/ 73 w 19"/>
                  <a:gd name="T47" fmla="*/ 24 h 19"/>
                  <a:gd name="T48" fmla="*/ 73 w 19"/>
                  <a:gd name="T49" fmla="*/ 24 h 19"/>
                  <a:gd name="T50" fmla="*/ 73 w 19"/>
                  <a:gd name="T51" fmla="*/ 24 h 19"/>
                  <a:gd name="T52" fmla="*/ 73 w 19"/>
                  <a:gd name="T53" fmla="*/ 24 h 19"/>
                  <a:gd name="T54" fmla="*/ 73 w 19"/>
                  <a:gd name="T55" fmla="*/ 24 h 19"/>
                  <a:gd name="T56" fmla="*/ 73 w 19"/>
                  <a:gd name="T57" fmla="*/ 20 h 19"/>
                  <a:gd name="T58" fmla="*/ 73 w 19"/>
                  <a:gd name="T59" fmla="*/ 24 h 19"/>
                  <a:gd name="T60" fmla="*/ 78 w 19"/>
                  <a:gd name="T61" fmla="*/ 88 h 19"/>
                  <a:gd name="T62" fmla="*/ 99 w 19"/>
                  <a:gd name="T63" fmla="*/ 118 h 19"/>
                  <a:gd name="T64" fmla="*/ 99 w 19"/>
                  <a:gd name="T65" fmla="*/ 31 h 19"/>
                  <a:gd name="T66" fmla="*/ 85 w 19"/>
                  <a:gd name="T67" fmla="*/ 0 h 19"/>
                  <a:gd name="T68" fmla="*/ 63 w 19"/>
                  <a:gd name="T69" fmla="*/ 0 h 19"/>
                  <a:gd name="T70" fmla="*/ 49 w 19"/>
                  <a:gd name="T71" fmla="*/ 44 h 19"/>
                  <a:gd name="T72" fmla="*/ 42 w 19"/>
                  <a:gd name="T73" fmla="*/ 81 h 19"/>
                  <a:gd name="T74" fmla="*/ 36 w 19"/>
                  <a:gd name="T75" fmla="*/ 96 h 19"/>
                  <a:gd name="T76" fmla="*/ 36 w 19"/>
                  <a:gd name="T77" fmla="*/ 96 h 19"/>
                  <a:gd name="T78" fmla="*/ 36 w 19"/>
                  <a:gd name="T79" fmla="*/ 96 h 19"/>
                  <a:gd name="T80" fmla="*/ 36 w 19"/>
                  <a:gd name="T81" fmla="*/ 96 h 19"/>
                  <a:gd name="T82" fmla="*/ 36 w 19"/>
                  <a:gd name="T83" fmla="*/ 96 h 19"/>
                  <a:gd name="T84" fmla="*/ 36 w 19"/>
                  <a:gd name="T85" fmla="*/ 96 h 19"/>
                  <a:gd name="T86" fmla="*/ 49 w 19"/>
                  <a:gd name="T87" fmla="*/ 96 h 19"/>
                  <a:gd name="T88" fmla="*/ 36 w 19"/>
                  <a:gd name="T89" fmla="*/ 61 h 19"/>
                  <a:gd name="T90" fmla="*/ 42 w 19"/>
                  <a:gd name="T91" fmla="*/ 52 h 19"/>
                  <a:gd name="T92" fmla="*/ 36 w 19"/>
                  <a:gd name="T93" fmla="*/ 13 h 19"/>
                  <a:gd name="T94" fmla="*/ 28 w 19"/>
                  <a:gd name="T95" fmla="*/ 7 h 19"/>
                  <a:gd name="T96" fmla="*/ 5 w 19"/>
                  <a:gd name="T97" fmla="*/ 20 h 19"/>
                  <a:gd name="T98" fmla="*/ 0 w 19"/>
                  <a:gd name="T99" fmla="*/ 52 h 19"/>
                  <a:gd name="T100" fmla="*/ 28 w 19"/>
                  <a:gd name="T101" fmla="*/ 76 h 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" h="19">
                    <a:moveTo>
                      <a:pt x="5" y="12"/>
                    </a:moveTo>
                    <a:cubicBezTo>
                      <a:pt x="4" y="11"/>
                      <a:pt x="4" y="9"/>
                      <a:pt x="4" y="8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3"/>
                      <a:pt x="4" y="14"/>
                    </a:cubicBezTo>
                    <a:cubicBezTo>
                      <a:pt x="4" y="15"/>
                      <a:pt x="5" y="17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8"/>
                      <a:pt x="10" y="17"/>
                      <a:pt x="10" y="17"/>
                    </a:cubicBezTo>
                    <a:cubicBezTo>
                      <a:pt x="11" y="16"/>
                      <a:pt x="11" y="14"/>
                      <a:pt x="12" y="13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9"/>
                      <a:pt x="13" y="7"/>
                      <a:pt x="13" y="6"/>
                    </a:cubicBezTo>
                    <a:cubicBezTo>
                      <a:pt x="13" y="5"/>
                      <a:pt x="13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5"/>
                      <a:pt x="15" y="7"/>
                    </a:cubicBezTo>
                    <a:cubicBezTo>
                      <a:pt x="15" y="9"/>
                      <a:pt x="15" y="12"/>
                      <a:pt x="15" y="14"/>
                    </a:cubicBezTo>
                    <a:cubicBezTo>
                      <a:pt x="15" y="16"/>
                      <a:pt x="15" y="19"/>
                      <a:pt x="15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6"/>
                      <a:pt x="19" y="14"/>
                    </a:cubicBezTo>
                    <a:cubicBezTo>
                      <a:pt x="19" y="11"/>
                      <a:pt x="19" y="8"/>
                      <a:pt x="19" y="5"/>
                    </a:cubicBezTo>
                    <a:cubicBezTo>
                      <a:pt x="19" y="4"/>
                      <a:pt x="18" y="3"/>
                      <a:pt x="18" y="2"/>
                    </a:cubicBezTo>
                    <a:cubicBezTo>
                      <a:pt x="17" y="1"/>
                      <a:pt x="17" y="1"/>
                      <a:pt x="16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1" y="1"/>
                      <a:pt x="10" y="2"/>
                      <a:pt x="10" y="3"/>
                    </a:cubicBezTo>
                    <a:cubicBezTo>
                      <a:pt x="9" y="4"/>
                      <a:pt x="9" y="5"/>
                      <a:pt x="9" y="7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10"/>
                      <a:pt x="8" y="12"/>
                      <a:pt x="8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5"/>
                      <a:pt x="8" y="14"/>
                      <a:pt x="8" y="13"/>
                    </a:cubicBezTo>
                    <a:cubicBezTo>
                      <a:pt x="7" y="12"/>
                      <a:pt x="7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5" y="12"/>
                      <a:pt x="5" y="12"/>
                      <a:pt x="5" y="12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4" name="Freeform 292">
                <a:extLst>
                  <a:ext uri="{FF2B5EF4-FFF2-40B4-BE49-F238E27FC236}">
                    <a16:creationId xmlns:a16="http://schemas.microsoft.com/office/drawing/2014/main" id="{E2881C49-34E2-4585-A753-4EAF1C958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2647"/>
                <a:ext cx="31" cy="37"/>
              </a:xfrm>
              <a:custGeom>
                <a:avLst/>
                <a:gdLst>
                  <a:gd name="T0" fmla="*/ 29 w 18"/>
                  <a:gd name="T1" fmla="*/ 37 h 20"/>
                  <a:gd name="T2" fmla="*/ 48 w 18"/>
                  <a:gd name="T3" fmla="*/ 24 h 20"/>
                  <a:gd name="T4" fmla="*/ 50 w 18"/>
                  <a:gd name="T5" fmla="*/ 24 h 20"/>
                  <a:gd name="T6" fmla="*/ 50 w 18"/>
                  <a:gd name="T7" fmla="*/ 24 h 20"/>
                  <a:gd name="T8" fmla="*/ 57 w 18"/>
                  <a:gd name="T9" fmla="*/ 24 h 20"/>
                  <a:gd name="T10" fmla="*/ 50 w 18"/>
                  <a:gd name="T11" fmla="*/ 31 h 20"/>
                  <a:gd name="T12" fmla="*/ 50 w 18"/>
                  <a:gd name="T13" fmla="*/ 24 h 20"/>
                  <a:gd name="T14" fmla="*/ 50 w 18"/>
                  <a:gd name="T15" fmla="*/ 24 h 20"/>
                  <a:gd name="T16" fmla="*/ 57 w 18"/>
                  <a:gd name="T17" fmla="*/ 24 h 20"/>
                  <a:gd name="T18" fmla="*/ 57 w 18"/>
                  <a:gd name="T19" fmla="*/ 24 h 20"/>
                  <a:gd name="T20" fmla="*/ 50 w 18"/>
                  <a:gd name="T21" fmla="*/ 24 h 20"/>
                  <a:gd name="T22" fmla="*/ 50 w 18"/>
                  <a:gd name="T23" fmla="*/ 24 h 20"/>
                  <a:gd name="T24" fmla="*/ 28 w 18"/>
                  <a:gd name="T25" fmla="*/ 65 h 20"/>
                  <a:gd name="T26" fmla="*/ 9 w 18"/>
                  <a:gd name="T27" fmla="*/ 81 h 20"/>
                  <a:gd name="T28" fmla="*/ 5 w 18"/>
                  <a:gd name="T29" fmla="*/ 104 h 20"/>
                  <a:gd name="T30" fmla="*/ 28 w 18"/>
                  <a:gd name="T31" fmla="*/ 126 h 20"/>
                  <a:gd name="T32" fmla="*/ 91 w 18"/>
                  <a:gd name="T33" fmla="*/ 76 h 20"/>
                  <a:gd name="T34" fmla="*/ 36 w 18"/>
                  <a:gd name="T35" fmla="*/ 104 h 20"/>
                  <a:gd name="T36" fmla="*/ 21 w 18"/>
                  <a:gd name="T37" fmla="*/ 104 h 20"/>
                  <a:gd name="T38" fmla="*/ 21 w 18"/>
                  <a:gd name="T39" fmla="*/ 104 h 20"/>
                  <a:gd name="T40" fmla="*/ 21 w 18"/>
                  <a:gd name="T41" fmla="*/ 104 h 20"/>
                  <a:gd name="T42" fmla="*/ 28 w 18"/>
                  <a:gd name="T43" fmla="*/ 104 h 20"/>
                  <a:gd name="T44" fmla="*/ 28 w 18"/>
                  <a:gd name="T45" fmla="*/ 104 h 20"/>
                  <a:gd name="T46" fmla="*/ 21 w 18"/>
                  <a:gd name="T47" fmla="*/ 104 h 20"/>
                  <a:gd name="T48" fmla="*/ 28 w 18"/>
                  <a:gd name="T49" fmla="*/ 104 h 20"/>
                  <a:gd name="T50" fmla="*/ 28 w 18"/>
                  <a:gd name="T51" fmla="*/ 96 h 20"/>
                  <a:gd name="T52" fmla="*/ 28 w 18"/>
                  <a:gd name="T53" fmla="*/ 96 h 20"/>
                  <a:gd name="T54" fmla="*/ 21 w 18"/>
                  <a:gd name="T55" fmla="*/ 96 h 20"/>
                  <a:gd name="T56" fmla="*/ 21 w 18"/>
                  <a:gd name="T57" fmla="*/ 96 h 20"/>
                  <a:gd name="T58" fmla="*/ 28 w 18"/>
                  <a:gd name="T59" fmla="*/ 96 h 20"/>
                  <a:gd name="T60" fmla="*/ 28 w 18"/>
                  <a:gd name="T61" fmla="*/ 96 h 20"/>
                  <a:gd name="T62" fmla="*/ 57 w 18"/>
                  <a:gd name="T63" fmla="*/ 65 h 20"/>
                  <a:gd name="T64" fmla="*/ 71 w 18"/>
                  <a:gd name="T65" fmla="*/ 24 h 20"/>
                  <a:gd name="T66" fmla="*/ 57 w 18"/>
                  <a:gd name="T67" fmla="*/ 0 h 20"/>
                  <a:gd name="T68" fmla="*/ 57 w 18"/>
                  <a:gd name="T69" fmla="*/ 0 h 20"/>
                  <a:gd name="T70" fmla="*/ 29 w 18"/>
                  <a:gd name="T71" fmla="*/ 7 h 20"/>
                  <a:gd name="T72" fmla="*/ 0 w 18"/>
                  <a:gd name="T73" fmla="*/ 37 h 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" h="20">
                    <a:moveTo>
                      <a:pt x="2" y="9"/>
                    </a:moveTo>
                    <a:cubicBezTo>
                      <a:pt x="4" y="8"/>
                      <a:pt x="5" y="7"/>
                      <a:pt x="6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8" y="7"/>
                      <a:pt x="6" y="8"/>
                      <a:pt x="5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7"/>
                      <a:pt x="1" y="18"/>
                      <a:pt x="2" y="19"/>
                    </a:cubicBezTo>
                    <a:cubicBezTo>
                      <a:pt x="3" y="20"/>
                      <a:pt x="4" y="20"/>
                      <a:pt x="5" y="20"/>
                    </a:cubicBezTo>
                    <a:cubicBezTo>
                      <a:pt x="6" y="20"/>
                      <a:pt x="7" y="20"/>
                      <a:pt x="8" y="19"/>
                    </a:cubicBezTo>
                    <a:cubicBezTo>
                      <a:pt x="12" y="17"/>
                      <a:pt x="15" y="14"/>
                      <a:pt x="18" y="12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3" y="11"/>
                      <a:pt x="10" y="14"/>
                      <a:pt x="7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6" y="14"/>
                    </a:cubicBezTo>
                    <a:cubicBezTo>
                      <a:pt x="8" y="12"/>
                      <a:pt x="9" y="11"/>
                      <a:pt x="11" y="10"/>
                    </a:cubicBezTo>
                    <a:cubicBezTo>
                      <a:pt x="12" y="9"/>
                      <a:pt x="13" y="8"/>
                      <a:pt x="13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1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2"/>
                      <a:pt x="3" y="3"/>
                      <a:pt x="2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2" y="9"/>
                      <a:pt x="2" y="9"/>
                      <a:pt x="2" y="9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5" name="Freeform 293">
                <a:extLst>
                  <a:ext uri="{FF2B5EF4-FFF2-40B4-BE49-F238E27FC236}">
                    <a16:creationId xmlns:a16="http://schemas.microsoft.com/office/drawing/2014/main" id="{F6F5611C-891B-4286-9AE3-C09BA1D4F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650"/>
                <a:ext cx="22" cy="22"/>
              </a:xfrm>
              <a:custGeom>
                <a:avLst/>
                <a:gdLst>
                  <a:gd name="T0" fmla="*/ 5 w 13"/>
                  <a:gd name="T1" fmla="*/ 44 h 12"/>
                  <a:gd name="T2" fmla="*/ 8 w 13"/>
                  <a:gd name="T3" fmla="*/ 44 h 12"/>
                  <a:gd name="T4" fmla="*/ 29 w 13"/>
                  <a:gd name="T5" fmla="*/ 31 h 12"/>
                  <a:gd name="T6" fmla="*/ 42 w 13"/>
                  <a:gd name="T7" fmla="*/ 24 h 12"/>
                  <a:gd name="T8" fmla="*/ 42 w 13"/>
                  <a:gd name="T9" fmla="*/ 24 h 12"/>
                  <a:gd name="T10" fmla="*/ 42 w 13"/>
                  <a:gd name="T11" fmla="*/ 24 h 12"/>
                  <a:gd name="T12" fmla="*/ 42 w 13"/>
                  <a:gd name="T13" fmla="*/ 24 h 12"/>
                  <a:gd name="T14" fmla="*/ 42 w 13"/>
                  <a:gd name="T15" fmla="*/ 24 h 12"/>
                  <a:gd name="T16" fmla="*/ 42 w 13"/>
                  <a:gd name="T17" fmla="*/ 24 h 12"/>
                  <a:gd name="T18" fmla="*/ 42 w 13"/>
                  <a:gd name="T19" fmla="*/ 24 h 12"/>
                  <a:gd name="T20" fmla="*/ 49 w 13"/>
                  <a:gd name="T21" fmla="*/ 20 h 12"/>
                  <a:gd name="T22" fmla="*/ 42 w 13"/>
                  <a:gd name="T23" fmla="*/ 24 h 12"/>
                  <a:gd name="T24" fmla="*/ 42 w 13"/>
                  <a:gd name="T25" fmla="*/ 24 h 12"/>
                  <a:gd name="T26" fmla="*/ 49 w 13"/>
                  <a:gd name="T27" fmla="*/ 20 h 12"/>
                  <a:gd name="T28" fmla="*/ 42 w 13"/>
                  <a:gd name="T29" fmla="*/ 24 h 12"/>
                  <a:gd name="T30" fmla="*/ 42 w 13"/>
                  <a:gd name="T31" fmla="*/ 24 h 12"/>
                  <a:gd name="T32" fmla="*/ 42 w 13"/>
                  <a:gd name="T33" fmla="*/ 24 h 12"/>
                  <a:gd name="T34" fmla="*/ 42 w 13"/>
                  <a:gd name="T35" fmla="*/ 24 h 12"/>
                  <a:gd name="T36" fmla="*/ 42 w 13"/>
                  <a:gd name="T37" fmla="*/ 24 h 12"/>
                  <a:gd name="T38" fmla="*/ 42 w 13"/>
                  <a:gd name="T39" fmla="*/ 24 h 12"/>
                  <a:gd name="T40" fmla="*/ 42 w 13"/>
                  <a:gd name="T41" fmla="*/ 24 h 12"/>
                  <a:gd name="T42" fmla="*/ 29 w 13"/>
                  <a:gd name="T43" fmla="*/ 37 h 12"/>
                  <a:gd name="T44" fmla="*/ 8 w 13"/>
                  <a:gd name="T45" fmla="*/ 57 h 12"/>
                  <a:gd name="T46" fmla="*/ 24 w 13"/>
                  <a:gd name="T47" fmla="*/ 73 h 12"/>
                  <a:gd name="T48" fmla="*/ 41 w 13"/>
                  <a:gd name="T49" fmla="*/ 61 h 12"/>
                  <a:gd name="T50" fmla="*/ 58 w 13"/>
                  <a:gd name="T51" fmla="*/ 31 h 12"/>
                  <a:gd name="T52" fmla="*/ 63 w 13"/>
                  <a:gd name="T53" fmla="*/ 24 h 12"/>
                  <a:gd name="T54" fmla="*/ 58 w 13"/>
                  <a:gd name="T55" fmla="*/ 7 h 12"/>
                  <a:gd name="T56" fmla="*/ 42 w 13"/>
                  <a:gd name="T57" fmla="*/ 0 h 12"/>
                  <a:gd name="T58" fmla="*/ 34 w 13"/>
                  <a:gd name="T59" fmla="*/ 7 h 12"/>
                  <a:gd name="T60" fmla="*/ 14 w 13"/>
                  <a:gd name="T61" fmla="*/ 20 h 12"/>
                  <a:gd name="T62" fmla="*/ 5 w 13"/>
                  <a:gd name="T63" fmla="*/ 20 h 12"/>
                  <a:gd name="T64" fmla="*/ 5 w 13"/>
                  <a:gd name="T65" fmla="*/ 20 h 12"/>
                  <a:gd name="T66" fmla="*/ 0 w 13"/>
                  <a:gd name="T67" fmla="*/ 20 h 12"/>
                  <a:gd name="T68" fmla="*/ 5 w 13"/>
                  <a:gd name="T69" fmla="*/ 24 h 12"/>
                  <a:gd name="T70" fmla="*/ 5 w 13"/>
                  <a:gd name="T71" fmla="*/ 20 h 12"/>
                  <a:gd name="T72" fmla="*/ 0 w 13"/>
                  <a:gd name="T73" fmla="*/ 20 h 12"/>
                  <a:gd name="T74" fmla="*/ 5 w 13"/>
                  <a:gd name="T75" fmla="*/ 24 h 12"/>
                  <a:gd name="T76" fmla="*/ 5 w 13"/>
                  <a:gd name="T77" fmla="*/ 20 h 12"/>
                  <a:gd name="T78" fmla="*/ 5 w 13"/>
                  <a:gd name="T79" fmla="*/ 44 h 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" h="12">
                    <a:moveTo>
                      <a:pt x="1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6"/>
                      <a:pt x="6" y="6"/>
                    </a:cubicBezTo>
                    <a:cubicBezTo>
                      <a:pt x="5" y="7"/>
                      <a:pt x="3" y="8"/>
                      <a:pt x="2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7" y="11"/>
                      <a:pt x="8" y="10"/>
                    </a:cubicBezTo>
                    <a:cubicBezTo>
                      <a:pt x="10" y="9"/>
                      <a:pt x="12" y="7"/>
                      <a:pt x="12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3"/>
                      <a:pt x="12" y="2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6" name="Freeform 294">
                <a:extLst>
                  <a:ext uri="{FF2B5EF4-FFF2-40B4-BE49-F238E27FC236}">
                    <a16:creationId xmlns:a16="http://schemas.microsoft.com/office/drawing/2014/main" id="{FB09282E-28EF-4794-87A1-BFEA3B1BD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2724"/>
                <a:ext cx="17" cy="18"/>
              </a:xfrm>
              <a:custGeom>
                <a:avLst/>
                <a:gdLst>
                  <a:gd name="T0" fmla="*/ 0 w 10"/>
                  <a:gd name="T1" fmla="*/ 16 h 10"/>
                  <a:gd name="T2" fmla="*/ 15 w 10"/>
                  <a:gd name="T3" fmla="*/ 41 h 10"/>
                  <a:gd name="T4" fmla="*/ 34 w 10"/>
                  <a:gd name="T5" fmla="*/ 58 h 10"/>
                  <a:gd name="T6" fmla="*/ 49 w 10"/>
                  <a:gd name="T7" fmla="*/ 41 h 10"/>
                  <a:gd name="T8" fmla="*/ 26 w 10"/>
                  <a:gd name="T9" fmla="*/ 23 h 10"/>
                  <a:gd name="T10" fmla="*/ 9 w 10"/>
                  <a:gd name="T11" fmla="*/ 0 h 10"/>
                  <a:gd name="T12" fmla="*/ 0 w 10"/>
                  <a:gd name="T13" fmla="*/ 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3"/>
                    </a:moveTo>
                    <a:cubicBezTo>
                      <a:pt x="0" y="4"/>
                      <a:pt x="1" y="5"/>
                      <a:pt x="3" y="7"/>
                    </a:cubicBezTo>
                    <a:cubicBezTo>
                      <a:pt x="4" y="8"/>
                      <a:pt x="6" y="9"/>
                      <a:pt x="7" y="10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6" y="5"/>
                      <a:pt x="5" y="4"/>
                    </a:cubicBezTo>
                    <a:cubicBezTo>
                      <a:pt x="5" y="3"/>
                      <a:pt x="4" y="1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7" name="Freeform 295">
                <a:extLst>
                  <a:ext uri="{FF2B5EF4-FFF2-40B4-BE49-F238E27FC236}">
                    <a16:creationId xmlns:a16="http://schemas.microsoft.com/office/drawing/2014/main" id="{B0BAD984-8C50-498C-8F92-09DFD9B88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717"/>
                <a:ext cx="17" cy="16"/>
              </a:xfrm>
              <a:custGeom>
                <a:avLst/>
                <a:gdLst>
                  <a:gd name="T0" fmla="*/ 0 w 10"/>
                  <a:gd name="T1" fmla="*/ 16 h 9"/>
                  <a:gd name="T2" fmla="*/ 41 w 10"/>
                  <a:gd name="T3" fmla="*/ 50 h 9"/>
                  <a:gd name="T4" fmla="*/ 49 w 10"/>
                  <a:gd name="T5" fmla="*/ 28 h 9"/>
                  <a:gd name="T6" fmla="*/ 15 w 10"/>
                  <a:gd name="T7" fmla="*/ 0 h 9"/>
                  <a:gd name="T8" fmla="*/ 0 w 10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3" y="5"/>
                      <a:pt x="5" y="7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5" y="2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8" name="Freeform 296">
                <a:extLst>
                  <a:ext uri="{FF2B5EF4-FFF2-40B4-BE49-F238E27FC236}">
                    <a16:creationId xmlns:a16="http://schemas.microsoft.com/office/drawing/2014/main" id="{0E109A83-9B3D-4204-995B-3FCBE5639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742"/>
                <a:ext cx="28" cy="17"/>
              </a:xfrm>
              <a:custGeom>
                <a:avLst/>
                <a:gdLst>
                  <a:gd name="T0" fmla="*/ 0 w 16"/>
                  <a:gd name="T1" fmla="*/ 15 h 9"/>
                  <a:gd name="T2" fmla="*/ 37 w 16"/>
                  <a:gd name="T3" fmla="*/ 47 h 9"/>
                  <a:gd name="T4" fmla="*/ 86 w 16"/>
                  <a:gd name="T5" fmla="*/ 60 h 9"/>
                  <a:gd name="T6" fmla="*/ 86 w 16"/>
                  <a:gd name="T7" fmla="*/ 60 h 9"/>
                  <a:gd name="T8" fmla="*/ 86 w 16"/>
                  <a:gd name="T9" fmla="*/ 32 h 9"/>
                  <a:gd name="T10" fmla="*/ 86 w 16"/>
                  <a:gd name="T11" fmla="*/ 32 h 9"/>
                  <a:gd name="T12" fmla="*/ 49 w 16"/>
                  <a:gd name="T13" fmla="*/ 21 h 9"/>
                  <a:gd name="T14" fmla="*/ 16 w 16"/>
                  <a:gd name="T15" fmla="*/ 0 h 9"/>
                  <a:gd name="T16" fmla="*/ 0 w 16"/>
                  <a:gd name="T17" fmla="*/ 1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9">
                    <a:moveTo>
                      <a:pt x="0" y="2"/>
                    </a:moveTo>
                    <a:cubicBezTo>
                      <a:pt x="2" y="5"/>
                      <a:pt x="4" y="6"/>
                      <a:pt x="7" y="7"/>
                    </a:cubicBezTo>
                    <a:cubicBezTo>
                      <a:pt x="10" y="8"/>
                      <a:pt x="13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5"/>
                      <a:pt x="11" y="4"/>
                      <a:pt x="9" y="3"/>
                    </a:cubicBezTo>
                    <a:cubicBezTo>
                      <a:pt x="6" y="3"/>
                      <a:pt x="4" y="1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9" name="Freeform 297">
                <a:extLst>
                  <a:ext uri="{FF2B5EF4-FFF2-40B4-BE49-F238E27FC236}">
                    <a16:creationId xmlns:a16="http://schemas.microsoft.com/office/drawing/2014/main" id="{6BB58663-FF22-43C4-8AD9-995434E2D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2733"/>
                <a:ext cx="24" cy="13"/>
              </a:xfrm>
              <a:custGeom>
                <a:avLst/>
                <a:gdLst>
                  <a:gd name="T0" fmla="*/ 0 w 14"/>
                  <a:gd name="T1" fmla="*/ 20 h 7"/>
                  <a:gd name="T2" fmla="*/ 29 w 14"/>
                  <a:gd name="T3" fmla="*/ 37 h 7"/>
                  <a:gd name="T4" fmla="*/ 70 w 14"/>
                  <a:gd name="T5" fmla="*/ 45 h 7"/>
                  <a:gd name="T6" fmla="*/ 70 w 14"/>
                  <a:gd name="T7" fmla="*/ 45 h 7"/>
                  <a:gd name="T8" fmla="*/ 70 w 14"/>
                  <a:gd name="T9" fmla="*/ 20 h 7"/>
                  <a:gd name="T10" fmla="*/ 70 w 14"/>
                  <a:gd name="T11" fmla="*/ 20 h 7"/>
                  <a:gd name="T12" fmla="*/ 41 w 14"/>
                  <a:gd name="T13" fmla="*/ 13 h 7"/>
                  <a:gd name="T14" fmla="*/ 15 w 14"/>
                  <a:gd name="T15" fmla="*/ 0 h 7"/>
                  <a:gd name="T16" fmla="*/ 0 w 14"/>
                  <a:gd name="T17" fmla="*/ 2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7">
                    <a:moveTo>
                      <a:pt x="0" y="3"/>
                    </a:moveTo>
                    <a:cubicBezTo>
                      <a:pt x="2" y="4"/>
                      <a:pt x="4" y="6"/>
                      <a:pt x="6" y="6"/>
                    </a:cubicBezTo>
                    <a:cubicBezTo>
                      <a:pt x="9" y="7"/>
                      <a:pt x="11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3"/>
                      <a:pt x="10" y="3"/>
                      <a:pt x="8" y="2"/>
                    </a:cubicBezTo>
                    <a:cubicBezTo>
                      <a:pt x="5" y="2"/>
                      <a:pt x="3" y="1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0" name="Freeform 298">
                <a:extLst>
                  <a:ext uri="{FF2B5EF4-FFF2-40B4-BE49-F238E27FC236}">
                    <a16:creationId xmlns:a16="http://schemas.microsoft.com/office/drawing/2014/main" id="{32469936-1DDD-4F91-B783-3E4AC6878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722"/>
                <a:ext cx="21" cy="13"/>
              </a:xfrm>
              <a:custGeom>
                <a:avLst/>
                <a:gdLst>
                  <a:gd name="T0" fmla="*/ 0 w 12"/>
                  <a:gd name="T1" fmla="*/ 20 h 7"/>
                  <a:gd name="T2" fmla="*/ 21 w 12"/>
                  <a:gd name="T3" fmla="*/ 32 h 7"/>
                  <a:gd name="T4" fmla="*/ 58 w 12"/>
                  <a:gd name="T5" fmla="*/ 45 h 7"/>
                  <a:gd name="T6" fmla="*/ 65 w 12"/>
                  <a:gd name="T7" fmla="*/ 20 h 7"/>
                  <a:gd name="T8" fmla="*/ 28 w 12"/>
                  <a:gd name="T9" fmla="*/ 7 h 7"/>
                  <a:gd name="T10" fmla="*/ 12 w 12"/>
                  <a:gd name="T11" fmla="*/ 0 h 7"/>
                  <a:gd name="T12" fmla="*/ 0 w 12"/>
                  <a:gd name="T13" fmla="*/ 2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cubicBezTo>
                      <a:pt x="2" y="4"/>
                      <a:pt x="3" y="4"/>
                      <a:pt x="4" y="5"/>
                    </a:cubicBezTo>
                    <a:cubicBezTo>
                      <a:pt x="6" y="5"/>
                      <a:pt x="9" y="6"/>
                      <a:pt x="11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8" y="2"/>
                      <a:pt x="5" y="1"/>
                    </a:cubicBezTo>
                    <a:cubicBezTo>
                      <a:pt x="4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1" name="Freeform 299">
                <a:extLst>
                  <a:ext uri="{FF2B5EF4-FFF2-40B4-BE49-F238E27FC236}">
                    <a16:creationId xmlns:a16="http://schemas.microsoft.com/office/drawing/2014/main" id="{1FBDECB0-773E-4F81-8860-AE7C91990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746"/>
                <a:ext cx="23" cy="17"/>
              </a:xfrm>
              <a:custGeom>
                <a:avLst/>
                <a:gdLst>
                  <a:gd name="T0" fmla="*/ 0 w 13"/>
                  <a:gd name="T1" fmla="*/ 21 h 9"/>
                  <a:gd name="T2" fmla="*/ 34 w 13"/>
                  <a:gd name="T3" fmla="*/ 47 h 9"/>
                  <a:gd name="T4" fmla="*/ 73 w 13"/>
                  <a:gd name="T5" fmla="*/ 60 h 9"/>
                  <a:gd name="T6" fmla="*/ 73 w 13"/>
                  <a:gd name="T7" fmla="*/ 32 h 9"/>
                  <a:gd name="T8" fmla="*/ 44 w 13"/>
                  <a:gd name="T9" fmla="*/ 21 h 9"/>
                  <a:gd name="T10" fmla="*/ 12 w 13"/>
                  <a:gd name="T11" fmla="*/ 0 h 9"/>
                  <a:gd name="T12" fmla="*/ 0 w 13"/>
                  <a:gd name="T13" fmla="*/ 21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0" y="3"/>
                    </a:moveTo>
                    <a:cubicBezTo>
                      <a:pt x="1" y="4"/>
                      <a:pt x="4" y="6"/>
                      <a:pt x="6" y="7"/>
                    </a:cubicBezTo>
                    <a:cubicBezTo>
                      <a:pt x="8" y="8"/>
                      <a:pt x="11" y="9"/>
                      <a:pt x="13" y="9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0" y="4"/>
                      <a:pt x="8" y="3"/>
                    </a:cubicBezTo>
                    <a:cubicBezTo>
                      <a:pt x="6" y="2"/>
                      <a:pt x="3" y="1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2" name="Freeform 300">
                <a:extLst>
                  <a:ext uri="{FF2B5EF4-FFF2-40B4-BE49-F238E27FC236}">
                    <a16:creationId xmlns:a16="http://schemas.microsoft.com/office/drawing/2014/main" id="{EC4B9D42-D112-4960-B049-94F8D8C88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737"/>
                <a:ext cx="26" cy="15"/>
              </a:xfrm>
              <a:custGeom>
                <a:avLst/>
                <a:gdLst>
                  <a:gd name="T0" fmla="*/ 0 w 15"/>
                  <a:gd name="T1" fmla="*/ 21 h 8"/>
                  <a:gd name="T2" fmla="*/ 73 w 15"/>
                  <a:gd name="T3" fmla="*/ 53 h 8"/>
                  <a:gd name="T4" fmla="*/ 78 w 15"/>
                  <a:gd name="T5" fmla="*/ 53 h 8"/>
                  <a:gd name="T6" fmla="*/ 78 w 15"/>
                  <a:gd name="T7" fmla="*/ 28 h 8"/>
                  <a:gd name="T8" fmla="*/ 73 w 15"/>
                  <a:gd name="T9" fmla="*/ 28 h 8"/>
                  <a:gd name="T10" fmla="*/ 9 w 15"/>
                  <a:gd name="T11" fmla="*/ 0 h 8"/>
                  <a:gd name="T12" fmla="*/ 0 w 15"/>
                  <a:gd name="T13" fmla="*/ 21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0" y="3"/>
                    </a:moveTo>
                    <a:cubicBezTo>
                      <a:pt x="3" y="6"/>
                      <a:pt x="9" y="8"/>
                      <a:pt x="14" y="8"/>
                    </a:cubicBezTo>
                    <a:cubicBezTo>
                      <a:pt x="14" y="8"/>
                      <a:pt x="15" y="8"/>
                      <a:pt x="15" y="8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0" y="4"/>
                      <a:pt x="5" y="3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3" name="Freeform 301">
                <a:extLst>
                  <a:ext uri="{FF2B5EF4-FFF2-40B4-BE49-F238E27FC236}">
                    <a16:creationId xmlns:a16="http://schemas.microsoft.com/office/drawing/2014/main" id="{644AE969-51EC-4DCE-83FD-DEE554BAB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724"/>
                <a:ext cx="19" cy="15"/>
              </a:xfrm>
              <a:custGeom>
                <a:avLst/>
                <a:gdLst>
                  <a:gd name="T0" fmla="*/ 0 w 11"/>
                  <a:gd name="T1" fmla="*/ 28 h 8"/>
                  <a:gd name="T2" fmla="*/ 28 w 11"/>
                  <a:gd name="T3" fmla="*/ 39 h 8"/>
                  <a:gd name="T4" fmla="*/ 57 w 11"/>
                  <a:gd name="T5" fmla="*/ 53 h 8"/>
                  <a:gd name="T6" fmla="*/ 57 w 11"/>
                  <a:gd name="T7" fmla="*/ 53 h 8"/>
                  <a:gd name="T8" fmla="*/ 57 w 11"/>
                  <a:gd name="T9" fmla="*/ 39 h 8"/>
                  <a:gd name="T10" fmla="*/ 57 w 11"/>
                  <a:gd name="T11" fmla="*/ 53 h 8"/>
                  <a:gd name="T12" fmla="*/ 57 w 11"/>
                  <a:gd name="T13" fmla="*/ 53 h 8"/>
                  <a:gd name="T14" fmla="*/ 57 w 11"/>
                  <a:gd name="T15" fmla="*/ 39 h 8"/>
                  <a:gd name="T16" fmla="*/ 57 w 11"/>
                  <a:gd name="T17" fmla="*/ 53 h 8"/>
                  <a:gd name="T18" fmla="*/ 57 w 11"/>
                  <a:gd name="T19" fmla="*/ 28 h 8"/>
                  <a:gd name="T20" fmla="*/ 57 w 11"/>
                  <a:gd name="T21" fmla="*/ 28 h 8"/>
                  <a:gd name="T22" fmla="*/ 29 w 11"/>
                  <a:gd name="T23" fmla="*/ 15 h 8"/>
                  <a:gd name="T24" fmla="*/ 5 w 11"/>
                  <a:gd name="T25" fmla="*/ 0 h 8"/>
                  <a:gd name="T26" fmla="*/ 0 w 11"/>
                  <a:gd name="T27" fmla="*/ 28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8">
                    <a:moveTo>
                      <a:pt x="0" y="4"/>
                    </a:moveTo>
                    <a:cubicBezTo>
                      <a:pt x="1" y="5"/>
                      <a:pt x="3" y="5"/>
                      <a:pt x="5" y="6"/>
                    </a:cubicBezTo>
                    <a:cubicBezTo>
                      <a:pt x="6" y="7"/>
                      <a:pt x="8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8" y="3"/>
                      <a:pt x="6" y="2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4" name="Freeform 302">
                <a:extLst>
                  <a:ext uri="{FF2B5EF4-FFF2-40B4-BE49-F238E27FC236}">
                    <a16:creationId xmlns:a16="http://schemas.microsoft.com/office/drawing/2014/main" id="{8BFBDB96-445D-4FE0-9057-82CAF918B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2730"/>
                <a:ext cx="21" cy="12"/>
              </a:xfrm>
              <a:custGeom>
                <a:avLst/>
                <a:gdLst>
                  <a:gd name="T0" fmla="*/ 0 w 12"/>
                  <a:gd name="T1" fmla="*/ 36 h 7"/>
                  <a:gd name="T2" fmla="*/ 7 w 12"/>
                  <a:gd name="T3" fmla="*/ 36 h 7"/>
                  <a:gd name="T4" fmla="*/ 65 w 12"/>
                  <a:gd name="T5" fmla="*/ 15 h 7"/>
                  <a:gd name="T6" fmla="*/ 49 w 12"/>
                  <a:gd name="T7" fmla="*/ 0 h 7"/>
                  <a:gd name="T8" fmla="*/ 7 w 12"/>
                  <a:gd name="T9" fmla="*/ 15 h 7"/>
                  <a:gd name="T10" fmla="*/ 0 w 12"/>
                  <a:gd name="T11" fmla="*/ 15 h 7"/>
                  <a:gd name="T12" fmla="*/ 0 w 12"/>
                  <a:gd name="T13" fmla="*/ 3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5" y="7"/>
                      <a:pt x="8" y="5"/>
                      <a:pt x="12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4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5" name="Freeform 303">
                <a:extLst>
                  <a:ext uri="{FF2B5EF4-FFF2-40B4-BE49-F238E27FC236}">
                    <a16:creationId xmlns:a16="http://schemas.microsoft.com/office/drawing/2014/main" id="{ED327F9B-DED8-403F-9B50-8032621F4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719"/>
                <a:ext cx="17" cy="14"/>
              </a:xfrm>
              <a:custGeom>
                <a:avLst/>
                <a:gdLst>
                  <a:gd name="T0" fmla="*/ 0 w 10"/>
                  <a:gd name="T1" fmla="*/ 44 h 8"/>
                  <a:gd name="T2" fmla="*/ 49 w 10"/>
                  <a:gd name="T3" fmla="*/ 16 h 8"/>
                  <a:gd name="T4" fmla="*/ 41 w 10"/>
                  <a:gd name="T5" fmla="*/ 0 h 8"/>
                  <a:gd name="T6" fmla="*/ 0 w 10"/>
                  <a:gd name="T7" fmla="*/ 21 h 8"/>
                  <a:gd name="T8" fmla="*/ 0 w 10"/>
                  <a:gd name="T9" fmla="*/ 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4" y="7"/>
                      <a:pt x="8" y="5"/>
                      <a:pt x="1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2"/>
                      <a:pt x="2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6" name="Freeform 304">
                <a:extLst>
                  <a:ext uri="{FF2B5EF4-FFF2-40B4-BE49-F238E27FC236}">
                    <a16:creationId xmlns:a16="http://schemas.microsoft.com/office/drawing/2014/main" id="{800B4F58-9339-4170-AB33-DCB7F1E83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689"/>
                <a:ext cx="14" cy="15"/>
              </a:xfrm>
              <a:custGeom>
                <a:avLst/>
                <a:gdLst>
                  <a:gd name="T0" fmla="*/ 16 w 8"/>
                  <a:gd name="T1" fmla="*/ 53 h 8"/>
                  <a:gd name="T2" fmla="*/ 33 w 8"/>
                  <a:gd name="T3" fmla="*/ 32 h 8"/>
                  <a:gd name="T4" fmla="*/ 37 w 8"/>
                  <a:gd name="T5" fmla="*/ 21 h 8"/>
                  <a:gd name="T6" fmla="*/ 44 w 8"/>
                  <a:gd name="T7" fmla="*/ 0 h 8"/>
                  <a:gd name="T8" fmla="*/ 21 w 8"/>
                  <a:gd name="T9" fmla="*/ 0 h 8"/>
                  <a:gd name="T10" fmla="*/ 21 w 8"/>
                  <a:gd name="T11" fmla="*/ 0 h 8"/>
                  <a:gd name="T12" fmla="*/ 21 w 8"/>
                  <a:gd name="T13" fmla="*/ 0 h 8"/>
                  <a:gd name="T14" fmla="*/ 21 w 8"/>
                  <a:gd name="T15" fmla="*/ 0 h 8"/>
                  <a:gd name="T16" fmla="*/ 21 w 8"/>
                  <a:gd name="T17" fmla="*/ 0 h 8"/>
                  <a:gd name="T18" fmla="*/ 21 w 8"/>
                  <a:gd name="T19" fmla="*/ 0 h 8"/>
                  <a:gd name="T20" fmla="*/ 21 w 8"/>
                  <a:gd name="T21" fmla="*/ 8 h 8"/>
                  <a:gd name="T22" fmla="*/ 0 w 8"/>
                  <a:gd name="T23" fmla="*/ 39 h 8"/>
                  <a:gd name="T24" fmla="*/ 16 w 8"/>
                  <a:gd name="T25" fmla="*/ 5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3" y="8"/>
                      <a:pt x="5" y="6"/>
                      <a:pt x="6" y="5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3"/>
                      <a:pt x="1" y="5"/>
                      <a:pt x="0" y="6"/>
                    </a:cubicBezTo>
                    <a:cubicBezTo>
                      <a:pt x="3" y="8"/>
                      <a:pt x="3" y="8"/>
                      <a:pt x="3" y="8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7" name="Freeform 305">
                <a:extLst>
                  <a:ext uri="{FF2B5EF4-FFF2-40B4-BE49-F238E27FC236}">
                    <a16:creationId xmlns:a16="http://schemas.microsoft.com/office/drawing/2014/main" id="{776F2A3B-C532-498C-ADD6-A17C74457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680"/>
                <a:ext cx="15" cy="16"/>
              </a:xfrm>
              <a:custGeom>
                <a:avLst/>
                <a:gdLst>
                  <a:gd name="T0" fmla="*/ 13 w 9"/>
                  <a:gd name="T1" fmla="*/ 50 h 9"/>
                  <a:gd name="T2" fmla="*/ 28 w 9"/>
                  <a:gd name="T3" fmla="*/ 36 h 9"/>
                  <a:gd name="T4" fmla="*/ 37 w 9"/>
                  <a:gd name="T5" fmla="*/ 16 h 9"/>
                  <a:gd name="T6" fmla="*/ 37 w 9"/>
                  <a:gd name="T7" fmla="*/ 12 h 9"/>
                  <a:gd name="T8" fmla="*/ 42 w 9"/>
                  <a:gd name="T9" fmla="*/ 7 h 9"/>
                  <a:gd name="T10" fmla="*/ 42 w 9"/>
                  <a:gd name="T11" fmla="*/ 0 h 9"/>
                  <a:gd name="T12" fmla="*/ 22 w 9"/>
                  <a:gd name="T13" fmla="*/ 7 h 9"/>
                  <a:gd name="T14" fmla="*/ 28 w 9"/>
                  <a:gd name="T15" fmla="*/ 7 h 9"/>
                  <a:gd name="T16" fmla="*/ 22 w 9"/>
                  <a:gd name="T17" fmla="*/ 7 h 9"/>
                  <a:gd name="T18" fmla="*/ 22 w 9"/>
                  <a:gd name="T19" fmla="*/ 7 h 9"/>
                  <a:gd name="T20" fmla="*/ 28 w 9"/>
                  <a:gd name="T21" fmla="*/ 7 h 9"/>
                  <a:gd name="T22" fmla="*/ 22 w 9"/>
                  <a:gd name="T23" fmla="*/ 7 h 9"/>
                  <a:gd name="T24" fmla="*/ 28 w 9"/>
                  <a:gd name="T25" fmla="*/ 7 h 9"/>
                  <a:gd name="T26" fmla="*/ 22 w 9"/>
                  <a:gd name="T27" fmla="*/ 7 h 9"/>
                  <a:gd name="T28" fmla="*/ 22 w 9"/>
                  <a:gd name="T29" fmla="*/ 7 h 9"/>
                  <a:gd name="T30" fmla="*/ 28 w 9"/>
                  <a:gd name="T31" fmla="*/ 7 h 9"/>
                  <a:gd name="T32" fmla="*/ 22 w 9"/>
                  <a:gd name="T33" fmla="*/ 7 h 9"/>
                  <a:gd name="T34" fmla="*/ 22 w 9"/>
                  <a:gd name="T35" fmla="*/ 7 h 9"/>
                  <a:gd name="T36" fmla="*/ 22 w 9"/>
                  <a:gd name="T37" fmla="*/ 7 h 9"/>
                  <a:gd name="T38" fmla="*/ 22 w 9"/>
                  <a:gd name="T39" fmla="*/ 7 h 9"/>
                  <a:gd name="T40" fmla="*/ 22 w 9"/>
                  <a:gd name="T41" fmla="*/ 7 h 9"/>
                  <a:gd name="T42" fmla="*/ 22 w 9"/>
                  <a:gd name="T43" fmla="*/ 7 h 9"/>
                  <a:gd name="T44" fmla="*/ 20 w 9"/>
                  <a:gd name="T45" fmla="*/ 12 h 9"/>
                  <a:gd name="T46" fmla="*/ 0 w 9"/>
                  <a:gd name="T47" fmla="*/ 37 h 9"/>
                  <a:gd name="T48" fmla="*/ 13 w 9"/>
                  <a:gd name="T49" fmla="*/ 50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cubicBezTo>
                      <a:pt x="4" y="9"/>
                      <a:pt x="5" y="7"/>
                      <a:pt x="6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3" y="3"/>
                      <a:pt x="1" y="6"/>
                      <a:pt x="0" y="7"/>
                    </a:cubicBezTo>
                    <a:cubicBezTo>
                      <a:pt x="3" y="9"/>
                      <a:pt x="3" y="9"/>
                      <a:pt x="3" y="9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8" name="Freeform 306">
                <a:extLst>
                  <a:ext uri="{FF2B5EF4-FFF2-40B4-BE49-F238E27FC236}">
                    <a16:creationId xmlns:a16="http://schemas.microsoft.com/office/drawing/2014/main" id="{CA1877AA-2BE5-4247-9842-7D908BF62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649"/>
                <a:ext cx="15" cy="18"/>
              </a:xfrm>
              <a:custGeom>
                <a:avLst/>
                <a:gdLst>
                  <a:gd name="T0" fmla="*/ 0 w 9"/>
                  <a:gd name="T1" fmla="*/ 16 h 10"/>
                  <a:gd name="T2" fmla="*/ 22 w 9"/>
                  <a:gd name="T3" fmla="*/ 58 h 10"/>
                  <a:gd name="T4" fmla="*/ 42 w 9"/>
                  <a:gd name="T5" fmla="*/ 58 h 10"/>
                  <a:gd name="T6" fmla="*/ 8 w 9"/>
                  <a:gd name="T7" fmla="*/ 0 h 10"/>
                  <a:gd name="T8" fmla="*/ 0 w 9"/>
                  <a:gd name="T9" fmla="*/ 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2" y="5"/>
                      <a:pt x="5" y="8"/>
                      <a:pt x="5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6"/>
                      <a:pt x="5" y="2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9" name="Freeform 307">
                <a:extLst>
                  <a:ext uri="{FF2B5EF4-FFF2-40B4-BE49-F238E27FC236}">
                    <a16:creationId xmlns:a16="http://schemas.microsoft.com/office/drawing/2014/main" id="{3A6A9265-90BE-4FFB-A288-461B6E1D6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654"/>
                <a:ext cx="14" cy="18"/>
              </a:xfrm>
              <a:custGeom>
                <a:avLst/>
                <a:gdLst>
                  <a:gd name="T0" fmla="*/ 0 w 8"/>
                  <a:gd name="T1" fmla="*/ 16 h 10"/>
                  <a:gd name="T2" fmla="*/ 21 w 8"/>
                  <a:gd name="T3" fmla="*/ 58 h 10"/>
                  <a:gd name="T4" fmla="*/ 44 w 8"/>
                  <a:gd name="T5" fmla="*/ 58 h 10"/>
                  <a:gd name="T6" fmla="*/ 16 w 8"/>
                  <a:gd name="T7" fmla="*/ 0 h 10"/>
                  <a:gd name="T8" fmla="*/ 0 w 8"/>
                  <a:gd name="T9" fmla="*/ 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3"/>
                    </a:moveTo>
                    <a:cubicBezTo>
                      <a:pt x="2" y="5"/>
                      <a:pt x="4" y="8"/>
                      <a:pt x="4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6"/>
                      <a:pt x="5" y="3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0" name="Freeform 308">
                <a:extLst>
                  <a:ext uri="{FF2B5EF4-FFF2-40B4-BE49-F238E27FC236}">
                    <a16:creationId xmlns:a16="http://schemas.microsoft.com/office/drawing/2014/main" id="{5578167F-18E3-419C-89AE-039CB4DB2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2626"/>
                <a:ext cx="21" cy="21"/>
              </a:xfrm>
              <a:custGeom>
                <a:avLst/>
                <a:gdLst>
                  <a:gd name="T0" fmla="*/ 0 w 12"/>
                  <a:gd name="T1" fmla="*/ 29 h 11"/>
                  <a:gd name="T2" fmla="*/ 28 w 12"/>
                  <a:gd name="T3" fmla="*/ 40 h 11"/>
                  <a:gd name="T4" fmla="*/ 44 w 12"/>
                  <a:gd name="T5" fmla="*/ 76 h 11"/>
                  <a:gd name="T6" fmla="*/ 65 w 12"/>
                  <a:gd name="T7" fmla="*/ 61 h 11"/>
                  <a:gd name="T8" fmla="*/ 37 w 12"/>
                  <a:gd name="T9" fmla="*/ 21 h 11"/>
                  <a:gd name="T10" fmla="*/ 0 w 12"/>
                  <a:gd name="T11" fmla="*/ 0 h 11"/>
                  <a:gd name="T12" fmla="*/ 0 w 12"/>
                  <a:gd name="T13" fmla="*/ 29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0" y="4"/>
                    </a:moveTo>
                    <a:cubicBezTo>
                      <a:pt x="1" y="4"/>
                      <a:pt x="3" y="5"/>
                      <a:pt x="5" y="6"/>
                    </a:cubicBezTo>
                    <a:cubicBezTo>
                      <a:pt x="6" y="7"/>
                      <a:pt x="7" y="9"/>
                      <a:pt x="8" y="11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5" y="1"/>
                      <a:pt x="3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1" name="Freeform 309">
                <a:extLst>
                  <a:ext uri="{FF2B5EF4-FFF2-40B4-BE49-F238E27FC236}">
                    <a16:creationId xmlns:a16="http://schemas.microsoft.com/office/drawing/2014/main" id="{C1D79F4F-234D-48C6-8F29-2AB55BE39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634"/>
                <a:ext cx="19" cy="20"/>
              </a:xfrm>
              <a:custGeom>
                <a:avLst/>
                <a:gdLst>
                  <a:gd name="T0" fmla="*/ 0 w 11"/>
                  <a:gd name="T1" fmla="*/ 16 h 11"/>
                  <a:gd name="T2" fmla="*/ 41 w 11"/>
                  <a:gd name="T3" fmla="*/ 65 h 11"/>
                  <a:gd name="T4" fmla="*/ 57 w 11"/>
                  <a:gd name="T5" fmla="*/ 49 h 11"/>
                  <a:gd name="T6" fmla="*/ 9 w 11"/>
                  <a:gd name="T7" fmla="*/ 0 h 11"/>
                  <a:gd name="T8" fmla="*/ 0 w 11"/>
                  <a:gd name="T9" fmla="*/ 1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3"/>
                    </a:moveTo>
                    <a:cubicBezTo>
                      <a:pt x="3" y="5"/>
                      <a:pt x="5" y="8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5"/>
                      <a:pt x="6" y="2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2" name="Freeform 310">
                <a:extLst>
                  <a:ext uri="{FF2B5EF4-FFF2-40B4-BE49-F238E27FC236}">
                    <a16:creationId xmlns:a16="http://schemas.microsoft.com/office/drawing/2014/main" id="{A2BE7184-7BA2-456F-B2FF-F9AA461BD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645"/>
                <a:ext cx="16" cy="16"/>
              </a:xfrm>
              <a:custGeom>
                <a:avLst/>
                <a:gdLst>
                  <a:gd name="T0" fmla="*/ 0 w 9"/>
                  <a:gd name="T1" fmla="*/ 16 h 9"/>
                  <a:gd name="T2" fmla="*/ 12 w 9"/>
                  <a:gd name="T3" fmla="*/ 28 h 9"/>
                  <a:gd name="T4" fmla="*/ 21 w 9"/>
                  <a:gd name="T5" fmla="*/ 36 h 9"/>
                  <a:gd name="T6" fmla="*/ 36 w 9"/>
                  <a:gd name="T7" fmla="*/ 50 h 9"/>
                  <a:gd name="T8" fmla="*/ 50 w 9"/>
                  <a:gd name="T9" fmla="*/ 37 h 9"/>
                  <a:gd name="T10" fmla="*/ 37 w 9"/>
                  <a:gd name="T11" fmla="*/ 21 h 9"/>
                  <a:gd name="T12" fmla="*/ 28 w 9"/>
                  <a:gd name="T13" fmla="*/ 12 h 9"/>
                  <a:gd name="T14" fmla="*/ 16 w 9"/>
                  <a:gd name="T15" fmla="*/ 0 h 9"/>
                  <a:gd name="T16" fmla="*/ 0 w 9"/>
                  <a:gd name="T17" fmla="*/ 16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0" y="3"/>
                    </a:moveTo>
                    <a:cubicBezTo>
                      <a:pt x="1" y="4"/>
                      <a:pt x="2" y="4"/>
                      <a:pt x="2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5" y="7"/>
                      <a:pt x="5" y="8"/>
                      <a:pt x="6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5"/>
                      <a:pt x="7" y="4"/>
                    </a:cubicBezTo>
                    <a:cubicBezTo>
                      <a:pt x="7" y="3"/>
                      <a:pt x="5" y="2"/>
                      <a:pt x="5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3" name="Freeform 311">
                <a:extLst>
                  <a:ext uri="{FF2B5EF4-FFF2-40B4-BE49-F238E27FC236}">
                    <a16:creationId xmlns:a16="http://schemas.microsoft.com/office/drawing/2014/main" id="{718F746A-5805-4495-BCC6-6E095403B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777"/>
                <a:ext cx="38" cy="52"/>
              </a:xfrm>
              <a:custGeom>
                <a:avLst/>
                <a:gdLst>
                  <a:gd name="T0" fmla="*/ 104 w 22"/>
                  <a:gd name="T1" fmla="*/ 7 h 28"/>
                  <a:gd name="T2" fmla="*/ 66 w 22"/>
                  <a:gd name="T3" fmla="*/ 13 h 28"/>
                  <a:gd name="T4" fmla="*/ 0 w 22"/>
                  <a:gd name="T5" fmla="*/ 156 h 28"/>
                  <a:gd name="T6" fmla="*/ 21 w 22"/>
                  <a:gd name="T7" fmla="*/ 141 h 28"/>
                  <a:gd name="T8" fmla="*/ 48 w 22"/>
                  <a:gd name="T9" fmla="*/ 173 h 28"/>
                  <a:gd name="T10" fmla="*/ 48 w 22"/>
                  <a:gd name="T11" fmla="*/ 180 h 28"/>
                  <a:gd name="T12" fmla="*/ 104 w 22"/>
                  <a:gd name="T13" fmla="*/ 52 h 28"/>
                  <a:gd name="T14" fmla="*/ 104 w 22"/>
                  <a:gd name="T15" fmla="*/ 7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20" y="1"/>
                    </a:moveTo>
                    <a:cubicBezTo>
                      <a:pt x="18" y="0"/>
                      <a:pt x="15" y="0"/>
                      <a:pt x="13" y="2"/>
                    </a:cubicBezTo>
                    <a:cubicBezTo>
                      <a:pt x="8" y="8"/>
                      <a:pt x="3" y="15"/>
                      <a:pt x="0" y="24"/>
                    </a:cubicBezTo>
                    <a:cubicBezTo>
                      <a:pt x="1" y="23"/>
                      <a:pt x="3" y="22"/>
                      <a:pt x="4" y="22"/>
                    </a:cubicBezTo>
                    <a:cubicBezTo>
                      <a:pt x="7" y="22"/>
                      <a:pt x="9" y="24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2" y="19"/>
                      <a:pt x="15" y="13"/>
                      <a:pt x="20" y="8"/>
                    </a:cubicBezTo>
                    <a:cubicBezTo>
                      <a:pt x="22" y="6"/>
                      <a:pt x="21" y="3"/>
                      <a:pt x="20" y="1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4" name="Freeform 312">
                <a:extLst>
                  <a:ext uri="{FF2B5EF4-FFF2-40B4-BE49-F238E27FC236}">
                    <a16:creationId xmlns:a16="http://schemas.microsoft.com/office/drawing/2014/main" id="{0EA04101-3F77-4785-89D6-5B283992F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790"/>
                <a:ext cx="14" cy="22"/>
              </a:xfrm>
              <a:custGeom>
                <a:avLst/>
                <a:gdLst>
                  <a:gd name="T0" fmla="*/ 0 w 8"/>
                  <a:gd name="T1" fmla="*/ 73 h 12"/>
                  <a:gd name="T2" fmla="*/ 44 w 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cubicBezTo>
                      <a:pt x="2" y="8"/>
                      <a:pt x="6" y="2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5" name="Freeform 313">
                <a:extLst>
                  <a:ext uri="{FF2B5EF4-FFF2-40B4-BE49-F238E27FC236}">
                    <a16:creationId xmlns:a16="http://schemas.microsoft.com/office/drawing/2014/main" id="{08E35934-9281-42D2-B526-F512FA25A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79"/>
                <a:ext cx="38" cy="52"/>
              </a:xfrm>
              <a:custGeom>
                <a:avLst/>
                <a:gdLst>
                  <a:gd name="T0" fmla="*/ 66 w 22"/>
                  <a:gd name="T1" fmla="*/ 0 h 28"/>
                  <a:gd name="T2" fmla="*/ 0 w 22"/>
                  <a:gd name="T3" fmla="*/ 149 h 28"/>
                  <a:gd name="T4" fmla="*/ 5 w 22"/>
                  <a:gd name="T5" fmla="*/ 156 h 28"/>
                  <a:gd name="T6" fmla="*/ 9 w 22"/>
                  <a:gd name="T7" fmla="*/ 156 h 28"/>
                  <a:gd name="T8" fmla="*/ 28 w 22"/>
                  <a:gd name="T9" fmla="*/ 141 h 28"/>
                  <a:gd name="T10" fmla="*/ 41 w 22"/>
                  <a:gd name="T11" fmla="*/ 156 h 28"/>
                  <a:gd name="T12" fmla="*/ 48 w 22"/>
                  <a:gd name="T13" fmla="*/ 165 h 28"/>
                  <a:gd name="T14" fmla="*/ 50 w 22"/>
                  <a:gd name="T15" fmla="*/ 165 h 28"/>
                  <a:gd name="T16" fmla="*/ 48 w 22"/>
                  <a:gd name="T17" fmla="*/ 165 h 28"/>
                  <a:gd name="T18" fmla="*/ 48 w 22"/>
                  <a:gd name="T19" fmla="*/ 173 h 28"/>
                  <a:gd name="T20" fmla="*/ 50 w 22"/>
                  <a:gd name="T21" fmla="*/ 180 h 28"/>
                  <a:gd name="T22" fmla="*/ 57 w 22"/>
                  <a:gd name="T23" fmla="*/ 173 h 28"/>
                  <a:gd name="T24" fmla="*/ 114 w 22"/>
                  <a:gd name="T25" fmla="*/ 45 h 28"/>
                  <a:gd name="T26" fmla="*/ 114 w 22"/>
                  <a:gd name="T27" fmla="*/ 37 h 28"/>
                  <a:gd name="T28" fmla="*/ 104 w 22"/>
                  <a:gd name="T29" fmla="*/ 37 h 28"/>
                  <a:gd name="T30" fmla="*/ 48 w 22"/>
                  <a:gd name="T31" fmla="*/ 173 h 28"/>
                  <a:gd name="T32" fmla="*/ 50 w 22"/>
                  <a:gd name="T33" fmla="*/ 173 h 28"/>
                  <a:gd name="T34" fmla="*/ 57 w 22"/>
                  <a:gd name="T35" fmla="*/ 173 h 28"/>
                  <a:gd name="T36" fmla="*/ 57 w 22"/>
                  <a:gd name="T37" fmla="*/ 165 h 28"/>
                  <a:gd name="T38" fmla="*/ 57 w 22"/>
                  <a:gd name="T39" fmla="*/ 165 h 28"/>
                  <a:gd name="T40" fmla="*/ 28 w 22"/>
                  <a:gd name="T41" fmla="*/ 128 h 28"/>
                  <a:gd name="T42" fmla="*/ 5 w 22"/>
                  <a:gd name="T43" fmla="*/ 149 h 28"/>
                  <a:gd name="T44" fmla="*/ 5 w 22"/>
                  <a:gd name="T45" fmla="*/ 149 h 28"/>
                  <a:gd name="T46" fmla="*/ 9 w 22"/>
                  <a:gd name="T47" fmla="*/ 156 h 28"/>
                  <a:gd name="T48" fmla="*/ 78 w 22"/>
                  <a:gd name="T49" fmla="*/ 7 h 28"/>
                  <a:gd name="T50" fmla="*/ 78 w 22"/>
                  <a:gd name="T51" fmla="*/ 0 h 28"/>
                  <a:gd name="T52" fmla="*/ 66 w 22"/>
                  <a:gd name="T53" fmla="*/ 0 h 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2" h="28">
                    <a:moveTo>
                      <a:pt x="13" y="0"/>
                    </a:moveTo>
                    <a:cubicBezTo>
                      <a:pt x="8" y="6"/>
                      <a:pt x="4" y="14"/>
                      <a:pt x="0" y="23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1" y="25"/>
                      <a:pt x="2" y="24"/>
                      <a:pt x="2" y="24"/>
                    </a:cubicBezTo>
                    <a:cubicBezTo>
                      <a:pt x="3" y="23"/>
                      <a:pt x="4" y="22"/>
                      <a:pt x="5" y="22"/>
                    </a:cubicBezTo>
                    <a:cubicBezTo>
                      <a:pt x="7" y="22"/>
                      <a:pt x="8" y="23"/>
                      <a:pt x="8" y="24"/>
                    </a:cubicBezTo>
                    <a:cubicBezTo>
                      <a:pt x="9" y="24"/>
                      <a:pt x="9" y="25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8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4" y="19"/>
                      <a:pt x="17" y="12"/>
                      <a:pt x="22" y="7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16" y="11"/>
                      <a:pt x="12" y="18"/>
                      <a:pt x="9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3"/>
                      <a:pt x="9" y="20"/>
                      <a:pt x="5" y="20"/>
                    </a:cubicBezTo>
                    <a:cubicBezTo>
                      <a:pt x="3" y="20"/>
                      <a:pt x="2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5" y="14"/>
                      <a:pt x="10" y="7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6" name="Freeform 314">
                <a:extLst>
                  <a:ext uri="{FF2B5EF4-FFF2-40B4-BE49-F238E27FC236}">
                    <a16:creationId xmlns:a16="http://schemas.microsoft.com/office/drawing/2014/main" id="{F4766A92-FD5A-4C30-9F5B-FA5952D67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733"/>
                <a:ext cx="52" cy="52"/>
              </a:xfrm>
              <a:custGeom>
                <a:avLst/>
                <a:gdLst>
                  <a:gd name="T0" fmla="*/ 36 w 30"/>
                  <a:gd name="T1" fmla="*/ 7 h 28"/>
                  <a:gd name="T2" fmla="*/ 5 w 30"/>
                  <a:gd name="T3" fmla="*/ 20 h 28"/>
                  <a:gd name="T4" fmla="*/ 16 w 30"/>
                  <a:gd name="T5" fmla="*/ 59 h 28"/>
                  <a:gd name="T6" fmla="*/ 114 w 30"/>
                  <a:gd name="T7" fmla="*/ 180 h 28"/>
                  <a:gd name="T8" fmla="*/ 107 w 30"/>
                  <a:gd name="T9" fmla="*/ 173 h 28"/>
                  <a:gd name="T10" fmla="*/ 140 w 30"/>
                  <a:gd name="T11" fmla="*/ 141 h 28"/>
                  <a:gd name="T12" fmla="*/ 156 w 30"/>
                  <a:gd name="T13" fmla="*/ 156 h 28"/>
                  <a:gd name="T14" fmla="*/ 36 w 30"/>
                  <a:gd name="T15" fmla="*/ 7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8">
                    <a:moveTo>
                      <a:pt x="7" y="1"/>
                    </a:moveTo>
                    <a:cubicBezTo>
                      <a:pt x="5" y="0"/>
                      <a:pt x="2" y="0"/>
                      <a:pt x="1" y="3"/>
                    </a:cubicBezTo>
                    <a:cubicBezTo>
                      <a:pt x="0" y="5"/>
                      <a:pt x="1" y="8"/>
                      <a:pt x="3" y="9"/>
                    </a:cubicBezTo>
                    <a:cubicBezTo>
                      <a:pt x="9" y="12"/>
                      <a:pt x="15" y="19"/>
                      <a:pt x="22" y="28"/>
                    </a:cubicBezTo>
                    <a:cubicBezTo>
                      <a:pt x="22" y="28"/>
                      <a:pt x="21" y="28"/>
                      <a:pt x="21" y="27"/>
                    </a:cubicBezTo>
                    <a:cubicBezTo>
                      <a:pt x="21" y="24"/>
                      <a:pt x="24" y="22"/>
                      <a:pt x="27" y="22"/>
                    </a:cubicBezTo>
                    <a:cubicBezTo>
                      <a:pt x="28" y="22"/>
                      <a:pt x="29" y="23"/>
                      <a:pt x="30" y="24"/>
                    </a:cubicBezTo>
                    <a:cubicBezTo>
                      <a:pt x="22" y="13"/>
                      <a:pt x="15" y="5"/>
                      <a:pt x="7" y="1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7" name="Freeform 315">
                <a:extLst>
                  <a:ext uri="{FF2B5EF4-FFF2-40B4-BE49-F238E27FC236}">
                    <a16:creationId xmlns:a16="http://schemas.microsoft.com/office/drawing/2014/main" id="{EE988214-D978-443D-BFE5-B70C4C1AD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733"/>
                <a:ext cx="50" cy="55"/>
              </a:xfrm>
              <a:custGeom>
                <a:avLst/>
                <a:gdLst>
                  <a:gd name="T0" fmla="*/ 0 w 29"/>
                  <a:gd name="T1" fmla="*/ 61 h 30"/>
                  <a:gd name="T2" fmla="*/ 98 w 29"/>
                  <a:gd name="T3" fmla="*/ 178 h 30"/>
                  <a:gd name="T4" fmla="*/ 102 w 29"/>
                  <a:gd name="T5" fmla="*/ 178 h 30"/>
                  <a:gd name="T6" fmla="*/ 107 w 29"/>
                  <a:gd name="T7" fmla="*/ 172 h 30"/>
                  <a:gd name="T8" fmla="*/ 102 w 29"/>
                  <a:gd name="T9" fmla="*/ 169 h 30"/>
                  <a:gd name="T10" fmla="*/ 114 w 29"/>
                  <a:gd name="T11" fmla="*/ 154 h 30"/>
                  <a:gd name="T12" fmla="*/ 128 w 29"/>
                  <a:gd name="T13" fmla="*/ 141 h 30"/>
                  <a:gd name="T14" fmla="*/ 140 w 29"/>
                  <a:gd name="T15" fmla="*/ 154 h 30"/>
                  <a:gd name="T16" fmla="*/ 148 w 29"/>
                  <a:gd name="T17" fmla="*/ 154 h 30"/>
                  <a:gd name="T18" fmla="*/ 148 w 29"/>
                  <a:gd name="T19" fmla="*/ 141 h 30"/>
                  <a:gd name="T20" fmla="*/ 29 w 29"/>
                  <a:gd name="T21" fmla="*/ 0 h 30"/>
                  <a:gd name="T22" fmla="*/ 21 w 29"/>
                  <a:gd name="T23" fmla="*/ 0 h 30"/>
                  <a:gd name="T24" fmla="*/ 28 w 29"/>
                  <a:gd name="T25" fmla="*/ 13 h 30"/>
                  <a:gd name="T26" fmla="*/ 140 w 29"/>
                  <a:gd name="T27" fmla="*/ 149 h 30"/>
                  <a:gd name="T28" fmla="*/ 143 w 29"/>
                  <a:gd name="T29" fmla="*/ 149 h 30"/>
                  <a:gd name="T30" fmla="*/ 148 w 29"/>
                  <a:gd name="T31" fmla="*/ 141 h 30"/>
                  <a:gd name="T32" fmla="*/ 128 w 29"/>
                  <a:gd name="T33" fmla="*/ 132 h 30"/>
                  <a:gd name="T34" fmla="*/ 91 w 29"/>
                  <a:gd name="T35" fmla="*/ 169 h 30"/>
                  <a:gd name="T36" fmla="*/ 98 w 29"/>
                  <a:gd name="T37" fmla="*/ 178 h 30"/>
                  <a:gd name="T38" fmla="*/ 102 w 29"/>
                  <a:gd name="T39" fmla="*/ 172 h 30"/>
                  <a:gd name="T40" fmla="*/ 107 w 29"/>
                  <a:gd name="T41" fmla="*/ 172 h 30"/>
                  <a:gd name="T42" fmla="*/ 5 w 29"/>
                  <a:gd name="T43" fmla="*/ 51 h 30"/>
                  <a:gd name="T44" fmla="*/ 0 w 29"/>
                  <a:gd name="T45" fmla="*/ 51 h 30"/>
                  <a:gd name="T46" fmla="*/ 0 w 29"/>
                  <a:gd name="T47" fmla="*/ 61 h 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30">
                    <a:moveTo>
                      <a:pt x="0" y="10"/>
                    </a:moveTo>
                    <a:cubicBezTo>
                      <a:pt x="6" y="13"/>
                      <a:pt x="12" y="20"/>
                      <a:pt x="19" y="29"/>
                    </a:cubicBezTo>
                    <a:cubicBezTo>
                      <a:pt x="19" y="29"/>
                      <a:pt x="20" y="30"/>
                      <a:pt x="20" y="29"/>
                    </a:cubicBezTo>
                    <a:cubicBezTo>
                      <a:pt x="21" y="29"/>
                      <a:pt x="21" y="29"/>
                      <a:pt x="21" y="28"/>
                    </a:cubicBezTo>
                    <a:cubicBezTo>
                      <a:pt x="21" y="28"/>
                      <a:pt x="20" y="27"/>
                      <a:pt x="20" y="27"/>
                    </a:cubicBezTo>
                    <a:cubicBezTo>
                      <a:pt x="20" y="26"/>
                      <a:pt x="21" y="25"/>
                      <a:pt x="22" y="25"/>
                    </a:cubicBezTo>
                    <a:cubicBezTo>
                      <a:pt x="22" y="24"/>
                      <a:pt x="23" y="23"/>
                      <a:pt x="25" y="23"/>
                    </a:cubicBezTo>
                    <a:cubicBezTo>
                      <a:pt x="26" y="23"/>
                      <a:pt x="27" y="24"/>
                      <a:pt x="27" y="25"/>
                    </a:cubicBezTo>
                    <a:cubicBezTo>
                      <a:pt x="28" y="25"/>
                      <a:pt x="28" y="25"/>
                      <a:pt x="29" y="25"/>
                    </a:cubicBezTo>
                    <a:cubicBezTo>
                      <a:pt x="29" y="24"/>
                      <a:pt x="29" y="24"/>
                      <a:pt x="29" y="23"/>
                    </a:cubicBezTo>
                    <a:cubicBezTo>
                      <a:pt x="21" y="12"/>
                      <a:pt x="13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12" y="6"/>
                      <a:pt x="20" y="13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2"/>
                      <a:pt x="26" y="21"/>
                      <a:pt x="25" y="21"/>
                    </a:cubicBezTo>
                    <a:cubicBezTo>
                      <a:pt x="21" y="21"/>
                      <a:pt x="18" y="24"/>
                      <a:pt x="18" y="27"/>
                    </a:cubicBezTo>
                    <a:cubicBezTo>
                      <a:pt x="18" y="28"/>
                      <a:pt x="19" y="28"/>
                      <a:pt x="19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4" y="18"/>
                      <a:pt x="8" y="11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8" name="Freeform 316">
                <a:extLst>
                  <a:ext uri="{FF2B5EF4-FFF2-40B4-BE49-F238E27FC236}">
                    <a16:creationId xmlns:a16="http://schemas.microsoft.com/office/drawing/2014/main" id="{D20A9CE8-7775-4B16-A404-63CDE1030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776"/>
                <a:ext cx="16" cy="14"/>
              </a:xfrm>
              <a:custGeom>
                <a:avLst/>
                <a:gdLst>
                  <a:gd name="T0" fmla="*/ 0 w 9"/>
                  <a:gd name="T1" fmla="*/ 12 h 8"/>
                  <a:gd name="T2" fmla="*/ 12 w 9"/>
                  <a:gd name="T3" fmla="*/ 16 h 8"/>
                  <a:gd name="T4" fmla="*/ 36 w 9"/>
                  <a:gd name="T5" fmla="*/ 33 h 8"/>
                  <a:gd name="T6" fmla="*/ 44 w 9"/>
                  <a:gd name="T7" fmla="*/ 44 h 8"/>
                  <a:gd name="T8" fmla="*/ 50 w 9"/>
                  <a:gd name="T9" fmla="*/ 33 h 8"/>
                  <a:gd name="T10" fmla="*/ 36 w 9"/>
                  <a:gd name="T11" fmla="*/ 16 h 8"/>
                  <a:gd name="T12" fmla="*/ 21 w 9"/>
                  <a:gd name="T13" fmla="*/ 7 h 8"/>
                  <a:gd name="T14" fmla="*/ 7 w 9"/>
                  <a:gd name="T15" fmla="*/ 0 h 8"/>
                  <a:gd name="T16" fmla="*/ 0 w 9"/>
                  <a:gd name="T17" fmla="*/ 1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cubicBezTo>
                      <a:pt x="1" y="2"/>
                      <a:pt x="2" y="2"/>
                      <a:pt x="2" y="3"/>
                    </a:cubicBezTo>
                    <a:cubicBezTo>
                      <a:pt x="4" y="4"/>
                      <a:pt x="5" y="5"/>
                      <a:pt x="6" y="6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8" y="5"/>
                      <a:pt x="6" y="3"/>
                    </a:cubicBezTo>
                    <a:cubicBezTo>
                      <a:pt x="6" y="2"/>
                      <a:pt x="5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9" name="Freeform 317">
                <a:extLst>
                  <a:ext uri="{FF2B5EF4-FFF2-40B4-BE49-F238E27FC236}">
                    <a16:creationId xmlns:a16="http://schemas.microsoft.com/office/drawing/2014/main" id="{3A4EE697-057E-44CF-AEE7-4C9213CEF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2730"/>
                <a:ext cx="17" cy="18"/>
              </a:xfrm>
              <a:custGeom>
                <a:avLst/>
                <a:gdLst>
                  <a:gd name="T0" fmla="*/ 44 w 10"/>
                  <a:gd name="T1" fmla="*/ 0 h 10"/>
                  <a:gd name="T2" fmla="*/ 44 w 10"/>
                  <a:gd name="T3" fmla="*/ 0 h 10"/>
                  <a:gd name="T4" fmla="*/ 44 w 10"/>
                  <a:gd name="T5" fmla="*/ 0 h 10"/>
                  <a:gd name="T6" fmla="*/ 44 w 10"/>
                  <a:gd name="T7" fmla="*/ 0 h 10"/>
                  <a:gd name="T8" fmla="*/ 44 w 10"/>
                  <a:gd name="T9" fmla="*/ 0 h 10"/>
                  <a:gd name="T10" fmla="*/ 44 w 10"/>
                  <a:gd name="T11" fmla="*/ 0 h 10"/>
                  <a:gd name="T12" fmla="*/ 41 w 10"/>
                  <a:gd name="T13" fmla="*/ 7 h 10"/>
                  <a:gd name="T14" fmla="*/ 0 w 10"/>
                  <a:gd name="T15" fmla="*/ 58 h 10"/>
                  <a:gd name="T16" fmla="*/ 9 w 10"/>
                  <a:gd name="T17" fmla="*/ 58 h 10"/>
                  <a:gd name="T18" fmla="*/ 29 w 10"/>
                  <a:gd name="T19" fmla="*/ 23 h 10"/>
                  <a:gd name="T20" fmla="*/ 44 w 10"/>
                  <a:gd name="T21" fmla="*/ 13 h 10"/>
                  <a:gd name="T22" fmla="*/ 44 w 10"/>
                  <a:gd name="T23" fmla="*/ 13 h 10"/>
                  <a:gd name="T24" fmla="*/ 49 w 10"/>
                  <a:gd name="T25" fmla="*/ 13 h 10"/>
                  <a:gd name="T26" fmla="*/ 44 w 10"/>
                  <a:gd name="T27" fmla="*/ 0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5" y="2"/>
                      <a:pt x="2" y="4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7"/>
                      <a:pt x="5" y="5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0" name="Freeform 318">
                <a:extLst>
                  <a:ext uri="{FF2B5EF4-FFF2-40B4-BE49-F238E27FC236}">
                    <a16:creationId xmlns:a16="http://schemas.microsoft.com/office/drawing/2014/main" id="{407BA49E-AB3F-48AF-B74E-D07EC8C8F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2731"/>
                <a:ext cx="14" cy="22"/>
              </a:xfrm>
              <a:custGeom>
                <a:avLst/>
                <a:gdLst>
                  <a:gd name="T0" fmla="*/ 37 w 8"/>
                  <a:gd name="T1" fmla="*/ 0 h 12"/>
                  <a:gd name="T2" fmla="*/ 16 w 8"/>
                  <a:gd name="T3" fmla="*/ 31 h 12"/>
                  <a:gd name="T4" fmla="*/ 0 w 8"/>
                  <a:gd name="T5" fmla="*/ 73 h 12"/>
                  <a:gd name="T6" fmla="*/ 12 w 8"/>
                  <a:gd name="T7" fmla="*/ 73 h 12"/>
                  <a:gd name="T8" fmla="*/ 21 w 8"/>
                  <a:gd name="T9" fmla="*/ 37 h 12"/>
                  <a:gd name="T10" fmla="*/ 44 w 8"/>
                  <a:gd name="T11" fmla="*/ 7 h 12"/>
                  <a:gd name="T12" fmla="*/ 37 w 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6" y="1"/>
                      <a:pt x="4" y="3"/>
                      <a:pt x="3" y="5"/>
                    </a:cubicBezTo>
                    <a:cubicBezTo>
                      <a:pt x="1" y="7"/>
                      <a:pt x="0" y="9"/>
                      <a:pt x="0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2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1" name="Freeform 319">
                <a:extLst>
                  <a:ext uri="{FF2B5EF4-FFF2-40B4-BE49-F238E27FC236}">
                    <a16:creationId xmlns:a16="http://schemas.microsoft.com/office/drawing/2014/main" id="{F3F47412-FECA-4572-BC3E-E7C5E55D4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750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2 h 5"/>
                  <a:gd name="T8" fmla="*/ 2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2" name="Freeform 320">
                <a:extLst>
                  <a:ext uri="{FF2B5EF4-FFF2-40B4-BE49-F238E27FC236}">
                    <a16:creationId xmlns:a16="http://schemas.microsoft.com/office/drawing/2014/main" id="{7B289F34-2231-4230-A726-27A89F888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750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3" name="Freeform 321">
                <a:extLst>
                  <a:ext uri="{FF2B5EF4-FFF2-40B4-BE49-F238E27FC236}">
                    <a16:creationId xmlns:a16="http://schemas.microsoft.com/office/drawing/2014/main" id="{B1630A43-F410-4BEB-B28B-C7408EFCA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779"/>
                <a:ext cx="15" cy="17"/>
              </a:xfrm>
              <a:custGeom>
                <a:avLst/>
                <a:gdLst>
                  <a:gd name="T0" fmla="*/ 0 w 9"/>
                  <a:gd name="T1" fmla="*/ 8 h 9"/>
                  <a:gd name="T2" fmla="*/ 8 w 9"/>
                  <a:gd name="T3" fmla="*/ 21 h 9"/>
                  <a:gd name="T4" fmla="*/ 22 w 9"/>
                  <a:gd name="T5" fmla="*/ 40 h 9"/>
                  <a:gd name="T6" fmla="*/ 33 w 9"/>
                  <a:gd name="T7" fmla="*/ 60 h 9"/>
                  <a:gd name="T8" fmla="*/ 42 w 9"/>
                  <a:gd name="T9" fmla="*/ 53 h 9"/>
                  <a:gd name="T10" fmla="*/ 37 w 9"/>
                  <a:gd name="T11" fmla="*/ 40 h 9"/>
                  <a:gd name="T12" fmla="*/ 20 w 9"/>
                  <a:gd name="T13" fmla="*/ 15 h 9"/>
                  <a:gd name="T14" fmla="*/ 5 w 9"/>
                  <a:gd name="T15" fmla="*/ 0 h 9"/>
                  <a:gd name="T16" fmla="*/ 0 w 9"/>
                  <a:gd name="T17" fmla="*/ 8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3" y="3"/>
                      <a:pt x="4" y="5"/>
                      <a:pt x="5" y="6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6"/>
                      <a:pt x="8" y="6"/>
                    </a:cubicBezTo>
                    <a:cubicBezTo>
                      <a:pt x="7" y="5"/>
                      <a:pt x="5" y="3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4" name="Freeform 322">
                <a:extLst>
                  <a:ext uri="{FF2B5EF4-FFF2-40B4-BE49-F238E27FC236}">
                    <a16:creationId xmlns:a16="http://schemas.microsoft.com/office/drawing/2014/main" id="{BF182280-8104-4378-A00B-B51639CD0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2864"/>
                <a:ext cx="36" cy="20"/>
              </a:xfrm>
              <a:custGeom>
                <a:avLst/>
                <a:gdLst>
                  <a:gd name="T0" fmla="*/ 9 w 21"/>
                  <a:gd name="T1" fmla="*/ 65 h 11"/>
                  <a:gd name="T2" fmla="*/ 26 w 21"/>
                  <a:gd name="T3" fmla="*/ 29 h 11"/>
                  <a:gd name="T4" fmla="*/ 62 w 21"/>
                  <a:gd name="T5" fmla="*/ 13 h 11"/>
                  <a:gd name="T6" fmla="*/ 106 w 21"/>
                  <a:gd name="T7" fmla="*/ 16 h 11"/>
                  <a:gd name="T8" fmla="*/ 106 w 21"/>
                  <a:gd name="T9" fmla="*/ 13 h 11"/>
                  <a:gd name="T10" fmla="*/ 62 w 21"/>
                  <a:gd name="T11" fmla="*/ 0 h 11"/>
                  <a:gd name="T12" fmla="*/ 15 w 21"/>
                  <a:gd name="T13" fmla="*/ 24 h 11"/>
                  <a:gd name="T14" fmla="*/ 0 w 21"/>
                  <a:gd name="T15" fmla="*/ 65 h 11"/>
                  <a:gd name="T16" fmla="*/ 9 w 21"/>
                  <a:gd name="T17" fmla="*/ 65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11">
                    <a:moveTo>
                      <a:pt x="2" y="11"/>
                    </a:moveTo>
                    <a:cubicBezTo>
                      <a:pt x="2" y="10"/>
                      <a:pt x="3" y="7"/>
                      <a:pt x="5" y="5"/>
                    </a:cubicBezTo>
                    <a:cubicBezTo>
                      <a:pt x="6" y="3"/>
                      <a:pt x="8" y="2"/>
                      <a:pt x="12" y="2"/>
                    </a:cubicBezTo>
                    <a:cubicBezTo>
                      <a:pt x="15" y="2"/>
                      <a:pt x="17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8" y="0"/>
                      <a:pt x="5" y="2"/>
                      <a:pt x="3" y="4"/>
                    </a:cubicBezTo>
                    <a:cubicBezTo>
                      <a:pt x="1" y="6"/>
                      <a:pt x="0" y="9"/>
                      <a:pt x="0" y="11"/>
                    </a:cubicBezTo>
                    <a:cubicBezTo>
                      <a:pt x="2" y="11"/>
                      <a:pt x="2" y="11"/>
                      <a:pt x="2" y="11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5" name="Freeform 323">
                <a:extLst>
                  <a:ext uri="{FF2B5EF4-FFF2-40B4-BE49-F238E27FC236}">
                    <a16:creationId xmlns:a16="http://schemas.microsoft.com/office/drawing/2014/main" id="{23140F76-D2CD-4FE7-8192-7974AA0C8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869"/>
                <a:ext cx="35" cy="21"/>
              </a:xfrm>
              <a:custGeom>
                <a:avLst/>
                <a:gdLst>
                  <a:gd name="T0" fmla="*/ 12 w 20"/>
                  <a:gd name="T1" fmla="*/ 76 h 11"/>
                  <a:gd name="T2" fmla="*/ 28 w 20"/>
                  <a:gd name="T3" fmla="*/ 36 h 11"/>
                  <a:gd name="T4" fmla="*/ 70 w 20"/>
                  <a:gd name="T5" fmla="*/ 15 h 11"/>
                  <a:gd name="T6" fmla="*/ 102 w 20"/>
                  <a:gd name="T7" fmla="*/ 21 h 11"/>
                  <a:gd name="T8" fmla="*/ 107 w 20"/>
                  <a:gd name="T9" fmla="*/ 8 h 11"/>
                  <a:gd name="T10" fmla="*/ 70 w 20"/>
                  <a:gd name="T11" fmla="*/ 0 h 11"/>
                  <a:gd name="T12" fmla="*/ 16 w 20"/>
                  <a:gd name="T13" fmla="*/ 21 h 11"/>
                  <a:gd name="T14" fmla="*/ 0 w 20"/>
                  <a:gd name="T15" fmla="*/ 69 h 11"/>
                  <a:gd name="T16" fmla="*/ 12 w 20"/>
                  <a:gd name="T17" fmla="*/ 76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1">
                    <a:moveTo>
                      <a:pt x="2" y="11"/>
                    </a:moveTo>
                    <a:cubicBezTo>
                      <a:pt x="2" y="9"/>
                      <a:pt x="3" y="7"/>
                      <a:pt x="5" y="5"/>
                    </a:cubicBezTo>
                    <a:cubicBezTo>
                      <a:pt x="6" y="3"/>
                      <a:pt x="9" y="2"/>
                      <a:pt x="13" y="2"/>
                    </a:cubicBezTo>
                    <a:cubicBezTo>
                      <a:pt x="15" y="2"/>
                      <a:pt x="17" y="2"/>
                      <a:pt x="19" y="3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6" name="Freeform 324">
                <a:extLst>
                  <a:ext uri="{FF2B5EF4-FFF2-40B4-BE49-F238E27FC236}">
                    <a16:creationId xmlns:a16="http://schemas.microsoft.com/office/drawing/2014/main" id="{AEA728D4-9B52-4DA6-88E8-C4E8FEE8D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595"/>
                <a:ext cx="7" cy="11"/>
              </a:xfrm>
              <a:custGeom>
                <a:avLst/>
                <a:gdLst>
                  <a:gd name="T0" fmla="*/ 21 w 4"/>
                  <a:gd name="T1" fmla="*/ 0 h 6"/>
                  <a:gd name="T2" fmla="*/ 7 w 4"/>
                  <a:gd name="T3" fmla="*/ 7 h 6"/>
                  <a:gd name="T4" fmla="*/ 0 w 4"/>
                  <a:gd name="T5" fmla="*/ 24 h 6"/>
                  <a:gd name="T6" fmla="*/ 0 w 4"/>
                  <a:gd name="T7" fmla="*/ 31 h 6"/>
                  <a:gd name="T8" fmla="*/ 12 w 4"/>
                  <a:gd name="T9" fmla="*/ 37 h 6"/>
                  <a:gd name="T10" fmla="*/ 21 w 4"/>
                  <a:gd name="T11" fmla="*/ 37 h 6"/>
                  <a:gd name="T12" fmla="*/ 16 w 4"/>
                  <a:gd name="T13" fmla="*/ 24 h 6"/>
                  <a:gd name="T14" fmla="*/ 12 w 4"/>
                  <a:gd name="T15" fmla="*/ 24 h 6"/>
                  <a:gd name="T16" fmla="*/ 12 w 4"/>
                  <a:gd name="T17" fmla="*/ 24 h 6"/>
                  <a:gd name="T18" fmla="*/ 12 w 4"/>
                  <a:gd name="T19" fmla="*/ 24 h 6"/>
                  <a:gd name="T20" fmla="*/ 12 w 4"/>
                  <a:gd name="T21" fmla="*/ 20 h 6"/>
                  <a:gd name="T22" fmla="*/ 21 w 4"/>
                  <a:gd name="T23" fmla="*/ 13 h 6"/>
                  <a:gd name="T24" fmla="*/ 21 w 4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7" name="Freeform 325">
                <a:extLst>
                  <a:ext uri="{FF2B5EF4-FFF2-40B4-BE49-F238E27FC236}">
                    <a16:creationId xmlns:a16="http://schemas.microsoft.com/office/drawing/2014/main" id="{371810EA-026E-4099-BE77-584E4D281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597"/>
                <a:ext cx="9" cy="9"/>
              </a:xfrm>
              <a:custGeom>
                <a:avLst/>
                <a:gdLst>
                  <a:gd name="T0" fmla="*/ 0 w 5"/>
                  <a:gd name="T1" fmla="*/ 13 h 5"/>
                  <a:gd name="T2" fmla="*/ 0 w 5"/>
                  <a:gd name="T3" fmla="*/ 13 h 5"/>
                  <a:gd name="T4" fmla="*/ 16 w 5"/>
                  <a:gd name="T5" fmla="*/ 13 h 5"/>
                  <a:gd name="T6" fmla="*/ 16 w 5"/>
                  <a:gd name="T7" fmla="*/ 13 h 5"/>
                  <a:gd name="T8" fmla="*/ 16 w 5"/>
                  <a:gd name="T9" fmla="*/ 13 h 5"/>
                  <a:gd name="T10" fmla="*/ 16 w 5"/>
                  <a:gd name="T11" fmla="*/ 13 h 5"/>
                  <a:gd name="T12" fmla="*/ 16 w 5"/>
                  <a:gd name="T13" fmla="*/ 13 h 5"/>
                  <a:gd name="T14" fmla="*/ 13 w 5"/>
                  <a:gd name="T15" fmla="*/ 13 h 5"/>
                  <a:gd name="T16" fmla="*/ 7 w 5"/>
                  <a:gd name="T17" fmla="*/ 16 h 5"/>
                  <a:gd name="T18" fmla="*/ 0 w 5"/>
                  <a:gd name="T19" fmla="*/ 16 h 5"/>
                  <a:gd name="T20" fmla="*/ 0 w 5"/>
                  <a:gd name="T21" fmla="*/ 29 h 5"/>
                  <a:gd name="T22" fmla="*/ 7 w 5"/>
                  <a:gd name="T23" fmla="*/ 29 h 5"/>
                  <a:gd name="T24" fmla="*/ 16 w 5"/>
                  <a:gd name="T25" fmla="*/ 23 h 5"/>
                  <a:gd name="T26" fmla="*/ 23 w 5"/>
                  <a:gd name="T27" fmla="*/ 16 h 5"/>
                  <a:gd name="T28" fmla="*/ 29 w 5"/>
                  <a:gd name="T29" fmla="*/ 13 h 5"/>
                  <a:gd name="T30" fmla="*/ 29 w 5"/>
                  <a:gd name="T31" fmla="*/ 13 h 5"/>
                  <a:gd name="T32" fmla="*/ 23 w 5"/>
                  <a:gd name="T33" fmla="*/ 0 h 5"/>
                  <a:gd name="T34" fmla="*/ 16 w 5"/>
                  <a:gd name="T35" fmla="*/ 0 h 5"/>
                  <a:gd name="T36" fmla="*/ 0 w 5"/>
                  <a:gd name="T37" fmla="*/ 0 h 5"/>
                  <a:gd name="T38" fmla="*/ 0 w 5"/>
                  <a:gd name="T39" fmla="*/ 0 h 5"/>
                  <a:gd name="T40" fmla="*/ 0 w 5"/>
                  <a:gd name="T41" fmla="*/ 13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8" name="Freeform 326">
                <a:extLst>
                  <a:ext uri="{FF2B5EF4-FFF2-40B4-BE49-F238E27FC236}">
                    <a16:creationId xmlns:a16="http://schemas.microsoft.com/office/drawing/2014/main" id="{F08CE2A7-B9F2-4B27-8A54-241A94509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448"/>
                <a:ext cx="12" cy="9"/>
              </a:xfrm>
              <a:custGeom>
                <a:avLst/>
                <a:gdLst>
                  <a:gd name="T0" fmla="*/ 29 w 7"/>
                  <a:gd name="T1" fmla="*/ 0 h 5"/>
                  <a:gd name="T2" fmla="*/ 26 w 7"/>
                  <a:gd name="T3" fmla="*/ 0 h 5"/>
                  <a:gd name="T4" fmla="*/ 9 w 7"/>
                  <a:gd name="T5" fmla="*/ 0 h 5"/>
                  <a:gd name="T6" fmla="*/ 5 w 7"/>
                  <a:gd name="T7" fmla="*/ 7 h 5"/>
                  <a:gd name="T8" fmla="*/ 0 w 7"/>
                  <a:gd name="T9" fmla="*/ 13 h 5"/>
                  <a:gd name="T10" fmla="*/ 0 w 7"/>
                  <a:gd name="T11" fmla="*/ 16 h 5"/>
                  <a:gd name="T12" fmla="*/ 5 w 7"/>
                  <a:gd name="T13" fmla="*/ 23 h 5"/>
                  <a:gd name="T14" fmla="*/ 9 w 7"/>
                  <a:gd name="T15" fmla="*/ 29 h 5"/>
                  <a:gd name="T16" fmla="*/ 21 w 7"/>
                  <a:gd name="T17" fmla="*/ 29 h 5"/>
                  <a:gd name="T18" fmla="*/ 36 w 7"/>
                  <a:gd name="T19" fmla="*/ 29 h 5"/>
                  <a:gd name="T20" fmla="*/ 29 w 7"/>
                  <a:gd name="T21" fmla="*/ 16 h 5"/>
                  <a:gd name="T22" fmla="*/ 21 w 7"/>
                  <a:gd name="T23" fmla="*/ 16 h 5"/>
                  <a:gd name="T24" fmla="*/ 9 w 7"/>
                  <a:gd name="T25" fmla="*/ 16 h 5"/>
                  <a:gd name="T26" fmla="*/ 9 w 7"/>
                  <a:gd name="T27" fmla="*/ 16 h 5"/>
                  <a:gd name="T28" fmla="*/ 9 w 7"/>
                  <a:gd name="T29" fmla="*/ 16 h 5"/>
                  <a:gd name="T30" fmla="*/ 9 w 7"/>
                  <a:gd name="T31" fmla="*/ 16 h 5"/>
                  <a:gd name="T32" fmla="*/ 9 w 7"/>
                  <a:gd name="T33" fmla="*/ 13 h 5"/>
                  <a:gd name="T34" fmla="*/ 26 w 7"/>
                  <a:gd name="T35" fmla="*/ 13 h 5"/>
                  <a:gd name="T36" fmla="*/ 29 w 7"/>
                  <a:gd name="T37" fmla="*/ 13 h 5"/>
                  <a:gd name="T38" fmla="*/ 29 w 7"/>
                  <a:gd name="T39" fmla="*/ 0 h 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9" name="Freeform 327">
                <a:extLst>
                  <a:ext uri="{FF2B5EF4-FFF2-40B4-BE49-F238E27FC236}">
                    <a16:creationId xmlns:a16="http://schemas.microsoft.com/office/drawing/2014/main" id="{2742CA41-285F-4392-B9D4-AE184F514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2444"/>
                <a:ext cx="11" cy="13"/>
              </a:xfrm>
              <a:custGeom>
                <a:avLst/>
                <a:gdLst>
                  <a:gd name="T0" fmla="*/ 0 w 6"/>
                  <a:gd name="T1" fmla="*/ 24 h 7"/>
                  <a:gd name="T2" fmla="*/ 13 w 6"/>
                  <a:gd name="T3" fmla="*/ 20 h 7"/>
                  <a:gd name="T4" fmla="*/ 24 w 6"/>
                  <a:gd name="T5" fmla="*/ 20 h 7"/>
                  <a:gd name="T6" fmla="*/ 24 w 6"/>
                  <a:gd name="T7" fmla="*/ 20 h 7"/>
                  <a:gd name="T8" fmla="*/ 24 w 6"/>
                  <a:gd name="T9" fmla="*/ 20 h 7"/>
                  <a:gd name="T10" fmla="*/ 24 w 6"/>
                  <a:gd name="T11" fmla="*/ 24 h 7"/>
                  <a:gd name="T12" fmla="*/ 0 w 6"/>
                  <a:gd name="T13" fmla="*/ 32 h 7"/>
                  <a:gd name="T14" fmla="*/ 0 w 6"/>
                  <a:gd name="T15" fmla="*/ 45 h 7"/>
                  <a:gd name="T16" fmla="*/ 24 w 6"/>
                  <a:gd name="T17" fmla="*/ 37 h 7"/>
                  <a:gd name="T18" fmla="*/ 37 w 6"/>
                  <a:gd name="T19" fmla="*/ 32 h 7"/>
                  <a:gd name="T20" fmla="*/ 37 w 6"/>
                  <a:gd name="T21" fmla="*/ 20 h 7"/>
                  <a:gd name="T22" fmla="*/ 37 w 6"/>
                  <a:gd name="T23" fmla="*/ 13 h 7"/>
                  <a:gd name="T24" fmla="*/ 24 w 6"/>
                  <a:gd name="T25" fmla="*/ 7 h 7"/>
                  <a:gd name="T26" fmla="*/ 13 w 6"/>
                  <a:gd name="T27" fmla="*/ 7 h 7"/>
                  <a:gd name="T28" fmla="*/ 0 w 6"/>
                  <a:gd name="T29" fmla="*/ 13 h 7"/>
                  <a:gd name="T30" fmla="*/ 0 w 6"/>
                  <a:gd name="T31" fmla="*/ 24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3" y="7"/>
                      <a:pt x="4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0" name="Freeform 328">
                <a:extLst>
                  <a:ext uri="{FF2B5EF4-FFF2-40B4-BE49-F238E27FC236}">
                    <a16:creationId xmlns:a16="http://schemas.microsoft.com/office/drawing/2014/main" id="{63D99920-638C-486F-A207-6F0451CB4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2463"/>
                <a:ext cx="6" cy="7"/>
              </a:xfrm>
              <a:custGeom>
                <a:avLst/>
                <a:gdLst>
                  <a:gd name="T0" fmla="*/ 5 w 4"/>
                  <a:gd name="T1" fmla="*/ 21 h 4"/>
                  <a:gd name="T2" fmla="*/ 14 w 4"/>
                  <a:gd name="T3" fmla="*/ 12 h 4"/>
                  <a:gd name="T4" fmla="*/ 12 w 4"/>
                  <a:gd name="T5" fmla="*/ 0 h 4"/>
                  <a:gd name="T6" fmla="*/ 0 w 4"/>
                  <a:gd name="T7" fmla="*/ 12 h 4"/>
                  <a:gd name="T8" fmla="*/ 5 w 4"/>
                  <a:gd name="T9" fmla="*/ 2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3"/>
                      <a:pt x="3" y="3"/>
                      <a:pt x="4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1" name="Freeform 329">
                <a:extLst>
                  <a:ext uri="{FF2B5EF4-FFF2-40B4-BE49-F238E27FC236}">
                    <a16:creationId xmlns:a16="http://schemas.microsoft.com/office/drawing/2014/main" id="{0A81CB96-DD1B-4B6E-81FB-39E855CB6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2464"/>
                <a:ext cx="8" cy="8"/>
              </a:xfrm>
              <a:custGeom>
                <a:avLst/>
                <a:gdLst>
                  <a:gd name="T0" fmla="*/ 0 w 5"/>
                  <a:gd name="T1" fmla="*/ 16 h 4"/>
                  <a:gd name="T2" fmla="*/ 13 w 5"/>
                  <a:gd name="T3" fmla="*/ 32 h 4"/>
                  <a:gd name="T4" fmla="*/ 21 w 5"/>
                  <a:gd name="T5" fmla="*/ 16 h 4"/>
                  <a:gd name="T6" fmla="*/ 5 w 5"/>
                  <a:gd name="T7" fmla="*/ 0 h 4"/>
                  <a:gd name="T8" fmla="*/ 0 w 5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2" name="Freeform 330">
                <a:extLst>
                  <a:ext uri="{FF2B5EF4-FFF2-40B4-BE49-F238E27FC236}">
                    <a16:creationId xmlns:a16="http://schemas.microsoft.com/office/drawing/2014/main" id="{98CD2315-6C22-478D-B228-A54D8B8C8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538"/>
                <a:ext cx="38" cy="91"/>
              </a:xfrm>
              <a:custGeom>
                <a:avLst/>
                <a:gdLst>
                  <a:gd name="T0" fmla="*/ 0 w 38"/>
                  <a:gd name="T1" fmla="*/ 15 h 91"/>
                  <a:gd name="T2" fmla="*/ 3 w 38"/>
                  <a:gd name="T3" fmla="*/ 81 h 91"/>
                  <a:gd name="T4" fmla="*/ 5 w 38"/>
                  <a:gd name="T5" fmla="*/ 91 h 91"/>
                  <a:gd name="T6" fmla="*/ 10 w 38"/>
                  <a:gd name="T7" fmla="*/ 85 h 91"/>
                  <a:gd name="T8" fmla="*/ 20 w 38"/>
                  <a:gd name="T9" fmla="*/ 72 h 91"/>
                  <a:gd name="T10" fmla="*/ 22 w 38"/>
                  <a:gd name="T11" fmla="*/ 70 h 91"/>
                  <a:gd name="T12" fmla="*/ 22 w 38"/>
                  <a:gd name="T13" fmla="*/ 69 h 91"/>
                  <a:gd name="T14" fmla="*/ 13 w 38"/>
                  <a:gd name="T15" fmla="*/ 2 h 91"/>
                  <a:gd name="T16" fmla="*/ 10 w 38"/>
                  <a:gd name="T17" fmla="*/ 2 h 91"/>
                  <a:gd name="T18" fmla="*/ 6 w 38"/>
                  <a:gd name="T19" fmla="*/ 4 h 91"/>
                  <a:gd name="T20" fmla="*/ 32 w 38"/>
                  <a:gd name="T21" fmla="*/ 45 h 91"/>
                  <a:gd name="T22" fmla="*/ 38 w 38"/>
                  <a:gd name="T23" fmla="*/ 41 h 91"/>
                  <a:gd name="T24" fmla="*/ 12 w 38"/>
                  <a:gd name="T25" fmla="*/ 0 h 91"/>
                  <a:gd name="T26" fmla="*/ 6 w 38"/>
                  <a:gd name="T27" fmla="*/ 2 h 91"/>
                  <a:gd name="T28" fmla="*/ 15 w 38"/>
                  <a:gd name="T29" fmla="*/ 70 h 91"/>
                  <a:gd name="T30" fmla="*/ 19 w 38"/>
                  <a:gd name="T31" fmla="*/ 70 h 91"/>
                  <a:gd name="T32" fmla="*/ 17 w 38"/>
                  <a:gd name="T33" fmla="*/ 67 h 91"/>
                  <a:gd name="T34" fmla="*/ 5 w 38"/>
                  <a:gd name="T35" fmla="*/ 80 h 91"/>
                  <a:gd name="T36" fmla="*/ 6 w 38"/>
                  <a:gd name="T37" fmla="*/ 81 h 91"/>
                  <a:gd name="T38" fmla="*/ 10 w 38"/>
                  <a:gd name="T39" fmla="*/ 81 h 91"/>
                  <a:gd name="T40" fmla="*/ 6 w 38"/>
                  <a:gd name="T41" fmla="*/ 13 h 91"/>
                  <a:gd name="T42" fmla="*/ 0 w 38"/>
                  <a:gd name="T43" fmla="*/ 15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" h="91">
                    <a:moveTo>
                      <a:pt x="0" y="15"/>
                    </a:moveTo>
                    <a:lnTo>
                      <a:pt x="3" y="81"/>
                    </a:lnTo>
                    <a:lnTo>
                      <a:pt x="5" y="91"/>
                    </a:lnTo>
                    <a:lnTo>
                      <a:pt x="10" y="85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22" y="69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32" y="45"/>
                    </a:lnTo>
                    <a:lnTo>
                      <a:pt x="38" y="41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5" y="70"/>
                    </a:lnTo>
                    <a:lnTo>
                      <a:pt x="19" y="70"/>
                    </a:lnTo>
                    <a:lnTo>
                      <a:pt x="17" y="67"/>
                    </a:lnTo>
                    <a:lnTo>
                      <a:pt x="5" y="80"/>
                    </a:lnTo>
                    <a:lnTo>
                      <a:pt x="6" y="81"/>
                    </a:lnTo>
                    <a:lnTo>
                      <a:pt x="10" y="81"/>
                    </a:lnTo>
                    <a:lnTo>
                      <a:pt x="6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3" name="Freeform 331">
                <a:extLst>
                  <a:ext uri="{FF2B5EF4-FFF2-40B4-BE49-F238E27FC236}">
                    <a16:creationId xmlns:a16="http://schemas.microsoft.com/office/drawing/2014/main" id="{E40E40B0-1733-47CD-8B8F-0F4A69773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538"/>
                <a:ext cx="38" cy="91"/>
              </a:xfrm>
              <a:custGeom>
                <a:avLst/>
                <a:gdLst>
                  <a:gd name="T0" fmla="*/ 0 w 38"/>
                  <a:gd name="T1" fmla="*/ 15 h 91"/>
                  <a:gd name="T2" fmla="*/ 3 w 38"/>
                  <a:gd name="T3" fmla="*/ 81 h 91"/>
                  <a:gd name="T4" fmla="*/ 5 w 38"/>
                  <a:gd name="T5" fmla="*/ 91 h 91"/>
                  <a:gd name="T6" fmla="*/ 10 w 38"/>
                  <a:gd name="T7" fmla="*/ 85 h 91"/>
                  <a:gd name="T8" fmla="*/ 20 w 38"/>
                  <a:gd name="T9" fmla="*/ 72 h 91"/>
                  <a:gd name="T10" fmla="*/ 22 w 38"/>
                  <a:gd name="T11" fmla="*/ 70 h 91"/>
                  <a:gd name="T12" fmla="*/ 22 w 38"/>
                  <a:gd name="T13" fmla="*/ 69 h 91"/>
                  <a:gd name="T14" fmla="*/ 13 w 38"/>
                  <a:gd name="T15" fmla="*/ 2 h 91"/>
                  <a:gd name="T16" fmla="*/ 10 w 38"/>
                  <a:gd name="T17" fmla="*/ 2 h 91"/>
                  <a:gd name="T18" fmla="*/ 6 w 38"/>
                  <a:gd name="T19" fmla="*/ 4 h 91"/>
                  <a:gd name="T20" fmla="*/ 32 w 38"/>
                  <a:gd name="T21" fmla="*/ 45 h 91"/>
                  <a:gd name="T22" fmla="*/ 38 w 38"/>
                  <a:gd name="T23" fmla="*/ 41 h 91"/>
                  <a:gd name="T24" fmla="*/ 12 w 38"/>
                  <a:gd name="T25" fmla="*/ 0 h 91"/>
                  <a:gd name="T26" fmla="*/ 6 w 38"/>
                  <a:gd name="T27" fmla="*/ 2 h 91"/>
                  <a:gd name="T28" fmla="*/ 15 w 38"/>
                  <a:gd name="T29" fmla="*/ 70 h 91"/>
                  <a:gd name="T30" fmla="*/ 19 w 38"/>
                  <a:gd name="T31" fmla="*/ 70 h 91"/>
                  <a:gd name="T32" fmla="*/ 17 w 38"/>
                  <a:gd name="T33" fmla="*/ 67 h 91"/>
                  <a:gd name="T34" fmla="*/ 5 w 38"/>
                  <a:gd name="T35" fmla="*/ 80 h 91"/>
                  <a:gd name="T36" fmla="*/ 6 w 38"/>
                  <a:gd name="T37" fmla="*/ 81 h 91"/>
                  <a:gd name="T38" fmla="*/ 10 w 38"/>
                  <a:gd name="T39" fmla="*/ 81 h 91"/>
                  <a:gd name="T40" fmla="*/ 6 w 38"/>
                  <a:gd name="T41" fmla="*/ 13 h 91"/>
                  <a:gd name="T42" fmla="*/ 0 w 38"/>
                  <a:gd name="T43" fmla="*/ 15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" h="91">
                    <a:moveTo>
                      <a:pt x="0" y="15"/>
                    </a:moveTo>
                    <a:lnTo>
                      <a:pt x="3" y="81"/>
                    </a:lnTo>
                    <a:lnTo>
                      <a:pt x="5" y="91"/>
                    </a:lnTo>
                    <a:lnTo>
                      <a:pt x="10" y="85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22" y="69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32" y="45"/>
                    </a:lnTo>
                    <a:lnTo>
                      <a:pt x="38" y="41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5" y="70"/>
                    </a:lnTo>
                    <a:lnTo>
                      <a:pt x="19" y="70"/>
                    </a:lnTo>
                    <a:lnTo>
                      <a:pt x="17" y="67"/>
                    </a:lnTo>
                    <a:lnTo>
                      <a:pt x="5" y="80"/>
                    </a:lnTo>
                    <a:lnTo>
                      <a:pt x="6" y="81"/>
                    </a:lnTo>
                    <a:lnTo>
                      <a:pt x="10" y="81"/>
                    </a:lnTo>
                    <a:lnTo>
                      <a:pt x="6" y="13"/>
                    </a:lnTo>
                    <a:lnTo>
                      <a:pt x="0" y="1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4" name="Freeform 332">
                <a:extLst>
                  <a:ext uri="{FF2B5EF4-FFF2-40B4-BE49-F238E27FC236}">
                    <a16:creationId xmlns:a16="http://schemas.microsoft.com/office/drawing/2014/main" id="{27B52C7D-AAF3-4A39-A006-CABA47F92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307"/>
                <a:ext cx="45" cy="23"/>
              </a:xfrm>
              <a:custGeom>
                <a:avLst/>
                <a:gdLst>
                  <a:gd name="T0" fmla="*/ 2 w 45"/>
                  <a:gd name="T1" fmla="*/ 23 h 23"/>
                  <a:gd name="T2" fmla="*/ 45 w 45"/>
                  <a:gd name="T3" fmla="*/ 5 h 23"/>
                  <a:gd name="T4" fmla="*/ 43 w 45"/>
                  <a:gd name="T5" fmla="*/ 0 h 23"/>
                  <a:gd name="T6" fmla="*/ 0 w 45"/>
                  <a:gd name="T7" fmla="*/ 16 h 23"/>
                  <a:gd name="T8" fmla="*/ 2 w 45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3">
                    <a:moveTo>
                      <a:pt x="2" y="23"/>
                    </a:moveTo>
                    <a:lnTo>
                      <a:pt x="45" y="5"/>
                    </a:lnTo>
                    <a:lnTo>
                      <a:pt x="43" y="0"/>
                    </a:lnTo>
                    <a:lnTo>
                      <a:pt x="0" y="16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5" name="Freeform 333">
                <a:extLst>
                  <a:ext uri="{FF2B5EF4-FFF2-40B4-BE49-F238E27FC236}">
                    <a16:creationId xmlns:a16="http://schemas.microsoft.com/office/drawing/2014/main" id="{2835E9D3-CF38-4ADC-8B9C-2D52BEBC8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307"/>
                <a:ext cx="45" cy="23"/>
              </a:xfrm>
              <a:custGeom>
                <a:avLst/>
                <a:gdLst>
                  <a:gd name="T0" fmla="*/ 2 w 45"/>
                  <a:gd name="T1" fmla="*/ 23 h 23"/>
                  <a:gd name="T2" fmla="*/ 45 w 45"/>
                  <a:gd name="T3" fmla="*/ 5 h 23"/>
                  <a:gd name="T4" fmla="*/ 43 w 45"/>
                  <a:gd name="T5" fmla="*/ 0 h 23"/>
                  <a:gd name="T6" fmla="*/ 0 w 45"/>
                  <a:gd name="T7" fmla="*/ 1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23">
                    <a:moveTo>
                      <a:pt x="2" y="23"/>
                    </a:moveTo>
                    <a:lnTo>
                      <a:pt x="45" y="5"/>
                    </a:lnTo>
                    <a:lnTo>
                      <a:pt x="43" y="0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6" name="Freeform 334">
                <a:extLst>
                  <a:ext uri="{FF2B5EF4-FFF2-40B4-BE49-F238E27FC236}">
                    <a16:creationId xmlns:a16="http://schemas.microsoft.com/office/drawing/2014/main" id="{8E57BFDF-46B8-472E-8701-FD3620B56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1319"/>
                <a:ext cx="50" cy="23"/>
              </a:xfrm>
              <a:custGeom>
                <a:avLst/>
                <a:gdLst>
                  <a:gd name="T0" fmla="*/ 3 w 50"/>
                  <a:gd name="T1" fmla="*/ 23 h 23"/>
                  <a:gd name="T2" fmla="*/ 50 w 50"/>
                  <a:gd name="T3" fmla="*/ 8 h 23"/>
                  <a:gd name="T4" fmla="*/ 48 w 50"/>
                  <a:gd name="T5" fmla="*/ 0 h 23"/>
                  <a:gd name="T6" fmla="*/ 0 w 50"/>
                  <a:gd name="T7" fmla="*/ 17 h 23"/>
                  <a:gd name="T8" fmla="*/ 3 w 5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3">
                    <a:moveTo>
                      <a:pt x="3" y="23"/>
                    </a:moveTo>
                    <a:lnTo>
                      <a:pt x="50" y="8"/>
                    </a:lnTo>
                    <a:lnTo>
                      <a:pt x="48" y="0"/>
                    </a:lnTo>
                    <a:lnTo>
                      <a:pt x="0" y="17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7" name="Freeform 335">
                <a:extLst>
                  <a:ext uri="{FF2B5EF4-FFF2-40B4-BE49-F238E27FC236}">
                    <a16:creationId xmlns:a16="http://schemas.microsoft.com/office/drawing/2014/main" id="{CB471E31-FF5D-4D3A-A3F2-2BE102226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1319"/>
                <a:ext cx="50" cy="23"/>
              </a:xfrm>
              <a:custGeom>
                <a:avLst/>
                <a:gdLst>
                  <a:gd name="T0" fmla="*/ 3 w 50"/>
                  <a:gd name="T1" fmla="*/ 23 h 23"/>
                  <a:gd name="T2" fmla="*/ 50 w 50"/>
                  <a:gd name="T3" fmla="*/ 8 h 23"/>
                  <a:gd name="T4" fmla="*/ 48 w 50"/>
                  <a:gd name="T5" fmla="*/ 0 h 23"/>
                  <a:gd name="T6" fmla="*/ 0 w 50"/>
                  <a:gd name="T7" fmla="*/ 1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3">
                    <a:moveTo>
                      <a:pt x="3" y="23"/>
                    </a:moveTo>
                    <a:lnTo>
                      <a:pt x="50" y="8"/>
                    </a:lnTo>
                    <a:lnTo>
                      <a:pt x="48" y="0"/>
                    </a:lnTo>
                    <a:lnTo>
                      <a:pt x="0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8" name="Freeform 336">
                <a:extLst>
                  <a:ext uri="{FF2B5EF4-FFF2-40B4-BE49-F238E27FC236}">
                    <a16:creationId xmlns:a16="http://schemas.microsoft.com/office/drawing/2014/main" id="{81A3F47B-81D8-411C-BB08-0A7DA410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323"/>
                <a:ext cx="47" cy="22"/>
              </a:xfrm>
              <a:custGeom>
                <a:avLst/>
                <a:gdLst>
                  <a:gd name="T0" fmla="*/ 0 w 47"/>
                  <a:gd name="T1" fmla="*/ 7 h 22"/>
                  <a:gd name="T2" fmla="*/ 45 w 47"/>
                  <a:gd name="T3" fmla="*/ 22 h 22"/>
                  <a:gd name="T4" fmla="*/ 47 w 47"/>
                  <a:gd name="T5" fmla="*/ 17 h 22"/>
                  <a:gd name="T6" fmla="*/ 2 w 47"/>
                  <a:gd name="T7" fmla="*/ 0 h 22"/>
                  <a:gd name="T8" fmla="*/ 0 w 47"/>
                  <a:gd name="T9" fmla="*/ 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2">
                    <a:moveTo>
                      <a:pt x="0" y="7"/>
                    </a:moveTo>
                    <a:lnTo>
                      <a:pt x="45" y="22"/>
                    </a:lnTo>
                    <a:lnTo>
                      <a:pt x="47" y="17"/>
                    </a:lnTo>
                    <a:lnTo>
                      <a:pt x="2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9" name="Freeform 337">
                <a:extLst>
                  <a:ext uri="{FF2B5EF4-FFF2-40B4-BE49-F238E27FC236}">
                    <a16:creationId xmlns:a16="http://schemas.microsoft.com/office/drawing/2014/main" id="{5D1A0A0B-1975-4DB4-8500-A9C90A5BD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323"/>
                <a:ext cx="47" cy="22"/>
              </a:xfrm>
              <a:custGeom>
                <a:avLst/>
                <a:gdLst>
                  <a:gd name="T0" fmla="*/ 0 w 47"/>
                  <a:gd name="T1" fmla="*/ 7 h 22"/>
                  <a:gd name="T2" fmla="*/ 45 w 47"/>
                  <a:gd name="T3" fmla="*/ 22 h 22"/>
                  <a:gd name="T4" fmla="*/ 47 w 47"/>
                  <a:gd name="T5" fmla="*/ 17 h 22"/>
                  <a:gd name="T6" fmla="*/ 2 w 47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22">
                    <a:moveTo>
                      <a:pt x="0" y="7"/>
                    </a:moveTo>
                    <a:lnTo>
                      <a:pt x="45" y="22"/>
                    </a:lnTo>
                    <a:lnTo>
                      <a:pt x="47" y="1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0" name="Freeform 338">
                <a:extLst>
                  <a:ext uri="{FF2B5EF4-FFF2-40B4-BE49-F238E27FC236}">
                    <a16:creationId xmlns:a16="http://schemas.microsoft.com/office/drawing/2014/main" id="{65F5CFDC-4A1A-4BFA-ABDD-E35EA34EC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1340"/>
                <a:ext cx="49" cy="22"/>
              </a:xfrm>
              <a:custGeom>
                <a:avLst/>
                <a:gdLst>
                  <a:gd name="T0" fmla="*/ 0 w 28"/>
                  <a:gd name="T1" fmla="*/ 20 h 12"/>
                  <a:gd name="T2" fmla="*/ 142 w 28"/>
                  <a:gd name="T3" fmla="*/ 73 h 12"/>
                  <a:gd name="T4" fmla="*/ 151 w 28"/>
                  <a:gd name="T5" fmla="*/ 51 h 12"/>
                  <a:gd name="T6" fmla="*/ 81 w 28"/>
                  <a:gd name="T7" fmla="*/ 24 h 12"/>
                  <a:gd name="T8" fmla="*/ 12 w 28"/>
                  <a:gd name="T9" fmla="*/ 0 h 12"/>
                  <a:gd name="T10" fmla="*/ 0 w 28"/>
                  <a:gd name="T11" fmla="*/ 2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2">
                    <a:moveTo>
                      <a:pt x="0" y="3"/>
                    </a:moveTo>
                    <a:cubicBezTo>
                      <a:pt x="2" y="4"/>
                      <a:pt x="26" y="12"/>
                      <a:pt x="26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2" y="6"/>
                      <a:pt x="15" y="4"/>
                    </a:cubicBezTo>
                    <a:cubicBezTo>
                      <a:pt x="9" y="2"/>
                      <a:pt x="3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1" name="Freeform 339">
                <a:extLst>
                  <a:ext uri="{FF2B5EF4-FFF2-40B4-BE49-F238E27FC236}">
                    <a16:creationId xmlns:a16="http://schemas.microsoft.com/office/drawing/2014/main" id="{452EB587-0BE6-49F3-AFD6-1F1363091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435"/>
                <a:ext cx="38" cy="8"/>
              </a:xfrm>
              <a:custGeom>
                <a:avLst/>
                <a:gdLst>
                  <a:gd name="T0" fmla="*/ 0 w 22"/>
                  <a:gd name="T1" fmla="*/ 24 h 4"/>
                  <a:gd name="T2" fmla="*/ 9 w 22"/>
                  <a:gd name="T3" fmla="*/ 32 h 4"/>
                  <a:gd name="T4" fmla="*/ 114 w 22"/>
                  <a:gd name="T5" fmla="*/ 32 h 4"/>
                  <a:gd name="T6" fmla="*/ 114 w 22"/>
                  <a:gd name="T7" fmla="*/ 0 h 4"/>
                  <a:gd name="T8" fmla="*/ 62 w 22"/>
                  <a:gd name="T9" fmla="*/ 0 h 4"/>
                  <a:gd name="T10" fmla="*/ 28 w 22"/>
                  <a:gd name="T11" fmla="*/ 0 h 4"/>
                  <a:gd name="T12" fmla="*/ 9 w 22"/>
                  <a:gd name="T13" fmla="*/ 0 h 4"/>
                  <a:gd name="T14" fmla="*/ 9 w 22"/>
                  <a:gd name="T15" fmla="*/ 0 h 4"/>
                  <a:gd name="T16" fmla="*/ 5 w 22"/>
                  <a:gd name="T17" fmla="*/ 0 h 4"/>
                  <a:gd name="T18" fmla="*/ 5 w 22"/>
                  <a:gd name="T19" fmla="*/ 0 h 4"/>
                  <a:gd name="T20" fmla="*/ 5 w 22"/>
                  <a:gd name="T21" fmla="*/ 0 h 4"/>
                  <a:gd name="T22" fmla="*/ 5 w 22"/>
                  <a:gd name="T23" fmla="*/ 0 h 4"/>
                  <a:gd name="T24" fmla="*/ 5 w 22"/>
                  <a:gd name="T25" fmla="*/ 0 h 4"/>
                  <a:gd name="T26" fmla="*/ 5 w 22"/>
                  <a:gd name="T27" fmla="*/ 0 h 4"/>
                  <a:gd name="T28" fmla="*/ 5 w 22"/>
                  <a:gd name="T29" fmla="*/ 0 h 4"/>
                  <a:gd name="T30" fmla="*/ 0 w 22"/>
                  <a:gd name="T31" fmla="*/ 24 h 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" h="4">
                    <a:moveTo>
                      <a:pt x="0" y="3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7" y="4"/>
                      <a:pt x="22" y="4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17" y="0"/>
                      <a:pt x="12" y="0"/>
                    </a:cubicBezTo>
                    <a:cubicBezTo>
                      <a:pt x="10" y="0"/>
                      <a:pt x="7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2" name="Rectangle 340">
                <a:extLst>
                  <a:ext uri="{FF2B5EF4-FFF2-40B4-BE49-F238E27FC236}">
                    <a16:creationId xmlns:a16="http://schemas.microsoft.com/office/drawing/2014/main" id="{CEF68A4A-775E-403A-9395-EFEE1B769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1446"/>
                <a:ext cx="36" cy="8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73" name="Freeform 341">
                <a:extLst>
                  <a:ext uri="{FF2B5EF4-FFF2-40B4-BE49-F238E27FC236}">
                    <a16:creationId xmlns:a16="http://schemas.microsoft.com/office/drawing/2014/main" id="{78D33A0C-764D-4C3F-B90F-BB0651E57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446"/>
                <a:ext cx="36" cy="8"/>
              </a:xfrm>
              <a:custGeom>
                <a:avLst/>
                <a:gdLst>
                  <a:gd name="T0" fmla="*/ 0 w 36"/>
                  <a:gd name="T1" fmla="*/ 8 h 8"/>
                  <a:gd name="T2" fmla="*/ 36 w 36"/>
                  <a:gd name="T3" fmla="*/ 8 h 8"/>
                  <a:gd name="T4" fmla="*/ 36 w 36"/>
                  <a:gd name="T5" fmla="*/ 0 h 8"/>
                  <a:gd name="T6" fmla="*/ 0 w 3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">
                    <a:moveTo>
                      <a:pt x="0" y="8"/>
                    </a:moveTo>
                    <a:lnTo>
                      <a:pt x="36" y="8"/>
                    </a:lnTo>
                    <a:lnTo>
                      <a:pt x="3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4" name="Freeform 342">
                <a:extLst>
                  <a:ext uri="{FF2B5EF4-FFF2-40B4-BE49-F238E27FC236}">
                    <a16:creationId xmlns:a16="http://schemas.microsoft.com/office/drawing/2014/main" id="{ABF7AAA2-EB65-4D31-B6AF-FD8D4A20C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437"/>
                <a:ext cx="33" cy="9"/>
              </a:xfrm>
              <a:custGeom>
                <a:avLst/>
                <a:gdLst>
                  <a:gd name="T0" fmla="*/ 0 w 33"/>
                  <a:gd name="T1" fmla="*/ 9 h 9"/>
                  <a:gd name="T2" fmla="*/ 33 w 33"/>
                  <a:gd name="T3" fmla="*/ 8 h 9"/>
                  <a:gd name="T4" fmla="*/ 33 w 33"/>
                  <a:gd name="T5" fmla="*/ 0 h 9"/>
                  <a:gd name="T6" fmla="*/ 0 w 33"/>
                  <a:gd name="T7" fmla="*/ 2 h 9"/>
                  <a:gd name="T8" fmla="*/ 0 w 33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lnTo>
                      <a:pt x="33" y="8"/>
                    </a:lnTo>
                    <a:lnTo>
                      <a:pt x="33" y="0"/>
                    </a:lnTo>
                    <a:lnTo>
                      <a:pt x="0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5" name="Freeform 343">
                <a:extLst>
                  <a:ext uri="{FF2B5EF4-FFF2-40B4-BE49-F238E27FC236}">
                    <a16:creationId xmlns:a16="http://schemas.microsoft.com/office/drawing/2014/main" id="{F17688A4-201F-4E64-BC6A-50625C2FF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437"/>
                <a:ext cx="33" cy="9"/>
              </a:xfrm>
              <a:custGeom>
                <a:avLst/>
                <a:gdLst>
                  <a:gd name="T0" fmla="*/ 0 w 33"/>
                  <a:gd name="T1" fmla="*/ 9 h 9"/>
                  <a:gd name="T2" fmla="*/ 33 w 33"/>
                  <a:gd name="T3" fmla="*/ 8 h 9"/>
                  <a:gd name="T4" fmla="*/ 33 w 33"/>
                  <a:gd name="T5" fmla="*/ 0 h 9"/>
                  <a:gd name="T6" fmla="*/ 0 w 33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lnTo>
                      <a:pt x="33" y="8"/>
                    </a:lnTo>
                    <a:lnTo>
                      <a:pt x="33" y="0"/>
                    </a:lnTo>
                    <a:lnTo>
                      <a:pt x="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6" name="Freeform 344">
                <a:extLst>
                  <a:ext uri="{FF2B5EF4-FFF2-40B4-BE49-F238E27FC236}">
                    <a16:creationId xmlns:a16="http://schemas.microsoft.com/office/drawing/2014/main" id="{8A5B8208-9F0C-4427-BEF5-D0F0D2117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1450"/>
                <a:ext cx="34" cy="9"/>
              </a:xfrm>
              <a:custGeom>
                <a:avLst/>
                <a:gdLst>
                  <a:gd name="T0" fmla="*/ 0 w 34"/>
                  <a:gd name="T1" fmla="*/ 9 h 9"/>
                  <a:gd name="T2" fmla="*/ 34 w 34"/>
                  <a:gd name="T3" fmla="*/ 7 h 9"/>
                  <a:gd name="T4" fmla="*/ 32 w 34"/>
                  <a:gd name="T5" fmla="*/ 0 h 9"/>
                  <a:gd name="T6" fmla="*/ 0 w 34"/>
                  <a:gd name="T7" fmla="*/ 2 h 9"/>
                  <a:gd name="T8" fmla="*/ 0 w 34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lnTo>
                      <a:pt x="34" y="7"/>
                    </a:lnTo>
                    <a:lnTo>
                      <a:pt x="32" y="0"/>
                    </a:lnTo>
                    <a:lnTo>
                      <a:pt x="0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7" name="Freeform 345">
                <a:extLst>
                  <a:ext uri="{FF2B5EF4-FFF2-40B4-BE49-F238E27FC236}">
                    <a16:creationId xmlns:a16="http://schemas.microsoft.com/office/drawing/2014/main" id="{17A4BAEB-6032-4D65-9754-6A1CCFD07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1450"/>
                <a:ext cx="34" cy="9"/>
              </a:xfrm>
              <a:custGeom>
                <a:avLst/>
                <a:gdLst>
                  <a:gd name="T0" fmla="*/ 0 w 34"/>
                  <a:gd name="T1" fmla="*/ 9 h 9"/>
                  <a:gd name="T2" fmla="*/ 34 w 34"/>
                  <a:gd name="T3" fmla="*/ 7 h 9"/>
                  <a:gd name="T4" fmla="*/ 32 w 34"/>
                  <a:gd name="T5" fmla="*/ 0 h 9"/>
                  <a:gd name="T6" fmla="*/ 0 w 34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lnTo>
                      <a:pt x="34" y="7"/>
                    </a:lnTo>
                    <a:lnTo>
                      <a:pt x="32" y="0"/>
                    </a:lnTo>
                    <a:lnTo>
                      <a:pt x="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8" name="Rectangle 346">
                <a:extLst>
                  <a:ext uri="{FF2B5EF4-FFF2-40B4-BE49-F238E27FC236}">
                    <a16:creationId xmlns:a16="http://schemas.microsoft.com/office/drawing/2014/main" id="{8107C69B-FA36-4EE9-ACA5-BBE411CA5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1439"/>
                <a:ext cx="37" cy="7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79" name="Freeform 347">
                <a:extLst>
                  <a:ext uri="{FF2B5EF4-FFF2-40B4-BE49-F238E27FC236}">
                    <a16:creationId xmlns:a16="http://schemas.microsoft.com/office/drawing/2014/main" id="{B027F03A-4CD1-4506-949E-E0BCD8D8E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1439"/>
                <a:ext cx="37" cy="7"/>
              </a:xfrm>
              <a:custGeom>
                <a:avLst/>
                <a:gdLst>
                  <a:gd name="T0" fmla="*/ 0 w 37"/>
                  <a:gd name="T1" fmla="*/ 7 h 7"/>
                  <a:gd name="T2" fmla="*/ 37 w 37"/>
                  <a:gd name="T3" fmla="*/ 7 h 7"/>
                  <a:gd name="T4" fmla="*/ 37 w 37"/>
                  <a:gd name="T5" fmla="*/ 0 h 7"/>
                  <a:gd name="T6" fmla="*/ 0 w 3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7">
                    <a:moveTo>
                      <a:pt x="0" y="7"/>
                    </a:moveTo>
                    <a:lnTo>
                      <a:pt x="37" y="7"/>
                    </a:lnTo>
                    <a:lnTo>
                      <a:pt x="3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0" name="Rectangle 348">
                <a:extLst>
                  <a:ext uri="{FF2B5EF4-FFF2-40B4-BE49-F238E27FC236}">
                    <a16:creationId xmlns:a16="http://schemas.microsoft.com/office/drawing/2014/main" id="{E3162909-729A-42AB-A6F9-CD1260646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" y="1435"/>
                <a:ext cx="36" cy="8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81" name="Freeform 349">
                <a:extLst>
                  <a:ext uri="{FF2B5EF4-FFF2-40B4-BE49-F238E27FC236}">
                    <a16:creationId xmlns:a16="http://schemas.microsoft.com/office/drawing/2014/main" id="{C6DBACF1-52D2-45BA-9BAC-AE24BBEC5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435"/>
                <a:ext cx="36" cy="8"/>
              </a:xfrm>
              <a:custGeom>
                <a:avLst/>
                <a:gdLst>
                  <a:gd name="T0" fmla="*/ 0 w 36"/>
                  <a:gd name="T1" fmla="*/ 8 h 8"/>
                  <a:gd name="T2" fmla="*/ 36 w 36"/>
                  <a:gd name="T3" fmla="*/ 8 h 8"/>
                  <a:gd name="T4" fmla="*/ 36 w 36"/>
                  <a:gd name="T5" fmla="*/ 0 h 8"/>
                  <a:gd name="T6" fmla="*/ 0 w 3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">
                    <a:moveTo>
                      <a:pt x="0" y="8"/>
                    </a:moveTo>
                    <a:lnTo>
                      <a:pt x="36" y="8"/>
                    </a:lnTo>
                    <a:lnTo>
                      <a:pt x="3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2" name="Rectangle 350">
                <a:extLst>
                  <a:ext uri="{FF2B5EF4-FFF2-40B4-BE49-F238E27FC236}">
                    <a16:creationId xmlns:a16="http://schemas.microsoft.com/office/drawing/2014/main" id="{ECBCF4C8-043B-4622-B7F1-C4BA8F35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" y="1446"/>
                <a:ext cx="37" cy="8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83" name="Freeform 351">
                <a:extLst>
                  <a:ext uri="{FF2B5EF4-FFF2-40B4-BE49-F238E27FC236}">
                    <a16:creationId xmlns:a16="http://schemas.microsoft.com/office/drawing/2014/main" id="{F6CAFAE7-0FE3-46CD-9456-C371F05B2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446"/>
                <a:ext cx="37" cy="8"/>
              </a:xfrm>
              <a:custGeom>
                <a:avLst/>
                <a:gdLst>
                  <a:gd name="T0" fmla="*/ 0 w 37"/>
                  <a:gd name="T1" fmla="*/ 8 h 8"/>
                  <a:gd name="T2" fmla="*/ 37 w 37"/>
                  <a:gd name="T3" fmla="*/ 8 h 8"/>
                  <a:gd name="T4" fmla="*/ 37 w 37"/>
                  <a:gd name="T5" fmla="*/ 0 h 8"/>
                  <a:gd name="T6" fmla="*/ 0 w 37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8">
                    <a:moveTo>
                      <a:pt x="0" y="8"/>
                    </a:moveTo>
                    <a:lnTo>
                      <a:pt x="37" y="8"/>
                    </a:lnTo>
                    <a:lnTo>
                      <a:pt x="3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4" name="Freeform 352">
                <a:extLst>
                  <a:ext uri="{FF2B5EF4-FFF2-40B4-BE49-F238E27FC236}">
                    <a16:creationId xmlns:a16="http://schemas.microsoft.com/office/drawing/2014/main" id="{F6A65E1C-3ADA-49AF-AA8C-20C5A0BB4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1448"/>
                <a:ext cx="33" cy="9"/>
              </a:xfrm>
              <a:custGeom>
                <a:avLst/>
                <a:gdLst>
                  <a:gd name="T0" fmla="*/ 0 w 33"/>
                  <a:gd name="T1" fmla="*/ 9 h 9"/>
                  <a:gd name="T2" fmla="*/ 33 w 33"/>
                  <a:gd name="T3" fmla="*/ 8 h 9"/>
                  <a:gd name="T4" fmla="*/ 33 w 33"/>
                  <a:gd name="T5" fmla="*/ 0 h 9"/>
                  <a:gd name="T6" fmla="*/ 0 w 33"/>
                  <a:gd name="T7" fmla="*/ 2 h 9"/>
                  <a:gd name="T8" fmla="*/ 0 w 33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lnTo>
                      <a:pt x="33" y="8"/>
                    </a:lnTo>
                    <a:lnTo>
                      <a:pt x="33" y="0"/>
                    </a:lnTo>
                    <a:lnTo>
                      <a:pt x="0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5" name="Freeform 353">
                <a:extLst>
                  <a:ext uri="{FF2B5EF4-FFF2-40B4-BE49-F238E27FC236}">
                    <a16:creationId xmlns:a16="http://schemas.microsoft.com/office/drawing/2014/main" id="{58D4ACF1-A8A7-4C5C-B77E-66D9343AA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1448"/>
                <a:ext cx="33" cy="9"/>
              </a:xfrm>
              <a:custGeom>
                <a:avLst/>
                <a:gdLst>
                  <a:gd name="T0" fmla="*/ 0 w 33"/>
                  <a:gd name="T1" fmla="*/ 9 h 9"/>
                  <a:gd name="T2" fmla="*/ 33 w 33"/>
                  <a:gd name="T3" fmla="*/ 8 h 9"/>
                  <a:gd name="T4" fmla="*/ 33 w 33"/>
                  <a:gd name="T5" fmla="*/ 0 h 9"/>
                  <a:gd name="T6" fmla="*/ 0 w 33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lnTo>
                      <a:pt x="33" y="8"/>
                    </a:lnTo>
                    <a:lnTo>
                      <a:pt x="33" y="0"/>
                    </a:lnTo>
                    <a:lnTo>
                      <a:pt x="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6" name="Freeform 354">
                <a:extLst>
                  <a:ext uri="{FF2B5EF4-FFF2-40B4-BE49-F238E27FC236}">
                    <a16:creationId xmlns:a16="http://schemas.microsoft.com/office/drawing/2014/main" id="{FC5D86F6-7FA3-49A9-AE53-58BA2A383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744"/>
                <a:ext cx="24" cy="24"/>
              </a:xfrm>
              <a:custGeom>
                <a:avLst/>
                <a:gdLst>
                  <a:gd name="T0" fmla="*/ 0 w 14"/>
                  <a:gd name="T1" fmla="*/ 0 h 13"/>
                  <a:gd name="T2" fmla="*/ 70 w 14"/>
                  <a:gd name="T3" fmla="*/ 8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3">
                    <a:moveTo>
                      <a:pt x="0" y="0"/>
                    </a:moveTo>
                    <a:cubicBezTo>
                      <a:pt x="4" y="2"/>
                      <a:pt x="12" y="8"/>
                      <a:pt x="14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7" name="Freeform 355">
                <a:extLst>
                  <a:ext uri="{FF2B5EF4-FFF2-40B4-BE49-F238E27FC236}">
                    <a16:creationId xmlns:a16="http://schemas.microsoft.com/office/drawing/2014/main" id="{00DB02E7-A22F-4C40-8CD7-E95ADED49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792"/>
                <a:ext cx="9" cy="13"/>
              </a:xfrm>
              <a:custGeom>
                <a:avLst/>
                <a:gdLst>
                  <a:gd name="T0" fmla="*/ 0 w 5"/>
                  <a:gd name="T1" fmla="*/ 0 h 7"/>
                  <a:gd name="T2" fmla="*/ 23 w 5"/>
                  <a:gd name="T3" fmla="*/ 45 h 7"/>
                  <a:gd name="T4" fmla="*/ 29 w 5"/>
                  <a:gd name="T5" fmla="*/ 32 h 7"/>
                  <a:gd name="T6" fmla="*/ 13 w 5"/>
                  <a:gd name="T7" fmla="*/ 0 h 7"/>
                  <a:gd name="T8" fmla="*/ 0 w 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3"/>
                      <a:pt x="2" y="5"/>
                      <a:pt x="4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3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8" name="Freeform 356">
                <a:extLst>
                  <a:ext uri="{FF2B5EF4-FFF2-40B4-BE49-F238E27FC236}">
                    <a16:creationId xmlns:a16="http://schemas.microsoft.com/office/drawing/2014/main" id="{5B2EC04C-1024-435B-89F3-969B0D04A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522"/>
                <a:ext cx="279" cy="33"/>
              </a:xfrm>
              <a:custGeom>
                <a:avLst/>
                <a:gdLst>
                  <a:gd name="T0" fmla="*/ 0 w 162"/>
                  <a:gd name="T1" fmla="*/ 13 h 18"/>
                  <a:gd name="T2" fmla="*/ 78 w 162"/>
                  <a:gd name="T3" fmla="*/ 20 h 18"/>
                  <a:gd name="T4" fmla="*/ 164 w 162"/>
                  <a:gd name="T5" fmla="*/ 24 h 18"/>
                  <a:gd name="T6" fmla="*/ 455 w 162"/>
                  <a:gd name="T7" fmla="*/ 73 h 18"/>
                  <a:gd name="T8" fmla="*/ 558 w 162"/>
                  <a:gd name="T9" fmla="*/ 94 h 18"/>
                  <a:gd name="T10" fmla="*/ 828 w 162"/>
                  <a:gd name="T11" fmla="*/ 94 h 18"/>
                  <a:gd name="T12" fmla="*/ 558 w 162"/>
                  <a:gd name="T13" fmla="*/ 73 h 18"/>
                  <a:gd name="T14" fmla="*/ 455 w 162"/>
                  <a:gd name="T15" fmla="*/ 57 h 18"/>
                  <a:gd name="T16" fmla="*/ 164 w 162"/>
                  <a:gd name="T17" fmla="*/ 7 h 18"/>
                  <a:gd name="T18" fmla="*/ 83 w 162"/>
                  <a:gd name="T19" fmla="*/ 0 h 18"/>
                  <a:gd name="T20" fmla="*/ 0 w 162"/>
                  <a:gd name="T21" fmla="*/ 13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" h="18">
                    <a:moveTo>
                      <a:pt x="0" y="2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23" y="5"/>
                      <a:pt x="31" y="4"/>
                      <a:pt x="32" y="4"/>
                    </a:cubicBezTo>
                    <a:cubicBezTo>
                      <a:pt x="51" y="6"/>
                      <a:pt x="72" y="9"/>
                      <a:pt x="89" y="12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27" y="18"/>
                      <a:pt x="150" y="16"/>
                      <a:pt x="162" y="15"/>
                    </a:cubicBezTo>
                    <a:cubicBezTo>
                      <a:pt x="150" y="16"/>
                      <a:pt x="127" y="15"/>
                      <a:pt x="109" y="12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72" y="6"/>
                      <a:pt x="52" y="3"/>
                      <a:pt x="32" y="1"/>
                    </a:cubicBezTo>
                    <a:cubicBezTo>
                      <a:pt x="31" y="1"/>
                      <a:pt x="23" y="2"/>
                      <a:pt x="1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9" name="Freeform 357">
                <a:extLst>
                  <a:ext uri="{FF2B5EF4-FFF2-40B4-BE49-F238E27FC236}">
                    <a16:creationId xmlns:a16="http://schemas.microsoft.com/office/drawing/2014/main" id="{0142D678-F0DE-4189-8CF2-A1340B597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522"/>
                <a:ext cx="279" cy="33"/>
              </a:xfrm>
              <a:custGeom>
                <a:avLst/>
                <a:gdLst>
                  <a:gd name="T0" fmla="*/ 665 w 162"/>
                  <a:gd name="T1" fmla="*/ 7 h 18"/>
                  <a:gd name="T2" fmla="*/ 374 w 162"/>
                  <a:gd name="T3" fmla="*/ 57 h 18"/>
                  <a:gd name="T4" fmla="*/ 270 w 162"/>
                  <a:gd name="T5" fmla="*/ 73 h 18"/>
                  <a:gd name="T6" fmla="*/ 0 w 162"/>
                  <a:gd name="T7" fmla="*/ 94 h 18"/>
                  <a:gd name="T8" fmla="*/ 270 w 162"/>
                  <a:gd name="T9" fmla="*/ 94 h 18"/>
                  <a:gd name="T10" fmla="*/ 374 w 162"/>
                  <a:gd name="T11" fmla="*/ 73 h 18"/>
                  <a:gd name="T12" fmla="*/ 670 w 162"/>
                  <a:gd name="T13" fmla="*/ 24 h 18"/>
                  <a:gd name="T14" fmla="*/ 751 w 162"/>
                  <a:gd name="T15" fmla="*/ 20 h 18"/>
                  <a:gd name="T16" fmla="*/ 828 w 162"/>
                  <a:gd name="T17" fmla="*/ 13 h 18"/>
                  <a:gd name="T18" fmla="*/ 751 w 162"/>
                  <a:gd name="T19" fmla="*/ 0 h 18"/>
                  <a:gd name="T20" fmla="*/ 665 w 162"/>
                  <a:gd name="T21" fmla="*/ 7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2" h="18">
                    <a:moveTo>
                      <a:pt x="130" y="1"/>
                    </a:moveTo>
                    <a:cubicBezTo>
                      <a:pt x="111" y="3"/>
                      <a:pt x="90" y="6"/>
                      <a:pt x="73" y="9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35" y="15"/>
                      <a:pt x="12" y="16"/>
                      <a:pt x="0" y="15"/>
                    </a:cubicBezTo>
                    <a:cubicBezTo>
                      <a:pt x="12" y="16"/>
                      <a:pt x="35" y="18"/>
                      <a:pt x="53" y="15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90" y="9"/>
                      <a:pt x="111" y="6"/>
                      <a:pt x="131" y="4"/>
                    </a:cubicBezTo>
                    <a:cubicBezTo>
                      <a:pt x="137" y="3"/>
                      <a:pt x="146" y="3"/>
                      <a:pt x="147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37" y="0"/>
                      <a:pt x="130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0" name="Freeform 358">
                <a:extLst>
                  <a:ext uri="{FF2B5EF4-FFF2-40B4-BE49-F238E27FC236}">
                    <a16:creationId xmlns:a16="http://schemas.microsoft.com/office/drawing/2014/main" id="{6AE4523B-360E-48A1-BAF3-ADC0D2F52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109"/>
                <a:ext cx="324" cy="55"/>
              </a:xfrm>
              <a:custGeom>
                <a:avLst/>
                <a:gdLst>
                  <a:gd name="T0" fmla="*/ 0 w 188"/>
                  <a:gd name="T1" fmla="*/ 0 h 30"/>
                  <a:gd name="T2" fmla="*/ 743 w 188"/>
                  <a:gd name="T3" fmla="*/ 88 h 30"/>
                  <a:gd name="T4" fmla="*/ 962 w 188"/>
                  <a:gd name="T5" fmla="*/ 44 h 30"/>
                  <a:gd name="T6" fmla="*/ 736 w 188"/>
                  <a:gd name="T7" fmla="*/ 68 h 30"/>
                  <a:gd name="T8" fmla="*/ 0 w 188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30">
                    <a:moveTo>
                      <a:pt x="0" y="0"/>
                    </a:moveTo>
                    <a:cubicBezTo>
                      <a:pt x="37" y="30"/>
                      <a:pt x="94" y="22"/>
                      <a:pt x="145" y="14"/>
                    </a:cubicBezTo>
                    <a:cubicBezTo>
                      <a:pt x="161" y="12"/>
                      <a:pt x="175" y="8"/>
                      <a:pt x="188" y="7"/>
                    </a:cubicBezTo>
                    <a:cubicBezTo>
                      <a:pt x="175" y="8"/>
                      <a:pt x="160" y="9"/>
                      <a:pt x="144" y="11"/>
                    </a:cubicBezTo>
                    <a:cubicBezTo>
                      <a:pt x="94" y="19"/>
                      <a:pt x="36" y="30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1" name="Freeform 359">
                <a:extLst>
                  <a:ext uri="{FF2B5EF4-FFF2-40B4-BE49-F238E27FC236}">
                    <a16:creationId xmlns:a16="http://schemas.microsoft.com/office/drawing/2014/main" id="{0CD4FC52-7AEC-4AA2-B8FC-DFF7DFEA2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109"/>
                <a:ext cx="324" cy="55"/>
              </a:xfrm>
              <a:custGeom>
                <a:avLst/>
                <a:gdLst>
                  <a:gd name="T0" fmla="*/ 226 w 188"/>
                  <a:gd name="T1" fmla="*/ 68 h 30"/>
                  <a:gd name="T2" fmla="*/ 0 w 188"/>
                  <a:gd name="T3" fmla="*/ 44 h 30"/>
                  <a:gd name="T4" fmla="*/ 221 w 188"/>
                  <a:gd name="T5" fmla="*/ 88 h 30"/>
                  <a:gd name="T6" fmla="*/ 962 w 188"/>
                  <a:gd name="T7" fmla="*/ 0 h 30"/>
                  <a:gd name="T8" fmla="*/ 226 w 188"/>
                  <a:gd name="T9" fmla="*/ 6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30">
                    <a:moveTo>
                      <a:pt x="44" y="11"/>
                    </a:moveTo>
                    <a:cubicBezTo>
                      <a:pt x="28" y="9"/>
                      <a:pt x="13" y="8"/>
                      <a:pt x="0" y="7"/>
                    </a:cubicBezTo>
                    <a:cubicBezTo>
                      <a:pt x="13" y="8"/>
                      <a:pt x="28" y="12"/>
                      <a:pt x="43" y="14"/>
                    </a:cubicBezTo>
                    <a:cubicBezTo>
                      <a:pt x="94" y="22"/>
                      <a:pt x="151" y="30"/>
                      <a:pt x="188" y="0"/>
                    </a:cubicBezTo>
                    <a:cubicBezTo>
                      <a:pt x="152" y="30"/>
                      <a:pt x="94" y="19"/>
                      <a:pt x="44" y="1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2" name="Freeform 360">
                <a:extLst>
                  <a:ext uri="{FF2B5EF4-FFF2-40B4-BE49-F238E27FC236}">
                    <a16:creationId xmlns:a16="http://schemas.microsoft.com/office/drawing/2014/main" id="{9ABE2EB9-1265-4570-AC87-BE38864BC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531"/>
                <a:ext cx="671" cy="1712"/>
              </a:xfrm>
              <a:custGeom>
                <a:avLst/>
                <a:gdLst>
                  <a:gd name="T0" fmla="*/ 1047 w 389"/>
                  <a:gd name="T1" fmla="*/ 4103 h 930"/>
                  <a:gd name="T2" fmla="*/ 1119 w 389"/>
                  <a:gd name="T3" fmla="*/ 4184 h 930"/>
                  <a:gd name="T4" fmla="*/ 1616 w 389"/>
                  <a:gd name="T5" fmla="*/ 4917 h 930"/>
                  <a:gd name="T6" fmla="*/ 1949 w 389"/>
                  <a:gd name="T7" fmla="*/ 5683 h 930"/>
                  <a:gd name="T8" fmla="*/ 1996 w 389"/>
                  <a:gd name="T9" fmla="*/ 5666 h 930"/>
                  <a:gd name="T10" fmla="*/ 1663 w 389"/>
                  <a:gd name="T11" fmla="*/ 4884 h 930"/>
                  <a:gd name="T12" fmla="*/ 1161 w 389"/>
                  <a:gd name="T13" fmla="*/ 4135 h 930"/>
                  <a:gd name="T14" fmla="*/ 1047 w 389"/>
                  <a:gd name="T15" fmla="*/ 3985 h 930"/>
                  <a:gd name="T16" fmla="*/ 976 w 389"/>
                  <a:gd name="T17" fmla="*/ 3781 h 930"/>
                  <a:gd name="T18" fmla="*/ 771 w 389"/>
                  <a:gd name="T19" fmla="*/ 1922 h 930"/>
                  <a:gd name="T20" fmla="*/ 559 w 389"/>
                  <a:gd name="T21" fmla="*/ 943 h 930"/>
                  <a:gd name="T22" fmla="*/ 66 w 389"/>
                  <a:gd name="T23" fmla="*/ 0 h 930"/>
                  <a:gd name="T24" fmla="*/ 0 w 389"/>
                  <a:gd name="T25" fmla="*/ 74 h 930"/>
                  <a:gd name="T26" fmla="*/ 476 w 389"/>
                  <a:gd name="T27" fmla="*/ 1000 h 930"/>
                  <a:gd name="T28" fmla="*/ 681 w 389"/>
                  <a:gd name="T29" fmla="*/ 1946 h 930"/>
                  <a:gd name="T30" fmla="*/ 887 w 389"/>
                  <a:gd name="T31" fmla="*/ 3812 h 930"/>
                  <a:gd name="T32" fmla="*/ 914 w 389"/>
                  <a:gd name="T33" fmla="*/ 3925 h 930"/>
                  <a:gd name="T34" fmla="*/ 914 w 389"/>
                  <a:gd name="T35" fmla="*/ 3925 h 930"/>
                  <a:gd name="T36" fmla="*/ 940 w 389"/>
                  <a:gd name="T37" fmla="*/ 4022 h 930"/>
                  <a:gd name="T38" fmla="*/ 1539 w 389"/>
                  <a:gd name="T39" fmla="*/ 5351 h 930"/>
                  <a:gd name="T40" fmla="*/ 1777 w 389"/>
                  <a:gd name="T41" fmla="*/ 5802 h 930"/>
                  <a:gd name="T42" fmla="*/ 1822 w 389"/>
                  <a:gd name="T43" fmla="*/ 5771 h 930"/>
                  <a:gd name="T44" fmla="*/ 1580 w 389"/>
                  <a:gd name="T45" fmla="*/ 5313 h 930"/>
                  <a:gd name="T46" fmla="*/ 1033 w 389"/>
                  <a:gd name="T47" fmla="*/ 4111 h 930"/>
                  <a:gd name="T48" fmla="*/ 1047 w 389"/>
                  <a:gd name="T49" fmla="*/ 4103 h 93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89" h="930">
                    <a:moveTo>
                      <a:pt x="204" y="658"/>
                    </a:moveTo>
                    <a:cubicBezTo>
                      <a:pt x="208" y="662"/>
                      <a:pt x="213" y="666"/>
                      <a:pt x="218" y="671"/>
                    </a:cubicBezTo>
                    <a:cubicBezTo>
                      <a:pt x="245" y="698"/>
                      <a:pt x="282" y="731"/>
                      <a:pt x="315" y="788"/>
                    </a:cubicBezTo>
                    <a:cubicBezTo>
                      <a:pt x="367" y="878"/>
                      <a:pt x="380" y="911"/>
                      <a:pt x="380" y="911"/>
                    </a:cubicBezTo>
                    <a:cubicBezTo>
                      <a:pt x="389" y="908"/>
                      <a:pt x="389" y="908"/>
                      <a:pt x="389" y="908"/>
                    </a:cubicBezTo>
                    <a:cubicBezTo>
                      <a:pt x="389" y="906"/>
                      <a:pt x="377" y="874"/>
                      <a:pt x="324" y="783"/>
                    </a:cubicBezTo>
                    <a:cubicBezTo>
                      <a:pt x="290" y="724"/>
                      <a:pt x="253" y="689"/>
                      <a:pt x="226" y="663"/>
                    </a:cubicBezTo>
                    <a:cubicBezTo>
                      <a:pt x="214" y="651"/>
                      <a:pt x="208" y="644"/>
                      <a:pt x="204" y="639"/>
                    </a:cubicBezTo>
                    <a:cubicBezTo>
                      <a:pt x="200" y="634"/>
                      <a:pt x="190" y="606"/>
                      <a:pt x="190" y="606"/>
                    </a:cubicBezTo>
                    <a:cubicBezTo>
                      <a:pt x="171" y="548"/>
                      <a:pt x="176" y="433"/>
                      <a:pt x="150" y="308"/>
                    </a:cubicBezTo>
                    <a:cubicBezTo>
                      <a:pt x="139" y="253"/>
                      <a:pt x="128" y="195"/>
                      <a:pt x="109" y="151"/>
                    </a:cubicBezTo>
                    <a:cubicBezTo>
                      <a:pt x="73" y="67"/>
                      <a:pt x="28" y="16"/>
                      <a:pt x="1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3" y="27"/>
                      <a:pt x="58" y="77"/>
                      <a:pt x="93" y="160"/>
                    </a:cubicBezTo>
                    <a:cubicBezTo>
                      <a:pt x="112" y="203"/>
                      <a:pt x="122" y="259"/>
                      <a:pt x="133" y="312"/>
                    </a:cubicBezTo>
                    <a:cubicBezTo>
                      <a:pt x="158" y="438"/>
                      <a:pt x="154" y="553"/>
                      <a:pt x="173" y="611"/>
                    </a:cubicBezTo>
                    <a:cubicBezTo>
                      <a:pt x="178" y="629"/>
                      <a:pt x="178" y="629"/>
                      <a:pt x="178" y="629"/>
                    </a:cubicBezTo>
                    <a:cubicBezTo>
                      <a:pt x="178" y="629"/>
                      <a:pt x="178" y="629"/>
                      <a:pt x="178" y="629"/>
                    </a:cubicBezTo>
                    <a:cubicBezTo>
                      <a:pt x="183" y="645"/>
                      <a:pt x="183" y="645"/>
                      <a:pt x="183" y="645"/>
                    </a:cubicBezTo>
                    <a:cubicBezTo>
                      <a:pt x="204" y="717"/>
                      <a:pt x="257" y="793"/>
                      <a:pt x="300" y="858"/>
                    </a:cubicBezTo>
                    <a:cubicBezTo>
                      <a:pt x="317" y="884"/>
                      <a:pt x="334" y="908"/>
                      <a:pt x="346" y="930"/>
                    </a:cubicBezTo>
                    <a:cubicBezTo>
                      <a:pt x="355" y="925"/>
                      <a:pt x="355" y="925"/>
                      <a:pt x="355" y="925"/>
                    </a:cubicBezTo>
                    <a:cubicBezTo>
                      <a:pt x="342" y="903"/>
                      <a:pt x="325" y="878"/>
                      <a:pt x="308" y="852"/>
                    </a:cubicBezTo>
                    <a:cubicBezTo>
                      <a:pt x="269" y="794"/>
                      <a:pt x="224" y="724"/>
                      <a:pt x="201" y="659"/>
                    </a:cubicBezTo>
                    <a:cubicBezTo>
                      <a:pt x="200" y="657"/>
                      <a:pt x="202" y="655"/>
                      <a:pt x="204" y="658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3" name="Freeform 361">
                <a:extLst>
                  <a:ext uri="{FF2B5EF4-FFF2-40B4-BE49-F238E27FC236}">
                    <a16:creationId xmlns:a16="http://schemas.microsoft.com/office/drawing/2014/main" id="{60FF997F-6BD4-44EC-9412-5A07BCA66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529"/>
                <a:ext cx="652" cy="1676"/>
              </a:xfrm>
              <a:custGeom>
                <a:avLst/>
                <a:gdLst>
                  <a:gd name="T0" fmla="*/ 1940 w 378"/>
                  <a:gd name="T1" fmla="*/ 5671 h 910"/>
                  <a:gd name="T2" fmla="*/ 1601 w 378"/>
                  <a:gd name="T3" fmla="*/ 4892 h 910"/>
                  <a:gd name="T4" fmla="*/ 1104 w 378"/>
                  <a:gd name="T5" fmla="*/ 4142 h 910"/>
                  <a:gd name="T6" fmla="*/ 985 w 378"/>
                  <a:gd name="T7" fmla="*/ 3993 h 910"/>
                  <a:gd name="T8" fmla="*/ 969 w 378"/>
                  <a:gd name="T9" fmla="*/ 3949 h 910"/>
                  <a:gd name="T10" fmla="*/ 935 w 378"/>
                  <a:gd name="T11" fmla="*/ 3844 h 910"/>
                  <a:gd name="T12" fmla="*/ 919 w 378"/>
                  <a:gd name="T13" fmla="*/ 3785 h 910"/>
                  <a:gd name="T14" fmla="*/ 914 w 378"/>
                  <a:gd name="T15" fmla="*/ 3792 h 910"/>
                  <a:gd name="T16" fmla="*/ 919 w 378"/>
                  <a:gd name="T17" fmla="*/ 3785 h 910"/>
                  <a:gd name="T18" fmla="*/ 830 w 378"/>
                  <a:gd name="T19" fmla="*/ 3019 h 910"/>
                  <a:gd name="T20" fmla="*/ 714 w 378"/>
                  <a:gd name="T21" fmla="*/ 1930 h 910"/>
                  <a:gd name="T22" fmla="*/ 530 w 378"/>
                  <a:gd name="T23" fmla="*/ 1018 h 910"/>
                  <a:gd name="T24" fmla="*/ 9 w 378"/>
                  <a:gd name="T25" fmla="*/ 7 h 910"/>
                  <a:gd name="T26" fmla="*/ 5 w 378"/>
                  <a:gd name="T27" fmla="*/ 7 h 910"/>
                  <a:gd name="T28" fmla="*/ 5 w 378"/>
                  <a:gd name="T29" fmla="*/ 13 h 910"/>
                  <a:gd name="T30" fmla="*/ 517 w 378"/>
                  <a:gd name="T31" fmla="*/ 1024 h 910"/>
                  <a:gd name="T32" fmla="*/ 709 w 378"/>
                  <a:gd name="T33" fmla="*/ 1930 h 910"/>
                  <a:gd name="T34" fmla="*/ 821 w 378"/>
                  <a:gd name="T35" fmla="*/ 3019 h 910"/>
                  <a:gd name="T36" fmla="*/ 907 w 378"/>
                  <a:gd name="T37" fmla="*/ 3792 h 910"/>
                  <a:gd name="T38" fmla="*/ 907 w 378"/>
                  <a:gd name="T39" fmla="*/ 3792 h 910"/>
                  <a:gd name="T40" fmla="*/ 935 w 378"/>
                  <a:gd name="T41" fmla="*/ 3888 h 910"/>
                  <a:gd name="T42" fmla="*/ 961 w 378"/>
                  <a:gd name="T43" fmla="*/ 3954 h 910"/>
                  <a:gd name="T44" fmla="*/ 978 w 378"/>
                  <a:gd name="T45" fmla="*/ 3998 h 910"/>
                  <a:gd name="T46" fmla="*/ 1092 w 378"/>
                  <a:gd name="T47" fmla="*/ 4148 h 910"/>
                  <a:gd name="T48" fmla="*/ 1596 w 378"/>
                  <a:gd name="T49" fmla="*/ 4897 h 910"/>
                  <a:gd name="T50" fmla="*/ 1930 w 378"/>
                  <a:gd name="T51" fmla="*/ 5678 h 910"/>
                  <a:gd name="T52" fmla="*/ 1940 w 378"/>
                  <a:gd name="T53" fmla="*/ 5686 h 910"/>
                  <a:gd name="T54" fmla="*/ 1940 w 378"/>
                  <a:gd name="T55" fmla="*/ 5671 h 9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78" h="910">
                    <a:moveTo>
                      <a:pt x="378" y="908"/>
                    </a:moveTo>
                    <a:cubicBezTo>
                      <a:pt x="378" y="907"/>
                      <a:pt x="365" y="875"/>
                      <a:pt x="312" y="783"/>
                    </a:cubicBezTo>
                    <a:cubicBezTo>
                      <a:pt x="278" y="725"/>
                      <a:pt x="242" y="689"/>
                      <a:pt x="215" y="663"/>
                    </a:cubicBezTo>
                    <a:cubicBezTo>
                      <a:pt x="203" y="651"/>
                      <a:pt x="196" y="644"/>
                      <a:pt x="192" y="639"/>
                    </a:cubicBezTo>
                    <a:cubicBezTo>
                      <a:pt x="192" y="638"/>
                      <a:pt x="190" y="635"/>
                      <a:pt x="189" y="632"/>
                    </a:cubicBezTo>
                    <a:cubicBezTo>
                      <a:pt x="186" y="627"/>
                      <a:pt x="184" y="621"/>
                      <a:pt x="182" y="615"/>
                    </a:cubicBezTo>
                    <a:cubicBezTo>
                      <a:pt x="180" y="610"/>
                      <a:pt x="179" y="606"/>
                      <a:pt x="179" y="606"/>
                    </a:cubicBezTo>
                    <a:cubicBezTo>
                      <a:pt x="178" y="607"/>
                      <a:pt x="178" y="607"/>
                      <a:pt x="178" y="607"/>
                    </a:cubicBezTo>
                    <a:cubicBezTo>
                      <a:pt x="179" y="606"/>
                      <a:pt x="179" y="606"/>
                      <a:pt x="179" y="606"/>
                    </a:cubicBezTo>
                    <a:cubicBezTo>
                      <a:pt x="170" y="578"/>
                      <a:pt x="166" y="535"/>
                      <a:pt x="162" y="483"/>
                    </a:cubicBezTo>
                    <a:cubicBezTo>
                      <a:pt x="157" y="432"/>
                      <a:pt x="152" y="371"/>
                      <a:pt x="139" y="309"/>
                    </a:cubicBezTo>
                    <a:cubicBezTo>
                      <a:pt x="129" y="258"/>
                      <a:pt x="120" y="205"/>
                      <a:pt x="103" y="163"/>
                    </a:cubicBezTo>
                    <a:cubicBezTo>
                      <a:pt x="66" y="73"/>
                      <a:pt x="24" y="2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2" y="23"/>
                      <a:pt x="64" y="74"/>
                      <a:pt x="101" y="164"/>
                    </a:cubicBezTo>
                    <a:cubicBezTo>
                      <a:pt x="118" y="205"/>
                      <a:pt x="127" y="259"/>
                      <a:pt x="138" y="309"/>
                    </a:cubicBezTo>
                    <a:cubicBezTo>
                      <a:pt x="150" y="372"/>
                      <a:pt x="155" y="432"/>
                      <a:pt x="160" y="483"/>
                    </a:cubicBezTo>
                    <a:cubicBezTo>
                      <a:pt x="164" y="535"/>
                      <a:pt x="168" y="578"/>
                      <a:pt x="177" y="607"/>
                    </a:cubicBez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9" y="614"/>
                      <a:pt x="182" y="622"/>
                    </a:cubicBezTo>
                    <a:cubicBezTo>
                      <a:pt x="184" y="625"/>
                      <a:pt x="185" y="629"/>
                      <a:pt x="187" y="633"/>
                    </a:cubicBezTo>
                    <a:cubicBezTo>
                      <a:pt x="188" y="636"/>
                      <a:pt x="190" y="639"/>
                      <a:pt x="191" y="640"/>
                    </a:cubicBezTo>
                    <a:cubicBezTo>
                      <a:pt x="195" y="646"/>
                      <a:pt x="201" y="653"/>
                      <a:pt x="213" y="664"/>
                    </a:cubicBezTo>
                    <a:cubicBezTo>
                      <a:pt x="240" y="690"/>
                      <a:pt x="277" y="726"/>
                      <a:pt x="311" y="784"/>
                    </a:cubicBezTo>
                    <a:cubicBezTo>
                      <a:pt x="364" y="876"/>
                      <a:pt x="376" y="908"/>
                      <a:pt x="376" y="909"/>
                    </a:cubicBezTo>
                    <a:cubicBezTo>
                      <a:pt x="377" y="910"/>
                      <a:pt x="377" y="910"/>
                      <a:pt x="378" y="910"/>
                    </a:cubicBezTo>
                    <a:cubicBezTo>
                      <a:pt x="378" y="909"/>
                      <a:pt x="378" y="909"/>
                      <a:pt x="378" y="90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4" name="Freeform 362">
                <a:extLst>
                  <a:ext uri="{FF2B5EF4-FFF2-40B4-BE49-F238E27FC236}">
                    <a16:creationId xmlns:a16="http://schemas.microsoft.com/office/drawing/2014/main" id="{02E4C05D-BDC3-45D0-B167-D79386910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739"/>
                <a:ext cx="314" cy="497"/>
              </a:xfrm>
              <a:custGeom>
                <a:avLst/>
                <a:gdLst>
                  <a:gd name="T0" fmla="*/ 807 w 182"/>
                  <a:gd name="T1" fmla="*/ 1677 h 270"/>
                  <a:gd name="T2" fmla="*/ 566 w 182"/>
                  <a:gd name="T3" fmla="*/ 1224 h 270"/>
                  <a:gd name="T4" fmla="*/ 16 w 182"/>
                  <a:gd name="T5" fmla="*/ 20 h 270"/>
                  <a:gd name="T6" fmla="*/ 9 w 182"/>
                  <a:gd name="T7" fmla="*/ 13 h 270"/>
                  <a:gd name="T8" fmla="*/ 16 w 182"/>
                  <a:gd name="T9" fmla="*/ 13 h 270"/>
                  <a:gd name="T10" fmla="*/ 16 w 182"/>
                  <a:gd name="T11" fmla="*/ 13 h 270"/>
                  <a:gd name="T12" fmla="*/ 21 w 182"/>
                  <a:gd name="T13" fmla="*/ 13 h 270"/>
                  <a:gd name="T14" fmla="*/ 91 w 182"/>
                  <a:gd name="T15" fmla="*/ 98 h 270"/>
                  <a:gd name="T16" fmla="*/ 590 w 182"/>
                  <a:gd name="T17" fmla="*/ 823 h 270"/>
                  <a:gd name="T18" fmla="*/ 926 w 182"/>
                  <a:gd name="T19" fmla="*/ 1589 h 270"/>
                  <a:gd name="T20" fmla="*/ 928 w 182"/>
                  <a:gd name="T21" fmla="*/ 1596 h 270"/>
                  <a:gd name="T22" fmla="*/ 935 w 182"/>
                  <a:gd name="T23" fmla="*/ 1589 h 270"/>
                  <a:gd name="T24" fmla="*/ 602 w 182"/>
                  <a:gd name="T25" fmla="*/ 817 h 270"/>
                  <a:gd name="T26" fmla="*/ 98 w 182"/>
                  <a:gd name="T27" fmla="*/ 88 h 270"/>
                  <a:gd name="T28" fmla="*/ 29 w 182"/>
                  <a:gd name="T29" fmla="*/ 7 h 270"/>
                  <a:gd name="T30" fmla="*/ 16 w 182"/>
                  <a:gd name="T31" fmla="*/ 0 h 270"/>
                  <a:gd name="T32" fmla="*/ 5 w 182"/>
                  <a:gd name="T33" fmla="*/ 0 h 270"/>
                  <a:gd name="T34" fmla="*/ 0 w 182"/>
                  <a:gd name="T35" fmla="*/ 13 h 270"/>
                  <a:gd name="T36" fmla="*/ 5 w 182"/>
                  <a:gd name="T37" fmla="*/ 24 h 270"/>
                  <a:gd name="T38" fmla="*/ 554 w 182"/>
                  <a:gd name="T39" fmla="*/ 1230 h 270"/>
                  <a:gd name="T40" fmla="*/ 795 w 182"/>
                  <a:gd name="T41" fmla="*/ 1684 h 270"/>
                  <a:gd name="T42" fmla="*/ 801 w 182"/>
                  <a:gd name="T43" fmla="*/ 1684 h 270"/>
                  <a:gd name="T44" fmla="*/ 807 w 182"/>
                  <a:gd name="T45" fmla="*/ 1677 h 27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82" h="270">
                    <a:moveTo>
                      <a:pt x="157" y="269"/>
                    </a:moveTo>
                    <a:cubicBezTo>
                      <a:pt x="144" y="246"/>
                      <a:pt x="127" y="222"/>
                      <a:pt x="110" y="196"/>
                    </a:cubicBezTo>
                    <a:cubicBezTo>
                      <a:pt x="71" y="137"/>
                      <a:pt x="26" y="68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9" y="7"/>
                      <a:pt x="13" y="11"/>
                      <a:pt x="18" y="16"/>
                    </a:cubicBezTo>
                    <a:cubicBezTo>
                      <a:pt x="46" y="43"/>
                      <a:pt x="82" y="75"/>
                      <a:pt x="115" y="132"/>
                    </a:cubicBezTo>
                    <a:cubicBezTo>
                      <a:pt x="168" y="222"/>
                      <a:pt x="180" y="255"/>
                      <a:pt x="180" y="255"/>
                    </a:cubicBezTo>
                    <a:cubicBezTo>
                      <a:pt x="180" y="256"/>
                      <a:pt x="181" y="256"/>
                      <a:pt x="181" y="256"/>
                    </a:cubicBezTo>
                    <a:cubicBezTo>
                      <a:pt x="182" y="256"/>
                      <a:pt x="182" y="255"/>
                      <a:pt x="182" y="255"/>
                    </a:cubicBezTo>
                    <a:cubicBezTo>
                      <a:pt x="182" y="254"/>
                      <a:pt x="169" y="222"/>
                      <a:pt x="117" y="131"/>
                    </a:cubicBezTo>
                    <a:cubicBezTo>
                      <a:pt x="84" y="74"/>
                      <a:pt x="47" y="41"/>
                      <a:pt x="19" y="14"/>
                    </a:cubicBezTo>
                    <a:cubicBezTo>
                      <a:pt x="15" y="10"/>
                      <a:pt x="10" y="5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24" y="69"/>
                      <a:pt x="69" y="138"/>
                      <a:pt x="108" y="197"/>
                    </a:cubicBezTo>
                    <a:cubicBezTo>
                      <a:pt x="126" y="223"/>
                      <a:pt x="142" y="247"/>
                      <a:pt x="155" y="270"/>
                    </a:cubicBezTo>
                    <a:cubicBezTo>
                      <a:pt x="155" y="270"/>
                      <a:pt x="156" y="270"/>
                      <a:pt x="156" y="270"/>
                    </a:cubicBezTo>
                    <a:cubicBezTo>
                      <a:pt x="157" y="270"/>
                      <a:pt x="157" y="269"/>
                      <a:pt x="157" y="26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5" name="Freeform 363">
                <a:extLst>
                  <a:ext uri="{FF2B5EF4-FFF2-40B4-BE49-F238E27FC236}">
                    <a16:creationId xmlns:a16="http://schemas.microsoft.com/office/drawing/2014/main" id="{B9DAC046-7981-4666-999C-1790641BC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551"/>
                <a:ext cx="602" cy="1694"/>
              </a:xfrm>
              <a:custGeom>
                <a:avLst/>
                <a:gdLst>
                  <a:gd name="T0" fmla="*/ 0 w 349"/>
                  <a:gd name="T1" fmla="*/ 13 h 920"/>
                  <a:gd name="T2" fmla="*/ 488 w 349"/>
                  <a:gd name="T3" fmla="*/ 950 h 920"/>
                  <a:gd name="T4" fmla="*/ 681 w 349"/>
                  <a:gd name="T5" fmla="*/ 1878 h 920"/>
                  <a:gd name="T6" fmla="*/ 795 w 349"/>
                  <a:gd name="T7" fmla="*/ 2970 h 920"/>
                  <a:gd name="T8" fmla="*/ 887 w 349"/>
                  <a:gd name="T9" fmla="*/ 3747 h 920"/>
                  <a:gd name="T10" fmla="*/ 914 w 349"/>
                  <a:gd name="T11" fmla="*/ 3858 h 920"/>
                  <a:gd name="T12" fmla="*/ 919 w 349"/>
                  <a:gd name="T13" fmla="*/ 3858 h 920"/>
                  <a:gd name="T14" fmla="*/ 919 w 349"/>
                  <a:gd name="T15" fmla="*/ 3852 h 920"/>
                  <a:gd name="T16" fmla="*/ 919 w 349"/>
                  <a:gd name="T17" fmla="*/ 3852 h 920"/>
                  <a:gd name="T18" fmla="*/ 914 w 349"/>
                  <a:gd name="T19" fmla="*/ 3858 h 920"/>
                  <a:gd name="T20" fmla="*/ 940 w 349"/>
                  <a:gd name="T21" fmla="*/ 3957 h 920"/>
                  <a:gd name="T22" fmla="*/ 1539 w 349"/>
                  <a:gd name="T23" fmla="*/ 5288 h 920"/>
                  <a:gd name="T24" fmla="*/ 1782 w 349"/>
                  <a:gd name="T25" fmla="*/ 5743 h 920"/>
                  <a:gd name="T26" fmla="*/ 1785 w 349"/>
                  <a:gd name="T27" fmla="*/ 5743 h 920"/>
                  <a:gd name="T28" fmla="*/ 1785 w 349"/>
                  <a:gd name="T29" fmla="*/ 5736 h 920"/>
                  <a:gd name="T30" fmla="*/ 1551 w 349"/>
                  <a:gd name="T31" fmla="*/ 5283 h 920"/>
                  <a:gd name="T32" fmla="*/ 949 w 349"/>
                  <a:gd name="T33" fmla="*/ 3953 h 920"/>
                  <a:gd name="T34" fmla="*/ 923 w 349"/>
                  <a:gd name="T35" fmla="*/ 3852 h 920"/>
                  <a:gd name="T36" fmla="*/ 919 w 349"/>
                  <a:gd name="T37" fmla="*/ 3858 h 920"/>
                  <a:gd name="T38" fmla="*/ 923 w 349"/>
                  <a:gd name="T39" fmla="*/ 3858 h 920"/>
                  <a:gd name="T40" fmla="*/ 923 w 349"/>
                  <a:gd name="T41" fmla="*/ 3858 h 920"/>
                  <a:gd name="T42" fmla="*/ 923 w 349"/>
                  <a:gd name="T43" fmla="*/ 3852 h 920"/>
                  <a:gd name="T44" fmla="*/ 899 w 349"/>
                  <a:gd name="T45" fmla="*/ 3747 h 920"/>
                  <a:gd name="T46" fmla="*/ 806 w 349"/>
                  <a:gd name="T47" fmla="*/ 2970 h 920"/>
                  <a:gd name="T48" fmla="*/ 693 w 349"/>
                  <a:gd name="T49" fmla="*/ 1871 h 920"/>
                  <a:gd name="T50" fmla="*/ 497 w 349"/>
                  <a:gd name="T51" fmla="*/ 943 h 920"/>
                  <a:gd name="T52" fmla="*/ 9 w 349"/>
                  <a:gd name="T53" fmla="*/ 7 h 920"/>
                  <a:gd name="T54" fmla="*/ 0 w 349"/>
                  <a:gd name="T55" fmla="*/ 7 h 920"/>
                  <a:gd name="T56" fmla="*/ 0 w 349"/>
                  <a:gd name="T57" fmla="*/ 13 h 92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9" h="920">
                    <a:moveTo>
                      <a:pt x="0" y="2"/>
                    </a:moveTo>
                    <a:cubicBezTo>
                      <a:pt x="18" y="19"/>
                      <a:pt x="59" y="68"/>
                      <a:pt x="95" y="152"/>
                    </a:cubicBezTo>
                    <a:cubicBezTo>
                      <a:pt x="113" y="194"/>
                      <a:pt x="122" y="249"/>
                      <a:pt x="133" y="301"/>
                    </a:cubicBezTo>
                    <a:cubicBezTo>
                      <a:pt x="146" y="364"/>
                      <a:pt x="151" y="424"/>
                      <a:pt x="155" y="476"/>
                    </a:cubicBezTo>
                    <a:cubicBezTo>
                      <a:pt x="160" y="528"/>
                      <a:pt x="163" y="571"/>
                      <a:pt x="173" y="600"/>
                    </a:cubicBezTo>
                    <a:cubicBezTo>
                      <a:pt x="178" y="618"/>
                      <a:pt x="178" y="618"/>
                      <a:pt x="178" y="618"/>
                    </a:cubicBezTo>
                    <a:cubicBezTo>
                      <a:pt x="179" y="618"/>
                      <a:pt x="179" y="618"/>
                      <a:pt x="179" y="618"/>
                    </a:cubicBezTo>
                    <a:cubicBezTo>
                      <a:pt x="179" y="617"/>
                      <a:pt x="179" y="617"/>
                      <a:pt x="179" y="617"/>
                    </a:cubicBezTo>
                    <a:cubicBezTo>
                      <a:pt x="179" y="617"/>
                      <a:pt x="179" y="617"/>
                      <a:pt x="179" y="617"/>
                    </a:cubicBezTo>
                    <a:cubicBezTo>
                      <a:pt x="178" y="617"/>
                      <a:pt x="178" y="617"/>
                      <a:pt x="178" y="618"/>
                    </a:cubicBezTo>
                    <a:cubicBezTo>
                      <a:pt x="183" y="634"/>
                      <a:pt x="183" y="634"/>
                      <a:pt x="183" y="634"/>
                    </a:cubicBezTo>
                    <a:cubicBezTo>
                      <a:pt x="204" y="706"/>
                      <a:pt x="257" y="783"/>
                      <a:pt x="300" y="847"/>
                    </a:cubicBezTo>
                    <a:cubicBezTo>
                      <a:pt x="318" y="873"/>
                      <a:pt x="334" y="898"/>
                      <a:pt x="347" y="920"/>
                    </a:cubicBezTo>
                    <a:cubicBezTo>
                      <a:pt x="347" y="920"/>
                      <a:pt x="348" y="920"/>
                      <a:pt x="348" y="920"/>
                    </a:cubicBezTo>
                    <a:cubicBezTo>
                      <a:pt x="348" y="920"/>
                      <a:pt x="349" y="919"/>
                      <a:pt x="348" y="919"/>
                    </a:cubicBezTo>
                    <a:cubicBezTo>
                      <a:pt x="335" y="897"/>
                      <a:pt x="319" y="872"/>
                      <a:pt x="302" y="846"/>
                    </a:cubicBezTo>
                    <a:cubicBezTo>
                      <a:pt x="259" y="782"/>
                      <a:pt x="206" y="705"/>
                      <a:pt x="185" y="633"/>
                    </a:cubicBezTo>
                    <a:cubicBezTo>
                      <a:pt x="180" y="617"/>
                      <a:pt x="180" y="617"/>
                      <a:pt x="180" y="617"/>
                    </a:cubicBezTo>
                    <a:cubicBezTo>
                      <a:pt x="179" y="618"/>
                      <a:pt x="179" y="618"/>
                      <a:pt x="179" y="618"/>
                    </a:cubicBezTo>
                    <a:cubicBezTo>
                      <a:pt x="180" y="618"/>
                      <a:pt x="180" y="618"/>
                      <a:pt x="180" y="618"/>
                    </a:cubicBezTo>
                    <a:cubicBezTo>
                      <a:pt x="180" y="618"/>
                      <a:pt x="180" y="618"/>
                      <a:pt x="180" y="618"/>
                    </a:cubicBezTo>
                    <a:cubicBezTo>
                      <a:pt x="180" y="618"/>
                      <a:pt x="180" y="618"/>
                      <a:pt x="180" y="617"/>
                    </a:cubicBezTo>
                    <a:cubicBezTo>
                      <a:pt x="175" y="600"/>
                      <a:pt x="175" y="600"/>
                      <a:pt x="175" y="600"/>
                    </a:cubicBezTo>
                    <a:cubicBezTo>
                      <a:pt x="165" y="571"/>
                      <a:pt x="162" y="528"/>
                      <a:pt x="157" y="476"/>
                    </a:cubicBezTo>
                    <a:cubicBezTo>
                      <a:pt x="153" y="424"/>
                      <a:pt x="148" y="364"/>
                      <a:pt x="135" y="300"/>
                    </a:cubicBezTo>
                    <a:cubicBezTo>
                      <a:pt x="124" y="249"/>
                      <a:pt x="115" y="194"/>
                      <a:pt x="97" y="151"/>
                    </a:cubicBezTo>
                    <a:cubicBezTo>
                      <a:pt x="61" y="67"/>
                      <a:pt x="19" y="18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6" name="Freeform 364">
                <a:extLst>
                  <a:ext uri="{FF2B5EF4-FFF2-40B4-BE49-F238E27FC236}">
                    <a16:creationId xmlns:a16="http://schemas.microsoft.com/office/drawing/2014/main" id="{F42FE6BE-0BF4-4996-B4DB-FD215EE73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929"/>
                <a:ext cx="10" cy="300"/>
              </a:xfrm>
              <a:custGeom>
                <a:avLst/>
                <a:gdLst>
                  <a:gd name="T0" fmla="*/ 22 w 6"/>
                  <a:gd name="T1" fmla="*/ 1009 h 163"/>
                  <a:gd name="T2" fmla="*/ 22 w 6"/>
                  <a:gd name="T3" fmla="*/ 1003 h 163"/>
                  <a:gd name="T4" fmla="*/ 22 w 6"/>
                  <a:gd name="T5" fmla="*/ 1003 h 163"/>
                  <a:gd name="T6" fmla="*/ 8 w 6"/>
                  <a:gd name="T7" fmla="*/ 363 h 163"/>
                  <a:gd name="T8" fmla="*/ 13 w 6"/>
                  <a:gd name="T9" fmla="*/ 133 h 163"/>
                  <a:gd name="T10" fmla="*/ 20 w 6"/>
                  <a:gd name="T11" fmla="*/ 52 h 163"/>
                  <a:gd name="T12" fmla="*/ 22 w 6"/>
                  <a:gd name="T13" fmla="*/ 7 h 163"/>
                  <a:gd name="T14" fmla="*/ 22 w 6"/>
                  <a:gd name="T15" fmla="*/ 0 h 163"/>
                  <a:gd name="T16" fmla="*/ 20 w 6"/>
                  <a:gd name="T17" fmla="*/ 7 h 163"/>
                  <a:gd name="T18" fmla="*/ 8 w 6"/>
                  <a:gd name="T19" fmla="*/ 52 h 163"/>
                  <a:gd name="T20" fmla="*/ 0 w 6"/>
                  <a:gd name="T21" fmla="*/ 363 h 163"/>
                  <a:gd name="T22" fmla="*/ 13 w 6"/>
                  <a:gd name="T23" fmla="*/ 1003 h 163"/>
                  <a:gd name="T24" fmla="*/ 20 w 6"/>
                  <a:gd name="T25" fmla="*/ 1003 h 163"/>
                  <a:gd name="T26" fmla="*/ 13 w 6"/>
                  <a:gd name="T27" fmla="*/ 1003 h 163"/>
                  <a:gd name="T28" fmla="*/ 13 w 6"/>
                  <a:gd name="T29" fmla="*/ 1009 h 163"/>
                  <a:gd name="T30" fmla="*/ 20 w 6"/>
                  <a:gd name="T31" fmla="*/ 1016 h 163"/>
                  <a:gd name="T32" fmla="*/ 22 w 6"/>
                  <a:gd name="T33" fmla="*/ 1009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163">
                    <a:moveTo>
                      <a:pt x="5" y="162"/>
                    </a:moveTo>
                    <a:cubicBezTo>
                      <a:pt x="5" y="161"/>
                      <a:pt x="5" y="161"/>
                      <a:pt x="5" y="161"/>
                    </a:cubicBezTo>
                    <a:cubicBezTo>
                      <a:pt x="5" y="161"/>
                      <a:pt x="5" y="161"/>
                      <a:pt x="5" y="161"/>
                    </a:cubicBezTo>
                    <a:cubicBezTo>
                      <a:pt x="3" y="132"/>
                      <a:pt x="2" y="92"/>
                      <a:pt x="2" y="58"/>
                    </a:cubicBezTo>
                    <a:cubicBezTo>
                      <a:pt x="2" y="44"/>
                      <a:pt x="2" y="31"/>
                      <a:pt x="3" y="21"/>
                    </a:cubicBezTo>
                    <a:cubicBezTo>
                      <a:pt x="3" y="16"/>
                      <a:pt x="3" y="12"/>
                      <a:pt x="4" y="8"/>
                    </a:cubicBezTo>
                    <a:cubicBezTo>
                      <a:pt x="4" y="5"/>
                      <a:pt x="5" y="3"/>
                      <a:pt x="5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2"/>
                      <a:pt x="2" y="5"/>
                      <a:pt x="2" y="8"/>
                    </a:cubicBezTo>
                    <a:cubicBezTo>
                      <a:pt x="0" y="18"/>
                      <a:pt x="0" y="37"/>
                      <a:pt x="0" y="58"/>
                    </a:cubicBezTo>
                    <a:cubicBezTo>
                      <a:pt x="0" y="92"/>
                      <a:pt x="1" y="132"/>
                      <a:pt x="3" y="161"/>
                    </a:cubicBezTo>
                    <a:cubicBezTo>
                      <a:pt x="4" y="161"/>
                      <a:pt x="4" y="161"/>
                      <a:pt x="4" y="161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3"/>
                      <a:pt x="3" y="163"/>
                      <a:pt x="4" y="163"/>
                    </a:cubicBezTo>
                    <a:cubicBezTo>
                      <a:pt x="4" y="163"/>
                      <a:pt x="5" y="163"/>
                      <a:pt x="5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7" name="Freeform 365">
                <a:extLst>
                  <a:ext uri="{FF2B5EF4-FFF2-40B4-BE49-F238E27FC236}">
                    <a16:creationId xmlns:a16="http://schemas.microsoft.com/office/drawing/2014/main" id="{04F25A70-EFAA-4F01-BA2F-66EEB2F8C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896"/>
                <a:ext cx="55" cy="68"/>
              </a:xfrm>
              <a:custGeom>
                <a:avLst/>
                <a:gdLst>
                  <a:gd name="T0" fmla="*/ 0 w 32"/>
                  <a:gd name="T1" fmla="*/ 230 h 37"/>
                  <a:gd name="T2" fmla="*/ 0 w 32"/>
                  <a:gd name="T3" fmla="*/ 230 h 37"/>
                  <a:gd name="T4" fmla="*/ 163 w 32"/>
                  <a:gd name="T5" fmla="*/ 13 h 37"/>
                  <a:gd name="T6" fmla="*/ 148 w 32"/>
                  <a:gd name="T7" fmla="*/ 0 h 37"/>
                  <a:gd name="T8" fmla="*/ 0 w 32"/>
                  <a:gd name="T9" fmla="*/ 23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2" y="29"/>
                      <a:pt x="23" y="18"/>
                      <a:pt x="32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1" y="16"/>
                      <a:pt x="12" y="30"/>
                      <a:pt x="0" y="37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8" name="Freeform 366">
                <a:extLst>
                  <a:ext uri="{FF2B5EF4-FFF2-40B4-BE49-F238E27FC236}">
                    <a16:creationId xmlns:a16="http://schemas.microsoft.com/office/drawing/2014/main" id="{DD18C11A-BFEF-4B63-99EF-DD0583DF8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297"/>
                <a:ext cx="138" cy="55"/>
              </a:xfrm>
              <a:custGeom>
                <a:avLst/>
                <a:gdLst>
                  <a:gd name="T0" fmla="*/ 0 w 80"/>
                  <a:gd name="T1" fmla="*/ 185 h 30"/>
                  <a:gd name="T2" fmla="*/ 361 w 80"/>
                  <a:gd name="T3" fmla="*/ 20 h 30"/>
                  <a:gd name="T4" fmla="*/ 381 w 80"/>
                  <a:gd name="T5" fmla="*/ 125 h 30"/>
                  <a:gd name="T6" fmla="*/ 62 w 80"/>
                  <a:gd name="T7" fmla="*/ 172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30">
                    <a:moveTo>
                      <a:pt x="0" y="30"/>
                    </a:moveTo>
                    <a:cubicBezTo>
                      <a:pt x="18" y="22"/>
                      <a:pt x="60" y="6"/>
                      <a:pt x="70" y="3"/>
                    </a:cubicBezTo>
                    <a:cubicBezTo>
                      <a:pt x="80" y="0"/>
                      <a:pt x="74" y="20"/>
                      <a:pt x="74" y="20"/>
                    </a:cubicBezTo>
                    <a:cubicBezTo>
                      <a:pt x="74" y="20"/>
                      <a:pt x="15" y="27"/>
                      <a:pt x="12" y="2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9" name="Freeform 367">
                <a:extLst>
                  <a:ext uri="{FF2B5EF4-FFF2-40B4-BE49-F238E27FC236}">
                    <a16:creationId xmlns:a16="http://schemas.microsoft.com/office/drawing/2014/main" id="{308B8C91-6DDD-44F6-9961-A4D00A584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599"/>
                <a:ext cx="64" cy="33"/>
              </a:xfrm>
              <a:custGeom>
                <a:avLst/>
                <a:gdLst>
                  <a:gd name="T0" fmla="*/ 0 w 37"/>
                  <a:gd name="T1" fmla="*/ 73 h 18"/>
                  <a:gd name="T2" fmla="*/ 192 w 37"/>
                  <a:gd name="T3" fmla="*/ 0 h 18"/>
                  <a:gd name="T4" fmla="*/ 192 w 37"/>
                  <a:gd name="T5" fmla="*/ 57 h 18"/>
                  <a:gd name="T6" fmla="*/ 171 w 37"/>
                  <a:gd name="T7" fmla="*/ 68 h 18"/>
                  <a:gd name="T8" fmla="*/ 42 w 37"/>
                  <a:gd name="T9" fmla="*/ 11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8">
                    <a:moveTo>
                      <a:pt x="0" y="12"/>
                    </a:moveTo>
                    <a:cubicBezTo>
                      <a:pt x="13" y="4"/>
                      <a:pt x="37" y="0"/>
                      <a:pt x="37" y="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15" y="16"/>
                      <a:pt x="8" y="18"/>
                    </a:cubicBezTo>
                  </a:path>
                </a:pathLst>
              </a:custGeom>
              <a:solidFill>
                <a:srgbClr val="FDD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0" name="Freeform 368">
                <a:extLst>
                  <a:ext uri="{FF2B5EF4-FFF2-40B4-BE49-F238E27FC236}">
                    <a16:creationId xmlns:a16="http://schemas.microsoft.com/office/drawing/2014/main" id="{B3B84FE3-6B80-4CDF-A18B-99A70B229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3193"/>
                <a:ext cx="90" cy="58"/>
              </a:xfrm>
              <a:custGeom>
                <a:avLst/>
                <a:gdLst>
                  <a:gd name="T0" fmla="*/ 2 w 90"/>
                  <a:gd name="T1" fmla="*/ 58 h 58"/>
                  <a:gd name="T2" fmla="*/ 90 w 90"/>
                  <a:gd name="T3" fmla="*/ 8 h 58"/>
                  <a:gd name="T4" fmla="*/ 86 w 90"/>
                  <a:gd name="T5" fmla="*/ 0 h 58"/>
                  <a:gd name="T6" fmla="*/ 0 w 90"/>
                  <a:gd name="T7" fmla="*/ 52 h 58"/>
                  <a:gd name="T8" fmla="*/ 2 w 90"/>
                  <a:gd name="T9" fmla="*/ 5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8">
                    <a:moveTo>
                      <a:pt x="2" y="58"/>
                    </a:moveTo>
                    <a:lnTo>
                      <a:pt x="90" y="8"/>
                    </a:lnTo>
                    <a:lnTo>
                      <a:pt x="86" y="0"/>
                    </a:lnTo>
                    <a:lnTo>
                      <a:pt x="0" y="52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1" name="Freeform 369">
                <a:extLst>
                  <a:ext uri="{FF2B5EF4-FFF2-40B4-BE49-F238E27FC236}">
                    <a16:creationId xmlns:a16="http://schemas.microsoft.com/office/drawing/2014/main" id="{3564445A-2ECE-4F35-8900-ADA23DA52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3193"/>
                <a:ext cx="90" cy="58"/>
              </a:xfrm>
              <a:custGeom>
                <a:avLst/>
                <a:gdLst>
                  <a:gd name="T0" fmla="*/ 2 w 90"/>
                  <a:gd name="T1" fmla="*/ 58 h 58"/>
                  <a:gd name="T2" fmla="*/ 90 w 90"/>
                  <a:gd name="T3" fmla="*/ 8 h 58"/>
                  <a:gd name="T4" fmla="*/ 86 w 90"/>
                  <a:gd name="T5" fmla="*/ 0 h 58"/>
                  <a:gd name="T6" fmla="*/ 0 w 90"/>
                  <a:gd name="T7" fmla="*/ 5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58">
                    <a:moveTo>
                      <a:pt x="2" y="58"/>
                    </a:moveTo>
                    <a:lnTo>
                      <a:pt x="90" y="8"/>
                    </a:lnTo>
                    <a:lnTo>
                      <a:pt x="86" y="0"/>
                    </a:lnTo>
                    <a:lnTo>
                      <a:pt x="0" y="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2" name="Freeform 370">
                <a:extLst>
                  <a:ext uri="{FF2B5EF4-FFF2-40B4-BE49-F238E27FC236}">
                    <a16:creationId xmlns:a16="http://schemas.microsoft.com/office/drawing/2014/main" id="{8E003084-F3F9-4E1C-8D50-E150F8C1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3186"/>
                <a:ext cx="90" cy="55"/>
              </a:xfrm>
              <a:custGeom>
                <a:avLst/>
                <a:gdLst>
                  <a:gd name="T0" fmla="*/ 2 w 90"/>
                  <a:gd name="T1" fmla="*/ 55 h 55"/>
                  <a:gd name="T2" fmla="*/ 90 w 90"/>
                  <a:gd name="T3" fmla="*/ 4 h 55"/>
                  <a:gd name="T4" fmla="*/ 87 w 90"/>
                  <a:gd name="T5" fmla="*/ 0 h 55"/>
                  <a:gd name="T6" fmla="*/ 0 w 90"/>
                  <a:gd name="T7" fmla="*/ 50 h 55"/>
                  <a:gd name="T8" fmla="*/ 2 w 90"/>
                  <a:gd name="T9" fmla="*/ 55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5">
                    <a:moveTo>
                      <a:pt x="2" y="55"/>
                    </a:moveTo>
                    <a:lnTo>
                      <a:pt x="90" y="4"/>
                    </a:lnTo>
                    <a:lnTo>
                      <a:pt x="87" y="0"/>
                    </a:lnTo>
                    <a:lnTo>
                      <a:pt x="0" y="50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3" name="Freeform 371">
                <a:extLst>
                  <a:ext uri="{FF2B5EF4-FFF2-40B4-BE49-F238E27FC236}">
                    <a16:creationId xmlns:a16="http://schemas.microsoft.com/office/drawing/2014/main" id="{7767B178-4994-4323-A445-978DE7B6E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3186"/>
                <a:ext cx="90" cy="55"/>
              </a:xfrm>
              <a:custGeom>
                <a:avLst/>
                <a:gdLst>
                  <a:gd name="T0" fmla="*/ 2 w 90"/>
                  <a:gd name="T1" fmla="*/ 55 h 55"/>
                  <a:gd name="T2" fmla="*/ 90 w 90"/>
                  <a:gd name="T3" fmla="*/ 4 h 55"/>
                  <a:gd name="T4" fmla="*/ 87 w 90"/>
                  <a:gd name="T5" fmla="*/ 0 h 55"/>
                  <a:gd name="T6" fmla="*/ 0 w 90"/>
                  <a:gd name="T7" fmla="*/ 5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55">
                    <a:moveTo>
                      <a:pt x="2" y="55"/>
                    </a:moveTo>
                    <a:lnTo>
                      <a:pt x="90" y="4"/>
                    </a:lnTo>
                    <a:lnTo>
                      <a:pt x="87" y="0"/>
                    </a:lnTo>
                    <a:lnTo>
                      <a:pt x="0" y="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4" name="Freeform 372">
                <a:extLst>
                  <a:ext uri="{FF2B5EF4-FFF2-40B4-BE49-F238E27FC236}">
                    <a16:creationId xmlns:a16="http://schemas.microsoft.com/office/drawing/2014/main" id="{8BC6375E-8D74-47A2-B6F1-3C7EBE227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3175"/>
                <a:ext cx="92" cy="55"/>
              </a:xfrm>
              <a:custGeom>
                <a:avLst/>
                <a:gdLst>
                  <a:gd name="T0" fmla="*/ 4 w 92"/>
                  <a:gd name="T1" fmla="*/ 55 h 55"/>
                  <a:gd name="T2" fmla="*/ 92 w 92"/>
                  <a:gd name="T3" fmla="*/ 6 h 55"/>
                  <a:gd name="T4" fmla="*/ 88 w 92"/>
                  <a:gd name="T5" fmla="*/ 0 h 55"/>
                  <a:gd name="T6" fmla="*/ 0 w 92"/>
                  <a:gd name="T7" fmla="*/ 52 h 55"/>
                  <a:gd name="T8" fmla="*/ 4 w 92"/>
                  <a:gd name="T9" fmla="*/ 55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4" y="55"/>
                    </a:moveTo>
                    <a:lnTo>
                      <a:pt x="92" y="6"/>
                    </a:lnTo>
                    <a:lnTo>
                      <a:pt x="88" y="0"/>
                    </a:lnTo>
                    <a:lnTo>
                      <a:pt x="0" y="52"/>
                    </a:lnTo>
                    <a:lnTo>
                      <a:pt x="4" y="55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5" name="Freeform 373">
                <a:extLst>
                  <a:ext uri="{FF2B5EF4-FFF2-40B4-BE49-F238E27FC236}">
                    <a16:creationId xmlns:a16="http://schemas.microsoft.com/office/drawing/2014/main" id="{D78DA303-FF2F-4200-B2EA-43F64C4EF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3175"/>
                <a:ext cx="92" cy="55"/>
              </a:xfrm>
              <a:custGeom>
                <a:avLst/>
                <a:gdLst>
                  <a:gd name="T0" fmla="*/ 4 w 92"/>
                  <a:gd name="T1" fmla="*/ 55 h 55"/>
                  <a:gd name="T2" fmla="*/ 92 w 92"/>
                  <a:gd name="T3" fmla="*/ 6 h 55"/>
                  <a:gd name="T4" fmla="*/ 88 w 92"/>
                  <a:gd name="T5" fmla="*/ 0 h 55"/>
                  <a:gd name="T6" fmla="*/ 0 w 92"/>
                  <a:gd name="T7" fmla="*/ 52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5">
                    <a:moveTo>
                      <a:pt x="4" y="55"/>
                    </a:moveTo>
                    <a:lnTo>
                      <a:pt x="92" y="6"/>
                    </a:lnTo>
                    <a:lnTo>
                      <a:pt x="88" y="0"/>
                    </a:lnTo>
                    <a:lnTo>
                      <a:pt x="0" y="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6" name="Freeform 374">
                <a:extLst>
                  <a:ext uri="{FF2B5EF4-FFF2-40B4-BE49-F238E27FC236}">
                    <a16:creationId xmlns:a16="http://schemas.microsoft.com/office/drawing/2014/main" id="{603D3043-DE63-400B-9FCE-994EDBF0C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3367"/>
                <a:ext cx="22" cy="12"/>
              </a:xfrm>
              <a:custGeom>
                <a:avLst/>
                <a:gdLst>
                  <a:gd name="T0" fmla="*/ 63 w 13"/>
                  <a:gd name="T1" fmla="*/ 29 h 7"/>
                  <a:gd name="T2" fmla="*/ 34 w 13"/>
                  <a:gd name="T3" fmla="*/ 9 h 7"/>
                  <a:gd name="T4" fmla="*/ 0 w 13"/>
                  <a:gd name="T5" fmla="*/ 5 h 7"/>
                  <a:gd name="T6" fmla="*/ 29 w 13"/>
                  <a:gd name="T7" fmla="*/ 29 h 7"/>
                  <a:gd name="T8" fmla="*/ 63 w 13"/>
                  <a:gd name="T9" fmla="*/ 2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6"/>
                    </a:moveTo>
                    <a:cubicBezTo>
                      <a:pt x="13" y="5"/>
                      <a:pt x="11" y="3"/>
                      <a:pt x="7" y="2"/>
                    </a:cubicBezTo>
                    <a:cubicBezTo>
                      <a:pt x="4" y="0"/>
                      <a:pt x="1" y="0"/>
                      <a:pt x="0" y="1"/>
                    </a:cubicBezTo>
                    <a:cubicBezTo>
                      <a:pt x="0" y="2"/>
                      <a:pt x="2" y="4"/>
                      <a:pt x="6" y="6"/>
                    </a:cubicBezTo>
                    <a:cubicBezTo>
                      <a:pt x="9" y="7"/>
                      <a:pt x="12" y="7"/>
                      <a:pt x="13" y="6"/>
                    </a:cubicBezTo>
                    <a:close/>
                  </a:path>
                </a:pathLst>
              </a:custGeom>
              <a:solidFill>
                <a:srgbClr val="CF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7" name="Freeform 375">
                <a:extLst>
                  <a:ext uri="{FF2B5EF4-FFF2-40B4-BE49-F238E27FC236}">
                    <a16:creationId xmlns:a16="http://schemas.microsoft.com/office/drawing/2014/main" id="{C1F7754D-F7EA-4431-9F8E-A06363DD1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3368"/>
                <a:ext cx="34" cy="37"/>
              </a:xfrm>
              <a:custGeom>
                <a:avLst/>
                <a:gdLst>
                  <a:gd name="T0" fmla="*/ 63 w 20"/>
                  <a:gd name="T1" fmla="*/ 113 h 20"/>
                  <a:gd name="T2" fmla="*/ 29 w 20"/>
                  <a:gd name="T3" fmla="*/ 113 h 20"/>
                  <a:gd name="T4" fmla="*/ 0 w 20"/>
                  <a:gd name="T5" fmla="*/ 89 h 20"/>
                  <a:gd name="T6" fmla="*/ 34 w 20"/>
                  <a:gd name="T7" fmla="*/ 0 h 20"/>
                  <a:gd name="T8" fmla="*/ 63 w 20"/>
                  <a:gd name="T9" fmla="*/ 31 h 20"/>
                  <a:gd name="T10" fmla="*/ 99 w 20"/>
                  <a:gd name="T11" fmla="*/ 31 h 20"/>
                  <a:gd name="T12" fmla="*/ 63 w 20"/>
                  <a:gd name="T13" fmla="*/ 113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3" y="18"/>
                    </a:moveTo>
                    <a:cubicBezTo>
                      <a:pt x="12" y="20"/>
                      <a:pt x="9" y="19"/>
                      <a:pt x="6" y="18"/>
                    </a:cubicBezTo>
                    <a:cubicBezTo>
                      <a:pt x="2" y="17"/>
                      <a:pt x="0" y="15"/>
                      <a:pt x="0" y="1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9" y="3"/>
                      <a:pt x="13" y="5"/>
                    </a:cubicBezTo>
                    <a:cubicBezTo>
                      <a:pt x="16" y="6"/>
                      <a:pt x="19" y="6"/>
                      <a:pt x="20" y="5"/>
                    </a:cubicBez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CF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8" name="Freeform 376">
                <a:extLst>
                  <a:ext uri="{FF2B5EF4-FFF2-40B4-BE49-F238E27FC236}">
                    <a16:creationId xmlns:a16="http://schemas.microsoft.com/office/drawing/2014/main" id="{4B90DA2A-751E-465C-A0BF-EFAAD43D6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365"/>
                <a:ext cx="26" cy="16"/>
              </a:xfrm>
              <a:custGeom>
                <a:avLst/>
                <a:gdLst>
                  <a:gd name="T0" fmla="*/ 73 w 15"/>
                  <a:gd name="T1" fmla="*/ 37 h 9"/>
                  <a:gd name="T2" fmla="*/ 73 w 15"/>
                  <a:gd name="T3" fmla="*/ 37 h 9"/>
                  <a:gd name="T4" fmla="*/ 78 w 15"/>
                  <a:gd name="T5" fmla="*/ 37 h 9"/>
                  <a:gd name="T6" fmla="*/ 73 w 15"/>
                  <a:gd name="T7" fmla="*/ 28 h 9"/>
                  <a:gd name="T8" fmla="*/ 49 w 15"/>
                  <a:gd name="T9" fmla="*/ 12 h 9"/>
                  <a:gd name="T10" fmla="*/ 16 w 15"/>
                  <a:gd name="T11" fmla="*/ 0 h 9"/>
                  <a:gd name="T12" fmla="*/ 5 w 15"/>
                  <a:gd name="T13" fmla="*/ 7 h 9"/>
                  <a:gd name="T14" fmla="*/ 0 w 15"/>
                  <a:gd name="T15" fmla="*/ 12 h 9"/>
                  <a:gd name="T16" fmla="*/ 0 w 15"/>
                  <a:gd name="T17" fmla="*/ 12 h 9"/>
                  <a:gd name="T18" fmla="*/ 5 w 15"/>
                  <a:gd name="T19" fmla="*/ 21 h 9"/>
                  <a:gd name="T20" fmla="*/ 29 w 15"/>
                  <a:gd name="T21" fmla="*/ 44 h 9"/>
                  <a:gd name="T22" fmla="*/ 62 w 15"/>
                  <a:gd name="T23" fmla="*/ 50 h 9"/>
                  <a:gd name="T24" fmla="*/ 69 w 15"/>
                  <a:gd name="T25" fmla="*/ 50 h 9"/>
                  <a:gd name="T26" fmla="*/ 73 w 15"/>
                  <a:gd name="T27" fmla="*/ 37 h 9"/>
                  <a:gd name="T28" fmla="*/ 73 w 15"/>
                  <a:gd name="T29" fmla="*/ 37 h 9"/>
                  <a:gd name="T30" fmla="*/ 69 w 15"/>
                  <a:gd name="T31" fmla="*/ 37 h 9"/>
                  <a:gd name="T32" fmla="*/ 69 w 15"/>
                  <a:gd name="T33" fmla="*/ 37 h 9"/>
                  <a:gd name="T34" fmla="*/ 69 w 15"/>
                  <a:gd name="T35" fmla="*/ 37 h 9"/>
                  <a:gd name="T36" fmla="*/ 69 w 15"/>
                  <a:gd name="T37" fmla="*/ 37 h 9"/>
                  <a:gd name="T38" fmla="*/ 69 w 15"/>
                  <a:gd name="T39" fmla="*/ 37 h 9"/>
                  <a:gd name="T40" fmla="*/ 69 w 15"/>
                  <a:gd name="T41" fmla="*/ 37 h 9"/>
                  <a:gd name="T42" fmla="*/ 62 w 15"/>
                  <a:gd name="T43" fmla="*/ 37 h 9"/>
                  <a:gd name="T44" fmla="*/ 36 w 15"/>
                  <a:gd name="T45" fmla="*/ 36 h 9"/>
                  <a:gd name="T46" fmla="*/ 16 w 15"/>
                  <a:gd name="T47" fmla="*/ 21 h 9"/>
                  <a:gd name="T48" fmla="*/ 9 w 15"/>
                  <a:gd name="T49" fmla="*/ 16 h 9"/>
                  <a:gd name="T50" fmla="*/ 9 w 15"/>
                  <a:gd name="T51" fmla="*/ 16 h 9"/>
                  <a:gd name="T52" fmla="*/ 9 w 15"/>
                  <a:gd name="T53" fmla="*/ 12 h 9"/>
                  <a:gd name="T54" fmla="*/ 9 w 15"/>
                  <a:gd name="T55" fmla="*/ 12 h 9"/>
                  <a:gd name="T56" fmla="*/ 9 w 15"/>
                  <a:gd name="T57" fmla="*/ 12 h 9"/>
                  <a:gd name="T58" fmla="*/ 9 w 15"/>
                  <a:gd name="T59" fmla="*/ 16 h 9"/>
                  <a:gd name="T60" fmla="*/ 9 w 15"/>
                  <a:gd name="T61" fmla="*/ 12 h 9"/>
                  <a:gd name="T62" fmla="*/ 9 w 15"/>
                  <a:gd name="T63" fmla="*/ 12 h 9"/>
                  <a:gd name="T64" fmla="*/ 9 w 15"/>
                  <a:gd name="T65" fmla="*/ 16 h 9"/>
                  <a:gd name="T66" fmla="*/ 9 w 15"/>
                  <a:gd name="T67" fmla="*/ 16 h 9"/>
                  <a:gd name="T68" fmla="*/ 9 w 15"/>
                  <a:gd name="T69" fmla="*/ 16 h 9"/>
                  <a:gd name="T70" fmla="*/ 9 w 15"/>
                  <a:gd name="T71" fmla="*/ 16 h 9"/>
                  <a:gd name="T72" fmla="*/ 9 w 15"/>
                  <a:gd name="T73" fmla="*/ 16 h 9"/>
                  <a:gd name="T74" fmla="*/ 9 w 15"/>
                  <a:gd name="T75" fmla="*/ 16 h 9"/>
                  <a:gd name="T76" fmla="*/ 16 w 15"/>
                  <a:gd name="T77" fmla="*/ 12 h 9"/>
                  <a:gd name="T78" fmla="*/ 42 w 15"/>
                  <a:gd name="T79" fmla="*/ 21 h 9"/>
                  <a:gd name="T80" fmla="*/ 57 w 15"/>
                  <a:gd name="T81" fmla="*/ 36 h 9"/>
                  <a:gd name="T82" fmla="*/ 62 w 15"/>
                  <a:gd name="T83" fmla="*/ 36 h 9"/>
                  <a:gd name="T84" fmla="*/ 69 w 15"/>
                  <a:gd name="T85" fmla="*/ 37 h 9"/>
                  <a:gd name="T86" fmla="*/ 69 w 15"/>
                  <a:gd name="T87" fmla="*/ 37 h 9"/>
                  <a:gd name="T88" fmla="*/ 69 w 15"/>
                  <a:gd name="T89" fmla="*/ 37 h 9"/>
                  <a:gd name="T90" fmla="*/ 69 w 15"/>
                  <a:gd name="T91" fmla="*/ 37 h 9"/>
                  <a:gd name="T92" fmla="*/ 69 w 15"/>
                  <a:gd name="T93" fmla="*/ 37 h 9"/>
                  <a:gd name="T94" fmla="*/ 69 w 15"/>
                  <a:gd name="T95" fmla="*/ 37 h 9"/>
                  <a:gd name="T96" fmla="*/ 69 w 15"/>
                  <a:gd name="T97" fmla="*/ 37 h 9"/>
                  <a:gd name="T98" fmla="*/ 69 w 15"/>
                  <a:gd name="T99" fmla="*/ 37 h 9"/>
                  <a:gd name="T100" fmla="*/ 69 w 15"/>
                  <a:gd name="T101" fmla="*/ 37 h 9"/>
                  <a:gd name="T102" fmla="*/ 69 w 15"/>
                  <a:gd name="T103" fmla="*/ 37 h 9"/>
                  <a:gd name="T104" fmla="*/ 69 w 15"/>
                  <a:gd name="T105" fmla="*/ 37 h 9"/>
                  <a:gd name="T106" fmla="*/ 69 w 15"/>
                  <a:gd name="T107" fmla="*/ 37 h 9"/>
                  <a:gd name="T108" fmla="*/ 73 w 15"/>
                  <a:gd name="T109" fmla="*/ 37 h 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4" y="6"/>
                      <a:pt x="14" y="5"/>
                    </a:cubicBezTo>
                    <a:cubicBezTo>
                      <a:pt x="13" y="4"/>
                      <a:pt x="11" y="3"/>
                      <a:pt x="9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7"/>
                      <a:pt x="6" y="8"/>
                    </a:cubicBezTo>
                    <a:cubicBezTo>
                      <a:pt x="8" y="8"/>
                      <a:pt x="10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4" y="8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0" y="7"/>
                      <a:pt x="9" y="6"/>
                      <a:pt x="7" y="6"/>
                    </a:cubicBezTo>
                    <a:cubicBezTo>
                      <a:pt x="5" y="5"/>
                      <a:pt x="4" y="4"/>
                      <a:pt x="3" y="4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4" y="2"/>
                      <a:pt x="6" y="3"/>
                      <a:pt x="8" y="4"/>
                    </a:cubicBezTo>
                    <a:cubicBezTo>
                      <a:pt x="9" y="4"/>
                      <a:pt x="11" y="5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9" name="Freeform 377">
                <a:extLst>
                  <a:ext uri="{FF2B5EF4-FFF2-40B4-BE49-F238E27FC236}">
                    <a16:creationId xmlns:a16="http://schemas.microsoft.com/office/drawing/2014/main" id="{CDF63ECC-87FC-482F-AE26-7009A7733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3367"/>
                <a:ext cx="38" cy="38"/>
              </a:xfrm>
              <a:custGeom>
                <a:avLst/>
                <a:gdLst>
                  <a:gd name="T0" fmla="*/ 66 w 22"/>
                  <a:gd name="T1" fmla="*/ 112 h 21"/>
                  <a:gd name="T2" fmla="*/ 66 w 22"/>
                  <a:gd name="T3" fmla="*/ 112 h 21"/>
                  <a:gd name="T4" fmla="*/ 66 w 22"/>
                  <a:gd name="T5" fmla="*/ 112 h 21"/>
                  <a:gd name="T6" fmla="*/ 62 w 22"/>
                  <a:gd name="T7" fmla="*/ 112 h 21"/>
                  <a:gd name="T8" fmla="*/ 16 w 22"/>
                  <a:gd name="T9" fmla="*/ 94 h 21"/>
                  <a:gd name="T10" fmla="*/ 9 w 22"/>
                  <a:gd name="T11" fmla="*/ 89 h 21"/>
                  <a:gd name="T12" fmla="*/ 9 w 22"/>
                  <a:gd name="T13" fmla="*/ 89 h 21"/>
                  <a:gd name="T14" fmla="*/ 9 w 22"/>
                  <a:gd name="T15" fmla="*/ 89 h 21"/>
                  <a:gd name="T16" fmla="*/ 9 w 22"/>
                  <a:gd name="T17" fmla="*/ 89 h 21"/>
                  <a:gd name="T18" fmla="*/ 5 w 22"/>
                  <a:gd name="T19" fmla="*/ 89 h 21"/>
                  <a:gd name="T20" fmla="*/ 48 w 22"/>
                  <a:gd name="T21" fmla="*/ 13 h 21"/>
                  <a:gd name="T22" fmla="*/ 36 w 22"/>
                  <a:gd name="T23" fmla="*/ 7 h 21"/>
                  <a:gd name="T24" fmla="*/ 41 w 22"/>
                  <a:gd name="T25" fmla="*/ 16 h 21"/>
                  <a:gd name="T26" fmla="*/ 98 w 22"/>
                  <a:gd name="T27" fmla="*/ 45 h 21"/>
                  <a:gd name="T28" fmla="*/ 107 w 22"/>
                  <a:gd name="T29" fmla="*/ 36 h 21"/>
                  <a:gd name="T30" fmla="*/ 104 w 22"/>
                  <a:gd name="T31" fmla="*/ 36 h 21"/>
                  <a:gd name="T32" fmla="*/ 66 w 22"/>
                  <a:gd name="T33" fmla="*/ 112 h 21"/>
                  <a:gd name="T34" fmla="*/ 78 w 22"/>
                  <a:gd name="T35" fmla="*/ 118 h 21"/>
                  <a:gd name="T36" fmla="*/ 107 w 22"/>
                  <a:gd name="T37" fmla="*/ 36 h 21"/>
                  <a:gd name="T38" fmla="*/ 104 w 22"/>
                  <a:gd name="T39" fmla="*/ 36 h 21"/>
                  <a:gd name="T40" fmla="*/ 104 w 22"/>
                  <a:gd name="T41" fmla="*/ 36 h 21"/>
                  <a:gd name="T42" fmla="*/ 104 w 22"/>
                  <a:gd name="T43" fmla="*/ 36 h 21"/>
                  <a:gd name="T44" fmla="*/ 71 w 22"/>
                  <a:gd name="T45" fmla="*/ 29 h 21"/>
                  <a:gd name="T46" fmla="*/ 48 w 22"/>
                  <a:gd name="T47" fmla="*/ 13 h 21"/>
                  <a:gd name="T48" fmla="*/ 48 w 22"/>
                  <a:gd name="T49" fmla="*/ 7 h 21"/>
                  <a:gd name="T50" fmla="*/ 48 w 22"/>
                  <a:gd name="T51" fmla="*/ 7 h 21"/>
                  <a:gd name="T52" fmla="*/ 48 w 22"/>
                  <a:gd name="T53" fmla="*/ 7 h 21"/>
                  <a:gd name="T54" fmla="*/ 48 w 22"/>
                  <a:gd name="T55" fmla="*/ 13 h 21"/>
                  <a:gd name="T56" fmla="*/ 36 w 22"/>
                  <a:gd name="T57" fmla="*/ 7 h 21"/>
                  <a:gd name="T58" fmla="*/ 0 w 22"/>
                  <a:gd name="T59" fmla="*/ 81 h 21"/>
                  <a:gd name="T60" fmla="*/ 5 w 22"/>
                  <a:gd name="T61" fmla="*/ 94 h 21"/>
                  <a:gd name="T62" fmla="*/ 62 w 22"/>
                  <a:gd name="T63" fmla="*/ 125 h 21"/>
                  <a:gd name="T64" fmla="*/ 78 w 22"/>
                  <a:gd name="T65" fmla="*/ 118 h 21"/>
                  <a:gd name="T66" fmla="*/ 78 w 22"/>
                  <a:gd name="T67" fmla="*/ 118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" h="21">
                    <a:moveTo>
                      <a:pt x="14" y="19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11" y="19"/>
                      <a:pt x="9" y="19"/>
                      <a:pt x="7" y="18"/>
                    </a:cubicBezTo>
                    <a:cubicBezTo>
                      <a:pt x="6" y="17"/>
                      <a:pt x="4" y="17"/>
                      <a:pt x="3" y="16"/>
                    </a:cubicBezTo>
                    <a:cubicBezTo>
                      <a:pt x="3" y="16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9" y="4"/>
                      <a:pt x="11" y="6"/>
                      <a:pt x="13" y="7"/>
                    </a:cubicBezTo>
                    <a:cubicBezTo>
                      <a:pt x="15" y="7"/>
                      <a:pt x="17" y="8"/>
                      <a:pt x="19" y="8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1" y="7"/>
                      <a:pt x="21" y="7"/>
                      <a:pt x="21" y="6"/>
                    </a:cubicBezTo>
                    <a:cubicBezTo>
                      <a:pt x="22" y="6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6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19" y="6"/>
                      <a:pt x="19" y="6"/>
                    </a:cubicBezTo>
                    <a:cubicBezTo>
                      <a:pt x="17" y="6"/>
                      <a:pt x="16" y="5"/>
                      <a:pt x="14" y="5"/>
                    </a:cubicBezTo>
                    <a:cubicBezTo>
                      <a:pt x="12" y="4"/>
                      <a:pt x="11" y="3"/>
                      <a:pt x="10" y="3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6"/>
                      <a:pt x="1" y="16"/>
                    </a:cubicBezTo>
                    <a:cubicBezTo>
                      <a:pt x="2" y="18"/>
                      <a:pt x="4" y="19"/>
                      <a:pt x="6" y="20"/>
                    </a:cubicBezTo>
                    <a:cubicBezTo>
                      <a:pt x="8" y="21"/>
                      <a:pt x="10" y="21"/>
                      <a:pt x="12" y="21"/>
                    </a:cubicBezTo>
                    <a:cubicBezTo>
                      <a:pt x="12" y="21"/>
                      <a:pt x="13" y="21"/>
                      <a:pt x="13" y="21"/>
                    </a:cubicBezTo>
                    <a:cubicBezTo>
                      <a:pt x="14" y="21"/>
                      <a:pt x="14" y="20"/>
                      <a:pt x="15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4" y="19"/>
                      <a:pt x="14" y="1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0" name="Freeform 378">
                <a:extLst>
                  <a:ext uri="{FF2B5EF4-FFF2-40B4-BE49-F238E27FC236}">
                    <a16:creationId xmlns:a16="http://schemas.microsoft.com/office/drawing/2014/main" id="{6F124F54-F7F0-47C7-B7EC-8FC92D8EB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615"/>
                <a:ext cx="162" cy="761"/>
              </a:xfrm>
              <a:custGeom>
                <a:avLst/>
                <a:gdLst>
                  <a:gd name="T0" fmla="*/ 446 w 94"/>
                  <a:gd name="T1" fmla="*/ 2123 h 413"/>
                  <a:gd name="T2" fmla="*/ 369 w 94"/>
                  <a:gd name="T3" fmla="*/ 1841 h 413"/>
                  <a:gd name="T4" fmla="*/ 221 w 94"/>
                  <a:gd name="T5" fmla="*/ 1351 h 413"/>
                  <a:gd name="T6" fmla="*/ 86 w 94"/>
                  <a:gd name="T7" fmla="*/ 31 h 413"/>
                  <a:gd name="T8" fmla="*/ 71 w 94"/>
                  <a:gd name="T9" fmla="*/ 0 h 413"/>
                  <a:gd name="T10" fmla="*/ 48 w 94"/>
                  <a:gd name="T11" fmla="*/ 20 h 413"/>
                  <a:gd name="T12" fmla="*/ 184 w 94"/>
                  <a:gd name="T13" fmla="*/ 1371 h 413"/>
                  <a:gd name="T14" fmla="*/ 333 w 94"/>
                  <a:gd name="T15" fmla="*/ 1857 h 413"/>
                  <a:gd name="T16" fmla="*/ 381 w 94"/>
                  <a:gd name="T17" fmla="*/ 2007 h 413"/>
                  <a:gd name="T18" fmla="*/ 424 w 94"/>
                  <a:gd name="T19" fmla="*/ 2204 h 413"/>
                  <a:gd name="T20" fmla="*/ 383 w 94"/>
                  <a:gd name="T21" fmla="*/ 2559 h 413"/>
                  <a:gd name="T22" fmla="*/ 395 w 94"/>
                  <a:gd name="T23" fmla="*/ 2578 h 413"/>
                  <a:gd name="T24" fmla="*/ 419 w 94"/>
                  <a:gd name="T25" fmla="*/ 2570 h 413"/>
                  <a:gd name="T26" fmla="*/ 446 w 94"/>
                  <a:gd name="T27" fmla="*/ 2123 h 4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413">
                    <a:moveTo>
                      <a:pt x="87" y="339"/>
                    </a:moveTo>
                    <a:cubicBezTo>
                      <a:pt x="86" y="333"/>
                      <a:pt x="79" y="312"/>
                      <a:pt x="72" y="294"/>
                    </a:cubicBezTo>
                    <a:cubicBezTo>
                      <a:pt x="66" y="277"/>
                      <a:pt x="57" y="255"/>
                      <a:pt x="43" y="216"/>
                    </a:cubicBezTo>
                    <a:cubicBezTo>
                      <a:pt x="15" y="138"/>
                      <a:pt x="8" y="39"/>
                      <a:pt x="17" y="5"/>
                    </a:cubicBezTo>
                    <a:cubicBezTo>
                      <a:pt x="17" y="3"/>
                      <a:pt x="16" y="1"/>
                      <a:pt x="14" y="0"/>
                    </a:cubicBezTo>
                    <a:cubicBezTo>
                      <a:pt x="11" y="0"/>
                      <a:pt x="9" y="1"/>
                      <a:pt x="9" y="3"/>
                    </a:cubicBezTo>
                    <a:cubicBezTo>
                      <a:pt x="0" y="38"/>
                      <a:pt x="7" y="139"/>
                      <a:pt x="36" y="219"/>
                    </a:cubicBezTo>
                    <a:cubicBezTo>
                      <a:pt x="50" y="257"/>
                      <a:pt x="58" y="280"/>
                      <a:pt x="65" y="297"/>
                    </a:cubicBezTo>
                    <a:cubicBezTo>
                      <a:pt x="69" y="307"/>
                      <a:pt x="72" y="314"/>
                      <a:pt x="74" y="321"/>
                    </a:cubicBezTo>
                    <a:cubicBezTo>
                      <a:pt x="76" y="325"/>
                      <a:pt x="81" y="342"/>
                      <a:pt x="83" y="352"/>
                    </a:cubicBezTo>
                    <a:cubicBezTo>
                      <a:pt x="85" y="370"/>
                      <a:pt x="85" y="389"/>
                      <a:pt x="75" y="409"/>
                    </a:cubicBezTo>
                    <a:cubicBezTo>
                      <a:pt x="74" y="410"/>
                      <a:pt x="76" y="411"/>
                      <a:pt x="77" y="412"/>
                    </a:cubicBezTo>
                    <a:cubicBezTo>
                      <a:pt x="80" y="413"/>
                      <a:pt x="81" y="413"/>
                      <a:pt x="82" y="411"/>
                    </a:cubicBezTo>
                    <a:cubicBezTo>
                      <a:pt x="94" y="385"/>
                      <a:pt x="92" y="361"/>
                      <a:pt x="87" y="33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1" name="Freeform 379">
                <a:extLst>
                  <a:ext uri="{FF2B5EF4-FFF2-40B4-BE49-F238E27FC236}">
                    <a16:creationId xmlns:a16="http://schemas.microsoft.com/office/drawing/2014/main" id="{E43C1FE0-01FE-42EE-95F9-81A3A9DD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614"/>
                <a:ext cx="152" cy="762"/>
              </a:xfrm>
              <a:custGeom>
                <a:avLst/>
                <a:gdLst>
                  <a:gd name="T0" fmla="*/ 432 w 88"/>
                  <a:gd name="T1" fmla="*/ 2120 h 414"/>
                  <a:gd name="T2" fmla="*/ 206 w 88"/>
                  <a:gd name="T3" fmla="*/ 1351 h 414"/>
                  <a:gd name="T4" fmla="*/ 71 w 88"/>
                  <a:gd name="T5" fmla="*/ 37 h 414"/>
                  <a:gd name="T6" fmla="*/ 50 w 88"/>
                  <a:gd name="T7" fmla="*/ 0 h 414"/>
                  <a:gd name="T8" fmla="*/ 21 w 88"/>
                  <a:gd name="T9" fmla="*/ 24 h 414"/>
                  <a:gd name="T10" fmla="*/ 161 w 88"/>
                  <a:gd name="T11" fmla="*/ 1371 h 414"/>
                  <a:gd name="T12" fmla="*/ 356 w 88"/>
                  <a:gd name="T13" fmla="*/ 2008 h 414"/>
                  <a:gd name="T14" fmla="*/ 406 w 88"/>
                  <a:gd name="T15" fmla="*/ 2306 h 414"/>
                  <a:gd name="T16" fmla="*/ 366 w 88"/>
                  <a:gd name="T17" fmla="*/ 2558 h 414"/>
                  <a:gd name="T18" fmla="*/ 361 w 88"/>
                  <a:gd name="T19" fmla="*/ 2558 h 414"/>
                  <a:gd name="T20" fmla="*/ 377 w 88"/>
                  <a:gd name="T21" fmla="*/ 2582 h 414"/>
                  <a:gd name="T22" fmla="*/ 397 w 88"/>
                  <a:gd name="T23" fmla="*/ 2582 h 414"/>
                  <a:gd name="T24" fmla="*/ 402 w 88"/>
                  <a:gd name="T25" fmla="*/ 2575 h 414"/>
                  <a:gd name="T26" fmla="*/ 454 w 88"/>
                  <a:gd name="T27" fmla="*/ 2306 h 414"/>
                  <a:gd name="T28" fmla="*/ 432 w 88"/>
                  <a:gd name="T29" fmla="*/ 2120 h 414"/>
                  <a:gd name="T30" fmla="*/ 427 w 88"/>
                  <a:gd name="T31" fmla="*/ 2120 h 414"/>
                  <a:gd name="T32" fmla="*/ 444 w 88"/>
                  <a:gd name="T33" fmla="*/ 2306 h 414"/>
                  <a:gd name="T34" fmla="*/ 402 w 88"/>
                  <a:gd name="T35" fmla="*/ 2568 h 414"/>
                  <a:gd name="T36" fmla="*/ 390 w 88"/>
                  <a:gd name="T37" fmla="*/ 2568 h 414"/>
                  <a:gd name="T38" fmla="*/ 382 w 88"/>
                  <a:gd name="T39" fmla="*/ 2568 h 414"/>
                  <a:gd name="T40" fmla="*/ 370 w 88"/>
                  <a:gd name="T41" fmla="*/ 2558 h 414"/>
                  <a:gd name="T42" fmla="*/ 370 w 88"/>
                  <a:gd name="T43" fmla="*/ 2558 h 414"/>
                  <a:gd name="T44" fmla="*/ 370 w 88"/>
                  <a:gd name="T45" fmla="*/ 2558 h 414"/>
                  <a:gd name="T46" fmla="*/ 370 w 88"/>
                  <a:gd name="T47" fmla="*/ 2558 h 414"/>
                  <a:gd name="T48" fmla="*/ 370 w 88"/>
                  <a:gd name="T49" fmla="*/ 2558 h 414"/>
                  <a:gd name="T50" fmla="*/ 411 w 88"/>
                  <a:gd name="T51" fmla="*/ 2201 h 414"/>
                  <a:gd name="T52" fmla="*/ 320 w 88"/>
                  <a:gd name="T53" fmla="*/ 1853 h 414"/>
                  <a:gd name="T54" fmla="*/ 9 w 88"/>
                  <a:gd name="T55" fmla="*/ 282 h 414"/>
                  <a:gd name="T56" fmla="*/ 48 w 88"/>
                  <a:gd name="T57" fmla="*/ 13 h 414"/>
                  <a:gd name="T58" fmla="*/ 62 w 88"/>
                  <a:gd name="T59" fmla="*/ 31 h 414"/>
                  <a:gd name="T60" fmla="*/ 41 w 88"/>
                  <a:gd name="T61" fmla="*/ 282 h 414"/>
                  <a:gd name="T62" fmla="*/ 345 w 88"/>
                  <a:gd name="T63" fmla="*/ 1839 h 414"/>
                  <a:gd name="T64" fmla="*/ 427 w 88"/>
                  <a:gd name="T65" fmla="*/ 2120 h 414"/>
                  <a:gd name="T66" fmla="*/ 427 w 88"/>
                  <a:gd name="T67" fmla="*/ 2120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8" h="414">
                    <a:moveTo>
                      <a:pt x="83" y="340"/>
                    </a:moveTo>
                    <a:cubicBezTo>
                      <a:pt x="84" y="340"/>
                      <a:pt x="84" y="340"/>
                      <a:pt x="84" y="340"/>
                    </a:cubicBezTo>
                    <a:cubicBezTo>
                      <a:pt x="83" y="334"/>
                      <a:pt x="76" y="313"/>
                      <a:pt x="69" y="295"/>
                    </a:cubicBezTo>
                    <a:cubicBezTo>
                      <a:pt x="63" y="278"/>
                      <a:pt x="54" y="255"/>
                      <a:pt x="40" y="217"/>
                    </a:cubicBezTo>
                    <a:cubicBezTo>
                      <a:pt x="19" y="159"/>
                      <a:pt x="10" y="91"/>
                      <a:pt x="10" y="45"/>
                    </a:cubicBezTo>
                    <a:cubicBezTo>
                      <a:pt x="10" y="29"/>
                      <a:pt x="11" y="15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3"/>
                      <a:pt x="12" y="1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0"/>
                      <a:pt x="4" y="2"/>
                      <a:pt x="4" y="4"/>
                    </a:cubicBezTo>
                    <a:cubicBezTo>
                      <a:pt x="2" y="13"/>
                      <a:pt x="0" y="27"/>
                      <a:pt x="0" y="45"/>
                    </a:cubicBezTo>
                    <a:cubicBezTo>
                      <a:pt x="0" y="92"/>
                      <a:pt x="9" y="162"/>
                      <a:pt x="31" y="220"/>
                    </a:cubicBezTo>
                    <a:cubicBezTo>
                      <a:pt x="45" y="259"/>
                      <a:pt x="54" y="282"/>
                      <a:pt x="60" y="298"/>
                    </a:cubicBezTo>
                    <a:cubicBezTo>
                      <a:pt x="64" y="308"/>
                      <a:pt x="67" y="315"/>
                      <a:pt x="69" y="322"/>
                    </a:cubicBezTo>
                    <a:cubicBezTo>
                      <a:pt x="71" y="327"/>
                      <a:pt x="76" y="343"/>
                      <a:pt x="78" y="353"/>
                    </a:cubicBezTo>
                    <a:cubicBezTo>
                      <a:pt x="78" y="359"/>
                      <a:pt x="79" y="365"/>
                      <a:pt x="79" y="370"/>
                    </a:cubicBezTo>
                    <a:cubicBezTo>
                      <a:pt x="79" y="383"/>
                      <a:pt x="77" y="396"/>
                      <a:pt x="70" y="409"/>
                    </a:cubicBezTo>
                    <a:cubicBezTo>
                      <a:pt x="71" y="410"/>
                      <a:pt x="71" y="410"/>
                      <a:pt x="71" y="410"/>
                    </a:cubicBezTo>
                    <a:cubicBezTo>
                      <a:pt x="70" y="409"/>
                      <a:pt x="70" y="409"/>
                      <a:pt x="70" y="409"/>
                    </a:cubicBezTo>
                    <a:cubicBezTo>
                      <a:pt x="70" y="410"/>
                      <a:pt x="70" y="410"/>
                      <a:pt x="70" y="410"/>
                    </a:cubicBezTo>
                    <a:cubicBezTo>
                      <a:pt x="70" y="411"/>
                      <a:pt x="70" y="412"/>
                      <a:pt x="71" y="412"/>
                    </a:cubicBezTo>
                    <a:cubicBezTo>
                      <a:pt x="72" y="413"/>
                      <a:pt x="72" y="413"/>
                      <a:pt x="73" y="414"/>
                    </a:cubicBezTo>
                    <a:cubicBezTo>
                      <a:pt x="74" y="414"/>
                      <a:pt x="75" y="414"/>
                      <a:pt x="76" y="414"/>
                    </a:cubicBezTo>
                    <a:cubicBezTo>
                      <a:pt x="76" y="414"/>
                      <a:pt x="77" y="414"/>
                      <a:pt x="77" y="414"/>
                    </a:cubicBezTo>
                    <a:cubicBezTo>
                      <a:pt x="78" y="414"/>
                      <a:pt x="78" y="413"/>
                      <a:pt x="78" y="413"/>
                    </a:cubicBezTo>
                    <a:cubicBezTo>
                      <a:pt x="78" y="413"/>
                      <a:pt x="78" y="413"/>
                      <a:pt x="78" y="413"/>
                    </a:cubicBezTo>
                    <a:cubicBezTo>
                      <a:pt x="78" y="413"/>
                      <a:pt x="78" y="413"/>
                      <a:pt x="78" y="413"/>
                    </a:cubicBezTo>
                    <a:cubicBezTo>
                      <a:pt x="85" y="398"/>
                      <a:pt x="88" y="384"/>
                      <a:pt x="88" y="370"/>
                    </a:cubicBezTo>
                    <a:cubicBezTo>
                      <a:pt x="88" y="360"/>
                      <a:pt x="86" y="349"/>
                      <a:pt x="84" y="340"/>
                    </a:cubicBezTo>
                    <a:cubicBezTo>
                      <a:pt x="84" y="340"/>
                      <a:pt x="84" y="340"/>
                      <a:pt x="84" y="340"/>
                    </a:cubicBezTo>
                    <a:cubicBezTo>
                      <a:pt x="84" y="340"/>
                      <a:pt x="84" y="340"/>
                      <a:pt x="84" y="340"/>
                    </a:cubicBezTo>
                    <a:cubicBezTo>
                      <a:pt x="83" y="340"/>
                      <a:pt x="83" y="340"/>
                      <a:pt x="83" y="340"/>
                    </a:cubicBezTo>
                    <a:cubicBezTo>
                      <a:pt x="82" y="340"/>
                      <a:pt x="82" y="340"/>
                      <a:pt x="82" y="340"/>
                    </a:cubicBezTo>
                    <a:cubicBezTo>
                      <a:pt x="84" y="350"/>
                      <a:pt x="86" y="360"/>
                      <a:pt x="86" y="370"/>
                    </a:cubicBezTo>
                    <a:cubicBezTo>
                      <a:pt x="86" y="384"/>
                      <a:pt x="83" y="397"/>
                      <a:pt x="77" y="412"/>
                    </a:cubicBezTo>
                    <a:cubicBezTo>
                      <a:pt x="78" y="412"/>
                      <a:pt x="78" y="412"/>
                      <a:pt x="78" y="412"/>
                    </a:cubicBezTo>
                    <a:cubicBezTo>
                      <a:pt x="77" y="412"/>
                      <a:pt x="77" y="412"/>
                      <a:pt x="77" y="412"/>
                    </a:cubicBezTo>
                    <a:cubicBezTo>
                      <a:pt x="76" y="412"/>
                      <a:pt x="76" y="412"/>
                      <a:pt x="76" y="412"/>
                    </a:cubicBezTo>
                    <a:cubicBezTo>
                      <a:pt x="76" y="412"/>
                      <a:pt x="76" y="412"/>
                      <a:pt x="76" y="412"/>
                    </a:cubicBezTo>
                    <a:cubicBezTo>
                      <a:pt x="76" y="412"/>
                      <a:pt x="75" y="412"/>
                      <a:pt x="74" y="412"/>
                    </a:cubicBezTo>
                    <a:cubicBezTo>
                      <a:pt x="73" y="412"/>
                      <a:pt x="73" y="411"/>
                      <a:pt x="72" y="411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8" y="396"/>
                      <a:pt x="81" y="383"/>
                      <a:pt x="81" y="370"/>
                    </a:cubicBezTo>
                    <a:cubicBezTo>
                      <a:pt x="81" y="364"/>
                      <a:pt x="80" y="359"/>
                      <a:pt x="80" y="353"/>
                    </a:cubicBezTo>
                    <a:cubicBezTo>
                      <a:pt x="78" y="343"/>
                      <a:pt x="73" y="326"/>
                      <a:pt x="71" y="321"/>
                    </a:cubicBezTo>
                    <a:cubicBezTo>
                      <a:pt x="68" y="315"/>
                      <a:pt x="66" y="307"/>
                      <a:pt x="62" y="297"/>
                    </a:cubicBezTo>
                    <a:cubicBezTo>
                      <a:pt x="55" y="281"/>
                      <a:pt x="47" y="258"/>
                      <a:pt x="33" y="219"/>
                    </a:cubicBezTo>
                    <a:cubicBezTo>
                      <a:pt x="11" y="161"/>
                      <a:pt x="2" y="91"/>
                      <a:pt x="2" y="45"/>
                    </a:cubicBezTo>
                    <a:cubicBezTo>
                      <a:pt x="2" y="28"/>
                      <a:pt x="4" y="14"/>
                      <a:pt x="6" y="4"/>
                    </a:cubicBezTo>
                    <a:cubicBezTo>
                      <a:pt x="6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1" y="3"/>
                      <a:pt x="12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9" y="15"/>
                      <a:pt x="8" y="28"/>
                      <a:pt x="8" y="45"/>
                    </a:cubicBezTo>
                    <a:cubicBezTo>
                      <a:pt x="8" y="91"/>
                      <a:pt x="17" y="160"/>
                      <a:pt x="38" y="217"/>
                    </a:cubicBezTo>
                    <a:cubicBezTo>
                      <a:pt x="52" y="256"/>
                      <a:pt x="61" y="279"/>
                      <a:pt x="67" y="295"/>
                    </a:cubicBezTo>
                    <a:cubicBezTo>
                      <a:pt x="74" y="313"/>
                      <a:pt x="81" y="335"/>
                      <a:pt x="82" y="340"/>
                    </a:cubicBezTo>
                    <a:cubicBezTo>
                      <a:pt x="83" y="340"/>
                      <a:pt x="83" y="340"/>
                      <a:pt x="83" y="340"/>
                    </a:cubicBezTo>
                    <a:cubicBezTo>
                      <a:pt x="82" y="340"/>
                      <a:pt x="82" y="340"/>
                      <a:pt x="82" y="340"/>
                    </a:cubicBezTo>
                    <a:cubicBezTo>
                      <a:pt x="83" y="340"/>
                      <a:pt x="83" y="340"/>
                      <a:pt x="83" y="34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2" name="Freeform 380">
                <a:extLst>
                  <a:ext uri="{FF2B5EF4-FFF2-40B4-BE49-F238E27FC236}">
                    <a16:creationId xmlns:a16="http://schemas.microsoft.com/office/drawing/2014/main" id="{C5EB24D9-A5F5-48E6-B36B-791C4AAE2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706"/>
                <a:ext cx="70" cy="368"/>
              </a:xfrm>
              <a:custGeom>
                <a:avLst/>
                <a:gdLst>
                  <a:gd name="T0" fmla="*/ 0 w 41"/>
                  <a:gd name="T1" fmla="*/ 0 h 200"/>
                  <a:gd name="T2" fmla="*/ 149 w 41"/>
                  <a:gd name="T3" fmla="*/ 1047 h 200"/>
                  <a:gd name="T4" fmla="*/ 205 w 41"/>
                  <a:gd name="T5" fmla="*/ 1246 h 200"/>
                  <a:gd name="T6" fmla="*/ 114 w 41"/>
                  <a:gd name="T7" fmla="*/ 859 h 200"/>
                  <a:gd name="T8" fmla="*/ 0 w 41"/>
                  <a:gd name="T9" fmla="*/ 0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00">
                    <a:moveTo>
                      <a:pt x="0" y="0"/>
                    </a:moveTo>
                    <a:cubicBezTo>
                      <a:pt x="1" y="43"/>
                      <a:pt x="9" y="110"/>
                      <a:pt x="30" y="168"/>
                    </a:cubicBezTo>
                    <a:cubicBezTo>
                      <a:pt x="41" y="200"/>
                      <a:pt x="41" y="200"/>
                      <a:pt x="41" y="200"/>
                    </a:cubicBezTo>
                    <a:cubicBezTo>
                      <a:pt x="41" y="200"/>
                      <a:pt x="26" y="148"/>
                      <a:pt x="23" y="138"/>
                    </a:cubicBezTo>
                    <a:cubicBezTo>
                      <a:pt x="8" y="88"/>
                      <a:pt x="1" y="3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3" name="Freeform 381">
                <a:extLst>
                  <a:ext uri="{FF2B5EF4-FFF2-40B4-BE49-F238E27FC236}">
                    <a16:creationId xmlns:a16="http://schemas.microsoft.com/office/drawing/2014/main" id="{9441B5DA-4FDC-434D-AF2C-1B2E40C36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290"/>
                <a:ext cx="343" cy="366"/>
              </a:xfrm>
              <a:custGeom>
                <a:avLst/>
                <a:gdLst>
                  <a:gd name="T0" fmla="*/ 21 w 199"/>
                  <a:gd name="T1" fmla="*/ 335 h 199"/>
                  <a:gd name="T2" fmla="*/ 169 w 199"/>
                  <a:gd name="T3" fmla="*/ 1208 h 199"/>
                  <a:gd name="T4" fmla="*/ 603 w 199"/>
                  <a:gd name="T5" fmla="*/ 1065 h 199"/>
                  <a:gd name="T6" fmla="*/ 998 w 199"/>
                  <a:gd name="T7" fmla="*/ 883 h 199"/>
                  <a:gd name="T8" fmla="*/ 957 w 199"/>
                  <a:gd name="T9" fmla="*/ 473 h 199"/>
                  <a:gd name="T10" fmla="*/ 862 w 199"/>
                  <a:gd name="T11" fmla="*/ 57 h 199"/>
                  <a:gd name="T12" fmla="*/ 317 w 199"/>
                  <a:gd name="T13" fmla="*/ 173 h 199"/>
                  <a:gd name="T14" fmla="*/ 21 w 199"/>
                  <a:gd name="T15" fmla="*/ 335 h 1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9" h="199">
                    <a:moveTo>
                      <a:pt x="4" y="54"/>
                    </a:moveTo>
                    <a:cubicBezTo>
                      <a:pt x="0" y="63"/>
                      <a:pt x="15" y="186"/>
                      <a:pt x="33" y="194"/>
                    </a:cubicBezTo>
                    <a:cubicBezTo>
                      <a:pt x="45" y="199"/>
                      <a:pt x="73" y="184"/>
                      <a:pt x="118" y="171"/>
                    </a:cubicBezTo>
                    <a:cubicBezTo>
                      <a:pt x="162" y="158"/>
                      <a:pt x="199" y="163"/>
                      <a:pt x="195" y="142"/>
                    </a:cubicBezTo>
                    <a:cubicBezTo>
                      <a:pt x="193" y="133"/>
                      <a:pt x="192" y="106"/>
                      <a:pt x="187" y="76"/>
                    </a:cubicBezTo>
                    <a:cubicBezTo>
                      <a:pt x="182" y="47"/>
                      <a:pt x="178" y="15"/>
                      <a:pt x="168" y="9"/>
                    </a:cubicBezTo>
                    <a:cubicBezTo>
                      <a:pt x="150" y="0"/>
                      <a:pt x="101" y="19"/>
                      <a:pt x="62" y="28"/>
                    </a:cubicBezTo>
                    <a:cubicBezTo>
                      <a:pt x="35" y="35"/>
                      <a:pt x="8" y="36"/>
                      <a:pt x="4" y="54"/>
                    </a:cubicBezTo>
                    <a:close/>
                  </a:path>
                </a:pathLst>
              </a:custGeom>
              <a:solidFill>
                <a:srgbClr val="326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4" name="Freeform 382">
                <a:extLst>
                  <a:ext uri="{FF2B5EF4-FFF2-40B4-BE49-F238E27FC236}">
                    <a16:creationId xmlns:a16="http://schemas.microsoft.com/office/drawing/2014/main" id="{FC55AEB0-D259-4D2C-9B2F-F9C81B632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564"/>
                <a:ext cx="9" cy="20"/>
              </a:xfrm>
              <a:custGeom>
                <a:avLst/>
                <a:gdLst>
                  <a:gd name="T0" fmla="*/ 7 w 5"/>
                  <a:gd name="T1" fmla="*/ 65 h 11"/>
                  <a:gd name="T2" fmla="*/ 29 w 5"/>
                  <a:gd name="T3" fmla="*/ 0 h 11"/>
                  <a:gd name="T4" fmla="*/ 0 w 5"/>
                  <a:gd name="T5" fmla="*/ 36 h 11"/>
                  <a:gd name="T6" fmla="*/ 7 w 5"/>
                  <a:gd name="T7" fmla="*/ 6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1" y="11"/>
                    </a:moveTo>
                    <a:cubicBezTo>
                      <a:pt x="4" y="8"/>
                      <a:pt x="5" y="4"/>
                      <a:pt x="5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0" y="7"/>
                      <a:pt x="1" y="9"/>
                      <a:pt x="1" y="11"/>
                    </a:cubicBezTo>
                    <a:close/>
                  </a:path>
                </a:pathLst>
              </a:custGeom>
              <a:solidFill>
                <a:srgbClr val="074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5" name="Freeform 383">
                <a:extLst>
                  <a:ext uri="{FF2B5EF4-FFF2-40B4-BE49-F238E27FC236}">
                    <a16:creationId xmlns:a16="http://schemas.microsoft.com/office/drawing/2014/main" id="{BA29EF02-9DA0-441B-A7C1-9F6E8E085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645"/>
                <a:ext cx="19" cy="11"/>
              </a:xfrm>
              <a:custGeom>
                <a:avLst/>
                <a:gdLst>
                  <a:gd name="T0" fmla="*/ 48 w 11"/>
                  <a:gd name="T1" fmla="*/ 13 h 6"/>
                  <a:gd name="T2" fmla="*/ 9 w 11"/>
                  <a:gd name="T3" fmla="*/ 7 h 6"/>
                  <a:gd name="T4" fmla="*/ 0 w 11"/>
                  <a:gd name="T5" fmla="*/ 0 h 6"/>
                  <a:gd name="T6" fmla="*/ 0 w 11"/>
                  <a:gd name="T7" fmla="*/ 0 h 6"/>
                  <a:gd name="T8" fmla="*/ 57 w 11"/>
                  <a:gd name="T9" fmla="*/ 37 h 6"/>
                  <a:gd name="T10" fmla="*/ 48 w 11"/>
                  <a:gd name="T11" fmla="*/ 1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9" y="2"/>
                    </a:moveTo>
                    <a:cubicBezTo>
                      <a:pt x="7" y="2"/>
                      <a:pt x="4" y="2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6"/>
                      <a:pt x="6" y="6"/>
                      <a:pt x="11" y="6"/>
                    </a:cubicBezTo>
                    <a:cubicBezTo>
                      <a:pt x="10" y="5"/>
                      <a:pt x="10" y="3"/>
                      <a:pt x="9" y="2"/>
                    </a:cubicBezTo>
                    <a:close/>
                  </a:path>
                </a:pathLst>
              </a:custGeom>
              <a:solidFill>
                <a:srgbClr val="074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6" name="Freeform 384">
                <a:extLst>
                  <a:ext uri="{FF2B5EF4-FFF2-40B4-BE49-F238E27FC236}">
                    <a16:creationId xmlns:a16="http://schemas.microsoft.com/office/drawing/2014/main" id="{23D55EE8-F103-48CB-A982-C0F01E77B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3355"/>
                <a:ext cx="22" cy="30"/>
              </a:xfrm>
              <a:custGeom>
                <a:avLst/>
                <a:gdLst>
                  <a:gd name="T0" fmla="*/ 58 w 13"/>
                  <a:gd name="T1" fmla="*/ 21 h 16"/>
                  <a:gd name="T2" fmla="*/ 54 w 13"/>
                  <a:gd name="T3" fmla="*/ 68 h 16"/>
                  <a:gd name="T4" fmla="*/ 29 w 13"/>
                  <a:gd name="T5" fmla="*/ 105 h 16"/>
                  <a:gd name="T6" fmla="*/ 0 w 13"/>
                  <a:gd name="T7" fmla="*/ 84 h 16"/>
                  <a:gd name="T8" fmla="*/ 20 w 13"/>
                  <a:gd name="T9" fmla="*/ 45 h 16"/>
                  <a:gd name="T10" fmla="*/ 24 w 13"/>
                  <a:gd name="T11" fmla="*/ 0 h 16"/>
                  <a:gd name="T12" fmla="*/ 58 w 13"/>
                  <a:gd name="T13" fmla="*/ 2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12" y="3"/>
                    </a:moveTo>
                    <a:cubicBezTo>
                      <a:pt x="13" y="3"/>
                      <a:pt x="12" y="6"/>
                      <a:pt x="11" y="10"/>
                    </a:cubicBezTo>
                    <a:cubicBezTo>
                      <a:pt x="9" y="14"/>
                      <a:pt x="7" y="16"/>
                      <a:pt x="6" y="1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2" y="11"/>
                      <a:pt x="4" y="7"/>
                    </a:cubicBezTo>
                    <a:cubicBezTo>
                      <a:pt x="5" y="3"/>
                      <a:pt x="6" y="0"/>
                      <a:pt x="5" y="0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CF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7" name="Freeform 385">
                <a:extLst>
                  <a:ext uri="{FF2B5EF4-FFF2-40B4-BE49-F238E27FC236}">
                    <a16:creationId xmlns:a16="http://schemas.microsoft.com/office/drawing/2014/main" id="{D9ED320C-3E90-4D99-8633-AFAA965C7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354"/>
                <a:ext cx="14" cy="20"/>
              </a:xfrm>
              <a:custGeom>
                <a:avLst/>
                <a:gdLst>
                  <a:gd name="T0" fmla="*/ 21 w 8"/>
                  <a:gd name="T1" fmla="*/ 0 h 11"/>
                  <a:gd name="T2" fmla="*/ 44 w 8"/>
                  <a:gd name="T3" fmla="*/ 13 h 11"/>
                  <a:gd name="T4" fmla="*/ 37 w 8"/>
                  <a:gd name="T5" fmla="*/ 44 h 11"/>
                  <a:gd name="T6" fmla="*/ 21 w 8"/>
                  <a:gd name="T7" fmla="*/ 65 h 11"/>
                  <a:gd name="T8" fmla="*/ 0 w 8"/>
                  <a:gd name="T9" fmla="*/ 53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4" y="0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5"/>
                      <a:pt x="7" y="7"/>
                    </a:cubicBezTo>
                    <a:cubicBezTo>
                      <a:pt x="6" y="9"/>
                      <a:pt x="5" y="11"/>
                      <a:pt x="4" y="11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CF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8" name="Freeform 386">
                <a:extLst>
                  <a:ext uri="{FF2B5EF4-FFF2-40B4-BE49-F238E27FC236}">
                    <a16:creationId xmlns:a16="http://schemas.microsoft.com/office/drawing/2014/main" id="{933A2570-0669-4D89-927D-6D59E818B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3355"/>
                <a:ext cx="12" cy="26"/>
              </a:xfrm>
              <a:custGeom>
                <a:avLst/>
                <a:gdLst>
                  <a:gd name="T0" fmla="*/ 21 w 7"/>
                  <a:gd name="T1" fmla="*/ 13 h 14"/>
                  <a:gd name="T2" fmla="*/ 15 w 7"/>
                  <a:gd name="T3" fmla="*/ 37 h 14"/>
                  <a:gd name="T4" fmla="*/ 5 w 7"/>
                  <a:gd name="T5" fmla="*/ 65 h 14"/>
                  <a:gd name="T6" fmla="*/ 5 w 7"/>
                  <a:gd name="T7" fmla="*/ 84 h 14"/>
                  <a:gd name="T8" fmla="*/ 26 w 7"/>
                  <a:gd name="T9" fmla="*/ 45 h 14"/>
                  <a:gd name="T10" fmla="*/ 29 w 7"/>
                  <a:gd name="T11" fmla="*/ 0 h 14"/>
                  <a:gd name="T12" fmla="*/ 21 w 7"/>
                  <a:gd name="T13" fmla="*/ 1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4" y="2"/>
                    </a:moveTo>
                    <a:cubicBezTo>
                      <a:pt x="4" y="2"/>
                      <a:pt x="4" y="4"/>
                      <a:pt x="3" y="6"/>
                    </a:cubicBezTo>
                    <a:cubicBezTo>
                      <a:pt x="2" y="8"/>
                      <a:pt x="1" y="9"/>
                      <a:pt x="1" y="10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6" y="3"/>
                      <a:pt x="7" y="0"/>
                      <a:pt x="6" y="0"/>
                    </a:cubicBezTo>
                    <a:cubicBezTo>
                      <a:pt x="6" y="0"/>
                      <a:pt x="5" y="0"/>
                      <a:pt x="4" y="2"/>
                    </a:cubicBezTo>
                    <a:close/>
                  </a:path>
                </a:pathLst>
              </a:custGeom>
              <a:solidFill>
                <a:srgbClr val="CF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9" name="Freeform 387">
                <a:extLst>
                  <a:ext uri="{FF2B5EF4-FFF2-40B4-BE49-F238E27FC236}">
                    <a16:creationId xmlns:a16="http://schemas.microsoft.com/office/drawing/2014/main" id="{DA9DD6FA-F1D2-455C-A720-FFC428460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3392"/>
                <a:ext cx="125" cy="142"/>
              </a:xfrm>
              <a:custGeom>
                <a:avLst/>
                <a:gdLst>
                  <a:gd name="T0" fmla="*/ 269 w 72"/>
                  <a:gd name="T1" fmla="*/ 31 h 77"/>
                  <a:gd name="T2" fmla="*/ 234 w 72"/>
                  <a:gd name="T3" fmla="*/ 7 h 77"/>
                  <a:gd name="T4" fmla="*/ 241 w 72"/>
                  <a:gd name="T5" fmla="*/ 0 h 77"/>
                  <a:gd name="T6" fmla="*/ 234 w 72"/>
                  <a:gd name="T7" fmla="*/ 0 h 77"/>
                  <a:gd name="T8" fmla="*/ 57 w 72"/>
                  <a:gd name="T9" fmla="*/ 177 h 77"/>
                  <a:gd name="T10" fmla="*/ 109 w 72"/>
                  <a:gd name="T11" fmla="*/ 452 h 77"/>
                  <a:gd name="T12" fmla="*/ 319 w 72"/>
                  <a:gd name="T13" fmla="*/ 314 h 77"/>
                  <a:gd name="T14" fmla="*/ 299 w 72"/>
                  <a:gd name="T15" fmla="*/ 37 h 77"/>
                  <a:gd name="T16" fmla="*/ 299 w 72"/>
                  <a:gd name="T17" fmla="*/ 37 h 77"/>
                  <a:gd name="T18" fmla="*/ 269 w 72"/>
                  <a:gd name="T19" fmla="*/ 31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77">
                    <a:moveTo>
                      <a:pt x="51" y="5"/>
                    </a:moveTo>
                    <a:cubicBezTo>
                      <a:pt x="47" y="4"/>
                      <a:pt x="45" y="2"/>
                      <a:pt x="45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1" y="2"/>
                      <a:pt x="22" y="3"/>
                      <a:pt x="11" y="28"/>
                    </a:cubicBezTo>
                    <a:cubicBezTo>
                      <a:pt x="0" y="50"/>
                      <a:pt x="11" y="67"/>
                      <a:pt x="21" y="72"/>
                    </a:cubicBezTo>
                    <a:cubicBezTo>
                      <a:pt x="30" y="77"/>
                      <a:pt x="51" y="71"/>
                      <a:pt x="61" y="50"/>
                    </a:cubicBezTo>
                    <a:cubicBezTo>
                      <a:pt x="72" y="27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3" y="6"/>
                      <a:pt x="51" y="5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0" name="Freeform 388">
                <a:extLst>
                  <a:ext uri="{FF2B5EF4-FFF2-40B4-BE49-F238E27FC236}">
                    <a16:creationId xmlns:a16="http://schemas.microsoft.com/office/drawing/2014/main" id="{DFA93664-C6F5-4700-96D2-3CBD9BCD1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3401"/>
                <a:ext cx="66" cy="118"/>
              </a:xfrm>
              <a:custGeom>
                <a:avLst/>
                <a:gdLst>
                  <a:gd name="T0" fmla="*/ 109 w 38"/>
                  <a:gd name="T1" fmla="*/ 378 h 64"/>
                  <a:gd name="T2" fmla="*/ 78 w 38"/>
                  <a:gd name="T3" fmla="*/ 140 h 64"/>
                  <a:gd name="T4" fmla="*/ 200 w 38"/>
                  <a:gd name="T5" fmla="*/ 0 h 64"/>
                  <a:gd name="T6" fmla="*/ 200 w 38"/>
                  <a:gd name="T7" fmla="*/ 0 h 64"/>
                  <a:gd name="T8" fmla="*/ 200 w 38"/>
                  <a:gd name="T9" fmla="*/ 0 h 64"/>
                  <a:gd name="T10" fmla="*/ 200 w 38"/>
                  <a:gd name="T11" fmla="*/ 0 h 64"/>
                  <a:gd name="T12" fmla="*/ 49 w 38"/>
                  <a:gd name="T13" fmla="*/ 149 h 64"/>
                  <a:gd name="T14" fmla="*/ 90 w 38"/>
                  <a:gd name="T15" fmla="*/ 387 h 64"/>
                  <a:gd name="T16" fmla="*/ 163 w 38"/>
                  <a:gd name="T17" fmla="*/ 387 h 64"/>
                  <a:gd name="T18" fmla="*/ 109 w 38"/>
                  <a:gd name="T19" fmla="*/ 378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64">
                    <a:moveTo>
                      <a:pt x="21" y="60"/>
                    </a:moveTo>
                    <a:cubicBezTo>
                      <a:pt x="13" y="56"/>
                      <a:pt x="6" y="42"/>
                      <a:pt x="15" y="22"/>
                    </a:cubicBezTo>
                    <a:cubicBezTo>
                      <a:pt x="21" y="8"/>
                      <a:pt x="32" y="2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4" y="1"/>
                      <a:pt x="19" y="2"/>
                      <a:pt x="9" y="24"/>
                    </a:cubicBezTo>
                    <a:cubicBezTo>
                      <a:pt x="0" y="43"/>
                      <a:pt x="10" y="57"/>
                      <a:pt x="17" y="62"/>
                    </a:cubicBezTo>
                    <a:cubicBezTo>
                      <a:pt x="21" y="64"/>
                      <a:pt x="26" y="64"/>
                      <a:pt x="31" y="62"/>
                    </a:cubicBezTo>
                    <a:cubicBezTo>
                      <a:pt x="29" y="62"/>
                      <a:pt x="25" y="62"/>
                      <a:pt x="21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1" name="Freeform 389">
                <a:extLst>
                  <a:ext uri="{FF2B5EF4-FFF2-40B4-BE49-F238E27FC236}">
                    <a16:creationId xmlns:a16="http://schemas.microsoft.com/office/drawing/2014/main" id="{73E14642-995F-4530-9CBA-B911A610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3516"/>
                <a:ext cx="20" cy="20"/>
              </a:xfrm>
              <a:custGeom>
                <a:avLst/>
                <a:gdLst>
                  <a:gd name="T0" fmla="*/ 37 w 12"/>
                  <a:gd name="T1" fmla="*/ 29 h 11"/>
                  <a:gd name="T2" fmla="*/ 8 w 12"/>
                  <a:gd name="T3" fmla="*/ 0 h 11"/>
                  <a:gd name="T4" fmla="*/ 5 w 12"/>
                  <a:gd name="T5" fmla="*/ 0 h 11"/>
                  <a:gd name="T6" fmla="*/ 0 w 12"/>
                  <a:gd name="T7" fmla="*/ 24 h 11"/>
                  <a:gd name="T8" fmla="*/ 20 w 12"/>
                  <a:gd name="T9" fmla="*/ 53 h 11"/>
                  <a:gd name="T10" fmla="*/ 47 w 12"/>
                  <a:gd name="T11" fmla="*/ 53 h 11"/>
                  <a:gd name="T12" fmla="*/ 55 w 12"/>
                  <a:gd name="T13" fmla="*/ 36 h 11"/>
                  <a:gd name="T14" fmla="*/ 55 w 12"/>
                  <a:gd name="T15" fmla="*/ 36 h 11"/>
                  <a:gd name="T16" fmla="*/ 37 w 12"/>
                  <a:gd name="T17" fmla="*/ 29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8" y="5"/>
                    </a:moveTo>
                    <a:cubicBezTo>
                      <a:pt x="6" y="3"/>
                      <a:pt x="4" y="2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7"/>
                      <a:pt x="4" y="9"/>
                    </a:cubicBezTo>
                    <a:cubicBezTo>
                      <a:pt x="7" y="11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9" y="5"/>
                      <a:pt x="8" y="5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2" name="Freeform 390">
                <a:extLst>
                  <a:ext uri="{FF2B5EF4-FFF2-40B4-BE49-F238E27FC236}">
                    <a16:creationId xmlns:a16="http://schemas.microsoft.com/office/drawing/2014/main" id="{E28C3351-CA26-4C30-BEA3-C482C6EEA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3354"/>
                <a:ext cx="26" cy="33"/>
              </a:xfrm>
              <a:custGeom>
                <a:avLst/>
                <a:gdLst>
                  <a:gd name="T0" fmla="*/ 73 w 15"/>
                  <a:gd name="T1" fmla="*/ 31 h 18"/>
                  <a:gd name="T2" fmla="*/ 69 w 15"/>
                  <a:gd name="T3" fmla="*/ 24 h 18"/>
                  <a:gd name="T4" fmla="*/ 73 w 15"/>
                  <a:gd name="T5" fmla="*/ 24 h 18"/>
                  <a:gd name="T6" fmla="*/ 69 w 15"/>
                  <a:gd name="T7" fmla="*/ 31 h 18"/>
                  <a:gd name="T8" fmla="*/ 49 w 15"/>
                  <a:gd name="T9" fmla="*/ 94 h 18"/>
                  <a:gd name="T10" fmla="*/ 42 w 15"/>
                  <a:gd name="T11" fmla="*/ 97 h 18"/>
                  <a:gd name="T12" fmla="*/ 49 w 15"/>
                  <a:gd name="T13" fmla="*/ 105 h 18"/>
                  <a:gd name="T14" fmla="*/ 42 w 15"/>
                  <a:gd name="T15" fmla="*/ 97 h 18"/>
                  <a:gd name="T16" fmla="*/ 49 w 15"/>
                  <a:gd name="T17" fmla="*/ 97 h 18"/>
                  <a:gd name="T18" fmla="*/ 49 w 15"/>
                  <a:gd name="T19" fmla="*/ 97 h 18"/>
                  <a:gd name="T20" fmla="*/ 49 w 15"/>
                  <a:gd name="T21" fmla="*/ 105 h 18"/>
                  <a:gd name="T22" fmla="*/ 49 w 15"/>
                  <a:gd name="T23" fmla="*/ 97 h 18"/>
                  <a:gd name="T24" fmla="*/ 5 w 15"/>
                  <a:gd name="T25" fmla="*/ 81 h 18"/>
                  <a:gd name="T26" fmla="*/ 5 w 15"/>
                  <a:gd name="T27" fmla="*/ 94 h 18"/>
                  <a:gd name="T28" fmla="*/ 9 w 15"/>
                  <a:gd name="T29" fmla="*/ 94 h 18"/>
                  <a:gd name="T30" fmla="*/ 36 w 15"/>
                  <a:gd name="T31" fmla="*/ 51 h 18"/>
                  <a:gd name="T32" fmla="*/ 42 w 15"/>
                  <a:gd name="T33" fmla="*/ 7 h 18"/>
                  <a:gd name="T34" fmla="*/ 36 w 15"/>
                  <a:gd name="T35" fmla="*/ 0 h 18"/>
                  <a:gd name="T36" fmla="*/ 29 w 15"/>
                  <a:gd name="T37" fmla="*/ 7 h 18"/>
                  <a:gd name="T38" fmla="*/ 73 w 15"/>
                  <a:gd name="T39" fmla="*/ 31 h 18"/>
                  <a:gd name="T40" fmla="*/ 73 w 15"/>
                  <a:gd name="T41" fmla="*/ 20 h 18"/>
                  <a:gd name="T42" fmla="*/ 29 w 15"/>
                  <a:gd name="T43" fmla="*/ 0 h 18"/>
                  <a:gd name="T44" fmla="*/ 36 w 15"/>
                  <a:gd name="T45" fmla="*/ 7 h 18"/>
                  <a:gd name="T46" fmla="*/ 36 w 15"/>
                  <a:gd name="T47" fmla="*/ 13 h 18"/>
                  <a:gd name="T48" fmla="*/ 29 w 15"/>
                  <a:gd name="T49" fmla="*/ 7 h 18"/>
                  <a:gd name="T50" fmla="*/ 28 w 15"/>
                  <a:gd name="T51" fmla="*/ 51 h 18"/>
                  <a:gd name="T52" fmla="*/ 9 w 15"/>
                  <a:gd name="T53" fmla="*/ 81 h 18"/>
                  <a:gd name="T54" fmla="*/ 5 w 15"/>
                  <a:gd name="T55" fmla="*/ 81 h 18"/>
                  <a:gd name="T56" fmla="*/ 9 w 15"/>
                  <a:gd name="T57" fmla="*/ 81 h 18"/>
                  <a:gd name="T58" fmla="*/ 9 w 15"/>
                  <a:gd name="T59" fmla="*/ 88 h 18"/>
                  <a:gd name="T60" fmla="*/ 9 w 15"/>
                  <a:gd name="T61" fmla="*/ 88 h 18"/>
                  <a:gd name="T62" fmla="*/ 9 w 15"/>
                  <a:gd name="T63" fmla="*/ 81 h 18"/>
                  <a:gd name="T64" fmla="*/ 9 w 15"/>
                  <a:gd name="T65" fmla="*/ 81 h 18"/>
                  <a:gd name="T66" fmla="*/ 5 w 15"/>
                  <a:gd name="T67" fmla="*/ 94 h 18"/>
                  <a:gd name="T68" fmla="*/ 42 w 15"/>
                  <a:gd name="T69" fmla="*/ 105 h 18"/>
                  <a:gd name="T70" fmla="*/ 49 w 15"/>
                  <a:gd name="T71" fmla="*/ 112 h 18"/>
                  <a:gd name="T72" fmla="*/ 69 w 15"/>
                  <a:gd name="T73" fmla="*/ 68 h 18"/>
                  <a:gd name="T74" fmla="*/ 78 w 15"/>
                  <a:gd name="T75" fmla="*/ 24 h 18"/>
                  <a:gd name="T76" fmla="*/ 73 w 15"/>
                  <a:gd name="T77" fmla="*/ 24 h 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14" y="4"/>
                    </a:move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8"/>
                      <a:pt x="12" y="11"/>
                    </a:cubicBezTo>
                    <a:cubicBezTo>
                      <a:pt x="11" y="12"/>
                      <a:pt x="10" y="14"/>
                      <a:pt x="9" y="15"/>
                    </a:cubicBezTo>
                    <a:cubicBezTo>
                      <a:pt x="9" y="15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4"/>
                    </a:cubicBezTo>
                    <a:cubicBezTo>
                      <a:pt x="4" y="13"/>
                      <a:pt x="5" y="11"/>
                      <a:pt x="7" y="8"/>
                    </a:cubicBezTo>
                    <a:cubicBezTo>
                      <a:pt x="8" y="6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5"/>
                      <a:pt x="5" y="8"/>
                    </a:cubicBezTo>
                    <a:cubicBezTo>
                      <a:pt x="4" y="9"/>
                      <a:pt x="3" y="11"/>
                      <a:pt x="3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7"/>
                    </a:cubicBezTo>
                    <a:cubicBezTo>
                      <a:pt x="11" y="16"/>
                      <a:pt x="12" y="14"/>
                      <a:pt x="13" y="11"/>
                    </a:cubicBezTo>
                    <a:cubicBezTo>
                      <a:pt x="15" y="9"/>
                      <a:pt x="15" y="6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3" name="Freeform 391">
                <a:extLst>
                  <a:ext uri="{FF2B5EF4-FFF2-40B4-BE49-F238E27FC236}">
                    <a16:creationId xmlns:a16="http://schemas.microsoft.com/office/drawing/2014/main" id="{39B6D0CD-0C10-400F-9D7D-A9A9BB7FC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3352"/>
                <a:ext cx="18" cy="24"/>
              </a:xfrm>
              <a:custGeom>
                <a:avLst/>
                <a:gdLst>
                  <a:gd name="T0" fmla="*/ 23 w 10"/>
                  <a:gd name="T1" fmla="*/ 13 h 13"/>
                  <a:gd name="T2" fmla="*/ 52 w 10"/>
                  <a:gd name="T3" fmla="*/ 24 h 13"/>
                  <a:gd name="T4" fmla="*/ 52 w 10"/>
                  <a:gd name="T5" fmla="*/ 24 h 13"/>
                  <a:gd name="T6" fmla="*/ 45 w 10"/>
                  <a:gd name="T7" fmla="*/ 24 h 13"/>
                  <a:gd name="T8" fmla="*/ 52 w 10"/>
                  <a:gd name="T9" fmla="*/ 24 h 13"/>
                  <a:gd name="T10" fmla="*/ 52 w 10"/>
                  <a:gd name="T11" fmla="*/ 24 h 13"/>
                  <a:gd name="T12" fmla="*/ 45 w 10"/>
                  <a:gd name="T13" fmla="*/ 24 h 13"/>
                  <a:gd name="T14" fmla="*/ 45 w 10"/>
                  <a:gd name="T15" fmla="*/ 24 h 13"/>
                  <a:gd name="T16" fmla="*/ 45 w 10"/>
                  <a:gd name="T17" fmla="*/ 24 h 13"/>
                  <a:gd name="T18" fmla="*/ 45 w 10"/>
                  <a:gd name="T19" fmla="*/ 24 h 13"/>
                  <a:gd name="T20" fmla="*/ 45 w 10"/>
                  <a:gd name="T21" fmla="*/ 24 h 13"/>
                  <a:gd name="T22" fmla="*/ 45 w 10"/>
                  <a:gd name="T23" fmla="*/ 24 h 13"/>
                  <a:gd name="T24" fmla="*/ 45 w 10"/>
                  <a:gd name="T25" fmla="*/ 24 h 13"/>
                  <a:gd name="T26" fmla="*/ 41 w 10"/>
                  <a:gd name="T27" fmla="*/ 52 h 13"/>
                  <a:gd name="T28" fmla="*/ 36 w 10"/>
                  <a:gd name="T29" fmla="*/ 61 h 13"/>
                  <a:gd name="T30" fmla="*/ 29 w 10"/>
                  <a:gd name="T31" fmla="*/ 68 h 13"/>
                  <a:gd name="T32" fmla="*/ 29 w 10"/>
                  <a:gd name="T33" fmla="*/ 68 h 13"/>
                  <a:gd name="T34" fmla="*/ 29 w 10"/>
                  <a:gd name="T35" fmla="*/ 68 h 13"/>
                  <a:gd name="T36" fmla="*/ 29 w 10"/>
                  <a:gd name="T37" fmla="*/ 68 h 13"/>
                  <a:gd name="T38" fmla="*/ 29 w 10"/>
                  <a:gd name="T39" fmla="*/ 68 h 13"/>
                  <a:gd name="T40" fmla="*/ 29 w 10"/>
                  <a:gd name="T41" fmla="*/ 68 h 13"/>
                  <a:gd name="T42" fmla="*/ 29 w 10"/>
                  <a:gd name="T43" fmla="*/ 68 h 13"/>
                  <a:gd name="T44" fmla="*/ 29 w 10"/>
                  <a:gd name="T45" fmla="*/ 76 h 13"/>
                  <a:gd name="T46" fmla="*/ 36 w 10"/>
                  <a:gd name="T47" fmla="*/ 68 h 13"/>
                  <a:gd name="T48" fmla="*/ 29 w 10"/>
                  <a:gd name="T49" fmla="*/ 68 h 13"/>
                  <a:gd name="T50" fmla="*/ 29 w 10"/>
                  <a:gd name="T51" fmla="*/ 76 h 13"/>
                  <a:gd name="T52" fmla="*/ 36 w 10"/>
                  <a:gd name="T53" fmla="*/ 68 h 13"/>
                  <a:gd name="T54" fmla="*/ 29 w 10"/>
                  <a:gd name="T55" fmla="*/ 76 h 13"/>
                  <a:gd name="T56" fmla="*/ 36 w 10"/>
                  <a:gd name="T57" fmla="*/ 68 h 13"/>
                  <a:gd name="T58" fmla="*/ 7 w 10"/>
                  <a:gd name="T59" fmla="*/ 57 h 13"/>
                  <a:gd name="T60" fmla="*/ 0 w 10"/>
                  <a:gd name="T61" fmla="*/ 61 h 13"/>
                  <a:gd name="T62" fmla="*/ 0 w 10"/>
                  <a:gd name="T63" fmla="*/ 68 h 13"/>
                  <a:gd name="T64" fmla="*/ 29 w 10"/>
                  <a:gd name="T65" fmla="*/ 81 h 13"/>
                  <a:gd name="T66" fmla="*/ 29 w 10"/>
                  <a:gd name="T67" fmla="*/ 81 h 13"/>
                  <a:gd name="T68" fmla="*/ 29 w 10"/>
                  <a:gd name="T69" fmla="*/ 81 h 13"/>
                  <a:gd name="T70" fmla="*/ 41 w 10"/>
                  <a:gd name="T71" fmla="*/ 76 h 13"/>
                  <a:gd name="T72" fmla="*/ 52 w 10"/>
                  <a:gd name="T73" fmla="*/ 52 h 13"/>
                  <a:gd name="T74" fmla="*/ 58 w 10"/>
                  <a:gd name="T75" fmla="*/ 24 h 13"/>
                  <a:gd name="T76" fmla="*/ 58 w 10"/>
                  <a:gd name="T77" fmla="*/ 20 h 13"/>
                  <a:gd name="T78" fmla="*/ 52 w 10"/>
                  <a:gd name="T79" fmla="*/ 13 h 13"/>
                  <a:gd name="T80" fmla="*/ 29 w 10"/>
                  <a:gd name="T81" fmla="*/ 0 h 13"/>
                  <a:gd name="T82" fmla="*/ 23 w 10"/>
                  <a:gd name="T83" fmla="*/ 7 h 13"/>
                  <a:gd name="T84" fmla="*/ 23 w 10"/>
                  <a:gd name="T85" fmla="*/ 13 h 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" h="13">
                    <a:moveTo>
                      <a:pt x="4" y="2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6"/>
                      <a:pt x="7" y="8"/>
                    </a:cubicBezTo>
                    <a:cubicBezTo>
                      <a:pt x="7" y="9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7" y="12"/>
                    </a:cubicBezTo>
                    <a:cubicBezTo>
                      <a:pt x="7" y="12"/>
                      <a:pt x="8" y="10"/>
                      <a:pt x="9" y="8"/>
                    </a:cubicBezTo>
                    <a:cubicBezTo>
                      <a:pt x="10" y="7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2"/>
                      <a:pt x="4" y="2"/>
                      <a:pt x="4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4" name="Freeform 392">
                <a:extLst>
                  <a:ext uri="{FF2B5EF4-FFF2-40B4-BE49-F238E27FC236}">
                    <a16:creationId xmlns:a16="http://schemas.microsoft.com/office/drawing/2014/main" id="{B4F95071-4A89-4511-A006-47277BFCB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3354"/>
                <a:ext cx="14" cy="27"/>
              </a:xfrm>
              <a:custGeom>
                <a:avLst/>
                <a:gdLst>
                  <a:gd name="T0" fmla="*/ 21 w 8"/>
                  <a:gd name="T1" fmla="*/ 16 h 15"/>
                  <a:gd name="T2" fmla="*/ 16 w 8"/>
                  <a:gd name="T3" fmla="*/ 41 h 15"/>
                  <a:gd name="T4" fmla="*/ 7 w 8"/>
                  <a:gd name="T5" fmla="*/ 58 h 15"/>
                  <a:gd name="T6" fmla="*/ 7 w 8"/>
                  <a:gd name="T7" fmla="*/ 65 h 15"/>
                  <a:gd name="T8" fmla="*/ 0 w 8"/>
                  <a:gd name="T9" fmla="*/ 81 h 15"/>
                  <a:gd name="T10" fmla="*/ 7 w 8"/>
                  <a:gd name="T11" fmla="*/ 88 h 15"/>
                  <a:gd name="T12" fmla="*/ 16 w 8"/>
                  <a:gd name="T13" fmla="*/ 81 h 15"/>
                  <a:gd name="T14" fmla="*/ 44 w 8"/>
                  <a:gd name="T15" fmla="*/ 13 h 15"/>
                  <a:gd name="T16" fmla="*/ 44 w 8"/>
                  <a:gd name="T17" fmla="*/ 0 h 15"/>
                  <a:gd name="T18" fmla="*/ 28 w 8"/>
                  <a:gd name="T19" fmla="*/ 7 h 15"/>
                  <a:gd name="T20" fmla="*/ 21 w 8"/>
                  <a:gd name="T21" fmla="*/ 16 h 15"/>
                  <a:gd name="T22" fmla="*/ 33 w 8"/>
                  <a:gd name="T23" fmla="*/ 16 h 15"/>
                  <a:gd name="T24" fmla="*/ 37 w 8"/>
                  <a:gd name="T25" fmla="*/ 13 h 15"/>
                  <a:gd name="T26" fmla="*/ 37 w 8"/>
                  <a:gd name="T27" fmla="*/ 7 h 15"/>
                  <a:gd name="T28" fmla="*/ 37 w 8"/>
                  <a:gd name="T29" fmla="*/ 13 h 15"/>
                  <a:gd name="T30" fmla="*/ 37 w 8"/>
                  <a:gd name="T31" fmla="*/ 13 h 15"/>
                  <a:gd name="T32" fmla="*/ 37 w 8"/>
                  <a:gd name="T33" fmla="*/ 13 h 15"/>
                  <a:gd name="T34" fmla="*/ 37 w 8"/>
                  <a:gd name="T35" fmla="*/ 7 h 15"/>
                  <a:gd name="T36" fmla="*/ 37 w 8"/>
                  <a:gd name="T37" fmla="*/ 7 h 15"/>
                  <a:gd name="T38" fmla="*/ 37 w 8"/>
                  <a:gd name="T39" fmla="*/ 13 h 15"/>
                  <a:gd name="T40" fmla="*/ 33 w 8"/>
                  <a:gd name="T41" fmla="*/ 7 h 15"/>
                  <a:gd name="T42" fmla="*/ 28 w 8"/>
                  <a:gd name="T43" fmla="*/ 45 h 15"/>
                  <a:gd name="T44" fmla="*/ 12 w 8"/>
                  <a:gd name="T45" fmla="*/ 74 h 15"/>
                  <a:gd name="T46" fmla="*/ 7 w 8"/>
                  <a:gd name="T47" fmla="*/ 74 h 15"/>
                  <a:gd name="T48" fmla="*/ 12 w 8"/>
                  <a:gd name="T49" fmla="*/ 74 h 15"/>
                  <a:gd name="T50" fmla="*/ 12 w 8"/>
                  <a:gd name="T51" fmla="*/ 81 h 15"/>
                  <a:gd name="T52" fmla="*/ 12 w 8"/>
                  <a:gd name="T53" fmla="*/ 81 h 15"/>
                  <a:gd name="T54" fmla="*/ 12 w 8"/>
                  <a:gd name="T55" fmla="*/ 74 h 15"/>
                  <a:gd name="T56" fmla="*/ 12 w 8"/>
                  <a:gd name="T57" fmla="*/ 74 h 15"/>
                  <a:gd name="T58" fmla="*/ 12 w 8"/>
                  <a:gd name="T59" fmla="*/ 74 h 15"/>
                  <a:gd name="T60" fmla="*/ 12 w 8"/>
                  <a:gd name="T61" fmla="*/ 81 h 15"/>
                  <a:gd name="T62" fmla="*/ 12 w 8"/>
                  <a:gd name="T63" fmla="*/ 81 h 15"/>
                  <a:gd name="T64" fmla="*/ 12 w 8"/>
                  <a:gd name="T65" fmla="*/ 74 h 15"/>
                  <a:gd name="T66" fmla="*/ 12 w 8"/>
                  <a:gd name="T67" fmla="*/ 65 h 15"/>
                  <a:gd name="T68" fmla="*/ 21 w 8"/>
                  <a:gd name="T69" fmla="*/ 58 h 15"/>
                  <a:gd name="T70" fmla="*/ 33 w 8"/>
                  <a:gd name="T71" fmla="*/ 16 h 15"/>
                  <a:gd name="T72" fmla="*/ 28 w 8"/>
                  <a:gd name="T73" fmla="*/ 16 h 15"/>
                  <a:gd name="T74" fmla="*/ 28 w 8"/>
                  <a:gd name="T75" fmla="*/ 16 h 1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" h="15">
                    <a:moveTo>
                      <a:pt x="5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5"/>
                      <a:pt x="3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4"/>
                    </a:cubicBezTo>
                    <a:cubicBezTo>
                      <a:pt x="4" y="13"/>
                      <a:pt x="5" y="11"/>
                      <a:pt x="7" y="8"/>
                    </a:cubicBezTo>
                    <a:cubicBezTo>
                      <a:pt x="8" y="6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5"/>
                      <a:pt x="5" y="8"/>
                    </a:cubicBezTo>
                    <a:cubicBezTo>
                      <a:pt x="4" y="9"/>
                      <a:pt x="3" y="11"/>
                      <a:pt x="3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2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4" y="10"/>
                    </a:cubicBezTo>
                    <a:cubicBezTo>
                      <a:pt x="4" y="9"/>
                      <a:pt x="4" y="8"/>
                      <a:pt x="5" y="7"/>
                    </a:cubicBezTo>
                    <a:cubicBezTo>
                      <a:pt x="6" y="6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5" name="Freeform 393">
                <a:extLst>
                  <a:ext uri="{FF2B5EF4-FFF2-40B4-BE49-F238E27FC236}">
                    <a16:creationId xmlns:a16="http://schemas.microsoft.com/office/drawing/2014/main" id="{83761A8D-4E54-4758-85D8-38547D5CD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390"/>
                <a:ext cx="105" cy="139"/>
              </a:xfrm>
              <a:custGeom>
                <a:avLst/>
                <a:gdLst>
                  <a:gd name="T0" fmla="*/ 234 w 61"/>
                  <a:gd name="T1" fmla="*/ 37 h 75"/>
                  <a:gd name="T2" fmla="*/ 234 w 61"/>
                  <a:gd name="T3" fmla="*/ 32 h 75"/>
                  <a:gd name="T4" fmla="*/ 213 w 61"/>
                  <a:gd name="T5" fmla="*/ 20 h 75"/>
                  <a:gd name="T6" fmla="*/ 210 w 61"/>
                  <a:gd name="T7" fmla="*/ 13 h 75"/>
                  <a:gd name="T8" fmla="*/ 210 w 61"/>
                  <a:gd name="T9" fmla="*/ 13 h 75"/>
                  <a:gd name="T10" fmla="*/ 210 w 61"/>
                  <a:gd name="T11" fmla="*/ 13 h 75"/>
                  <a:gd name="T12" fmla="*/ 210 w 61"/>
                  <a:gd name="T13" fmla="*/ 13 h 75"/>
                  <a:gd name="T14" fmla="*/ 210 w 61"/>
                  <a:gd name="T15" fmla="*/ 13 h 75"/>
                  <a:gd name="T16" fmla="*/ 210 w 61"/>
                  <a:gd name="T17" fmla="*/ 13 h 75"/>
                  <a:gd name="T18" fmla="*/ 210 w 61"/>
                  <a:gd name="T19" fmla="*/ 13 h 75"/>
                  <a:gd name="T20" fmla="*/ 210 w 61"/>
                  <a:gd name="T21" fmla="*/ 13 h 75"/>
                  <a:gd name="T22" fmla="*/ 210 w 61"/>
                  <a:gd name="T23" fmla="*/ 13 h 75"/>
                  <a:gd name="T24" fmla="*/ 205 w 61"/>
                  <a:gd name="T25" fmla="*/ 13 h 75"/>
                  <a:gd name="T26" fmla="*/ 210 w 61"/>
                  <a:gd name="T27" fmla="*/ 13 h 75"/>
                  <a:gd name="T28" fmla="*/ 210 w 61"/>
                  <a:gd name="T29" fmla="*/ 7 h 75"/>
                  <a:gd name="T30" fmla="*/ 210 w 61"/>
                  <a:gd name="T31" fmla="*/ 0 h 75"/>
                  <a:gd name="T32" fmla="*/ 205 w 61"/>
                  <a:gd name="T33" fmla="*/ 0 h 75"/>
                  <a:gd name="T34" fmla="*/ 205 w 61"/>
                  <a:gd name="T35" fmla="*/ 0 h 75"/>
                  <a:gd name="T36" fmla="*/ 205 w 61"/>
                  <a:gd name="T37" fmla="*/ 0 h 75"/>
                  <a:gd name="T38" fmla="*/ 176 w 61"/>
                  <a:gd name="T39" fmla="*/ 13 h 75"/>
                  <a:gd name="T40" fmla="*/ 26 w 61"/>
                  <a:gd name="T41" fmla="*/ 185 h 75"/>
                  <a:gd name="T42" fmla="*/ 0 w 61"/>
                  <a:gd name="T43" fmla="*/ 298 h 75"/>
                  <a:gd name="T44" fmla="*/ 77 w 61"/>
                  <a:gd name="T45" fmla="*/ 463 h 75"/>
                  <a:gd name="T46" fmla="*/ 122 w 61"/>
                  <a:gd name="T47" fmla="*/ 478 h 75"/>
                  <a:gd name="T48" fmla="*/ 291 w 61"/>
                  <a:gd name="T49" fmla="*/ 330 h 75"/>
                  <a:gd name="T50" fmla="*/ 312 w 61"/>
                  <a:gd name="T51" fmla="*/ 209 h 75"/>
                  <a:gd name="T52" fmla="*/ 270 w 61"/>
                  <a:gd name="T53" fmla="*/ 37 h 75"/>
                  <a:gd name="T54" fmla="*/ 267 w 61"/>
                  <a:gd name="T55" fmla="*/ 44 h 75"/>
                  <a:gd name="T56" fmla="*/ 270 w 61"/>
                  <a:gd name="T57" fmla="*/ 44 h 75"/>
                  <a:gd name="T58" fmla="*/ 270 w 61"/>
                  <a:gd name="T59" fmla="*/ 37 h 75"/>
                  <a:gd name="T60" fmla="*/ 267 w 61"/>
                  <a:gd name="T61" fmla="*/ 37 h 75"/>
                  <a:gd name="T62" fmla="*/ 260 w 61"/>
                  <a:gd name="T63" fmla="*/ 37 h 75"/>
                  <a:gd name="T64" fmla="*/ 234 w 61"/>
                  <a:gd name="T65" fmla="*/ 32 h 75"/>
                  <a:gd name="T66" fmla="*/ 234 w 61"/>
                  <a:gd name="T67" fmla="*/ 37 h 75"/>
                  <a:gd name="T68" fmla="*/ 229 w 61"/>
                  <a:gd name="T69" fmla="*/ 44 h 75"/>
                  <a:gd name="T70" fmla="*/ 260 w 61"/>
                  <a:gd name="T71" fmla="*/ 52 h 75"/>
                  <a:gd name="T72" fmla="*/ 267 w 61"/>
                  <a:gd name="T73" fmla="*/ 52 h 75"/>
                  <a:gd name="T74" fmla="*/ 267 w 61"/>
                  <a:gd name="T75" fmla="*/ 44 h 75"/>
                  <a:gd name="T76" fmla="*/ 260 w 61"/>
                  <a:gd name="T77" fmla="*/ 44 h 75"/>
                  <a:gd name="T78" fmla="*/ 260 w 61"/>
                  <a:gd name="T79" fmla="*/ 52 h 75"/>
                  <a:gd name="T80" fmla="*/ 260 w 61"/>
                  <a:gd name="T81" fmla="*/ 52 h 75"/>
                  <a:gd name="T82" fmla="*/ 267 w 61"/>
                  <a:gd name="T83" fmla="*/ 52 h 75"/>
                  <a:gd name="T84" fmla="*/ 303 w 61"/>
                  <a:gd name="T85" fmla="*/ 209 h 75"/>
                  <a:gd name="T86" fmla="*/ 282 w 61"/>
                  <a:gd name="T87" fmla="*/ 326 h 75"/>
                  <a:gd name="T88" fmla="*/ 122 w 61"/>
                  <a:gd name="T89" fmla="*/ 463 h 75"/>
                  <a:gd name="T90" fmla="*/ 83 w 61"/>
                  <a:gd name="T91" fmla="*/ 456 h 75"/>
                  <a:gd name="T92" fmla="*/ 9 w 61"/>
                  <a:gd name="T93" fmla="*/ 298 h 75"/>
                  <a:gd name="T94" fmla="*/ 36 w 61"/>
                  <a:gd name="T95" fmla="*/ 193 h 75"/>
                  <a:gd name="T96" fmla="*/ 133 w 61"/>
                  <a:gd name="T97" fmla="*/ 44 h 75"/>
                  <a:gd name="T98" fmla="*/ 177 w 61"/>
                  <a:gd name="T99" fmla="*/ 24 h 75"/>
                  <a:gd name="T100" fmla="*/ 210 w 61"/>
                  <a:gd name="T101" fmla="*/ 13 h 75"/>
                  <a:gd name="T102" fmla="*/ 205 w 61"/>
                  <a:gd name="T103" fmla="*/ 7 h 75"/>
                  <a:gd name="T104" fmla="*/ 205 w 61"/>
                  <a:gd name="T105" fmla="*/ 13 h 75"/>
                  <a:gd name="T106" fmla="*/ 210 w 61"/>
                  <a:gd name="T107" fmla="*/ 13 h 75"/>
                  <a:gd name="T108" fmla="*/ 210 w 61"/>
                  <a:gd name="T109" fmla="*/ 7 h 75"/>
                  <a:gd name="T110" fmla="*/ 205 w 61"/>
                  <a:gd name="T111" fmla="*/ 7 h 75"/>
                  <a:gd name="T112" fmla="*/ 198 w 61"/>
                  <a:gd name="T113" fmla="*/ 7 h 75"/>
                  <a:gd name="T114" fmla="*/ 198 w 61"/>
                  <a:gd name="T115" fmla="*/ 7 h 75"/>
                  <a:gd name="T116" fmla="*/ 198 w 61"/>
                  <a:gd name="T117" fmla="*/ 13 h 75"/>
                  <a:gd name="T118" fmla="*/ 205 w 61"/>
                  <a:gd name="T119" fmla="*/ 20 h 75"/>
                  <a:gd name="T120" fmla="*/ 229 w 61"/>
                  <a:gd name="T121" fmla="*/ 44 h 75"/>
                  <a:gd name="T122" fmla="*/ 234 w 61"/>
                  <a:gd name="T123" fmla="*/ 37 h 7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1" h="75">
                    <a:moveTo>
                      <a:pt x="46" y="6"/>
                    </a:moveTo>
                    <a:cubicBezTo>
                      <a:pt x="46" y="5"/>
                      <a:pt x="46" y="5"/>
                      <a:pt x="46" y="5"/>
                    </a:cubicBezTo>
                    <a:cubicBezTo>
                      <a:pt x="45" y="4"/>
                      <a:pt x="43" y="4"/>
                      <a:pt x="42" y="3"/>
                    </a:cubicBezTo>
                    <a:cubicBezTo>
                      <a:pt x="42" y="3"/>
                      <a:pt x="42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1"/>
                      <a:pt x="37" y="1"/>
                      <a:pt x="34" y="2"/>
                    </a:cubicBezTo>
                    <a:cubicBezTo>
                      <a:pt x="27" y="4"/>
                      <a:pt x="14" y="10"/>
                      <a:pt x="5" y="29"/>
                    </a:cubicBezTo>
                    <a:cubicBezTo>
                      <a:pt x="2" y="35"/>
                      <a:pt x="0" y="41"/>
                      <a:pt x="0" y="47"/>
                    </a:cubicBezTo>
                    <a:cubicBezTo>
                      <a:pt x="0" y="60"/>
                      <a:pt x="8" y="70"/>
                      <a:pt x="15" y="73"/>
                    </a:cubicBezTo>
                    <a:cubicBezTo>
                      <a:pt x="18" y="75"/>
                      <a:pt x="20" y="75"/>
                      <a:pt x="24" y="75"/>
                    </a:cubicBezTo>
                    <a:cubicBezTo>
                      <a:pt x="34" y="75"/>
                      <a:pt x="49" y="68"/>
                      <a:pt x="57" y="52"/>
                    </a:cubicBezTo>
                    <a:cubicBezTo>
                      <a:pt x="60" y="45"/>
                      <a:pt x="61" y="39"/>
                      <a:pt x="61" y="33"/>
                    </a:cubicBezTo>
                    <a:cubicBezTo>
                      <a:pt x="61" y="18"/>
                      <a:pt x="53" y="7"/>
                      <a:pt x="53" y="6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3" y="6"/>
                      <a:pt x="52" y="6"/>
                      <a:pt x="52" y="6"/>
                    </a:cubicBezTo>
                    <a:cubicBezTo>
                      <a:pt x="52" y="6"/>
                      <a:pt x="51" y="6"/>
                      <a:pt x="51" y="6"/>
                    </a:cubicBezTo>
                    <a:cubicBezTo>
                      <a:pt x="50" y="6"/>
                      <a:pt x="48" y="6"/>
                      <a:pt x="46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7" y="8"/>
                      <a:pt x="49" y="8"/>
                      <a:pt x="51" y="8"/>
                    </a:cubicBezTo>
                    <a:cubicBezTo>
                      <a:pt x="51" y="8"/>
                      <a:pt x="52" y="8"/>
                      <a:pt x="52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10"/>
                      <a:pt x="59" y="20"/>
                      <a:pt x="59" y="33"/>
                    </a:cubicBezTo>
                    <a:cubicBezTo>
                      <a:pt x="59" y="38"/>
                      <a:pt x="58" y="44"/>
                      <a:pt x="55" y="51"/>
                    </a:cubicBezTo>
                    <a:cubicBezTo>
                      <a:pt x="47" y="67"/>
                      <a:pt x="34" y="73"/>
                      <a:pt x="24" y="73"/>
                    </a:cubicBezTo>
                    <a:cubicBezTo>
                      <a:pt x="21" y="73"/>
                      <a:pt x="18" y="73"/>
                      <a:pt x="16" y="72"/>
                    </a:cubicBezTo>
                    <a:cubicBezTo>
                      <a:pt x="10" y="68"/>
                      <a:pt x="2" y="59"/>
                      <a:pt x="2" y="47"/>
                    </a:cubicBezTo>
                    <a:cubicBezTo>
                      <a:pt x="2" y="42"/>
                      <a:pt x="4" y="36"/>
                      <a:pt x="7" y="30"/>
                    </a:cubicBezTo>
                    <a:cubicBezTo>
                      <a:pt x="12" y="17"/>
                      <a:pt x="20" y="11"/>
                      <a:pt x="26" y="7"/>
                    </a:cubicBezTo>
                    <a:cubicBezTo>
                      <a:pt x="29" y="6"/>
                      <a:pt x="32" y="4"/>
                      <a:pt x="35" y="4"/>
                    </a:cubicBezTo>
                    <a:cubicBezTo>
                      <a:pt x="37" y="3"/>
                      <a:pt x="39" y="3"/>
                      <a:pt x="41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40" y="3"/>
                      <a:pt x="40" y="3"/>
                    </a:cubicBezTo>
                    <a:cubicBezTo>
                      <a:pt x="41" y="5"/>
                      <a:pt x="43" y="6"/>
                      <a:pt x="45" y="7"/>
                    </a:cubicBezTo>
                    <a:cubicBezTo>
                      <a:pt x="46" y="6"/>
                      <a:pt x="46" y="6"/>
                      <a:pt x="46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6" name="Freeform 394">
                <a:extLst>
                  <a:ext uri="{FF2B5EF4-FFF2-40B4-BE49-F238E27FC236}">
                    <a16:creationId xmlns:a16="http://schemas.microsoft.com/office/drawing/2014/main" id="{73F6F22F-B976-4157-BBAD-405EB9558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3514"/>
                <a:ext cx="24" cy="22"/>
              </a:xfrm>
              <a:custGeom>
                <a:avLst/>
                <a:gdLst>
                  <a:gd name="T0" fmla="*/ 45 w 14"/>
                  <a:gd name="T1" fmla="*/ 37 h 12"/>
                  <a:gd name="T2" fmla="*/ 45 w 14"/>
                  <a:gd name="T3" fmla="*/ 31 h 12"/>
                  <a:gd name="T4" fmla="*/ 21 w 14"/>
                  <a:gd name="T5" fmla="*/ 0 h 12"/>
                  <a:gd name="T6" fmla="*/ 15 w 14"/>
                  <a:gd name="T7" fmla="*/ 0 h 12"/>
                  <a:gd name="T8" fmla="*/ 15 w 14"/>
                  <a:gd name="T9" fmla="*/ 0 h 12"/>
                  <a:gd name="T10" fmla="*/ 9 w 14"/>
                  <a:gd name="T11" fmla="*/ 0 h 12"/>
                  <a:gd name="T12" fmla="*/ 9 w 14"/>
                  <a:gd name="T13" fmla="*/ 7 h 12"/>
                  <a:gd name="T14" fmla="*/ 0 w 14"/>
                  <a:gd name="T15" fmla="*/ 31 h 12"/>
                  <a:gd name="T16" fmla="*/ 0 w 14"/>
                  <a:gd name="T17" fmla="*/ 31 h 12"/>
                  <a:gd name="T18" fmla="*/ 0 w 14"/>
                  <a:gd name="T19" fmla="*/ 31 h 12"/>
                  <a:gd name="T20" fmla="*/ 21 w 14"/>
                  <a:gd name="T21" fmla="*/ 68 h 12"/>
                  <a:gd name="T22" fmla="*/ 41 w 14"/>
                  <a:gd name="T23" fmla="*/ 73 h 12"/>
                  <a:gd name="T24" fmla="*/ 62 w 14"/>
                  <a:gd name="T25" fmla="*/ 68 h 12"/>
                  <a:gd name="T26" fmla="*/ 62 w 14"/>
                  <a:gd name="T27" fmla="*/ 68 h 12"/>
                  <a:gd name="T28" fmla="*/ 70 w 14"/>
                  <a:gd name="T29" fmla="*/ 51 h 12"/>
                  <a:gd name="T30" fmla="*/ 70 w 14"/>
                  <a:gd name="T31" fmla="*/ 44 h 12"/>
                  <a:gd name="T32" fmla="*/ 70 w 14"/>
                  <a:gd name="T33" fmla="*/ 37 h 12"/>
                  <a:gd name="T34" fmla="*/ 70 w 14"/>
                  <a:gd name="T35" fmla="*/ 37 h 12"/>
                  <a:gd name="T36" fmla="*/ 65 w 14"/>
                  <a:gd name="T37" fmla="*/ 37 h 12"/>
                  <a:gd name="T38" fmla="*/ 45 w 14"/>
                  <a:gd name="T39" fmla="*/ 31 h 12"/>
                  <a:gd name="T40" fmla="*/ 45 w 14"/>
                  <a:gd name="T41" fmla="*/ 37 h 12"/>
                  <a:gd name="T42" fmla="*/ 41 w 14"/>
                  <a:gd name="T43" fmla="*/ 37 h 12"/>
                  <a:gd name="T44" fmla="*/ 65 w 14"/>
                  <a:gd name="T45" fmla="*/ 51 h 12"/>
                  <a:gd name="T46" fmla="*/ 65 w 14"/>
                  <a:gd name="T47" fmla="*/ 44 h 12"/>
                  <a:gd name="T48" fmla="*/ 65 w 14"/>
                  <a:gd name="T49" fmla="*/ 51 h 12"/>
                  <a:gd name="T50" fmla="*/ 65 w 14"/>
                  <a:gd name="T51" fmla="*/ 51 h 12"/>
                  <a:gd name="T52" fmla="*/ 65 w 14"/>
                  <a:gd name="T53" fmla="*/ 44 h 12"/>
                  <a:gd name="T54" fmla="*/ 65 w 14"/>
                  <a:gd name="T55" fmla="*/ 44 h 12"/>
                  <a:gd name="T56" fmla="*/ 50 w 14"/>
                  <a:gd name="T57" fmla="*/ 61 h 12"/>
                  <a:gd name="T58" fmla="*/ 57 w 14"/>
                  <a:gd name="T59" fmla="*/ 61 h 12"/>
                  <a:gd name="T60" fmla="*/ 57 w 14"/>
                  <a:gd name="T61" fmla="*/ 61 h 12"/>
                  <a:gd name="T62" fmla="*/ 57 w 14"/>
                  <a:gd name="T63" fmla="*/ 61 h 12"/>
                  <a:gd name="T64" fmla="*/ 41 w 14"/>
                  <a:gd name="T65" fmla="*/ 61 h 12"/>
                  <a:gd name="T66" fmla="*/ 26 w 14"/>
                  <a:gd name="T67" fmla="*/ 57 h 12"/>
                  <a:gd name="T68" fmla="*/ 15 w 14"/>
                  <a:gd name="T69" fmla="*/ 37 h 12"/>
                  <a:gd name="T70" fmla="*/ 9 w 14"/>
                  <a:gd name="T71" fmla="*/ 37 h 12"/>
                  <a:gd name="T72" fmla="*/ 9 w 14"/>
                  <a:gd name="T73" fmla="*/ 31 h 12"/>
                  <a:gd name="T74" fmla="*/ 9 w 14"/>
                  <a:gd name="T75" fmla="*/ 31 h 12"/>
                  <a:gd name="T76" fmla="*/ 5 w 14"/>
                  <a:gd name="T77" fmla="*/ 31 h 12"/>
                  <a:gd name="T78" fmla="*/ 9 w 14"/>
                  <a:gd name="T79" fmla="*/ 37 h 12"/>
                  <a:gd name="T80" fmla="*/ 9 w 14"/>
                  <a:gd name="T81" fmla="*/ 31 h 12"/>
                  <a:gd name="T82" fmla="*/ 5 w 14"/>
                  <a:gd name="T83" fmla="*/ 31 h 12"/>
                  <a:gd name="T84" fmla="*/ 9 w 14"/>
                  <a:gd name="T85" fmla="*/ 37 h 12"/>
                  <a:gd name="T86" fmla="*/ 5 w 14"/>
                  <a:gd name="T87" fmla="*/ 31 h 12"/>
                  <a:gd name="T88" fmla="*/ 9 w 14"/>
                  <a:gd name="T89" fmla="*/ 37 h 12"/>
                  <a:gd name="T90" fmla="*/ 15 w 14"/>
                  <a:gd name="T91" fmla="*/ 7 h 12"/>
                  <a:gd name="T92" fmla="*/ 9 w 14"/>
                  <a:gd name="T93" fmla="*/ 7 h 12"/>
                  <a:gd name="T94" fmla="*/ 9 w 14"/>
                  <a:gd name="T95" fmla="*/ 13 h 12"/>
                  <a:gd name="T96" fmla="*/ 9 w 14"/>
                  <a:gd name="T97" fmla="*/ 13 h 12"/>
                  <a:gd name="T98" fmla="*/ 15 w 14"/>
                  <a:gd name="T99" fmla="*/ 7 h 12"/>
                  <a:gd name="T100" fmla="*/ 9 w 14"/>
                  <a:gd name="T101" fmla="*/ 13 h 12"/>
                  <a:gd name="T102" fmla="*/ 41 w 14"/>
                  <a:gd name="T103" fmla="*/ 37 h 12"/>
                  <a:gd name="T104" fmla="*/ 45 w 14"/>
                  <a:gd name="T105" fmla="*/ 37 h 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" h="12">
                    <a:moveTo>
                      <a:pt x="9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9"/>
                      <a:pt x="4" y="11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10" y="12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0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7"/>
                      <a:pt x="11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0" y="10"/>
                      <a:pt x="8" y="10"/>
                    </a:cubicBezTo>
                    <a:cubicBezTo>
                      <a:pt x="8" y="10"/>
                      <a:pt x="6" y="10"/>
                      <a:pt x="5" y="9"/>
                    </a:cubicBezTo>
                    <a:cubicBezTo>
                      <a:pt x="4" y="8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4"/>
                      <a:pt x="6" y="5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7" name="Freeform 395">
                <a:extLst>
                  <a:ext uri="{FF2B5EF4-FFF2-40B4-BE49-F238E27FC236}">
                    <a16:creationId xmlns:a16="http://schemas.microsoft.com/office/drawing/2014/main" id="{93D71037-0844-44FF-AF95-868D318A8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308"/>
                <a:ext cx="254" cy="328"/>
              </a:xfrm>
              <a:custGeom>
                <a:avLst/>
                <a:gdLst>
                  <a:gd name="T0" fmla="*/ 0 w 147"/>
                  <a:gd name="T1" fmla="*/ 1107 h 178"/>
                  <a:gd name="T2" fmla="*/ 427 w 147"/>
                  <a:gd name="T3" fmla="*/ 934 h 178"/>
                  <a:gd name="T4" fmla="*/ 717 w 147"/>
                  <a:gd name="T5" fmla="*/ 855 h 178"/>
                  <a:gd name="T6" fmla="*/ 619 w 147"/>
                  <a:gd name="T7" fmla="*/ 20 h 178"/>
                  <a:gd name="T8" fmla="*/ 410 w 147"/>
                  <a:gd name="T9" fmla="*/ 44 h 178"/>
                  <a:gd name="T10" fmla="*/ 567 w 147"/>
                  <a:gd name="T11" fmla="*/ 238 h 178"/>
                  <a:gd name="T12" fmla="*/ 439 w 147"/>
                  <a:gd name="T13" fmla="*/ 818 h 178"/>
                  <a:gd name="T14" fmla="*/ 0 w 147"/>
                  <a:gd name="T15" fmla="*/ 1107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7" h="178">
                    <a:moveTo>
                      <a:pt x="0" y="177"/>
                    </a:moveTo>
                    <a:cubicBezTo>
                      <a:pt x="10" y="178"/>
                      <a:pt x="59" y="155"/>
                      <a:pt x="83" y="149"/>
                    </a:cubicBezTo>
                    <a:cubicBezTo>
                      <a:pt x="108" y="143"/>
                      <a:pt x="132" y="144"/>
                      <a:pt x="139" y="137"/>
                    </a:cubicBezTo>
                    <a:cubicBezTo>
                      <a:pt x="147" y="129"/>
                      <a:pt x="129" y="6"/>
                      <a:pt x="120" y="3"/>
                    </a:cubicBezTo>
                    <a:cubicBezTo>
                      <a:pt x="111" y="0"/>
                      <a:pt x="89" y="3"/>
                      <a:pt x="79" y="7"/>
                    </a:cubicBezTo>
                    <a:cubicBezTo>
                      <a:pt x="95" y="5"/>
                      <a:pt x="106" y="16"/>
                      <a:pt x="110" y="38"/>
                    </a:cubicBezTo>
                    <a:cubicBezTo>
                      <a:pt x="114" y="61"/>
                      <a:pt x="118" y="119"/>
                      <a:pt x="85" y="131"/>
                    </a:cubicBezTo>
                    <a:cubicBezTo>
                      <a:pt x="51" y="144"/>
                      <a:pt x="9" y="172"/>
                      <a:pt x="0" y="177"/>
                    </a:cubicBezTo>
                    <a:close/>
                  </a:path>
                </a:pathLst>
              </a:custGeom>
              <a:solidFill>
                <a:srgbClr val="074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8" name="Oval 396">
                <a:extLst>
                  <a:ext uri="{FF2B5EF4-FFF2-40B4-BE49-F238E27FC236}">
                    <a16:creationId xmlns:a16="http://schemas.microsoft.com/office/drawing/2014/main" id="{0A9B69A7-E11A-47EB-A5CC-1229390B5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2431"/>
                <a:ext cx="96" cy="103"/>
              </a:xfrm>
              <a:prstGeom prst="ellipse">
                <a:avLst/>
              </a:prstGeom>
              <a:solidFill>
                <a:srgbClr val="074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129" name="Freeform 397">
                <a:extLst>
                  <a:ext uri="{FF2B5EF4-FFF2-40B4-BE49-F238E27FC236}">
                    <a16:creationId xmlns:a16="http://schemas.microsoft.com/office/drawing/2014/main" id="{0DDE461A-9152-4482-B497-0573B6DF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334"/>
                <a:ext cx="158" cy="285"/>
              </a:xfrm>
              <a:custGeom>
                <a:avLst/>
                <a:gdLst>
                  <a:gd name="T0" fmla="*/ 465 w 92"/>
                  <a:gd name="T1" fmla="*/ 0 h 155"/>
                  <a:gd name="T2" fmla="*/ 57 w 92"/>
                  <a:gd name="T3" fmla="*/ 136 h 155"/>
                  <a:gd name="T4" fmla="*/ 26 w 92"/>
                  <a:gd name="T5" fmla="*/ 423 h 155"/>
                  <a:gd name="T6" fmla="*/ 127 w 92"/>
                  <a:gd name="T7" fmla="*/ 963 h 155"/>
                  <a:gd name="T8" fmla="*/ 70 w 92"/>
                  <a:gd name="T9" fmla="*/ 335 h 155"/>
                  <a:gd name="T10" fmla="*/ 213 w 92"/>
                  <a:gd name="T11" fmla="*/ 125 h 155"/>
                  <a:gd name="T12" fmla="*/ 465 w 92"/>
                  <a:gd name="T13" fmla="*/ 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155">
                    <a:moveTo>
                      <a:pt x="92" y="0"/>
                    </a:moveTo>
                    <a:cubicBezTo>
                      <a:pt x="72" y="8"/>
                      <a:pt x="21" y="14"/>
                      <a:pt x="11" y="22"/>
                    </a:cubicBezTo>
                    <a:cubicBezTo>
                      <a:pt x="1" y="29"/>
                      <a:pt x="0" y="42"/>
                      <a:pt x="5" y="68"/>
                    </a:cubicBezTo>
                    <a:cubicBezTo>
                      <a:pt x="10" y="94"/>
                      <a:pt x="16" y="140"/>
                      <a:pt x="25" y="155"/>
                    </a:cubicBezTo>
                    <a:cubicBezTo>
                      <a:pt x="19" y="130"/>
                      <a:pt x="12" y="75"/>
                      <a:pt x="14" y="54"/>
                    </a:cubicBezTo>
                    <a:cubicBezTo>
                      <a:pt x="16" y="34"/>
                      <a:pt x="28" y="24"/>
                      <a:pt x="42" y="20"/>
                    </a:cubicBezTo>
                    <a:cubicBezTo>
                      <a:pt x="56" y="16"/>
                      <a:pt x="86" y="3"/>
                      <a:pt x="92" y="0"/>
                    </a:cubicBezTo>
                    <a:close/>
                  </a:path>
                </a:pathLst>
              </a:custGeom>
              <a:solidFill>
                <a:srgbClr val="688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0" name="Freeform 398">
                <a:extLst>
                  <a:ext uri="{FF2B5EF4-FFF2-40B4-BE49-F238E27FC236}">
                    <a16:creationId xmlns:a16="http://schemas.microsoft.com/office/drawing/2014/main" id="{F7CF3BD6-9FDF-443B-82A2-0070C9C49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348"/>
                <a:ext cx="110" cy="162"/>
              </a:xfrm>
              <a:custGeom>
                <a:avLst/>
                <a:gdLst>
                  <a:gd name="T0" fmla="*/ 50 w 64"/>
                  <a:gd name="T1" fmla="*/ 549 h 88"/>
                  <a:gd name="T2" fmla="*/ 26 w 64"/>
                  <a:gd name="T3" fmla="*/ 374 h 88"/>
                  <a:gd name="T4" fmla="*/ 57 w 64"/>
                  <a:gd name="T5" fmla="*/ 88 h 88"/>
                  <a:gd name="T6" fmla="*/ 325 w 64"/>
                  <a:gd name="T7" fmla="*/ 0 h 88"/>
                  <a:gd name="T8" fmla="*/ 153 w 64"/>
                  <a:gd name="T9" fmla="*/ 61 h 88"/>
                  <a:gd name="T10" fmla="*/ 36 w 64"/>
                  <a:gd name="T11" fmla="*/ 217 h 88"/>
                  <a:gd name="T12" fmla="*/ 50 w 64"/>
                  <a:gd name="T13" fmla="*/ 549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88">
                    <a:moveTo>
                      <a:pt x="10" y="88"/>
                    </a:moveTo>
                    <a:cubicBezTo>
                      <a:pt x="8" y="78"/>
                      <a:pt x="6" y="68"/>
                      <a:pt x="5" y="60"/>
                    </a:cubicBezTo>
                    <a:cubicBezTo>
                      <a:pt x="0" y="34"/>
                      <a:pt x="1" y="21"/>
                      <a:pt x="11" y="14"/>
                    </a:cubicBezTo>
                    <a:cubicBezTo>
                      <a:pt x="18" y="9"/>
                      <a:pt x="42" y="5"/>
                      <a:pt x="64" y="0"/>
                    </a:cubicBezTo>
                    <a:cubicBezTo>
                      <a:pt x="57" y="2"/>
                      <a:pt x="42" y="5"/>
                      <a:pt x="30" y="10"/>
                    </a:cubicBezTo>
                    <a:cubicBezTo>
                      <a:pt x="17" y="14"/>
                      <a:pt x="8" y="15"/>
                      <a:pt x="7" y="35"/>
                    </a:cubicBezTo>
                    <a:cubicBezTo>
                      <a:pt x="6" y="56"/>
                      <a:pt x="8" y="80"/>
                      <a:pt x="10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1" name="Freeform 399">
                <a:extLst>
                  <a:ext uri="{FF2B5EF4-FFF2-40B4-BE49-F238E27FC236}">
                    <a16:creationId xmlns:a16="http://schemas.microsoft.com/office/drawing/2014/main" id="{59E86E86-CDE8-4671-9BD4-BF7071FA6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2415"/>
                <a:ext cx="50" cy="90"/>
              </a:xfrm>
              <a:custGeom>
                <a:avLst/>
                <a:gdLst>
                  <a:gd name="T0" fmla="*/ 16 w 29"/>
                  <a:gd name="T1" fmla="*/ 178 h 49"/>
                  <a:gd name="T2" fmla="*/ 148 w 29"/>
                  <a:gd name="T3" fmla="*/ 0 h 49"/>
                  <a:gd name="T4" fmla="*/ 143 w 29"/>
                  <a:gd name="T5" fmla="*/ 0 h 49"/>
                  <a:gd name="T6" fmla="*/ 0 w 29"/>
                  <a:gd name="T7" fmla="*/ 169 h 49"/>
                  <a:gd name="T8" fmla="*/ 57 w 29"/>
                  <a:gd name="T9" fmla="*/ 303 h 49"/>
                  <a:gd name="T10" fmla="*/ 16 w 29"/>
                  <a:gd name="T11" fmla="*/ 178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9">
                    <a:moveTo>
                      <a:pt x="3" y="29"/>
                    </a:moveTo>
                    <a:cubicBezTo>
                      <a:pt x="3" y="14"/>
                      <a:pt x="15" y="2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3" y="0"/>
                      <a:pt x="0" y="12"/>
                      <a:pt x="0" y="27"/>
                    </a:cubicBezTo>
                    <a:cubicBezTo>
                      <a:pt x="0" y="36"/>
                      <a:pt x="5" y="44"/>
                      <a:pt x="11" y="49"/>
                    </a:cubicBezTo>
                    <a:cubicBezTo>
                      <a:pt x="6" y="44"/>
                      <a:pt x="3" y="37"/>
                      <a:pt x="3" y="29"/>
                    </a:cubicBezTo>
                    <a:close/>
                  </a:path>
                </a:pathLst>
              </a:custGeom>
              <a:solidFill>
                <a:srgbClr val="688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2" name="Freeform 400">
                <a:extLst>
                  <a:ext uri="{FF2B5EF4-FFF2-40B4-BE49-F238E27FC236}">
                    <a16:creationId xmlns:a16="http://schemas.microsoft.com/office/drawing/2014/main" id="{4FC70A79-1D5A-4231-8DA4-F1E079543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859"/>
                <a:ext cx="138" cy="173"/>
              </a:xfrm>
              <a:custGeom>
                <a:avLst/>
                <a:gdLst>
                  <a:gd name="T0" fmla="*/ 29 w 80"/>
                  <a:gd name="T1" fmla="*/ 177 h 94"/>
                  <a:gd name="T2" fmla="*/ 9 w 80"/>
                  <a:gd name="T3" fmla="*/ 206 h 94"/>
                  <a:gd name="T4" fmla="*/ 28 w 80"/>
                  <a:gd name="T5" fmla="*/ 499 h 94"/>
                  <a:gd name="T6" fmla="*/ 361 w 80"/>
                  <a:gd name="T7" fmla="*/ 416 h 94"/>
                  <a:gd name="T8" fmla="*/ 345 w 80"/>
                  <a:gd name="T9" fmla="*/ 37 h 94"/>
                  <a:gd name="T10" fmla="*/ 29 w 80"/>
                  <a:gd name="T11" fmla="*/ 177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94">
                    <a:moveTo>
                      <a:pt x="6" y="28"/>
                    </a:moveTo>
                    <a:cubicBezTo>
                      <a:pt x="5" y="28"/>
                      <a:pt x="2" y="30"/>
                      <a:pt x="2" y="33"/>
                    </a:cubicBezTo>
                    <a:cubicBezTo>
                      <a:pt x="1" y="46"/>
                      <a:pt x="0" y="67"/>
                      <a:pt x="5" y="80"/>
                    </a:cubicBezTo>
                    <a:cubicBezTo>
                      <a:pt x="11" y="94"/>
                      <a:pt x="60" y="81"/>
                      <a:pt x="70" y="67"/>
                    </a:cubicBezTo>
                    <a:cubicBezTo>
                      <a:pt x="80" y="53"/>
                      <a:pt x="73" y="0"/>
                      <a:pt x="67" y="6"/>
                    </a:cubicBezTo>
                    <a:cubicBezTo>
                      <a:pt x="50" y="20"/>
                      <a:pt x="27" y="24"/>
                      <a:pt x="6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3" name="Freeform 401">
                <a:extLst>
                  <a:ext uri="{FF2B5EF4-FFF2-40B4-BE49-F238E27FC236}">
                    <a16:creationId xmlns:a16="http://schemas.microsoft.com/office/drawing/2014/main" id="{6E5F9ADD-6651-4957-8561-CDA927C9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866"/>
                <a:ext cx="131" cy="153"/>
              </a:xfrm>
              <a:custGeom>
                <a:avLst/>
                <a:gdLst>
                  <a:gd name="T0" fmla="*/ 29 w 76"/>
                  <a:gd name="T1" fmla="*/ 149 h 83"/>
                  <a:gd name="T2" fmla="*/ 29 w 76"/>
                  <a:gd name="T3" fmla="*/ 142 h 83"/>
                  <a:gd name="T4" fmla="*/ 16 w 76"/>
                  <a:gd name="T5" fmla="*/ 149 h 83"/>
                  <a:gd name="T6" fmla="*/ 5 w 76"/>
                  <a:gd name="T7" fmla="*/ 181 h 83"/>
                  <a:gd name="T8" fmla="*/ 9 w 76"/>
                  <a:gd name="T9" fmla="*/ 181 h 83"/>
                  <a:gd name="T10" fmla="*/ 5 w 76"/>
                  <a:gd name="T11" fmla="*/ 181 h 83"/>
                  <a:gd name="T12" fmla="*/ 0 w 76"/>
                  <a:gd name="T13" fmla="*/ 306 h 83"/>
                  <a:gd name="T14" fmla="*/ 21 w 76"/>
                  <a:gd name="T15" fmla="*/ 476 h 83"/>
                  <a:gd name="T16" fmla="*/ 50 w 76"/>
                  <a:gd name="T17" fmla="*/ 512 h 83"/>
                  <a:gd name="T18" fmla="*/ 102 w 76"/>
                  <a:gd name="T19" fmla="*/ 520 h 83"/>
                  <a:gd name="T20" fmla="*/ 250 w 76"/>
                  <a:gd name="T21" fmla="*/ 483 h 83"/>
                  <a:gd name="T22" fmla="*/ 362 w 76"/>
                  <a:gd name="T23" fmla="*/ 402 h 83"/>
                  <a:gd name="T24" fmla="*/ 390 w 76"/>
                  <a:gd name="T25" fmla="*/ 225 h 83"/>
                  <a:gd name="T26" fmla="*/ 381 w 76"/>
                  <a:gd name="T27" fmla="*/ 76 h 83"/>
                  <a:gd name="T28" fmla="*/ 362 w 76"/>
                  <a:gd name="T29" fmla="*/ 24 h 83"/>
                  <a:gd name="T30" fmla="*/ 360 w 76"/>
                  <a:gd name="T31" fmla="*/ 7 h 83"/>
                  <a:gd name="T32" fmla="*/ 348 w 76"/>
                  <a:gd name="T33" fmla="*/ 0 h 83"/>
                  <a:gd name="T34" fmla="*/ 340 w 76"/>
                  <a:gd name="T35" fmla="*/ 7 h 83"/>
                  <a:gd name="T36" fmla="*/ 29 w 76"/>
                  <a:gd name="T37" fmla="*/ 142 h 83"/>
                  <a:gd name="T38" fmla="*/ 29 w 76"/>
                  <a:gd name="T39" fmla="*/ 149 h 83"/>
                  <a:gd name="T40" fmla="*/ 36 w 76"/>
                  <a:gd name="T41" fmla="*/ 157 h 83"/>
                  <a:gd name="T42" fmla="*/ 341 w 76"/>
                  <a:gd name="T43" fmla="*/ 13 h 83"/>
                  <a:gd name="T44" fmla="*/ 348 w 76"/>
                  <a:gd name="T45" fmla="*/ 13 h 83"/>
                  <a:gd name="T46" fmla="*/ 348 w 76"/>
                  <a:gd name="T47" fmla="*/ 20 h 83"/>
                  <a:gd name="T48" fmla="*/ 360 w 76"/>
                  <a:gd name="T49" fmla="*/ 44 h 83"/>
                  <a:gd name="T50" fmla="*/ 381 w 76"/>
                  <a:gd name="T51" fmla="*/ 225 h 83"/>
                  <a:gd name="T52" fmla="*/ 353 w 76"/>
                  <a:gd name="T53" fmla="*/ 394 h 83"/>
                  <a:gd name="T54" fmla="*/ 246 w 76"/>
                  <a:gd name="T55" fmla="*/ 468 h 83"/>
                  <a:gd name="T56" fmla="*/ 102 w 76"/>
                  <a:gd name="T57" fmla="*/ 507 h 83"/>
                  <a:gd name="T58" fmla="*/ 57 w 76"/>
                  <a:gd name="T59" fmla="*/ 500 h 83"/>
                  <a:gd name="T60" fmla="*/ 29 w 76"/>
                  <a:gd name="T61" fmla="*/ 476 h 83"/>
                  <a:gd name="T62" fmla="*/ 9 w 76"/>
                  <a:gd name="T63" fmla="*/ 306 h 83"/>
                  <a:gd name="T64" fmla="*/ 16 w 76"/>
                  <a:gd name="T65" fmla="*/ 181 h 83"/>
                  <a:gd name="T66" fmla="*/ 16 w 76"/>
                  <a:gd name="T67" fmla="*/ 181 h 83"/>
                  <a:gd name="T68" fmla="*/ 16 w 76"/>
                  <a:gd name="T69" fmla="*/ 181 h 83"/>
                  <a:gd name="T70" fmla="*/ 28 w 76"/>
                  <a:gd name="T71" fmla="*/ 162 h 83"/>
                  <a:gd name="T72" fmla="*/ 36 w 76"/>
                  <a:gd name="T73" fmla="*/ 157 h 83"/>
                  <a:gd name="T74" fmla="*/ 29 w 76"/>
                  <a:gd name="T75" fmla="*/ 149 h 8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" h="83">
                    <a:moveTo>
                      <a:pt x="6" y="24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4" y="23"/>
                      <a:pt x="3" y="24"/>
                    </a:cubicBezTo>
                    <a:cubicBezTo>
                      <a:pt x="2" y="26"/>
                      <a:pt x="1" y="27"/>
                      <a:pt x="1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5"/>
                      <a:pt x="0" y="41"/>
                      <a:pt x="0" y="49"/>
                    </a:cubicBezTo>
                    <a:cubicBezTo>
                      <a:pt x="0" y="58"/>
                      <a:pt x="1" y="69"/>
                      <a:pt x="4" y="76"/>
                    </a:cubicBezTo>
                    <a:cubicBezTo>
                      <a:pt x="6" y="79"/>
                      <a:pt x="8" y="80"/>
                      <a:pt x="10" y="82"/>
                    </a:cubicBezTo>
                    <a:cubicBezTo>
                      <a:pt x="13" y="83"/>
                      <a:pt x="17" y="83"/>
                      <a:pt x="20" y="83"/>
                    </a:cubicBezTo>
                    <a:cubicBezTo>
                      <a:pt x="29" y="83"/>
                      <a:pt x="40" y="81"/>
                      <a:pt x="49" y="77"/>
                    </a:cubicBezTo>
                    <a:cubicBezTo>
                      <a:pt x="59" y="74"/>
                      <a:pt x="67" y="69"/>
                      <a:pt x="71" y="64"/>
                    </a:cubicBezTo>
                    <a:cubicBezTo>
                      <a:pt x="74" y="58"/>
                      <a:pt x="76" y="47"/>
                      <a:pt x="76" y="36"/>
                    </a:cubicBezTo>
                    <a:cubicBezTo>
                      <a:pt x="76" y="27"/>
                      <a:pt x="75" y="19"/>
                      <a:pt x="74" y="12"/>
                    </a:cubicBezTo>
                    <a:cubicBezTo>
                      <a:pt x="73" y="9"/>
                      <a:pt x="72" y="6"/>
                      <a:pt x="71" y="4"/>
                    </a:cubicBezTo>
                    <a:cubicBezTo>
                      <a:pt x="71" y="3"/>
                      <a:pt x="70" y="2"/>
                      <a:pt x="70" y="1"/>
                    </a:cubicBezTo>
                    <a:cubicBezTo>
                      <a:pt x="69" y="1"/>
                      <a:pt x="69" y="0"/>
                      <a:pt x="68" y="0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50" y="15"/>
                      <a:pt x="27" y="19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27" y="21"/>
                      <a:pt x="50" y="17"/>
                      <a:pt x="67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3"/>
                    </a:cubicBezTo>
                    <a:cubicBezTo>
                      <a:pt x="69" y="3"/>
                      <a:pt x="70" y="5"/>
                      <a:pt x="70" y="7"/>
                    </a:cubicBezTo>
                    <a:cubicBezTo>
                      <a:pt x="72" y="13"/>
                      <a:pt x="74" y="25"/>
                      <a:pt x="74" y="36"/>
                    </a:cubicBezTo>
                    <a:cubicBezTo>
                      <a:pt x="74" y="47"/>
                      <a:pt x="72" y="58"/>
                      <a:pt x="69" y="63"/>
                    </a:cubicBezTo>
                    <a:cubicBezTo>
                      <a:pt x="66" y="67"/>
                      <a:pt x="58" y="72"/>
                      <a:pt x="48" y="75"/>
                    </a:cubicBezTo>
                    <a:cubicBezTo>
                      <a:pt x="39" y="79"/>
                      <a:pt x="29" y="81"/>
                      <a:pt x="20" y="81"/>
                    </a:cubicBezTo>
                    <a:cubicBezTo>
                      <a:pt x="17" y="81"/>
                      <a:pt x="14" y="81"/>
                      <a:pt x="11" y="80"/>
                    </a:cubicBezTo>
                    <a:cubicBezTo>
                      <a:pt x="9" y="79"/>
                      <a:pt x="7" y="77"/>
                      <a:pt x="6" y="76"/>
                    </a:cubicBezTo>
                    <a:cubicBezTo>
                      <a:pt x="3" y="68"/>
                      <a:pt x="2" y="58"/>
                      <a:pt x="2" y="49"/>
                    </a:cubicBezTo>
                    <a:cubicBezTo>
                      <a:pt x="2" y="42"/>
                      <a:pt x="3" y="35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8"/>
                      <a:pt x="4" y="27"/>
                      <a:pt x="5" y="26"/>
                    </a:cubicBezTo>
                    <a:cubicBezTo>
                      <a:pt x="5" y="25"/>
                      <a:pt x="6" y="25"/>
                      <a:pt x="7" y="25"/>
                    </a:cubicBezTo>
                    <a:cubicBezTo>
                      <a:pt x="6" y="24"/>
                      <a:pt x="6" y="24"/>
                      <a:pt x="6" y="2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4" name="Freeform 402">
                <a:extLst>
                  <a:ext uri="{FF2B5EF4-FFF2-40B4-BE49-F238E27FC236}">
                    <a16:creationId xmlns:a16="http://schemas.microsoft.com/office/drawing/2014/main" id="{7BF44603-3912-4DD1-88C2-20FF2DD9D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888"/>
                <a:ext cx="90" cy="85"/>
              </a:xfrm>
              <a:custGeom>
                <a:avLst/>
                <a:gdLst>
                  <a:gd name="T0" fmla="*/ 0 w 52"/>
                  <a:gd name="T1" fmla="*/ 290 h 46"/>
                  <a:gd name="T2" fmla="*/ 16 w 52"/>
                  <a:gd name="T3" fmla="*/ 102 h 46"/>
                  <a:gd name="T4" fmla="*/ 270 w 52"/>
                  <a:gd name="T5" fmla="*/ 0 h 46"/>
                  <a:gd name="T6" fmla="*/ 48 w 52"/>
                  <a:gd name="T7" fmla="*/ 133 h 46"/>
                  <a:gd name="T8" fmla="*/ 0 w 52"/>
                  <a:gd name="T9" fmla="*/ 29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6">
                    <a:moveTo>
                      <a:pt x="0" y="46"/>
                    </a:moveTo>
                    <a:cubicBezTo>
                      <a:pt x="0" y="35"/>
                      <a:pt x="0" y="19"/>
                      <a:pt x="3" y="16"/>
                    </a:cubicBezTo>
                    <a:cubicBezTo>
                      <a:pt x="6" y="14"/>
                      <a:pt x="31" y="14"/>
                      <a:pt x="52" y="0"/>
                    </a:cubicBezTo>
                    <a:cubicBezTo>
                      <a:pt x="45" y="7"/>
                      <a:pt x="13" y="20"/>
                      <a:pt x="9" y="21"/>
                    </a:cubicBezTo>
                    <a:cubicBezTo>
                      <a:pt x="5" y="23"/>
                      <a:pt x="0" y="40"/>
                      <a:pt x="0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5" name="Freeform 403">
                <a:extLst>
                  <a:ext uri="{FF2B5EF4-FFF2-40B4-BE49-F238E27FC236}">
                    <a16:creationId xmlns:a16="http://schemas.microsoft.com/office/drawing/2014/main" id="{0D6C4552-7BB3-4D55-B0DE-5988182B5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264"/>
                <a:ext cx="262" cy="46"/>
              </a:xfrm>
              <a:custGeom>
                <a:avLst/>
                <a:gdLst>
                  <a:gd name="T0" fmla="*/ 0 w 152"/>
                  <a:gd name="T1" fmla="*/ 156 h 25"/>
                  <a:gd name="T2" fmla="*/ 779 w 152"/>
                  <a:gd name="T3" fmla="*/ 13 h 25"/>
                  <a:gd name="T4" fmla="*/ 772 w 152"/>
                  <a:gd name="T5" fmla="*/ 0 h 25"/>
                  <a:gd name="T6" fmla="*/ 0 w 152"/>
                  <a:gd name="T7" fmla="*/ 142 h 25"/>
                  <a:gd name="T8" fmla="*/ 0 w 152"/>
                  <a:gd name="T9" fmla="*/ 15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25">
                    <a:moveTo>
                      <a:pt x="0" y="25"/>
                    </a:moveTo>
                    <a:cubicBezTo>
                      <a:pt x="59" y="21"/>
                      <a:pt x="106" y="9"/>
                      <a:pt x="152" y="2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06" y="7"/>
                      <a:pt x="59" y="19"/>
                      <a:pt x="0" y="23"/>
                    </a:cubicBezTo>
                    <a:cubicBezTo>
                      <a:pt x="0" y="25"/>
                      <a:pt x="0" y="25"/>
                      <a:pt x="0" y="25"/>
                    </a:cubicBezTo>
                  </a:path>
                </a:pathLst>
              </a:custGeom>
              <a:solidFill>
                <a:srgbClr val="333333"/>
              </a:solidFill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6" name="Freeform 404">
                <a:extLst>
                  <a:ext uri="{FF2B5EF4-FFF2-40B4-BE49-F238E27FC236}">
                    <a16:creationId xmlns:a16="http://schemas.microsoft.com/office/drawing/2014/main" id="{82810F97-DA09-4492-92D4-A039DC15A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2306"/>
                <a:ext cx="35" cy="6"/>
              </a:xfrm>
              <a:custGeom>
                <a:avLst/>
                <a:gdLst>
                  <a:gd name="T0" fmla="*/ 0 w 20"/>
                  <a:gd name="T1" fmla="*/ 24 h 3"/>
                  <a:gd name="T2" fmla="*/ 107 w 20"/>
                  <a:gd name="T3" fmla="*/ 16 h 3"/>
                  <a:gd name="T4" fmla="*/ 107 w 20"/>
                  <a:gd name="T5" fmla="*/ 0 h 3"/>
                  <a:gd name="T6" fmla="*/ 0 w 20"/>
                  <a:gd name="T7" fmla="*/ 8 h 3"/>
                  <a:gd name="T8" fmla="*/ 0 w 20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">
                    <a:moveTo>
                      <a:pt x="0" y="3"/>
                    </a:moveTo>
                    <a:cubicBezTo>
                      <a:pt x="7" y="3"/>
                      <a:pt x="13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3" y="1"/>
                      <a:pt x="7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7" name="Freeform 405">
                <a:extLst>
                  <a:ext uri="{FF2B5EF4-FFF2-40B4-BE49-F238E27FC236}">
                    <a16:creationId xmlns:a16="http://schemas.microsoft.com/office/drawing/2014/main" id="{1EF0D35B-0304-4A79-8538-5A62D18E27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0" y="2269"/>
                <a:ext cx="275" cy="43"/>
              </a:xfrm>
              <a:custGeom>
                <a:avLst/>
                <a:gdLst>
                  <a:gd name="T0" fmla="*/ 659 w 159"/>
                  <a:gd name="T1" fmla="*/ 144 h 23"/>
                  <a:gd name="T2" fmla="*/ 823 w 159"/>
                  <a:gd name="T3" fmla="*/ 150 h 23"/>
                  <a:gd name="T4" fmla="*/ 823 w 159"/>
                  <a:gd name="T5" fmla="*/ 136 h 23"/>
                  <a:gd name="T6" fmla="*/ 659 w 159"/>
                  <a:gd name="T7" fmla="*/ 129 h 23"/>
                  <a:gd name="T8" fmla="*/ 659 w 159"/>
                  <a:gd name="T9" fmla="*/ 144 h 23"/>
                  <a:gd name="T10" fmla="*/ 327 w 159"/>
                  <a:gd name="T11" fmla="*/ 97 h 23"/>
                  <a:gd name="T12" fmla="*/ 491 w 159"/>
                  <a:gd name="T13" fmla="*/ 125 h 23"/>
                  <a:gd name="T14" fmla="*/ 491 w 159"/>
                  <a:gd name="T15" fmla="*/ 112 h 23"/>
                  <a:gd name="T16" fmla="*/ 332 w 159"/>
                  <a:gd name="T17" fmla="*/ 84 h 23"/>
                  <a:gd name="T18" fmla="*/ 327 w 159"/>
                  <a:gd name="T19" fmla="*/ 97 h 23"/>
                  <a:gd name="T20" fmla="*/ 0 w 159"/>
                  <a:gd name="T21" fmla="*/ 13 h 23"/>
                  <a:gd name="T22" fmla="*/ 99 w 159"/>
                  <a:gd name="T23" fmla="*/ 39 h 23"/>
                  <a:gd name="T24" fmla="*/ 164 w 159"/>
                  <a:gd name="T25" fmla="*/ 60 h 23"/>
                  <a:gd name="T26" fmla="*/ 164 w 159"/>
                  <a:gd name="T27" fmla="*/ 45 h 23"/>
                  <a:gd name="T28" fmla="*/ 99 w 159"/>
                  <a:gd name="T29" fmla="*/ 24 h 23"/>
                  <a:gd name="T30" fmla="*/ 5 w 159"/>
                  <a:gd name="T31" fmla="*/ 0 h 23"/>
                  <a:gd name="T32" fmla="*/ 0 w 159"/>
                  <a:gd name="T33" fmla="*/ 13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9" h="23">
                    <a:moveTo>
                      <a:pt x="127" y="22"/>
                    </a:moveTo>
                    <a:cubicBezTo>
                      <a:pt x="138" y="23"/>
                      <a:pt x="149" y="23"/>
                      <a:pt x="159" y="23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49" y="21"/>
                      <a:pt x="138" y="21"/>
                      <a:pt x="127" y="20"/>
                    </a:cubicBezTo>
                    <a:cubicBezTo>
                      <a:pt x="127" y="22"/>
                      <a:pt x="127" y="22"/>
                      <a:pt x="127" y="22"/>
                    </a:cubicBezTo>
                    <a:moveTo>
                      <a:pt x="63" y="15"/>
                    </a:moveTo>
                    <a:cubicBezTo>
                      <a:pt x="74" y="17"/>
                      <a:pt x="85" y="18"/>
                      <a:pt x="95" y="19"/>
                    </a:cubicBezTo>
                    <a:cubicBezTo>
                      <a:pt x="95" y="17"/>
                      <a:pt x="95" y="17"/>
                      <a:pt x="95" y="17"/>
                    </a:cubicBezTo>
                    <a:cubicBezTo>
                      <a:pt x="85" y="16"/>
                      <a:pt x="74" y="15"/>
                      <a:pt x="64" y="13"/>
                    </a:cubicBezTo>
                    <a:cubicBezTo>
                      <a:pt x="63" y="15"/>
                      <a:pt x="63" y="15"/>
                      <a:pt x="63" y="15"/>
                    </a:cubicBezTo>
                    <a:moveTo>
                      <a:pt x="0" y="2"/>
                    </a:moveTo>
                    <a:cubicBezTo>
                      <a:pt x="7" y="4"/>
                      <a:pt x="13" y="5"/>
                      <a:pt x="19" y="6"/>
                    </a:cubicBezTo>
                    <a:cubicBezTo>
                      <a:pt x="23" y="7"/>
                      <a:pt x="27" y="8"/>
                      <a:pt x="32" y="9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8" y="6"/>
                      <a:pt x="24" y="5"/>
                      <a:pt x="19" y="4"/>
                    </a:cubicBezTo>
                    <a:cubicBezTo>
                      <a:pt x="13" y="3"/>
                      <a:pt x="7" y="2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21" name="Freeform 406">
              <a:extLst>
                <a:ext uri="{FF2B5EF4-FFF2-40B4-BE49-F238E27FC236}">
                  <a16:creationId xmlns:a16="http://schemas.microsoft.com/office/drawing/2014/main" id="{1443EB12-7129-4C44-AC9A-905E06CC6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947"/>
              <a:ext cx="323" cy="315"/>
            </a:xfrm>
            <a:custGeom>
              <a:avLst/>
              <a:gdLst>
                <a:gd name="T0" fmla="*/ 0 w 187"/>
                <a:gd name="T1" fmla="*/ 7 h 171"/>
                <a:gd name="T2" fmla="*/ 964 w 187"/>
                <a:gd name="T3" fmla="*/ 1068 h 171"/>
                <a:gd name="T4" fmla="*/ 964 w 187"/>
                <a:gd name="T5" fmla="*/ 1056 h 171"/>
                <a:gd name="T6" fmla="*/ 9 w 187"/>
                <a:gd name="T7" fmla="*/ 0 h 171"/>
                <a:gd name="T8" fmla="*/ 0 w 187"/>
                <a:gd name="T9" fmla="*/ 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171">
                  <a:moveTo>
                    <a:pt x="0" y="1"/>
                  </a:moveTo>
                  <a:cubicBezTo>
                    <a:pt x="35" y="113"/>
                    <a:pt x="115" y="151"/>
                    <a:pt x="187" y="171"/>
                  </a:cubicBezTo>
                  <a:cubicBezTo>
                    <a:pt x="187" y="169"/>
                    <a:pt x="187" y="169"/>
                    <a:pt x="187" y="169"/>
                  </a:cubicBezTo>
                  <a:cubicBezTo>
                    <a:pt x="115" y="149"/>
                    <a:pt x="37" y="112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333333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407">
              <a:extLst>
                <a:ext uri="{FF2B5EF4-FFF2-40B4-BE49-F238E27FC236}">
                  <a16:creationId xmlns:a16="http://schemas.microsoft.com/office/drawing/2014/main" id="{10AA1E2C-3EBC-401E-AE41-BEA1C175B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301"/>
              <a:ext cx="335" cy="349"/>
            </a:xfrm>
            <a:custGeom>
              <a:avLst/>
              <a:gdLst>
                <a:gd name="T0" fmla="*/ 9 w 194"/>
                <a:gd name="T1" fmla="*/ 298 h 190"/>
                <a:gd name="T2" fmla="*/ 5 w 194"/>
                <a:gd name="T3" fmla="*/ 298 h 190"/>
                <a:gd name="T4" fmla="*/ 0 w 194"/>
                <a:gd name="T5" fmla="*/ 334 h 190"/>
                <a:gd name="T6" fmla="*/ 48 w 194"/>
                <a:gd name="T7" fmla="*/ 794 h 190"/>
                <a:gd name="T8" fmla="*/ 98 w 194"/>
                <a:gd name="T9" fmla="*/ 1043 h 190"/>
                <a:gd name="T10" fmla="*/ 128 w 194"/>
                <a:gd name="T11" fmla="*/ 1128 h 190"/>
                <a:gd name="T12" fmla="*/ 161 w 194"/>
                <a:gd name="T13" fmla="*/ 1170 h 190"/>
                <a:gd name="T14" fmla="*/ 192 w 194"/>
                <a:gd name="T15" fmla="*/ 1177 h 190"/>
                <a:gd name="T16" fmla="*/ 349 w 194"/>
                <a:gd name="T17" fmla="*/ 1128 h 190"/>
                <a:gd name="T18" fmla="*/ 596 w 194"/>
                <a:gd name="T19" fmla="*/ 1029 h 190"/>
                <a:gd name="T20" fmla="*/ 877 w 194"/>
                <a:gd name="T21" fmla="*/ 963 h 190"/>
                <a:gd name="T22" fmla="*/ 964 w 194"/>
                <a:gd name="T23" fmla="*/ 931 h 190"/>
                <a:gd name="T24" fmla="*/ 998 w 194"/>
                <a:gd name="T25" fmla="*/ 860 h 190"/>
                <a:gd name="T26" fmla="*/ 998 w 194"/>
                <a:gd name="T27" fmla="*/ 843 h 190"/>
                <a:gd name="T28" fmla="*/ 957 w 194"/>
                <a:gd name="T29" fmla="*/ 435 h 190"/>
                <a:gd name="T30" fmla="*/ 915 w 194"/>
                <a:gd name="T31" fmla="*/ 173 h 190"/>
                <a:gd name="T32" fmla="*/ 891 w 194"/>
                <a:gd name="T33" fmla="*/ 73 h 190"/>
                <a:gd name="T34" fmla="*/ 856 w 194"/>
                <a:gd name="T35" fmla="*/ 20 h 190"/>
                <a:gd name="T36" fmla="*/ 787 w 194"/>
                <a:gd name="T37" fmla="*/ 0 h 190"/>
                <a:gd name="T38" fmla="*/ 311 w 194"/>
                <a:gd name="T39" fmla="*/ 132 h 190"/>
                <a:gd name="T40" fmla="*/ 114 w 194"/>
                <a:gd name="T41" fmla="*/ 186 h 190"/>
                <a:gd name="T42" fmla="*/ 41 w 194"/>
                <a:gd name="T43" fmla="*/ 230 h 190"/>
                <a:gd name="T44" fmla="*/ 5 w 194"/>
                <a:gd name="T45" fmla="*/ 298 h 190"/>
                <a:gd name="T46" fmla="*/ 9 w 194"/>
                <a:gd name="T47" fmla="*/ 298 h 190"/>
                <a:gd name="T48" fmla="*/ 5 w 194"/>
                <a:gd name="T49" fmla="*/ 298 h 190"/>
                <a:gd name="T50" fmla="*/ 9 w 194"/>
                <a:gd name="T51" fmla="*/ 298 h 190"/>
                <a:gd name="T52" fmla="*/ 16 w 194"/>
                <a:gd name="T53" fmla="*/ 298 h 190"/>
                <a:gd name="T54" fmla="*/ 48 w 194"/>
                <a:gd name="T55" fmla="*/ 237 h 190"/>
                <a:gd name="T56" fmla="*/ 313 w 194"/>
                <a:gd name="T57" fmla="*/ 141 h 190"/>
                <a:gd name="T58" fmla="*/ 787 w 194"/>
                <a:gd name="T59" fmla="*/ 13 h 190"/>
                <a:gd name="T60" fmla="*/ 856 w 194"/>
                <a:gd name="T61" fmla="*/ 24 h 190"/>
                <a:gd name="T62" fmla="*/ 886 w 194"/>
                <a:gd name="T63" fmla="*/ 73 h 190"/>
                <a:gd name="T64" fmla="*/ 948 w 194"/>
                <a:gd name="T65" fmla="*/ 439 h 190"/>
                <a:gd name="T66" fmla="*/ 989 w 194"/>
                <a:gd name="T67" fmla="*/ 843 h 190"/>
                <a:gd name="T68" fmla="*/ 989 w 194"/>
                <a:gd name="T69" fmla="*/ 860 h 190"/>
                <a:gd name="T70" fmla="*/ 957 w 194"/>
                <a:gd name="T71" fmla="*/ 918 h 190"/>
                <a:gd name="T72" fmla="*/ 813 w 194"/>
                <a:gd name="T73" fmla="*/ 963 h 190"/>
                <a:gd name="T74" fmla="*/ 594 w 194"/>
                <a:gd name="T75" fmla="*/ 1016 h 190"/>
                <a:gd name="T76" fmla="*/ 345 w 194"/>
                <a:gd name="T77" fmla="*/ 1117 h 190"/>
                <a:gd name="T78" fmla="*/ 192 w 194"/>
                <a:gd name="T79" fmla="*/ 1165 h 190"/>
                <a:gd name="T80" fmla="*/ 164 w 194"/>
                <a:gd name="T81" fmla="*/ 1157 h 190"/>
                <a:gd name="T82" fmla="*/ 135 w 194"/>
                <a:gd name="T83" fmla="*/ 1120 h 190"/>
                <a:gd name="T84" fmla="*/ 48 w 194"/>
                <a:gd name="T85" fmla="*/ 726 h 190"/>
                <a:gd name="T86" fmla="*/ 9 w 194"/>
                <a:gd name="T87" fmla="*/ 334 h 190"/>
                <a:gd name="T88" fmla="*/ 16 w 194"/>
                <a:gd name="T89" fmla="*/ 298 h 190"/>
                <a:gd name="T90" fmla="*/ 16 w 194"/>
                <a:gd name="T91" fmla="*/ 298 h 190"/>
                <a:gd name="T92" fmla="*/ 9 w 194"/>
                <a:gd name="T93" fmla="*/ 298 h 1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94" h="190">
                  <a:moveTo>
                    <a:pt x="2" y="48"/>
                  </a:moveTo>
                  <a:cubicBezTo>
                    <a:pt x="1" y="48"/>
                    <a:pt x="1" y="48"/>
                    <a:pt x="1" y="48"/>
                  </a:cubicBezTo>
                  <a:cubicBezTo>
                    <a:pt x="0" y="49"/>
                    <a:pt x="0" y="51"/>
                    <a:pt x="0" y="54"/>
                  </a:cubicBezTo>
                  <a:cubicBezTo>
                    <a:pt x="0" y="67"/>
                    <a:pt x="4" y="99"/>
                    <a:pt x="9" y="128"/>
                  </a:cubicBezTo>
                  <a:cubicBezTo>
                    <a:pt x="12" y="143"/>
                    <a:pt x="15" y="157"/>
                    <a:pt x="19" y="168"/>
                  </a:cubicBezTo>
                  <a:cubicBezTo>
                    <a:pt x="21" y="173"/>
                    <a:pt x="23" y="178"/>
                    <a:pt x="25" y="182"/>
                  </a:cubicBezTo>
                  <a:cubicBezTo>
                    <a:pt x="26" y="185"/>
                    <a:pt x="29" y="188"/>
                    <a:pt x="31" y="189"/>
                  </a:cubicBezTo>
                  <a:cubicBezTo>
                    <a:pt x="33" y="190"/>
                    <a:pt x="35" y="190"/>
                    <a:pt x="37" y="190"/>
                  </a:cubicBezTo>
                  <a:cubicBezTo>
                    <a:pt x="45" y="190"/>
                    <a:pt x="55" y="187"/>
                    <a:pt x="68" y="182"/>
                  </a:cubicBezTo>
                  <a:cubicBezTo>
                    <a:pt x="81" y="178"/>
                    <a:pt x="97" y="172"/>
                    <a:pt x="116" y="166"/>
                  </a:cubicBezTo>
                  <a:cubicBezTo>
                    <a:pt x="137" y="160"/>
                    <a:pt x="156" y="158"/>
                    <a:pt x="170" y="155"/>
                  </a:cubicBezTo>
                  <a:cubicBezTo>
                    <a:pt x="177" y="154"/>
                    <a:pt x="183" y="152"/>
                    <a:pt x="187" y="150"/>
                  </a:cubicBezTo>
                  <a:cubicBezTo>
                    <a:pt x="191" y="147"/>
                    <a:pt x="194" y="144"/>
                    <a:pt x="194" y="139"/>
                  </a:cubicBezTo>
                  <a:cubicBezTo>
                    <a:pt x="194" y="138"/>
                    <a:pt x="194" y="137"/>
                    <a:pt x="194" y="136"/>
                  </a:cubicBezTo>
                  <a:cubicBezTo>
                    <a:pt x="192" y="127"/>
                    <a:pt x="191" y="100"/>
                    <a:pt x="186" y="70"/>
                  </a:cubicBezTo>
                  <a:cubicBezTo>
                    <a:pt x="184" y="55"/>
                    <a:pt x="181" y="40"/>
                    <a:pt x="178" y="28"/>
                  </a:cubicBezTo>
                  <a:cubicBezTo>
                    <a:pt x="177" y="21"/>
                    <a:pt x="175" y="16"/>
                    <a:pt x="173" y="12"/>
                  </a:cubicBezTo>
                  <a:cubicBezTo>
                    <a:pt x="171" y="7"/>
                    <a:pt x="169" y="4"/>
                    <a:pt x="166" y="3"/>
                  </a:cubicBezTo>
                  <a:cubicBezTo>
                    <a:pt x="163" y="1"/>
                    <a:pt x="158" y="0"/>
                    <a:pt x="153" y="0"/>
                  </a:cubicBezTo>
                  <a:cubicBezTo>
                    <a:pt x="130" y="0"/>
                    <a:pt x="92" y="14"/>
                    <a:pt x="60" y="21"/>
                  </a:cubicBezTo>
                  <a:cubicBezTo>
                    <a:pt x="46" y="25"/>
                    <a:pt x="33" y="27"/>
                    <a:pt x="22" y="30"/>
                  </a:cubicBezTo>
                  <a:cubicBezTo>
                    <a:pt x="17" y="32"/>
                    <a:pt x="12" y="34"/>
                    <a:pt x="8" y="37"/>
                  </a:cubicBezTo>
                  <a:cubicBezTo>
                    <a:pt x="4" y="40"/>
                    <a:pt x="2" y="43"/>
                    <a:pt x="1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4"/>
                    <a:pt x="6" y="41"/>
                    <a:pt x="9" y="38"/>
                  </a:cubicBezTo>
                  <a:cubicBezTo>
                    <a:pt x="20" y="30"/>
                    <a:pt x="40" y="28"/>
                    <a:pt x="61" y="23"/>
                  </a:cubicBezTo>
                  <a:cubicBezTo>
                    <a:pt x="92" y="16"/>
                    <a:pt x="130" y="2"/>
                    <a:pt x="153" y="2"/>
                  </a:cubicBezTo>
                  <a:cubicBezTo>
                    <a:pt x="158" y="2"/>
                    <a:pt x="162" y="3"/>
                    <a:pt x="166" y="4"/>
                  </a:cubicBezTo>
                  <a:cubicBezTo>
                    <a:pt x="168" y="5"/>
                    <a:pt x="170" y="8"/>
                    <a:pt x="172" y="12"/>
                  </a:cubicBezTo>
                  <a:cubicBezTo>
                    <a:pt x="177" y="25"/>
                    <a:pt x="180" y="48"/>
                    <a:pt x="184" y="71"/>
                  </a:cubicBezTo>
                  <a:cubicBezTo>
                    <a:pt x="189" y="101"/>
                    <a:pt x="190" y="127"/>
                    <a:pt x="192" y="136"/>
                  </a:cubicBezTo>
                  <a:cubicBezTo>
                    <a:pt x="192" y="137"/>
                    <a:pt x="192" y="138"/>
                    <a:pt x="192" y="139"/>
                  </a:cubicBezTo>
                  <a:cubicBezTo>
                    <a:pt x="192" y="143"/>
                    <a:pt x="190" y="146"/>
                    <a:pt x="186" y="148"/>
                  </a:cubicBezTo>
                  <a:cubicBezTo>
                    <a:pt x="181" y="151"/>
                    <a:pt x="171" y="153"/>
                    <a:pt x="158" y="155"/>
                  </a:cubicBezTo>
                  <a:cubicBezTo>
                    <a:pt x="146" y="157"/>
                    <a:pt x="131" y="159"/>
                    <a:pt x="115" y="164"/>
                  </a:cubicBezTo>
                  <a:cubicBezTo>
                    <a:pt x="96" y="170"/>
                    <a:pt x="80" y="176"/>
                    <a:pt x="67" y="180"/>
                  </a:cubicBezTo>
                  <a:cubicBezTo>
                    <a:pt x="54" y="185"/>
                    <a:pt x="44" y="188"/>
                    <a:pt x="37" y="188"/>
                  </a:cubicBezTo>
                  <a:cubicBezTo>
                    <a:pt x="35" y="188"/>
                    <a:pt x="33" y="188"/>
                    <a:pt x="32" y="187"/>
                  </a:cubicBezTo>
                  <a:cubicBezTo>
                    <a:pt x="30" y="186"/>
                    <a:pt x="28" y="184"/>
                    <a:pt x="26" y="181"/>
                  </a:cubicBezTo>
                  <a:cubicBezTo>
                    <a:pt x="20" y="169"/>
                    <a:pt x="14" y="143"/>
                    <a:pt x="9" y="117"/>
                  </a:cubicBezTo>
                  <a:cubicBezTo>
                    <a:pt x="5" y="91"/>
                    <a:pt x="2" y="65"/>
                    <a:pt x="2" y="54"/>
                  </a:cubicBezTo>
                  <a:cubicBezTo>
                    <a:pt x="2" y="51"/>
                    <a:pt x="2" y="49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" y="48"/>
                    <a:pt x="2" y="48"/>
                    <a:pt x="2" y="4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408">
              <a:extLst>
                <a:ext uri="{FF2B5EF4-FFF2-40B4-BE49-F238E27FC236}">
                  <a16:creationId xmlns:a16="http://schemas.microsoft.com/office/drawing/2014/main" id="{47FCF7C7-F470-4978-BC31-A12DBADD4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562"/>
              <a:ext cx="12" cy="24"/>
            </a:xfrm>
            <a:custGeom>
              <a:avLst/>
              <a:gdLst>
                <a:gd name="T0" fmla="*/ 9 w 7"/>
                <a:gd name="T1" fmla="*/ 76 h 13"/>
                <a:gd name="T2" fmla="*/ 15 w 7"/>
                <a:gd name="T3" fmla="*/ 76 h 13"/>
                <a:gd name="T4" fmla="*/ 36 w 7"/>
                <a:gd name="T5" fmla="*/ 7 h 13"/>
                <a:gd name="T6" fmla="*/ 29 w 7"/>
                <a:gd name="T7" fmla="*/ 0 h 13"/>
                <a:gd name="T8" fmla="*/ 26 w 7"/>
                <a:gd name="T9" fmla="*/ 7 h 13"/>
                <a:gd name="T10" fmla="*/ 0 w 7"/>
                <a:gd name="T11" fmla="*/ 37 h 13"/>
                <a:gd name="T12" fmla="*/ 0 w 7"/>
                <a:gd name="T13" fmla="*/ 44 h 13"/>
                <a:gd name="T14" fmla="*/ 5 w 7"/>
                <a:gd name="T15" fmla="*/ 76 h 13"/>
                <a:gd name="T16" fmla="*/ 9 w 7"/>
                <a:gd name="T17" fmla="*/ 81 h 13"/>
                <a:gd name="T18" fmla="*/ 15 w 7"/>
                <a:gd name="T19" fmla="*/ 76 h 13"/>
                <a:gd name="T20" fmla="*/ 9 w 7"/>
                <a:gd name="T21" fmla="*/ 76 h 13"/>
                <a:gd name="T22" fmla="*/ 15 w 7"/>
                <a:gd name="T23" fmla="*/ 68 h 13"/>
                <a:gd name="T24" fmla="*/ 9 w 7"/>
                <a:gd name="T25" fmla="*/ 37 h 13"/>
                <a:gd name="T26" fmla="*/ 5 w 7"/>
                <a:gd name="T27" fmla="*/ 44 h 13"/>
                <a:gd name="T28" fmla="*/ 5 w 7"/>
                <a:gd name="T29" fmla="*/ 52 h 13"/>
                <a:gd name="T30" fmla="*/ 36 w 7"/>
                <a:gd name="T31" fmla="*/ 13 h 13"/>
                <a:gd name="T32" fmla="*/ 29 w 7"/>
                <a:gd name="T33" fmla="*/ 7 h 13"/>
                <a:gd name="T34" fmla="*/ 26 w 7"/>
                <a:gd name="T35" fmla="*/ 7 h 13"/>
                <a:gd name="T36" fmla="*/ 9 w 7"/>
                <a:gd name="T37" fmla="*/ 68 h 13"/>
                <a:gd name="T38" fmla="*/ 9 w 7"/>
                <a:gd name="T39" fmla="*/ 76 h 13"/>
                <a:gd name="T40" fmla="*/ 15 w 7"/>
                <a:gd name="T41" fmla="*/ 68 h 13"/>
                <a:gd name="T42" fmla="*/ 9 w 7"/>
                <a:gd name="T43" fmla="*/ 76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" h="13"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7" y="5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4" y="3"/>
                    <a:pt x="3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9"/>
                    <a:pt x="1" y="10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8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6"/>
                    <a:pt x="6" y="4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9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409">
              <a:extLst>
                <a:ext uri="{FF2B5EF4-FFF2-40B4-BE49-F238E27FC236}">
                  <a16:creationId xmlns:a16="http://schemas.microsoft.com/office/drawing/2014/main" id="{1101B54A-C72D-49D0-B27C-C0FAC3445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641"/>
              <a:ext cx="22" cy="17"/>
            </a:xfrm>
            <a:custGeom>
              <a:avLst/>
              <a:gdLst>
                <a:gd name="T0" fmla="*/ 49 w 13"/>
                <a:gd name="T1" fmla="*/ 28 h 9"/>
                <a:gd name="T2" fmla="*/ 49 w 13"/>
                <a:gd name="T3" fmla="*/ 21 h 9"/>
                <a:gd name="T4" fmla="*/ 42 w 13"/>
                <a:gd name="T5" fmla="*/ 21 h 9"/>
                <a:gd name="T6" fmla="*/ 20 w 13"/>
                <a:gd name="T7" fmla="*/ 15 h 9"/>
                <a:gd name="T8" fmla="*/ 8 w 13"/>
                <a:gd name="T9" fmla="*/ 8 h 9"/>
                <a:gd name="T10" fmla="*/ 5 w 13"/>
                <a:gd name="T11" fmla="*/ 8 h 9"/>
                <a:gd name="T12" fmla="*/ 0 w 13"/>
                <a:gd name="T13" fmla="*/ 8 h 9"/>
                <a:gd name="T14" fmla="*/ 0 w 13"/>
                <a:gd name="T15" fmla="*/ 15 h 9"/>
                <a:gd name="T16" fmla="*/ 0 w 13"/>
                <a:gd name="T17" fmla="*/ 21 h 9"/>
                <a:gd name="T18" fmla="*/ 29 w 13"/>
                <a:gd name="T19" fmla="*/ 53 h 9"/>
                <a:gd name="T20" fmla="*/ 58 w 13"/>
                <a:gd name="T21" fmla="*/ 60 h 9"/>
                <a:gd name="T22" fmla="*/ 63 w 13"/>
                <a:gd name="T23" fmla="*/ 60 h 9"/>
                <a:gd name="T24" fmla="*/ 63 w 13"/>
                <a:gd name="T25" fmla="*/ 53 h 9"/>
                <a:gd name="T26" fmla="*/ 54 w 13"/>
                <a:gd name="T27" fmla="*/ 21 h 9"/>
                <a:gd name="T28" fmla="*/ 49 w 13"/>
                <a:gd name="T29" fmla="*/ 21 h 9"/>
                <a:gd name="T30" fmla="*/ 49 w 13"/>
                <a:gd name="T31" fmla="*/ 28 h 9"/>
                <a:gd name="T32" fmla="*/ 42 w 13"/>
                <a:gd name="T33" fmla="*/ 28 h 9"/>
                <a:gd name="T34" fmla="*/ 54 w 13"/>
                <a:gd name="T35" fmla="*/ 53 h 9"/>
                <a:gd name="T36" fmla="*/ 58 w 13"/>
                <a:gd name="T37" fmla="*/ 53 h 9"/>
                <a:gd name="T38" fmla="*/ 58 w 13"/>
                <a:gd name="T39" fmla="*/ 47 h 9"/>
                <a:gd name="T40" fmla="*/ 34 w 13"/>
                <a:gd name="T41" fmla="*/ 40 h 9"/>
                <a:gd name="T42" fmla="*/ 5 w 13"/>
                <a:gd name="T43" fmla="*/ 8 h 9"/>
                <a:gd name="T44" fmla="*/ 5 w 13"/>
                <a:gd name="T45" fmla="*/ 15 h 9"/>
                <a:gd name="T46" fmla="*/ 5 w 13"/>
                <a:gd name="T47" fmla="*/ 21 h 9"/>
                <a:gd name="T48" fmla="*/ 8 w 13"/>
                <a:gd name="T49" fmla="*/ 15 h 9"/>
                <a:gd name="T50" fmla="*/ 5 w 13"/>
                <a:gd name="T51" fmla="*/ 15 h 9"/>
                <a:gd name="T52" fmla="*/ 5 w 13"/>
                <a:gd name="T53" fmla="*/ 15 h 9"/>
                <a:gd name="T54" fmla="*/ 14 w 13"/>
                <a:gd name="T55" fmla="*/ 28 h 9"/>
                <a:gd name="T56" fmla="*/ 42 w 13"/>
                <a:gd name="T57" fmla="*/ 32 h 9"/>
                <a:gd name="T58" fmla="*/ 49 w 13"/>
                <a:gd name="T59" fmla="*/ 32 h 9"/>
                <a:gd name="T60" fmla="*/ 49 w 13"/>
                <a:gd name="T61" fmla="*/ 28 h 9"/>
                <a:gd name="T62" fmla="*/ 42 w 13"/>
                <a:gd name="T63" fmla="*/ 28 h 9"/>
                <a:gd name="T64" fmla="*/ 49 w 13"/>
                <a:gd name="T65" fmla="*/ 28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" h="9">
                  <a:moveTo>
                    <a:pt x="10" y="4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5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4" y="7"/>
                    <a:pt x="6" y="8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6"/>
                    <a:pt x="12" y="5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6"/>
                    <a:pt x="10" y="7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8" y="7"/>
                    <a:pt x="7" y="6"/>
                  </a:cubicBezTo>
                  <a:cubicBezTo>
                    <a:pt x="5" y="6"/>
                    <a:pt x="4" y="4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5" y="5"/>
                    <a:pt x="7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410">
              <a:extLst>
                <a:ext uri="{FF2B5EF4-FFF2-40B4-BE49-F238E27FC236}">
                  <a16:creationId xmlns:a16="http://schemas.microsoft.com/office/drawing/2014/main" id="{0F962AEF-D95E-4964-8BD0-7F88E9FDB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464"/>
              <a:ext cx="90" cy="59"/>
            </a:xfrm>
            <a:custGeom>
              <a:avLst/>
              <a:gdLst>
                <a:gd name="T0" fmla="*/ 0 w 52"/>
                <a:gd name="T1" fmla="*/ 37 h 32"/>
                <a:gd name="T2" fmla="*/ 135 w 52"/>
                <a:gd name="T3" fmla="*/ 201 h 32"/>
                <a:gd name="T4" fmla="*/ 270 w 52"/>
                <a:gd name="T5" fmla="*/ 37 h 32"/>
                <a:gd name="T6" fmla="*/ 270 w 52"/>
                <a:gd name="T7" fmla="*/ 0 h 32"/>
                <a:gd name="T8" fmla="*/ 135 w 52"/>
                <a:gd name="T9" fmla="*/ 164 h 32"/>
                <a:gd name="T10" fmla="*/ 0 w 52"/>
                <a:gd name="T11" fmla="*/ 0 h 32"/>
                <a:gd name="T12" fmla="*/ 0 w 52"/>
                <a:gd name="T13" fmla="*/ 3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2">
                  <a:moveTo>
                    <a:pt x="0" y="6"/>
                  </a:moveTo>
                  <a:cubicBezTo>
                    <a:pt x="0" y="21"/>
                    <a:pt x="11" y="32"/>
                    <a:pt x="26" y="32"/>
                  </a:cubicBezTo>
                  <a:cubicBezTo>
                    <a:pt x="40" y="32"/>
                    <a:pt x="52" y="21"/>
                    <a:pt x="52" y="6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4"/>
                    <a:pt x="40" y="26"/>
                    <a:pt x="26" y="26"/>
                  </a:cubicBezTo>
                  <a:cubicBezTo>
                    <a:pt x="11" y="26"/>
                    <a:pt x="0" y="14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Freeform 411">
              <a:extLst>
                <a:ext uri="{FF2B5EF4-FFF2-40B4-BE49-F238E27FC236}">
                  <a16:creationId xmlns:a16="http://schemas.microsoft.com/office/drawing/2014/main" id="{22CC07EC-ED7E-4D23-9B68-54A2E6637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483"/>
              <a:ext cx="29" cy="37"/>
            </a:xfrm>
            <a:custGeom>
              <a:avLst/>
              <a:gdLst>
                <a:gd name="T0" fmla="*/ 0 w 17"/>
                <a:gd name="T1" fmla="*/ 96 h 20"/>
                <a:gd name="T2" fmla="*/ 20 w 17"/>
                <a:gd name="T3" fmla="*/ 113 h 20"/>
                <a:gd name="T4" fmla="*/ 49 w 17"/>
                <a:gd name="T5" fmla="*/ 81 h 20"/>
                <a:gd name="T6" fmla="*/ 70 w 17"/>
                <a:gd name="T7" fmla="*/ 44 h 20"/>
                <a:gd name="T8" fmla="*/ 84 w 17"/>
                <a:gd name="T9" fmla="*/ 0 h 20"/>
                <a:gd name="T10" fmla="*/ 58 w 17"/>
                <a:gd name="T11" fmla="*/ 52 h 20"/>
                <a:gd name="T12" fmla="*/ 29 w 17"/>
                <a:gd name="T13" fmla="*/ 7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0">
                  <a:moveTo>
                    <a:pt x="0" y="15"/>
                  </a:moveTo>
                  <a:cubicBezTo>
                    <a:pt x="2" y="17"/>
                    <a:pt x="0" y="20"/>
                    <a:pt x="4" y="18"/>
                  </a:cubicBezTo>
                  <a:cubicBezTo>
                    <a:pt x="6" y="17"/>
                    <a:pt x="8" y="15"/>
                    <a:pt x="10" y="13"/>
                  </a:cubicBezTo>
                  <a:cubicBezTo>
                    <a:pt x="12" y="11"/>
                    <a:pt x="13" y="9"/>
                    <a:pt x="14" y="7"/>
                  </a:cubicBezTo>
                  <a:cubicBezTo>
                    <a:pt x="15" y="5"/>
                    <a:pt x="17" y="3"/>
                    <a:pt x="17" y="0"/>
                  </a:cubicBezTo>
                  <a:cubicBezTo>
                    <a:pt x="15" y="3"/>
                    <a:pt x="14" y="5"/>
                    <a:pt x="12" y="8"/>
                  </a:cubicBezTo>
                  <a:cubicBezTo>
                    <a:pt x="10" y="9"/>
                    <a:pt x="8" y="11"/>
                    <a:pt x="6" y="12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Freeform 412">
              <a:extLst>
                <a:ext uri="{FF2B5EF4-FFF2-40B4-BE49-F238E27FC236}">
                  <a16:creationId xmlns:a16="http://schemas.microsoft.com/office/drawing/2014/main" id="{0F3F95A5-FE8F-49CF-B701-014D9A6B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463"/>
              <a:ext cx="93" cy="62"/>
            </a:xfrm>
            <a:custGeom>
              <a:avLst/>
              <a:gdLst>
                <a:gd name="T0" fmla="*/ 5 w 54"/>
                <a:gd name="T1" fmla="*/ 44 h 34"/>
                <a:gd name="T2" fmla="*/ 0 w 54"/>
                <a:gd name="T3" fmla="*/ 44 h 34"/>
                <a:gd name="T4" fmla="*/ 140 w 54"/>
                <a:gd name="T5" fmla="*/ 206 h 34"/>
                <a:gd name="T6" fmla="*/ 276 w 54"/>
                <a:gd name="T7" fmla="*/ 44 h 34"/>
                <a:gd name="T8" fmla="*/ 276 w 54"/>
                <a:gd name="T9" fmla="*/ 7 h 34"/>
                <a:gd name="T10" fmla="*/ 270 w 54"/>
                <a:gd name="T11" fmla="*/ 0 h 34"/>
                <a:gd name="T12" fmla="*/ 267 w 54"/>
                <a:gd name="T13" fmla="*/ 7 h 34"/>
                <a:gd name="T14" fmla="*/ 226 w 54"/>
                <a:gd name="T15" fmla="*/ 109 h 34"/>
                <a:gd name="T16" fmla="*/ 140 w 54"/>
                <a:gd name="T17" fmla="*/ 157 h 34"/>
                <a:gd name="T18" fmla="*/ 48 w 54"/>
                <a:gd name="T19" fmla="*/ 109 h 34"/>
                <a:gd name="T20" fmla="*/ 9 w 54"/>
                <a:gd name="T21" fmla="*/ 7 h 34"/>
                <a:gd name="T22" fmla="*/ 5 w 54"/>
                <a:gd name="T23" fmla="*/ 0 h 34"/>
                <a:gd name="T24" fmla="*/ 0 w 54"/>
                <a:gd name="T25" fmla="*/ 7 h 34"/>
                <a:gd name="T26" fmla="*/ 0 w 54"/>
                <a:gd name="T27" fmla="*/ 44 h 34"/>
                <a:gd name="T28" fmla="*/ 5 w 54"/>
                <a:gd name="T29" fmla="*/ 44 h 34"/>
                <a:gd name="T30" fmla="*/ 9 w 54"/>
                <a:gd name="T31" fmla="*/ 44 h 34"/>
                <a:gd name="T32" fmla="*/ 9 w 54"/>
                <a:gd name="T33" fmla="*/ 7 h 34"/>
                <a:gd name="T34" fmla="*/ 5 w 54"/>
                <a:gd name="T35" fmla="*/ 0 h 34"/>
                <a:gd name="T36" fmla="*/ 0 w 54"/>
                <a:gd name="T37" fmla="*/ 7 h 34"/>
                <a:gd name="T38" fmla="*/ 140 w 54"/>
                <a:gd name="T39" fmla="*/ 170 h 34"/>
                <a:gd name="T40" fmla="*/ 276 w 54"/>
                <a:gd name="T41" fmla="*/ 7 h 34"/>
                <a:gd name="T42" fmla="*/ 270 w 54"/>
                <a:gd name="T43" fmla="*/ 0 h 34"/>
                <a:gd name="T44" fmla="*/ 267 w 54"/>
                <a:gd name="T45" fmla="*/ 7 h 34"/>
                <a:gd name="T46" fmla="*/ 267 w 54"/>
                <a:gd name="T47" fmla="*/ 44 h 34"/>
                <a:gd name="T48" fmla="*/ 226 w 54"/>
                <a:gd name="T49" fmla="*/ 153 h 34"/>
                <a:gd name="T50" fmla="*/ 140 w 54"/>
                <a:gd name="T51" fmla="*/ 193 h 34"/>
                <a:gd name="T52" fmla="*/ 48 w 54"/>
                <a:gd name="T53" fmla="*/ 153 h 34"/>
                <a:gd name="T54" fmla="*/ 9 w 54"/>
                <a:gd name="T55" fmla="*/ 44 h 34"/>
                <a:gd name="T56" fmla="*/ 5 w 54"/>
                <a:gd name="T57" fmla="*/ 44 h 3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4" h="34">
                  <a:moveTo>
                    <a:pt x="1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12" y="34"/>
                    <a:pt x="27" y="34"/>
                  </a:cubicBezTo>
                  <a:cubicBezTo>
                    <a:pt x="42" y="34"/>
                    <a:pt x="54" y="22"/>
                    <a:pt x="54" y="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2" y="0"/>
                    <a:pt x="52" y="0"/>
                    <a:pt x="52" y="1"/>
                  </a:cubicBezTo>
                  <a:cubicBezTo>
                    <a:pt x="52" y="7"/>
                    <a:pt x="49" y="14"/>
                    <a:pt x="44" y="18"/>
                  </a:cubicBezTo>
                  <a:cubicBezTo>
                    <a:pt x="40" y="23"/>
                    <a:pt x="34" y="26"/>
                    <a:pt x="27" y="26"/>
                  </a:cubicBezTo>
                  <a:cubicBezTo>
                    <a:pt x="20" y="26"/>
                    <a:pt x="13" y="23"/>
                    <a:pt x="9" y="18"/>
                  </a:cubicBezTo>
                  <a:cubicBezTo>
                    <a:pt x="4" y="14"/>
                    <a:pt x="2" y="7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6"/>
                    <a:pt x="12" y="28"/>
                    <a:pt x="27" y="28"/>
                  </a:cubicBezTo>
                  <a:cubicBezTo>
                    <a:pt x="42" y="28"/>
                    <a:pt x="54" y="16"/>
                    <a:pt x="54" y="1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2" y="0"/>
                    <a:pt x="52" y="0"/>
                    <a:pt x="52" y="1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14"/>
                    <a:pt x="49" y="20"/>
                    <a:pt x="44" y="25"/>
                  </a:cubicBezTo>
                  <a:cubicBezTo>
                    <a:pt x="40" y="29"/>
                    <a:pt x="34" y="32"/>
                    <a:pt x="27" y="32"/>
                  </a:cubicBezTo>
                  <a:cubicBezTo>
                    <a:pt x="20" y="32"/>
                    <a:pt x="13" y="29"/>
                    <a:pt x="9" y="25"/>
                  </a:cubicBezTo>
                  <a:cubicBezTo>
                    <a:pt x="4" y="20"/>
                    <a:pt x="2" y="1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Oval 413">
              <a:extLst>
                <a:ext uri="{FF2B5EF4-FFF2-40B4-BE49-F238E27FC236}">
                  <a16:creationId xmlns:a16="http://schemas.microsoft.com/office/drawing/2014/main" id="{D3874E3E-9BCB-4E1A-A0E3-2AEC11DF0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2420"/>
              <a:ext cx="90" cy="96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29" name="Freeform 414">
              <a:extLst>
                <a:ext uri="{FF2B5EF4-FFF2-40B4-BE49-F238E27FC236}">
                  <a16:creationId xmlns:a16="http://schemas.microsoft.com/office/drawing/2014/main" id="{A12045F5-BAF7-42A0-8015-0ED87234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422"/>
              <a:ext cx="55" cy="88"/>
            </a:xfrm>
            <a:custGeom>
              <a:avLst/>
              <a:gdLst>
                <a:gd name="T0" fmla="*/ 5 w 32"/>
                <a:gd name="T1" fmla="*/ 154 h 48"/>
                <a:gd name="T2" fmla="*/ 132 w 32"/>
                <a:gd name="T3" fmla="*/ 7 h 48"/>
                <a:gd name="T4" fmla="*/ 163 w 32"/>
                <a:gd name="T5" fmla="*/ 13 h 48"/>
                <a:gd name="T6" fmla="*/ 120 w 32"/>
                <a:gd name="T7" fmla="*/ 0 h 48"/>
                <a:gd name="T8" fmla="*/ 0 w 32"/>
                <a:gd name="T9" fmla="*/ 154 h 48"/>
                <a:gd name="T10" fmla="*/ 91 w 32"/>
                <a:gd name="T11" fmla="*/ 295 h 48"/>
                <a:gd name="T12" fmla="*/ 5 w 32"/>
                <a:gd name="T13" fmla="*/ 154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8">
                  <a:moveTo>
                    <a:pt x="1" y="25"/>
                  </a:moveTo>
                  <a:cubicBezTo>
                    <a:pt x="1" y="12"/>
                    <a:pt x="12" y="1"/>
                    <a:pt x="26" y="1"/>
                  </a:cubicBezTo>
                  <a:cubicBezTo>
                    <a:pt x="28" y="1"/>
                    <a:pt x="30" y="1"/>
                    <a:pt x="32" y="2"/>
                  </a:cubicBezTo>
                  <a:cubicBezTo>
                    <a:pt x="29" y="1"/>
                    <a:pt x="2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6"/>
                    <a:pt x="7" y="45"/>
                    <a:pt x="18" y="48"/>
                  </a:cubicBezTo>
                  <a:cubicBezTo>
                    <a:pt x="8" y="45"/>
                    <a:pt x="1" y="36"/>
                    <a:pt x="1" y="25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Oval 415">
              <a:extLst>
                <a:ext uri="{FF2B5EF4-FFF2-40B4-BE49-F238E27FC236}">
                  <a16:creationId xmlns:a16="http://schemas.microsoft.com/office/drawing/2014/main" id="{84CF5E43-F033-4340-BE2F-63C97097F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431"/>
              <a:ext cx="69" cy="74"/>
            </a:xfrm>
            <a:prstGeom prst="ellipse">
              <a:avLst/>
            </a:prstGeom>
            <a:solidFill>
              <a:srgbClr val="D1D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31" name="Freeform 416">
              <a:extLst>
                <a:ext uri="{FF2B5EF4-FFF2-40B4-BE49-F238E27FC236}">
                  <a16:creationId xmlns:a16="http://schemas.microsoft.com/office/drawing/2014/main" id="{11671B3C-A605-4672-82BD-4A5DA5D07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433"/>
              <a:ext cx="50" cy="72"/>
            </a:xfrm>
            <a:custGeom>
              <a:avLst/>
              <a:gdLst>
                <a:gd name="T0" fmla="*/ 71 w 29"/>
                <a:gd name="T1" fmla="*/ 0 h 39"/>
                <a:gd name="T2" fmla="*/ 134 w 29"/>
                <a:gd name="T3" fmla="*/ 105 h 39"/>
                <a:gd name="T4" fmla="*/ 28 w 29"/>
                <a:gd name="T5" fmla="*/ 233 h 39"/>
                <a:gd name="T6" fmla="*/ 0 w 29"/>
                <a:gd name="T7" fmla="*/ 225 h 39"/>
                <a:gd name="T8" fmla="*/ 48 w 29"/>
                <a:gd name="T9" fmla="*/ 246 h 39"/>
                <a:gd name="T10" fmla="*/ 148 w 29"/>
                <a:gd name="T11" fmla="*/ 120 h 39"/>
                <a:gd name="T12" fmla="*/ 71 w 29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9">
                  <a:moveTo>
                    <a:pt x="14" y="0"/>
                  </a:moveTo>
                  <a:cubicBezTo>
                    <a:pt x="21" y="3"/>
                    <a:pt x="26" y="10"/>
                    <a:pt x="26" y="17"/>
                  </a:cubicBezTo>
                  <a:cubicBezTo>
                    <a:pt x="26" y="28"/>
                    <a:pt x="18" y="38"/>
                    <a:pt x="5" y="37"/>
                  </a:cubicBezTo>
                  <a:cubicBezTo>
                    <a:pt x="3" y="37"/>
                    <a:pt x="1" y="37"/>
                    <a:pt x="0" y="36"/>
                  </a:cubicBezTo>
                  <a:cubicBezTo>
                    <a:pt x="2" y="38"/>
                    <a:pt x="5" y="39"/>
                    <a:pt x="9" y="39"/>
                  </a:cubicBezTo>
                  <a:cubicBezTo>
                    <a:pt x="20" y="39"/>
                    <a:pt x="29" y="30"/>
                    <a:pt x="29" y="19"/>
                  </a:cubicBezTo>
                  <a:cubicBezTo>
                    <a:pt x="29" y="10"/>
                    <a:pt x="23" y="2"/>
                    <a:pt x="14" y="0"/>
                  </a:cubicBezTo>
                  <a:close/>
                </a:path>
              </a:pathLst>
            </a:custGeom>
            <a:solidFill>
              <a:srgbClr val="87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417">
              <a:extLst>
                <a:ext uri="{FF2B5EF4-FFF2-40B4-BE49-F238E27FC236}">
                  <a16:creationId xmlns:a16="http://schemas.microsoft.com/office/drawing/2014/main" id="{4CCD7129-F940-4C00-8290-25A6182A3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2431"/>
              <a:ext cx="26" cy="74"/>
            </a:xfrm>
            <a:custGeom>
              <a:avLst/>
              <a:gdLst>
                <a:gd name="T0" fmla="*/ 5 w 15"/>
                <a:gd name="T1" fmla="*/ 0 h 40"/>
                <a:gd name="T2" fmla="*/ 73 w 15"/>
                <a:gd name="T3" fmla="*/ 120 h 40"/>
                <a:gd name="T4" fmla="*/ 0 w 15"/>
                <a:gd name="T5" fmla="*/ 253 h 40"/>
                <a:gd name="T6" fmla="*/ 78 w 15"/>
                <a:gd name="T7" fmla="*/ 120 h 40"/>
                <a:gd name="T8" fmla="*/ 5 w 15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0">
                  <a:moveTo>
                    <a:pt x="1" y="0"/>
                  </a:moveTo>
                  <a:cubicBezTo>
                    <a:pt x="9" y="4"/>
                    <a:pt x="14" y="10"/>
                    <a:pt x="14" y="19"/>
                  </a:cubicBezTo>
                  <a:cubicBezTo>
                    <a:pt x="14" y="28"/>
                    <a:pt x="8" y="36"/>
                    <a:pt x="0" y="40"/>
                  </a:cubicBezTo>
                  <a:cubicBezTo>
                    <a:pt x="4" y="39"/>
                    <a:pt x="15" y="32"/>
                    <a:pt x="15" y="19"/>
                  </a:cubicBezTo>
                  <a:cubicBezTo>
                    <a:pt x="15" y="9"/>
                    <a:pt x="10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418">
              <a:extLst>
                <a:ext uri="{FF2B5EF4-FFF2-40B4-BE49-F238E27FC236}">
                  <a16:creationId xmlns:a16="http://schemas.microsoft.com/office/drawing/2014/main" id="{F83B7D50-4384-41C8-8C3E-44BCD3B2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431"/>
              <a:ext cx="55" cy="68"/>
            </a:xfrm>
            <a:custGeom>
              <a:avLst/>
              <a:gdLst>
                <a:gd name="T0" fmla="*/ 15 w 32"/>
                <a:gd name="T1" fmla="*/ 136 h 37"/>
                <a:gd name="T2" fmla="*/ 119 w 32"/>
                <a:gd name="T3" fmla="*/ 13 h 37"/>
                <a:gd name="T4" fmla="*/ 163 w 32"/>
                <a:gd name="T5" fmla="*/ 24 h 37"/>
                <a:gd name="T6" fmla="*/ 100 w 32"/>
                <a:gd name="T7" fmla="*/ 0 h 37"/>
                <a:gd name="T8" fmla="*/ 0 w 32"/>
                <a:gd name="T9" fmla="*/ 125 h 37"/>
                <a:gd name="T10" fmla="*/ 50 w 32"/>
                <a:gd name="T11" fmla="*/ 230 h 37"/>
                <a:gd name="T12" fmla="*/ 15 w 32"/>
                <a:gd name="T13" fmla="*/ 1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7">
                  <a:moveTo>
                    <a:pt x="3" y="22"/>
                  </a:moveTo>
                  <a:cubicBezTo>
                    <a:pt x="3" y="11"/>
                    <a:pt x="12" y="2"/>
                    <a:pt x="23" y="2"/>
                  </a:cubicBezTo>
                  <a:cubicBezTo>
                    <a:pt x="26" y="2"/>
                    <a:pt x="29" y="3"/>
                    <a:pt x="32" y="4"/>
                  </a:cubicBezTo>
                  <a:cubicBezTo>
                    <a:pt x="29" y="1"/>
                    <a:pt x="24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7"/>
                    <a:pt x="4" y="34"/>
                    <a:pt x="10" y="37"/>
                  </a:cubicBezTo>
                  <a:cubicBezTo>
                    <a:pt x="6" y="34"/>
                    <a:pt x="3" y="28"/>
                    <a:pt x="3" y="22"/>
                  </a:cubicBezTo>
                  <a:close/>
                </a:path>
              </a:pathLst>
            </a:custGeom>
            <a:solidFill>
              <a:srgbClr val="87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419">
              <a:extLst>
                <a:ext uri="{FF2B5EF4-FFF2-40B4-BE49-F238E27FC236}">
                  <a16:creationId xmlns:a16="http://schemas.microsoft.com/office/drawing/2014/main" id="{05189959-D837-4D85-BBF2-AAD226BA7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418"/>
              <a:ext cx="93" cy="100"/>
            </a:xfrm>
            <a:custGeom>
              <a:avLst/>
              <a:gdLst>
                <a:gd name="T0" fmla="*/ 5 w 54"/>
                <a:gd name="T1" fmla="*/ 172 h 54"/>
                <a:gd name="T2" fmla="*/ 9 w 54"/>
                <a:gd name="T3" fmla="*/ 172 h 54"/>
                <a:gd name="T4" fmla="*/ 48 w 54"/>
                <a:gd name="T5" fmla="*/ 57 h 54"/>
                <a:gd name="T6" fmla="*/ 140 w 54"/>
                <a:gd name="T7" fmla="*/ 13 h 54"/>
                <a:gd name="T8" fmla="*/ 226 w 54"/>
                <a:gd name="T9" fmla="*/ 57 h 54"/>
                <a:gd name="T10" fmla="*/ 267 w 54"/>
                <a:gd name="T11" fmla="*/ 172 h 54"/>
                <a:gd name="T12" fmla="*/ 226 w 54"/>
                <a:gd name="T13" fmla="*/ 278 h 54"/>
                <a:gd name="T14" fmla="*/ 140 w 54"/>
                <a:gd name="T15" fmla="*/ 330 h 54"/>
                <a:gd name="T16" fmla="*/ 48 w 54"/>
                <a:gd name="T17" fmla="*/ 278 h 54"/>
                <a:gd name="T18" fmla="*/ 9 w 54"/>
                <a:gd name="T19" fmla="*/ 172 h 54"/>
                <a:gd name="T20" fmla="*/ 5 w 54"/>
                <a:gd name="T21" fmla="*/ 172 h 54"/>
                <a:gd name="T22" fmla="*/ 0 w 54"/>
                <a:gd name="T23" fmla="*/ 172 h 54"/>
                <a:gd name="T24" fmla="*/ 140 w 54"/>
                <a:gd name="T25" fmla="*/ 343 h 54"/>
                <a:gd name="T26" fmla="*/ 276 w 54"/>
                <a:gd name="T27" fmla="*/ 172 h 54"/>
                <a:gd name="T28" fmla="*/ 140 w 54"/>
                <a:gd name="T29" fmla="*/ 0 h 54"/>
                <a:gd name="T30" fmla="*/ 0 w 54"/>
                <a:gd name="T31" fmla="*/ 172 h 54"/>
                <a:gd name="T32" fmla="*/ 5 w 54"/>
                <a:gd name="T33" fmla="*/ 17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54">
                  <a:moveTo>
                    <a:pt x="1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0"/>
                    <a:pt x="4" y="14"/>
                    <a:pt x="9" y="9"/>
                  </a:cubicBezTo>
                  <a:cubicBezTo>
                    <a:pt x="13" y="4"/>
                    <a:pt x="20" y="2"/>
                    <a:pt x="27" y="2"/>
                  </a:cubicBezTo>
                  <a:cubicBezTo>
                    <a:pt x="34" y="2"/>
                    <a:pt x="40" y="4"/>
                    <a:pt x="44" y="9"/>
                  </a:cubicBezTo>
                  <a:cubicBezTo>
                    <a:pt x="49" y="14"/>
                    <a:pt x="52" y="20"/>
                    <a:pt x="52" y="27"/>
                  </a:cubicBezTo>
                  <a:cubicBezTo>
                    <a:pt x="52" y="34"/>
                    <a:pt x="49" y="40"/>
                    <a:pt x="44" y="44"/>
                  </a:cubicBezTo>
                  <a:cubicBezTo>
                    <a:pt x="40" y="49"/>
                    <a:pt x="34" y="52"/>
                    <a:pt x="27" y="52"/>
                  </a:cubicBezTo>
                  <a:cubicBezTo>
                    <a:pt x="20" y="52"/>
                    <a:pt x="13" y="49"/>
                    <a:pt x="9" y="44"/>
                  </a:cubicBezTo>
                  <a:cubicBezTo>
                    <a:pt x="4" y="40"/>
                    <a:pt x="2" y="34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420">
              <a:extLst>
                <a:ext uri="{FF2B5EF4-FFF2-40B4-BE49-F238E27FC236}">
                  <a16:creationId xmlns:a16="http://schemas.microsoft.com/office/drawing/2014/main" id="{7F0380EA-36DD-4E54-966E-A441318AB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429"/>
              <a:ext cx="72" cy="78"/>
            </a:xfrm>
            <a:custGeom>
              <a:avLst/>
              <a:gdLst>
                <a:gd name="T0" fmla="*/ 5 w 42"/>
                <a:gd name="T1" fmla="*/ 134 h 42"/>
                <a:gd name="T2" fmla="*/ 9 w 42"/>
                <a:gd name="T3" fmla="*/ 134 h 42"/>
                <a:gd name="T4" fmla="*/ 36 w 42"/>
                <a:gd name="T5" fmla="*/ 45 h 42"/>
                <a:gd name="T6" fmla="*/ 106 w 42"/>
                <a:gd name="T7" fmla="*/ 13 h 42"/>
                <a:gd name="T8" fmla="*/ 170 w 42"/>
                <a:gd name="T9" fmla="*/ 45 h 42"/>
                <a:gd name="T10" fmla="*/ 202 w 42"/>
                <a:gd name="T11" fmla="*/ 134 h 42"/>
                <a:gd name="T12" fmla="*/ 170 w 42"/>
                <a:gd name="T13" fmla="*/ 217 h 42"/>
                <a:gd name="T14" fmla="*/ 106 w 42"/>
                <a:gd name="T15" fmla="*/ 254 h 42"/>
                <a:gd name="T16" fmla="*/ 36 w 42"/>
                <a:gd name="T17" fmla="*/ 217 h 42"/>
                <a:gd name="T18" fmla="*/ 9 w 42"/>
                <a:gd name="T19" fmla="*/ 134 h 42"/>
                <a:gd name="T20" fmla="*/ 5 w 42"/>
                <a:gd name="T21" fmla="*/ 134 h 42"/>
                <a:gd name="T22" fmla="*/ 0 w 42"/>
                <a:gd name="T23" fmla="*/ 134 h 42"/>
                <a:gd name="T24" fmla="*/ 106 w 42"/>
                <a:gd name="T25" fmla="*/ 269 h 42"/>
                <a:gd name="T26" fmla="*/ 211 w 42"/>
                <a:gd name="T27" fmla="*/ 134 h 42"/>
                <a:gd name="T28" fmla="*/ 106 w 42"/>
                <a:gd name="T29" fmla="*/ 0 h 42"/>
                <a:gd name="T30" fmla="*/ 0 w 42"/>
                <a:gd name="T31" fmla="*/ 134 h 42"/>
                <a:gd name="T32" fmla="*/ 5 w 42"/>
                <a:gd name="T33" fmla="*/ 134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42">
                  <a:moveTo>
                    <a:pt x="1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15"/>
                    <a:pt x="4" y="11"/>
                    <a:pt x="7" y="7"/>
                  </a:cubicBezTo>
                  <a:cubicBezTo>
                    <a:pt x="11" y="4"/>
                    <a:pt x="15" y="2"/>
                    <a:pt x="21" y="2"/>
                  </a:cubicBezTo>
                  <a:cubicBezTo>
                    <a:pt x="26" y="2"/>
                    <a:pt x="31" y="4"/>
                    <a:pt x="34" y="7"/>
                  </a:cubicBezTo>
                  <a:cubicBezTo>
                    <a:pt x="37" y="11"/>
                    <a:pt x="40" y="15"/>
                    <a:pt x="40" y="21"/>
                  </a:cubicBezTo>
                  <a:cubicBezTo>
                    <a:pt x="40" y="26"/>
                    <a:pt x="37" y="31"/>
                    <a:pt x="34" y="34"/>
                  </a:cubicBezTo>
                  <a:cubicBezTo>
                    <a:pt x="31" y="37"/>
                    <a:pt x="26" y="40"/>
                    <a:pt x="21" y="40"/>
                  </a:cubicBezTo>
                  <a:cubicBezTo>
                    <a:pt x="15" y="40"/>
                    <a:pt x="11" y="37"/>
                    <a:pt x="7" y="34"/>
                  </a:cubicBezTo>
                  <a:cubicBezTo>
                    <a:pt x="4" y="31"/>
                    <a:pt x="2" y="26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32" y="42"/>
                    <a:pt x="42" y="32"/>
                    <a:pt x="42" y="21"/>
                  </a:cubicBezTo>
                  <a:cubicBezTo>
                    <a:pt x="42" y="9"/>
                    <a:pt x="32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421">
              <a:extLst>
                <a:ext uri="{FF2B5EF4-FFF2-40B4-BE49-F238E27FC236}">
                  <a16:creationId xmlns:a16="http://schemas.microsoft.com/office/drawing/2014/main" id="{FF408C20-A57D-4E16-9FFE-B9FCB245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463"/>
              <a:ext cx="12" cy="11"/>
            </a:xfrm>
            <a:custGeom>
              <a:avLst/>
              <a:gdLst>
                <a:gd name="T0" fmla="*/ 5 w 7"/>
                <a:gd name="T1" fmla="*/ 20 h 6"/>
                <a:gd name="T2" fmla="*/ 9 w 7"/>
                <a:gd name="T3" fmla="*/ 20 h 6"/>
                <a:gd name="T4" fmla="*/ 21 w 7"/>
                <a:gd name="T5" fmla="*/ 13 h 6"/>
                <a:gd name="T6" fmla="*/ 26 w 7"/>
                <a:gd name="T7" fmla="*/ 20 h 6"/>
                <a:gd name="T8" fmla="*/ 21 w 7"/>
                <a:gd name="T9" fmla="*/ 24 h 6"/>
                <a:gd name="T10" fmla="*/ 9 w 7"/>
                <a:gd name="T11" fmla="*/ 20 h 6"/>
                <a:gd name="T12" fmla="*/ 5 w 7"/>
                <a:gd name="T13" fmla="*/ 20 h 6"/>
                <a:gd name="T14" fmla="*/ 0 w 7"/>
                <a:gd name="T15" fmla="*/ 20 h 6"/>
                <a:gd name="T16" fmla="*/ 21 w 7"/>
                <a:gd name="T17" fmla="*/ 37 h 6"/>
                <a:gd name="T18" fmla="*/ 36 w 7"/>
                <a:gd name="T19" fmla="*/ 20 h 6"/>
                <a:gd name="T20" fmla="*/ 21 w 7"/>
                <a:gd name="T21" fmla="*/ 0 h 6"/>
                <a:gd name="T22" fmla="*/ 0 w 7"/>
                <a:gd name="T23" fmla="*/ 20 h 6"/>
                <a:gd name="T24" fmla="*/ 5 w 7"/>
                <a:gd name="T25" fmla="*/ 2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5" y="6"/>
                    <a:pt x="7" y="4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422">
              <a:extLst>
                <a:ext uri="{FF2B5EF4-FFF2-40B4-BE49-F238E27FC236}">
                  <a16:creationId xmlns:a16="http://schemas.microsoft.com/office/drawing/2014/main" id="{5A16DBAC-FA96-4DDE-B3A6-E74555189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446"/>
              <a:ext cx="18" cy="24"/>
            </a:xfrm>
            <a:custGeom>
              <a:avLst/>
              <a:gdLst>
                <a:gd name="T0" fmla="*/ 7 w 10"/>
                <a:gd name="T1" fmla="*/ 76 h 13"/>
                <a:gd name="T2" fmla="*/ 58 w 10"/>
                <a:gd name="T3" fmla="*/ 13 h 13"/>
                <a:gd name="T4" fmla="*/ 58 w 10"/>
                <a:gd name="T5" fmla="*/ 7 h 13"/>
                <a:gd name="T6" fmla="*/ 45 w 10"/>
                <a:gd name="T7" fmla="*/ 7 h 13"/>
                <a:gd name="T8" fmla="*/ 0 w 10"/>
                <a:gd name="T9" fmla="*/ 68 h 13"/>
                <a:gd name="T10" fmla="*/ 0 w 10"/>
                <a:gd name="T11" fmla="*/ 76 h 13"/>
                <a:gd name="T12" fmla="*/ 7 w 10"/>
                <a:gd name="T13" fmla="*/ 76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3">
                  <a:moveTo>
                    <a:pt x="1" y="1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1" y="13"/>
                    <a:pt x="1" y="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2" name="Text Box 423">
            <a:extLst>
              <a:ext uri="{FF2B5EF4-FFF2-40B4-BE49-F238E27FC236}">
                <a16:creationId xmlns:a16="http://schemas.microsoft.com/office/drawing/2014/main" id="{49F29D13-F821-4C43-B054-ED17465970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1905000"/>
            <a:ext cx="22748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Central aortic</a:t>
            </a:r>
          </a:p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pressure measurement</a:t>
            </a:r>
          </a:p>
        </p:txBody>
      </p:sp>
      <p:sp>
        <p:nvSpPr>
          <p:cNvPr id="22533" name="Text Box 424">
            <a:extLst>
              <a:ext uri="{FF2B5EF4-FFF2-40B4-BE49-F238E27FC236}">
                <a16:creationId xmlns:a16="http://schemas.microsoft.com/office/drawing/2014/main" id="{19B958F4-3FF5-43B7-B17F-922368A9A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6663" y="4333875"/>
            <a:ext cx="22748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Peripheric brachial</a:t>
            </a:r>
          </a:p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pressure measurement</a:t>
            </a:r>
          </a:p>
        </p:txBody>
      </p:sp>
      <p:sp>
        <p:nvSpPr>
          <p:cNvPr id="22534" name="Line 425">
            <a:extLst>
              <a:ext uri="{FF2B5EF4-FFF2-40B4-BE49-F238E27FC236}">
                <a16:creationId xmlns:a16="http://schemas.microsoft.com/office/drawing/2014/main" id="{E10BF4CE-018A-4CF2-AC82-280CEF33E9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3600" y="2438400"/>
            <a:ext cx="457200" cy="6096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35" name="Line 426">
            <a:extLst>
              <a:ext uri="{FF2B5EF4-FFF2-40B4-BE49-F238E27FC236}">
                <a16:creationId xmlns:a16="http://schemas.microsoft.com/office/drawing/2014/main" id="{D23D7951-C05C-4B49-A33A-801CA34BEBA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96000" y="3886200"/>
            <a:ext cx="381000" cy="609600"/>
          </a:xfrm>
          <a:prstGeom prst="line">
            <a:avLst/>
          </a:prstGeom>
          <a:noFill/>
          <a:ln w="190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48E25320-A7C5-45D3-ADF9-A54EE6C4C6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600"/>
              <a:t>Blood pressure</a:t>
            </a:r>
            <a:br>
              <a:rPr lang="fr-FR" altLang="x-none" sz="2600"/>
            </a:br>
            <a:r>
              <a:rPr lang="fr-FR" altLang="x-none" sz="2600"/>
              <a:t>measurement (2)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0925B39E-4443-492C-9243-E93E7F7DC825}"/>
              </a:ext>
            </a:extLst>
          </p:cNvPr>
          <p:cNvGrpSpPr>
            <a:grpSpLocks/>
          </p:cNvGrpSpPr>
          <p:nvPr/>
        </p:nvGrpSpPr>
        <p:grpSpPr bwMode="auto">
          <a:xfrm>
            <a:off x="3455988" y="1377950"/>
            <a:ext cx="5291137" cy="4897438"/>
            <a:chOff x="1217" y="868"/>
            <a:chExt cx="3333" cy="3085"/>
          </a:xfrm>
        </p:grpSpPr>
        <p:grpSp>
          <p:nvGrpSpPr>
            <p:cNvPr id="39939" name="Group 4">
              <a:extLst>
                <a:ext uri="{FF2B5EF4-FFF2-40B4-BE49-F238E27FC236}">
                  <a16:creationId xmlns:a16="http://schemas.microsoft.com/office/drawing/2014/main" id="{50A4B6D9-0997-4FC8-A181-81BF97BFB4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17" y="868"/>
              <a:ext cx="3333" cy="3085"/>
              <a:chOff x="1217" y="868"/>
              <a:chExt cx="3333" cy="3085"/>
            </a:xfrm>
          </p:grpSpPr>
          <p:sp>
            <p:nvSpPr>
              <p:cNvPr id="39980" name="Freeform 5">
                <a:extLst>
                  <a:ext uri="{FF2B5EF4-FFF2-40B4-BE49-F238E27FC236}">
                    <a16:creationId xmlns:a16="http://schemas.microsoft.com/office/drawing/2014/main" id="{E4B02CDD-240E-456F-B6EF-B2A92BCD8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294"/>
                <a:ext cx="386" cy="229"/>
              </a:xfrm>
              <a:custGeom>
                <a:avLst/>
                <a:gdLst>
                  <a:gd name="T0" fmla="*/ 97 w 104"/>
                  <a:gd name="T1" fmla="*/ 96 h 62"/>
                  <a:gd name="T2" fmla="*/ 97 w 104"/>
                  <a:gd name="T3" fmla="*/ 410 h 62"/>
                  <a:gd name="T4" fmla="*/ 1280 w 104"/>
                  <a:gd name="T5" fmla="*/ 1404 h 62"/>
                  <a:gd name="T6" fmla="*/ 5111 w 104"/>
                  <a:gd name="T7" fmla="*/ 3069 h 62"/>
                  <a:gd name="T8" fmla="*/ 5319 w 104"/>
                  <a:gd name="T9" fmla="*/ 2918 h 62"/>
                  <a:gd name="T10" fmla="*/ 5111 w 104"/>
                  <a:gd name="T11" fmla="*/ 2674 h 62"/>
                  <a:gd name="T12" fmla="*/ 1585 w 104"/>
                  <a:gd name="T13" fmla="*/ 1104 h 62"/>
                  <a:gd name="T14" fmla="*/ 360 w 104"/>
                  <a:gd name="T15" fmla="*/ 55 h 62"/>
                  <a:gd name="T16" fmla="*/ 97 w 104"/>
                  <a:gd name="T17" fmla="*/ 96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62">
                    <a:moveTo>
                      <a:pt x="2" y="2"/>
                    </a:moveTo>
                    <a:cubicBezTo>
                      <a:pt x="0" y="4"/>
                      <a:pt x="1" y="6"/>
                      <a:pt x="2" y="8"/>
                    </a:cubicBezTo>
                    <a:cubicBezTo>
                      <a:pt x="12" y="15"/>
                      <a:pt x="19" y="21"/>
                      <a:pt x="25" y="28"/>
                    </a:cubicBezTo>
                    <a:cubicBezTo>
                      <a:pt x="41" y="44"/>
                      <a:pt x="54" y="57"/>
                      <a:pt x="100" y="61"/>
                    </a:cubicBezTo>
                    <a:cubicBezTo>
                      <a:pt x="102" y="62"/>
                      <a:pt x="104" y="60"/>
                      <a:pt x="104" y="58"/>
                    </a:cubicBezTo>
                    <a:cubicBezTo>
                      <a:pt x="104" y="56"/>
                      <a:pt x="103" y="54"/>
                      <a:pt x="100" y="53"/>
                    </a:cubicBezTo>
                    <a:cubicBezTo>
                      <a:pt x="58" y="49"/>
                      <a:pt x="47" y="38"/>
                      <a:pt x="31" y="22"/>
                    </a:cubicBezTo>
                    <a:cubicBezTo>
                      <a:pt x="25" y="16"/>
                      <a:pt x="17" y="9"/>
                      <a:pt x="7" y="1"/>
                    </a:cubicBezTo>
                    <a:cubicBezTo>
                      <a:pt x="5" y="0"/>
                      <a:pt x="3" y="0"/>
                      <a:pt x="2" y="2"/>
                    </a:cubicBezTo>
                    <a:close/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1" name="Freeform 6">
                <a:extLst>
                  <a:ext uri="{FF2B5EF4-FFF2-40B4-BE49-F238E27FC236}">
                    <a16:creationId xmlns:a16="http://schemas.microsoft.com/office/drawing/2014/main" id="{0D803CD4-2178-4C34-921E-00526012D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042"/>
                <a:ext cx="315" cy="607"/>
              </a:xfrm>
              <a:custGeom>
                <a:avLst/>
                <a:gdLst>
                  <a:gd name="T0" fmla="*/ 1071 w 85"/>
                  <a:gd name="T1" fmla="*/ 1110 h 164"/>
                  <a:gd name="T2" fmla="*/ 304 w 85"/>
                  <a:gd name="T3" fmla="*/ 4001 h 164"/>
                  <a:gd name="T4" fmla="*/ 1938 w 85"/>
                  <a:gd name="T5" fmla="*/ 8220 h 164"/>
                  <a:gd name="T6" fmla="*/ 2183 w 85"/>
                  <a:gd name="T7" fmla="*/ 8261 h 164"/>
                  <a:gd name="T8" fmla="*/ 2238 w 85"/>
                  <a:gd name="T9" fmla="*/ 7958 h 164"/>
                  <a:gd name="T10" fmla="*/ 715 w 85"/>
                  <a:gd name="T11" fmla="*/ 3905 h 164"/>
                  <a:gd name="T12" fmla="*/ 1319 w 85"/>
                  <a:gd name="T13" fmla="*/ 1425 h 164"/>
                  <a:gd name="T14" fmla="*/ 4065 w 85"/>
                  <a:gd name="T15" fmla="*/ 563 h 164"/>
                  <a:gd name="T16" fmla="*/ 4325 w 85"/>
                  <a:gd name="T17" fmla="*/ 411 h 164"/>
                  <a:gd name="T18" fmla="*/ 4177 w 85"/>
                  <a:gd name="T19" fmla="*/ 207 h 164"/>
                  <a:gd name="T20" fmla="*/ 1071 w 85"/>
                  <a:gd name="T21" fmla="*/ 1110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164">
                    <a:moveTo>
                      <a:pt x="21" y="22"/>
                    </a:moveTo>
                    <a:cubicBezTo>
                      <a:pt x="11" y="32"/>
                      <a:pt x="0" y="50"/>
                      <a:pt x="6" y="79"/>
                    </a:cubicBezTo>
                    <a:cubicBezTo>
                      <a:pt x="18" y="135"/>
                      <a:pt x="37" y="161"/>
                      <a:pt x="38" y="162"/>
                    </a:cubicBezTo>
                    <a:cubicBezTo>
                      <a:pt x="39" y="164"/>
                      <a:pt x="42" y="164"/>
                      <a:pt x="43" y="163"/>
                    </a:cubicBezTo>
                    <a:cubicBezTo>
                      <a:pt x="45" y="162"/>
                      <a:pt x="46" y="159"/>
                      <a:pt x="44" y="157"/>
                    </a:cubicBezTo>
                    <a:cubicBezTo>
                      <a:pt x="44" y="157"/>
                      <a:pt x="25" y="131"/>
                      <a:pt x="14" y="77"/>
                    </a:cubicBezTo>
                    <a:cubicBezTo>
                      <a:pt x="10" y="57"/>
                      <a:pt x="14" y="40"/>
                      <a:pt x="26" y="28"/>
                    </a:cubicBezTo>
                    <a:cubicBezTo>
                      <a:pt x="41" y="13"/>
                      <a:pt x="65" y="8"/>
                      <a:pt x="80" y="11"/>
                    </a:cubicBezTo>
                    <a:cubicBezTo>
                      <a:pt x="82" y="12"/>
                      <a:pt x="84" y="11"/>
                      <a:pt x="85" y="8"/>
                    </a:cubicBezTo>
                    <a:cubicBezTo>
                      <a:pt x="85" y="6"/>
                      <a:pt x="84" y="4"/>
                      <a:pt x="82" y="4"/>
                    </a:cubicBezTo>
                    <a:cubicBezTo>
                      <a:pt x="65" y="0"/>
                      <a:pt x="38" y="5"/>
                      <a:pt x="21" y="22"/>
                    </a:cubicBezTo>
                    <a:close/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2" name="Freeform 7">
                <a:extLst>
                  <a:ext uri="{FF2B5EF4-FFF2-40B4-BE49-F238E27FC236}">
                    <a16:creationId xmlns:a16="http://schemas.microsoft.com/office/drawing/2014/main" id="{3C254BF3-B572-466C-8B8C-65AC00926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2086"/>
                <a:ext cx="222" cy="526"/>
              </a:xfrm>
              <a:custGeom>
                <a:avLst/>
                <a:gdLst>
                  <a:gd name="T0" fmla="*/ 862 w 60"/>
                  <a:gd name="T1" fmla="*/ 811 h 142"/>
                  <a:gd name="T2" fmla="*/ 152 w 60"/>
                  <a:gd name="T3" fmla="*/ 3100 h 142"/>
                  <a:gd name="T4" fmla="*/ 1931 w 60"/>
                  <a:gd name="T5" fmla="*/ 7120 h 142"/>
                  <a:gd name="T6" fmla="*/ 2231 w 60"/>
                  <a:gd name="T7" fmla="*/ 7120 h 142"/>
                  <a:gd name="T8" fmla="*/ 2287 w 60"/>
                  <a:gd name="T9" fmla="*/ 6860 h 142"/>
                  <a:gd name="T10" fmla="*/ 562 w 60"/>
                  <a:gd name="T11" fmla="*/ 3045 h 142"/>
                  <a:gd name="T12" fmla="*/ 1110 w 60"/>
                  <a:gd name="T13" fmla="*/ 1111 h 142"/>
                  <a:gd name="T14" fmla="*/ 2834 w 60"/>
                  <a:gd name="T15" fmla="*/ 452 h 142"/>
                  <a:gd name="T16" fmla="*/ 3038 w 60"/>
                  <a:gd name="T17" fmla="*/ 300 h 142"/>
                  <a:gd name="T18" fmla="*/ 2890 w 60"/>
                  <a:gd name="T19" fmla="*/ 56 h 142"/>
                  <a:gd name="T20" fmla="*/ 862 w 60"/>
                  <a:gd name="T21" fmla="*/ 811 h 1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42">
                    <a:moveTo>
                      <a:pt x="17" y="16"/>
                    </a:moveTo>
                    <a:cubicBezTo>
                      <a:pt x="9" y="24"/>
                      <a:pt x="0" y="38"/>
                      <a:pt x="3" y="61"/>
                    </a:cubicBezTo>
                    <a:cubicBezTo>
                      <a:pt x="7" y="98"/>
                      <a:pt x="37" y="138"/>
                      <a:pt x="38" y="140"/>
                    </a:cubicBezTo>
                    <a:cubicBezTo>
                      <a:pt x="40" y="141"/>
                      <a:pt x="42" y="142"/>
                      <a:pt x="44" y="140"/>
                    </a:cubicBezTo>
                    <a:cubicBezTo>
                      <a:pt x="46" y="139"/>
                      <a:pt x="46" y="136"/>
                      <a:pt x="45" y="135"/>
                    </a:cubicBezTo>
                    <a:cubicBezTo>
                      <a:pt x="44" y="134"/>
                      <a:pt x="14" y="95"/>
                      <a:pt x="11" y="60"/>
                    </a:cubicBezTo>
                    <a:cubicBezTo>
                      <a:pt x="8" y="41"/>
                      <a:pt x="16" y="29"/>
                      <a:pt x="22" y="22"/>
                    </a:cubicBezTo>
                    <a:cubicBezTo>
                      <a:pt x="33" y="12"/>
                      <a:pt x="47" y="8"/>
                      <a:pt x="56" y="9"/>
                    </a:cubicBezTo>
                    <a:cubicBezTo>
                      <a:pt x="58" y="9"/>
                      <a:pt x="60" y="8"/>
                      <a:pt x="60" y="6"/>
                    </a:cubicBezTo>
                    <a:cubicBezTo>
                      <a:pt x="60" y="3"/>
                      <a:pt x="59" y="1"/>
                      <a:pt x="57" y="1"/>
                    </a:cubicBezTo>
                    <a:cubicBezTo>
                      <a:pt x="45" y="0"/>
                      <a:pt x="29" y="4"/>
                      <a:pt x="17" y="16"/>
                    </a:cubicBezTo>
                    <a:close/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3" name="Freeform 8">
                <a:extLst>
                  <a:ext uri="{FF2B5EF4-FFF2-40B4-BE49-F238E27FC236}">
                    <a16:creationId xmlns:a16="http://schemas.microsoft.com/office/drawing/2014/main" id="{2B347D00-ECD2-4AE7-8B89-B03B68065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294"/>
                <a:ext cx="386" cy="229"/>
              </a:xfrm>
              <a:custGeom>
                <a:avLst/>
                <a:gdLst>
                  <a:gd name="T0" fmla="*/ 97 w 104"/>
                  <a:gd name="T1" fmla="*/ 96 h 62"/>
                  <a:gd name="T2" fmla="*/ 97 w 104"/>
                  <a:gd name="T3" fmla="*/ 410 h 62"/>
                  <a:gd name="T4" fmla="*/ 1280 w 104"/>
                  <a:gd name="T5" fmla="*/ 1404 h 62"/>
                  <a:gd name="T6" fmla="*/ 5111 w 104"/>
                  <a:gd name="T7" fmla="*/ 3069 h 62"/>
                  <a:gd name="T8" fmla="*/ 5319 w 104"/>
                  <a:gd name="T9" fmla="*/ 2918 h 62"/>
                  <a:gd name="T10" fmla="*/ 5111 w 104"/>
                  <a:gd name="T11" fmla="*/ 2674 h 62"/>
                  <a:gd name="T12" fmla="*/ 1585 w 104"/>
                  <a:gd name="T13" fmla="*/ 1104 h 62"/>
                  <a:gd name="T14" fmla="*/ 360 w 104"/>
                  <a:gd name="T15" fmla="*/ 55 h 62"/>
                  <a:gd name="T16" fmla="*/ 97 w 104"/>
                  <a:gd name="T17" fmla="*/ 96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62">
                    <a:moveTo>
                      <a:pt x="2" y="2"/>
                    </a:moveTo>
                    <a:cubicBezTo>
                      <a:pt x="0" y="4"/>
                      <a:pt x="1" y="6"/>
                      <a:pt x="2" y="8"/>
                    </a:cubicBezTo>
                    <a:cubicBezTo>
                      <a:pt x="12" y="15"/>
                      <a:pt x="19" y="21"/>
                      <a:pt x="25" y="28"/>
                    </a:cubicBezTo>
                    <a:cubicBezTo>
                      <a:pt x="41" y="44"/>
                      <a:pt x="54" y="57"/>
                      <a:pt x="100" y="61"/>
                    </a:cubicBezTo>
                    <a:cubicBezTo>
                      <a:pt x="102" y="62"/>
                      <a:pt x="104" y="60"/>
                      <a:pt x="104" y="58"/>
                    </a:cubicBezTo>
                    <a:cubicBezTo>
                      <a:pt x="104" y="56"/>
                      <a:pt x="103" y="54"/>
                      <a:pt x="100" y="53"/>
                    </a:cubicBezTo>
                    <a:cubicBezTo>
                      <a:pt x="58" y="49"/>
                      <a:pt x="47" y="38"/>
                      <a:pt x="31" y="22"/>
                    </a:cubicBezTo>
                    <a:cubicBezTo>
                      <a:pt x="25" y="16"/>
                      <a:pt x="17" y="9"/>
                      <a:pt x="7" y="1"/>
                    </a:cubicBezTo>
                    <a:cubicBezTo>
                      <a:pt x="5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297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4" name="Freeform 9">
                <a:extLst>
                  <a:ext uri="{FF2B5EF4-FFF2-40B4-BE49-F238E27FC236}">
                    <a16:creationId xmlns:a16="http://schemas.microsoft.com/office/drawing/2014/main" id="{0C1C8783-6B31-4293-991C-D5396A363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042"/>
                <a:ext cx="315" cy="607"/>
              </a:xfrm>
              <a:custGeom>
                <a:avLst/>
                <a:gdLst>
                  <a:gd name="T0" fmla="*/ 1071 w 85"/>
                  <a:gd name="T1" fmla="*/ 1110 h 164"/>
                  <a:gd name="T2" fmla="*/ 304 w 85"/>
                  <a:gd name="T3" fmla="*/ 4001 h 164"/>
                  <a:gd name="T4" fmla="*/ 1938 w 85"/>
                  <a:gd name="T5" fmla="*/ 8220 h 164"/>
                  <a:gd name="T6" fmla="*/ 2183 w 85"/>
                  <a:gd name="T7" fmla="*/ 8261 h 164"/>
                  <a:gd name="T8" fmla="*/ 2238 w 85"/>
                  <a:gd name="T9" fmla="*/ 7958 h 164"/>
                  <a:gd name="T10" fmla="*/ 715 w 85"/>
                  <a:gd name="T11" fmla="*/ 3905 h 164"/>
                  <a:gd name="T12" fmla="*/ 1319 w 85"/>
                  <a:gd name="T13" fmla="*/ 1425 h 164"/>
                  <a:gd name="T14" fmla="*/ 4065 w 85"/>
                  <a:gd name="T15" fmla="*/ 563 h 164"/>
                  <a:gd name="T16" fmla="*/ 4325 w 85"/>
                  <a:gd name="T17" fmla="*/ 411 h 164"/>
                  <a:gd name="T18" fmla="*/ 4177 w 85"/>
                  <a:gd name="T19" fmla="*/ 207 h 164"/>
                  <a:gd name="T20" fmla="*/ 1071 w 85"/>
                  <a:gd name="T21" fmla="*/ 1110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164">
                    <a:moveTo>
                      <a:pt x="21" y="22"/>
                    </a:moveTo>
                    <a:cubicBezTo>
                      <a:pt x="11" y="32"/>
                      <a:pt x="0" y="50"/>
                      <a:pt x="6" y="79"/>
                    </a:cubicBezTo>
                    <a:cubicBezTo>
                      <a:pt x="18" y="135"/>
                      <a:pt x="37" y="161"/>
                      <a:pt x="38" y="162"/>
                    </a:cubicBezTo>
                    <a:cubicBezTo>
                      <a:pt x="39" y="164"/>
                      <a:pt x="42" y="164"/>
                      <a:pt x="43" y="163"/>
                    </a:cubicBezTo>
                    <a:cubicBezTo>
                      <a:pt x="45" y="162"/>
                      <a:pt x="46" y="159"/>
                      <a:pt x="44" y="157"/>
                    </a:cubicBezTo>
                    <a:cubicBezTo>
                      <a:pt x="44" y="157"/>
                      <a:pt x="25" y="131"/>
                      <a:pt x="14" y="77"/>
                    </a:cubicBezTo>
                    <a:cubicBezTo>
                      <a:pt x="10" y="57"/>
                      <a:pt x="14" y="40"/>
                      <a:pt x="26" y="28"/>
                    </a:cubicBezTo>
                    <a:cubicBezTo>
                      <a:pt x="41" y="13"/>
                      <a:pt x="65" y="8"/>
                      <a:pt x="80" y="11"/>
                    </a:cubicBezTo>
                    <a:cubicBezTo>
                      <a:pt x="82" y="12"/>
                      <a:pt x="84" y="11"/>
                      <a:pt x="85" y="8"/>
                    </a:cubicBezTo>
                    <a:cubicBezTo>
                      <a:pt x="85" y="6"/>
                      <a:pt x="84" y="4"/>
                      <a:pt x="82" y="4"/>
                    </a:cubicBezTo>
                    <a:cubicBezTo>
                      <a:pt x="65" y="0"/>
                      <a:pt x="38" y="5"/>
                      <a:pt x="21" y="22"/>
                    </a:cubicBezTo>
                    <a:close/>
                  </a:path>
                </a:pathLst>
              </a:custGeom>
              <a:solidFill>
                <a:srgbClr val="8D96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5" name="Freeform 10">
                <a:extLst>
                  <a:ext uri="{FF2B5EF4-FFF2-40B4-BE49-F238E27FC236}">
                    <a16:creationId xmlns:a16="http://schemas.microsoft.com/office/drawing/2014/main" id="{B40D613B-CBFE-46D0-ADCA-9C3615DF8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123"/>
                <a:ext cx="103" cy="334"/>
              </a:xfrm>
              <a:custGeom>
                <a:avLst/>
                <a:gdLst>
                  <a:gd name="T0" fmla="*/ 1394 w 28"/>
                  <a:gd name="T1" fmla="*/ 0 h 90"/>
                  <a:gd name="T2" fmla="*/ 651 w 28"/>
                  <a:gd name="T3" fmla="*/ 2921 h 90"/>
                  <a:gd name="T4" fmla="*/ 1096 w 28"/>
                  <a:gd name="T5" fmla="*/ 4602 h 90"/>
                  <a:gd name="T6" fmla="*/ 1394 w 28"/>
                  <a:gd name="T7" fmla="*/ 0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0">
                    <a:moveTo>
                      <a:pt x="28" y="0"/>
                    </a:moveTo>
                    <a:cubicBezTo>
                      <a:pt x="18" y="10"/>
                      <a:pt x="7" y="28"/>
                      <a:pt x="13" y="57"/>
                    </a:cubicBezTo>
                    <a:cubicBezTo>
                      <a:pt x="16" y="69"/>
                      <a:pt x="19" y="81"/>
                      <a:pt x="22" y="90"/>
                    </a:cubicBezTo>
                    <a:cubicBezTo>
                      <a:pt x="19" y="74"/>
                      <a:pt x="0" y="34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6" name="Freeform 11">
                <a:extLst>
                  <a:ext uri="{FF2B5EF4-FFF2-40B4-BE49-F238E27FC236}">
                    <a16:creationId xmlns:a16="http://schemas.microsoft.com/office/drawing/2014/main" id="{3E034130-B992-4E7C-8A9C-28612203C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2086"/>
                <a:ext cx="222" cy="526"/>
              </a:xfrm>
              <a:custGeom>
                <a:avLst/>
                <a:gdLst>
                  <a:gd name="T0" fmla="*/ 862 w 60"/>
                  <a:gd name="T1" fmla="*/ 811 h 142"/>
                  <a:gd name="T2" fmla="*/ 152 w 60"/>
                  <a:gd name="T3" fmla="*/ 3100 h 142"/>
                  <a:gd name="T4" fmla="*/ 1931 w 60"/>
                  <a:gd name="T5" fmla="*/ 7120 h 142"/>
                  <a:gd name="T6" fmla="*/ 2231 w 60"/>
                  <a:gd name="T7" fmla="*/ 7120 h 142"/>
                  <a:gd name="T8" fmla="*/ 2287 w 60"/>
                  <a:gd name="T9" fmla="*/ 6860 h 142"/>
                  <a:gd name="T10" fmla="*/ 562 w 60"/>
                  <a:gd name="T11" fmla="*/ 3045 h 142"/>
                  <a:gd name="T12" fmla="*/ 1110 w 60"/>
                  <a:gd name="T13" fmla="*/ 1111 h 142"/>
                  <a:gd name="T14" fmla="*/ 2834 w 60"/>
                  <a:gd name="T15" fmla="*/ 452 h 142"/>
                  <a:gd name="T16" fmla="*/ 3038 w 60"/>
                  <a:gd name="T17" fmla="*/ 300 h 142"/>
                  <a:gd name="T18" fmla="*/ 2890 w 60"/>
                  <a:gd name="T19" fmla="*/ 56 h 142"/>
                  <a:gd name="T20" fmla="*/ 862 w 60"/>
                  <a:gd name="T21" fmla="*/ 811 h 1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42">
                    <a:moveTo>
                      <a:pt x="17" y="16"/>
                    </a:moveTo>
                    <a:cubicBezTo>
                      <a:pt x="9" y="24"/>
                      <a:pt x="0" y="38"/>
                      <a:pt x="3" y="61"/>
                    </a:cubicBezTo>
                    <a:cubicBezTo>
                      <a:pt x="7" y="98"/>
                      <a:pt x="37" y="138"/>
                      <a:pt x="38" y="140"/>
                    </a:cubicBezTo>
                    <a:cubicBezTo>
                      <a:pt x="40" y="141"/>
                      <a:pt x="42" y="142"/>
                      <a:pt x="44" y="140"/>
                    </a:cubicBezTo>
                    <a:cubicBezTo>
                      <a:pt x="46" y="139"/>
                      <a:pt x="46" y="136"/>
                      <a:pt x="45" y="135"/>
                    </a:cubicBezTo>
                    <a:cubicBezTo>
                      <a:pt x="44" y="134"/>
                      <a:pt x="14" y="95"/>
                      <a:pt x="11" y="60"/>
                    </a:cubicBezTo>
                    <a:cubicBezTo>
                      <a:pt x="8" y="41"/>
                      <a:pt x="16" y="29"/>
                      <a:pt x="22" y="22"/>
                    </a:cubicBezTo>
                    <a:cubicBezTo>
                      <a:pt x="33" y="12"/>
                      <a:pt x="47" y="8"/>
                      <a:pt x="56" y="9"/>
                    </a:cubicBezTo>
                    <a:cubicBezTo>
                      <a:pt x="58" y="9"/>
                      <a:pt x="60" y="8"/>
                      <a:pt x="60" y="6"/>
                    </a:cubicBezTo>
                    <a:cubicBezTo>
                      <a:pt x="60" y="3"/>
                      <a:pt x="59" y="1"/>
                      <a:pt x="57" y="1"/>
                    </a:cubicBezTo>
                    <a:cubicBezTo>
                      <a:pt x="45" y="0"/>
                      <a:pt x="29" y="4"/>
                      <a:pt x="17" y="16"/>
                    </a:cubicBezTo>
                    <a:close/>
                  </a:path>
                </a:pathLst>
              </a:custGeom>
              <a:solidFill>
                <a:srgbClr val="8D96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7" name="Freeform 12">
                <a:extLst>
                  <a:ext uri="{FF2B5EF4-FFF2-40B4-BE49-F238E27FC236}">
                    <a16:creationId xmlns:a16="http://schemas.microsoft.com/office/drawing/2014/main" id="{72C91F51-52C8-4947-98BA-7CAA855A0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997"/>
                <a:ext cx="714" cy="508"/>
              </a:xfrm>
              <a:custGeom>
                <a:avLst/>
                <a:gdLst>
                  <a:gd name="T0" fmla="*/ 8664 w 193"/>
                  <a:gd name="T1" fmla="*/ 3163 h 137"/>
                  <a:gd name="T2" fmla="*/ 9678 w 193"/>
                  <a:gd name="T3" fmla="*/ 4275 h 137"/>
                  <a:gd name="T4" fmla="*/ 9719 w 193"/>
                  <a:gd name="T5" fmla="*/ 5047 h 137"/>
                  <a:gd name="T6" fmla="*/ 7240 w 193"/>
                  <a:gd name="T7" fmla="*/ 6930 h 137"/>
                  <a:gd name="T8" fmla="*/ 6226 w 193"/>
                  <a:gd name="T9" fmla="*/ 6422 h 137"/>
                  <a:gd name="T10" fmla="*/ 4857 w 193"/>
                  <a:gd name="T11" fmla="*/ 5458 h 137"/>
                  <a:gd name="T12" fmla="*/ 3847 w 193"/>
                  <a:gd name="T13" fmla="*/ 5306 h 137"/>
                  <a:gd name="T14" fmla="*/ 1972 w 193"/>
                  <a:gd name="T15" fmla="*/ 4539 h 137"/>
                  <a:gd name="T16" fmla="*/ 710 w 193"/>
                  <a:gd name="T17" fmla="*/ 3615 h 137"/>
                  <a:gd name="T18" fmla="*/ 96 w 193"/>
                  <a:gd name="T19" fmla="*/ 1939 h 137"/>
                  <a:gd name="T20" fmla="*/ 1876 w 193"/>
                  <a:gd name="T21" fmla="*/ 304 h 137"/>
                  <a:gd name="T22" fmla="*/ 6282 w 193"/>
                  <a:gd name="T23" fmla="*/ 920 h 137"/>
                  <a:gd name="T24" fmla="*/ 6489 w 193"/>
                  <a:gd name="T25" fmla="*/ 1279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37">
                    <a:moveTo>
                      <a:pt x="171" y="62"/>
                    </a:moveTo>
                    <a:cubicBezTo>
                      <a:pt x="178" y="66"/>
                      <a:pt x="190" y="79"/>
                      <a:pt x="191" y="84"/>
                    </a:cubicBezTo>
                    <a:cubicBezTo>
                      <a:pt x="193" y="90"/>
                      <a:pt x="192" y="95"/>
                      <a:pt x="192" y="99"/>
                    </a:cubicBezTo>
                    <a:cubicBezTo>
                      <a:pt x="192" y="104"/>
                      <a:pt x="153" y="135"/>
                      <a:pt x="143" y="136"/>
                    </a:cubicBezTo>
                    <a:cubicBezTo>
                      <a:pt x="132" y="137"/>
                      <a:pt x="128" y="129"/>
                      <a:pt x="123" y="126"/>
                    </a:cubicBezTo>
                    <a:cubicBezTo>
                      <a:pt x="119" y="123"/>
                      <a:pt x="108" y="110"/>
                      <a:pt x="96" y="107"/>
                    </a:cubicBezTo>
                    <a:cubicBezTo>
                      <a:pt x="85" y="103"/>
                      <a:pt x="85" y="108"/>
                      <a:pt x="76" y="104"/>
                    </a:cubicBezTo>
                    <a:cubicBezTo>
                      <a:pt x="66" y="99"/>
                      <a:pt x="49" y="91"/>
                      <a:pt x="39" y="89"/>
                    </a:cubicBezTo>
                    <a:cubicBezTo>
                      <a:pt x="29" y="87"/>
                      <a:pt x="19" y="77"/>
                      <a:pt x="14" y="71"/>
                    </a:cubicBezTo>
                    <a:cubicBezTo>
                      <a:pt x="9" y="66"/>
                      <a:pt x="0" y="45"/>
                      <a:pt x="2" y="38"/>
                    </a:cubicBezTo>
                    <a:cubicBezTo>
                      <a:pt x="4" y="31"/>
                      <a:pt x="19" y="13"/>
                      <a:pt x="37" y="6"/>
                    </a:cubicBezTo>
                    <a:cubicBezTo>
                      <a:pt x="55" y="0"/>
                      <a:pt x="107" y="8"/>
                      <a:pt x="124" y="18"/>
                    </a:cubicBezTo>
                    <a:cubicBezTo>
                      <a:pt x="128" y="19"/>
                      <a:pt x="128" y="25"/>
                      <a:pt x="128" y="25"/>
                    </a:cubicBezTo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8" name="Freeform 13">
                <a:extLst>
                  <a:ext uri="{FF2B5EF4-FFF2-40B4-BE49-F238E27FC236}">
                    <a16:creationId xmlns:a16="http://schemas.microsoft.com/office/drawing/2014/main" id="{DB736656-F347-4031-A41A-0BF21ED1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471"/>
                <a:ext cx="2041" cy="1482"/>
              </a:xfrm>
              <a:custGeom>
                <a:avLst/>
                <a:gdLst>
                  <a:gd name="T0" fmla="*/ 56 w 551"/>
                  <a:gd name="T1" fmla="*/ 12971 h 400"/>
                  <a:gd name="T2" fmla="*/ 56 w 551"/>
                  <a:gd name="T3" fmla="*/ 14701 h 400"/>
                  <a:gd name="T4" fmla="*/ 152 w 551"/>
                  <a:gd name="T5" fmla="*/ 15661 h 400"/>
                  <a:gd name="T6" fmla="*/ 4323 w 551"/>
                  <a:gd name="T7" fmla="*/ 19685 h 400"/>
                  <a:gd name="T8" fmla="*/ 6201 w 551"/>
                  <a:gd name="T9" fmla="*/ 19892 h 400"/>
                  <a:gd name="T10" fmla="*/ 24848 w 551"/>
                  <a:gd name="T11" fmla="*/ 10474 h 400"/>
                  <a:gd name="T12" fmla="*/ 27800 w 551"/>
                  <a:gd name="T13" fmla="*/ 8236 h 400"/>
                  <a:gd name="T14" fmla="*/ 28004 w 551"/>
                  <a:gd name="T15" fmla="*/ 5187 h 400"/>
                  <a:gd name="T16" fmla="*/ 27648 w 551"/>
                  <a:gd name="T17" fmla="*/ 2649 h 400"/>
                  <a:gd name="T18" fmla="*/ 26537 w 551"/>
                  <a:gd name="T19" fmla="*/ 1730 h 400"/>
                  <a:gd name="T20" fmla="*/ 18343 w 551"/>
                  <a:gd name="T21" fmla="*/ 0 h 400"/>
                  <a:gd name="T22" fmla="*/ 16409 w 551"/>
                  <a:gd name="T23" fmla="*/ 960 h 4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1" h="400">
                    <a:moveTo>
                      <a:pt x="1" y="255"/>
                    </a:moveTo>
                    <a:cubicBezTo>
                      <a:pt x="1" y="258"/>
                      <a:pt x="1" y="267"/>
                      <a:pt x="1" y="289"/>
                    </a:cubicBezTo>
                    <a:cubicBezTo>
                      <a:pt x="1" y="299"/>
                      <a:pt x="0" y="303"/>
                      <a:pt x="3" y="308"/>
                    </a:cubicBezTo>
                    <a:cubicBezTo>
                      <a:pt x="21" y="347"/>
                      <a:pt x="73" y="381"/>
                      <a:pt x="85" y="387"/>
                    </a:cubicBezTo>
                    <a:cubicBezTo>
                      <a:pt x="98" y="393"/>
                      <a:pt x="104" y="400"/>
                      <a:pt x="122" y="391"/>
                    </a:cubicBezTo>
                    <a:cubicBezTo>
                      <a:pt x="140" y="382"/>
                      <a:pt x="489" y="206"/>
                      <a:pt x="489" y="206"/>
                    </a:cubicBezTo>
                    <a:cubicBezTo>
                      <a:pt x="547" y="162"/>
                      <a:pt x="547" y="162"/>
                      <a:pt x="547" y="162"/>
                    </a:cubicBezTo>
                    <a:cubicBezTo>
                      <a:pt x="547" y="162"/>
                      <a:pt x="551" y="126"/>
                      <a:pt x="551" y="102"/>
                    </a:cubicBezTo>
                    <a:cubicBezTo>
                      <a:pt x="551" y="78"/>
                      <a:pt x="550" y="56"/>
                      <a:pt x="544" y="52"/>
                    </a:cubicBezTo>
                    <a:cubicBezTo>
                      <a:pt x="539" y="47"/>
                      <a:pt x="528" y="40"/>
                      <a:pt x="522" y="34"/>
                    </a:cubicBezTo>
                    <a:cubicBezTo>
                      <a:pt x="361" y="0"/>
                      <a:pt x="361" y="0"/>
                      <a:pt x="361" y="0"/>
                    </a:cubicBezTo>
                    <a:cubicBezTo>
                      <a:pt x="323" y="19"/>
                      <a:pt x="323" y="19"/>
                      <a:pt x="323" y="19"/>
                    </a:cubicBezTo>
                  </a:path>
                </a:pathLst>
              </a:custGeom>
              <a:solidFill>
                <a:srgbClr val="EE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9" name="Freeform 14">
                <a:extLst>
                  <a:ext uri="{FF2B5EF4-FFF2-40B4-BE49-F238E27FC236}">
                    <a16:creationId xmlns:a16="http://schemas.microsoft.com/office/drawing/2014/main" id="{F8ACF300-4397-41A2-BA19-EC994E2F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083"/>
                <a:ext cx="356" cy="340"/>
              </a:xfrm>
              <a:custGeom>
                <a:avLst/>
                <a:gdLst>
                  <a:gd name="T0" fmla="*/ 2392 w 96"/>
                  <a:gd name="T1" fmla="*/ 4235 h 92"/>
                  <a:gd name="T2" fmla="*/ 1995 w 96"/>
                  <a:gd name="T3" fmla="*/ 2624 h 92"/>
                  <a:gd name="T4" fmla="*/ 0 w 96"/>
                  <a:gd name="T5" fmla="*/ 1722 h 92"/>
                  <a:gd name="T6" fmla="*/ 2448 w 96"/>
                  <a:gd name="T7" fmla="*/ 0 h 92"/>
                  <a:gd name="T8" fmla="*/ 4443 w 96"/>
                  <a:gd name="T9" fmla="*/ 917 h 92"/>
                  <a:gd name="T10" fmla="*/ 4839 w 96"/>
                  <a:gd name="T11" fmla="*/ 2772 h 92"/>
                  <a:gd name="T12" fmla="*/ 3616 w 96"/>
                  <a:gd name="T13" fmla="*/ 3892 h 92"/>
                  <a:gd name="T14" fmla="*/ 2392 w 96"/>
                  <a:gd name="T15" fmla="*/ 4235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7" y="84"/>
                    </a:moveTo>
                    <a:cubicBezTo>
                      <a:pt x="46" y="80"/>
                      <a:pt x="42" y="55"/>
                      <a:pt x="39" y="52"/>
                    </a:cubicBezTo>
                    <a:cubicBezTo>
                      <a:pt x="36" y="50"/>
                      <a:pt x="12" y="38"/>
                      <a:pt x="0" y="34"/>
                    </a:cubicBezTo>
                    <a:cubicBezTo>
                      <a:pt x="5" y="24"/>
                      <a:pt x="36" y="5"/>
                      <a:pt x="48" y="0"/>
                    </a:cubicBezTo>
                    <a:cubicBezTo>
                      <a:pt x="56" y="3"/>
                      <a:pt x="83" y="15"/>
                      <a:pt x="87" y="18"/>
                    </a:cubicBezTo>
                    <a:cubicBezTo>
                      <a:pt x="91" y="21"/>
                      <a:pt x="96" y="39"/>
                      <a:pt x="95" y="55"/>
                    </a:cubicBezTo>
                    <a:cubicBezTo>
                      <a:pt x="94" y="61"/>
                      <a:pt x="80" y="71"/>
                      <a:pt x="71" y="77"/>
                    </a:cubicBezTo>
                    <a:cubicBezTo>
                      <a:pt x="63" y="82"/>
                      <a:pt x="49" y="92"/>
                      <a:pt x="47" y="84"/>
                    </a:cubicBezTo>
                    <a:close/>
                  </a:path>
                </a:pathLst>
              </a:custGeom>
              <a:solidFill>
                <a:srgbClr val="EE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0" name="Freeform 15">
                <a:extLst>
                  <a:ext uri="{FF2B5EF4-FFF2-40B4-BE49-F238E27FC236}">
                    <a16:creationId xmlns:a16="http://schemas.microsoft.com/office/drawing/2014/main" id="{C87BD911-5CB7-4777-8560-25D03F752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772"/>
                <a:ext cx="1800" cy="951"/>
              </a:xfrm>
              <a:custGeom>
                <a:avLst/>
                <a:gdLst>
                  <a:gd name="T0" fmla="*/ 56 w 486"/>
                  <a:gd name="T1" fmla="*/ 6080 h 257"/>
                  <a:gd name="T2" fmla="*/ 56 w 486"/>
                  <a:gd name="T3" fmla="*/ 7353 h 257"/>
                  <a:gd name="T4" fmla="*/ 152 w 486"/>
                  <a:gd name="T5" fmla="*/ 8367 h 257"/>
                  <a:gd name="T6" fmla="*/ 4526 w 486"/>
                  <a:gd name="T7" fmla="*/ 12363 h 257"/>
                  <a:gd name="T8" fmla="*/ 6596 w 486"/>
                  <a:gd name="T9" fmla="*/ 12570 h 257"/>
                  <a:gd name="T10" fmla="*/ 24693 w 486"/>
                  <a:gd name="T11" fmla="*/ 3493 h 257"/>
                  <a:gd name="T12" fmla="*/ 24237 w 486"/>
                  <a:gd name="T13" fmla="*/ 0 h 2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6" h="257">
                    <a:moveTo>
                      <a:pt x="1" y="120"/>
                    </a:moveTo>
                    <a:cubicBezTo>
                      <a:pt x="1" y="120"/>
                      <a:pt x="1" y="135"/>
                      <a:pt x="1" y="145"/>
                    </a:cubicBezTo>
                    <a:cubicBezTo>
                      <a:pt x="1" y="155"/>
                      <a:pt x="0" y="159"/>
                      <a:pt x="3" y="165"/>
                    </a:cubicBezTo>
                    <a:cubicBezTo>
                      <a:pt x="21" y="204"/>
                      <a:pt x="77" y="238"/>
                      <a:pt x="89" y="244"/>
                    </a:cubicBezTo>
                    <a:cubicBezTo>
                      <a:pt x="101" y="250"/>
                      <a:pt x="112" y="257"/>
                      <a:pt x="130" y="248"/>
                    </a:cubicBezTo>
                    <a:cubicBezTo>
                      <a:pt x="146" y="241"/>
                      <a:pt x="426" y="99"/>
                      <a:pt x="486" y="69"/>
                    </a:cubicBezTo>
                    <a:cubicBezTo>
                      <a:pt x="477" y="0"/>
                      <a:pt x="477" y="0"/>
                      <a:pt x="477" y="0"/>
                    </a:cubicBezTo>
                  </a:path>
                </a:pathLst>
              </a:custGeom>
              <a:solidFill>
                <a:srgbClr val="D1E1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1" name="Freeform 16">
                <a:extLst>
                  <a:ext uri="{FF2B5EF4-FFF2-40B4-BE49-F238E27FC236}">
                    <a16:creationId xmlns:a16="http://schemas.microsoft.com/office/drawing/2014/main" id="{3A4BF0FB-1DF8-4F79-A63C-3F2F4EB80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660"/>
                <a:ext cx="641" cy="549"/>
              </a:xfrm>
              <a:custGeom>
                <a:avLst/>
                <a:gdLst>
                  <a:gd name="T0" fmla="*/ 426 w 641"/>
                  <a:gd name="T1" fmla="*/ 0 h 549"/>
                  <a:gd name="T2" fmla="*/ 641 w 641"/>
                  <a:gd name="T3" fmla="*/ 126 h 549"/>
                  <a:gd name="T4" fmla="*/ 315 w 641"/>
                  <a:gd name="T5" fmla="*/ 549 h 549"/>
                  <a:gd name="T6" fmla="*/ 0 w 641"/>
                  <a:gd name="T7" fmla="*/ 323 h 549"/>
                  <a:gd name="T8" fmla="*/ 426 w 641"/>
                  <a:gd name="T9" fmla="*/ 0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1" h="549">
                    <a:moveTo>
                      <a:pt x="426" y="0"/>
                    </a:moveTo>
                    <a:lnTo>
                      <a:pt x="641" y="126"/>
                    </a:lnTo>
                    <a:lnTo>
                      <a:pt x="315" y="549"/>
                    </a:lnTo>
                    <a:lnTo>
                      <a:pt x="0" y="323"/>
                    </a:lnTo>
                    <a:lnTo>
                      <a:pt x="426" y="0"/>
                    </a:ln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2" name="Freeform 17">
                <a:extLst>
                  <a:ext uri="{FF2B5EF4-FFF2-40B4-BE49-F238E27FC236}">
                    <a16:creationId xmlns:a16="http://schemas.microsoft.com/office/drawing/2014/main" id="{B826D72B-7B7A-4701-B6F3-686FE44C9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660"/>
                <a:ext cx="641" cy="549"/>
              </a:xfrm>
              <a:custGeom>
                <a:avLst/>
                <a:gdLst>
                  <a:gd name="T0" fmla="*/ 426 w 641"/>
                  <a:gd name="T1" fmla="*/ 0 h 549"/>
                  <a:gd name="T2" fmla="*/ 641 w 641"/>
                  <a:gd name="T3" fmla="*/ 126 h 549"/>
                  <a:gd name="T4" fmla="*/ 315 w 641"/>
                  <a:gd name="T5" fmla="*/ 549 h 549"/>
                  <a:gd name="T6" fmla="*/ 0 w 641"/>
                  <a:gd name="T7" fmla="*/ 323 h 5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1" h="549">
                    <a:moveTo>
                      <a:pt x="426" y="0"/>
                    </a:moveTo>
                    <a:lnTo>
                      <a:pt x="641" y="126"/>
                    </a:lnTo>
                    <a:lnTo>
                      <a:pt x="315" y="549"/>
                    </a:lnTo>
                    <a:lnTo>
                      <a:pt x="0" y="3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3" name="Freeform 18">
                <a:extLst>
                  <a:ext uri="{FF2B5EF4-FFF2-40B4-BE49-F238E27FC236}">
                    <a16:creationId xmlns:a16="http://schemas.microsoft.com/office/drawing/2014/main" id="{289CA0A8-919B-47D8-9703-854807786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449"/>
                <a:ext cx="515" cy="678"/>
              </a:xfrm>
              <a:custGeom>
                <a:avLst/>
                <a:gdLst>
                  <a:gd name="T0" fmla="*/ 304 w 139"/>
                  <a:gd name="T1" fmla="*/ 7425 h 183"/>
                  <a:gd name="T2" fmla="*/ 3049 w 139"/>
                  <a:gd name="T3" fmla="*/ 9047 h 183"/>
                  <a:gd name="T4" fmla="*/ 6810 w 139"/>
                  <a:gd name="T5" fmla="*/ 4531 h 183"/>
                  <a:gd name="T6" fmla="*/ 6865 w 139"/>
                  <a:gd name="T7" fmla="*/ 3968 h 183"/>
                  <a:gd name="T8" fmla="*/ 259 w 139"/>
                  <a:gd name="T9" fmla="*/ 56 h 183"/>
                  <a:gd name="T10" fmla="*/ 0 w 139"/>
                  <a:gd name="T11" fmla="*/ 604 h 183"/>
                  <a:gd name="T12" fmla="*/ 356 w 139"/>
                  <a:gd name="T13" fmla="*/ 2442 h 1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9" h="183">
                    <a:moveTo>
                      <a:pt x="6" y="146"/>
                    </a:moveTo>
                    <a:cubicBezTo>
                      <a:pt x="6" y="146"/>
                      <a:pt x="57" y="183"/>
                      <a:pt x="60" y="178"/>
                    </a:cubicBezTo>
                    <a:cubicBezTo>
                      <a:pt x="60" y="178"/>
                      <a:pt x="129" y="96"/>
                      <a:pt x="134" y="89"/>
                    </a:cubicBezTo>
                    <a:cubicBezTo>
                      <a:pt x="139" y="82"/>
                      <a:pt x="139" y="81"/>
                      <a:pt x="135" y="78"/>
                    </a:cubicBezTo>
                    <a:cubicBezTo>
                      <a:pt x="131" y="76"/>
                      <a:pt x="5" y="1"/>
                      <a:pt x="5" y="1"/>
                    </a:cubicBezTo>
                    <a:cubicBezTo>
                      <a:pt x="3" y="0"/>
                      <a:pt x="0" y="9"/>
                      <a:pt x="0" y="12"/>
                    </a:cubicBezTo>
                    <a:cubicBezTo>
                      <a:pt x="1" y="14"/>
                      <a:pt x="7" y="41"/>
                      <a:pt x="7" y="48"/>
                    </a:cubicBezTo>
                  </a:path>
                </a:pathLst>
              </a:custGeom>
              <a:solidFill>
                <a:srgbClr val="EE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4" name="Freeform 19">
                <a:extLst>
                  <a:ext uri="{FF2B5EF4-FFF2-40B4-BE49-F238E27FC236}">
                    <a16:creationId xmlns:a16="http://schemas.microsoft.com/office/drawing/2014/main" id="{BC0A825E-CA6F-4D00-9559-88C5B34DA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009"/>
                <a:ext cx="1192" cy="592"/>
              </a:xfrm>
              <a:custGeom>
                <a:avLst/>
                <a:gdLst>
                  <a:gd name="T0" fmla="*/ 13238 w 322"/>
                  <a:gd name="T1" fmla="*/ 0 h 160"/>
                  <a:gd name="T2" fmla="*/ 16336 w 322"/>
                  <a:gd name="T3" fmla="*/ 2124 h 160"/>
                  <a:gd name="T4" fmla="*/ 4113 w 322"/>
                  <a:gd name="T5" fmla="*/ 8011 h 160"/>
                  <a:gd name="T6" fmla="*/ 3098 w 322"/>
                  <a:gd name="T7" fmla="*/ 7900 h 160"/>
                  <a:gd name="T8" fmla="*/ 0 w 322"/>
                  <a:gd name="T9" fmla="*/ 5324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2" h="160">
                    <a:moveTo>
                      <a:pt x="261" y="0"/>
                    </a:moveTo>
                    <a:cubicBezTo>
                      <a:pt x="322" y="42"/>
                      <a:pt x="322" y="42"/>
                      <a:pt x="322" y="42"/>
                    </a:cubicBezTo>
                    <a:cubicBezTo>
                      <a:pt x="322" y="42"/>
                      <a:pt x="85" y="156"/>
                      <a:pt x="81" y="158"/>
                    </a:cubicBezTo>
                    <a:cubicBezTo>
                      <a:pt x="76" y="160"/>
                      <a:pt x="68" y="160"/>
                      <a:pt x="61" y="156"/>
                    </a:cubicBezTo>
                    <a:cubicBezTo>
                      <a:pt x="54" y="152"/>
                      <a:pt x="8" y="120"/>
                      <a:pt x="0" y="105"/>
                    </a:cubicBezTo>
                  </a:path>
                </a:pathLst>
              </a:custGeom>
              <a:solidFill>
                <a:srgbClr val="AFB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5" name="Freeform 20">
                <a:extLst>
                  <a:ext uri="{FF2B5EF4-FFF2-40B4-BE49-F238E27FC236}">
                    <a16:creationId xmlns:a16="http://schemas.microsoft.com/office/drawing/2014/main" id="{F0150A2C-69C8-4038-913F-F3EF66E3F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360"/>
                <a:ext cx="496" cy="363"/>
              </a:xfrm>
              <a:custGeom>
                <a:avLst/>
                <a:gdLst>
                  <a:gd name="T0" fmla="*/ 5482 w 134"/>
                  <a:gd name="T1" fmla="*/ 1974 h 98"/>
                  <a:gd name="T2" fmla="*/ 6385 w 134"/>
                  <a:gd name="T3" fmla="*/ 2497 h 98"/>
                  <a:gd name="T4" fmla="*/ 6796 w 134"/>
                  <a:gd name="T5" fmla="*/ 4378 h 98"/>
                  <a:gd name="T6" fmla="*/ 5482 w 134"/>
                  <a:gd name="T7" fmla="*/ 4926 h 98"/>
                  <a:gd name="T8" fmla="*/ 3302 w 134"/>
                  <a:gd name="T9" fmla="*/ 3760 h 98"/>
                  <a:gd name="T10" fmla="*/ 56 w 134"/>
                  <a:gd name="T11" fmla="*/ 1730 h 98"/>
                  <a:gd name="T12" fmla="*/ 0 w 134"/>
                  <a:gd name="T13" fmla="*/ 1070 h 98"/>
                  <a:gd name="T14" fmla="*/ 1218 w 134"/>
                  <a:gd name="T15" fmla="*/ 411 h 98"/>
                  <a:gd name="T16" fmla="*/ 1577 w 134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" h="98">
                    <a:moveTo>
                      <a:pt x="108" y="39"/>
                    </a:moveTo>
                    <a:cubicBezTo>
                      <a:pt x="126" y="49"/>
                      <a:pt x="126" y="49"/>
                      <a:pt x="126" y="49"/>
                    </a:cubicBezTo>
                    <a:cubicBezTo>
                      <a:pt x="134" y="86"/>
                      <a:pt x="134" y="86"/>
                      <a:pt x="134" y="86"/>
                    </a:cubicBezTo>
                    <a:cubicBezTo>
                      <a:pt x="134" y="86"/>
                      <a:pt x="118" y="98"/>
                      <a:pt x="108" y="97"/>
                    </a:cubicBezTo>
                    <a:cubicBezTo>
                      <a:pt x="97" y="97"/>
                      <a:pt x="65" y="74"/>
                      <a:pt x="65" y="7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C8CA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6" name="Freeform 21">
                <a:extLst>
                  <a:ext uri="{FF2B5EF4-FFF2-40B4-BE49-F238E27FC236}">
                    <a16:creationId xmlns:a16="http://schemas.microsoft.com/office/drawing/2014/main" id="{AD373207-361D-46E3-BB84-7DA4E52E7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494"/>
                <a:ext cx="144" cy="226"/>
              </a:xfrm>
              <a:custGeom>
                <a:avLst/>
                <a:gdLst>
                  <a:gd name="T0" fmla="*/ 151 w 39"/>
                  <a:gd name="T1" fmla="*/ 411 h 61"/>
                  <a:gd name="T2" fmla="*/ 0 w 39"/>
                  <a:gd name="T3" fmla="*/ 3101 h 61"/>
                  <a:gd name="T4" fmla="*/ 1610 w 39"/>
                  <a:gd name="T5" fmla="*/ 2238 h 61"/>
                  <a:gd name="T6" fmla="*/ 1255 w 39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61">
                    <a:moveTo>
                      <a:pt x="3" y="8"/>
                    </a:moveTo>
                    <a:cubicBezTo>
                      <a:pt x="8" y="13"/>
                      <a:pt x="3" y="46"/>
                      <a:pt x="0" y="61"/>
                    </a:cubicBezTo>
                    <a:cubicBezTo>
                      <a:pt x="12" y="58"/>
                      <a:pt x="25" y="50"/>
                      <a:pt x="32" y="44"/>
                    </a:cubicBezTo>
                    <a:cubicBezTo>
                      <a:pt x="39" y="37"/>
                      <a:pt x="25" y="0"/>
                      <a:pt x="25" y="0"/>
                    </a:cubicBezTo>
                  </a:path>
                </a:pathLst>
              </a:custGeom>
              <a:solidFill>
                <a:srgbClr val="ABA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7" name="Freeform 22">
                <a:extLst>
                  <a:ext uri="{FF2B5EF4-FFF2-40B4-BE49-F238E27FC236}">
                    <a16:creationId xmlns:a16="http://schemas.microsoft.com/office/drawing/2014/main" id="{5EA8D620-987A-48AB-86CF-219FF78C3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138"/>
                <a:ext cx="212" cy="271"/>
              </a:xfrm>
              <a:custGeom>
                <a:avLst/>
                <a:gdLst>
                  <a:gd name="T0" fmla="*/ 1439 w 57"/>
                  <a:gd name="T1" fmla="*/ 716 h 73"/>
                  <a:gd name="T2" fmla="*/ 56 w 57"/>
                  <a:gd name="T3" fmla="*/ 1942 h 73"/>
                  <a:gd name="T4" fmla="*/ 457 w 57"/>
                  <a:gd name="T5" fmla="*/ 3638 h 73"/>
                  <a:gd name="T6" fmla="*/ 1744 w 57"/>
                  <a:gd name="T7" fmla="*/ 3115 h 73"/>
                  <a:gd name="T8" fmla="*/ 2879 w 57"/>
                  <a:gd name="T9" fmla="*/ 2149 h 73"/>
                  <a:gd name="T10" fmla="*/ 2574 w 57"/>
                  <a:gd name="T11" fmla="*/ 264 h 73"/>
                  <a:gd name="T12" fmla="*/ 2005 w 57"/>
                  <a:gd name="T13" fmla="*/ 36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73">
                    <a:moveTo>
                      <a:pt x="28" y="14"/>
                    </a:moveTo>
                    <a:cubicBezTo>
                      <a:pt x="17" y="21"/>
                      <a:pt x="0" y="33"/>
                      <a:pt x="1" y="38"/>
                    </a:cubicBezTo>
                    <a:cubicBezTo>
                      <a:pt x="2" y="43"/>
                      <a:pt x="8" y="69"/>
                      <a:pt x="9" y="71"/>
                    </a:cubicBezTo>
                    <a:cubicBezTo>
                      <a:pt x="11" y="73"/>
                      <a:pt x="25" y="66"/>
                      <a:pt x="34" y="61"/>
                    </a:cubicBezTo>
                    <a:cubicBezTo>
                      <a:pt x="43" y="56"/>
                      <a:pt x="55" y="43"/>
                      <a:pt x="56" y="42"/>
                    </a:cubicBezTo>
                    <a:cubicBezTo>
                      <a:pt x="57" y="40"/>
                      <a:pt x="53" y="11"/>
                      <a:pt x="50" y="5"/>
                    </a:cubicBezTo>
                    <a:cubicBezTo>
                      <a:pt x="48" y="0"/>
                      <a:pt x="43" y="4"/>
                      <a:pt x="39" y="7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8" name="Freeform 23">
                <a:extLst>
                  <a:ext uri="{FF2B5EF4-FFF2-40B4-BE49-F238E27FC236}">
                    <a16:creationId xmlns:a16="http://schemas.microsoft.com/office/drawing/2014/main" id="{BC8D2E08-A82D-4FB8-A45B-94D40253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257"/>
                <a:ext cx="193" cy="170"/>
              </a:xfrm>
              <a:custGeom>
                <a:avLst/>
                <a:gdLst>
                  <a:gd name="T0" fmla="*/ 0 w 52"/>
                  <a:gd name="T1" fmla="*/ 2022 h 46"/>
                  <a:gd name="T2" fmla="*/ 564 w 52"/>
                  <a:gd name="T3" fmla="*/ 2265 h 46"/>
                  <a:gd name="T4" fmla="*/ 1488 w 52"/>
                  <a:gd name="T5" fmla="*/ 1611 h 46"/>
                  <a:gd name="T6" fmla="*/ 2093 w 52"/>
                  <a:gd name="T7" fmla="*/ 1064 h 46"/>
                  <a:gd name="T8" fmla="*/ 2657 w 52"/>
                  <a:gd name="T9" fmla="*/ 562 h 46"/>
                  <a:gd name="T10" fmla="*/ 2205 w 52"/>
                  <a:gd name="T11" fmla="*/ 0 h 46"/>
                  <a:gd name="T12" fmla="*/ 2093 w 52"/>
                  <a:gd name="T13" fmla="*/ 562 h 46"/>
                  <a:gd name="T14" fmla="*/ 1681 w 52"/>
                  <a:gd name="T15" fmla="*/ 957 h 46"/>
                  <a:gd name="T16" fmla="*/ 508 w 52"/>
                  <a:gd name="T17" fmla="*/ 1763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46">
                    <a:moveTo>
                      <a:pt x="0" y="40"/>
                    </a:moveTo>
                    <a:cubicBezTo>
                      <a:pt x="2" y="44"/>
                      <a:pt x="7" y="46"/>
                      <a:pt x="11" y="45"/>
                    </a:cubicBezTo>
                    <a:cubicBezTo>
                      <a:pt x="16" y="42"/>
                      <a:pt x="24" y="35"/>
                      <a:pt x="29" y="32"/>
                    </a:cubicBezTo>
                    <a:cubicBezTo>
                      <a:pt x="33" y="28"/>
                      <a:pt x="37" y="25"/>
                      <a:pt x="41" y="21"/>
                    </a:cubicBezTo>
                    <a:cubicBezTo>
                      <a:pt x="44" y="18"/>
                      <a:pt x="51" y="15"/>
                      <a:pt x="52" y="11"/>
                    </a:cubicBezTo>
                    <a:cubicBezTo>
                      <a:pt x="52" y="7"/>
                      <a:pt x="47" y="0"/>
                      <a:pt x="43" y="0"/>
                    </a:cubicBezTo>
                    <a:cubicBezTo>
                      <a:pt x="42" y="4"/>
                      <a:pt x="43" y="8"/>
                      <a:pt x="41" y="11"/>
                    </a:cubicBezTo>
                    <a:cubicBezTo>
                      <a:pt x="39" y="15"/>
                      <a:pt x="36" y="17"/>
                      <a:pt x="33" y="19"/>
                    </a:cubicBezTo>
                    <a:cubicBezTo>
                      <a:pt x="26" y="25"/>
                      <a:pt x="17" y="29"/>
                      <a:pt x="10" y="35"/>
                    </a:cubicBezTo>
                  </a:path>
                </a:pathLst>
              </a:custGeom>
              <a:solidFill>
                <a:srgbClr val="ADB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9" name="Freeform 24">
                <a:extLst>
                  <a:ext uri="{FF2B5EF4-FFF2-40B4-BE49-F238E27FC236}">
                    <a16:creationId xmlns:a16="http://schemas.microsoft.com/office/drawing/2014/main" id="{D4E92955-3DEA-43A8-8717-2E27D75DF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331"/>
                <a:ext cx="204" cy="174"/>
              </a:xfrm>
              <a:custGeom>
                <a:avLst/>
                <a:gdLst>
                  <a:gd name="T0" fmla="*/ 208 w 55"/>
                  <a:gd name="T1" fmla="*/ 1933 h 47"/>
                  <a:gd name="T2" fmla="*/ 208 w 55"/>
                  <a:gd name="T3" fmla="*/ 2329 h 47"/>
                  <a:gd name="T4" fmla="*/ 2752 w 55"/>
                  <a:gd name="T5" fmla="*/ 563 h 47"/>
                  <a:gd name="T6" fmla="*/ 2808 w 55"/>
                  <a:gd name="T7" fmla="*/ 0 h 47"/>
                  <a:gd name="T8" fmla="*/ 1016 w 55"/>
                  <a:gd name="T9" fmla="*/ 1466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7">
                    <a:moveTo>
                      <a:pt x="4" y="38"/>
                    </a:moveTo>
                    <a:cubicBezTo>
                      <a:pt x="4" y="42"/>
                      <a:pt x="0" y="47"/>
                      <a:pt x="4" y="46"/>
                    </a:cubicBezTo>
                    <a:cubicBezTo>
                      <a:pt x="8" y="45"/>
                      <a:pt x="48" y="21"/>
                      <a:pt x="54" y="11"/>
                    </a:cubicBezTo>
                    <a:cubicBezTo>
                      <a:pt x="55" y="9"/>
                      <a:pt x="55" y="0"/>
                      <a:pt x="55" y="0"/>
                    </a:cubicBezTo>
                    <a:cubicBezTo>
                      <a:pt x="52" y="5"/>
                      <a:pt x="27" y="24"/>
                      <a:pt x="20" y="29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0" name="Freeform 25">
                <a:extLst>
                  <a:ext uri="{FF2B5EF4-FFF2-40B4-BE49-F238E27FC236}">
                    <a16:creationId xmlns:a16="http://schemas.microsoft.com/office/drawing/2014/main" id="{4422CC77-6E70-44FC-A1D6-A94DAE4F1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312"/>
                <a:ext cx="52" cy="45"/>
              </a:xfrm>
              <a:custGeom>
                <a:avLst/>
                <a:gdLst>
                  <a:gd name="T0" fmla="*/ 0 w 14"/>
                  <a:gd name="T1" fmla="*/ 0 h 12"/>
                  <a:gd name="T2" fmla="*/ 208 w 14"/>
                  <a:gd name="T3" fmla="*/ 424 h 12"/>
                  <a:gd name="T4" fmla="*/ 620 w 14"/>
                  <a:gd name="T5" fmla="*/ 634 h 12"/>
                  <a:gd name="T6" fmla="*/ 661 w 14"/>
                  <a:gd name="T7" fmla="*/ 154 h 12"/>
                  <a:gd name="T8" fmla="*/ 208 w 1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0" y="4"/>
                      <a:pt x="1" y="6"/>
                      <a:pt x="4" y="8"/>
                    </a:cubicBezTo>
                    <a:cubicBezTo>
                      <a:pt x="7" y="9"/>
                      <a:pt x="10" y="10"/>
                      <a:pt x="12" y="12"/>
                    </a:cubicBezTo>
                    <a:cubicBezTo>
                      <a:pt x="13" y="11"/>
                      <a:pt x="14" y="5"/>
                      <a:pt x="13" y="3"/>
                    </a:cubicBezTo>
                    <a:cubicBezTo>
                      <a:pt x="11" y="1"/>
                      <a:pt x="6" y="0"/>
                      <a:pt x="4" y="0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1" name="Freeform 26">
                <a:extLst>
                  <a:ext uri="{FF2B5EF4-FFF2-40B4-BE49-F238E27FC236}">
                    <a16:creationId xmlns:a16="http://schemas.microsoft.com/office/drawing/2014/main" id="{AA8963E7-8CD5-4B95-811D-EFDAB2222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301"/>
                <a:ext cx="44" cy="82"/>
              </a:xfrm>
              <a:custGeom>
                <a:avLst/>
                <a:gdLst>
                  <a:gd name="T0" fmla="*/ 0 w 12"/>
                  <a:gd name="T1" fmla="*/ 265 h 22"/>
                  <a:gd name="T2" fmla="*/ 348 w 12"/>
                  <a:gd name="T3" fmla="*/ 97 h 22"/>
                  <a:gd name="T4" fmla="*/ 499 w 12"/>
                  <a:gd name="T5" fmla="*/ 473 h 22"/>
                  <a:gd name="T6" fmla="*/ 590 w 12"/>
                  <a:gd name="T7" fmla="*/ 932 h 22"/>
                  <a:gd name="T8" fmla="*/ 297 w 12"/>
                  <a:gd name="T9" fmla="*/ 1141 h 22"/>
                  <a:gd name="T10" fmla="*/ 55 w 12"/>
                  <a:gd name="T11" fmla="*/ 47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2">
                    <a:moveTo>
                      <a:pt x="0" y="5"/>
                    </a:moveTo>
                    <a:cubicBezTo>
                      <a:pt x="2" y="3"/>
                      <a:pt x="4" y="0"/>
                      <a:pt x="7" y="2"/>
                    </a:cubicBezTo>
                    <a:cubicBezTo>
                      <a:pt x="9" y="3"/>
                      <a:pt x="10" y="7"/>
                      <a:pt x="10" y="9"/>
                    </a:cubicBezTo>
                    <a:cubicBezTo>
                      <a:pt x="11" y="11"/>
                      <a:pt x="12" y="15"/>
                      <a:pt x="12" y="18"/>
                    </a:cubicBezTo>
                    <a:cubicBezTo>
                      <a:pt x="11" y="20"/>
                      <a:pt x="8" y="21"/>
                      <a:pt x="6" y="22"/>
                    </a:cubicBezTo>
                    <a:cubicBezTo>
                      <a:pt x="4" y="17"/>
                      <a:pt x="2" y="13"/>
                      <a:pt x="1" y="9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2" name="Freeform 27">
                <a:extLst>
                  <a:ext uri="{FF2B5EF4-FFF2-40B4-BE49-F238E27FC236}">
                    <a16:creationId xmlns:a16="http://schemas.microsoft.com/office/drawing/2014/main" id="{DF619746-899D-41DF-948E-8BF7941D0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049"/>
                <a:ext cx="104" cy="45"/>
              </a:xfrm>
              <a:custGeom>
                <a:avLst/>
                <a:gdLst>
                  <a:gd name="T0" fmla="*/ 412 w 28"/>
                  <a:gd name="T1" fmla="*/ 0 h 12"/>
                  <a:gd name="T2" fmla="*/ 208 w 28"/>
                  <a:gd name="T3" fmla="*/ 323 h 12"/>
                  <a:gd name="T4" fmla="*/ 717 w 28"/>
                  <a:gd name="T5" fmla="*/ 536 h 12"/>
                  <a:gd name="T6" fmla="*/ 1174 w 28"/>
                  <a:gd name="T7" fmla="*/ 578 h 12"/>
                  <a:gd name="T8" fmla="*/ 1434 w 28"/>
                  <a:gd name="T9" fmla="*/ 323 h 12"/>
                  <a:gd name="T10" fmla="*/ 661 w 28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2">
                    <a:moveTo>
                      <a:pt x="8" y="0"/>
                    </a:moveTo>
                    <a:cubicBezTo>
                      <a:pt x="4" y="2"/>
                      <a:pt x="0" y="3"/>
                      <a:pt x="4" y="6"/>
                    </a:cubicBezTo>
                    <a:cubicBezTo>
                      <a:pt x="7" y="8"/>
                      <a:pt x="11" y="9"/>
                      <a:pt x="14" y="10"/>
                    </a:cubicBezTo>
                    <a:cubicBezTo>
                      <a:pt x="16" y="11"/>
                      <a:pt x="20" y="12"/>
                      <a:pt x="23" y="11"/>
                    </a:cubicBezTo>
                    <a:cubicBezTo>
                      <a:pt x="25" y="10"/>
                      <a:pt x="27" y="7"/>
                      <a:pt x="28" y="6"/>
                    </a:cubicBezTo>
                    <a:cubicBezTo>
                      <a:pt x="24" y="3"/>
                      <a:pt x="16" y="4"/>
                      <a:pt x="13" y="0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3" name="Freeform 28">
                <a:extLst>
                  <a:ext uri="{FF2B5EF4-FFF2-40B4-BE49-F238E27FC236}">
                    <a16:creationId xmlns:a16="http://schemas.microsoft.com/office/drawing/2014/main" id="{83E000E4-272E-4E41-8994-613818A97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068"/>
                <a:ext cx="149" cy="59"/>
              </a:xfrm>
              <a:custGeom>
                <a:avLst/>
                <a:gdLst>
                  <a:gd name="T0" fmla="*/ 473 w 40"/>
                  <a:gd name="T1" fmla="*/ 0 h 16"/>
                  <a:gd name="T2" fmla="*/ 56 w 40"/>
                  <a:gd name="T3" fmla="*/ 299 h 16"/>
                  <a:gd name="T4" fmla="*/ 473 w 40"/>
                  <a:gd name="T5" fmla="*/ 450 h 16"/>
                  <a:gd name="T6" fmla="*/ 1345 w 40"/>
                  <a:gd name="T7" fmla="*/ 653 h 16"/>
                  <a:gd name="T8" fmla="*/ 1971 w 40"/>
                  <a:gd name="T9" fmla="*/ 502 h 16"/>
                  <a:gd name="T10" fmla="*/ 1650 w 40"/>
                  <a:gd name="T11" fmla="*/ 299 h 16"/>
                  <a:gd name="T12" fmla="*/ 1084 w 40"/>
                  <a:gd name="T13" fmla="*/ 151 h 16"/>
                  <a:gd name="T14" fmla="*/ 570 w 40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16">
                    <a:moveTo>
                      <a:pt x="9" y="0"/>
                    </a:moveTo>
                    <a:cubicBezTo>
                      <a:pt x="8" y="1"/>
                      <a:pt x="1" y="4"/>
                      <a:pt x="1" y="6"/>
                    </a:cubicBezTo>
                    <a:cubicBezTo>
                      <a:pt x="0" y="9"/>
                      <a:pt x="7" y="8"/>
                      <a:pt x="9" y="9"/>
                    </a:cubicBezTo>
                    <a:cubicBezTo>
                      <a:pt x="15" y="11"/>
                      <a:pt x="20" y="13"/>
                      <a:pt x="26" y="13"/>
                    </a:cubicBezTo>
                    <a:cubicBezTo>
                      <a:pt x="29" y="14"/>
                      <a:pt x="40" y="16"/>
                      <a:pt x="38" y="10"/>
                    </a:cubicBezTo>
                    <a:cubicBezTo>
                      <a:pt x="37" y="7"/>
                      <a:pt x="34" y="6"/>
                      <a:pt x="32" y="6"/>
                    </a:cubicBezTo>
                    <a:cubicBezTo>
                      <a:pt x="28" y="4"/>
                      <a:pt x="24" y="4"/>
                      <a:pt x="21" y="3"/>
                    </a:cubicBezTo>
                    <a:cubicBezTo>
                      <a:pt x="19" y="2"/>
                      <a:pt x="12" y="0"/>
                      <a:pt x="11" y="0"/>
                    </a:cubicBezTo>
                  </a:path>
                </a:pathLst>
              </a:custGeom>
              <a:solidFill>
                <a:srgbClr val="8591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4" name="Freeform 29">
                <a:extLst>
                  <a:ext uri="{FF2B5EF4-FFF2-40B4-BE49-F238E27FC236}">
                    <a16:creationId xmlns:a16="http://schemas.microsoft.com/office/drawing/2014/main" id="{069DD769-6C61-447B-8278-DD96CDF0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205"/>
                <a:ext cx="141" cy="122"/>
              </a:xfrm>
              <a:custGeom>
                <a:avLst/>
                <a:gdLst>
                  <a:gd name="T0" fmla="*/ 508 w 38"/>
                  <a:gd name="T1" fmla="*/ 96 h 33"/>
                  <a:gd name="T2" fmla="*/ 0 w 38"/>
                  <a:gd name="T3" fmla="*/ 55 h 33"/>
                  <a:gd name="T4" fmla="*/ 208 w 38"/>
                  <a:gd name="T5" fmla="*/ 654 h 33"/>
                  <a:gd name="T6" fmla="*/ 660 w 38"/>
                  <a:gd name="T7" fmla="*/ 1105 h 33"/>
                  <a:gd name="T8" fmla="*/ 1941 w 38"/>
                  <a:gd name="T9" fmla="*/ 1667 h 33"/>
                  <a:gd name="T10" fmla="*/ 1529 w 38"/>
                  <a:gd name="T11" fmla="*/ 1368 h 33"/>
                  <a:gd name="T12" fmla="*/ 1072 w 38"/>
                  <a:gd name="T13" fmla="*/ 1065 h 33"/>
                  <a:gd name="T14" fmla="*/ 620 w 38"/>
                  <a:gd name="T15" fmla="*/ 152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3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0" y="4"/>
                      <a:pt x="3" y="10"/>
                      <a:pt x="4" y="13"/>
                    </a:cubicBezTo>
                    <a:cubicBezTo>
                      <a:pt x="6" y="18"/>
                      <a:pt x="6" y="20"/>
                      <a:pt x="13" y="22"/>
                    </a:cubicBezTo>
                    <a:cubicBezTo>
                      <a:pt x="20" y="24"/>
                      <a:pt x="32" y="29"/>
                      <a:pt x="38" y="33"/>
                    </a:cubicBezTo>
                    <a:cubicBezTo>
                      <a:pt x="37" y="28"/>
                      <a:pt x="34" y="28"/>
                      <a:pt x="30" y="27"/>
                    </a:cubicBezTo>
                    <a:cubicBezTo>
                      <a:pt x="26" y="26"/>
                      <a:pt x="24" y="24"/>
                      <a:pt x="21" y="21"/>
                    </a:cubicBezTo>
                    <a:cubicBezTo>
                      <a:pt x="16" y="16"/>
                      <a:pt x="15" y="9"/>
                      <a:pt x="12" y="3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5" name="Freeform 30">
                <a:extLst>
                  <a:ext uri="{FF2B5EF4-FFF2-40B4-BE49-F238E27FC236}">
                    <a16:creationId xmlns:a16="http://schemas.microsoft.com/office/drawing/2014/main" id="{BE2985E5-63A7-4A39-B76F-D12F0C269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116"/>
                <a:ext cx="100" cy="118"/>
              </a:xfrm>
              <a:custGeom>
                <a:avLst/>
                <a:gdLst>
                  <a:gd name="T0" fmla="*/ 1370 w 27"/>
                  <a:gd name="T1" fmla="*/ 0 h 32"/>
                  <a:gd name="T2" fmla="*/ 767 w 27"/>
                  <a:gd name="T3" fmla="*/ 409 h 32"/>
                  <a:gd name="T4" fmla="*/ 207 w 27"/>
                  <a:gd name="T5" fmla="*/ 856 h 32"/>
                  <a:gd name="T6" fmla="*/ 0 w 27"/>
                  <a:gd name="T7" fmla="*/ 1103 h 32"/>
                  <a:gd name="T8" fmla="*/ 207 w 27"/>
                  <a:gd name="T9" fmla="*/ 1250 h 32"/>
                  <a:gd name="T10" fmla="*/ 959 w 27"/>
                  <a:gd name="T11" fmla="*/ 1604 h 32"/>
                  <a:gd name="T12" fmla="*/ 411 w 27"/>
                  <a:gd name="T13" fmla="*/ 1154 h 32"/>
                  <a:gd name="T14" fmla="*/ 811 w 27"/>
                  <a:gd name="T15" fmla="*/ 502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32">
                    <a:moveTo>
                      <a:pt x="27" y="0"/>
                    </a:moveTo>
                    <a:cubicBezTo>
                      <a:pt x="23" y="0"/>
                      <a:pt x="18" y="6"/>
                      <a:pt x="15" y="8"/>
                    </a:cubicBezTo>
                    <a:cubicBezTo>
                      <a:pt x="11" y="11"/>
                      <a:pt x="8" y="14"/>
                      <a:pt x="4" y="17"/>
                    </a:cubicBezTo>
                    <a:cubicBezTo>
                      <a:pt x="3" y="18"/>
                      <a:pt x="0" y="20"/>
                      <a:pt x="0" y="22"/>
                    </a:cubicBezTo>
                    <a:cubicBezTo>
                      <a:pt x="0" y="24"/>
                      <a:pt x="3" y="25"/>
                      <a:pt x="4" y="25"/>
                    </a:cubicBezTo>
                    <a:cubicBezTo>
                      <a:pt x="9" y="27"/>
                      <a:pt x="14" y="30"/>
                      <a:pt x="19" y="32"/>
                    </a:cubicBezTo>
                    <a:cubicBezTo>
                      <a:pt x="16" y="31"/>
                      <a:pt x="9" y="26"/>
                      <a:pt x="8" y="23"/>
                    </a:cubicBezTo>
                    <a:cubicBezTo>
                      <a:pt x="7" y="20"/>
                      <a:pt x="13" y="12"/>
                      <a:pt x="16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6" name="Freeform 31">
                <a:extLst>
                  <a:ext uri="{FF2B5EF4-FFF2-40B4-BE49-F238E27FC236}">
                    <a16:creationId xmlns:a16="http://schemas.microsoft.com/office/drawing/2014/main" id="{25049E70-E525-47B3-867A-A961E3802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2046"/>
                <a:ext cx="104" cy="96"/>
              </a:xfrm>
              <a:custGeom>
                <a:avLst/>
                <a:gdLst>
                  <a:gd name="T0" fmla="*/ 1174 w 28"/>
                  <a:gd name="T1" fmla="*/ 0 h 26"/>
                  <a:gd name="T2" fmla="*/ 509 w 28"/>
                  <a:gd name="T3" fmla="*/ 558 h 26"/>
                  <a:gd name="T4" fmla="*/ 0 w 28"/>
                  <a:gd name="T5" fmla="*/ 1215 h 26"/>
                  <a:gd name="T6" fmla="*/ 661 w 28"/>
                  <a:gd name="T7" fmla="*/ 1215 h 26"/>
                  <a:gd name="T8" fmla="*/ 1434 w 28"/>
                  <a:gd name="T9" fmla="*/ 1307 h 26"/>
                  <a:gd name="T10" fmla="*/ 1021 w 28"/>
                  <a:gd name="T11" fmla="*/ 1215 h 26"/>
                  <a:gd name="T12" fmla="*/ 620 w 28"/>
                  <a:gd name="T13" fmla="*/ 1063 h 26"/>
                  <a:gd name="T14" fmla="*/ 869 w 28"/>
                  <a:gd name="T15" fmla="*/ 244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26">
                    <a:moveTo>
                      <a:pt x="23" y="0"/>
                    </a:moveTo>
                    <a:cubicBezTo>
                      <a:pt x="18" y="3"/>
                      <a:pt x="14" y="7"/>
                      <a:pt x="10" y="11"/>
                    </a:cubicBezTo>
                    <a:cubicBezTo>
                      <a:pt x="7" y="14"/>
                      <a:pt x="2" y="19"/>
                      <a:pt x="0" y="24"/>
                    </a:cubicBezTo>
                    <a:cubicBezTo>
                      <a:pt x="4" y="26"/>
                      <a:pt x="9" y="24"/>
                      <a:pt x="13" y="24"/>
                    </a:cubicBezTo>
                    <a:cubicBezTo>
                      <a:pt x="18" y="25"/>
                      <a:pt x="24" y="25"/>
                      <a:pt x="28" y="26"/>
                    </a:cubicBezTo>
                    <a:cubicBezTo>
                      <a:pt x="25" y="26"/>
                      <a:pt x="23" y="24"/>
                      <a:pt x="20" y="24"/>
                    </a:cubicBezTo>
                    <a:cubicBezTo>
                      <a:pt x="18" y="23"/>
                      <a:pt x="14" y="22"/>
                      <a:pt x="12" y="21"/>
                    </a:cubicBezTo>
                    <a:cubicBezTo>
                      <a:pt x="7" y="16"/>
                      <a:pt x="14" y="9"/>
                      <a:pt x="1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7" name="Freeform 32">
                <a:extLst>
                  <a:ext uri="{FF2B5EF4-FFF2-40B4-BE49-F238E27FC236}">
                    <a16:creationId xmlns:a16="http://schemas.microsoft.com/office/drawing/2014/main" id="{DECDCE03-8C01-42F9-94E7-419F2444F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257"/>
                <a:ext cx="82" cy="44"/>
              </a:xfrm>
              <a:custGeom>
                <a:avLst/>
                <a:gdLst>
                  <a:gd name="T0" fmla="*/ 153 w 22"/>
                  <a:gd name="T1" fmla="*/ 0 h 12"/>
                  <a:gd name="T2" fmla="*/ 0 w 22"/>
                  <a:gd name="T3" fmla="*/ 55 h 12"/>
                  <a:gd name="T4" fmla="*/ 570 w 22"/>
                  <a:gd name="T5" fmla="*/ 348 h 12"/>
                  <a:gd name="T6" fmla="*/ 1141 w 22"/>
                  <a:gd name="T7" fmla="*/ 590 h 12"/>
                  <a:gd name="T8" fmla="*/ 306 w 22"/>
                  <a:gd name="T9" fmla="*/ 5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4" y="3"/>
                      <a:pt x="7" y="5"/>
                      <a:pt x="11" y="7"/>
                    </a:cubicBezTo>
                    <a:cubicBezTo>
                      <a:pt x="14" y="8"/>
                      <a:pt x="20" y="10"/>
                      <a:pt x="22" y="12"/>
                    </a:cubicBezTo>
                    <a:cubicBezTo>
                      <a:pt x="19" y="7"/>
                      <a:pt x="11" y="3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8" name="Freeform 33">
                <a:extLst>
                  <a:ext uri="{FF2B5EF4-FFF2-40B4-BE49-F238E27FC236}">
                    <a16:creationId xmlns:a16="http://schemas.microsoft.com/office/drawing/2014/main" id="{57FFD125-8B87-4BAF-AD76-D53FE7AD3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368"/>
                <a:ext cx="134" cy="96"/>
              </a:xfrm>
              <a:custGeom>
                <a:avLst/>
                <a:gdLst>
                  <a:gd name="T0" fmla="*/ 0 w 36"/>
                  <a:gd name="T1" fmla="*/ 953 h 26"/>
                  <a:gd name="T2" fmla="*/ 927 w 36"/>
                  <a:gd name="T3" fmla="*/ 805 h 26"/>
                  <a:gd name="T4" fmla="*/ 1400 w 36"/>
                  <a:gd name="T5" fmla="*/ 410 h 26"/>
                  <a:gd name="T6" fmla="*/ 1857 w 36"/>
                  <a:gd name="T7" fmla="*/ 0 h 26"/>
                  <a:gd name="T8" fmla="*/ 305 w 36"/>
                  <a:gd name="T9" fmla="*/ 86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19"/>
                    </a:moveTo>
                    <a:cubicBezTo>
                      <a:pt x="4" y="26"/>
                      <a:pt x="13" y="19"/>
                      <a:pt x="18" y="16"/>
                    </a:cubicBezTo>
                    <a:cubicBezTo>
                      <a:pt x="21" y="13"/>
                      <a:pt x="24" y="11"/>
                      <a:pt x="27" y="8"/>
                    </a:cubicBezTo>
                    <a:cubicBezTo>
                      <a:pt x="31" y="6"/>
                      <a:pt x="34" y="4"/>
                      <a:pt x="36" y="0"/>
                    </a:cubicBezTo>
                    <a:cubicBezTo>
                      <a:pt x="27" y="8"/>
                      <a:pt x="17" y="15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9" name="Freeform 34">
                <a:extLst>
                  <a:ext uri="{FF2B5EF4-FFF2-40B4-BE49-F238E27FC236}">
                    <a16:creationId xmlns:a16="http://schemas.microsoft.com/office/drawing/2014/main" id="{976CD5F5-3156-41CC-B80D-7463151DA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490"/>
                <a:ext cx="348" cy="433"/>
              </a:xfrm>
              <a:custGeom>
                <a:avLst/>
                <a:gdLst>
                  <a:gd name="T0" fmla="*/ 4768 w 94"/>
                  <a:gd name="T1" fmla="*/ 3246 h 117"/>
                  <a:gd name="T2" fmla="*/ 0 w 94"/>
                  <a:gd name="T3" fmla="*/ 0 h 117"/>
                  <a:gd name="T4" fmla="*/ 3495 w 94"/>
                  <a:gd name="T5" fmla="*/ 3753 h 117"/>
                  <a:gd name="T6" fmla="*/ 4768 w 94"/>
                  <a:gd name="T7" fmla="*/ 5929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117">
                    <a:moveTo>
                      <a:pt x="94" y="64"/>
                    </a:moveTo>
                    <a:cubicBezTo>
                      <a:pt x="88" y="65"/>
                      <a:pt x="32" y="39"/>
                      <a:pt x="0" y="0"/>
                    </a:cubicBezTo>
                    <a:cubicBezTo>
                      <a:pt x="8" y="15"/>
                      <a:pt x="55" y="54"/>
                      <a:pt x="69" y="74"/>
                    </a:cubicBezTo>
                    <a:cubicBezTo>
                      <a:pt x="83" y="94"/>
                      <a:pt x="94" y="107"/>
                      <a:pt x="94" y="1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0" name="Freeform 35">
                <a:extLst>
                  <a:ext uri="{FF2B5EF4-FFF2-40B4-BE49-F238E27FC236}">
                    <a16:creationId xmlns:a16="http://schemas.microsoft.com/office/drawing/2014/main" id="{C0C9DC44-1985-4D02-B7FF-A6B6D8AF1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3298"/>
                <a:ext cx="874" cy="611"/>
              </a:xfrm>
              <a:custGeom>
                <a:avLst/>
                <a:gdLst>
                  <a:gd name="T0" fmla="*/ 96 w 236"/>
                  <a:gd name="T1" fmla="*/ 5936 h 165"/>
                  <a:gd name="T2" fmla="*/ 4566 w 236"/>
                  <a:gd name="T3" fmla="*/ 3759 h 165"/>
                  <a:gd name="T4" fmla="*/ 11988 w 236"/>
                  <a:gd name="T5" fmla="*/ 0 h 165"/>
                  <a:gd name="T6" fmla="*/ 507 w 236"/>
                  <a:gd name="T7" fmla="*/ 6443 h 165"/>
                  <a:gd name="T8" fmla="*/ 0 w 236"/>
                  <a:gd name="T9" fmla="*/ 8380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165">
                    <a:moveTo>
                      <a:pt x="2" y="117"/>
                    </a:moveTo>
                    <a:cubicBezTo>
                      <a:pt x="14" y="115"/>
                      <a:pt x="52" y="93"/>
                      <a:pt x="90" y="74"/>
                    </a:cubicBezTo>
                    <a:cubicBezTo>
                      <a:pt x="129" y="55"/>
                      <a:pt x="236" y="0"/>
                      <a:pt x="236" y="0"/>
                    </a:cubicBezTo>
                    <a:cubicBezTo>
                      <a:pt x="205" y="19"/>
                      <a:pt x="17" y="117"/>
                      <a:pt x="10" y="127"/>
                    </a:cubicBezTo>
                    <a:cubicBezTo>
                      <a:pt x="4" y="137"/>
                      <a:pt x="0" y="165"/>
                      <a:pt x="0" y="165"/>
                    </a:cubicBezTo>
                  </a:path>
                </a:pathLst>
              </a:custGeom>
              <a:solidFill>
                <a:srgbClr val="DAE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1" name="Freeform 36">
                <a:extLst>
                  <a:ext uri="{FF2B5EF4-FFF2-40B4-BE49-F238E27FC236}">
                    <a16:creationId xmlns:a16="http://schemas.microsoft.com/office/drawing/2014/main" id="{56EC5159-FFAF-449C-ADD0-17FBBC11E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3042"/>
                <a:ext cx="193" cy="178"/>
              </a:xfrm>
              <a:custGeom>
                <a:avLst/>
                <a:gdLst>
                  <a:gd name="T0" fmla="*/ 0 w 52"/>
                  <a:gd name="T1" fmla="*/ 1168 h 48"/>
                  <a:gd name="T2" fmla="*/ 2245 w 52"/>
                  <a:gd name="T3" fmla="*/ 0 h 48"/>
                  <a:gd name="T4" fmla="*/ 2657 w 52"/>
                  <a:gd name="T5" fmla="*/ 2448 h 48"/>
                  <a:gd name="T6" fmla="*/ 0 w 52"/>
                  <a:gd name="T7" fmla="*/ 1168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8">
                    <a:moveTo>
                      <a:pt x="0" y="23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8"/>
                      <a:pt x="49" y="2"/>
                      <a:pt x="0" y="23"/>
                    </a:cubicBezTo>
                    <a:close/>
                  </a:path>
                </a:pathLst>
              </a:custGeom>
              <a:solidFill>
                <a:srgbClr val="DAE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2" name="Freeform 37">
                <a:extLst>
                  <a:ext uri="{FF2B5EF4-FFF2-40B4-BE49-F238E27FC236}">
                    <a16:creationId xmlns:a16="http://schemas.microsoft.com/office/drawing/2014/main" id="{97313094-1591-4498-8F9B-6B083017F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683"/>
                <a:ext cx="112" cy="411"/>
              </a:xfrm>
              <a:custGeom>
                <a:avLst/>
                <a:gdLst>
                  <a:gd name="T0" fmla="*/ 836 w 30"/>
                  <a:gd name="T1" fmla="*/ 0 h 111"/>
                  <a:gd name="T2" fmla="*/ 1463 w 30"/>
                  <a:gd name="T3" fmla="*/ 5128 h 111"/>
                  <a:gd name="T4" fmla="*/ 0 w 30"/>
                  <a:gd name="T5" fmla="*/ 766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11">
                    <a:moveTo>
                      <a:pt x="16" y="0"/>
                    </a:moveTo>
                    <a:cubicBezTo>
                      <a:pt x="16" y="0"/>
                      <a:pt x="30" y="91"/>
                      <a:pt x="28" y="101"/>
                    </a:cubicBezTo>
                    <a:cubicBezTo>
                      <a:pt x="27" y="111"/>
                      <a:pt x="0" y="15"/>
                      <a:pt x="0" y="15"/>
                    </a:cubicBezTo>
                  </a:path>
                </a:pathLst>
              </a:custGeom>
              <a:solidFill>
                <a:srgbClr val="DAE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3" name="Freeform 38">
                <a:extLst>
                  <a:ext uri="{FF2B5EF4-FFF2-40B4-BE49-F238E27FC236}">
                    <a16:creationId xmlns:a16="http://schemas.microsoft.com/office/drawing/2014/main" id="{1044F720-EDB1-40E4-B6A4-082850BF8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016"/>
                <a:ext cx="1029" cy="441"/>
              </a:xfrm>
              <a:custGeom>
                <a:avLst/>
                <a:gdLst>
                  <a:gd name="T0" fmla="*/ 659 w 278"/>
                  <a:gd name="T1" fmla="*/ 5907 h 119"/>
                  <a:gd name="T2" fmla="*/ 4975 w 278"/>
                  <a:gd name="T3" fmla="*/ 5136 h 119"/>
                  <a:gd name="T4" fmla="*/ 7603 w 278"/>
                  <a:gd name="T5" fmla="*/ 4929 h 119"/>
                  <a:gd name="T6" fmla="*/ 12729 w 278"/>
                  <a:gd name="T7" fmla="*/ 1579 h 119"/>
                  <a:gd name="T8" fmla="*/ 14099 w 278"/>
                  <a:gd name="T9" fmla="*/ 604 h 119"/>
                  <a:gd name="T10" fmla="*/ 13181 w 278"/>
                  <a:gd name="T11" fmla="*/ 0 h 119"/>
                  <a:gd name="T12" fmla="*/ 0 w 278"/>
                  <a:gd name="T13" fmla="*/ 5096 h 119"/>
                  <a:gd name="T14" fmla="*/ 659 w 278"/>
                  <a:gd name="T15" fmla="*/ 5907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8" h="119">
                    <a:moveTo>
                      <a:pt x="13" y="116"/>
                    </a:moveTo>
                    <a:cubicBezTo>
                      <a:pt x="31" y="119"/>
                      <a:pt x="79" y="105"/>
                      <a:pt x="98" y="101"/>
                    </a:cubicBezTo>
                    <a:cubicBezTo>
                      <a:pt x="117" y="97"/>
                      <a:pt x="133" y="100"/>
                      <a:pt x="150" y="97"/>
                    </a:cubicBezTo>
                    <a:cubicBezTo>
                      <a:pt x="167" y="94"/>
                      <a:pt x="228" y="45"/>
                      <a:pt x="251" y="31"/>
                    </a:cubicBezTo>
                    <a:cubicBezTo>
                      <a:pt x="274" y="17"/>
                      <a:pt x="278" y="12"/>
                      <a:pt x="278" y="12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6" y="110"/>
                      <a:pt x="13" y="116"/>
                    </a:cubicBezTo>
                    <a:close/>
                  </a:path>
                </a:pathLst>
              </a:custGeom>
              <a:solidFill>
                <a:srgbClr val="8E8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4" name="Freeform 39">
                <a:extLst>
                  <a:ext uri="{FF2B5EF4-FFF2-40B4-BE49-F238E27FC236}">
                    <a16:creationId xmlns:a16="http://schemas.microsoft.com/office/drawing/2014/main" id="{896897FA-2F27-49AD-9183-5161C2F00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398"/>
                <a:ext cx="126" cy="55"/>
              </a:xfrm>
              <a:custGeom>
                <a:avLst/>
                <a:gdLst>
                  <a:gd name="T0" fmla="*/ 0 w 34"/>
                  <a:gd name="T1" fmla="*/ 55 h 15"/>
                  <a:gd name="T2" fmla="*/ 660 w 34"/>
                  <a:gd name="T3" fmla="*/ 741 h 15"/>
                  <a:gd name="T4" fmla="*/ 1731 w 34"/>
                  <a:gd name="T5" fmla="*/ 539 h 15"/>
                  <a:gd name="T6" fmla="*/ 1427 w 34"/>
                  <a:gd name="T7" fmla="*/ 55 h 15"/>
                  <a:gd name="T8" fmla="*/ 96 w 34"/>
                  <a:gd name="T9" fmla="*/ 5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5">
                    <a:moveTo>
                      <a:pt x="0" y="1"/>
                    </a:moveTo>
                    <a:cubicBezTo>
                      <a:pt x="4" y="6"/>
                      <a:pt x="7" y="14"/>
                      <a:pt x="13" y="15"/>
                    </a:cubicBezTo>
                    <a:cubicBezTo>
                      <a:pt x="18" y="15"/>
                      <a:pt x="29" y="12"/>
                      <a:pt x="34" y="11"/>
                    </a:cubicBezTo>
                    <a:cubicBezTo>
                      <a:pt x="31" y="8"/>
                      <a:pt x="29" y="4"/>
                      <a:pt x="28" y="1"/>
                    </a:cubicBezTo>
                    <a:cubicBezTo>
                      <a:pt x="20" y="0"/>
                      <a:pt x="11" y="3"/>
                      <a:pt x="2" y="1"/>
                    </a:cubicBezTo>
                  </a:path>
                </a:pathLst>
              </a:custGeom>
              <a:solidFill>
                <a:srgbClr val="B7C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5" name="Freeform 40">
                <a:extLst>
                  <a:ext uri="{FF2B5EF4-FFF2-40B4-BE49-F238E27FC236}">
                    <a16:creationId xmlns:a16="http://schemas.microsoft.com/office/drawing/2014/main" id="{719F0920-3514-48E4-A24B-5534DBE31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668"/>
                <a:ext cx="400" cy="385"/>
              </a:xfrm>
              <a:custGeom>
                <a:avLst/>
                <a:gdLst>
                  <a:gd name="T0" fmla="*/ 811 w 108"/>
                  <a:gd name="T1" fmla="*/ 5275 h 104"/>
                  <a:gd name="T2" fmla="*/ 5485 w 108"/>
                  <a:gd name="T3" fmla="*/ 207 h 104"/>
                  <a:gd name="T4" fmla="*/ 5185 w 108"/>
                  <a:gd name="T5" fmla="*/ 0 h 104"/>
                  <a:gd name="T6" fmla="*/ 0 w 108"/>
                  <a:gd name="T7" fmla="*/ 4768 h 1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8" h="104">
                    <a:moveTo>
                      <a:pt x="16" y="104"/>
                    </a:moveTo>
                    <a:cubicBezTo>
                      <a:pt x="28" y="94"/>
                      <a:pt x="104" y="9"/>
                      <a:pt x="108" y="4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0" y="94"/>
                      <a:pt x="0" y="94"/>
                      <a:pt x="0" y="94"/>
                    </a:cubicBezTo>
                  </a:path>
                </a:pathLst>
              </a:custGeom>
              <a:solidFill>
                <a:srgbClr val="D1E1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6" name="Freeform 41">
                <a:extLst>
                  <a:ext uri="{FF2B5EF4-FFF2-40B4-BE49-F238E27FC236}">
                    <a16:creationId xmlns:a16="http://schemas.microsoft.com/office/drawing/2014/main" id="{F563B93C-D343-4795-AE16-715B0C4E2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2646"/>
                <a:ext cx="18" cy="26"/>
              </a:xfrm>
              <a:custGeom>
                <a:avLst/>
                <a:gdLst>
                  <a:gd name="T0" fmla="*/ 90 w 5"/>
                  <a:gd name="T1" fmla="*/ 360 h 7"/>
                  <a:gd name="T2" fmla="*/ 0 w 5"/>
                  <a:gd name="T3" fmla="*/ 5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cubicBezTo>
                      <a:pt x="4" y="3"/>
                      <a:pt x="5" y="0"/>
                      <a:pt x="0" y="1"/>
                    </a:cubicBezTo>
                  </a:path>
                </a:pathLst>
              </a:custGeom>
              <a:solidFill>
                <a:srgbClr val="D1E1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7" name="Freeform 42">
                <a:extLst>
                  <a:ext uri="{FF2B5EF4-FFF2-40B4-BE49-F238E27FC236}">
                    <a16:creationId xmlns:a16="http://schemas.microsoft.com/office/drawing/2014/main" id="{3C7D0C7A-86DC-4574-9C75-2E80662B3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527"/>
                <a:ext cx="125" cy="122"/>
              </a:xfrm>
              <a:custGeom>
                <a:avLst/>
                <a:gdLst>
                  <a:gd name="T0" fmla="*/ 353 w 34"/>
                  <a:gd name="T1" fmla="*/ 1667 h 33"/>
                  <a:gd name="T2" fmla="*/ 1096 w 34"/>
                  <a:gd name="T3" fmla="*/ 806 h 33"/>
                  <a:gd name="T4" fmla="*/ 1691 w 34"/>
                  <a:gd name="T5" fmla="*/ 0 h 33"/>
                  <a:gd name="T6" fmla="*/ 743 w 34"/>
                  <a:gd name="T7" fmla="*/ 750 h 33"/>
                  <a:gd name="T8" fmla="*/ 0 w 34"/>
                  <a:gd name="T9" fmla="*/ 1516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7" y="33"/>
                    </a:moveTo>
                    <a:cubicBezTo>
                      <a:pt x="11" y="26"/>
                      <a:pt x="17" y="21"/>
                      <a:pt x="22" y="16"/>
                    </a:cubicBezTo>
                    <a:cubicBezTo>
                      <a:pt x="26" y="10"/>
                      <a:pt x="30" y="4"/>
                      <a:pt x="34" y="0"/>
                    </a:cubicBezTo>
                    <a:cubicBezTo>
                      <a:pt x="27" y="2"/>
                      <a:pt x="21" y="10"/>
                      <a:pt x="15" y="15"/>
                    </a:cubicBezTo>
                    <a:cubicBezTo>
                      <a:pt x="10" y="20"/>
                      <a:pt x="4" y="24"/>
                      <a:pt x="0" y="30"/>
                    </a:cubicBezTo>
                  </a:path>
                </a:pathLst>
              </a:custGeom>
              <a:solidFill>
                <a:srgbClr val="ABA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8" name="Freeform 43">
                <a:extLst>
                  <a:ext uri="{FF2B5EF4-FFF2-40B4-BE49-F238E27FC236}">
                    <a16:creationId xmlns:a16="http://schemas.microsoft.com/office/drawing/2014/main" id="{087C5D5D-6645-4874-AB4D-71BEB0F0D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560"/>
                <a:ext cx="52" cy="149"/>
              </a:xfrm>
              <a:custGeom>
                <a:avLst/>
                <a:gdLst>
                  <a:gd name="T0" fmla="*/ 152 w 14"/>
                  <a:gd name="T1" fmla="*/ 153 h 40"/>
                  <a:gd name="T2" fmla="*/ 208 w 14"/>
                  <a:gd name="T3" fmla="*/ 1136 h 40"/>
                  <a:gd name="T4" fmla="*/ 0 w 14"/>
                  <a:gd name="T5" fmla="*/ 2067 h 40"/>
                  <a:gd name="T6" fmla="*/ 412 w 14"/>
                  <a:gd name="T7" fmla="*/ 1915 h 40"/>
                  <a:gd name="T8" fmla="*/ 565 w 14"/>
                  <a:gd name="T9" fmla="*/ 1497 h 40"/>
                  <a:gd name="T10" fmla="*/ 661 w 14"/>
                  <a:gd name="T11" fmla="*/ 834 h 40"/>
                  <a:gd name="T12" fmla="*/ 412 w 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40">
                    <a:moveTo>
                      <a:pt x="3" y="3"/>
                    </a:moveTo>
                    <a:cubicBezTo>
                      <a:pt x="5" y="8"/>
                      <a:pt x="4" y="17"/>
                      <a:pt x="4" y="22"/>
                    </a:cubicBezTo>
                    <a:cubicBezTo>
                      <a:pt x="4" y="28"/>
                      <a:pt x="4" y="35"/>
                      <a:pt x="0" y="40"/>
                    </a:cubicBezTo>
                    <a:cubicBezTo>
                      <a:pt x="3" y="39"/>
                      <a:pt x="6" y="38"/>
                      <a:pt x="8" y="37"/>
                    </a:cubicBezTo>
                    <a:cubicBezTo>
                      <a:pt x="12" y="34"/>
                      <a:pt x="10" y="34"/>
                      <a:pt x="11" y="29"/>
                    </a:cubicBezTo>
                    <a:cubicBezTo>
                      <a:pt x="11" y="25"/>
                      <a:pt x="14" y="21"/>
                      <a:pt x="13" y="16"/>
                    </a:cubicBezTo>
                    <a:cubicBezTo>
                      <a:pt x="13" y="10"/>
                      <a:pt x="10" y="6"/>
                      <a:pt x="8" y="0"/>
                    </a:cubicBezTo>
                  </a:path>
                </a:pathLst>
              </a:custGeom>
              <a:solidFill>
                <a:srgbClr val="909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9" name="Freeform 44">
                <a:extLst>
                  <a:ext uri="{FF2B5EF4-FFF2-40B4-BE49-F238E27FC236}">
                    <a16:creationId xmlns:a16="http://schemas.microsoft.com/office/drawing/2014/main" id="{084CD7A3-EE54-4BB4-9B8E-4EAA480D6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757"/>
                <a:ext cx="122" cy="292"/>
              </a:xfrm>
              <a:custGeom>
                <a:avLst/>
                <a:gdLst>
                  <a:gd name="T0" fmla="*/ 603 w 33"/>
                  <a:gd name="T1" fmla="*/ 248 h 79"/>
                  <a:gd name="T2" fmla="*/ 750 w 33"/>
                  <a:gd name="T3" fmla="*/ 2321 h 79"/>
                  <a:gd name="T4" fmla="*/ 0 w 33"/>
                  <a:gd name="T5" fmla="*/ 3988 h 79"/>
                  <a:gd name="T6" fmla="*/ 750 w 33"/>
                  <a:gd name="T7" fmla="*/ 3578 h 79"/>
                  <a:gd name="T8" fmla="*/ 1464 w 33"/>
                  <a:gd name="T9" fmla="*/ 3279 h 79"/>
                  <a:gd name="T10" fmla="*/ 1516 w 33"/>
                  <a:gd name="T11" fmla="*/ 1722 h 79"/>
                  <a:gd name="T12" fmla="*/ 1105 w 33"/>
                  <a:gd name="T13" fmla="*/ 0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79">
                    <a:moveTo>
                      <a:pt x="12" y="5"/>
                    </a:moveTo>
                    <a:cubicBezTo>
                      <a:pt x="12" y="17"/>
                      <a:pt x="14" y="34"/>
                      <a:pt x="15" y="46"/>
                    </a:cubicBezTo>
                    <a:cubicBezTo>
                      <a:pt x="16" y="57"/>
                      <a:pt x="7" y="70"/>
                      <a:pt x="0" y="79"/>
                    </a:cubicBezTo>
                    <a:cubicBezTo>
                      <a:pt x="5" y="78"/>
                      <a:pt x="10" y="73"/>
                      <a:pt x="15" y="71"/>
                    </a:cubicBezTo>
                    <a:cubicBezTo>
                      <a:pt x="18" y="69"/>
                      <a:pt x="26" y="67"/>
                      <a:pt x="29" y="65"/>
                    </a:cubicBezTo>
                    <a:cubicBezTo>
                      <a:pt x="33" y="60"/>
                      <a:pt x="31" y="40"/>
                      <a:pt x="30" y="34"/>
                    </a:cubicBezTo>
                    <a:cubicBezTo>
                      <a:pt x="28" y="22"/>
                      <a:pt x="23" y="11"/>
                      <a:pt x="22" y="0"/>
                    </a:cubicBezTo>
                  </a:path>
                </a:pathLst>
              </a:custGeom>
              <a:solidFill>
                <a:srgbClr val="B7C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0" name="Freeform 45">
                <a:extLst>
                  <a:ext uri="{FF2B5EF4-FFF2-40B4-BE49-F238E27FC236}">
                    <a16:creationId xmlns:a16="http://schemas.microsoft.com/office/drawing/2014/main" id="{0F9A0DDB-3D04-4F95-B916-B11F381E8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3186"/>
                <a:ext cx="933" cy="471"/>
              </a:xfrm>
              <a:custGeom>
                <a:avLst/>
                <a:gdLst>
                  <a:gd name="T0" fmla="*/ 0 w 252"/>
                  <a:gd name="T1" fmla="*/ 6119 h 127"/>
                  <a:gd name="T2" fmla="*/ 1618 w 252"/>
                  <a:gd name="T3" fmla="*/ 5860 h 127"/>
                  <a:gd name="T4" fmla="*/ 12788 w 252"/>
                  <a:gd name="T5" fmla="*/ 412 h 127"/>
                  <a:gd name="T6" fmla="*/ 12736 w 252"/>
                  <a:gd name="T7" fmla="*/ 0 h 127"/>
                  <a:gd name="T8" fmla="*/ 1111 w 252"/>
                  <a:gd name="T9" fmla="*/ 5860 h 127"/>
                  <a:gd name="T10" fmla="*/ 0 w 252"/>
                  <a:gd name="T11" fmla="*/ 6119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2" h="127">
                    <a:moveTo>
                      <a:pt x="0" y="120"/>
                    </a:moveTo>
                    <a:cubicBezTo>
                      <a:pt x="7" y="127"/>
                      <a:pt x="16" y="123"/>
                      <a:pt x="32" y="115"/>
                    </a:cubicBezTo>
                    <a:cubicBezTo>
                      <a:pt x="48" y="106"/>
                      <a:pt x="252" y="8"/>
                      <a:pt x="252" y="8"/>
                    </a:cubicBezTo>
                    <a:cubicBezTo>
                      <a:pt x="251" y="0"/>
                      <a:pt x="251" y="0"/>
                      <a:pt x="251" y="0"/>
                    </a:cubicBezTo>
                    <a:cubicBezTo>
                      <a:pt x="251" y="0"/>
                      <a:pt x="34" y="109"/>
                      <a:pt x="22" y="115"/>
                    </a:cubicBezTo>
                    <a:cubicBezTo>
                      <a:pt x="10" y="122"/>
                      <a:pt x="4" y="123"/>
                      <a:pt x="0" y="120"/>
                    </a:cubicBezTo>
                    <a:close/>
                  </a:path>
                </a:pathLst>
              </a:custGeom>
              <a:solidFill>
                <a:srgbClr val="B7C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1" name="Freeform 46">
                <a:extLst>
                  <a:ext uri="{FF2B5EF4-FFF2-40B4-BE49-F238E27FC236}">
                    <a16:creationId xmlns:a16="http://schemas.microsoft.com/office/drawing/2014/main" id="{3B7030B2-797E-487B-931B-53271D95D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149"/>
                <a:ext cx="89" cy="315"/>
              </a:xfrm>
              <a:custGeom>
                <a:avLst/>
                <a:gdLst>
                  <a:gd name="T0" fmla="*/ 1168 w 24"/>
                  <a:gd name="T1" fmla="*/ 4325 h 85"/>
                  <a:gd name="T2" fmla="*/ 508 w 24"/>
                  <a:gd name="T3" fmla="*/ 2294 h 85"/>
                  <a:gd name="T4" fmla="*/ 1224 w 24"/>
                  <a:gd name="T5" fmla="*/ 0 h 85"/>
                  <a:gd name="T6" fmla="*/ 1168 w 24"/>
                  <a:gd name="T7" fmla="*/ 4325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85">
                    <a:moveTo>
                      <a:pt x="23" y="85"/>
                    </a:moveTo>
                    <a:cubicBezTo>
                      <a:pt x="17" y="72"/>
                      <a:pt x="12" y="58"/>
                      <a:pt x="10" y="45"/>
                    </a:cubicBezTo>
                    <a:cubicBezTo>
                      <a:pt x="8" y="22"/>
                      <a:pt x="17" y="8"/>
                      <a:pt x="24" y="0"/>
                    </a:cubicBezTo>
                    <a:cubicBezTo>
                      <a:pt x="20" y="5"/>
                      <a:pt x="0" y="32"/>
                      <a:pt x="23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2" name="Freeform 47">
                <a:extLst>
                  <a:ext uri="{FF2B5EF4-FFF2-40B4-BE49-F238E27FC236}">
                    <a16:creationId xmlns:a16="http://schemas.microsoft.com/office/drawing/2014/main" id="{CF459CB1-A951-4DB1-BF39-28F4A305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3179"/>
                <a:ext cx="37" cy="304"/>
              </a:xfrm>
              <a:custGeom>
                <a:avLst/>
                <a:gdLst>
                  <a:gd name="T0" fmla="*/ 37 w 37"/>
                  <a:gd name="T1" fmla="*/ 304 h 304"/>
                  <a:gd name="T2" fmla="*/ 37 w 37"/>
                  <a:gd name="T3" fmla="*/ 78 h 304"/>
                  <a:gd name="T4" fmla="*/ 0 w 37"/>
                  <a:gd name="T5" fmla="*/ 37 h 304"/>
                  <a:gd name="T6" fmla="*/ 0 w 37"/>
                  <a:gd name="T7" fmla="*/ 0 h 3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04">
                    <a:moveTo>
                      <a:pt x="37" y="304"/>
                    </a:moveTo>
                    <a:lnTo>
                      <a:pt x="37" y="78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3" name="Freeform 48">
                <a:extLst>
                  <a:ext uri="{FF2B5EF4-FFF2-40B4-BE49-F238E27FC236}">
                    <a16:creationId xmlns:a16="http://schemas.microsoft.com/office/drawing/2014/main" id="{E1B11289-7DC4-4F13-A4FD-A523FD007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075"/>
                <a:ext cx="1374" cy="485"/>
              </a:xfrm>
              <a:custGeom>
                <a:avLst/>
                <a:gdLst>
                  <a:gd name="T0" fmla="*/ 18847 w 371"/>
                  <a:gd name="T1" fmla="*/ 563 h 131"/>
                  <a:gd name="T2" fmla="*/ 18284 w 371"/>
                  <a:gd name="T3" fmla="*/ 0 h 131"/>
                  <a:gd name="T4" fmla="*/ 563 w 371"/>
                  <a:gd name="T5" fmla="*/ 0 h 131"/>
                  <a:gd name="T6" fmla="*/ 0 w 371"/>
                  <a:gd name="T7" fmla="*/ 563 h 131"/>
                  <a:gd name="T8" fmla="*/ 0 w 371"/>
                  <a:gd name="T9" fmla="*/ 6087 h 131"/>
                  <a:gd name="T10" fmla="*/ 563 w 371"/>
                  <a:gd name="T11" fmla="*/ 6649 h 131"/>
                  <a:gd name="T12" fmla="*/ 18284 w 371"/>
                  <a:gd name="T13" fmla="*/ 6649 h 131"/>
                  <a:gd name="T14" fmla="*/ 18847 w 371"/>
                  <a:gd name="T15" fmla="*/ 6087 h 131"/>
                  <a:gd name="T16" fmla="*/ 18847 w 371"/>
                  <a:gd name="T17" fmla="*/ 563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1" h="131">
                    <a:moveTo>
                      <a:pt x="371" y="11"/>
                    </a:moveTo>
                    <a:cubicBezTo>
                      <a:pt x="371" y="5"/>
                      <a:pt x="366" y="0"/>
                      <a:pt x="36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6"/>
                      <a:pt x="5" y="131"/>
                      <a:pt x="11" y="131"/>
                    </a:cubicBezTo>
                    <a:cubicBezTo>
                      <a:pt x="360" y="131"/>
                      <a:pt x="360" y="131"/>
                      <a:pt x="360" y="131"/>
                    </a:cubicBezTo>
                    <a:cubicBezTo>
                      <a:pt x="366" y="131"/>
                      <a:pt x="371" y="126"/>
                      <a:pt x="371" y="120"/>
                    </a:cubicBezTo>
                    <a:lnTo>
                      <a:pt x="371" y="11"/>
                    </a:ln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4" name="Freeform 49">
                <a:extLst>
                  <a:ext uri="{FF2B5EF4-FFF2-40B4-BE49-F238E27FC236}">
                    <a16:creationId xmlns:a16="http://schemas.microsoft.com/office/drawing/2014/main" id="{08FD6AB4-5591-4FA2-8832-CCB7727C1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97"/>
                <a:ext cx="1330" cy="441"/>
              </a:xfrm>
              <a:custGeom>
                <a:avLst/>
                <a:gdLst>
                  <a:gd name="T0" fmla="*/ 0 w 359"/>
                  <a:gd name="T1" fmla="*/ 5796 h 119"/>
                  <a:gd name="T2" fmla="*/ 0 w 359"/>
                  <a:gd name="T3" fmla="*/ 259 h 119"/>
                  <a:gd name="T4" fmla="*/ 259 w 359"/>
                  <a:gd name="T5" fmla="*/ 0 h 119"/>
                  <a:gd name="T6" fmla="*/ 17994 w 359"/>
                  <a:gd name="T7" fmla="*/ 0 h 119"/>
                  <a:gd name="T8" fmla="*/ 18253 w 359"/>
                  <a:gd name="T9" fmla="*/ 259 h 119"/>
                  <a:gd name="T10" fmla="*/ 18253 w 359"/>
                  <a:gd name="T11" fmla="*/ 5796 h 119"/>
                  <a:gd name="T12" fmla="*/ 17994 w 359"/>
                  <a:gd name="T13" fmla="*/ 6055 h 119"/>
                  <a:gd name="T14" fmla="*/ 259 w 359"/>
                  <a:gd name="T15" fmla="*/ 6055 h 119"/>
                  <a:gd name="T16" fmla="*/ 0 w 359"/>
                  <a:gd name="T17" fmla="*/ 5796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9" h="119">
                    <a:moveTo>
                      <a:pt x="0" y="11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57" y="0"/>
                      <a:pt x="359" y="2"/>
                      <a:pt x="359" y="5"/>
                    </a:cubicBezTo>
                    <a:cubicBezTo>
                      <a:pt x="359" y="114"/>
                      <a:pt x="359" y="114"/>
                      <a:pt x="359" y="114"/>
                    </a:cubicBezTo>
                    <a:cubicBezTo>
                      <a:pt x="359" y="117"/>
                      <a:pt x="357" y="119"/>
                      <a:pt x="35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2" y="119"/>
                      <a:pt x="0" y="117"/>
                      <a:pt x="0" y="114"/>
                    </a:cubicBez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5" name="Freeform 50">
                <a:extLst>
                  <a:ext uri="{FF2B5EF4-FFF2-40B4-BE49-F238E27FC236}">
                    <a16:creationId xmlns:a16="http://schemas.microsoft.com/office/drawing/2014/main" id="{BA79296A-1AC8-41C6-AF1E-251DE1E30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075"/>
                <a:ext cx="1374" cy="485"/>
              </a:xfrm>
              <a:custGeom>
                <a:avLst/>
                <a:gdLst>
                  <a:gd name="T0" fmla="*/ 18847 w 371"/>
                  <a:gd name="T1" fmla="*/ 563 h 131"/>
                  <a:gd name="T2" fmla="*/ 18284 w 371"/>
                  <a:gd name="T3" fmla="*/ 0 h 131"/>
                  <a:gd name="T4" fmla="*/ 563 w 371"/>
                  <a:gd name="T5" fmla="*/ 0 h 131"/>
                  <a:gd name="T6" fmla="*/ 0 w 371"/>
                  <a:gd name="T7" fmla="*/ 563 h 131"/>
                  <a:gd name="T8" fmla="*/ 0 w 371"/>
                  <a:gd name="T9" fmla="*/ 6087 h 131"/>
                  <a:gd name="T10" fmla="*/ 563 w 371"/>
                  <a:gd name="T11" fmla="*/ 6649 h 131"/>
                  <a:gd name="T12" fmla="*/ 18284 w 371"/>
                  <a:gd name="T13" fmla="*/ 6649 h 131"/>
                  <a:gd name="T14" fmla="*/ 18847 w 371"/>
                  <a:gd name="T15" fmla="*/ 6087 h 131"/>
                  <a:gd name="T16" fmla="*/ 18847 w 371"/>
                  <a:gd name="T17" fmla="*/ 563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1" h="131">
                    <a:moveTo>
                      <a:pt x="371" y="11"/>
                    </a:moveTo>
                    <a:cubicBezTo>
                      <a:pt x="371" y="5"/>
                      <a:pt x="366" y="0"/>
                      <a:pt x="36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6"/>
                      <a:pt x="5" y="131"/>
                      <a:pt x="11" y="131"/>
                    </a:cubicBezTo>
                    <a:cubicBezTo>
                      <a:pt x="360" y="131"/>
                      <a:pt x="360" y="131"/>
                      <a:pt x="360" y="131"/>
                    </a:cubicBezTo>
                    <a:cubicBezTo>
                      <a:pt x="366" y="131"/>
                      <a:pt x="371" y="126"/>
                      <a:pt x="371" y="120"/>
                    </a:cubicBezTo>
                    <a:lnTo>
                      <a:pt x="371" y="11"/>
                    </a:lnTo>
                    <a:close/>
                  </a:path>
                </a:pathLst>
              </a:custGeom>
              <a:solidFill>
                <a:srgbClr val="94BF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6" name="Freeform 51">
                <a:extLst>
                  <a:ext uri="{FF2B5EF4-FFF2-40B4-BE49-F238E27FC236}">
                    <a16:creationId xmlns:a16="http://schemas.microsoft.com/office/drawing/2014/main" id="{0046B6BD-0699-4777-A2C6-282DDED5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97"/>
                <a:ext cx="1330" cy="441"/>
              </a:xfrm>
              <a:custGeom>
                <a:avLst/>
                <a:gdLst>
                  <a:gd name="T0" fmla="*/ 0 w 359"/>
                  <a:gd name="T1" fmla="*/ 5796 h 119"/>
                  <a:gd name="T2" fmla="*/ 0 w 359"/>
                  <a:gd name="T3" fmla="*/ 259 h 119"/>
                  <a:gd name="T4" fmla="*/ 259 w 359"/>
                  <a:gd name="T5" fmla="*/ 0 h 119"/>
                  <a:gd name="T6" fmla="*/ 17994 w 359"/>
                  <a:gd name="T7" fmla="*/ 0 h 119"/>
                  <a:gd name="T8" fmla="*/ 18253 w 359"/>
                  <a:gd name="T9" fmla="*/ 259 h 119"/>
                  <a:gd name="T10" fmla="*/ 18253 w 359"/>
                  <a:gd name="T11" fmla="*/ 5796 h 119"/>
                  <a:gd name="T12" fmla="*/ 17994 w 359"/>
                  <a:gd name="T13" fmla="*/ 6055 h 119"/>
                  <a:gd name="T14" fmla="*/ 259 w 359"/>
                  <a:gd name="T15" fmla="*/ 6055 h 119"/>
                  <a:gd name="T16" fmla="*/ 0 w 359"/>
                  <a:gd name="T17" fmla="*/ 5796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9" h="119">
                    <a:moveTo>
                      <a:pt x="0" y="11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57" y="0"/>
                      <a:pt x="359" y="2"/>
                      <a:pt x="359" y="5"/>
                    </a:cubicBezTo>
                    <a:cubicBezTo>
                      <a:pt x="359" y="114"/>
                      <a:pt x="359" y="114"/>
                      <a:pt x="359" y="114"/>
                    </a:cubicBezTo>
                    <a:cubicBezTo>
                      <a:pt x="359" y="117"/>
                      <a:pt x="357" y="119"/>
                      <a:pt x="35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2" y="119"/>
                      <a:pt x="0" y="117"/>
                      <a:pt x="0" y="114"/>
                    </a:cubicBez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7" name="Freeform 52">
                <a:extLst>
                  <a:ext uri="{FF2B5EF4-FFF2-40B4-BE49-F238E27FC236}">
                    <a16:creationId xmlns:a16="http://schemas.microsoft.com/office/drawing/2014/main" id="{3F43360B-A6A0-4AAF-BAEE-23CB45662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113 h 9"/>
                  <a:gd name="T4" fmla="*/ 772 w 31"/>
                  <a:gd name="T5" fmla="*/ 484 h 9"/>
                  <a:gd name="T6" fmla="*/ 1584 w 31"/>
                  <a:gd name="T7" fmla="*/ 113 h 9"/>
                  <a:gd name="T8" fmla="*/ 1584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5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6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8" name="Freeform 53">
                <a:extLst>
                  <a:ext uri="{FF2B5EF4-FFF2-40B4-BE49-F238E27FC236}">
                    <a16:creationId xmlns:a16="http://schemas.microsoft.com/office/drawing/2014/main" id="{5EFC8878-4362-4669-9811-82995DF73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113 h 9"/>
                  <a:gd name="T4" fmla="*/ 812 w 31"/>
                  <a:gd name="T5" fmla="*/ 484 h 9"/>
                  <a:gd name="T6" fmla="*/ 1584 w 31"/>
                  <a:gd name="T7" fmla="*/ 113 h 9"/>
                  <a:gd name="T8" fmla="*/ 1584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6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6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9" name="Oval 54">
                <a:extLst>
                  <a:ext uri="{FF2B5EF4-FFF2-40B4-BE49-F238E27FC236}">
                    <a16:creationId xmlns:a16="http://schemas.microsoft.com/office/drawing/2014/main" id="{605A40AC-CA6A-4B2B-86F7-9209A3EC3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49"/>
                <a:ext cx="122" cy="122"/>
              </a:xfrm>
              <a:prstGeom prst="ellipse">
                <a:avLst/>
              </a:prstGeom>
              <a:solidFill>
                <a:srgbClr val="CEDFE7"/>
              </a:solidFill>
              <a:ln w="47625" cap="rnd">
                <a:solidFill>
                  <a:srgbClr val="BED4D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30" name="Freeform 55">
                <a:extLst>
                  <a:ext uri="{FF2B5EF4-FFF2-40B4-BE49-F238E27FC236}">
                    <a16:creationId xmlns:a16="http://schemas.microsoft.com/office/drawing/2014/main" id="{E96956EC-61D3-4173-9110-EF7E5DD89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2409"/>
                <a:ext cx="96" cy="100"/>
              </a:xfrm>
              <a:custGeom>
                <a:avLst/>
                <a:gdLst>
                  <a:gd name="T0" fmla="*/ 0 w 26"/>
                  <a:gd name="T1" fmla="*/ 1111 h 27"/>
                  <a:gd name="T2" fmla="*/ 1104 w 26"/>
                  <a:gd name="T3" fmla="*/ 0 h 27"/>
                  <a:gd name="T4" fmla="*/ 0 w 26"/>
                  <a:gd name="T5" fmla="*/ 111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7">
                    <a:moveTo>
                      <a:pt x="0" y="22"/>
                    </a:moveTo>
                    <a:cubicBezTo>
                      <a:pt x="14" y="22"/>
                      <a:pt x="22" y="14"/>
                      <a:pt x="22" y="0"/>
                    </a:cubicBezTo>
                    <a:cubicBezTo>
                      <a:pt x="26" y="10"/>
                      <a:pt x="20" y="27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1" name="Oval 56">
                <a:extLst>
                  <a:ext uri="{FF2B5EF4-FFF2-40B4-BE49-F238E27FC236}">
                    <a16:creationId xmlns:a16="http://schemas.microsoft.com/office/drawing/2014/main" id="{EDE0499D-3622-4536-BF72-277A87091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49"/>
                <a:ext cx="122" cy="122"/>
              </a:xfrm>
              <a:prstGeom prst="ellipse">
                <a:avLst/>
              </a:prstGeom>
              <a:solidFill>
                <a:srgbClr val="A9C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32" name="Freeform 57">
                <a:extLst>
                  <a:ext uri="{FF2B5EF4-FFF2-40B4-BE49-F238E27FC236}">
                    <a16:creationId xmlns:a16="http://schemas.microsoft.com/office/drawing/2014/main" id="{C4483A7B-6A76-419C-91AD-562BE5286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2360"/>
                <a:ext cx="77" cy="97"/>
              </a:xfrm>
              <a:custGeom>
                <a:avLst/>
                <a:gdLst>
                  <a:gd name="T0" fmla="*/ 202 w 21"/>
                  <a:gd name="T1" fmla="*/ 780 h 26"/>
                  <a:gd name="T2" fmla="*/ 887 w 21"/>
                  <a:gd name="T3" fmla="*/ 97 h 26"/>
                  <a:gd name="T4" fmla="*/ 1034 w 21"/>
                  <a:gd name="T5" fmla="*/ 97 h 26"/>
                  <a:gd name="T6" fmla="*/ 645 w 21"/>
                  <a:gd name="T7" fmla="*/ 0 h 26"/>
                  <a:gd name="T8" fmla="*/ 0 w 21"/>
                  <a:gd name="T9" fmla="*/ 683 h 26"/>
                  <a:gd name="T10" fmla="*/ 499 w 21"/>
                  <a:gd name="T11" fmla="*/ 1351 h 26"/>
                  <a:gd name="T12" fmla="*/ 202 w 21"/>
                  <a:gd name="T13" fmla="*/ 78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6">
                    <a:moveTo>
                      <a:pt x="4" y="15"/>
                    </a:moveTo>
                    <a:cubicBezTo>
                      <a:pt x="4" y="8"/>
                      <a:pt x="10" y="2"/>
                      <a:pt x="18" y="2"/>
                    </a:cubicBezTo>
                    <a:cubicBezTo>
                      <a:pt x="19" y="2"/>
                      <a:pt x="20" y="2"/>
                      <a:pt x="21" y="2"/>
                    </a:cubicBezTo>
                    <a:cubicBezTo>
                      <a:pt x="19" y="0"/>
                      <a:pt x="16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9"/>
                      <a:pt x="4" y="25"/>
                      <a:pt x="10" y="26"/>
                    </a:cubicBezTo>
                    <a:cubicBezTo>
                      <a:pt x="7" y="24"/>
                      <a:pt x="4" y="20"/>
                      <a:pt x="4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3" name="Freeform 58">
                <a:extLst>
                  <a:ext uri="{FF2B5EF4-FFF2-40B4-BE49-F238E27FC236}">
                    <a16:creationId xmlns:a16="http://schemas.microsoft.com/office/drawing/2014/main" id="{D59388F2-AC17-4095-93F0-678F122E0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108"/>
                <a:ext cx="282" cy="315"/>
              </a:xfrm>
              <a:custGeom>
                <a:avLst/>
                <a:gdLst>
                  <a:gd name="T0" fmla="*/ 0 w 76"/>
                  <a:gd name="T1" fmla="*/ 4325 h 85"/>
                  <a:gd name="T2" fmla="*/ 0 w 76"/>
                  <a:gd name="T3" fmla="*/ 411 h 85"/>
                  <a:gd name="T4" fmla="*/ 356 w 76"/>
                  <a:gd name="T5" fmla="*/ 0 h 85"/>
                  <a:gd name="T6" fmla="*/ 3881 w 76"/>
                  <a:gd name="T7" fmla="*/ 0 h 85"/>
                  <a:gd name="T8" fmla="*/ 660 w 76"/>
                  <a:gd name="T9" fmla="*/ 259 h 85"/>
                  <a:gd name="T10" fmla="*/ 263 w 76"/>
                  <a:gd name="T11" fmla="*/ 1127 h 85"/>
                  <a:gd name="T12" fmla="*/ 0 w 76"/>
                  <a:gd name="T13" fmla="*/ 4325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85">
                    <a:moveTo>
                      <a:pt x="0" y="85"/>
                    </a:moveTo>
                    <a:cubicBezTo>
                      <a:pt x="0" y="48"/>
                      <a:pt x="0" y="12"/>
                      <a:pt x="0" y="8"/>
                    </a:cubicBezTo>
                    <a:cubicBezTo>
                      <a:pt x="0" y="3"/>
                      <a:pt x="2" y="0"/>
                      <a:pt x="7" y="0"/>
                    </a:cubicBezTo>
                    <a:cubicBezTo>
                      <a:pt x="12" y="0"/>
                      <a:pt x="76" y="0"/>
                      <a:pt x="76" y="0"/>
                    </a:cubicBezTo>
                    <a:cubicBezTo>
                      <a:pt x="53" y="2"/>
                      <a:pt x="19" y="1"/>
                      <a:pt x="13" y="5"/>
                    </a:cubicBezTo>
                    <a:cubicBezTo>
                      <a:pt x="7" y="8"/>
                      <a:pt x="6" y="12"/>
                      <a:pt x="5" y="22"/>
                    </a:cubicBezTo>
                    <a:cubicBezTo>
                      <a:pt x="3" y="32"/>
                      <a:pt x="0" y="85"/>
                      <a:pt x="0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Freeform 59">
                <a:extLst>
                  <a:ext uri="{FF2B5EF4-FFF2-40B4-BE49-F238E27FC236}">
                    <a16:creationId xmlns:a16="http://schemas.microsoft.com/office/drawing/2014/main" id="{B7FA60A7-78ED-4F7B-B5C5-90BC1FF84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216"/>
                <a:ext cx="281" cy="311"/>
              </a:xfrm>
              <a:custGeom>
                <a:avLst/>
                <a:gdLst>
                  <a:gd name="T0" fmla="*/ 3842 w 76"/>
                  <a:gd name="T1" fmla="*/ 0 h 84"/>
                  <a:gd name="T2" fmla="*/ 3842 w 76"/>
                  <a:gd name="T3" fmla="*/ 3906 h 84"/>
                  <a:gd name="T4" fmla="*/ 3487 w 76"/>
                  <a:gd name="T5" fmla="*/ 4261 h 84"/>
                  <a:gd name="T6" fmla="*/ 0 w 76"/>
                  <a:gd name="T7" fmla="*/ 4261 h 84"/>
                  <a:gd name="T8" fmla="*/ 3132 w 76"/>
                  <a:gd name="T9" fmla="*/ 3906 h 84"/>
                  <a:gd name="T10" fmla="*/ 3594 w 76"/>
                  <a:gd name="T11" fmla="*/ 3154 h 84"/>
                  <a:gd name="T12" fmla="*/ 3842 w 76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84">
                    <a:moveTo>
                      <a:pt x="76" y="0"/>
                    </a:moveTo>
                    <a:cubicBezTo>
                      <a:pt x="76" y="37"/>
                      <a:pt x="76" y="73"/>
                      <a:pt x="76" y="77"/>
                    </a:cubicBezTo>
                    <a:cubicBezTo>
                      <a:pt x="76" y="81"/>
                      <a:pt x="73" y="84"/>
                      <a:pt x="69" y="84"/>
                    </a:cubicBezTo>
                    <a:cubicBezTo>
                      <a:pt x="64" y="84"/>
                      <a:pt x="0" y="84"/>
                      <a:pt x="0" y="84"/>
                    </a:cubicBezTo>
                    <a:cubicBezTo>
                      <a:pt x="23" y="82"/>
                      <a:pt x="56" y="80"/>
                      <a:pt x="62" y="77"/>
                    </a:cubicBezTo>
                    <a:cubicBezTo>
                      <a:pt x="68" y="73"/>
                      <a:pt x="70" y="72"/>
                      <a:pt x="71" y="62"/>
                    </a:cubicBezTo>
                    <a:cubicBezTo>
                      <a:pt x="72" y="53"/>
                      <a:pt x="76" y="0"/>
                      <a:pt x="76" y="0"/>
                    </a:cubicBezTo>
                    <a:close/>
                  </a:path>
                </a:pathLst>
              </a:custGeom>
              <a:solidFill>
                <a:srgbClr val="CE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Freeform 60">
                <a:extLst>
                  <a:ext uri="{FF2B5EF4-FFF2-40B4-BE49-F238E27FC236}">
                    <a16:creationId xmlns:a16="http://schemas.microsoft.com/office/drawing/2014/main" id="{11BB9B7D-D3E1-4BB0-8403-FE6725964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075"/>
                <a:ext cx="1374" cy="485"/>
              </a:xfrm>
              <a:custGeom>
                <a:avLst/>
                <a:gdLst>
                  <a:gd name="T0" fmla="*/ 18847 w 371"/>
                  <a:gd name="T1" fmla="*/ 563 h 131"/>
                  <a:gd name="T2" fmla="*/ 18284 w 371"/>
                  <a:gd name="T3" fmla="*/ 0 h 131"/>
                  <a:gd name="T4" fmla="*/ 563 w 371"/>
                  <a:gd name="T5" fmla="*/ 0 h 131"/>
                  <a:gd name="T6" fmla="*/ 0 w 371"/>
                  <a:gd name="T7" fmla="*/ 563 h 131"/>
                  <a:gd name="T8" fmla="*/ 0 w 371"/>
                  <a:gd name="T9" fmla="*/ 6087 h 131"/>
                  <a:gd name="T10" fmla="*/ 563 w 371"/>
                  <a:gd name="T11" fmla="*/ 6649 h 131"/>
                  <a:gd name="T12" fmla="*/ 18284 w 371"/>
                  <a:gd name="T13" fmla="*/ 6649 h 131"/>
                  <a:gd name="T14" fmla="*/ 18847 w 371"/>
                  <a:gd name="T15" fmla="*/ 6087 h 131"/>
                  <a:gd name="T16" fmla="*/ 18847 w 371"/>
                  <a:gd name="T17" fmla="*/ 563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1" h="131">
                    <a:moveTo>
                      <a:pt x="371" y="11"/>
                    </a:moveTo>
                    <a:cubicBezTo>
                      <a:pt x="371" y="5"/>
                      <a:pt x="366" y="0"/>
                      <a:pt x="36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6"/>
                      <a:pt x="5" y="131"/>
                      <a:pt x="11" y="131"/>
                    </a:cubicBezTo>
                    <a:cubicBezTo>
                      <a:pt x="360" y="131"/>
                      <a:pt x="360" y="131"/>
                      <a:pt x="360" y="131"/>
                    </a:cubicBezTo>
                    <a:cubicBezTo>
                      <a:pt x="366" y="131"/>
                      <a:pt x="371" y="126"/>
                      <a:pt x="371" y="120"/>
                    </a:cubicBezTo>
                    <a:lnTo>
                      <a:pt x="371" y="1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Freeform 61">
                <a:extLst>
                  <a:ext uri="{FF2B5EF4-FFF2-40B4-BE49-F238E27FC236}">
                    <a16:creationId xmlns:a16="http://schemas.microsoft.com/office/drawing/2014/main" id="{6DAE07D8-6320-4797-A8EC-3C77DDF66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97"/>
                <a:ext cx="1330" cy="441"/>
              </a:xfrm>
              <a:custGeom>
                <a:avLst/>
                <a:gdLst>
                  <a:gd name="T0" fmla="*/ 0 w 359"/>
                  <a:gd name="T1" fmla="*/ 5796 h 119"/>
                  <a:gd name="T2" fmla="*/ 0 w 359"/>
                  <a:gd name="T3" fmla="*/ 259 h 119"/>
                  <a:gd name="T4" fmla="*/ 259 w 359"/>
                  <a:gd name="T5" fmla="*/ 0 h 119"/>
                  <a:gd name="T6" fmla="*/ 17994 w 359"/>
                  <a:gd name="T7" fmla="*/ 0 h 119"/>
                  <a:gd name="T8" fmla="*/ 18253 w 359"/>
                  <a:gd name="T9" fmla="*/ 259 h 119"/>
                  <a:gd name="T10" fmla="*/ 18253 w 359"/>
                  <a:gd name="T11" fmla="*/ 5796 h 119"/>
                  <a:gd name="T12" fmla="*/ 17994 w 359"/>
                  <a:gd name="T13" fmla="*/ 6055 h 119"/>
                  <a:gd name="T14" fmla="*/ 259 w 359"/>
                  <a:gd name="T15" fmla="*/ 6055 h 119"/>
                  <a:gd name="T16" fmla="*/ 0 w 359"/>
                  <a:gd name="T17" fmla="*/ 5796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9" h="119">
                    <a:moveTo>
                      <a:pt x="0" y="11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57" y="0"/>
                      <a:pt x="359" y="2"/>
                      <a:pt x="359" y="5"/>
                    </a:cubicBezTo>
                    <a:cubicBezTo>
                      <a:pt x="359" y="114"/>
                      <a:pt x="359" y="114"/>
                      <a:pt x="359" y="114"/>
                    </a:cubicBezTo>
                    <a:cubicBezTo>
                      <a:pt x="359" y="117"/>
                      <a:pt x="357" y="119"/>
                      <a:pt x="35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2" y="119"/>
                      <a:pt x="0" y="117"/>
                      <a:pt x="0" y="11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Oval 62">
                <a:extLst>
                  <a:ext uri="{FF2B5EF4-FFF2-40B4-BE49-F238E27FC236}">
                    <a16:creationId xmlns:a16="http://schemas.microsoft.com/office/drawing/2014/main" id="{D86C64B4-D7B8-4449-9589-09879AF97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279"/>
                <a:ext cx="218" cy="218"/>
              </a:xfrm>
              <a:prstGeom prst="ellipse">
                <a:avLst/>
              </a:prstGeom>
              <a:solidFill>
                <a:srgbClr val="CEDFE7"/>
              </a:solidFill>
              <a:ln w="47625">
                <a:solidFill>
                  <a:srgbClr val="CEDFE7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38" name="Freeform 63">
                <a:extLst>
                  <a:ext uri="{FF2B5EF4-FFF2-40B4-BE49-F238E27FC236}">
                    <a16:creationId xmlns:a16="http://schemas.microsoft.com/office/drawing/2014/main" id="{28492C9A-1E93-4766-AFD1-F9CB8DD24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368"/>
                <a:ext cx="174" cy="166"/>
              </a:xfrm>
              <a:custGeom>
                <a:avLst/>
                <a:gdLst>
                  <a:gd name="T0" fmla="*/ 0 w 47"/>
                  <a:gd name="T1" fmla="*/ 2014 h 45"/>
                  <a:gd name="T2" fmla="*/ 2029 w 47"/>
                  <a:gd name="T3" fmla="*/ 0 h 45"/>
                  <a:gd name="T4" fmla="*/ 0 w 47"/>
                  <a:gd name="T5" fmla="*/ 2014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45">
                    <a:moveTo>
                      <a:pt x="0" y="40"/>
                    </a:moveTo>
                    <a:cubicBezTo>
                      <a:pt x="26" y="40"/>
                      <a:pt x="40" y="26"/>
                      <a:pt x="40" y="0"/>
                    </a:cubicBezTo>
                    <a:cubicBezTo>
                      <a:pt x="47" y="19"/>
                      <a:pt x="32" y="45"/>
                      <a:pt x="0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Oval 64">
                <a:extLst>
                  <a:ext uri="{FF2B5EF4-FFF2-40B4-BE49-F238E27FC236}">
                    <a16:creationId xmlns:a16="http://schemas.microsoft.com/office/drawing/2014/main" id="{F90067C3-D5F5-4BA4-BAE5-36F397949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8"/>
                <a:ext cx="89" cy="89"/>
              </a:xfrm>
              <a:prstGeom prst="ellipse">
                <a:avLst/>
              </a:prstGeom>
              <a:solidFill>
                <a:srgbClr val="CEDFE7"/>
              </a:solidFill>
              <a:ln w="47625" cap="rnd">
                <a:solidFill>
                  <a:srgbClr val="BED4D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40" name="Freeform 65">
                <a:extLst>
                  <a:ext uri="{FF2B5EF4-FFF2-40B4-BE49-F238E27FC236}">
                    <a16:creationId xmlns:a16="http://schemas.microsoft.com/office/drawing/2014/main" id="{B2E1088F-B2A9-4E80-8C43-37EC4005A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412"/>
                <a:ext cx="70" cy="71"/>
              </a:xfrm>
              <a:custGeom>
                <a:avLst/>
                <a:gdLst>
                  <a:gd name="T0" fmla="*/ 0 w 19"/>
                  <a:gd name="T1" fmla="*/ 837 h 19"/>
                  <a:gd name="T2" fmla="*/ 799 w 19"/>
                  <a:gd name="T3" fmla="*/ 0 h 19"/>
                  <a:gd name="T4" fmla="*/ 0 w 19"/>
                  <a:gd name="T5" fmla="*/ 83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0" y="16"/>
                    </a:moveTo>
                    <a:cubicBezTo>
                      <a:pt x="11" y="16"/>
                      <a:pt x="16" y="10"/>
                      <a:pt x="16" y="0"/>
                    </a:cubicBezTo>
                    <a:cubicBezTo>
                      <a:pt x="19" y="7"/>
                      <a:pt x="15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Oval 66">
                <a:extLst>
                  <a:ext uri="{FF2B5EF4-FFF2-40B4-BE49-F238E27FC236}">
                    <a16:creationId xmlns:a16="http://schemas.microsoft.com/office/drawing/2014/main" id="{CC231019-3FD1-4A7B-BD01-675B12F13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8"/>
                <a:ext cx="89" cy="89"/>
              </a:xfrm>
              <a:prstGeom prst="ellipse">
                <a:avLst/>
              </a:prstGeom>
              <a:solidFill>
                <a:srgbClr val="AAC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42" name="Freeform 67">
                <a:extLst>
                  <a:ext uri="{FF2B5EF4-FFF2-40B4-BE49-F238E27FC236}">
                    <a16:creationId xmlns:a16="http://schemas.microsoft.com/office/drawing/2014/main" id="{1F7B39E2-F64E-4594-B82C-17D6F3961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375"/>
                <a:ext cx="56" cy="71"/>
              </a:xfrm>
              <a:custGeom>
                <a:avLst/>
                <a:gdLst>
                  <a:gd name="T0" fmla="*/ 153 w 15"/>
                  <a:gd name="T1" fmla="*/ 572 h 19"/>
                  <a:gd name="T2" fmla="*/ 683 w 15"/>
                  <a:gd name="T3" fmla="*/ 56 h 19"/>
                  <a:gd name="T4" fmla="*/ 780 w 15"/>
                  <a:gd name="T5" fmla="*/ 97 h 19"/>
                  <a:gd name="T6" fmla="*/ 474 w 15"/>
                  <a:gd name="T7" fmla="*/ 0 h 19"/>
                  <a:gd name="T8" fmla="*/ 0 w 15"/>
                  <a:gd name="T9" fmla="*/ 516 h 19"/>
                  <a:gd name="T10" fmla="*/ 362 w 15"/>
                  <a:gd name="T11" fmla="*/ 990 h 19"/>
                  <a:gd name="T12" fmla="*/ 153 w 15"/>
                  <a:gd name="T13" fmla="*/ 57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3" y="11"/>
                    </a:moveTo>
                    <a:cubicBezTo>
                      <a:pt x="3" y="6"/>
                      <a:pt x="8" y="1"/>
                      <a:pt x="13" y="1"/>
                    </a:cubicBezTo>
                    <a:cubicBezTo>
                      <a:pt x="14" y="1"/>
                      <a:pt x="14" y="2"/>
                      <a:pt x="15" y="2"/>
                    </a:cubicBezTo>
                    <a:cubicBezTo>
                      <a:pt x="14" y="1"/>
                      <a:pt x="12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4"/>
                      <a:pt x="3" y="18"/>
                      <a:pt x="7" y="19"/>
                    </a:cubicBezTo>
                    <a:cubicBezTo>
                      <a:pt x="5" y="18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Oval 68">
                <a:extLst>
                  <a:ext uri="{FF2B5EF4-FFF2-40B4-BE49-F238E27FC236}">
                    <a16:creationId xmlns:a16="http://schemas.microsoft.com/office/drawing/2014/main" id="{456F4F04-8491-4807-B00C-EC63BBDCC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375"/>
                <a:ext cx="78" cy="78"/>
              </a:xfrm>
              <a:prstGeom prst="ellipse">
                <a:avLst/>
              </a:prstGeom>
              <a:solidFill>
                <a:srgbClr val="CEDFE7"/>
              </a:solidFill>
              <a:ln w="47625" cap="rnd">
                <a:solidFill>
                  <a:srgbClr val="BED4D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44" name="Oval 69">
                <a:extLst>
                  <a:ext uri="{FF2B5EF4-FFF2-40B4-BE49-F238E27FC236}">
                    <a16:creationId xmlns:a16="http://schemas.microsoft.com/office/drawing/2014/main" id="{5A62B6FB-2EA6-46D9-9D7D-632140C17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375"/>
                <a:ext cx="78" cy="78"/>
              </a:xfrm>
              <a:prstGeom prst="ellipse">
                <a:avLst/>
              </a:prstGeom>
              <a:solidFill>
                <a:srgbClr val="D499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45" name="Freeform 70">
                <a:extLst>
                  <a:ext uri="{FF2B5EF4-FFF2-40B4-BE49-F238E27FC236}">
                    <a16:creationId xmlns:a16="http://schemas.microsoft.com/office/drawing/2014/main" id="{9431E215-5501-4F08-9600-18577393C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412"/>
                <a:ext cx="59" cy="63"/>
              </a:xfrm>
              <a:custGeom>
                <a:avLst/>
                <a:gdLst>
                  <a:gd name="T0" fmla="*/ 0 w 16"/>
                  <a:gd name="T1" fmla="*/ 715 h 17"/>
                  <a:gd name="T2" fmla="*/ 708 w 16"/>
                  <a:gd name="T3" fmla="*/ 0 h 17"/>
                  <a:gd name="T4" fmla="*/ 0 w 16"/>
                  <a:gd name="T5" fmla="*/ 7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0" y="14"/>
                    </a:moveTo>
                    <a:cubicBezTo>
                      <a:pt x="9" y="14"/>
                      <a:pt x="14" y="9"/>
                      <a:pt x="14" y="0"/>
                    </a:cubicBezTo>
                    <a:cubicBezTo>
                      <a:pt x="16" y="7"/>
                      <a:pt x="13" y="17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6" name="Freeform 71">
                <a:extLst>
                  <a:ext uri="{FF2B5EF4-FFF2-40B4-BE49-F238E27FC236}">
                    <a16:creationId xmlns:a16="http://schemas.microsoft.com/office/drawing/2014/main" id="{DF095D99-FDA3-44D9-9FDB-17465F822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379"/>
                <a:ext cx="51" cy="63"/>
              </a:xfrm>
              <a:custGeom>
                <a:avLst/>
                <a:gdLst>
                  <a:gd name="T0" fmla="*/ 200 w 14"/>
                  <a:gd name="T1" fmla="*/ 508 h 17"/>
                  <a:gd name="T2" fmla="*/ 583 w 14"/>
                  <a:gd name="T3" fmla="*/ 96 h 17"/>
                  <a:gd name="T4" fmla="*/ 678 w 14"/>
                  <a:gd name="T5" fmla="*/ 96 h 17"/>
                  <a:gd name="T6" fmla="*/ 437 w 14"/>
                  <a:gd name="T7" fmla="*/ 0 h 17"/>
                  <a:gd name="T8" fmla="*/ 0 w 14"/>
                  <a:gd name="T9" fmla="*/ 452 h 17"/>
                  <a:gd name="T10" fmla="*/ 346 w 14"/>
                  <a:gd name="T11" fmla="*/ 863 h 17"/>
                  <a:gd name="T12" fmla="*/ 200 w 14"/>
                  <a:gd name="T13" fmla="*/ 508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7">
                    <a:moveTo>
                      <a:pt x="4" y="10"/>
                    </a:moveTo>
                    <a:cubicBezTo>
                      <a:pt x="4" y="6"/>
                      <a:pt x="7" y="2"/>
                      <a:pt x="12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3" y="17"/>
                      <a:pt x="7" y="17"/>
                    </a:cubicBezTo>
                    <a:cubicBezTo>
                      <a:pt x="5" y="16"/>
                      <a:pt x="4" y="13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7" name="Freeform 72">
                <a:extLst>
                  <a:ext uri="{FF2B5EF4-FFF2-40B4-BE49-F238E27FC236}">
                    <a16:creationId xmlns:a16="http://schemas.microsoft.com/office/drawing/2014/main" id="{8F141BDD-A0EA-4213-84CE-7745B53BF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113 h 9"/>
                  <a:gd name="T4" fmla="*/ 772 w 31"/>
                  <a:gd name="T5" fmla="*/ 484 h 9"/>
                  <a:gd name="T6" fmla="*/ 1584 w 31"/>
                  <a:gd name="T7" fmla="*/ 113 h 9"/>
                  <a:gd name="T8" fmla="*/ 1584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5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73">
                <a:extLst>
                  <a:ext uri="{FF2B5EF4-FFF2-40B4-BE49-F238E27FC236}">
                    <a16:creationId xmlns:a16="http://schemas.microsoft.com/office/drawing/2014/main" id="{CFCE75E8-11A2-481B-A2C9-BA267D48A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113 h 9"/>
                  <a:gd name="T4" fmla="*/ 812 w 31"/>
                  <a:gd name="T5" fmla="*/ 484 h 9"/>
                  <a:gd name="T6" fmla="*/ 1584 w 31"/>
                  <a:gd name="T7" fmla="*/ 113 h 9"/>
                  <a:gd name="T8" fmla="*/ 1584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6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74">
                <a:extLst>
                  <a:ext uri="{FF2B5EF4-FFF2-40B4-BE49-F238E27FC236}">
                    <a16:creationId xmlns:a16="http://schemas.microsoft.com/office/drawing/2014/main" id="{44F3DC3A-34EE-47F5-964D-FEC8AE162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868"/>
                <a:ext cx="1319" cy="155"/>
              </a:xfrm>
              <a:custGeom>
                <a:avLst/>
                <a:gdLst>
                  <a:gd name="T0" fmla="*/ 17955 w 356"/>
                  <a:gd name="T1" fmla="*/ 2056 h 42"/>
                  <a:gd name="T2" fmla="*/ 18107 w 356"/>
                  <a:gd name="T3" fmla="*/ 2111 h 42"/>
                  <a:gd name="T4" fmla="*/ 16076 w 356"/>
                  <a:gd name="T5" fmla="*/ 203 h 42"/>
                  <a:gd name="T6" fmla="*/ 16076 w 356"/>
                  <a:gd name="T7" fmla="*/ 203 h 42"/>
                  <a:gd name="T8" fmla="*/ 15717 w 356"/>
                  <a:gd name="T9" fmla="*/ 0 h 42"/>
                  <a:gd name="T10" fmla="*/ 11845 w 356"/>
                  <a:gd name="T11" fmla="*/ 0 h 42"/>
                  <a:gd name="T12" fmla="*/ 6262 w 356"/>
                  <a:gd name="T13" fmla="*/ 0 h 42"/>
                  <a:gd name="T14" fmla="*/ 2390 w 356"/>
                  <a:gd name="T15" fmla="*/ 0 h 42"/>
                  <a:gd name="T16" fmla="*/ 2030 w 356"/>
                  <a:gd name="T17" fmla="*/ 203 h 42"/>
                  <a:gd name="T18" fmla="*/ 0 w 356"/>
                  <a:gd name="T19" fmla="*/ 2111 h 42"/>
                  <a:gd name="T20" fmla="*/ 152 w 356"/>
                  <a:gd name="T21" fmla="*/ 2056 h 42"/>
                  <a:gd name="T22" fmla="*/ 17955 w 356"/>
                  <a:gd name="T23" fmla="*/ 2056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6" h="42">
                    <a:moveTo>
                      <a:pt x="353" y="41"/>
                    </a:moveTo>
                    <a:cubicBezTo>
                      <a:pt x="354" y="41"/>
                      <a:pt x="355" y="41"/>
                      <a:pt x="356" y="42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4" y="1"/>
                      <a:pt x="312" y="0"/>
                      <a:pt x="309" y="0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4" y="0"/>
                      <a:pt x="42" y="2"/>
                      <a:pt x="40" y="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2" y="41"/>
                      <a:pt x="3" y="41"/>
                    </a:cubicBezTo>
                    <a:lnTo>
                      <a:pt x="353" y="41"/>
                    </a:ln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75">
                <a:extLst>
                  <a:ext uri="{FF2B5EF4-FFF2-40B4-BE49-F238E27FC236}">
                    <a16:creationId xmlns:a16="http://schemas.microsoft.com/office/drawing/2014/main" id="{782F98B6-1338-4F41-8CCF-919A8C3DF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868"/>
                <a:ext cx="1319" cy="155"/>
              </a:xfrm>
              <a:custGeom>
                <a:avLst/>
                <a:gdLst>
                  <a:gd name="T0" fmla="*/ 17955 w 356"/>
                  <a:gd name="T1" fmla="*/ 2056 h 42"/>
                  <a:gd name="T2" fmla="*/ 18107 w 356"/>
                  <a:gd name="T3" fmla="*/ 2111 h 42"/>
                  <a:gd name="T4" fmla="*/ 16076 w 356"/>
                  <a:gd name="T5" fmla="*/ 203 h 42"/>
                  <a:gd name="T6" fmla="*/ 16076 w 356"/>
                  <a:gd name="T7" fmla="*/ 203 h 42"/>
                  <a:gd name="T8" fmla="*/ 15717 w 356"/>
                  <a:gd name="T9" fmla="*/ 0 h 42"/>
                  <a:gd name="T10" fmla="*/ 11845 w 356"/>
                  <a:gd name="T11" fmla="*/ 0 h 42"/>
                  <a:gd name="T12" fmla="*/ 6262 w 356"/>
                  <a:gd name="T13" fmla="*/ 0 h 42"/>
                  <a:gd name="T14" fmla="*/ 2390 w 356"/>
                  <a:gd name="T15" fmla="*/ 0 h 42"/>
                  <a:gd name="T16" fmla="*/ 2030 w 356"/>
                  <a:gd name="T17" fmla="*/ 203 h 42"/>
                  <a:gd name="T18" fmla="*/ 0 w 356"/>
                  <a:gd name="T19" fmla="*/ 2111 h 42"/>
                  <a:gd name="T20" fmla="*/ 152 w 356"/>
                  <a:gd name="T21" fmla="*/ 2056 h 42"/>
                  <a:gd name="T22" fmla="*/ 17955 w 356"/>
                  <a:gd name="T23" fmla="*/ 2056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6" h="42">
                    <a:moveTo>
                      <a:pt x="353" y="41"/>
                    </a:moveTo>
                    <a:cubicBezTo>
                      <a:pt x="354" y="41"/>
                      <a:pt x="355" y="41"/>
                      <a:pt x="356" y="42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4" y="1"/>
                      <a:pt x="312" y="0"/>
                      <a:pt x="309" y="0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4" y="0"/>
                      <a:pt x="42" y="2"/>
                      <a:pt x="40" y="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2" y="41"/>
                      <a:pt x="3" y="41"/>
                    </a:cubicBezTo>
                    <a:lnTo>
                      <a:pt x="353" y="4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76">
                <a:extLst>
                  <a:ext uri="{FF2B5EF4-FFF2-40B4-BE49-F238E27FC236}">
                    <a16:creationId xmlns:a16="http://schemas.microsoft.com/office/drawing/2014/main" id="{61E54846-6AB0-4AE9-8E91-55583E2C2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023"/>
                <a:ext cx="1363" cy="1052"/>
              </a:xfrm>
              <a:custGeom>
                <a:avLst/>
                <a:gdLst>
                  <a:gd name="T0" fmla="*/ 18697 w 368"/>
                  <a:gd name="T1" fmla="*/ 507 h 284"/>
                  <a:gd name="T2" fmla="*/ 18189 w 368"/>
                  <a:gd name="T3" fmla="*/ 0 h 284"/>
                  <a:gd name="T4" fmla="*/ 563 w 368"/>
                  <a:gd name="T5" fmla="*/ 0 h 284"/>
                  <a:gd name="T6" fmla="*/ 0 w 368"/>
                  <a:gd name="T7" fmla="*/ 507 h 284"/>
                  <a:gd name="T8" fmla="*/ 0 w 368"/>
                  <a:gd name="T9" fmla="*/ 13872 h 284"/>
                  <a:gd name="T10" fmla="*/ 563 w 368"/>
                  <a:gd name="T11" fmla="*/ 14435 h 284"/>
                  <a:gd name="T12" fmla="*/ 18189 w 368"/>
                  <a:gd name="T13" fmla="*/ 14435 h 284"/>
                  <a:gd name="T14" fmla="*/ 18697 w 368"/>
                  <a:gd name="T15" fmla="*/ 13872 h 284"/>
                  <a:gd name="T16" fmla="*/ 18697 w 368"/>
                  <a:gd name="T17" fmla="*/ 507 h 2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8" h="284">
                    <a:moveTo>
                      <a:pt x="368" y="10"/>
                    </a:moveTo>
                    <a:cubicBezTo>
                      <a:pt x="368" y="5"/>
                      <a:pt x="363" y="0"/>
                      <a:pt x="358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9"/>
                      <a:pt x="5" y="284"/>
                      <a:pt x="11" y="284"/>
                    </a:cubicBezTo>
                    <a:cubicBezTo>
                      <a:pt x="358" y="284"/>
                      <a:pt x="358" y="284"/>
                      <a:pt x="358" y="284"/>
                    </a:cubicBezTo>
                    <a:cubicBezTo>
                      <a:pt x="363" y="284"/>
                      <a:pt x="368" y="279"/>
                      <a:pt x="368" y="273"/>
                    </a:cubicBezTo>
                    <a:lnTo>
                      <a:pt x="368" y="10"/>
                    </a:lnTo>
                    <a:close/>
                  </a:path>
                </a:pathLst>
              </a:custGeom>
              <a:solidFill>
                <a:srgbClr val="C1D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77">
                <a:extLst>
                  <a:ext uri="{FF2B5EF4-FFF2-40B4-BE49-F238E27FC236}">
                    <a16:creationId xmlns:a16="http://schemas.microsoft.com/office/drawing/2014/main" id="{82978C81-8E88-4192-B355-CF25ED85B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068"/>
                <a:ext cx="1170" cy="937"/>
              </a:xfrm>
              <a:custGeom>
                <a:avLst/>
                <a:gdLst>
                  <a:gd name="T0" fmla="*/ 16039 w 316"/>
                  <a:gd name="T1" fmla="*/ 507 h 253"/>
                  <a:gd name="T2" fmla="*/ 15588 w 316"/>
                  <a:gd name="T3" fmla="*/ 0 h 253"/>
                  <a:gd name="T4" fmla="*/ 452 w 316"/>
                  <a:gd name="T5" fmla="*/ 0 h 253"/>
                  <a:gd name="T6" fmla="*/ 0 w 316"/>
                  <a:gd name="T7" fmla="*/ 507 h 253"/>
                  <a:gd name="T8" fmla="*/ 0 w 316"/>
                  <a:gd name="T9" fmla="*/ 12288 h 253"/>
                  <a:gd name="T10" fmla="*/ 452 w 316"/>
                  <a:gd name="T11" fmla="*/ 12851 h 253"/>
                  <a:gd name="T12" fmla="*/ 15588 w 316"/>
                  <a:gd name="T13" fmla="*/ 12851 h 253"/>
                  <a:gd name="T14" fmla="*/ 16039 w 316"/>
                  <a:gd name="T15" fmla="*/ 12288 h 253"/>
                  <a:gd name="T16" fmla="*/ 16039 w 316"/>
                  <a:gd name="T17" fmla="*/ 507 h 2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6" h="253">
                    <a:moveTo>
                      <a:pt x="316" y="10"/>
                    </a:moveTo>
                    <a:cubicBezTo>
                      <a:pt x="316" y="4"/>
                      <a:pt x="312" y="0"/>
                      <a:pt x="30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248"/>
                      <a:pt x="4" y="253"/>
                      <a:pt x="9" y="253"/>
                    </a:cubicBezTo>
                    <a:cubicBezTo>
                      <a:pt x="307" y="253"/>
                      <a:pt x="307" y="253"/>
                      <a:pt x="307" y="253"/>
                    </a:cubicBezTo>
                    <a:cubicBezTo>
                      <a:pt x="312" y="253"/>
                      <a:pt x="316" y="248"/>
                      <a:pt x="316" y="242"/>
                    </a:cubicBezTo>
                    <a:lnTo>
                      <a:pt x="316" y="10"/>
                    </a:lnTo>
                    <a:close/>
                  </a:path>
                </a:pathLst>
              </a:cu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3" name="Freeform 78">
                <a:extLst>
                  <a:ext uri="{FF2B5EF4-FFF2-40B4-BE49-F238E27FC236}">
                    <a16:creationId xmlns:a16="http://schemas.microsoft.com/office/drawing/2014/main" id="{1FBDBC16-DCA6-4829-A6DE-D52118F7F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068"/>
                <a:ext cx="1170" cy="937"/>
              </a:xfrm>
              <a:custGeom>
                <a:avLst/>
                <a:gdLst>
                  <a:gd name="T0" fmla="*/ 16039 w 316"/>
                  <a:gd name="T1" fmla="*/ 507 h 253"/>
                  <a:gd name="T2" fmla="*/ 15588 w 316"/>
                  <a:gd name="T3" fmla="*/ 0 h 253"/>
                  <a:gd name="T4" fmla="*/ 452 w 316"/>
                  <a:gd name="T5" fmla="*/ 0 h 253"/>
                  <a:gd name="T6" fmla="*/ 0 w 316"/>
                  <a:gd name="T7" fmla="*/ 507 h 253"/>
                  <a:gd name="T8" fmla="*/ 0 w 316"/>
                  <a:gd name="T9" fmla="*/ 12288 h 253"/>
                  <a:gd name="T10" fmla="*/ 452 w 316"/>
                  <a:gd name="T11" fmla="*/ 12851 h 253"/>
                  <a:gd name="T12" fmla="*/ 15588 w 316"/>
                  <a:gd name="T13" fmla="*/ 12851 h 253"/>
                  <a:gd name="T14" fmla="*/ 16039 w 316"/>
                  <a:gd name="T15" fmla="*/ 12288 h 253"/>
                  <a:gd name="T16" fmla="*/ 16039 w 316"/>
                  <a:gd name="T17" fmla="*/ 507 h 2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6" h="253">
                    <a:moveTo>
                      <a:pt x="316" y="10"/>
                    </a:moveTo>
                    <a:cubicBezTo>
                      <a:pt x="316" y="4"/>
                      <a:pt x="312" y="0"/>
                      <a:pt x="30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248"/>
                      <a:pt x="4" y="253"/>
                      <a:pt x="9" y="253"/>
                    </a:cubicBezTo>
                    <a:cubicBezTo>
                      <a:pt x="307" y="253"/>
                      <a:pt x="307" y="253"/>
                      <a:pt x="307" y="253"/>
                    </a:cubicBezTo>
                    <a:cubicBezTo>
                      <a:pt x="312" y="253"/>
                      <a:pt x="316" y="248"/>
                      <a:pt x="316" y="242"/>
                    </a:cubicBezTo>
                    <a:lnTo>
                      <a:pt x="31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4" name="Freeform 79">
                <a:extLst>
                  <a:ext uri="{FF2B5EF4-FFF2-40B4-BE49-F238E27FC236}">
                    <a16:creationId xmlns:a16="http://schemas.microsoft.com/office/drawing/2014/main" id="{81A10528-DED2-4C4A-B2E6-91B70BCA7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082"/>
                <a:ext cx="1029" cy="908"/>
              </a:xfrm>
              <a:custGeom>
                <a:avLst/>
                <a:gdLst>
                  <a:gd name="T0" fmla="*/ 14099 w 278"/>
                  <a:gd name="T1" fmla="*/ 508 h 245"/>
                  <a:gd name="T2" fmla="*/ 13743 w 278"/>
                  <a:gd name="T3" fmla="*/ 0 h 245"/>
                  <a:gd name="T4" fmla="*/ 411 w 278"/>
                  <a:gd name="T5" fmla="*/ 0 h 245"/>
                  <a:gd name="T6" fmla="*/ 0 w 278"/>
                  <a:gd name="T7" fmla="*/ 508 h 245"/>
                  <a:gd name="T8" fmla="*/ 0 w 278"/>
                  <a:gd name="T9" fmla="*/ 11963 h 245"/>
                  <a:gd name="T10" fmla="*/ 411 w 278"/>
                  <a:gd name="T11" fmla="*/ 12471 h 245"/>
                  <a:gd name="T12" fmla="*/ 13743 w 278"/>
                  <a:gd name="T13" fmla="*/ 12471 h 245"/>
                  <a:gd name="T14" fmla="*/ 14099 w 278"/>
                  <a:gd name="T15" fmla="*/ 11963 h 245"/>
                  <a:gd name="T16" fmla="*/ 14099 w 278"/>
                  <a:gd name="T17" fmla="*/ 508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8" h="245">
                    <a:moveTo>
                      <a:pt x="278" y="10"/>
                    </a:moveTo>
                    <a:cubicBezTo>
                      <a:pt x="278" y="5"/>
                      <a:pt x="275" y="0"/>
                      <a:pt x="27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5"/>
                      <a:pt x="0" y="10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40"/>
                      <a:pt x="3" y="245"/>
                      <a:pt x="8" y="245"/>
                    </a:cubicBezTo>
                    <a:cubicBezTo>
                      <a:pt x="271" y="245"/>
                      <a:pt x="271" y="245"/>
                      <a:pt x="271" y="245"/>
                    </a:cubicBezTo>
                    <a:cubicBezTo>
                      <a:pt x="275" y="245"/>
                      <a:pt x="278" y="240"/>
                      <a:pt x="278" y="235"/>
                    </a:cubicBezTo>
                    <a:lnTo>
                      <a:pt x="278" y="10"/>
                    </a:lnTo>
                    <a:close/>
                  </a:path>
                </a:pathLst>
              </a:cu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5" name="Freeform 80">
                <a:extLst>
                  <a:ext uri="{FF2B5EF4-FFF2-40B4-BE49-F238E27FC236}">
                    <a16:creationId xmlns:a16="http://schemas.microsoft.com/office/drawing/2014/main" id="{E33006DE-4540-4B4F-873A-38CE7331F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1097"/>
                <a:ext cx="1011" cy="893"/>
              </a:xfrm>
              <a:custGeom>
                <a:avLst/>
                <a:gdLst>
                  <a:gd name="T0" fmla="*/ 411 w 273"/>
                  <a:gd name="T1" fmla="*/ 715 h 241"/>
                  <a:gd name="T2" fmla="*/ 0 w 273"/>
                  <a:gd name="T3" fmla="*/ 12206 h 241"/>
                  <a:gd name="T4" fmla="*/ 152 w 273"/>
                  <a:gd name="T5" fmla="*/ 12261 h 241"/>
                  <a:gd name="T6" fmla="*/ 13510 w 273"/>
                  <a:gd name="T7" fmla="*/ 12261 h 241"/>
                  <a:gd name="T8" fmla="*/ 13865 w 273"/>
                  <a:gd name="T9" fmla="*/ 11754 h 241"/>
                  <a:gd name="T10" fmla="*/ 13865 w 273"/>
                  <a:gd name="T11" fmla="*/ 304 h 241"/>
                  <a:gd name="T12" fmla="*/ 13810 w 273"/>
                  <a:gd name="T13" fmla="*/ 0 h 241"/>
                  <a:gd name="T14" fmla="*/ 807 w 273"/>
                  <a:gd name="T15" fmla="*/ 208 h 241"/>
                  <a:gd name="T16" fmla="*/ 411 w 273"/>
                  <a:gd name="T17" fmla="*/ 715 h 2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241">
                    <a:moveTo>
                      <a:pt x="8" y="14"/>
                    </a:moveTo>
                    <a:cubicBezTo>
                      <a:pt x="0" y="240"/>
                      <a:pt x="0" y="240"/>
                      <a:pt x="0" y="240"/>
                    </a:cubicBezTo>
                    <a:cubicBezTo>
                      <a:pt x="1" y="241"/>
                      <a:pt x="2" y="241"/>
                      <a:pt x="3" y="241"/>
                    </a:cubicBezTo>
                    <a:cubicBezTo>
                      <a:pt x="266" y="241"/>
                      <a:pt x="266" y="241"/>
                      <a:pt x="266" y="241"/>
                    </a:cubicBezTo>
                    <a:cubicBezTo>
                      <a:pt x="270" y="241"/>
                      <a:pt x="273" y="236"/>
                      <a:pt x="273" y="231"/>
                    </a:cubicBezTo>
                    <a:cubicBezTo>
                      <a:pt x="273" y="6"/>
                      <a:pt x="273" y="6"/>
                      <a:pt x="273" y="6"/>
                    </a:cubicBezTo>
                    <a:cubicBezTo>
                      <a:pt x="273" y="4"/>
                      <a:pt x="273" y="2"/>
                      <a:pt x="272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2" y="4"/>
                      <a:pt x="8" y="8"/>
                      <a:pt x="8" y="14"/>
                    </a:cubicBezTo>
                    <a:close/>
                  </a:path>
                </a:pathLst>
              </a:cu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6" name="Freeform 81">
                <a:extLst>
                  <a:ext uri="{FF2B5EF4-FFF2-40B4-BE49-F238E27FC236}">
                    <a16:creationId xmlns:a16="http://schemas.microsoft.com/office/drawing/2014/main" id="{1A67AEDD-37D9-4D0A-B451-AFF9E88DB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831"/>
                <a:ext cx="1029" cy="159"/>
              </a:xfrm>
              <a:custGeom>
                <a:avLst/>
                <a:gdLst>
                  <a:gd name="T0" fmla="*/ 0 w 278"/>
                  <a:gd name="T1" fmla="*/ 0 h 43"/>
                  <a:gd name="T2" fmla="*/ 0 w 278"/>
                  <a:gd name="T3" fmla="*/ 1668 h 43"/>
                  <a:gd name="T4" fmla="*/ 411 w 278"/>
                  <a:gd name="T5" fmla="*/ 2174 h 43"/>
                  <a:gd name="T6" fmla="*/ 13743 w 278"/>
                  <a:gd name="T7" fmla="*/ 2174 h 43"/>
                  <a:gd name="T8" fmla="*/ 14099 w 278"/>
                  <a:gd name="T9" fmla="*/ 1668 h 43"/>
                  <a:gd name="T10" fmla="*/ 14099 w 278"/>
                  <a:gd name="T11" fmla="*/ 0 h 43"/>
                  <a:gd name="T12" fmla="*/ 0 w 27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8" h="43">
                    <a:moveTo>
                      <a:pt x="0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8"/>
                      <a:pt x="3" y="43"/>
                      <a:pt x="8" y="43"/>
                    </a:cubicBezTo>
                    <a:cubicBezTo>
                      <a:pt x="271" y="43"/>
                      <a:pt x="271" y="43"/>
                      <a:pt x="271" y="43"/>
                    </a:cubicBezTo>
                    <a:cubicBezTo>
                      <a:pt x="275" y="43"/>
                      <a:pt x="278" y="38"/>
                      <a:pt x="278" y="33"/>
                    </a:cubicBezTo>
                    <a:cubicBezTo>
                      <a:pt x="278" y="0"/>
                      <a:pt x="278" y="0"/>
                      <a:pt x="27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7" name="Freeform 82">
                <a:extLst>
                  <a:ext uri="{FF2B5EF4-FFF2-40B4-BE49-F238E27FC236}">
                    <a16:creationId xmlns:a16="http://schemas.microsoft.com/office/drawing/2014/main" id="{1E37673A-3E80-4236-86F6-3A1CB92C9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097"/>
                <a:ext cx="907" cy="893"/>
              </a:xfrm>
              <a:custGeom>
                <a:avLst/>
                <a:gdLst>
                  <a:gd name="T0" fmla="*/ 12376 w 245"/>
                  <a:gd name="T1" fmla="*/ 0 h 241"/>
                  <a:gd name="T2" fmla="*/ 12335 w 245"/>
                  <a:gd name="T3" fmla="*/ 0 h 241"/>
                  <a:gd name="T4" fmla="*/ 12072 w 245"/>
                  <a:gd name="T5" fmla="*/ 11450 h 241"/>
                  <a:gd name="T6" fmla="*/ 11661 w 245"/>
                  <a:gd name="T7" fmla="*/ 11957 h 241"/>
                  <a:gd name="T8" fmla="*/ 0 w 245"/>
                  <a:gd name="T9" fmla="*/ 12261 h 241"/>
                  <a:gd name="T10" fmla="*/ 12072 w 245"/>
                  <a:gd name="T11" fmla="*/ 12261 h 241"/>
                  <a:gd name="T12" fmla="*/ 12431 w 245"/>
                  <a:gd name="T13" fmla="*/ 11754 h 241"/>
                  <a:gd name="T14" fmla="*/ 12431 w 245"/>
                  <a:gd name="T15" fmla="*/ 304 h 241"/>
                  <a:gd name="T16" fmla="*/ 12376 w 245"/>
                  <a:gd name="T17" fmla="*/ 0 h 2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5" h="241">
                    <a:moveTo>
                      <a:pt x="244" y="0"/>
                    </a:moveTo>
                    <a:cubicBezTo>
                      <a:pt x="243" y="0"/>
                      <a:pt x="243" y="0"/>
                      <a:pt x="243" y="0"/>
                    </a:cubicBezTo>
                    <a:cubicBezTo>
                      <a:pt x="238" y="225"/>
                      <a:pt x="238" y="225"/>
                      <a:pt x="238" y="225"/>
                    </a:cubicBezTo>
                    <a:cubicBezTo>
                      <a:pt x="238" y="231"/>
                      <a:pt x="234" y="235"/>
                      <a:pt x="230" y="235"/>
                    </a:cubicBezTo>
                    <a:cubicBezTo>
                      <a:pt x="0" y="241"/>
                      <a:pt x="0" y="241"/>
                      <a:pt x="0" y="241"/>
                    </a:cubicBezTo>
                    <a:cubicBezTo>
                      <a:pt x="238" y="241"/>
                      <a:pt x="238" y="241"/>
                      <a:pt x="238" y="241"/>
                    </a:cubicBezTo>
                    <a:cubicBezTo>
                      <a:pt x="242" y="241"/>
                      <a:pt x="245" y="236"/>
                      <a:pt x="245" y="231"/>
                    </a:cubicBezTo>
                    <a:cubicBezTo>
                      <a:pt x="245" y="6"/>
                      <a:pt x="245" y="6"/>
                      <a:pt x="245" y="6"/>
                    </a:cubicBezTo>
                    <a:cubicBezTo>
                      <a:pt x="245" y="4"/>
                      <a:pt x="245" y="2"/>
                      <a:pt x="244" y="0"/>
                    </a:cubicBezTo>
                    <a:close/>
                  </a:path>
                </a:pathLst>
              </a:custGeom>
              <a:solidFill>
                <a:srgbClr val="A1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8" name="Freeform 83">
                <a:extLst>
                  <a:ext uri="{FF2B5EF4-FFF2-40B4-BE49-F238E27FC236}">
                    <a16:creationId xmlns:a16="http://schemas.microsoft.com/office/drawing/2014/main" id="{D6089E93-1D57-4C2A-97D8-77057B156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034"/>
                <a:ext cx="663" cy="360"/>
              </a:xfrm>
              <a:custGeom>
                <a:avLst/>
                <a:gdLst>
                  <a:gd name="T0" fmla="*/ 0 w 179"/>
                  <a:gd name="T1" fmla="*/ 4958 h 97"/>
                  <a:gd name="T2" fmla="*/ 0 w 179"/>
                  <a:gd name="T3" fmla="*/ 620 h 97"/>
                  <a:gd name="T4" fmla="*/ 715 w 179"/>
                  <a:gd name="T5" fmla="*/ 0 h 97"/>
                  <a:gd name="T6" fmla="*/ 9097 w 179"/>
                  <a:gd name="T7" fmla="*/ 0 h 97"/>
                  <a:gd name="T8" fmla="*/ 411 w 179"/>
                  <a:gd name="T9" fmla="*/ 412 h 97"/>
                  <a:gd name="T10" fmla="*/ 0 w 179"/>
                  <a:gd name="T11" fmla="*/ 4958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97">
                    <a:moveTo>
                      <a:pt x="0" y="97"/>
                    </a:moveTo>
                    <a:cubicBezTo>
                      <a:pt x="0" y="61"/>
                      <a:pt x="0" y="23"/>
                      <a:pt x="0" y="12"/>
                    </a:cubicBezTo>
                    <a:cubicBezTo>
                      <a:pt x="0" y="0"/>
                      <a:pt x="5" y="0"/>
                      <a:pt x="14" y="0"/>
                    </a:cubicBezTo>
                    <a:cubicBezTo>
                      <a:pt x="23" y="0"/>
                      <a:pt x="179" y="0"/>
                      <a:pt x="179" y="0"/>
                    </a:cubicBezTo>
                    <a:cubicBezTo>
                      <a:pt x="137" y="2"/>
                      <a:pt x="15" y="0"/>
                      <a:pt x="8" y="8"/>
                    </a:cubicBezTo>
                    <a:cubicBezTo>
                      <a:pt x="1" y="15"/>
                      <a:pt x="2" y="64"/>
                      <a:pt x="0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9" name="Freeform 84">
                <a:extLst>
                  <a:ext uri="{FF2B5EF4-FFF2-40B4-BE49-F238E27FC236}">
                    <a16:creationId xmlns:a16="http://schemas.microsoft.com/office/drawing/2014/main" id="{BA82F06D-42B3-48EC-A7EA-9883268A5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701"/>
                <a:ext cx="663" cy="363"/>
              </a:xfrm>
              <a:custGeom>
                <a:avLst/>
                <a:gdLst>
                  <a:gd name="T0" fmla="*/ 9097 w 179"/>
                  <a:gd name="T1" fmla="*/ 0 h 98"/>
                  <a:gd name="T2" fmla="*/ 9097 w 179"/>
                  <a:gd name="T3" fmla="*/ 4378 h 98"/>
                  <a:gd name="T4" fmla="*/ 8382 w 179"/>
                  <a:gd name="T5" fmla="*/ 4982 h 98"/>
                  <a:gd name="T6" fmla="*/ 0 w 179"/>
                  <a:gd name="T7" fmla="*/ 4982 h 98"/>
                  <a:gd name="T8" fmla="*/ 8686 w 179"/>
                  <a:gd name="T9" fmla="*/ 4526 h 98"/>
                  <a:gd name="T10" fmla="*/ 9097 w 179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98">
                    <a:moveTo>
                      <a:pt x="179" y="0"/>
                    </a:moveTo>
                    <a:cubicBezTo>
                      <a:pt x="179" y="37"/>
                      <a:pt x="179" y="74"/>
                      <a:pt x="179" y="86"/>
                    </a:cubicBezTo>
                    <a:cubicBezTo>
                      <a:pt x="179" y="97"/>
                      <a:pt x="174" y="98"/>
                      <a:pt x="165" y="98"/>
                    </a:cubicBezTo>
                    <a:cubicBezTo>
                      <a:pt x="156" y="98"/>
                      <a:pt x="0" y="98"/>
                      <a:pt x="0" y="98"/>
                    </a:cubicBezTo>
                    <a:cubicBezTo>
                      <a:pt x="41" y="95"/>
                      <a:pt x="164" y="97"/>
                      <a:pt x="171" y="89"/>
                    </a:cubicBezTo>
                    <a:cubicBezTo>
                      <a:pt x="178" y="81"/>
                      <a:pt x="177" y="33"/>
                      <a:pt x="179" y="0"/>
                    </a:cubicBezTo>
                    <a:close/>
                  </a:path>
                </a:pathLst>
              </a:custGeom>
              <a:solidFill>
                <a:srgbClr val="A0C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0" name="Freeform 85">
                <a:extLst>
                  <a:ext uri="{FF2B5EF4-FFF2-40B4-BE49-F238E27FC236}">
                    <a16:creationId xmlns:a16="http://schemas.microsoft.com/office/drawing/2014/main" id="{79A0717B-9312-4D87-BC9E-3843533D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1701"/>
                <a:ext cx="663" cy="363"/>
              </a:xfrm>
              <a:custGeom>
                <a:avLst/>
                <a:gdLst>
                  <a:gd name="T0" fmla="*/ 0 w 179"/>
                  <a:gd name="T1" fmla="*/ 0 h 98"/>
                  <a:gd name="T2" fmla="*/ 0 w 179"/>
                  <a:gd name="T3" fmla="*/ 4378 h 98"/>
                  <a:gd name="T4" fmla="*/ 767 w 179"/>
                  <a:gd name="T5" fmla="*/ 4982 h 98"/>
                  <a:gd name="T6" fmla="*/ 9097 w 179"/>
                  <a:gd name="T7" fmla="*/ 4982 h 98"/>
                  <a:gd name="T8" fmla="*/ 452 w 179"/>
                  <a:gd name="T9" fmla="*/ 4526 h 98"/>
                  <a:gd name="T10" fmla="*/ 0 w 179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98">
                    <a:moveTo>
                      <a:pt x="0" y="0"/>
                    </a:moveTo>
                    <a:cubicBezTo>
                      <a:pt x="0" y="37"/>
                      <a:pt x="0" y="74"/>
                      <a:pt x="0" y="86"/>
                    </a:cubicBezTo>
                    <a:cubicBezTo>
                      <a:pt x="0" y="97"/>
                      <a:pt x="5" y="98"/>
                      <a:pt x="15" y="98"/>
                    </a:cubicBezTo>
                    <a:cubicBezTo>
                      <a:pt x="24" y="98"/>
                      <a:pt x="179" y="98"/>
                      <a:pt x="179" y="98"/>
                    </a:cubicBezTo>
                    <a:cubicBezTo>
                      <a:pt x="138" y="95"/>
                      <a:pt x="16" y="97"/>
                      <a:pt x="9" y="89"/>
                    </a:cubicBezTo>
                    <a:cubicBezTo>
                      <a:pt x="2" y="81"/>
                      <a:pt x="3" y="33"/>
                      <a:pt x="0" y="0"/>
                    </a:cubicBezTo>
                    <a:close/>
                  </a:path>
                </a:pathLst>
              </a:custGeom>
              <a:solidFill>
                <a:srgbClr val="A0C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1" name="Freeform 86">
                <a:extLst>
                  <a:ext uri="{FF2B5EF4-FFF2-40B4-BE49-F238E27FC236}">
                    <a16:creationId xmlns:a16="http://schemas.microsoft.com/office/drawing/2014/main" id="{13E821F4-03D4-428B-8F7C-689BD90ED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720"/>
                <a:ext cx="78" cy="318"/>
              </a:xfrm>
              <a:custGeom>
                <a:avLst/>
                <a:gdLst>
                  <a:gd name="T0" fmla="*/ 773 w 21"/>
                  <a:gd name="T1" fmla="*/ 1668 h 86"/>
                  <a:gd name="T2" fmla="*/ 773 w 21"/>
                  <a:gd name="T3" fmla="*/ 3335 h 86"/>
                  <a:gd name="T4" fmla="*/ 0 w 21"/>
                  <a:gd name="T5" fmla="*/ 4197 h 86"/>
                  <a:gd name="T6" fmla="*/ 1021 w 21"/>
                  <a:gd name="T7" fmla="*/ 3431 h 86"/>
                  <a:gd name="T8" fmla="*/ 773 w 21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86">
                    <a:moveTo>
                      <a:pt x="15" y="33"/>
                    </a:moveTo>
                    <a:cubicBezTo>
                      <a:pt x="15" y="53"/>
                      <a:pt x="15" y="59"/>
                      <a:pt x="15" y="66"/>
                    </a:cubicBezTo>
                    <a:cubicBezTo>
                      <a:pt x="15" y="72"/>
                      <a:pt x="16" y="83"/>
                      <a:pt x="0" y="83"/>
                    </a:cubicBezTo>
                    <a:cubicBezTo>
                      <a:pt x="16" y="86"/>
                      <a:pt x="19" y="79"/>
                      <a:pt x="20" y="68"/>
                    </a:cubicBezTo>
                    <a:cubicBezTo>
                      <a:pt x="21" y="58"/>
                      <a:pt x="15" y="0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2" name="Oval 87">
                <a:extLst>
                  <a:ext uri="{FF2B5EF4-FFF2-40B4-BE49-F238E27FC236}">
                    <a16:creationId xmlns:a16="http://schemas.microsoft.com/office/drawing/2014/main" id="{5662878E-65B4-40EC-98BD-E71A386DB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1201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63" name="Freeform 88">
                <a:extLst>
                  <a:ext uri="{FF2B5EF4-FFF2-40B4-BE49-F238E27FC236}">
                    <a16:creationId xmlns:a16="http://schemas.microsoft.com/office/drawing/2014/main" id="{8F6EC21C-FB00-409F-9CFD-13D1D038C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879"/>
                <a:ext cx="682" cy="74"/>
              </a:xfrm>
              <a:custGeom>
                <a:avLst/>
                <a:gdLst>
                  <a:gd name="T0" fmla="*/ 0 w 184"/>
                  <a:gd name="T1" fmla="*/ 1014 h 20"/>
                  <a:gd name="T2" fmla="*/ 960 w 184"/>
                  <a:gd name="T3" fmla="*/ 96 h 20"/>
                  <a:gd name="T4" fmla="*/ 1427 w 184"/>
                  <a:gd name="T5" fmla="*/ 0 h 20"/>
                  <a:gd name="T6" fmla="*/ 9370 w 184"/>
                  <a:gd name="T7" fmla="*/ 0 h 20"/>
                  <a:gd name="T8" fmla="*/ 1675 w 184"/>
                  <a:gd name="T9" fmla="*/ 207 h 20"/>
                  <a:gd name="T10" fmla="*/ 0 w 184"/>
                  <a:gd name="T11" fmla="*/ 1014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20">
                    <a:moveTo>
                      <a:pt x="0" y="20"/>
                    </a:moveTo>
                    <a:cubicBezTo>
                      <a:pt x="0" y="20"/>
                      <a:pt x="17" y="4"/>
                      <a:pt x="19" y="2"/>
                    </a:cubicBezTo>
                    <a:cubicBezTo>
                      <a:pt x="20" y="1"/>
                      <a:pt x="24" y="0"/>
                      <a:pt x="28" y="0"/>
                    </a:cubicBezTo>
                    <a:cubicBezTo>
                      <a:pt x="33" y="0"/>
                      <a:pt x="184" y="0"/>
                      <a:pt x="184" y="0"/>
                    </a:cubicBezTo>
                    <a:cubicBezTo>
                      <a:pt x="184" y="0"/>
                      <a:pt x="45" y="2"/>
                      <a:pt x="33" y="4"/>
                    </a:cubicBezTo>
                    <a:cubicBezTo>
                      <a:pt x="22" y="6"/>
                      <a:pt x="7" y="14"/>
                      <a:pt x="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4" name="Freeform 89">
                <a:extLst>
                  <a:ext uri="{FF2B5EF4-FFF2-40B4-BE49-F238E27FC236}">
                    <a16:creationId xmlns:a16="http://schemas.microsoft.com/office/drawing/2014/main" id="{333EFBE0-6914-4806-9797-901D5C814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879"/>
                <a:ext cx="681" cy="74"/>
              </a:xfrm>
              <a:custGeom>
                <a:avLst/>
                <a:gdLst>
                  <a:gd name="T0" fmla="*/ 9327 w 184"/>
                  <a:gd name="T1" fmla="*/ 1014 h 20"/>
                  <a:gd name="T2" fmla="*/ 8368 w 184"/>
                  <a:gd name="T3" fmla="*/ 96 h 20"/>
                  <a:gd name="T4" fmla="*/ 7906 w 184"/>
                  <a:gd name="T5" fmla="*/ 0 h 20"/>
                  <a:gd name="T6" fmla="*/ 0 w 184"/>
                  <a:gd name="T7" fmla="*/ 0 h 20"/>
                  <a:gd name="T8" fmla="*/ 7658 w 184"/>
                  <a:gd name="T9" fmla="*/ 207 h 20"/>
                  <a:gd name="T10" fmla="*/ 9327 w 184"/>
                  <a:gd name="T11" fmla="*/ 1014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20">
                    <a:moveTo>
                      <a:pt x="184" y="20"/>
                    </a:moveTo>
                    <a:cubicBezTo>
                      <a:pt x="184" y="20"/>
                      <a:pt x="167" y="4"/>
                      <a:pt x="165" y="2"/>
                    </a:cubicBezTo>
                    <a:cubicBezTo>
                      <a:pt x="164" y="1"/>
                      <a:pt x="160" y="0"/>
                      <a:pt x="156" y="0"/>
                    </a:cubicBezTo>
                    <a:cubicBezTo>
                      <a:pt x="151" y="0"/>
                      <a:pt x="0" y="0"/>
                      <a:pt x="0" y="0"/>
                    </a:cubicBezTo>
                    <a:cubicBezTo>
                      <a:pt x="0" y="0"/>
                      <a:pt x="139" y="2"/>
                      <a:pt x="151" y="4"/>
                    </a:cubicBezTo>
                    <a:cubicBezTo>
                      <a:pt x="162" y="6"/>
                      <a:pt x="177" y="14"/>
                      <a:pt x="184" y="20"/>
                    </a:cubicBezTo>
                    <a:close/>
                  </a:path>
                </a:pathLst>
              </a:custGeom>
              <a:solidFill>
                <a:srgbClr val="DFD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5" name="Freeform 90">
                <a:extLst>
                  <a:ext uri="{FF2B5EF4-FFF2-40B4-BE49-F238E27FC236}">
                    <a16:creationId xmlns:a16="http://schemas.microsoft.com/office/drawing/2014/main" id="{186C76B1-61E8-45AE-B6F9-1B543B0F4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023"/>
                <a:ext cx="1363" cy="1052"/>
              </a:xfrm>
              <a:custGeom>
                <a:avLst/>
                <a:gdLst>
                  <a:gd name="T0" fmla="*/ 18697 w 368"/>
                  <a:gd name="T1" fmla="*/ 507 h 284"/>
                  <a:gd name="T2" fmla="*/ 18189 w 368"/>
                  <a:gd name="T3" fmla="*/ 0 h 284"/>
                  <a:gd name="T4" fmla="*/ 563 w 368"/>
                  <a:gd name="T5" fmla="*/ 0 h 284"/>
                  <a:gd name="T6" fmla="*/ 0 w 368"/>
                  <a:gd name="T7" fmla="*/ 507 h 284"/>
                  <a:gd name="T8" fmla="*/ 0 w 368"/>
                  <a:gd name="T9" fmla="*/ 13872 h 284"/>
                  <a:gd name="T10" fmla="*/ 563 w 368"/>
                  <a:gd name="T11" fmla="*/ 14435 h 284"/>
                  <a:gd name="T12" fmla="*/ 18189 w 368"/>
                  <a:gd name="T13" fmla="*/ 14435 h 284"/>
                  <a:gd name="T14" fmla="*/ 18697 w 368"/>
                  <a:gd name="T15" fmla="*/ 13872 h 284"/>
                  <a:gd name="T16" fmla="*/ 18697 w 368"/>
                  <a:gd name="T17" fmla="*/ 507 h 2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8" h="284">
                    <a:moveTo>
                      <a:pt x="368" y="10"/>
                    </a:moveTo>
                    <a:cubicBezTo>
                      <a:pt x="368" y="5"/>
                      <a:pt x="363" y="0"/>
                      <a:pt x="358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9"/>
                      <a:pt x="5" y="284"/>
                      <a:pt x="11" y="284"/>
                    </a:cubicBezTo>
                    <a:cubicBezTo>
                      <a:pt x="358" y="284"/>
                      <a:pt x="358" y="284"/>
                      <a:pt x="358" y="284"/>
                    </a:cubicBezTo>
                    <a:cubicBezTo>
                      <a:pt x="363" y="284"/>
                      <a:pt x="368" y="279"/>
                      <a:pt x="368" y="273"/>
                    </a:cubicBezTo>
                    <a:lnTo>
                      <a:pt x="368" y="1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91">
                <a:extLst>
                  <a:ext uri="{FF2B5EF4-FFF2-40B4-BE49-F238E27FC236}">
                    <a16:creationId xmlns:a16="http://schemas.microsoft.com/office/drawing/2014/main" id="{2444BE1B-AE77-45D3-ADDF-3B3A6AE4B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068"/>
                <a:ext cx="1170" cy="937"/>
              </a:xfrm>
              <a:custGeom>
                <a:avLst/>
                <a:gdLst>
                  <a:gd name="T0" fmla="*/ 16039 w 316"/>
                  <a:gd name="T1" fmla="*/ 507 h 253"/>
                  <a:gd name="T2" fmla="*/ 15588 w 316"/>
                  <a:gd name="T3" fmla="*/ 0 h 253"/>
                  <a:gd name="T4" fmla="*/ 452 w 316"/>
                  <a:gd name="T5" fmla="*/ 0 h 253"/>
                  <a:gd name="T6" fmla="*/ 0 w 316"/>
                  <a:gd name="T7" fmla="*/ 507 h 253"/>
                  <a:gd name="T8" fmla="*/ 0 w 316"/>
                  <a:gd name="T9" fmla="*/ 12288 h 253"/>
                  <a:gd name="T10" fmla="*/ 452 w 316"/>
                  <a:gd name="T11" fmla="*/ 12851 h 253"/>
                  <a:gd name="T12" fmla="*/ 15588 w 316"/>
                  <a:gd name="T13" fmla="*/ 12851 h 253"/>
                  <a:gd name="T14" fmla="*/ 16039 w 316"/>
                  <a:gd name="T15" fmla="*/ 12288 h 253"/>
                  <a:gd name="T16" fmla="*/ 16039 w 316"/>
                  <a:gd name="T17" fmla="*/ 507 h 2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6" h="253">
                    <a:moveTo>
                      <a:pt x="316" y="10"/>
                    </a:moveTo>
                    <a:cubicBezTo>
                      <a:pt x="316" y="4"/>
                      <a:pt x="312" y="0"/>
                      <a:pt x="30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248"/>
                      <a:pt x="4" y="253"/>
                      <a:pt x="9" y="253"/>
                    </a:cubicBezTo>
                    <a:cubicBezTo>
                      <a:pt x="307" y="253"/>
                      <a:pt x="307" y="253"/>
                      <a:pt x="307" y="253"/>
                    </a:cubicBezTo>
                    <a:cubicBezTo>
                      <a:pt x="312" y="253"/>
                      <a:pt x="316" y="248"/>
                      <a:pt x="316" y="242"/>
                    </a:cubicBezTo>
                    <a:lnTo>
                      <a:pt x="316" y="10"/>
                    </a:lnTo>
                    <a:close/>
                  </a:path>
                </a:pathLst>
              </a:custGeom>
              <a:noFill/>
              <a:ln w="23813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92">
                <a:extLst>
                  <a:ext uri="{FF2B5EF4-FFF2-40B4-BE49-F238E27FC236}">
                    <a16:creationId xmlns:a16="http://schemas.microsoft.com/office/drawing/2014/main" id="{695115A8-0559-41C8-96D1-2A66836EB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868"/>
                <a:ext cx="1319" cy="155"/>
              </a:xfrm>
              <a:custGeom>
                <a:avLst/>
                <a:gdLst>
                  <a:gd name="T0" fmla="*/ 17955 w 356"/>
                  <a:gd name="T1" fmla="*/ 2056 h 42"/>
                  <a:gd name="T2" fmla="*/ 18107 w 356"/>
                  <a:gd name="T3" fmla="*/ 2111 h 42"/>
                  <a:gd name="T4" fmla="*/ 16076 w 356"/>
                  <a:gd name="T5" fmla="*/ 203 h 42"/>
                  <a:gd name="T6" fmla="*/ 16076 w 356"/>
                  <a:gd name="T7" fmla="*/ 203 h 42"/>
                  <a:gd name="T8" fmla="*/ 15717 w 356"/>
                  <a:gd name="T9" fmla="*/ 0 h 42"/>
                  <a:gd name="T10" fmla="*/ 11845 w 356"/>
                  <a:gd name="T11" fmla="*/ 0 h 42"/>
                  <a:gd name="T12" fmla="*/ 6262 w 356"/>
                  <a:gd name="T13" fmla="*/ 0 h 42"/>
                  <a:gd name="T14" fmla="*/ 2390 w 356"/>
                  <a:gd name="T15" fmla="*/ 0 h 42"/>
                  <a:gd name="T16" fmla="*/ 2030 w 356"/>
                  <a:gd name="T17" fmla="*/ 203 h 42"/>
                  <a:gd name="T18" fmla="*/ 0 w 356"/>
                  <a:gd name="T19" fmla="*/ 2111 h 42"/>
                  <a:gd name="T20" fmla="*/ 152 w 356"/>
                  <a:gd name="T21" fmla="*/ 2056 h 42"/>
                  <a:gd name="T22" fmla="*/ 17955 w 356"/>
                  <a:gd name="T23" fmla="*/ 2056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6" h="42">
                    <a:moveTo>
                      <a:pt x="353" y="41"/>
                    </a:moveTo>
                    <a:cubicBezTo>
                      <a:pt x="354" y="41"/>
                      <a:pt x="355" y="41"/>
                      <a:pt x="356" y="42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4" y="1"/>
                      <a:pt x="312" y="0"/>
                      <a:pt x="309" y="0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4" y="0"/>
                      <a:pt x="42" y="2"/>
                      <a:pt x="40" y="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2" y="41"/>
                      <a:pt x="3" y="41"/>
                    </a:cubicBezTo>
                    <a:lnTo>
                      <a:pt x="353" y="4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93">
                <a:extLst>
                  <a:ext uri="{FF2B5EF4-FFF2-40B4-BE49-F238E27FC236}">
                    <a16:creationId xmlns:a16="http://schemas.microsoft.com/office/drawing/2014/main" id="{030782B9-DE53-406B-BCB2-0D5BB83C1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94">
                <a:extLst>
                  <a:ext uri="{FF2B5EF4-FFF2-40B4-BE49-F238E27FC236}">
                    <a16:creationId xmlns:a16="http://schemas.microsoft.com/office/drawing/2014/main" id="{47E05AAA-9627-4DDA-875F-89599B348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95">
                <a:extLst>
                  <a:ext uri="{FF2B5EF4-FFF2-40B4-BE49-F238E27FC236}">
                    <a16:creationId xmlns:a16="http://schemas.microsoft.com/office/drawing/2014/main" id="{CE89761A-774F-4CD3-AF8A-153751405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1" name="Freeform 96">
                <a:extLst>
                  <a:ext uri="{FF2B5EF4-FFF2-40B4-BE49-F238E27FC236}">
                    <a16:creationId xmlns:a16="http://schemas.microsoft.com/office/drawing/2014/main" id="{D0C39C9E-A1B6-41D1-8775-B58301D89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2" name="Freeform 97">
                <a:extLst>
                  <a:ext uri="{FF2B5EF4-FFF2-40B4-BE49-F238E27FC236}">
                    <a16:creationId xmlns:a16="http://schemas.microsoft.com/office/drawing/2014/main" id="{6B74D097-7A22-4CDB-97B4-DB409700B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168"/>
                <a:ext cx="82" cy="41"/>
              </a:xfrm>
              <a:custGeom>
                <a:avLst/>
                <a:gdLst>
                  <a:gd name="T0" fmla="*/ 0 w 22"/>
                  <a:gd name="T1" fmla="*/ 514 h 11"/>
                  <a:gd name="T2" fmla="*/ 876 w 22"/>
                  <a:gd name="T3" fmla="*/ 514 h 11"/>
                  <a:gd name="T4" fmla="*/ 1085 w 22"/>
                  <a:gd name="T5" fmla="*/ 306 h 11"/>
                  <a:gd name="T6" fmla="*/ 1085 w 22"/>
                  <a:gd name="T7" fmla="*/ 0 h 11"/>
                  <a:gd name="T8" fmla="*/ 1141 w 22"/>
                  <a:gd name="T9" fmla="*/ 362 h 11"/>
                  <a:gd name="T10" fmla="*/ 932 w 22"/>
                  <a:gd name="T11" fmla="*/ 570 h 11"/>
                  <a:gd name="T12" fmla="*/ 0 w 22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1">
                    <a:moveTo>
                      <a:pt x="0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21" y="10"/>
                      <a:pt x="21" y="7"/>
                      <a:pt x="21" y="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11"/>
                      <a:pt x="18" y="11"/>
                    </a:cubicBezTo>
                    <a:cubicBezTo>
                      <a:pt x="14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98">
                <a:extLst>
                  <a:ext uri="{FF2B5EF4-FFF2-40B4-BE49-F238E27FC236}">
                    <a16:creationId xmlns:a16="http://schemas.microsoft.com/office/drawing/2014/main" id="{98FBD925-F155-4820-B398-B7690AB6A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138"/>
                <a:ext cx="104" cy="56"/>
              </a:xfrm>
              <a:custGeom>
                <a:avLst/>
                <a:gdLst>
                  <a:gd name="T0" fmla="*/ 1434 w 28"/>
                  <a:gd name="T1" fmla="*/ 97 h 15"/>
                  <a:gd name="T2" fmla="*/ 1337 w 28"/>
                  <a:gd name="T3" fmla="*/ 0 h 15"/>
                  <a:gd name="T4" fmla="*/ 97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7 w 28"/>
                  <a:gd name="T11" fmla="*/ 780 h 15"/>
                  <a:gd name="T12" fmla="*/ 1337 w 28"/>
                  <a:gd name="T13" fmla="*/ 780 h 15"/>
                  <a:gd name="T14" fmla="*/ 1434 w 28"/>
                  <a:gd name="T15" fmla="*/ 627 h 15"/>
                  <a:gd name="T16" fmla="*/ 143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99">
                <a:extLst>
                  <a:ext uri="{FF2B5EF4-FFF2-40B4-BE49-F238E27FC236}">
                    <a16:creationId xmlns:a16="http://schemas.microsoft.com/office/drawing/2014/main" id="{4BB0561B-C9E1-4FE5-AA2D-FA48C3870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138"/>
                <a:ext cx="104" cy="56"/>
              </a:xfrm>
              <a:custGeom>
                <a:avLst/>
                <a:gdLst>
                  <a:gd name="T0" fmla="*/ 1434 w 28"/>
                  <a:gd name="T1" fmla="*/ 97 h 15"/>
                  <a:gd name="T2" fmla="*/ 1337 w 28"/>
                  <a:gd name="T3" fmla="*/ 0 h 15"/>
                  <a:gd name="T4" fmla="*/ 97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7 w 28"/>
                  <a:gd name="T11" fmla="*/ 780 h 15"/>
                  <a:gd name="T12" fmla="*/ 1337 w 28"/>
                  <a:gd name="T13" fmla="*/ 780 h 15"/>
                  <a:gd name="T14" fmla="*/ 1434 w 28"/>
                  <a:gd name="T15" fmla="*/ 627 h 15"/>
                  <a:gd name="T16" fmla="*/ 143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100">
                <a:extLst>
                  <a:ext uri="{FF2B5EF4-FFF2-40B4-BE49-F238E27FC236}">
                    <a16:creationId xmlns:a16="http://schemas.microsoft.com/office/drawing/2014/main" id="{BD8E8F36-7AD5-4B66-B758-6CC864AD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138"/>
                <a:ext cx="104" cy="56"/>
              </a:xfrm>
              <a:custGeom>
                <a:avLst/>
                <a:gdLst>
                  <a:gd name="T0" fmla="*/ 1434 w 28"/>
                  <a:gd name="T1" fmla="*/ 97 h 15"/>
                  <a:gd name="T2" fmla="*/ 1337 w 28"/>
                  <a:gd name="T3" fmla="*/ 0 h 15"/>
                  <a:gd name="T4" fmla="*/ 97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7 w 28"/>
                  <a:gd name="T11" fmla="*/ 780 h 15"/>
                  <a:gd name="T12" fmla="*/ 1337 w 28"/>
                  <a:gd name="T13" fmla="*/ 780 h 15"/>
                  <a:gd name="T14" fmla="*/ 1434 w 28"/>
                  <a:gd name="T15" fmla="*/ 627 h 15"/>
                  <a:gd name="T16" fmla="*/ 143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101">
                <a:extLst>
                  <a:ext uri="{FF2B5EF4-FFF2-40B4-BE49-F238E27FC236}">
                    <a16:creationId xmlns:a16="http://schemas.microsoft.com/office/drawing/2014/main" id="{C9744457-C70E-4644-BE25-DDFDEBE8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102">
                <a:extLst>
                  <a:ext uri="{FF2B5EF4-FFF2-40B4-BE49-F238E27FC236}">
                    <a16:creationId xmlns:a16="http://schemas.microsoft.com/office/drawing/2014/main" id="{7F919261-1629-4252-BE98-28FDE91EF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2168"/>
                <a:ext cx="85" cy="41"/>
              </a:xfrm>
              <a:custGeom>
                <a:avLst/>
                <a:gdLst>
                  <a:gd name="T0" fmla="*/ 0 w 23"/>
                  <a:gd name="T1" fmla="*/ 514 h 11"/>
                  <a:gd name="T2" fmla="*/ 917 w 23"/>
                  <a:gd name="T3" fmla="*/ 514 h 11"/>
                  <a:gd name="T4" fmla="*/ 1105 w 23"/>
                  <a:gd name="T5" fmla="*/ 306 h 11"/>
                  <a:gd name="T6" fmla="*/ 1105 w 23"/>
                  <a:gd name="T7" fmla="*/ 0 h 11"/>
                  <a:gd name="T8" fmla="*/ 1160 w 23"/>
                  <a:gd name="T9" fmla="*/ 362 h 11"/>
                  <a:gd name="T10" fmla="*/ 957 w 23"/>
                  <a:gd name="T11" fmla="*/ 570 h 11"/>
                  <a:gd name="T12" fmla="*/ 0 w 23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8" name="Freeform 103">
                <a:extLst>
                  <a:ext uri="{FF2B5EF4-FFF2-40B4-BE49-F238E27FC236}">
                    <a16:creationId xmlns:a16="http://schemas.microsoft.com/office/drawing/2014/main" id="{1EF98F4B-3EB5-418F-90A3-89368B40D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138"/>
                <a:ext cx="108" cy="56"/>
              </a:xfrm>
              <a:custGeom>
                <a:avLst/>
                <a:gdLst>
                  <a:gd name="T0" fmla="*/ 1497 w 29"/>
                  <a:gd name="T1" fmla="*/ 97 h 15"/>
                  <a:gd name="T2" fmla="*/ 1344 w 29"/>
                  <a:gd name="T3" fmla="*/ 0 h 15"/>
                  <a:gd name="T4" fmla="*/ 97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7 w 29"/>
                  <a:gd name="T11" fmla="*/ 780 h 15"/>
                  <a:gd name="T12" fmla="*/ 1344 w 29"/>
                  <a:gd name="T13" fmla="*/ 780 h 15"/>
                  <a:gd name="T14" fmla="*/ 1497 w 29"/>
                  <a:gd name="T15" fmla="*/ 627 h 15"/>
                  <a:gd name="T16" fmla="*/ 149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9" name="Freeform 104">
                <a:extLst>
                  <a:ext uri="{FF2B5EF4-FFF2-40B4-BE49-F238E27FC236}">
                    <a16:creationId xmlns:a16="http://schemas.microsoft.com/office/drawing/2014/main" id="{4CAE6B51-D02F-4F80-BDDC-3016013FC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138"/>
                <a:ext cx="108" cy="56"/>
              </a:xfrm>
              <a:custGeom>
                <a:avLst/>
                <a:gdLst>
                  <a:gd name="T0" fmla="*/ 1497 w 29"/>
                  <a:gd name="T1" fmla="*/ 97 h 15"/>
                  <a:gd name="T2" fmla="*/ 1344 w 29"/>
                  <a:gd name="T3" fmla="*/ 0 h 15"/>
                  <a:gd name="T4" fmla="*/ 97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7 w 29"/>
                  <a:gd name="T11" fmla="*/ 780 h 15"/>
                  <a:gd name="T12" fmla="*/ 1344 w 29"/>
                  <a:gd name="T13" fmla="*/ 780 h 15"/>
                  <a:gd name="T14" fmla="*/ 1497 w 29"/>
                  <a:gd name="T15" fmla="*/ 627 h 15"/>
                  <a:gd name="T16" fmla="*/ 149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0" name="Freeform 105">
                <a:extLst>
                  <a:ext uri="{FF2B5EF4-FFF2-40B4-BE49-F238E27FC236}">
                    <a16:creationId xmlns:a16="http://schemas.microsoft.com/office/drawing/2014/main" id="{81DCEAEF-D497-491E-BCE9-12A02AB12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138"/>
                <a:ext cx="108" cy="56"/>
              </a:xfrm>
              <a:custGeom>
                <a:avLst/>
                <a:gdLst>
                  <a:gd name="T0" fmla="*/ 1497 w 29"/>
                  <a:gd name="T1" fmla="*/ 97 h 15"/>
                  <a:gd name="T2" fmla="*/ 1344 w 29"/>
                  <a:gd name="T3" fmla="*/ 0 h 15"/>
                  <a:gd name="T4" fmla="*/ 97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7 w 29"/>
                  <a:gd name="T11" fmla="*/ 780 h 15"/>
                  <a:gd name="T12" fmla="*/ 1344 w 29"/>
                  <a:gd name="T13" fmla="*/ 780 h 15"/>
                  <a:gd name="T14" fmla="*/ 1497 w 29"/>
                  <a:gd name="T15" fmla="*/ 627 h 15"/>
                  <a:gd name="T16" fmla="*/ 149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1" name="Freeform 106">
                <a:extLst>
                  <a:ext uri="{FF2B5EF4-FFF2-40B4-BE49-F238E27FC236}">
                    <a16:creationId xmlns:a16="http://schemas.microsoft.com/office/drawing/2014/main" id="{3B5FE1A3-92A0-4916-97FA-CE6A928E0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2" name="Freeform 107">
                <a:extLst>
                  <a:ext uri="{FF2B5EF4-FFF2-40B4-BE49-F238E27FC236}">
                    <a16:creationId xmlns:a16="http://schemas.microsoft.com/office/drawing/2014/main" id="{0D62CD59-8414-4FDE-8AEE-BA1C561AA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168"/>
                <a:ext cx="85" cy="41"/>
              </a:xfrm>
              <a:custGeom>
                <a:avLst/>
                <a:gdLst>
                  <a:gd name="T0" fmla="*/ 0 w 23"/>
                  <a:gd name="T1" fmla="*/ 514 h 11"/>
                  <a:gd name="T2" fmla="*/ 917 w 23"/>
                  <a:gd name="T3" fmla="*/ 514 h 11"/>
                  <a:gd name="T4" fmla="*/ 1105 w 23"/>
                  <a:gd name="T5" fmla="*/ 306 h 11"/>
                  <a:gd name="T6" fmla="*/ 1105 w 23"/>
                  <a:gd name="T7" fmla="*/ 0 h 11"/>
                  <a:gd name="T8" fmla="*/ 1160 w 23"/>
                  <a:gd name="T9" fmla="*/ 362 h 11"/>
                  <a:gd name="T10" fmla="*/ 957 w 23"/>
                  <a:gd name="T11" fmla="*/ 570 h 11"/>
                  <a:gd name="T12" fmla="*/ 0 w 23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3" name="Freeform 108">
                <a:extLst>
                  <a:ext uri="{FF2B5EF4-FFF2-40B4-BE49-F238E27FC236}">
                    <a16:creationId xmlns:a16="http://schemas.microsoft.com/office/drawing/2014/main" id="{EE4314BF-9E06-422A-AA7E-2F07349E4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4" name="Freeform 109">
                <a:extLst>
                  <a:ext uri="{FF2B5EF4-FFF2-40B4-BE49-F238E27FC236}">
                    <a16:creationId xmlns:a16="http://schemas.microsoft.com/office/drawing/2014/main" id="{9B8BE3FD-7C65-4DB0-B972-1176DD479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5" name="Freeform 110">
                <a:extLst>
                  <a:ext uri="{FF2B5EF4-FFF2-40B4-BE49-F238E27FC236}">
                    <a16:creationId xmlns:a16="http://schemas.microsoft.com/office/drawing/2014/main" id="{5127802A-540F-4E7F-A238-CBC06522F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6" name="Freeform 111">
                <a:extLst>
                  <a:ext uri="{FF2B5EF4-FFF2-40B4-BE49-F238E27FC236}">
                    <a16:creationId xmlns:a16="http://schemas.microsoft.com/office/drawing/2014/main" id="{9E3B0190-6683-4CF2-8C47-A340F161B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2142"/>
                <a:ext cx="97" cy="48"/>
              </a:xfrm>
              <a:custGeom>
                <a:avLst/>
                <a:gdLst>
                  <a:gd name="T0" fmla="*/ 97 w 26"/>
                  <a:gd name="T1" fmla="*/ 654 h 13"/>
                  <a:gd name="T2" fmla="*/ 97 w 26"/>
                  <a:gd name="T3" fmla="*/ 151 h 13"/>
                  <a:gd name="T4" fmla="*/ 209 w 26"/>
                  <a:gd name="T5" fmla="*/ 55 h 13"/>
                  <a:gd name="T6" fmla="*/ 1351 w 26"/>
                  <a:gd name="T7" fmla="*/ 55 h 13"/>
                  <a:gd name="T8" fmla="*/ 1295 w 26"/>
                  <a:gd name="T9" fmla="*/ 0 h 13"/>
                  <a:gd name="T10" fmla="*/ 97 w 26"/>
                  <a:gd name="T11" fmla="*/ 0 h 13"/>
                  <a:gd name="T12" fmla="*/ 0 w 26"/>
                  <a:gd name="T13" fmla="*/ 96 h 13"/>
                  <a:gd name="T14" fmla="*/ 0 w 26"/>
                  <a:gd name="T15" fmla="*/ 558 h 13"/>
                  <a:gd name="T16" fmla="*/ 97 w 26"/>
                  <a:gd name="T17" fmla="*/ 654 h 13"/>
                  <a:gd name="T18" fmla="*/ 97 w 26"/>
                  <a:gd name="T19" fmla="*/ 654 h 13"/>
                  <a:gd name="T20" fmla="*/ 97 w 26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4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7" name="Freeform 112">
                <a:extLst>
                  <a:ext uri="{FF2B5EF4-FFF2-40B4-BE49-F238E27FC236}">
                    <a16:creationId xmlns:a16="http://schemas.microsoft.com/office/drawing/2014/main" id="{0392159D-AC13-4CC3-A2C6-2BCAB6E7C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168"/>
                <a:ext cx="85" cy="41"/>
              </a:xfrm>
              <a:custGeom>
                <a:avLst/>
                <a:gdLst>
                  <a:gd name="T0" fmla="*/ 0 w 23"/>
                  <a:gd name="T1" fmla="*/ 514 h 11"/>
                  <a:gd name="T2" fmla="*/ 917 w 23"/>
                  <a:gd name="T3" fmla="*/ 514 h 11"/>
                  <a:gd name="T4" fmla="*/ 1105 w 23"/>
                  <a:gd name="T5" fmla="*/ 306 h 11"/>
                  <a:gd name="T6" fmla="*/ 1105 w 23"/>
                  <a:gd name="T7" fmla="*/ 0 h 11"/>
                  <a:gd name="T8" fmla="*/ 1160 w 23"/>
                  <a:gd name="T9" fmla="*/ 362 h 11"/>
                  <a:gd name="T10" fmla="*/ 957 w 23"/>
                  <a:gd name="T11" fmla="*/ 570 h 11"/>
                  <a:gd name="T12" fmla="*/ 0 w 23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8" name="Freeform 113">
                <a:extLst>
                  <a:ext uri="{FF2B5EF4-FFF2-40B4-BE49-F238E27FC236}">
                    <a16:creationId xmlns:a16="http://schemas.microsoft.com/office/drawing/2014/main" id="{0A919EEF-08B2-4A3E-96E5-F5EE60564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114">
                <a:extLst>
                  <a:ext uri="{FF2B5EF4-FFF2-40B4-BE49-F238E27FC236}">
                    <a16:creationId xmlns:a16="http://schemas.microsoft.com/office/drawing/2014/main" id="{9E61018F-84B3-4FD4-B522-1929ECF5F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115">
                <a:extLst>
                  <a:ext uri="{FF2B5EF4-FFF2-40B4-BE49-F238E27FC236}">
                    <a16:creationId xmlns:a16="http://schemas.microsoft.com/office/drawing/2014/main" id="{F915EF66-5BED-4AF2-AB27-A563ECCC8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61 w 29"/>
                  <a:gd name="T3" fmla="*/ 0 h 15"/>
                  <a:gd name="T4" fmla="*/ 151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151 w 29"/>
                  <a:gd name="T11" fmla="*/ 780 h 15"/>
                  <a:gd name="T12" fmla="*/ 1361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116">
                <a:extLst>
                  <a:ext uri="{FF2B5EF4-FFF2-40B4-BE49-F238E27FC236}">
                    <a16:creationId xmlns:a16="http://schemas.microsoft.com/office/drawing/2014/main" id="{D39F2E0B-3BB1-471C-9722-DCE798692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117">
                <a:extLst>
                  <a:ext uri="{FF2B5EF4-FFF2-40B4-BE49-F238E27FC236}">
                    <a16:creationId xmlns:a16="http://schemas.microsoft.com/office/drawing/2014/main" id="{ED96AB82-2745-437F-81E4-736319956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2168"/>
                <a:ext cx="81" cy="41"/>
              </a:xfrm>
              <a:custGeom>
                <a:avLst/>
                <a:gdLst>
                  <a:gd name="T0" fmla="*/ 0 w 22"/>
                  <a:gd name="T1" fmla="*/ 514 h 11"/>
                  <a:gd name="T2" fmla="*/ 854 w 22"/>
                  <a:gd name="T3" fmla="*/ 514 h 11"/>
                  <a:gd name="T4" fmla="*/ 1046 w 22"/>
                  <a:gd name="T5" fmla="*/ 306 h 11"/>
                  <a:gd name="T6" fmla="*/ 1046 w 22"/>
                  <a:gd name="T7" fmla="*/ 0 h 11"/>
                  <a:gd name="T8" fmla="*/ 1097 w 22"/>
                  <a:gd name="T9" fmla="*/ 362 h 11"/>
                  <a:gd name="T10" fmla="*/ 895 w 22"/>
                  <a:gd name="T11" fmla="*/ 570 h 11"/>
                  <a:gd name="T12" fmla="*/ 0 w 22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1">
                    <a:moveTo>
                      <a:pt x="0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21" y="10"/>
                      <a:pt x="21" y="7"/>
                      <a:pt x="21" y="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11"/>
                      <a:pt x="18" y="11"/>
                    </a:cubicBezTo>
                    <a:cubicBezTo>
                      <a:pt x="14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118">
                <a:extLst>
                  <a:ext uri="{FF2B5EF4-FFF2-40B4-BE49-F238E27FC236}">
                    <a16:creationId xmlns:a16="http://schemas.microsoft.com/office/drawing/2014/main" id="{1FC1B1D2-C8B3-426D-948F-961C10A90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138"/>
                <a:ext cx="103" cy="56"/>
              </a:xfrm>
              <a:custGeom>
                <a:avLst/>
                <a:gdLst>
                  <a:gd name="T0" fmla="*/ 1394 w 28"/>
                  <a:gd name="T1" fmla="*/ 97 h 15"/>
                  <a:gd name="T2" fmla="*/ 1299 w 28"/>
                  <a:gd name="T3" fmla="*/ 0 h 15"/>
                  <a:gd name="T4" fmla="*/ 96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6 w 28"/>
                  <a:gd name="T11" fmla="*/ 780 h 15"/>
                  <a:gd name="T12" fmla="*/ 1299 w 28"/>
                  <a:gd name="T13" fmla="*/ 780 h 15"/>
                  <a:gd name="T14" fmla="*/ 1394 w 28"/>
                  <a:gd name="T15" fmla="*/ 627 h 15"/>
                  <a:gd name="T16" fmla="*/ 139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119">
                <a:extLst>
                  <a:ext uri="{FF2B5EF4-FFF2-40B4-BE49-F238E27FC236}">
                    <a16:creationId xmlns:a16="http://schemas.microsoft.com/office/drawing/2014/main" id="{A8264FAA-B37E-40A5-9453-AF7FB2EEE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138"/>
                <a:ext cx="103" cy="56"/>
              </a:xfrm>
              <a:custGeom>
                <a:avLst/>
                <a:gdLst>
                  <a:gd name="T0" fmla="*/ 1394 w 28"/>
                  <a:gd name="T1" fmla="*/ 97 h 15"/>
                  <a:gd name="T2" fmla="*/ 1299 w 28"/>
                  <a:gd name="T3" fmla="*/ 0 h 15"/>
                  <a:gd name="T4" fmla="*/ 96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6 w 28"/>
                  <a:gd name="T11" fmla="*/ 780 h 15"/>
                  <a:gd name="T12" fmla="*/ 1299 w 28"/>
                  <a:gd name="T13" fmla="*/ 780 h 15"/>
                  <a:gd name="T14" fmla="*/ 1394 w 28"/>
                  <a:gd name="T15" fmla="*/ 627 h 15"/>
                  <a:gd name="T16" fmla="*/ 139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Freeform 120">
                <a:extLst>
                  <a:ext uri="{FF2B5EF4-FFF2-40B4-BE49-F238E27FC236}">
                    <a16:creationId xmlns:a16="http://schemas.microsoft.com/office/drawing/2014/main" id="{E5977D1F-C201-4397-926F-86420C4CA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138"/>
                <a:ext cx="103" cy="56"/>
              </a:xfrm>
              <a:custGeom>
                <a:avLst/>
                <a:gdLst>
                  <a:gd name="T0" fmla="*/ 1394 w 28"/>
                  <a:gd name="T1" fmla="*/ 97 h 15"/>
                  <a:gd name="T2" fmla="*/ 1299 w 28"/>
                  <a:gd name="T3" fmla="*/ 0 h 15"/>
                  <a:gd name="T4" fmla="*/ 96 w 28"/>
                  <a:gd name="T5" fmla="*/ 0 h 15"/>
                  <a:gd name="T6" fmla="*/ 0 w 28"/>
                  <a:gd name="T7" fmla="*/ 97 h 15"/>
                  <a:gd name="T8" fmla="*/ 0 w 28"/>
                  <a:gd name="T9" fmla="*/ 627 h 15"/>
                  <a:gd name="T10" fmla="*/ 96 w 28"/>
                  <a:gd name="T11" fmla="*/ 780 h 15"/>
                  <a:gd name="T12" fmla="*/ 1299 w 28"/>
                  <a:gd name="T13" fmla="*/ 780 h 15"/>
                  <a:gd name="T14" fmla="*/ 1394 w 28"/>
                  <a:gd name="T15" fmla="*/ 627 h 15"/>
                  <a:gd name="T16" fmla="*/ 1394 w 28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121">
                <a:extLst>
                  <a:ext uri="{FF2B5EF4-FFF2-40B4-BE49-F238E27FC236}">
                    <a16:creationId xmlns:a16="http://schemas.microsoft.com/office/drawing/2014/main" id="{B76C00FC-061A-4266-8DA0-F9FB14ACA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122">
                <a:extLst>
                  <a:ext uri="{FF2B5EF4-FFF2-40B4-BE49-F238E27FC236}">
                    <a16:creationId xmlns:a16="http://schemas.microsoft.com/office/drawing/2014/main" id="{838B4035-17C4-40FD-A7F9-8FB5C41C4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168"/>
                <a:ext cx="85" cy="41"/>
              </a:xfrm>
              <a:custGeom>
                <a:avLst/>
                <a:gdLst>
                  <a:gd name="T0" fmla="*/ 0 w 23"/>
                  <a:gd name="T1" fmla="*/ 514 h 11"/>
                  <a:gd name="T2" fmla="*/ 917 w 23"/>
                  <a:gd name="T3" fmla="*/ 514 h 11"/>
                  <a:gd name="T4" fmla="*/ 1105 w 23"/>
                  <a:gd name="T5" fmla="*/ 306 h 11"/>
                  <a:gd name="T6" fmla="*/ 1105 w 23"/>
                  <a:gd name="T7" fmla="*/ 0 h 11"/>
                  <a:gd name="T8" fmla="*/ 1160 w 23"/>
                  <a:gd name="T9" fmla="*/ 362 h 11"/>
                  <a:gd name="T10" fmla="*/ 957 w 23"/>
                  <a:gd name="T11" fmla="*/ 570 h 11"/>
                  <a:gd name="T12" fmla="*/ 0 w 23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123">
                <a:extLst>
                  <a:ext uri="{FF2B5EF4-FFF2-40B4-BE49-F238E27FC236}">
                    <a16:creationId xmlns:a16="http://schemas.microsoft.com/office/drawing/2014/main" id="{3B50C74C-8458-46EE-8CF7-989FFB2F1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06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06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124">
                <a:extLst>
                  <a:ext uri="{FF2B5EF4-FFF2-40B4-BE49-F238E27FC236}">
                    <a16:creationId xmlns:a16="http://schemas.microsoft.com/office/drawing/2014/main" id="{CDD13861-F96D-45F7-A2C6-9AFC63F9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06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06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125">
                <a:extLst>
                  <a:ext uri="{FF2B5EF4-FFF2-40B4-BE49-F238E27FC236}">
                    <a16:creationId xmlns:a16="http://schemas.microsoft.com/office/drawing/2014/main" id="{16F78060-40BC-4653-AF48-D61092361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138"/>
                <a:ext cx="107" cy="56"/>
              </a:xfrm>
              <a:custGeom>
                <a:avLst/>
                <a:gdLst>
                  <a:gd name="T0" fmla="*/ 1457 w 29"/>
                  <a:gd name="T1" fmla="*/ 97 h 15"/>
                  <a:gd name="T2" fmla="*/ 1306 w 29"/>
                  <a:gd name="T3" fmla="*/ 0 h 15"/>
                  <a:gd name="T4" fmla="*/ 96 w 29"/>
                  <a:gd name="T5" fmla="*/ 0 h 15"/>
                  <a:gd name="T6" fmla="*/ 0 w 29"/>
                  <a:gd name="T7" fmla="*/ 97 h 15"/>
                  <a:gd name="T8" fmla="*/ 0 w 29"/>
                  <a:gd name="T9" fmla="*/ 627 h 15"/>
                  <a:gd name="T10" fmla="*/ 96 w 29"/>
                  <a:gd name="T11" fmla="*/ 780 h 15"/>
                  <a:gd name="T12" fmla="*/ 1306 w 29"/>
                  <a:gd name="T13" fmla="*/ 780 h 15"/>
                  <a:gd name="T14" fmla="*/ 1457 w 29"/>
                  <a:gd name="T15" fmla="*/ 627 h 15"/>
                  <a:gd name="T16" fmla="*/ 1457 w 29"/>
                  <a:gd name="T17" fmla="*/ 9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Freeform 126">
                <a:extLst>
                  <a:ext uri="{FF2B5EF4-FFF2-40B4-BE49-F238E27FC236}">
                    <a16:creationId xmlns:a16="http://schemas.microsoft.com/office/drawing/2014/main" id="{BBCCD11D-8FC7-47DA-9D60-BB67B621D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2142"/>
                <a:ext cx="100" cy="48"/>
              </a:xfrm>
              <a:custGeom>
                <a:avLst/>
                <a:gdLst>
                  <a:gd name="T0" fmla="*/ 96 w 27"/>
                  <a:gd name="T1" fmla="*/ 654 h 13"/>
                  <a:gd name="T2" fmla="*/ 96 w 27"/>
                  <a:gd name="T3" fmla="*/ 151 h 13"/>
                  <a:gd name="T4" fmla="*/ 207 w 27"/>
                  <a:gd name="T5" fmla="*/ 55 h 13"/>
                  <a:gd name="T6" fmla="*/ 1370 w 27"/>
                  <a:gd name="T7" fmla="*/ 55 h 13"/>
                  <a:gd name="T8" fmla="*/ 1274 w 27"/>
                  <a:gd name="T9" fmla="*/ 0 h 13"/>
                  <a:gd name="T10" fmla="*/ 96 w 27"/>
                  <a:gd name="T11" fmla="*/ 0 h 13"/>
                  <a:gd name="T12" fmla="*/ 0 w 27"/>
                  <a:gd name="T13" fmla="*/ 96 h 13"/>
                  <a:gd name="T14" fmla="*/ 0 w 27"/>
                  <a:gd name="T15" fmla="*/ 558 h 13"/>
                  <a:gd name="T16" fmla="*/ 96 w 27"/>
                  <a:gd name="T17" fmla="*/ 654 h 13"/>
                  <a:gd name="T18" fmla="*/ 96 w 27"/>
                  <a:gd name="T19" fmla="*/ 654 h 13"/>
                  <a:gd name="T20" fmla="*/ 96 w 27"/>
                  <a:gd name="T21" fmla="*/ 654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2" name="Freeform 127">
                <a:extLst>
                  <a:ext uri="{FF2B5EF4-FFF2-40B4-BE49-F238E27FC236}">
                    <a16:creationId xmlns:a16="http://schemas.microsoft.com/office/drawing/2014/main" id="{1C4FE998-A48B-45B7-8611-6BFF3479A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168"/>
                <a:ext cx="85" cy="41"/>
              </a:xfrm>
              <a:custGeom>
                <a:avLst/>
                <a:gdLst>
                  <a:gd name="T0" fmla="*/ 0 w 23"/>
                  <a:gd name="T1" fmla="*/ 514 h 11"/>
                  <a:gd name="T2" fmla="*/ 917 w 23"/>
                  <a:gd name="T3" fmla="*/ 514 h 11"/>
                  <a:gd name="T4" fmla="*/ 1105 w 23"/>
                  <a:gd name="T5" fmla="*/ 306 h 11"/>
                  <a:gd name="T6" fmla="*/ 1105 w 23"/>
                  <a:gd name="T7" fmla="*/ 0 h 11"/>
                  <a:gd name="T8" fmla="*/ 1160 w 23"/>
                  <a:gd name="T9" fmla="*/ 362 h 11"/>
                  <a:gd name="T10" fmla="*/ 957 w 23"/>
                  <a:gd name="T11" fmla="*/ 570 h 11"/>
                  <a:gd name="T12" fmla="*/ 0 w 23"/>
                  <a:gd name="T13" fmla="*/ 5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3" name="Oval 128">
                <a:extLst>
                  <a:ext uri="{FF2B5EF4-FFF2-40B4-BE49-F238E27FC236}">
                    <a16:creationId xmlns:a16="http://schemas.microsoft.com/office/drawing/2014/main" id="{7A04F88B-B4E6-40AA-A1F6-93C546E26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349"/>
                <a:ext cx="78" cy="82"/>
              </a:xfrm>
              <a:prstGeom prst="ellipse">
                <a:avLst/>
              </a:pr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4" name="Oval 129">
                <a:extLst>
                  <a:ext uri="{FF2B5EF4-FFF2-40B4-BE49-F238E27FC236}">
                    <a16:creationId xmlns:a16="http://schemas.microsoft.com/office/drawing/2014/main" id="{BA7FEF6C-F274-44BF-866D-344390BEF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349"/>
                <a:ext cx="78" cy="82"/>
              </a:xfrm>
              <a:prstGeom prst="ellips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5" name="Oval 130">
                <a:extLst>
                  <a:ext uri="{FF2B5EF4-FFF2-40B4-BE49-F238E27FC236}">
                    <a16:creationId xmlns:a16="http://schemas.microsoft.com/office/drawing/2014/main" id="{4047E6F5-7673-487C-B3F4-213F24380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49"/>
                <a:ext cx="122" cy="122"/>
              </a:xfrm>
              <a:prstGeom prst="ellipse">
                <a:avLst/>
              </a:prstGeom>
              <a:noFill/>
              <a:ln w="12700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6" name="Oval 131">
                <a:extLst>
                  <a:ext uri="{FF2B5EF4-FFF2-40B4-BE49-F238E27FC236}">
                    <a16:creationId xmlns:a16="http://schemas.microsoft.com/office/drawing/2014/main" id="{2C469682-FA60-4467-878E-B7FAB1DA2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8"/>
                <a:ext cx="89" cy="89"/>
              </a:xfrm>
              <a:prstGeom prst="ellipse">
                <a:avLst/>
              </a:prstGeom>
              <a:noFill/>
              <a:ln w="12700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7" name="Oval 132">
                <a:extLst>
                  <a:ext uri="{FF2B5EF4-FFF2-40B4-BE49-F238E27FC236}">
                    <a16:creationId xmlns:a16="http://schemas.microsoft.com/office/drawing/2014/main" id="{0AC2ED8B-6278-4777-A4B2-E81F973BE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375"/>
                <a:ext cx="78" cy="78"/>
              </a:xfrm>
              <a:prstGeom prst="ellipse">
                <a:avLst/>
              </a:prstGeom>
              <a:noFill/>
              <a:ln w="12700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8" name="Freeform 133">
                <a:extLst>
                  <a:ext uri="{FF2B5EF4-FFF2-40B4-BE49-F238E27FC236}">
                    <a16:creationId xmlns:a16="http://schemas.microsoft.com/office/drawing/2014/main" id="{92493855-7E2A-4836-9BD2-52818D82E4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5" y="2279"/>
                <a:ext cx="218" cy="218"/>
              </a:xfrm>
              <a:custGeom>
                <a:avLst/>
                <a:gdLst>
                  <a:gd name="T0" fmla="*/ 1459 w 59"/>
                  <a:gd name="T1" fmla="*/ 654 h 59"/>
                  <a:gd name="T2" fmla="*/ 1966 w 59"/>
                  <a:gd name="T3" fmla="*/ 861 h 59"/>
                  <a:gd name="T4" fmla="*/ 2472 w 59"/>
                  <a:gd name="T5" fmla="*/ 355 h 59"/>
                  <a:gd name="T6" fmla="*/ 1459 w 59"/>
                  <a:gd name="T7" fmla="*/ 0 h 59"/>
                  <a:gd name="T8" fmla="*/ 506 w 59"/>
                  <a:gd name="T9" fmla="*/ 355 h 59"/>
                  <a:gd name="T10" fmla="*/ 957 w 59"/>
                  <a:gd name="T11" fmla="*/ 861 h 59"/>
                  <a:gd name="T12" fmla="*/ 1459 w 59"/>
                  <a:gd name="T13" fmla="*/ 654 h 59"/>
                  <a:gd name="T14" fmla="*/ 2568 w 59"/>
                  <a:gd name="T15" fmla="*/ 506 h 59"/>
                  <a:gd name="T16" fmla="*/ 2117 w 59"/>
                  <a:gd name="T17" fmla="*/ 957 h 59"/>
                  <a:gd name="T18" fmla="*/ 2320 w 59"/>
                  <a:gd name="T19" fmla="*/ 1515 h 59"/>
                  <a:gd name="T20" fmla="*/ 2117 w 59"/>
                  <a:gd name="T21" fmla="*/ 2021 h 59"/>
                  <a:gd name="T22" fmla="*/ 2620 w 59"/>
                  <a:gd name="T23" fmla="*/ 2472 h 59"/>
                  <a:gd name="T24" fmla="*/ 2974 w 59"/>
                  <a:gd name="T25" fmla="*/ 1515 h 59"/>
                  <a:gd name="T26" fmla="*/ 2568 w 59"/>
                  <a:gd name="T27" fmla="*/ 506 h 59"/>
                  <a:gd name="T28" fmla="*/ 654 w 59"/>
                  <a:gd name="T29" fmla="*/ 1515 h 59"/>
                  <a:gd name="T30" fmla="*/ 861 w 59"/>
                  <a:gd name="T31" fmla="*/ 957 h 59"/>
                  <a:gd name="T32" fmla="*/ 410 w 59"/>
                  <a:gd name="T33" fmla="*/ 506 h 59"/>
                  <a:gd name="T34" fmla="*/ 0 w 59"/>
                  <a:gd name="T35" fmla="*/ 1515 h 59"/>
                  <a:gd name="T36" fmla="*/ 355 w 59"/>
                  <a:gd name="T37" fmla="*/ 2472 h 59"/>
                  <a:gd name="T38" fmla="*/ 861 w 59"/>
                  <a:gd name="T39" fmla="*/ 2021 h 59"/>
                  <a:gd name="T40" fmla="*/ 654 w 59"/>
                  <a:gd name="T41" fmla="*/ 1515 h 59"/>
                  <a:gd name="T42" fmla="*/ 1459 w 59"/>
                  <a:gd name="T43" fmla="*/ 2320 h 59"/>
                  <a:gd name="T44" fmla="*/ 957 w 59"/>
                  <a:gd name="T45" fmla="*/ 2117 h 59"/>
                  <a:gd name="T46" fmla="*/ 451 w 59"/>
                  <a:gd name="T47" fmla="*/ 2568 h 59"/>
                  <a:gd name="T48" fmla="*/ 1459 w 59"/>
                  <a:gd name="T49" fmla="*/ 2974 h 59"/>
                  <a:gd name="T50" fmla="*/ 2472 w 59"/>
                  <a:gd name="T51" fmla="*/ 2568 h 59"/>
                  <a:gd name="T52" fmla="*/ 2021 w 59"/>
                  <a:gd name="T53" fmla="*/ 2117 h 59"/>
                  <a:gd name="T54" fmla="*/ 1459 w 59"/>
                  <a:gd name="T55" fmla="*/ 2320 h 5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9" h="59">
                    <a:moveTo>
                      <a:pt x="29" y="13"/>
                    </a:moveTo>
                    <a:cubicBezTo>
                      <a:pt x="33" y="13"/>
                      <a:pt x="37" y="15"/>
                      <a:pt x="39" y="1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3"/>
                      <a:pt x="37" y="0"/>
                      <a:pt x="29" y="0"/>
                    </a:cubicBezTo>
                    <a:cubicBezTo>
                      <a:pt x="22" y="0"/>
                      <a:pt x="15" y="3"/>
                      <a:pt x="10" y="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5"/>
                      <a:pt x="26" y="13"/>
                      <a:pt x="29" y="13"/>
                    </a:cubicBezTo>
                    <a:close/>
                    <a:moveTo>
                      <a:pt x="51" y="10"/>
                    </a:moveTo>
                    <a:cubicBezTo>
                      <a:pt x="42" y="19"/>
                      <a:pt x="42" y="19"/>
                      <a:pt x="42" y="19"/>
                    </a:cubicBezTo>
                    <a:cubicBezTo>
                      <a:pt x="44" y="22"/>
                      <a:pt x="46" y="26"/>
                      <a:pt x="46" y="30"/>
                    </a:cubicBezTo>
                    <a:cubicBezTo>
                      <a:pt x="46" y="33"/>
                      <a:pt x="44" y="37"/>
                      <a:pt x="42" y="40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6" y="44"/>
                      <a:pt x="59" y="37"/>
                      <a:pt x="59" y="30"/>
                    </a:cubicBezTo>
                    <a:cubicBezTo>
                      <a:pt x="59" y="22"/>
                      <a:pt x="56" y="15"/>
                      <a:pt x="51" y="10"/>
                    </a:cubicBezTo>
                    <a:close/>
                    <a:moveTo>
                      <a:pt x="13" y="30"/>
                    </a:moveTo>
                    <a:cubicBezTo>
                      <a:pt x="13" y="26"/>
                      <a:pt x="15" y="22"/>
                      <a:pt x="17" y="1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3" y="15"/>
                      <a:pt x="0" y="22"/>
                      <a:pt x="0" y="30"/>
                    </a:cubicBezTo>
                    <a:cubicBezTo>
                      <a:pt x="0" y="37"/>
                      <a:pt x="3" y="44"/>
                      <a:pt x="7" y="49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5" y="37"/>
                      <a:pt x="13" y="33"/>
                      <a:pt x="13" y="30"/>
                    </a:cubicBezTo>
                    <a:close/>
                    <a:moveTo>
                      <a:pt x="29" y="46"/>
                    </a:moveTo>
                    <a:cubicBezTo>
                      <a:pt x="25" y="46"/>
                      <a:pt x="22" y="44"/>
                      <a:pt x="19" y="42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5" y="56"/>
                      <a:pt x="22" y="59"/>
                      <a:pt x="29" y="59"/>
                    </a:cubicBezTo>
                    <a:cubicBezTo>
                      <a:pt x="37" y="59"/>
                      <a:pt x="44" y="56"/>
                      <a:pt x="49" y="51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7" y="44"/>
                      <a:pt x="33" y="46"/>
                      <a:pt x="29" y="46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9" name="Freeform 134">
                <a:extLst>
                  <a:ext uri="{FF2B5EF4-FFF2-40B4-BE49-F238E27FC236}">
                    <a16:creationId xmlns:a16="http://schemas.microsoft.com/office/drawing/2014/main" id="{F3D97131-4D73-432F-8287-EAD5C17916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5" y="2279"/>
                <a:ext cx="218" cy="218"/>
              </a:xfrm>
              <a:custGeom>
                <a:avLst/>
                <a:gdLst>
                  <a:gd name="T0" fmla="*/ 1459 w 59"/>
                  <a:gd name="T1" fmla="*/ 654 h 59"/>
                  <a:gd name="T2" fmla="*/ 1966 w 59"/>
                  <a:gd name="T3" fmla="*/ 861 h 59"/>
                  <a:gd name="T4" fmla="*/ 2472 w 59"/>
                  <a:gd name="T5" fmla="*/ 355 h 59"/>
                  <a:gd name="T6" fmla="*/ 1459 w 59"/>
                  <a:gd name="T7" fmla="*/ 0 h 59"/>
                  <a:gd name="T8" fmla="*/ 506 w 59"/>
                  <a:gd name="T9" fmla="*/ 355 h 59"/>
                  <a:gd name="T10" fmla="*/ 957 w 59"/>
                  <a:gd name="T11" fmla="*/ 861 h 59"/>
                  <a:gd name="T12" fmla="*/ 1459 w 59"/>
                  <a:gd name="T13" fmla="*/ 654 h 59"/>
                  <a:gd name="T14" fmla="*/ 2568 w 59"/>
                  <a:gd name="T15" fmla="*/ 506 h 59"/>
                  <a:gd name="T16" fmla="*/ 2117 w 59"/>
                  <a:gd name="T17" fmla="*/ 957 h 59"/>
                  <a:gd name="T18" fmla="*/ 2320 w 59"/>
                  <a:gd name="T19" fmla="*/ 1515 h 59"/>
                  <a:gd name="T20" fmla="*/ 2117 w 59"/>
                  <a:gd name="T21" fmla="*/ 2021 h 59"/>
                  <a:gd name="T22" fmla="*/ 2620 w 59"/>
                  <a:gd name="T23" fmla="*/ 2472 h 59"/>
                  <a:gd name="T24" fmla="*/ 2974 w 59"/>
                  <a:gd name="T25" fmla="*/ 1515 h 59"/>
                  <a:gd name="T26" fmla="*/ 2568 w 59"/>
                  <a:gd name="T27" fmla="*/ 506 h 59"/>
                  <a:gd name="T28" fmla="*/ 654 w 59"/>
                  <a:gd name="T29" fmla="*/ 1515 h 59"/>
                  <a:gd name="T30" fmla="*/ 861 w 59"/>
                  <a:gd name="T31" fmla="*/ 957 h 59"/>
                  <a:gd name="T32" fmla="*/ 410 w 59"/>
                  <a:gd name="T33" fmla="*/ 506 h 59"/>
                  <a:gd name="T34" fmla="*/ 0 w 59"/>
                  <a:gd name="T35" fmla="*/ 1515 h 59"/>
                  <a:gd name="T36" fmla="*/ 355 w 59"/>
                  <a:gd name="T37" fmla="*/ 2472 h 59"/>
                  <a:gd name="T38" fmla="*/ 861 w 59"/>
                  <a:gd name="T39" fmla="*/ 2021 h 59"/>
                  <a:gd name="T40" fmla="*/ 654 w 59"/>
                  <a:gd name="T41" fmla="*/ 1515 h 59"/>
                  <a:gd name="T42" fmla="*/ 1459 w 59"/>
                  <a:gd name="T43" fmla="*/ 2320 h 59"/>
                  <a:gd name="T44" fmla="*/ 957 w 59"/>
                  <a:gd name="T45" fmla="*/ 2117 h 59"/>
                  <a:gd name="T46" fmla="*/ 451 w 59"/>
                  <a:gd name="T47" fmla="*/ 2568 h 59"/>
                  <a:gd name="T48" fmla="*/ 1459 w 59"/>
                  <a:gd name="T49" fmla="*/ 2974 h 59"/>
                  <a:gd name="T50" fmla="*/ 2472 w 59"/>
                  <a:gd name="T51" fmla="*/ 2568 h 59"/>
                  <a:gd name="T52" fmla="*/ 2021 w 59"/>
                  <a:gd name="T53" fmla="*/ 2117 h 59"/>
                  <a:gd name="T54" fmla="*/ 1459 w 59"/>
                  <a:gd name="T55" fmla="*/ 2320 h 5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9" h="59">
                    <a:moveTo>
                      <a:pt x="29" y="13"/>
                    </a:moveTo>
                    <a:cubicBezTo>
                      <a:pt x="33" y="13"/>
                      <a:pt x="37" y="15"/>
                      <a:pt x="39" y="1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3"/>
                      <a:pt x="37" y="0"/>
                      <a:pt x="29" y="0"/>
                    </a:cubicBezTo>
                    <a:cubicBezTo>
                      <a:pt x="22" y="0"/>
                      <a:pt x="15" y="3"/>
                      <a:pt x="10" y="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5"/>
                      <a:pt x="26" y="13"/>
                      <a:pt x="29" y="13"/>
                    </a:cubicBezTo>
                    <a:close/>
                    <a:moveTo>
                      <a:pt x="51" y="10"/>
                    </a:moveTo>
                    <a:cubicBezTo>
                      <a:pt x="42" y="19"/>
                      <a:pt x="42" y="19"/>
                      <a:pt x="42" y="19"/>
                    </a:cubicBezTo>
                    <a:cubicBezTo>
                      <a:pt x="44" y="22"/>
                      <a:pt x="46" y="26"/>
                      <a:pt x="46" y="30"/>
                    </a:cubicBezTo>
                    <a:cubicBezTo>
                      <a:pt x="46" y="33"/>
                      <a:pt x="44" y="37"/>
                      <a:pt x="42" y="40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6" y="44"/>
                      <a:pt x="59" y="37"/>
                      <a:pt x="59" y="30"/>
                    </a:cubicBezTo>
                    <a:cubicBezTo>
                      <a:pt x="59" y="22"/>
                      <a:pt x="56" y="15"/>
                      <a:pt x="51" y="10"/>
                    </a:cubicBezTo>
                    <a:close/>
                    <a:moveTo>
                      <a:pt x="13" y="30"/>
                    </a:moveTo>
                    <a:cubicBezTo>
                      <a:pt x="13" y="26"/>
                      <a:pt x="15" y="22"/>
                      <a:pt x="17" y="1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3" y="15"/>
                      <a:pt x="0" y="22"/>
                      <a:pt x="0" y="30"/>
                    </a:cubicBezTo>
                    <a:cubicBezTo>
                      <a:pt x="0" y="37"/>
                      <a:pt x="3" y="44"/>
                      <a:pt x="7" y="49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5" y="37"/>
                      <a:pt x="13" y="33"/>
                      <a:pt x="13" y="30"/>
                    </a:cubicBezTo>
                    <a:close/>
                    <a:moveTo>
                      <a:pt x="29" y="46"/>
                    </a:moveTo>
                    <a:cubicBezTo>
                      <a:pt x="25" y="46"/>
                      <a:pt x="22" y="44"/>
                      <a:pt x="19" y="42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5" y="56"/>
                      <a:pt x="22" y="59"/>
                      <a:pt x="29" y="59"/>
                    </a:cubicBezTo>
                    <a:cubicBezTo>
                      <a:pt x="37" y="59"/>
                      <a:pt x="44" y="56"/>
                      <a:pt x="49" y="51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7" y="44"/>
                      <a:pt x="33" y="46"/>
                      <a:pt x="29" y="4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0" name="Freeform 135">
                <a:extLst>
                  <a:ext uri="{FF2B5EF4-FFF2-40B4-BE49-F238E27FC236}">
                    <a16:creationId xmlns:a16="http://schemas.microsoft.com/office/drawing/2014/main" id="{27797FCF-EEFE-43E4-A8F3-92B9FCDBE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357"/>
                <a:ext cx="52" cy="63"/>
              </a:xfrm>
              <a:custGeom>
                <a:avLst/>
                <a:gdLst>
                  <a:gd name="T0" fmla="*/ 152 w 14"/>
                  <a:gd name="T1" fmla="*/ 508 h 17"/>
                  <a:gd name="T2" fmla="*/ 620 w 14"/>
                  <a:gd name="T3" fmla="*/ 56 h 17"/>
                  <a:gd name="T4" fmla="*/ 717 w 14"/>
                  <a:gd name="T5" fmla="*/ 96 h 17"/>
                  <a:gd name="T6" fmla="*/ 457 w 14"/>
                  <a:gd name="T7" fmla="*/ 0 h 17"/>
                  <a:gd name="T8" fmla="*/ 0 w 14"/>
                  <a:gd name="T9" fmla="*/ 452 h 17"/>
                  <a:gd name="T10" fmla="*/ 360 w 14"/>
                  <a:gd name="T11" fmla="*/ 863 h 17"/>
                  <a:gd name="T12" fmla="*/ 152 w 14"/>
                  <a:gd name="T13" fmla="*/ 508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7">
                    <a:moveTo>
                      <a:pt x="3" y="10"/>
                    </a:moveTo>
                    <a:cubicBezTo>
                      <a:pt x="3" y="5"/>
                      <a:pt x="7" y="1"/>
                      <a:pt x="12" y="1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3" y="16"/>
                      <a:pt x="7" y="17"/>
                    </a:cubicBezTo>
                    <a:cubicBezTo>
                      <a:pt x="5" y="15"/>
                      <a:pt x="3" y="13"/>
                      <a:pt x="3" y="10"/>
                    </a:cubicBezTo>
                    <a:close/>
                  </a:path>
                </a:pathLst>
              </a:custGeom>
              <a:solidFill>
                <a:srgbClr val="EDED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1" name="Freeform 136">
                <a:extLst>
                  <a:ext uri="{FF2B5EF4-FFF2-40B4-BE49-F238E27FC236}">
                    <a16:creationId xmlns:a16="http://schemas.microsoft.com/office/drawing/2014/main" id="{EBE7DC15-16BD-4216-93E4-1BD0AFA00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083"/>
                <a:ext cx="356" cy="340"/>
              </a:xfrm>
              <a:custGeom>
                <a:avLst/>
                <a:gdLst>
                  <a:gd name="T0" fmla="*/ 2392 w 96"/>
                  <a:gd name="T1" fmla="*/ 4235 h 92"/>
                  <a:gd name="T2" fmla="*/ 1995 w 96"/>
                  <a:gd name="T3" fmla="*/ 2624 h 92"/>
                  <a:gd name="T4" fmla="*/ 0 w 96"/>
                  <a:gd name="T5" fmla="*/ 1722 h 92"/>
                  <a:gd name="T6" fmla="*/ 2448 w 96"/>
                  <a:gd name="T7" fmla="*/ 0 h 92"/>
                  <a:gd name="T8" fmla="*/ 4443 w 96"/>
                  <a:gd name="T9" fmla="*/ 917 h 92"/>
                  <a:gd name="T10" fmla="*/ 4839 w 96"/>
                  <a:gd name="T11" fmla="*/ 2772 h 92"/>
                  <a:gd name="T12" fmla="*/ 3616 w 96"/>
                  <a:gd name="T13" fmla="*/ 3892 h 92"/>
                  <a:gd name="T14" fmla="*/ 2392 w 96"/>
                  <a:gd name="T15" fmla="*/ 4235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7" y="84"/>
                    </a:moveTo>
                    <a:cubicBezTo>
                      <a:pt x="46" y="80"/>
                      <a:pt x="42" y="55"/>
                      <a:pt x="39" y="52"/>
                    </a:cubicBezTo>
                    <a:cubicBezTo>
                      <a:pt x="36" y="50"/>
                      <a:pt x="12" y="38"/>
                      <a:pt x="0" y="34"/>
                    </a:cubicBezTo>
                    <a:cubicBezTo>
                      <a:pt x="5" y="24"/>
                      <a:pt x="36" y="5"/>
                      <a:pt x="48" y="0"/>
                    </a:cubicBezTo>
                    <a:cubicBezTo>
                      <a:pt x="56" y="3"/>
                      <a:pt x="83" y="15"/>
                      <a:pt x="87" y="18"/>
                    </a:cubicBezTo>
                    <a:cubicBezTo>
                      <a:pt x="91" y="21"/>
                      <a:pt x="96" y="39"/>
                      <a:pt x="95" y="55"/>
                    </a:cubicBezTo>
                    <a:cubicBezTo>
                      <a:pt x="94" y="61"/>
                      <a:pt x="80" y="71"/>
                      <a:pt x="71" y="77"/>
                    </a:cubicBezTo>
                    <a:cubicBezTo>
                      <a:pt x="63" y="82"/>
                      <a:pt x="49" y="92"/>
                      <a:pt x="47" y="8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137">
                <a:extLst>
                  <a:ext uri="{FF2B5EF4-FFF2-40B4-BE49-F238E27FC236}">
                    <a16:creationId xmlns:a16="http://schemas.microsoft.com/office/drawing/2014/main" id="{4DF1050D-A4A8-4593-99B1-3C2D18333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242"/>
                <a:ext cx="148" cy="137"/>
              </a:xfrm>
              <a:custGeom>
                <a:avLst/>
                <a:gdLst>
                  <a:gd name="T0" fmla="*/ 2028 w 40"/>
                  <a:gd name="T1" fmla="*/ 1877 h 37"/>
                  <a:gd name="T2" fmla="*/ 1669 w 40"/>
                  <a:gd name="T3" fmla="*/ 766 h 37"/>
                  <a:gd name="T4" fmla="*/ 0 w 4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40" y="37"/>
                    </a:moveTo>
                    <a:cubicBezTo>
                      <a:pt x="39" y="29"/>
                      <a:pt x="37" y="18"/>
                      <a:pt x="33" y="15"/>
                    </a:cubicBezTo>
                    <a:cubicBezTo>
                      <a:pt x="29" y="11"/>
                      <a:pt x="6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138">
                <a:extLst>
                  <a:ext uri="{FF2B5EF4-FFF2-40B4-BE49-F238E27FC236}">
                    <a16:creationId xmlns:a16="http://schemas.microsoft.com/office/drawing/2014/main" id="{A3F987BE-4235-4F63-8835-009933C2C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149"/>
                <a:ext cx="178" cy="126"/>
              </a:xfrm>
              <a:custGeom>
                <a:avLst/>
                <a:gdLst>
                  <a:gd name="T0" fmla="*/ 2448 w 48"/>
                  <a:gd name="T1" fmla="*/ 0 h 34"/>
                  <a:gd name="T2" fmla="*/ 0 w 48"/>
                  <a:gd name="T3" fmla="*/ 1731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4">
                    <a:moveTo>
                      <a:pt x="48" y="0"/>
                    </a:moveTo>
                    <a:cubicBezTo>
                      <a:pt x="38" y="3"/>
                      <a:pt x="6" y="24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139">
                <a:extLst>
                  <a:ext uri="{FF2B5EF4-FFF2-40B4-BE49-F238E27FC236}">
                    <a16:creationId xmlns:a16="http://schemas.microsoft.com/office/drawing/2014/main" id="{F8C02378-D20F-4FC5-BB54-1E194C2E2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997"/>
                <a:ext cx="714" cy="508"/>
              </a:xfrm>
              <a:custGeom>
                <a:avLst/>
                <a:gdLst>
                  <a:gd name="T0" fmla="*/ 8664 w 193"/>
                  <a:gd name="T1" fmla="*/ 3163 h 137"/>
                  <a:gd name="T2" fmla="*/ 9678 w 193"/>
                  <a:gd name="T3" fmla="*/ 4275 h 137"/>
                  <a:gd name="T4" fmla="*/ 9719 w 193"/>
                  <a:gd name="T5" fmla="*/ 5047 h 137"/>
                  <a:gd name="T6" fmla="*/ 7240 w 193"/>
                  <a:gd name="T7" fmla="*/ 6930 h 137"/>
                  <a:gd name="T8" fmla="*/ 6226 w 193"/>
                  <a:gd name="T9" fmla="*/ 6422 h 137"/>
                  <a:gd name="T10" fmla="*/ 4857 w 193"/>
                  <a:gd name="T11" fmla="*/ 5458 h 137"/>
                  <a:gd name="T12" fmla="*/ 3847 w 193"/>
                  <a:gd name="T13" fmla="*/ 5306 h 137"/>
                  <a:gd name="T14" fmla="*/ 1972 w 193"/>
                  <a:gd name="T15" fmla="*/ 4539 h 137"/>
                  <a:gd name="T16" fmla="*/ 710 w 193"/>
                  <a:gd name="T17" fmla="*/ 3615 h 137"/>
                  <a:gd name="T18" fmla="*/ 96 w 193"/>
                  <a:gd name="T19" fmla="*/ 1939 h 137"/>
                  <a:gd name="T20" fmla="*/ 1876 w 193"/>
                  <a:gd name="T21" fmla="*/ 304 h 137"/>
                  <a:gd name="T22" fmla="*/ 6282 w 193"/>
                  <a:gd name="T23" fmla="*/ 920 h 137"/>
                  <a:gd name="T24" fmla="*/ 6489 w 193"/>
                  <a:gd name="T25" fmla="*/ 1279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37">
                    <a:moveTo>
                      <a:pt x="171" y="62"/>
                    </a:moveTo>
                    <a:cubicBezTo>
                      <a:pt x="178" y="66"/>
                      <a:pt x="190" y="79"/>
                      <a:pt x="191" y="84"/>
                    </a:cubicBezTo>
                    <a:cubicBezTo>
                      <a:pt x="193" y="90"/>
                      <a:pt x="192" y="95"/>
                      <a:pt x="192" y="99"/>
                    </a:cubicBezTo>
                    <a:cubicBezTo>
                      <a:pt x="192" y="104"/>
                      <a:pt x="153" y="135"/>
                      <a:pt x="143" y="136"/>
                    </a:cubicBezTo>
                    <a:cubicBezTo>
                      <a:pt x="132" y="137"/>
                      <a:pt x="128" y="129"/>
                      <a:pt x="123" y="126"/>
                    </a:cubicBezTo>
                    <a:cubicBezTo>
                      <a:pt x="119" y="123"/>
                      <a:pt x="108" y="110"/>
                      <a:pt x="96" y="107"/>
                    </a:cubicBezTo>
                    <a:cubicBezTo>
                      <a:pt x="85" y="103"/>
                      <a:pt x="85" y="108"/>
                      <a:pt x="76" y="104"/>
                    </a:cubicBezTo>
                    <a:cubicBezTo>
                      <a:pt x="66" y="99"/>
                      <a:pt x="49" y="91"/>
                      <a:pt x="39" y="89"/>
                    </a:cubicBezTo>
                    <a:cubicBezTo>
                      <a:pt x="29" y="87"/>
                      <a:pt x="19" y="77"/>
                      <a:pt x="14" y="71"/>
                    </a:cubicBezTo>
                    <a:cubicBezTo>
                      <a:pt x="9" y="66"/>
                      <a:pt x="0" y="45"/>
                      <a:pt x="2" y="38"/>
                    </a:cubicBezTo>
                    <a:cubicBezTo>
                      <a:pt x="4" y="31"/>
                      <a:pt x="19" y="13"/>
                      <a:pt x="37" y="6"/>
                    </a:cubicBezTo>
                    <a:cubicBezTo>
                      <a:pt x="55" y="0"/>
                      <a:pt x="107" y="8"/>
                      <a:pt x="124" y="18"/>
                    </a:cubicBezTo>
                    <a:cubicBezTo>
                      <a:pt x="128" y="19"/>
                      <a:pt x="128" y="25"/>
                      <a:pt x="128" y="25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140">
                <a:extLst>
                  <a:ext uri="{FF2B5EF4-FFF2-40B4-BE49-F238E27FC236}">
                    <a16:creationId xmlns:a16="http://schemas.microsoft.com/office/drawing/2014/main" id="{A0202643-B99D-493F-933F-FE5672167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257"/>
                <a:ext cx="207" cy="170"/>
              </a:xfrm>
              <a:custGeom>
                <a:avLst/>
                <a:gdLst>
                  <a:gd name="T0" fmla="*/ 2174 w 56"/>
                  <a:gd name="T1" fmla="*/ 0 h 46"/>
                  <a:gd name="T2" fmla="*/ 2584 w 56"/>
                  <a:gd name="T3" fmla="*/ 710 h 46"/>
                  <a:gd name="T4" fmla="*/ 562 w 56"/>
                  <a:gd name="T5" fmla="*/ 2265 h 46"/>
                  <a:gd name="T6" fmla="*/ 0 w 56"/>
                  <a:gd name="T7" fmla="*/ 2022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46">
                    <a:moveTo>
                      <a:pt x="43" y="0"/>
                    </a:moveTo>
                    <a:cubicBezTo>
                      <a:pt x="51" y="5"/>
                      <a:pt x="56" y="10"/>
                      <a:pt x="51" y="14"/>
                    </a:cubicBezTo>
                    <a:cubicBezTo>
                      <a:pt x="47" y="19"/>
                      <a:pt x="15" y="43"/>
                      <a:pt x="11" y="45"/>
                    </a:cubicBezTo>
                    <a:cubicBezTo>
                      <a:pt x="7" y="46"/>
                      <a:pt x="0" y="40"/>
                      <a:pt x="0" y="4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141">
                <a:extLst>
                  <a:ext uri="{FF2B5EF4-FFF2-40B4-BE49-F238E27FC236}">
                    <a16:creationId xmlns:a16="http://schemas.microsoft.com/office/drawing/2014/main" id="{C241E26E-ECE9-43DB-8162-1E0A728F9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246"/>
                <a:ext cx="159" cy="137"/>
              </a:xfrm>
              <a:custGeom>
                <a:avLst/>
                <a:gdLst>
                  <a:gd name="T0" fmla="*/ 2174 w 43"/>
                  <a:gd name="T1" fmla="*/ 1729 h 37"/>
                  <a:gd name="T2" fmla="*/ 1875 w 43"/>
                  <a:gd name="T3" fmla="*/ 1877 h 37"/>
                  <a:gd name="T4" fmla="*/ 1572 w 43"/>
                  <a:gd name="T5" fmla="*/ 1015 h 37"/>
                  <a:gd name="T6" fmla="*/ 55 w 43"/>
                  <a:gd name="T7" fmla="*/ 300 h 37"/>
                  <a:gd name="T8" fmla="*/ 410 w 43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37">
                    <a:moveTo>
                      <a:pt x="43" y="34"/>
                    </a:moveTo>
                    <a:cubicBezTo>
                      <a:pt x="40" y="35"/>
                      <a:pt x="37" y="37"/>
                      <a:pt x="37" y="37"/>
                    </a:cubicBezTo>
                    <a:cubicBezTo>
                      <a:pt x="34" y="28"/>
                      <a:pt x="32" y="22"/>
                      <a:pt x="31" y="20"/>
                    </a:cubicBezTo>
                    <a:cubicBezTo>
                      <a:pt x="29" y="18"/>
                      <a:pt x="9" y="8"/>
                      <a:pt x="1" y="6"/>
                    </a:cubicBezTo>
                    <a:cubicBezTo>
                      <a:pt x="0" y="4"/>
                      <a:pt x="3" y="1"/>
                      <a:pt x="8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7" name="Freeform 142">
                <a:extLst>
                  <a:ext uri="{FF2B5EF4-FFF2-40B4-BE49-F238E27FC236}">
                    <a16:creationId xmlns:a16="http://schemas.microsoft.com/office/drawing/2014/main" id="{9013CDF7-0A28-4890-8415-AAF0A0003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268"/>
                <a:ext cx="14" cy="59"/>
              </a:xfrm>
              <a:custGeom>
                <a:avLst/>
                <a:gdLst>
                  <a:gd name="T0" fmla="*/ 49 w 4"/>
                  <a:gd name="T1" fmla="*/ 0 h 16"/>
                  <a:gd name="T2" fmla="*/ 172 w 4"/>
                  <a:gd name="T3" fmla="*/ 80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1" y="0"/>
                    </a:moveTo>
                    <a:cubicBezTo>
                      <a:pt x="0" y="4"/>
                      <a:pt x="2" y="14"/>
                      <a:pt x="4" y="16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Freeform 143">
                <a:extLst>
                  <a:ext uri="{FF2B5EF4-FFF2-40B4-BE49-F238E27FC236}">
                    <a16:creationId xmlns:a16="http://schemas.microsoft.com/office/drawing/2014/main" id="{788B4207-CFAA-449C-B22B-49F2004ED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57"/>
                <a:ext cx="619" cy="218"/>
              </a:xfrm>
              <a:custGeom>
                <a:avLst/>
                <a:gdLst>
                  <a:gd name="T0" fmla="*/ 8503 w 167"/>
                  <a:gd name="T1" fmla="*/ 861 h 59"/>
                  <a:gd name="T2" fmla="*/ 7376 w 167"/>
                  <a:gd name="T3" fmla="*/ 2021 h 59"/>
                  <a:gd name="T4" fmla="*/ 5908 w 167"/>
                  <a:gd name="T5" fmla="*/ 2827 h 59"/>
                  <a:gd name="T6" fmla="*/ 0 w 167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59">
                    <a:moveTo>
                      <a:pt x="167" y="17"/>
                    </a:moveTo>
                    <a:cubicBezTo>
                      <a:pt x="167" y="22"/>
                      <a:pt x="156" y="32"/>
                      <a:pt x="145" y="40"/>
                    </a:cubicBezTo>
                    <a:cubicBezTo>
                      <a:pt x="134" y="48"/>
                      <a:pt x="118" y="59"/>
                      <a:pt x="116" y="56"/>
                    </a:cubicBezTo>
                    <a:cubicBezTo>
                      <a:pt x="103" y="45"/>
                      <a:pt x="42" y="1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144">
                <a:extLst>
                  <a:ext uri="{FF2B5EF4-FFF2-40B4-BE49-F238E27FC236}">
                    <a16:creationId xmlns:a16="http://schemas.microsoft.com/office/drawing/2014/main" id="{B0112FC2-AEA3-47E7-B2A3-59A971FD4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464"/>
                <a:ext cx="7" cy="33"/>
              </a:xfrm>
              <a:custGeom>
                <a:avLst/>
                <a:gdLst>
                  <a:gd name="T0" fmla="*/ 49 w 2"/>
                  <a:gd name="T1" fmla="*/ 0 h 9"/>
                  <a:gd name="T2" fmla="*/ 0 w 2"/>
                  <a:gd name="T3" fmla="*/ 44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2" y="3"/>
                      <a:pt x="0" y="9"/>
                      <a:pt x="0" y="9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145">
                <a:extLst>
                  <a:ext uri="{FF2B5EF4-FFF2-40B4-BE49-F238E27FC236}">
                    <a16:creationId xmlns:a16="http://schemas.microsoft.com/office/drawing/2014/main" id="{9D91A047-6068-47D0-A8D2-FD484F4CC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138"/>
                <a:ext cx="249" cy="71"/>
              </a:xfrm>
              <a:custGeom>
                <a:avLst/>
                <a:gdLst>
                  <a:gd name="T0" fmla="*/ 3438 w 67"/>
                  <a:gd name="T1" fmla="*/ 990 h 19"/>
                  <a:gd name="T2" fmla="*/ 0 w 67"/>
                  <a:gd name="T3" fmla="*/ 9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cubicBezTo>
                      <a:pt x="48" y="11"/>
                      <a:pt x="16" y="0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146">
                <a:extLst>
                  <a:ext uri="{FF2B5EF4-FFF2-40B4-BE49-F238E27FC236}">
                    <a16:creationId xmlns:a16="http://schemas.microsoft.com/office/drawing/2014/main" id="{97F0CA32-70C4-445E-93BB-BB27FF280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383"/>
                <a:ext cx="30" cy="22"/>
              </a:xfrm>
              <a:custGeom>
                <a:avLst/>
                <a:gdLst>
                  <a:gd name="T0" fmla="*/ 424 w 8"/>
                  <a:gd name="T1" fmla="*/ 297 h 6"/>
                  <a:gd name="T2" fmla="*/ 0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cubicBezTo>
                      <a:pt x="4" y="2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147">
                <a:extLst>
                  <a:ext uri="{FF2B5EF4-FFF2-40B4-BE49-F238E27FC236}">
                    <a16:creationId xmlns:a16="http://schemas.microsoft.com/office/drawing/2014/main" id="{1E207F83-36C8-4520-989A-906D62A3D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201"/>
                <a:ext cx="144" cy="108"/>
              </a:xfrm>
              <a:custGeom>
                <a:avLst/>
                <a:gdLst>
                  <a:gd name="T0" fmla="*/ 1964 w 39"/>
                  <a:gd name="T1" fmla="*/ 1497 h 29"/>
                  <a:gd name="T2" fmla="*/ 1104 w 39"/>
                  <a:gd name="T3" fmla="*/ 1136 h 29"/>
                  <a:gd name="T4" fmla="*/ 654 w 39"/>
                  <a:gd name="T5" fmla="*/ 264 h 29"/>
                  <a:gd name="T6" fmla="*/ 151 w 39"/>
                  <a:gd name="T7" fmla="*/ 56 h 29"/>
                  <a:gd name="T8" fmla="*/ 410 w 39"/>
                  <a:gd name="T9" fmla="*/ 102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39" y="29"/>
                    </a:moveTo>
                    <a:cubicBezTo>
                      <a:pt x="29" y="26"/>
                      <a:pt x="26" y="24"/>
                      <a:pt x="22" y="22"/>
                    </a:cubicBezTo>
                    <a:cubicBezTo>
                      <a:pt x="18" y="19"/>
                      <a:pt x="14" y="8"/>
                      <a:pt x="13" y="5"/>
                    </a:cubicBezTo>
                    <a:cubicBezTo>
                      <a:pt x="12" y="2"/>
                      <a:pt x="5" y="1"/>
                      <a:pt x="3" y="1"/>
                    </a:cubicBezTo>
                    <a:cubicBezTo>
                      <a:pt x="0" y="0"/>
                      <a:pt x="6" y="17"/>
                      <a:pt x="8" y="2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148">
                <a:extLst>
                  <a:ext uri="{FF2B5EF4-FFF2-40B4-BE49-F238E27FC236}">
                    <a16:creationId xmlns:a16="http://schemas.microsoft.com/office/drawing/2014/main" id="{62811D8C-F3BC-4808-B6B2-97A15701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049"/>
                <a:ext cx="222" cy="52"/>
              </a:xfrm>
              <a:custGeom>
                <a:avLst/>
                <a:gdLst>
                  <a:gd name="T0" fmla="*/ 3038 w 60"/>
                  <a:gd name="T1" fmla="*/ 717 h 14"/>
                  <a:gd name="T2" fmla="*/ 451 w 60"/>
                  <a:gd name="T3" fmla="*/ 0 h 14"/>
                  <a:gd name="T4" fmla="*/ 0 w 60"/>
                  <a:gd name="T5" fmla="*/ 26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14">
                    <a:moveTo>
                      <a:pt x="60" y="14"/>
                    </a:moveTo>
                    <a:cubicBezTo>
                      <a:pt x="51" y="9"/>
                      <a:pt x="14" y="1"/>
                      <a:pt x="9" y="0"/>
                    </a:cubicBezTo>
                    <a:cubicBezTo>
                      <a:pt x="8" y="0"/>
                      <a:pt x="1" y="4"/>
                      <a:pt x="0" y="5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4" name="Freeform 149">
                <a:extLst>
                  <a:ext uri="{FF2B5EF4-FFF2-40B4-BE49-F238E27FC236}">
                    <a16:creationId xmlns:a16="http://schemas.microsoft.com/office/drawing/2014/main" id="{1F57B4C0-361A-4B9A-A712-D843044A3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031"/>
                <a:ext cx="252" cy="92"/>
              </a:xfrm>
              <a:custGeom>
                <a:avLst/>
                <a:gdLst>
                  <a:gd name="T0" fmla="*/ 3365 w 68"/>
                  <a:gd name="T1" fmla="*/ 799 h 25"/>
                  <a:gd name="T2" fmla="*/ 2954 w 68"/>
                  <a:gd name="T3" fmla="*/ 1248 h 25"/>
                  <a:gd name="T4" fmla="*/ 1279 w 68"/>
                  <a:gd name="T5" fmla="*/ 799 h 25"/>
                  <a:gd name="T6" fmla="*/ 208 w 68"/>
                  <a:gd name="T7" fmla="*/ 353 h 25"/>
                  <a:gd name="T8" fmla="*/ 1279 w 68"/>
                  <a:gd name="T9" fmla="*/ 202 h 25"/>
                  <a:gd name="T10" fmla="*/ 3365 w 68"/>
                  <a:gd name="T11" fmla="*/ 79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25">
                    <a:moveTo>
                      <a:pt x="66" y="16"/>
                    </a:moveTo>
                    <a:cubicBezTo>
                      <a:pt x="68" y="19"/>
                      <a:pt x="64" y="25"/>
                      <a:pt x="58" y="25"/>
                    </a:cubicBezTo>
                    <a:cubicBezTo>
                      <a:pt x="52" y="24"/>
                      <a:pt x="40" y="21"/>
                      <a:pt x="25" y="16"/>
                    </a:cubicBezTo>
                    <a:cubicBezTo>
                      <a:pt x="11" y="12"/>
                      <a:pt x="0" y="11"/>
                      <a:pt x="4" y="7"/>
                    </a:cubicBezTo>
                    <a:cubicBezTo>
                      <a:pt x="8" y="3"/>
                      <a:pt x="13" y="0"/>
                      <a:pt x="25" y="4"/>
                    </a:cubicBezTo>
                    <a:cubicBezTo>
                      <a:pt x="36" y="7"/>
                      <a:pt x="61" y="12"/>
                      <a:pt x="66" y="16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Freeform 150">
                <a:extLst>
                  <a:ext uri="{FF2B5EF4-FFF2-40B4-BE49-F238E27FC236}">
                    <a16:creationId xmlns:a16="http://schemas.microsoft.com/office/drawing/2014/main" id="{39C77F2A-72C2-4ECC-B19F-3E3EF4ED8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068"/>
                <a:ext cx="37" cy="26"/>
              </a:xfrm>
              <a:custGeom>
                <a:avLst/>
                <a:gdLst>
                  <a:gd name="T0" fmla="*/ 507 w 10"/>
                  <a:gd name="T1" fmla="*/ 0 h 7"/>
                  <a:gd name="T2" fmla="*/ 0 w 10"/>
                  <a:gd name="T3" fmla="*/ 36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6" y="1"/>
                      <a:pt x="0" y="7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6" name="Freeform 151">
                <a:extLst>
                  <a:ext uri="{FF2B5EF4-FFF2-40B4-BE49-F238E27FC236}">
                    <a16:creationId xmlns:a16="http://schemas.microsoft.com/office/drawing/2014/main" id="{2804737F-35B1-4F4F-81F2-5FBCA0310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305"/>
                <a:ext cx="60" cy="55"/>
              </a:xfrm>
              <a:custGeom>
                <a:avLst/>
                <a:gdLst>
                  <a:gd name="T0" fmla="*/ 210 w 16"/>
                  <a:gd name="T1" fmla="*/ 499 h 15"/>
                  <a:gd name="T2" fmla="*/ 844 w 16"/>
                  <a:gd name="T3" fmla="*/ 741 h 15"/>
                  <a:gd name="T4" fmla="*/ 788 w 16"/>
                  <a:gd name="T5" fmla="*/ 297 h 15"/>
                  <a:gd name="T6" fmla="*/ 113 w 16"/>
                  <a:gd name="T7" fmla="*/ 0 h 15"/>
                  <a:gd name="T8" fmla="*/ 210 w 16"/>
                  <a:gd name="T9" fmla="*/ 49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4" y="10"/>
                    </a:moveTo>
                    <a:cubicBezTo>
                      <a:pt x="7" y="12"/>
                      <a:pt x="16" y="15"/>
                      <a:pt x="16" y="15"/>
                    </a:cubicBezTo>
                    <a:cubicBezTo>
                      <a:pt x="16" y="15"/>
                      <a:pt x="16" y="8"/>
                      <a:pt x="15" y="6"/>
                    </a:cubicBezTo>
                    <a:cubicBezTo>
                      <a:pt x="9" y="3"/>
                      <a:pt x="3" y="0"/>
                      <a:pt x="2" y="0"/>
                    </a:cubicBezTo>
                    <a:cubicBezTo>
                      <a:pt x="0" y="0"/>
                      <a:pt x="3" y="8"/>
                      <a:pt x="4" y="1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7" name="Freeform 152">
                <a:extLst>
                  <a:ext uri="{FF2B5EF4-FFF2-40B4-BE49-F238E27FC236}">
                    <a16:creationId xmlns:a16="http://schemas.microsoft.com/office/drawing/2014/main" id="{316FBDA8-C9C0-4AFE-969A-F362BD39C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275"/>
                <a:ext cx="29" cy="30"/>
              </a:xfrm>
              <a:custGeom>
                <a:avLst/>
                <a:gdLst>
                  <a:gd name="T0" fmla="*/ 0 w 8"/>
                  <a:gd name="T1" fmla="*/ 0 h 8"/>
                  <a:gd name="T2" fmla="*/ 381 w 8"/>
                  <a:gd name="T3" fmla="*/ 42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1"/>
                      <a:pt x="7" y="6"/>
                      <a:pt x="8" y="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8" name="Freeform 153">
                <a:extLst>
                  <a:ext uri="{FF2B5EF4-FFF2-40B4-BE49-F238E27FC236}">
                    <a16:creationId xmlns:a16="http://schemas.microsoft.com/office/drawing/2014/main" id="{F2BC54BF-C8AA-4CD9-A117-B3FD7E0FD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642"/>
                <a:ext cx="211" cy="81"/>
              </a:xfrm>
              <a:custGeom>
                <a:avLst/>
                <a:gdLst>
                  <a:gd name="T0" fmla="*/ 2891 w 57"/>
                  <a:gd name="T1" fmla="*/ 703 h 22"/>
                  <a:gd name="T2" fmla="*/ 1877 w 57"/>
                  <a:gd name="T3" fmla="*/ 1046 h 22"/>
                  <a:gd name="T4" fmla="*/ 0 w 5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22">
                    <a:moveTo>
                      <a:pt x="57" y="14"/>
                    </a:moveTo>
                    <a:cubicBezTo>
                      <a:pt x="57" y="14"/>
                      <a:pt x="41" y="22"/>
                      <a:pt x="37" y="21"/>
                    </a:cubicBezTo>
                    <a:cubicBezTo>
                      <a:pt x="33" y="2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Freeform 154">
                <a:extLst>
                  <a:ext uri="{FF2B5EF4-FFF2-40B4-BE49-F238E27FC236}">
                    <a16:creationId xmlns:a16="http://schemas.microsoft.com/office/drawing/2014/main" id="{9D5200BE-22D4-4DC0-A125-4F6A34FFA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357"/>
                <a:ext cx="119" cy="159"/>
              </a:xfrm>
              <a:custGeom>
                <a:avLst/>
                <a:gdLst>
                  <a:gd name="T0" fmla="*/ 1647 w 32"/>
                  <a:gd name="T1" fmla="*/ 0 h 43"/>
                  <a:gd name="T2" fmla="*/ 1023 w 32"/>
                  <a:gd name="T3" fmla="*/ 562 h 43"/>
                  <a:gd name="T4" fmla="*/ 0 w 32"/>
                  <a:gd name="T5" fmla="*/ 1109 h 43"/>
                  <a:gd name="T6" fmla="*/ 0 w 32"/>
                  <a:gd name="T7" fmla="*/ 217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3">
                    <a:moveTo>
                      <a:pt x="32" y="0"/>
                    </a:moveTo>
                    <a:cubicBezTo>
                      <a:pt x="26" y="6"/>
                      <a:pt x="24" y="8"/>
                      <a:pt x="20" y="11"/>
                    </a:cubicBezTo>
                    <a:cubicBezTo>
                      <a:pt x="15" y="14"/>
                      <a:pt x="0" y="22"/>
                      <a:pt x="0" y="22"/>
                    </a:cubicBezTo>
                    <a:cubicBezTo>
                      <a:pt x="0" y="43"/>
                      <a:pt x="0" y="43"/>
                      <a:pt x="0" y="43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0" name="Freeform 155">
                <a:extLst>
                  <a:ext uri="{FF2B5EF4-FFF2-40B4-BE49-F238E27FC236}">
                    <a16:creationId xmlns:a16="http://schemas.microsoft.com/office/drawing/2014/main" id="{5EA4B743-E690-4C2D-BE8C-C1B9FF01A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597"/>
                <a:ext cx="108" cy="475"/>
              </a:xfrm>
              <a:custGeom>
                <a:avLst/>
                <a:gdLst>
                  <a:gd name="T0" fmla="*/ 0 w 29"/>
                  <a:gd name="T1" fmla="*/ 0 h 128"/>
                  <a:gd name="T2" fmla="*/ 1136 w 29"/>
                  <a:gd name="T3" fmla="*/ 924 h 128"/>
                  <a:gd name="T4" fmla="*/ 1497 w 29"/>
                  <a:gd name="T5" fmla="*/ 3470 h 128"/>
                  <a:gd name="T6" fmla="*/ 1289 w 29"/>
                  <a:gd name="T7" fmla="*/ 6542 h 1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28">
                    <a:moveTo>
                      <a:pt x="0" y="0"/>
                    </a:moveTo>
                    <a:cubicBezTo>
                      <a:pt x="6" y="6"/>
                      <a:pt x="17" y="13"/>
                      <a:pt x="22" y="18"/>
                    </a:cubicBezTo>
                    <a:cubicBezTo>
                      <a:pt x="28" y="22"/>
                      <a:pt x="29" y="44"/>
                      <a:pt x="29" y="68"/>
                    </a:cubicBezTo>
                    <a:cubicBezTo>
                      <a:pt x="29" y="92"/>
                      <a:pt x="25" y="128"/>
                      <a:pt x="25" y="12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Freeform 156">
                <a:extLst>
                  <a:ext uri="{FF2B5EF4-FFF2-40B4-BE49-F238E27FC236}">
                    <a16:creationId xmlns:a16="http://schemas.microsoft.com/office/drawing/2014/main" id="{6966E467-FE50-45C1-AF98-59E65E4A5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3235"/>
                <a:ext cx="1811" cy="718"/>
              </a:xfrm>
              <a:custGeom>
                <a:avLst/>
                <a:gdLst>
                  <a:gd name="T0" fmla="*/ 24839 w 489"/>
                  <a:gd name="T1" fmla="*/ 0 h 194"/>
                  <a:gd name="T2" fmla="*/ 6200 w 489"/>
                  <a:gd name="T3" fmla="*/ 9382 h 194"/>
                  <a:gd name="T4" fmla="*/ 4322 w 489"/>
                  <a:gd name="T5" fmla="*/ 9179 h 194"/>
                  <a:gd name="T6" fmla="*/ 152 w 489"/>
                  <a:gd name="T7" fmla="*/ 5178 h 194"/>
                  <a:gd name="T8" fmla="*/ 56 w 489"/>
                  <a:gd name="T9" fmla="*/ 4204 h 194"/>
                  <a:gd name="T10" fmla="*/ 56 w 489"/>
                  <a:gd name="T11" fmla="*/ 2480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9" h="194">
                    <a:moveTo>
                      <a:pt x="489" y="0"/>
                    </a:moveTo>
                    <a:cubicBezTo>
                      <a:pt x="489" y="0"/>
                      <a:pt x="140" y="176"/>
                      <a:pt x="122" y="185"/>
                    </a:cubicBezTo>
                    <a:cubicBezTo>
                      <a:pt x="104" y="194"/>
                      <a:pt x="98" y="187"/>
                      <a:pt x="85" y="181"/>
                    </a:cubicBezTo>
                    <a:cubicBezTo>
                      <a:pt x="73" y="175"/>
                      <a:pt x="21" y="141"/>
                      <a:pt x="3" y="102"/>
                    </a:cubicBezTo>
                    <a:cubicBezTo>
                      <a:pt x="0" y="97"/>
                      <a:pt x="1" y="93"/>
                      <a:pt x="1" y="83"/>
                    </a:cubicBezTo>
                    <a:cubicBezTo>
                      <a:pt x="1" y="61"/>
                      <a:pt x="1" y="52"/>
                      <a:pt x="1" y="49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2" name="Freeform 157">
                <a:extLst>
                  <a:ext uri="{FF2B5EF4-FFF2-40B4-BE49-F238E27FC236}">
                    <a16:creationId xmlns:a16="http://schemas.microsoft.com/office/drawing/2014/main" id="{5480B693-BC33-4014-BC61-AC48C55FE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3027"/>
                <a:ext cx="1800" cy="696"/>
              </a:xfrm>
              <a:custGeom>
                <a:avLst/>
                <a:gdLst>
                  <a:gd name="T0" fmla="*/ 24693 w 486"/>
                  <a:gd name="T1" fmla="*/ 0 h 188"/>
                  <a:gd name="T2" fmla="*/ 6596 w 486"/>
                  <a:gd name="T3" fmla="*/ 9089 h 188"/>
                  <a:gd name="T4" fmla="*/ 4526 w 486"/>
                  <a:gd name="T5" fmla="*/ 8881 h 188"/>
                  <a:gd name="T6" fmla="*/ 152 w 486"/>
                  <a:gd name="T7" fmla="*/ 4865 h 188"/>
                  <a:gd name="T8" fmla="*/ 56 w 486"/>
                  <a:gd name="T9" fmla="*/ 3850 h 188"/>
                  <a:gd name="T10" fmla="*/ 56 w 486"/>
                  <a:gd name="T11" fmla="*/ 2591 h 1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6" h="188">
                    <a:moveTo>
                      <a:pt x="486" y="0"/>
                    </a:moveTo>
                    <a:cubicBezTo>
                      <a:pt x="426" y="30"/>
                      <a:pt x="146" y="172"/>
                      <a:pt x="130" y="179"/>
                    </a:cubicBezTo>
                    <a:cubicBezTo>
                      <a:pt x="112" y="188"/>
                      <a:pt x="101" y="181"/>
                      <a:pt x="89" y="175"/>
                    </a:cubicBezTo>
                    <a:cubicBezTo>
                      <a:pt x="77" y="169"/>
                      <a:pt x="21" y="135"/>
                      <a:pt x="3" y="96"/>
                    </a:cubicBezTo>
                    <a:cubicBezTo>
                      <a:pt x="0" y="90"/>
                      <a:pt x="1" y="86"/>
                      <a:pt x="1" y="76"/>
                    </a:cubicBezTo>
                    <a:cubicBezTo>
                      <a:pt x="1" y="66"/>
                      <a:pt x="1" y="51"/>
                      <a:pt x="1" y="5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158">
                <a:extLst>
                  <a:ext uri="{FF2B5EF4-FFF2-40B4-BE49-F238E27FC236}">
                    <a16:creationId xmlns:a16="http://schemas.microsoft.com/office/drawing/2014/main" id="{3BA02C99-A756-43B9-ADDC-E9B7F62A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449"/>
                <a:ext cx="118" cy="178"/>
              </a:xfrm>
              <a:custGeom>
                <a:avLst/>
                <a:gdLst>
                  <a:gd name="T0" fmla="*/ 1604 w 32"/>
                  <a:gd name="T1" fmla="*/ 868 h 48"/>
                  <a:gd name="T2" fmla="*/ 243 w 32"/>
                  <a:gd name="T3" fmla="*/ 56 h 48"/>
                  <a:gd name="T4" fmla="*/ 0 w 32"/>
                  <a:gd name="T5" fmla="*/ 619 h 48"/>
                  <a:gd name="T6" fmla="*/ 354 w 32"/>
                  <a:gd name="T7" fmla="*/ 2448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8">
                    <a:moveTo>
                      <a:pt x="32" y="17"/>
                    </a:moveTo>
                    <a:cubicBezTo>
                      <a:pt x="16" y="8"/>
                      <a:pt x="5" y="1"/>
                      <a:pt x="5" y="1"/>
                    </a:cubicBezTo>
                    <a:cubicBezTo>
                      <a:pt x="3" y="0"/>
                      <a:pt x="0" y="9"/>
                      <a:pt x="0" y="12"/>
                    </a:cubicBezTo>
                    <a:cubicBezTo>
                      <a:pt x="1" y="14"/>
                      <a:pt x="7" y="41"/>
                      <a:pt x="7" y="4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Freeform 159">
                <a:extLst>
                  <a:ext uri="{FF2B5EF4-FFF2-40B4-BE49-F238E27FC236}">
                    <a16:creationId xmlns:a16="http://schemas.microsoft.com/office/drawing/2014/main" id="{50E19303-42C1-419E-AA1E-C4287CA29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512"/>
                <a:ext cx="493" cy="615"/>
              </a:xfrm>
              <a:custGeom>
                <a:avLst/>
                <a:gdLst>
                  <a:gd name="T0" fmla="*/ 0 w 133"/>
                  <a:gd name="T1" fmla="*/ 6561 h 166"/>
                  <a:gd name="T2" fmla="*/ 2747 w 133"/>
                  <a:gd name="T3" fmla="*/ 8180 h 166"/>
                  <a:gd name="T4" fmla="*/ 6513 w 133"/>
                  <a:gd name="T5" fmla="*/ 3664 h 166"/>
                  <a:gd name="T6" fmla="*/ 6568 w 133"/>
                  <a:gd name="T7" fmla="*/ 3101 h 166"/>
                  <a:gd name="T8" fmla="*/ 1320 w 133"/>
                  <a:gd name="T9" fmla="*/ 0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66">
                    <a:moveTo>
                      <a:pt x="0" y="129"/>
                    </a:moveTo>
                    <a:cubicBezTo>
                      <a:pt x="0" y="129"/>
                      <a:pt x="51" y="166"/>
                      <a:pt x="54" y="161"/>
                    </a:cubicBezTo>
                    <a:cubicBezTo>
                      <a:pt x="54" y="161"/>
                      <a:pt x="123" y="79"/>
                      <a:pt x="128" y="72"/>
                    </a:cubicBezTo>
                    <a:cubicBezTo>
                      <a:pt x="133" y="65"/>
                      <a:pt x="133" y="64"/>
                      <a:pt x="129" y="61"/>
                    </a:cubicBezTo>
                    <a:cubicBezTo>
                      <a:pt x="126" y="60"/>
                      <a:pt x="63" y="22"/>
                      <a:pt x="26" y="0"/>
                    </a:cubicBezTo>
                  </a:path>
                </a:pathLst>
              </a:custGeom>
              <a:noFill/>
              <a:ln w="12700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Freeform 160">
                <a:extLst>
                  <a:ext uri="{FF2B5EF4-FFF2-40B4-BE49-F238E27FC236}">
                    <a16:creationId xmlns:a16="http://schemas.microsoft.com/office/drawing/2014/main" id="{D79D8C7F-0D00-4EE7-BDD3-4A9895DA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009"/>
                <a:ext cx="1192" cy="592"/>
              </a:xfrm>
              <a:custGeom>
                <a:avLst/>
                <a:gdLst>
                  <a:gd name="T0" fmla="*/ 13238 w 322"/>
                  <a:gd name="T1" fmla="*/ 0 h 160"/>
                  <a:gd name="T2" fmla="*/ 16336 w 322"/>
                  <a:gd name="T3" fmla="*/ 2124 h 160"/>
                  <a:gd name="T4" fmla="*/ 4113 w 322"/>
                  <a:gd name="T5" fmla="*/ 8011 h 160"/>
                  <a:gd name="T6" fmla="*/ 3098 w 322"/>
                  <a:gd name="T7" fmla="*/ 7900 h 160"/>
                  <a:gd name="T8" fmla="*/ 0 w 322"/>
                  <a:gd name="T9" fmla="*/ 5324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2" h="160">
                    <a:moveTo>
                      <a:pt x="261" y="0"/>
                    </a:moveTo>
                    <a:cubicBezTo>
                      <a:pt x="322" y="42"/>
                      <a:pt x="322" y="42"/>
                      <a:pt x="322" y="42"/>
                    </a:cubicBezTo>
                    <a:cubicBezTo>
                      <a:pt x="322" y="42"/>
                      <a:pt x="85" y="156"/>
                      <a:pt x="81" y="158"/>
                    </a:cubicBezTo>
                    <a:cubicBezTo>
                      <a:pt x="76" y="160"/>
                      <a:pt x="68" y="160"/>
                      <a:pt x="61" y="156"/>
                    </a:cubicBezTo>
                    <a:cubicBezTo>
                      <a:pt x="54" y="152"/>
                      <a:pt x="8" y="120"/>
                      <a:pt x="0" y="105"/>
                    </a:cubicBezTo>
                  </a:path>
                </a:pathLst>
              </a:custGeom>
              <a:noFill/>
              <a:ln w="12700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6" name="Freeform 161">
                <a:extLst>
                  <a:ext uri="{FF2B5EF4-FFF2-40B4-BE49-F238E27FC236}">
                    <a16:creationId xmlns:a16="http://schemas.microsoft.com/office/drawing/2014/main" id="{0999D498-46FC-41AE-B37B-D41DF3BCC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660"/>
                <a:ext cx="386" cy="549"/>
              </a:xfrm>
              <a:custGeom>
                <a:avLst/>
                <a:gdLst>
                  <a:gd name="T0" fmla="*/ 0 w 386"/>
                  <a:gd name="T1" fmla="*/ 504 h 549"/>
                  <a:gd name="T2" fmla="*/ 60 w 386"/>
                  <a:gd name="T3" fmla="*/ 549 h 549"/>
                  <a:gd name="T4" fmla="*/ 386 w 386"/>
                  <a:gd name="T5" fmla="*/ 126 h 549"/>
                  <a:gd name="T6" fmla="*/ 171 w 386"/>
                  <a:gd name="T7" fmla="*/ 0 h 5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6" h="549">
                    <a:moveTo>
                      <a:pt x="0" y="504"/>
                    </a:moveTo>
                    <a:lnTo>
                      <a:pt x="60" y="549"/>
                    </a:lnTo>
                    <a:lnTo>
                      <a:pt x="386" y="126"/>
                    </a:lnTo>
                    <a:lnTo>
                      <a:pt x="171" y="0"/>
                    </a:ln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Line 162">
                <a:extLst>
                  <a:ext uri="{FF2B5EF4-FFF2-40B4-BE49-F238E27FC236}">
                    <a16:creationId xmlns:a16="http://schemas.microsoft.com/office/drawing/2014/main" id="{617083CA-CD5A-4BFA-BCDC-FED7A2BE64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0" y="2664"/>
                <a:ext cx="322" cy="122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8" name="Freeform 163">
                <a:extLst>
                  <a:ext uri="{FF2B5EF4-FFF2-40B4-BE49-F238E27FC236}">
                    <a16:creationId xmlns:a16="http://schemas.microsoft.com/office/drawing/2014/main" id="{BD5799ED-8E8A-4EF8-953C-43FB9BCC6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386"/>
                <a:ext cx="400" cy="867"/>
              </a:xfrm>
              <a:custGeom>
                <a:avLst/>
                <a:gdLst>
                  <a:gd name="T0" fmla="*/ 4059 w 108"/>
                  <a:gd name="T1" fmla="*/ 2390 h 234"/>
                  <a:gd name="T2" fmla="*/ 3156 w 108"/>
                  <a:gd name="T3" fmla="*/ 1126 h 234"/>
                  <a:gd name="T4" fmla="*/ 2648 w 108"/>
                  <a:gd name="T5" fmla="*/ 0 h 234"/>
                  <a:gd name="T6" fmla="*/ 411 w 108"/>
                  <a:gd name="T7" fmla="*/ 1578 h 234"/>
                  <a:gd name="T8" fmla="*/ 0 w 108"/>
                  <a:gd name="T9" fmla="*/ 1523 h 234"/>
                  <a:gd name="T10" fmla="*/ 767 w 108"/>
                  <a:gd name="T11" fmla="*/ 2690 h 234"/>
                  <a:gd name="T12" fmla="*/ 959 w 108"/>
                  <a:gd name="T13" fmla="*/ 3705 h 234"/>
                  <a:gd name="T14" fmla="*/ 1781 w 108"/>
                  <a:gd name="T15" fmla="*/ 6506 h 234"/>
                  <a:gd name="T16" fmla="*/ 2593 w 108"/>
                  <a:gd name="T17" fmla="*/ 11805 h 234"/>
                  <a:gd name="T18" fmla="*/ 5485 w 108"/>
                  <a:gd name="T19" fmla="*/ 10322 h 234"/>
                  <a:gd name="T20" fmla="*/ 4059 w 108"/>
                  <a:gd name="T21" fmla="*/ 2390 h 2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8" h="234">
                    <a:moveTo>
                      <a:pt x="80" y="47"/>
                    </a:moveTo>
                    <a:cubicBezTo>
                      <a:pt x="76" y="33"/>
                      <a:pt x="65" y="26"/>
                      <a:pt x="62" y="22"/>
                    </a:cubicBezTo>
                    <a:cubicBezTo>
                      <a:pt x="59" y="20"/>
                      <a:pt x="55" y="9"/>
                      <a:pt x="52" y="0"/>
                    </a:cubicBezTo>
                    <a:cubicBezTo>
                      <a:pt x="42" y="11"/>
                      <a:pt x="16" y="30"/>
                      <a:pt x="8" y="31"/>
                    </a:cubicBezTo>
                    <a:cubicBezTo>
                      <a:pt x="5" y="31"/>
                      <a:pt x="3" y="30"/>
                      <a:pt x="0" y="30"/>
                    </a:cubicBezTo>
                    <a:cubicBezTo>
                      <a:pt x="4" y="37"/>
                      <a:pt x="14" y="49"/>
                      <a:pt x="15" y="53"/>
                    </a:cubicBezTo>
                    <a:cubicBezTo>
                      <a:pt x="17" y="58"/>
                      <a:pt x="17" y="63"/>
                      <a:pt x="19" y="73"/>
                    </a:cubicBezTo>
                    <a:cubicBezTo>
                      <a:pt x="21" y="83"/>
                      <a:pt x="32" y="113"/>
                      <a:pt x="35" y="128"/>
                    </a:cubicBezTo>
                    <a:cubicBezTo>
                      <a:pt x="38" y="144"/>
                      <a:pt x="45" y="222"/>
                      <a:pt x="51" y="232"/>
                    </a:cubicBezTo>
                    <a:cubicBezTo>
                      <a:pt x="56" y="234"/>
                      <a:pt x="108" y="209"/>
                      <a:pt x="108" y="203"/>
                    </a:cubicBezTo>
                    <a:cubicBezTo>
                      <a:pt x="108" y="188"/>
                      <a:pt x="84" y="62"/>
                      <a:pt x="80" y="47"/>
                    </a:cubicBezTo>
                    <a:close/>
                  </a:path>
                </a:pathLst>
              </a:custGeom>
              <a:solidFill>
                <a:srgbClr val="C9C9D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9" name="Freeform 164">
                <a:extLst>
                  <a:ext uri="{FF2B5EF4-FFF2-40B4-BE49-F238E27FC236}">
                    <a16:creationId xmlns:a16="http://schemas.microsoft.com/office/drawing/2014/main" id="{AC62719D-175B-4E20-880F-2E2EA98E1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657"/>
                <a:ext cx="226" cy="581"/>
              </a:xfrm>
              <a:custGeom>
                <a:avLst/>
                <a:gdLst>
                  <a:gd name="T0" fmla="*/ 919 w 61"/>
                  <a:gd name="T1" fmla="*/ 7394 h 157"/>
                  <a:gd name="T2" fmla="*/ 1015 w 61"/>
                  <a:gd name="T3" fmla="*/ 7394 h 157"/>
                  <a:gd name="T4" fmla="*/ 1882 w 61"/>
                  <a:gd name="T5" fmla="*/ 6739 h 157"/>
                  <a:gd name="T6" fmla="*/ 2538 w 61"/>
                  <a:gd name="T7" fmla="*/ 5218 h 157"/>
                  <a:gd name="T8" fmla="*/ 2086 w 61"/>
                  <a:gd name="T9" fmla="*/ 2479 h 157"/>
                  <a:gd name="T10" fmla="*/ 1882 w 61"/>
                  <a:gd name="T11" fmla="*/ 0 h 157"/>
                  <a:gd name="T12" fmla="*/ 2141 w 61"/>
                  <a:gd name="T13" fmla="*/ 1425 h 157"/>
                  <a:gd name="T14" fmla="*/ 2842 w 61"/>
                  <a:gd name="T15" fmla="*/ 5066 h 157"/>
                  <a:gd name="T16" fmla="*/ 3045 w 61"/>
                  <a:gd name="T17" fmla="*/ 6491 h 157"/>
                  <a:gd name="T18" fmla="*/ 2538 w 61"/>
                  <a:gd name="T19" fmla="*/ 6998 h 157"/>
                  <a:gd name="T20" fmla="*/ 1167 w 61"/>
                  <a:gd name="T21" fmla="*/ 7601 h 157"/>
                  <a:gd name="T22" fmla="*/ 508 w 61"/>
                  <a:gd name="T23" fmla="*/ 7697 h 157"/>
                  <a:gd name="T24" fmla="*/ 152 w 61"/>
                  <a:gd name="T25" fmla="*/ 5573 h 157"/>
                  <a:gd name="T26" fmla="*/ 56 w 61"/>
                  <a:gd name="T27" fmla="*/ 4559 h 157"/>
                  <a:gd name="T28" fmla="*/ 604 w 61"/>
                  <a:gd name="T29" fmla="*/ 7394 h 157"/>
                  <a:gd name="T30" fmla="*/ 919 w 61"/>
                  <a:gd name="T31" fmla="*/ 7394 h 1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157">
                    <a:moveTo>
                      <a:pt x="18" y="146"/>
                    </a:moveTo>
                    <a:cubicBezTo>
                      <a:pt x="19" y="147"/>
                      <a:pt x="19" y="146"/>
                      <a:pt x="20" y="146"/>
                    </a:cubicBezTo>
                    <a:cubicBezTo>
                      <a:pt x="27" y="144"/>
                      <a:pt x="32" y="138"/>
                      <a:pt x="37" y="133"/>
                    </a:cubicBezTo>
                    <a:cubicBezTo>
                      <a:pt x="45" y="123"/>
                      <a:pt x="51" y="116"/>
                      <a:pt x="50" y="103"/>
                    </a:cubicBezTo>
                    <a:cubicBezTo>
                      <a:pt x="49" y="85"/>
                      <a:pt x="43" y="67"/>
                      <a:pt x="41" y="49"/>
                    </a:cubicBezTo>
                    <a:cubicBezTo>
                      <a:pt x="40" y="35"/>
                      <a:pt x="40" y="14"/>
                      <a:pt x="37" y="0"/>
                    </a:cubicBezTo>
                    <a:cubicBezTo>
                      <a:pt x="38" y="2"/>
                      <a:pt x="41" y="23"/>
                      <a:pt x="42" y="28"/>
                    </a:cubicBezTo>
                    <a:cubicBezTo>
                      <a:pt x="44" y="35"/>
                      <a:pt x="55" y="94"/>
                      <a:pt x="56" y="100"/>
                    </a:cubicBezTo>
                    <a:cubicBezTo>
                      <a:pt x="57" y="104"/>
                      <a:pt x="61" y="123"/>
                      <a:pt x="60" y="128"/>
                    </a:cubicBezTo>
                    <a:cubicBezTo>
                      <a:pt x="59" y="133"/>
                      <a:pt x="54" y="136"/>
                      <a:pt x="50" y="138"/>
                    </a:cubicBezTo>
                    <a:cubicBezTo>
                      <a:pt x="41" y="142"/>
                      <a:pt x="32" y="147"/>
                      <a:pt x="23" y="150"/>
                    </a:cubicBezTo>
                    <a:cubicBezTo>
                      <a:pt x="18" y="152"/>
                      <a:pt x="12" y="157"/>
                      <a:pt x="10" y="152"/>
                    </a:cubicBezTo>
                    <a:cubicBezTo>
                      <a:pt x="7" y="146"/>
                      <a:pt x="4" y="116"/>
                      <a:pt x="3" y="110"/>
                    </a:cubicBezTo>
                    <a:cubicBezTo>
                      <a:pt x="2" y="103"/>
                      <a:pt x="0" y="97"/>
                      <a:pt x="1" y="90"/>
                    </a:cubicBezTo>
                    <a:cubicBezTo>
                      <a:pt x="2" y="99"/>
                      <a:pt x="9" y="145"/>
                      <a:pt x="12" y="146"/>
                    </a:cubicBezTo>
                    <a:cubicBezTo>
                      <a:pt x="15" y="148"/>
                      <a:pt x="18" y="146"/>
                      <a:pt x="18" y="146"/>
                    </a:cubicBezTo>
                    <a:close/>
                  </a:path>
                </a:pathLst>
              </a:custGeom>
              <a:solidFill>
                <a:srgbClr val="AEB2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0" name="Freeform 165">
                <a:extLst>
                  <a:ext uri="{FF2B5EF4-FFF2-40B4-BE49-F238E27FC236}">
                    <a16:creationId xmlns:a16="http://schemas.microsoft.com/office/drawing/2014/main" id="{62EDE35C-3F3C-4F25-B4F3-C0D5CD118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401"/>
                <a:ext cx="170" cy="145"/>
              </a:xfrm>
              <a:custGeom>
                <a:avLst/>
                <a:gdLst>
                  <a:gd name="T0" fmla="*/ 0 w 46"/>
                  <a:gd name="T1" fmla="*/ 1495 h 39"/>
                  <a:gd name="T2" fmla="*/ 203 w 46"/>
                  <a:gd name="T3" fmla="*/ 1740 h 39"/>
                  <a:gd name="T4" fmla="*/ 410 w 46"/>
                  <a:gd name="T5" fmla="*/ 2004 h 39"/>
                  <a:gd name="T6" fmla="*/ 917 w 46"/>
                  <a:gd name="T7" fmla="*/ 1439 h 39"/>
                  <a:gd name="T8" fmla="*/ 2022 w 46"/>
                  <a:gd name="T9" fmla="*/ 621 h 39"/>
                  <a:gd name="T10" fmla="*/ 2225 w 46"/>
                  <a:gd name="T11" fmla="*/ 305 h 39"/>
                  <a:gd name="T12" fmla="*/ 2321 w 46"/>
                  <a:gd name="T13" fmla="*/ 0 h 39"/>
                  <a:gd name="T14" fmla="*/ 1818 w 46"/>
                  <a:gd name="T15" fmla="*/ 457 h 39"/>
                  <a:gd name="T16" fmla="*/ 1367 w 46"/>
                  <a:gd name="T17" fmla="*/ 814 h 39"/>
                  <a:gd name="T18" fmla="*/ 410 w 46"/>
                  <a:gd name="T19" fmla="*/ 1439 h 39"/>
                  <a:gd name="T20" fmla="*/ 0 w 46"/>
                  <a:gd name="T21" fmla="*/ 1495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39">
                    <a:moveTo>
                      <a:pt x="0" y="29"/>
                    </a:moveTo>
                    <a:cubicBezTo>
                      <a:pt x="2" y="31"/>
                      <a:pt x="3" y="32"/>
                      <a:pt x="4" y="34"/>
                    </a:cubicBezTo>
                    <a:cubicBezTo>
                      <a:pt x="5" y="35"/>
                      <a:pt x="7" y="39"/>
                      <a:pt x="8" y="39"/>
                    </a:cubicBezTo>
                    <a:cubicBezTo>
                      <a:pt x="11" y="39"/>
                      <a:pt x="16" y="30"/>
                      <a:pt x="18" y="28"/>
                    </a:cubicBezTo>
                    <a:cubicBezTo>
                      <a:pt x="24" y="21"/>
                      <a:pt x="34" y="19"/>
                      <a:pt x="40" y="12"/>
                    </a:cubicBezTo>
                    <a:cubicBezTo>
                      <a:pt x="41" y="10"/>
                      <a:pt x="43" y="8"/>
                      <a:pt x="44" y="6"/>
                    </a:cubicBezTo>
                    <a:cubicBezTo>
                      <a:pt x="45" y="4"/>
                      <a:pt x="45" y="3"/>
                      <a:pt x="46" y="0"/>
                    </a:cubicBezTo>
                    <a:cubicBezTo>
                      <a:pt x="42" y="2"/>
                      <a:pt x="39" y="6"/>
                      <a:pt x="36" y="9"/>
                    </a:cubicBezTo>
                    <a:cubicBezTo>
                      <a:pt x="33" y="11"/>
                      <a:pt x="30" y="14"/>
                      <a:pt x="27" y="16"/>
                    </a:cubicBezTo>
                    <a:cubicBezTo>
                      <a:pt x="21" y="21"/>
                      <a:pt x="15" y="25"/>
                      <a:pt x="8" y="28"/>
                    </a:cubicBezTo>
                    <a:cubicBezTo>
                      <a:pt x="5" y="28"/>
                      <a:pt x="3" y="29"/>
                      <a:pt x="0" y="29"/>
                    </a:cubicBezTo>
                  </a:path>
                </a:pathLst>
              </a:custGeom>
              <a:solidFill>
                <a:srgbClr val="AEB2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1" name="Rectangle 166">
                <a:extLst>
                  <a:ext uri="{FF2B5EF4-FFF2-40B4-BE49-F238E27FC236}">
                    <a16:creationId xmlns:a16="http://schemas.microsoft.com/office/drawing/2014/main" id="{051E1E8A-9F43-47E3-A580-9D153921F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205"/>
                <a:ext cx="326" cy="303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2" name="Rectangle 167">
                <a:extLst>
                  <a:ext uri="{FF2B5EF4-FFF2-40B4-BE49-F238E27FC236}">
                    <a16:creationId xmlns:a16="http://schemas.microsoft.com/office/drawing/2014/main" id="{D96E8A36-0E7D-4B32-826A-3B8699490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557"/>
                <a:ext cx="326" cy="37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3" name="Rectangle 168">
                <a:extLst>
                  <a:ext uri="{FF2B5EF4-FFF2-40B4-BE49-F238E27FC236}">
                    <a16:creationId xmlns:a16="http://schemas.microsoft.com/office/drawing/2014/main" id="{752132BD-5DE2-4E0B-90DA-B23682EC9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45"/>
                <a:ext cx="274" cy="212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4" name="Rectangle 169">
                <a:extLst>
                  <a:ext uri="{FF2B5EF4-FFF2-40B4-BE49-F238E27FC236}">
                    <a16:creationId xmlns:a16="http://schemas.microsoft.com/office/drawing/2014/main" id="{2C7DFF69-4CB6-4228-A536-CA88B1C6E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223"/>
                <a:ext cx="274" cy="252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5" name="Rectangle 170">
                <a:extLst>
                  <a:ext uri="{FF2B5EF4-FFF2-40B4-BE49-F238E27FC236}">
                    <a16:creationId xmlns:a16="http://schemas.microsoft.com/office/drawing/2014/main" id="{DE340E84-BA05-4DD4-BE5C-00C452080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223"/>
                <a:ext cx="274" cy="134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6" name="Rectangle 171">
                <a:extLst>
                  <a:ext uri="{FF2B5EF4-FFF2-40B4-BE49-F238E27FC236}">
                    <a16:creationId xmlns:a16="http://schemas.microsoft.com/office/drawing/2014/main" id="{65E3D992-B430-419B-B04B-F488A320F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205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7" name="Rectangle 172">
                <a:extLst>
                  <a:ext uri="{FF2B5EF4-FFF2-40B4-BE49-F238E27FC236}">
                    <a16:creationId xmlns:a16="http://schemas.microsoft.com/office/drawing/2014/main" id="{93AD81AB-28F8-4578-A0E6-D37EC2670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357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8" name="Rectangle 173">
                <a:extLst>
                  <a:ext uri="{FF2B5EF4-FFF2-40B4-BE49-F238E27FC236}">
                    <a16:creationId xmlns:a16="http://schemas.microsoft.com/office/drawing/2014/main" id="{2FDC5A7C-BC85-4DAA-ADD9-5C3DF475C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505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9" name="Rectangle 174">
                <a:extLst>
                  <a:ext uri="{FF2B5EF4-FFF2-40B4-BE49-F238E27FC236}">
                    <a16:creationId xmlns:a16="http://schemas.microsoft.com/office/drawing/2014/main" id="{B28D439B-4AB9-4C4C-B2C4-04ABD0D65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653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0" name="Rectangle 175">
                <a:extLst>
                  <a:ext uri="{FF2B5EF4-FFF2-40B4-BE49-F238E27FC236}">
                    <a16:creationId xmlns:a16="http://schemas.microsoft.com/office/drawing/2014/main" id="{4553E847-2833-45DE-AFC8-2CA5B9724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205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1" name="Rectangle 176">
                <a:extLst>
                  <a:ext uri="{FF2B5EF4-FFF2-40B4-BE49-F238E27FC236}">
                    <a16:creationId xmlns:a16="http://schemas.microsoft.com/office/drawing/2014/main" id="{3F466A49-96B2-4884-87C7-69D2432E3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208"/>
                <a:ext cx="11" cy="275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2" name="Rectangle 177">
                <a:extLst>
                  <a:ext uri="{FF2B5EF4-FFF2-40B4-BE49-F238E27FC236}">
                    <a16:creationId xmlns:a16="http://schemas.microsoft.com/office/drawing/2014/main" id="{6D443CA0-0A13-43E3-B3E1-B4BA6BC26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531"/>
                <a:ext cx="11" cy="233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3" name="Rectangle 178">
                <a:extLst>
                  <a:ext uri="{FF2B5EF4-FFF2-40B4-BE49-F238E27FC236}">
                    <a16:creationId xmlns:a16="http://schemas.microsoft.com/office/drawing/2014/main" id="{2C26620E-1A6C-47B6-9428-CADE02947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871"/>
                <a:ext cx="234" cy="8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4" name="Rectangle 179">
                <a:extLst>
                  <a:ext uri="{FF2B5EF4-FFF2-40B4-BE49-F238E27FC236}">
                    <a16:creationId xmlns:a16="http://schemas.microsoft.com/office/drawing/2014/main" id="{D6B733A6-118A-4967-9B98-280032A83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" y="1931"/>
                <a:ext cx="230" cy="22"/>
              </a:xfrm>
              <a:prstGeom prst="rect">
                <a:avLst/>
              </a:pr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5" name="Rectangle 180">
                <a:extLst>
                  <a:ext uri="{FF2B5EF4-FFF2-40B4-BE49-F238E27FC236}">
                    <a16:creationId xmlns:a16="http://schemas.microsoft.com/office/drawing/2014/main" id="{90FD57F8-AFB3-43D9-B651-45A954CE0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" y="1886"/>
                <a:ext cx="60" cy="22"/>
              </a:xfrm>
              <a:prstGeom prst="rect">
                <a:avLst/>
              </a:pr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6" name="Rectangle 181">
                <a:extLst>
                  <a:ext uri="{FF2B5EF4-FFF2-40B4-BE49-F238E27FC236}">
                    <a16:creationId xmlns:a16="http://schemas.microsoft.com/office/drawing/2014/main" id="{473E2325-3287-490C-A4E9-75E4C53E1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920"/>
                <a:ext cx="234" cy="18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7" name="Rectangle 182">
                <a:extLst>
                  <a:ext uri="{FF2B5EF4-FFF2-40B4-BE49-F238E27FC236}">
                    <a16:creationId xmlns:a16="http://schemas.microsoft.com/office/drawing/2014/main" id="{EDCDA672-9C58-4A06-AD14-D8F2AB4FE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868"/>
                <a:ext cx="33" cy="70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8" name="Rectangle 183">
                <a:extLst>
                  <a:ext uri="{FF2B5EF4-FFF2-40B4-BE49-F238E27FC236}">
                    <a16:creationId xmlns:a16="http://schemas.microsoft.com/office/drawing/2014/main" id="{E5D51267-5F04-43F8-B65F-D799AFC9A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483"/>
                <a:ext cx="274" cy="7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9" name="Rectangle 184">
                <a:extLst>
                  <a:ext uri="{FF2B5EF4-FFF2-40B4-BE49-F238E27FC236}">
                    <a16:creationId xmlns:a16="http://schemas.microsoft.com/office/drawing/2014/main" id="{7C2B7C20-6DC6-44E8-9111-AF96AC93F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190"/>
                <a:ext cx="326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0" name="Rectangle 185">
                <a:extLst>
                  <a:ext uri="{FF2B5EF4-FFF2-40B4-BE49-F238E27FC236}">
                    <a16:creationId xmlns:a16="http://schemas.microsoft.com/office/drawing/2014/main" id="{D71750E4-F45D-44E3-9BF7-0945BD831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" y="1190"/>
                <a:ext cx="11" cy="333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1" name="Rectangle 186">
                <a:extLst>
                  <a:ext uri="{FF2B5EF4-FFF2-40B4-BE49-F238E27FC236}">
                    <a16:creationId xmlns:a16="http://schemas.microsoft.com/office/drawing/2014/main" id="{92383BEA-4C13-4760-B977-605F151B5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512"/>
                <a:ext cx="326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2" name="Rectangle 187">
                <a:extLst>
                  <a:ext uri="{FF2B5EF4-FFF2-40B4-BE49-F238E27FC236}">
                    <a16:creationId xmlns:a16="http://schemas.microsoft.com/office/drawing/2014/main" id="{EC8443D8-5BA0-4469-8079-9D8DCD008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23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3" name="Rectangle 188">
                <a:extLst>
                  <a:ext uri="{FF2B5EF4-FFF2-40B4-BE49-F238E27FC236}">
                    <a16:creationId xmlns:a16="http://schemas.microsoft.com/office/drawing/2014/main" id="{570BCD24-AE4E-4389-A4FD-E74E7E2FD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764"/>
                <a:ext cx="274" cy="7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4" name="Rectangle 189">
                <a:extLst>
                  <a:ext uri="{FF2B5EF4-FFF2-40B4-BE49-F238E27FC236}">
                    <a16:creationId xmlns:a16="http://schemas.microsoft.com/office/drawing/2014/main" id="{E02C2DB9-0434-4BE5-9BDC-07F9AE6BB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371"/>
                <a:ext cx="274" cy="134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5" name="Rectangle 190">
                <a:extLst>
                  <a:ext uri="{FF2B5EF4-FFF2-40B4-BE49-F238E27FC236}">
                    <a16:creationId xmlns:a16="http://schemas.microsoft.com/office/drawing/2014/main" id="{BE1FBE81-1668-48BB-8475-E2597F1FD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664"/>
                <a:ext cx="274" cy="133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6" name="Rectangle 191">
                <a:extLst>
                  <a:ext uri="{FF2B5EF4-FFF2-40B4-BE49-F238E27FC236}">
                    <a16:creationId xmlns:a16="http://schemas.microsoft.com/office/drawing/2014/main" id="{D9B73ED9-C84C-4A4C-830B-726F7C862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520"/>
                <a:ext cx="274" cy="133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7" name="Freeform 192">
                <a:extLst>
                  <a:ext uri="{FF2B5EF4-FFF2-40B4-BE49-F238E27FC236}">
                    <a16:creationId xmlns:a16="http://schemas.microsoft.com/office/drawing/2014/main" id="{369F4189-79FF-4142-8EF7-85502AF01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227"/>
                <a:ext cx="319" cy="281"/>
              </a:xfrm>
              <a:custGeom>
                <a:avLst/>
                <a:gdLst>
                  <a:gd name="T0" fmla="*/ 0 w 86"/>
                  <a:gd name="T1" fmla="*/ 3786 h 76"/>
                  <a:gd name="T2" fmla="*/ 152 w 86"/>
                  <a:gd name="T3" fmla="*/ 3280 h 76"/>
                  <a:gd name="T4" fmla="*/ 260 w 86"/>
                  <a:gd name="T5" fmla="*/ 2418 h 76"/>
                  <a:gd name="T6" fmla="*/ 304 w 86"/>
                  <a:gd name="T7" fmla="*/ 2119 h 76"/>
                  <a:gd name="T8" fmla="*/ 304 w 86"/>
                  <a:gd name="T9" fmla="*/ 1612 h 76"/>
                  <a:gd name="T10" fmla="*/ 412 w 86"/>
                  <a:gd name="T11" fmla="*/ 1161 h 76"/>
                  <a:gd name="T12" fmla="*/ 453 w 86"/>
                  <a:gd name="T13" fmla="*/ 806 h 76"/>
                  <a:gd name="T14" fmla="*/ 564 w 86"/>
                  <a:gd name="T15" fmla="*/ 410 h 76"/>
                  <a:gd name="T16" fmla="*/ 660 w 86"/>
                  <a:gd name="T17" fmla="*/ 0 h 76"/>
                  <a:gd name="T18" fmla="*/ 772 w 86"/>
                  <a:gd name="T19" fmla="*/ 806 h 76"/>
                  <a:gd name="T20" fmla="*/ 868 w 86"/>
                  <a:gd name="T21" fmla="*/ 1106 h 76"/>
                  <a:gd name="T22" fmla="*/ 924 w 86"/>
                  <a:gd name="T23" fmla="*/ 1571 h 76"/>
                  <a:gd name="T24" fmla="*/ 1016 w 86"/>
                  <a:gd name="T25" fmla="*/ 2022 h 76"/>
                  <a:gd name="T26" fmla="*/ 1168 w 86"/>
                  <a:gd name="T27" fmla="*/ 2418 h 76"/>
                  <a:gd name="T28" fmla="*/ 1376 w 86"/>
                  <a:gd name="T29" fmla="*/ 2270 h 76"/>
                  <a:gd name="T30" fmla="*/ 1528 w 86"/>
                  <a:gd name="T31" fmla="*/ 1967 h 76"/>
                  <a:gd name="T32" fmla="*/ 1788 w 86"/>
                  <a:gd name="T33" fmla="*/ 2022 h 76"/>
                  <a:gd name="T34" fmla="*/ 1884 w 86"/>
                  <a:gd name="T35" fmla="*/ 2377 h 76"/>
                  <a:gd name="T36" fmla="*/ 2036 w 86"/>
                  <a:gd name="T37" fmla="*/ 2625 h 76"/>
                  <a:gd name="T38" fmla="*/ 2200 w 86"/>
                  <a:gd name="T39" fmla="*/ 2884 h 76"/>
                  <a:gd name="T40" fmla="*/ 2393 w 86"/>
                  <a:gd name="T41" fmla="*/ 2925 h 76"/>
                  <a:gd name="T42" fmla="*/ 2712 w 86"/>
                  <a:gd name="T43" fmla="*/ 3132 h 76"/>
                  <a:gd name="T44" fmla="*/ 3108 w 86"/>
                  <a:gd name="T45" fmla="*/ 3280 h 76"/>
                  <a:gd name="T46" fmla="*/ 3468 w 86"/>
                  <a:gd name="T47" fmla="*/ 3431 h 76"/>
                  <a:gd name="T48" fmla="*/ 4128 w 86"/>
                  <a:gd name="T49" fmla="*/ 3690 h 76"/>
                  <a:gd name="T50" fmla="*/ 4388 w 86"/>
                  <a:gd name="T51" fmla="*/ 3842 h 7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76">
                    <a:moveTo>
                      <a:pt x="0" y="75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7" y="20"/>
                      <a:pt x="17" y="22"/>
                    </a:cubicBezTo>
                    <a:cubicBezTo>
                      <a:pt x="17" y="24"/>
                      <a:pt x="17" y="27"/>
                      <a:pt x="18" y="31"/>
                    </a:cubicBezTo>
                    <a:cubicBezTo>
                      <a:pt x="19" y="34"/>
                      <a:pt x="18" y="36"/>
                      <a:pt x="20" y="40"/>
                    </a:cubicBezTo>
                    <a:cubicBezTo>
                      <a:pt x="22" y="44"/>
                      <a:pt x="23" y="48"/>
                      <a:pt x="23" y="48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7"/>
                      <a:pt x="39" y="50"/>
                      <a:pt x="40" y="52"/>
                    </a:cubicBezTo>
                    <a:cubicBezTo>
                      <a:pt x="41" y="54"/>
                      <a:pt x="43" y="57"/>
                      <a:pt x="43" y="57"/>
                    </a:cubicBezTo>
                    <a:cubicBezTo>
                      <a:pt x="43" y="57"/>
                      <a:pt x="45" y="57"/>
                      <a:pt x="47" y="58"/>
                    </a:cubicBezTo>
                    <a:cubicBezTo>
                      <a:pt x="50" y="59"/>
                      <a:pt x="50" y="59"/>
                      <a:pt x="53" y="62"/>
                    </a:cubicBezTo>
                    <a:cubicBezTo>
                      <a:pt x="55" y="64"/>
                      <a:pt x="61" y="65"/>
                      <a:pt x="61" y="65"/>
                    </a:cubicBezTo>
                    <a:cubicBezTo>
                      <a:pt x="68" y="68"/>
                      <a:pt x="68" y="68"/>
                      <a:pt x="68" y="68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6" y="76"/>
                      <a:pt x="86" y="76"/>
                      <a:pt x="86" y="76"/>
                    </a:cubicBezTo>
                  </a:path>
                </a:pathLst>
              </a:custGeom>
              <a:noFill/>
              <a:ln w="6350" cap="flat">
                <a:solidFill>
                  <a:srgbClr val="E2001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8" name="Freeform 193">
                <a:extLst>
                  <a:ext uri="{FF2B5EF4-FFF2-40B4-BE49-F238E27FC236}">
                    <a16:creationId xmlns:a16="http://schemas.microsoft.com/office/drawing/2014/main" id="{DA9EC7D1-0995-4362-8924-89F87CD02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660"/>
                <a:ext cx="48" cy="97"/>
              </a:xfrm>
              <a:custGeom>
                <a:avLst/>
                <a:gdLst>
                  <a:gd name="T0" fmla="*/ 0 w 13"/>
                  <a:gd name="T1" fmla="*/ 1351 h 26"/>
                  <a:gd name="T2" fmla="*/ 151 w 13"/>
                  <a:gd name="T3" fmla="*/ 836 h 26"/>
                  <a:gd name="T4" fmla="*/ 244 w 13"/>
                  <a:gd name="T5" fmla="*/ 836 h 26"/>
                  <a:gd name="T6" fmla="*/ 410 w 13"/>
                  <a:gd name="T7" fmla="*/ 209 h 26"/>
                  <a:gd name="T8" fmla="*/ 450 w 13"/>
                  <a:gd name="T9" fmla="*/ 0 h 26"/>
                  <a:gd name="T10" fmla="*/ 506 w 13"/>
                  <a:gd name="T11" fmla="*/ 683 h 26"/>
                  <a:gd name="T12" fmla="*/ 558 w 13"/>
                  <a:gd name="T13" fmla="*/ 836 h 26"/>
                  <a:gd name="T14" fmla="*/ 654 w 13"/>
                  <a:gd name="T15" fmla="*/ 1142 h 26"/>
                  <a:gd name="T16" fmla="*/ 654 w 13"/>
                  <a:gd name="T17" fmla="*/ 1351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6">
                    <a:moveTo>
                      <a:pt x="0" y="26"/>
                    </a:move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5" y="18"/>
                      <a:pt x="5" y="16"/>
                    </a:cubicBezTo>
                    <a:cubicBezTo>
                      <a:pt x="5" y="14"/>
                      <a:pt x="8" y="4"/>
                      <a:pt x="8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6"/>
                      <a:pt x="13" y="26"/>
                      <a:pt x="13" y="26"/>
                    </a:cubicBezTo>
                  </a:path>
                </a:pathLst>
              </a:custGeom>
              <a:noFill/>
              <a:ln w="6350" cap="flat">
                <a:solidFill>
                  <a:srgbClr val="E2001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9" name="Rectangle 194">
                <a:extLst>
                  <a:ext uri="{FF2B5EF4-FFF2-40B4-BE49-F238E27FC236}">
                    <a16:creationId xmlns:a16="http://schemas.microsoft.com/office/drawing/2014/main" id="{77819CDA-4D28-4C87-90AE-DEE3BC6EE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1535"/>
                <a:ext cx="7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fr-FR" altLang="fr-FR" sz="900" b="1">
                    <a:solidFill>
                      <a:srgbClr val="000000"/>
                    </a:solidFill>
                    <a:latin typeface="Myriad Roman"/>
                  </a:rPr>
                  <a:t>53</a:t>
                </a:r>
                <a:endParaRPr lang="fr-FR" altLang="fr-FR"/>
              </a:p>
            </p:txBody>
          </p:sp>
          <p:sp>
            <p:nvSpPr>
              <p:cNvPr id="40170" name="Rectangle 195">
                <a:extLst>
                  <a:ext uri="{FF2B5EF4-FFF2-40B4-BE49-F238E27FC236}">
                    <a16:creationId xmlns:a16="http://schemas.microsoft.com/office/drawing/2014/main" id="{150F484A-E50E-4D6C-8347-B4C422C94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1" y="1535"/>
                <a:ext cx="7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fr-FR" altLang="fr-FR" sz="900" b="1">
                    <a:solidFill>
                      <a:srgbClr val="000000"/>
                    </a:solidFill>
                    <a:latin typeface="Myriad Roman"/>
                  </a:rPr>
                  <a:t>55</a:t>
                </a:r>
                <a:endParaRPr lang="fr-FR" altLang="fr-FR"/>
              </a:p>
            </p:txBody>
          </p:sp>
          <p:sp>
            <p:nvSpPr>
              <p:cNvPr id="40171" name="Freeform 196">
                <a:extLst>
                  <a:ext uri="{FF2B5EF4-FFF2-40B4-BE49-F238E27FC236}">
                    <a16:creationId xmlns:a16="http://schemas.microsoft.com/office/drawing/2014/main" id="{BAD9B2A8-2897-4E0E-92E7-801610D5D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1108"/>
                <a:ext cx="441" cy="756"/>
              </a:xfrm>
              <a:custGeom>
                <a:avLst/>
                <a:gdLst>
                  <a:gd name="T0" fmla="*/ 6055 w 119"/>
                  <a:gd name="T1" fmla="*/ 8349 h 204"/>
                  <a:gd name="T2" fmla="*/ 4929 w 119"/>
                  <a:gd name="T3" fmla="*/ 6111 h 204"/>
                  <a:gd name="T4" fmla="*/ 3613 w 119"/>
                  <a:gd name="T5" fmla="*/ 4065 h 204"/>
                  <a:gd name="T6" fmla="*/ 3817 w 119"/>
                  <a:gd name="T7" fmla="*/ 5136 h 204"/>
                  <a:gd name="T8" fmla="*/ 2650 w 119"/>
                  <a:gd name="T9" fmla="*/ 3461 h 204"/>
                  <a:gd name="T10" fmla="*/ 2594 w 119"/>
                  <a:gd name="T11" fmla="*/ 3817 h 204"/>
                  <a:gd name="T12" fmla="*/ 1427 w 119"/>
                  <a:gd name="T13" fmla="*/ 2086 h 204"/>
                  <a:gd name="T14" fmla="*/ 0 w 119"/>
                  <a:gd name="T15" fmla="*/ 0 h 204"/>
                  <a:gd name="T16" fmla="*/ 2446 w 119"/>
                  <a:gd name="T17" fmla="*/ 4477 h 204"/>
                  <a:gd name="T18" fmla="*/ 4273 w 119"/>
                  <a:gd name="T19" fmla="*/ 7690 h 204"/>
                  <a:gd name="T20" fmla="*/ 5603 w 119"/>
                  <a:gd name="T21" fmla="*/ 10384 h 204"/>
                  <a:gd name="T22" fmla="*/ 4380 w 119"/>
                  <a:gd name="T23" fmla="*/ 6826 h 204"/>
                  <a:gd name="T24" fmla="*/ 5136 w 119"/>
                  <a:gd name="T25" fmla="*/ 7730 h 204"/>
                  <a:gd name="T26" fmla="*/ 5192 w 119"/>
                  <a:gd name="T27" fmla="*/ 7527 h 204"/>
                  <a:gd name="T28" fmla="*/ 5907 w 119"/>
                  <a:gd name="T29" fmla="*/ 8349 h 20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9" h="204">
                    <a:moveTo>
                      <a:pt x="119" y="164"/>
                    </a:moveTo>
                    <a:cubicBezTo>
                      <a:pt x="110" y="151"/>
                      <a:pt x="105" y="133"/>
                      <a:pt x="97" y="120"/>
                    </a:cubicBezTo>
                    <a:cubicBezTo>
                      <a:pt x="91" y="109"/>
                      <a:pt x="71" y="80"/>
                      <a:pt x="71" y="8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1" y="73"/>
                      <a:pt x="51" y="75"/>
                    </a:cubicBezTo>
                    <a:cubicBezTo>
                      <a:pt x="41" y="67"/>
                      <a:pt x="35" y="52"/>
                      <a:pt x="28" y="41"/>
                    </a:cubicBezTo>
                    <a:cubicBezTo>
                      <a:pt x="19" y="27"/>
                      <a:pt x="9" y="14"/>
                      <a:pt x="0" y="0"/>
                    </a:cubicBezTo>
                    <a:cubicBezTo>
                      <a:pt x="11" y="32"/>
                      <a:pt x="31" y="61"/>
                      <a:pt x="48" y="88"/>
                    </a:cubicBezTo>
                    <a:cubicBezTo>
                      <a:pt x="60" y="109"/>
                      <a:pt x="72" y="130"/>
                      <a:pt x="84" y="151"/>
                    </a:cubicBezTo>
                    <a:cubicBezTo>
                      <a:pt x="92" y="165"/>
                      <a:pt x="99" y="194"/>
                      <a:pt x="110" y="204"/>
                    </a:cubicBezTo>
                    <a:cubicBezTo>
                      <a:pt x="104" y="181"/>
                      <a:pt x="90" y="157"/>
                      <a:pt x="86" y="134"/>
                    </a:cubicBezTo>
                    <a:cubicBezTo>
                      <a:pt x="94" y="137"/>
                      <a:pt x="95" y="148"/>
                      <a:pt x="101" y="152"/>
                    </a:cubicBezTo>
                    <a:cubicBezTo>
                      <a:pt x="102" y="151"/>
                      <a:pt x="102" y="149"/>
                      <a:pt x="102" y="148"/>
                    </a:cubicBezTo>
                    <a:cubicBezTo>
                      <a:pt x="108" y="151"/>
                      <a:pt x="112" y="158"/>
                      <a:pt x="116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2" name="Freeform 197">
                <a:extLst>
                  <a:ext uri="{FF2B5EF4-FFF2-40B4-BE49-F238E27FC236}">
                    <a16:creationId xmlns:a16="http://schemas.microsoft.com/office/drawing/2014/main" id="{DD11DDDC-02C0-45DE-98C1-53ECC078A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412"/>
                <a:ext cx="215" cy="359"/>
              </a:xfrm>
              <a:custGeom>
                <a:avLst/>
                <a:gdLst>
                  <a:gd name="T0" fmla="*/ 2954 w 58"/>
                  <a:gd name="T1" fmla="*/ 4919 h 97"/>
                  <a:gd name="T2" fmla="*/ 1828 w 58"/>
                  <a:gd name="T3" fmla="*/ 2683 h 97"/>
                  <a:gd name="T4" fmla="*/ 563 w 58"/>
                  <a:gd name="T5" fmla="*/ 711 h 97"/>
                  <a:gd name="T6" fmla="*/ 0 w 58"/>
                  <a:gd name="T7" fmla="*/ 0 h 97"/>
                  <a:gd name="T8" fmla="*/ 508 w 58"/>
                  <a:gd name="T9" fmla="*/ 862 h 97"/>
                  <a:gd name="T10" fmla="*/ 1483 w 58"/>
                  <a:gd name="T11" fmla="*/ 2794 h 97"/>
                  <a:gd name="T12" fmla="*/ 960 w 58"/>
                  <a:gd name="T13" fmla="*/ 2287 h 97"/>
                  <a:gd name="T14" fmla="*/ 1676 w 58"/>
                  <a:gd name="T15" fmla="*/ 3398 h 97"/>
                  <a:gd name="T16" fmla="*/ 1787 w 58"/>
                  <a:gd name="T17" fmla="*/ 3190 h 97"/>
                  <a:gd name="T18" fmla="*/ 2695 w 58"/>
                  <a:gd name="T19" fmla="*/ 4467 h 9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97">
                    <a:moveTo>
                      <a:pt x="58" y="97"/>
                    </a:moveTo>
                    <a:cubicBezTo>
                      <a:pt x="51" y="82"/>
                      <a:pt x="44" y="67"/>
                      <a:pt x="36" y="53"/>
                    </a:cubicBezTo>
                    <a:cubicBezTo>
                      <a:pt x="28" y="39"/>
                      <a:pt x="20" y="26"/>
                      <a:pt x="11" y="14"/>
                    </a:cubicBezTo>
                    <a:cubicBezTo>
                      <a:pt x="9" y="10"/>
                      <a:pt x="4" y="2"/>
                      <a:pt x="0" y="0"/>
                    </a:cubicBezTo>
                    <a:cubicBezTo>
                      <a:pt x="2" y="6"/>
                      <a:pt x="7" y="11"/>
                      <a:pt x="10" y="17"/>
                    </a:cubicBezTo>
                    <a:cubicBezTo>
                      <a:pt x="17" y="29"/>
                      <a:pt x="23" y="43"/>
                      <a:pt x="29" y="55"/>
                    </a:cubicBezTo>
                    <a:cubicBezTo>
                      <a:pt x="28" y="51"/>
                      <a:pt x="23" y="46"/>
                      <a:pt x="19" y="45"/>
                    </a:cubicBezTo>
                    <a:cubicBezTo>
                      <a:pt x="24" y="52"/>
                      <a:pt x="28" y="60"/>
                      <a:pt x="33" y="67"/>
                    </a:cubicBezTo>
                    <a:cubicBezTo>
                      <a:pt x="34" y="66"/>
                      <a:pt x="34" y="65"/>
                      <a:pt x="35" y="63"/>
                    </a:cubicBezTo>
                    <a:cubicBezTo>
                      <a:pt x="41" y="66"/>
                      <a:pt x="51" y="81"/>
                      <a:pt x="53" y="8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Oval 198">
                <a:extLst>
                  <a:ext uri="{FF2B5EF4-FFF2-40B4-BE49-F238E27FC236}">
                    <a16:creationId xmlns:a16="http://schemas.microsoft.com/office/drawing/2014/main" id="{B117EE30-DB76-4D5B-96D2-D1FC653BD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" y="1179"/>
                <a:ext cx="59" cy="5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4" name="Oval 199">
                <a:extLst>
                  <a:ext uri="{FF2B5EF4-FFF2-40B4-BE49-F238E27FC236}">
                    <a16:creationId xmlns:a16="http://schemas.microsoft.com/office/drawing/2014/main" id="{F048EA14-CB6A-44C2-BD0B-BF0E22510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201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5" name="Oval 200">
                <a:extLst>
                  <a:ext uri="{FF2B5EF4-FFF2-40B4-BE49-F238E27FC236}">
                    <a16:creationId xmlns:a16="http://schemas.microsoft.com/office/drawing/2014/main" id="{E11994A5-5B03-4C2C-999E-100635393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194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6" name="Freeform 201">
                <a:extLst>
                  <a:ext uri="{FF2B5EF4-FFF2-40B4-BE49-F238E27FC236}">
                    <a16:creationId xmlns:a16="http://schemas.microsoft.com/office/drawing/2014/main" id="{FFF2C5A8-FADF-4C90-A4F4-01A39CAAD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375"/>
                <a:ext cx="2511" cy="1034"/>
              </a:xfrm>
              <a:custGeom>
                <a:avLst/>
                <a:gdLst>
                  <a:gd name="T0" fmla="*/ 33673 w 678"/>
                  <a:gd name="T1" fmla="*/ 1223 h 279"/>
                  <a:gd name="T2" fmla="*/ 32302 w 678"/>
                  <a:gd name="T3" fmla="*/ 259 h 279"/>
                  <a:gd name="T4" fmla="*/ 31288 w 678"/>
                  <a:gd name="T5" fmla="*/ 96 h 279"/>
                  <a:gd name="T6" fmla="*/ 31136 w 678"/>
                  <a:gd name="T7" fmla="*/ 0 h 279"/>
                  <a:gd name="T8" fmla="*/ 23825 w 678"/>
                  <a:gd name="T9" fmla="*/ 4781 h 279"/>
                  <a:gd name="T10" fmla="*/ 19710 w 678"/>
                  <a:gd name="T11" fmla="*/ 7583 h 279"/>
                  <a:gd name="T12" fmla="*/ 10522 w 678"/>
                  <a:gd name="T13" fmla="*/ 7690 h 279"/>
                  <a:gd name="T14" fmla="*/ 4829 w 678"/>
                  <a:gd name="T15" fmla="*/ 7019 h 279"/>
                  <a:gd name="T16" fmla="*/ 0 w 678"/>
                  <a:gd name="T17" fmla="*/ 4929 h 279"/>
                  <a:gd name="T18" fmla="*/ 0 w 678"/>
                  <a:gd name="T19" fmla="*/ 13846 h 279"/>
                  <a:gd name="T20" fmla="*/ 918 w 678"/>
                  <a:gd name="T21" fmla="*/ 13390 h 279"/>
                  <a:gd name="T22" fmla="*/ 6915 w 678"/>
                  <a:gd name="T23" fmla="*/ 13902 h 279"/>
                  <a:gd name="T24" fmla="*/ 14318 w 678"/>
                  <a:gd name="T25" fmla="*/ 13942 h 279"/>
                  <a:gd name="T26" fmla="*/ 19299 w 678"/>
                  <a:gd name="T27" fmla="*/ 13242 h 279"/>
                  <a:gd name="T28" fmla="*/ 21136 w 678"/>
                  <a:gd name="T29" fmla="*/ 13131 h 279"/>
                  <a:gd name="T30" fmla="*/ 23317 w 678"/>
                  <a:gd name="T31" fmla="*/ 11756 h 279"/>
                  <a:gd name="T32" fmla="*/ 30780 w 678"/>
                  <a:gd name="T33" fmla="*/ 5192 h 279"/>
                  <a:gd name="T34" fmla="*/ 34443 w 678"/>
                  <a:gd name="T35" fmla="*/ 1731 h 279"/>
                  <a:gd name="T36" fmla="*/ 34387 w 678"/>
                  <a:gd name="T37" fmla="*/ 1675 h 279"/>
                  <a:gd name="T38" fmla="*/ 33673 w 678"/>
                  <a:gd name="T39" fmla="*/ 1223 h 27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78" h="279">
                    <a:moveTo>
                      <a:pt x="663" y="24"/>
                    </a:moveTo>
                    <a:cubicBezTo>
                      <a:pt x="659" y="21"/>
                      <a:pt x="648" y="8"/>
                      <a:pt x="636" y="5"/>
                    </a:cubicBezTo>
                    <a:cubicBezTo>
                      <a:pt x="625" y="1"/>
                      <a:pt x="625" y="6"/>
                      <a:pt x="616" y="2"/>
                    </a:cubicBezTo>
                    <a:cubicBezTo>
                      <a:pt x="615" y="1"/>
                      <a:pt x="614" y="1"/>
                      <a:pt x="613" y="0"/>
                    </a:cubicBezTo>
                    <a:cubicBezTo>
                      <a:pt x="578" y="19"/>
                      <a:pt x="498" y="74"/>
                      <a:pt x="469" y="94"/>
                    </a:cubicBezTo>
                    <a:cubicBezTo>
                      <a:pt x="439" y="114"/>
                      <a:pt x="401" y="151"/>
                      <a:pt x="388" y="149"/>
                    </a:cubicBezTo>
                    <a:cubicBezTo>
                      <a:pt x="375" y="147"/>
                      <a:pt x="266" y="152"/>
                      <a:pt x="207" y="151"/>
                    </a:cubicBezTo>
                    <a:cubicBezTo>
                      <a:pt x="164" y="148"/>
                      <a:pt x="122" y="145"/>
                      <a:pt x="95" y="138"/>
                    </a:cubicBezTo>
                    <a:cubicBezTo>
                      <a:pt x="68" y="131"/>
                      <a:pt x="33" y="112"/>
                      <a:pt x="0" y="97"/>
                    </a:cubicBezTo>
                    <a:cubicBezTo>
                      <a:pt x="0" y="272"/>
                      <a:pt x="0" y="272"/>
                      <a:pt x="0" y="272"/>
                    </a:cubicBezTo>
                    <a:cubicBezTo>
                      <a:pt x="2" y="268"/>
                      <a:pt x="11" y="263"/>
                      <a:pt x="18" y="263"/>
                    </a:cubicBezTo>
                    <a:cubicBezTo>
                      <a:pt x="40" y="262"/>
                      <a:pt x="92" y="275"/>
                      <a:pt x="136" y="273"/>
                    </a:cubicBezTo>
                    <a:cubicBezTo>
                      <a:pt x="160" y="273"/>
                      <a:pt x="223" y="279"/>
                      <a:pt x="282" y="274"/>
                    </a:cubicBezTo>
                    <a:cubicBezTo>
                      <a:pt x="330" y="271"/>
                      <a:pt x="375" y="260"/>
                      <a:pt x="380" y="260"/>
                    </a:cubicBezTo>
                    <a:cubicBezTo>
                      <a:pt x="392" y="259"/>
                      <a:pt x="403" y="260"/>
                      <a:pt x="416" y="258"/>
                    </a:cubicBezTo>
                    <a:cubicBezTo>
                      <a:pt x="428" y="257"/>
                      <a:pt x="445" y="242"/>
                      <a:pt x="459" y="231"/>
                    </a:cubicBezTo>
                    <a:cubicBezTo>
                      <a:pt x="473" y="221"/>
                      <a:pt x="585" y="122"/>
                      <a:pt x="606" y="102"/>
                    </a:cubicBezTo>
                    <a:cubicBezTo>
                      <a:pt x="628" y="81"/>
                      <a:pt x="665" y="45"/>
                      <a:pt x="678" y="34"/>
                    </a:cubicBezTo>
                    <a:cubicBezTo>
                      <a:pt x="677" y="33"/>
                      <a:pt x="677" y="33"/>
                      <a:pt x="677" y="33"/>
                    </a:cubicBezTo>
                    <a:cubicBezTo>
                      <a:pt x="670" y="32"/>
                      <a:pt x="667" y="27"/>
                      <a:pt x="663" y="24"/>
                    </a:cubicBezTo>
                    <a:close/>
                  </a:path>
                </a:pathLst>
              </a:custGeom>
              <a:solidFill>
                <a:srgbClr val="FEE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202">
                <a:extLst>
                  <a:ext uri="{FF2B5EF4-FFF2-40B4-BE49-F238E27FC236}">
                    <a16:creationId xmlns:a16="http://schemas.microsoft.com/office/drawing/2014/main" id="{BE8F5DB5-E461-482A-B036-B5B77BD69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090"/>
                <a:ext cx="737" cy="415"/>
              </a:xfrm>
              <a:custGeom>
                <a:avLst/>
                <a:gdLst>
                  <a:gd name="T0" fmla="*/ 9959 w 199"/>
                  <a:gd name="T1" fmla="*/ 1827 h 112"/>
                  <a:gd name="T2" fmla="*/ 9396 w 199"/>
                  <a:gd name="T3" fmla="*/ 1827 h 112"/>
                  <a:gd name="T4" fmla="*/ 9040 w 199"/>
                  <a:gd name="T5" fmla="*/ 1375 h 112"/>
                  <a:gd name="T6" fmla="*/ 8229 w 199"/>
                  <a:gd name="T7" fmla="*/ 2334 h 112"/>
                  <a:gd name="T8" fmla="*/ 8133 w 199"/>
                  <a:gd name="T9" fmla="*/ 1730 h 112"/>
                  <a:gd name="T10" fmla="*/ 7463 w 199"/>
                  <a:gd name="T11" fmla="*/ 1990 h 112"/>
                  <a:gd name="T12" fmla="*/ 7159 w 199"/>
                  <a:gd name="T13" fmla="*/ 2690 h 112"/>
                  <a:gd name="T14" fmla="*/ 6407 w 199"/>
                  <a:gd name="T15" fmla="*/ 2690 h 112"/>
                  <a:gd name="T16" fmla="*/ 4881 w 199"/>
                  <a:gd name="T17" fmla="*/ 2238 h 112"/>
                  <a:gd name="T18" fmla="*/ 4266 w 199"/>
                  <a:gd name="T19" fmla="*/ 1882 h 112"/>
                  <a:gd name="T20" fmla="*/ 4211 w 199"/>
                  <a:gd name="T21" fmla="*/ 1882 h 112"/>
                  <a:gd name="T22" fmla="*/ 4566 w 199"/>
                  <a:gd name="T23" fmla="*/ 1827 h 112"/>
                  <a:gd name="T24" fmla="*/ 5433 w 199"/>
                  <a:gd name="T25" fmla="*/ 1786 h 112"/>
                  <a:gd name="T26" fmla="*/ 5900 w 199"/>
                  <a:gd name="T27" fmla="*/ 1730 h 112"/>
                  <a:gd name="T28" fmla="*/ 6555 w 199"/>
                  <a:gd name="T29" fmla="*/ 1675 h 112"/>
                  <a:gd name="T30" fmla="*/ 7214 w 199"/>
                  <a:gd name="T31" fmla="*/ 1634 h 112"/>
                  <a:gd name="T32" fmla="*/ 7929 w 199"/>
                  <a:gd name="T33" fmla="*/ 919 h 112"/>
                  <a:gd name="T34" fmla="*/ 6955 w 199"/>
                  <a:gd name="T35" fmla="*/ 259 h 112"/>
                  <a:gd name="T36" fmla="*/ 5733 w 199"/>
                  <a:gd name="T37" fmla="*/ 356 h 112"/>
                  <a:gd name="T38" fmla="*/ 3704 w 199"/>
                  <a:gd name="T39" fmla="*/ 259 h 112"/>
                  <a:gd name="T40" fmla="*/ 1781 w 199"/>
                  <a:gd name="T41" fmla="*/ 96 h 112"/>
                  <a:gd name="T42" fmla="*/ 0 w 199"/>
                  <a:gd name="T43" fmla="*/ 715 h 112"/>
                  <a:gd name="T44" fmla="*/ 0 w 199"/>
                  <a:gd name="T45" fmla="*/ 715 h 112"/>
                  <a:gd name="T46" fmla="*/ 96 w 199"/>
                  <a:gd name="T47" fmla="*/ 811 h 112"/>
                  <a:gd name="T48" fmla="*/ 452 w 199"/>
                  <a:gd name="T49" fmla="*/ 1827 h 112"/>
                  <a:gd name="T50" fmla="*/ 507 w 199"/>
                  <a:gd name="T51" fmla="*/ 1882 h 112"/>
                  <a:gd name="T52" fmla="*/ 1522 w 199"/>
                  <a:gd name="T53" fmla="*/ 3005 h 112"/>
                  <a:gd name="T54" fmla="*/ 1578 w 199"/>
                  <a:gd name="T55" fmla="*/ 3761 h 112"/>
                  <a:gd name="T56" fmla="*/ 1222 w 199"/>
                  <a:gd name="T57" fmla="*/ 4228 h 112"/>
                  <a:gd name="T58" fmla="*/ 1222 w 199"/>
                  <a:gd name="T59" fmla="*/ 4228 h 112"/>
                  <a:gd name="T60" fmla="*/ 1318 w 199"/>
                  <a:gd name="T61" fmla="*/ 4172 h 112"/>
                  <a:gd name="T62" fmla="*/ 1426 w 199"/>
                  <a:gd name="T63" fmla="*/ 4380 h 112"/>
                  <a:gd name="T64" fmla="*/ 4266 w 199"/>
                  <a:gd name="T65" fmla="*/ 5699 h 112"/>
                  <a:gd name="T66" fmla="*/ 5540 w 199"/>
                  <a:gd name="T67" fmla="*/ 5603 h 112"/>
                  <a:gd name="T68" fmla="*/ 5992 w 199"/>
                  <a:gd name="T69" fmla="*/ 5339 h 112"/>
                  <a:gd name="T70" fmla="*/ 7007 w 199"/>
                  <a:gd name="T71" fmla="*/ 4984 h 112"/>
                  <a:gd name="T72" fmla="*/ 7311 w 199"/>
                  <a:gd name="T73" fmla="*/ 4832 h 112"/>
                  <a:gd name="T74" fmla="*/ 7874 w 199"/>
                  <a:gd name="T75" fmla="*/ 4628 h 112"/>
                  <a:gd name="T76" fmla="*/ 8437 w 199"/>
                  <a:gd name="T77" fmla="*/ 3913 h 112"/>
                  <a:gd name="T78" fmla="*/ 9148 w 199"/>
                  <a:gd name="T79" fmla="*/ 3253 h 112"/>
                  <a:gd name="T80" fmla="*/ 9696 w 199"/>
                  <a:gd name="T81" fmla="*/ 2594 h 112"/>
                  <a:gd name="T82" fmla="*/ 9959 w 199"/>
                  <a:gd name="T83" fmla="*/ 1827 h 1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9" h="112">
                    <a:moveTo>
                      <a:pt x="196" y="36"/>
                    </a:moveTo>
                    <a:cubicBezTo>
                      <a:pt x="194" y="34"/>
                      <a:pt x="191" y="33"/>
                      <a:pt x="185" y="36"/>
                    </a:cubicBezTo>
                    <a:cubicBezTo>
                      <a:pt x="185" y="34"/>
                      <a:pt x="185" y="26"/>
                      <a:pt x="178" y="27"/>
                    </a:cubicBezTo>
                    <a:cubicBezTo>
                      <a:pt x="171" y="28"/>
                      <a:pt x="166" y="31"/>
                      <a:pt x="162" y="46"/>
                    </a:cubicBezTo>
                    <a:cubicBezTo>
                      <a:pt x="162" y="41"/>
                      <a:pt x="162" y="36"/>
                      <a:pt x="160" y="34"/>
                    </a:cubicBezTo>
                    <a:cubicBezTo>
                      <a:pt x="158" y="31"/>
                      <a:pt x="149" y="34"/>
                      <a:pt x="147" y="39"/>
                    </a:cubicBezTo>
                    <a:cubicBezTo>
                      <a:pt x="144" y="43"/>
                      <a:pt x="141" y="53"/>
                      <a:pt x="141" y="53"/>
                    </a:cubicBezTo>
                    <a:cubicBezTo>
                      <a:pt x="137" y="53"/>
                      <a:pt x="126" y="53"/>
                      <a:pt x="126" y="53"/>
                    </a:cubicBezTo>
                    <a:cubicBezTo>
                      <a:pt x="119" y="49"/>
                      <a:pt x="100" y="45"/>
                      <a:pt x="96" y="44"/>
                    </a:cubicBezTo>
                    <a:cubicBezTo>
                      <a:pt x="93" y="43"/>
                      <a:pt x="88" y="40"/>
                      <a:pt x="84" y="37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6" y="37"/>
                      <a:pt x="88" y="36"/>
                      <a:pt x="90" y="36"/>
                    </a:cubicBezTo>
                    <a:cubicBezTo>
                      <a:pt x="93" y="35"/>
                      <a:pt x="103" y="36"/>
                      <a:pt x="107" y="35"/>
                    </a:cubicBezTo>
                    <a:cubicBezTo>
                      <a:pt x="111" y="35"/>
                      <a:pt x="112" y="34"/>
                      <a:pt x="116" y="34"/>
                    </a:cubicBezTo>
                    <a:cubicBezTo>
                      <a:pt x="120" y="35"/>
                      <a:pt x="126" y="34"/>
                      <a:pt x="129" y="33"/>
                    </a:cubicBezTo>
                    <a:cubicBezTo>
                      <a:pt x="132" y="32"/>
                      <a:pt x="140" y="32"/>
                      <a:pt x="142" y="32"/>
                    </a:cubicBezTo>
                    <a:cubicBezTo>
                      <a:pt x="145" y="31"/>
                      <a:pt x="158" y="29"/>
                      <a:pt x="156" y="18"/>
                    </a:cubicBezTo>
                    <a:cubicBezTo>
                      <a:pt x="154" y="7"/>
                      <a:pt x="144" y="5"/>
                      <a:pt x="137" y="5"/>
                    </a:cubicBezTo>
                    <a:cubicBezTo>
                      <a:pt x="130" y="5"/>
                      <a:pt x="116" y="6"/>
                      <a:pt x="113" y="7"/>
                    </a:cubicBezTo>
                    <a:cubicBezTo>
                      <a:pt x="109" y="7"/>
                      <a:pt x="84" y="6"/>
                      <a:pt x="73" y="5"/>
                    </a:cubicBezTo>
                    <a:cubicBezTo>
                      <a:pt x="58" y="2"/>
                      <a:pt x="53" y="0"/>
                      <a:pt x="35" y="2"/>
                    </a:cubicBezTo>
                    <a:cubicBezTo>
                      <a:pt x="17" y="4"/>
                      <a:pt x="13" y="10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2" y="15"/>
                      <a:pt x="2" y="16"/>
                    </a:cubicBezTo>
                    <a:cubicBezTo>
                      <a:pt x="5" y="18"/>
                      <a:pt x="8" y="26"/>
                      <a:pt x="9" y="36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7" y="41"/>
                      <a:pt x="29" y="54"/>
                      <a:pt x="30" y="59"/>
                    </a:cubicBezTo>
                    <a:cubicBezTo>
                      <a:pt x="32" y="65"/>
                      <a:pt x="31" y="70"/>
                      <a:pt x="31" y="74"/>
                    </a:cubicBezTo>
                    <a:cubicBezTo>
                      <a:pt x="31" y="75"/>
                      <a:pt x="28" y="79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7" y="83"/>
                      <a:pt x="27" y="85"/>
                      <a:pt x="28" y="86"/>
                    </a:cubicBezTo>
                    <a:cubicBezTo>
                      <a:pt x="46" y="90"/>
                      <a:pt x="75" y="112"/>
                      <a:pt x="84" y="112"/>
                    </a:cubicBezTo>
                    <a:cubicBezTo>
                      <a:pt x="94" y="112"/>
                      <a:pt x="105" y="110"/>
                      <a:pt x="109" y="110"/>
                    </a:cubicBezTo>
                    <a:cubicBezTo>
                      <a:pt x="114" y="110"/>
                      <a:pt x="118" y="105"/>
                      <a:pt x="118" y="105"/>
                    </a:cubicBezTo>
                    <a:cubicBezTo>
                      <a:pt x="118" y="105"/>
                      <a:pt x="135" y="99"/>
                      <a:pt x="138" y="98"/>
                    </a:cubicBezTo>
                    <a:cubicBezTo>
                      <a:pt x="142" y="97"/>
                      <a:pt x="144" y="95"/>
                      <a:pt x="144" y="95"/>
                    </a:cubicBezTo>
                    <a:cubicBezTo>
                      <a:pt x="144" y="95"/>
                      <a:pt x="150" y="94"/>
                      <a:pt x="155" y="91"/>
                    </a:cubicBezTo>
                    <a:cubicBezTo>
                      <a:pt x="161" y="88"/>
                      <a:pt x="166" y="77"/>
                      <a:pt x="166" y="77"/>
                    </a:cubicBezTo>
                    <a:cubicBezTo>
                      <a:pt x="166" y="77"/>
                      <a:pt x="177" y="66"/>
                      <a:pt x="180" y="64"/>
                    </a:cubicBezTo>
                    <a:cubicBezTo>
                      <a:pt x="185" y="61"/>
                      <a:pt x="188" y="54"/>
                      <a:pt x="191" y="51"/>
                    </a:cubicBezTo>
                    <a:cubicBezTo>
                      <a:pt x="195" y="48"/>
                      <a:pt x="199" y="38"/>
                      <a:pt x="196" y="36"/>
                    </a:cubicBezTo>
                    <a:close/>
                  </a:path>
                </a:pathLst>
              </a:custGeom>
              <a:solidFill>
                <a:srgbClr val="FEE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Freeform 203">
                <a:extLst>
                  <a:ext uri="{FF2B5EF4-FFF2-40B4-BE49-F238E27FC236}">
                    <a16:creationId xmlns:a16="http://schemas.microsoft.com/office/drawing/2014/main" id="{AA7903EF-6C6A-4F33-BCC3-597CF6CA4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364"/>
                <a:ext cx="185" cy="30"/>
              </a:xfrm>
              <a:custGeom>
                <a:avLst/>
                <a:gdLst>
                  <a:gd name="T0" fmla="*/ 0 w 50"/>
                  <a:gd name="T1" fmla="*/ 323 h 8"/>
                  <a:gd name="T2" fmla="*/ 1465 w 50"/>
                  <a:gd name="T3" fmla="*/ 368 h 8"/>
                  <a:gd name="T4" fmla="*/ 2124 w 50"/>
                  <a:gd name="T5" fmla="*/ 368 h 8"/>
                  <a:gd name="T6" fmla="*/ 2479 w 50"/>
                  <a:gd name="T7" fmla="*/ 323 h 8"/>
                  <a:gd name="T8" fmla="*/ 2438 w 50"/>
                  <a:gd name="T9" fmla="*/ 0 h 8"/>
                  <a:gd name="T10" fmla="*/ 1617 w 50"/>
                  <a:gd name="T11" fmla="*/ 154 h 8"/>
                  <a:gd name="T12" fmla="*/ 1069 w 50"/>
                  <a:gd name="T13" fmla="*/ 210 h 8"/>
                  <a:gd name="T14" fmla="*/ 451 w 50"/>
                  <a:gd name="T15" fmla="*/ 21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8">
                    <a:moveTo>
                      <a:pt x="0" y="6"/>
                    </a:moveTo>
                    <a:cubicBezTo>
                      <a:pt x="9" y="3"/>
                      <a:pt x="20" y="7"/>
                      <a:pt x="29" y="7"/>
                    </a:cubicBezTo>
                    <a:cubicBezTo>
                      <a:pt x="33" y="7"/>
                      <a:pt x="38" y="7"/>
                      <a:pt x="42" y="7"/>
                    </a:cubicBezTo>
                    <a:cubicBezTo>
                      <a:pt x="44" y="7"/>
                      <a:pt x="47" y="8"/>
                      <a:pt x="49" y="6"/>
                    </a:cubicBezTo>
                    <a:cubicBezTo>
                      <a:pt x="50" y="5"/>
                      <a:pt x="48" y="2"/>
                      <a:pt x="48" y="0"/>
                    </a:cubicBezTo>
                    <a:cubicBezTo>
                      <a:pt x="46" y="6"/>
                      <a:pt x="37" y="3"/>
                      <a:pt x="32" y="3"/>
                    </a:cubicBezTo>
                    <a:cubicBezTo>
                      <a:pt x="28" y="3"/>
                      <a:pt x="25" y="4"/>
                      <a:pt x="21" y="4"/>
                    </a:cubicBezTo>
                    <a:cubicBezTo>
                      <a:pt x="17" y="5"/>
                      <a:pt x="13" y="3"/>
                      <a:pt x="9" y="4"/>
                    </a:cubicBezTo>
                  </a:path>
                </a:pathLst>
              </a:custGeom>
              <a:solidFill>
                <a:srgbClr val="F5E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Freeform 204">
                <a:extLst>
                  <a:ext uri="{FF2B5EF4-FFF2-40B4-BE49-F238E27FC236}">
                    <a16:creationId xmlns:a16="http://schemas.microsoft.com/office/drawing/2014/main" id="{D843EA07-8DE8-4EAF-B966-78736D3D5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360"/>
                <a:ext cx="29" cy="30"/>
              </a:xfrm>
              <a:custGeom>
                <a:avLst/>
                <a:gdLst>
                  <a:gd name="T0" fmla="*/ 91 w 8"/>
                  <a:gd name="T1" fmla="*/ 0 h 8"/>
                  <a:gd name="T2" fmla="*/ 381 w 8"/>
                  <a:gd name="T3" fmla="*/ 32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0" y="5"/>
                      <a:pt x="3" y="8"/>
                      <a:pt x="8" y="6"/>
                    </a:cubicBezTo>
                  </a:path>
                </a:pathLst>
              </a:custGeom>
              <a:solidFill>
                <a:srgbClr val="F5E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940" name="Freeform 205">
              <a:extLst>
                <a:ext uri="{FF2B5EF4-FFF2-40B4-BE49-F238E27FC236}">
                  <a16:creationId xmlns:a16="http://schemas.microsoft.com/office/drawing/2014/main" id="{8F5B56F8-59C4-490C-8587-419FC3E6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253"/>
              <a:ext cx="92" cy="115"/>
            </a:xfrm>
            <a:custGeom>
              <a:avLst/>
              <a:gdLst>
                <a:gd name="T0" fmla="*/ 55 w 25"/>
                <a:gd name="T1" fmla="*/ 1528 h 31"/>
                <a:gd name="T2" fmla="*/ 1248 w 25"/>
                <a:gd name="T3" fmla="*/ 0 h 31"/>
                <a:gd name="T4" fmla="*/ 596 w 25"/>
                <a:gd name="T5" fmla="*/ 716 h 31"/>
                <a:gd name="T6" fmla="*/ 353 w 25"/>
                <a:gd name="T7" fmla="*/ 1072 h 31"/>
                <a:gd name="T8" fmla="*/ 0 w 25"/>
                <a:gd name="T9" fmla="*/ 158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1" y="30"/>
                  </a:moveTo>
                  <a:cubicBezTo>
                    <a:pt x="11" y="23"/>
                    <a:pt x="25" y="12"/>
                    <a:pt x="25" y="0"/>
                  </a:cubicBezTo>
                  <a:cubicBezTo>
                    <a:pt x="22" y="7"/>
                    <a:pt x="18" y="10"/>
                    <a:pt x="12" y="14"/>
                  </a:cubicBezTo>
                  <a:cubicBezTo>
                    <a:pt x="9" y="17"/>
                    <a:pt x="9" y="18"/>
                    <a:pt x="7" y="21"/>
                  </a:cubicBezTo>
                  <a:cubicBezTo>
                    <a:pt x="6" y="25"/>
                    <a:pt x="2" y="27"/>
                    <a:pt x="0" y="31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1" name="Freeform 206">
              <a:extLst>
                <a:ext uri="{FF2B5EF4-FFF2-40B4-BE49-F238E27FC236}">
                  <a16:creationId xmlns:a16="http://schemas.microsoft.com/office/drawing/2014/main" id="{08383F22-FC06-4211-88AD-11F7FA258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94"/>
              <a:ext cx="56" cy="66"/>
            </a:xfrm>
            <a:custGeom>
              <a:avLst/>
              <a:gdLst>
                <a:gd name="T0" fmla="*/ 209 w 15"/>
                <a:gd name="T1" fmla="*/ 95 h 18"/>
                <a:gd name="T2" fmla="*/ 571 w 15"/>
                <a:gd name="T3" fmla="*/ 444 h 18"/>
                <a:gd name="T4" fmla="*/ 0 w 15"/>
                <a:gd name="T5" fmla="*/ 887 h 18"/>
                <a:gd name="T6" fmla="*/ 265 w 15"/>
                <a:gd name="T7" fmla="*/ 9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4" y="2"/>
                  </a:moveTo>
                  <a:cubicBezTo>
                    <a:pt x="9" y="0"/>
                    <a:pt x="15" y="3"/>
                    <a:pt x="11" y="9"/>
                  </a:cubicBezTo>
                  <a:cubicBezTo>
                    <a:pt x="8" y="12"/>
                    <a:pt x="3" y="14"/>
                    <a:pt x="0" y="18"/>
                  </a:cubicBezTo>
                  <a:cubicBezTo>
                    <a:pt x="0" y="14"/>
                    <a:pt x="14" y="5"/>
                    <a:pt x="5" y="2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2" name="Freeform 207">
              <a:extLst>
                <a:ext uri="{FF2B5EF4-FFF2-40B4-BE49-F238E27FC236}">
                  <a16:creationId xmlns:a16="http://schemas.microsoft.com/office/drawing/2014/main" id="{992BBF66-D2CE-4A96-A6E0-24667546E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216"/>
              <a:ext cx="40" cy="85"/>
            </a:xfrm>
            <a:custGeom>
              <a:avLst/>
              <a:gdLst>
                <a:gd name="T0" fmla="*/ 91 w 11"/>
                <a:gd name="T1" fmla="*/ 152 h 23"/>
                <a:gd name="T2" fmla="*/ 476 w 11"/>
                <a:gd name="T3" fmla="*/ 152 h 23"/>
                <a:gd name="T4" fmla="*/ 476 w 11"/>
                <a:gd name="T5" fmla="*/ 562 h 23"/>
                <a:gd name="T6" fmla="*/ 331 w 11"/>
                <a:gd name="T7" fmla="*/ 1009 h 23"/>
                <a:gd name="T8" fmla="*/ 0 w 11"/>
                <a:gd name="T9" fmla="*/ 1009 h 23"/>
                <a:gd name="T10" fmla="*/ 145 w 11"/>
                <a:gd name="T11" fmla="*/ 15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3">
                  <a:moveTo>
                    <a:pt x="2" y="3"/>
                  </a:moveTo>
                  <a:cubicBezTo>
                    <a:pt x="5" y="2"/>
                    <a:pt x="8" y="0"/>
                    <a:pt x="10" y="3"/>
                  </a:cubicBezTo>
                  <a:cubicBezTo>
                    <a:pt x="11" y="4"/>
                    <a:pt x="10" y="10"/>
                    <a:pt x="10" y="11"/>
                  </a:cubicBezTo>
                  <a:cubicBezTo>
                    <a:pt x="10" y="13"/>
                    <a:pt x="9" y="19"/>
                    <a:pt x="7" y="20"/>
                  </a:cubicBezTo>
                  <a:cubicBezTo>
                    <a:pt x="5" y="23"/>
                    <a:pt x="3" y="20"/>
                    <a:pt x="0" y="20"/>
                  </a:cubicBezTo>
                  <a:cubicBezTo>
                    <a:pt x="6" y="19"/>
                    <a:pt x="11" y="4"/>
                    <a:pt x="3" y="3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208">
              <a:extLst>
                <a:ext uri="{FF2B5EF4-FFF2-40B4-BE49-F238E27FC236}">
                  <a16:creationId xmlns:a16="http://schemas.microsoft.com/office/drawing/2014/main" id="{AD991381-0C16-4CC1-AA27-748254612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390"/>
              <a:ext cx="188" cy="59"/>
            </a:xfrm>
            <a:custGeom>
              <a:avLst/>
              <a:gdLst>
                <a:gd name="T0" fmla="*/ 0 w 51"/>
                <a:gd name="T1" fmla="*/ 804 h 16"/>
                <a:gd name="T2" fmla="*/ 800 w 51"/>
                <a:gd name="T3" fmla="*/ 708 h 16"/>
                <a:gd name="T4" fmla="*/ 1508 w 51"/>
                <a:gd name="T5" fmla="*/ 653 h 16"/>
                <a:gd name="T6" fmla="*/ 2105 w 51"/>
                <a:gd name="T7" fmla="*/ 450 h 16"/>
                <a:gd name="T8" fmla="*/ 2499 w 51"/>
                <a:gd name="T9" fmla="*/ 0 h 16"/>
                <a:gd name="T10" fmla="*/ 2105 w 51"/>
                <a:gd name="T11" fmla="*/ 151 h 16"/>
                <a:gd name="T12" fmla="*/ 1659 w 51"/>
                <a:gd name="T13" fmla="*/ 151 h 16"/>
                <a:gd name="T14" fmla="*/ 1548 w 51"/>
                <a:gd name="T15" fmla="*/ 354 h 16"/>
                <a:gd name="T16" fmla="*/ 1360 w 51"/>
                <a:gd name="T17" fmla="*/ 502 h 16"/>
                <a:gd name="T18" fmla="*/ 557 w 51"/>
                <a:gd name="T19" fmla="*/ 70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16">
                  <a:moveTo>
                    <a:pt x="0" y="16"/>
                  </a:moveTo>
                  <a:cubicBezTo>
                    <a:pt x="5" y="16"/>
                    <a:pt x="10" y="15"/>
                    <a:pt x="16" y="14"/>
                  </a:cubicBezTo>
                  <a:cubicBezTo>
                    <a:pt x="21" y="14"/>
                    <a:pt x="25" y="14"/>
                    <a:pt x="30" y="13"/>
                  </a:cubicBezTo>
                  <a:cubicBezTo>
                    <a:pt x="35" y="12"/>
                    <a:pt x="39" y="12"/>
                    <a:pt x="42" y="9"/>
                  </a:cubicBezTo>
                  <a:cubicBezTo>
                    <a:pt x="45" y="8"/>
                    <a:pt x="51" y="3"/>
                    <a:pt x="50" y="0"/>
                  </a:cubicBezTo>
                  <a:cubicBezTo>
                    <a:pt x="47" y="1"/>
                    <a:pt x="46" y="3"/>
                    <a:pt x="42" y="3"/>
                  </a:cubicBezTo>
                  <a:cubicBezTo>
                    <a:pt x="40" y="4"/>
                    <a:pt x="35" y="2"/>
                    <a:pt x="33" y="3"/>
                  </a:cubicBezTo>
                  <a:cubicBezTo>
                    <a:pt x="32" y="4"/>
                    <a:pt x="32" y="5"/>
                    <a:pt x="31" y="7"/>
                  </a:cubicBezTo>
                  <a:cubicBezTo>
                    <a:pt x="30" y="8"/>
                    <a:pt x="28" y="9"/>
                    <a:pt x="27" y="10"/>
                  </a:cubicBezTo>
                  <a:cubicBezTo>
                    <a:pt x="23" y="12"/>
                    <a:pt x="16" y="15"/>
                    <a:pt x="11" y="14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209">
              <a:extLst>
                <a:ext uri="{FF2B5EF4-FFF2-40B4-BE49-F238E27FC236}">
                  <a16:creationId xmlns:a16="http://schemas.microsoft.com/office/drawing/2014/main" id="{0D2E7B1C-1266-4D75-9DF0-38C13F8D4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453"/>
              <a:ext cx="81" cy="26"/>
            </a:xfrm>
            <a:custGeom>
              <a:avLst/>
              <a:gdLst>
                <a:gd name="T0" fmla="*/ 0 w 22"/>
                <a:gd name="T1" fmla="*/ 305 h 7"/>
                <a:gd name="T2" fmla="*/ 1097 w 22"/>
                <a:gd name="T3" fmla="*/ 0 h 7"/>
                <a:gd name="T4" fmla="*/ 652 w 22"/>
                <a:gd name="T5" fmla="*/ 97 h 7"/>
                <a:gd name="T6" fmla="*/ 394 w 22"/>
                <a:gd name="T7" fmla="*/ 152 h 7"/>
                <a:gd name="T8" fmla="*/ 243 w 22"/>
                <a:gd name="T9" fmla="*/ 26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">
                  <a:moveTo>
                    <a:pt x="0" y="6"/>
                  </a:moveTo>
                  <a:cubicBezTo>
                    <a:pt x="6" y="7"/>
                    <a:pt x="18" y="5"/>
                    <a:pt x="22" y="0"/>
                  </a:cubicBezTo>
                  <a:cubicBezTo>
                    <a:pt x="19" y="0"/>
                    <a:pt x="16" y="2"/>
                    <a:pt x="13" y="2"/>
                  </a:cubicBezTo>
                  <a:cubicBezTo>
                    <a:pt x="11" y="3"/>
                    <a:pt x="9" y="2"/>
                    <a:pt x="8" y="3"/>
                  </a:cubicBezTo>
                  <a:cubicBezTo>
                    <a:pt x="7" y="3"/>
                    <a:pt x="7" y="4"/>
                    <a:pt x="5" y="5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210">
              <a:extLst>
                <a:ext uri="{FF2B5EF4-FFF2-40B4-BE49-F238E27FC236}">
                  <a16:creationId xmlns:a16="http://schemas.microsoft.com/office/drawing/2014/main" id="{850C9792-34D9-4C29-B7F7-8010FEEEC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453"/>
              <a:ext cx="85" cy="22"/>
            </a:xfrm>
            <a:custGeom>
              <a:avLst/>
              <a:gdLst>
                <a:gd name="T0" fmla="*/ 0 w 23"/>
                <a:gd name="T1" fmla="*/ 95 h 6"/>
                <a:gd name="T2" fmla="*/ 1160 w 23"/>
                <a:gd name="T3" fmla="*/ 0 h 6"/>
                <a:gd name="T4" fmla="*/ 654 w 23"/>
                <a:gd name="T5" fmla="*/ 95 h 6"/>
                <a:gd name="T6" fmla="*/ 355 w 23"/>
                <a:gd name="T7" fmla="*/ 95 h 6"/>
                <a:gd name="T8" fmla="*/ 55 w 23"/>
                <a:gd name="T9" fmla="*/ 9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">
                  <a:moveTo>
                    <a:pt x="0" y="2"/>
                  </a:moveTo>
                  <a:cubicBezTo>
                    <a:pt x="8" y="6"/>
                    <a:pt x="16" y="5"/>
                    <a:pt x="23" y="0"/>
                  </a:cubicBezTo>
                  <a:cubicBezTo>
                    <a:pt x="20" y="1"/>
                    <a:pt x="17" y="2"/>
                    <a:pt x="13" y="2"/>
                  </a:cubicBezTo>
                  <a:cubicBezTo>
                    <a:pt x="11" y="2"/>
                    <a:pt x="9" y="3"/>
                    <a:pt x="7" y="2"/>
                  </a:cubicBezTo>
                  <a:cubicBezTo>
                    <a:pt x="5" y="2"/>
                    <a:pt x="3" y="1"/>
                    <a:pt x="1" y="2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211">
              <a:extLst>
                <a:ext uri="{FF2B5EF4-FFF2-40B4-BE49-F238E27FC236}">
                  <a16:creationId xmlns:a16="http://schemas.microsoft.com/office/drawing/2014/main" id="{A445401E-32DB-41F4-9AC1-F62D7CB52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375"/>
              <a:ext cx="86" cy="22"/>
            </a:xfrm>
            <a:custGeom>
              <a:avLst/>
              <a:gdLst>
                <a:gd name="T0" fmla="*/ 0 w 23"/>
                <a:gd name="T1" fmla="*/ 55 h 6"/>
                <a:gd name="T2" fmla="*/ 1204 w 23"/>
                <a:gd name="T3" fmla="*/ 95 h 6"/>
                <a:gd name="T4" fmla="*/ 725 w 23"/>
                <a:gd name="T5" fmla="*/ 147 h 6"/>
                <a:gd name="T6" fmla="*/ 97 w 2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6">
                  <a:moveTo>
                    <a:pt x="0" y="1"/>
                  </a:moveTo>
                  <a:cubicBezTo>
                    <a:pt x="4" y="6"/>
                    <a:pt x="17" y="4"/>
                    <a:pt x="23" y="2"/>
                  </a:cubicBezTo>
                  <a:cubicBezTo>
                    <a:pt x="20" y="2"/>
                    <a:pt x="17" y="3"/>
                    <a:pt x="14" y="3"/>
                  </a:cubicBezTo>
                  <a:cubicBezTo>
                    <a:pt x="10" y="2"/>
                    <a:pt x="6" y="1"/>
                    <a:pt x="2" y="0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212">
              <a:extLst>
                <a:ext uri="{FF2B5EF4-FFF2-40B4-BE49-F238E27FC236}">
                  <a16:creationId xmlns:a16="http://schemas.microsoft.com/office/drawing/2014/main" id="{41FBF193-5A7F-4492-B952-213783676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260"/>
              <a:ext cx="181" cy="223"/>
            </a:xfrm>
            <a:custGeom>
              <a:avLst/>
              <a:gdLst>
                <a:gd name="T0" fmla="*/ 0 w 49"/>
                <a:gd name="T1" fmla="*/ 56 h 60"/>
                <a:gd name="T2" fmla="*/ 299 w 49"/>
                <a:gd name="T3" fmla="*/ 1795 h 60"/>
                <a:gd name="T4" fmla="*/ 861 w 49"/>
                <a:gd name="T5" fmla="*/ 2059 h 60"/>
                <a:gd name="T6" fmla="*/ 1459 w 49"/>
                <a:gd name="T7" fmla="*/ 2364 h 60"/>
                <a:gd name="T8" fmla="*/ 1965 w 49"/>
                <a:gd name="T9" fmla="*/ 2721 h 60"/>
                <a:gd name="T10" fmla="*/ 2471 w 49"/>
                <a:gd name="T11" fmla="*/ 3081 h 60"/>
                <a:gd name="T12" fmla="*/ 2416 w 49"/>
                <a:gd name="T13" fmla="*/ 2721 h 60"/>
                <a:gd name="T14" fmla="*/ 1965 w 49"/>
                <a:gd name="T15" fmla="*/ 2156 h 60"/>
                <a:gd name="T16" fmla="*/ 1256 w 49"/>
                <a:gd name="T17" fmla="*/ 1490 h 60"/>
                <a:gd name="T18" fmla="*/ 654 w 49"/>
                <a:gd name="T19" fmla="*/ 621 h 60"/>
                <a:gd name="T20" fmla="*/ 55 w 49"/>
                <a:gd name="T21" fmla="*/ 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60">
                  <a:moveTo>
                    <a:pt x="0" y="1"/>
                  </a:moveTo>
                  <a:cubicBezTo>
                    <a:pt x="6" y="13"/>
                    <a:pt x="10" y="22"/>
                    <a:pt x="6" y="35"/>
                  </a:cubicBezTo>
                  <a:cubicBezTo>
                    <a:pt x="9" y="39"/>
                    <a:pt x="13" y="39"/>
                    <a:pt x="17" y="40"/>
                  </a:cubicBezTo>
                  <a:cubicBezTo>
                    <a:pt x="21" y="42"/>
                    <a:pt x="25" y="44"/>
                    <a:pt x="29" y="46"/>
                  </a:cubicBezTo>
                  <a:cubicBezTo>
                    <a:pt x="33" y="48"/>
                    <a:pt x="36" y="50"/>
                    <a:pt x="39" y="53"/>
                  </a:cubicBezTo>
                  <a:cubicBezTo>
                    <a:pt x="42" y="55"/>
                    <a:pt x="47" y="57"/>
                    <a:pt x="49" y="60"/>
                  </a:cubicBezTo>
                  <a:cubicBezTo>
                    <a:pt x="47" y="58"/>
                    <a:pt x="44" y="54"/>
                    <a:pt x="48" y="53"/>
                  </a:cubicBezTo>
                  <a:cubicBezTo>
                    <a:pt x="46" y="47"/>
                    <a:pt x="44" y="45"/>
                    <a:pt x="39" y="42"/>
                  </a:cubicBezTo>
                  <a:cubicBezTo>
                    <a:pt x="33" y="38"/>
                    <a:pt x="28" y="35"/>
                    <a:pt x="25" y="29"/>
                  </a:cubicBezTo>
                  <a:cubicBezTo>
                    <a:pt x="21" y="24"/>
                    <a:pt x="18" y="18"/>
                    <a:pt x="13" y="12"/>
                  </a:cubicBezTo>
                  <a:cubicBezTo>
                    <a:pt x="11" y="9"/>
                    <a:pt x="6" y="1"/>
                    <a:pt x="1" y="0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213">
              <a:extLst>
                <a:ext uri="{FF2B5EF4-FFF2-40B4-BE49-F238E27FC236}">
                  <a16:creationId xmlns:a16="http://schemas.microsoft.com/office/drawing/2014/main" id="{F6F10E01-1C75-4E21-9377-937E82A6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405"/>
              <a:ext cx="370" cy="437"/>
            </a:xfrm>
            <a:custGeom>
              <a:avLst/>
              <a:gdLst>
                <a:gd name="T0" fmla="*/ 3093 w 100"/>
                <a:gd name="T1" fmla="*/ 56 h 118"/>
                <a:gd name="T2" fmla="*/ 4148 w 100"/>
                <a:gd name="T3" fmla="*/ 767 h 118"/>
                <a:gd name="T4" fmla="*/ 5065 w 100"/>
                <a:gd name="T5" fmla="*/ 1318 h 118"/>
                <a:gd name="T6" fmla="*/ 1617 w 100"/>
                <a:gd name="T7" fmla="*/ 4363 h 118"/>
                <a:gd name="T8" fmla="*/ 0 w 100"/>
                <a:gd name="T9" fmla="*/ 5992 h 118"/>
                <a:gd name="T10" fmla="*/ 1425 w 100"/>
                <a:gd name="T11" fmla="*/ 4470 h 118"/>
                <a:gd name="T12" fmla="*/ 2890 w 100"/>
                <a:gd name="T13" fmla="*/ 2841 h 118"/>
                <a:gd name="T14" fmla="*/ 3545 w 100"/>
                <a:gd name="T15" fmla="*/ 1633 h 118"/>
                <a:gd name="T16" fmla="*/ 3545 w 100"/>
                <a:gd name="T17" fmla="*/ 863 h 118"/>
                <a:gd name="T18" fmla="*/ 3341 w 100"/>
                <a:gd name="T19" fmla="*/ 152 h 1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118">
                  <a:moveTo>
                    <a:pt x="61" y="1"/>
                  </a:moveTo>
                  <a:cubicBezTo>
                    <a:pt x="68" y="0"/>
                    <a:pt x="77" y="11"/>
                    <a:pt x="82" y="15"/>
                  </a:cubicBezTo>
                  <a:cubicBezTo>
                    <a:pt x="87" y="19"/>
                    <a:pt x="96" y="21"/>
                    <a:pt x="100" y="26"/>
                  </a:cubicBezTo>
                  <a:cubicBezTo>
                    <a:pt x="76" y="43"/>
                    <a:pt x="54" y="66"/>
                    <a:pt x="32" y="86"/>
                  </a:cubicBezTo>
                  <a:cubicBezTo>
                    <a:pt x="21" y="96"/>
                    <a:pt x="9" y="106"/>
                    <a:pt x="0" y="118"/>
                  </a:cubicBezTo>
                  <a:cubicBezTo>
                    <a:pt x="7" y="107"/>
                    <a:pt x="19" y="97"/>
                    <a:pt x="28" y="88"/>
                  </a:cubicBezTo>
                  <a:cubicBezTo>
                    <a:pt x="39" y="78"/>
                    <a:pt x="47" y="66"/>
                    <a:pt x="57" y="56"/>
                  </a:cubicBezTo>
                  <a:cubicBezTo>
                    <a:pt x="63" y="49"/>
                    <a:pt x="69" y="41"/>
                    <a:pt x="70" y="32"/>
                  </a:cubicBezTo>
                  <a:cubicBezTo>
                    <a:pt x="71" y="27"/>
                    <a:pt x="71" y="21"/>
                    <a:pt x="70" y="17"/>
                  </a:cubicBezTo>
                  <a:cubicBezTo>
                    <a:pt x="69" y="12"/>
                    <a:pt x="66" y="9"/>
                    <a:pt x="66" y="3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214">
              <a:extLst>
                <a:ext uri="{FF2B5EF4-FFF2-40B4-BE49-F238E27FC236}">
                  <a16:creationId xmlns:a16="http://schemas.microsoft.com/office/drawing/2014/main" id="{A3B884F1-3F99-4015-B5E3-9C50B278A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3257"/>
              <a:ext cx="166" cy="70"/>
            </a:xfrm>
            <a:custGeom>
              <a:avLst/>
              <a:gdLst>
                <a:gd name="T0" fmla="*/ 0 w 45"/>
                <a:gd name="T1" fmla="*/ 895 h 19"/>
                <a:gd name="T2" fmla="*/ 1251 w 45"/>
                <a:gd name="T3" fmla="*/ 748 h 19"/>
                <a:gd name="T4" fmla="*/ 1811 w 45"/>
                <a:gd name="T5" fmla="*/ 354 h 19"/>
                <a:gd name="T6" fmla="*/ 2258 w 45"/>
                <a:gd name="T7" fmla="*/ 0 h 19"/>
                <a:gd name="T8" fmla="*/ 1210 w 45"/>
                <a:gd name="T9" fmla="*/ 203 h 19"/>
                <a:gd name="T10" fmla="*/ 203 w 45"/>
                <a:gd name="T11" fmla="*/ 70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9">
                  <a:moveTo>
                    <a:pt x="0" y="18"/>
                  </a:moveTo>
                  <a:cubicBezTo>
                    <a:pt x="8" y="19"/>
                    <a:pt x="18" y="18"/>
                    <a:pt x="25" y="15"/>
                  </a:cubicBezTo>
                  <a:cubicBezTo>
                    <a:pt x="30" y="13"/>
                    <a:pt x="33" y="10"/>
                    <a:pt x="36" y="7"/>
                  </a:cubicBezTo>
                  <a:cubicBezTo>
                    <a:pt x="39" y="4"/>
                    <a:pt x="43" y="3"/>
                    <a:pt x="45" y="0"/>
                  </a:cubicBezTo>
                  <a:cubicBezTo>
                    <a:pt x="38" y="2"/>
                    <a:pt x="31" y="2"/>
                    <a:pt x="24" y="4"/>
                  </a:cubicBezTo>
                  <a:cubicBezTo>
                    <a:pt x="17" y="5"/>
                    <a:pt x="10" y="11"/>
                    <a:pt x="4" y="14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215">
              <a:extLst>
                <a:ext uri="{FF2B5EF4-FFF2-40B4-BE49-F238E27FC236}">
                  <a16:creationId xmlns:a16="http://schemas.microsoft.com/office/drawing/2014/main" id="{A3EA8B26-510E-40B9-B388-98213086B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512"/>
              <a:ext cx="830" cy="748"/>
            </a:xfrm>
            <a:custGeom>
              <a:avLst/>
              <a:gdLst>
                <a:gd name="T0" fmla="*/ 0 w 224"/>
                <a:gd name="T1" fmla="*/ 10257 h 202"/>
                <a:gd name="T2" fmla="*/ 10531 w 224"/>
                <a:gd name="T3" fmla="*/ 918 h 202"/>
                <a:gd name="T4" fmla="*/ 10271 w 224"/>
                <a:gd name="T5" fmla="*/ 563 h 202"/>
                <a:gd name="T6" fmla="*/ 0 w 224"/>
                <a:gd name="T7" fmla="*/ 10257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4" h="202">
                  <a:moveTo>
                    <a:pt x="0" y="202"/>
                  </a:moveTo>
                  <a:cubicBezTo>
                    <a:pt x="27" y="183"/>
                    <a:pt x="191" y="36"/>
                    <a:pt x="207" y="18"/>
                  </a:cubicBezTo>
                  <a:cubicBezTo>
                    <a:pt x="224" y="0"/>
                    <a:pt x="202" y="11"/>
                    <a:pt x="202" y="11"/>
                  </a:cubicBezTo>
                  <a:cubicBezTo>
                    <a:pt x="202" y="11"/>
                    <a:pt x="14" y="192"/>
                    <a:pt x="0" y="202"/>
                  </a:cubicBezTo>
                  <a:close/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216">
              <a:extLst>
                <a:ext uri="{FF2B5EF4-FFF2-40B4-BE49-F238E27FC236}">
                  <a16:creationId xmlns:a16="http://schemas.microsoft.com/office/drawing/2014/main" id="{C4927733-CC78-4056-840A-9D105A770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316"/>
              <a:ext cx="1174" cy="78"/>
            </a:xfrm>
            <a:custGeom>
              <a:avLst/>
              <a:gdLst>
                <a:gd name="T0" fmla="*/ 0 w 317"/>
                <a:gd name="T1" fmla="*/ 412 h 21"/>
                <a:gd name="T2" fmla="*/ 4977 w 317"/>
                <a:gd name="T3" fmla="*/ 813 h 21"/>
                <a:gd name="T4" fmla="*/ 12947 w 317"/>
                <a:gd name="T5" fmla="*/ 620 h 21"/>
                <a:gd name="T6" fmla="*/ 16103 w 317"/>
                <a:gd name="T7" fmla="*/ 97 h 21"/>
                <a:gd name="T8" fmla="*/ 10918 w 317"/>
                <a:gd name="T9" fmla="*/ 509 h 21"/>
                <a:gd name="T10" fmla="*/ 0 w 317"/>
                <a:gd name="T11" fmla="*/ 412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7" h="21">
                  <a:moveTo>
                    <a:pt x="0" y="8"/>
                  </a:moveTo>
                  <a:cubicBezTo>
                    <a:pt x="20" y="10"/>
                    <a:pt x="78" y="17"/>
                    <a:pt x="98" y="16"/>
                  </a:cubicBezTo>
                  <a:cubicBezTo>
                    <a:pt x="118" y="16"/>
                    <a:pt x="205" y="21"/>
                    <a:pt x="255" y="12"/>
                  </a:cubicBezTo>
                  <a:cubicBezTo>
                    <a:pt x="305" y="4"/>
                    <a:pt x="317" y="2"/>
                    <a:pt x="317" y="2"/>
                  </a:cubicBezTo>
                  <a:cubicBezTo>
                    <a:pt x="301" y="0"/>
                    <a:pt x="236" y="10"/>
                    <a:pt x="215" y="10"/>
                  </a:cubicBezTo>
                  <a:cubicBezTo>
                    <a:pt x="194" y="9"/>
                    <a:pt x="18" y="2"/>
                    <a:pt x="0" y="8"/>
                  </a:cubicBezTo>
                  <a:close/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217">
              <a:extLst>
                <a:ext uri="{FF2B5EF4-FFF2-40B4-BE49-F238E27FC236}">
                  <a16:creationId xmlns:a16="http://schemas.microsoft.com/office/drawing/2014/main" id="{A52371C2-748E-44EF-8B89-D8496E932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405"/>
              <a:ext cx="729" cy="504"/>
            </a:xfrm>
            <a:custGeom>
              <a:avLst/>
              <a:gdLst>
                <a:gd name="T0" fmla="*/ 0 w 197"/>
                <a:gd name="T1" fmla="*/ 6923 h 136"/>
                <a:gd name="T2" fmla="*/ 9984 w 197"/>
                <a:gd name="T3" fmla="*/ 0 h 1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7" h="136">
                  <a:moveTo>
                    <a:pt x="0" y="136"/>
                  </a:moveTo>
                  <a:cubicBezTo>
                    <a:pt x="29" y="113"/>
                    <a:pt x="166" y="13"/>
                    <a:pt x="19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218">
              <a:extLst>
                <a:ext uri="{FF2B5EF4-FFF2-40B4-BE49-F238E27FC236}">
                  <a16:creationId xmlns:a16="http://schemas.microsoft.com/office/drawing/2014/main" id="{EF83784D-A435-49D3-960D-72B69CFD9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927"/>
              <a:ext cx="967" cy="63"/>
            </a:xfrm>
            <a:custGeom>
              <a:avLst/>
              <a:gdLst>
                <a:gd name="T0" fmla="*/ 0 w 261"/>
                <a:gd name="T1" fmla="*/ 0 h 17"/>
                <a:gd name="T2" fmla="*/ 6506 w 261"/>
                <a:gd name="T3" fmla="*/ 452 h 17"/>
                <a:gd name="T4" fmla="*/ 13275 w 261"/>
                <a:gd name="T5" fmla="*/ 604 h 17"/>
                <a:gd name="T6" fmla="*/ 6302 w 261"/>
                <a:gd name="T7" fmla="*/ 812 h 17"/>
                <a:gd name="T8" fmla="*/ 0 w 26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17">
                  <a:moveTo>
                    <a:pt x="0" y="0"/>
                  </a:moveTo>
                  <a:cubicBezTo>
                    <a:pt x="31" y="4"/>
                    <a:pt x="83" y="8"/>
                    <a:pt x="128" y="9"/>
                  </a:cubicBezTo>
                  <a:cubicBezTo>
                    <a:pt x="173" y="10"/>
                    <a:pt x="237" y="7"/>
                    <a:pt x="261" y="12"/>
                  </a:cubicBezTo>
                  <a:cubicBezTo>
                    <a:pt x="242" y="8"/>
                    <a:pt x="162" y="15"/>
                    <a:pt x="124" y="16"/>
                  </a:cubicBezTo>
                  <a:cubicBezTo>
                    <a:pt x="86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219">
              <a:extLst>
                <a:ext uri="{FF2B5EF4-FFF2-40B4-BE49-F238E27FC236}">
                  <a16:creationId xmlns:a16="http://schemas.microsoft.com/office/drawing/2014/main" id="{69781BE3-E28B-4878-AD96-EE6333BE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227"/>
              <a:ext cx="152" cy="59"/>
            </a:xfrm>
            <a:custGeom>
              <a:avLst/>
              <a:gdLst>
                <a:gd name="T0" fmla="*/ 0 w 41"/>
                <a:gd name="T1" fmla="*/ 804 h 16"/>
                <a:gd name="T2" fmla="*/ 964 w 41"/>
                <a:gd name="T3" fmla="*/ 354 h 16"/>
                <a:gd name="T4" fmla="*/ 2091 w 41"/>
                <a:gd name="T5" fmla="*/ 151 h 16"/>
                <a:gd name="T6" fmla="*/ 1071 w 41"/>
                <a:gd name="T7" fmla="*/ 55 h 16"/>
                <a:gd name="T8" fmla="*/ 152 w 41"/>
                <a:gd name="T9" fmla="*/ 70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0" y="16"/>
                  </a:moveTo>
                  <a:cubicBezTo>
                    <a:pt x="7" y="14"/>
                    <a:pt x="12" y="9"/>
                    <a:pt x="19" y="7"/>
                  </a:cubicBezTo>
                  <a:cubicBezTo>
                    <a:pt x="26" y="4"/>
                    <a:pt x="34" y="6"/>
                    <a:pt x="41" y="3"/>
                  </a:cubicBezTo>
                  <a:cubicBezTo>
                    <a:pt x="34" y="3"/>
                    <a:pt x="28" y="0"/>
                    <a:pt x="21" y="1"/>
                  </a:cubicBezTo>
                  <a:cubicBezTo>
                    <a:pt x="14" y="2"/>
                    <a:pt x="8" y="8"/>
                    <a:pt x="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220">
              <a:extLst>
                <a:ext uri="{FF2B5EF4-FFF2-40B4-BE49-F238E27FC236}">
                  <a16:creationId xmlns:a16="http://schemas.microsoft.com/office/drawing/2014/main" id="{D7730675-B66A-4744-BE4B-1761DA195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3231"/>
              <a:ext cx="222" cy="81"/>
            </a:xfrm>
            <a:custGeom>
              <a:avLst/>
              <a:gdLst>
                <a:gd name="T0" fmla="*/ 3038 w 60"/>
                <a:gd name="T1" fmla="*/ 0 h 22"/>
                <a:gd name="T2" fmla="*/ 1273 w 60"/>
                <a:gd name="T3" fmla="*/ 596 h 22"/>
                <a:gd name="T4" fmla="*/ 0 w 60"/>
                <a:gd name="T5" fmla="*/ 109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2">
                  <a:moveTo>
                    <a:pt x="60" y="0"/>
                  </a:moveTo>
                  <a:cubicBezTo>
                    <a:pt x="49" y="9"/>
                    <a:pt x="36" y="5"/>
                    <a:pt x="25" y="12"/>
                  </a:cubicBezTo>
                  <a:cubicBezTo>
                    <a:pt x="14" y="18"/>
                    <a:pt x="10" y="22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221">
              <a:extLst>
                <a:ext uri="{FF2B5EF4-FFF2-40B4-BE49-F238E27FC236}">
                  <a16:creationId xmlns:a16="http://schemas.microsoft.com/office/drawing/2014/main" id="{A383C9E6-B460-40F2-87EA-8675A4C39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138"/>
              <a:ext cx="70" cy="67"/>
            </a:xfrm>
            <a:custGeom>
              <a:avLst/>
              <a:gdLst>
                <a:gd name="T0" fmla="*/ 55 w 19"/>
                <a:gd name="T1" fmla="*/ 625 h 18"/>
                <a:gd name="T2" fmla="*/ 556 w 19"/>
                <a:gd name="T3" fmla="*/ 97 h 18"/>
                <a:gd name="T4" fmla="*/ 895 w 19"/>
                <a:gd name="T5" fmla="*/ 722 h 18"/>
                <a:gd name="T6" fmla="*/ 55 w 19"/>
                <a:gd name="T7" fmla="*/ 62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8">
                  <a:moveTo>
                    <a:pt x="1" y="12"/>
                  </a:moveTo>
                  <a:cubicBezTo>
                    <a:pt x="0" y="7"/>
                    <a:pt x="5" y="0"/>
                    <a:pt x="11" y="2"/>
                  </a:cubicBezTo>
                  <a:cubicBezTo>
                    <a:pt x="18" y="4"/>
                    <a:pt x="19" y="9"/>
                    <a:pt x="18" y="14"/>
                  </a:cubicBezTo>
                  <a:cubicBezTo>
                    <a:pt x="17" y="18"/>
                    <a:pt x="3" y="18"/>
                    <a:pt x="1" y="12"/>
                  </a:cubicBezTo>
                  <a:close/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222">
              <a:extLst>
                <a:ext uri="{FF2B5EF4-FFF2-40B4-BE49-F238E27FC236}">
                  <a16:creationId xmlns:a16="http://schemas.microsoft.com/office/drawing/2014/main" id="{6FF5CF03-BB91-4DF5-9849-17AA77833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164"/>
              <a:ext cx="8" cy="26"/>
            </a:xfrm>
            <a:custGeom>
              <a:avLst/>
              <a:gdLst>
                <a:gd name="T0" fmla="*/ 0 w 2"/>
                <a:gd name="T1" fmla="*/ 0 h 7"/>
                <a:gd name="T2" fmla="*/ 128 w 2"/>
                <a:gd name="T3" fmla="*/ 36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3"/>
                    <a:pt x="2" y="7"/>
                    <a:pt x="2" y="7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223">
              <a:extLst>
                <a:ext uri="{FF2B5EF4-FFF2-40B4-BE49-F238E27FC236}">
                  <a16:creationId xmlns:a16="http://schemas.microsoft.com/office/drawing/2014/main" id="{60D2B16A-BB01-4733-A1F9-282E7561F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171"/>
              <a:ext cx="11" cy="38"/>
            </a:xfrm>
            <a:custGeom>
              <a:avLst/>
              <a:gdLst>
                <a:gd name="T0" fmla="*/ 147 w 3"/>
                <a:gd name="T1" fmla="*/ 547 h 10"/>
                <a:gd name="T2" fmla="*/ 95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224">
              <a:extLst>
                <a:ext uri="{FF2B5EF4-FFF2-40B4-BE49-F238E27FC236}">
                  <a16:creationId xmlns:a16="http://schemas.microsoft.com/office/drawing/2014/main" id="{5FDFD6A7-461D-4754-9B39-39338E1B1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260"/>
              <a:ext cx="204" cy="52"/>
            </a:xfrm>
            <a:custGeom>
              <a:avLst/>
              <a:gdLst>
                <a:gd name="T0" fmla="*/ 0 w 55"/>
                <a:gd name="T1" fmla="*/ 0 h 14"/>
                <a:gd name="T2" fmla="*/ 771 w 55"/>
                <a:gd name="T3" fmla="*/ 152 h 14"/>
                <a:gd name="T4" fmla="*/ 1432 w 55"/>
                <a:gd name="T5" fmla="*/ 412 h 14"/>
                <a:gd name="T6" fmla="*/ 2148 w 55"/>
                <a:gd name="T7" fmla="*/ 509 h 14"/>
                <a:gd name="T8" fmla="*/ 2808 w 55"/>
                <a:gd name="T9" fmla="*/ 717 h 14"/>
                <a:gd name="T10" fmla="*/ 2244 w 55"/>
                <a:gd name="T11" fmla="*/ 661 h 14"/>
                <a:gd name="T12" fmla="*/ 1884 w 55"/>
                <a:gd name="T13" fmla="*/ 565 h 14"/>
                <a:gd name="T14" fmla="*/ 1528 w 55"/>
                <a:gd name="T15" fmla="*/ 661 h 14"/>
                <a:gd name="T16" fmla="*/ 1168 w 55"/>
                <a:gd name="T17" fmla="*/ 412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">
                  <a:moveTo>
                    <a:pt x="0" y="0"/>
                  </a:moveTo>
                  <a:cubicBezTo>
                    <a:pt x="5" y="1"/>
                    <a:pt x="10" y="2"/>
                    <a:pt x="15" y="3"/>
                  </a:cubicBezTo>
                  <a:cubicBezTo>
                    <a:pt x="19" y="5"/>
                    <a:pt x="23" y="7"/>
                    <a:pt x="28" y="8"/>
                  </a:cubicBezTo>
                  <a:cubicBezTo>
                    <a:pt x="32" y="9"/>
                    <a:pt x="37" y="9"/>
                    <a:pt x="42" y="10"/>
                  </a:cubicBezTo>
                  <a:cubicBezTo>
                    <a:pt x="45" y="10"/>
                    <a:pt x="53" y="11"/>
                    <a:pt x="55" y="14"/>
                  </a:cubicBezTo>
                  <a:cubicBezTo>
                    <a:pt x="51" y="10"/>
                    <a:pt x="47" y="13"/>
                    <a:pt x="44" y="13"/>
                  </a:cubicBezTo>
                  <a:cubicBezTo>
                    <a:pt x="41" y="13"/>
                    <a:pt x="39" y="11"/>
                    <a:pt x="37" y="11"/>
                  </a:cubicBezTo>
                  <a:cubicBezTo>
                    <a:pt x="34" y="11"/>
                    <a:pt x="32" y="12"/>
                    <a:pt x="30" y="13"/>
                  </a:cubicBezTo>
                  <a:cubicBezTo>
                    <a:pt x="30" y="10"/>
                    <a:pt x="25" y="10"/>
                    <a:pt x="2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225">
              <a:extLst>
                <a:ext uri="{FF2B5EF4-FFF2-40B4-BE49-F238E27FC236}">
                  <a16:creationId xmlns:a16="http://schemas.microsoft.com/office/drawing/2014/main" id="{63CDA671-B3DF-4467-9A0C-41480EFD5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223"/>
              <a:ext cx="81" cy="52"/>
            </a:xfrm>
            <a:custGeom>
              <a:avLst/>
              <a:gdLst>
                <a:gd name="T0" fmla="*/ 0 w 22"/>
                <a:gd name="T1" fmla="*/ 717 h 14"/>
                <a:gd name="T2" fmla="*/ 501 w 22"/>
                <a:gd name="T3" fmla="*/ 305 h 14"/>
                <a:gd name="T4" fmla="*/ 1097 w 22"/>
                <a:gd name="T5" fmla="*/ 0 h 14"/>
                <a:gd name="T6" fmla="*/ 449 w 22"/>
                <a:gd name="T7" fmla="*/ 50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cubicBezTo>
                    <a:pt x="5" y="12"/>
                    <a:pt x="7" y="10"/>
                    <a:pt x="10" y="6"/>
                  </a:cubicBezTo>
                  <a:cubicBezTo>
                    <a:pt x="13" y="3"/>
                    <a:pt x="18" y="1"/>
                    <a:pt x="22" y="0"/>
                  </a:cubicBezTo>
                  <a:cubicBezTo>
                    <a:pt x="16" y="1"/>
                    <a:pt x="14" y="9"/>
                    <a:pt x="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226">
              <a:extLst>
                <a:ext uri="{FF2B5EF4-FFF2-40B4-BE49-F238E27FC236}">
                  <a16:creationId xmlns:a16="http://schemas.microsoft.com/office/drawing/2014/main" id="{41FA2145-C320-4720-B6E7-B6D444FA1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357"/>
              <a:ext cx="12" cy="29"/>
            </a:xfrm>
            <a:custGeom>
              <a:avLst/>
              <a:gdLst>
                <a:gd name="T0" fmla="*/ 192 w 3"/>
                <a:gd name="T1" fmla="*/ 381 h 8"/>
                <a:gd name="T2" fmla="*/ 192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0" y="5"/>
                    <a:pt x="2" y="3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227">
              <a:extLst>
                <a:ext uri="{FF2B5EF4-FFF2-40B4-BE49-F238E27FC236}">
                  <a16:creationId xmlns:a16="http://schemas.microsoft.com/office/drawing/2014/main" id="{4E8270DF-F1F6-4D02-ACDC-91BD6FFD6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2342"/>
              <a:ext cx="11" cy="29"/>
            </a:xfrm>
            <a:custGeom>
              <a:avLst/>
              <a:gdLst>
                <a:gd name="T0" fmla="*/ 147 w 3"/>
                <a:gd name="T1" fmla="*/ 381 h 8"/>
                <a:gd name="T2" fmla="*/ 0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3" y="8"/>
                    <a:pt x="2" y="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228">
              <a:extLst>
                <a:ext uri="{FF2B5EF4-FFF2-40B4-BE49-F238E27FC236}">
                  <a16:creationId xmlns:a16="http://schemas.microsoft.com/office/drawing/2014/main" id="{80607A45-D7C6-444D-9344-CD6A81565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234"/>
              <a:ext cx="11" cy="34"/>
            </a:xfrm>
            <a:custGeom>
              <a:avLst/>
              <a:gdLst>
                <a:gd name="T0" fmla="*/ 147 w 3"/>
                <a:gd name="T1" fmla="*/ 0 h 9"/>
                <a:gd name="T2" fmla="*/ 0 w 3"/>
                <a:gd name="T3" fmla="*/ 48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1" y="2"/>
                    <a:pt x="0" y="6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29">
              <a:extLst>
                <a:ext uri="{FF2B5EF4-FFF2-40B4-BE49-F238E27FC236}">
                  <a16:creationId xmlns:a16="http://schemas.microsoft.com/office/drawing/2014/main" id="{C7AD6EA2-F4E6-4C1E-BF36-363A73FEF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375"/>
              <a:ext cx="256" cy="26"/>
            </a:xfrm>
            <a:custGeom>
              <a:avLst/>
              <a:gdLst>
                <a:gd name="T0" fmla="*/ 0 w 69"/>
                <a:gd name="T1" fmla="*/ 305 h 7"/>
                <a:gd name="T2" fmla="*/ 772 w 69"/>
                <a:gd name="T3" fmla="*/ 264 h 7"/>
                <a:gd name="T4" fmla="*/ 1681 w 69"/>
                <a:gd name="T5" fmla="*/ 305 h 7"/>
                <a:gd name="T6" fmla="*/ 2809 w 69"/>
                <a:gd name="T7" fmla="*/ 305 h 7"/>
                <a:gd name="T8" fmla="*/ 3525 w 6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7">
                  <a:moveTo>
                    <a:pt x="0" y="6"/>
                  </a:moveTo>
                  <a:cubicBezTo>
                    <a:pt x="6" y="7"/>
                    <a:pt x="9" y="4"/>
                    <a:pt x="15" y="5"/>
                  </a:cubicBezTo>
                  <a:cubicBezTo>
                    <a:pt x="22" y="6"/>
                    <a:pt x="29" y="6"/>
                    <a:pt x="33" y="6"/>
                  </a:cubicBezTo>
                  <a:cubicBezTo>
                    <a:pt x="36" y="6"/>
                    <a:pt x="51" y="6"/>
                    <a:pt x="55" y="6"/>
                  </a:cubicBezTo>
                  <a:cubicBezTo>
                    <a:pt x="58" y="6"/>
                    <a:pt x="64" y="6"/>
                    <a:pt x="69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230">
              <a:extLst>
                <a:ext uri="{FF2B5EF4-FFF2-40B4-BE49-F238E27FC236}">
                  <a16:creationId xmlns:a16="http://schemas.microsoft.com/office/drawing/2014/main" id="{82410E0D-9C49-4669-94EA-3EAB89ABA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442"/>
              <a:ext cx="215" cy="37"/>
            </a:xfrm>
            <a:custGeom>
              <a:avLst/>
              <a:gdLst>
                <a:gd name="T0" fmla="*/ 0 w 58"/>
                <a:gd name="T1" fmla="*/ 507 h 10"/>
                <a:gd name="T2" fmla="*/ 960 w 58"/>
                <a:gd name="T3" fmla="*/ 259 h 10"/>
                <a:gd name="T4" fmla="*/ 2350 w 58"/>
                <a:gd name="T5" fmla="*/ 96 h 10"/>
                <a:gd name="T6" fmla="*/ 2954 w 5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0">
                  <a:moveTo>
                    <a:pt x="0" y="10"/>
                  </a:moveTo>
                  <a:cubicBezTo>
                    <a:pt x="7" y="10"/>
                    <a:pt x="14" y="6"/>
                    <a:pt x="19" y="5"/>
                  </a:cubicBezTo>
                  <a:cubicBezTo>
                    <a:pt x="23" y="3"/>
                    <a:pt x="43" y="2"/>
                    <a:pt x="46" y="2"/>
                  </a:cubicBezTo>
                  <a:cubicBezTo>
                    <a:pt x="48" y="1"/>
                    <a:pt x="58" y="0"/>
                    <a:pt x="58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231">
              <a:extLst>
                <a:ext uri="{FF2B5EF4-FFF2-40B4-BE49-F238E27FC236}">
                  <a16:creationId xmlns:a16="http://schemas.microsoft.com/office/drawing/2014/main" id="{0B337B5C-F0B1-4790-8C65-202302910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479"/>
              <a:ext cx="71" cy="11"/>
            </a:xfrm>
            <a:custGeom>
              <a:avLst/>
              <a:gdLst>
                <a:gd name="T0" fmla="*/ 0 w 19"/>
                <a:gd name="T1" fmla="*/ 147 h 3"/>
                <a:gd name="T2" fmla="*/ 990 w 1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3"/>
                  </a:moveTo>
                  <a:cubicBezTo>
                    <a:pt x="4" y="1"/>
                    <a:pt x="19" y="0"/>
                    <a:pt x="19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232">
              <a:extLst>
                <a:ext uri="{FF2B5EF4-FFF2-40B4-BE49-F238E27FC236}">
                  <a16:creationId xmlns:a16="http://schemas.microsoft.com/office/drawing/2014/main" id="{BA79EB87-49A6-4D9D-B744-C21CCF8E3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223"/>
              <a:ext cx="170" cy="82"/>
            </a:xfrm>
            <a:custGeom>
              <a:avLst/>
              <a:gdLst>
                <a:gd name="T0" fmla="*/ 0 w 46"/>
                <a:gd name="T1" fmla="*/ 876 h 22"/>
                <a:gd name="T2" fmla="*/ 861 w 46"/>
                <a:gd name="T3" fmla="*/ 1085 h 22"/>
                <a:gd name="T4" fmla="*/ 1571 w 46"/>
                <a:gd name="T5" fmla="*/ 626 h 22"/>
                <a:gd name="T6" fmla="*/ 2321 w 4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2">
                  <a:moveTo>
                    <a:pt x="0" y="17"/>
                  </a:moveTo>
                  <a:cubicBezTo>
                    <a:pt x="8" y="17"/>
                    <a:pt x="13" y="22"/>
                    <a:pt x="17" y="21"/>
                  </a:cubicBezTo>
                  <a:cubicBezTo>
                    <a:pt x="20" y="16"/>
                    <a:pt x="28" y="12"/>
                    <a:pt x="31" y="12"/>
                  </a:cubicBezTo>
                  <a:cubicBezTo>
                    <a:pt x="34" y="8"/>
                    <a:pt x="41" y="2"/>
                    <a:pt x="46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233">
              <a:extLst>
                <a:ext uri="{FF2B5EF4-FFF2-40B4-BE49-F238E27FC236}">
                  <a16:creationId xmlns:a16="http://schemas.microsoft.com/office/drawing/2014/main" id="{F4079EA9-154A-4173-A5CE-D41F18A93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260"/>
              <a:ext cx="15" cy="30"/>
            </a:xfrm>
            <a:custGeom>
              <a:avLst/>
              <a:gdLst>
                <a:gd name="T0" fmla="*/ 0 w 4"/>
                <a:gd name="T1" fmla="*/ 424 h 8"/>
                <a:gd name="T2" fmla="*/ 210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2" y="5"/>
                    <a:pt x="4" y="0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234">
              <a:extLst>
                <a:ext uri="{FF2B5EF4-FFF2-40B4-BE49-F238E27FC236}">
                  <a16:creationId xmlns:a16="http://schemas.microsoft.com/office/drawing/2014/main" id="{1397A667-055C-4DA2-95EF-8B244D80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375"/>
              <a:ext cx="2511" cy="1034"/>
            </a:xfrm>
            <a:custGeom>
              <a:avLst/>
              <a:gdLst>
                <a:gd name="T0" fmla="*/ 0 w 678"/>
                <a:gd name="T1" fmla="*/ 13846 h 279"/>
                <a:gd name="T2" fmla="*/ 918 w 678"/>
                <a:gd name="T3" fmla="*/ 13390 h 279"/>
                <a:gd name="T4" fmla="*/ 6915 w 678"/>
                <a:gd name="T5" fmla="*/ 13902 h 279"/>
                <a:gd name="T6" fmla="*/ 14318 w 678"/>
                <a:gd name="T7" fmla="*/ 13942 h 279"/>
                <a:gd name="T8" fmla="*/ 19299 w 678"/>
                <a:gd name="T9" fmla="*/ 13242 h 279"/>
                <a:gd name="T10" fmla="*/ 21136 w 678"/>
                <a:gd name="T11" fmla="*/ 13131 h 279"/>
                <a:gd name="T12" fmla="*/ 23317 w 678"/>
                <a:gd name="T13" fmla="*/ 11756 h 279"/>
                <a:gd name="T14" fmla="*/ 30780 w 678"/>
                <a:gd name="T15" fmla="*/ 5192 h 279"/>
                <a:gd name="T16" fmla="*/ 34443 w 678"/>
                <a:gd name="T17" fmla="*/ 1731 h 279"/>
                <a:gd name="T18" fmla="*/ 34387 w 678"/>
                <a:gd name="T19" fmla="*/ 1675 h 279"/>
                <a:gd name="T20" fmla="*/ 33673 w 678"/>
                <a:gd name="T21" fmla="*/ 1223 h 279"/>
                <a:gd name="T22" fmla="*/ 32302 w 678"/>
                <a:gd name="T23" fmla="*/ 259 h 279"/>
                <a:gd name="T24" fmla="*/ 31288 w 678"/>
                <a:gd name="T25" fmla="*/ 96 h 279"/>
                <a:gd name="T26" fmla="*/ 31136 w 678"/>
                <a:gd name="T27" fmla="*/ 0 h 279"/>
                <a:gd name="T28" fmla="*/ 23825 w 678"/>
                <a:gd name="T29" fmla="*/ 4781 h 279"/>
                <a:gd name="T30" fmla="*/ 19710 w 678"/>
                <a:gd name="T31" fmla="*/ 7583 h 279"/>
                <a:gd name="T32" fmla="*/ 10522 w 678"/>
                <a:gd name="T33" fmla="*/ 7690 h 279"/>
                <a:gd name="T34" fmla="*/ 4829 w 678"/>
                <a:gd name="T35" fmla="*/ 7019 h 279"/>
                <a:gd name="T36" fmla="*/ 0 w 678"/>
                <a:gd name="T37" fmla="*/ 4929 h 2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78" h="279">
                  <a:moveTo>
                    <a:pt x="0" y="272"/>
                  </a:moveTo>
                  <a:cubicBezTo>
                    <a:pt x="2" y="268"/>
                    <a:pt x="11" y="263"/>
                    <a:pt x="18" y="263"/>
                  </a:cubicBezTo>
                  <a:cubicBezTo>
                    <a:pt x="40" y="262"/>
                    <a:pt x="92" y="275"/>
                    <a:pt x="136" y="273"/>
                  </a:cubicBezTo>
                  <a:cubicBezTo>
                    <a:pt x="160" y="273"/>
                    <a:pt x="223" y="279"/>
                    <a:pt x="282" y="274"/>
                  </a:cubicBezTo>
                  <a:cubicBezTo>
                    <a:pt x="330" y="271"/>
                    <a:pt x="375" y="260"/>
                    <a:pt x="380" y="260"/>
                  </a:cubicBezTo>
                  <a:cubicBezTo>
                    <a:pt x="392" y="259"/>
                    <a:pt x="403" y="260"/>
                    <a:pt x="416" y="258"/>
                  </a:cubicBezTo>
                  <a:cubicBezTo>
                    <a:pt x="428" y="257"/>
                    <a:pt x="445" y="242"/>
                    <a:pt x="459" y="231"/>
                  </a:cubicBezTo>
                  <a:cubicBezTo>
                    <a:pt x="473" y="221"/>
                    <a:pt x="585" y="122"/>
                    <a:pt x="606" y="102"/>
                  </a:cubicBezTo>
                  <a:cubicBezTo>
                    <a:pt x="628" y="81"/>
                    <a:pt x="665" y="45"/>
                    <a:pt x="678" y="34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0" y="32"/>
                    <a:pt x="667" y="27"/>
                    <a:pt x="663" y="24"/>
                  </a:cubicBezTo>
                  <a:cubicBezTo>
                    <a:pt x="659" y="21"/>
                    <a:pt x="648" y="8"/>
                    <a:pt x="636" y="5"/>
                  </a:cubicBezTo>
                  <a:cubicBezTo>
                    <a:pt x="625" y="1"/>
                    <a:pt x="625" y="6"/>
                    <a:pt x="616" y="2"/>
                  </a:cubicBezTo>
                  <a:cubicBezTo>
                    <a:pt x="615" y="1"/>
                    <a:pt x="614" y="1"/>
                    <a:pt x="613" y="0"/>
                  </a:cubicBezTo>
                  <a:cubicBezTo>
                    <a:pt x="578" y="19"/>
                    <a:pt x="498" y="74"/>
                    <a:pt x="469" y="94"/>
                  </a:cubicBezTo>
                  <a:cubicBezTo>
                    <a:pt x="439" y="114"/>
                    <a:pt x="401" y="151"/>
                    <a:pt x="388" y="149"/>
                  </a:cubicBezTo>
                  <a:cubicBezTo>
                    <a:pt x="375" y="147"/>
                    <a:pt x="266" y="152"/>
                    <a:pt x="207" y="151"/>
                  </a:cubicBezTo>
                  <a:cubicBezTo>
                    <a:pt x="164" y="148"/>
                    <a:pt x="122" y="145"/>
                    <a:pt x="95" y="138"/>
                  </a:cubicBezTo>
                  <a:cubicBezTo>
                    <a:pt x="68" y="131"/>
                    <a:pt x="33" y="112"/>
                    <a:pt x="0" y="9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235">
              <a:extLst>
                <a:ext uri="{FF2B5EF4-FFF2-40B4-BE49-F238E27FC236}">
                  <a16:creationId xmlns:a16="http://schemas.microsoft.com/office/drawing/2014/main" id="{CE48D53C-7AB7-4E3D-96BD-221861F14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090"/>
              <a:ext cx="737" cy="415"/>
            </a:xfrm>
            <a:custGeom>
              <a:avLst/>
              <a:gdLst>
                <a:gd name="T0" fmla="*/ 9959 w 199"/>
                <a:gd name="T1" fmla="*/ 1827 h 112"/>
                <a:gd name="T2" fmla="*/ 9396 w 199"/>
                <a:gd name="T3" fmla="*/ 1827 h 112"/>
                <a:gd name="T4" fmla="*/ 9040 w 199"/>
                <a:gd name="T5" fmla="*/ 1375 h 112"/>
                <a:gd name="T6" fmla="*/ 8229 w 199"/>
                <a:gd name="T7" fmla="*/ 2334 h 112"/>
                <a:gd name="T8" fmla="*/ 8133 w 199"/>
                <a:gd name="T9" fmla="*/ 1730 h 112"/>
                <a:gd name="T10" fmla="*/ 7463 w 199"/>
                <a:gd name="T11" fmla="*/ 1990 h 112"/>
                <a:gd name="T12" fmla="*/ 7159 w 199"/>
                <a:gd name="T13" fmla="*/ 2690 h 112"/>
                <a:gd name="T14" fmla="*/ 6407 w 199"/>
                <a:gd name="T15" fmla="*/ 2690 h 112"/>
                <a:gd name="T16" fmla="*/ 4881 w 199"/>
                <a:gd name="T17" fmla="*/ 2238 h 112"/>
                <a:gd name="T18" fmla="*/ 4266 w 199"/>
                <a:gd name="T19" fmla="*/ 1882 h 112"/>
                <a:gd name="T20" fmla="*/ 4211 w 199"/>
                <a:gd name="T21" fmla="*/ 1882 h 112"/>
                <a:gd name="T22" fmla="*/ 4566 w 199"/>
                <a:gd name="T23" fmla="*/ 1827 h 112"/>
                <a:gd name="T24" fmla="*/ 5433 w 199"/>
                <a:gd name="T25" fmla="*/ 1786 h 112"/>
                <a:gd name="T26" fmla="*/ 5900 w 199"/>
                <a:gd name="T27" fmla="*/ 1730 h 112"/>
                <a:gd name="T28" fmla="*/ 6555 w 199"/>
                <a:gd name="T29" fmla="*/ 1675 h 112"/>
                <a:gd name="T30" fmla="*/ 7214 w 199"/>
                <a:gd name="T31" fmla="*/ 1634 h 112"/>
                <a:gd name="T32" fmla="*/ 7929 w 199"/>
                <a:gd name="T33" fmla="*/ 919 h 112"/>
                <a:gd name="T34" fmla="*/ 6955 w 199"/>
                <a:gd name="T35" fmla="*/ 259 h 112"/>
                <a:gd name="T36" fmla="*/ 5733 w 199"/>
                <a:gd name="T37" fmla="*/ 356 h 112"/>
                <a:gd name="T38" fmla="*/ 3704 w 199"/>
                <a:gd name="T39" fmla="*/ 259 h 112"/>
                <a:gd name="T40" fmla="*/ 1781 w 199"/>
                <a:gd name="T41" fmla="*/ 96 h 112"/>
                <a:gd name="T42" fmla="*/ 0 w 199"/>
                <a:gd name="T43" fmla="*/ 715 h 112"/>
                <a:gd name="T44" fmla="*/ 0 w 199"/>
                <a:gd name="T45" fmla="*/ 715 h 112"/>
                <a:gd name="T46" fmla="*/ 96 w 199"/>
                <a:gd name="T47" fmla="*/ 811 h 112"/>
                <a:gd name="T48" fmla="*/ 452 w 199"/>
                <a:gd name="T49" fmla="*/ 1827 h 112"/>
                <a:gd name="T50" fmla="*/ 507 w 199"/>
                <a:gd name="T51" fmla="*/ 1882 h 112"/>
                <a:gd name="T52" fmla="*/ 1522 w 199"/>
                <a:gd name="T53" fmla="*/ 3005 h 112"/>
                <a:gd name="T54" fmla="*/ 1578 w 199"/>
                <a:gd name="T55" fmla="*/ 3761 h 112"/>
                <a:gd name="T56" fmla="*/ 1222 w 199"/>
                <a:gd name="T57" fmla="*/ 4228 h 112"/>
                <a:gd name="T58" fmla="*/ 1222 w 199"/>
                <a:gd name="T59" fmla="*/ 4228 h 112"/>
                <a:gd name="T60" fmla="*/ 1318 w 199"/>
                <a:gd name="T61" fmla="*/ 4172 h 112"/>
                <a:gd name="T62" fmla="*/ 1426 w 199"/>
                <a:gd name="T63" fmla="*/ 4380 h 112"/>
                <a:gd name="T64" fmla="*/ 4266 w 199"/>
                <a:gd name="T65" fmla="*/ 5699 h 112"/>
                <a:gd name="T66" fmla="*/ 5540 w 199"/>
                <a:gd name="T67" fmla="*/ 5603 h 112"/>
                <a:gd name="T68" fmla="*/ 5992 w 199"/>
                <a:gd name="T69" fmla="*/ 5339 h 112"/>
                <a:gd name="T70" fmla="*/ 7007 w 199"/>
                <a:gd name="T71" fmla="*/ 4984 h 112"/>
                <a:gd name="T72" fmla="*/ 7311 w 199"/>
                <a:gd name="T73" fmla="*/ 4832 h 112"/>
                <a:gd name="T74" fmla="*/ 7874 w 199"/>
                <a:gd name="T75" fmla="*/ 4628 h 112"/>
                <a:gd name="T76" fmla="*/ 8437 w 199"/>
                <a:gd name="T77" fmla="*/ 3913 h 112"/>
                <a:gd name="T78" fmla="*/ 9148 w 199"/>
                <a:gd name="T79" fmla="*/ 3253 h 112"/>
                <a:gd name="T80" fmla="*/ 9696 w 199"/>
                <a:gd name="T81" fmla="*/ 2594 h 112"/>
                <a:gd name="T82" fmla="*/ 9959 w 199"/>
                <a:gd name="T83" fmla="*/ 1827 h 1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9" h="112">
                  <a:moveTo>
                    <a:pt x="196" y="36"/>
                  </a:moveTo>
                  <a:cubicBezTo>
                    <a:pt x="194" y="34"/>
                    <a:pt x="191" y="33"/>
                    <a:pt x="185" y="36"/>
                  </a:cubicBezTo>
                  <a:cubicBezTo>
                    <a:pt x="185" y="34"/>
                    <a:pt x="185" y="26"/>
                    <a:pt x="178" y="27"/>
                  </a:cubicBezTo>
                  <a:cubicBezTo>
                    <a:pt x="171" y="28"/>
                    <a:pt x="166" y="31"/>
                    <a:pt x="162" y="46"/>
                  </a:cubicBezTo>
                  <a:cubicBezTo>
                    <a:pt x="162" y="41"/>
                    <a:pt x="162" y="36"/>
                    <a:pt x="160" y="34"/>
                  </a:cubicBezTo>
                  <a:cubicBezTo>
                    <a:pt x="158" y="31"/>
                    <a:pt x="149" y="34"/>
                    <a:pt x="147" y="39"/>
                  </a:cubicBezTo>
                  <a:cubicBezTo>
                    <a:pt x="144" y="43"/>
                    <a:pt x="141" y="53"/>
                    <a:pt x="141" y="53"/>
                  </a:cubicBezTo>
                  <a:cubicBezTo>
                    <a:pt x="137" y="53"/>
                    <a:pt x="126" y="53"/>
                    <a:pt x="126" y="53"/>
                  </a:cubicBezTo>
                  <a:cubicBezTo>
                    <a:pt x="119" y="49"/>
                    <a:pt x="100" y="45"/>
                    <a:pt x="96" y="44"/>
                  </a:cubicBezTo>
                  <a:cubicBezTo>
                    <a:pt x="93" y="43"/>
                    <a:pt x="88" y="40"/>
                    <a:pt x="84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6" y="37"/>
                    <a:pt x="88" y="36"/>
                    <a:pt x="90" y="36"/>
                  </a:cubicBezTo>
                  <a:cubicBezTo>
                    <a:pt x="93" y="35"/>
                    <a:pt x="103" y="36"/>
                    <a:pt x="107" y="35"/>
                  </a:cubicBezTo>
                  <a:cubicBezTo>
                    <a:pt x="111" y="35"/>
                    <a:pt x="112" y="34"/>
                    <a:pt x="116" y="34"/>
                  </a:cubicBezTo>
                  <a:cubicBezTo>
                    <a:pt x="120" y="35"/>
                    <a:pt x="126" y="34"/>
                    <a:pt x="129" y="33"/>
                  </a:cubicBezTo>
                  <a:cubicBezTo>
                    <a:pt x="132" y="32"/>
                    <a:pt x="140" y="32"/>
                    <a:pt x="142" y="32"/>
                  </a:cubicBezTo>
                  <a:cubicBezTo>
                    <a:pt x="145" y="31"/>
                    <a:pt x="158" y="29"/>
                    <a:pt x="156" y="18"/>
                  </a:cubicBezTo>
                  <a:cubicBezTo>
                    <a:pt x="154" y="7"/>
                    <a:pt x="144" y="5"/>
                    <a:pt x="137" y="5"/>
                  </a:cubicBezTo>
                  <a:cubicBezTo>
                    <a:pt x="130" y="5"/>
                    <a:pt x="116" y="6"/>
                    <a:pt x="113" y="7"/>
                  </a:cubicBezTo>
                  <a:cubicBezTo>
                    <a:pt x="109" y="7"/>
                    <a:pt x="84" y="6"/>
                    <a:pt x="73" y="5"/>
                  </a:cubicBezTo>
                  <a:cubicBezTo>
                    <a:pt x="58" y="2"/>
                    <a:pt x="53" y="0"/>
                    <a:pt x="35" y="2"/>
                  </a:cubicBezTo>
                  <a:cubicBezTo>
                    <a:pt x="17" y="4"/>
                    <a:pt x="13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5" y="18"/>
                    <a:pt x="8" y="26"/>
                    <a:pt x="9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7" y="41"/>
                    <a:pt x="29" y="54"/>
                    <a:pt x="30" y="59"/>
                  </a:cubicBezTo>
                  <a:cubicBezTo>
                    <a:pt x="32" y="65"/>
                    <a:pt x="31" y="70"/>
                    <a:pt x="31" y="74"/>
                  </a:cubicBezTo>
                  <a:cubicBezTo>
                    <a:pt x="31" y="75"/>
                    <a:pt x="28" y="79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7" y="83"/>
                    <a:pt x="27" y="85"/>
                    <a:pt x="28" y="86"/>
                  </a:cubicBezTo>
                  <a:cubicBezTo>
                    <a:pt x="46" y="90"/>
                    <a:pt x="75" y="112"/>
                    <a:pt x="84" y="112"/>
                  </a:cubicBezTo>
                  <a:cubicBezTo>
                    <a:pt x="94" y="112"/>
                    <a:pt x="105" y="110"/>
                    <a:pt x="109" y="110"/>
                  </a:cubicBezTo>
                  <a:cubicBezTo>
                    <a:pt x="114" y="110"/>
                    <a:pt x="118" y="105"/>
                    <a:pt x="118" y="105"/>
                  </a:cubicBezTo>
                  <a:cubicBezTo>
                    <a:pt x="118" y="105"/>
                    <a:pt x="135" y="99"/>
                    <a:pt x="138" y="98"/>
                  </a:cubicBezTo>
                  <a:cubicBezTo>
                    <a:pt x="142" y="97"/>
                    <a:pt x="144" y="95"/>
                    <a:pt x="144" y="95"/>
                  </a:cubicBezTo>
                  <a:cubicBezTo>
                    <a:pt x="144" y="95"/>
                    <a:pt x="150" y="94"/>
                    <a:pt x="155" y="91"/>
                  </a:cubicBezTo>
                  <a:cubicBezTo>
                    <a:pt x="161" y="88"/>
                    <a:pt x="166" y="77"/>
                    <a:pt x="166" y="77"/>
                  </a:cubicBezTo>
                  <a:cubicBezTo>
                    <a:pt x="166" y="77"/>
                    <a:pt x="177" y="66"/>
                    <a:pt x="180" y="64"/>
                  </a:cubicBezTo>
                  <a:cubicBezTo>
                    <a:pt x="185" y="61"/>
                    <a:pt x="188" y="54"/>
                    <a:pt x="191" y="51"/>
                  </a:cubicBezTo>
                  <a:cubicBezTo>
                    <a:pt x="195" y="48"/>
                    <a:pt x="199" y="38"/>
                    <a:pt x="196" y="3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236">
              <a:extLst>
                <a:ext uri="{FF2B5EF4-FFF2-40B4-BE49-F238E27FC236}">
                  <a16:creationId xmlns:a16="http://schemas.microsoft.com/office/drawing/2014/main" id="{F8075AB2-3D17-4ED9-90A8-0120FD55A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231"/>
              <a:ext cx="8" cy="15"/>
            </a:xfrm>
            <a:custGeom>
              <a:avLst/>
              <a:gdLst>
                <a:gd name="T0" fmla="*/ 128 w 2"/>
                <a:gd name="T1" fmla="*/ 210 h 4"/>
                <a:gd name="T2" fmla="*/ 0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237">
              <a:extLst>
                <a:ext uri="{FF2B5EF4-FFF2-40B4-BE49-F238E27FC236}">
                  <a16:creationId xmlns:a16="http://schemas.microsoft.com/office/drawing/2014/main" id="{839B4865-5E5B-4F9B-96FF-2D5B3F59C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294"/>
              <a:ext cx="29" cy="29"/>
            </a:xfrm>
            <a:custGeom>
              <a:avLst/>
              <a:gdLst>
                <a:gd name="T0" fmla="*/ 145 w 8"/>
                <a:gd name="T1" fmla="*/ 381 h 8"/>
                <a:gd name="T2" fmla="*/ 196 w 8"/>
                <a:gd name="T3" fmla="*/ 54 h 8"/>
                <a:gd name="T4" fmla="*/ 330 w 8"/>
                <a:gd name="T5" fmla="*/ 29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0" y="5"/>
                    <a:pt x="0" y="1"/>
                    <a:pt x="4" y="1"/>
                  </a:cubicBezTo>
                  <a:cubicBezTo>
                    <a:pt x="8" y="0"/>
                    <a:pt x="7" y="5"/>
                    <a:pt x="7" y="6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238">
              <a:extLst>
                <a:ext uri="{FF2B5EF4-FFF2-40B4-BE49-F238E27FC236}">
                  <a16:creationId xmlns:a16="http://schemas.microsoft.com/office/drawing/2014/main" id="{681C9541-0353-4ADF-BD8F-FAB58B148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471"/>
              <a:ext cx="26" cy="19"/>
            </a:xfrm>
            <a:custGeom>
              <a:avLst/>
              <a:gdLst>
                <a:gd name="T0" fmla="*/ 97 w 7"/>
                <a:gd name="T1" fmla="*/ 57 h 5"/>
                <a:gd name="T2" fmla="*/ 208 w 7"/>
                <a:gd name="T3" fmla="*/ 274 h 5"/>
                <a:gd name="T4" fmla="*/ 360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1"/>
                  </a:moveTo>
                  <a:cubicBezTo>
                    <a:pt x="0" y="2"/>
                    <a:pt x="2" y="5"/>
                    <a:pt x="4" y="5"/>
                  </a:cubicBezTo>
                  <a:cubicBezTo>
                    <a:pt x="7" y="5"/>
                    <a:pt x="7" y="2"/>
                    <a:pt x="7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239">
              <a:extLst>
                <a:ext uri="{FF2B5EF4-FFF2-40B4-BE49-F238E27FC236}">
                  <a16:creationId xmlns:a16="http://schemas.microsoft.com/office/drawing/2014/main" id="{10566392-9725-4298-90F5-891D756B7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394"/>
              <a:ext cx="26" cy="15"/>
            </a:xfrm>
            <a:custGeom>
              <a:avLst/>
              <a:gdLst>
                <a:gd name="T0" fmla="*/ 97 w 7"/>
                <a:gd name="T1" fmla="*/ 0 h 4"/>
                <a:gd name="T2" fmla="*/ 152 w 7"/>
                <a:gd name="T3" fmla="*/ 210 h 4"/>
                <a:gd name="T4" fmla="*/ 305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1"/>
                    <a:pt x="0" y="4"/>
                    <a:pt x="3" y="4"/>
                  </a:cubicBezTo>
                  <a:cubicBezTo>
                    <a:pt x="5" y="4"/>
                    <a:pt x="7" y="2"/>
                    <a:pt x="6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240">
              <a:extLst>
                <a:ext uri="{FF2B5EF4-FFF2-40B4-BE49-F238E27FC236}">
                  <a16:creationId xmlns:a16="http://schemas.microsoft.com/office/drawing/2014/main" id="{39D47EC6-0807-4E2D-AF59-1A489205A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483"/>
              <a:ext cx="1" cy="1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4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241">
              <a:extLst>
                <a:ext uri="{FF2B5EF4-FFF2-40B4-BE49-F238E27FC236}">
                  <a16:creationId xmlns:a16="http://schemas.microsoft.com/office/drawing/2014/main" id="{C0BF8DC0-AD7D-4AD3-922B-20381FBF5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342"/>
              <a:ext cx="14" cy="11"/>
            </a:xfrm>
            <a:custGeom>
              <a:avLst/>
              <a:gdLst>
                <a:gd name="T0" fmla="*/ 0 w 4"/>
                <a:gd name="T1" fmla="*/ 147 h 3"/>
                <a:gd name="T2" fmla="*/ 172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242">
              <a:extLst>
                <a:ext uri="{FF2B5EF4-FFF2-40B4-BE49-F238E27FC236}">
                  <a16:creationId xmlns:a16="http://schemas.microsoft.com/office/drawing/2014/main" id="{01590519-D8C0-4D5E-89CA-68FD1BE1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175"/>
              <a:ext cx="15" cy="8"/>
            </a:xfrm>
            <a:custGeom>
              <a:avLst/>
              <a:gdLst>
                <a:gd name="T0" fmla="*/ 210 w 4"/>
                <a:gd name="T1" fmla="*/ 128 h 2"/>
                <a:gd name="T2" fmla="*/ 0 w 4"/>
                <a:gd name="T3" fmla="*/ 6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0"/>
                    <a:pt x="0" y="1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243">
              <a:extLst>
                <a:ext uri="{FF2B5EF4-FFF2-40B4-BE49-F238E27FC236}">
                  <a16:creationId xmlns:a16="http://schemas.microsoft.com/office/drawing/2014/main" id="{C0AD3346-7CAE-4C60-9BA9-596DE88A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171"/>
              <a:ext cx="12" cy="1"/>
            </a:xfrm>
            <a:custGeom>
              <a:avLst/>
              <a:gdLst>
                <a:gd name="T0" fmla="*/ 0 w 3"/>
                <a:gd name="T1" fmla="*/ 0 h 1"/>
                <a:gd name="T2" fmla="*/ 192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2" y="0"/>
                    <a:pt x="3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244">
              <a:extLst>
                <a:ext uri="{FF2B5EF4-FFF2-40B4-BE49-F238E27FC236}">
                  <a16:creationId xmlns:a16="http://schemas.microsoft.com/office/drawing/2014/main" id="{C73EA991-A024-4BCC-BF47-E24EECB24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197"/>
              <a:ext cx="22" cy="4"/>
            </a:xfrm>
            <a:custGeom>
              <a:avLst/>
              <a:gdLst>
                <a:gd name="T0" fmla="*/ 0 w 6"/>
                <a:gd name="T1" fmla="*/ 64 h 1"/>
                <a:gd name="T2" fmla="*/ 297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5" y="1"/>
                    <a:pt x="6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1411D7E9-E08F-464A-AC82-3075D99D29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600"/>
              <a:t>Blood pressure</a:t>
            </a:r>
            <a:br>
              <a:rPr lang="fr-FR" altLang="x-none" sz="2600"/>
            </a:br>
            <a:r>
              <a:rPr lang="fr-FR" altLang="x-none" sz="2600"/>
              <a:t>measurement (3)</a:t>
            </a:r>
          </a:p>
        </p:txBody>
      </p:sp>
      <p:pic>
        <p:nvPicPr>
          <p:cNvPr id="40962" name="Picture 3" descr="Tensiometre_01">
            <a:extLst>
              <a:ext uri="{FF2B5EF4-FFF2-40B4-BE49-F238E27FC236}">
                <a16:creationId xmlns:a16="http://schemas.microsoft.com/office/drawing/2014/main" id="{34579146-5391-4943-BBB5-97B3EDFE14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2133600"/>
            <a:ext cx="3114675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63" name="Group 4">
            <a:extLst>
              <a:ext uri="{FF2B5EF4-FFF2-40B4-BE49-F238E27FC236}">
                <a16:creationId xmlns:a16="http://schemas.microsoft.com/office/drawing/2014/main" id="{C06619A6-4CCB-4BE7-8EB1-D389C80E937B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1752600"/>
            <a:ext cx="2843213" cy="4267200"/>
            <a:chOff x="2153" y="1071"/>
            <a:chExt cx="1453" cy="2181"/>
          </a:xfrm>
        </p:grpSpPr>
        <p:sp>
          <p:nvSpPr>
            <p:cNvPr id="41040" name="Freeform 5">
              <a:extLst>
                <a:ext uri="{FF2B5EF4-FFF2-40B4-BE49-F238E27FC236}">
                  <a16:creationId xmlns:a16="http://schemas.microsoft.com/office/drawing/2014/main" id="{1DCD49C7-AAB6-4B32-8366-8875D17CB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169"/>
              <a:ext cx="767" cy="950"/>
            </a:xfrm>
            <a:custGeom>
              <a:avLst/>
              <a:gdLst>
                <a:gd name="T0" fmla="*/ 312 w 307"/>
                <a:gd name="T1" fmla="*/ 0 h 356"/>
                <a:gd name="T2" fmla="*/ 62 w 307"/>
                <a:gd name="T3" fmla="*/ 35 h 356"/>
                <a:gd name="T4" fmla="*/ 12 w 307"/>
                <a:gd name="T5" fmla="*/ 192 h 356"/>
                <a:gd name="T6" fmla="*/ 2196 w 307"/>
                <a:gd name="T7" fmla="*/ 6501 h 356"/>
                <a:gd name="T8" fmla="*/ 2446 w 307"/>
                <a:gd name="T9" fmla="*/ 6730 h 356"/>
                <a:gd name="T10" fmla="*/ 4619 w 307"/>
                <a:gd name="T11" fmla="*/ 6274 h 356"/>
                <a:gd name="T12" fmla="*/ 4712 w 307"/>
                <a:gd name="T13" fmla="*/ 5932 h 356"/>
                <a:gd name="T14" fmla="*/ 2496 w 307"/>
                <a:gd name="T15" fmla="*/ 77 h 3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7" h="356">
                  <a:moveTo>
                    <a:pt x="20" y="0"/>
                  </a:moveTo>
                  <a:cubicBezTo>
                    <a:pt x="20" y="0"/>
                    <a:pt x="7" y="2"/>
                    <a:pt x="4" y="2"/>
                  </a:cubicBezTo>
                  <a:cubicBezTo>
                    <a:pt x="2" y="3"/>
                    <a:pt x="0" y="6"/>
                    <a:pt x="1" y="10"/>
                  </a:cubicBezTo>
                  <a:cubicBezTo>
                    <a:pt x="3" y="14"/>
                    <a:pt x="141" y="342"/>
                    <a:pt x="141" y="342"/>
                  </a:cubicBezTo>
                  <a:cubicBezTo>
                    <a:pt x="146" y="351"/>
                    <a:pt x="144" y="356"/>
                    <a:pt x="157" y="354"/>
                  </a:cubicBezTo>
                  <a:cubicBezTo>
                    <a:pt x="169" y="352"/>
                    <a:pt x="289" y="331"/>
                    <a:pt x="296" y="330"/>
                  </a:cubicBezTo>
                  <a:cubicBezTo>
                    <a:pt x="303" y="329"/>
                    <a:pt x="307" y="322"/>
                    <a:pt x="302" y="312"/>
                  </a:cubicBezTo>
                  <a:cubicBezTo>
                    <a:pt x="297" y="302"/>
                    <a:pt x="160" y="4"/>
                    <a:pt x="160" y="4"/>
                  </a:cubicBezTo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6">
              <a:extLst>
                <a:ext uri="{FF2B5EF4-FFF2-40B4-BE49-F238E27FC236}">
                  <a16:creationId xmlns:a16="http://schemas.microsoft.com/office/drawing/2014/main" id="{B4E716BF-4EC0-48C4-9609-E8EF83D3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2180"/>
              <a:ext cx="410" cy="872"/>
            </a:xfrm>
            <a:custGeom>
              <a:avLst/>
              <a:gdLst>
                <a:gd name="T0" fmla="*/ 270 w 164"/>
                <a:gd name="T1" fmla="*/ 0 h 327"/>
                <a:gd name="T2" fmla="*/ 0 w 164"/>
                <a:gd name="T3" fmla="*/ 0 h 327"/>
                <a:gd name="T4" fmla="*/ 208 w 164"/>
                <a:gd name="T5" fmla="*/ 1195 h 327"/>
                <a:gd name="T6" fmla="*/ 2238 w 164"/>
                <a:gd name="T7" fmla="*/ 6200 h 327"/>
                <a:gd name="T8" fmla="*/ 2395 w 164"/>
                <a:gd name="T9" fmla="*/ 6179 h 327"/>
                <a:gd name="T10" fmla="*/ 2488 w 164"/>
                <a:gd name="T11" fmla="*/ 5837 h 327"/>
                <a:gd name="T12" fmla="*/ 270 w 164"/>
                <a:gd name="T13" fmla="*/ 0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327">
                  <a:moveTo>
                    <a:pt x="1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0"/>
                    <a:pt x="13" y="63"/>
                    <a:pt x="13" y="63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8" y="326"/>
                    <a:pt x="152" y="326"/>
                    <a:pt x="153" y="326"/>
                  </a:cubicBezTo>
                  <a:cubicBezTo>
                    <a:pt x="160" y="325"/>
                    <a:pt x="164" y="318"/>
                    <a:pt x="159" y="308"/>
                  </a:cubicBezTo>
                  <a:cubicBezTo>
                    <a:pt x="154" y="298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7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7">
              <a:extLst>
                <a:ext uri="{FF2B5EF4-FFF2-40B4-BE49-F238E27FC236}">
                  <a16:creationId xmlns:a16="http://schemas.microsoft.com/office/drawing/2014/main" id="{9EFAFE38-ADF2-4D48-8423-7E67EA066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071"/>
              <a:ext cx="418" cy="1304"/>
            </a:xfrm>
            <a:custGeom>
              <a:avLst/>
              <a:gdLst>
                <a:gd name="T0" fmla="*/ 418 w 418"/>
                <a:gd name="T1" fmla="*/ 1304 h 1304"/>
                <a:gd name="T2" fmla="*/ 363 w 418"/>
                <a:gd name="T3" fmla="*/ 0 h 1304"/>
                <a:gd name="T4" fmla="*/ 0 w 418"/>
                <a:gd name="T5" fmla="*/ 53 h 1304"/>
                <a:gd name="T6" fmla="*/ 75 w 418"/>
                <a:gd name="T7" fmla="*/ 1266 h 1304"/>
                <a:gd name="T8" fmla="*/ 418 w 418"/>
                <a:gd name="T9" fmla="*/ 1304 h 1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8" h="1304">
                  <a:moveTo>
                    <a:pt x="418" y="1304"/>
                  </a:moveTo>
                  <a:lnTo>
                    <a:pt x="363" y="0"/>
                  </a:lnTo>
                  <a:lnTo>
                    <a:pt x="0" y="53"/>
                  </a:lnTo>
                  <a:lnTo>
                    <a:pt x="75" y="1266"/>
                  </a:lnTo>
                  <a:lnTo>
                    <a:pt x="418" y="1304"/>
                  </a:lnTo>
                  <a:close/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8">
              <a:extLst>
                <a:ext uri="{FF2B5EF4-FFF2-40B4-BE49-F238E27FC236}">
                  <a16:creationId xmlns:a16="http://schemas.microsoft.com/office/drawing/2014/main" id="{94B3BBAE-30E0-4ACE-8FBB-E78AD040D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071"/>
              <a:ext cx="418" cy="1304"/>
            </a:xfrm>
            <a:custGeom>
              <a:avLst/>
              <a:gdLst>
                <a:gd name="T0" fmla="*/ 418 w 418"/>
                <a:gd name="T1" fmla="*/ 1304 h 1304"/>
                <a:gd name="T2" fmla="*/ 363 w 418"/>
                <a:gd name="T3" fmla="*/ 0 h 1304"/>
                <a:gd name="T4" fmla="*/ 0 w 418"/>
                <a:gd name="T5" fmla="*/ 53 h 1304"/>
                <a:gd name="T6" fmla="*/ 75 w 418"/>
                <a:gd name="T7" fmla="*/ 1266 h 13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8" h="1304">
                  <a:moveTo>
                    <a:pt x="418" y="1304"/>
                  </a:moveTo>
                  <a:lnTo>
                    <a:pt x="363" y="0"/>
                  </a:lnTo>
                  <a:lnTo>
                    <a:pt x="0" y="53"/>
                  </a:lnTo>
                  <a:lnTo>
                    <a:pt x="75" y="1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9">
              <a:extLst>
                <a:ext uri="{FF2B5EF4-FFF2-40B4-BE49-F238E27FC236}">
                  <a16:creationId xmlns:a16="http://schemas.microsoft.com/office/drawing/2014/main" id="{C5382151-E056-4539-A109-237EE528C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313"/>
              <a:ext cx="50" cy="83"/>
            </a:xfrm>
            <a:custGeom>
              <a:avLst/>
              <a:gdLst>
                <a:gd name="T0" fmla="*/ 0 w 20"/>
                <a:gd name="T1" fmla="*/ 94 h 31"/>
                <a:gd name="T2" fmla="*/ 175 w 20"/>
                <a:gd name="T3" fmla="*/ 594 h 31"/>
                <a:gd name="T4" fmla="*/ 158 w 20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1">
                  <a:moveTo>
                    <a:pt x="0" y="5"/>
                  </a:moveTo>
                  <a:cubicBezTo>
                    <a:pt x="1" y="14"/>
                    <a:pt x="6" y="24"/>
                    <a:pt x="11" y="31"/>
                  </a:cubicBezTo>
                  <a:cubicBezTo>
                    <a:pt x="20" y="28"/>
                    <a:pt x="11" y="7"/>
                    <a:pt x="10" y="0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10">
              <a:extLst>
                <a:ext uri="{FF2B5EF4-FFF2-40B4-BE49-F238E27FC236}">
                  <a16:creationId xmlns:a16="http://schemas.microsoft.com/office/drawing/2014/main" id="{87C4F106-42F7-4C3A-B4DD-D480C0FB3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183"/>
              <a:ext cx="180" cy="64"/>
            </a:xfrm>
            <a:custGeom>
              <a:avLst/>
              <a:gdLst>
                <a:gd name="T0" fmla="*/ 73 w 180"/>
                <a:gd name="T1" fmla="*/ 45 h 64"/>
                <a:gd name="T2" fmla="*/ 123 w 180"/>
                <a:gd name="T3" fmla="*/ 42 h 64"/>
                <a:gd name="T4" fmla="*/ 180 w 180"/>
                <a:gd name="T5" fmla="*/ 8 h 64"/>
                <a:gd name="T6" fmla="*/ 180 w 180"/>
                <a:gd name="T7" fmla="*/ 10 h 64"/>
                <a:gd name="T8" fmla="*/ 180 w 180"/>
                <a:gd name="T9" fmla="*/ 8 h 64"/>
                <a:gd name="T10" fmla="*/ 175 w 180"/>
                <a:gd name="T11" fmla="*/ 0 h 64"/>
                <a:gd name="T12" fmla="*/ 3 w 180"/>
                <a:gd name="T13" fmla="*/ 26 h 64"/>
                <a:gd name="T14" fmla="*/ 0 w 180"/>
                <a:gd name="T15" fmla="*/ 34 h 64"/>
                <a:gd name="T16" fmla="*/ 73 w 180"/>
                <a:gd name="T17" fmla="*/ 45 h 64"/>
                <a:gd name="T18" fmla="*/ 73 w 180"/>
                <a:gd name="T19" fmla="*/ 64 h 64"/>
                <a:gd name="T20" fmla="*/ 73 w 180"/>
                <a:gd name="T21" fmla="*/ 64 h 64"/>
                <a:gd name="T22" fmla="*/ 73 w 180"/>
                <a:gd name="T23" fmla="*/ 45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0" h="64">
                  <a:moveTo>
                    <a:pt x="73" y="45"/>
                  </a:moveTo>
                  <a:lnTo>
                    <a:pt x="123" y="42"/>
                  </a:lnTo>
                  <a:lnTo>
                    <a:pt x="180" y="8"/>
                  </a:lnTo>
                  <a:lnTo>
                    <a:pt x="180" y="10"/>
                  </a:lnTo>
                  <a:lnTo>
                    <a:pt x="180" y="8"/>
                  </a:lnTo>
                  <a:lnTo>
                    <a:pt x="175" y="0"/>
                  </a:lnTo>
                  <a:lnTo>
                    <a:pt x="3" y="26"/>
                  </a:lnTo>
                  <a:lnTo>
                    <a:pt x="0" y="34"/>
                  </a:lnTo>
                  <a:lnTo>
                    <a:pt x="73" y="45"/>
                  </a:lnTo>
                  <a:lnTo>
                    <a:pt x="73" y="64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D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Line 11">
              <a:extLst>
                <a:ext uri="{FF2B5EF4-FFF2-40B4-BE49-F238E27FC236}">
                  <a16:creationId xmlns:a16="http://schemas.microsoft.com/office/drawing/2014/main" id="{A8C5E78F-791A-4E28-A0F2-EF90A5B7EC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61" y="1164"/>
              <a:ext cx="173" cy="2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12">
              <a:extLst>
                <a:ext uri="{FF2B5EF4-FFF2-40B4-BE49-F238E27FC236}">
                  <a16:creationId xmlns:a16="http://schemas.microsoft.com/office/drawing/2014/main" id="{38B9715D-B587-44AD-92D0-857C801A9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196"/>
              <a:ext cx="760" cy="1056"/>
            </a:xfrm>
            <a:custGeom>
              <a:avLst/>
              <a:gdLst>
                <a:gd name="T0" fmla="*/ 4738 w 304"/>
                <a:gd name="T1" fmla="*/ 5837 h 396"/>
                <a:gd name="T2" fmla="*/ 4613 w 304"/>
                <a:gd name="T3" fmla="*/ 6067 h 396"/>
                <a:gd name="T4" fmla="*/ 2438 w 304"/>
                <a:gd name="T5" fmla="*/ 6520 h 396"/>
                <a:gd name="T6" fmla="*/ 2188 w 304"/>
                <a:gd name="T7" fmla="*/ 6293 h 396"/>
                <a:gd name="T8" fmla="*/ 0 w 304"/>
                <a:gd name="T9" fmla="*/ 0 h 396"/>
                <a:gd name="T10" fmla="*/ 63 w 304"/>
                <a:gd name="T11" fmla="*/ 739 h 396"/>
                <a:gd name="T12" fmla="*/ 333 w 304"/>
                <a:gd name="T13" fmla="*/ 1443 h 396"/>
                <a:gd name="T14" fmla="*/ 438 w 304"/>
                <a:gd name="T15" fmla="*/ 1933 h 396"/>
                <a:gd name="T16" fmla="*/ 333 w 304"/>
                <a:gd name="T17" fmla="*/ 1992 h 396"/>
                <a:gd name="T18" fmla="*/ 2238 w 304"/>
                <a:gd name="T19" fmla="*/ 7373 h 396"/>
                <a:gd name="T20" fmla="*/ 2500 w 304"/>
                <a:gd name="T21" fmla="*/ 7488 h 396"/>
                <a:gd name="T22" fmla="*/ 4563 w 304"/>
                <a:gd name="T23" fmla="*/ 7053 h 396"/>
                <a:gd name="T24" fmla="*/ 4708 w 304"/>
                <a:gd name="T25" fmla="*/ 6805 h 396"/>
                <a:gd name="T26" fmla="*/ 4750 w 304"/>
                <a:gd name="T27" fmla="*/ 5859 h 396"/>
                <a:gd name="T28" fmla="*/ 4738 w 304"/>
                <a:gd name="T29" fmla="*/ 5837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4" h="396">
                  <a:moveTo>
                    <a:pt x="303" y="308"/>
                  </a:moveTo>
                  <a:cubicBezTo>
                    <a:pt x="304" y="315"/>
                    <a:pt x="301" y="319"/>
                    <a:pt x="295" y="320"/>
                  </a:cubicBezTo>
                  <a:cubicBezTo>
                    <a:pt x="288" y="321"/>
                    <a:pt x="168" y="342"/>
                    <a:pt x="156" y="344"/>
                  </a:cubicBezTo>
                  <a:cubicBezTo>
                    <a:pt x="143" y="346"/>
                    <a:pt x="145" y="341"/>
                    <a:pt x="140" y="332"/>
                  </a:cubicBezTo>
                  <a:cubicBezTo>
                    <a:pt x="140" y="332"/>
                    <a:pt x="2" y="4"/>
                    <a:pt x="0" y="0"/>
                  </a:cubicBezTo>
                  <a:cubicBezTo>
                    <a:pt x="0" y="0"/>
                    <a:pt x="2" y="20"/>
                    <a:pt x="4" y="39"/>
                  </a:cubicBezTo>
                  <a:cubicBezTo>
                    <a:pt x="10" y="54"/>
                    <a:pt x="16" y="67"/>
                    <a:pt x="21" y="76"/>
                  </a:cubicBezTo>
                  <a:cubicBezTo>
                    <a:pt x="26" y="84"/>
                    <a:pt x="40" y="95"/>
                    <a:pt x="28" y="102"/>
                  </a:cubicBezTo>
                  <a:cubicBezTo>
                    <a:pt x="26" y="103"/>
                    <a:pt x="23" y="104"/>
                    <a:pt x="21" y="105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7" y="396"/>
                    <a:pt x="153" y="395"/>
                    <a:pt x="160" y="395"/>
                  </a:cubicBezTo>
                  <a:cubicBezTo>
                    <a:pt x="166" y="395"/>
                    <a:pt x="287" y="372"/>
                    <a:pt x="292" y="372"/>
                  </a:cubicBezTo>
                  <a:cubicBezTo>
                    <a:pt x="297" y="372"/>
                    <a:pt x="300" y="365"/>
                    <a:pt x="301" y="359"/>
                  </a:cubicBezTo>
                  <a:cubicBezTo>
                    <a:pt x="302" y="353"/>
                    <a:pt x="304" y="309"/>
                    <a:pt x="304" y="309"/>
                  </a:cubicBezTo>
                  <a:lnTo>
                    <a:pt x="303" y="308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13">
              <a:extLst>
                <a:ext uri="{FF2B5EF4-FFF2-40B4-BE49-F238E27FC236}">
                  <a16:creationId xmlns:a16="http://schemas.microsoft.com/office/drawing/2014/main" id="{E695C6D2-E30C-48C1-A327-D95097DB2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340"/>
              <a:ext cx="85" cy="56"/>
            </a:xfrm>
            <a:custGeom>
              <a:avLst/>
              <a:gdLst>
                <a:gd name="T0" fmla="*/ 533 w 34"/>
                <a:gd name="T1" fmla="*/ 0 h 21"/>
                <a:gd name="T2" fmla="*/ 270 w 34"/>
                <a:gd name="T3" fmla="*/ 171 h 21"/>
                <a:gd name="T4" fmla="*/ 0 w 34"/>
                <a:gd name="T5" fmla="*/ 0 h 21"/>
                <a:gd name="T6" fmla="*/ 0 w 34"/>
                <a:gd name="T7" fmla="*/ 227 h 21"/>
                <a:gd name="T8" fmla="*/ 270 w 34"/>
                <a:gd name="T9" fmla="*/ 397 h 21"/>
                <a:gd name="T10" fmla="*/ 533 w 34"/>
                <a:gd name="T11" fmla="*/ 227 h 21"/>
                <a:gd name="T12" fmla="*/ 533 w 34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1">
                  <a:moveTo>
                    <a:pt x="34" y="0"/>
                  </a:moveTo>
                  <a:cubicBezTo>
                    <a:pt x="34" y="5"/>
                    <a:pt x="26" y="9"/>
                    <a:pt x="17" y="9"/>
                  </a:cubicBezTo>
                  <a:cubicBezTo>
                    <a:pt x="8" y="9"/>
                    <a:pt x="0" y="5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8" y="21"/>
                    <a:pt x="17" y="21"/>
                  </a:cubicBezTo>
                  <a:cubicBezTo>
                    <a:pt x="26" y="21"/>
                    <a:pt x="34" y="17"/>
                    <a:pt x="34" y="12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14">
              <a:extLst>
                <a:ext uri="{FF2B5EF4-FFF2-40B4-BE49-F238E27FC236}">
                  <a16:creationId xmlns:a16="http://schemas.microsoft.com/office/drawing/2014/main" id="{F7C5738B-23FD-4A5E-A7AD-85A7AAD2A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17"/>
              <a:ext cx="138" cy="1206"/>
            </a:xfrm>
            <a:custGeom>
              <a:avLst/>
              <a:gdLst>
                <a:gd name="T0" fmla="*/ 138 w 138"/>
                <a:gd name="T1" fmla="*/ 1206 h 1206"/>
                <a:gd name="T2" fmla="*/ 73 w 138"/>
                <a:gd name="T3" fmla="*/ 11 h 1206"/>
                <a:gd name="T4" fmla="*/ 0 w 138"/>
                <a:gd name="T5" fmla="*/ 0 h 1206"/>
                <a:gd name="T6" fmla="*/ 75 w 138"/>
                <a:gd name="T7" fmla="*/ 1179 h 1206"/>
                <a:gd name="T8" fmla="*/ 138 w 138"/>
                <a:gd name="T9" fmla="*/ 1206 h 1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206">
                  <a:moveTo>
                    <a:pt x="138" y="1206"/>
                  </a:moveTo>
                  <a:lnTo>
                    <a:pt x="73" y="11"/>
                  </a:lnTo>
                  <a:lnTo>
                    <a:pt x="0" y="0"/>
                  </a:lnTo>
                  <a:lnTo>
                    <a:pt x="75" y="1179"/>
                  </a:lnTo>
                  <a:lnTo>
                    <a:pt x="138" y="12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15">
              <a:extLst>
                <a:ext uri="{FF2B5EF4-FFF2-40B4-BE49-F238E27FC236}">
                  <a16:creationId xmlns:a16="http://schemas.microsoft.com/office/drawing/2014/main" id="{4CCA348F-A692-4A3D-AC7D-4120BEB38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191"/>
              <a:ext cx="117" cy="1226"/>
            </a:xfrm>
            <a:custGeom>
              <a:avLst/>
              <a:gdLst>
                <a:gd name="T0" fmla="*/ 117 w 117"/>
                <a:gd name="T1" fmla="*/ 1181 h 1226"/>
                <a:gd name="T2" fmla="*/ 57 w 117"/>
                <a:gd name="T3" fmla="*/ 0 h 1226"/>
                <a:gd name="T4" fmla="*/ 0 w 117"/>
                <a:gd name="T5" fmla="*/ 34 h 1226"/>
                <a:gd name="T6" fmla="*/ 67 w 117"/>
                <a:gd name="T7" fmla="*/ 1226 h 1226"/>
                <a:gd name="T8" fmla="*/ 117 w 117"/>
                <a:gd name="T9" fmla="*/ 1181 h 1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226">
                  <a:moveTo>
                    <a:pt x="117" y="1181"/>
                  </a:moveTo>
                  <a:lnTo>
                    <a:pt x="57" y="0"/>
                  </a:lnTo>
                  <a:lnTo>
                    <a:pt x="0" y="34"/>
                  </a:lnTo>
                  <a:lnTo>
                    <a:pt x="67" y="1226"/>
                  </a:lnTo>
                  <a:lnTo>
                    <a:pt x="117" y="118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16">
              <a:extLst>
                <a:ext uri="{FF2B5EF4-FFF2-40B4-BE49-F238E27FC236}">
                  <a16:creationId xmlns:a16="http://schemas.microsoft.com/office/drawing/2014/main" id="{45375DB4-5BAD-46C3-8E09-53DCD652E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1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17">
              <a:extLst>
                <a:ext uri="{FF2B5EF4-FFF2-40B4-BE49-F238E27FC236}">
                  <a16:creationId xmlns:a16="http://schemas.microsoft.com/office/drawing/2014/main" id="{E3F3D5A5-4CE3-4CC9-B621-DF7466E05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3"/>
              <a:ext cx="53" cy="35"/>
            </a:xfrm>
            <a:custGeom>
              <a:avLst/>
              <a:gdLst>
                <a:gd name="T0" fmla="*/ 338 w 21"/>
                <a:gd name="T1" fmla="*/ 232 h 13"/>
                <a:gd name="T2" fmla="*/ 318 w 21"/>
                <a:gd name="T3" fmla="*/ 0 h 13"/>
                <a:gd name="T4" fmla="*/ 179 w 21"/>
                <a:gd name="T5" fmla="*/ 59 h 13"/>
                <a:gd name="T6" fmla="*/ 0 w 21"/>
                <a:gd name="T7" fmla="*/ 35 h 13"/>
                <a:gd name="T8" fmla="*/ 0 w 21"/>
                <a:gd name="T9" fmla="*/ 35 h 13"/>
                <a:gd name="T10" fmla="*/ 0 w 21"/>
                <a:gd name="T11" fmla="*/ 35 h 13"/>
                <a:gd name="T12" fmla="*/ 20 w 21"/>
                <a:gd name="T13" fmla="*/ 253 h 13"/>
                <a:gd name="T14" fmla="*/ 338 w 21"/>
                <a:gd name="T15" fmla="*/ 232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3">
                  <a:moveTo>
                    <a:pt x="21" y="1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16" y="3"/>
                    <a:pt x="11" y="3"/>
                  </a:cubicBezTo>
                  <a:cubicBezTo>
                    <a:pt x="5" y="4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18">
              <a:extLst>
                <a:ext uri="{FF2B5EF4-FFF2-40B4-BE49-F238E27FC236}">
                  <a16:creationId xmlns:a16="http://schemas.microsoft.com/office/drawing/2014/main" id="{AA908F60-4BD6-4C1F-AD08-C48490A76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59"/>
              <a:ext cx="35" cy="10"/>
            </a:xfrm>
            <a:custGeom>
              <a:avLst/>
              <a:gdLst>
                <a:gd name="T0" fmla="*/ 0 w 14"/>
                <a:gd name="T1" fmla="*/ 50 h 4"/>
                <a:gd name="T2" fmla="*/ 113 w 14"/>
                <a:gd name="T3" fmla="*/ 20 h 4"/>
                <a:gd name="T4" fmla="*/ 220 w 14"/>
                <a:gd name="T5" fmla="*/ 20 h 4"/>
                <a:gd name="T6" fmla="*/ 113 w 14"/>
                <a:gd name="T7" fmla="*/ 63 h 4"/>
                <a:gd name="T8" fmla="*/ 0 w 1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0" y="2"/>
                    <a:pt x="3" y="1"/>
                    <a:pt x="7" y="1"/>
                  </a:cubicBezTo>
                  <a:cubicBezTo>
                    <a:pt x="11" y="0"/>
                    <a:pt x="14" y="0"/>
                    <a:pt x="14" y="1"/>
                  </a:cubicBezTo>
                  <a:cubicBezTo>
                    <a:pt x="14" y="2"/>
                    <a:pt x="11" y="3"/>
                    <a:pt x="7" y="4"/>
                  </a:cubicBezTo>
                  <a:cubicBezTo>
                    <a:pt x="3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D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19">
              <a:extLst>
                <a:ext uri="{FF2B5EF4-FFF2-40B4-BE49-F238E27FC236}">
                  <a16:creationId xmlns:a16="http://schemas.microsoft.com/office/drawing/2014/main" id="{756E1C48-2A2F-429F-8113-0C56A045B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61"/>
              <a:ext cx="37" cy="38"/>
            </a:xfrm>
            <a:custGeom>
              <a:avLst/>
              <a:gdLst>
                <a:gd name="T0" fmla="*/ 121 w 15"/>
                <a:gd name="T1" fmla="*/ 258 h 14"/>
                <a:gd name="T2" fmla="*/ 224 w 15"/>
                <a:gd name="T3" fmla="*/ 244 h 14"/>
                <a:gd name="T4" fmla="*/ 212 w 15"/>
                <a:gd name="T5" fmla="*/ 0 h 14"/>
                <a:gd name="T6" fmla="*/ 104 w 15"/>
                <a:gd name="T7" fmla="*/ 60 h 14"/>
                <a:gd name="T8" fmla="*/ 0 w 15"/>
                <a:gd name="T9" fmla="*/ 38 h 14"/>
                <a:gd name="T10" fmla="*/ 0 w 15"/>
                <a:gd name="T11" fmla="*/ 38 h 14"/>
                <a:gd name="T12" fmla="*/ 0 w 15"/>
                <a:gd name="T13" fmla="*/ 38 h 14"/>
                <a:gd name="T14" fmla="*/ 12 w 15"/>
                <a:gd name="T15" fmla="*/ 280 h 14"/>
                <a:gd name="T16" fmla="*/ 121 w 15"/>
                <a:gd name="T17" fmla="*/ 25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4">
                  <a:moveTo>
                    <a:pt x="8" y="13"/>
                  </a:moveTo>
                  <a:cubicBezTo>
                    <a:pt x="10" y="13"/>
                    <a:pt x="13" y="12"/>
                    <a:pt x="15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1" y="2"/>
                    <a:pt x="7" y="3"/>
                  </a:cubicBezTo>
                  <a:cubicBezTo>
                    <a:pt x="3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4"/>
                    <a:pt x="5" y="14"/>
                    <a:pt x="8" y="13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20">
              <a:extLst>
                <a:ext uri="{FF2B5EF4-FFF2-40B4-BE49-F238E27FC236}">
                  <a16:creationId xmlns:a16="http://schemas.microsoft.com/office/drawing/2014/main" id="{BD6C1FBE-76D7-4565-9041-9733DBDF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1"/>
              <a:ext cx="50" cy="13"/>
            </a:xfrm>
            <a:custGeom>
              <a:avLst/>
              <a:gdLst>
                <a:gd name="T0" fmla="*/ 283 w 20"/>
                <a:gd name="T1" fmla="*/ 0 h 5"/>
                <a:gd name="T2" fmla="*/ 283 w 20"/>
                <a:gd name="T3" fmla="*/ 21 h 5"/>
                <a:gd name="T4" fmla="*/ 175 w 20"/>
                <a:gd name="T5" fmla="*/ 34 h 5"/>
                <a:gd name="T6" fmla="*/ 63 w 20"/>
                <a:gd name="T7" fmla="*/ 55 h 5"/>
                <a:gd name="T8" fmla="*/ 63 w 20"/>
                <a:gd name="T9" fmla="*/ 21 h 5"/>
                <a:gd name="T10" fmla="*/ 0 w 20"/>
                <a:gd name="T11" fmla="*/ 55 h 5"/>
                <a:gd name="T12" fmla="*/ 175 w 20"/>
                <a:gd name="T13" fmla="*/ 68 h 5"/>
                <a:gd name="T14" fmla="*/ 313 w 20"/>
                <a:gd name="T15" fmla="*/ 21 h 5"/>
                <a:gd name="T16" fmla="*/ 283 w 20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">
                  <a:moveTo>
                    <a:pt x="18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3" y="2"/>
                    <a:pt x="11" y="2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1" y="5"/>
                    <a:pt x="5" y="5"/>
                    <a:pt x="11" y="4"/>
                  </a:cubicBezTo>
                  <a:cubicBezTo>
                    <a:pt x="16" y="4"/>
                    <a:pt x="20" y="2"/>
                    <a:pt x="20" y="1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D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Oval 21">
              <a:extLst>
                <a:ext uri="{FF2B5EF4-FFF2-40B4-BE49-F238E27FC236}">
                  <a16:creationId xmlns:a16="http://schemas.microsoft.com/office/drawing/2014/main" id="{7ECC6E1A-32C2-4408-81C4-3FB0E3217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116"/>
              <a:ext cx="80" cy="24"/>
            </a:xfrm>
            <a:prstGeom prst="ellipse">
              <a:avLst/>
            </a:prstGeom>
            <a:solidFill>
              <a:srgbClr val="E2E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7" name="Freeform 22">
              <a:extLst>
                <a:ext uri="{FF2B5EF4-FFF2-40B4-BE49-F238E27FC236}">
                  <a16:creationId xmlns:a16="http://schemas.microsoft.com/office/drawing/2014/main" id="{3227892D-6B3D-4946-BAE8-C095AF421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27"/>
              <a:ext cx="92" cy="237"/>
            </a:xfrm>
            <a:custGeom>
              <a:avLst/>
              <a:gdLst>
                <a:gd name="T0" fmla="*/ 495 w 37"/>
                <a:gd name="T1" fmla="*/ 0 h 89"/>
                <a:gd name="T2" fmla="*/ 246 w 37"/>
                <a:gd name="T3" fmla="*/ 93 h 89"/>
                <a:gd name="T4" fmla="*/ 0 w 37"/>
                <a:gd name="T5" fmla="*/ 0 h 89"/>
                <a:gd name="T6" fmla="*/ 42 w 37"/>
                <a:gd name="T7" fmla="*/ 1510 h 89"/>
                <a:gd name="T8" fmla="*/ 308 w 37"/>
                <a:gd name="T9" fmla="*/ 1680 h 89"/>
                <a:gd name="T10" fmla="*/ 569 w 37"/>
                <a:gd name="T11" fmla="*/ 1510 h 89"/>
                <a:gd name="T12" fmla="*/ 495 w 37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89">
                  <a:moveTo>
                    <a:pt x="32" y="0"/>
                  </a:moveTo>
                  <a:cubicBezTo>
                    <a:pt x="32" y="3"/>
                    <a:pt x="24" y="5"/>
                    <a:pt x="16" y="5"/>
                  </a:cubicBezTo>
                  <a:cubicBezTo>
                    <a:pt x="7" y="5"/>
                    <a:pt x="0" y="3"/>
                    <a:pt x="0" y="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5"/>
                    <a:pt x="11" y="89"/>
                    <a:pt x="20" y="89"/>
                  </a:cubicBezTo>
                  <a:cubicBezTo>
                    <a:pt x="29" y="89"/>
                    <a:pt x="37" y="85"/>
                    <a:pt x="37" y="80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B8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23">
              <a:extLst>
                <a:ext uri="{FF2B5EF4-FFF2-40B4-BE49-F238E27FC236}">
                  <a16:creationId xmlns:a16="http://schemas.microsoft.com/office/drawing/2014/main" id="{250AB0C6-63D7-42A6-ABA5-DDD60F6C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951"/>
              <a:ext cx="53" cy="40"/>
            </a:xfrm>
            <a:custGeom>
              <a:avLst/>
              <a:gdLst>
                <a:gd name="T0" fmla="*/ 288 w 21"/>
                <a:gd name="T1" fmla="*/ 264 h 15"/>
                <a:gd name="T2" fmla="*/ 146 w 21"/>
                <a:gd name="T3" fmla="*/ 248 h 15"/>
                <a:gd name="T4" fmla="*/ 20 w 21"/>
                <a:gd name="T5" fmla="*/ 171 h 15"/>
                <a:gd name="T6" fmla="*/ 50 w 21"/>
                <a:gd name="T7" fmla="*/ 0 h 15"/>
                <a:gd name="T8" fmla="*/ 179 w 21"/>
                <a:gd name="T9" fmla="*/ 77 h 15"/>
                <a:gd name="T10" fmla="*/ 338 w 21"/>
                <a:gd name="T11" fmla="*/ 93 h 15"/>
                <a:gd name="T12" fmla="*/ 288 w 21"/>
                <a:gd name="T13" fmla="*/ 26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5">
                  <a:moveTo>
                    <a:pt x="18" y="14"/>
                  </a:moveTo>
                  <a:cubicBezTo>
                    <a:pt x="18" y="15"/>
                    <a:pt x="14" y="14"/>
                    <a:pt x="9" y="13"/>
                  </a:cubicBezTo>
                  <a:cubicBezTo>
                    <a:pt x="4" y="12"/>
                    <a:pt x="0" y="10"/>
                    <a:pt x="1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7" y="3"/>
                    <a:pt x="11" y="4"/>
                  </a:cubicBezTo>
                  <a:cubicBezTo>
                    <a:pt x="16" y="6"/>
                    <a:pt x="20" y="6"/>
                    <a:pt x="21" y="5"/>
                  </a:cubicBezTo>
                  <a:lnTo>
                    <a:pt x="18" y="14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24">
              <a:extLst>
                <a:ext uri="{FF2B5EF4-FFF2-40B4-BE49-F238E27FC236}">
                  <a16:creationId xmlns:a16="http://schemas.microsoft.com/office/drawing/2014/main" id="{D5AB8A6F-AB21-4127-97D1-FD2317FAF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932"/>
              <a:ext cx="32" cy="27"/>
            </a:xfrm>
            <a:custGeom>
              <a:avLst/>
              <a:gdLst>
                <a:gd name="T0" fmla="*/ 194 w 13"/>
                <a:gd name="T1" fmla="*/ 81 h 10"/>
                <a:gd name="T2" fmla="*/ 162 w 13"/>
                <a:gd name="T3" fmla="*/ 176 h 10"/>
                <a:gd name="T4" fmla="*/ 74 w 13"/>
                <a:gd name="T5" fmla="*/ 176 h 10"/>
                <a:gd name="T6" fmla="*/ 0 w 13"/>
                <a:gd name="T7" fmla="*/ 116 h 10"/>
                <a:gd name="T8" fmla="*/ 30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13" y="4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9" y="10"/>
                    <a:pt x="5" y="9"/>
                  </a:cubicBezTo>
                  <a:cubicBezTo>
                    <a:pt x="2" y="8"/>
                    <a:pt x="0" y="7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25">
              <a:extLst>
                <a:ext uri="{FF2B5EF4-FFF2-40B4-BE49-F238E27FC236}">
                  <a16:creationId xmlns:a16="http://schemas.microsoft.com/office/drawing/2014/main" id="{3550403C-88DF-4790-86D3-3D020194C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948"/>
              <a:ext cx="45" cy="19"/>
            </a:xfrm>
            <a:custGeom>
              <a:avLst/>
              <a:gdLst>
                <a:gd name="T0" fmla="*/ 238 w 18"/>
                <a:gd name="T1" fmla="*/ 81 h 7"/>
                <a:gd name="T2" fmla="*/ 145 w 18"/>
                <a:gd name="T3" fmla="*/ 60 h 7"/>
                <a:gd name="T4" fmla="*/ 63 w 18"/>
                <a:gd name="T5" fmla="*/ 22 h 7"/>
                <a:gd name="T6" fmla="*/ 0 w 18"/>
                <a:gd name="T7" fmla="*/ 22 h 7"/>
                <a:gd name="T8" fmla="*/ 125 w 18"/>
                <a:gd name="T9" fmla="*/ 103 h 7"/>
                <a:gd name="T10" fmla="*/ 283 w 18"/>
                <a:gd name="T11" fmla="*/ 117 h 7"/>
                <a:gd name="T12" fmla="*/ 238 w 18"/>
                <a:gd name="T13" fmla="*/ 8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">
                  <a:moveTo>
                    <a:pt x="15" y="4"/>
                  </a:moveTo>
                  <a:cubicBezTo>
                    <a:pt x="14" y="4"/>
                    <a:pt x="12" y="4"/>
                    <a:pt x="9" y="3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2"/>
                    <a:pt x="4" y="4"/>
                    <a:pt x="8" y="5"/>
                  </a:cubicBezTo>
                  <a:cubicBezTo>
                    <a:pt x="13" y="7"/>
                    <a:pt x="17" y="7"/>
                    <a:pt x="18" y="6"/>
                  </a:cubicBezTo>
                  <a:cubicBezTo>
                    <a:pt x="18" y="5"/>
                    <a:pt x="17" y="5"/>
                    <a:pt x="15" y="4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26">
              <a:extLst>
                <a:ext uri="{FF2B5EF4-FFF2-40B4-BE49-F238E27FC236}">
                  <a16:creationId xmlns:a16="http://schemas.microsoft.com/office/drawing/2014/main" id="{68975A54-D884-4ADF-B407-85AE08FE1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97"/>
              <a:ext cx="20" cy="46"/>
            </a:xfrm>
            <a:custGeom>
              <a:avLst/>
              <a:gdLst>
                <a:gd name="T0" fmla="*/ 33 w 8"/>
                <a:gd name="T1" fmla="*/ 314 h 17"/>
                <a:gd name="T2" fmla="*/ 113 w 8"/>
                <a:gd name="T3" fmla="*/ 176 h 17"/>
                <a:gd name="T4" fmla="*/ 95 w 8"/>
                <a:gd name="T5" fmla="*/ 0 h 17"/>
                <a:gd name="T6" fmla="*/ 20 w 8"/>
                <a:gd name="T7" fmla="*/ 138 h 17"/>
                <a:gd name="T8" fmla="*/ 33 w 8"/>
                <a:gd name="T9" fmla="*/ 31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2" y="16"/>
                  </a:moveTo>
                  <a:cubicBezTo>
                    <a:pt x="3" y="17"/>
                    <a:pt x="6" y="13"/>
                    <a:pt x="7" y="9"/>
                  </a:cubicBezTo>
                  <a:cubicBezTo>
                    <a:pt x="8" y="4"/>
                    <a:pt x="8" y="0"/>
                    <a:pt x="6" y="0"/>
                  </a:cubicBezTo>
                  <a:cubicBezTo>
                    <a:pt x="5" y="0"/>
                    <a:pt x="3" y="3"/>
                    <a:pt x="1" y="7"/>
                  </a:cubicBezTo>
                  <a:cubicBezTo>
                    <a:pt x="0" y="12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27">
              <a:extLst>
                <a:ext uri="{FF2B5EF4-FFF2-40B4-BE49-F238E27FC236}">
                  <a16:creationId xmlns:a16="http://schemas.microsoft.com/office/drawing/2014/main" id="{62710623-7AC8-4983-AA29-9075BA55E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879"/>
              <a:ext cx="58" cy="61"/>
            </a:xfrm>
            <a:custGeom>
              <a:avLst/>
              <a:gdLst>
                <a:gd name="T0" fmla="*/ 33 w 23"/>
                <a:gd name="T1" fmla="*/ 316 h 23"/>
                <a:gd name="T2" fmla="*/ 20 w 23"/>
                <a:gd name="T3" fmla="*/ 149 h 23"/>
                <a:gd name="T4" fmla="*/ 96 w 23"/>
                <a:gd name="T5" fmla="*/ 21 h 23"/>
                <a:gd name="T6" fmla="*/ 368 w 23"/>
                <a:gd name="T7" fmla="*/ 133 h 23"/>
                <a:gd name="T8" fmla="*/ 285 w 23"/>
                <a:gd name="T9" fmla="*/ 260 h 23"/>
                <a:gd name="T10" fmla="*/ 305 w 23"/>
                <a:gd name="T11" fmla="*/ 430 h 23"/>
                <a:gd name="T12" fmla="*/ 33 w 23"/>
                <a:gd name="T13" fmla="*/ 31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3">
                  <a:moveTo>
                    <a:pt x="2" y="17"/>
                  </a:moveTo>
                  <a:cubicBezTo>
                    <a:pt x="0" y="16"/>
                    <a:pt x="0" y="13"/>
                    <a:pt x="1" y="8"/>
                  </a:cubicBezTo>
                  <a:cubicBezTo>
                    <a:pt x="2" y="4"/>
                    <a:pt x="4" y="0"/>
                    <a:pt x="6" y="1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0" y="10"/>
                    <a:pt x="18" y="14"/>
                  </a:cubicBezTo>
                  <a:cubicBezTo>
                    <a:pt x="17" y="19"/>
                    <a:pt x="18" y="23"/>
                    <a:pt x="19" y="23"/>
                  </a:cubicBezTo>
                  <a:lnTo>
                    <a:pt x="2" y="17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28">
              <a:extLst>
                <a:ext uri="{FF2B5EF4-FFF2-40B4-BE49-F238E27FC236}">
                  <a16:creationId xmlns:a16="http://schemas.microsoft.com/office/drawing/2014/main" id="{50DCF424-82EE-4E70-8BE6-1342319FF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53"/>
              <a:ext cx="241" cy="224"/>
            </a:xfrm>
            <a:custGeom>
              <a:avLst/>
              <a:gdLst>
                <a:gd name="T0" fmla="*/ 1436 w 96"/>
                <a:gd name="T1" fmla="*/ 1045 h 84"/>
                <a:gd name="T2" fmla="*/ 1519 w 96"/>
                <a:gd name="T3" fmla="*/ 909 h 84"/>
                <a:gd name="T4" fmla="*/ 1519 w 96"/>
                <a:gd name="T5" fmla="*/ 909 h 84"/>
                <a:gd name="T6" fmla="*/ 1519 w 96"/>
                <a:gd name="T7" fmla="*/ 909 h 84"/>
                <a:gd name="T8" fmla="*/ 889 w 96"/>
                <a:gd name="T9" fmla="*/ 171 h 84"/>
                <a:gd name="T10" fmla="*/ 63 w 96"/>
                <a:gd name="T11" fmla="*/ 547 h 84"/>
                <a:gd name="T12" fmla="*/ 585 w 96"/>
                <a:gd name="T13" fmla="*/ 1421 h 84"/>
                <a:gd name="T14" fmla="*/ 1436 w 96"/>
                <a:gd name="T15" fmla="*/ 1195 h 84"/>
                <a:gd name="T16" fmla="*/ 1436 w 96"/>
                <a:gd name="T17" fmla="*/ 1195 h 84"/>
                <a:gd name="T18" fmla="*/ 1436 w 96"/>
                <a:gd name="T19" fmla="*/ 1045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84">
                  <a:moveTo>
                    <a:pt x="91" y="55"/>
                  </a:moveTo>
                  <a:cubicBezTo>
                    <a:pt x="92" y="51"/>
                    <a:pt x="94" y="47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3" y="42"/>
                    <a:pt x="89" y="20"/>
                    <a:pt x="56" y="9"/>
                  </a:cubicBezTo>
                  <a:cubicBezTo>
                    <a:pt x="27" y="0"/>
                    <a:pt x="9" y="16"/>
                    <a:pt x="4" y="29"/>
                  </a:cubicBezTo>
                  <a:cubicBezTo>
                    <a:pt x="0" y="41"/>
                    <a:pt x="9" y="66"/>
                    <a:pt x="37" y="75"/>
                  </a:cubicBezTo>
                  <a:cubicBezTo>
                    <a:pt x="68" y="84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0" y="62"/>
                    <a:pt x="90" y="59"/>
                    <a:pt x="91" y="55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29">
              <a:extLst>
                <a:ext uri="{FF2B5EF4-FFF2-40B4-BE49-F238E27FC236}">
                  <a16:creationId xmlns:a16="http://schemas.microsoft.com/office/drawing/2014/main" id="{1C6BD084-B696-4A7A-A6A4-B2C19CE17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767"/>
              <a:ext cx="205" cy="109"/>
            </a:xfrm>
            <a:custGeom>
              <a:avLst/>
              <a:gdLst>
                <a:gd name="T0" fmla="*/ 83 w 82"/>
                <a:gd name="T1" fmla="*/ 524 h 41"/>
                <a:gd name="T2" fmla="*/ 783 w 82"/>
                <a:gd name="T3" fmla="*/ 261 h 41"/>
                <a:gd name="T4" fmla="*/ 1283 w 82"/>
                <a:gd name="T5" fmla="*/ 734 h 41"/>
                <a:gd name="T6" fmla="*/ 1283 w 82"/>
                <a:gd name="T7" fmla="*/ 734 h 41"/>
                <a:gd name="T8" fmla="*/ 1283 w 82"/>
                <a:gd name="T9" fmla="*/ 750 h 41"/>
                <a:gd name="T10" fmla="*/ 1283 w 82"/>
                <a:gd name="T11" fmla="*/ 734 h 41"/>
                <a:gd name="T12" fmla="*/ 738 w 82"/>
                <a:gd name="T13" fmla="*/ 149 h 41"/>
                <a:gd name="T14" fmla="*/ 33 w 82"/>
                <a:gd name="T15" fmla="*/ 431 h 41"/>
                <a:gd name="T16" fmla="*/ 63 w 82"/>
                <a:gd name="T17" fmla="*/ 771 h 41"/>
                <a:gd name="T18" fmla="*/ 83 w 82"/>
                <a:gd name="T19" fmla="*/ 524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41">
                  <a:moveTo>
                    <a:pt x="5" y="28"/>
                  </a:moveTo>
                  <a:cubicBezTo>
                    <a:pt x="9" y="17"/>
                    <a:pt x="25" y="7"/>
                    <a:pt x="50" y="14"/>
                  </a:cubicBezTo>
                  <a:cubicBezTo>
                    <a:pt x="68" y="20"/>
                    <a:pt x="78" y="32"/>
                    <a:pt x="82" y="39"/>
                  </a:cubicBezTo>
                  <a:cubicBezTo>
                    <a:pt x="82" y="39"/>
                    <a:pt x="81" y="39"/>
                    <a:pt x="82" y="39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0" y="35"/>
                    <a:pt x="76" y="16"/>
                    <a:pt x="47" y="8"/>
                  </a:cubicBezTo>
                  <a:cubicBezTo>
                    <a:pt x="22" y="0"/>
                    <a:pt x="6" y="13"/>
                    <a:pt x="2" y="23"/>
                  </a:cubicBezTo>
                  <a:cubicBezTo>
                    <a:pt x="0" y="28"/>
                    <a:pt x="1" y="34"/>
                    <a:pt x="4" y="41"/>
                  </a:cubicBezTo>
                  <a:cubicBezTo>
                    <a:pt x="4" y="38"/>
                    <a:pt x="3" y="33"/>
                    <a:pt x="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30">
              <a:extLst>
                <a:ext uri="{FF2B5EF4-FFF2-40B4-BE49-F238E27FC236}">
                  <a16:creationId xmlns:a16="http://schemas.microsoft.com/office/drawing/2014/main" id="{6304AF00-C2CD-4876-89B6-01DEE33E0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804"/>
              <a:ext cx="33" cy="43"/>
            </a:xfrm>
            <a:custGeom>
              <a:avLst/>
              <a:gdLst>
                <a:gd name="T0" fmla="*/ 129 w 13"/>
                <a:gd name="T1" fmla="*/ 196 h 16"/>
                <a:gd name="T2" fmla="*/ 213 w 13"/>
                <a:gd name="T3" fmla="*/ 35 h 16"/>
                <a:gd name="T4" fmla="*/ 213 w 13"/>
                <a:gd name="T5" fmla="*/ 22 h 16"/>
                <a:gd name="T6" fmla="*/ 117 w 13"/>
                <a:gd name="T7" fmla="*/ 0 h 16"/>
                <a:gd name="T8" fmla="*/ 33 w 13"/>
                <a:gd name="T9" fmla="*/ 94 h 16"/>
                <a:gd name="T10" fmla="*/ 33 w 13"/>
                <a:gd name="T11" fmla="*/ 253 h 16"/>
                <a:gd name="T12" fmla="*/ 117 w 13"/>
                <a:gd name="T13" fmla="*/ 312 h 16"/>
                <a:gd name="T14" fmla="*/ 117 w 13"/>
                <a:gd name="T15" fmla="*/ 290 h 16"/>
                <a:gd name="T16" fmla="*/ 129 w 13"/>
                <a:gd name="T17" fmla="*/ 19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10"/>
                  </a:moveTo>
                  <a:cubicBezTo>
                    <a:pt x="9" y="7"/>
                    <a:pt x="11" y="4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4" y="1"/>
                    <a:pt x="2" y="5"/>
                  </a:cubicBezTo>
                  <a:cubicBezTo>
                    <a:pt x="0" y="10"/>
                    <a:pt x="2" y="13"/>
                    <a:pt x="2" y="13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31">
              <a:extLst>
                <a:ext uri="{FF2B5EF4-FFF2-40B4-BE49-F238E27FC236}">
                  <a16:creationId xmlns:a16="http://schemas.microsoft.com/office/drawing/2014/main" id="{36BB8C4F-5FFA-4324-B27E-1FAC7761C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927"/>
              <a:ext cx="715" cy="704"/>
            </a:xfrm>
            <a:custGeom>
              <a:avLst/>
              <a:gdLst>
                <a:gd name="T0" fmla="*/ 3988 w 286"/>
                <a:gd name="T1" fmla="*/ 3925 h 264"/>
                <a:gd name="T2" fmla="*/ 4283 w 286"/>
                <a:gd name="T3" fmla="*/ 3848 h 264"/>
                <a:gd name="T4" fmla="*/ 4175 w 286"/>
                <a:gd name="T5" fmla="*/ 3357 h 264"/>
                <a:gd name="T6" fmla="*/ 3333 w 286"/>
                <a:gd name="T7" fmla="*/ 909 h 264"/>
                <a:gd name="T8" fmla="*/ 2925 w 286"/>
                <a:gd name="T9" fmla="*/ 93 h 264"/>
                <a:gd name="T10" fmla="*/ 2658 w 286"/>
                <a:gd name="T11" fmla="*/ 77 h 264"/>
                <a:gd name="T12" fmla="*/ 1708 w 286"/>
                <a:gd name="T13" fmla="*/ 376 h 264"/>
                <a:gd name="T14" fmla="*/ 550 w 286"/>
                <a:gd name="T15" fmla="*/ 739 h 264"/>
                <a:gd name="T16" fmla="*/ 145 w 286"/>
                <a:gd name="T17" fmla="*/ 1480 h 264"/>
                <a:gd name="T18" fmla="*/ 708 w 286"/>
                <a:gd name="T19" fmla="*/ 3469 h 264"/>
                <a:gd name="T20" fmla="*/ 833 w 286"/>
                <a:gd name="T21" fmla="*/ 4189 h 264"/>
                <a:gd name="T22" fmla="*/ 1033 w 286"/>
                <a:gd name="T23" fmla="*/ 4813 h 264"/>
                <a:gd name="T24" fmla="*/ 1520 w 286"/>
                <a:gd name="T25" fmla="*/ 4608 h 264"/>
                <a:gd name="T26" fmla="*/ 1645 w 286"/>
                <a:gd name="T27" fmla="*/ 4552 h 264"/>
                <a:gd name="T28" fmla="*/ 1658 w 286"/>
                <a:gd name="T29" fmla="*/ 4552 h 264"/>
                <a:gd name="T30" fmla="*/ 1770 w 286"/>
                <a:gd name="T31" fmla="*/ 4835 h 264"/>
                <a:gd name="T32" fmla="*/ 2438 w 286"/>
                <a:gd name="T33" fmla="*/ 4893 h 264"/>
                <a:gd name="T34" fmla="*/ 3988 w 286"/>
                <a:gd name="T35" fmla="*/ 3925 h 2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264">
                  <a:moveTo>
                    <a:pt x="255" y="207"/>
                  </a:moveTo>
                  <a:cubicBezTo>
                    <a:pt x="259" y="207"/>
                    <a:pt x="270" y="206"/>
                    <a:pt x="274" y="203"/>
                  </a:cubicBezTo>
                  <a:cubicBezTo>
                    <a:pt x="286" y="196"/>
                    <a:pt x="272" y="185"/>
                    <a:pt x="267" y="177"/>
                  </a:cubicBezTo>
                  <a:cubicBezTo>
                    <a:pt x="250" y="148"/>
                    <a:pt x="221" y="60"/>
                    <a:pt x="213" y="48"/>
                  </a:cubicBezTo>
                  <a:cubicBezTo>
                    <a:pt x="208" y="41"/>
                    <a:pt x="191" y="12"/>
                    <a:pt x="187" y="5"/>
                  </a:cubicBezTo>
                  <a:cubicBezTo>
                    <a:pt x="184" y="0"/>
                    <a:pt x="178" y="0"/>
                    <a:pt x="170" y="4"/>
                  </a:cubicBezTo>
                  <a:cubicBezTo>
                    <a:pt x="158" y="14"/>
                    <a:pt x="125" y="19"/>
                    <a:pt x="109" y="20"/>
                  </a:cubicBezTo>
                  <a:cubicBezTo>
                    <a:pt x="82" y="22"/>
                    <a:pt x="58" y="26"/>
                    <a:pt x="35" y="39"/>
                  </a:cubicBezTo>
                  <a:cubicBezTo>
                    <a:pt x="17" y="50"/>
                    <a:pt x="0" y="55"/>
                    <a:pt x="9" y="78"/>
                  </a:cubicBezTo>
                  <a:cubicBezTo>
                    <a:pt x="23" y="113"/>
                    <a:pt x="33" y="148"/>
                    <a:pt x="45" y="183"/>
                  </a:cubicBezTo>
                  <a:cubicBezTo>
                    <a:pt x="50" y="198"/>
                    <a:pt x="50" y="205"/>
                    <a:pt x="53" y="221"/>
                  </a:cubicBezTo>
                  <a:cubicBezTo>
                    <a:pt x="55" y="230"/>
                    <a:pt x="57" y="250"/>
                    <a:pt x="66" y="254"/>
                  </a:cubicBezTo>
                  <a:cubicBezTo>
                    <a:pt x="77" y="259"/>
                    <a:pt x="88" y="247"/>
                    <a:pt x="97" y="243"/>
                  </a:cubicBezTo>
                  <a:cubicBezTo>
                    <a:pt x="99" y="242"/>
                    <a:pt x="102" y="241"/>
                    <a:pt x="105" y="240"/>
                  </a:cubicBezTo>
                  <a:cubicBezTo>
                    <a:pt x="106" y="240"/>
                    <a:pt x="106" y="240"/>
                    <a:pt x="106" y="240"/>
                  </a:cubicBezTo>
                  <a:cubicBezTo>
                    <a:pt x="109" y="247"/>
                    <a:pt x="112" y="253"/>
                    <a:pt x="113" y="255"/>
                  </a:cubicBezTo>
                  <a:cubicBezTo>
                    <a:pt x="119" y="264"/>
                    <a:pt x="141" y="263"/>
                    <a:pt x="156" y="258"/>
                  </a:cubicBezTo>
                  <a:cubicBezTo>
                    <a:pt x="172" y="253"/>
                    <a:pt x="215" y="215"/>
                    <a:pt x="255" y="207"/>
                  </a:cubicBezTo>
                  <a:close/>
                </a:path>
              </a:pathLst>
            </a:custGeom>
            <a:solidFill>
              <a:srgbClr val="326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32">
              <a:extLst>
                <a:ext uri="{FF2B5EF4-FFF2-40B4-BE49-F238E27FC236}">
                  <a16:creationId xmlns:a16="http://schemas.microsoft.com/office/drawing/2014/main" id="{1F224975-B645-4E28-B6CB-D863A2DC3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969"/>
              <a:ext cx="331" cy="595"/>
            </a:xfrm>
            <a:custGeom>
              <a:avLst/>
              <a:gdLst>
                <a:gd name="T0" fmla="*/ 2081 w 132"/>
                <a:gd name="T1" fmla="*/ 0 h 223"/>
                <a:gd name="T2" fmla="*/ 1560 w 132"/>
                <a:gd name="T3" fmla="*/ 136 h 223"/>
                <a:gd name="T4" fmla="*/ 1026 w 132"/>
                <a:gd name="T5" fmla="*/ 285 h 223"/>
                <a:gd name="T6" fmla="*/ 125 w 132"/>
                <a:gd name="T7" fmla="*/ 990 h 223"/>
                <a:gd name="T8" fmla="*/ 283 w 132"/>
                <a:gd name="T9" fmla="*/ 1195 h 223"/>
                <a:gd name="T10" fmla="*/ 346 w 132"/>
                <a:gd name="T11" fmla="*/ 1558 h 223"/>
                <a:gd name="T12" fmla="*/ 567 w 132"/>
                <a:gd name="T13" fmla="*/ 2321 h 223"/>
                <a:gd name="T14" fmla="*/ 785 w 132"/>
                <a:gd name="T15" fmla="*/ 3325 h 223"/>
                <a:gd name="T16" fmla="*/ 1056 w 132"/>
                <a:gd name="T17" fmla="*/ 4029 h 223"/>
                <a:gd name="T18" fmla="*/ 1264 w 132"/>
                <a:gd name="T19" fmla="*/ 4178 h 223"/>
                <a:gd name="T20" fmla="*/ 1464 w 132"/>
                <a:gd name="T21" fmla="*/ 4237 h 223"/>
                <a:gd name="T22" fmla="*/ 1464 w 132"/>
                <a:gd name="T23" fmla="*/ 4101 h 223"/>
                <a:gd name="T24" fmla="*/ 1296 w 132"/>
                <a:gd name="T25" fmla="*/ 3530 h 223"/>
                <a:gd name="T26" fmla="*/ 1043 w 132"/>
                <a:gd name="T27" fmla="*/ 2698 h 223"/>
                <a:gd name="T28" fmla="*/ 913 w 132"/>
                <a:gd name="T29" fmla="*/ 1766 h 223"/>
                <a:gd name="T30" fmla="*/ 772 w 132"/>
                <a:gd name="T31" fmla="*/ 1161 h 223"/>
                <a:gd name="T32" fmla="*/ 755 w 132"/>
                <a:gd name="T33" fmla="*/ 798 h 223"/>
                <a:gd name="T34" fmla="*/ 1043 w 132"/>
                <a:gd name="T35" fmla="*/ 534 h 223"/>
                <a:gd name="T36" fmla="*/ 1422 w 132"/>
                <a:gd name="T37" fmla="*/ 363 h 223"/>
                <a:gd name="T38" fmla="*/ 1798 w 132"/>
                <a:gd name="T39" fmla="*/ 192 h 2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2" h="223">
                  <a:moveTo>
                    <a:pt x="132" y="0"/>
                  </a:moveTo>
                  <a:cubicBezTo>
                    <a:pt x="126" y="6"/>
                    <a:pt x="107" y="6"/>
                    <a:pt x="99" y="7"/>
                  </a:cubicBezTo>
                  <a:cubicBezTo>
                    <a:pt x="88" y="9"/>
                    <a:pt x="76" y="11"/>
                    <a:pt x="65" y="15"/>
                  </a:cubicBezTo>
                  <a:cubicBezTo>
                    <a:pt x="53" y="18"/>
                    <a:pt x="0" y="35"/>
                    <a:pt x="8" y="52"/>
                  </a:cubicBezTo>
                  <a:cubicBezTo>
                    <a:pt x="9" y="57"/>
                    <a:pt x="16" y="59"/>
                    <a:pt x="18" y="63"/>
                  </a:cubicBezTo>
                  <a:cubicBezTo>
                    <a:pt x="21" y="69"/>
                    <a:pt x="20" y="76"/>
                    <a:pt x="22" y="82"/>
                  </a:cubicBezTo>
                  <a:cubicBezTo>
                    <a:pt x="28" y="95"/>
                    <a:pt x="32" y="108"/>
                    <a:pt x="36" y="122"/>
                  </a:cubicBezTo>
                  <a:cubicBezTo>
                    <a:pt x="41" y="139"/>
                    <a:pt x="44" y="158"/>
                    <a:pt x="50" y="175"/>
                  </a:cubicBezTo>
                  <a:cubicBezTo>
                    <a:pt x="53" y="184"/>
                    <a:pt x="58" y="206"/>
                    <a:pt x="67" y="212"/>
                  </a:cubicBezTo>
                  <a:cubicBezTo>
                    <a:pt x="70" y="213"/>
                    <a:pt x="76" y="219"/>
                    <a:pt x="80" y="220"/>
                  </a:cubicBezTo>
                  <a:cubicBezTo>
                    <a:pt x="84" y="222"/>
                    <a:pt x="88" y="222"/>
                    <a:pt x="93" y="223"/>
                  </a:cubicBezTo>
                  <a:cubicBezTo>
                    <a:pt x="94" y="221"/>
                    <a:pt x="91" y="218"/>
                    <a:pt x="93" y="216"/>
                  </a:cubicBezTo>
                  <a:cubicBezTo>
                    <a:pt x="88" y="207"/>
                    <a:pt x="87" y="196"/>
                    <a:pt x="82" y="186"/>
                  </a:cubicBezTo>
                  <a:cubicBezTo>
                    <a:pt x="75" y="172"/>
                    <a:pt x="70" y="158"/>
                    <a:pt x="66" y="142"/>
                  </a:cubicBezTo>
                  <a:cubicBezTo>
                    <a:pt x="63" y="126"/>
                    <a:pt x="62" y="109"/>
                    <a:pt x="58" y="93"/>
                  </a:cubicBezTo>
                  <a:cubicBezTo>
                    <a:pt x="55" y="82"/>
                    <a:pt x="51" y="72"/>
                    <a:pt x="49" y="61"/>
                  </a:cubicBezTo>
                  <a:cubicBezTo>
                    <a:pt x="48" y="56"/>
                    <a:pt x="46" y="47"/>
                    <a:pt x="48" y="42"/>
                  </a:cubicBezTo>
                  <a:cubicBezTo>
                    <a:pt x="50" y="35"/>
                    <a:pt x="60" y="31"/>
                    <a:pt x="66" y="28"/>
                  </a:cubicBezTo>
                  <a:cubicBezTo>
                    <a:pt x="73" y="25"/>
                    <a:pt x="82" y="22"/>
                    <a:pt x="90" y="19"/>
                  </a:cubicBezTo>
                  <a:cubicBezTo>
                    <a:pt x="97" y="16"/>
                    <a:pt x="106" y="10"/>
                    <a:pt x="114" y="10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33">
              <a:extLst>
                <a:ext uri="{FF2B5EF4-FFF2-40B4-BE49-F238E27FC236}">
                  <a16:creationId xmlns:a16="http://schemas.microsoft.com/office/drawing/2014/main" id="{2C21FC6E-98FF-49BB-A560-B84E00A9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45"/>
              <a:ext cx="131" cy="374"/>
            </a:xfrm>
            <a:custGeom>
              <a:avLst/>
              <a:gdLst>
                <a:gd name="T0" fmla="*/ 254 w 52"/>
                <a:gd name="T1" fmla="*/ 21 h 140"/>
                <a:gd name="T2" fmla="*/ 83 w 52"/>
                <a:gd name="T3" fmla="*/ 401 h 140"/>
                <a:gd name="T4" fmla="*/ 350 w 52"/>
                <a:gd name="T5" fmla="*/ 1640 h 140"/>
                <a:gd name="T6" fmla="*/ 547 w 52"/>
                <a:gd name="T7" fmla="*/ 2554 h 140"/>
                <a:gd name="T8" fmla="*/ 831 w 52"/>
                <a:gd name="T9" fmla="*/ 2575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0">
                  <a:moveTo>
                    <a:pt x="16" y="1"/>
                  </a:moveTo>
                  <a:cubicBezTo>
                    <a:pt x="10" y="0"/>
                    <a:pt x="0" y="3"/>
                    <a:pt x="5" y="21"/>
                  </a:cubicBezTo>
                  <a:cubicBezTo>
                    <a:pt x="10" y="40"/>
                    <a:pt x="18" y="73"/>
                    <a:pt x="22" y="86"/>
                  </a:cubicBezTo>
                  <a:cubicBezTo>
                    <a:pt x="26" y="100"/>
                    <a:pt x="28" y="128"/>
                    <a:pt x="34" y="134"/>
                  </a:cubicBezTo>
                  <a:cubicBezTo>
                    <a:pt x="40" y="140"/>
                    <a:pt x="52" y="135"/>
                    <a:pt x="52" y="13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34">
              <a:extLst>
                <a:ext uri="{FF2B5EF4-FFF2-40B4-BE49-F238E27FC236}">
                  <a16:creationId xmlns:a16="http://schemas.microsoft.com/office/drawing/2014/main" id="{0AD71A4A-262D-4458-8359-A85AEA0DBF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9" y="2620"/>
              <a:ext cx="625" cy="600"/>
            </a:xfrm>
            <a:custGeom>
              <a:avLst/>
              <a:gdLst>
                <a:gd name="T0" fmla="*/ 3000 w 250"/>
                <a:gd name="T1" fmla="*/ 1365 h 225"/>
                <a:gd name="T2" fmla="*/ 2000 w 250"/>
                <a:gd name="T3" fmla="*/ 1651 h 225"/>
                <a:gd name="T4" fmla="*/ 1583 w 250"/>
                <a:gd name="T5" fmla="*/ 1229 h 225"/>
                <a:gd name="T6" fmla="*/ 708 w 250"/>
                <a:gd name="T7" fmla="*/ 35 h 225"/>
                <a:gd name="T8" fmla="*/ 550 w 250"/>
                <a:gd name="T9" fmla="*/ 0 h 225"/>
                <a:gd name="T10" fmla="*/ 1500 w 250"/>
                <a:gd name="T11" fmla="*/ 1365 h 225"/>
                <a:gd name="T12" fmla="*/ 1863 w 250"/>
                <a:gd name="T13" fmla="*/ 1728 h 225"/>
                <a:gd name="T14" fmla="*/ 63 w 250"/>
                <a:gd name="T15" fmla="*/ 2069 h 225"/>
                <a:gd name="T16" fmla="*/ 20 w 250"/>
                <a:gd name="T17" fmla="*/ 2125 h 225"/>
                <a:gd name="T18" fmla="*/ 33 w 250"/>
                <a:gd name="T19" fmla="*/ 2219 h 225"/>
                <a:gd name="T20" fmla="*/ 1958 w 250"/>
                <a:gd name="T21" fmla="*/ 1856 h 225"/>
                <a:gd name="T22" fmla="*/ 2063 w 250"/>
                <a:gd name="T23" fmla="*/ 2184 h 225"/>
                <a:gd name="T24" fmla="*/ 2083 w 250"/>
                <a:gd name="T25" fmla="*/ 2312 h 225"/>
                <a:gd name="T26" fmla="*/ 2033 w 250"/>
                <a:gd name="T27" fmla="*/ 2824 h 225"/>
                <a:gd name="T28" fmla="*/ 2000 w 250"/>
                <a:gd name="T29" fmla="*/ 3392 h 225"/>
                <a:gd name="T30" fmla="*/ 2158 w 250"/>
                <a:gd name="T31" fmla="*/ 4019 h 225"/>
                <a:gd name="T32" fmla="*/ 2908 w 250"/>
                <a:gd name="T33" fmla="*/ 4232 h 225"/>
                <a:gd name="T34" fmla="*/ 3845 w 250"/>
                <a:gd name="T35" fmla="*/ 3093 h 225"/>
                <a:gd name="T36" fmla="*/ 3000 w 250"/>
                <a:gd name="T37" fmla="*/ 1365 h 225"/>
                <a:gd name="T38" fmla="*/ 3708 w 250"/>
                <a:gd name="T39" fmla="*/ 3072 h 225"/>
                <a:gd name="T40" fmla="*/ 2895 w 250"/>
                <a:gd name="T41" fmla="*/ 4061 h 225"/>
                <a:gd name="T42" fmla="*/ 2270 w 250"/>
                <a:gd name="T43" fmla="*/ 3904 h 225"/>
                <a:gd name="T44" fmla="*/ 2145 w 250"/>
                <a:gd name="T45" fmla="*/ 3392 h 225"/>
                <a:gd name="T46" fmla="*/ 2175 w 250"/>
                <a:gd name="T47" fmla="*/ 2845 h 225"/>
                <a:gd name="T48" fmla="*/ 2208 w 250"/>
                <a:gd name="T49" fmla="*/ 2296 h 225"/>
                <a:gd name="T50" fmla="*/ 2208 w 250"/>
                <a:gd name="T51" fmla="*/ 2163 h 225"/>
                <a:gd name="T52" fmla="*/ 2083 w 250"/>
                <a:gd name="T53" fmla="*/ 1784 h 225"/>
                <a:gd name="T54" fmla="*/ 2958 w 250"/>
                <a:gd name="T55" fmla="*/ 1515 h 225"/>
                <a:gd name="T56" fmla="*/ 3708 w 250"/>
                <a:gd name="T57" fmla="*/ 3072 h 22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0" h="225">
                  <a:moveTo>
                    <a:pt x="192" y="72"/>
                  </a:moveTo>
                  <a:cubicBezTo>
                    <a:pt x="172" y="65"/>
                    <a:pt x="152" y="75"/>
                    <a:pt x="128" y="87"/>
                  </a:cubicBezTo>
                  <a:cubicBezTo>
                    <a:pt x="121" y="79"/>
                    <a:pt x="111" y="72"/>
                    <a:pt x="101" y="65"/>
                  </a:cubicBezTo>
                  <a:cubicBezTo>
                    <a:pt x="80" y="50"/>
                    <a:pt x="56" y="32"/>
                    <a:pt x="45" y="2"/>
                  </a:cubicBezTo>
                  <a:cubicBezTo>
                    <a:pt x="41" y="2"/>
                    <a:pt x="38" y="1"/>
                    <a:pt x="35" y="0"/>
                  </a:cubicBezTo>
                  <a:cubicBezTo>
                    <a:pt x="47" y="36"/>
                    <a:pt x="74" y="56"/>
                    <a:pt x="96" y="72"/>
                  </a:cubicBezTo>
                  <a:cubicBezTo>
                    <a:pt x="105" y="79"/>
                    <a:pt x="113" y="85"/>
                    <a:pt x="119" y="91"/>
                  </a:cubicBezTo>
                  <a:cubicBezTo>
                    <a:pt x="87" y="107"/>
                    <a:pt x="50" y="124"/>
                    <a:pt x="4" y="109"/>
                  </a:cubicBezTo>
                  <a:cubicBezTo>
                    <a:pt x="3" y="108"/>
                    <a:pt x="1" y="111"/>
                    <a:pt x="1" y="112"/>
                  </a:cubicBezTo>
                  <a:cubicBezTo>
                    <a:pt x="0" y="115"/>
                    <a:pt x="0" y="117"/>
                    <a:pt x="2" y="117"/>
                  </a:cubicBezTo>
                  <a:cubicBezTo>
                    <a:pt x="52" y="133"/>
                    <a:pt x="92" y="114"/>
                    <a:pt x="125" y="98"/>
                  </a:cubicBezTo>
                  <a:cubicBezTo>
                    <a:pt x="129" y="103"/>
                    <a:pt x="132" y="108"/>
                    <a:pt x="132" y="115"/>
                  </a:cubicBezTo>
                  <a:cubicBezTo>
                    <a:pt x="133" y="117"/>
                    <a:pt x="133" y="119"/>
                    <a:pt x="133" y="122"/>
                  </a:cubicBezTo>
                  <a:cubicBezTo>
                    <a:pt x="133" y="130"/>
                    <a:pt x="131" y="139"/>
                    <a:pt x="130" y="149"/>
                  </a:cubicBezTo>
                  <a:cubicBezTo>
                    <a:pt x="129" y="159"/>
                    <a:pt x="128" y="169"/>
                    <a:pt x="128" y="179"/>
                  </a:cubicBezTo>
                  <a:cubicBezTo>
                    <a:pt x="128" y="192"/>
                    <a:pt x="130" y="204"/>
                    <a:pt x="138" y="212"/>
                  </a:cubicBezTo>
                  <a:cubicBezTo>
                    <a:pt x="148" y="222"/>
                    <a:pt x="163" y="225"/>
                    <a:pt x="186" y="223"/>
                  </a:cubicBezTo>
                  <a:cubicBezTo>
                    <a:pt x="220" y="219"/>
                    <a:pt x="242" y="197"/>
                    <a:pt x="246" y="163"/>
                  </a:cubicBezTo>
                  <a:cubicBezTo>
                    <a:pt x="250" y="128"/>
                    <a:pt x="230" y="84"/>
                    <a:pt x="192" y="72"/>
                  </a:cubicBezTo>
                  <a:close/>
                  <a:moveTo>
                    <a:pt x="237" y="162"/>
                  </a:moveTo>
                  <a:cubicBezTo>
                    <a:pt x="235" y="177"/>
                    <a:pt x="227" y="210"/>
                    <a:pt x="185" y="214"/>
                  </a:cubicBezTo>
                  <a:cubicBezTo>
                    <a:pt x="165" y="216"/>
                    <a:pt x="152" y="213"/>
                    <a:pt x="145" y="206"/>
                  </a:cubicBezTo>
                  <a:cubicBezTo>
                    <a:pt x="138" y="200"/>
                    <a:pt x="137" y="190"/>
                    <a:pt x="137" y="179"/>
                  </a:cubicBezTo>
                  <a:cubicBezTo>
                    <a:pt x="137" y="170"/>
                    <a:pt x="138" y="160"/>
                    <a:pt x="139" y="150"/>
                  </a:cubicBezTo>
                  <a:cubicBezTo>
                    <a:pt x="140" y="141"/>
                    <a:pt x="141" y="131"/>
                    <a:pt x="141" y="121"/>
                  </a:cubicBezTo>
                  <a:cubicBezTo>
                    <a:pt x="141" y="119"/>
                    <a:pt x="141" y="116"/>
                    <a:pt x="141" y="114"/>
                  </a:cubicBezTo>
                  <a:cubicBezTo>
                    <a:pt x="140" y="106"/>
                    <a:pt x="138" y="100"/>
                    <a:pt x="133" y="94"/>
                  </a:cubicBezTo>
                  <a:cubicBezTo>
                    <a:pt x="155" y="83"/>
                    <a:pt x="173" y="75"/>
                    <a:pt x="189" y="80"/>
                  </a:cubicBezTo>
                  <a:cubicBezTo>
                    <a:pt x="223" y="91"/>
                    <a:pt x="240" y="131"/>
                    <a:pt x="237" y="162"/>
                  </a:cubicBezTo>
                  <a:close/>
                </a:path>
              </a:pathLst>
            </a:custGeom>
            <a:solidFill>
              <a:srgbClr val="333333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35">
              <a:extLst>
                <a:ext uri="{FF2B5EF4-FFF2-40B4-BE49-F238E27FC236}">
                  <a16:creationId xmlns:a16="http://schemas.microsoft.com/office/drawing/2014/main" id="{4557EBCE-2955-44D9-88A4-4C29910B3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225"/>
              <a:ext cx="112" cy="1120"/>
            </a:xfrm>
            <a:custGeom>
              <a:avLst/>
              <a:gdLst>
                <a:gd name="T0" fmla="*/ 50 w 112"/>
                <a:gd name="T1" fmla="*/ 0 h 1120"/>
                <a:gd name="T2" fmla="*/ 50 w 112"/>
                <a:gd name="T3" fmla="*/ 0 h 1120"/>
                <a:gd name="T4" fmla="*/ 0 w 112"/>
                <a:gd name="T5" fmla="*/ 3 h 1120"/>
                <a:gd name="T6" fmla="*/ 62 w 112"/>
                <a:gd name="T7" fmla="*/ 1120 h 1120"/>
                <a:gd name="T8" fmla="*/ 112 w 112"/>
                <a:gd name="T9" fmla="*/ 1120 h 1120"/>
                <a:gd name="T10" fmla="*/ 50 w 112"/>
                <a:gd name="T11" fmla="*/ 0 h 1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20">
                  <a:moveTo>
                    <a:pt x="50" y="0"/>
                  </a:moveTo>
                  <a:lnTo>
                    <a:pt x="50" y="0"/>
                  </a:lnTo>
                  <a:lnTo>
                    <a:pt x="0" y="3"/>
                  </a:lnTo>
                  <a:lnTo>
                    <a:pt x="62" y="1120"/>
                  </a:lnTo>
                  <a:lnTo>
                    <a:pt x="112" y="11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C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36">
              <a:extLst>
                <a:ext uri="{FF2B5EF4-FFF2-40B4-BE49-F238E27FC236}">
                  <a16:creationId xmlns:a16="http://schemas.microsoft.com/office/drawing/2014/main" id="{7840C659-1372-4E9E-B358-90EE68ABA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359"/>
              <a:ext cx="42" cy="26"/>
            </a:xfrm>
            <a:custGeom>
              <a:avLst/>
              <a:gdLst>
                <a:gd name="T0" fmla="*/ 0 w 17"/>
                <a:gd name="T1" fmla="*/ 143 h 10"/>
                <a:gd name="T2" fmla="*/ 183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8"/>
                  </a:moveTo>
                  <a:cubicBezTo>
                    <a:pt x="5" y="10"/>
                    <a:pt x="17" y="8"/>
                    <a:pt x="12" y="0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37">
              <a:extLst>
                <a:ext uri="{FF2B5EF4-FFF2-40B4-BE49-F238E27FC236}">
                  <a16:creationId xmlns:a16="http://schemas.microsoft.com/office/drawing/2014/main" id="{797AEFBF-F544-4F2A-B14A-D75D98C50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345"/>
              <a:ext cx="18" cy="22"/>
            </a:xfrm>
            <a:custGeom>
              <a:avLst/>
              <a:gdLst>
                <a:gd name="T0" fmla="*/ 0 w 7"/>
                <a:gd name="T1" fmla="*/ 168 h 8"/>
                <a:gd name="T2" fmla="*/ 118 w 7"/>
                <a:gd name="T3" fmla="*/ 129 h 8"/>
                <a:gd name="T4" fmla="*/ 54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8"/>
                    <a:pt x="5" y="8"/>
                    <a:pt x="7" y="6"/>
                  </a:cubicBezTo>
                  <a:cubicBezTo>
                    <a:pt x="6" y="4"/>
                    <a:pt x="5" y="2"/>
                    <a:pt x="3" y="0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38">
              <a:extLst>
                <a:ext uri="{FF2B5EF4-FFF2-40B4-BE49-F238E27FC236}">
                  <a16:creationId xmlns:a16="http://schemas.microsoft.com/office/drawing/2014/main" id="{7F0F4EEA-ED12-4460-9B8E-9208984C8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327"/>
              <a:ext cx="30" cy="96"/>
            </a:xfrm>
            <a:custGeom>
              <a:avLst/>
              <a:gdLst>
                <a:gd name="T0" fmla="*/ 0 w 12"/>
                <a:gd name="T1" fmla="*/ 93 h 36"/>
                <a:gd name="T2" fmla="*/ 50 w 12"/>
                <a:gd name="T3" fmla="*/ 683 h 36"/>
                <a:gd name="T4" fmla="*/ 188 w 12"/>
                <a:gd name="T5" fmla="*/ 648 h 36"/>
                <a:gd name="T6" fmla="*/ 175 w 12"/>
                <a:gd name="T7" fmla="*/ 227 h 36"/>
                <a:gd name="T8" fmla="*/ 145 w 12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6">
                  <a:moveTo>
                    <a:pt x="0" y="5"/>
                  </a:moveTo>
                  <a:cubicBezTo>
                    <a:pt x="0" y="15"/>
                    <a:pt x="1" y="26"/>
                    <a:pt x="3" y="36"/>
                  </a:cubicBezTo>
                  <a:cubicBezTo>
                    <a:pt x="6" y="36"/>
                    <a:pt x="9" y="34"/>
                    <a:pt x="12" y="34"/>
                  </a:cubicBezTo>
                  <a:cubicBezTo>
                    <a:pt x="12" y="26"/>
                    <a:pt x="12" y="19"/>
                    <a:pt x="11" y="12"/>
                  </a:cubicBezTo>
                  <a:cubicBezTo>
                    <a:pt x="10" y="8"/>
                    <a:pt x="8" y="4"/>
                    <a:pt x="9" y="0"/>
                  </a:cubicBezTo>
                </a:path>
              </a:pathLst>
            </a:custGeom>
            <a:solidFill>
              <a:srgbClr val="FFC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39">
              <a:extLst>
                <a:ext uri="{FF2B5EF4-FFF2-40B4-BE49-F238E27FC236}">
                  <a16:creationId xmlns:a16="http://schemas.microsoft.com/office/drawing/2014/main" id="{9580561F-CE0B-4402-9F14-C30CE0925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91"/>
              <a:ext cx="35" cy="96"/>
            </a:xfrm>
            <a:custGeom>
              <a:avLst/>
              <a:gdLst>
                <a:gd name="T0" fmla="*/ 175 w 14"/>
                <a:gd name="T1" fmla="*/ 0 h 36"/>
                <a:gd name="T2" fmla="*/ 95 w 14"/>
                <a:gd name="T3" fmla="*/ 264 h 36"/>
                <a:gd name="T4" fmla="*/ 220 w 14"/>
                <a:gd name="T5" fmla="*/ 683 h 36"/>
                <a:gd name="T6" fmla="*/ 158 w 14"/>
                <a:gd name="T7" fmla="*/ 56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6">
                  <a:moveTo>
                    <a:pt x="11" y="0"/>
                  </a:moveTo>
                  <a:cubicBezTo>
                    <a:pt x="0" y="2"/>
                    <a:pt x="1" y="5"/>
                    <a:pt x="6" y="14"/>
                  </a:cubicBezTo>
                  <a:cubicBezTo>
                    <a:pt x="10" y="21"/>
                    <a:pt x="14" y="28"/>
                    <a:pt x="14" y="36"/>
                  </a:cubicBezTo>
                  <a:cubicBezTo>
                    <a:pt x="14" y="25"/>
                    <a:pt x="10" y="14"/>
                    <a:pt x="10" y="3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40">
              <a:extLst>
                <a:ext uri="{FF2B5EF4-FFF2-40B4-BE49-F238E27FC236}">
                  <a16:creationId xmlns:a16="http://schemas.microsoft.com/office/drawing/2014/main" id="{A8DA3E29-2983-4499-BDD7-4E113EDA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3017"/>
              <a:ext cx="400" cy="232"/>
            </a:xfrm>
            <a:custGeom>
              <a:avLst/>
              <a:gdLst>
                <a:gd name="T0" fmla="*/ 2363 w 160"/>
                <a:gd name="T1" fmla="*/ 227 h 87"/>
                <a:gd name="T2" fmla="*/ 188 w 160"/>
                <a:gd name="T3" fmla="*/ 683 h 87"/>
                <a:gd name="T4" fmla="*/ 0 w 160"/>
                <a:gd name="T5" fmla="*/ 605 h 87"/>
                <a:gd name="T6" fmla="*/ 63 w 160"/>
                <a:gd name="T7" fmla="*/ 1629 h 87"/>
                <a:gd name="T8" fmla="*/ 250 w 160"/>
                <a:gd name="T9" fmla="*/ 1651 h 87"/>
                <a:gd name="T10" fmla="*/ 2313 w 160"/>
                <a:gd name="T11" fmla="*/ 1216 h 87"/>
                <a:gd name="T12" fmla="*/ 2458 w 160"/>
                <a:gd name="T13" fmla="*/ 968 h 87"/>
                <a:gd name="T14" fmla="*/ 2500 w 160"/>
                <a:gd name="T15" fmla="*/ 21 h 87"/>
                <a:gd name="T16" fmla="*/ 2488 w 160"/>
                <a:gd name="T17" fmla="*/ 0 h 87"/>
                <a:gd name="T18" fmla="*/ 2363 w 160"/>
                <a:gd name="T19" fmla="*/ 227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0" h="87">
                  <a:moveTo>
                    <a:pt x="151" y="12"/>
                  </a:moveTo>
                  <a:cubicBezTo>
                    <a:pt x="144" y="13"/>
                    <a:pt x="24" y="34"/>
                    <a:pt x="12" y="36"/>
                  </a:cubicBezTo>
                  <a:cubicBezTo>
                    <a:pt x="4" y="38"/>
                    <a:pt x="2" y="36"/>
                    <a:pt x="0" y="32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8" y="87"/>
                    <a:pt x="12" y="87"/>
                    <a:pt x="16" y="87"/>
                  </a:cubicBezTo>
                  <a:cubicBezTo>
                    <a:pt x="22" y="87"/>
                    <a:pt x="143" y="64"/>
                    <a:pt x="148" y="64"/>
                  </a:cubicBezTo>
                  <a:cubicBezTo>
                    <a:pt x="153" y="64"/>
                    <a:pt x="156" y="57"/>
                    <a:pt x="157" y="51"/>
                  </a:cubicBezTo>
                  <a:cubicBezTo>
                    <a:pt x="158" y="45"/>
                    <a:pt x="160" y="1"/>
                    <a:pt x="160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7"/>
                    <a:pt x="157" y="11"/>
                    <a:pt x="151" y="12"/>
                  </a:cubicBezTo>
                  <a:close/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41">
              <a:extLst>
                <a:ext uri="{FF2B5EF4-FFF2-40B4-BE49-F238E27FC236}">
                  <a16:creationId xmlns:a16="http://schemas.microsoft.com/office/drawing/2014/main" id="{CB850BBE-1C58-44EA-BD63-8AB3A9D6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945"/>
              <a:ext cx="348" cy="224"/>
            </a:xfrm>
            <a:custGeom>
              <a:avLst/>
              <a:gdLst>
                <a:gd name="T0" fmla="*/ 220 w 139"/>
                <a:gd name="T1" fmla="*/ 909 h 84"/>
                <a:gd name="T2" fmla="*/ 1254 w 139"/>
                <a:gd name="T3" fmla="*/ 397 h 84"/>
                <a:gd name="T4" fmla="*/ 1868 w 139"/>
                <a:gd name="T5" fmla="*/ 56 h 84"/>
                <a:gd name="T6" fmla="*/ 2181 w 139"/>
                <a:gd name="T7" fmla="*/ 419 h 84"/>
                <a:gd name="T8" fmla="*/ 1505 w 139"/>
                <a:gd name="T9" fmla="*/ 491 h 84"/>
                <a:gd name="T10" fmla="*/ 864 w 139"/>
                <a:gd name="T11" fmla="*/ 819 h 84"/>
                <a:gd name="T12" fmla="*/ 270 w 139"/>
                <a:gd name="T13" fmla="*/ 1592 h 84"/>
                <a:gd name="T14" fmla="*/ 158 w 139"/>
                <a:gd name="T15" fmla="*/ 968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9" h="84">
                  <a:moveTo>
                    <a:pt x="14" y="48"/>
                  </a:moveTo>
                  <a:cubicBezTo>
                    <a:pt x="33" y="35"/>
                    <a:pt x="59" y="31"/>
                    <a:pt x="80" y="21"/>
                  </a:cubicBezTo>
                  <a:cubicBezTo>
                    <a:pt x="90" y="17"/>
                    <a:pt x="109" y="5"/>
                    <a:pt x="119" y="3"/>
                  </a:cubicBezTo>
                  <a:cubicBezTo>
                    <a:pt x="130" y="0"/>
                    <a:pt x="136" y="11"/>
                    <a:pt x="139" y="22"/>
                  </a:cubicBezTo>
                  <a:cubicBezTo>
                    <a:pt x="131" y="8"/>
                    <a:pt x="107" y="21"/>
                    <a:pt x="96" y="26"/>
                  </a:cubicBezTo>
                  <a:cubicBezTo>
                    <a:pt x="83" y="32"/>
                    <a:pt x="69" y="39"/>
                    <a:pt x="55" y="43"/>
                  </a:cubicBezTo>
                  <a:cubicBezTo>
                    <a:pt x="36" y="48"/>
                    <a:pt x="5" y="59"/>
                    <a:pt x="17" y="84"/>
                  </a:cubicBezTo>
                  <a:cubicBezTo>
                    <a:pt x="13" y="78"/>
                    <a:pt x="0" y="57"/>
                    <a:pt x="10" y="51"/>
                  </a:cubicBezTo>
                </a:path>
              </a:pathLst>
            </a:custGeom>
            <a:solidFill>
              <a:srgbClr val="688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42">
              <a:extLst>
                <a:ext uri="{FF2B5EF4-FFF2-40B4-BE49-F238E27FC236}">
                  <a16:creationId xmlns:a16="http://schemas.microsoft.com/office/drawing/2014/main" id="{85B11380-A771-4721-ABD9-3B474B48E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385"/>
              <a:ext cx="95" cy="208"/>
            </a:xfrm>
            <a:custGeom>
              <a:avLst/>
              <a:gdLst>
                <a:gd name="T0" fmla="*/ 0 w 38"/>
                <a:gd name="T1" fmla="*/ 0 h 78"/>
                <a:gd name="T2" fmla="*/ 238 w 38"/>
                <a:gd name="T3" fmla="*/ 909 h 78"/>
                <a:gd name="T4" fmla="*/ 333 w 38"/>
                <a:gd name="T5" fmla="*/ 1365 h 78"/>
                <a:gd name="T6" fmla="*/ 458 w 38"/>
                <a:gd name="T7" fmla="*/ 1443 h 78"/>
                <a:gd name="T8" fmla="*/ 595 w 38"/>
                <a:gd name="T9" fmla="*/ 1309 h 78"/>
                <a:gd name="T10" fmla="*/ 395 w 38"/>
                <a:gd name="T11" fmla="*/ 1160 h 78"/>
                <a:gd name="T12" fmla="*/ 175 w 38"/>
                <a:gd name="T13" fmla="*/ 376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cubicBezTo>
                    <a:pt x="6" y="15"/>
                    <a:pt x="13" y="31"/>
                    <a:pt x="15" y="48"/>
                  </a:cubicBezTo>
                  <a:cubicBezTo>
                    <a:pt x="17" y="56"/>
                    <a:pt x="16" y="65"/>
                    <a:pt x="21" y="72"/>
                  </a:cubicBezTo>
                  <a:cubicBezTo>
                    <a:pt x="24" y="77"/>
                    <a:pt x="23" y="78"/>
                    <a:pt x="29" y="76"/>
                  </a:cubicBezTo>
                  <a:cubicBezTo>
                    <a:pt x="32" y="75"/>
                    <a:pt x="36" y="71"/>
                    <a:pt x="38" y="69"/>
                  </a:cubicBezTo>
                  <a:cubicBezTo>
                    <a:pt x="30" y="77"/>
                    <a:pt x="27" y="69"/>
                    <a:pt x="25" y="61"/>
                  </a:cubicBezTo>
                  <a:cubicBezTo>
                    <a:pt x="22" y="46"/>
                    <a:pt x="17" y="33"/>
                    <a:pt x="11" y="20"/>
                  </a:cubicBezTo>
                </a:path>
              </a:pathLst>
            </a:custGeom>
            <a:solidFill>
              <a:srgbClr val="688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43">
              <a:extLst>
                <a:ext uri="{FF2B5EF4-FFF2-40B4-BE49-F238E27FC236}">
                  <a16:creationId xmlns:a16="http://schemas.microsoft.com/office/drawing/2014/main" id="{63DB5B75-6DF3-4D22-982D-783D55F73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2036"/>
              <a:ext cx="161" cy="541"/>
            </a:xfrm>
            <a:custGeom>
              <a:avLst/>
              <a:gdLst>
                <a:gd name="T0" fmla="*/ 0 w 64"/>
                <a:gd name="T1" fmla="*/ 533 h 203"/>
                <a:gd name="T2" fmla="*/ 254 w 64"/>
                <a:gd name="T3" fmla="*/ 1612 h 203"/>
                <a:gd name="T4" fmla="*/ 843 w 64"/>
                <a:gd name="T5" fmla="*/ 3843 h 203"/>
                <a:gd name="T6" fmla="*/ 475 w 64"/>
                <a:gd name="T7" fmla="*/ 1988 h 203"/>
                <a:gd name="T8" fmla="*/ 576 w 64"/>
                <a:gd name="T9" fmla="*/ 285 h 203"/>
                <a:gd name="T10" fmla="*/ 735 w 64"/>
                <a:gd name="T11" fmla="*/ 77 h 2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203">
                  <a:moveTo>
                    <a:pt x="0" y="28"/>
                  </a:moveTo>
                  <a:cubicBezTo>
                    <a:pt x="3" y="45"/>
                    <a:pt x="9" y="58"/>
                    <a:pt x="16" y="85"/>
                  </a:cubicBezTo>
                  <a:cubicBezTo>
                    <a:pt x="22" y="111"/>
                    <a:pt x="38" y="181"/>
                    <a:pt x="53" y="203"/>
                  </a:cubicBezTo>
                  <a:cubicBezTo>
                    <a:pt x="47" y="188"/>
                    <a:pt x="33" y="125"/>
                    <a:pt x="30" y="105"/>
                  </a:cubicBezTo>
                  <a:cubicBezTo>
                    <a:pt x="28" y="86"/>
                    <a:pt x="8" y="29"/>
                    <a:pt x="36" y="15"/>
                  </a:cubicBezTo>
                  <a:cubicBezTo>
                    <a:pt x="64" y="0"/>
                    <a:pt x="46" y="4"/>
                    <a:pt x="46" y="4"/>
                  </a:cubicBezTo>
                </a:path>
              </a:pathLst>
            </a:custGeom>
            <a:solidFill>
              <a:srgbClr val="688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44">
              <a:extLst>
                <a:ext uri="{FF2B5EF4-FFF2-40B4-BE49-F238E27FC236}">
                  <a16:creationId xmlns:a16="http://schemas.microsoft.com/office/drawing/2014/main" id="{A3E7FE4B-7710-449B-BA20-476947B91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135"/>
              <a:ext cx="222" cy="416"/>
            </a:xfrm>
            <a:custGeom>
              <a:avLst/>
              <a:gdLst>
                <a:gd name="T0" fmla="*/ 155 w 89"/>
                <a:gd name="T1" fmla="*/ 2845 h 156"/>
                <a:gd name="T2" fmla="*/ 933 w 89"/>
                <a:gd name="T3" fmla="*/ 2368 h 156"/>
                <a:gd name="T4" fmla="*/ 1245 w 89"/>
                <a:gd name="T5" fmla="*/ 2275 h 156"/>
                <a:gd name="T6" fmla="*/ 1182 w 89"/>
                <a:gd name="T7" fmla="*/ 1877 h 156"/>
                <a:gd name="T8" fmla="*/ 841 w 89"/>
                <a:gd name="T9" fmla="*/ 989 h 156"/>
                <a:gd name="T10" fmla="*/ 716 w 89"/>
                <a:gd name="T11" fmla="*/ 589 h 156"/>
                <a:gd name="T12" fmla="*/ 541 w 89"/>
                <a:gd name="T13" fmla="*/ 0 h 156"/>
                <a:gd name="T14" fmla="*/ 559 w 89"/>
                <a:gd name="T15" fmla="*/ 376 h 156"/>
                <a:gd name="T16" fmla="*/ 666 w 89"/>
                <a:gd name="T17" fmla="*/ 875 h 156"/>
                <a:gd name="T18" fmla="*/ 591 w 89"/>
                <a:gd name="T19" fmla="*/ 1707 h 156"/>
                <a:gd name="T20" fmla="*/ 529 w 89"/>
                <a:gd name="T21" fmla="*/ 2253 h 156"/>
                <a:gd name="T22" fmla="*/ 229 w 89"/>
                <a:gd name="T23" fmla="*/ 2595 h 156"/>
                <a:gd name="T24" fmla="*/ 75 w 89"/>
                <a:gd name="T25" fmla="*/ 2808 h 156"/>
                <a:gd name="T26" fmla="*/ 0 w 89"/>
                <a:gd name="T27" fmla="*/ 2936 h 1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156">
                  <a:moveTo>
                    <a:pt x="10" y="150"/>
                  </a:moveTo>
                  <a:cubicBezTo>
                    <a:pt x="23" y="137"/>
                    <a:pt x="42" y="130"/>
                    <a:pt x="60" y="125"/>
                  </a:cubicBezTo>
                  <a:cubicBezTo>
                    <a:pt x="65" y="123"/>
                    <a:pt x="75" y="123"/>
                    <a:pt x="80" y="120"/>
                  </a:cubicBezTo>
                  <a:cubicBezTo>
                    <a:pt x="89" y="114"/>
                    <a:pt x="80" y="105"/>
                    <a:pt x="76" y="99"/>
                  </a:cubicBezTo>
                  <a:cubicBezTo>
                    <a:pt x="67" y="85"/>
                    <a:pt x="59" y="68"/>
                    <a:pt x="54" y="52"/>
                  </a:cubicBezTo>
                  <a:cubicBezTo>
                    <a:pt x="53" y="44"/>
                    <a:pt x="48" y="38"/>
                    <a:pt x="46" y="31"/>
                  </a:cubicBezTo>
                  <a:cubicBezTo>
                    <a:pt x="42" y="21"/>
                    <a:pt x="40" y="9"/>
                    <a:pt x="35" y="0"/>
                  </a:cubicBezTo>
                  <a:cubicBezTo>
                    <a:pt x="38" y="6"/>
                    <a:pt x="36" y="14"/>
                    <a:pt x="36" y="20"/>
                  </a:cubicBezTo>
                  <a:cubicBezTo>
                    <a:pt x="36" y="29"/>
                    <a:pt x="40" y="38"/>
                    <a:pt x="43" y="46"/>
                  </a:cubicBezTo>
                  <a:cubicBezTo>
                    <a:pt x="48" y="60"/>
                    <a:pt x="55" y="82"/>
                    <a:pt x="38" y="90"/>
                  </a:cubicBezTo>
                  <a:cubicBezTo>
                    <a:pt x="55" y="91"/>
                    <a:pt x="41" y="114"/>
                    <a:pt x="34" y="119"/>
                  </a:cubicBezTo>
                  <a:cubicBezTo>
                    <a:pt x="27" y="125"/>
                    <a:pt x="21" y="130"/>
                    <a:pt x="15" y="137"/>
                  </a:cubicBezTo>
                  <a:cubicBezTo>
                    <a:pt x="11" y="141"/>
                    <a:pt x="8" y="144"/>
                    <a:pt x="5" y="148"/>
                  </a:cubicBezTo>
                  <a:cubicBezTo>
                    <a:pt x="3" y="151"/>
                    <a:pt x="2" y="156"/>
                    <a:pt x="0" y="155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45">
              <a:extLst>
                <a:ext uri="{FF2B5EF4-FFF2-40B4-BE49-F238E27FC236}">
                  <a16:creationId xmlns:a16="http://schemas.microsoft.com/office/drawing/2014/main" id="{6C4727BD-F25C-4BCB-B8CC-A006D2F4A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004"/>
              <a:ext cx="205" cy="187"/>
            </a:xfrm>
            <a:custGeom>
              <a:avLst/>
              <a:gdLst>
                <a:gd name="T0" fmla="*/ 738 w 82"/>
                <a:gd name="T1" fmla="*/ 35 h 70"/>
                <a:gd name="T2" fmla="*/ 0 w 82"/>
                <a:gd name="T3" fmla="*/ 206 h 70"/>
                <a:gd name="T4" fmla="*/ 333 w 82"/>
                <a:gd name="T5" fmla="*/ 192 h 70"/>
                <a:gd name="T6" fmla="*/ 625 w 82"/>
                <a:gd name="T7" fmla="*/ 264 h 70"/>
                <a:gd name="T8" fmla="*/ 595 w 82"/>
                <a:gd name="T9" fmla="*/ 705 h 70"/>
                <a:gd name="T10" fmla="*/ 970 w 82"/>
                <a:gd name="T11" fmla="*/ 900 h 70"/>
                <a:gd name="T12" fmla="*/ 1208 w 82"/>
                <a:gd name="T13" fmla="*/ 1336 h 70"/>
                <a:gd name="T14" fmla="*/ 1050 w 82"/>
                <a:gd name="T15" fmla="*/ 671 h 70"/>
                <a:gd name="T16" fmla="*/ 688 w 82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70">
                  <a:moveTo>
                    <a:pt x="47" y="2"/>
                  </a:moveTo>
                  <a:cubicBezTo>
                    <a:pt x="31" y="1"/>
                    <a:pt x="14" y="0"/>
                    <a:pt x="0" y="11"/>
                  </a:cubicBezTo>
                  <a:cubicBezTo>
                    <a:pt x="5" y="12"/>
                    <a:pt x="15" y="10"/>
                    <a:pt x="21" y="10"/>
                  </a:cubicBezTo>
                  <a:cubicBezTo>
                    <a:pt x="27" y="11"/>
                    <a:pt x="34" y="11"/>
                    <a:pt x="40" y="14"/>
                  </a:cubicBezTo>
                  <a:cubicBezTo>
                    <a:pt x="54" y="20"/>
                    <a:pt x="48" y="31"/>
                    <a:pt x="38" y="37"/>
                  </a:cubicBezTo>
                  <a:cubicBezTo>
                    <a:pt x="50" y="36"/>
                    <a:pt x="55" y="38"/>
                    <a:pt x="62" y="47"/>
                  </a:cubicBezTo>
                  <a:cubicBezTo>
                    <a:pt x="67" y="54"/>
                    <a:pt x="72" y="62"/>
                    <a:pt x="77" y="70"/>
                  </a:cubicBezTo>
                  <a:cubicBezTo>
                    <a:pt x="82" y="62"/>
                    <a:pt x="70" y="43"/>
                    <a:pt x="67" y="35"/>
                  </a:cubicBezTo>
                  <a:cubicBezTo>
                    <a:pt x="61" y="24"/>
                    <a:pt x="54" y="6"/>
                    <a:pt x="44" y="0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46">
              <a:extLst>
                <a:ext uri="{FF2B5EF4-FFF2-40B4-BE49-F238E27FC236}">
                  <a16:creationId xmlns:a16="http://schemas.microsoft.com/office/drawing/2014/main" id="{D0885749-1A3F-4071-B554-C8A06BAA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055"/>
              <a:ext cx="105" cy="202"/>
            </a:xfrm>
            <a:custGeom>
              <a:avLst/>
              <a:gdLst>
                <a:gd name="T0" fmla="*/ 625 w 42"/>
                <a:gd name="T1" fmla="*/ 0 h 76"/>
                <a:gd name="T2" fmla="*/ 113 w 42"/>
                <a:gd name="T3" fmla="*/ 409 h 76"/>
                <a:gd name="T4" fmla="*/ 188 w 42"/>
                <a:gd name="T5" fmla="*/ 1427 h 76"/>
                <a:gd name="T6" fmla="*/ 658 w 42"/>
                <a:gd name="T7" fmla="*/ 35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76">
                  <a:moveTo>
                    <a:pt x="40" y="0"/>
                  </a:moveTo>
                  <a:cubicBezTo>
                    <a:pt x="29" y="10"/>
                    <a:pt x="14" y="5"/>
                    <a:pt x="7" y="22"/>
                  </a:cubicBezTo>
                  <a:cubicBezTo>
                    <a:pt x="0" y="39"/>
                    <a:pt x="6" y="59"/>
                    <a:pt x="12" y="76"/>
                  </a:cubicBezTo>
                  <a:cubicBezTo>
                    <a:pt x="5" y="50"/>
                    <a:pt x="12" y="9"/>
                    <a:pt x="42" y="2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47">
              <a:extLst>
                <a:ext uri="{FF2B5EF4-FFF2-40B4-BE49-F238E27FC236}">
                  <a16:creationId xmlns:a16="http://schemas.microsoft.com/office/drawing/2014/main" id="{D981BD02-B32B-45DE-9C87-D1B5D350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113"/>
              <a:ext cx="225" cy="126"/>
            </a:xfrm>
            <a:custGeom>
              <a:avLst/>
              <a:gdLst>
                <a:gd name="T0" fmla="*/ 33 w 90"/>
                <a:gd name="T1" fmla="*/ 150 h 47"/>
                <a:gd name="T2" fmla="*/ 63 w 90"/>
                <a:gd name="T3" fmla="*/ 676 h 47"/>
                <a:gd name="T4" fmla="*/ 125 w 90"/>
                <a:gd name="T5" fmla="*/ 885 h 47"/>
                <a:gd name="T6" fmla="*/ 675 w 90"/>
                <a:gd name="T7" fmla="*/ 791 h 47"/>
                <a:gd name="T8" fmla="*/ 1408 w 90"/>
                <a:gd name="T9" fmla="*/ 619 h 47"/>
                <a:gd name="T10" fmla="*/ 458 w 90"/>
                <a:gd name="T11" fmla="*/ 633 h 47"/>
                <a:gd name="T12" fmla="*/ 738 w 90"/>
                <a:gd name="T13" fmla="*/ 0 h 47"/>
                <a:gd name="T14" fmla="*/ 63 w 90"/>
                <a:gd name="T15" fmla="*/ 94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47">
                  <a:moveTo>
                    <a:pt x="2" y="8"/>
                  </a:moveTo>
                  <a:cubicBezTo>
                    <a:pt x="4" y="16"/>
                    <a:pt x="2" y="28"/>
                    <a:pt x="4" y="35"/>
                  </a:cubicBezTo>
                  <a:cubicBezTo>
                    <a:pt x="6" y="44"/>
                    <a:pt x="0" y="45"/>
                    <a:pt x="8" y="46"/>
                  </a:cubicBezTo>
                  <a:cubicBezTo>
                    <a:pt x="14" y="47"/>
                    <a:pt x="37" y="43"/>
                    <a:pt x="43" y="41"/>
                  </a:cubicBezTo>
                  <a:cubicBezTo>
                    <a:pt x="53" y="40"/>
                    <a:pt x="81" y="36"/>
                    <a:pt x="90" y="32"/>
                  </a:cubicBezTo>
                  <a:cubicBezTo>
                    <a:pt x="78" y="34"/>
                    <a:pt x="41" y="41"/>
                    <a:pt x="29" y="33"/>
                  </a:cubicBezTo>
                  <a:cubicBezTo>
                    <a:pt x="15" y="24"/>
                    <a:pt x="32" y="5"/>
                    <a:pt x="47" y="0"/>
                  </a:cubicBezTo>
                  <a:cubicBezTo>
                    <a:pt x="33" y="0"/>
                    <a:pt x="10" y="3"/>
                    <a:pt x="4" y="5"/>
                  </a:cubicBezTo>
                </a:path>
              </a:pathLst>
            </a:custGeom>
            <a:solidFill>
              <a:srgbClr val="719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48">
              <a:extLst>
                <a:ext uri="{FF2B5EF4-FFF2-40B4-BE49-F238E27FC236}">
                  <a16:creationId xmlns:a16="http://schemas.microsoft.com/office/drawing/2014/main" id="{56E6B6A1-CD6A-4276-9101-8B985272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404"/>
              <a:ext cx="62" cy="107"/>
            </a:xfrm>
            <a:custGeom>
              <a:avLst/>
              <a:gdLst>
                <a:gd name="T0" fmla="*/ 0 w 25"/>
                <a:gd name="T1" fmla="*/ 0 h 40"/>
                <a:gd name="T2" fmla="*/ 104 w 25"/>
                <a:gd name="T3" fmla="*/ 423 h 40"/>
                <a:gd name="T4" fmla="*/ 246 w 25"/>
                <a:gd name="T5" fmla="*/ 765 h 40"/>
                <a:gd name="T6" fmla="*/ 382 w 25"/>
                <a:gd name="T7" fmla="*/ 364 h 40"/>
                <a:gd name="T8" fmla="*/ 136 w 25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0">
                  <a:moveTo>
                    <a:pt x="0" y="0"/>
                  </a:moveTo>
                  <a:cubicBezTo>
                    <a:pt x="1" y="7"/>
                    <a:pt x="5" y="14"/>
                    <a:pt x="7" y="22"/>
                  </a:cubicBezTo>
                  <a:cubicBezTo>
                    <a:pt x="9" y="27"/>
                    <a:pt x="11" y="36"/>
                    <a:pt x="16" y="40"/>
                  </a:cubicBezTo>
                  <a:cubicBezTo>
                    <a:pt x="24" y="36"/>
                    <a:pt x="25" y="27"/>
                    <a:pt x="25" y="19"/>
                  </a:cubicBezTo>
                  <a:cubicBezTo>
                    <a:pt x="24" y="8"/>
                    <a:pt x="19" y="8"/>
                    <a:pt x="9" y="2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49">
              <a:extLst>
                <a:ext uri="{FF2B5EF4-FFF2-40B4-BE49-F238E27FC236}">
                  <a16:creationId xmlns:a16="http://schemas.microsoft.com/office/drawing/2014/main" id="{73D60BA9-B693-44CA-ACF2-E3247D87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375"/>
              <a:ext cx="237" cy="186"/>
            </a:xfrm>
            <a:custGeom>
              <a:avLst/>
              <a:gdLst>
                <a:gd name="T0" fmla="*/ 0 w 95"/>
                <a:gd name="T1" fmla="*/ 1313 h 70"/>
                <a:gd name="T2" fmla="*/ 279 w 95"/>
                <a:gd name="T3" fmla="*/ 691 h 70"/>
                <a:gd name="T4" fmla="*/ 374 w 95"/>
                <a:gd name="T5" fmla="*/ 340 h 70"/>
                <a:gd name="T6" fmla="*/ 604 w 95"/>
                <a:gd name="T7" fmla="*/ 35 h 70"/>
                <a:gd name="T8" fmla="*/ 1120 w 95"/>
                <a:gd name="T9" fmla="*/ 133 h 70"/>
                <a:gd name="T10" fmla="*/ 1474 w 95"/>
                <a:gd name="T11" fmla="*/ 133 h 70"/>
                <a:gd name="T12" fmla="*/ 1090 w 95"/>
                <a:gd name="T13" fmla="*/ 340 h 70"/>
                <a:gd name="T14" fmla="*/ 654 w 95"/>
                <a:gd name="T15" fmla="*/ 353 h 70"/>
                <a:gd name="T16" fmla="*/ 417 w 95"/>
                <a:gd name="T17" fmla="*/ 622 h 70"/>
                <a:gd name="T18" fmla="*/ 105 w 95"/>
                <a:gd name="T19" fmla="*/ 1164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70">
                  <a:moveTo>
                    <a:pt x="0" y="70"/>
                  </a:moveTo>
                  <a:cubicBezTo>
                    <a:pt x="10" y="64"/>
                    <a:pt x="15" y="48"/>
                    <a:pt x="18" y="37"/>
                  </a:cubicBezTo>
                  <a:cubicBezTo>
                    <a:pt x="20" y="29"/>
                    <a:pt x="19" y="25"/>
                    <a:pt x="24" y="18"/>
                  </a:cubicBezTo>
                  <a:cubicBezTo>
                    <a:pt x="27" y="14"/>
                    <a:pt x="34" y="5"/>
                    <a:pt x="39" y="2"/>
                  </a:cubicBezTo>
                  <a:cubicBezTo>
                    <a:pt x="47" y="12"/>
                    <a:pt x="61" y="10"/>
                    <a:pt x="72" y="7"/>
                  </a:cubicBezTo>
                  <a:cubicBezTo>
                    <a:pt x="81" y="5"/>
                    <a:pt x="89" y="0"/>
                    <a:pt x="95" y="7"/>
                  </a:cubicBezTo>
                  <a:cubicBezTo>
                    <a:pt x="91" y="10"/>
                    <a:pt x="76" y="17"/>
                    <a:pt x="70" y="18"/>
                  </a:cubicBezTo>
                  <a:cubicBezTo>
                    <a:pt x="59" y="21"/>
                    <a:pt x="52" y="14"/>
                    <a:pt x="42" y="19"/>
                  </a:cubicBezTo>
                  <a:cubicBezTo>
                    <a:pt x="36" y="23"/>
                    <a:pt x="31" y="28"/>
                    <a:pt x="27" y="33"/>
                  </a:cubicBezTo>
                  <a:cubicBezTo>
                    <a:pt x="21" y="42"/>
                    <a:pt x="13" y="52"/>
                    <a:pt x="7" y="62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50">
              <a:extLst>
                <a:ext uri="{FF2B5EF4-FFF2-40B4-BE49-F238E27FC236}">
                  <a16:creationId xmlns:a16="http://schemas.microsoft.com/office/drawing/2014/main" id="{EEBF5E33-0962-4D3D-AC62-B588CB3B8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572"/>
              <a:ext cx="208" cy="488"/>
            </a:xfrm>
            <a:custGeom>
              <a:avLst/>
              <a:gdLst>
                <a:gd name="T0" fmla="*/ 754 w 83"/>
                <a:gd name="T1" fmla="*/ 2765 h 183"/>
                <a:gd name="T2" fmla="*/ 0 w 83"/>
                <a:gd name="T3" fmla="*/ 0 h 183"/>
                <a:gd name="T4" fmla="*/ 1256 w 83"/>
                <a:gd name="T5" fmla="*/ 3187 h 183"/>
                <a:gd name="T6" fmla="*/ 459 w 83"/>
                <a:gd name="T7" fmla="*/ 3469 h 183"/>
                <a:gd name="T8" fmla="*/ 754 w 83"/>
                <a:gd name="T9" fmla="*/ 2765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83">
                  <a:moveTo>
                    <a:pt x="48" y="146"/>
                  </a:moveTo>
                  <a:cubicBezTo>
                    <a:pt x="48" y="118"/>
                    <a:pt x="32" y="71"/>
                    <a:pt x="0" y="0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3" y="177"/>
                    <a:pt x="59" y="180"/>
                    <a:pt x="29" y="183"/>
                  </a:cubicBezTo>
                  <a:cubicBezTo>
                    <a:pt x="34" y="181"/>
                    <a:pt x="48" y="171"/>
                    <a:pt x="48" y="146"/>
                  </a:cubicBezTo>
                  <a:close/>
                </a:path>
              </a:pathLst>
            </a:custGeom>
            <a:solidFill>
              <a:srgbClr val="E7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51">
              <a:extLst>
                <a:ext uri="{FF2B5EF4-FFF2-40B4-BE49-F238E27FC236}">
                  <a16:creationId xmlns:a16="http://schemas.microsoft.com/office/drawing/2014/main" id="{FA0A539B-B358-4233-87AB-AF2BC3965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031"/>
              <a:ext cx="121" cy="218"/>
            </a:xfrm>
            <a:custGeom>
              <a:avLst/>
              <a:gdLst>
                <a:gd name="T0" fmla="*/ 769 w 48"/>
                <a:gd name="T1" fmla="*/ 0 h 82"/>
                <a:gd name="T2" fmla="*/ 33 w 48"/>
                <a:gd name="T3" fmla="*/ 487 h 82"/>
                <a:gd name="T4" fmla="*/ 255 w 48"/>
                <a:gd name="T5" fmla="*/ 1542 h 82"/>
                <a:gd name="T6" fmla="*/ 159 w 48"/>
                <a:gd name="T7" fmla="*/ 396 h 82"/>
                <a:gd name="T8" fmla="*/ 769 w 48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2">
                  <a:moveTo>
                    <a:pt x="48" y="0"/>
                  </a:moveTo>
                  <a:cubicBezTo>
                    <a:pt x="34" y="2"/>
                    <a:pt x="1" y="15"/>
                    <a:pt x="2" y="26"/>
                  </a:cubicBezTo>
                  <a:cubicBezTo>
                    <a:pt x="2" y="36"/>
                    <a:pt x="13" y="75"/>
                    <a:pt x="16" y="82"/>
                  </a:cubicBezTo>
                  <a:cubicBezTo>
                    <a:pt x="12" y="74"/>
                    <a:pt x="0" y="30"/>
                    <a:pt x="10" y="21"/>
                  </a:cubicBezTo>
                  <a:cubicBezTo>
                    <a:pt x="19" y="12"/>
                    <a:pt x="42" y="1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52">
              <a:extLst>
                <a:ext uri="{FF2B5EF4-FFF2-40B4-BE49-F238E27FC236}">
                  <a16:creationId xmlns:a16="http://schemas.microsoft.com/office/drawing/2014/main" id="{C76452C6-56FA-4699-82C0-2CEFA7E63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092"/>
              <a:ext cx="137" cy="984"/>
            </a:xfrm>
            <a:custGeom>
              <a:avLst/>
              <a:gdLst>
                <a:gd name="T0" fmla="*/ 0 w 55"/>
                <a:gd name="T1" fmla="*/ 171 h 369"/>
                <a:gd name="T2" fmla="*/ 603 w 55"/>
                <a:gd name="T3" fmla="*/ 77 h 369"/>
                <a:gd name="T4" fmla="*/ 849 w 55"/>
                <a:gd name="T5" fmla="*/ 6997 h 369"/>
                <a:gd name="T6" fmla="*/ 0 w 55"/>
                <a:gd name="T7" fmla="*/ 171 h 3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69">
                  <a:moveTo>
                    <a:pt x="0" y="9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55" y="369"/>
                    <a:pt x="55" y="369"/>
                    <a:pt x="55" y="369"/>
                  </a:cubicBezTo>
                  <a:cubicBezTo>
                    <a:pt x="52" y="349"/>
                    <a:pt x="38" y="0"/>
                    <a:pt x="0" y="9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53">
              <a:extLst>
                <a:ext uri="{FF2B5EF4-FFF2-40B4-BE49-F238E27FC236}">
                  <a16:creationId xmlns:a16="http://schemas.microsoft.com/office/drawing/2014/main" id="{F8AE5888-22E1-4804-B35E-38E6E0926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145"/>
              <a:ext cx="47" cy="190"/>
            </a:xfrm>
            <a:custGeom>
              <a:avLst/>
              <a:gdLst>
                <a:gd name="T0" fmla="*/ 42 w 19"/>
                <a:gd name="T1" fmla="*/ 1338 h 71"/>
                <a:gd name="T2" fmla="*/ 0 w 19"/>
                <a:gd name="T3" fmla="*/ 0 h 71"/>
                <a:gd name="T4" fmla="*/ 287 w 19"/>
                <a:gd name="T5" fmla="*/ 0 h 71"/>
                <a:gd name="T6" fmla="*/ 92 w 19"/>
                <a:gd name="T7" fmla="*/ 321 h 71"/>
                <a:gd name="T8" fmla="*/ 42 w 19"/>
                <a:gd name="T9" fmla="*/ 13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1">
                  <a:moveTo>
                    <a:pt x="3" y="7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15" y="2"/>
                    <a:pt x="19" y="0"/>
                  </a:cubicBezTo>
                  <a:cubicBezTo>
                    <a:pt x="15" y="2"/>
                    <a:pt x="6" y="6"/>
                    <a:pt x="6" y="17"/>
                  </a:cubicBezTo>
                  <a:cubicBezTo>
                    <a:pt x="5" y="23"/>
                    <a:pt x="3" y="71"/>
                    <a:pt x="3" y="71"/>
                  </a:cubicBezTo>
                </a:path>
              </a:pathLst>
            </a:custGeom>
            <a:solidFill>
              <a:srgbClr val="E9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54">
              <a:extLst>
                <a:ext uri="{FF2B5EF4-FFF2-40B4-BE49-F238E27FC236}">
                  <a16:creationId xmlns:a16="http://schemas.microsoft.com/office/drawing/2014/main" id="{3917C569-FA7B-4AFF-9503-C842F6C15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247"/>
              <a:ext cx="43" cy="109"/>
            </a:xfrm>
            <a:custGeom>
              <a:avLst/>
              <a:gdLst>
                <a:gd name="T0" fmla="*/ 225 w 17"/>
                <a:gd name="T1" fmla="*/ 0 h 41"/>
                <a:gd name="T2" fmla="*/ 255 w 17"/>
                <a:gd name="T3" fmla="*/ 622 h 41"/>
                <a:gd name="T4" fmla="*/ 0 w 17"/>
                <a:gd name="T5" fmla="*/ 734 h 41"/>
                <a:gd name="T6" fmla="*/ 180 w 17"/>
                <a:gd name="T7" fmla="*/ 601 h 41"/>
                <a:gd name="T8" fmla="*/ 225 w 1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1">
                  <a:moveTo>
                    <a:pt x="14" y="0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6"/>
                    <a:pt x="9" y="41"/>
                    <a:pt x="0" y="39"/>
                  </a:cubicBezTo>
                  <a:cubicBezTo>
                    <a:pt x="4" y="39"/>
                    <a:pt x="10" y="35"/>
                    <a:pt x="11" y="32"/>
                  </a:cubicBezTo>
                  <a:cubicBezTo>
                    <a:pt x="13" y="29"/>
                    <a:pt x="15" y="6"/>
                    <a:pt x="14" y="0"/>
                  </a:cubicBezTo>
                  <a:close/>
                </a:path>
              </a:pathLst>
            </a:custGeom>
            <a:solidFill>
              <a:srgbClr val="96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55">
              <a:extLst>
                <a:ext uri="{FF2B5EF4-FFF2-40B4-BE49-F238E27FC236}">
                  <a16:creationId xmlns:a16="http://schemas.microsoft.com/office/drawing/2014/main" id="{262BB8CB-D784-451D-A264-D1194DBC3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271"/>
              <a:ext cx="40" cy="706"/>
            </a:xfrm>
            <a:custGeom>
              <a:avLst/>
              <a:gdLst>
                <a:gd name="T0" fmla="*/ 0 w 16"/>
                <a:gd name="T1" fmla="*/ 0 h 265"/>
                <a:gd name="T2" fmla="*/ 250 w 16"/>
                <a:gd name="T3" fmla="*/ 5011 h 265"/>
                <a:gd name="T4" fmla="*/ 0 w 16"/>
                <a:gd name="T5" fmla="*/ 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65">
                  <a:moveTo>
                    <a:pt x="0" y="0"/>
                  </a:moveTo>
                  <a:cubicBezTo>
                    <a:pt x="16" y="265"/>
                    <a:pt x="16" y="265"/>
                    <a:pt x="16" y="265"/>
                  </a:cubicBezTo>
                  <a:cubicBezTo>
                    <a:pt x="16" y="250"/>
                    <a:pt x="7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56">
              <a:extLst>
                <a:ext uri="{FF2B5EF4-FFF2-40B4-BE49-F238E27FC236}">
                  <a16:creationId xmlns:a16="http://schemas.microsoft.com/office/drawing/2014/main" id="{F83687AA-E403-4B65-A6C5-61DF60877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228"/>
              <a:ext cx="38" cy="747"/>
            </a:xfrm>
            <a:custGeom>
              <a:avLst/>
              <a:gdLst>
                <a:gd name="T0" fmla="*/ 147 w 15"/>
                <a:gd name="T1" fmla="*/ 1745 h 280"/>
                <a:gd name="T2" fmla="*/ 0 w 15"/>
                <a:gd name="T3" fmla="*/ 0 h 280"/>
                <a:gd name="T4" fmla="*/ 243 w 15"/>
                <a:gd name="T5" fmla="*/ 5317 h 280"/>
                <a:gd name="T6" fmla="*/ 147 w 15"/>
                <a:gd name="T7" fmla="*/ 1745 h 2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0">
                  <a:moveTo>
                    <a:pt x="9" y="92"/>
                  </a:moveTo>
                  <a:cubicBezTo>
                    <a:pt x="7" y="57"/>
                    <a:pt x="3" y="19"/>
                    <a:pt x="0" y="0"/>
                  </a:cubicBezTo>
                  <a:cubicBezTo>
                    <a:pt x="15" y="280"/>
                    <a:pt x="15" y="280"/>
                    <a:pt x="15" y="280"/>
                  </a:cubicBezTo>
                  <a:cubicBezTo>
                    <a:pt x="15" y="280"/>
                    <a:pt x="15" y="179"/>
                    <a:pt x="9" y="92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57">
              <a:extLst>
                <a:ext uri="{FF2B5EF4-FFF2-40B4-BE49-F238E27FC236}">
                  <a16:creationId xmlns:a16="http://schemas.microsoft.com/office/drawing/2014/main" id="{C0C8C95A-A460-4E96-A583-D97861D1F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231"/>
              <a:ext cx="35" cy="146"/>
            </a:xfrm>
            <a:custGeom>
              <a:avLst/>
              <a:gdLst>
                <a:gd name="T0" fmla="*/ 83 w 14"/>
                <a:gd name="T1" fmla="*/ 1030 h 55"/>
                <a:gd name="T2" fmla="*/ 63 w 14"/>
                <a:gd name="T3" fmla="*/ 0 h 55"/>
                <a:gd name="T4" fmla="*/ 208 w 14"/>
                <a:gd name="T5" fmla="*/ 409 h 55"/>
                <a:gd name="T6" fmla="*/ 95 w 14"/>
                <a:gd name="T7" fmla="*/ 88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5">
                  <a:moveTo>
                    <a:pt x="5" y="55"/>
                  </a:moveTo>
                  <a:cubicBezTo>
                    <a:pt x="5" y="39"/>
                    <a:pt x="0" y="16"/>
                    <a:pt x="4" y="0"/>
                  </a:cubicBezTo>
                  <a:cubicBezTo>
                    <a:pt x="5" y="3"/>
                    <a:pt x="13" y="15"/>
                    <a:pt x="13" y="22"/>
                  </a:cubicBezTo>
                  <a:cubicBezTo>
                    <a:pt x="14" y="31"/>
                    <a:pt x="7" y="38"/>
                    <a:pt x="6" y="47"/>
                  </a:cubicBezTo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58">
              <a:extLst>
                <a:ext uri="{FF2B5EF4-FFF2-40B4-BE49-F238E27FC236}">
                  <a16:creationId xmlns:a16="http://schemas.microsoft.com/office/drawing/2014/main" id="{F61FA485-AF07-4CEE-A599-173DA614C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663"/>
              <a:ext cx="152" cy="386"/>
            </a:xfrm>
            <a:custGeom>
              <a:avLst/>
              <a:gdLst>
                <a:gd name="T0" fmla="*/ 944 w 61"/>
                <a:gd name="T1" fmla="*/ 2737 h 145"/>
                <a:gd name="T2" fmla="*/ 12 w 61"/>
                <a:gd name="T3" fmla="*/ 0 h 145"/>
                <a:gd name="T4" fmla="*/ 944 w 61"/>
                <a:gd name="T5" fmla="*/ 2737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45">
                  <a:moveTo>
                    <a:pt x="61" y="145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9"/>
                    <a:pt x="46" y="125"/>
                    <a:pt x="61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59">
              <a:extLst>
                <a:ext uri="{FF2B5EF4-FFF2-40B4-BE49-F238E27FC236}">
                  <a16:creationId xmlns:a16="http://schemas.microsoft.com/office/drawing/2014/main" id="{D598EBD2-53D2-4FC3-ADFB-1449E47D1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340"/>
              <a:ext cx="85" cy="56"/>
            </a:xfrm>
            <a:custGeom>
              <a:avLst/>
              <a:gdLst>
                <a:gd name="T0" fmla="*/ 533 w 34"/>
                <a:gd name="T1" fmla="*/ 0 h 21"/>
                <a:gd name="T2" fmla="*/ 270 w 34"/>
                <a:gd name="T3" fmla="*/ 171 h 21"/>
                <a:gd name="T4" fmla="*/ 0 w 34"/>
                <a:gd name="T5" fmla="*/ 0 h 21"/>
                <a:gd name="T6" fmla="*/ 0 w 34"/>
                <a:gd name="T7" fmla="*/ 227 h 21"/>
                <a:gd name="T8" fmla="*/ 270 w 34"/>
                <a:gd name="T9" fmla="*/ 397 h 21"/>
                <a:gd name="T10" fmla="*/ 533 w 34"/>
                <a:gd name="T11" fmla="*/ 227 h 21"/>
                <a:gd name="T12" fmla="*/ 533 w 34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1">
                  <a:moveTo>
                    <a:pt x="34" y="0"/>
                  </a:moveTo>
                  <a:cubicBezTo>
                    <a:pt x="34" y="5"/>
                    <a:pt x="26" y="9"/>
                    <a:pt x="17" y="9"/>
                  </a:cubicBezTo>
                  <a:cubicBezTo>
                    <a:pt x="8" y="9"/>
                    <a:pt x="0" y="5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8" y="21"/>
                    <a:pt x="17" y="21"/>
                  </a:cubicBezTo>
                  <a:cubicBezTo>
                    <a:pt x="26" y="21"/>
                    <a:pt x="34" y="17"/>
                    <a:pt x="34" y="12"/>
                  </a:cubicBezTo>
                  <a:lnTo>
                    <a:pt x="34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60">
              <a:extLst>
                <a:ext uri="{FF2B5EF4-FFF2-40B4-BE49-F238E27FC236}">
                  <a16:creationId xmlns:a16="http://schemas.microsoft.com/office/drawing/2014/main" id="{B48CC444-9254-4B8F-9E77-F2FAA88DA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071"/>
              <a:ext cx="418" cy="1304"/>
            </a:xfrm>
            <a:custGeom>
              <a:avLst/>
              <a:gdLst>
                <a:gd name="T0" fmla="*/ 418 w 418"/>
                <a:gd name="T1" fmla="*/ 1304 h 1304"/>
                <a:gd name="T2" fmla="*/ 363 w 418"/>
                <a:gd name="T3" fmla="*/ 0 h 1304"/>
                <a:gd name="T4" fmla="*/ 0 w 418"/>
                <a:gd name="T5" fmla="*/ 53 h 1304"/>
                <a:gd name="T6" fmla="*/ 75 w 418"/>
                <a:gd name="T7" fmla="*/ 1266 h 13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8" h="1304">
                  <a:moveTo>
                    <a:pt x="418" y="1304"/>
                  </a:moveTo>
                  <a:lnTo>
                    <a:pt x="363" y="0"/>
                  </a:lnTo>
                  <a:lnTo>
                    <a:pt x="0" y="53"/>
                  </a:lnTo>
                  <a:lnTo>
                    <a:pt x="75" y="1266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Line 61">
              <a:extLst>
                <a:ext uri="{FF2B5EF4-FFF2-40B4-BE49-F238E27FC236}">
                  <a16:creationId xmlns:a16="http://schemas.microsoft.com/office/drawing/2014/main" id="{EEEFA7D4-2B73-4D9C-83F4-2044FF21EB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51" y="1103"/>
              <a:ext cx="40" cy="101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Freeform 62">
              <a:extLst>
                <a:ext uri="{FF2B5EF4-FFF2-40B4-BE49-F238E27FC236}">
                  <a16:creationId xmlns:a16="http://schemas.microsoft.com/office/drawing/2014/main" id="{7265E659-E87F-4544-B3AA-3590AAF85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17"/>
              <a:ext cx="138" cy="1206"/>
            </a:xfrm>
            <a:custGeom>
              <a:avLst/>
              <a:gdLst>
                <a:gd name="T0" fmla="*/ 138 w 138"/>
                <a:gd name="T1" fmla="*/ 1206 h 1206"/>
                <a:gd name="T2" fmla="*/ 73 w 138"/>
                <a:gd name="T3" fmla="*/ 11 h 1206"/>
                <a:gd name="T4" fmla="*/ 0 w 138"/>
                <a:gd name="T5" fmla="*/ 0 h 1206"/>
                <a:gd name="T6" fmla="*/ 75 w 138"/>
                <a:gd name="T7" fmla="*/ 1179 h 1206"/>
                <a:gd name="T8" fmla="*/ 138 w 138"/>
                <a:gd name="T9" fmla="*/ 1206 h 1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206">
                  <a:moveTo>
                    <a:pt x="138" y="1206"/>
                  </a:moveTo>
                  <a:lnTo>
                    <a:pt x="73" y="11"/>
                  </a:lnTo>
                  <a:lnTo>
                    <a:pt x="0" y="0"/>
                  </a:lnTo>
                  <a:lnTo>
                    <a:pt x="75" y="1179"/>
                  </a:lnTo>
                  <a:lnTo>
                    <a:pt x="138" y="120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63">
              <a:extLst>
                <a:ext uri="{FF2B5EF4-FFF2-40B4-BE49-F238E27FC236}">
                  <a16:creationId xmlns:a16="http://schemas.microsoft.com/office/drawing/2014/main" id="{23EFA700-BD3E-434F-B5FF-50D70F99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191"/>
              <a:ext cx="117" cy="1226"/>
            </a:xfrm>
            <a:custGeom>
              <a:avLst/>
              <a:gdLst>
                <a:gd name="T0" fmla="*/ 117 w 117"/>
                <a:gd name="T1" fmla="*/ 1181 h 1226"/>
                <a:gd name="T2" fmla="*/ 57 w 117"/>
                <a:gd name="T3" fmla="*/ 0 h 1226"/>
                <a:gd name="T4" fmla="*/ 0 w 117"/>
                <a:gd name="T5" fmla="*/ 34 h 1226"/>
                <a:gd name="T6" fmla="*/ 67 w 117"/>
                <a:gd name="T7" fmla="*/ 1226 h 1226"/>
                <a:gd name="T8" fmla="*/ 117 w 117"/>
                <a:gd name="T9" fmla="*/ 1181 h 1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226">
                  <a:moveTo>
                    <a:pt x="117" y="1181"/>
                  </a:moveTo>
                  <a:lnTo>
                    <a:pt x="57" y="0"/>
                  </a:lnTo>
                  <a:lnTo>
                    <a:pt x="0" y="34"/>
                  </a:lnTo>
                  <a:lnTo>
                    <a:pt x="67" y="1226"/>
                  </a:lnTo>
                  <a:lnTo>
                    <a:pt x="117" y="118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64">
              <a:extLst>
                <a:ext uri="{FF2B5EF4-FFF2-40B4-BE49-F238E27FC236}">
                  <a16:creationId xmlns:a16="http://schemas.microsoft.com/office/drawing/2014/main" id="{86862869-AAC6-439F-B520-769550D5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225"/>
              <a:ext cx="112" cy="1120"/>
            </a:xfrm>
            <a:custGeom>
              <a:avLst/>
              <a:gdLst>
                <a:gd name="T0" fmla="*/ 112 w 112"/>
                <a:gd name="T1" fmla="*/ 1120 h 1120"/>
                <a:gd name="T2" fmla="*/ 50 w 112"/>
                <a:gd name="T3" fmla="*/ 0 h 1120"/>
                <a:gd name="T4" fmla="*/ 50 w 112"/>
                <a:gd name="T5" fmla="*/ 0 h 1120"/>
                <a:gd name="T6" fmla="*/ 0 w 112"/>
                <a:gd name="T7" fmla="*/ 3 h 1120"/>
                <a:gd name="T8" fmla="*/ 62 w 112"/>
                <a:gd name="T9" fmla="*/ 1120 h 1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20">
                  <a:moveTo>
                    <a:pt x="112" y="1120"/>
                  </a:moveTo>
                  <a:lnTo>
                    <a:pt x="50" y="0"/>
                  </a:lnTo>
                  <a:lnTo>
                    <a:pt x="0" y="3"/>
                  </a:lnTo>
                  <a:lnTo>
                    <a:pt x="62" y="112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65">
              <a:extLst>
                <a:ext uri="{FF2B5EF4-FFF2-40B4-BE49-F238E27FC236}">
                  <a16:creationId xmlns:a16="http://schemas.microsoft.com/office/drawing/2014/main" id="{3438F19A-8A15-4ED7-A8B5-0A2FBAD2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183"/>
              <a:ext cx="60" cy="8"/>
            </a:xfrm>
            <a:custGeom>
              <a:avLst/>
              <a:gdLst>
                <a:gd name="T0" fmla="*/ 0 w 60"/>
                <a:gd name="T1" fmla="*/ 8 h 8"/>
                <a:gd name="T2" fmla="*/ 55 w 60"/>
                <a:gd name="T3" fmla="*/ 0 h 8"/>
                <a:gd name="T4" fmla="*/ 60 w 60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8">
                  <a:moveTo>
                    <a:pt x="0" y="8"/>
                  </a:moveTo>
                  <a:lnTo>
                    <a:pt x="55" y="0"/>
                  </a:lnTo>
                  <a:lnTo>
                    <a:pt x="60" y="8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66">
              <a:extLst>
                <a:ext uri="{FF2B5EF4-FFF2-40B4-BE49-F238E27FC236}">
                  <a16:creationId xmlns:a16="http://schemas.microsoft.com/office/drawing/2014/main" id="{EDC0C220-429B-47EE-987E-69F3C50F1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199"/>
              <a:ext cx="68" cy="18"/>
            </a:xfrm>
            <a:custGeom>
              <a:avLst/>
              <a:gdLst>
                <a:gd name="T0" fmla="*/ 0 w 68"/>
                <a:gd name="T1" fmla="*/ 18 h 18"/>
                <a:gd name="T2" fmla="*/ 3 w 68"/>
                <a:gd name="T3" fmla="*/ 10 h 18"/>
                <a:gd name="T4" fmla="*/ 68 w 6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8">
                  <a:moveTo>
                    <a:pt x="0" y="18"/>
                  </a:moveTo>
                  <a:lnTo>
                    <a:pt x="3" y="10"/>
                  </a:lnTo>
                  <a:lnTo>
                    <a:pt x="68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Line 67">
              <a:extLst>
                <a:ext uri="{FF2B5EF4-FFF2-40B4-BE49-F238E27FC236}">
                  <a16:creationId xmlns:a16="http://schemas.microsoft.com/office/drawing/2014/main" id="{BAAD4ABF-2C6C-41AA-9367-A4E7EEC319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6" y="2340"/>
              <a:ext cx="38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Line 68">
              <a:extLst>
                <a:ext uri="{FF2B5EF4-FFF2-40B4-BE49-F238E27FC236}">
                  <a16:creationId xmlns:a16="http://schemas.microsoft.com/office/drawing/2014/main" id="{3A0528F2-8432-4A69-8ED1-198D7AE288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1" y="2271"/>
              <a:ext cx="38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Line 69">
              <a:extLst>
                <a:ext uri="{FF2B5EF4-FFF2-40B4-BE49-F238E27FC236}">
                  <a16:creationId xmlns:a16="http://schemas.microsoft.com/office/drawing/2014/main" id="{63A180B6-68D1-4289-9E6E-3DFB32105A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9" y="2199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Line 70">
              <a:extLst>
                <a:ext uri="{FF2B5EF4-FFF2-40B4-BE49-F238E27FC236}">
                  <a16:creationId xmlns:a16="http://schemas.microsoft.com/office/drawing/2014/main" id="{E7AC84FE-810E-4E7F-BCBD-AAD6AEA755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2127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Line 71">
              <a:extLst>
                <a:ext uri="{FF2B5EF4-FFF2-40B4-BE49-F238E27FC236}">
                  <a16:creationId xmlns:a16="http://schemas.microsoft.com/office/drawing/2014/main" id="{F8867B3C-F3FD-42A3-9CA1-2FF1713E0B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9" y="2055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Line 72">
              <a:extLst>
                <a:ext uri="{FF2B5EF4-FFF2-40B4-BE49-F238E27FC236}">
                  <a16:creationId xmlns:a16="http://schemas.microsoft.com/office/drawing/2014/main" id="{F154AD76-3A2F-4059-86BB-8FFB246BF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6" y="1985"/>
              <a:ext cx="38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8" name="Line 73">
              <a:extLst>
                <a:ext uri="{FF2B5EF4-FFF2-40B4-BE49-F238E27FC236}">
                  <a16:creationId xmlns:a16="http://schemas.microsoft.com/office/drawing/2014/main" id="{060F5331-3FFD-4B0E-8E78-855AD60A2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1" y="1913"/>
              <a:ext cx="38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Line 74">
              <a:extLst>
                <a:ext uri="{FF2B5EF4-FFF2-40B4-BE49-F238E27FC236}">
                  <a16:creationId xmlns:a16="http://schemas.microsoft.com/office/drawing/2014/main" id="{A258B0C7-DA5C-4EB2-B8BD-7EFA6C4148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6" y="1841"/>
              <a:ext cx="38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0" name="Line 75">
              <a:extLst>
                <a:ext uri="{FF2B5EF4-FFF2-40B4-BE49-F238E27FC236}">
                  <a16:creationId xmlns:a16="http://schemas.microsoft.com/office/drawing/2014/main" id="{53F52DA6-067F-44F8-941F-FDC294EDCD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1" y="1772"/>
              <a:ext cx="40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1" name="Line 76">
              <a:extLst>
                <a:ext uri="{FF2B5EF4-FFF2-40B4-BE49-F238E27FC236}">
                  <a16:creationId xmlns:a16="http://schemas.microsoft.com/office/drawing/2014/main" id="{2BE0F6F9-132C-4131-B416-8CBC69D85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9" y="1700"/>
              <a:ext cx="37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2" name="Line 77">
              <a:extLst>
                <a:ext uri="{FF2B5EF4-FFF2-40B4-BE49-F238E27FC236}">
                  <a16:creationId xmlns:a16="http://schemas.microsoft.com/office/drawing/2014/main" id="{7352A2B8-56A7-4F97-A11E-3EA0C2068A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4" y="1628"/>
              <a:ext cx="37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Line 78">
              <a:extLst>
                <a:ext uri="{FF2B5EF4-FFF2-40B4-BE49-F238E27FC236}">
                  <a16:creationId xmlns:a16="http://schemas.microsoft.com/office/drawing/2014/main" id="{3BD29856-3A61-4F90-91FC-39E7A94C3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" y="1556"/>
              <a:ext cx="37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Line 79">
              <a:extLst>
                <a:ext uri="{FF2B5EF4-FFF2-40B4-BE49-F238E27FC236}">
                  <a16:creationId xmlns:a16="http://schemas.microsoft.com/office/drawing/2014/main" id="{AF0C4084-C5C3-4B43-8DD8-35094FB0E4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6" y="1487"/>
              <a:ext cx="38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Line 80">
              <a:extLst>
                <a:ext uri="{FF2B5EF4-FFF2-40B4-BE49-F238E27FC236}">
                  <a16:creationId xmlns:a16="http://schemas.microsoft.com/office/drawing/2014/main" id="{23ABD939-0450-4C7D-8629-06CE1CCFD6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1" y="1415"/>
              <a:ext cx="38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Line 81">
              <a:extLst>
                <a:ext uri="{FF2B5EF4-FFF2-40B4-BE49-F238E27FC236}">
                  <a16:creationId xmlns:a16="http://schemas.microsoft.com/office/drawing/2014/main" id="{2A50DF65-6009-48F4-BD4D-6CDA4B1A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6" y="1343"/>
              <a:ext cx="38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Line 82">
              <a:extLst>
                <a:ext uri="{FF2B5EF4-FFF2-40B4-BE49-F238E27FC236}">
                  <a16:creationId xmlns:a16="http://schemas.microsoft.com/office/drawing/2014/main" id="{E518091C-CBC1-44C4-968F-04E3F32047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1271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8" name="Line 83">
              <a:extLst>
                <a:ext uri="{FF2B5EF4-FFF2-40B4-BE49-F238E27FC236}">
                  <a16:creationId xmlns:a16="http://schemas.microsoft.com/office/drawing/2014/main" id="{0FA720D6-D75E-406F-82A6-43357EEFA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4" y="2313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9" name="Line 84">
              <a:extLst>
                <a:ext uri="{FF2B5EF4-FFF2-40B4-BE49-F238E27FC236}">
                  <a16:creationId xmlns:a16="http://schemas.microsoft.com/office/drawing/2014/main" id="{0EDE1DC3-C6A7-4C1B-B5DB-1FE426F759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1" y="2241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0" name="Line 85">
              <a:extLst>
                <a:ext uri="{FF2B5EF4-FFF2-40B4-BE49-F238E27FC236}">
                  <a16:creationId xmlns:a16="http://schemas.microsoft.com/office/drawing/2014/main" id="{F1056B83-4D13-462E-A257-7041A4DB86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6" y="2172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1" name="Line 86">
              <a:extLst>
                <a:ext uri="{FF2B5EF4-FFF2-40B4-BE49-F238E27FC236}">
                  <a16:creationId xmlns:a16="http://schemas.microsoft.com/office/drawing/2014/main" id="{F3D70F67-CD5D-4184-8777-3F0366AA45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4" y="2100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2" name="Line 87">
              <a:extLst>
                <a:ext uri="{FF2B5EF4-FFF2-40B4-BE49-F238E27FC236}">
                  <a16:creationId xmlns:a16="http://schemas.microsoft.com/office/drawing/2014/main" id="{DBA2CD56-6A76-433F-97A7-B29081774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9" y="2028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3" name="Line 88">
              <a:extLst>
                <a:ext uri="{FF2B5EF4-FFF2-40B4-BE49-F238E27FC236}">
                  <a16:creationId xmlns:a16="http://schemas.microsoft.com/office/drawing/2014/main" id="{D41FF65F-FD39-42BD-9A36-A71571D023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6" y="1956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Line 89">
              <a:extLst>
                <a:ext uri="{FF2B5EF4-FFF2-40B4-BE49-F238E27FC236}">
                  <a16:creationId xmlns:a16="http://schemas.microsoft.com/office/drawing/2014/main" id="{95AEDDCA-80A2-4FF3-BD18-3F7A9EE931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1" y="1887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5" name="Line 90">
              <a:extLst>
                <a:ext uri="{FF2B5EF4-FFF2-40B4-BE49-F238E27FC236}">
                  <a16:creationId xmlns:a16="http://schemas.microsoft.com/office/drawing/2014/main" id="{661E7C15-2552-495D-8AE8-016152A5AC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29" y="1815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6" name="Line 91">
              <a:extLst>
                <a:ext uri="{FF2B5EF4-FFF2-40B4-BE49-F238E27FC236}">
                  <a16:creationId xmlns:a16="http://schemas.microsoft.com/office/drawing/2014/main" id="{C821757D-4D6C-4F2E-B3AB-11973BB356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24" y="1743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7" name="Line 92">
              <a:extLst>
                <a:ext uri="{FF2B5EF4-FFF2-40B4-BE49-F238E27FC236}">
                  <a16:creationId xmlns:a16="http://schemas.microsoft.com/office/drawing/2014/main" id="{95644B8F-B7D0-48B3-B522-B7B17FA950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21" y="1673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8" name="Line 93">
              <a:extLst>
                <a:ext uri="{FF2B5EF4-FFF2-40B4-BE49-F238E27FC236}">
                  <a16:creationId xmlns:a16="http://schemas.microsoft.com/office/drawing/2014/main" id="{479A98FF-D883-4251-B654-52CA18BF8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6" y="1601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9" name="Line 94">
              <a:extLst>
                <a:ext uri="{FF2B5EF4-FFF2-40B4-BE49-F238E27FC236}">
                  <a16:creationId xmlns:a16="http://schemas.microsoft.com/office/drawing/2014/main" id="{A3EF7AEE-A74C-44E1-A0D6-8FA7D8D6F8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4" y="1529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0" name="Line 95">
              <a:extLst>
                <a:ext uri="{FF2B5EF4-FFF2-40B4-BE49-F238E27FC236}">
                  <a16:creationId xmlns:a16="http://schemas.microsoft.com/office/drawing/2014/main" id="{8E54A014-8620-4CE4-A1AC-1074B1FDF6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09" y="1457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1" name="Line 96">
              <a:extLst>
                <a:ext uri="{FF2B5EF4-FFF2-40B4-BE49-F238E27FC236}">
                  <a16:creationId xmlns:a16="http://schemas.microsoft.com/office/drawing/2014/main" id="{585AE1D7-47D3-4F0C-9AEC-567839F90D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06" y="1388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2" name="Line 97">
              <a:extLst>
                <a:ext uri="{FF2B5EF4-FFF2-40B4-BE49-F238E27FC236}">
                  <a16:creationId xmlns:a16="http://schemas.microsoft.com/office/drawing/2014/main" id="{E560077F-6350-4347-A3D3-FD68499C07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01" y="1316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3" name="Line 98">
              <a:extLst>
                <a:ext uri="{FF2B5EF4-FFF2-40B4-BE49-F238E27FC236}">
                  <a16:creationId xmlns:a16="http://schemas.microsoft.com/office/drawing/2014/main" id="{045C4B9F-2CD9-480C-B829-1B6BD558F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99" y="1244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4" name="Freeform 99">
              <a:extLst>
                <a:ext uri="{FF2B5EF4-FFF2-40B4-BE49-F238E27FC236}">
                  <a16:creationId xmlns:a16="http://schemas.microsoft.com/office/drawing/2014/main" id="{0C6D90DE-EC65-437D-89FF-CF7DCC36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1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5" name="Freeform 100">
              <a:extLst>
                <a:ext uri="{FF2B5EF4-FFF2-40B4-BE49-F238E27FC236}">
                  <a16:creationId xmlns:a16="http://schemas.microsoft.com/office/drawing/2014/main" id="{AD21614F-6124-4C03-9ED9-32D7D5CA7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3"/>
              <a:ext cx="53" cy="35"/>
            </a:xfrm>
            <a:custGeom>
              <a:avLst/>
              <a:gdLst>
                <a:gd name="T0" fmla="*/ 338 w 21"/>
                <a:gd name="T1" fmla="*/ 232 h 13"/>
                <a:gd name="T2" fmla="*/ 318 w 21"/>
                <a:gd name="T3" fmla="*/ 0 h 13"/>
                <a:gd name="T4" fmla="*/ 179 w 21"/>
                <a:gd name="T5" fmla="*/ 59 h 13"/>
                <a:gd name="T6" fmla="*/ 0 w 21"/>
                <a:gd name="T7" fmla="*/ 35 h 13"/>
                <a:gd name="T8" fmla="*/ 0 w 21"/>
                <a:gd name="T9" fmla="*/ 35 h 13"/>
                <a:gd name="T10" fmla="*/ 0 w 21"/>
                <a:gd name="T11" fmla="*/ 35 h 13"/>
                <a:gd name="T12" fmla="*/ 20 w 21"/>
                <a:gd name="T13" fmla="*/ 253 h 13"/>
                <a:gd name="T14" fmla="*/ 338 w 21"/>
                <a:gd name="T15" fmla="*/ 232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3">
                  <a:moveTo>
                    <a:pt x="21" y="1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16" y="3"/>
                    <a:pt x="11" y="3"/>
                  </a:cubicBezTo>
                  <a:cubicBezTo>
                    <a:pt x="5" y="4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21" y="1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6" name="Freeform 101">
              <a:extLst>
                <a:ext uri="{FF2B5EF4-FFF2-40B4-BE49-F238E27FC236}">
                  <a16:creationId xmlns:a16="http://schemas.microsoft.com/office/drawing/2014/main" id="{DDDD11A9-6784-4400-BB80-DB8016EDB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59"/>
              <a:ext cx="35" cy="10"/>
            </a:xfrm>
            <a:custGeom>
              <a:avLst/>
              <a:gdLst>
                <a:gd name="T0" fmla="*/ 0 w 14"/>
                <a:gd name="T1" fmla="*/ 50 h 4"/>
                <a:gd name="T2" fmla="*/ 113 w 14"/>
                <a:gd name="T3" fmla="*/ 20 h 4"/>
                <a:gd name="T4" fmla="*/ 220 w 14"/>
                <a:gd name="T5" fmla="*/ 20 h 4"/>
                <a:gd name="T6" fmla="*/ 113 w 14"/>
                <a:gd name="T7" fmla="*/ 63 h 4"/>
                <a:gd name="T8" fmla="*/ 0 w 1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0" y="2"/>
                    <a:pt x="3" y="1"/>
                    <a:pt x="7" y="1"/>
                  </a:cubicBezTo>
                  <a:cubicBezTo>
                    <a:pt x="11" y="0"/>
                    <a:pt x="14" y="0"/>
                    <a:pt x="14" y="1"/>
                  </a:cubicBezTo>
                  <a:cubicBezTo>
                    <a:pt x="14" y="2"/>
                    <a:pt x="11" y="3"/>
                    <a:pt x="7" y="4"/>
                  </a:cubicBezTo>
                  <a:cubicBezTo>
                    <a:pt x="3" y="4"/>
                    <a:pt x="0" y="4"/>
                    <a:pt x="0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7" name="Freeform 102">
              <a:extLst>
                <a:ext uri="{FF2B5EF4-FFF2-40B4-BE49-F238E27FC236}">
                  <a16:creationId xmlns:a16="http://schemas.microsoft.com/office/drawing/2014/main" id="{73CFE73D-DA3A-4C6E-BE38-A838D0D7C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61"/>
              <a:ext cx="37" cy="38"/>
            </a:xfrm>
            <a:custGeom>
              <a:avLst/>
              <a:gdLst>
                <a:gd name="T0" fmla="*/ 121 w 15"/>
                <a:gd name="T1" fmla="*/ 258 h 14"/>
                <a:gd name="T2" fmla="*/ 224 w 15"/>
                <a:gd name="T3" fmla="*/ 244 h 14"/>
                <a:gd name="T4" fmla="*/ 212 w 15"/>
                <a:gd name="T5" fmla="*/ 0 h 14"/>
                <a:gd name="T6" fmla="*/ 104 w 15"/>
                <a:gd name="T7" fmla="*/ 60 h 14"/>
                <a:gd name="T8" fmla="*/ 0 w 15"/>
                <a:gd name="T9" fmla="*/ 38 h 14"/>
                <a:gd name="T10" fmla="*/ 0 w 15"/>
                <a:gd name="T11" fmla="*/ 38 h 14"/>
                <a:gd name="T12" fmla="*/ 0 w 15"/>
                <a:gd name="T13" fmla="*/ 38 h 14"/>
                <a:gd name="T14" fmla="*/ 12 w 15"/>
                <a:gd name="T15" fmla="*/ 280 h 14"/>
                <a:gd name="T16" fmla="*/ 121 w 15"/>
                <a:gd name="T17" fmla="*/ 25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4">
                  <a:moveTo>
                    <a:pt x="8" y="13"/>
                  </a:moveTo>
                  <a:cubicBezTo>
                    <a:pt x="10" y="13"/>
                    <a:pt x="13" y="12"/>
                    <a:pt x="15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1" y="2"/>
                    <a:pt x="7" y="3"/>
                  </a:cubicBezTo>
                  <a:cubicBezTo>
                    <a:pt x="3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4"/>
                    <a:pt x="5" y="14"/>
                    <a:pt x="8" y="1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8" name="Freeform 103">
              <a:extLst>
                <a:ext uri="{FF2B5EF4-FFF2-40B4-BE49-F238E27FC236}">
                  <a16:creationId xmlns:a16="http://schemas.microsoft.com/office/drawing/2014/main" id="{72CF8E66-7090-4CE7-833C-B4EE6E7CD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1"/>
              <a:ext cx="50" cy="13"/>
            </a:xfrm>
            <a:custGeom>
              <a:avLst/>
              <a:gdLst>
                <a:gd name="T0" fmla="*/ 283 w 20"/>
                <a:gd name="T1" fmla="*/ 0 h 5"/>
                <a:gd name="T2" fmla="*/ 283 w 20"/>
                <a:gd name="T3" fmla="*/ 21 h 5"/>
                <a:gd name="T4" fmla="*/ 175 w 20"/>
                <a:gd name="T5" fmla="*/ 34 h 5"/>
                <a:gd name="T6" fmla="*/ 63 w 20"/>
                <a:gd name="T7" fmla="*/ 55 h 5"/>
                <a:gd name="T8" fmla="*/ 63 w 20"/>
                <a:gd name="T9" fmla="*/ 21 h 5"/>
                <a:gd name="T10" fmla="*/ 0 w 20"/>
                <a:gd name="T11" fmla="*/ 55 h 5"/>
                <a:gd name="T12" fmla="*/ 175 w 20"/>
                <a:gd name="T13" fmla="*/ 68 h 5"/>
                <a:gd name="T14" fmla="*/ 313 w 20"/>
                <a:gd name="T15" fmla="*/ 21 h 5"/>
                <a:gd name="T16" fmla="*/ 283 w 20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">
                  <a:moveTo>
                    <a:pt x="18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3" y="2"/>
                    <a:pt x="11" y="2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1" y="5"/>
                    <a:pt x="5" y="5"/>
                    <a:pt x="11" y="4"/>
                  </a:cubicBezTo>
                  <a:cubicBezTo>
                    <a:pt x="16" y="4"/>
                    <a:pt x="20" y="2"/>
                    <a:pt x="20" y="1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9" name="Line 104">
              <a:extLst>
                <a:ext uri="{FF2B5EF4-FFF2-40B4-BE49-F238E27FC236}">
                  <a16:creationId xmlns:a16="http://schemas.microsoft.com/office/drawing/2014/main" id="{D56BD993-E1D1-4341-8444-6DD2E656A2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6" y="3103"/>
              <a:ext cx="15" cy="146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0" name="Oval 105">
              <a:extLst>
                <a:ext uri="{FF2B5EF4-FFF2-40B4-BE49-F238E27FC236}">
                  <a16:creationId xmlns:a16="http://schemas.microsoft.com/office/drawing/2014/main" id="{BFB45238-F667-4C17-8836-36FE97B15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116"/>
              <a:ext cx="80" cy="2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41" name="Freeform 106">
              <a:extLst>
                <a:ext uri="{FF2B5EF4-FFF2-40B4-BE49-F238E27FC236}">
                  <a16:creationId xmlns:a16="http://schemas.microsoft.com/office/drawing/2014/main" id="{64D4981E-C560-4C8E-9A21-F94A0D084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27"/>
              <a:ext cx="92" cy="237"/>
            </a:xfrm>
            <a:custGeom>
              <a:avLst/>
              <a:gdLst>
                <a:gd name="T0" fmla="*/ 495 w 37"/>
                <a:gd name="T1" fmla="*/ 0 h 89"/>
                <a:gd name="T2" fmla="*/ 246 w 37"/>
                <a:gd name="T3" fmla="*/ 93 h 89"/>
                <a:gd name="T4" fmla="*/ 0 w 37"/>
                <a:gd name="T5" fmla="*/ 0 h 89"/>
                <a:gd name="T6" fmla="*/ 42 w 37"/>
                <a:gd name="T7" fmla="*/ 1510 h 89"/>
                <a:gd name="T8" fmla="*/ 308 w 37"/>
                <a:gd name="T9" fmla="*/ 1680 h 89"/>
                <a:gd name="T10" fmla="*/ 569 w 37"/>
                <a:gd name="T11" fmla="*/ 1510 h 89"/>
                <a:gd name="T12" fmla="*/ 495 w 37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89">
                  <a:moveTo>
                    <a:pt x="32" y="0"/>
                  </a:moveTo>
                  <a:cubicBezTo>
                    <a:pt x="32" y="3"/>
                    <a:pt x="24" y="5"/>
                    <a:pt x="16" y="5"/>
                  </a:cubicBezTo>
                  <a:cubicBezTo>
                    <a:pt x="7" y="5"/>
                    <a:pt x="0" y="3"/>
                    <a:pt x="0" y="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5"/>
                    <a:pt x="11" y="89"/>
                    <a:pt x="20" y="89"/>
                  </a:cubicBezTo>
                  <a:cubicBezTo>
                    <a:pt x="29" y="89"/>
                    <a:pt x="37" y="85"/>
                    <a:pt x="37" y="80"/>
                  </a:cubicBezTo>
                  <a:lnTo>
                    <a:pt x="3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2" name="Freeform 107">
              <a:extLst>
                <a:ext uri="{FF2B5EF4-FFF2-40B4-BE49-F238E27FC236}">
                  <a16:creationId xmlns:a16="http://schemas.microsoft.com/office/drawing/2014/main" id="{A5781EC2-A2E0-4BCF-A0B3-2CB6E78D5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951"/>
              <a:ext cx="53" cy="40"/>
            </a:xfrm>
            <a:custGeom>
              <a:avLst/>
              <a:gdLst>
                <a:gd name="T0" fmla="*/ 288 w 21"/>
                <a:gd name="T1" fmla="*/ 264 h 15"/>
                <a:gd name="T2" fmla="*/ 146 w 21"/>
                <a:gd name="T3" fmla="*/ 248 h 15"/>
                <a:gd name="T4" fmla="*/ 20 w 21"/>
                <a:gd name="T5" fmla="*/ 171 h 15"/>
                <a:gd name="T6" fmla="*/ 50 w 21"/>
                <a:gd name="T7" fmla="*/ 0 h 15"/>
                <a:gd name="T8" fmla="*/ 179 w 21"/>
                <a:gd name="T9" fmla="*/ 77 h 15"/>
                <a:gd name="T10" fmla="*/ 338 w 21"/>
                <a:gd name="T11" fmla="*/ 93 h 15"/>
                <a:gd name="T12" fmla="*/ 288 w 21"/>
                <a:gd name="T13" fmla="*/ 26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5">
                  <a:moveTo>
                    <a:pt x="18" y="14"/>
                  </a:moveTo>
                  <a:cubicBezTo>
                    <a:pt x="18" y="15"/>
                    <a:pt x="14" y="14"/>
                    <a:pt x="9" y="13"/>
                  </a:cubicBezTo>
                  <a:cubicBezTo>
                    <a:pt x="4" y="12"/>
                    <a:pt x="0" y="10"/>
                    <a:pt x="1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7" y="3"/>
                    <a:pt x="11" y="4"/>
                  </a:cubicBezTo>
                  <a:cubicBezTo>
                    <a:pt x="16" y="6"/>
                    <a:pt x="20" y="6"/>
                    <a:pt x="21" y="5"/>
                  </a:cubicBezTo>
                  <a:lnTo>
                    <a:pt x="18" y="1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3" name="Freeform 108">
              <a:extLst>
                <a:ext uri="{FF2B5EF4-FFF2-40B4-BE49-F238E27FC236}">
                  <a16:creationId xmlns:a16="http://schemas.microsoft.com/office/drawing/2014/main" id="{D2D4D538-5A99-4AB7-BBCE-942B0808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932"/>
              <a:ext cx="32" cy="27"/>
            </a:xfrm>
            <a:custGeom>
              <a:avLst/>
              <a:gdLst>
                <a:gd name="T0" fmla="*/ 194 w 13"/>
                <a:gd name="T1" fmla="*/ 81 h 10"/>
                <a:gd name="T2" fmla="*/ 162 w 13"/>
                <a:gd name="T3" fmla="*/ 176 h 10"/>
                <a:gd name="T4" fmla="*/ 74 w 13"/>
                <a:gd name="T5" fmla="*/ 176 h 10"/>
                <a:gd name="T6" fmla="*/ 0 w 13"/>
                <a:gd name="T7" fmla="*/ 116 h 10"/>
                <a:gd name="T8" fmla="*/ 30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13" y="4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9" y="10"/>
                    <a:pt x="5" y="9"/>
                  </a:cubicBezTo>
                  <a:cubicBezTo>
                    <a:pt x="2" y="8"/>
                    <a:pt x="0" y="7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4" name="Freeform 109">
              <a:extLst>
                <a:ext uri="{FF2B5EF4-FFF2-40B4-BE49-F238E27FC236}">
                  <a16:creationId xmlns:a16="http://schemas.microsoft.com/office/drawing/2014/main" id="{444D4991-B17F-4DA6-9A2F-E9E577856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948"/>
              <a:ext cx="45" cy="19"/>
            </a:xfrm>
            <a:custGeom>
              <a:avLst/>
              <a:gdLst>
                <a:gd name="T0" fmla="*/ 238 w 18"/>
                <a:gd name="T1" fmla="*/ 81 h 7"/>
                <a:gd name="T2" fmla="*/ 145 w 18"/>
                <a:gd name="T3" fmla="*/ 60 h 7"/>
                <a:gd name="T4" fmla="*/ 63 w 18"/>
                <a:gd name="T5" fmla="*/ 22 h 7"/>
                <a:gd name="T6" fmla="*/ 0 w 18"/>
                <a:gd name="T7" fmla="*/ 22 h 7"/>
                <a:gd name="T8" fmla="*/ 125 w 18"/>
                <a:gd name="T9" fmla="*/ 103 h 7"/>
                <a:gd name="T10" fmla="*/ 283 w 18"/>
                <a:gd name="T11" fmla="*/ 117 h 7"/>
                <a:gd name="T12" fmla="*/ 238 w 18"/>
                <a:gd name="T13" fmla="*/ 8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">
                  <a:moveTo>
                    <a:pt x="15" y="4"/>
                  </a:moveTo>
                  <a:cubicBezTo>
                    <a:pt x="14" y="4"/>
                    <a:pt x="12" y="4"/>
                    <a:pt x="9" y="3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2"/>
                    <a:pt x="4" y="4"/>
                    <a:pt x="8" y="5"/>
                  </a:cubicBezTo>
                  <a:cubicBezTo>
                    <a:pt x="13" y="7"/>
                    <a:pt x="17" y="7"/>
                    <a:pt x="18" y="6"/>
                  </a:cubicBezTo>
                  <a:cubicBezTo>
                    <a:pt x="18" y="5"/>
                    <a:pt x="17" y="5"/>
                    <a:pt x="15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5" name="Freeform 110">
              <a:extLst>
                <a:ext uri="{FF2B5EF4-FFF2-40B4-BE49-F238E27FC236}">
                  <a16:creationId xmlns:a16="http://schemas.microsoft.com/office/drawing/2014/main" id="{E77433EE-B0C9-46AF-B271-299BF762B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97"/>
              <a:ext cx="20" cy="46"/>
            </a:xfrm>
            <a:custGeom>
              <a:avLst/>
              <a:gdLst>
                <a:gd name="T0" fmla="*/ 33 w 8"/>
                <a:gd name="T1" fmla="*/ 314 h 17"/>
                <a:gd name="T2" fmla="*/ 113 w 8"/>
                <a:gd name="T3" fmla="*/ 176 h 17"/>
                <a:gd name="T4" fmla="*/ 95 w 8"/>
                <a:gd name="T5" fmla="*/ 0 h 17"/>
                <a:gd name="T6" fmla="*/ 20 w 8"/>
                <a:gd name="T7" fmla="*/ 138 h 17"/>
                <a:gd name="T8" fmla="*/ 33 w 8"/>
                <a:gd name="T9" fmla="*/ 31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2" y="16"/>
                  </a:moveTo>
                  <a:cubicBezTo>
                    <a:pt x="3" y="17"/>
                    <a:pt x="6" y="13"/>
                    <a:pt x="7" y="9"/>
                  </a:cubicBezTo>
                  <a:cubicBezTo>
                    <a:pt x="8" y="4"/>
                    <a:pt x="8" y="0"/>
                    <a:pt x="6" y="0"/>
                  </a:cubicBezTo>
                  <a:cubicBezTo>
                    <a:pt x="5" y="0"/>
                    <a:pt x="3" y="3"/>
                    <a:pt x="1" y="7"/>
                  </a:cubicBezTo>
                  <a:cubicBezTo>
                    <a:pt x="0" y="12"/>
                    <a:pt x="1" y="16"/>
                    <a:pt x="2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6" name="Freeform 111">
              <a:extLst>
                <a:ext uri="{FF2B5EF4-FFF2-40B4-BE49-F238E27FC236}">
                  <a16:creationId xmlns:a16="http://schemas.microsoft.com/office/drawing/2014/main" id="{EB62321C-4994-42FB-ADC3-289C9A7A0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879"/>
              <a:ext cx="58" cy="61"/>
            </a:xfrm>
            <a:custGeom>
              <a:avLst/>
              <a:gdLst>
                <a:gd name="T0" fmla="*/ 33 w 23"/>
                <a:gd name="T1" fmla="*/ 316 h 23"/>
                <a:gd name="T2" fmla="*/ 20 w 23"/>
                <a:gd name="T3" fmla="*/ 149 h 23"/>
                <a:gd name="T4" fmla="*/ 96 w 23"/>
                <a:gd name="T5" fmla="*/ 21 h 23"/>
                <a:gd name="T6" fmla="*/ 368 w 23"/>
                <a:gd name="T7" fmla="*/ 133 h 23"/>
                <a:gd name="T8" fmla="*/ 285 w 23"/>
                <a:gd name="T9" fmla="*/ 260 h 23"/>
                <a:gd name="T10" fmla="*/ 305 w 23"/>
                <a:gd name="T11" fmla="*/ 430 h 23"/>
                <a:gd name="T12" fmla="*/ 33 w 23"/>
                <a:gd name="T13" fmla="*/ 31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3">
                  <a:moveTo>
                    <a:pt x="2" y="17"/>
                  </a:moveTo>
                  <a:cubicBezTo>
                    <a:pt x="0" y="16"/>
                    <a:pt x="0" y="13"/>
                    <a:pt x="1" y="8"/>
                  </a:cubicBezTo>
                  <a:cubicBezTo>
                    <a:pt x="2" y="4"/>
                    <a:pt x="4" y="0"/>
                    <a:pt x="6" y="1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0" y="10"/>
                    <a:pt x="18" y="14"/>
                  </a:cubicBezTo>
                  <a:cubicBezTo>
                    <a:pt x="17" y="19"/>
                    <a:pt x="18" y="23"/>
                    <a:pt x="19" y="23"/>
                  </a:cubicBezTo>
                  <a:lnTo>
                    <a:pt x="2" y="1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7" name="Freeform 112">
              <a:extLst>
                <a:ext uri="{FF2B5EF4-FFF2-40B4-BE49-F238E27FC236}">
                  <a16:creationId xmlns:a16="http://schemas.microsoft.com/office/drawing/2014/main" id="{B30CF939-E283-4C90-AD70-4422F6AE9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53"/>
              <a:ext cx="241" cy="224"/>
            </a:xfrm>
            <a:custGeom>
              <a:avLst/>
              <a:gdLst>
                <a:gd name="T0" fmla="*/ 1436 w 96"/>
                <a:gd name="T1" fmla="*/ 1045 h 84"/>
                <a:gd name="T2" fmla="*/ 1519 w 96"/>
                <a:gd name="T3" fmla="*/ 909 h 84"/>
                <a:gd name="T4" fmla="*/ 1519 w 96"/>
                <a:gd name="T5" fmla="*/ 909 h 84"/>
                <a:gd name="T6" fmla="*/ 1519 w 96"/>
                <a:gd name="T7" fmla="*/ 909 h 84"/>
                <a:gd name="T8" fmla="*/ 889 w 96"/>
                <a:gd name="T9" fmla="*/ 171 h 84"/>
                <a:gd name="T10" fmla="*/ 63 w 96"/>
                <a:gd name="T11" fmla="*/ 547 h 84"/>
                <a:gd name="T12" fmla="*/ 585 w 96"/>
                <a:gd name="T13" fmla="*/ 1421 h 84"/>
                <a:gd name="T14" fmla="*/ 1436 w 96"/>
                <a:gd name="T15" fmla="*/ 1195 h 84"/>
                <a:gd name="T16" fmla="*/ 1436 w 96"/>
                <a:gd name="T17" fmla="*/ 1195 h 84"/>
                <a:gd name="T18" fmla="*/ 1436 w 96"/>
                <a:gd name="T19" fmla="*/ 1045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84">
                  <a:moveTo>
                    <a:pt x="91" y="55"/>
                  </a:moveTo>
                  <a:cubicBezTo>
                    <a:pt x="92" y="51"/>
                    <a:pt x="94" y="47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3" y="42"/>
                    <a:pt x="89" y="20"/>
                    <a:pt x="56" y="9"/>
                  </a:cubicBezTo>
                  <a:cubicBezTo>
                    <a:pt x="27" y="0"/>
                    <a:pt x="9" y="16"/>
                    <a:pt x="4" y="29"/>
                  </a:cubicBezTo>
                  <a:cubicBezTo>
                    <a:pt x="0" y="41"/>
                    <a:pt x="9" y="66"/>
                    <a:pt x="37" y="75"/>
                  </a:cubicBezTo>
                  <a:cubicBezTo>
                    <a:pt x="68" y="84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0" y="62"/>
                    <a:pt x="90" y="59"/>
                    <a:pt x="91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8" name="Freeform 113">
              <a:extLst>
                <a:ext uri="{FF2B5EF4-FFF2-40B4-BE49-F238E27FC236}">
                  <a16:creationId xmlns:a16="http://schemas.microsoft.com/office/drawing/2014/main" id="{2B7109B0-E0C8-4D34-8E07-DD6A7730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804"/>
              <a:ext cx="33" cy="43"/>
            </a:xfrm>
            <a:custGeom>
              <a:avLst/>
              <a:gdLst>
                <a:gd name="T0" fmla="*/ 129 w 13"/>
                <a:gd name="T1" fmla="*/ 196 h 16"/>
                <a:gd name="T2" fmla="*/ 213 w 13"/>
                <a:gd name="T3" fmla="*/ 35 h 16"/>
                <a:gd name="T4" fmla="*/ 213 w 13"/>
                <a:gd name="T5" fmla="*/ 22 h 16"/>
                <a:gd name="T6" fmla="*/ 117 w 13"/>
                <a:gd name="T7" fmla="*/ 0 h 16"/>
                <a:gd name="T8" fmla="*/ 33 w 13"/>
                <a:gd name="T9" fmla="*/ 94 h 16"/>
                <a:gd name="T10" fmla="*/ 33 w 13"/>
                <a:gd name="T11" fmla="*/ 253 h 16"/>
                <a:gd name="T12" fmla="*/ 117 w 13"/>
                <a:gd name="T13" fmla="*/ 312 h 16"/>
                <a:gd name="T14" fmla="*/ 117 w 13"/>
                <a:gd name="T15" fmla="*/ 290 h 16"/>
                <a:gd name="T16" fmla="*/ 129 w 13"/>
                <a:gd name="T17" fmla="*/ 19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10"/>
                  </a:moveTo>
                  <a:cubicBezTo>
                    <a:pt x="9" y="7"/>
                    <a:pt x="11" y="4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4" y="1"/>
                    <a:pt x="2" y="5"/>
                  </a:cubicBezTo>
                  <a:cubicBezTo>
                    <a:pt x="0" y="10"/>
                    <a:pt x="2" y="13"/>
                    <a:pt x="2" y="13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8" y="11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9" name="Freeform 114">
              <a:extLst>
                <a:ext uri="{FF2B5EF4-FFF2-40B4-BE49-F238E27FC236}">
                  <a16:creationId xmlns:a16="http://schemas.microsoft.com/office/drawing/2014/main" id="{5DE8353F-6C98-4D42-A339-896B54954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927"/>
              <a:ext cx="715" cy="704"/>
            </a:xfrm>
            <a:custGeom>
              <a:avLst/>
              <a:gdLst>
                <a:gd name="T0" fmla="*/ 3988 w 286"/>
                <a:gd name="T1" fmla="*/ 3925 h 264"/>
                <a:gd name="T2" fmla="*/ 4283 w 286"/>
                <a:gd name="T3" fmla="*/ 3848 h 264"/>
                <a:gd name="T4" fmla="*/ 4175 w 286"/>
                <a:gd name="T5" fmla="*/ 3357 h 264"/>
                <a:gd name="T6" fmla="*/ 3333 w 286"/>
                <a:gd name="T7" fmla="*/ 909 h 264"/>
                <a:gd name="T8" fmla="*/ 2925 w 286"/>
                <a:gd name="T9" fmla="*/ 93 h 264"/>
                <a:gd name="T10" fmla="*/ 2658 w 286"/>
                <a:gd name="T11" fmla="*/ 77 h 264"/>
                <a:gd name="T12" fmla="*/ 1708 w 286"/>
                <a:gd name="T13" fmla="*/ 376 h 264"/>
                <a:gd name="T14" fmla="*/ 550 w 286"/>
                <a:gd name="T15" fmla="*/ 739 h 264"/>
                <a:gd name="T16" fmla="*/ 145 w 286"/>
                <a:gd name="T17" fmla="*/ 1480 h 264"/>
                <a:gd name="T18" fmla="*/ 708 w 286"/>
                <a:gd name="T19" fmla="*/ 3469 h 264"/>
                <a:gd name="T20" fmla="*/ 833 w 286"/>
                <a:gd name="T21" fmla="*/ 4189 h 264"/>
                <a:gd name="T22" fmla="*/ 1033 w 286"/>
                <a:gd name="T23" fmla="*/ 4813 h 264"/>
                <a:gd name="T24" fmla="*/ 1520 w 286"/>
                <a:gd name="T25" fmla="*/ 4608 h 264"/>
                <a:gd name="T26" fmla="*/ 1645 w 286"/>
                <a:gd name="T27" fmla="*/ 4552 h 264"/>
                <a:gd name="T28" fmla="*/ 1658 w 286"/>
                <a:gd name="T29" fmla="*/ 4552 h 264"/>
                <a:gd name="T30" fmla="*/ 1770 w 286"/>
                <a:gd name="T31" fmla="*/ 4835 h 264"/>
                <a:gd name="T32" fmla="*/ 2438 w 286"/>
                <a:gd name="T33" fmla="*/ 4893 h 264"/>
                <a:gd name="T34" fmla="*/ 3988 w 286"/>
                <a:gd name="T35" fmla="*/ 3925 h 2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264">
                  <a:moveTo>
                    <a:pt x="255" y="207"/>
                  </a:moveTo>
                  <a:cubicBezTo>
                    <a:pt x="259" y="207"/>
                    <a:pt x="270" y="206"/>
                    <a:pt x="274" y="203"/>
                  </a:cubicBezTo>
                  <a:cubicBezTo>
                    <a:pt x="286" y="196"/>
                    <a:pt x="272" y="185"/>
                    <a:pt x="267" y="177"/>
                  </a:cubicBezTo>
                  <a:cubicBezTo>
                    <a:pt x="250" y="148"/>
                    <a:pt x="221" y="60"/>
                    <a:pt x="213" y="48"/>
                  </a:cubicBezTo>
                  <a:cubicBezTo>
                    <a:pt x="208" y="41"/>
                    <a:pt x="191" y="12"/>
                    <a:pt x="187" y="5"/>
                  </a:cubicBezTo>
                  <a:cubicBezTo>
                    <a:pt x="184" y="0"/>
                    <a:pt x="178" y="0"/>
                    <a:pt x="170" y="4"/>
                  </a:cubicBezTo>
                  <a:cubicBezTo>
                    <a:pt x="158" y="14"/>
                    <a:pt x="125" y="19"/>
                    <a:pt x="109" y="20"/>
                  </a:cubicBezTo>
                  <a:cubicBezTo>
                    <a:pt x="82" y="22"/>
                    <a:pt x="58" y="26"/>
                    <a:pt x="35" y="39"/>
                  </a:cubicBezTo>
                  <a:cubicBezTo>
                    <a:pt x="17" y="50"/>
                    <a:pt x="0" y="55"/>
                    <a:pt x="9" y="78"/>
                  </a:cubicBezTo>
                  <a:cubicBezTo>
                    <a:pt x="23" y="113"/>
                    <a:pt x="33" y="148"/>
                    <a:pt x="45" y="183"/>
                  </a:cubicBezTo>
                  <a:cubicBezTo>
                    <a:pt x="50" y="198"/>
                    <a:pt x="50" y="205"/>
                    <a:pt x="53" y="221"/>
                  </a:cubicBezTo>
                  <a:cubicBezTo>
                    <a:pt x="55" y="230"/>
                    <a:pt x="57" y="250"/>
                    <a:pt x="66" y="254"/>
                  </a:cubicBezTo>
                  <a:cubicBezTo>
                    <a:pt x="77" y="259"/>
                    <a:pt x="88" y="247"/>
                    <a:pt x="97" y="243"/>
                  </a:cubicBezTo>
                  <a:cubicBezTo>
                    <a:pt x="99" y="242"/>
                    <a:pt x="102" y="241"/>
                    <a:pt x="105" y="240"/>
                  </a:cubicBezTo>
                  <a:cubicBezTo>
                    <a:pt x="106" y="240"/>
                    <a:pt x="106" y="240"/>
                    <a:pt x="106" y="240"/>
                  </a:cubicBezTo>
                  <a:cubicBezTo>
                    <a:pt x="109" y="247"/>
                    <a:pt x="112" y="253"/>
                    <a:pt x="113" y="255"/>
                  </a:cubicBezTo>
                  <a:cubicBezTo>
                    <a:pt x="119" y="264"/>
                    <a:pt x="141" y="263"/>
                    <a:pt x="156" y="258"/>
                  </a:cubicBezTo>
                  <a:cubicBezTo>
                    <a:pt x="172" y="253"/>
                    <a:pt x="215" y="215"/>
                    <a:pt x="255" y="20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0" name="Freeform 115">
              <a:extLst>
                <a:ext uri="{FF2B5EF4-FFF2-40B4-BE49-F238E27FC236}">
                  <a16:creationId xmlns:a16="http://schemas.microsoft.com/office/drawing/2014/main" id="{DBD6BF1F-0B1E-4A57-93F8-46FADF682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945"/>
              <a:ext cx="283" cy="622"/>
            </a:xfrm>
            <a:custGeom>
              <a:avLst/>
              <a:gdLst>
                <a:gd name="T0" fmla="*/ 1776 w 113"/>
                <a:gd name="T1" fmla="*/ 0 h 233"/>
                <a:gd name="T2" fmla="*/ 563 w 113"/>
                <a:gd name="T3" fmla="*/ 627 h 233"/>
                <a:gd name="T4" fmla="*/ 63 w 113"/>
                <a:gd name="T5" fmla="*/ 1183 h 233"/>
                <a:gd name="T6" fmla="*/ 488 w 113"/>
                <a:gd name="T7" fmla="*/ 3099 h 233"/>
                <a:gd name="T8" fmla="*/ 834 w 113"/>
                <a:gd name="T9" fmla="*/ 4431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33">
                  <a:moveTo>
                    <a:pt x="113" y="0"/>
                  </a:moveTo>
                  <a:cubicBezTo>
                    <a:pt x="103" y="4"/>
                    <a:pt x="57" y="27"/>
                    <a:pt x="36" y="33"/>
                  </a:cubicBezTo>
                  <a:cubicBezTo>
                    <a:pt x="15" y="39"/>
                    <a:pt x="0" y="45"/>
                    <a:pt x="4" y="62"/>
                  </a:cubicBezTo>
                  <a:cubicBezTo>
                    <a:pt x="9" y="79"/>
                    <a:pt x="24" y="136"/>
                    <a:pt x="31" y="163"/>
                  </a:cubicBezTo>
                  <a:cubicBezTo>
                    <a:pt x="36" y="182"/>
                    <a:pt x="46" y="213"/>
                    <a:pt x="53" y="2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1" name="Freeform 116">
              <a:extLst>
                <a:ext uri="{FF2B5EF4-FFF2-40B4-BE49-F238E27FC236}">
                  <a16:creationId xmlns:a16="http://schemas.microsoft.com/office/drawing/2014/main" id="{0490A07F-CF30-4500-B130-FEAD97D64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45"/>
              <a:ext cx="131" cy="374"/>
            </a:xfrm>
            <a:custGeom>
              <a:avLst/>
              <a:gdLst>
                <a:gd name="T0" fmla="*/ 254 w 52"/>
                <a:gd name="T1" fmla="*/ 21 h 140"/>
                <a:gd name="T2" fmla="*/ 83 w 52"/>
                <a:gd name="T3" fmla="*/ 401 h 140"/>
                <a:gd name="T4" fmla="*/ 350 w 52"/>
                <a:gd name="T5" fmla="*/ 1640 h 140"/>
                <a:gd name="T6" fmla="*/ 547 w 52"/>
                <a:gd name="T7" fmla="*/ 2554 h 140"/>
                <a:gd name="T8" fmla="*/ 831 w 52"/>
                <a:gd name="T9" fmla="*/ 2575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0">
                  <a:moveTo>
                    <a:pt x="16" y="1"/>
                  </a:moveTo>
                  <a:cubicBezTo>
                    <a:pt x="10" y="0"/>
                    <a:pt x="0" y="3"/>
                    <a:pt x="5" y="21"/>
                  </a:cubicBezTo>
                  <a:cubicBezTo>
                    <a:pt x="10" y="40"/>
                    <a:pt x="18" y="73"/>
                    <a:pt x="22" y="86"/>
                  </a:cubicBezTo>
                  <a:cubicBezTo>
                    <a:pt x="26" y="100"/>
                    <a:pt x="28" y="128"/>
                    <a:pt x="34" y="134"/>
                  </a:cubicBezTo>
                  <a:cubicBezTo>
                    <a:pt x="40" y="140"/>
                    <a:pt x="52" y="135"/>
                    <a:pt x="52" y="13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2" name="Freeform 117">
              <a:extLst>
                <a:ext uri="{FF2B5EF4-FFF2-40B4-BE49-F238E27FC236}">
                  <a16:creationId xmlns:a16="http://schemas.microsoft.com/office/drawing/2014/main" id="{6515E376-261A-4CA9-9391-38F3D915CC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9" y="2620"/>
              <a:ext cx="625" cy="600"/>
            </a:xfrm>
            <a:custGeom>
              <a:avLst/>
              <a:gdLst>
                <a:gd name="T0" fmla="*/ 3000 w 250"/>
                <a:gd name="T1" fmla="*/ 1365 h 225"/>
                <a:gd name="T2" fmla="*/ 2000 w 250"/>
                <a:gd name="T3" fmla="*/ 1651 h 225"/>
                <a:gd name="T4" fmla="*/ 1583 w 250"/>
                <a:gd name="T5" fmla="*/ 1229 h 225"/>
                <a:gd name="T6" fmla="*/ 708 w 250"/>
                <a:gd name="T7" fmla="*/ 35 h 225"/>
                <a:gd name="T8" fmla="*/ 550 w 250"/>
                <a:gd name="T9" fmla="*/ 0 h 225"/>
                <a:gd name="T10" fmla="*/ 1500 w 250"/>
                <a:gd name="T11" fmla="*/ 1365 h 225"/>
                <a:gd name="T12" fmla="*/ 1863 w 250"/>
                <a:gd name="T13" fmla="*/ 1728 h 225"/>
                <a:gd name="T14" fmla="*/ 63 w 250"/>
                <a:gd name="T15" fmla="*/ 2069 h 225"/>
                <a:gd name="T16" fmla="*/ 20 w 250"/>
                <a:gd name="T17" fmla="*/ 2125 h 225"/>
                <a:gd name="T18" fmla="*/ 33 w 250"/>
                <a:gd name="T19" fmla="*/ 2219 h 225"/>
                <a:gd name="T20" fmla="*/ 1958 w 250"/>
                <a:gd name="T21" fmla="*/ 1856 h 225"/>
                <a:gd name="T22" fmla="*/ 2063 w 250"/>
                <a:gd name="T23" fmla="*/ 2184 h 225"/>
                <a:gd name="T24" fmla="*/ 2083 w 250"/>
                <a:gd name="T25" fmla="*/ 2312 h 225"/>
                <a:gd name="T26" fmla="*/ 2033 w 250"/>
                <a:gd name="T27" fmla="*/ 2824 h 225"/>
                <a:gd name="T28" fmla="*/ 2000 w 250"/>
                <a:gd name="T29" fmla="*/ 3392 h 225"/>
                <a:gd name="T30" fmla="*/ 2158 w 250"/>
                <a:gd name="T31" fmla="*/ 4019 h 225"/>
                <a:gd name="T32" fmla="*/ 2908 w 250"/>
                <a:gd name="T33" fmla="*/ 4232 h 225"/>
                <a:gd name="T34" fmla="*/ 3845 w 250"/>
                <a:gd name="T35" fmla="*/ 3093 h 225"/>
                <a:gd name="T36" fmla="*/ 3000 w 250"/>
                <a:gd name="T37" fmla="*/ 1365 h 225"/>
                <a:gd name="T38" fmla="*/ 3708 w 250"/>
                <a:gd name="T39" fmla="*/ 3072 h 225"/>
                <a:gd name="T40" fmla="*/ 2895 w 250"/>
                <a:gd name="T41" fmla="*/ 4061 h 225"/>
                <a:gd name="T42" fmla="*/ 2270 w 250"/>
                <a:gd name="T43" fmla="*/ 3904 h 225"/>
                <a:gd name="T44" fmla="*/ 2145 w 250"/>
                <a:gd name="T45" fmla="*/ 3392 h 225"/>
                <a:gd name="T46" fmla="*/ 2175 w 250"/>
                <a:gd name="T47" fmla="*/ 2845 h 225"/>
                <a:gd name="T48" fmla="*/ 2208 w 250"/>
                <a:gd name="T49" fmla="*/ 2296 h 225"/>
                <a:gd name="T50" fmla="*/ 2208 w 250"/>
                <a:gd name="T51" fmla="*/ 2163 h 225"/>
                <a:gd name="T52" fmla="*/ 2083 w 250"/>
                <a:gd name="T53" fmla="*/ 1784 h 225"/>
                <a:gd name="T54" fmla="*/ 2958 w 250"/>
                <a:gd name="T55" fmla="*/ 1515 h 225"/>
                <a:gd name="T56" fmla="*/ 3708 w 250"/>
                <a:gd name="T57" fmla="*/ 3072 h 22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0" h="225">
                  <a:moveTo>
                    <a:pt x="192" y="72"/>
                  </a:moveTo>
                  <a:cubicBezTo>
                    <a:pt x="172" y="65"/>
                    <a:pt x="152" y="75"/>
                    <a:pt x="128" y="87"/>
                  </a:cubicBezTo>
                  <a:cubicBezTo>
                    <a:pt x="121" y="79"/>
                    <a:pt x="111" y="72"/>
                    <a:pt x="101" y="65"/>
                  </a:cubicBezTo>
                  <a:cubicBezTo>
                    <a:pt x="80" y="50"/>
                    <a:pt x="56" y="32"/>
                    <a:pt x="45" y="2"/>
                  </a:cubicBezTo>
                  <a:cubicBezTo>
                    <a:pt x="41" y="2"/>
                    <a:pt x="38" y="1"/>
                    <a:pt x="35" y="0"/>
                  </a:cubicBezTo>
                  <a:cubicBezTo>
                    <a:pt x="47" y="36"/>
                    <a:pt x="74" y="56"/>
                    <a:pt x="96" y="72"/>
                  </a:cubicBezTo>
                  <a:cubicBezTo>
                    <a:pt x="105" y="79"/>
                    <a:pt x="113" y="85"/>
                    <a:pt x="119" y="91"/>
                  </a:cubicBezTo>
                  <a:cubicBezTo>
                    <a:pt x="87" y="107"/>
                    <a:pt x="50" y="124"/>
                    <a:pt x="4" y="109"/>
                  </a:cubicBezTo>
                  <a:cubicBezTo>
                    <a:pt x="3" y="108"/>
                    <a:pt x="1" y="111"/>
                    <a:pt x="1" y="112"/>
                  </a:cubicBezTo>
                  <a:cubicBezTo>
                    <a:pt x="0" y="115"/>
                    <a:pt x="0" y="117"/>
                    <a:pt x="2" y="117"/>
                  </a:cubicBezTo>
                  <a:cubicBezTo>
                    <a:pt x="52" y="133"/>
                    <a:pt x="92" y="114"/>
                    <a:pt x="125" y="98"/>
                  </a:cubicBezTo>
                  <a:cubicBezTo>
                    <a:pt x="129" y="103"/>
                    <a:pt x="132" y="108"/>
                    <a:pt x="132" y="115"/>
                  </a:cubicBezTo>
                  <a:cubicBezTo>
                    <a:pt x="133" y="117"/>
                    <a:pt x="133" y="119"/>
                    <a:pt x="133" y="122"/>
                  </a:cubicBezTo>
                  <a:cubicBezTo>
                    <a:pt x="133" y="130"/>
                    <a:pt x="131" y="139"/>
                    <a:pt x="130" y="149"/>
                  </a:cubicBezTo>
                  <a:cubicBezTo>
                    <a:pt x="129" y="159"/>
                    <a:pt x="128" y="169"/>
                    <a:pt x="128" y="179"/>
                  </a:cubicBezTo>
                  <a:cubicBezTo>
                    <a:pt x="128" y="192"/>
                    <a:pt x="130" y="204"/>
                    <a:pt x="138" y="212"/>
                  </a:cubicBezTo>
                  <a:cubicBezTo>
                    <a:pt x="148" y="222"/>
                    <a:pt x="163" y="225"/>
                    <a:pt x="186" y="223"/>
                  </a:cubicBezTo>
                  <a:cubicBezTo>
                    <a:pt x="220" y="219"/>
                    <a:pt x="242" y="197"/>
                    <a:pt x="246" y="163"/>
                  </a:cubicBezTo>
                  <a:cubicBezTo>
                    <a:pt x="250" y="128"/>
                    <a:pt x="230" y="84"/>
                    <a:pt x="192" y="72"/>
                  </a:cubicBezTo>
                  <a:close/>
                  <a:moveTo>
                    <a:pt x="237" y="162"/>
                  </a:moveTo>
                  <a:cubicBezTo>
                    <a:pt x="235" y="177"/>
                    <a:pt x="227" y="210"/>
                    <a:pt x="185" y="214"/>
                  </a:cubicBezTo>
                  <a:cubicBezTo>
                    <a:pt x="165" y="216"/>
                    <a:pt x="152" y="213"/>
                    <a:pt x="145" y="206"/>
                  </a:cubicBezTo>
                  <a:cubicBezTo>
                    <a:pt x="138" y="200"/>
                    <a:pt x="137" y="190"/>
                    <a:pt x="137" y="179"/>
                  </a:cubicBezTo>
                  <a:cubicBezTo>
                    <a:pt x="137" y="170"/>
                    <a:pt x="138" y="160"/>
                    <a:pt x="139" y="150"/>
                  </a:cubicBezTo>
                  <a:cubicBezTo>
                    <a:pt x="140" y="141"/>
                    <a:pt x="141" y="131"/>
                    <a:pt x="141" y="121"/>
                  </a:cubicBezTo>
                  <a:cubicBezTo>
                    <a:pt x="141" y="119"/>
                    <a:pt x="141" y="116"/>
                    <a:pt x="141" y="114"/>
                  </a:cubicBezTo>
                  <a:cubicBezTo>
                    <a:pt x="140" y="106"/>
                    <a:pt x="138" y="100"/>
                    <a:pt x="133" y="94"/>
                  </a:cubicBezTo>
                  <a:cubicBezTo>
                    <a:pt x="155" y="83"/>
                    <a:pt x="173" y="75"/>
                    <a:pt x="189" y="80"/>
                  </a:cubicBezTo>
                  <a:cubicBezTo>
                    <a:pt x="223" y="91"/>
                    <a:pt x="240" y="131"/>
                    <a:pt x="237" y="162"/>
                  </a:cubicBezTo>
                  <a:close/>
                </a:path>
              </a:pathLst>
            </a:custGeom>
            <a:solidFill>
              <a:srgbClr val="333333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53" name="Freeform 118">
              <a:extLst>
                <a:ext uri="{FF2B5EF4-FFF2-40B4-BE49-F238E27FC236}">
                  <a16:creationId xmlns:a16="http://schemas.microsoft.com/office/drawing/2014/main" id="{46631247-8FFC-4784-AD17-5EAA7208B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169"/>
              <a:ext cx="767" cy="950"/>
            </a:xfrm>
            <a:custGeom>
              <a:avLst/>
              <a:gdLst>
                <a:gd name="T0" fmla="*/ 312 w 307"/>
                <a:gd name="T1" fmla="*/ 0 h 356"/>
                <a:gd name="T2" fmla="*/ 62 w 307"/>
                <a:gd name="T3" fmla="*/ 35 h 356"/>
                <a:gd name="T4" fmla="*/ 12 w 307"/>
                <a:gd name="T5" fmla="*/ 192 h 356"/>
                <a:gd name="T6" fmla="*/ 2196 w 307"/>
                <a:gd name="T7" fmla="*/ 6501 h 356"/>
                <a:gd name="T8" fmla="*/ 2446 w 307"/>
                <a:gd name="T9" fmla="*/ 6730 h 356"/>
                <a:gd name="T10" fmla="*/ 4619 w 307"/>
                <a:gd name="T11" fmla="*/ 6274 h 356"/>
                <a:gd name="T12" fmla="*/ 4712 w 307"/>
                <a:gd name="T13" fmla="*/ 5932 h 356"/>
                <a:gd name="T14" fmla="*/ 2496 w 307"/>
                <a:gd name="T15" fmla="*/ 77 h 3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7" h="356">
                  <a:moveTo>
                    <a:pt x="20" y="0"/>
                  </a:moveTo>
                  <a:cubicBezTo>
                    <a:pt x="20" y="0"/>
                    <a:pt x="7" y="2"/>
                    <a:pt x="4" y="2"/>
                  </a:cubicBezTo>
                  <a:cubicBezTo>
                    <a:pt x="2" y="3"/>
                    <a:pt x="0" y="6"/>
                    <a:pt x="1" y="10"/>
                  </a:cubicBezTo>
                  <a:cubicBezTo>
                    <a:pt x="3" y="14"/>
                    <a:pt x="141" y="342"/>
                    <a:pt x="141" y="342"/>
                  </a:cubicBezTo>
                  <a:cubicBezTo>
                    <a:pt x="146" y="351"/>
                    <a:pt x="144" y="356"/>
                    <a:pt x="157" y="354"/>
                  </a:cubicBezTo>
                  <a:cubicBezTo>
                    <a:pt x="169" y="352"/>
                    <a:pt x="289" y="331"/>
                    <a:pt x="296" y="330"/>
                  </a:cubicBezTo>
                  <a:cubicBezTo>
                    <a:pt x="303" y="329"/>
                    <a:pt x="307" y="322"/>
                    <a:pt x="302" y="312"/>
                  </a:cubicBezTo>
                  <a:cubicBezTo>
                    <a:pt x="297" y="302"/>
                    <a:pt x="160" y="4"/>
                    <a:pt x="16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4" name="Freeform 119">
              <a:extLst>
                <a:ext uri="{FF2B5EF4-FFF2-40B4-BE49-F238E27FC236}">
                  <a16:creationId xmlns:a16="http://schemas.microsoft.com/office/drawing/2014/main" id="{8472E28C-EF41-484E-B264-DC78C31EB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196"/>
              <a:ext cx="760" cy="1056"/>
            </a:xfrm>
            <a:custGeom>
              <a:avLst/>
              <a:gdLst>
                <a:gd name="T0" fmla="*/ 4738 w 304"/>
                <a:gd name="T1" fmla="*/ 5837 h 396"/>
                <a:gd name="T2" fmla="*/ 4613 w 304"/>
                <a:gd name="T3" fmla="*/ 6067 h 396"/>
                <a:gd name="T4" fmla="*/ 2438 w 304"/>
                <a:gd name="T5" fmla="*/ 6520 h 396"/>
                <a:gd name="T6" fmla="*/ 2188 w 304"/>
                <a:gd name="T7" fmla="*/ 6293 h 396"/>
                <a:gd name="T8" fmla="*/ 0 w 304"/>
                <a:gd name="T9" fmla="*/ 0 h 396"/>
                <a:gd name="T10" fmla="*/ 63 w 304"/>
                <a:gd name="T11" fmla="*/ 739 h 396"/>
                <a:gd name="T12" fmla="*/ 333 w 304"/>
                <a:gd name="T13" fmla="*/ 1443 h 396"/>
                <a:gd name="T14" fmla="*/ 438 w 304"/>
                <a:gd name="T15" fmla="*/ 1933 h 396"/>
                <a:gd name="T16" fmla="*/ 333 w 304"/>
                <a:gd name="T17" fmla="*/ 1992 h 396"/>
                <a:gd name="T18" fmla="*/ 2238 w 304"/>
                <a:gd name="T19" fmla="*/ 7373 h 396"/>
                <a:gd name="T20" fmla="*/ 2500 w 304"/>
                <a:gd name="T21" fmla="*/ 7488 h 396"/>
                <a:gd name="T22" fmla="*/ 4563 w 304"/>
                <a:gd name="T23" fmla="*/ 7053 h 396"/>
                <a:gd name="T24" fmla="*/ 4708 w 304"/>
                <a:gd name="T25" fmla="*/ 6805 h 396"/>
                <a:gd name="T26" fmla="*/ 4750 w 304"/>
                <a:gd name="T27" fmla="*/ 5859 h 396"/>
                <a:gd name="T28" fmla="*/ 4738 w 304"/>
                <a:gd name="T29" fmla="*/ 5837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4" h="396">
                  <a:moveTo>
                    <a:pt x="303" y="308"/>
                  </a:moveTo>
                  <a:cubicBezTo>
                    <a:pt x="304" y="315"/>
                    <a:pt x="301" y="319"/>
                    <a:pt x="295" y="320"/>
                  </a:cubicBezTo>
                  <a:cubicBezTo>
                    <a:pt x="288" y="321"/>
                    <a:pt x="168" y="342"/>
                    <a:pt x="156" y="344"/>
                  </a:cubicBezTo>
                  <a:cubicBezTo>
                    <a:pt x="143" y="346"/>
                    <a:pt x="145" y="341"/>
                    <a:pt x="140" y="332"/>
                  </a:cubicBezTo>
                  <a:cubicBezTo>
                    <a:pt x="140" y="332"/>
                    <a:pt x="2" y="4"/>
                    <a:pt x="0" y="0"/>
                  </a:cubicBezTo>
                  <a:cubicBezTo>
                    <a:pt x="0" y="0"/>
                    <a:pt x="2" y="20"/>
                    <a:pt x="4" y="39"/>
                  </a:cubicBezTo>
                  <a:cubicBezTo>
                    <a:pt x="10" y="54"/>
                    <a:pt x="16" y="67"/>
                    <a:pt x="21" y="76"/>
                  </a:cubicBezTo>
                  <a:cubicBezTo>
                    <a:pt x="26" y="84"/>
                    <a:pt x="40" y="95"/>
                    <a:pt x="28" y="102"/>
                  </a:cubicBezTo>
                  <a:cubicBezTo>
                    <a:pt x="26" y="103"/>
                    <a:pt x="23" y="104"/>
                    <a:pt x="21" y="105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7" y="396"/>
                    <a:pt x="153" y="395"/>
                    <a:pt x="160" y="395"/>
                  </a:cubicBezTo>
                  <a:cubicBezTo>
                    <a:pt x="166" y="395"/>
                    <a:pt x="287" y="372"/>
                    <a:pt x="292" y="372"/>
                  </a:cubicBezTo>
                  <a:cubicBezTo>
                    <a:pt x="297" y="372"/>
                    <a:pt x="300" y="365"/>
                    <a:pt x="301" y="359"/>
                  </a:cubicBezTo>
                  <a:cubicBezTo>
                    <a:pt x="302" y="353"/>
                    <a:pt x="304" y="309"/>
                    <a:pt x="304" y="309"/>
                  </a:cubicBezTo>
                  <a:lnTo>
                    <a:pt x="303" y="30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5" name="Freeform 120">
              <a:extLst>
                <a:ext uri="{FF2B5EF4-FFF2-40B4-BE49-F238E27FC236}">
                  <a16:creationId xmlns:a16="http://schemas.microsoft.com/office/drawing/2014/main" id="{298C2EDF-5F83-4B62-922E-5CF278DE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375"/>
              <a:ext cx="340" cy="672"/>
            </a:xfrm>
            <a:custGeom>
              <a:avLst/>
              <a:gdLst>
                <a:gd name="T0" fmla="*/ 0 w 136"/>
                <a:gd name="T1" fmla="*/ 35 h 252"/>
                <a:gd name="T2" fmla="*/ 238 w 136"/>
                <a:gd name="T3" fmla="*/ 0 h 252"/>
                <a:gd name="T4" fmla="*/ 2125 w 136"/>
                <a:gd name="T5" fmla="*/ 4779 h 2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252">
                  <a:moveTo>
                    <a:pt x="0" y="2"/>
                  </a:moveTo>
                  <a:cubicBezTo>
                    <a:pt x="2" y="4"/>
                    <a:pt x="13" y="3"/>
                    <a:pt x="15" y="0"/>
                  </a:cubicBezTo>
                  <a:cubicBezTo>
                    <a:pt x="136" y="252"/>
                    <a:pt x="136" y="252"/>
                    <a:pt x="136" y="2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6" name="Line 121">
              <a:extLst>
                <a:ext uri="{FF2B5EF4-FFF2-40B4-BE49-F238E27FC236}">
                  <a16:creationId xmlns:a16="http://schemas.microsoft.com/office/drawing/2014/main" id="{25A99F16-12F2-438F-8807-A83F7B9CAA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9" y="2415"/>
              <a:ext cx="55" cy="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7" name="Line 122">
              <a:extLst>
                <a:ext uri="{FF2B5EF4-FFF2-40B4-BE49-F238E27FC236}">
                  <a16:creationId xmlns:a16="http://schemas.microsoft.com/office/drawing/2014/main" id="{1B64AB55-A58F-45C5-BC80-370942BEC9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01" y="2369"/>
              <a:ext cx="20" cy="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8" name="Freeform 123">
              <a:extLst>
                <a:ext uri="{FF2B5EF4-FFF2-40B4-BE49-F238E27FC236}">
                  <a16:creationId xmlns:a16="http://schemas.microsoft.com/office/drawing/2014/main" id="{19E40E92-EBC0-47F1-88CF-56E8161A7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12"/>
              <a:ext cx="228" cy="573"/>
            </a:xfrm>
            <a:custGeom>
              <a:avLst/>
              <a:gdLst>
                <a:gd name="T0" fmla="*/ 50 w 91"/>
                <a:gd name="T1" fmla="*/ 4070 h 215"/>
                <a:gd name="T2" fmla="*/ 50 w 91"/>
                <a:gd name="T3" fmla="*/ 4070 h 215"/>
                <a:gd name="T4" fmla="*/ 692 w 91"/>
                <a:gd name="T5" fmla="*/ 1740 h 215"/>
                <a:gd name="T6" fmla="*/ 709 w 91"/>
                <a:gd name="T7" fmla="*/ 568 h 215"/>
                <a:gd name="T8" fmla="*/ 1055 w 91"/>
                <a:gd name="T9" fmla="*/ 205 h 215"/>
                <a:gd name="T10" fmla="*/ 1368 w 91"/>
                <a:gd name="T11" fmla="*/ 717 h 215"/>
                <a:gd name="T12" fmla="*/ 1381 w 91"/>
                <a:gd name="T13" fmla="*/ 717 h 215"/>
                <a:gd name="T14" fmla="*/ 1431 w 91"/>
                <a:gd name="T15" fmla="*/ 738 h 215"/>
                <a:gd name="T16" fmla="*/ 1085 w 91"/>
                <a:gd name="T17" fmla="*/ 35 h 215"/>
                <a:gd name="T18" fmla="*/ 584 w 91"/>
                <a:gd name="T19" fmla="*/ 490 h 215"/>
                <a:gd name="T20" fmla="*/ 551 w 91"/>
                <a:gd name="T21" fmla="*/ 1762 h 215"/>
                <a:gd name="T22" fmla="*/ 0 w 91"/>
                <a:gd name="T23" fmla="*/ 3920 h 2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215">
                  <a:moveTo>
                    <a:pt x="3" y="215"/>
                  </a:moveTo>
                  <a:cubicBezTo>
                    <a:pt x="3" y="215"/>
                    <a:pt x="3" y="215"/>
                    <a:pt x="3" y="215"/>
                  </a:cubicBezTo>
                  <a:cubicBezTo>
                    <a:pt x="53" y="194"/>
                    <a:pt x="48" y="140"/>
                    <a:pt x="44" y="92"/>
                  </a:cubicBezTo>
                  <a:cubicBezTo>
                    <a:pt x="42" y="68"/>
                    <a:pt x="39" y="45"/>
                    <a:pt x="45" y="30"/>
                  </a:cubicBezTo>
                  <a:cubicBezTo>
                    <a:pt x="50" y="16"/>
                    <a:pt x="58" y="9"/>
                    <a:pt x="67" y="11"/>
                  </a:cubicBezTo>
                  <a:cubicBezTo>
                    <a:pt x="75" y="12"/>
                    <a:pt x="87" y="20"/>
                    <a:pt x="87" y="38"/>
                  </a:cubicBezTo>
                  <a:cubicBezTo>
                    <a:pt x="87" y="41"/>
                    <a:pt x="86" y="38"/>
                    <a:pt x="88" y="38"/>
                  </a:cubicBezTo>
                  <a:cubicBezTo>
                    <a:pt x="90" y="38"/>
                    <a:pt x="91" y="42"/>
                    <a:pt x="91" y="39"/>
                  </a:cubicBezTo>
                  <a:cubicBezTo>
                    <a:pt x="91" y="16"/>
                    <a:pt x="81" y="4"/>
                    <a:pt x="69" y="2"/>
                  </a:cubicBezTo>
                  <a:cubicBezTo>
                    <a:pt x="55" y="0"/>
                    <a:pt x="43" y="9"/>
                    <a:pt x="37" y="26"/>
                  </a:cubicBezTo>
                  <a:cubicBezTo>
                    <a:pt x="30" y="44"/>
                    <a:pt x="33" y="68"/>
                    <a:pt x="35" y="93"/>
                  </a:cubicBezTo>
                  <a:cubicBezTo>
                    <a:pt x="39" y="140"/>
                    <a:pt x="44" y="188"/>
                    <a:pt x="0" y="207"/>
                  </a:cubicBezTo>
                </a:path>
              </a:pathLst>
            </a:custGeom>
            <a:solidFill>
              <a:srgbClr val="333333"/>
            </a:solidFill>
            <a:ln w="317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59" name="Freeform 124">
              <a:extLst>
                <a:ext uri="{FF2B5EF4-FFF2-40B4-BE49-F238E27FC236}">
                  <a16:creationId xmlns:a16="http://schemas.microsoft.com/office/drawing/2014/main" id="{BF37C992-7C38-4364-97C6-BC369F9D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12"/>
              <a:ext cx="228" cy="573"/>
            </a:xfrm>
            <a:custGeom>
              <a:avLst/>
              <a:gdLst>
                <a:gd name="T0" fmla="*/ 50 w 91"/>
                <a:gd name="T1" fmla="*/ 4070 h 215"/>
                <a:gd name="T2" fmla="*/ 50 w 91"/>
                <a:gd name="T3" fmla="*/ 4070 h 215"/>
                <a:gd name="T4" fmla="*/ 692 w 91"/>
                <a:gd name="T5" fmla="*/ 1740 h 215"/>
                <a:gd name="T6" fmla="*/ 709 w 91"/>
                <a:gd name="T7" fmla="*/ 568 h 215"/>
                <a:gd name="T8" fmla="*/ 1055 w 91"/>
                <a:gd name="T9" fmla="*/ 205 h 215"/>
                <a:gd name="T10" fmla="*/ 1368 w 91"/>
                <a:gd name="T11" fmla="*/ 717 h 215"/>
                <a:gd name="T12" fmla="*/ 1381 w 91"/>
                <a:gd name="T13" fmla="*/ 717 h 215"/>
                <a:gd name="T14" fmla="*/ 1431 w 91"/>
                <a:gd name="T15" fmla="*/ 738 h 215"/>
                <a:gd name="T16" fmla="*/ 1085 w 91"/>
                <a:gd name="T17" fmla="*/ 35 h 215"/>
                <a:gd name="T18" fmla="*/ 584 w 91"/>
                <a:gd name="T19" fmla="*/ 490 h 215"/>
                <a:gd name="T20" fmla="*/ 551 w 91"/>
                <a:gd name="T21" fmla="*/ 1762 h 215"/>
                <a:gd name="T22" fmla="*/ 0 w 91"/>
                <a:gd name="T23" fmla="*/ 3920 h 2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215">
                  <a:moveTo>
                    <a:pt x="3" y="215"/>
                  </a:moveTo>
                  <a:cubicBezTo>
                    <a:pt x="3" y="215"/>
                    <a:pt x="3" y="215"/>
                    <a:pt x="3" y="215"/>
                  </a:cubicBezTo>
                  <a:cubicBezTo>
                    <a:pt x="53" y="194"/>
                    <a:pt x="48" y="140"/>
                    <a:pt x="44" y="92"/>
                  </a:cubicBezTo>
                  <a:cubicBezTo>
                    <a:pt x="42" y="68"/>
                    <a:pt x="39" y="45"/>
                    <a:pt x="45" y="30"/>
                  </a:cubicBezTo>
                  <a:cubicBezTo>
                    <a:pt x="50" y="16"/>
                    <a:pt x="58" y="9"/>
                    <a:pt x="67" y="11"/>
                  </a:cubicBezTo>
                  <a:cubicBezTo>
                    <a:pt x="75" y="12"/>
                    <a:pt x="87" y="20"/>
                    <a:pt x="87" y="38"/>
                  </a:cubicBezTo>
                  <a:cubicBezTo>
                    <a:pt x="87" y="41"/>
                    <a:pt x="86" y="38"/>
                    <a:pt x="88" y="38"/>
                  </a:cubicBezTo>
                  <a:cubicBezTo>
                    <a:pt x="90" y="38"/>
                    <a:pt x="91" y="42"/>
                    <a:pt x="91" y="39"/>
                  </a:cubicBezTo>
                  <a:cubicBezTo>
                    <a:pt x="91" y="16"/>
                    <a:pt x="81" y="4"/>
                    <a:pt x="69" y="2"/>
                  </a:cubicBezTo>
                  <a:cubicBezTo>
                    <a:pt x="55" y="0"/>
                    <a:pt x="43" y="9"/>
                    <a:pt x="37" y="26"/>
                  </a:cubicBezTo>
                  <a:cubicBezTo>
                    <a:pt x="30" y="44"/>
                    <a:pt x="33" y="68"/>
                    <a:pt x="35" y="93"/>
                  </a:cubicBezTo>
                  <a:cubicBezTo>
                    <a:pt x="39" y="140"/>
                    <a:pt x="44" y="188"/>
                    <a:pt x="0" y="207"/>
                  </a:cubicBezTo>
                </a:path>
              </a:pathLst>
            </a:custGeom>
            <a:noFill/>
            <a:ln w="317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0" name="Freeform 125">
              <a:extLst>
                <a:ext uri="{FF2B5EF4-FFF2-40B4-BE49-F238E27FC236}">
                  <a16:creationId xmlns:a16="http://schemas.microsoft.com/office/drawing/2014/main" id="{95DCDFC9-ADB9-4BBF-B964-5560BB462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012"/>
              <a:ext cx="563" cy="739"/>
            </a:xfrm>
            <a:custGeom>
              <a:avLst/>
              <a:gdLst>
                <a:gd name="T0" fmla="*/ 3150 w 225"/>
                <a:gd name="T1" fmla="*/ 35 h 277"/>
                <a:gd name="T2" fmla="*/ 2647 w 225"/>
                <a:gd name="T3" fmla="*/ 491 h 277"/>
                <a:gd name="T4" fmla="*/ 2617 w 225"/>
                <a:gd name="T5" fmla="*/ 1766 h 277"/>
                <a:gd name="T6" fmla="*/ 2067 w 225"/>
                <a:gd name="T7" fmla="*/ 3930 h 277"/>
                <a:gd name="T8" fmla="*/ 1239 w 225"/>
                <a:gd name="T9" fmla="*/ 4725 h 277"/>
                <a:gd name="T10" fmla="*/ 846 w 225"/>
                <a:gd name="T11" fmla="*/ 5069 h 277"/>
                <a:gd name="T12" fmla="*/ 145 w 225"/>
                <a:gd name="T13" fmla="*/ 4271 h 277"/>
                <a:gd name="T14" fmla="*/ 95 w 225"/>
                <a:gd name="T15" fmla="*/ 4293 h 277"/>
                <a:gd name="T16" fmla="*/ 0 w 225"/>
                <a:gd name="T17" fmla="*/ 4327 h 277"/>
                <a:gd name="T18" fmla="*/ 833 w 225"/>
                <a:gd name="T19" fmla="*/ 5240 h 277"/>
                <a:gd name="T20" fmla="*/ 1334 w 225"/>
                <a:gd name="T21" fmla="*/ 4840 h 277"/>
                <a:gd name="T22" fmla="*/ 2117 w 225"/>
                <a:gd name="T23" fmla="*/ 4085 h 277"/>
                <a:gd name="T24" fmla="*/ 2755 w 225"/>
                <a:gd name="T25" fmla="*/ 1745 h 277"/>
                <a:gd name="T26" fmla="*/ 2772 w 225"/>
                <a:gd name="T27" fmla="*/ 568 h 277"/>
                <a:gd name="T28" fmla="*/ 3118 w 225"/>
                <a:gd name="T29" fmla="*/ 205 h 277"/>
                <a:gd name="T30" fmla="*/ 3381 w 225"/>
                <a:gd name="T31" fmla="*/ 760 h 277"/>
                <a:gd name="T32" fmla="*/ 3443 w 225"/>
                <a:gd name="T33" fmla="*/ 832 h 277"/>
                <a:gd name="T34" fmla="*/ 3526 w 225"/>
                <a:gd name="T35" fmla="*/ 760 h 277"/>
                <a:gd name="T36" fmla="*/ 3150 w 225"/>
                <a:gd name="T37" fmla="*/ 35 h 2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25" h="277">
                  <a:moveTo>
                    <a:pt x="201" y="2"/>
                  </a:moveTo>
                  <a:cubicBezTo>
                    <a:pt x="187" y="0"/>
                    <a:pt x="175" y="9"/>
                    <a:pt x="169" y="26"/>
                  </a:cubicBezTo>
                  <a:cubicBezTo>
                    <a:pt x="162" y="44"/>
                    <a:pt x="165" y="68"/>
                    <a:pt x="167" y="93"/>
                  </a:cubicBezTo>
                  <a:cubicBezTo>
                    <a:pt x="171" y="140"/>
                    <a:pt x="176" y="188"/>
                    <a:pt x="132" y="207"/>
                  </a:cubicBezTo>
                  <a:cubicBezTo>
                    <a:pt x="106" y="218"/>
                    <a:pt x="91" y="235"/>
                    <a:pt x="79" y="249"/>
                  </a:cubicBezTo>
                  <a:cubicBezTo>
                    <a:pt x="69" y="260"/>
                    <a:pt x="62" y="268"/>
                    <a:pt x="54" y="267"/>
                  </a:cubicBezTo>
                  <a:cubicBezTo>
                    <a:pt x="44" y="267"/>
                    <a:pt x="30" y="254"/>
                    <a:pt x="9" y="225"/>
                  </a:cubicBezTo>
                  <a:cubicBezTo>
                    <a:pt x="8" y="225"/>
                    <a:pt x="7" y="226"/>
                    <a:pt x="6" y="226"/>
                  </a:cubicBezTo>
                  <a:cubicBezTo>
                    <a:pt x="4" y="227"/>
                    <a:pt x="2" y="227"/>
                    <a:pt x="0" y="228"/>
                  </a:cubicBezTo>
                  <a:cubicBezTo>
                    <a:pt x="24" y="261"/>
                    <a:pt x="40" y="276"/>
                    <a:pt x="53" y="276"/>
                  </a:cubicBezTo>
                  <a:cubicBezTo>
                    <a:pt x="66" y="277"/>
                    <a:pt x="74" y="267"/>
                    <a:pt x="85" y="255"/>
                  </a:cubicBezTo>
                  <a:cubicBezTo>
                    <a:pt x="97" y="242"/>
                    <a:pt x="111" y="225"/>
                    <a:pt x="135" y="215"/>
                  </a:cubicBezTo>
                  <a:cubicBezTo>
                    <a:pt x="185" y="194"/>
                    <a:pt x="180" y="140"/>
                    <a:pt x="176" y="92"/>
                  </a:cubicBezTo>
                  <a:cubicBezTo>
                    <a:pt x="174" y="68"/>
                    <a:pt x="171" y="45"/>
                    <a:pt x="177" y="30"/>
                  </a:cubicBezTo>
                  <a:cubicBezTo>
                    <a:pt x="182" y="16"/>
                    <a:pt x="190" y="9"/>
                    <a:pt x="199" y="11"/>
                  </a:cubicBezTo>
                  <a:cubicBezTo>
                    <a:pt x="207" y="12"/>
                    <a:pt x="216" y="22"/>
                    <a:pt x="216" y="40"/>
                  </a:cubicBezTo>
                  <a:cubicBezTo>
                    <a:pt x="216" y="42"/>
                    <a:pt x="218" y="44"/>
                    <a:pt x="220" y="44"/>
                  </a:cubicBezTo>
                  <a:cubicBezTo>
                    <a:pt x="223" y="44"/>
                    <a:pt x="225" y="42"/>
                    <a:pt x="225" y="40"/>
                  </a:cubicBezTo>
                  <a:cubicBezTo>
                    <a:pt x="225" y="17"/>
                    <a:pt x="213" y="4"/>
                    <a:pt x="201" y="2"/>
                  </a:cubicBezTo>
                  <a:close/>
                </a:path>
              </a:pathLst>
            </a:custGeom>
            <a:solidFill>
              <a:srgbClr val="333333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61" name="Line 126">
              <a:extLst>
                <a:ext uri="{FF2B5EF4-FFF2-40B4-BE49-F238E27FC236}">
                  <a16:creationId xmlns:a16="http://schemas.microsoft.com/office/drawing/2014/main" id="{5D275E17-8EA7-46B4-89F8-53A0D381A6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1" y="2847"/>
              <a:ext cx="28" cy="1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2" name="Line 127">
              <a:extLst>
                <a:ext uri="{FF2B5EF4-FFF2-40B4-BE49-F238E27FC236}">
                  <a16:creationId xmlns:a16="http://schemas.microsoft.com/office/drawing/2014/main" id="{2C4E62EE-DABE-4C8C-A943-AA3A4A089B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51" y="2873"/>
              <a:ext cx="28" cy="1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4" name="Group 128">
            <a:extLst>
              <a:ext uri="{FF2B5EF4-FFF2-40B4-BE49-F238E27FC236}">
                <a16:creationId xmlns:a16="http://schemas.microsoft.com/office/drawing/2014/main" id="{0C1F7BA1-B3AF-48B9-9A21-3AF04D0E0685}"/>
              </a:ext>
            </a:extLst>
          </p:cNvPr>
          <p:cNvGrpSpPr>
            <a:grpSpLocks/>
          </p:cNvGrpSpPr>
          <p:nvPr/>
        </p:nvGrpSpPr>
        <p:grpSpPr bwMode="auto">
          <a:xfrm>
            <a:off x="4876800" y="1219200"/>
            <a:ext cx="2306638" cy="2965450"/>
            <a:chOff x="2112" y="768"/>
            <a:chExt cx="1453" cy="1868"/>
          </a:xfrm>
        </p:grpSpPr>
        <p:sp>
          <p:nvSpPr>
            <p:cNvPr id="40965" name="Freeform 129">
              <a:extLst>
                <a:ext uri="{FF2B5EF4-FFF2-40B4-BE49-F238E27FC236}">
                  <a16:creationId xmlns:a16="http://schemas.microsoft.com/office/drawing/2014/main" id="{8A45C317-83ED-4DB3-8A18-484F6F41C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768"/>
              <a:ext cx="1453" cy="1868"/>
            </a:xfrm>
            <a:custGeom>
              <a:avLst/>
              <a:gdLst>
                <a:gd name="T0" fmla="*/ 5495 w 673"/>
                <a:gd name="T1" fmla="*/ 1184 h 811"/>
                <a:gd name="T2" fmla="*/ 5505 w 673"/>
                <a:gd name="T3" fmla="*/ 1184 h 811"/>
                <a:gd name="T4" fmla="*/ 5244 w 673"/>
                <a:gd name="T5" fmla="*/ 843 h 811"/>
                <a:gd name="T6" fmla="*/ 3472 w 673"/>
                <a:gd name="T7" fmla="*/ 318 h 811"/>
                <a:gd name="T8" fmla="*/ 1468 w 673"/>
                <a:gd name="T9" fmla="*/ 12 h 811"/>
                <a:gd name="T10" fmla="*/ 1166 w 673"/>
                <a:gd name="T11" fmla="*/ 281 h 811"/>
                <a:gd name="T12" fmla="*/ 41 w 673"/>
                <a:gd name="T13" fmla="*/ 5682 h 811"/>
                <a:gd name="T14" fmla="*/ 41 w 673"/>
                <a:gd name="T15" fmla="*/ 5936 h 811"/>
                <a:gd name="T16" fmla="*/ 302 w 673"/>
                <a:gd name="T17" fmla="*/ 6244 h 811"/>
                <a:gd name="T18" fmla="*/ 89 w 673"/>
                <a:gd name="T19" fmla="*/ 7359 h 811"/>
                <a:gd name="T20" fmla="*/ 101 w 673"/>
                <a:gd name="T21" fmla="*/ 7359 h 811"/>
                <a:gd name="T22" fmla="*/ 101 w 673"/>
                <a:gd name="T23" fmla="*/ 7359 h 811"/>
                <a:gd name="T24" fmla="*/ 41 w 673"/>
                <a:gd name="T25" fmla="*/ 7539 h 811"/>
                <a:gd name="T26" fmla="*/ 451 w 673"/>
                <a:gd name="T27" fmla="*/ 8430 h 811"/>
                <a:gd name="T28" fmla="*/ 4195 w 673"/>
                <a:gd name="T29" fmla="*/ 9545 h 811"/>
                <a:gd name="T30" fmla="*/ 4387 w 673"/>
                <a:gd name="T31" fmla="*/ 9375 h 811"/>
                <a:gd name="T32" fmla="*/ 4340 w 673"/>
                <a:gd name="T33" fmla="*/ 9444 h 811"/>
                <a:gd name="T34" fmla="*/ 4437 w 673"/>
                <a:gd name="T35" fmla="*/ 9460 h 811"/>
                <a:gd name="T36" fmla="*/ 5091 w 673"/>
                <a:gd name="T37" fmla="*/ 9066 h 811"/>
                <a:gd name="T38" fmla="*/ 5104 w 673"/>
                <a:gd name="T39" fmla="*/ 9066 h 811"/>
                <a:gd name="T40" fmla="*/ 5646 w 673"/>
                <a:gd name="T41" fmla="*/ 7894 h 811"/>
                <a:gd name="T42" fmla="*/ 6753 w 673"/>
                <a:gd name="T43" fmla="*/ 2467 h 811"/>
                <a:gd name="T44" fmla="*/ 5495 w 673"/>
                <a:gd name="T45" fmla="*/ 1184 h 8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3" h="811">
                  <a:moveTo>
                    <a:pt x="546" y="97"/>
                  </a:moveTo>
                  <a:cubicBezTo>
                    <a:pt x="547" y="97"/>
                    <a:pt x="547" y="97"/>
                    <a:pt x="547" y="97"/>
                  </a:cubicBezTo>
                  <a:cubicBezTo>
                    <a:pt x="537" y="83"/>
                    <a:pt x="528" y="73"/>
                    <a:pt x="521" y="69"/>
                  </a:cubicBezTo>
                  <a:cubicBezTo>
                    <a:pt x="499" y="57"/>
                    <a:pt x="388" y="33"/>
                    <a:pt x="345" y="26"/>
                  </a:cubicBezTo>
                  <a:cubicBezTo>
                    <a:pt x="302" y="19"/>
                    <a:pt x="163" y="2"/>
                    <a:pt x="146" y="1"/>
                  </a:cubicBezTo>
                  <a:cubicBezTo>
                    <a:pt x="129" y="0"/>
                    <a:pt x="119" y="7"/>
                    <a:pt x="116" y="23"/>
                  </a:cubicBezTo>
                  <a:cubicBezTo>
                    <a:pt x="4" y="465"/>
                    <a:pt x="4" y="465"/>
                    <a:pt x="4" y="465"/>
                  </a:cubicBezTo>
                  <a:cubicBezTo>
                    <a:pt x="1" y="475"/>
                    <a:pt x="1" y="481"/>
                    <a:pt x="4" y="486"/>
                  </a:cubicBezTo>
                  <a:cubicBezTo>
                    <a:pt x="6" y="490"/>
                    <a:pt x="18" y="501"/>
                    <a:pt x="30" y="511"/>
                  </a:cubicBezTo>
                  <a:cubicBezTo>
                    <a:pt x="22" y="546"/>
                    <a:pt x="9" y="602"/>
                    <a:pt x="9" y="602"/>
                  </a:cubicBezTo>
                  <a:cubicBezTo>
                    <a:pt x="10" y="602"/>
                    <a:pt x="10" y="602"/>
                    <a:pt x="10" y="602"/>
                  </a:cubicBezTo>
                  <a:cubicBezTo>
                    <a:pt x="10" y="602"/>
                    <a:pt x="10" y="602"/>
                    <a:pt x="10" y="602"/>
                  </a:cubicBezTo>
                  <a:cubicBezTo>
                    <a:pt x="7" y="607"/>
                    <a:pt x="5" y="612"/>
                    <a:pt x="4" y="617"/>
                  </a:cubicBezTo>
                  <a:cubicBezTo>
                    <a:pt x="0" y="641"/>
                    <a:pt x="14" y="666"/>
                    <a:pt x="45" y="690"/>
                  </a:cubicBezTo>
                  <a:cubicBezTo>
                    <a:pt x="132" y="759"/>
                    <a:pt x="344" y="811"/>
                    <a:pt x="417" y="781"/>
                  </a:cubicBezTo>
                  <a:cubicBezTo>
                    <a:pt x="425" y="777"/>
                    <a:pt x="431" y="772"/>
                    <a:pt x="436" y="767"/>
                  </a:cubicBezTo>
                  <a:cubicBezTo>
                    <a:pt x="435" y="767"/>
                    <a:pt x="430" y="772"/>
                    <a:pt x="431" y="773"/>
                  </a:cubicBezTo>
                  <a:cubicBezTo>
                    <a:pt x="434" y="774"/>
                    <a:pt x="437" y="774"/>
                    <a:pt x="441" y="774"/>
                  </a:cubicBezTo>
                  <a:cubicBezTo>
                    <a:pt x="456" y="772"/>
                    <a:pt x="503" y="765"/>
                    <a:pt x="506" y="742"/>
                  </a:cubicBezTo>
                  <a:cubicBezTo>
                    <a:pt x="507" y="742"/>
                    <a:pt x="507" y="742"/>
                    <a:pt x="507" y="742"/>
                  </a:cubicBezTo>
                  <a:cubicBezTo>
                    <a:pt x="544" y="714"/>
                    <a:pt x="561" y="646"/>
                    <a:pt x="561" y="646"/>
                  </a:cubicBezTo>
                  <a:cubicBezTo>
                    <a:pt x="671" y="202"/>
                    <a:pt x="671" y="202"/>
                    <a:pt x="671" y="202"/>
                  </a:cubicBezTo>
                  <a:cubicBezTo>
                    <a:pt x="673" y="167"/>
                    <a:pt x="619" y="128"/>
                    <a:pt x="546" y="9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130">
              <a:extLst>
                <a:ext uri="{FF2B5EF4-FFF2-40B4-BE49-F238E27FC236}">
                  <a16:creationId xmlns:a16="http://schemas.microsoft.com/office/drawing/2014/main" id="{4581859A-2260-4804-AD3B-0556141A1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768"/>
              <a:ext cx="1378" cy="1384"/>
            </a:xfrm>
            <a:custGeom>
              <a:avLst/>
              <a:gdLst>
                <a:gd name="T0" fmla="*/ 28 w 638"/>
                <a:gd name="T1" fmla="*/ 5679 h 601"/>
                <a:gd name="T2" fmla="*/ 1158 w 638"/>
                <a:gd name="T3" fmla="*/ 281 h 601"/>
                <a:gd name="T4" fmla="*/ 1460 w 638"/>
                <a:gd name="T5" fmla="*/ 12 h 601"/>
                <a:gd name="T6" fmla="*/ 3467 w 638"/>
                <a:gd name="T7" fmla="*/ 318 h 601"/>
                <a:gd name="T8" fmla="*/ 5240 w 638"/>
                <a:gd name="T9" fmla="*/ 843 h 601"/>
                <a:gd name="T10" fmla="*/ 6037 w 638"/>
                <a:gd name="T11" fmla="*/ 2492 h 601"/>
                <a:gd name="T12" fmla="*/ 5925 w 638"/>
                <a:gd name="T13" fmla="*/ 5389 h 601"/>
                <a:gd name="T14" fmla="*/ 4622 w 638"/>
                <a:gd name="T15" fmla="*/ 7095 h 601"/>
                <a:gd name="T16" fmla="*/ 3689 w 638"/>
                <a:gd name="T17" fmla="*/ 7086 h 601"/>
                <a:gd name="T18" fmla="*/ 1380 w 638"/>
                <a:gd name="T19" fmla="*/ 6607 h 601"/>
                <a:gd name="T20" fmla="*/ 531 w 638"/>
                <a:gd name="T21" fmla="*/ 6459 h 601"/>
                <a:gd name="T22" fmla="*/ 28 w 638"/>
                <a:gd name="T23" fmla="*/ 5934 h 601"/>
                <a:gd name="T24" fmla="*/ 28 w 638"/>
                <a:gd name="T25" fmla="*/ 5679 h 6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8" h="601">
                  <a:moveTo>
                    <a:pt x="3" y="465"/>
                  </a:moveTo>
                  <a:cubicBezTo>
                    <a:pt x="115" y="23"/>
                    <a:pt x="115" y="23"/>
                    <a:pt x="115" y="23"/>
                  </a:cubicBezTo>
                  <a:cubicBezTo>
                    <a:pt x="118" y="7"/>
                    <a:pt x="128" y="0"/>
                    <a:pt x="145" y="1"/>
                  </a:cubicBezTo>
                  <a:cubicBezTo>
                    <a:pt x="162" y="2"/>
                    <a:pt x="301" y="19"/>
                    <a:pt x="344" y="26"/>
                  </a:cubicBezTo>
                  <a:cubicBezTo>
                    <a:pt x="387" y="33"/>
                    <a:pt x="498" y="57"/>
                    <a:pt x="520" y="69"/>
                  </a:cubicBezTo>
                  <a:cubicBezTo>
                    <a:pt x="542" y="81"/>
                    <a:pt x="594" y="174"/>
                    <a:pt x="599" y="204"/>
                  </a:cubicBezTo>
                  <a:cubicBezTo>
                    <a:pt x="603" y="235"/>
                    <a:pt x="638" y="351"/>
                    <a:pt x="588" y="441"/>
                  </a:cubicBezTo>
                  <a:cubicBezTo>
                    <a:pt x="538" y="530"/>
                    <a:pt x="484" y="562"/>
                    <a:pt x="459" y="581"/>
                  </a:cubicBezTo>
                  <a:cubicBezTo>
                    <a:pt x="435" y="601"/>
                    <a:pt x="394" y="585"/>
                    <a:pt x="366" y="580"/>
                  </a:cubicBezTo>
                  <a:cubicBezTo>
                    <a:pt x="338" y="574"/>
                    <a:pt x="171" y="546"/>
                    <a:pt x="137" y="541"/>
                  </a:cubicBezTo>
                  <a:cubicBezTo>
                    <a:pt x="100" y="537"/>
                    <a:pt x="68" y="539"/>
                    <a:pt x="53" y="529"/>
                  </a:cubicBezTo>
                  <a:cubicBezTo>
                    <a:pt x="37" y="520"/>
                    <a:pt x="6" y="492"/>
                    <a:pt x="3" y="486"/>
                  </a:cubicBezTo>
                  <a:cubicBezTo>
                    <a:pt x="0" y="481"/>
                    <a:pt x="0" y="475"/>
                    <a:pt x="3" y="465"/>
                  </a:cubicBezTo>
                  <a:close/>
                </a:path>
              </a:pathLst>
            </a:custGeom>
            <a:solidFill>
              <a:srgbClr val="F3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131">
              <a:extLst>
                <a:ext uri="{FF2B5EF4-FFF2-40B4-BE49-F238E27FC236}">
                  <a16:creationId xmlns:a16="http://schemas.microsoft.com/office/drawing/2014/main" id="{CD7CB6BE-AA94-434A-97C6-392D99058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789"/>
              <a:ext cx="270" cy="1218"/>
            </a:xfrm>
            <a:custGeom>
              <a:avLst/>
              <a:gdLst>
                <a:gd name="T0" fmla="*/ 1259 w 125"/>
                <a:gd name="T1" fmla="*/ 0 h 529"/>
                <a:gd name="T2" fmla="*/ 1179 w 125"/>
                <a:gd name="T3" fmla="*/ 122 h 529"/>
                <a:gd name="T4" fmla="*/ 28 w 125"/>
                <a:gd name="T5" fmla="*/ 5650 h 529"/>
                <a:gd name="T6" fmla="*/ 60 w 125"/>
                <a:gd name="T7" fmla="*/ 5943 h 529"/>
                <a:gd name="T8" fmla="*/ 495 w 125"/>
                <a:gd name="T9" fmla="*/ 6456 h 5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529">
                  <a:moveTo>
                    <a:pt x="125" y="0"/>
                  </a:moveTo>
                  <a:cubicBezTo>
                    <a:pt x="125" y="0"/>
                    <a:pt x="120" y="4"/>
                    <a:pt x="117" y="10"/>
                  </a:cubicBezTo>
                  <a:cubicBezTo>
                    <a:pt x="114" y="17"/>
                    <a:pt x="3" y="463"/>
                    <a:pt x="3" y="463"/>
                  </a:cubicBezTo>
                  <a:cubicBezTo>
                    <a:pt x="0" y="468"/>
                    <a:pt x="0" y="478"/>
                    <a:pt x="6" y="487"/>
                  </a:cubicBezTo>
                  <a:cubicBezTo>
                    <a:pt x="11" y="495"/>
                    <a:pt x="49" y="529"/>
                    <a:pt x="49" y="529"/>
                  </a:cubicBezTo>
                </a:path>
              </a:pathLst>
            </a:custGeom>
            <a:solidFill>
              <a:srgbClr val="F3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132">
              <a:extLst>
                <a:ext uri="{FF2B5EF4-FFF2-40B4-BE49-F238E27FC236}">
                  <a16:creationId xmlns:a16="http://schemas.microsoft.com/office/drawing/2014/main" id="{58A7D0BD-E6C8-4A20-889D-CD6E1944F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809"/>
              <a:ext cx="278" cy="313"/>
            </a:xfrm>
            <a:custGeom>
              <a:avLst/>
              <a:gdLst>
                <a:gd name="T0" fmla="*/ 1291 w 129"/>
                <a:gd name="T1" fmla="*/ 778 h 136"/>
                <a:gd name="T2" fmla="*/ 728 w 129"/>
                <a:gd name="T3" fmla="*/ 354 h 136"/>
                <a:gd name="T4" fmla="*/ 0 w 129"/>
                <a:gd name="T5" fmla="*/ 1086 h 136"/>
                <a:gd name="T6" fmla="*/ 399 w 129"/>
                <a:gd name="T7" fmla="*/ 1657 h 136"/>
                <a:gd name="T8" fmla="*/ 530 w 129"/>
                <a:gd name="T9" fmla="*/ 1574 h 136"/>
                <a:gd name="T10" fmla="*/ 1291 w 129"/>
                <a:gd name="T11" fmla="*/ 778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136">
                  <a:moveTo>
                    <a:pt x="129" y="64"/>
                  </a:moveTo>
                  <a:cubicBezTo>
                    <a:pt x="119" y="46"/>
                    <a:pt x="89" y="0"/>
                    <a:pt x="73" y="29"/>
                  </a:cubicBezTo>
                  <a:cubicBezTo>
                    <a:pt x="54" y="66"/>
                    <a:pt x="0" y="89"/>
                    <a:pt x="0" y="8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5" y="135"/>
                    <a:pt x="49" y="133"/>
                    <a:pt x="53" y="129"/>
                  </a:cubicBezTo>
                  <a:cubicBezTo>
                    <a:pt x="69" y="117"/>
                    <a:pt x="98" y="99"/>
                    <a:pt x="129" y="64"/>
                  </a:cubicBezTo>
                  <a:close/>
                </a:path>
              </a:pathLst>
            </a:custGeom>
            <a:solidFill>
              <a:srgbClr val="E2C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133">
              <a:extLst>
                <a:ext uri="{FF2B5EF4-FFF2-40B4-BE49-F238E27FC236}">
                  <a16:creationId xmlns:a16="http://schemas.microsoft.com/office/drawing/2014/main" id="{5EF82180-3B5E-4708-B645-0088A0A03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936"/>
              <a:ext cx="1089" cy="1037"/>
            </a:xfrm>
            <a:custGeom>
              <a:avLst/>
              <a:gdLst>
                <a:gd name="T0" fmla="*/ 4043 w 504"/>
                <a:gd name="T1" fmla="*/ 5508 h 450"/>
                <a:gd name="T2" fmla="*/ 4710 w 504"/>
                <a:gd name="T3" fmla="*/ 4332 h 450"/>
                <a:gd name="T4" fmla="*/ 4883 w 504"/>
                <a:gd name="T5" fmla="*/ 1763 h 450"/>
                <a:gd name="T6" fmla="*/ 4468 w 504"/>
                <a:gd name="T7" fmla="*/ 871 h 450"/>
                <a:gd name="T8" fmla="*/ 3511 w 504"/>
                <a:gd name="T9" fmla="*/ 500 h 450"/>
                <a:gd name="T10" fmla="*/ 949 w 504"/>
                <a:gd name="T11" fmla="*/ 28 h 450"/>
                <a:gd name="T12" fmla="*/ 808 w 504"/>
                <a:gd name="T13" fmla="*/ 94 h 450"/>
                <a:gd name="T14" fmla="*/ 704 w 504"/>
                <a:gd name="T15" fmla="*/ 574 h 450"/>
                <a:gd name="T16" fmla="*/ 19 w 504"/>
                <a:gd name="T17" fmla="*/ 4005 h 450"/>
                <a:gd name="T18" fmla="*/ 80 w 504"/>
                <a:gd name="T19" fmla="*/ 4136 h 450"/>
                <a:gd name="T20" fmla="*/ 2301 w 504"/>
                <a:gd name="T21" fmla="*/ 4616 h 450"/>
                <a:gd name="T22" fmla="*/ 3660 w 504"/>
                <a:gd name="T23" fmla="*/ 5028 h 450"/>
                <a:gd name="T24" fmla="*/ 4066 w 504"/>
                <a:gd name="T25" fmla="*/ 5471 h 4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4" h="450">
                  <a:moveTo>
                    <a:pt x="401" y="450"/>
                  </a:moveTo>
                  <a:cubicBezTo>
                    <a:pt x="425" y="425"/>
                    <a:pt x="448" y="393"/>
                    <a:pt x="467" y="354"/>
                  </a:cubicBezTo>
                  <a:cubicBezTo>
                    <a:pt x="504" y="280"/>
                    <a:pt x="490" y="194"/>
                    <a:pt x="484" y="144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1"/>
                    <a:pt x="389" y="47"/>
                    <a:pt x="348" y="41"/>
                  </a:cubicBezTo>
                  <a:cubicBezTo>
                    <a:pt x="313" y="36"/>
                    <a:pt x="140" y="9"/>
                    <a:pt x="94" y="2"/>
                  </a:cubicBezTo>
                  <a:cubicBezTo>
                    <a:pt x="87" y="0"/>
                    <a:pt x="81" y="0"/>
                    <a:pt x="80" y="8"/>
                  </a:cubicBezTo>
                  <a:cubicBezTo>
                    <a:pt x="77" y="20"/>
                    <a:pt x="74" y="33"/>
                    <a:pt x="70" y="47"/>
                  </a:cubicBezTo>
                  <a:cubicBezTo>
                    <a:pt x="60" y="90"/>
                    <a:pt x="13" y="282"/>
                    <a:pt x="2" y="327"/>
                  </a:cubicBezTo>
                  <a:cubicBezTo>
                    <a:pt x="0" y="333"/>
                    <a:pt x="2" y="336"/>
                    <a:pt x="8" y="338"/>
                  </a:cubicBezTo>
                  <a:cubicBezTo>
                    <a:pt x="47" y="345"/>
                    <a:pt x="202" y="374"/>
                    <a:pt x="228" y="377"/>
                  </a:cubicBezTo>
                  <a:cubicBezTo>
                    <a:pt x="259" y="381"/>
                    <a:pt x="355" y="408"/>
                    <a:pt x="363" y="411"/>
                  </a:cubicBezTo>
                  <a:cubicBezTo>
                    <a:pt x="403" y="447"/>
                    <a:pt x="403" y="447"/>
                    <a:pt x="403" y="447"/>
                  </a:cubicBezTo>
                </a:path>
              </a:pathLst>
            </a:custGeom>
            <a:solidFill>
              <a:srgbClr val="FAF2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134">
              <a:extLst>
                <a:ext uri="{FF2B5EF4-FFF2-40B4-BE49-F238E27FC236}">
                  <a16:creationId xmlns:a16="http://schemas.microsoft.com/office/drawing/2014/main" id="{42621DA5-EC90-4CEB-B22F-99CE47BC0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537"/>
              <a:ext cx="239" cy="251"/>
            </a:xfrm>
            <a:custGeom>
              <a:avLst/>
              <a:gdLst>
                <a:gd name="T0" fmla="*/ 1029 w 111"/>
                <a:gd name="T1" fmla="*/ 0 h 109"/>
                <a:gd name="T2" fmla="*/ 217 w 111"/>
                <a:gd name="T3" fmla="*/ 636 h 109"/>
                <a:gd name="T4" fmla="*/ 121 w 111"/>
                <a:gd name="T5" fmla="*/ 1124 h 109"/>
                <a:gd name="T6" fmla="*/ 1109 w 111"/>
                <a:gd name="T7" fmla="*/ 1331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09">
                  <a:moveTo>
                    <a:pt x="103" y="0"/>
                  </a:moveTo>
                  <a:cubicBezTo>
                    <a:pt x="80" y="2"/>
                    <a:pt x="39" y="27"/>
                    <a:pt x="22" y="52"/>
                  </a:cubicBezTo>
                  <a:cubicBezTo>
                    <a:pt x="9" y="70"/>
                    <a:pt x="0" y="88"/>
                    <a:pt x="12" y="92"/>
                  </a:cubicBezTo>
                  <a:cubicBezTo>
                    <a:pt x="23" y="95"/>
                    <a:pt x="87" y="103"/>
                    <a:pt x="111" y="109"/>
                  </a:cubicBezTo>
                </a:path>
              </a:pathLst>
            </a:custGeom>
            <a:solidFill>
              <a:srgbClr val="F1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135">
              <a:extLst>
                <a:ext uri="{FF2B5EF4-FFF2-40B4-BE49-F238E27FC236}">
                  <a16:creationId xmlns:a16="http://schemas.microsoft.com/office/drawing/2014/main" id="{DD6E4F01-A81A-4D13-B309-2B9ACE9F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971"/>
              <a:ext cx="604" cy="774"/>
            </a:xfrm>
            <a:custGeom>
              <a:avLst/>
              <a:gdLst>
                <a:gd name="T0" fmla="*/ 1432 w 280"/>
                <a:gd name="T1" fmla="*/ 3997 h 336"/>
                <a:gd name="T2" fmla="*/ 2271 w 280"/>
                <a:gd name="T3" fmla="*/ 2907 h 336"/>
                <a:gd name="T4" fmla="*/ 2360 w 280"/>
                <a:gd name="T5" fmla="*/ 2748 h 336"/>
                <a:gd name="T6" fmla="*/ 2802 w 280"/>
                <a:gd name="T7" fmla="*/ 562 h 336"/>
                <a:gd name="T8" fmla="*/ 2742 w 280"/>
                <a:gd name="T9" fmla="*/ 440 h 336"/>
                <a:gd name="T10" fmla="*/ 833 w 280"/>
                <a:gd name="T11" fmla="*/ 37 h 336"/>
                <a:gd name="T12" fmla="*/ 720 w 280"/>
                <a:gd name="T13" fmla="*/ 111 h 336"/>
                <a:gd name="T14" fmla="*/ 572 w 280"/>
                <a:gd name="T15" fmla="*/ 903 h 336"/>
                <a:gd name="T16" fmla="*/ 9 w 280"/>
                <a:gd name="T17" fmla="*/ 3693 h 336"/>
                <a:gd name="T18" fmla="*/ 69 w 280"/>
                <a:gd name="T19" fmla="*/ 3826 h 336"/>
                <a:gd name="T20" fmla="*/ 1303 w 280"/>
                <a:gd name="T21" fmla="*/ 4096 h 336"/>
                <a:gd name="T22" fmla="*/ 1432 w 280"/>
                <a:gd name="T23" fmla="*/ 3997 h 3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336">
                  <a:moveTo>
                    <a:pt x="143" y="327"/>
                  </a:moveTo>
                  <a:cubicBezTo>
                    <a:pt x="162" y="283"/>
                    <a:pt x="195" y="257"/>
                    <a:pt x="226" y="238"/>
                  </a:cubicBezTo>
                  <a:cubicBezTo>
                    <a:pt x="232" y="233"/>
                    <a:pt x="235" y="225"/>
                    <a:pt x="235" y="225"/>
                  </a:cubicBezTo>
                  <a:cubicBezTo>
                    <a:pt x="235" y="225"/>
                    <a:pt x="278" y="54"/>
                    <a:pt x="279" y="46"/>
                  </a:cubicBezTo>
                  <a:cubicBezTo>
                    <a:pt x="280" y="39"/>
                    <a:pt x="273" y="36"/>
                    <a:pt x="273" y="36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73" y="0"/>
                    <a:pt x="72" y="9"/>
                  </a:cubicBezTo>
                  <a:cubicBezTo>
                    <a:pt x="69" y="21"/>
                    <a:pt x="64" y="44"/>
                    <a:pt x="57" y="74"/>
                  </a:cubicBezTo>
                  <a:cubicBezTo>
                    <a:pt x="49" y="109"/>
                    <a:pt x="11" y="264"/>
                    <a:pt x="1" y="302"/>
                  </a:cubicBezTo>
                  <a:cubicBezTo>
                    <a:pt x="0" y="308"/>
                    <a:pt x="2" y="312"/>
                    <a:pt x="7" y="313"/>
                  </a:cubicBezTo>
                  <a:cubicBezTo>
                    <a:pt x="27" y="316"/>
                    <a:pt x="85" y="327"/>
                    <a:pt x="130" y="335"/>
                  </a:cubicBezTo>
                  <a:cubicBezTo>
                    <a:pt x="136" y="336"/>
                    <a:pt x="142" y="330"/>
                    <a:pt x="143" y="327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36">
              <a:extLst>
                <a:ext uri="{FF2B5EF4-FFF2-40B4-BE49-F238E27FC236}">
                  <a16:creationId xmlns:a16="http://schemas.microsoft.com/office/drawing/2014/main" id="{D521A285-B26F-497E-AD3E-19E514892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971"/>
              <a:ext cx="604" cy="723"/>
            </a:xfrm>
            <a:custGeom>
              <a:avLst/>
              <a:gdLst>
                <a:gd name="T0" fmla="*/ 675 w 280"/>
                <a:gd name="T1" fmla="*/ 1087 h 314"/>
                <a:gd name="T2" fmla="*/ 824 w 280"/>
                <a:gd name="T3" fmla="*/ 292 h 314"/>
                <a:gd name="T4" fmla="*/ 945 w 280"/>
                <a:gd name="T5" fmla="*/ 216 h 314"/>
                <a:gd name="T6" fmla="*/ 2783 w 280"/>
                <a:gd name="T7" fmla="*/ 513 h 314"/>
                <a:gd name="T8" fmla="*/ 2802 w 280"/>
                <a:gd name="T9" fmla="*/ 562 h 314"/>
                <a:gd name="T10" fmla="*/ 2742 w 280"/>
                <a:gd name="T11" fmla="*/ 440 h 314"/>
                <a:gd name="T12" fmla="*/ 833 w 280"/>
                <a:gd name="T13" fmla="*/ 37 h 314"/>
                <a:gd name="T14" fmla="*/ 720 w 280"/>
                <a:gd name="T15" fmla="*/ 111 h 314"/>
                <a:gd name="T16" fmla="*/ 572 w 280"/>
                <a:gd name="T17" fmla="*/ 900 h 314"/>
                <a:gd name="T18" fmla="*/ 9 w 280"/>
                <a:gd name="T19" fmla="*/ 3684 h 314"/>
                <a:gd name="T20" fmla="*/ 69 w 280"/>
                <a:gd name="T21" fmla="*/ 3822 h 314"/>
                <a:gd name="T22" fmla="*/ 129 w 280"/>
                <a:gd name="T23" fmla="*/ 3834 h 314"/>
                <a:gd name="T24" fmla="*/ 675 w 280"/>
                <a:gd name="T25" fmla="*/ 1087 h 3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0" h="314">
                  <a:moveTo>
                    <a:pt x="67" y="89"/>
                  </a:moveTo>
                  <a:cubicBezTo>
                    <a:pt x="75" y="58"/>
                    <a:pt x="79" y="36"/>
                    <a:pt x="82" y="24"/>
                  </a:cubicBezTo>
                  <a:cubicBezTo>
                    <a:pt x="84" y="14"/>
                    <a:pt x="94" y="18"/>
                    <a:pt x="94" y="18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8" y="41"/>
                    <a:pt x="279" y="47"/>
                    <a:pt x="279" y="46"/>
                  </a:cubicBezTo>
                  <a:cubicBezTo>
                    <a:pt x="280" y="39"/>
                    <a:pt x="273" y="36"/>
                    <a:pt x="273" y="36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73" y="0"/>
                    <a:pt x="72" y="9"/>
                  </a:cubicBezTo>
                  <a:cubicBezTo>
                    <a:pt x="69" y="21"/>
                    <a:pt x="64" y="44"/>
                    <a:pt x="57" y="74"/>
                  </a:cubicBezTo>
                  <a:cubicBezTo>
                    <a:pt x="49" y="109"/>
                    <a:pt x="11" y="264"/>
                    <a:pt x="1" y="302"/>
                  </a:cubicBezTo>
                  <a:cubicBezTo>
                    <a:pt x="0" y="308"/>
                    <a:pt x="2" y="312"/>
                    <a:pt x="7" y="313"/>
                  </a:cubicBezTo>
                  <a:cubicBezTo>
                    <a:pt x="8" y="313"/>
                    <a:pt x="10" y="313"/>
                    <a:pt x="13" y="314"/>
                  </a:cubicBezTo>
                  <a:cubicBezTo>
                    <a:pt x="23" y="270"/>
                    <a:pt x="59" y="123"/>
                    <a:pt x="67" y="89"/>
                  </a:cubicBezTo>
                  <a:close/>
                </a:path>
              </a:pathLst>
            </a:custGeom>
            <a:solidFill>
              <a:srgbClr val="C1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7">
              <a:extLst>
                <a:ext uri="{FF2B5EF4-FFF2-40B4-BE49-F238E27FC236}">
                  <a16:creationId xmlns:a16="http://schemas.microsoft.com/office/drawing/2014/main" id="{D6FF37F9-CF11-42E8-82F5-5D2864AA1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530"/>
              <a:ext cx="300" cy="277"/>
            </a:xfrm>
            <a:custGeom>
              <a:avLst/>
              <a:gdLst>
                <a:gd name="T0" fmla="*/ 1137 w 139"/>
                <a:gd name="T1" fmla="*/ 1429 h 120"/>
                <a:gd name="T2" fmla="*/ 704 w 139"/>
                <a:gd name="T3" fmla="*/ 1279 h 120"/>
                <a:gd name="T4" fmla="*/ 121 w 139"/>
                <a:gd name="T5" fmla="*/ 1145 h 120"/>
                <a:gd name="T6" fmla="*/ 60 w 139"/>
                <a:gd name="T7" fmla="*/ 997 h 120"/>
                <a:gd name="T8" fmla="*/ 926 w 139"/>
                <a:gd name="T9" fmla="*/ 37 h 120"/>
                <a:gd name="T10" fmla="*/ 1336 w 139"/>
                <a:gd name="T11" fmla="*/ 1343 h 120"/>
                <a:gd name="T12" fmla="*/ 1137 w 139"/>
                <a:gd name="T13" fmla="*/ 1429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120">
                  <a:moveTo>
                    <a:pt x="113" y="116"/>
                  </a:moveTo>
                  <a:cubicBezTo>
                    <a:pt x="105" y="114"/>
                    <a:pt x="82" y="107"/>
                    <a:pt x="70" y="104"/>
                  </a:cubicBezTo>
                  <a:cubicBezTo>
                    <a:pt x="57" y="101"/>
                    <a:pt x="20" y="95"/>
                    <a:pt x="12" y="93"/>
                  </a:cubicBezTo>
                  <a:cubicBezTo>
                    <a:pt x="0" y="88"/>
                    <a:pt x="5" y="83"/>
                    <a:pt x="6" y="81"/>
                  </a:cubicBezTo>
                  <a:cubicBezTo>
                    <a:pt x="20" y="44"/>
                    <a:pt x="81" y="0"/>
                    <a:pt x="92" y="3"/>
                  </a:cubicBezTo>
                  <a:cubicBezTo>
                    <a:pt x="102" y="5"/>
                    <a:pt x="139" y="67"/>
                    <a:pt x="133" y="109"/>
                  </a:cubicBezTo>
                  <a:cubicBezTo>
                    <a:pt x="132" y="120"/>
                    <a:pt x="125" y="118"/>
                    <a:pt x="113" y="116"/>
                  </a:cubicBezTo>
                  <a:close/>
                </a:path>
              </a:pathLst>
            </a:custGeom>
            <a:solidFill>
              <a:srgbClr val="958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38">
              <a:extLst>
                <a:ext uri="{FF2B5EF4-FFF2-40B4-BE49-F238E27FC236}">
                  <a16:creationId xmlns:a16="http://schemas.microsoft.com/office/drawing/2014/main" id="{4D8640C2-8994-406D-807D-4A02F8E47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547"/>
              <a:ext cx="231" cy="186"/>
            </a:xfrm>
            <a:custGeom>
              <a:avLst/>
              <a:gdLst>
                <a:gd name="T0" fmla="*/ 877 w 107"/>
                <a:gd name="T1" fmla="*/ 131 h 81"/>
                <a:gd name="T2" fmla="*/ 1077 w 107"/>
                <a:gd name="T3" fmla="*/ 402 h 81"/>
                <a:gd name="T4" fmla="*/ 868 w 107"/>
                <a:gd name="T5" fmla="*/ 25 h 81"/>
                <a:gd name="T6" fmla="*/ 69 w 107"/>
                <a:gd name="T7" fmla="*/ 886 h 81"/>
                <a:gd name="T8" fmla="*/ 130 w 107"/>
                <a:gd name="T9" fmla="*/ 971 h 81"/>
                <a:gd name="T10" fmla="*/ 164 w 107"/>
                <a:gd name="T11" fmla="*/ 981 h 81"/>
                <a:gd name="T12" fmla="*/ 877 w 107"/>
                <a:gd name="T13" fmla="*/ 131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81">
                  <a:moveTo>
                    <a:pt x="87" y="11"/>
                  </a:moveTo>
                  <a:cubicBezTo>
                    <a:pt x="90" y="12"/>
                    <a:pt x="101" y="22"/>
                    <a:pt x="107" y="33"/>
                  </a:cubicBezTo>
                  <a:cubicBezTo>
                    <a:pt x="99" y="15"/>
                    <a:pt x="91" y="3"/>
                    <a:pt x="86" y="2"/>
                  </a:cubicBezTo>
                  <a:cubicBezTo>
                    <a:pt x="78" y="0"/>
                    <a:pt x="19" y="42"/>
                    <a:pt x="7" y="73"/>
                  </a:cubicBezTo>
                  <a:cubicBezTo>
                    <a:pt x="6" y="75"/>
                    <a:pt x="3" y="76"/>
                    <a:pt x="13" y="80"/>
                  </a:cubicBezTo>
                  <a:cubicBezTo>
                    <a:pt x="13" y="81"/>
                    <a:pt x="15" y="81"/>
                    <a:pt x="16" y="81"/>
                  </a:cubicBezTo>
                  <a:cubicBezTo>
                    <a:pt x="0" y="71"/>
                    <a:pt x="79" y="9"/>
                    <a:pt x="87" y="11"/>
                  </a:cubicBezTo>
                  <a:close/>
                </a:path>
              </a:pathLst>
            </a:custGeom>
            <a:solidFill>
              <a:srgbClr val="DDD8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39">
              <a:extLst>
                <a:ext uri="{FF2B5EF4-FFF2-40B4-BE49-F238E27FC236}">
                  <a16:creationId xmlns:a16="http://schemas.microsoft.com/office/drawing/2014/main" id="{99975A1B-E7BF-4884-A8B7-6D9812656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530"/>
              <a:ext cx="162" cy="81"/>
            </a:xfrm>
            <a:custGeom>
              <a:avLst/>
              <a:gdLst>
                <a:gd name="T0" fmla="*/ 737 w 75"/>
                <a:gd name="T1" fmla="*/ 322 h 35"/>
                <a:gd name="T2" fmla="*/ 341 w 75"/>
                <a:gd name="T3" fmla="*/ 370 h 35"/>
                <a:gd name="T4" fmla="*/ 19 w 75"/>
                <a:gd name="T5" fmla="*/ 113 h 35"/>
                <a:gd name="T6" fmla="*/ 415 w 75"/>
                <a:gd name="T7" fmla="*/ 65 h 35"/>
                <a:gd name="T8" fmla="*/ 737 w 75"/>
                <a:gd name="T9" fmla="*/ 32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5">
                  <a:moveTo>
                    <a:pt x="73" y="26"/>
                  </a:moveTo>
                  <a:cubicBezTo>
                    <a:pt x="71" y="33"/>
                    <a:pt x="54" y="35"/>
                    <a:pt x="34" y="30"/>
                  </a:cubicBezTo>
                  <a:cubicBezTo>
                    <a:pt x="15" y="25"/>
                    <a:pt x="0" y="16"/>
                    <a:pt x="2" y="9"/>
                  </a:cubicBezTo>
                  <a:cubicBezTo>
                    <a:pt x="4" y="2"/>
                    <a:pt x="21" y="0"/>
                    <a:pt x="41" y="5"/>
                  </a:cubicBezTo>
                  <a:cubicBezTo>
                    <a:pt x="60" y="10"/>
                    <a:pt x="75" y="19"/>
                    <a:pt x="73" y="26"/>
                  </a:cubicBezTo>
                  <a:close/>
                </a:path>
              </a:pathLst>
            </a:custGeom>
            <a:solidFill>
              <a:srgbClr val="F1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40">
              <a:extLst>
                <a:ext uri="{FF2B5EF4-FFF2-40B4-BE49-F238E27FC236}">
                  <a16:creationId xmlns:a16="http://schemas.microsoft.com/office/drawing/2014/main" id="{A58C420D-BF3B-4D1C-8B3A-2B7E3A940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556"/>
              <a:ext cx="162" cy="83"/>
            </a:xfrm>
            <a:custGeom>
              <a:avLst/>
              <a:gdLst>
                <a:gd name="T0" fmla="*/ 737 w 75"/>
                <a:gd name="T1" fmla="*/ 330 h 36"/>
                <a:gd name="T2" fmla="*/ 354 w 75"/>
                <a:gd name="T3" fmla="*/ 378 h 36"/>
                <a:gd name="T4" fmla="*/ 19 w 75"/>
                <a:gd name="T5" fmla="*/ 111 h 36"/>
                <a:gd name="T6" fmla="*/ 415 w 75"/>
                <a:gd name="T7" fmla="*/ 65 h 36"/>
                <a:gd name="T8" fmla="*/ 737 w 75"/>
                <a:gd name="T9" fmla="*/ 33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6">
                  <a:moveTo>
                    <a:pt x="73" y="27"/>
                  </a:moveTo>
                  <a:cubicBezTo>
                    <a:pt x="72" y="34"/>
                    <a:pt x="54" y="36"/>
                    <a:pt x="35" y="31"/>
                  </a:cubicBezTo>
                  <a:cubicBezTo>
                    <a:pt x="15" y="26"/>
                    <a:pt x="0" y="16"/>
                    <a:pt x="2" y="9"/>
                  </a:cubicBezTo>
                  <a:cubicBezTo>
                    <a:pt x="4" y="2"/>
                    <a:pt x="21" y="0"/>
                    <a:pt x="41" y="5"/>
                  </a:cubicBezTo>
                  <a:cubicBezTo>
                    <a:pt x="61" y="10"/>
                    <a:pt x="75" y="20"/>
                    <a:pt x="7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41">
              <a:extLst>
                <a:ext uri="{FF2B5EF4-FFF2-40B4-BE49-F238E27FC236}">
                  <a16:creationId xmlns:a16="http://schemas.microsoft.com/office/drawing/2014/main" id="{1993631D-D314-4041-8E38-176E0342B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544"/>
              <a:ext cx="162" cy="81"/>
            </a:xfrm>
            <a:custGeom>
              <a:avLst/>
              <a:gdLst>
                <a:gd name="T0" fmla="*/ 737 w 75"/>
                <a:gd name="T1" fmla="*/ 322 h 35"/>
                <a:gd name="T2" fmla="*/ 341 w 75"/>
                <a:gd name="T3" fmla="*/ 370 h 35"/>
                <a:gd name="T4" fmla="*/ 19 w 75"/>
                <a:gd name="T5" fmla="*/ 102 h 35"/>
                <a:gd name="T6" fmla="*/ 415 w 75"/>
                <a:gd name="T7" fmla="*/ 49 h 35"/>
                <a:gd name="T8" fmla="*/ 737 w 75"/>
                <a:gd name="T9" fmla="*/ 32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5">
                  <a:moveTo>
                    <a:pt x="73" y="26"/>
                  </a:moveTo>
                  <a:cubicBezTo>
                    <a:pt x="71" y="33"/>
                    <a:pt x="54" y="35"/>
                    <a:pt x="34" y="30"/>
                  </a:cubicBezTo>
                  <a:cubicBezTo>
                    <a:pt x="15" y="25"/>
                    <a:pt x="0" y="16"/>
                    <a:pt x="2" y="8"/>
                  </a:cubicBezTo>
                  <a:cubicBezTo>
                    <a:pt x="4" y="1"/>
                    <a:pt x="21" y="0"/>
                    <a:pt x="41" y="4"/>
                  </a:cubicBezTo>
                  <a:cubicBezTo>
                    <a:pt x="60" y="9"/>
                    <a:pt x="75" y="19"/>
                    <a:pt x="73" y="26"/>
                  </a:cubicBezTo>
                  <a:close/>
                </a:path>
              </a:pathLst>
            </a:custGeom>
            <a:solidFill>
              <a:srgbClr val="6D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42">
              <a:extLst>
                <a:ext uri="{FF2B5EF4-FFF2-40B4-BE49-F238E27FC236}">
                  <a16:creationId xmlns:a16="http://schemas.microsoft.com/office/drawing/2014/main" id="{E9645E1E-820C-429F-80F9-772DC5296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547"/>
              <a:ext cx="129" cy="48"/>
            </a:xfrm>
            <a:custGeom>
              <a:avLst/>
              <a:gdLst>
                <a:gd name="T0" fmla="*/ 101 w 60"/>
                <a:gd name="T1" fmla="*/ 167 h 21"/>
                <a:gd name="T2" fmla="*/ 439 w 60"/>
                <a:gd name="T3" fmla="*/ 130 h 21"/>
                <a:gd name="T4" fmla="*/ 596 w 60"/>
                <a:gd name="T5" fmla="*/ 203 h 21"/>
                <a:gd name="T6" fmla="*/ 346 w 60"/>
                <a:gd name="T7" fmla="*/ 48 h 21"/>
                <a:gd name="T8" fmla="*/ 9 w 60"/>
                <a:gd name="T9" fmla="*/ 94 h 21"/>
                <a:gd name="T10" fmla="*/ 120 w 60"/>
                <a:gd name="T11" fmla="*/ 251 h 21"/>
                <a:gd name="T12" fmla="*/ 101 w 60"/>
                <a:gd name="T13" fmla="*/ 16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1">
                  <a:moveTo>
                    <a:pt x="10" y="14"/>
                  </a:moveTo>
                  <a:cubicBezTo>
                    <a:pt x="11" y="8"/>
                    <a:pt x="26" y="6"/>
                    <a:pt x="44" y="11"/>
                  </a:cubicBezTo>
                  <a:cubicBezTo>
                    <a:pt x="50" y="12"/>
                    <a:pt x="56" y="14"/>
                    <a:pt x="60" y="17"/>
                  </a:cubicBezTo>
                  <a:cubicBezTo>
                    <a:pt x="56" y="12"/>
                    <a:pt x="46" y="7"/>
                    <a:pt x="35" y="4"/>
                  </a:cubicBezTo>
                  <a:cubicBezTo>
                    <a:pt x="18" y="0"/>
                    <a:pt x="3" y="2"/>
                    <a:pt x="1" y="8"/>
                  </a:cubicBezTo>
                  <a:cubicBezTo>
                    <a:pt x="0" y="12"/>
                    <a:pt x="5" y="17"/>
                    <a:pt x="12" y="21"/>
                  </a:cubicBezTo>
                  <a:cubicBezTo>
                    <a:pt x="10" y="18"/>
                    <a:pt x="9" y="16"/>
                    <a:pt x="10" y="14"/>
                  </a:cubicBezTo>
                  <a:close/>
                </a:path>
              </a:pathLst>
            </a:custGeom>
            <a:solidFill>
              <a:srgbClr val="E2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143">
              <a:extLst>
                <a:ext uri="{FF2B5EF4-FFF2-40B4-BE49-F238E27FC236}">
                  <a16:creationId xmlns:a16="http://schemas.microsoft.com/office/drawing/2014/main" id="{4E7E565F-0A2D-4B9D-BC7C-5B6FED718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065"/>
              <a:ext cx="1103" cy="571"/>
            </a:xfrm>
            <a:custGeom>
              <a:avLst/>
              <a:gdLst>
                <a:gd name="T0" fmla="*/ 41 w 511"/>
                <a:gd name="T1" fmla="*/ 658 h 248"/>
                <a:gd name="T2" fmla="*/ 451 w 511"/>
                <a:gd name="T3" fmla="*/ 1547 h 248"/>
                <a:gd name="T4" fmla="*/ 4194 w 511"/>
                <a:gd name="T5" fmla="*/ 2662 h 248"/>
                <a:gd name="T6" fmla="*/ 4384 w 511"/>
                <a:gd name="T7" fmla="*/ 2491 h 248"/>
                <a:gd name="T8" fmla="*/ 4332 w 511"/>
                <a:gd name="T9" fmla="*/ 2565 h 248"/>
                <a:gd name="T10" fmla="*/ 4436 w 511"/>
                <a:gd name="T11" fmla="*/ 2576 h 248"/>
                <a:gd name="T12" fmla="*/ 5096 w 511"/>
                <a:gd name="T13" fmla="*/ 2146 h 248"/>
                <a:gd name="T14" fmla="*/ 1548 w 511"/>
                <a:gd name="T15" fmla="*/ 122 h 248"/>
                <a:gd name="T16" fmla="*/ 41 w 511"/>
                <a:gd name="T17" fmla="*/ 658 h 2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1" h="248">
                  <a:moveTo>
                    <a:pt x="4" y="54"/>
                  </a:moveTo>
                  <a:cubicBezTo>
                    <a:pt x="0" y="78"/>
                    <a:pt x="14" y="103"/>
                    <a:pt x="45" y="127"/>
                  </a:cubicBezTo>
                  <a:cubicBezTo>
                    <a:pt x="132" y="196"/>
                    <a:pt x="344" y="248"/>
                    <a:pt x="417" y="218"/>
                  </a:cubicBezTo>
                  <a:cubicBezTo>
                    <a:pt x="425" y="214"/>
                    <a:pt x="431" y="209"/>
                    <a:pt x="436" y="204"/>
                  </a:cubicBezTo>
                  <a:cubicBezTo>
                    <a:pt x="435" y="204"/>
                    <a:pt x="430" y="209"/>
                    <a:pt x="431" y="210"/>
                  </a:cubicBezTo>
                  <a:cubicBezTo>
                    <a:pt x="434" y="211"/>
                    <a:pt x="437" y="211"/>
                    <a:pt x="441" y="211"/>
                  </a:cubicBezTo>
                  <a:cubicBezTo>
                    <a:pt x="456" y="209"/>
                    <a:pt x="507" y="202"/>
                    <a:pt x="507" y="176"/>
                  </a:cubicBezTo>
                  <a:cubicBezTo>
                    <a:pt x="511" y="106"/>
                    <a:pt x="296" y="25"/>
                    <a:pt x="154" y="10"/>
                  </a:cubicBezTo>
                  <a:cubicBezTo>
                    <a:pt x="63" y="0"/>
                    <a:pt x="10" y="16"/>
                    <a:pt x="4" y="54"/>
                  </a:cubicBezTo>
                  <a:close/>
                </a:path>
              </a:pathLst>
            </a:custGeom>
            <a:solidFill>
              <a:srgbClr val="F3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144">
              <a:extLst>
                <a:ext uri="{FF2B5EF4-FFF2-40B4-BE49-F238E27FC236}">
                  <a16:creationId xmlns:a16="http://schemas.microsoft.com/office/drawing/2014/main" id="{07BD90A1-3240-476E-B4DD-034DB089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090"/>
              <a:ext cx="1047" cy="518"/>
            </a:xfrm>
            <a:custGeom>
              <a:avLst/>
              <a:gdLst>
                <a:gd name="T0" fmla="*/ 402 w 485"/>
                <a:gd name="T1" fmla="*/ 1319 h 225"/>
                <a:gd name="T2" fmla="*/ 28 w 485"/>
                <a:gd name="T3" fmla="*/ 550 h 225"/>
                <a:gd name="T4" fmla="*/ 1431 w 485"/>
                <a:gd name="T5" fmla="*/ 111 h 225"/>
                <a:gd name="T6" fmla="*/ 4879 w 485"/>
                <a:gd name="T7" fmla="*/ 1950 h 225"/>
                <a:gd name="T8" fmla="*/ 4879 w 485"/>
                <a:gd name="T9" fmla="*/ 2003 h 225"/>
                <a:gd name="T10" fmla="*/ 4315 w 485"/>
                <a:gd name="T11" fmla="*/ 2305 h 225"/>
                <a:gd name="T12" fmla="*/ 4287 w 485"/>
                <a:gd name="T13" fmla="*/ 2316 h 225"/>
                <a:gd name="T14" fmla="*/ 4335 w 485"/>
                <a:gd name="T15" fmla="*/ 2157 h 225"/>
                <a:gd name="T16" fmla="*/ 4335 w 485"/>
                <a:gd name="T17" fmla="*/ 2063 h 225"/>
                <a:gd name="T18" fmla="*/ 1477 w 485"/>
                <a:gd name="T19" fmla="*/ 318 h 225"/>
                <a:gd name="T20" fmla="*/ 382 w 485"/>
                <a:gd name="T21" fmla="*/ 573 h 225"/>
                <a:gd name="T22" fmla="*/ 494 w 485"/>
                <a:gd name="T23" fmla="*/ 1038 h 225"/>
                <a:gd name="T24" fmla="*/ 2936 w 485"/>
                <a:gd name="T25" fmla="*/ 1913 h 225"/>
                <a:gd name="T26" fmla="*/ 2988 w 485"/>
                <a:gd name="T27" fmla="*/ 1856 h 225"/>
                <a:gd name="T28" fmla="*/ 2936 w 485"/>
                <a:gd name="T29" fmla="*/ 1791 h 225"/>
                <a:gd name="T30" fmla="*/ 574 w 485"/>
                <a:gd name="T31" fmla="*/ 953 h 225"/>
                <a:gd name="T32" fmla="*/ 486 w 485"/>
                <a:gd name="T33" fmla="*/ 599 h 225"/>
                <a:gd name="T34" fmla="*/ 1468 w 485"/>
                <a:gd name="T35" fmla="*/ 451 h 225"/>
                <a:gd name="T36" fmla="*/ 4227 w 485"/>
                <a:gd name="T37" fmla="*/ 2146 h 225"/>
                <a:gd name="T38" fmla="*/ 4046 w 485"/>
                <a:gd name="T39" fmla="*/ 2406 h 225"/>
                <a:gd name="T40" fmla="*/ 402 w 485"/>
                <a:gd name="T41" fmla="*/ 1319 h 2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85" h="225">
                  <a:moveTo>
                    <a:pt x="40" y="108"/>
                  </a:moveTo>
                  <a:cubicBezTo>
                    <a:pt x="12" y="86"/>
                    <a:pt x="0" y="65"/>
                    <a:pt x="3" y="45"/>
                  </a:cubicBezTo>
                  <a:cubicBezTo>
                    <a:pt x="8" y="13"/>
                    <a:pt x="59" y="0"/>
                    <a:pt x="142" y="9"/>
                  </a:cubicBezTo>
                  <a:cubicBezTo>
                    <a:pt x="285" y="25"/>
                    <a:pt x="479" y="103"/>
                    <a:pt x="485" y="160"/>
                  </a:cubicBezTo>
                  <a:cubicBezTo>
                    <a:pt x="485" y="162"/>
                    <a:pt x="485" y="163"/>
                    <a:pt x="485" y="164"/>
                  </a:cubicBezTo>
                  <a:cubicBezTo>
                    <a:pt x="485" y="178"/>
                    <a:pt x="452" y="187"/>
                    <a:pt x="429" y="189"/>
                  </a:cubicBezTo>
                  <a:cubicBezTo>
                    <a:pt x="428" y="189"/>
                    <a:pt x="427" y="190"/>
                    <a:pt x="426" y="190"/>
                  </a:cubicBezTo>
                  <a:cubicBezTo>
                    <a:pt x="429" y="186"/>
                    <a:pt x="430" y="182"/>
                    <a:pt x="431" y="177"/>
                  </a:cubicBezTo>
                  <a:cubicBezTo>
                    <a:pt x="431" y="175"/>
                    <a:pt x="431" y="172"/>
                    <a:pt x="431" y="169"/>
                  </a:cubicBezTo>
                  <a:cubicBezTo>
                    <a:pt x="424" y="102"/>
                    <a:pt x="246" y="41"/>
                    <a:pt x="147" y="26"/>
                  </a:cubicBezTo>
                  <a:cubicBezTo>
                    <a:pt x="109" y="20"/>
                    <a:pt x="44" y="15"/>
                    <a:pt x="38" y="47"/>
                  </a:cubicBezTo>
                  <a:cubicBezTo>
                    <a:pt x="35" y="60"/>
                    <a:pt x="39" y="73"/>
                    <a:pt x="49" y="85"/>
                  </a:cubicBezTo>
                  <a:cubicBezTo>
                    <a:pt x="91" y="134"/>
                    <a:pt x="229" y="158"/>
                    <a:pt x="292" y="157"/>
                  </a:cubicBezTo>
                  <a:cubicBezTo>
                    <a:pt x="295" y="157"/>
                    <a:pt x="297" y="155"/>
                    <a:pt x="297" y="152"/>
                  </a:cubicBezTo>
                  <a:cubicBezTo>
                    <a:pt x="297" y="149"/>
                    <a:pt x="295" y="146"/>
                    <a:pt x="292" y="147"/>
                  </a:cubicBezTo>
                  <a:cubicBezTo>
                    <a:pt x="222" y="148"/>
                    <a:pt x="94" y="121"/>
                    <a:pt x="57" y="78"/>
                  </a:cubicBezTo>
                  <a:cubicBezTo>
                    <a:pt x="49" y="69"/>
                    <a:pt x="46" y="59"/>
                    <a:pt x="48" y="49"/>
                  </a:cubicBezTo>
                  <a:cubicBezTo>
                    <a:pt x="51" y="33"/>
                    <a:pt x="89" y="28"/>
                    <a:pt x="146" y="37"/>
                  </a:cubicBezTo>
                  <a:cubicBezTo>
                    <a:pt x="258" y="53"/>
                    <a:pt x="427" y="121"/>
                    <a:pt x="420" y="176"/>
                  </a:cubicBezTo>
                  <a:cubicBezTo>
                    <a:pt x="419" y="185"/>
                    <a:pt x="413" y="192"/>
                    <a:pt x="402" y="197"/>
                  </a:cubicBezTo>
                  <a:cubicBezTo>
                    <a:pt x="333" y="225"/>
                    <a:pt x="124" y="174"/>
                    <a:pt x="40" y="108"/>
                  </a:cubicBezTo>
                  <a:close/>
                </a:path>
              </a:pathLst>
            </a:custGeom>
            <a:solidFill>
              <a:srgbClr val="706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145">
              <a:extLst>
                <a:ext uri="{FF2B5EF4-FFF2-40B4-BE49-F238E27FC236}">
                  <a16:creationId xmlns:a16="http://schemas.microsoft.com/office/drawing/2014/main" id="{C56F3293-38B5-4EAA-BD3A-1AAE2A80D1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0" y="2242"/>
              <a:ext cx="773" cy="246"/>
            </a:xfrm>
            <a:custGeom>
              <a:avLst/>
              <a:gdLst>
                <a:gd name="T0" fmla="*/ 2710 w 358"/>
                <a:gd name="T1" fmla="*/ 207 h 107"/>
                <a:gd name="T2" fmla="*/ 2736 w 358"/>
                <a:gd name="T3" fmla="*/ 269 h 107"/>
                <a:gd name="T4" fmla="*/ 2598 w 358"/>
                <a:gd name="T5" fmla="*/ 1046 h 107"/>
                <a:gd name="T6" fmla="*/ 2587 w 358"/>
                <a:gd name="T7" fmla="*/ 1083 h 107"/>
                <a:gd name="T8" fmla="*/ 2546 w 358"/>
                <a:gd name="T9" fmla="*/ 1106 h 107"/>
                <a:gd name="T10" fmla="*/ 104 w 358"/>
                <a:gd name="T11" fmla="*/ 232 h 107"/>
                <a:gd name="T12" fmla="*/ 0 w 358"/>
                <a:gd name="T13" fmla="*/ 0 h 107"/>
                <a:gd name="T14" fmla="*/ 514 w 358"/>
                <a:gd name="T15" fmla="*/ 740 h 107"/>
                <a:gd name="T16" fmla="*/ 2658 w 358"/>
                <a:gd name="T17" fmla="*/ 1253 h 107"/>
                <a:gd name="T18" fmla="*/ 3049 w 358"/>
                <a:gd name="T19" fmla="*/ 635 h 107"/>
                <a:gd name="T20" fmla="*/ 3604 w 358"/>
                <a:gd name="T21" fmla="*/ 841 h 107"/>
                <a:gd name="T22" fmla="*/ 2710 w 358"/>
                <a:gd name="T23" fmla="*/ 207 h 107"/>
                <a:gd name="T24" fmla="*/ 354 w 358"/>
                <a:gd name="T25" fmla="*/ 329 h 107"/>
                <a:gd name="T26" fmla="*/ 121 w 358"/>
                <a:gd name="T27" fmla="*/ 37 h 107"/>
                <a:gd name="T28" fmla="*/ 181 w 358"/>
                <a:gd name="T29" fmla="*/ 147 h 107"/>
                <a:gd name="T30" fmla="*/ 354 w 358"/>
                <a:gd name="T31" fmla="*/ 329 h 1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8" h="107">
                  <a:moveTo>
                    <a:pt x="269" y="17"/>
                  </a:moveTo>
                  <a:cubicBezTo>
                    <a:pt x="272" y="22"/>
                    <a:pt x="272" y="22"/>
                    <a:pt x="272" y="22"/>
                  </a:cubicBezTo>
                  <a:cubicBezTo>
                    <a:pt x="265" y="41"/>
                    <a:pt x="257" y="71"/>
                    <a:pt x="258" y="86"/>
                  </a:cubicBezTo>
                  <a:cubicBezTo>
                    <a:pt x="258" y="94"/>
                    <a:pt x="258" y="92"/>
                    <a:pt x="257" y="89"/>
                  </a:cubicBezTo>
                  <a:cubicBezTo>
                    <a:pt x="256" y="90"/>
                    <a:pt x="254" y="91"/>
                    <a:pt x="253" y="91"/>
                  </a:cubicBezTo>
                  <a:cubicBezTo>
                    <a:pt x="190" y="92"/>
                    <a:pt x="52" y="68"/>
                    <a:pt x="10" y="19"/>
                  </a:cubicBezTo>
                  <a:cubicBezTo>
                    <a:pt x="5" y="13"/>
                    <a:pt x="1" y="6"/>
                    <a:pt x="0" y="0"/>
                  </a:cubicBezTo>
                  <a:cubicBezTo>
                    <a:pt x="0" y="17"/>
                    <a:pt x="9" y="44"/>
                    <a:pt x="51" y="61"/>
                  </a:cubicBezTo>
                  <a:cubicBezTo>
                    <a:pt x="118" y="87"/>
                    <a:pt x="221" y="107"/>
                    <a:pt x="264" y="103"/>
                  </a:cubicBezTo>
                  <a:cubicBezTo>
                    <a:pt x="308" y="100"/>
                    <a:pt x="288" y="56"/>
                    <a:pt x="303" y="52"/>
                  </a:cubicBezTo>
                  <a:cubicBezTo>
                    <a:pt x="315" y="49"/>
                    <a:pt x="341" y="57"/>
                    <a:pt x="358" y="69"/>
                  </a:cubicBezTo>
                  <a:cubicBezTo>
                    <a:pt x="338" y="51"/>
                    <a:pt x="306" y="33"/>
                    <a:pt x="269" y="17"/>
                  </a:cubicBezTo>
                  <a:close/>
                  <a:moveTo>
                    <a:pt x="35" y="27"/>
                  </a:moveTo>
                  <a:cubicBezTo>
                    <a:pt x="27" y="19"/>
                    <a:pt x="18" y="9"/>
                    <a:pt x="12" y="3"/>
                  </a:cubicBezTo>
                  <a:cubicBezTo>
                    <a:pt x="13" y="6"/>
                    <a:pt x="16" y="9"/>
                    <a:pt x="18" y="12"/>
                  </a:cubicBezTo>
                  <a:cubicBezTo>
                    <a:pt x="23" y="17"/>
                    <a:pt x="28" y="22"/>
                    <a:pt x="35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146">
              <a:extLst>
                <a:ext uri="{FF2B5EF4-FFF2-40B4-BE49-F238E27FC236}">
                  <a16:creationId xmlns:a16="http://schemas.microsoft.com/office/drawing/2014/main" id="{D901CB84-5796-41AC-8394-D0AFB2ADA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992"/>
              <a:ext cx="1434" cy="1485"/>
            </a:xfrm>
            <a:custGeom>
              <a:avLst/>
              <a:gdLst>
                <a:gd name="T0" fmla="*/ 5410 w 664"/>
                <a:gd name="T1" fmla="*/ 0 h 645"/>
                <a:gd name="T2" fmla="*/ 5952 w 664"/>
                <a:gd name="T3" fmla="*/ 1303 h 645"/>
                <a:gd name="T4" fmla="*/ 5844 w 664"/>
                <a:gd name="T5" fmla="*/ 4197 h 645"/>
                <a:gd name="T6" fmla="*/ 4542 w 664"/>
                <a:gd name="T7" fmla="*/ 5905 h 645"/>
                <a:gd name="T8" fmla="*/ 3604 w 664"/>
                <a:gd name="T9" fmla="*/ 5894 h 645"/>
                <a:gd name="T10" fmla="*/ 1302 w 664"/>
                <a:gd name="T11" fmla="*/ 5417 h 645"/>
                <a:gd name="T12" fmla="*/ 451 w 664"/>
                <a:gd name="T13" fmla="*/ 5275 h 645"/>
                <a:gd name="T14" fmla="*/ 209 w 664"/>
                <a:gd name="T15" fmla="*/ 5051 h 645"/>
                <a:gd name="T16" fmla="*/ 0 w 664"/>
                <a:gd name="T17" fmla="*/ 6166 h 645"/>
                <a:gd name="T18" fmla="*/ 9 w 664"/>
                <a:gd name="T19" fmla="*/ 6166 h 645"/>
                <a:gd name="T20" fmla="*/ 1460 w 664"/>
                <a:gd name="T21" fmla="*/ 5809 h 645"/>
                <a:gd name="T22" fmla="*/ 5019 w 664"/>
                <a:gd name="T23" fmla="*/ 7835 h 645"/>
                <a:gd name="T24" fmla="*/ 5004 w 664"/>
                <a:gd name="T25" fmla="*/ 7872 h 645"/>
                <a:gd name="T26" fmla="*/ 5019 w 664"/>
                <a:gd name="T27" fmla="*/ 7872 h 645"/>
                <a:gd name="T28" fmla="*/ 5559 w 664"/>
                <a:gd name="T29" fmla="*/ 6700 h 645"/>
                <a:gd name="T30" fmla="*/ 6669 w 664"/>
                <a:gd name="T31" fmla="*/ 1282 h 645"/>
                <a:gd name="T32" fmla="*/ 5410 w 664"/>
                <a:gd name="T33" fmla="*/ 0 h 6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4" h="645">
                  <a:moveTo>
                    <a:pt x="537" y="0"/>
                  </a:moveTo>
                  <a:cubicBezTo>
                    <a:pt x="561" y="33"/>
                    <a:pt x="587" y="86"/>
                    <a:pt x="591" y="107"/>
                  </a:cubicBezTo>
                  <a:cubicBezTo>
                    <a:pt x="595" y="138"/>
                    <a:pt x="630" y="254"/>
                    <a:pt x="580" y="344"/>
                  </a:cubicBezTo>
                  <a:cubicBezTo>
                    <a:pt x="530" y="433"/>
                    <a:pt x="476" y="465"/>
                    <a:pt x="451" y="484"/>
                  </a:cubicBezTo>
                  <a:cubicBezTo>
                    <a:pt x="427" y="504"/>
                    <a:pt x="386" y="488"/>
                    <a:pt x="358" y="483"/>
                  </a:cubicBezTo>
                  <a:cubicBezTo>
                    <a:pt x="330" y="477"/>
                    <a:pt x="163" y="449"/>
                    <a:pt x="129" y="444"/>
                  </a:cubicBezTo>
                  <a:cubicBezTo>
                    <a:pt x="92" y="440"/>
                    <a:pt x="60" y="442"/>
                    <a:pt x="45" y="432"/>
                  </a:cubicBezTo>
                  <a:cubicBezTo>
                    <a:pt x="38" y="428"/>
                    <a:pt x="29" y="421"/>
                    <a:pt x="21" y="414"/>
                  </a:cubicBezTo>
                  <a:cubicBezTo>
                    <a:pt x="13" y="449"/>
                    <a:pt x="0" y="505"/>
                    <a:pt x="0" y="505"/>
                  </a:cubicBezTo>
                  <a:cubicBezTo>
                    <a:pt x="1" y="505"/>
                    <a:pt x="1" y="505"/>
                    <a:pt x="1" y="505"/>
                  </a:cubicBezTo>
                  <a:cubicBezTo>
                    <a:pt x="17" y="478"/>
                    <a:pt x="67" y="467"/>
                    <a:pt x="145" y="476"/>
                  </a:cubicBezTo>
                  <a:cubicBezTo>
                    <a:pt x="287" y="491"/>
                    <a:pt x="502" y="572"/>
                    <a:pt x="498" y="642"/>
                  </a:cubicBezTo>
                  <a:cubicBezTo>
                    <a:pt x="498" y="643"/>
                    <a:pt x="497" y="644"/>
                    <a:pt x="497" y="645"/>
                  </a:cubicBezTo>
                  <a:cubicBezTo>
                    <a:pt x="498" y="645"/>
                    <a:pt x="498" y="645"/>
                    <a:pt x="498" y="645"/>
                  </a:cubicBezTo>
                  <a:cubicBezTo>
                    <a:pt x="535" y="617"/>
                    <a:pt x="552" y="549"/>
                    <a:pt x="552" y="549"/>
                  </a:cubicBezTo>
                  <a:cubicBezTo>
                    <a:pt x="662" y="105"/>
                    <a:pt x="662" y="105"/>
                    <a:pt x="662" y="105"/>
                  </a:cubicBezTo>
                  <a:cubicBezTo>
                    <a:pt x="664" y="70"/>
                    <a:pt x="610" y="31"/>
                    <a:pt x="537" y="0"/>
                  </a:cubicBezTo>
                  <a:close/>
                </a:path>
              </a:pathLst>
            </a:custGeom>
            <a:solidFill>
              <a:srgbClr val="958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147">
              <a:extLst>
                <a:ext uri="{FF2B5EF4-FFF2-40B4-BE49-F238E27FC236}">
                  <a16:creationId xmlns:a16="http://schemas.microsoft.com/office/drawing/2014/main" id="{1EB32A58-6279-4649-B477-0A5B4DD4A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55"/>
              <a:ext cx="574" cy="285"/>
            </a:xfrm>
            <a:custGeom>
              <a:avLst/>
              <a:gdLst>
                <a:gd name="T0" fmla="*/ 19 w 266"/>
                <a:gd name="T1" fmla="*/ 253 h 124"/>
                <a:gd name="T2" fmla="*/ 112 w 266"/>
                <a:gd name="T3" fmla="*/ 607 h 124"/>
                <a:gd name="T4" fmla="*/ 2473 w 266"/>
                <a:gd name="T5" fmla="*/ 1448 h 124"/>
                <a:gd name="T6" fmla="*/ 2525 w 266"/>
                <a:gd name="T7" fmla="*/ 1505 h 124"/>
                <a:gd name="T8" fmla="*/ 2674 w 266"/>
                <a:gd name="T9" fmla="*/ 703 h 124"/>
                <a:gd name="T10" fmla="*/ 2663 w 266"/>
                <a:gd name="T11" fmla="*/ 692 h 124"/>
                <a:gd name="T12" fmla="*/ 1006 w 266"/>
                <a:gd name="T13" fmla="*/ 110 h 124"/>
                <a:gd name="T14" fmla="*/ 19 w 266"/>
                <a:gd name="T15" fmla="*/ 253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124">
                  <a:moveTo>
                    <a:pt x="2" y="21"/>
                  </a:moveTo>
                  <a:cubicBezTo>
                    <a:pt x="0" y="31"/>
                    <a:pt x="3" y="41"/>
                    <a:pt x="11" y="50"/>
                  </a:cubicBezTo>
                  <a:cubicBezTo>
                    <a:pt x="48" y="93"/>
                    <a:pt x="176" y="120"/>
                    <a:pt x="246" y="119"/>
                  </a:cubicBezTo>
                  <a:cubicBezTo>
                    <a:pt x="249" y="118"/>
                    <a:pt x="251" y="121"/>
                    <a:pt x="251" y="124"/>
                  </a:cubicBezTo>
                  <a:cubicBezTo>
                    <a:pt x="251" y="124"/>
                    <a:pt x="249" y="92"/>
                    <a:pt x="266" y="58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13" y="34"/>
                    <a:pt x="150" y="16"/>
                    <a:pt x="100" y="9"/>
                  </a:cubicBezTo>
                  <a:cubicBezTo>
                    <a:pt x="43" y="0"/>
                    <a:pt x="5" y="5"/>
                    <a:pt x="2" y="21"/>
                  </a:cubicBezTo>
                  <a:close/>
                </a:path>
              </a:pathLst>
            </a:custGeom>
            <a:solidFill>
              <a:srgbClr val="706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148">
              <a:extLst>
                <a:ext uri="{FF2B5EF4-FFF2-40B4-BE49-F238E27FC236}">
                  <a16:creationId xmlns:a16="http://schemas.microsoft.com/office/drawing/2014/main" id="{0CB466B3-16DD-4F7F-A194-6EE119C98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791"/>
              <a:ext cx="350" cy="1057"/>
            </a:xfrm>
            <a:custGeom>
              <a:avLst/>
              <a:gdLst>
                <a:gd name="T0" fmla="*/ 0 w 162"/>
                <a:gd name="T1" fmla="*/ 5605 h 459"/>
                <a:gd name="T2" fmla="*/ 1121 w 162"/>
                <a:gd name="T3" fmla="*/ 309 h 459"/>
                <a:gd name="T4" fmla="*/ 1331 w 162"/>
                <a:gd name="T5" fmla="*/ 0 h 459"/>
                <a:gd name="T6" fmla="*/ 1633 w 162"/>
                <a:gd name="T7" fmla="*/ 28 h 459"/>
                <a:gd name="T8" fmla="*/ 475 w 162"/>
                <a:gd name="T9" fmla="*/ 5605 h 4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459">
                  <a:moveTo>
                    <a:pt x="0" y="459"/>
                  </a:moveTo>
                  <a:cubicBezTo>
                    <a:pt x="111" y="25"/>
                    <a:pt x="111" y="25"/>
                    <a:pt x="111" y="25"/>
                  </a:cubicBezTo>
                  <a:cubicBezTo>
                    <a:pt x="115" y="5"/>
                    <a:pt x="118" y="0"/>
                    <a:pt x="132" y="0"/>
                  </a:cubicBezTo>
                  <a:cubicBezTo>
                    <a:pt x="146" y="0"/>
                    <a:pt x="162" y="2"/>
                    <a:pt x="162" y="2"/>
                  </a:cubicBezTo>
                  <a:cubicBezTo>
                    <a:pt x="47" y="459"/>
                    <a:pt x="47" y="459"/>
                    <a:pt x="47" y="459"/>
                  </a:cubicBezTo>
                </a:path>
              </a:pathLst>
            </a:custGeom>
            <a:solidFill>
              <a:srgbClr val="F8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149">
              <a:extLst>
                <a:ext uri="{FF2B5EF4-FFF2-40B4-BE49-F238E27FC236}">
                  <a16:creationId xmlns:a16="http://schemas.microsoft.com/office/drawing/2014/main" id="{EE4E2788-7FFD-4337-911B-2CB2E017E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814"/>
              <a:ext cx="261" cy="878"/>
            </a:xfrm>
            <a:custGeom>
              <a:avLst/>
              <a:gdLst>
                <a:gd name="T0" fmla="*/ 0 w 121"/>
                <a:gd name="T1" fmla="*/ 4662 h 381"/>
                <a:gd name="T2" fmla="*/ 921 w 121"/>
                <a:gd name="T3" fmla="*/ 256 h 381"/>
                <a:gd name="T4" fmla="*/ 1102 w 121"/>
                <a:gd name="T5" fmla="*/ 0 h 381"/>
                <a:gd name="T6" fmla="*/ 1186 w 121"/>
                <a:gd name="T7" fmla="*/ 12 h 381"/>
                <a:gd name="T8" fmla="*/ 69 w 121"/>
                <a:gd name="T9" fmla="*/ 4662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381">
                  <a:moveTo>
                    <a:pt x="0" y="381"/>
                  </a:moveTo>
                  <a:cubicBezTo>
                    <a:pt x="92" y="21"/>
                    <a:pt x="92" y="21"/>
                    <a:pt x="92" y="21"/>
                  </a:cubicBezTo>
                  <a:cubicBezTo>
                    <a:pt x="95" y="4"/>
                    <a:pt x="98" y="0"/>
                    <a:pt x="110" y="0"/>
                  </a:cubicBezTo>
                  <a:cubicBezTo>
                    <a:pt x="121" y="0"/>
                    <a:pt x="118" y="1"/>
                    <a:pt x="118" y="1"/>
                  </a:cubicBezTo>
                  <a:cubicBezTo>
                    <a:pt x="7" y="381"/>
                    <a:pt x="7" y="381"/>
                    <a:pt x="7" y="3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150">
              <a:extLst>
                <a:ext uri="{FF2B5EF4-FFF2-40B4-BE49-F238E27FC236}">
                  <a16:creationId xmlns:a16="http://schemas.microsoft.com/office/drawing/2014/main" id="{A9E32005-4E7C-4314-9019-EA98C80DC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805"/>
              <a:ext cx="261" cy="873"/>
            </a:xfrm>
            <a:custGeom>
              <a:avLst/>
              <a:gdLst>
                <a:gd name="T0" fmla="*/ 0 w 121"/>
                <a:gd name="T1" fmla="*/ 4632 h 379"/>
                <a:gd name="T2" fmla="*/ 921 w 121"/>
                <a:gd name="T3" fmla="*/ 233 h 379"/>
                <a:gd name="T4" fmla="*/ 1102 w 121"/>
                <a:gd name="T5" fmla="*/ 0 h 379"/>
                <a:gd name="T6" fmla="*/ 1186 w 121"/>
                <a:gd name="T7" fmla="*/ 12 h 379"/>
                <a:gd name="T8" fmla="*/ 997 w 121"/>
                <a:gd name="T9" fmla="*/ 488 h 379"/>
                <a:gd name="T10" fmla="*/ 88 w 121"/>
                <a:gd name="T11" fmla="*/ 4291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379">
                  <a:moveTo>
                    <a:pt x="0" y="379"/>
                  </a:moveTo>
                  <a:cubicBezTo>
                    <a:pt x="92" y="19"/>
                    <a:pt x="92" y="19"/>
                    <a:pt x="92" y="19"/>
                  </a:cubicBezTo>
                  <a:cubicBezTo>
                    <a:pt x="96" y="2"/>
                    <a:pt x="98" y="0"/>
                    <a:pt x="110" y="0"/>
                  </a:cubicBezTo>
                  <a:cubicBezTo>
                    <a:pt x="121" y="0"/>
                    <a:pt x="118" y="1"/>
                    <a:pt x="118" y="1"/>
                  </a:cubicBezTo>
                  <a:cubicBezTo>
                    <a:pt x="118" y="1"/>
                    <a:pt x="107" y="16"/>
                    <a:pt x="99" y="40"/>
                  </a:cubicBezTo>
                  <a:cubicBezTo>
                    <a:pt x="87" y="64"/>
                    <a:pt x="9" y="351"/>
                    <a:pt x="9" y="3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151">
              <a:extLst>
                <a:ext uri="{FF2B5EF4-FFF2-40B4-BE49-F238E27FC236}">
                  <a16:creationId xmlns:a16="http://schemas.microsoft.com/office/drawing/2014/main" id="{1044EB4B-E9A2-4F15-A751-A48EB5C86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800"/>
              <a:ext cx="663" cy="185"/>
            </a:xfrm>
            <a:custGeom>
              <a:avLst/>
              <a:gdLst>
                <a:gd name="T0" fmla="*/ 341 w 307"/>
                <a:gd name="T1" fmla="*/ 37 h 80"/>
                <a:gd name="T2" fmla="*/ 1805 w 307"/>
                <a:gd name="T3" fmla="*/ 284 h 80"/>
                <a:gd name="T4" fmla="*/ 3093 w 307"/>
                <a:gd name="T5" fmla="*/ 657 h 80"/>
                <a:gd name="T6" fmla="*/ 149 w 307"/>
                <a:gd name="T7" fmla="*/ 518 h 80"/>
                <a:gd name="T8" fmla="*/ 173 w 307"/>
                <a:gd name="T9" fmla="*/ 26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80">
                  <a:moveTo>
                    <a:pt x="34" y="3"/>
                  </a:moveTo>
                  <a:cubicBezTo>
                    <a:pt x="37" y="3"/>
                    <a:pt x="109" y="11"/>
                    <a:pt x="179" y="23"/>
                  </a:cubicBezTo>
                  <a:cubicBezTo>
                    <a:pt x="231" y="32"/>
                    <a:pt x="281" y="44"/>
                    <a:pt x="307" y="53"/>
                  </a:cubicBezTo>
                  <a:cubicBezTo>
                    <a:pt x="253" y="45"/>
                    <a:pt x="31" y="0"/>
                    <a:pt x="15" y="42"/>
                  </a:cubicBezTo>
                  <a:cubicBezTo>
                    <a:pt x="0" y="80"/>
                    <a:pt x="17" y="21"/>
                    <a:pt x="1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152">
              <a:extLst>
                <a:ext uri="{FF2B5EF4-FFF2-40B4-BE49-F238E27FC236}">
                  <a16:creationId xmlns:a16="http://schemas.microsoft.com/office/drawing/2014/main" id="{099F20CE-5EEE-4007-AC47-DB3A4DED5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054"/>
              <a:ext cx="389" cy="672"/>
            </a:xfrm>
            <a:custGeom>
              <a:avLst/>
              <a:gdLst>
                <a:gd name="T0" fmla="*/ 1817 w 180"/>
                <a:gd name="T1" fmla="*/ 0 h 292"/>
                <a:gd name="T2" fmla="*/ 1495 w 180"/>
                <a:gd name="T3" fmla="*/ 1827 h 292"/>
                <a:gd name="T4" fmla="*/ 1234 w 180"/>
                <a:gd name="T5" fmla="*/ 2255 h 292"/>
                <a:gd name="T6" fmla="*/ 0 w 180"/>
                <a:gd name="T7" fmla="*/ 3560 h 292"/>
                <a:gd name="T8" fmla="*/ 1171 w 180"/>
                <a:gd name="T9" fmla="*/ 2437 h 292"/>
                <a:gd name="T10" fmla="*/ 1653 w 180"/>
                <a:gd name="T11" fmla="*/ 1510 h 292"/>
                <a:gd name="T12" fmla="*/ 1817 w 180"/>
                <a:gd name="T13" fmla="*/ 0 h 2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292">
                  <a:moveTo>
                    <a:pt x="180" y="0"/>
                  </a:moveTo>
                  <a:cubicBezTo>
                    <a:pt x="148" y="150"/>
                    <a:pt x="148" y="150"/>
                    <a:pt x="148" y="150"/>
                  </a:cubicBezTo>
                  <a:cubicBezTo>
                    <a:pt x="146" y="165"/>
                    <a:pt x="137" y="177"/>
                    <a:pt x="122" y="185"/>
                  </a:cubicBezTo>
                  <a:cubicBezTo>
                    <a:pt x="107" y="192"/>
                    <a:pt x="13" y="247"/>
                    <a:pt x="0" y="292"/>
                  </a:cubicBezTo>
                  <a:cubicBezTo>
                    <a:pt x="18" y="257"/>
                    <a:pt x="74" y="210"/>
                    <a:pt x="116" y="200"/>
                  </a:cubicBezTo>
                  <a:cubicBezTo>
                    <a:pt x="159" y="190"/>
                    <a:pt x="164" y="133"/>
                    <a:pt x="164" y="124"/>
                  </a:cubicBezTo>
                  <a:cubicBezTo>
                    <a:pt x="165" y="114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1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153">
              <a:extLst>
                <a:ext uri="{FF2B5EF4-FFF2-40B4-BE49-F238E27FC236}">
                  <a16:creationId xmlns:a16="http://schemas.microsoft.com/office/drawing/2014/main" id="{A8D26CC2-7AEF-4086-A29F-71D70FEC9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1613"/>
              <a:ext cx="212" cy="238"/>
            </a:xfrm>
            <a:custGeom>
              <a:avLst/>
              <a:gdLst>
                <a:gd name="T0" fmla="*/ 539 w 98"/>
                <a:gd name="T1" fmla="*/ 0 h 103"/>
                <a:gd name="T2" fmla="*/ 668 w 98"/>
                <a:gd name="T3" fmla="*/ 1047 h 103"/>
                <a:gd name="T4" fmla="*/ 0 w 98"/>
                <a:gd name="T5" fmla="*/ 940 h 103"/>
                <a:gd name="T6" fmla="*/ 781 w 98"/>
                <a:gd name="T7" fmla="*/ 1111 h 103"/>
                <a:gd name="T8" fmla="*/ 539 w 98"/>
                <a:gd name="T9" fmla="*/ 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03">
                  <a:moveTo>
                    <a:pt x="53" y="0"/>
                  </a:moveTo>
                  <a:cubicBezTo>
                    <a:pt x="61" y="20"/>
                    <a:pt x="76" y="78"/>
                    <a:pt x="66" y="85"/>
                  </a:cubicBezTo>
                  <a:cubicBezTo>
                    <a:pt x="56" y="93"/>
                    <a:pt x="14" y="80"/>
                    <a:pt x="0" y="76"/>
                  </a:cubicBezTo>
                  <a:cubicBezTo>
                    <a:pt x="24" y="81"/>
                    <a:pt x="55" y="103"/>
                    <a:pt x="77" y="90"/>
                  </a:cubicBezTo>
                  <a:cubicBezTo>
                    <a:pt x="98" y="78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154">
              <a:extLst>
                <a:ext uri="{FF2B5EF4-FFF2-40B4-BE49-F238E27FC236}">
                  <a16:creationId xmlns:a16="http://schemas.microsoft.com/office/drawing/2014/main" id="{AA816FE7-1D1C-40D4-BC88-4A2DE9F59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867"/>
              <a:ext cx="953" cy="271"/>
            </a:xfrm>
            <a:custGeom>
              <a:avLst/>
              <a:gdLst>
                <a:gd name="T0" fmla="*/ 4449 w 441"/>
                <a:gd name="T1" fmla="*/ 1355 h 118"/>
                <a:gd name="T2" fmla="*/ 4035 w 441"/>
                <a:gd name="T3" fmla="*/ 776 h 118"/>
                <a:gd name="T4" fmla="*/ 1279 w 441"/>
                <a:gd name="T5" fmla="*/ 168 h 118"/>
                <a:gd name="T6" fmla="*/ 0 w 441"/>
                <a:gd name="T7" fmla="*/ 73 h 118"/>
                <a:gd name="T8" fmla="*/ 9 w 441"/>
                <a:gd name="T9" fmla="*/ 110 h 118"/>
                <a:gd name="T10" fmla="*/ 514 w 441"/>
                <a:gd name="T11" fmla="*/ 627 h 118"/>
                <a:gd name="T12" fmla="*/ 1364 w 441"/>
                <a:gd name="T13" fmla="*/ 776 h 118"/>
                <a:gd name="T14" fmla="*/ 3676 w 441"/>
                <a:gd name="T15" fmla="*/ 1249 h 118"/>
                <a:gd name="T16" fmla="*/ 4449 w 441"/>
                <a:gd name="T17" fmla="*/ 1355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1" h="118">
                  <a:moveTo>
                    <a:pt x="441" y="112"/>
                  </a:moveTo>
                  <a:cubicBezTo>
                    <a:pt x="434" y="89"/>
                    <a:pt x="412" y="64"/>
                    <a:pt x="400" y="64"/>
                  </a:cubicBezTo>
                  <a:cubicBezTo>
                    <a:pt x="384" y="64"/>
                    <a:pt x="200" y="27"/>
                    <a:pt x="127" y="14"/>
                  </a:cubicBezTo>
                  <a:cubicBezTo>
                    <a:pt x="60" y="2"/>
                    <a:pt x="27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4" y="15"/>
                    <a:pt x="35" y="43"/>
                    <a:pt x="51" y="52"/>
                  </a:cubicBezTo>
                  <a:cubicBezTo>
                    <a:pt x="66" y="62"/>
                    <a:pt x="98" y="60"/>
                    <a:pt x="135" y="64"/>
                  </a:cubicBezTo>
                  <a:cubicBezTo>
                    <a:pt x="169" y="69"/>
                    <a:pt x="336" y="97"/>
                    <a:pt x="364" y="103"/>
                  </a:cubicBezTo>
                  <a:cubicBezTo>
                    <a:pt x="386" y="107"/>
                    <a:pt x="417" y="118"/>
                    <a:pt x="441" y="112"/>
                  </a:cubicBezTo>
                  <a:close/>
                </a:path>
              </a:pathLst>
            </a:custGeom>
            <a:solidFill>
              <a:srgbClr val="EB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155">
              <a:extLst>
                <a:ext uri="{FF2B5EF4-FFF2-40B4-BE49-F238E27FC236}">
                  <a16:creationId xmlns:a16="http://schemas.microsoft.com/office/drawing/2014/main" id="{B1C4AFF1-D8EC-4194-AB55-82E7D1C34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245"/>
              <a:ext cx="507" cy="889"/>
            </a:xfrm>
            <a:custGeom>
              <a:avLst/>
              <a:gdLst>
                <a:gd name="T0" fmla="*/ 1875 w 235"/>
                <a:gd name="T1" fmla="*/ 2858 h 386"/>
                <a:gd name="T2" fmla="*/ 1987 w 235"/>
                <a:gd name="T3" fmla="*/ 0 h 386"/>
                <a:gd name="T4" fmla="*/ 2006 w 235"/>
                <a:gd name="T5" fmla="*/ 329 h 386"/>
                <a:gd name="T6" fmla="*/ 1379 w 235"/>
                <a:gd name="T7" fmla="*/ 3554 h 386"/>
                <a:gd name="T8" fmla="*/ 0 w 235"/>
                <a:gd name="T9" fmla="*/ 4641 h 386"/>
                <a:gd name="T10" fmla="*/ 19 w 235"/>
                <a:gd name="T11" fmla="*/ 4652 h 386"/>
                <a:gd name="T12" fmla="*/ 583 w 235"/>
                <a:gd name="T13" fmla="*/ 4567 h 386"/>
                <a:gd name="T14" fmla="*/ 1875 w 235"/>
                <a:gd name="T15" fmla="*/ 2858 h 3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5" h="386">
                  <a:moveTo>
                    <a:pt x="187" y="234"/>
                  </a:moveTo>
                  <a:cubicBezTo>
                    <a:pt x="235" y="146"/>
                    <a:pt x="204" y="34"/>
                    <a:pt x="198" y="0"/>
                  </a:cubicBezTo>
                  <a:cubicBezTo>
                    <a:pt x="197" y="5"/>
                    <a:pt x="197" y="13"/>
                    <a:pt x="200" y="27"/>
                  </a:cubicBezTo>
                  <a:cubicBezTo>
                    <a:pt x="217" y="113"/>
                    <a:pt x="199" y="215"/>
                    <a:pt x="137" y="291"/>
                  </a:cubicBezTo>
                  <a:cubicBezTo>
                    <a:pt x="75" y="366"/>
                    <a:pt x="33" y="374"/>
                    <a:pt x="0" y="380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2" y="385"/>
                    <a:pt x="43" y="386"/>
                    <a:pt x="58" y="374"/>
                  </a:cubicBezTo>
                  <a:cubicBezTo>
                    <a:pt x="83" y="355"/>
                    <a:pt x="137" y="323"/>
                    <a:pt x="187" y="234"/>
                  </a:cubicBezTo>
                  <a:close/>
                </a:path>
              </a:pathLst>
            </a:custGeom>
            <a:solidFill>
              <a:srgbClr val="A58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156">
              <a:extLst>
                <a:ext uri="{FF2B5EF4-FFF2-40B4-BE49-F238E27FC236}">
                  <a16:creationId xmlns:a16="http://schemas.microsoft.com/office/drawing/2014/main" id="{DAAA216A-925D-4FC5-B0BE-F5A1F569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936"/>
              <a:ext cx="168" cy="369"/>
            </a:xfrm>
            <a:custGeom>
              <a:avLst/>
              <a:gdLst>
                <a:gd name="T0" fmla="*/ 338 w 78"/>
                <a:gd name="T1" fmla="*/ 994 h 160"/>
                <a:gd name="T2" fmla="*/ 780 w 78"/>
                <a:gd name="T3" fmla="*/ 1963 h 160"/>
                <a:gd name="T4" fmla="*/ 728 w 78"/>
                <a:gd name="T5" fmla="*/ 1605 h 160"/>
                <a:gd name="T6" fmla="*/ 0 w 78"/>
                <a:gd name="T7" fmla="*/ 0 h 160"/>
                <a:gd name="T8" fmla="*/ 338 w 78"/>
                <a:gd name="T9" fmla="*/ 99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60">
                  <a:moveTo>
                    <a:pt x="34" y="81"/>
                  </a:moveTo>
                  <a:cubicBezTo>
                    <a:pt x="35" y="97"/>
                    <a:pt x="62" y="137"/>
                    <a:pt x="78" y="160"/>
                  </a:cubicBezTo>
                  <a:cubicBezTo>
                    <a:pt x="76" y="147"/>
                    <a:pt x="73" y="137"/>
                    <a:pt x="73" y="131"/>
                  </a:cubicBezTo>
                  <a:cubicBezTo>
                    <a:pt x="68" y="103"/>
                    <a:pt x="24" y="22"/>
                    <a:pt x="0" y="0"/>
                  </a:cubicBezTo>
                  <a:cubicBezTo>
                    <a:pt x="15" y="37"/>
                    <a:pt x="33" y="60"/>
                    <a:pt x="34" y="81"/>
                  </a:cubicBezTo>
                  <a:close/>
                </a:path>
              </a:pathLst>
            </a:custGeom>
            <a:solidFill>
              <a:srgbClr val="E2C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157">
              <a:extLst>
                <a:ext uri="{FF2B5EF4-FFF2-40B4-BE49-F238E27FC236}">
                  <a16:creationId xmlns:a16="http://schemas.microsoft.com/office/drawing/2014/main" id="{E9F1F5D8-2DDA-4388-9274-0F7921E12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100"/>
              <a:ext cx="272" cy="866"/>
            </a:xfrm>
            <a:custGeom>
              <a:avLst/>
              <a:gdLst>
                <a:gd name="T0" fmla="*/ 1239 w 126"/>
                <a:gd name="T1" fmla="*/ 2662 h 376"/>
                <a:gd name="T2" fmla="*/ 1267 w 126"/>
                <a:gd name="T3" fmla="*/ 1762 h 376"/>
                <a:gd name="T4" fmla="*/ 1198 w 126"/>
                <a:gd name="T5" fmla="*/ 891 h 376"/>
                <a:gd name="T6" fmla="*/ 937 w 126"/>
                <a:gd name="T7" fmla="*/ 329 h 376"/>
                <a:gd name="T8" fmla="*/ 756 w 126"/>
                <a:gd name="T9" fmla="*/ 0 h 376"/>
                <a:gd name="T10" fmla="*/ 844 w 126"/>
                <a:gd name="T11" fmla="*/ 2589 h 376"/>
                <a:gd name="T12" fmla="*/ 0 w 126"/>
                <a:gd name="T13" fmla="*/ 4164 h 376"/>
                <a:gd name="T14" fmla="*/ 391 w 126"/>
                <a:gd name="T15" fmla="*/ 4595 h 376"/>
                <a:gd name="T16" fmla="*/ 1025 w 126"/>
                <a:gd name="T17" fmla="*/ 3459 h 376"/>
                <a:gd name="T18" fmla="*/ 1239 w 126"/>
                <a:gd name="T19" fmla="*/ 2662 h 3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6" h="376">
                  <a:moveTo>
                    <a:pt x="123" y="218"/>
                  </a:moveTo>
                  <a:cubicBezTo>
                    <a:pt x="126" y="144"/>
                    <a:pt x="126" y="144"/>
                    <a:pt x="126" y="144"/>
                  </a:cubicBezTo>
                  <a:cubicBezTo>
                    <a:pt x="125" y="117"/>
                    <a:pt x="122" y="92"/>
                    <a:pt x="119" y="73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5" y="38"/>
                    <a:pt x="111" y="137"/>
                    <a:pt x="84" y="212"/>
                  </a:cubicBezTo>
                  <a:cubicBezTo>
                    <a:pt x="69" y="255"/>
                    <a:pt x="35" y="304"/>
                    <a:pt x="0" y="341"/>
                  </a:cubicBezTo>
                  <a:cubicBezTo>
                    <a:pt x="39" y="376"/>
                    <a:pt x="39" y="376"/>
                    <a:pt x="39" y="376"/>
                  </a:cubicBezTo>
                  <a:cubicBezTo>
                    <a:pt x="62" y="351"/>
                    <a:pt x="84" y="320"/>
                    <a:pt x="102" y="283"/>
                  </a:cubicBezTo>
                  <a:cubicBezTo>
                    <a:pt x="113" y="262"/>
                    <a:pt x="119" y="240"/>
                    <a:pt x="123" y="218"/>
                  </a:cubicBezTo>
                  <a:close/>
                </a:path>
              </a:pathLst>
            </a:custGeom>
            <a:solidFill>
              <a:srgbClr val="EB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158">
              <a:extLst>
                <a:ext uri="{FF2B5EF4-FFF2-40B4-BE49-F238E27FC236}">
                  <a16:creationId xmlns:a16="http://schemas.microsoft.com/office/drawing/2014/main" id="{4D84CE81-BE77-4506-8442-7CF5064F9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091"/>
              <a:ext cx="102" cy="396"/>
            </a:xfrm>
            <a:custGeom>
              <a:avLst/>
              <a:gdLst>
                <a:gd name="T0" fmla="*/ 438 w 47"/>
                <a:gd name="T1" fmla="*/ 0 h 172"/>
                <a:gd name="T2" fmla="*/ 0 w 47"/>
                <a:gd name="T3" fmla="*/ 2100 h 172"/>
                <a:gd name="T4" fmla="*/ 438 w 47"/>
                <a:gd name="T5" fmla="*/ 0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72">
                  <a:moveTo>
                    <a:pt x="43" y="0"/>
                  </a:moveTo>
                  <a:cubicBezTo>
                    <a:pt x="0" y="172"/>
                    <a:pt x="0" y="172"/>
                    <a:pt x="0" y="172"/>
                  </a:cubicBezTo>
                  <a:cubicBezTo>
                    <a:pt x="26" y="121"/>
                    <a:pt x="47" y="22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159">
              <a:extLst>
                <a:ext uri="{FF2B5EF4-FFF2-40B4-BE49-F238E27FC236}">
                  <a16:creationId xmlns:a16="http://schemas.microsoft.com/office/drawing/2014/main" id="{373E5BB3-1EBE-46C5-9132-AF805F251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632"/>
              <a:ext cx="166" cy="161"/>
            </a:xfrm>
            <a:custGeom>
              <a:avLst/>
              <a:gdLst>
                <a:gd name="T0" fmla="*/ 0 w 77"/>
                <a:gd name="T1" fmla="*/ 635 h 70"/>
                <a:gd name="T2" fmla="*/ 520 w 77"/>
                <a:gd name="T3" fmla="*/ 793 h 70"/>
                <a:gd name="T4" fmla="*/ 683 w 77"/>
                <a:gd name="T5" fmla="*/ 428 h 70"/>
                <a:gd name="T6" fmla="*/ 571 w 77"/>
                <a:gd name="T7" fmla="*/ 28 h 70"/>
                <a:gd name="T8" fmla="*/ 459 w 77"/>
                <a:gd name="T9" fmla="*/ 656 h 70"/>
                <a:gd name="T10" fmla="*/ 0 w 77"/>
                <a:gd name="T11" fmla="*/ 635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70">
                  <a:moveTo>
                    <a:pt x="0" y="52"/>
                  </a:moveTo>
                  <a:cubicBezTo>
                    <a:pt x="22" y="57"/>
                    <a:pt x="38" y="62"/>
                    <a:pt x="52" y="65"/>
                  </a:cubicBezTo>
                  <a:cubicBezTo>
                    <a:pt x="66" y="69"/>
                    <a:pt x="77" y="70"/>
                    <a:pt x="68" y="35"/>
                  </a:cubicBezTo>
                  <a:cubicBezTo>
                    <a:pt x="60" y="0"/>
                    <a:pt x="57" y="2"/>
                    <a:pt x="57" y="2"/>
                  </a:cubicBezTo>
                  <a:cubicBezTo>
                    <a:pt x="59" y="26"/>
                    <a:pt x="67" y="54"/>
                    <a:pt x="46" y="54"/>
                  </a:cubicBezTo>
                  <a:cubicBezTo>
                    <a:pt x="26" y="54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6F6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160">
              <a:extLst>
                <a:ext uri="{FF2B5EF4-FFF2-40B4-BE49-F238E27FC236}">
                  <a16:creationId xmlns:a16="http://schemas.microsoft.com/office/drawing/2014/main" id="{A3BA3DAA-6372-4E41-ADCB-AADD5E2D3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728"/>
              <a:ext cx="747" cy="164"/>
            </a:xfrm>
            <a:custGeom>
              <a:avLst/>
              <a:gdLst>
                <a:gd name="T0" fmla="*/ 0 w 346"/>
                <a:gd name="T1" fmla="*/ 0 h 71"/>
                <a:gd name="T2" fmla="*/ 2265 w 346"/>
                <a:gd name="T3" fmla="*/ 506 h 71"/>
                <a:gd name="T4" fmla="*/ 3482 w 346"/>
                <a:gd name="T5" fmla="*/ 875 h 71"/>
                <a:gd name="T6" fmla="*/ 1883 w 346"/>
                <a:gd name="T7" fmla="*/ 529 h 71"/>
                <a:gd name="T8" fmla="*/ 0 w 346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71">
                  <a:moveTo>
                    <a:pt x="0" y="0"/>
                  </a:moveTo>
                  <a:cubicBezTo>
                    <a:pt x="29" y="4"/>
                    <a:pt x="187" y="36"/>
                    <a:pt x="225" y="41"/>
                  </a:cubicBezTo>
                  <a:cubicBezTo>
                    <a:pt x="263" y="45"/>
                    <a:pt x="346" y="71"/>
                    <a:pt x="346" y="71"/>
                  </a:cubicBezTo>
                  <a:cubicBezTo>
                    <a:pt x="279" y="62"/>
                    <a:pt x="243" y="52"/>
                    <a:pt x="187" y="43"/>
                  </a:cubicBezTo>
                  <a:cubicBezTo>
                    <a:pt x="131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161">
              <a:extLst>
                <a:ext uri="{FF2B5EF4-FFF2-40B4-BE49-F238E27FC236}">
                  <a16:creationId xmlns:a16="http://schemas.microsoft.com/office/drawing/2014/main" id="{855C94CF-9F59-4BF7-8728-00C1D1BDE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892"/>
              <a:ext cx="616" cy="161"/>
            </a:xfrm>
            <a:custGeom>
              <a:avLst/>
              <a:gdLst>
                <a:gd name="T0" fmla="*/ 19 w 285"/>
                <a:gd name="T1" fmla="*/ 0 h 70"/>
                <a:gd name="T2" fmla="*/ 2877 w 285"/>
                <a:gd name="T3" fmla="*/ 619 h 70"/>
                <a:gd name="T4" fmla="*/ 566 w 285"/>
                <a:gd name="T5" fmla="*/ 354 h 70"/>
                <a:gd name="T6" fmla="*/ 2079 w 285"/>
                <a:gd name="T7" fmla="*/ 851 h 70"/>
                <a:gd name="T8" fmla="*/ 547 w 285"/>
                <a:gd name="T9" fmla="*/ 561 h 70"/>
                <a:gd name="T10" fmla="*/ 19 w 285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" h="70">
                  <a:moveTo>
                    <a:pt x="2" y="0"/>
                  </a:moveTo>
                  <a:cubicBezTo>
                    <a:pt x="2" y="0"/>
                    <a:pt x="240" y="41"/>
                    <a:pt x="285" y="51"/>
                  </a:cubicBezTo>
                  <a:cubicBezTo>
                    <a:pt x="205" y="40"/>
                    <a:pt x="45" y="21"/>
                    <a:pt x="56" y="29"/>
                  </a:cubicBezTo>
                  <a:cubicBezTo>
                    <a:pt x="68" y="36"/>
                    <a:pt x="180" y="60"/>
                    <a:pt x="206" y="70"/>
                  </a:cubicBezTo>
                  <a:cubicBezTo>
                    <a:pt x="168" y="63"/>
                    <a:pt x="63" y="46"/>
                    <a:pt x="54" y="46"/>
                  </a:cubicBezTo>
                  <a:cubicBezTo>
                    <a:pt x="46" y="46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E2C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162">
              <a:extLst>
                <a:ext uri="{FF2B5EF4-FFF2-40B4-BE49-F238E27FC236}">
                  <a16:creationId xmlns:a16="http://schemas.microsoft.com/office/drawing/2014/main" id="{F4884646-5854-4A9C-AF45-74D23ACC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1063"/>
              <a:ext cx="836" cy="1368"/>
            </a:xfrm>
            <a:custGeom>
              <a:avLst/>
              <a:gdLst>
                <a:gd name="T0" fmla="*/ 3206 w 387"/>
                <a:gd name="T1" fmla="*/ 0 h 594"/>
                <a:gd name="T2" fmla="*/ 3901 w 387"/>
                <a:gd name="T3" fmla="*/ 834 h 594"/>
                <a:gd name="T4" fmla="*/ 2754 w 387"/>
                <a:gd name="T5" fmla="*/ 6338 h 594"/>
                <a:gd name="T6" fmla="*/ 2478 w 387"/>
                <a:gd name="T7" fmla="*/ 7172 h 594"/>
                <a:gd name="T8" fmla="*/ 2337 w 387"/>
                <a:gd name="T9" fmla="*/ 7208 h 594"/>
                <a:gd name="T10" fmla="*/ 0 w 387"/>
                <a:gd name="T11" fmla="*/ 5642 h 594"/>
                <a:gd name="T12" fmla="*/ 2249 w 387"/>
                <a:gd name="T13" fmla="*/ 6195 h 594"/>
                <a:gd name="T14" fmla="*/ 3145 w 387"/>
                <a:gd name="T15" fmla="*/ 4030 h 594"/>
                <a:gd name="T16" fmla="*/ 3508 w 387"/>
                <a:gd name="T17" fmla="*/ 928 h 594"/>
                <a:gd name="T18" fmla="*/ 3206 w 387"/>
                <a:gd name="T19" fmla="*/ 0 h 5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7" h="594">
                  <a:moveTo>
                    <a:pt x="318" y="0"/>
                  </a:moveTo>
                  <a:cubicBezTo>
                    <a:pt x="338" y="12"/>
                    <a:pt x="383" y="40"/>
                    <a:pt x="387" y="68"/>
                  </a:cubicBezTo>
                  <a:cubicBezTo>
                    <a:pt x="273" y="519"/>
                    <a:pt x="273" y="519"/>
                    <a:pt x="273" y="519"/>
                  </a:cubicBezTo>
                  <a:cubicBezTo>
                    <a:pt x="266" y="547"/>
                    <a:pt x="255" y="572"/>
                    <a:pt x="246" y="587"/>
                  </a:cubicBezTo>
                  <a:cubicBezTo>
                    <a:pt x="242" y="592"/>
                    <a:pt x="234" y="594"/>
                    <a:pt x="232" y="590"/>
                  </a:cubicBezTo>
                  <a:cubicBezTo>
                    <a:pt x="217" y="562"/>
                    <a:pt x="178" y="513"/>
                    <a:pt x="0" y="462"/>
                  </a:cubicBezTo>
                  <a:cubicBezTo>
                    <a:pt x="55" y="473"/>
                    <a:pt x="190" y="526"/>
                    <a:pt x="223" y="507"/>
                  </a:cubicBezTo>
                  <a:cubicBezTo>
                    <a:pt x="256" y="487"/>
                    <a:pt x="295" y="378"/>
                    <a:pt x="312" y="330"/>
                  </a:cubicBezTo>
                  <a:cubicBezTo>
                    <a:pt x="328" y="282"/>
                    <a:pt x="362" y="145"/>
                    <a:pt x="348" y="76"/>
                  </a:cubicBezTo>
                  <a:cubicBezTo>
                    <a:pt x="334" y="7"/>
                    <a:pt x="318" y="0"/>
                    <a:pt x="318" y="0"/>
                  </a:cubicBezTo>
                  <a:close/>
                </a:path>
              </a:pathLst>
            </a:custGeom>
            <a:solidFill>
              <a:srgbClr val="6F6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163">
              <a:extLst>
                <a:ext uri="{FF2B5EF4-FFF2-40B4-BE49-F238E27FC236}">
                  <a16:creationId xmlns:a16="http://schemas.microsoft.com/office/drawing/2014/main" id="{F1485410-0838-44C1-BB23-673FA8DF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55"/>
              <a:ext cx="574" cy="170"/>
            </a:xfrm>
            <a:custGeom>
              <a:avLst/>
              <a:gdLst>
                <a:gd name="T0" fmla="*/ 1006 w 266"/>
                <a:gd name="T1" fmla="*/ 110 h 74"/>
                <a:gd name="T2" fmla="*/ 19 w 266"/>
                <a:gd name="T3" fmla="*/ 253 h 74"/>
                <a:gd name="T4" fmla="*/ 112 w 266"/>
                <a:gd name="T5" fmla="*/ 606 h 74"/>
                <a:gd name="T6" fmla="*/ 434 w 266"/>
                <a:gd name="T7" fmla="*/ 898 h 74"/>
                <a:gd name="T8" fmla="*/ 434 w 266"/>
                <a:gd name="T9" fmla="*/ 898 h 74"/>
                <a:gd name="T10" fmla="*/ 1006 w 266"/>
                <a:gd name="T11" fmla="*/ 338 h 74"/>
                <a:gd name="T12" fmla="*/ 2663 w 266"/>
                <a:gd name="T13" fmla="*/ 728 h 74"/>
                <a:gd name="T14" fmla="*/ 2674 w 266"/>
                <a:gd name="T15" fmla="*/ 703 h 74"/>
                <a:gd name="T16" fmla="*/ 2663 w 266"/>
                <a:gd name="T17" fmla="*/ 691 h 74"/>
                <a:gd name="T18" fmla="*/ 1006 w 266"/>
                <a:gd name="T19" fmla="*/ 110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6" h="74">
                  <a:moveTo>
                    <a:pt x="100" y="9"/>
                  </a:moveTo>
                  <a:cubicBezTo>
                    <a:pt x="43" y="0"/>
                    <a:pt x="5" y="5"/>
                    <a:pt x="2" y="21"/>
                  </a:cubicBezTo>
                  <a:cubicBezTo>
                    <a:pt x="0" y="31"/>
                    <a:pt x="3" y="41"/>
                    <a:pt x="11" y="50"/>
                  </a:cubicBezTo>
                  <a:cubicBezTo>
                    <a:pt x="18" y="59"/>
                    <a:pt x="29" y="67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17" y="41"/>
                    <a:pt x="62" y="26"/>
                    <a:pt x="100" y="28"/>
                  </a:cubicBezTo>
                  <a:cubicBezTo>
                    <a:pt x="139" y="30"/>
                    <a:pt x="192" y="31"/>
                    <a:pt x="265" y="60"/>
                  </a:cubicBezTo>
                  <a:cubicBezTo>
                    <a:pt x="265" y="60"/>
                    <a:pt x="266" y="59"/>
                    <a:pt x="266" y="58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13" y="34"/>
                    <a:pt x="150" y="16"/>
                    <a:pt x="10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164">
              <a:extLst>
                <a:ext uri="{FF2B5EF4-FFF2-40B4-BE49-F238E27FC236}">
                  <a16:creationId xmlns:a16="http://schemas.microsoft.com/office/drawing/2014/main" id="{7619421B-0835-4F94-9B53-6B6841D59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184"/>
              <a:ext cx="235" cy="148"/>
            </a:xfrm>
            <a:custGeom>
              <a:avLst/>
              <a:gdLst>
                <a:gd name="T0" fmla="*/ 1093 w 109"/>
                <a:gd name="T1" fmla="*/ 171 h 64"/>
                <a:gd name="T2" fmla="*/ 349 w 109"/>
                <a:gd name="T3" fmla="*/ 791 h 64"/>
                <a:gd name="T4" fmla="*/ 9 w 109"/>
                <a:gd name="T5" fmla="*/ 432 h 64"/>
                <a:gd name="T6" fmla="*/ 459 w 109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64">
                  <a:moveTo>
                    <a:pt x="109" y="14"/>
                  </a:moveTo>
                  <a:cubicBezTo>
                    <a:pt x="41" y="4"/>
                    <a:pt x="32" y="40"/>
                    <a:pt x="35" y="64"/>
                  </a:cubicBezTo>
                  <a:cubicBezTo>
                    <a:pt x="35" y="64"/>
                    <a:pt x="2" y="51"/>
                    <a:pt x="1" y="35"/>
                  </a:cubicBezTo>
                  <a:cubicBezTo>
                    <a:pt x="0" y="19"/>
                    <a:pt x="46" y="0"/>
                    <a:pt x="4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165">
              <a:extLst>
                <a:ext uri="{FF2B5EF4-FFF2-40B4-BE49-F238E27FC236}">
                  <a16:creationId xmlns:a16="http://schemas.microsoft.com/office/drawing/2014/main" id="{0045B987-8B8B-41E7-AEFE-487F7C211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300"/>
              <a:ext cx="160" cy="212"/>
            </a:xfrm>
            <a:custGeom>
              <a:avLst/>
              <a:gdLst>
                <a:gd name="T0" fmla="*/ 0 w 74"/>
                <a:gd name="T1" fmla="*/ 0 h 92"/>
                <a:gd name="T2" fmla="*/ 486 w 74"/>
                <a:gd name="T3" fmla="*/ 1127 h 92"/>
                <a:gd name="T4" fmla="*/ 748 w 74"/>
                <a:gd name="T5" fmla="*/ 892 h 92"/>
                <a:gd name="T6" fmla="*/ 748 w 74"/>
                <a:gd name="T7" fmla="*/ 843 h 92"/>
                <a:gd name="T8" fmla="*/ 0 w 74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2">
                  <a:moveTo>
                    <a:pt x="0" y="0"/>
                  </a:moveTo>
                  <a:cubicBezTo>
                    <a:pt x="47" y="31"/>
                    <a:pt x="66" y="71"/>
                    <a:pt x="48" y="92"/>
                  </a:cubicBezTo>
                  <a:cubicBezTo>
                    <a:pt x="62" y="88"/>
                    <a:pt x="74" y="82"/>
                    <a:pt x="74" y="73"/>
                  </a:cubicBezTo>
                  <a:cubicBezTo>
                    <a:pt x="74" y="72"/>
                    <a:pt x="74" y="71"/>
                    <a:pt x="74" y="69"/>
                  </a:cubicBezTo>
                  <a:cubicBezTo>
                    <a:pt x="72" y="48"/>
                    <a:pt x="43" y="2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166">
              <a:extLst>
                <a:ext uri="{FF2B5EF4-FFF2-40B4-BE49-F238E27FC236}">
                  <a16:creationId xmlns:a16="http://schemas.microsoft.com/office/drawing/2014/main" id="{D00213E8-EE64-40D2-8BB3-17391080A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419"/>
              <a:ext cx="389" cy="166"/>
            </a:xfrm>
            <a:custGeom>
              <a:avLst/>
              <a:gdLst>
                <a:gd name="T0" fmla="*/ 0 w 180"/>
                <a:gd name="T1" fmla="*/ 505 h 72"/>
                <a:gd name="T2" fmla="*/ 1789 w 180"/>
                <a:gd name="T3" fmla="*/ 394 h 72"/>
                <a:gd name="T4" fmla="*/ 1625 w 180"/>
                <a:gd name="T5" fmla="*/ 0 h 72"/>
                <a:gd name="T6" fmla="*/ 1171 w 180"/>
                <a:gd name="T7" fmla="*/ 574 h 72"/>
                <a:gd name="T8" fmla="*/ 0 w 180"/>
                <a:gd name="T9" fmla="*/ 505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72">
                  <a:moveTo>
                    <a:pt x="0" y="41"/>
                  </a:moveTo>
                  <a:cubicBezTo>
                    <a:pt x="40" y="50"/>
                    <a:pt x="160" y="72"/>
                    <a:pt x="177" y="32"/>
                  </a:cubicBezTo>
                  <a:cubicBezTo>
                    <a:pt x="180" y="22"/>
                    <a:pt x="172" y="7"/>
                    <a:pt x="161" y="0"/>
                  </a:cubicBezTo>
                  <a:cubicBezTo>
                    <a:pt x="172" y="17"/>
                    <a:pt x="146" y="46"/>
                    <a:pt x="116" y="47"/>
                  </a:cubicBezTo>
                  <a:cubicBezTo>
                    <a:pt x="72" y="49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857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167">
              <a:extLst>
                <a:ext uri="{FF2B5EF4-FFF2-40B4-BE49-F238E27FC236}">
                  <a16:creationId xmlns:a16="http://schemas.microsoft.com/office/drawing/2014/main" id="{D1353E55-9AAA-4385-81C7-96F2170E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293"/>
              <a:ext cx="378" cy="133"/>
            </a:xfrm>
            <a:custGeom>
              <a:avLst/>
              <a:gdLst>
                <a:gd name="T0" fmla="*/ 1763 w 175"/>
                <a:gd name="T1" fmla="*/ 0 h 58"/>
                <a:gd name="T2" fmla="*/ 1642 w 175"/>
                <a:gd name="T3" fmla="*/ 626 h 58"/>
                <a:gd name="T4" fmla="*/ 0 w 175"/>
                <a:gd name="T5" fmla="*/ 264 h 58"/>
                <a:gd name="T6" fmla="*/ 1441 w 175"/>
                <a:gd name="T7" fmla="*/ 420 h 58"/>
                <a:gd name="T8" fmla="*/ 1763 w 17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58">
                  <a:moveTo>
                    <a:pt x="175" y="0"/>
                  </a:moveTo>
                  <a:cubicBezTo>
                    <a:pt x="165" y="22"/>
                    <a:pt x="163" y="46"/>
                    <a:pt x="163" y="52"/>
                  </a:cubicBezTo>
                  <a:cubicBezTo>
                    <a:pt x="163" y="58"/>
                    <a:pt x="28" y="41"/>
                    <a:pt x="0" y="22"/>
                  </a:cubicBezTo>
                  <a:cubicBezTo>
                    <a:pt x="47" y="36"/>
                    <a:pt x="129" y="44"/>
                    <a:pt x="143" y="35"/>
                  </a:cubicBezTo>
                  <a:cubicBezTo>
                    <a:pt x="157" y="25"/>
                    <a:pt x="171" y="2"/>
                    <a:pt x="175" y="0"/>
                  </a:cubicBezTo>
                  <a:close/>
                </a:path>
              </a:pathLst>
            </a:custGeom>
            <a:solidFill>
              <a:srgbClr val="857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168">
              <a:extLst>
                <a:ext uri="{FF2B5EF4-FFF2-40B4-BE49-F238E27FC236}">
                  <a16:creationId xmlns:a16="http://schemas.microsoft.com/office/drawing/2014/main" id="{96E332B5-FC80-4206-A913-1F258C2B7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984"/>
              <a:ext cx="452" cy="113"/>
            </a:xfrm>
            <a:custGeom>
              <a:avLst/>
              <a:gdLst>
                <a:gd name="T0" fmla="*/ 1053 w 209"/>
                <a:gd name="T1" fmla="*/ 281 h 49"/>
                <a:gd name="T2" fmla="*/ 305 w 209"/>
                <a:gd name="T3" fmla="*/ 244 h 49"/>
                <a:gd name="T4" fmla="*/ 89 w 209"/>
                <a:gd name="T5" fmla="*/ 0 h 49"/>
                <a:gd name="T6" fmla="*/ 0 w 209"/>
                <a:gd name="T7" fmla="*/ 590 h 49"/>
                <a:gd name="T8" fmla="*/ 2115 w 209"/>
                <a:gd name="T9" fmla="*/ 602 h 49"/>
                <a:gd name="T10" fmla="*/ 1053 w 209"/>
                <a:gd name="T11" fmla="*/ 28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9" h="49">
                  <a:moveTo>
                    <a:pt x="104" y="23"/>
                  </a:moveTo>
                  <a:cubicBezTo>
                    <a:pt x="72" y="16"/>
                    <a:pt x="39" y="20"/>
                    <a:pt x="30" y="20"/>
                  </a:cubicBezTo>
                  <a:cubicBezTo>
                    <a:pt x="22" y="20"/>
                    <a:pt x="11" y="23"/>
                    <a:pt x="9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3" y="34"/>
                    <a:pt x="77" y="20"/>
                    <a:pt x="209" y="49"/>
                  </a:cubicBezTo>
                  <a:cubicBezTo>
                    <a:pt x="185" y="41"/>
                    <a:pt x="145" y="27"/>
                    <a:pt x="104" y="23"/>
                  </a:cubicBezTo>
                  <a:close/>
                </a:path>
              </a:pathLst>
            </a:custGeom>
            <a:solidFill>
              <a:srgbClr val="D5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169">
              <a:extLst>
                <a:ext uri="{FF2B5EF4-FFF2-40B4-BE49-F238E27FC236}">
                  <a16:creationId xmlns:a16="http://schemas.microsoft.com/office/drawing/2014/main" id="{206B33FC-490B-4B47-988C-57903500A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032"/>
              <a:ext cx="229" cy="397"/>
            </a:xfrm>
            <a:custGeom>
              <a:avLst/>
              <a:gdLst>
                <a:gd name="T0" fmla="*/ 1069 w 106"/>
                <a:gd name="T1" fmla="*/ 0 h 172"/>
                <a:gd name="T2" fmla="*/ 547 w 106"/>
                <a:gd name="T3" fmla="*/ 2029 h 172"/>
                <a:gd name="T4" fmla="*/ 0 w 106"/>
                <a:gd name="T5" fmla="*/ 1413 h 172"/>
                <a:gd name="T6" fmla="*/ 503 w 106"/>
                <a:gd name="T7" fmla="*/ 1747 h 172"/>
                <a:gd name="T8" fmla="*/ 1069 w 10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172">
                  <a:moveTo>
                    <a:pt x="106" y="0"/>
                  </a:moveTo>
                  <a:cubicBezTo>
                    <a:pt x="91" y="57"/>
                    <a:pt x="73" y="139"/>
                    <a:pt x="54" y="165"/>
                  </a:cubicBezTo>
                  <a:cubicBezTo>
                    <a:pt x="50" y="172"/>
                    <a:pt x="27" y="126"/>
                    <a:pt x="0" y="115"/>
                  </a:cubicBezTo>
                  <a:cubicBezTo>
                    <a:pt x="28" y="128"/>
                    <a:pt x="42" y="151"/>
                    <a:pt x="50" y="142"/>
                  </a:cubicBezTo>
                  <a:cubicBezTo>
                    <a:pt x="59" y="133"/>
                    <a:pt x="101" y="20"/>
                    <a:pt x="106" y="0"/>
                  </a:cubicBezTo>
                  <a:close/>
                </a:path>
              </a:pathLst>
            </a:custGeom>
            <a:solidFill>
              <a:srgbClr val="3E3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170">
              <a:extLst>
                <a:ext uri="{FF2B5EF4-FFF2-40B4-BE49-F238E27FC236}">
                  <a16:creationId xmlns:a16="http://schemas.microsoft.com/office/drawing/2014/main" id="{880E2093-34A2-4039-8803-3DF6EE704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537"/>
              <a:ext cx="205" cy="109"/>
            </a:xfrm>
            <a:custGeom>
              <a:avLst/>
              <a:gdLst>
                <a:gd name="T0" fmla="*/ 28 w 95"/>
                <a:gd name="T1" fmla="*/ 285 h 47"/>
                <a:gd name="T2" fmla="*/ 494 w 95"/>
                <a:gd name="T3" fmla="*/ 139 h 47"/>
                <a:gd name="T4" fmla="*/ 954 w 95"/>
                <a:gd name="T5" fmla="*/ 0 h 47"/>
                <a:gd name="T6" fmla="*/ 462 w 95"/>
                <a:gd name="T7" fmla="*/ 339 h 47"/>
                <a:gd name="T8" fmla="*/ 926 w 95"/>
                <a:gd name="T9" fmla="*/ 339 h 47"/>
                <a:gd name="T10" fmla="*/ 583 w 95"/>
                <a:gd name="T11" fmla="*/ 522 h 47"/>
                <a:gd name="T12" fmla="*/ 494 w 95"/>
                <a:gd name="T13" fmla="*/ 473 h 47"/>
                <a:gd name="T14" fmla="*/ 242 w 95"/>
                <a:gd name="T15" fmla="*/ 587 h 47"/>
                <a:gd name="T16" fmla="*/ 382 w 95"/>
                <a:gd name="T17" fmla="*/ 399 h 47"/>
                <a:gd name="T18" fmla="*/ 313 w 95"/>
                <a:gd name="T19" fmla="*/ 387 h 47"/>
                <a:gd name="T20" fmla="*/ 434 w 95"/>
                <a:gd name="T21" fmla="*/ 248 h 47"/>
                <a:gd name="T22" fmla="*/ 0 w 95"/>
                <a:gd name="T23" fmla="*/ 313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47">
                  <a:moveTo>
                    <a:pt x="3" y="23"/>
                  </a:moveTo>
                  <a:cubicBezTo>
                    <a:pt x="18" y="18"/>
                    <a:pt x="34" y="15"/>
                    <a:pt x="49" y="11"/>
                  </a:cubicBezTo>
                  <a:cubicBezTo>
                    <a:pt x="63" y="8"/>
                    <a:pt x="83" y="7"/>
                    <a:pt x="95" y="0"/>
                  </a:cubicBezTo>
                  <a:cubicBezTo>
                    <a:pt x="84" y="12"/>
                    <a:pt x="60" y="16"/>
                    <a:pt x="46" y="27"/>
                  </a:cubicBezTo>
                  <a:cubicBezTo>
                    <a:pt x="61" y="26"/>
                    <a:pt x="76" y="27"/>
                    <a:pt x="92" y="27"/>
                  </a:cubicBezTo>
                  <a:cubicBezTo>
                    <a:pt x="80" y="28"/>
                    <a:pt x="69" y="38"/>
                    <a:pt x="58" y="42"/>
                  </a:cubicBezTo>
                  <a:cubicBezTo>
                    <a:pt x="59" y="34"/>
                    <a:pt x="55" y="35"/>
                    <a:pt x="49" y="38"/>
                  </a:cubicBezTo>
                  <a:cubicBezTo>
                    <a:pt x="41" y="42"/>
                    <a:pt x="33" y="45"/>
                    <a:pt x="24" y="47"/>
                  </a:cubicBezTo>
                  <a:cubicBezTo>
                    <a:pt x="27" y="41"/>
                    <a:pt x="36" y="40"/>
                    <a:pt x="38" y="32"/>
                  </a:cubicBezTo>
                  <a:cubicBezTo>
                    <a:pt x="36" y="33"/>
                    <a:pt x="33" y="31"/>
                    <a:pt x="31" y="31"/>
                  </a:cubicBezTo>
                  <a:cubicBezTo>
                    <a:pt x="31" y="26"/>
                    <a:pt x="38" y="22"/>
                    <a:pt x="43" y="20"/>
                  </a:cubicBezTo>
                  <a:cubicBezTo>
                    <a:pt x="31" y="17"/>
                    <a:pt x="9" y="17"/>
                    <a:pt x="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171">
              <a:extLst>
                <a:ext uri="{FF2B5EF4-FFF2-40B4-BE49-F238E27FC236}">
                  <a16:creationId xmlns:a16="http://schemas.microsoft.com/office/drawing/2014/main" id="{79D3ED7F-8959-4A50-9005-A5B3BA2AD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768"/>
              <a:ext cx="1378" cy="1384"/>
            </a:xfrm>
            <a:custGeom>
              <a:avLst/>
              <a:gdLst>
                <a:gd name="T0" fmla="*/ 28 w 638"/>
                <a:gd name="T1" fmla="*/ 5679 h 601"/>
                <a:gd name="T2" fmla="*/ 1158 w 638"/>
                <a:gd name="T3" fmla="*/ 281 h 601"/>
                <a:gd name="T4" fmla="*/ 1460 w 638"/>
                <a:gd name="T5" fmla="*/ 12 h 601"/>
                <a:gd name="T6" fmla="*/ 3467 w 638"/>
                <a:gd name="T7" fmla="*/ 318 h 601"/>
                <a:gd name="T8" fmla="*/ 5240 w 638"/>
                <a:gd name="T9" fmla="*/ 843 h 601"/>
                <a:gd name="T10" fmla="*/ 6037 w 638"/>
                <a:gd name="T11" fmla="*/ 2492 h 601"/>
                <a:gd name="T12" fmla="*/ 5925 w 638"/>
                <a:gd name="T13" fmla="*/ 5389 h 601"/>
                <a:gd name="T14" fmla="*/ 4622 w 638"/>
                <a:gd name="T15" fmla="*/ 7095 h 601"/>
                <a:gd name="T16" fmla="*/ 3689 w 638"/>
                <a:gd name="T17" fmla="*/ 7086 h 601"/>
                <a:gd name="T18" fmla="*/ 1380 w 638"/>
                <a:gd name="T19" fmla="*/ 6607 h 601"/>
                <a:gd name="T20" fmla="*/ 531 w 638"/>
                <a:gd name="T21" fmla="*/ 6459 h 601"/>
                <a:gd name="T22" fmla="*/ 28 w 638"/>
                <a:gd name="T23" fmla="*/ 5934 h 601"/>
                <a:gd name="T24" fmla="*/ 28 w 638"/>
                <a:gd name="T25" fmla="*/ 5679 h 6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8" h="601">
                  <a:moveTo>
                    <a:pt x="3" y="465"/>
                  </a:moveTo>
                  <a:cubicBezTo>
                    <a:pt x="115" y="23"/>
                    <a:pt x="115" y="23"/>
                    <a:pt x="115" y="23"/>
                  </a:cubicBezTo>
                  <a:cubicBezTo>
                    <a:pt x="118" y="7"/>
                    <a:pt x="128" y="0"/>
                    <a:pt x="145" y="1"/>
                  </a:cubicBezTo>
                  <a:cubicBezTo>
                    <a:pt x="162" y="2"/>
                    <a:pt x="301" y="19"/>
                    <a:pt x="344" y="26"/>
                  </a:cubicBezTo>
                  <a:cubicBezTo>
                    <a:pt x="387" y="33"/>
                    <a:pt x="498" y="57"/>
                    <a:pt x="520" y="69"/>
                  </a:cubicBezTo>
                  <a:cubicBezTo>
                    <a:pt x="542" y="81"/>
                    <a:pt x="594" y="174"/>
                    <a:pt x="599" y="204"/>
                  </a:cubicBezTo>
                  <a:cubicBezTo>
                    <a:pt x="603" y="235"/>
                    <a:pt x="638" y="351"/>
                    <a:pt x="588" y="441"/>
                  </a:cubicBezTo>
                  <a:cubicBezTo>
                    <a:pt x="538" y="530"/>
                    <a:pt x="484" y="562"/>
                    <a:pt x="459" y="581"/>
                  </a:cubicBezTo>
                  <a:cubicBezTo>
                    <a:pt x="435" y="601"/>
                    <a:pt x="394" y="585"/>
                    <a:pt x="366" y="580"/>
                  </a:cubicBezTo>
                  <a:cubicBezTo>
                    <a:pt x="338" y="574"/>
                    <a:pt x="171" y="546"/>
                    <a:pt x="137" y="541"/>
                  </a:cubicBezTo>
                  <a:cubicBezTo>
                    <a:pt x="100" y="537"/>
                    <a:pt x="68" y="539"/>
                    <a:pt x="53" y="529"/>
                  </a:cubicBezTo>
                  <a:cubicBezTo>
                    <a:pt x="37" y="520"/>
                    <a:pt x="6" y="492"/>
                    <a:pt x="3" y="486"/>
                  </a:cubicBezTo>
                  <a:cubicBezTo>
                    <a:pt x="0" y="481"/>
                    <a:pt x="0" y="475"/>
                    <a:pt x="3" y="465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172">
              <a:extLst>
                <a:ext uri="{FF2B5EF4-FFF2-40B4-BE49-F238E27FC236}">
                  <a16:creationId xmlns:a16="http://schemas.microsoft.com/office/drawing/2014/main" id="{B7A46B80-E0EA-4803-BFB7-FCC23D287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789"/>
              <a:ext cx="270" cy="1218"/>
            </a:xfrm>
            <a:custGeom>
              <a:avLst/>
              <a:gdLst>
                <a:gd name="T0" fmla="*/ 1259 w 125"/>
                <a:gd name="T1" fmla="*/ 0 h 529"/>
                <a:gd name="T2" fmla="*/ 1179 w 125"/>
                <a:gd name="T3" fmla="*/ 122 h 529"/>
                <a:gd name="T4" fmla="*/ 28 w 125"/>
                <a:gd name="T5" fmla="*/ 5650 h 529"/>
                <a:gd name="T6" fmla="*/ 60 w 125"/>
                <a:gd name="T7" fmla="*/ 5943 h 529"/>
                <a:gd name="T8" fmla="*/ 495 w 125"/>
                <a:gd name="T9" fmla="*/ 6456 h 5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529">
                  <a:moveTo>
                    <a:pt x="125" y="0"/>
                  </a:moveTo>
                  <a:cubicBezTo>
                    <a:pt x="125" y="0"/>
                    <a:pt x="120" y="4"/>
                    <a:pt x="117" y="10"/>
                  </a:cubicBezTo>
                  <a:cubicBezTo>
                    <a:pt x="114" y="17"/>
                    <a:pt x="3" y="463"/>
                    <a:pt x="3" y="463"/>
                  </a:cubicBezTo>
                  <a:cubicBezTo>
                    <a:pt x="0" y="468"/>
                    <a:pt x="0" y="478"/>
                    <a:pt x="6" y="487"/>
                  </a:cubicBezTo>
                  <a:cubicBezTo>
                    <a:pt x="11" y="495"/>
                    <a:pt x="49" y="529"/>
                    <a:pt x="49" y="529"/>
                  </a:cubicBezTo>
                </a:path>
              </a:pathLst>
            </a:custGeom>
            <a:noFill/>
            <a:ln w="6350" cap="rnd">
              <a:solidFill>
                <a:srgbClr val="8153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173">
              <a:extLst>
                <a:ext uri="{FF2B5EF4-FFF2-40B4-BE49-F238E27FC236}">
                  <a16:creationId xmlns:a16="http://schemas.microsoft.com/office/drawing/2014/main" id="{6A23EF11-A017-4D10-A6A5-33D1227E4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936"/>
              <a:ext cx="1089" cy="1191"/>
            </a:xfrm>
            <a:custGeom>
              <a:avLst/>
              <a:gdLst>
                <a:gd name="T0" fmla="*/ 2807 w 504"/>
                <a:gd name="T1" fmla="*/ 6257 h 517"/>
                <a:gd name="T2" fmla="*/ 3390 w 504"/>
                <a:gd name="T3" fmla="*/ 6123 h 517"/>
                <a:gd name="T4" fmla="*/ 4710 w 504"/>
                <a:gd name="T5" fmla="*/ 4331 h 517"/>
                <a:gd name="T6" fmla="*/ 4883 w 504"/>
                <a:gd name="T7" fmla="*/ 1762 h 517"/>
                <a:gd name="T8" fmla="*/ 4468 w 504"/>
                <a:gd name="T9" fmla="*/ 871 h 517"/>
                <a:gd name="T10" fmla="*/ 3511 w 504"/>
                <a:gd name="T11" fmla="*/ 500 h 517"/>
                <a:gd name="T12" fmla="*/ 949 w 504"/>
                <a:gd name="T13" fmla="*/ 28 h 517"/>
                <a:gd name="T14" fmla="*/ 808 w 504"/>
                <a:gd name="T15" fmla="*/ 94 h 517"/>
                <a:gd name="T16" fmla="*/ 704 w 504"/>
                <a:gd name="T17" fmla="*/ 574 h 517"/>
                <a:gd name="T18" fmla="*/ 19 w 504"/>
                <a:gd name="T19" fmla="*/ 3997 h 517"/>
                <a:gd name="T20" fmla="*/ 80 w 504"/>
                <a:gd name="T21" fmla="*/ 4135 h 517"/>
                <a:gd name="T22" fmla="*/ 2301 w 504"/>
                <a:gd name="T23" fmla="*/ 4607 h 517"/>
                <a:gd name="T24" fmla="*/ 3660 w 504"/>
                <a:gd name="T25" fmla="*/ 5027 h 517"/>
                <a:gd name="T26" fmla="*/ 4066 w 504"/>
                <a:gd name="T27" fmla="*/ 5467 h 5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4" h="517">
                  <a:moveTo>
                    <a:pt x="278" y="512"/>
                  </a:moveTo>
                  <a:cubicBezTo>
                    <a:pt x="298" y="517"/>
                    <a:pt x="317" y="509"/>
                    <a:pt x="336" y="501"/>
                  </a:cubicBezTo>
                  <a:cubicBezTo>
                    <a:pt x="378" y="480"/>
                    <a:pt x="430" y="428"/>
                    <a:pt x="467" y="354"/>
                  </a:cubicBezTo>
                  <a:cubicBezTo>
                    <a:pt x="504" y="280"/>
                    <a:pt x="490" y="194"/>
                    <a:pt x="484" y="144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1"/>
                    <a:pt x="389" y="47"/>
                    <a:pt x="348" y="41"/>
                  </a:cubicBezTo>
                  <a:cubicBezTo>
                    <a:pt x="313" y="36"/>
                    <a:pt x="140" y="9"/>
                    <a:pt x="94" y="2"/>
                  </a:cubicBezTo>
                  <a:cubicBezTo>
                    <a:pt x="87" y="0"/>
                    <a:pt x="81" y="0"/>
                    <a:pt x="80" y="8"/>
                  </a:cubicBezTo>
                  <a:cubicBezTo>
                    <a:pt x="77" y="20"/>
                    <a:pt x="74" y="33"/>
                    <a:pt x="70" y="47"/>
                  </a:cubicBezTo>
                  <a:cubicBezTo>
                    <a:pt x="60" y="90"/>
                    <a:pt x="13" y="282"/>
                    <a:pt x="2" y="327"/>
                  </a:cubicBezTo>
                  <a:cubicBezTo>
                    <a:pt x="0" y="333"/>
                    <a:pt x="2" y="336"/>
                    <a:pt x="8" y="338"/>
                  </a:cubicBezTo>
                  <a:cubicBezTo>
                    <a:pt x="47" y="345"/>
                    <a:pt x="202" y="374"/>
                    <a:pt x="228" y="377"/>
                  </a:cubicBezTo>
                  <a:cubicBezTo>
                    <a:pt x="259" y="381"/>
                    <a:pt x="355" y="408"/>
                    <a:pt x="363" y="411"/>
                  </a:cubicBezTo>
                  <a:cubicBezTo>
                    <a:pt x="403" y="447"/>
                    <a:pt x="403" y="447"/>
                    <a:pt x="403" y="44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174">
              <a:extLst>
                <a:ext uri="{FF2B5EF4-FFF2-40B4-BE49-F238E27FC236}">
                  <a16:creationId xmlns:a16="http://schemas.microsoft.com/office/drawing/2014/main" id="{C4D04E1C-0F50-4AD9-81B9-B3244C222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100"/>
              <a:ext cx="1272" cy="919"/>
            </a:xfrm>
            <a:custGeom>
              <a:avLst/>
              <a:gdLst>
                <a:gd name="T0" fmla="*/ 5570 w 589"/>
                <a:gd name="T1" fmla="*/ 0 h 399"/>
                <a:gd name="T2" fmla="*/ 5662 w 589"/>
                <a:gd name="T3" fmla="*/ 2589 h 399"/>
                <a:gd name="T4" fmla="*/ 4099 w 589"/>
                <a:gd name="T5" fmla="*/ 4828 h 399"/>
                <a:gd name="T6" fmla="*/ 2425 w 589"/>
                <a:gd name="T7" fmla="*/ 4482 h 399"/>
                <a:gd name="T8" fmla="*/ 0 w 589"/>
                <a:gd name="T9" fmla="*/ 4132 h 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9" h="399">
                  <a:moveTo>
                    <a:pt x="553" y="0"/>
                  </a:moveTo>
                  <a:cubicBezTo>
                    <a:pt x="573" y="38"/>
                    <a:pt x="589" y="137"/>
                    <a:pt x="562" y="212"/>
                  </a:cubicBezTo>
                  <a:cubicBezTo>
                    <a:pt x="536" y="286"/>
                    <a:pt x="453" y="379"/>
                    <a:pt x="407" y="395"/>
                  </a:cubicBezTo>
                  <a:cubicBezTo>
                    <a:pt x="388" y="399"/>
                    <a:pt x="364" y="389"/>
                    <a:pt x="241" y="367"/>
                  </a:cubicBezTo>
                  <a:cubicBezTo>
                    <a:pt x="118" y="345"/>
                    <a:pt x="25" y="326"/>
                    <a:pt x="0" y="338"/>
                  </a:cubicBezTo>
                </a:path>
              </a:pathLst>
            </a:custGeom>
            <a:noFill/>
            <a:ln w="6350" cap="rnd">
              <a:solidFill>
                <a:srgbClr val="8153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175">
              <a:extLst>
                <a:ext uri="{FF2B5EF4-FFF2-40B4-BE49-F238E27FC236}">
                  <a16:creationId xmlns:a16="http://schemas.microsoft.com/office/drawing/2014/main" id="{A3AD9693-93C7-4D0F-830A-0275D4615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040"/>
              <a:ext cx="410" cy="737"/>
            </a:xfrm>
            <a:custGeom>
              <a:avLst/>
              <a:gdLst>
                <a:gd name="T0" fmla="*/ 1910 w 190"/>
                <a:gd name="T1" fmla="*/ 0 h 320"/>
                <a:gd name="T2" fmla="*/ 1556 w 190"/>
                <a:gd name="T3" fmla="*/ 1978 h 320"/>
                <a:gd name="T4" fmla="*/ 0 w 190"/>
                <a:gd name="T5" fmla="*/ 3908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320">
                  <a:moveTo>
                    <a:pt x="190" y="0"/>
                  </a:moveTo>
                  <a:cubicBezTo>
                    <a:pt x="190" y="0"/>
                    <a:pt x="166" y="123"/>
                    <a:pt x="155" y="162"/>
                  </a:cubicBezTo>
                  <a:cubicBezTo>
                    <a:pt x="145" y="201"/>
                    <a:pt x="33" y="214"/>
                    <a:pt x="0" y="3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176">
              <a:extLst>
                <a:ext uri="{FF2B5EF4-FFF2-40B4-BE49-F238E27FC236}">
                  <a16:creationId xmlns:a16="http://schemas.microsoft.com/office/drawing/2014/main" id="{1CAC868C-03D7-4D65-BA58-89843BA3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971"/>
              <a:ext cx="604" cy="774"/>
            </a:xfrm>
            <a:custGeom>
              <a:avLst/>
              <a:gdLst>
                <a:gd name="T0" fmla="*/ 1432 w 280"/>
                <a:gd name="T1" fmla="*/ 3997 h 336"/>
                <a:gd name="T2" fmla="*/ 2271 w 280"/>
                <a:gd name="T3" fmla="*/ 2907 h 336"/>
                <a:gd name="T4" fmla="*/ 2360 w 280"/>
                <a:gd name="T5" fmla="*/ 2748 h 336"/>
                <a:gd name="T6" fmla="*/ 2802 w 280"/>
                <a:gd name="T7" fmla="*/ 562 h 336"/>
                <a:gd name="T8" fmla="*/ 2742 w 280"/>
                <a:gd name="T9" fmla="*/ 440 h 336"/>
                <a:gd name="T10" fmla="*/ 833 w 280"/>
                <a:gd name="T11" fmla="*/ 37 h 336"/>
                <a:gd name="T12" fmla="*/ 720 w 280"/>
                <a:gd name="T13" fmla="*/ 111 h 336"/>
                <a:gd name="T14" fmla="*/ 572 w 280"/>
                <a:gd name="T15" fmla="*/ 903 h 336"/>
                <a:gd name="T16" fmla="*/ 9 w 280"/>
                <a:gd name="T17" fmla="*/ 3693 h 336"/>
                <a:gd name="T18" fmla="*/ 69 w 280"/>
                <a:gd name="T19" fmla="*/ 3826 h 336"/>
                <a:gd name="T20" fmla="*/ 1303 w 280"/>
                <a:gd name="T21" fmla="*/ 4096 h 336"/>
                <a:gd name="T22" fmla="*/ 1432 w 280"/>
                <a:gd name="T23" fmla="*/ 3997 h 3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336">
                  <a:moveTo>
                    <a:pt x="143" y="327"/>
                  </a:moveTo>
                  <a:cubicBezTo>
                    <a:pt x="162" y="283"/>
                    <a:pt x="195" y="257"/>
                    <a:pt x="226" y="238"/>
                  </a:cubicBezTo>
                  <a:cubicBezTo>
                    <a:pt x="232" y="233"/>
                    <a:pt x="235" y="225"/>
                    <a:pt x="235" y="225"/>
                  </a:cubicBezTo>
                  <a:cubicBezTo>
                    <a:pt x="235" y="225"/>
                    <a:pt x="278" y="54"/>
                    <a:pt x="279" y="46"/>
                  </a:cubicBezTo>
                  <a:cubicBezTo>
                    <a:pt x="280" y="39"/>
                    <a:pt x="273" y="36"/>
                    <a:pt x="273" y="36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73" y="0"/>
                    <a:pt x="72" y="9"/>
                  </a:cubicBezTo>
                  <a:cubicBezTo>
                    <a:pt x="69" y="21"/>
                    <a:pt x="64" y="44"/>
                    <a:pt x="57" y="74"/>
                  </a:cubicBezTo>
                  <a:cubicBezTo>
                    <a:pt x="49" y="109"/>
                    <a:pt x="11" y="264"/>
                    <a:pt x="1" y="302"/>
                  </a:cubicBezTo>
                  <a:cubicBezTo>
                    <a:pt x="0" y="308"/>
                    <a:pt x="2" y="312"/>
                    <a:pt x="7" y="313"/>
                  </a:cubicBezTo>
                  <a:cubicBezTo>
                    <a:pt x="27" y="316"/>
                    <a:pt x="85" y="327"/>
                    <a:pt x="130" y="335"/>
                  </a:cubicBezTo>
                  <a:cubicBezTo>
                    <a:pt x="136" y="336"/>
                    <a:pt x="142" y="330"/>
                    <a:pt x="143" y="32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177">
              <a:extLst>
                <a:ext uri="{FF2B5EF4-FFF2-40B4-BE49-F238E27FC236}">
                  <a16:creationId xmlns:a16="http://schemas.microsoft.com/office/drawing/2014/main" id="{1FB7C833-7B95-4938-8F04-5BE70D97E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530"/>
              <a:ext cx="300" cy="277"/>
            </a:xfrm>
            <a:custGeom>
              <a:avLst/>
              <a:gdLst>
                <a:gd name="T0" fmla="*/ 1137 w 139"/>
                <a:gd name="T1" fmla="*/ 1429 h 120"/>
                <a:gd name="T2" fmla="*/ 704 w 139"/>
                <a:gd name="T3" fmla="*/ 1279 h 120"/>
                <a:gd name="T4" fmla="*/ 121 w 139"/>
                <a:gd name="T5" fmla="*/ 1145 h 120"/>
                <a:gd name="T6" fmla="*/ 60 w 139"/>
                <a:gd name="T7" fmla="*/ 997 h 120"/>
                <a:gd name="T8" fmla="*/ 926 w 139"/>
                <a:gd name="T9" fmla="*/ 37 h 120"/>
                <a:gd name="T10" fmla="*/ 1336 w 139"/>
                <a:gd name="T11" fmla="*/ 1343 h 120"/>
                <a:gd name="T12" fmla="*/ 1137 w 139"/>
                <a:gd name="T13" fmla="*/ 1429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120">
                  <a:moveTo>
                    <a:pt x="113" y="116"/>
                  </a:moveTo>
                  <a:cubicBezTo>
                    <a:pt x="105" y="114"/>
                    <a:pt x="82" y="107"/>
                    <a:pt x="70" y="104"/>
                  </a:cubicBezTo>
                  <a:cubicBezTo>
                    <a:pt x="57" y="101"/>
                    <a:pt x="20" y="95"/>
                    <a:pt x="12" y="93"/>
                  </a:cubicBezTo>
                  <a:cubicBezTo>
                    <a:pt x="0" y="88"/>
                    <a:pt x="5" y="83"/>
                    <a:pt x="6" y="81"/>
                  </a:cubicBezTo>
                  <a:cubicBezTo>
                    <a:pt x="20" y="44"/>
                    <a:pt x="81" y="0"/>
                    <a:pt x="92" y="3"/>
                  </a:cubicBezTo>
                  <a:cubicBezTo>
                    <a:pt x="102" y="5"/>
                    <a:pt x="139" y="67"/>
                    <a:pt x="133" y="109"/>
                  </a:cubicBezTo>
                  <a:cubicBezTo>
                    <a:pt x="132" y="120"/>
                    <a:pt x="125" y="118"/>
                    <a:pt x="113" y="116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178">
              <a:extLst>
                <a:ext uri="{FF2B5EF4-FFF2-40B4-BE49-F238E27FC236}">
                  <a16:creationId xmlns:a16="http://schemas.microsoft.com/office/drawing/2014/main" id="{D557C67F-D7A6-4AC2-A200-2BDBC2710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544"/>
              <a:ext cx="162" cy="81"/>
            </a:xfrm>
            <a:custGeom>
              <a:avLst/>
              <a:gdLst>
                <a:gd name="T0" fmla="*/ 737 w 75"/>
                <a:gd name="T1" fmla="*/ 322 h 35"/>
                <a:gd name="T2" fmla="*/ 341 w 75"/>
                <a:gd name="T3" fmla="*/ 370 h 35"/>
                <a:gd name="T4" fmla="*/ 19 w 75"/>
                <a:gd name="T5" fmla="*/ 102 h 35"/>
                <a:gd name="T6" fmla="*/ 415 w 75"/>
                <a:gd name="T7" fmla="*/ 49 h 35"/>
                <a:gd name="T8" fmla="*/ 737 w 75"/>
                <a:gd name="T9" fmla="*/ 32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5">
                  <a:moveTo>
                    <a:pt x="73" y="26"/>
                  </a:moveTo>
                  <a:cubicBezTo>
                    <a:pt x="71" y="33"/>
                    <a:pt x="54" y="35"/>
                    <a:pt x="34" y="30"/>
                  </a:cubicBezTo>
                  <a:cubicBezTo>
                    <a:pt x="15" y="25"/>
                    <a:pt x="0" y="16"/>
                    <a:pt x="2" y="8"/>
                  </a:cubicBezTo>
                  <a:cubicBezTo>
                    <a:pt x="4" y="1"/>
                    <a:pt x="21" y="0"/>
                    <a:pt x="41" y="4"/>
                  </a:cubicBezTo>
                  <a:cubicBezTo>
                    <a:pt x="60" y="9"/>
                    <a:pt x="75" y="19"/>
                    <a:pt x="73" y="26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179">
              <a:extLst>
                <a:ext uri="{FF2B5EF4-FFF2-40B4-BE49-F238E27FC236}">
                  <a16:creationId xmlns:a16="http://schemas.microsoft.com/office/drawing/2014/main" id="{86A390D1-5AE5-494C-90F2-C77853E57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065"/>
              <a:ext cx="1103" cy="571"/>
            </a:xfrm>
            <a:custGeom>
              <a:avLst/>
              <a:gdLst>
                <a:gd name="T0" fmla="*/ 41 w 511"/>
                <a:gd name="T1" fmla="*/ 658 h 248"/>
                <a:gd name="T2" fmla="*/ 451 w 511"/>
                <a:gd name="T3" fmla="*/ 1547 h 248"/>
                <a:gd name="T4" fmla="*/ 4194 w 511"/>
                <a:gd name="T5" fmla="*/ 2662 h 248"/>
                <a:gd name="T6" fmla="*/ 4384 w 511"/>
                <a:gd name="T7" fmla="*/ 2491 h 248"/>
                <a:gd name="T8" fmla="*/ 4332 w 511"/>
                <a:gd name="T9" fmla="*/ 2565 h 248"/>
                <a:gd name="T10" fmla="*/ 4436 w 511"/>
                <a:gd name="T11" fmla="*/ 2576 h 248"/>
                <a:gd name="T12" fmla="*/ 5096 w 511"/>
                <a:gd name="T13" fmla="*/ 2146 h 248"/>
                <a:gd name="T14" fmla="*/ 1548 w 511"/>
                <a:gd name="T15" fmla="*/ 122 h 248"/>
                <a:gd name="T16" fmla="*/ 41 w 511"/>
                <a:gd name="T17" fmla="*/ 658 h 2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1" h="248">
                  <a:moveTo>
                    <a:pt x="4" y="54"/>
                  </a:moveTo>
                  <a:cubicBezTo>
                    <a:pt x="0" y="78"/>
                    <a:pt x="14" y="103"/>
                    <a:pt x="45" y="127"/>
                  </a:cubicBezTo>
                  <a:cubicBezTo>
                    <a:pt x="132" y="196"/>
                    <a:pt x="344" y="248"/>
                    <a:pt x="417" y="218"/>
                  </a:cubicBezTo>
                  <a:cubicBezTo>
                    <a:pt x="425" y="214"/>
                    <a:pt x="431" y="209"/>
                    <a:pt x="436" y="204"/>
                  </a:cubicBezTo>
                  <a:cubicBezTo>
                    <a:pt x="435" y="204"/>
                    <a:pt x="430" y="209"/>
                    <a:pt x="431" y="210"/>
                  </a:cubicBezTo>
                  <a:cubicBezTo>
                    <a:pt x="434" y="211"/>
                    <a:pt x="437" y="211"/>
                    <a:pt x="441" y="211"/>
                  </a:cubicBezTo>
                  <a:cubicBezTo>
                    <a:pt x="456" y="209"/>
                    <a:pt x="507" y="202"/>
                    <a:pt x="507" y="176"/>
                  </a:cubicBezTo>
                  <a:cubicBezTo>
                    <a:pt x="511" y="106"/>
                    <a:pt x="296" y="25"/>
                    <a:pt x="154" y="10"/>
                  </a:cubicBezTo>
                  <a:cubicBezTo>
                    <a:pt x="63" y="0"/>
                    <a:pt x="10" y="16"/>
                    <a:pt x="4" y="54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180">
              <a:extLst>
                <a:ext uri="{FF2B5EF4-FFF2-40B4-BE49-F238E27FC236}">
                  <a16:creationId xmlns:a16="http://schemas.microsoft.com/office/drawing/2014/main" id="{B175434E-8892-44E4-AB33-CB3C1C674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992"/>
              <a:ext cx="1434" cy="1485"/>
            </a:xfrm>
            <a:custGeom>
              <a:avLst/>
              <a:gdLst>
                <a:gd name="T0" fmla="*/ 5410 w 664"/>
                <a:gd name="T1" fmla="*/ 0 h 645"/>
                <a:gd name="T2" fmla="*/ 5952 w 664"/>
                <a:gd name="T3" fmla="*/ 1303 h 645"/>
                <a:gd name="T4" fmla="*/ 5844 w 664"/>
                <a:gd name="T5" fmla="*/ 4197 h 645"/>
                <a:gd name="T6" fmla="*/ 4542 w 664"/>
                <a:gd name="T7" fmla="*/ 5905 h 645"/>
                <a:gd name="T8" fmla="*/ 3604 w 664"/>
                <a:gd name="T9" fmla="*/ 5894 h 645"/>
                <a:gd name="T10" fmla="*/ 1302 w 664"/>
                <a:gd name="T11" fmla="*/ 5417 h 645"/>
                <a:gd name="T12" fmla="*/ 451 w 664"/>
                <a:gd name="T13" fmla="*/ 5275 h 645"/>
                <a:gd name="T14" fmla="*/ 209 w 664"/>
                <a:gd name="T15" fmla="*/ 5051 h 645"/>
                <a:gd name="T16" fmla="*/ 0 w 664"/>
                <a:gd name="T17" fmla="*/ 6166 h 645"/>
                <a:gd name="T18" fmla="*/ 9 w 664"/>
                <a:gd name="T19" fmla="*/ 6166 h 645"/>
                <a:gd name="T20" fmla="*/ 1460 w 664"/>
                <a:gd name="T21" fmla="*/ 5809 h 645"/>
                <a:gd name="T22" fmla="*/ 5019 w 664"/>
                <a:gd name="T23" fmla="*/ 7835 h 645"/>
                <a:gd name="T24" fmla="*/ 5004 w 664"/>
                <a:gd name="T25" fmla="*/ 7872 h 645"/>
                <a:gd name="T26" fmla="*/ 5019 w 664"/>
                <a:gd name="T27" fmla="*/ 7872 h 645"/>
                <a:gd name="T28" fmla="*/ 5559 w 664"/>
                <a:gd name="T29" fmla="*/ 6700 h 645"/>
                <a:gd name="T30" fmla="*/ 6669 w 664"/>
                <a:gd name="T31" fmla="*/ 1282 h 645"/>
                <a:gd name="T32" fmla="*/ 5410 w 664"/>
                <a:gd name="T33" fmla="*/ 0 h 6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4" h="645">
                  <a:moveTo>
                    <a:pt x="537" y="0"/>
                  </a:moveTo>
                  <a:cubicBezTo>
                    <a:pt x="561" y="33"/>
                    <a:pt x="587" y="86"/>
                    <a:pt x="591" y="107"/>
                  </a:cubicBezTo>
                  <a:cubicBezTo>
                    <a:pt x="595" y="138"/>
                    <a:pt x="630" y="254"/>
                    <a:pt x="580" y="344"/>
                  </a:cubicBezTo>
                  <a:cubicBezTo>
                    <a:pt x="530" y="433"/>
                    <a:pt x="476" y="465"/>
                    <a:pt x="451" y="484"/>
                  </a:cubicBezTo>
                  <a:cubicBezTo>
                    <a:pt x="427" y="504"/>
                    <a:pt x="386" y="488"/>
                    <a:pt x="358" y="483"/>
                  </a:cubicBezTo>
                  <a:cubicBezTo>
                    <a:pt x="330" y="477"/>
                    <a:pt x="163" y="449"/>
                    <a:pt x="129" y="444"/>
                  </a:cubicBezTo>
                  <a:cubicBezTo>
                    <a:pt x="92" y="440"/>
                    <a:pt x="60" y="442"/>
                    <a:pt x="45" y="432"/>
                  </a:cubicBezTo>
                  <a:cubicBezTo>
                    <a:pt x="38" y="428"/>
                    <a:pt x="29" y="421"/>
                    <a:pt x="21" y="414"/>
                  </a:cubicBezTo>
                  <a:cubicBezTo>
                    <a:pt x="13" y="449"/>
                    <a:pt x="0" y="505"/>
                    <a:pt x="0" y="505"/>
                  </a:cubicBezTo>
                  <a:cubicBezTo>
                    <a:pt x="1" y="505"/>
                    <a:pt x="1" y="505"/>
                    <a:pt x="1" y="505"/>
                  </a:cubicBezTo>
                  <a:cubicBezTo>
                    <a:pt x="17" y="478"/>
                    <a:pt x="67" y="467"/>
                    <a:pt x="145" y="476"/>
                  </a:cubicBezTo>
                  <a:cubicBezTo>
                    <a:pt x="287" y="491"/>
                    <a:pt x="502" y="572"/>
                    <a:pt x="498" y="642"/>
                  </a:cubicBezTo>
                  <a:cubicBezTo>
                    <a:pt x="498" y="643"/>
                    <a:pt x="497" y="644"/>
                    <a:pt x="497" y="645"/>
                  </a:cubicBezTo>
                  <a:cubicBezTo>
                    <a:pt x="498" y="645"/>
                    <a:pt x="498" y="645"/>
                    <a:pt x="498" y="645"/>
                  </a:cubicBezTo>
                  <a:cubicBezTo>
                    <a:pt x="535" y="617"/>
                    <a:pt x="552" y="549"/>
                    <a:pt x="552" y="549"/>
                  </a:cubicBezTo>
                  <a:cubicBezTo>
                    <a:pt x="662" y="105"/>
                    <a:pt x="662" y="105"/>
                    <a:pt x="662" y="105"/>
                  </a:cubicBezTo>
                  <a:cubicBezTo>
                    <a:pt x="664" y="70"/>
                    <a:pt x="610" y="31"/>
                    <a:pt x="537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181">
              <a:extLst>
                <a:ext uri="{FF2B5EF4-FFF2-40B4-BE49-F238E27FC236}">
                  <a16:creationId xmlns:a16="http://schemas.microsoft.com/office/drawing/2014/main" id="{8E7C7E33-C1BB-4F38-A8BB-FDAEF5816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55"/>
              <a:ext cx="574" cy="285"/>
            </a:xfrm>
            <a:custGeom>
              <a:avLst/>
              <a:gdLst>
                <a:gd name="T0" fmla="*/ 19 w 266"/>
                <a:gd name="T1" fmla="*/ 253 h 124"/>
                <a:gd name="T2" fmla="*/ 112 w 266"/>
                <a:gd name="T3" fmla="*/ 607 h 124"/>
                <a:gd name="T4" fmla="*/ 2473 w 266"/>
                <a:gd name="T5" fmla="*/ 1448 h 124"/>
                <a:gd name="T6" fmla="*/ 2525 w 266"/>
                <a:gd name="T7" fmla="*/ 1505 h 124"/>
                <a:gd name="T8" fmla="*/ 2674 w 266"/>
                <a:gd name="T9" fmla="*/ 703 h 124"/>
                <a:gd name="T10" fmla="*/ 2663 w 266"/>
                <a:gd name="T11" fmla="*/ 692 h 124"/>
                <a:gd name="T12" fmla="*/ 1006 w 266"/>
                <a:gd name="T13" fmla="*/ 110 h 124"/>
                <a:gd name="T14" fmla="*/ 19 w 266"/>
                <a:gd name="T15" fmla="*/ 253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124">
                  <a:moveTo>
                    <a:pt x="2" y="21"/>
                  </a:moveTo>
                  <a:cubicBezTo>
                    <a:pt x="0" y="31"/>
                    <a:pt x="3" y="41"/>
                    <a:pt x="11" y="50"/>
                  </a:cubicBezTo>
                  <a:cubicBezTo>
                    <a:pt x="48" y="93"/>
                    <a:pt x="176" y="120"/>
                    <a:pt x="246" y="119"/>
                  </a:cubicBezTo>
                  <a:cubicBezTo>
                    <a:pt x="249" y="118"/>
                    <a:pt x="251" y="121"/>
                    <a:pt x="251" y="124"/>
                  </a:cubicBezTo>
                  <a:cubicBezTo>
                    <a:pt x="251" y="124"/>
                    <a:pt x="249" y="92"/>
                    <a:pt x="266" y="58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13" y="34"/>
                    <a:pt x="150" y="16"/>
                    <a:pt x="100" y="9"/>
                  </a:cubicBezTo>
                  <a:cubicBezTo>
                    <a:pt x="43" y="0"/>
                    <a:pt x="5" y="5"/>
                    <a:pt x="2" y="21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182">
              <a:extLst>
                <a:ext uri="{FF2B5EF4-FFF2-40B4-BE49-F238E27FC236}">
                  <a16:creationId xmlns:a16="http://schemas.microsoft.com/office/drawing/2014/main" id="{0D549464-61E4-4E9F-87B4-899EBD60F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061"/>
              <a:ext cx="37" cy="99"/>
            </a:xfrm>
            <a:custGeom>
              <a:avLst/>
              <a:gdLst>
                <a:gd name="T0" fmla="*/ 96 w 17"/>
                <a:gd name="T1" fmla="*/ 48 h 43"/>
                <a:gd name="T2" fmla="*/ 0 w 17"/>
                <a:gd name="T3" fmla="*/ 460 h 43"/>
                <a:gd name="T4" fmla="*/ 33 w 17"/>
                <a:gd name="T5" fmla="*/ 525 h 43"/>
                <a:gd name="T6" fmla="*/ 81 w 17"/>
                <a:gd name="T7" fmla="*/ 488 h 43"/>
                <a:gd name="T8" fmla="*/ 176 w 17"/>
                <a:gd name="T9" fmla="*/ 64 h 43"/>
                <a:gd name="T10" fmla="*/ 141 w 17"/>
                <a:gd name="T11" fmla="*/ 12 h 43"/>
                <a:gd name="T12" fmla="*/ 96 w 17"/>
                <a:gd name="T13" fmla="*/ 4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8" y="4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1"/>
                  </a:cubicBezTo>
                  <a:cubicBezTo>
                    <a:pt x="12" y="0"/>
                    <a:pt x="10" y="1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183">
              <a:extLst>
                <a:ext uri="{FF2B5EF4-FFF2-40B4-BE49-F238E27FC236}">
                  <a16:creationId xmlns:a16="http://schemas.microsoft.com/office/drawing/2014/main" id="{79D4980E-D62F-450F-B4D0-5C06E5805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160"/>
              <a:ext cx="36" cy="99"/>
            </a:xfrm>
            <a:custGeom>
              <a:avLst/>
              <a:gdLst>
                <a:gd name="T0" fmla="*/ 85 w 17"/>
                <a:gd name="T1" fmla="*/ 37 h 43"/>
                <a:gd name="T2" fmla="*/ 0 w 17"/>
                <a:gd name="T3" fmla="*/ 451 h 43"/>
                <a:gd name="T4" fmla="*/ 28 w 17"/>
                <a:gd name="T5" fmla="*/ 513 h 43"/>
                <a:gd name="T6" fmla="*/ 76 w 17"/>
                <a:gd name="T7" fmla="*/ 477 h 43"/>
                <a:gd name="T8" fmla="*/ 161 w 17"/>
                <a:gd name="T9" fmla="*/ 64 h 43"/>
                <a:gd name="T10" fmla="*/ 136 w 17"/>
                <a:gd name="T11" fmla="*/ 0 h 43"/>
                <a:gd name="T12" fmla="*/ 85 w 17"/>
                <a:gd name="T13" fmla="*/ 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2"/>
                    <a:pt x="3" y="42"/>
                  </a:cubicBezTo>
                  <a:cubicBezTo>
                    <a:pt x="5" y="43"/>
                    <a:pt x="7" y="41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184">
              <a:extLst>
                <a:ext uri="{FF2B5EF4-FFF2-40B4-BE49-F238E27FC236}">
                  <a16:creationId xmlns:a16="http://schemas.microsoft.com/office/drawing/2014/main" id="{D9A1BD9F-C4E1-4161-942A-BA621768B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302"/>
              <a:ext cx="37" cy="99"/>
            </a:xfrm>
            <a:custGeom>
              <a:avLst/>
              <a:gdLst>
                <a:gd name="T0" fmla="*/ 96 w 17"/>
                <a:gd name="T1" fmla="*/ 48 h 43"/>
                <a:gd name="T2" fmla="*/ 0 w 17"/>
                <a:gd name="T3" fmla="*/ 460 h 43"/>
                <a:gd name="T4" fmla="*/ 33 w 17"/>
                <a:gd name="T5" fmla="*/ 525 h 43"/>
                <a:gd name="T6" fmla="*/ 81 w 17"/>
                <a:gd name="T7" fmla="*/ 488 h 43"/>
                <a:gd name="T8" fmla="*/ 165 w 17"/>
                <a:gd name="T9" fmla="*/ 64 h 43"/>
                <a:gd name="T10" fmla="*/ 141 w 17"/>
                <a:gd name="T11" fmla="*/ 12 h 43"/>
                <a:gd name="T12" fmla="*/ 96 w 17"/>
                <a:gd name="T13" fmla="*/ 4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8" y="4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3"/>
                    <a:pt x="16" y="1"/>
                    <a:pt x="14" y="1"/>
                  </a:cubicBezTo>
                  <a:cubicBezTo>
                    <a:pt x="12" y="0"/>
                    <a:pt x="10" y="2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185">
              <a:extLst>
                <a:ext uri="{FF2B5EF4-FFF2-40B4-BE49-F238E27FC236}">
                  <a16:creationId xmlns:a16="http://schemas.microsoft.com/office/drawing/2014/main" id="{AF0B16A3-3DF6-4ADF-A473-C77DD0F90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401"/>
              <a:ext cx="37" cy="99"/>
            </a:xfrm>
            <a:custGeom>
              <a:avLst/>
              <a:gdLst>
                <a:gd name="T0" fmla="*/ 96 w 17"/>
                <a:gd name="T1" fmla="*/ 37 h 43"/>
                <a:gd name="T2" fmla="*/ 0 w 17"/>
                <a:gd name="T3" fmla="*/ 460 h 43"/>
                <a:gd name="T4" fmla="*/ 33 w 17"/>
                <a:gd name="T5" fmla="*/ 513 h 43"/>
                <a:gd name="T6" fmla="*/ 81 w 17"/>
                <a:gd name="T7" fmla="*/ 477 h 43"/>
                <a:gd name="T8" fmla="*/ 176 w 17"/>
                <a:gd name="T9" fmla="*/ 64 h 43"/>
                <a:gd name="T10" fmla="*/ 141 w 17"/>
                <a:gd name="T11" fmla="*/ 0 h 43"/>
                <a:gd name="T12" fmla="*/ 96 w 17"/>
                <a:gd name="T13" fmla="*/ 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1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186">
              <a:extLst>
                <a:ext uri="{FF2B5EF4-FFF2-40B4-BE49-F238E27FC236}">
                  <a16:creationId xmlns:a16="http://schemas.microsoft.com/office/drawing/2014/main" id="{FB621249-4923-4A34-B274-9656B1924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091"/>
              <a:ext cx="36" cy="99"/>
            </a:xfrm>
            <a:custGeom>
              <a:avLst/>
              <a:gdLst>
                <a:gd name="T0" fmla="*/ 85 w 17"/>
                <a:gd name="T1" fmla="*/ 37 h 43"/>
                <a:gd name="T2" fmla="*/ 8 w 17"/>
                <a:gd name="T3" fmla="*/ 460 h 43"/>
                <a:gd name="T4" fmla="*/ 28 w 17"/>
                <a:gd name="T5" fmla="*/ 513 h 43"/>
                <a:gd name="T6" fmla="*/ 76 w 17"/>
                <a:gd name="T7" fmla="*/ 477 h 43"/>
                <a:gd name="T8" fmla="*/ 161 w 17"/>
                <a:gd name="T9" fmla="*/ 64 h 43"/>
                <a:gd name="T10" fmla="*/ 136 w 17"/>
                <a:gd name="T11" fmla="*/ 0 h 43"/>
                <a:gd name="T12" fmla="*/ 85 w 17"/>
                <a:gd name="T13" fmla="*/ 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2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187">
              <a:extLst>
                <a:ext uri="{FF2B5EF4-FFF2-40B4-BE49-F238E27FC236}">
                  <a16:creationId xmlns:a16="http://schemas.microsoft.com/office/drawing/2014/main" id="{99EC076F-E33D-4818-BDE4-BBF7FD0D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144"/>
              <a:ext cx="93" cy="39"/>
            </a:xfrm>
            <a:custGeom>
              <a:avLst/>
              <a:gdLst>
                <a:gd name="T0" fmla="*/ 0 w 43"/>
                <a:gd name="T1" fmla="*/ 48 h 17"/>
                <a:gd name="T2" fmla="*/ 28 w 43"/>
                <a:gd name="T3" fmla="*/ 94 h 17"/>
                <a:gd name="T4" fmla="*/ 383 w 43"/>
                <a:gd name="T5" fmla="*/ 204 h 17"/>
                <a:gd name="T6" fmla="*/ 426 w 43"/>
                <a:gd name="T7" fmla="*/ 167 h 17"/>
                <a:gd name="T8" fmla="*/ 407 w 43"/>
                <a:gd name="T9" fmla="*/ 122 h 17"/>
                <a:gd name="T10" fmla="*/ 52 w 43"/>
                <a:gd name="T11" fmla="*/ 11 h 17"/>
                <a:gd name="T12" fmla="*/ 0 w 43"/>
                <a:gd name="T13" fmla="*/ 4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7">
                  <a:moveTo>
                    <a:pt x="0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0" y="17"/>
                    <a:pt x="42" y="16"/>
                    <a:pt x="42" y="14"/>
                  </a:cubicBezTo>
                  <a:cubicBezTo>
                    <a:pt x="43" y="12"/>
                    <a:pt x="42" y="10"/>
                    <a:pt x="40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188">
              <a:extLst>
                <a:ext uri="{FF2B5EF4-FFF2-40B4-BE49-F238E27FC236}">
                  <a16:creationId xmlns:a16="http://schemas.microsoft.com/office/drawing/2014/main" id="{831BF386-9259-485F-A229-0E5946729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063"/>
              <a:ext cx="93" cy="39"/>
            </a:xfrm>
            <a:custGeom>
              <a:avLst/>
              <a:gdLst>
                <a:gd name="T0" fmla="*/ 0 w 43"/>
                <a:gd name="T1" fmla="*/ 37 h 17"/>
                <a:gd name="T2" fmla="*/ 28 w 43"/>
                <a:gd name="T3" fmla="*/ 94 h 17"/>
                <a:gd name="T4" fmla="*/ 383 w 43"/>
                <a:gd name="T5" fmla="*/ 195 h 17"/>
                <a:gd name="T6" fmla="*/ 426 w 43"/>
                <a:gd name="T7" fmla="*/ 167 h 17"/>
                <a:gd name="T8" fmla="*/ 394 w 43"/>
                <a:gd name="T9" fmla="*/ 110 h 17"/>
                <a:gd name="T10" fmla="*/ 52 w 43"/>
                <a:gd name="T11" fmla="*/ 0 h 17"/>
                <a:gd name="T12" fmla="*/ 0 w 43"/>
                <a:gd name="T13" fmla="*/ 3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7">
                  <a:moveTo>
                    <a:pt x="0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0" y="17"/>
                    <a:pt x="42" y="16"/>
                    <a:pt x="42" y="14"/>
                  </a:cubicBezTo>
                  <a:cubicBezTo>
                    <a:pt x="43" y="12"/>
                    <a:pt x="41" y="10"/>
                    <a:pt x="39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189">
              <a:extLst>
                <a:ext uri="{FF2B5EF4-FFF2-40B4-BE49-F238E27FC236}">
                  <a16:creationId xmlns:a16="http://schemas.microsoft.com/office/drawing/2014/main" id="{1D0D6B87-F24F-48B8-B143-1881CA1BF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164"/>
              <a:ext cx="37" cy="99"/>
            </a:xfrm>
            <a:custGeom>
              <a:avLst/>
              <a:gdLst>
                <a:gd name="T0" fmla="*/ 96 w 17"/>
                <a:gd name="T1" fmla="*/ 48 h 43"/>
                <a:gd name="T2" fmla="*/ 0 w 17"/>
                <a:gd name="T3" fmla="*/ 460 h 43"/>
                <a:gd name="T4" fmla="*/ 33 w 17"/>
                <a:gd name="T5" fmla="*/ 525 h 43"/>
                <a:gd name="T6" fmla="*/ 72 w 17"/>
                <a:gd name="T7" fmla="*/ 488 h 43"/>
                <a:gd name="T8" fmla="*/ 165 w 17"/>
                <a:gd name="T9" fmla="*/ 64 h 43"/>
                <a:gd name="T10" fmla="*/ 133 w 17"/>
                <a:gd name="T11" fmla="*/ 12 h 43"/>
                <a:gd name="T12" fmla="*/ 96 w 17"/>
                <a:gd name="T13" fmla="*/ 4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7" y="4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3"/>
                    <a:pt x="16" y="1"/>
                    <a:pt x="13" y="1"/>
                  </a:cubicBezTo>
                  <a:cubicBezTo>
                    <a:pt x="11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190">
              <a:extLst>
                <a:ext uri="{FF2B5EF4-FFF2-40B4-BE49-F238E27FC236}">
                  <a16:creationId xmlns:a16="http://schemas.microsoft.com/office/drawing/2014/main" id="{0E2CB912-9B16-419F-A85F-927ACFD4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247"/>
              <a:ext cx="82" cy="37"/>
            </a:xfrm>
            <a:custGeom>
              <a:avLst/>
              <a:gdLst>
                <a:gd name="T0" fmla="*/ 0 w 38"/>
                <a:gd name="T1" fmla="*/ 37 h 16"/>
                <a:gd name="T2" fmla="*/ 28 w 38"/>
                <a:gd name="T3" fmla="*/ 102 h 16"/>
                <a:gd name="T4" fmla="*/ 330 w 38"/>
                <a:gd name="T5" fmla="*/ 199 h 16"/>
                <a:gd name="T6" fmla="*/ 373 w 38"/>
                <a:gd name="T7" fmla="*/ 160 h 16"/>
                <a:gd name="T8" fmla="*/ 354 w 38"/>
                <a:gd name="T9" fmla="*/ 102 h 16"/>
                <a:gd name="T10" fmla="*/ 52 w 38"/>
                <a:gd name="T11" fmla="*/ 12 h 16"/>
                <a:gd name="T12" fmla="*/ 0 w 38"/>
                <a:gd name="T13" fmla="*/ 3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6">
                  <a:moveTo>
                    <a:pt x="0" y="3"/>
                  </a:moveTo>
                  <a:cubicBezTo>
                    <a:pt x="0" y="5"/>
                    <a:pt x="1" y="8"/>
                    <a:pt x="3" y="8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5" y="16"/>
                    <a:pt x="37" y="15"/>
                    <a:pt x="37" y="13"/>
                  </a:cubicBezTo>
                  <a:cubicBezTo>
                    <a:pt x="38" y="11"/>
                    <a:pt x="37" y="9"/>
                    <a:pt x="35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191">
              <a:extLst>
                <a:ext uri="{FF2B5EF4-FFF2-40B4-BE49-F238E27FC236}">
                  <a16:creationId xmlns:a16="http://schemas.microsoft.com/office/drawing/2014/main" id="{46E4EEFF-F95E-4EEC-9D60-D2BB3528E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208"/>
              <a:ext cx="36" cy="99"/>
            </a:xfrm>
            <a:custGeom>
              <a:avLst/>
              <a:gdLst>
                <a:gd name="T0" fmla="*/ 85 w 17"/>
                <a:gd name="T1" fmla="*/ 37 h 43"/>
                <a:gd name="T2" fmla="*/ 0 w 17"/>
                <a:gd name="T3" fmla="*/ 460 h 43"/>
                <a:gd name="T4" fmla="*/ 28 w 17"/>
                <a:gd name="T5" fmla="*/ 513 h 43"/>
                <a:gd name="T6" fmla="*/ 68 w 17"/>
                <a:gd name="T7" fmla="*/ 477 h 43"/>
                <a:gd name="T8" fmla="*/ 152 w 17"/>
                <a:gd name="T9" fmla="*/ 64 h 43"/>
                <a:gd name="T10" fmla="*/ 125 w 17"/>
                <a:gd name="T11" fmla="*/ 0 h 43"/>
                <a:gd name="T12" fmla="*/ 85 w 17"/>
                <a:gd name="T13" fmla="*/ 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1"/>
                    <a:pt x="7" y="3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1" y="0"/>
                    <a:pt x="9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192">
              <a:extLst>
                <a:ext uri="{FF2B5EF4-FFF2-40B4-BE49-F238E27FC236}">
                  <a16:creationId xmlns:a16="http://schemas.microsoft.com/office/drawing/2014/main" id="{CE269BCB-70D7-497D-9767-935CACB8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173"/>
              <a:ext cx="92" cy="40"/>
            </a:xfrm>
            <a:custGeom>
              <a:avLst/>
              <a:gdLst>
                <a:gd name="T0" fmla="*/ 9 w 43"/>
                <a:gd name="T1" fmla="*/ 38 h 17"/>
                <a:gd name="T2" fmla="*/ 28 w 43"/>
                <a:gd name="T3" fmla="*/ 106 h 17"/>
                <a:gd name="T4" fmla="*/ 370 w 43"/>
                <a:gd name="T5" fmla="*/ 209 h 17"/>
                <a:gd name="T6" fmla="*/ 421 w 43"/>
                <a:gd name="T7" fmla="*/ 184 h 17"/>
                <a:gd name="T8" fmla="*/ 394 w 43"/>
                <a:gd name="T9" fmla="*/ 115 h 17"/>
                <a:gd name="T10" fmla="*/ 51 w 43"/>
                <a:gd name="T11" fmla="*/ 0 h 17"/>
                <a:gd name="T12" fmla="*/ 9 w 43"/>
                <a:gd name="T13" fmla="*/ 3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7">
                  <a:moveTo>
                    <a:pt x="1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0" y="17"/>
                    <a:pt x="42" y="16"/>
                    <a:pt x="43" y="14"/>
                  </a:cubicBezTo>
                  <a:cubicBezTo>
                    <a:pt x="43" y="12"/>
                    <a:pt x="42" y="10"/>
                    <a:pt x="40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193">
              <a:extLst>
                <a:ext uri="{FF2B5EF4-FFF2-40B4-BE49-F238E27FC236}">
                  <a16:creationId xmlns:a16="http://schemas.microsoft.com/office/drawing/2014/main" id="{9571789D-552E-4A59-AB38-221BEA239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091"/>
              <a:ext cx="63" cy="32"/>
            </a:xfrm>
            <a:custGeom>
              <a:avLst/>
              <a:gdLst>
                <a:gd name="T0" fmla="*/ 9 w 29"/>
                <a:gd name="T1" fmla="*/ 37 h 14"/>
                <a:gd name="T2" fmla="*/ 43 w 29"/>
                <a:gd name="T3" fmla="*/ 94 h 14"/>
                <a:gd name="T4" fmla="*/ 245 w 29"/>
                <a:gd name="T5" fmla="*/ 158 h 14"/>
                <a:gd name="T6" fmla="*/ 298 w 29"/>
                <a:gd name="T7" fmla="*/ 130 h 14"/>
                <a:gd name="T8" fmla="*/ 265 w 29"/>
                <a:gd name="T9" fmla="*/ 73 h 14"/>
                <a:gd name="T10" fmla="*/ 52 w 29"/>
                <a:gd name="T11" fmla="*/ 11 h 14"/>
                <a:gd name="T12" fmla="*/ 9 w 29"/>
                <a:gd name="T13" fmla="*/ 3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4">
                  <a:moveTo>
                    <a:pt x="1" y="3"/>
                  </a:moveTo>
                  <a:cubicBezTo>
                    <a:pt x="0" y="5"/>
                    <a:pt x="2" y="8"/>
                    <a:pt x="4" y="8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8" y="13"/>
                    <a:pt x="29" y="11"/>
                  </a:cubicBezTo>
                  <a:cubicBezTo>
                    <a:pt x="29" y="9"/>
                    <a:pt x="28" y="6"/>
                    <a:pt x="26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194">
              <a:extLst>
                <a:ext uri="{FF2B5EF4-FFF2-40B4-BE49-F238E27FC236}">
                  <a16:creationId xmlns:a16="http://schemas.microsoft.com/office/drawing/2014/main" id="{A8B56C92-D42B-4A0E-A282-62431100F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94"/>
              <a:ext cx="37" cy="99"/>
            </a:xfrm>
            <a:custGeom>
              <a:avLst/>
              <a:gdLst>
                <a:gd name="T0" fmla="*/ 96 w 17"/>
                <a:gd name="T1" fmla="*/ 37 h 43"/>
                <a:gd name="T2" fmla="*/ 0 w 17"/>
                <a:gd name="T3" fmla="*/ 460 h 43"/>
                <a:gd name="T4" fmla="*/ 33 w 17"/>
                <a:gd name="T5" fmla="*/ 513 h 43"/>
                <a:gd name="T6" fmla="*/ 81 w 17"/>
                <a:gd name="T7" fmla="*/ 477 h 43"/>
                <a:gd name="T8" fmla="*/ 176 w 17"/>
                <a:gd name="T9" fmla="*/ 64 h 43"/>
                <a:gd name="T10" fmla="*/ 141 w 17"/>
                <a:gd name="T11" fmla="*/ 0 h 43"/>
                <a:gd name="T12" fmla="*/ 96 w 17"/>
                <a:gd name="T13" fmla="*/ 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1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195">
              <a:extLst>
                <a:ext uri="{FF2B5EF4-FFF2-40B4-BE49-F238E27FC236}">
                  <a16:creationId xmlns:a16="http://schemas.microsoft.com/office/drawing/2014/main" id="{63A849F8-BE1E-46FA-B8C0-F42E92151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111"/>
              <a:ext cx="28" cy="62"/>
            </a:xfrm>
            <a:custGeom>
              <a:avLst/>
              <a:gdLst>
                <a:gd name="T0" fmla="*/ 52 w 13"/>
                <a:gd name="T1" fmla="*/ 37 h 27"/>
                <a:gd name="T2" fmla="*/ 9 w 13"/>
                <a:gd name="T3" fmla="*/ 269 h 27"/>
                <a:gd name="T4" fmla="*/ 28 w 13"/>
                <a:gd name="T5" fmla="*/ 317 h 27"/>
                <a:gd name="T6" fmla="*/ 80 w 13"/>
                <a:gd name="T7" fmla="*/ 280 h 27"/>
                <a:gd name="T8" fmla="*/ 129 w 13"/>
                <a:gd name="T9" fmla="*/ 57 h 27"/>
                <a:gd name="T10" fmla="*/ 101 w 13"/>
                <a:gd name="T11" fmla="*/ 11 h 27"/>
                <a:gd name="T12" fmla="*/ 52 w 13"/>
                <a:gd name="T13" fmla="*/ 3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7">
                  <a:moveTo>
                    <a:pt x="5" y="3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0" y="24"/>
                    <a:pt x="1" y="26"/>
                    <a:pt x="3" y="26"/>
                  </a:cubicBezTo>
                  <a:cubicBezTo>
                    <a:pt x="6" y="27"/>
                    <a:pt x="8" y="25"/>
                    <a:pt x="8" y="2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3"/>
                    <a:pt x="12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196">
              <a:extLst>
                <a:ext uri="{FF2B5EF4-FFF2-40B4-BE49-F238E27FC236}">
                  <a16:creationId xmlns:a16="http://schemas.microsoft.com/office/drawing/2014/main" id="{DFBCD1FB-C3EA-4390-8B48-2FEA806EE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277"/>
              <a:ext cx="67" cy="32"/>
            </a:xfrm>
            <a:custGeom>
              <a:avLst/>
              <a:gdLst>
                <a:gd name="T0" fmla="*/ 9 w 31"/>
                <a:gd name="T1" fmla="*/ 37 h 14"/>
                <a:gd name="T2" fmla="*/ 41 w 31"/>
                <a:gd name="T3" fmla="*/ 94 h 14"/>
                <a:gd name="T4" fmla="*/ 262 w 31"/>
                <a:gd name="T5" fmla="*/ 167 h 14"/>
                <a:gd name="T6" fmla="*/ 313 w 31"/>
                <a:gd name="T7" fmla="*/ 130 h 14"/>
                <a:gd name="T8" fmla="*/ 285 w 31"/>
                <a:gd name="T9" fmla="*/ 73 h 14"/>
                <a:gd name="T10" fmla="*/ 61 w 31"/>
                <a:gd name="T11" fmla="*/ 0 h 14"/>
                <a:gd name="T12" fmla="*/ 9 w 31"/>
                <a:gd name="T13" fmla="*/ 3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4">
                  <a:moveTo>
                    <a:pt x="1" y="3"/>
                  </a:moveTo>
                  <a:cubicBezTo>
                    <a:pt x="0" y="5"/>
                    <a:pt x="2" y="7"/>
                    <a:pt x="4" y="8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8" y="14"/>
                    <a:pt x="30" y="13"/>
                    <a:pt x="31" y="11"/>
                  </a:cubicBezTo>
                  <a:cubicBezTo>
                    <a:pt x="31" y="9"/>
                    <a:pt x="30" y="7"/>
                    <a:pt x="28" y="6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197">
              <a:extLst>
                <a:ext uri="{FF2B5EF4-FFF2-40B4-BE49-F238E27FC236}">
                  <a16:creationId xmlns:a16="http://schemas.microsoft.com/office/drawing/2014/main" id="{998F7EAD-EA1A-4035-A64D-13C819B9A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282"/>
              <a:ext cx="67" cy="32"/>
            </a:xfrm>
            <a:custGeom>
              <a:avLst/>
              <a:gdLst>
                <a:gd name="T0" fmla="*/ 0 w 31"/>
                <a:gd name="T1" fmla="*/ 37 h 14"/>
                <a:gd name="T2" fmla="*/ 28 w 31"/>
                <a:gd name="T3" fmla="*/ 94 h 14"/>
                <a:gd name="T4" fmla="*/ 253 w 31"/>
                <a:gd name="T5" fmla="*/ 167 h 14"/>
                <a:gd name="T6" fmla="*/ 303 w 31"/>
                <a:gd name="T7" fmla="*/ 130 h 14"/>
                <a:gd name="T8" fmla="*/ 270 w 31"/>
                <a:gd name="T9" fmla="*/ 73 h 14"/>
                <a:gd name="T10" fmla="*/ 52 w 31"/>
                <a:gd name="T11" fmla="*/ 0 h 14"/>
                <a:gd name="T12" fmla="*/ 0 w 31"/>
                <a:gd name="T13" fmla="*/ 3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4">
                  <a:moveTo>
                    <a:pt x="0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4"/>
                    <a:pt x="30" y="13"/>
                    <a:pt x="30" y="11"/>
                  </a:cubicBezTo>
                  <a:cubicBezTo>
                    <a:pt x="31" y="9"/>
                    <a:pt x="29" y="7"/>
                    <a:pt x="27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198">
              <a:extLst>
                <a:ext uri="{FF2B5EF4-FFF2-40B4-BE49-F238E27FC236}">
                  <a16:creationId xmlns:a16="http://schemas.microsoft.com/office/drawing/2014/main" id="{57F31E20-7500-418D-B3A6-62D12CB54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427"/>
              <a:ext cx="39" cy="99"/>
            </a:xfrm>
            <a:custGeom>
              <a:avLst/>
              <a:gdLst>
                <a:gd name="T0" fmla="*/ 104 w 18"/>
                <a:gd name="T1" fmla="*/ 48 h 43"/>
                <a:gd name="T2" fmla="*/ 9 w 18"/>
                <a:gd name="T3" fmla="*/ 460 h 43"/>
                <a:gd name="T4" fmla="*/ 43 w 18"/>
                <a:gd name="T5" fmla="*/ 525 h 43"/>
                <a:gd name="T6" fmla="*/ 80 w 18"/>
                <a:gd name="T7" fmla="*/ 488 h 43"/>
                <a:gd name="T8" fmla="*/ 173 w 18"/>
                <a:gd name="T9" fmla="*/ 74 h 43"/>
                <a:gd name="T10" fmla="*/ 141 w 18"/>
                <a:gd name="T11" fmla="*/ 12 h 43"/>
                <a:gd name="T12" fmla="*/ 104 w 18"/>
                <a:gd name="T13" fmla="*/ 4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43">
                  <a:moveTo>
                    <a:pt x="10" y="4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0" y="40"/>
                    <a:pt x="2" y="42"/>
                    <a:pt x="4" y="43"/>
                  </a:cubicBezTo>
                  <a:cubicBezTo>
                    <a:pt x="6" y="43"/>
                    <a:pt x="8" y="42"/>
                    <a:pt x="8" y="4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4"/>
                    <a:pt x="16" y="1"/>
                    <a:pt x="14" y="1"/>
                  </a:cubicBezTo>
                  <a:cubicBezTo>
                    <a:pt x="12" y="0"/>
                    <a:pt x="10" y="2"/>
                    <a:pt x="1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199">
              <a:extLst>
                <a:ext uri="{FF2B5EF4-FFF2-40B4-BE49-F238E27FC236}">
                  <a16:creationId xmlns:a16="http://schemas.microsoft.com/office/drawing/2014/main" id="{D12EE786-31CA-436E-AAEC-8B2873BAA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392"/>
              <a:ext cx="93" cy="42"/>
            </a:xfrm>
            <a:custGeom>
              <a:avLst/>
              <a:gdLst>
                <a:gd name="T0" fmla="*/ 9 w 43"/>
                <a:gd name="T1" fmla="*/ 49 h 18"/>
                <a:gd name="T2" fmla="*/ 28 w 43"/>
                <a:gd name="T3" fmla="*/ 103 h 18"/>
                <a:gd name="T4" fmla="*/ 383 w 43"/>
                <a:gd name="T5" fmla="*/ 217 h 18"/>
                <a:gd name="T6" fmla="*/ 426 w 43"/>
                <a:gd name="T7" fmla="*/ 180 h 18"/>
                <a:gd name="T8" fmla="*/ 407 w 43"/>
                <a:gd name="T9" fmla="*/ 126 h 18"/>
                <a:gd name="T10" fmla="*/ 52 w 43"/>
                <a:gd name="T11" fmla="*/ 12 h 18"/>
                <a:gd name="T12" fmla="*/ 9 w 43"/>
                <a:gd name="T13" fmla="*/ 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8">
                  <a:moveTo>
                    <a:pt x="1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0" y="18"/>
                    <a:pt x="42" y="16"/>
                    <a:pt x="42" y="14"/>
                  </a:cubicBezTo>
                  <a:cubicBezTo>
                    <a:pt x="43" y="12"/>
                    <a:pt x="42" y="10"/>
                    <a:pt x="40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200">
              <a:extLst>
                <a:ext uri="{FF2B5EF4-FFF2-40B4-BE49-F238E27FC236}">
                  <a16:creationId xmlns:a16="http://schemas.microsoft.com/office/drawing/2014/main" id="{BBC17111-319D-4FDF-920E-12FC48006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312"/>
              <a:ext cx="63" cy="30"/>
            </a:xfrm>
            <a:custGeom>
              <a:avLst/>
              <a:gdLst>
                <a:gd name="T0" fmla="*/ 0 w 29"/>
                <a:gd name="T1" fmla="*/ 37 h 13"/>
                <a:gd name="T2" fmla="*/ 33 w 29"/>
                <a:gd name="T3" fmla="*/ 97 h 13"/>
                <a:gd name="T4" fmla="*/ 245 w 29"/>
                <a:gd name="T5" fmla="*/ 159 h 13"/>
                <a:gd name="T6" fmla="*/ 298 w 29"/>
                <a:gd name="T7" fmla="*/ 122 h 13"/>
                <a:gd name="T8" fmla="*/ 265 w 29"/>
                <a:gd name="T9" fmla="*/ 74 h 13"/>
                <a:gd name="T10" fmla="*/ 52 w 29"/>
                <a:gd name="T11" fmla="*/ 0 h 13"/>
                <a:gd name="T12" fmla="*/ 0 w 29"/>
                <a:gd name="T13" fmla="*/ 3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3">
                  <a:moveTo>
                    <a:pt x="0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8" y="12"/>
                    <a:pt x="29" y="10"/>
                  </a:cubicBezTo>
                  <a:cubicBezTo>
                    <a:pt x="29" y="8"/>
                    <a:pt x="28" y="6"/>
                    <a:pt x="26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201">
              <a:extLst>
                <a:ext uri="{FF2B5EF4-FFF2-40B4-BE49-F238E27FC236}">
                  <a16:creationId xmlns:a16="http://schemas.microsoft.com/office/drawing/2014/main" id="{2E6B7894-5EB8-40EF-AAF1-93D6A0F5E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413"/>
              <a:ext cx="37" cy="99"/>
            </a:xfrm>
            <a:custGeom>
              <a:avLst/>
              <a:gdLst>
                <a:gd name="T0" fmla="*/ 96 w 17"/>
                <a:gd name="T1" fmla="*/ 48 h 43"/>
                <a:gd name="T2" fmla="*/ 0 w 17"/>
                <a:gd name="T3" fmla="*/ 460 h 43"/>
                <a:gd name="T4" fmla="*/ 33 w 17"/>
                <a:gd name="T5" fmla="*/ 525 h 43"/>
                <a:gd name="T6" fmla="*/ 81 w 17"/>
                <a:gd name="T7" fmla="*/ 488 h 43"/>
                <a:gd name="T8" fmla="*/ 165 w 17"/>
                <a:gd name="T9" fmla="*/ 74 h 43"/>
                <a:gd name="T10" fmla="*/ 141 w 17"/>
                <a:gd name="T11" fmla="*/ 12 h 43"/>
                <a:gd name="T12" fmla="*/ 96 w 17"/>
                <a:gd name="T13" fmla="*/ 4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8" y="4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3"/>
                    <a:pt x="16" y="1"/>
                    <a:pt x="14" y="1"/>
                  </a:cubicBezTo>
                  <a:cubicBezTo>
                    <a:pt x="12" y="0"/>
                    <a:pt x="10" y="2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202">
              <a:extLst>
                <a:ext uri="{FF2B5EF4-FFF2-40B4-BE49-F238E27FC236}">
                  <a16:creationId xmlns:a16="http://schemas.microsoft.com/office/drawing/2014/main" id="{CF62B230-04B4-47D6-8CBA-37271D735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335"/>
              <a:ext cx="26" cy="53"/>
            </a:xfrm>
            <a:custGeom>
              <a:avLst/>
              <a:gdLst>
                <a:gd name="T0" fmla="*/ 43 w 12"/>
                <a:gd name="T1" fmla="*/ 37 h 23"/>
                <a:gd name="T2" fmla="*/ 9 w 12"/>
                <a:gd name="T3" fmla="*/ 217 h 23"/>
                <a:gd name="T4" fmla="*/ 33 w 12"/>
                <a:gd name="T5" fmla="*/ 281 h 23"/>
                <a:gd name="T6" fmla="*/ 80 w 12"/>
                <a:gd name="T7" fmla="*/ 244 h 23"/>
                <a:gd name="T8" fmla="*/ 121 w 12"/>
                <a:gd name="T9" fmla="*/ 65 h 23"/>
                <a:gd name="T10" fmla="*/ 93 w 12"/>
                <a:gd name="T11" fmla="*/ 0 h 23"/>
                <a:gd name="T12" fmla="*/ 43 w 12"/>
                <a:gd name="T13" fmla="*/ 3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3">
                  <a:moveTo>
                    <a:pt x="4" y="3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20"/>
                    <a:pt x="1" y="22"/>
                    <a:pt x="3" y="23"/>
                  </a:cubicBezTo>
                  <a:cubicBezTo>
                    <a:pt x="5" y="23"/>
                    <a:pt x="7" y="22"/>
                    <a:pt x="8" y="2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1" y="1"/>
                    <a:pt x="9" y="0"/>
                  </a:cubicBezTo>
                  <a:cubicBezTo>
                    <a:pt x="7" y="0"/>
                    <a:pt x="5" y="1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203">
              <a:extLst>
                <a:ext uri="{FF2B5EF4-FFF2-40B4-BE49-F238E27FC236}">
                  <a16:creationId xmlns:a16="http://schemas.microsoft.com/office/drawing/2014/main" id="{4B6A593A-E10D-4BC9-B758-8BBDE2C45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494"/>
              <a:ext cx="67" cy="34"/>
            </a:xfrm>
            <a:custGeom>
              <a:avLst/>
              <a:gdLst>
                <a:gd name="T0" fmla="*/ 9 w 31"/>
                <a:gd name="T1" fmla="*/ 45 h 15"/>
                <a:gd name="T2" fmla="*/ 41 w 31"/>
                <a:gd name="T3" fmla="*/ 93 h 15"/>
                <a:gd name="T4" fmla="*/ 262 w 31"/>
                <a:gd name="T5" fmla="*/ 165 h 15"/>
                <a:gd name="T6" fmla="*/ 313 w 31"/>
                <a:gd name="T7" fmla="*/ 129 h 15"/>
                <a:gd name="T8" fmla="*/ 285 w 31"/>
                <a:gd name="T9" fmla="*/ 82 h 15"/>
                <a:gd name="T10" fmla="*/ 61 w 31"/>
                <a:gd name="T11" fmla="*/ 11 h 15"/>
                <a:gd name="T12" fmla="*/ 9 w 31"/>
                <a:gd name="T13" fmla="*/ 4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5">
                  <a:moveTo>
                    <a:pt x="1" y="4"/>
                  </a:moveTo>
                  <a:cubicBezTo>
                    <a:pt x="0" y="6"/>
                    <a:pt x="2" y="8"/>
                    <a:pt x="4" y="8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8" y="15"/>
                    <a:pt x="30" y="13"/>
                    <a:pt x="31" y="11"/>
                  </a:cubicBezTo>
                  <a:cubicBezTo>
                    <a:pt x="31" y="9"/>
                    <a:pt x="30" y="7"/>
                    <a:pt x="28" y="7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5B5FFB87-F3CA-4154-9007-94EE8F4D1B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The normal arterial pulse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D53F9CF4-21BE-48FE-B301-A920EAAD3951}"/>
              </a:ext>
            </a:extLst>
          </p:cNvPr>
          <p:cNvGrpSpPr>
            <a:grpSpLocks/>
          </p:cNvGrpSpPr>
          <p:nvPr/>
        </p:nvGrpSpPr>
        <p:grpSpPr bwMode="auto">
          <a:xfrm>
            <a:off x="2216150" y="1925638"/>
            <a:ext cx="1884363" cy="2659062"/>
            <a:chOff x="436" y="1060"/>
            <a:chExt cx="1187" cy="1675"/>
          </a:xfrm>
        </p:grpSpPr>
        <p:sp>
          <p:nvSpPr>
            <p:cNvPr id="42003" name="Rectangle 4">
              <a:extLst>
                <a:ext uri="{FF2B5EF4-FFF2-40B4-BE49-F238E27FC236}">
                  <a16:creationId xmlns:a16="http://schemas.microsoft.com/office/drawing/2014/main" id="{3123E3B7-BC54-48ED-AB73-E73C0338C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" y="1060"/>
              <a:ext cx="1187" cy="1675"/>
            </a:xfrm>
            <a:prstGeom prst="rect">
              <a:avLst/>
            </a:prstGeom>
            <a:solidFill>
              <a:srgbClr val="CCC9E2"/>
            </a:solidFill>
            <a:ln w="9525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4" name="Freeform 5">
              <a:extLst>
                <a:ext uri="{FF2B5EF4-FFF2-40B4-BE49-F238E27FC236}">
                  <a16:creationId xmlns:a16="http://schemas.microsoft.com/office/drawing/2014/main" id="{B04145E3-F8EE-426B-94E4-DA2AA3369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101"/>
              <a:ext cx="1186" cy="1581"/>
            </a:xfrm>
            <a:custGeom>
              <a:avLst/>
              <a:gdLst>
                <a:gd name="T0" fmla="*/ 0 w 896"/>
                <a:gd name="T1" fmla="*/ 2476 h 1194"/>
                <a:gd name="T2" fmla="*/ 115 w 896"/>
                <a:gd name="T3" fmla="*/ 2635 h 1194"/>
                <a:gd name="T4" fmla="*/ 200 w 896"/>
                <a:gd name="T5" fmla="*/ 2714 h 1194"/>
                <a:gd name="T6" fmla="*/ 242 w 896"/>
                <a:gd name="T7" fmla="*/ 2688 h 1194"/>
                <a:gd name="T8" fmla="*/ 336 w 896"/>
                <a:gd name="T9" fmla="*/ 2585 h 1194"/>
                <a:gd name="T10" fmla="*/ 508 w 896"/>
                <a:gd name="T11" fmla="*/ 1088 h 1194"/>
                <a:gd name="T12" fmla="*/ 626 w 896"/>
                <a:gd name="T13" fmla="*/ 0 h 1194"/>
                <a:gd name="T14" fmla="*/ 872 w 896"/>
                <a:gd name="T15" fmla="*/ 331 h 1194"/>
                <a:gd name="T16" fmla="*/ 1190 w 896"/>
                <a:gd name="T17" fmla="*/ 822 h 1194"/>
                <a:gd name="T18" fmla="*/ 1354 w 896"/>
                <a:gd name="T19" fmla="*/ 1332 h 1194"/>
                <a:gd name="T20" fmla="*/ 2078 w 896"/>
                <a:gd name="T21" fmla="*/ 2120 h 1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6" h="1194">
                  <a:moveTo>
                    <a:pt x="0" y="1066"/>
                  </a:moveTo>
                  <a:cubicBezTo>
                    <a:pt x="0" y="1066"/>
                    <a:pt x="32" y="1111"/>
                    <a:pt x="50" y="1135"/>
                  </a:cubicBezTo>
                  <a:cubicBezTo>
                    <a:pt x="68" y="1160"/>
                    <a:pt x="77" y="1169"/>
                    <a:pt x="86" y="1169"/>
                  </a:cubicBezTo>
                  <a:cubicBezTo>
                    <a:pt x="95" y="1169"/>
                    <a:pt x="95" y="1158"/>
                    <a:pt x="104" y="1158"/>
                  </a:cubicBezTo>
                  <a:cubicBezTo>
                    <a:pt x="123" y="1157"/>
                    <a:pt x="129" y="1194"/>
                    <a:pt x="145" y="1113"/>
                  </a:cubicBezTo>
                  <a:cubicBezTo>
                    <a:pt x="160" y="1032"/>
                    <a:pt x="210" y="659"/>
                    <a:pt x="219" y="469"/>
                  </a:cubicBezTo>
                  <a:cubicBezTo>
                    <a:pt x="228" y="278"/>
                    <a:pt x="225" y="0"/>
                    <a:pt x="270" y="0"/>
                  </a:cubicBezTo>
                  <a:cubicBezTo>
                    <a:pt x="315" y="0"/>
                    <a:pt x="320" y="119"/>
                    <a:pt x="376" y="143"/>
                  </a:cubicBezTo>
                  <a:cubicBezTo>
                    <a:pt x="432" y="168"/>
                    <a:pt x="497" y="154"/>
                    <a:pt x="513" y="354"/>
                  </a:cubicBezTo>
                  <a:cubicBezTo>
                    <a:pt x="528" y="554"/>
                    <a:pt x="535" y="657"/>
                    <a:pt x="584" y="574"/>
                  </a:cubicBezTo>
                  <a:cubicBezTo>
                    <a:pt x="647" y="469"/>
                    <a:pt x="786" y="848"/>
                    <a:pt x="896" y="913"/>
                  </a:cubicBezTo>
                </a:path>
              </a:pathLst>
            </a:custGeom>
            <a:noFill/>
            <a:ln w="15875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6">
            <a:extLst>
              <a:ext uri="{FF2B5EF4-FFF2-40B4-BE49-F238E27FC236}">
                <a16:creationId xmlns:a16="http://schemas.microsoft.com/office/drawing/2014/main" id="{8705DD33-2AEC-48A3-834A-DBBAE66D178C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906588"/>
            <a:ext cx="1195388" cy="3365500"/>
            <a:chOff x="1928" y="1046"/>
            <a:chExt cx="753" cy="2120"/>
          </a:xfrm>
        </p:grpSpPr>
        <p:sp>
          <p:nvSpPr>
            <p:cNvPr id="42001" name="Rectangle 7">
              <a:extLst>
                <a:ext uri="{FF2B5EF4-FFF2-40B4-BE49-F238E27FC236}">
                  <a16:creationId xmlns:a16="http://schemas.microsoft.com/office/drawing/2014/main" id="{535E45D9-3FBA-47CA-AAB1-3A10A08EC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" y="1046"/>
              <a:ext cx="750" cy="2120"/>
            </a:xfrm>
            <a:prstGeom prst="rect">
              <a:avLst/>
            </a:prstGeom>
            <a:solidFill>
              <a:srgbClr val="CCC9E2"/>
            </a:solidFill>
            <a:ln w="15875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2" name="Freeform 8">
              <a:extLst>
                <a:ext uri="{FF2B5EF4-FFF2-40B4-BE49-F238E27FC236}">
                  <a16:creationId xmlns:a16="http://schemas.microsoft.com/office/drawing/2014/main" id="{B1D0D70E-1569-487F-B3EE-E6557015D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573"/>
              <a:ext cx="748" cy="1503"/>
            </a:xfrm>
            <a:custGeom>
              <a:avLst/>
              <a:gdLst>
                <a:gd name="T0" fmla="*/ 0 w 299"/>
                <a:gd name="T1" fmla="*/ 7713 h 601"/>
                <a:gd name="T2" fmla="*/ 783 w 299"/>
                <a:gd name="T3" fmla="*/ 7818 h 601"/>
                <a:gd name="T4" fmla="*/ 2004 w 299"/>
                <a:gd name="T5" fmla="*/ 0 h 601"/>
                <a:gd name="T6" fmla="*/ 3035 w 299"/>
                <a:gd name="T7" fmla="*/ 5004 h 601"/>
                <a:gd name="T8" fmla="*/ 3317 w 299"/>
                <a:gd name="T9" fmla="*/ 4754 h 601"/>
                <a:gd name="T10" fmla="*/ 3943 w 299"/>
                <a:gd name="T11" fmla="*/ 8850 h 601"/>
                <a:gd name="T12" fmla="*/ 4681 w 299"/>
                <a:gd name="T13" fmla="*/ 9026 h 6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9" h="601">
                  <a:moveTo>
                    <a:pt x="0" y="493"/>
                  </a:moveTo>
                  <a:cubicBezTo>
                    <a:pt x="0" y="493"/>
                    <a:pt x="48" y="532"/>
                    <a:pt x="50" y="500"/>
                  </a:cubicBezTo>
                  <a:cubicBezTo>
                    <a:pt x="51" y="468"/>
                    <a:pt x="65" y="0"/>
                    <a:pt x="128" y="0"/>
                  </a:cubicBezTo>
                  <a:cubicBezTo>
                    <a:pt x="172" y="0"/>
                    <a:pt x="175" y="317"/>
                    <a:pt x="194" y="320"/>
                  </a:cubicBezTo>
                  <a:cubicBezTo>
                    <a:pt x="212" y="322"/>
                    <a:pt x="200" y="304"/>
                    <a:pt x="212" y="304"/>
                  </a:cubicBezTo>
                  <a:cubicBezTo>
                    <a:pt x="224" y="304"/>
                    <a:pt x="243" y="541"/>
                    <a:pt x="252" y="566"/>
                  </a:cubicBezTo>
                  <a:cubicBezTo>
                    <a:pt x="252" y="566"/>
                    <a:pt x="259" y="601"/>
                    <a:pt x="299" y="577"/>
                  </a:cubicBezTo>
                </a:path>
              </a:pathLst>
            </a:custGeom>
            <a:noFill/>
            <a:ln w="3175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9">
            <a:extLst>
              <a:ext uri="{FF2B5EF4-FFF2-40B4-BE49-F238E27FC236}">
                <a16:creationId xmlns:a16="http://schemas.microsoft.com/office/drawing/2014/main" id="{C3A59ADB-D0C5-4FDA-9A6B-D8E8E42AA77D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1906588"/>
            <a:ext cx="1192213" cy="3365500"/>
            <a:chOff x="2882" y="1043"/>
            <a:chExt cx="751" cy="2120"/>
          </a:xfrm>
        </p:grpSpPr>
        <p:sp>
          <p:nvSpPr>
            <p:cNvPr id="41999" name="Rectangle 10">
              <a:extLst>
                <a:ext uri="{FF2B5EF4-FFF2-40B4-BE49-F238E27FC236}">
                  <a16:creationId xmlns:a16="http://schemas.microsoft.com/office/drawing/2014/main" id="{6F8EAF43-B50A-42A5-88B0-66FE0C3ED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" y="1043"/>
              <a:ext cx="751" cy="2120"/>
            </a:xfrm>
            <a:prstGeom prst="rect">
              <a:avLst/>
            </a:prstGeom>
            <a:solidFill>
              <a:srgbClr val="CCC9E2"/>
            </a:solidFill>
            <a:ln w="15875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0" name="Freeform 11">
              <a:extLst>
                <a:ext uri="{FF2B5EF4-FFF2-40B4-BE49-F238E27FC236}">
                  <a16:creationId xmlns:a16="http://schemas.microsoft.com/office/drawing/2014/main" id="{66AE718B-576E-4194-9E82-446403E61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793"/>
              <a:ext cx="748" cy="1155"/>
            </a:xfrm>
            <a:custGeom>
              <a:avLst/>
              <a:gdLst>
                <a:gd name="T0" fmla="*/ 0 w 299"/>
                <a:gd name="T1" fmla="*/ 5800 h 462"/>
                <a:gd name="T2" fmla="*/ 738 w 299"/>
                <a:gd name="T3" fmla="*/ 5658 h 462"/>
                <a:gd name="T4" fmla="*/ 1051 w 299"/>
                <a:gd name="T5" fmla="*/ 5063 h 462"/>
                <a:gd name="T6" fmla="*/ 2429 w 299"/>
                <a:gd name="T7" fmla="*/ 0 h 462"/>
                <a:gd name="T8" fmla="*/ 3117 w 299"/>
                <a:gd name="T9" fmla="*/ 3050 h 462"/>
                <a:gd name="T10" fmla="*/ 3367 w 299"/>
                <a:gd name="T11" fmla="*/ 2863 h 462"/>
                <a:gd name="T12" fmla="*/ 4681 w 299"/>
                <a:gd name="T13" fmla="*/ 7220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9" h="462">
                  <a:moveTo>
                    <a:pt x="0" y="371"/>
                  </a:moveTo>
                  <a:cubicBezTo>
                    <a:pt x="0" y="371"/>
                    <a:pt x="31" y="349"/>
                    <a:pt x="47" y="362"/>
                  </a:cubicBezTo>
                  <a:cubicBezTo>
                    <a:pt x="63" y="374"/>
                    <a:pt x="67" y="362"/>
                    <a:pt x="67" y="324"/>
                  </a:cubicBezTo>
                  <a:cubicBezTo>
                    <a:pt x="67" y="287"/>
                    <a:pt x="102" y="0"/>
                    <a:pt x="155" y="0"/>
                  </a:cubicBezTo>
                  <a:cubicBezTo>
                    <a:pt x="191" y="0"/>
                    <a:pt x="175" y="192"/>
                    <a:pt x="199" y="195"/>
                  </a:cubicBezTo>
                  <a:cubicBezTo>
                    <a:pt x="209" y="197"/>
                    <a:pt x="206" y="181"/>
                    <a:pt x="215" y="183"/>
                  </a:cubicBezTo>
                  <a:cubicBezTo>
                    <a:pt x="225" y="186"/>
                    <a:pt x="217" y="400"/>
                    <a:pt x="299" y="462"/>
                  </a:cubicBezTo>
                </a:path>
              </a:pathLst>
            </a:custGeom>
            <a:noFill/>
            <a:ln w="3175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9" name="Group 12">
            <a:extLst>
              <a:ext uri="{FF2B5EF4-FFF2-40B4-BE49-F238E27FC236}">
                <a16:creationId xmlns:a16="http://schemas.microsoft.com/office/drawing/2014/main" id="{C36EE78B-935E-4CE7-AF29-F8F2CE271971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1906588"/>
            <a:ext cx="1192213" cy="3365500"/>
            <a:chOff x="3797" y="1041"/>
            <a:chExt cx="751" cy="2120"/>
          </a:xfrm>
        </p:grpSpPr>
        <p:sp>
          <p:nvSpPr>
            <p:cNvPr id="41997" name="Rectangle 13">
              <a:extLst>
                <a:ext uri="{FF2B5EF4-FFF2-40B4-BE49-F238E27FC236}">
                  <a16:creationId xmlns:a16="http://schemas.microsoft.com/office/drawing/2014/main" id="{605EDA4B-B324-4254-8272-6D177B7F9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1041"/>
              <a:ext cx="751" cy="2120"/>
            </a:xfrm>
            <a:prstGeom prst="rect">
              <a:avLst/>
            </a:prstGeom>
            <a:solidFill>
              <a:srgbClr val="CCC9E2"/>
            </a:solidFill>
            <a:ln w="15875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998" name="Freeform 14">
              <a:extLst>
                <a:ext uri="{FF2B5EF4-FFF2-40B4-BE49-F238E27FC236}">
                  <a16:creationId xmlns:a16="http://schemas.microsoft.com/office/drawing/2014/main" id="{55253B9E-0074-4FC1-95A0-857B3EF10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178"/>
              <a:ext cx="749" cy="1855"/>
            </a:xfrm>
            <a:custGeom>
              <a:avLst/>
              <a:gdLst>
                <a:gd name="T0" fmla="*/ 0 w 299"/>
                <a:gd name="T1" fmla="*/ 10720 h 742"/>
                <a:gd name="T2" fmla="*/ 376 w 299"/>
                <a:gd name="T3" fmla="*/ 10520 h 742"/>
                <a:gd name="T4" fmla="*/ 1713 w 299"/>
                <a:gd name="T5" fmla="*/ 0 h 742"/>
                <a:gd name="T6" fmla="*/ 3164 w 299"/>
                <a:gd name="T7" fmla="*/ 9283 h 742"/>
                <a:gd name="T8" fmla="*/ 3823 w 299"/>
                <a:gd name="T9" fmla="*/ 10270 h 742"/>
                <a:gd name="T10" fmla="*/ 4699 w 299"/>
                <a:gd name="T11" fmla="*/ 11595 h 7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742">
                  <a:moveTo>
                    <a:pt x="0" y="686"/>
                  </a:moveTo>
                  <a:cubicBezTo>
                    <a:pt x="0" y="686"/>
                    <a:pt x="23" y="700"/>
                    <a:pt x="24" y="673"/>
                  </a:cubicBezTo>
                  <a:cubicBezTo>
                    <a:pt x="25" y="646"/>
                    <a:pt x="67" y="0"/>
                    <a:pt x="109" y="0"/>
                  </a:cubicBezTo>
                  <a:cubicBezTo>
                    <a:pt x="152" y="0"/>
                    <a:pt x="173" y="574"/>
                    <a:pt x="201" y="594"/>
                  </a:cubicBezTo>
                  <a:cubicBezTo>
                    <a:pt x="229" y="614"/>
                    <a:pt x="232" y="625"/>
                    <a:pt x="243" y="657"/>
                  </a:cubicBezTo>
                  <a:cubicBezTo>
                    <a:pt x="253" y="689"/>
                    <a:pt x="245" y="713"/>
                    <a:pt x="299" y="742"/>
                  </a:cubicBezTo>
                </a:path>
              </a:pathLst>
            </a:custGeom>
            <a:noFill/>
            <a:ln w="3175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0" name="Group 15">
            <a:extLst>
              <a:ext uri="{FF2B5EF4-FFF2-40B4-BE49-F238E27FC236}">
                <a16:creationId xmlns:a16="http://schemas.microsoft.com/office/drawing/2014/main" id="{878D3849-4C44-4EF1-A2F7-3D57747967A2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1906588"/>
            <a:ext cx="1195388" cy="3365500"/>
            <a:chOff x="4706" y="1046"/>
            <a:chExt cx="753" cy="2120"/>
          </a:xfrm>
        </p:grpSpPr>
        <p:sp>
          <p:nvSpPr>
            <p:cNvPr id="41995" name="Rectangle 16">
              <a:extLst>
                <a:ext uri="{FF2B5EF4-FFF2-40B4-BE49-F238E27FC236}">
                  <a16:creationId xmlns:a16="http://schemas.microsoft.com/office/drawing/2014/main" id="{4314F8A0-AB53-414C-909D-8A960DC0A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" y="1046"/>
              <a:ext cx="751" cy="2120"/>
            </a:xfrm>
            <a:prstGeom prst="rect">
              <a:avLst/>
            </a:prstGeom>
            <a:solidFill>
              <a:srgbClr val="CCC9E2"/>
            </a:solidFill>
            <a:ln w="15875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996" name="Freeform 17">
              <a:extLst>
                <a:ext uri="{FF2B5EF4-FFF2-40B4-BE49-F238E27FC236}">
                  <a16:creationId xmlns:a16="http://schemas.microsoft.com/office/drawing/2014/main" id="{250FCACC-3943-4864-8D12-84DC434D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513"/>
              <a:ext cx="750" cy="1550"/>
            </a:xfrm>
            <a:custGeom>
              <a:avLst/>
              <a:gdLst>
                <a:gd name="T0" fmla="*/ 0 w 300"/>
                <a:gd name="T1" fmla="*/ 8625 h 620"/>
                <a:gd name="T2" fmla="*/ 395 w 300"/>
                <a:gd name="T3" fmla="*/ 8438 h 620"/>
                <a:gd name="T4" fmla="*/ 1500 w 300"/>
                <a:gd name="T5" fmla="*/ 0 h 620"/>
                <a:gd name="T6" fmla="*/ 2645 w 300"/>
                <a:gd name="T7" fmla="*/ 6313 h 620"/>
                <a:gd name="T8" fmla="*/ 2988 w 300"/>
                <a:gd name="T9" fmla="*/ 6000 h 620"/>
                <a:gd name="T10" fmla="*/ 4000 w 300"/>
                <a:gd name="T11" fmla="*/ 9520 h 620"/>
                <a:gd name="T12" fmla="*/ 4688 w 300"/>
                <a:gd name="T13" fmla="*/ 9688 h 6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0" h="620">
                  <a:moveTo>
                    <a:pt x="0" y="552"/>
                  </a:moveTo>
                  <a:cubicBezTo>
                    <a:pt x="0" y="552"/>
                    <a:pt x="23" y="568"/>
                    <a:pt x="25" y="540"/>
                  </a:cubicBezTo>
                  <a:cubicBezTo>
                    <a:pt x="28" y="512"/>
                    <a:pt x="52" y="0"/>
                    <a:pt x="96" y="0"/>
                  </a:cubicBezTo>
                  <a:cubicBezTo>
                    <a:pt x="140" y="0"/>
                    <a:pt x="157" y="404"/>
                    <a:pt x="169" y="404"/>
                  </a:cubicBezTo>
                  <a:cubicBezTo>
                    <a:pt x="181" y="404"/>
                    <a:pt x="179" y="385"/>
                    <a:pt x="191" y="384"/>
                  </a:cubicBezTo>
                  <a:cubicBezTo>
                    <a:pt x="217" y="381"/>
                    <a:pt x="215" y="586"/>
                    <a:pt x="256" y="609"/>
                  </a:cubicBezTo>
                  <a:cubicBezTo>
                    <a:pt x="256" y="609"/>
                    <a:pt x="272" y="619"/>
                    <a:pt x="300" y="620"/>
                  </a:cubicBezTo>
                </a:path>
              </a:pathLst>
            </a:custGeom>
            <a:noFill/>
            <a:ln w="3175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8" name="Text Box 18">
            <a:extLst>
              <a:ext uri="{FF2B5EF4-FFF2-40B4-BE49-F238E27FC236}">
                <a16:creationId xmlns:a16="http://schemas.microsoft.com/office/drawing/2014/main" id="{56C375F2-31B1-4671-9526-F7DAAF5C8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3475" y="5500688"/>
            <a:ext cx="7556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Carotid</a:t>
            </a:r>
          </a:p>
        </p:txBody>
      </p:sp>
      <p:sp>
        <p:nvSpPr>
          <p:cNvPr id="25609" name="Text Box 19">
            <a:extLst>
              <a:ext uri="{FF2B5EF4-FFF2-40B4-BE49-F238E27FC236}">
                <a16:creationId xmlns:a16="http://schemas.microsoft.com/office/drawing/2014/main" id="{02F647BA-D4B5-41B4-B211-D1D9FF76D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500688"/>
            <a:ext cx="825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Brachial</a:t>
            </a:r>
          </a:p>
        </p:txBody>
      </p:sp>
      <p:sp>
        <p:nvSpPr>
          <p:cNvPr id="25610" name="Text Box 20">
            <a:extLst>
              <a:ext uri="{FF2B5EF4-FFF2-40B4-BE49-F238E27FC236}">
                <a16:creationId xmlns:a16="http://schemas.microsoft.com/office/drawing/2014/main" id="{73AD6981-9720-42B7-9E82-86D50AA71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1600" y="5500688"/>
            <a:ext cx="8334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Femoral</a:t>
            </a:r>
          </a:p>
        </p:txBody>
      </p:sp>
      <p:sp>
        <p:nvSpPr>
          <p:cNvPr id="25611" name="Text Box 21">
            <a:extLst>
              <a:ext uri="{FF2B5EF4-FFF2-40B4-BE49-F238E27FC236}">
                <a16:creationId xmlns:a16="http://schemas.microsoft.com/office/drawing/2014/main" id="{D9D920AE-2618-490E-8571-E3D663AE1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6200" y="5500688"/>
            <a:ext cx="6873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Radial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A6DE05E8-3F4A-4872-A58E-C04B054BAE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Abnormalities of the</a:t>
            </a:r>
            <a:br>
              <a:rPr lang="fr-FR" altLang="x-none" sz="2800"/>
            </a:br>
            <a:r>
              <a:rPr lang="fr-FR" altLang="x-none" sz="2800"/>
              <a:t>arterial pulse</a:t>
            </a:r>
          </a:p>
        </p:txBody>
      </p:sp>
      <p:sp>
        <p:nvSpPr>
          <p:cNvPr id="26627" name="Text Box 3">
            <a:extLst>
              <a:ext uri="{FF2B5EF4-FFF2-40B4-BE49-F238E27FC236}">
                <a16:creationId xmlns:a16="http://schemas.microsoft.com/office/drawing/2014/main" id="{14CE6C02-6A6A-4071-B2D4-A4A4FF8540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3200400"/>
            <a:ext cx="923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Anacrotic</a:t>
            </a:r>
          </a:p>
        </p:txBody>
      </p:sp>
      <p:grpSp>
        <p:nvGrpSpPr>
          <p:cNvPr id="43011" name="Group 4">
            <a:extLst>
              <a:ext uri="{FF2B5EF4-FFF2-40B4-BE49-F238E27FC236}">
                <a16:creationId xmlns:a16="http://schemas.microsoft.com/office/drawing/2014/main" id="{09ABF3CF-E50E-4C77-8165-43251D8A7F3D}"/>
              </a:ext>
            </a:extLst>
          </p:cNvPr>
          <p:cNvGrpSpPr>
            <a:grpSpLocks/>
          </p:cNvGrpSpPr>
          <p:nvPr/>
        </p:nvGrpSpPr>
        <p:grpSpPr bwMode="auto">
          <a:xfrm>
            <a:off x="7731125" y="2822575"/>
            <a:ext cx="2251075" cy="1441450"/>
            <a:chOff x="3794" y="1778"/>
            <a:chExt cx="1418" cy="908"/>
          </a:xfrm>
        </p:grpSpPr>
        <p:sp>
          <p:nvSpPr>
            <p:cNvPr id="43118" name="Rectangle 5">
              <a:extLst>
                <a:ext uri="{FF2B5EF4-FFF2-40B4-BE49-F238E27FC236}">
                  <a16:creationId xmlns:a16="http://schemas.microsoft.com/office/drawing/2014/main" id="{8DC66301-48B5-4B52-85B4-78BD70E91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1778"/>
              <a:ext cx="1414" cy="908"/>
            </a:xfrm>
            <a:prstGeom prst="rect">
              <a:avLst/>
            </a:prstGeom>
            <a:solidFill>
              <a:srgbClr val="CCC9E2"/>
            </a:solidFill>
            <a:ln w="11113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9" name="Freeform 6">
              <a:extLst>
                <a:ext uri="{FF2B5EF4-FFF2-40B4-BE49-F238E27FC236}">
                  <a16:creationId xmlns:a16="http://schemas.microsoft.com/office/drawing/2014/main" id="{B2683E7A-A998-4E58-9457-5CB6855F2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323"/>
              <a:ext cx="1418" cy="280"/>
            </a:xfrm>
            <a:custGeom>
              <a:avLst/>
              <a:gdLst>
                <a:gd name="T0" fmla="*/ 0 w 739"/>
                <a:gd name="T1" fmla="*/ 861 h 146"/>
                <a:gd name="T2" fmla="*/ 240 w 739"/>
                <a:gd name="T3" fmla="*/ 621 h 146"/>
                <a:gd name="T4" fmla="*/ 553 w 739"/>
                <a:gd name="T5" fmla="*/ 15 h 146"/>
                <a:gd name="T6" fmla="*/ 1167 w 739"/>
                <a:gd name="T7" fmla="*/ 901 h 146"/>
                <a:gd name="T8" fmla="*/ 1575 w 739"/>
                <a:gd name="T9" fmla="*/ 430 h 146"/>
                <a:gd name="T10" fmla="*/ 2028 w 739"/>
                <a:gd name="T11" fmla="*/ 938 h 146"/>
                <a:gd name="T12" fmla="*/ 2560 w 739"/>
                <a:gd name="T13" fmla="*/ 29 h 146"/>
                <a:gd name="T14" fmla="*/ 3082 w 739"/>
                <a:gd name="T15" fmla="*/ 890 h 146"/>
                <a:gd name="T16" fmla="*/ 3483 w 739"/>
                <a:gd name="T17" fmla="*/ 437 h 146"/>
                <a:gd name="T18" fmla="*/ 3928 w 739"/>
                <a:gd name="T19" fmla="*/ 974 h 146"/>
                <a:gd name="T20" fmla="*/ 4507 w 739"/>
                <a:gd name="T21" fmla="*/ 84 h 146"/>
                <a:gd name="T22" fmla="*/ 5221 w 739"/>
                <a:gd name="T23" fmla="*/ 1030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9" h="146">
                  <a:moveTo>
                    <a:pt x="0" y="122"/>
                  </a:moveTo>
                  <a:cubicBezTo>
                    <a:pt x="0" y="122"/>
                    <a:pt x="24" y="129"/>
                    <a:pt x="34" y="88"/>
                  </a:cubicBezTo>
                  <a:cubicBezTo>
                    <a:pt x="44" y="47"/>
                    <a:pt x="54" y="2"/>
                    <a:pt x="78" y="2"/>
                  </a:cubicBezTo>
                  <a:cubicBezTo>
                    <a:pt x="119" y="2"/>
                    <a:pt x="116" y="125"/>
                    <a:pt x="165" y="128"/>
                  </a:cubicBezTo>
                  <a:cubicBezTo>
                    <a:pt x="195" y="129"/>
                    <a:pt x="189" y="59"/>
                    <a:pt x="223" y="61"/>
                  </a:cubicBezTo>
                  <a:cubicBezTo>
                    <a:pt x="258" y="62"/>
                    <a:pt x="248" y="131"/>
                    <a:pt x="287" y="133"/>
                  </a:cubicBezTo>
                  <a:cubicBezTo>
                    <a:pt x="339" y="136"/>
                    <a:pt x="316" y="8"/>
                    <a:pt x="362" y="4"/>
                  </a:cubicBezTo>
                  <a:cubicBezTo>
                    <a:pt x="399" y="0"/>
                    <a:pt x="383" y="126"/>
                    <a:pt x="436" y="126"/>
                  </a:cubicBezTo>
                  <a:cubicBezTo>
                    <a:pt x="488" y="126"/>
                    <a:pt x="458" y="62"/>
                    <a:pt x="493" y="62"/>
                  </a:cubicBezTo>
                  <a:cubicBezTo>
                    <a:pt x="527" y="62"/>
                    <a:pt x="516" y="139"/>
                    <a:pt x="556" y="138"/>
                  </a:cubicBezTo>
                  <a:cubicBezTo>
                    <a:pt x="596" y="137"/>
                    <a:pt x="596" y="14"/>
                    <a:pt x="638" y="12"/>
                  </a:cubicBezTo>
                  <a:cubicBezTo>
                    <a:pt x="680" y="10"/>
                    <a:pt x="643" y="143"/>
                    <a:pt x="739" y="146"/>
                  </a:cubicBezTo>
                </a:path>
              </a:pathLst>
            </a:custGeom>
            <a:noFill/>
            <a:ln w="23813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25">
            <a:extLst>
              <a:ext uri="{FF2B5EF4-FFF2-40B4-BE49-F238E27FC236}">
                <a16:creationId xmlns:a16="http://schemas.microsoft.com/office/drawing/2014/main" id="{8D32ADD8-E5BE-4E2E-95E5-37964752AA51}"/>
              </a:ext>
            </a:extLst>
          </p:cNvPr>
          <p:cNvGrpSpPr>
            <a:grpSpLocks/>
          </p:cNvGrpSpPr>
          <p:nvPr/>
        </p:nvGrpSpPr>
        <p:grpSpPr bwMode="auto">
          <a:xfrm>
            <a:off x="2246313" y="1298575"/>
            <a:ext cx="2247900" cy="1441450"/>
            <a:chOff x="390" y="818"/>
            <a:chExt cx="1416" cy="908"/>
          </a:xfrm>
        </p:grpSpPr>
        <p:sp>
          <p:nvSpPr>
            <p:cNvPr id="43116" name="Rectangle 26">
              <a:extLst>
                <a:ext uri="{FF2B5EF4-FFF2-40B4-BE49-F238E27FC236}">
                  <a16:creationId xmlns:a16="http://schemas.microsoft.com/office/drawing/2014/main" id="{767ECB4C-F980-4122-A0C2-6FA1C6007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818"/>
              <a:ext cx="1414" cy="908"/>
            </a:xfrm>
            <a:prstGeom prst="rect">
              <a:avLst/>
            </a:prstGeom>
            <a:solidFill>
              <a:srgbClr val="CCC9E2"/>
            </a:solidFill>
            <a:ln w="12700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7" name="Freeform 27">
              <a:extLst>
                <a:ext uri="{FF2B5EF4-FFF2-40B4-BE49-F238E27FC236}">
                  <a16:creationId xmlns:a16="http://schemas.microsoft.com/office/drawing/2014/main" id="{831550A5-8FC7-4658-A03B-9C0040693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1244"/>
              <a:ext cx="1412" cy="388"/>
            </a:xfrm>
            <a:custGeom>
              <a:avLst/>
              <a:gdLst>
                <a:gd name="T0" fmla="*/ 0 w 736"/>
                <a:gd name="T1" fmla="*/ 1191 h 202"/>
                <a:gd name="T2" fmla="*/ 501 w 736"/>
                <a:gd name="T3" fmla="*/ 1233 h 202"/>
                <a:gd name="T4" fmla="*/ 1145 w 736"/>
                <a:gd name="T5" fmla="*/ 1233 h 202"/>
                <a:gd name="T6" fmla="*/ 1462 w 736"/>
                <a:gd name="T7" fmla="*/ 849 h 202"/>
                <a:gd name="T8" fmla="*/ 1807 w 736"/>
                <a:gd name="T9" fmla="*/ 609 h 202"/>
                <a:gd name="T10" fmla="*/ 2131 w 736"/>
                <a:gd name="T11" fmla="*/ 361 h 202"/>
                <a:gd name="T12" fmla="*/ 2561 w 736"/>
                <a:gd name="T13" fmla="*/ 140 h 202"/>
                <a:gd name="T14" fmla="*/ 3221 w 736"/>
                <a:gd name="T15" fmla="*/ 169 h 202"/>
                <a:gd name="T16" fmla="*/ 3459 w 736"/>
                <a:gd name="T17" fmla="*/ 446 h 202"/>
                <a:gd name="T18" fmla="*/ 3538 w 736"/>
                <a:gd name="T19" fmla="*/ 538 h 202"/>
                <a:gd name="T20" fmla="*/ 3630 w 736"/>
                <a:gd name="T21" fmla="*/ 745 h 202"/>
                <a:gd name="T22" fmla="*/ 5197 w 736"/>
                <a:gd name="T23" fmla="*/ 1254 h 2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6" h="202">
                  <a:moveTo>
                    <a:pt x="0" y="168"/>
                  </a:moveTo>
                  <a:cubicBezTo>
                    <a:pt x="0" y="168"/>
                    <a:pt x="48" y="165"/>
                    <a:pt x="71" y="174"/>
                  </a:cubicBezTo>
                  <a:cubicBezTo>
                    <a:pt x="94" y="182"/>
                    <a:pt x="138" y="202"/>
                    <a:pt x="162" y="174"/>
                  </a:cubicBezTo>
                  <a:cubicBezTo>
                    <a:pt x="187" y="145"/>
                    <a:pt x="189" y="121"/>
                    <a:pt x="207" y="120"/>
                  </a:cubicBezTo>
                  <a:cubicBezTo>
                    <a:pt x="224" y="118"/>
                    <a:pt x="244" y="101"/>
                    <a:pt x="256" y="86"/>
                  </a:cubicBezTo>
                  <a:cubicBezTo>
                    <a:pt x="269" y="70"/>
                    <a:pt x="285" y="61"/>
                    <a:pt x="302" y="51"/>
                  </a:cubicBezTo>
                  <a:cubicBezTo>
                    <a:pt x="319" y="41"/>
                    <a:pt x="345" y="27"/>
                    <a:pt x="363" y="20"/>
                  </a:cubicBezTo>
                  <a:cubicBezTo>
                    <a:pt x="382" y="13"/>
                    <a:pt x="433" y="0"/>
                    <a:pt x="456" y="24"/>
                  </a:cubicBezTo>
                  <a:cubicBezTo>
                    <a:pt x="479" y="48"/>
                    <a:pt x="480" y="57"/>
                    <a:pt x="490" y="63"/>
                  </a:cubicBezTo>
                  <a:cubicBezTo>
                    <a:pt x="500" y="68"/>
                    <a:pt x="501" y="61"/>
                    <a:pt x="501" y="76"/>
                  </a:cubicBezTo>
                  <a:cubicBezTo>
                    <a:pt x="501" y="90"/>
                    <a:pt x="507" y="90"/>
                    <a:pt x="514" y="105"/>
                  </a:cubicBezTo>
                  <a:cubicBezTo>
                    <a:pt x="521" y="121"/>
                    <a:pt x="540" y="192"/>
                    <a:pt x="736" y="177"/>
                  </a:cubicBezTo>
                </a:path>
              </a:pathLst>
            </a:custGeom>
            <a:noFill/>
            <a:ln w="2540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3" name="Group 46">
            <a:extLst>
              <a:ext uri="{FF2B5EF4-FFF2-40B4-BE49-F238E27FC236}">
                <a16:creationId xmlns:a16="http://schemas.microsoft.com/office/drawing/2014/main" id="{C4E265E0-AB5A-4B7D-A427-CF5ADEE8CBE9}"/>
              </a:ext>
            </a:extLst>
          </p:cNvPr>
          <p:cNvGrpSpPr>
            <a:grpSpLocks/>
          </p:cNvGrpSpPr>
          <p:nvPr/>
        </p:nvGrpSpPr>
        <p:grpSpPr bwMode="auto">
          <a:xfrm>
            <a:off x="4991100" y="3810000"/>
            <a:ext cx="2244725" cy="1441450"/>
            <a:chOff x="2022" y="2452"/>
            <a:chExt cx="1414" cy="908"/>
          </a:xfrm>
        </p:grpSpPr>
        <p:sp>
          <p:nvSpPr>
            <p:cNvPr id="43114" name="Rectangle 47">
              <a:extLst>
                <a:ext uri="{FF2B5EF4-FFF2-40B4-BE49-F238E27FC236}">
                  <a16:creationId xmlns:a16="http://schemas.microsoft.com/office/drawing/2014/main" id="{1EDABD62-E5B0-47A3-A7E3-D7A04D983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2452"/>
              <a:ext cx="1414" cy="908"/>
            </a:xfrm>
            <a:prstGeom prst="rect">
              <a:avLst/>
            </a:prstGeom>
            <a:solidFill>
              <a:srgbClr val="CCC9E2"/>
            </a:solidFill>
            <a:ln w="11113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5" name="Freeform 48">
              <a:extLst>
                <a:ext uri="{FF2B5EF4-FFF2-40B4-BE49-F238E27FC236}">
                  <a16:creationId xmlns:a16="http://schemas.microsoft.com/office/drawing/2014/main" id="{4244E752-8B85-4679-B074-4CD47F082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855"/>
              <a:ext cx="1412" cy="409"/>
            </a:xfrm>
            <a:custGeom>
              <a:avLst/>
              <a:gdLst>
                <a:gd name="T0" fmla="*/ 0 w 736"/>
                <a:gd name="T1" fmla="*/ 1346 h 213"/>
                <a:gd name="T2" fmla="*/ 1186 w 736"/>
                <a:gd name="T3" fmla="*/ 1070 h 213"/>
                <a:gd name="T4" fmla="*/ 1659 w 736"/>
                <a:gd name="T5" fmla="*/ 15 h 213"/>
                <a:gd name="T6" fmla="*/ 2281 w 736"/>
                <a:gd name="T7" fmla="*/ 509 h 213"/>
                <a:gd name="T8" fmla="*/ 2697 w 736"/>
                <a:gd name="T9" fmla="*/ 213 h 213"/>
                <a:gd name="T10" fmla="*/ 3367 w 736"/>
                <a:gd name="T11" fmla="*/ 757 h 213"/>
                <a:gd name="T12" fmla="*/ 3699 w 736"/>
                <a:gd name="T13" fmla="*/ 1162 h 213"/>
                <a:gd name="T14" fmla="*/ 5197 w 736"/>
                <a:gd name="T15" fmla="*/ 1346 h 2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6" h="213">
                  <a:moveTo>
                    <a:pt x="0" y="190"/>
                  </a:moveTo>
                  <a:cubicBezTo>
                    <a:pt x="0" y="190"/>
                    <a:pt x="144" y="213"/>
                    <a:pt x="168" y="151"/>
                  </a:cubicBezTo>
                  <a:cubicBezTo>
                    <a:pt x="192" y="90"/>
                    <a:pt x="203" y="3"/>
                    <a:pt x="235" y="2"/>
                  </a:cubicBezTo>
                  <a:cubicBezTo>
                    <a:pt x="266" y="0"/>
                    <a:pt x="289" y="67"/>
                    <a:pt x="323" y="72"/>
                  </a:cubicBezTo>
                  <a:cubicBezTo>
                    <a:pt x="346" y="75"/>
                    <a:pt x="343" y="32"/>
                    <a:pt x="382" y="30"/>
                  </a:cubicBezTo>
                  <a:cubicBezTo>
                    <a:pt x="420" y="29"/>
                    <a:pt x="454" y="102"/>
                    <a:pt x="477" y="107"/>
                  </a:cubicBezTo>
                  <a:cubicBezTo>
                    <a:pt x="500" y="113"/>
                    <a:pt x="496" y="150"/>
                    <a:pt x="524" y="164"/>
                  </a:cubicBezTo>
                  <a:cubicBezTo>
                    <a:pt x="553" y="179"/>
                    <a:pt x="595" y="206"/>
                    <a:pt x="736" y="190"/>
                  </a:cubicBezTo>
                </a:path>
              </a:pathLst>
            </a:custGeom>
            <a:noFill/>
            <a:ln w="23813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4" name="Group 67">
            <a:extLst>
              <a:ext uri="{FF2B5EF4-FFF2-40B4-BE49-F238E27FC236}">
                <a16:creationId xmlns:a16="http://schemas.microsoft.com/office/drawing/2014/main" id="{D1AEB9E1-328B-4527-9B02-EF42903DC5FC}"/>
              </a:ext>
            </a:extLst>
          </p:cNvPr>
          <p:cNvGrpSpPr>
            <a:grpSpLocks/>
          </p:cNvGrpSpPr>
          <p:nvPr/>
        </p:nvGrpSpPr>
        <p:grpSpPr bwMode="auto">
          <a:xfrm>
            <a:off x="2246313" y="3810000"/>
            <a:ext cx="2244725" cy="1441450"/>
            <a:chOff x="390" y="2452"/>
            <a:chExt cx="1414" cy="908"/>
          </a:xfrm>
        </p:grpSpPr>
        <p:sp>
          <p:nvSpPr>
            <p:cNvPr id="43112" name="Rectangle 68">
              <a:extLst>
                <a:ext uri="{FF2B5EF4-FFF2-40B4-BE49-F238E27FC236}">
                  <a16:creationId xmlns:a16="http://schemas.microsoft.com/office/drawing/2014/main" id="{F0A18E62-FAEB-432E-BAE5-630F460DE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2452"/>
              <a:ext cx="1414" cy="908"/>
            </a:xfrm>
            <a:prstGeom prst="rect">
              <a:avLst/>
            </a:prstGeom>
            <a:solidFill>
              <a:srgbClr val="CCC9E2"/>
            </a:solidFill>
            <a:ln w="12700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13" name="Freeform 69">
              <a:extLst>
                <a:ext uri="{FF2B5EF4-FFF2-40B4-BE49-F238E27FC236}">
                  <a16:creationId xmlns:a16="http://schemas.microsoft.com/office/drawing/2014/main" id="{A812399F-7EE8-45B4-9583-A287D4E93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" y="3012"/>
              <a:ext cx="1408" cy="221"/>
            </a:xfrm>
            <a:custGeom>
              <a:avLst/>
              <a:gdLst>
                <a:gd name="T0" fmla="*/ 0 w 734"/>
                <a:gd name="T1" fmla="*/ 746 h 115"/>
                <a:gd name="T2" fmla="*/ 284 w 734"/>
                <a:gd name="T3" fmla="*/ 602 h 115"/>
                <a:gd name="T4" fmla="*/ 585 w 734"/>
                <a:gd name="T5" fmla="*/ 8 h 115"/>
                <a:gd name="T6" fmla="*/ 930 w 734"/>
                <a:gd name="T7" fmla="*/ 746 h 115"/>
                <a:gd name="T8" fmla="*/ 1354 w 734"/>
                <a:gd name="T9" fmla="*/ 56 h 115"/>
                <a:gd name="T10" fmla="*/ 1807 w 734"/>
                <a:gd name="T11" fmla="*/ 769 h 115"/>
                <a:gd name="T12" fmla="*/ 2116 w 734"/>
                <a:gd name="T13" fmla="*/ 300 h 115"/>
                <a:gd name="T14" fmla="*/ 2436 w 734"/>
                <a:gd name="T15" fmla="*/ 732 h 115"/>
                <a:gd name="T16" fmla="*/ 2705 w 734"/>
                <a:gd name="T17" fmla="*/ 292 h 115"/>
                <a:gd name="T18" fmla="*/ 3077 w 734"/>
                <a:gd name="T19" fmla="*/ 724 h 115"/>
                <a:gd name="T20" fmla="*/ 3482 w 734"/>
                <a:gd name="T21" fmla="*/ 85 h 115"/>
                <a:gd name="T22" fmla="*/ 4011 w 734"/>
                <a:gd name="T23" fmla="*/ 809 h 115"/>
                <a:gd name="T24" fmla="*/ 4420 w 734"/>
                <a:gd name="T25" fmla="*/ 48 h 115"/>
                <a:gd name="T26" fmla="*/ 5181 w 734"/>
                <a:gd name="T27" fmla="*/ 753 h 1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34" h="115">
                  <a:moveTo>
                    <a:pt x="0" y="105"/>
                  </a:moveTo>
                  <a:cubicBezTo>
                    <a:pt x="0" y="105"/>
                    <a:pt x="31" y="114"/>
                    <a:pt x="40" y="85"/>
                  </a:cubicBezTo>
                  <a:cubicBezTo>
                    <a:pt x="49" y="56"/>
                    <a:pt x="61" y="2"/>
                    <a:pt x="83" y="1"/>
                  </a:cubicBezTo>
                  <a:cubicBezTo>
                    <a:pt x="105" y="0"/>
                    <a:pt x="101" y="102"/>
                    <a:pt x="132" y="105"/>
                  </a:cubicBezTo>
                  <a:cubicBezTo>
                    <a:pt x="163" y="108"/>
                    <a:pt x="147" y="6"/>
                    <a:pt x="192" y="8"/>
                  </a:cubicBezTo>
                  <a:cubicBezTo>
                    <a:pt x="237" y="10"/>
                    <a:pt x="213" y="106"/>
                    <a:pt x="256" y="108"/>
                  </a:cubicBezTo>
                  <a:cubicBezTo>
                    <a:pt x="299" y="110"/>
                    <a:pt x="270" y="42"/>
                    <a:pt x="300" y="42"/>
                  </a:cubicBezTo>
                  <a:cubicBezTo>
                    <a:pt x="330" y="42"/>
                    <a:pt x="317" y="104"/>
                    <a:pt x="345" y="103"/>
                  </a:cubicBezTo>
                  <a:cubicBezTo>
                    <a:pt x="373" y="102"/>
                    <a:pt x="358" y="41"/>
                    <a:pt x="383" y="41"/>
                  </a:cubicBezTo>
                  <a:cubicBezTo>
                    <a:pt x="408" y="41"/>
                    <a:pt x="408" y="103"/>
                    <a:pt x="436" y="102"/>
                  </a:cubicBezTo>
                  <a:cubicBezTo>
                    <a:pt x="464" y="101"/>
                    <a:pt x="467" y="13"/>
                    <a:pt x="493" y="12"/>
                  </a:cubicBezTo>
                  <a:cubicBezTo>
                    <a:pt x="519" y="11"/>
                    <a:pt x="530" y="115"/>
                    <a:pt x="568" y="114"/>
                  </a:cubicBezTo>
                  <a:cubicBezTo>
                    <a:pt x="606" y="113"/>
                    <a:pt x="591" y="8"/>
                    <a:pt x="626" y="7"/>
                  </a:cubicBezTo>
                  <a:cubicBezTo>
                    <a:pt x="661" y="6"/>
                    <a:pt x="627" y="109"/>
                    <a:pt x="734" y="106"/>
                  </a:cubicBezTo>
                </a:path>
              </a:pathLst>
            </a:custGeom>
            <a:noFill/>
            <a:ln w="2540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5" name="Group 88">
            <a:extLst>
              <a:ext uri="{FF2B5EF4-FFF2-40B4-BE49-F238E27FC236}">
                <a16:creationId xmlns:a16="http://schemas.microsoft.com/office/drawing/2014/main" id="{BE2E8D8E-D9A0-4AD5-90AC-B4E8CAEAB42A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1298575"/>
            <a:ext cx="2251075" cy="1444625"/>
            <a:chOff x="2020" y="818"/>
            <a:chExt cx="1418" cy="910"/>
          </a:xfrm>
        </p:grpSpPr>
        <p:sp>
          <p:nvSpPr>
            <p:cNvPr id="43110" name="Rectangle 89">
              <a:extLst>
                <a:ext uri="{FF2B5EF4-FFF2-40B4-BE49-F238E27FC236}">
                  <a16:creationId xmlns:a16="http://schemas.microsoft.com/office/drawing/2014/main" id="{026D37B6-6D22-42B2-A634-03B2B3F38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818"/>
              <a:ext cx="1414" cy="908"/>
            </a:xfrm>
            <a:prstGeom prst="rect">
              <a:avLst/>
            </a:prstGeom>
            <a:solidFill>
              <a:srgbClr val="CCC9E2"/>
            </a:solidFill>
            <a:ln w="12700">
              <a:solidFill>
                <a:srgbClr val="181C4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1" name="Freeform 90">
              <a:extLst>
                <a:ext uri="{FF2B5EF4-FFF2-40B4-BE49-F238E27FC236}">
                  <a16:creationId xmlns:a16="http://schemas.microsoft.com/office/drawing/2014/main" id="{0A06DC5A-E42B-4143-BAAD-CA9BB462A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839"/>
              <a:ext cx="1414" cy="889"/>
            </a:xfrm>
            <a:custGeom>
              <a:avLst/>
              <a:gdLst>
                <a:gd name="T0" fmla="*/ 0 w 737"/>
                <a:gd name="T1" fmla="*/ 2625 h 463"/>
                <a:gd name="T2" fmla="*/ 1107 w 737"/>
                <a:gd name="T3" fmla="*/ 2625 h 463"/>
                <a:gd name="T4" fmla="*/ 1876 w 737"/>
                <a:gd name="T5" fmla="*/ 44 h 463"/>
                <a:gd name="T6" fmla="*/ 2636 w 737"/>
                <a:gd name="T7" fmla="*/ 1747 h 463"/>
                <a:gd name="T8" fmla="*/ 2930 w 737"/>
                <a:gd name="T9" fmla="*/ 2569 h 463"/>
                <a:gd name="T10" fmla="*/ 5205 w 737"/>
                <a:gd name="T11" fmla="*/ 2853 h 4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7" h="463">
                  <a:moveTo>
                    <a:pt x="0" y="371"/>
                  </a:moveTo>
                  <a:cubicBezTo>
                    <a:pt x="0" y="371"/>
                    <a:pt x="141" y="463"/>
                    <a:pt x="157" y="371"/>
                  </a:cubicBezTo>
                  <a:cubicBezTo>
                    <a:pt x="172" y="278"/>
                    <a:pt x="188" y="0"/>
                    <a:pt x="266" y="6"/>
                  </a:cubicBezTo>
                  <a:cubicBezTo>
                    <a:pt x="345" y="12"/>
                    <a:pt x="359" y="174"/>
                    <a:pt x="373" y="247"/>
                  </a:cubicBezTo>
                  <a:cubicBezTo>
                    <a:pt x="387" y="319"/>
                    <a:pt x="385" y="344"/>
                    <a:pt x="415" y="363"/>
                  </a:cubicBezTo>
                  <a:cubicBezTo>
                    <a:pt x="444" y="383"/>
                    <a:pt x="484" y="430"/>
                    <a:pt x="737" y="403"/>
                  </a:cubicBezTo>
                </a:path>
              </a:pathLst>
            </a:custGeom>
            <a:noFill/>
            <a:ln w="25400" cap="flat">
              <a:solidFill>
                <a:srgbClr val="181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91">
            <a:extLst>
              <a:ext uri="{FF2B5EF4-FFF2-40B4-BE49-F238E27FC236}">
                <a16:creationId xmlns:a16="http://schemas.microsoft.com/office/drawing/2014/main" id="{DB4F7DC1-E07D-419F-93EC-E826D89232AE}"/>
              </a:ext>
            </a:extLst>
          </p:cNvPr>
          <p:cNvGrpSpPr>
            <a:grpSpLocks/>
          </p:cNvGrpSpPr>
          <p:nvPr/>
        </p:nvGrpSpPr>
        <p:grpSpPr bwMode="auto">
          <a:xfrm>
            <a:off x="4991100" y="2819400"/>
            <a:ext cx="2246313" cy="293688"/>
            <a:chOff x="2022" y="1901"/>
            <a:chExt cx="1415" cy="185"/>
          </a:xfrm>
        </p:grpSpPr>
        <p:sp>
          <p:nvSpPr>
            <p:cNvPr id="43093" name="Line 92">
              <a:extLst>
                <a:ext uri="{FF2B5EF4-FFF2-40B4-BE49-F238E27FC236}">
                  <a16:creationId xmlns:a16="http://schemas.microsoft.com/office/drawing/2014/main" id="{2C323857-C75F-4049-8C75-DF69BAECF5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2" y="1935"/>
              <a:ext cx="1414" cy="1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Line 93">
              <a:extLst>
                <a:ext uri="{FF2B5EF4-FFF2-40B4-BE49-F238E27FC236}">
                  <a16:creationId xmlns:a16="http://schemas.microsoft.com/office/drawing/2014/main" id="{DAB150B6-FC3A-469D-80BE-7923D05E1B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2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Line 94">
              <a:extLst>
                <a:ext uri="{FF2B5EF4-FFF2-40B4-BE49-F238E27FC236}">
                  <a16:creationId xmlns:a16="http://schemas.microsoft.com/office/drawing/2014/main" id="{9EE6A63B-AE73-4F41-9E04-A58A8123FF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Line 95">
              <a:extLst>
                <a:ext uri="{FF2B5EF4-FFF2-40B4-BE49-F238E27FC236}">
                  <a16:creationId xmlns:a16="http://schemas.microsoft.com/office/drawing/2014/main" id="{89A79793-9D67-4A8B-8AD8-49FCB1004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96">
              <a:extLst>
                <a:ext uri="{FF2B5EF4-FFF2-40B4-BE49-F238E27FC236}">
                  <a16:creationId xmlns:a16="http://schemas.microsoft.com/office/drawing/2014/main" id="{54F118AD-3257-4F80-8B22-30432540A9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Rectangle 97">
              <a:extLst>
                <a:ext uri="{FF2B5EF4-FFF2-40B4-BE49-F238E27FC236}">
                  <a16:creationId xmlns:a16="http://schemas.microsoft.com/office/drawing/2014/main" id="{1B99F1A2-3DF4-4E22-94B6-62A791B05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9" name="Rectangle 98">
              <a:extLst>
                <a:ext uri="{FF2B5EF4-FFF2-40B4-BE49-F238E27FC236}">
                  <a16:creationId xmlns:a16="http://schemas.microsoft.com/office/drawing/2014/main" id="{3540E904-529C-4215-9E25-B5E19395A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0" name="Rectangle 99">
              <a:extLst>
                <a:ext uri="{FF2B5EF4-FFF2-40B4-BE49-F238E27FC236}">
                  <a16:creationId xmlns:a16="http://schemas.microsoft.com/office/drawing/2014/main" id="{9C0AD623-BEF6-4847-9C37-F2F17A9F5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1" name="Rectangle 100">
              <a:extLst>
                <a:ext uri="{FF2B5EF4-FFF2-40B4-BE49-F238E27FC236}">
                  <a16:creationId xmlns:a16="http://schemas.microsoft.com/office/drawing/2014/main" id="{B8A3E0D7-C592-4554-A091-EA8896D96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2" name="Rectangle 101">
              <a:extLst>
                <a:ext uri="{FF2B5EF4-FFF2-40B4-BE49-F238E27FC236}">
                  <a16:creationId xmlns:a16="http://schemas.microsoft.com/office/drawing/2014/main" id="{CCF40DA0-6303-4932-8D42-D14C4F887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3" name="Rectangle 102">
              <a:extLst>
                <a:ext uri="{FF2B5EF4-FFF2-40B4-BE49-F238E27FC236}">
                  <a16:creationId xmlns:a16="http://schemas.microsoft.com/office/drawing/2014/main" id="{276FAED4-7A58-4321-87E3-D3579D632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4" name="Rectangle 103">
              <a:extLst>
                <a:ext uri="{FF2B5EF4-FFF2-40B4-BE49-F238E27FC236}">
                  <a16:creationId xmlns:a16="http://schemas.microsoft.com/office/drawing/2014/main" id="{C5694DE2-E660-47AB-BE8D-D99F90B94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5" name="Rectangle 104">
              <a:extLst>
                <a:ext uri="{FF2B5EF4-FFF2-40B4-BE49-F238E27FC236}">
                  <a16:creationId xmlns:a16="http://schemas.microsoft.com/office/drawing/2014/main" id="{13649236-DE48-4FF6-BFC7-A9A28FA28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6" name="Rectangle 105">
              <a:extLst>
                <a:ext uri="{FF2B5EF4-FFF2-40B4-BE49-F238E27FC236}">
                  <a16:creationId xmlns:a16="http://schemas.microsoft.com/office/drawing/2014/main" id="{5203B383-3360-436F-929F-A370A566A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970"/>
              <a:ext cx="1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Inspi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7" name="Rectangle 106">
              <a:extLst>
                <a:ext uri="{FF2B5EF4-FFF2-40B4-BE49-F238E27FC236}">
                  <a16:creationId xmlns:a16="http://schemas.microsoft.com/office/drawing/2014/main" id="{BB7B0A61-F259-43AA-95D3-35EF0DC35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8" name="Rectangle 107">
              <a:extLst>
                <a:ext uri="{FF2B5EF4-FFF2-40B4-BE49-F238E27FC236}">
                  <a16:creationId xmlns:a16="http://schemas.microsoft.com/office/drawing/2014/main" id="{57BA0D7A-DA6B-4D81-9786-B9F877EBD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9" name="Rectangle 108">
              <a:extLst>
                <a:ext uri="{FF2B5EF4-FFF2-40B4-BE49-F238E27FC236}">
                  <a16:creationId xmlns:a16="http://schemas.microsoft.com/office/drawing/2014/main" id="{CED44AE7-6A4E-4BE7-8480-FB0375269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26634" name="Text Box 109">
            <a:extLst>
              <a:ext uri="{FF2B5EF4-FFF2-40B4-BE49-F238E27FC236}">
                <a16:creationId xmlns:a16="http://schemas.microsoft.com/office/drawing/2014/main" id="{891D1209-7F0C-41C4-A12F-AC0518B2E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1950" y="3200400"/>
            <a:ext cx="13065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Waterhammer</a:t>
            </a:r>
          </a:p>
        </p:txBody>
      </p:sp>
      <p:sp>
        <p:nvSpPr>
          <p:cNvPr id="26635" name="Text Box 110">
            <a:extLst>
              <a:ext uri="{FF2B5EF4-FFF2-40B4-BE49-F238E27FC236}">
                <a16:creationId xmlns:a16="http://schemas.microsoft.com/office/drawing/2014/main" id="{EB756BB8-BF10-4FB8-BEAB-31E17FE61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715000"/>
            <a:ext cx="11112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Paradoxical</a:t>
            </a:r>
          </a:p>
        </p:txBody>
      </p:sp>
      <p:sp>
        <p:nvSpPr>
          <p:cNvPr id="26636" name="Text Box 111">
            <a:extLst>
              <a:ext uri="{FF2B5EF4-FFF2-40B4-BE49-F238E27FC236}">
                <a16:creationId xmlns:a16="http://schemas.microsoft.com/office/drawing/2014/main" id="{BD85763D-8F88-4D6B-9A1D-DE17349C18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4038" y="5715000"/>
            <a:ext cx="963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Bisferiens</a:t>
            </a:r>
          </a:p>
        </p:txBody>
      </p:sp>
      <p:sp>
        <p:nvSpPr>
          <p:cNvPr id="26637" name="Text Box 112">
            <a:extLst>
              <a:ext uri="{FF2B5EF4-FFF2-40B4-BE49-F238E27FC236}">
                <a16:creationId xmlns:a16="http://schemas.microsoft.com/office/drawing/2014/main" id="{D8C7C931-78A3-4E3F-8B8C-42E5AD1D6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0" y="4724400"/>
            <a:ext cx="10318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Alternance</a:t>
            </a:r>
          </a:p>
        </p:txBody>
      </p:sp>
      <p:grpSp>
        <p:nvGrpSpPr>
          <p:cNvPr id="43021" name="Group 91">
            <a:extLst>
              <a:ext uri="{FF2B5EF4-FFF2-40B4-BE49-F238E27FC236}">
                <a16:creationId xmlns:a16="http://schemas.microsoft.com/office/drawing/2014/main" id="{E841882F-0EEE-40DA-89ED-81E4ECAB6E48}"/>
              </a:ext>
            </a:extLst>
          </p:cNvPr>
          <p:cNvGrpSpPr>
            <a:grpSpLocks/>
          </p:cNvGrpSpPr>
          <p:nvPr/>
        </p:nvGrpSpPr>
        <p:grpSpPr bwMode="auto">
          <a:xfrm>
            <a:off x="2247900" y="2832100"/>
            <a:ext cx="2246313" cy="293688"/>
            <a:chOff x="2022" y="1901"/>
            <a:chExt cx="1415" cy="185"/>
          </a:xfrm>
        </p:grpSpPr>
        <p:sp>
          <p:nvSpPr>
            <p:cNvPr id="43076" name="Line 92">
              <a:extLst>
                <a:ext uri="{FF2B5EF4-FFF2-40B4-BE49-F238E27FC236}">
                  <a16:creationId xmlns:a16="http://schemas.microsoft.com/office/drawing/2014/main" id="{F633EA44-D095-47E6-8EC4-ACDAA6431B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2" y="1935"/>
              <a:ext cx="1414" cy="1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Line 93">
              <a:extLst>
                <a:ext uri="{FF2B5EF4-FFF2-40B4-BE49-F238E27FC236}">
                  <a16:creationId xmlns:a16="http://schemas.microsoft.com/office/drawing/2014/main" id="{1E46602A-D47F-4DA3-92F4-47EF3CAC20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2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Line 94">
              <a:extLst>
                <a:ext uri="{FF2B5EF4-FFF2-40B4-BE49-F238E27FC236}">
                  <a16:creationId xmlns:a16="http://schemas.microsoft.com/office/drawing/2014/main" id="{59DBDA25-76CD-4252-BB29-06D68A744F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Line 95">
              <a:extLst>
                <a:ext uri="{FF2B5EF4-FFF2-40B4-BE49-F238E27FC236}">
                  <a16:creationId xmlns:a16="http://schemas.microsoft.com/office/drawing/2014/main" id="{FB223C0C-C02C-4AF4-82AD-15BD63D0E7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Line 96">
              <a:extLst>
                <a:ext uri="{FF2B5EF4-FFF2-40B4-BE49-F238E27FC236}">
                  <a16:creationId xmlns:a16="http://schemas.microsoft.com/office/drawing/2014/main" id="{A8833ED4-FD54-49A4-BB75-D15A9D8690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Rectangle 97">
              <a:extLst>
                <a:ext uri="{FF2B5EF4-FFF2-40B4-BE49-F238E27FC236}">
                  <a16:creationId xmlns:a16="http://schemas.microsoft.com/office/drawing/2014/main" id="{424796EF-BFB2-45B7-B577-491680527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2" name="Rectangle 98">
              <a:extLst>
                <a:ext uri="{FF2B5EF4-FFF2-40B4-BE49-F238E27FC236}">
                  <a16:creationId xmlns:a16="http://schemas.microsoft.com/office/drawing/2014/main" id="{F5EC2AFF-F9D5-4811-89B5-5377C6B60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3" name="Rectangle 99">
              <a:extLst>
                <a:ext uri="{FF2B5EF4-FFF2-40B4-BE49-F238E27FC236}">
                  <a16:creationId xmlns:a16="http://schemas.microsoft.com/office/drawing/2014/main" id="{D8E90BA6-F5D4-410B-A5CC-2D1479B4A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4" name="Rectangle 100">
              <a:extLst>
                <a:ext uri="{FF2B5EF4-FFF2-40B4-BE49-F238E27FC236}">
                  <a16:creationId xmlns:a16="http://schemas.microsoft.com/office/drawing/2014/main" id="{FBCA9925-7CD2-43C5-80C3-1AF0558C3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5" name="Rectangle 101">
              <a:extLst>
                <a:ext uri="{FF2B5EF4-FFF2-40B4-BE49-F238E27FC236}">
                  <a16:creationId xmlns:a16="http://schemas.microsoft.com/office/drawing/2014/main" id="{F0C7C65E-17C9-464B-AEAB-06B460D74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6" name="Rectangle 102">
              <a:extLst>
                <a:ext uri="{FF2B5EF4-FFF2-40B4-BE49-F238E27FC236}">
                  <a16:creationId xmlns:a16="http://schemas.microsoft.com/office/drawing/2014/main" id="{56830F2D-16CE-4099-8CFD-589FE6F15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7" name="Rectangle 103">
              <a:extLst>
                <a:ext uri="{FF2B5EF4-FFF2-40B4-BE49-F238E27FC236}">
                  <a16:creationId xmlns:a16="http://schemas.microsoft.com/office/drawing/2014/main" id="{48D1C46E-7631-47BA-AEFB-AFCDD077D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8" name="Rectangle 104">
              <a:extLst>
                <a:ext uri="{FF2B5EF4-FFF2-40B4-BE49-F238E27FC236}">
                  <a16:creationId xmlns:a16="http://schemas.microsoft.com/office/drawing/2014/main" id="{324D7A14-4619-42F9-B126-D58CA5142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89" name="Rectangle 105">
              <a:extLst>
                <a:ext uri="{FF2B5EF4-FFF2-40B4-BE49-F238E27FC236}">
                  <a16:creationId xmlns:a16="http://schemas.microsoft.com/office/drawing/2014/main" id="{DFE6DAE9-62BC-4C03-92F2-21B693EA5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970"/>
              <a:ext cx="1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Inspi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0" name="Rectangle 106">
              <a:extLst>
                <a:ext uri="{FF2B5EF4-FFF2-40B4-BE49-F238E27FC236}">
                  <a16:creationId xmlns:a16="http://schemas.microsoft.com/office/drawing/2014/main" id="{AB11090F-3DC4-4893-BAF4-E5EDACE33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1" name="Rectangle 107">
              <a:extLst>
                <a:ext uri="{FF2B5EF4-FFF2-40B4-BE49-F238E27FC236}">
                  <a16:creationId xmlns:a16="http://schemas.microsoft.com/office/drawing/2014/main" id="{B71E4171-2F63-47B9-9133-B9D89EF81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92" name="Rectangle 108">
              <a:extLst>
                <a:ext uri="{FF2B5EF4-FFF2-40B4-BE49-F238E27FC236}">
                  <a16:creationId xmlns:a16="http://schemas.microsoft.com/office/drawing/2014/main" id="{88CD13EE-9DDF-42AD-88BE-A8A3DD42B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3022" name="Group 91">
            <a:extLst>
              <a:ext uri="{FF2B5EF4-FFF2-40B4-BE49-F238E27FC236}">
                <a16:creationId xmlns:a16="http://schemas.microsoft.com/office/drawing/2014/main" id="{A7571767-E2A1-4514-BE63-5A469DA942C2}"/>
              </a:ext>
            </a:extLst>
          </p:cNvPr>
          <p:cNvGrpSpPr>
            <a:grpSpLocks/>
          </p:cNvGrpSpPr>
          <p:nvPr/>
        </p:nvGrpSpPr>
        <p:grpSpPr bwMode="auto">
          <a:xfrm>
            <a:off x="7729538" y="4365625"/>
            <a:ext cx="2246312" cy="293688"/>
            <a:chOff x="2022" y="1901"/>
            <a:chExt cx="1415" cy="185"/>
          </a:xfrm>
        </p:grpSpPr>
        <p:sp>
          <p:nvSpPr>
            <p:cNvPr id="43059" name="Line 92">
              <a:extLst>
                <a:ext uri="{FF2B5EF4-FFF2-40B4-BE49-F238E27FC236}">
                  <a16:creationId xmlns:a16="http://schemas.microsoft.com/office/drawing/2014/main" id="{EF8D9EE8-ADBE-4A4C-A243-73E42971D5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2" y="1935"/>
              <a:ext cx="1414" cy="1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Line 93">
              <a:extLst>
                <a:ext uri="{FF2B5EF4-FFF2-40B4-BE49-F238E27FC236}">
                  <a16:creationId xmlns:a16="http://schemas.microsoft.com/office/drawing/2014/main" id="{8216B843-1CE2-4AA6-A887-6541F88850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2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Line 94">
              <a:extLst>
                <a:ext uri="{FF2B5EF4-FFF2-40B4-BE49-F238E27FC236}">
                  <a16:creationId xmlns:a16="http://schemas.microsoft.com/office/drawing/2014/main" id="{37D62384-2E51-44CF-8650-7A900A56DF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Line 95">
              <a:extLst>
                <a:ext uri="{FF2B5EF4-FFF2-40B4-BE49-F238E27FC236}">
                  <a16:creationId xmlns:a16="http://schemas.microsoft.com/office/drawing/2014/main" id="{4C8A729A-B88B-46C2-B97B-B8EDFD9ED0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Line 96">
              <a:extLst>
                <a:ext uri="{FF2B5EF4-FFF2-40B4-BE49-F238E27FC236}">
                  <a16:creationId xmlns:a16="http://schemas.microsoft.com/office/drawing/2014/main" id="{B38AF210-CC38-411A-9CDD-186CB6F786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Rectangle 97">
              <a:extLst>
                <a:ext uri="{FF2B5EF4-FFF2-40B4-BE49-F238E27FC236}">
                  <a16:creationId xmlns:a16="http://schemas.microsoft.com/office/drawing/2014/main" id="{8713D55F-5144-45D7-A381-D7271DCBF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5" name="Rectangle 98">
              <a:extLst>
                <a:ext uri="{FF2B5EF4-FFF2-40B4-BE49-F238E27FC236}">
                  <a16:creationId xmlns:a16="http://schemas.microsoft.com/office/drawing/2014/main" id="{207F8ACF-4915-45C2-829B-E4101C76A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6" name="Rectangle 99">
              <a:extLst>
                <a:ext uri="{FF2B5EF4-FFF2-40B4-BE49-F238E27FC236}">
                  <a16:creationId xmlns:a16="http://schemas.microsoft.com/office/drawing/2014/main" id="{04DC06FD-5543-4B2F-B143-9C0702E79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7" name="Rectangle 100">
              <a:extLst>
                <a:ext uri="{FF2B5EF4-FFF2-40B4-BE49-F238E27FC236}">
                  <a16:creationId xmlns:a16="http://schemas.microsoft.com/office/drawing/2014/main" id="{E0E7AC31-FE37-4903-882C-1DF6A2BC5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8" name="Rectangle 101">
              <a:extLst>
                <a:ext uri="{FF2B5EF4-FFF2-40B4-BE49-F238E27FC236}">
                  <a16:creationId xmlns:a16="http://schemas.microsoft.com/office/drawing/2014/main" id="{88EE2F37-1E18-43AF-8237-96F997C0E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69" name="Rectangle 102">
              <a:extLst>
                <a:ext uri="{FF2B5EF4-FFF2-40B4-BE49-F238E27FC236}">
                  <a16:creationId xmlns:a16="http://schemas.microsoft.com/office/drawing/2014/main" id="{A94F6F5C-D533-478B-B7D2-4A6F712A9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0" name="Rectangle 103">
              <a:extLst>
                <a:ext uri="{FF2B5EF4-FFF2-40B4-BE49-F238E27FC236}">
                  <a16:creationId xmlns:a16="http://schemas.microsoft.com/office/drawing/2014/main" id="{4BF2FB5B-4CB7-40AC-8495-87D375C59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1" name="Rectangle 104">
              <a:extLst>
                <a:ext uri="{FF2B5EF4-FFF2-40B4-BE49-F238E27FC236}">
                  <a16:creationId xmlns:a16="http://schemas.microsoft.com/office/drawing/2014/main" id="{8AD663F2-FDAC-4723-A7F8-A4A5C3B09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2" name="Rectangle 105">
              <a:extLst>
                <a:ext uri="{FF2B5EF4-FFF2-40B4-BE49-F238E27FC236}">
                  <a16:creationId xmlns:a16="http://schemas.microsoft.com/office/drawing/2014/main" id="{F705DD4D-7953-431F-90B2-D7C777D99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970"/>
              <a:ext cx="1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Inspi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3" name="Rectangle 106">
              <a:extLst>
                <a:ext uri="{FF2B5EF4-FFF2-40B4-BE49-F238E27FC236}">
                  <a16:creationId xmlns:a16="http://schemas.microsoft.com/office/drawing/2014/main" id="{CE014332-CF98-48AF-A873-CDDE8FBB0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4" name="Rectangle 107">
              <a:extLst>
                <a:ext uri="{FF2B5EF4-FFF2-40B4-BE49-F238E27FC236}">
                  <a16:creationId xmlns:a16="http://schemas.microsoft.com/office/drawing/2014/main" id="{E65266F2-F513-4DF5-8F67-808B4DC21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75" name="Rectangle 108">
              <a:extLst>
                <a:ext uri="{FF2B5EF4-FFF2-40B4-BE49-F238E27FC236}">
                  <a16:creationId xmlns:a16="http://schemas.microsoft.com/office/drawing/2014/main" id="{7C779979-945A-4736-8F64-06B2F3FFD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3023" name="Group 91">
            <a:extLst>
              <a:ext uri="{FF2B5EF4-FFF2-40B4-BE49-F238E27FC236}">
                <a16:creationId xmlns:a16="http://schemas.microsoft.com/office/drawing/2014/main" id="{113D7366-537F-4936-BCCF-92136A6B4E88}"/>
              </a:ext>
            </a:extLst>
          </p:cNvPr>
          <p:cNvGrpSpPr>
            <a:grpSpLocks/>
          </p:cNvGrpSpPr>
          <p:nvPr/>
        </p:nvGrpSpPr>
        <p:grpSpPr bwMode="auto">
          <a:xfrm>
            <a:off x="5000625" y="5337175"/>
            <a:ext cx="2246313" cy="293688"/>
            <a:chOff x="2022" y="1901"/>
            <a:chExt cx="1415" cy="185"/>
          </a:xfrm>
        </p:grpSpPr>
        <p:sp>
          <p:nvSpPr>
            <p:cNvPr id="43042" name="Line 92">
              <a:extLst>
                <a:ext uri="{FF2B5EF4-FFF2-40B4-BE49-F238E27FC236}">
                  <a16:creationId xmlns:a16="http://schemas.microsoft.com/office/drawing/2014/main" id="{FD768228-4DB2-4D16-8C8A-59A7271642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2" y="1935"/>
              <a:ext cx="1414" cy="1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Line 93">
              <a:extLst>
                <a:ext uri="{FF2B5EF4-FFF2-40B4-BE49-F238E27FC236}">
                  <a16:creationId xmlns:a16="http://schemas.microsoft.com/office/drawing/2014/main" id="{5FB70FBD-9D4F-4A0A-8366-EF0B98DD36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2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Line 94">
              <a:extLst>
                <a:ext uri="{FF2B5EF4-FFF2-40B4-BE49-F238E27FC236}">
                  <a16:creationId xmlns:a16="http://schemas.microsoft.com/office/drawing/2014/main" id="{E6C7BD4D-CB76-4B2E-AB48-E0504E94EF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Line 95">
              <a:extLst>
                <a:ext uri="{FF2B5EF4-FFF2-40B4-BE49-F238E27FC236}">
                  <a16:creationId xmlns:a16="http://schemas.microsoft.com/office/drawing/2014/main" id="{966B0715-5106-444C-8A10-91394517D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Line 96">
              <a:extLst>
                <a:ext uri="{FF2B5EF4-FFF2-40B4-BE49-F238E27FC236}">
                  <a16:creationId xmlns:a16="http://schemas.microsoft.com/office/drawing/2014/main" id="{E3ED21A7-620B-46DF-9375-64F12745C6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Rectangle 97">
              <a:extLst>
                <a:ext uri="{FF2B5EF4-FFF2-40B4-BE49-F238E27FC236}">
                  <a16:creationId xmlns:a16="http://schemas.microsoft.com/office/drawing/2014/main" id="{1CADE502-0533-40FF-BB36-A268EC6A5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8" name="Rectangle 98">
              <a:extLst>
                <a:ext uri="{FF2B5EF4-FFF2-40B4-BE49-F238E27FC236}">
                  <a16:creationId xmlns:a16="http://schemas.microsoft.com/office/drawing/2014/main" id="{5401CD2E-18E8-465D-9006-E01EB9CDC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9" name="Rectangle 99">
              <a:extLst>
                <a:ext uri="{FF2B5EF4-FFF2-40B4-BE49-F238E27FC236}">
                  <a16:creationId xmlns:a16="http://schemas.microsoft.com/office/drawing/2014/main" id="{BDB017DF-BB85-43E2-A6FD-6DB013A95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0" name="Rectangle 100">
              <a:extLst>
                <a:ext uri="{FF2B5EF4-FFF2-40B4-BE49-F238E27FC236}">
                  <a16:creationId xmlns:a16="http://schemas.microsoft.com/office/drawing/2014/main" id="{7C08BEAA-C732-4A87-BCAF-DD9AF972A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1" name="Rectangle 101">
              <a:extLst>
                <a:ext uri="{FF2B5EF4-FFF2-40B4-BE49-F238E27FC236}">
                  <a16:creationId xmlns:a16="http://schemas.microsoft.com/office/drawing/2014/main" id="{42724292-E07C-4645-B798-D2551582E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2" name="Rectangle 102">
              <a:extLst>
                <a:ext uri="{FF2B5EF4-FFF2-40B4-BE49-F238E27FC236}">
                  <a16:creationId xmlns:a16="http://schemas.microsoft.com/office/drawing/2014/main" id="{436A701B-83B9-4CD2-B896-BE36017DD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3" name="Rectangle 103">
              <a:extLst>
                <a:ext uri="{FF2B5EF4-FFF2-40B4-BE49-F238E27FC236}">
                  <a16:creationId xmlns:a16="http://schemas.microsoft.com/office/drawing/2014/main" id="{5FCDCD09-4DD3-49DA-8645-F503EEDDF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4" name="Rectangle 104">
              <a:extLst>
                <a:ext uri="{FF2B5EF4-FFF2-40B4-BE49-F238E27FC236}">
                  <a16:creationId xmlns:a16="http://schemas.microsoft.com/office/drawing/2014/main" id="{A7B432CB-CFB5-4264-B5B7-636600044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5" name="Rectangle 105">
              <a:extLst>
                <a:ext uri="{FF2B5EF4-FFF2-40B4-BE49-F238E27FC236}">
                  <a16:creationId xmlns:a16="http://schemas.microsoft.com/office/drawing/2014/main" id="{F47806E1-3382-4441-9BDD-D933289B6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970"/>
              <a:ext cx="1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Inspi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6" name="Rectangle 106">
              <a:extLst>
                <a:ext uri="{FF2B5EF4-FFF2-40B4-BE49-F238E27FC236}">
                  <a16:creationId xmlns:a16="http://schemas.microsoft.com/office/drawing/2014/main" id="{1284EEFC-50E6-4CEC-8FB4-9C6A890EC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7" name="Rectangle 107">
              <a:extLst>
                <a:ext uri="{FF2B5EF4-FFF2-40B4-BE49-F238E27FC236}">
                  <a16:creationId xmlns:a16="http://schemas.microsoft.com/office/drawing/2014/main" id="{409539CA-A313-4BF6-BDD4-E1EF73A6F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58" name="Rectangle 108">
              <a:extLst>
                <a:ext uri="{FF2B5EF4-FFF2-40B4-BE49-F238E27FC236}">
                  <a16:creationId xmlns:a16="http://schemas.microsoft.com/office/drawing/2014/main" id="{29893964-1815-4051-882D-2364F0ADB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3024" name="Group 91">
            <a:extLst>
              <a:ext uri="{FF2B5EF4-FFF2-40B4-BE49-F238E27FC236}">
                <a16:creationId xmlns:a16="http://schemas.microsoft.com/office/drawing/2014/main" id="{0C18E856-3AF4-49F7-816F-D419803B1287}"/>
              </a:ext>
            </a:extLst>
          </p:cNvPr>
          <p:cNvGrpSpPr>
            <a:grpSpLocks/>
          </p:cNvGrpSpPr>
          <p:nvPr/>
        </p:nvGrpSpPr>
        <p:grpSpPr bwMode="auto">
          <a:xfrm>
            <a:off x="2255838" y="5337175"/>
            <a:ext cx="2246312" cy="293688"/>
            <a:chOff x="2022" y="1901"/>
            <a:chExt cx="1415" cy="185"/>
          </a:xfrm>
        </p:grpSpPr>
        <p:sp>
          <p:nvSpPr>
            <p:cNvPr id="43025" name="Line 92">
              <a:extLst>
                <a:ext uri="{FF2B5EF4-FFF2-40B4-BE49-F238E27FC236}">
                  <a16:creationId xmlns:a16="http://schemas.microsoft.com/office/drawing/2014/main" id="{3D030557-4BAD-45B9-96B0-4821DC5B07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2" y="1935"/>
              <a:ext cx="1414" cy="1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Line 93">
              <a:extLst>
                <a:ext uri="{FF2B5EF4-FFF2-40B4-BE49-F238E27FC236}">
                  <a16:creationId xmlns:a16="http://schemas.microsoft.com/office/drawing/2014/main" id="{3E408634-0EE3-4C64-B120-F713FE9AF1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2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Line 94">
              <a:extLst>
                <a:ext uri="{FF2B5EF4-FFF2-40B4-BE49-F238E27FC236}">
                  <a16:creationId xmlns:a16="http://schemas.microsoft.com/office/drawing/2014/main" id="{70D558D2-3A71-45FD-AFA0-B237482181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1922"/>
              <a:ext cx="1" cy="30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Line 95">
              <a:extLst>
                <a:ext uri="{FF2B5EF4-FFF2-40B4-BE49-F238E27FC236}">
                  <a16:creationId xmlns:a16="http://schemas.microsoft.com/office/drawing/2014/main" id="{D34F9ED0-8338-4291-8762-1F43CE4F1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Line 96">
              <a:extLst>
                <a:ext uri="{FF2B5EF4-FFF2-40B4-BE49-F238E27FC236}">
                  <a16:creationId xmlns:a16="http://schemas.microsoft.com/office/drawing/2014/main" id="{79E13D20-8A88-4BA6-85D3-369A8ED3BA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1901"/>
              <a:ext cx="1" cy="63"/>
            </a:xfrm>
            <a:prstGeom prst="line">
              <a:avLst/>
            </a:prstGeom>
            <a:noFill/>
            <a:ln w="12700">
              <a:solidFill>
                <a:srgbClr val="007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Rectangle 97">
              <a:extLst>
                <a:ext uri="{FF2B5EF4-FFF2-40B4-BE49-F238E27FC236}">
                  <a16:creationId xmlns:a16="http://schemas.microsoft.com/office/drawing/2014/main" id="{03312380-9262-4D13-B705-58FF59BBA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1" name="Rectangle 98">
              <a:extLst>
                <a:ext uri="{FF2B5EF4-FFF2-40B4-BE49-F238E27FC236}">
                  <a16:creationId xmlns:a16="http://schemas.microsoft.com/office/drawing/2014/main" id="{0DCD65D5-1313-46A9-9F75-7F0BBBD14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2" name="Rectangle 99">
              <a:extLst>
                <a:ext uri="{FF2B5EF4-FFF2-40B4-BE49-F238E27FC236}">
                  <a16:creationId xmlns:a16="http://schemas.microsoft.com/office/drawing/2014/main" id="{F7C98D56-8FD4-4F64-AE94-126A0E64F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3" name="Rectangle 100">
              <a:extLst>
                <a:ext uri="{FF2B5EF4-FFF2-40B4-BE49-F238E27FC236}">
                  <a16:creationId xmlns:a16="http://schemas.microsoft.com/office/drawing/2014/main" id="{07636BE4-B08C-4A57-841B-4CE9C005F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4" name="Rectangle 101">
              <a:extLst>
                <a:ext uri="{FF2B5EF4-FFF2-40B4-BE49-F238E27FC236}">
                  <a16:creationId xmlns:a16="http://schemas.microsoft.com/office/drawing/2014/main" id="{B6EA847B-54FB-4F67-AB98-C4DCFCFB6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970"/>
              <a:ext cx="1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Expi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5" name="Rectangle 102">
              <a:extLst>
                <a:ext uri="{FF2B5EF4-FFF2-40B4-BE49-F238E27FC236}">
                  <a16:creationId xmlns:a16="http://schemas.microsoft.com/office/drawing/2014/main" id="{F59E464C-B0BC-44F9-8A7C-4B5115CCD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6" name="Rectangle 103">
              <a:extLst>
                <a:ext uri="{FF2B5EF4-FFF2-40B4-BE49-F238E27FC236}">
                  <a16:creationId xmlns:a16="http://schemas.microsoft.com/office/drawing/2014/main" id="{56864339-01E7-4026-9CCA-1CBD141E5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7" name="Rectangle 104">
              <a:extLst>
                <a:ext uri="{FF2B5EF4-FFF2-40B4-BE49-F238E27FC236}">
                  <a16:creationId xmlns:a16="http://schemas.microsoft.com/office/drawing/2014/main" id="{1AAE187D-4E2A-4595-9F97-5D3D7784A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8" name="Rectangle 105">
              <a:extLst>
                <a:ext uri="{FF2B5EF4-FFF2-40B4-BE49-F238E27FC236}">
                  <a16:creationId xmlns:a16="http://schemas.microsoft.com/office/drawing/2014/main" id="{2C50D4D6-0E47-4001-ADBB-5F32813BF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970"/>
              <a:ext cx="1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Inspi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9" name="Rectangle 106">
              <a:extLst>
                <a:ext uri="{FF2B5EF4-FFF2-40B4-BE49-F238E27FC236}">
                  <a16:creationId xmlns:a16="http://schemas.microsoft.com/office/drawing/2014/main" id="{CAA8EBF1-D68A-46EA-987D-79CC67007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70"/>
              <a:ext cx="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r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0" name="Rectangle 107">
              <a:extLst>
                <a:ext uri="{FF2B5EF4-FFF2-40B4-BE49-F238E27FC236}">
                  <a16:creationId xmlns:a16="http://schemas.microsoft.com/office/drawing/2014/main" id="{CA589698-0F2D-423E-A86C-9DCEDC82E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970"/>
              <a:ext cx="4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a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41" name="Rectangle 108">
              <a:extLst>
                <a:ext uri="{FF2B5EF4-FFF2-40B4-BE49-F238E27FC236}">
                  <a16:creationId xmlns:a16="http://schemas.microsoft.com/office/drawing/2014/main" id="{F4708598-2239-4048-97D6-16A76048F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1970"/>
              <a:ext cx="15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200">
                  <a:solidFill>
                    <a:srgbClr val="0070C0"/>
                  </a:solidFill>
                  <a:latin typeface="Myriad Roman"/>
                </a:rPr>
                <a:t>tion</a:t>
              </a:r>
              <a:endParaRPr lang="fr-FR" altLang="fr-FR">
                <a:solidFill>
                  <a:srgbClr val="0070C0"/>
                </a:solidFill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0E86250E-8610-427E-A878-76A585A477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6000" b="0"/>
              <a:t>Arteries - Pathophysiology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738A4CA2-D5E2-4567-A301-17B1896E067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EC0C7B3A-C8BB-4A52-9738-8000EB39B9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Apoptosis</a:t>
            </a:r>
          </a:p>
        </p:txBody>
      </p:sp>
      <p:grpSp>
        <p:nvGrpSpPr>
          <p:cNvPr id="26626" name="Group 277">
            <a:extLst>
              <a:ext uri="{FF2B5EF4-FFF2-40B4-BE49-F238E27FC236}">
                <a16:creationId xmlns:a16="http://schemas.microsoft.com/office/drawing/2014/main" id="{71E27C93-222D-496C-B8C8-8E6E1622F554}"/>
              </a:ext>
            </a:extLst>
          </p:cNvPr>
          <p:cNvGrpSpPr>
            <a:grpSpLocks/>
          </p:cNvGrpSpPr>
          <p:nvPr/>
        </p:nvGrpSpPr>
        <p:grpSpPr bwMode="auto">
          <a:xfrm>
            <a:off x="6170613" y="2038350"/>
            <a:ext cx="3357562" cy="2916238"/>
            <a:chOff x="3213" y="1771"/>
            <a:chExt cx="1341" cy="1165"/>
          </a:xfrm>
        </p:grpSpPr>
        <p:sp>
          <p:nvSpPr>
            <p:cNvPr id="26753" name="Freeform 278">
              <a:extLst>
                <a:ext uri="{FF2B5EF4-FFF2-40B4-BE49-F238E27FC236}">
                  <a16:creationId xmlns:a16="http://schemas.microsoft.com/office/drawing/2014/main" id="{B0F0EEC5-E1BE-4652-8C1E-D4D483B11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771"/>
              <a:ext cx="1168" cy="1136"/>
            </a:xfrm>
            <a:custGeom>
              <a:avLst/>
              <a:gdLst>
                <a:gd name="T0" fmla="*/ 1896 w 467"/>
                <a:gd name="T1" fmla="*/ 8056 h 426"/>
                <a:gd name="T2" fmla="*/ 2991 w 467"/>
                <a:gd name="T3" fmla="*/ 7395 h 426"/>
                <a:gd name="T4" fmla="*/ 3409 w 467"/>
                <a:gd name="T5" fmla="*/ 7075 h 426"/>
                <a:gd name="T6" fmla="*/ 3379 w 467"/>
                <a:gd name="T7" fmla="*/ 7053 h 426"/>
                <a:gd name="T8" fmla="*/ 3429 w 467"/>
                <a:gd name="T9" fmla="*/ 6976 h 426"/>
                <a:gd name="T10" fmla="*/ 3491 w 467"/>
                <a:gd name="T11" fmla="*/ 7019 h 426"/>
                <a:gd name="T12" fmla="*/ 3504 w 467"/>
                <a:gd name="T13" fmla="*/ 7019 h 426"/>
                <a:gd name="T14" fmla="*/ 3504 w 467"/>
                <a:gd name="T15" fmla="*/ 7019 h 426"/>
                <a:gd name="T16" fmla="*/ 3522 w 467"/>
                <a:gd name="T17" fmla="*/ 6997 h 426"/>
                <a:gd name="T18" fmla="*/ 4222 w 467"/>
                <a:gd name="T19" fmla="*/ 6349 h 426"/>
                <a:gd name="T20" fmla="*/ 4785 w 467"/>
                <a:gd name="T21" fmla="*/ 5709 h 426"/>
                <a:gd name="T22" fmla="*/ 4785 w 467"/>
                <a:gd name="T23" fmla="*/ 5688 h 426"/>
                <a:gd name="T24" fmla="*/ 4972 w 467"/>
                <a:gd name="T25" fmla="*/ 5461 h 426"/>
                <a:gd name="T26" fmla="*/ 5192 w 467"/>
                <a:gd name="T27" fmla="*/ 5405 h 426"/>
                <a:gd name="T28" fmla="*/ 5442 w 467"/>
                <a:gd name="T29" fmla="*/ 4971 h 426"/>
                <a:gd name="T30" fmla="*/ 5900 w 467"/>
                <a:gd name="T31" fmla="*/ 4472 h 426"/>
                <a:gd name="T32" fmla="*/ 5913 w 467"/>
                <a:gd name="T33" fmla="*/ 4403 h 426"/>
                <a:gd name="T34" fmla="*/ 5963 w 467"/>
                <a:gd name="T35" fmla="*/ 4344 h 426"/>
                <a:gd name="T36" fmla="*/ 5963 w 467"/>
                <a:gd name="T37" fmla="*/ 4344 h 426"/>
                <a:gd name="T38" fmla="*/ 6163 w 467"/>
                <a:gd name="T39" fmla="*/ 4061 h 426"/>
                <a:gd name="T40" fmla="*/ 6180 w 467"/>
                <a:gd name="T41" fmla="*/ 4040 h 426"/>
                <a:gd name="T42" fmla="*/ 6180 w 467"/>
                <a:gd name="T43" fmla="*/ 4040 h 426"/>
                <a:gd name="T44" fmla="*/ 6180 w 467"/>
                <a:gd name="T45" fmla="*/ 4040 h 426"/>
                <a:gd name="T46" fmla="*/ 6163 w 467"/>
                <a:gd name="T47" fmla="*/ 4019 h 426"/>
                <a:gd name="T48" fmla="*/ 6150 w 467"/>
                <a:gd name="T49" fmla="*/ 3925 h 426"/>
                <a:gd name="T50" fmla="*/ 6538 w 467"/>
                <a:gd name="T51" fmla="*/ 3392 h 426"/>
                <a:gd name="T52" fmla="*/ 6725 w 467"/>
                <a:gd name="T53" fmla="*/ 2731 h 426"/>
                <a:gd name="T54" fmla="*/ 6838 w 467"/>
                <a:gd name="T55" fmla="*/ 2581 h 426"/>
                <a:gd name="T56" fmla="*/ 6993 w 467"/>
                <a:gd name="T57" fmla="*/ 2467 h 426"/>
                <a:gd name="T58" fmla="*/ 7163 w 467"/>
                <a:gd name="T59" fmla="*/ 1899 h 426"/>
                <a:gd name="T60" fmla="*/ 6975 w 467"/>
                <a:gd name="T61" fmla="*/ 661 h 426"/>
                <a:gd name="T62" fmla="*/ 6913 w 467"/>
                <a:gd name="T63" fmla="*/ 568 h 426"/>
                <a:gd name="T64" fmla="*/ 6900 w 467"/>
                <a:gd name="T65" fmla="*/ 568 h 426"/>
                <a:gd name="T66" fmla="*/ 6913 w 467"/>
                <a:gd name="T67" fmla="*/ 533 h 426"/>
                <a:gd name="T68" fmla="*/ 6068 w 467"/>
                <a:gd name="T69" fmla="*/ 56 h 426"/>
                <a:gd name="T70" fmla="*/ 6038 w 467"/>
                <a:gd name="T71" fmla="*/ 93 h 426"/>
                <a:gd name="T72" fmla="*/ 5913 w 467"/>
                <a:gd name="T73" fmla="*/ 93 h 426"/>
                <a:gd name="T74" fmla="*/ 5913 w 467"/>
                <a:gd name="T75" fmla="*/ 93 h 426"/>
                <a:gd name="T76" fmla="*/ 5850 w 467"/>
                <a:gd name="T77" fmla="*/ 35 h 426"/>
                <a:gd name="T78" fmla="*/ 5317 w 467"/>
                <a:gd name="T79" fmla="*/ 227 h 426"/>
                <a:gd name="T80" fmla="*/ 5210 w 467"/>
                <a:gd name="T81" fmla="*/ 397 h 426"/>
                <a:gd name="T82" fmla="*/ 5130 w 467"/>
                <a:gd name="T83" fmla="*/ 491 h 426"/>
                <a:gd name="T84" fmla="*/ 5055 w 467"/>
                <a:gd name="T85" fmla="*/ 477 h 426"/>
                <a:gd name="T86" fmla="*/ 4785 w 467"/>
                <a:gd name="T87" fmla="*/ 776 h 426"/>
                <a:gd name="T88" fmla="*/ 4347 w 467"/>
                <a:gd name="T89" fmla="*/ 1117 h 426"/>
                <a:gd name="T90" fmla="*/ 4254 w 467"/>
                <a:gd name="T91" fmla="*/ 1309 h 426"/>
                <a:gd name="T92" fmla="*/ 4179 w 467"/>
                <a:gd name="T93" fmla="*/ 1387 h 426"/>
                <a:gd name="T94" fmla="*/ 4179 w 467"/>
                <a:gd name="T95" fmla="*/ 1344 h 426"/>
                <a:gd name="T96" fmla="*/ 4117 w 467"/>
                <a:gd name="T97" fmla="*/ 1331 h 426"/>
                <a:gd name="T98" fmla="*/ 3146 w 467"/>
                <a:gd name="T99" fmla="*/ 2027 h 426"/>
                <a:gd name="T100" fmla="*/ 3004 w 467"/>
                <a:gd name="T101" fmla="*/ 2240 h 426"/>
                <a:gd name="T102" fmla="*/ 2959 w 467"/>
                <a:gd name="T103" fmla="*/ 2355 h 426"/>
                <a:gd name="T104" fmla="*/ 2941 w 467"/>
                <a:gd name="T105" fmla="*/ 2355 h 426"/>
                <a:gd name="T106" fmla="*/ 2784 w 467"/>
                <a:gd name="T107" fmla="*/ 2333 h 426"/>
                <a:gd name="T108" fmla="*/ 2364 w 467"/>
                <a:gd name="T109" fmla="*/ 2504 h 426"/>
                <a:gd name="T110" fmla="*/ 1438 w 467"/>
                <a:gd name="T111" fmla="*/ 2936 h 426"/>
                <a:gd name="T112" fmla="*/ 1346 w 467"/>
                <a:gd name="T113" fmla="*/ 3016 h 426"/>
                <a:gd name="T114" fmla="*/ 1251 w 467"/>
                <a:gd name="T115" fmla="*/ 3037 h 426"/>
                <a:gd name="T116" fmla="*/ 1125 w 467"/>
                <a:gd name="T117" fmla="*/ 3051 h 426"/>
                <a:gd name="T118" fmla="*/ 0 w 467"/>
                <a:gd name="T119" fmla="*/ 3640 h 426"/>
                <a:gd name="T120" fmla="*/ 1333 w 467"/>
                <a:gd name="T121" fmla="*/ 5120 h 426"/>
                <a:gd name="T122" fmla="*/ 1958 w 467"/>
                <a:gd name="T123" fmla="*/ 6941 h 4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7" h="426">
                  <a:moveTo>
                    <a:pt x="121" y="425"/>
                  </a:moveTo>
                  <a:cubicBezTo>
                    <a:pt x="139" y="426"/>
                    <a:pt x="167" y="406"/>
                    <a:pt x="191" y="390"/>
                  </a:cubicBezTo>
                  <a:cubicBezTo>
                    <a:pt x="205" y="381"/>
                    <a:pt x="218" y="374"/>
                    <a:pt x="218" y="373"/>
                  </a:cubicBezTo>
                  <a:cubicBezTo>
                    <a:pt x="217" y="372"/>
                    <a:pt x="217" y="372"/>
                    <a:pt x="216" y="372"/>
                  </a:cubicBezTo>
                  <a:cubicBezTo>
                    <a:pt x="217" y="370"/>
                    <a:pt x="217" y="369"/>
                    <a:pt x="219" y="368"/>
                  </a:cubicBezTo>
                  <a:cubicBezTo>
                    <a:pt x="221" y="369"/>
                    <a:pt x="222" y="370"/>
                    <a:pt x="223" y="370"/>
                  </a:cubicBezTo>
                  <a:cubicBezTo>
                    <a:pt x="223" y="370"/>
                    <a:pt x="224" y="370"/>
                    <a:pt x="224" y="370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24" y="370"/>
                    <a:pt x="224" y="369"/>
                    <a:pt x="225" y="369"/>
                  </a:cubicBezTo>
                  <a:cubicBezTo>
                    <a:pt x="237" y="362"/>
                    <a:pt x="254" y="346"/>
                    <a:pt x="270" y="335"/>
                  </a:cubicBezTo>
                  <a:cubicBezTo>
                    <a:pt x="289" y="320"/>
                    <a:pt x="306" y="309"/>
                    <a:pt x="306" y="301"/>
                  </a:cubicBezTo>
                  <a:cubicBezTo>
                    <a:pt x="306" y="301"/>
                    <a:pt x="306" y="301"/>
                    <a:pt x="306" y="300"/>
                  </a:cubicBezTo>
                  <a:cubicBezTo>
                    <a:pt x="307" y="291"/>
                    <a:pt x="314" y="288"/>
                    <a:pt x="318" y="288"/>
                  </a:cubicBezTo>
                  <a:cubicBezTo>
                    <a:pt x="323" y="289"/>
                    <a:pt x="327" y="288"/>
                    <a:pt x="332" y="285"/>
                  </a:cubicBezTo>
                  <a:cubicBezTo>
                    <a:pt x="336" y="280"/>
                    <a:pt x="341" y="269"/>
                    <a:pt x="348" y="262"/>
                  </a:cubicBezTo>
                  <a:cubicBezTo>
                    <a:pt x="358" y="251"/>
                    <a:pt x="371" y="244"/>
                    <a:pt x="377" y="236"/>
                  </a:cubicBezTo>
                  <a:cubicBezTo>
                    <a:pt x="378" y="235"/>
                    <a:pt x="378" y="233"/>
                    <a:pt x="378" y="232"/>
                  </a:cubicBezTo>
                  <a:cubicBezTo>
                    <a:pt x="379" y="230"/>
                    <a:pt x="380" y="229"/>
                    <a:pt x="381" y="229"/>
                  </a:cubicBezTo>
                  <a:cubicBezTo>
                    <a:pt x="381" y="229"/>
                    <a:pt x="381" y="229"/>
                    <a:pt x="381" y="229"/>
                  </a:cubicBezTo>
                  <a:cubicBezTo>
                    <a:pt x="382" y="234"/>
                    <a:pt x="392" y="220"/>
                    <a:pt x="394" y="214"/>
                  </a:cubicBezTo>
                  <a:cubicBezTo>
                    <a:pt x="395" y="214"/>
                    <a:pt x="395" y="214"/>
                    <a:pt x="395" y="213"/>
                  </a:cubicBezTo>
                  <a:cubicBezTo>
                    <a:pt x="395" y="213"/>
                    <a:pt x="395" y="213"/>
                    <a:pt x="395" y="213"/>
                  </a:cubicBezTo>
                  <a:cubicBezTo>
                    <a:pt x="395" y="213"/>
                    <a:pt x="395" y="213"/>
                    <a:pt x="395" y="213"/>
                  </a:cubicBezTo>
                  <a:cubicBezTo>
                    <a:pt x="395" y="213"/>
                    <a:pt x="394" y="212"/>
                    <a:pt x="394" y="212"/>
                  </a:cubicBezTo>
                  <a:cubicBezTo>
                    <a:pt x="393" y="211"/>
                    <a:pt x="393" y="208"/>
                    <a:pt x="393" y="207"/>
                  </a:cubicBezTo>
                  <a:cubicBezTo>
                    <a:pt x="402" y="201"/>
                    <a:pt x="411" y="189"/>
                    <a:pt x="418" y="179"/>
                  </a:cubicBezTo>
                  <a:cubicBezTo>
                    <a:pt x="428" y="165"/>
                    <a:pt x="433" y="152"/>
                    <a:pt x="430" y="144"/>
                  </a:cubicBezTo>
                  <a:cubicBezTo>
                    <a:pt x="431" y="137"/>
                    <a:pt x="435" y="136"/>
                    <a:pt x="437" y="136"/>
                  </a:cubicBezTo>
                  <a:cubicBezTo>
                    <a:pt x="439" y="138"/>
                    <a:pt x="444" y="136"/>
                    <a:pt x="447" y="130"/>
                  </a:cubicBezTo>
                  <a:cubicBezTo>
                    <a:pt x="450" y="122"/>
                    <a:pt x="455" y="112"/>
                    <a:pt x="458" y="100"/>
                  </a:cubicBezTo>
                  <a:cubicBezTo>
                    <a:pt x="467" y="74"/>
                    <a:pt x="453" y="32"/>
                    <a:pt x="446" y="35"/>
                  </a:cubicBezTo>
                  <a:cubicBezTo>
                    <a:pt x="440" y="33"/>
                    <a:pt x="442" y="30"/>
                    <a:pt x="442" y="30"/>
                  </a:cubicBezTo>
                  <a:cubicBezTo>
                    <a:pt x="441" y="30"/>
                    <a:pt x="441" y="30"/>
                    <a:pt x="441" y="30"/>
                  </a:cubicBezTo>
                  <a:cubicBezTo>
                    <a:pt x="442" y="29"/>
                    <a:pt x="442" y="29"/>
                    <a:pt x="442" y="28"/>
                  </a:cubicBezTo>
                  <a:cubicBezTo>
                    <a:pt x="424" y="6"/>
                    <a:pt x="392" y="0"/>
                    <a:pt x="388" y="3"/>
                  </a:cubicBezTo>
                  <a:cubicBezTo>
                    <a:pt x="387" y="3"/>
                    <a:pt x="386" y="4"/>
                    <a:pt x="386" y="5"/>
                  </a:cubicBezTo>
                  <a:cubicBezTo>
                    <a:pt x="382" y="8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3"/>
                    <a:pt x="376" y="2"/>
                    <a:pt x="374" y="2"/>
                  </a:cubicBezTo>
                  <a:cubicBezTo>
                    <a:pt x="366" y="2"/>
                    <a:pt x="353" y="5"/>
                    <a:pt x="340" y="12"/>
                  </a:cubicBezTo>
                  <a:cubicBezTo>
                    <a:pt x="337" y="14"/>
                    <a:pt x="332" y="19"/>
                    <a:pt x="333" y="21"/>
                  </a:cubicBezTo>
                  <a:cubicBezTo>
                    <a:pt x="332" y="25"/>
                    <a:pt x="330" y="26"/>
                    <a:pt x="328" y="26"/>
                  </a:cubicBezTo>
                  <a:cubicBezTo>
                    <a:pt x="326" y="25"/>
                    <a:pt x="325" y="24"/>
                    <a:pt x="323" y="25"/>
                  </a:cubicBezTo>
                  <a:cubicBezTo>
                    <a:pt x="319" y="27"/>
                    <a:pt x="315" y="35"/>
                    <a:pt x="306" y="41"/>
                  </a:cubicBezTo>
                  <a:cubicBezTo>
                    <a:pt x="297" y="48"/>
                    <a:pt x="283" y="54"/>
                    <a:pt x="278" y="59"/>
                  </a:cubicBezTo>
                  <a:cubicBezTo>
                    <a:pt x="274" y="63"/>
                    <a:pt x="272" y="66"/>
                    <a:pt x="272" y="69"/>
                  </a:cubicBezTo>
                  <a:cubicBezTo>
                    <a:pt x="271" y="71"/>
                    <a:pt x="268" y="73"/>
                    <a:pt x="267" y="73"/>
                  </a:cubicBezTo>
                  <a:cubicBezTo>
                    <a:pt x="267" y="72"/>
                    <a:pt x="267" y="71"/>
                    <a:pt x="267" y="71"/>
                  </a:cubicBezTo>
                  <a:cubicBezTo>
                    <a:pt x="266" y="70"/>
                    <a:pt x="265" y="69"/>
                    <a:pt x="263" y="70"/>
                  </a:cubicBezTo>
                  <a:cubicBezTo>
                    <a:pt x="252" y="77"/>
                    <a:pt x="220" y="95"/>
                    <a:pt x="201" y="107"/>
                  </a:cubicBezTo>
                  <a:cubicBezTo>
                    <a:pt x="195" y="110"/>
                    <a:pt x="192" y="114"/>
                    <a:pt x="192" y="118"/>
                  </a:cubicBezTo>
                  <a:cubicBezTo>
                    <a:pt x="190" y="121"/>
                    <a:pt x="192" y="124"/>
                    <a:pt x="189" y="124"/>
                  </a:cubicBezTo>
                  <a:cubicBezTo>
                    <a:pt x="189" y="124"/>
                    <a:pt x="188" y="124"/>
                    <a:pt x="188" y="124"/>
                  </a:cubicBezTo>
                  <a:cubicBezTo>
                    <a:pt x="185" y="123"/>
                    <a:pt x="182" y="123"/>
                    <a:pt x="178" y="123"/>
                  </a:cubicBezTo>
                  <a:cubicBezTo>
                    <a:pt x="168" y="124"/>
                    <a:pt x="156" y="130"/>
                    <a:pt x="151" y="132"/>
                  </a:cubicBezTo>
                  <a:cubicBezTo>
                    <a:pt x="128" y="141"/>
                    <a:pt x="102" y="149"/>
                    <a:pt x="92" y="155"/>
                  </a:cubicBezTo>
                  <a:cubicBezTo>
                    <a:pt x="90" y="157"/>
                    <a:pt x="88" y="158"/>
                    <a:pt x="86" y="159"/>
                  </a:cubicBezTo>
                  <a:cubicBezTo>
                    <a:pt x="84" y="159"/>
                    <a:pt x="83" y="159"/>
                    <a:pt x="80" y="160"/>
                  </a:cubicBezTo>
                  <a:cubicBezTo>
                    <a:pt x="81" y="159"/>
                    <a:pt x="79" y="159"/>
                    <a:pt x="72" y="161"/>
                  </a:cubicBezTo>
                  <a:cubicBezTo>
                    <a:pt x="43" y="172"/>
                    <a:pt x="10" y="184"/>
                    <a:pt x="0" y="192"/>
                  </a:cubicBezTo>
                  <a:cubicBezTo>
                    <a:pt x="13" y="192"/>
                    <a:pt x="74" y="240"/>
                    <a:pt x="85" y="270"/>
                  </a:cubicBezTo>
                  <a:cubicBezTo>
                    <a:pt x="96" y="300"/>
                    <a:pt x="126" y="358"/>
                    <a:pt x="125" y="366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Freeform 279">
              <a:extLst>
                <a:ext uri="{FF2B5EF4-FFF2-40B4-BE49-F238E27FC236}">
                  <a16:creationId xmlns:a16="http://schemas.microsoft.com/office/drawing/2014/main" id="{B7989B7F-DE66-4C2B-8FE8-FCF583C1F4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1" y="2269"/>
              <a:ext cx="618" cy="643"/>
            </a:xfrm>
            <a:custGeom>
              <a:avLst/>
              <a:gdLst>
                <a:gd name="T0" fmla="*/ 238 w 247"/>
                <a:gd name="T1" fmla="*/ 1118 h 241"/>
                <a:gd name="T2" fmla="*/ 0 w 247"/>
                <a:gd name="T3" fmla="*/ 2433 h 241"/>
                <a:gd name="T4" fmla="*/ 20 w 247"/>
                <a:gd name="T5" fmla="*/ 2561 h 241"/>
                <a:gd name="T6" fmla="*/ 676 w 247"/>
                <a:gd name="T7" fmla="*/ 3781 h 241"/>
                <a:gd name="T8" fmla="*/ 1501 w 247"/>
                <a:gd name="T9" fmla="*/ 4498 h 241"/>
                <a:gd name="T10" fmla="*/ 1554 w 247"/>
                <a:gd name="T11" fmla="*/ 4442 h 241"/>
                <a:gd name="T12" fmla="*/ 1834 w 247"/>
                <a:gd name="T13" fmla="*/ 3986 h 241"/>
                <a:gd name="T14" fmla="*/ 1879 w 247"/>
                <a:gd name="T15" fmla="*/ 3802 h 241"/>
                <a:gd name="T16" fmla="*/ 1929 w 247"/>
                <a:gd name="T17" fmla="*/ 3418 h 241"/>
                <a:gd name="T18" fmla="*/ 1909 w 247"/>
                <a:gd name="T19" fmla="*/ 3231 h 241"/>
                <a:gd name="T20" fmla="*/ 2192 w 247"/>
                <a:gd name="T21" fmla="*/ 3645 h 241"/>
                <a:gd name="T22" fmla="*/ 2505 w 247"/>
                <a:gd name="T23" fmla="*/ 3930 h 241"/>
                <a:gd name="T24" fmla="*/ 1909 w 247"/>
                <a:gd name="T25" fmla="*/ 4063 h 241"/>
                <a:gd name="T26" fmla="*/ 1754 w 247"/>
                <a:gd name="T27" fmla="*/ 4314 h 241"/>
                <a:gd name="T28" fmla="*/ 1646 w 247"/>
                <a:gd name="T29" fmla="*/ 4541 h 241"/>
                <a:gd name="T30" fmla="*/ 2680 w 247"/>
                <a:gd name="T31" fmla="*/ 4408 h 241"/>
                <a:gd name="T32" fmla="*/ 2772 w 247"/>
                <a:gd name="T33" fmla="*/ 4386 h 241"/>
                <a:gd name="T34" fmla="*/ 1972 w 247"/>
                <a:gd name="T35" fmla="*/ 0 h 241"/>
                <a:gd name="T36" fmla="*/ 801 w 247"/>
                <a:gd name="T37" fmla="*/ 2356 h 241"/>
                <a:gd name="T38" fmla="*/ 500 w 247"/>
                <a:gd name="T39" fmla="*/ 2391 h 241"/>
                <a:gd name="T40" fmla="*/ 283 w 247"/>
                <a:gd name="T41" fmla="*/ 2391 h 241"/>
                <a:gd name="T42" fmla="*/ 408 w 247"/>
                <a:gd name="T43" fmla="*/ 2257 h 241"/>
                <a:gd name="T44" fmla="*/ 688 w 247"/>
                <a:gd name="T45" fmla="*/ 2164 h 241"/>
                <a:gd name="T46" fmla="*/ 908 w 247"/>
                <a:gd name="T47" fmla="*/ 2070 h 241"/>
                <a:gd name="T48" fmla="*/ 971 w 247"/>
                <a:gd name="T49" fmla="*/ 2198 h 241"/>
                <a:gd name="T50" fmla="*/ 1033 w 247"/>
                <a:gd name="T51" fmla="*/ 2527 h 241"/>
                <a:gd name="T52" fmla="*/ 1033 w 247"/>
                <a:gd name="T53" fmla="*/ 2527 h 241"/>
                <a:gd name="T54" fmla="*/ 1691 w 247"/>
                <a:gd name="T55" fmla="*/ 3132 h 241"/>
                <a:gd name="T56" fmla="*/ 1409 w 247"/>
                <a:gd name="T57" fmla="*/ 3247 h 241"/>
                <a:gd name="T58" fmla="*/ 1113 w 247"/>
                <a:gd name="T59" fmla="*/ 3303 h 241"/>
                <a:gd name="T60" fmla="*/ 1021 w 247"/>
                <a:gd name="T61" fmla="*/ 3402 h 241"/>
                <a:gd name="T62" fmla="*/ 1051 w 247"/>
                <a:gd name="T63" fmla="*/ 3359 h 241"/>
                <a:gd name="T64" fmla="*/ 1113 w 247"/>
                <a:gd name="T65" fmla="*/ 2948 h 241"/>
                <a:gd name="T66" fmla="*/ 1584 w 247"/>
                <a:gd name="T67" fmla="*/ 3098 h 241"/>
                <a:gd name="T68" fmla="*/ 1741 w 247"/>
                <a:gd name="T69" fmla="*/ 3132 h 241"/>
                <a:gd name="T70" fmla="*/ 1897 w 247"/>
                <a:gd name="T71" fmla="*/ 1766 h 241"/>
                <a:gd name="T72" fmla="*/ 1741 w 247"/>
                <a:gd name="T73" fmla="*/ 1673 h 241"/>
                <a:gd name="T74" fmla="*/ 1426 w 247"/>
                <a:gd name="T75" fmla="*/ 1673 h 241"/>
                <a:gd name="T76" fmla="*/ 1629 w 247"/>
                <a:gd name="T77" fmla="*/ 1515 h 241"/>
                <a:gd name="T78" fmla="*/ 1816 w 247"/>
                <a:gd name="T79" fmla="*/ 1254 h 241"/>
                <a:gd name="T80" fmla="*/ 1879 w 247"/>
                <a:gd name="T81" fmla="*/ 1233 h 241"/>
                <a:gd name="T82" fmla="*/ 1942 w 247"/>
                <a:gd name="T83" fmla="*/ 1729 h 241"/>
                <a:gd name="T84" fmla="*/ 1897 w 247"/>
                <a:gd name="T85" fmla="*/ 1766 h 2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7" h="241">
                  <a:moveTo>
                    <a:pt x="126" y="0"/>
                  </a:moveTo>
                  <a:cubicBezTo>
                    <a:pt x="80" y="0"/>
                    <a:pt x="35" y="22"/>
                    <a:pt x="15" y="59"/>
                  </a:cubicBezTo>
                  <a:cubicBezTo>
                    <a:pt x="6" y="76"/>
                    <a:pt x="6" y="99"/>
                    <a:pt x="6" y="120"/>
                  </a:cubicBezTo>
                  <a:cubicBezTo>
                    <a:pt x="6" y="122"/>
                    <a:pt x="0" y="126"/>
                    <a:pt x="0" y="128"/>
                  </a:cubicBezTo>
                  <a:cubicBezTo>
                    <a:pt x="0" y="129"/>
                    <a:pt x="8" y="128"/>
                    <a:pt x="8" y="129"/>
                  </a:cubicBezTo>
                  <a:cubicBezTo>
                    <a:pt x="8" y="130"/>
                    <a:pt x="1" y="134"/>
                    <a:pt x="1" y="135"/>
                  </a:cubicBezTo>
                  <a:cubicBezTo>
                    <a:pt x="4" y="159"/>
                    <a:pt x="19" y="180"/>
                    <a:pt x="34" y="198"/>
                  </a:cubicBezTo>
                  <a:cubicBezTo>
                    <a:pt x="35" y="200"/>
                    <a:pt x="36" y="203"/>
                    <a:pt x="43" y="199"/>
                  </a:cubicBezTo>
                  <a:cubicBezTo>
                    <a:pt x="40" y="204"/>
                    <a:pt x="41" y="206"/>
                    <a:pt x="43" y="208"/>
                  </a:cubicBezTo>
                  <a:cubicBezTo>
                    <a:pt x="58" y="221"/>
                    <a:pt x="76" y="232"/>
                    <a:pt x="96" y="237"/>
                  </a:cubicBezTo>
                  <a:cubicBezTo>
                    <a:pt x="97" y="237"/>
                    <a:pt x="98" y="236"/>
                    <a:pt x="99" y="235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102" y="229"/>
                    <a:pt x="104" y="223"/>
                    <a:pt x="108" y="220"/>
                  </a:cubicBezTo>
                  <a:cubicBezTo>
                    <a:pt x="111" y="217"/>
                    <a:pt x="114" y="214"/>
                    <a:pt x="117" y="210"/>
                  </a:cubicBezTo>
                  <a:cubicBezTo>
                    <a:pt x="119" y="208"/>
                    <a:pt x="119" y="205"/>
                    <a:pt x="120" y="201"/>
                  </a:cubicBezTo>
                  <a:cubicBezTo>
                    <a:pt x="120" y="201"/>
                    <a:pt x="120" y="200"/>
                    <a:pt x="120" y="200"/>
                  </a:cubicBezTo>
                  <a:cubicBezTo>
                    <a:pt x="120" y="197"/>
                    <a:pt x="122" y="196"/>
                    <a:pt x="122" y="193"/>
                  </a:cubicBezTo>
                  <a:cubicBezTo>
                    <a:pt x="123" y="189"/>
                    <a:pt x="123" y="184"/>
                    <a:pt x="123" y="180"/>
                  </a:cubicBezTo>
                  <a:cubicBezTo>
                    <a:pt x="122" y="178"/>
                    <a:pt x="123" y="176"/>
                    <a:pt x="123" y="175"/>
                  </a:cubicBezTo>
                  <a:cubicBezTo>
                    <a:pt x="122" y="173"/>
                    <a:pt x="120" y="172"/>
                    <a:pt x="122" y="170"/>
                  </a:cubicBezTo>
                  <a:cubicBezTo>
                    <a:pt x="123" y="173"/>
                    <a:pt x="128" y="180"/>
                    <a:pt x="131" y="183"/>
                  </a:cubicBezTo>
                  <a:cubicBezTo>
                    <a:pt x="133" y="186"/>
                    <a:pt x="137" y="190"/>
                    <a:pt x="140" y="192"/>
                  </a:cubicBezTo>
                  <a:cubicBezTo>
                    <a:pt x="145" y="194"/>
                    <a:pt x="148" y="194"/>
                    <a:pt x="152" y="197"/>
                  </a:cubicBezTo>
                  <a:cubicBezTo>
                    <a:pt x="155" y="200"/>
                    <a:pt x="159" y="203"/>
                    <a:pt x="160" y="207"/>
                  </a:cubicBezTo>
                  <a:cubicBezTo>
                    <a:pt x="154" y="199"/>
                    <a:pt x="144" y="198"/>
                    <a:pt x="135" y="201"/>
                  </a:cubicBezTo>
                  <a:cubicBezTo>
                    <a:pt x="129" y="204"/>
                    <a:pt x="124" y="209"/>
                    <a:pt x="122" y="214"/>
                  </a:cubicBezTo>
                  <a:cubicBezTo>
                    <a:pt x="120" y="217"/>
                    <a:pt x="118" y="219"/>
                    <a:pt x="116" y="221"/>
                  </a:cubicBezTo>
                  <a:cubicBezTo>
                    <a:pt x="115" y="224"/>
                    <a:pt x="114" y="226"/>
                    <a:pt x="112" y="227"/>
                  </a:cubicBezTo>
                  <a:cubicBezTo>
                    <a:pt x="109" y="230"/>
                    <a:pt x="106" y="234"/>
                    <a:pt x="104" y="238"/>
                  </a:cubicBezTo>
                  <a:cubicBezTo>
                    <a:pt x="104" y="238"/>
                    <a:pt x="105" y="239"/>
                    <a:pt x="105" y="239"/>
                  </a:cubicBezTo>
                  <a:cubicBezTo>
                    <a:pt x="112" y="240"/>
                    <a:pt x="119" y="241"/>
                    <a:pt x="126" y="241"/>
                  </a:cubicBezTo>
                  <a:cubicBezTo>
                    <a:pt x="142" y="241"/>
                    <a:pt x="157" y="238"/>
                    <a:pt x="171" y="232"/>
                  </a:cubicBezTo>
                  <a:cubicBezTo>
                    <a:pt x="171" y="232"/>
                    <a:pt x="171" y="229"/>
                    <a:pt x="172" y="229"/>
                  </a:cubicBezTo>
                  <a:cubicBezTo>
                    <a:pt x="173" y="229"/>
                    <a:pt x="176" y="231"/>
                    <a:pt x="177" y="231"/>
                  </a:cubicBezTo>
                  <a:cubicBezTo>
                    <a:pt x="218" y="212"/>
                    <a:pt x="247" y="169"/>
                    <a:pt x="247" y="120"/>
                  </a:cubicBezTo>
                  <a:cubicBezTo>
                    <a:pt x="247" y="54"/>
                    <a:pt x="193" y="0"/>
                    <a:pt x="126" y="0"/>
                  </a:cubicBezTo>
                  <a:close/>
                  <a:moveTo>
                    <a:pt x="60" y="123"/>
                  </a:moveTo>
                  <a:cubicBezTo>
                    <a:pt x="57" y="123"/>
                    <a:pt x="54" y="124"/>
                    <a:pt x="51" y="124"/>
                  </a:cubicBezTo>
                  <a:cubicBezTo>
                    <a:pt x="48" y="124"/>
                    <a:pt x="44" y="123"/>
                    <a:pt x="41" y="123"/>
                  </a:cubicBezTo>
                  <a:cubicBezTo>
                    <a:pt x="37" y="124"/>
                    <a:pt x="35" y="126"/>
                    <a:pt x="32" y="126"/>
                  </a:cubicBezTo>
                  <a:cubicBezTo>
                    <a:pt x="29" y="126"/>
                    <a:pt x="26" y="124"/>
                    <a:pt x="23" y="125"/>
                  </a:cubicBezTo>
                  <a:cubicBezTo>
                    <a:pt x="21" y="125"/>
                    <a:pt x="19" y="126"/>
                    <a:pt x="18" y="126"/>
                  </a:cubicBezTo>
                  <a:cubicBezTo>
                    <a:pt x="16" y="126"/>
                    <a:pt x="14" y="127"/>
                    <a:pt x="13" y="127"/>
                  </a:cubicBezTo>
                  <a:cubicBezTo>
                    <a:pt x="18" y="125"/>
                    <a:pt x="21" y="121"/>
                    <a:pt x="26" y="119"/>
                  </a:cubicBezTo>
                  <a:cubicBezTo>
                    <a:pt x="29" y="117"/>
                    <a:pt x="32" y="117"/>
                    <a:pt x="35" y="117"/>
                  </a:cubicBezTo>
                  <a:cubicBezTo>
                    <a:pt x="39" y="116"/>
                    <a:pt x="41" y="115"/>
                    <a:pt x="44" y="114"/>
                  </a:cubicBezTo>
                  <a:cubicBezTo>
                    <a:pt x="47" y="113"/>
                    <a:pt x="49" y="113"/>
                    <a:pt x="51" y="113"/>
                  </a:cubicBezTo>
                  <a:cubicBezTo>
                    <a:pt x="54" y="112"/>
                    <a:pt x="56" y="111"/>
                    <a:pt x="58" y="109"/>
                  </a:cubicBezTo>
                  <a:cubicBezTo>
                    <a:pt x="61" y="106"/>
                    <a:pt x="62" y="102"/>
                    <a:pt x="61" y="97"/>
                  </a:cubicBezTo>
                  <a:cubicBezTo>
                    <a:pt x="63" y="103"/>
                    <a:pt x="63" y="110"/>
                    <a:pt x="62" y="116"/>
                  </a:cubicBezTo>
                  <a:cubicBezTo>
                    <a:pt x="62" y="120"/>
                    <a:pt x="64" y="121"/>
                    <a:pt x="66" y="125"/>
                  </a:cubicBezTo>
                  <a:cubicBezTo>
                    <a:pt x="67" y="128"/>
                    <a:pt x="66" y="130"/>
                    <a:pt x="66" y="133"/>
                  </a:cubicBezTo>
                  <a:cubicBezTo>
                    <a:pt x="66" y="134"/>
                    <a:pt x="66" y="134"/>
                    <a:pt x="66" y="135"/>
                  </a:cubicBezTo>
                  <a:cubicBezTo>
                    <a:pt x="66" y="134"/>
                    <a:pt x="66" y="134"/>
                    <a:pt x="66" y="133"/>
                  </a:cubicBezTo>
                  <a:cubicBezTo>
                    <a:pt x="65" y="129"/>
                    <a:pt x="63" y="124"/>
                    <a:pt x="60" y="123"/>
                  </a:cubicBezTo>
                  <a:close/>
                  <a:moveTo>
                    <a:pt x="108" y="165"/>
                  </a:moveTo>
                  <a:cubicBezTo>
                    <a:pt x="106" y="166"/>
                    <a:pt x="103" y="167"/>
                    <a:pt x="101" y="167"/>
                  </a:cubicBezTo>
                  <a:cubicBezTo>
                    <a:pt x="96" y="167"/>
                    <a:pt x="94" y="169"/>
                    <a:pt x="90" y="171"/>
                  </a:cubicBezTo>
                  <a:cubicBezTo>
                    <a:pt x="86" y="172"/>
                    <a:pt x="81" y="172"/>
                    <a:pt x="78" y="173"/>
                  </a:cubicBezTo>
                  <a:cubicBezTo>
                    <a:pt x="75" y="173"/>
                    <a:pt x="73" y="173"/>
                    <a:pt x="71" y="174"/>
                  </a:cubicBezTo>
                  <a:cubicBezTo>
                    <a:pt x="70" y="175"/>
                    <a:pt x="69" y="176"/>
                    <a:pt x="67" y="177"/>
                  </a:cubicBezTo>
                  <a:cubicBezTo>
                    <a:pt x="66" y="178"/>
                    <a:pt x="66" y="178"/>
                    <a:pt x="65" y="179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7" y="177"/>
                    <a:pt x="67" y="177"/>
                  </a:cubicBezTo>
                  <a:cubicBezTo>
                    <a:pt x="69" y="174"/>
                    <a:pt x="69" y="170"/>
                    <a:pt x="70" y="167"/>
                  </a:cubicBezTo>
                  <a:cubicBezTo>
                    <a:pt x="71" y="163"/>
                    <a:pt x="72" y="159"/>
                    <a:pt x="71" y="155"/>
                  </a:cubicBezTo>
                  <a:cubicBezTo>
                    <a:pt x="75" y="159"/>
                    <a:pt x="84" y="162"/>
                    <a:pt x="90" y="163"/>
                  </a:cubicBezTo>
                  <a:cubicBezTo>
                    <a:pt x="94" y="164"/>
                    <a:pt x="97" y="163"/>
                    <a:pt x="101" y="163"/>
                  </a:cubicBezTo>
                  <a:cubicBezTo>
                    <a:pt x="103" y="164"/>
                    <a:pt x="106" y="165"/>
                    <a:pt x="108" y="165"/>
                  </a:cubicBezTo>
                  <a:cubicBezTo>
                    <a:pt x="109" y="165"/>
                    <a:pt x="110" y="165"/>
                    <a:pt x="111" y="165"/>
                  </a:cubicBezTo>
                  <a:cubicBezTo>
                    <a:pt x="110" y="165"/>
                    <a:pt x="109" y="165"/>
                    <a:pt x="108" y="165"/>
                  </a:cubicBezTo>
                  <a:close/>
                  <a:moveTo>
                    <a:pt x="121" y="93"/>
                  </a:moveTo>
                  <a:cubicBezTo>
                    <a:pt x="120" y="92"/>
                    <a:pt x="118" y="92"/>
                    <a:pt x="116" y="90"/>
                  </a:cubicBezTo>
                  <a:cubicBezTo>
                    <a:pt x="115" y="89"/>
                    <a:pt x="113" y="88"/>
                    <a:pt x="111" y="88"/>
                  </a:cubicBezTo>
                  <a:cubicBezTo>
                    <a:pt x="108" y="87"/>
                    <a:pt x="104" y="89"/>
                    <a:pt x="101" y="89"/>
                  </a:cubicBezTo>
                  <a:cubicBezTo>
                    <a:pt x="98" y="89"/>
                    <a:pt x="93" y="88"/>
                    <a:pt x="91" y="88"/>
                  </a:cubicBezTo>
                  <a:cubicBezTo>
                    <a:pt x="94" y="88"/>
                    <a:pt x="98" y="86"/>
                    <a:pt x="100" y="84"/>
                  </a:cubicBezTo>
                  <a:cubicBezTo>
                    <a:pt x="102" y="83"/>
                    <a:pt x="102" y="81"/>
                    <a:pt x="104" y="80"/>
                  </a:cubicBezTo>
                  <a:cubicBezTo>
                    <a:pt x="106" y="78"/>
                    <a:pt x="109" y="77"/>
                    <a:pt x="110" y="76"/>
                  </a:cubicBezTo>
                  <a:cubicBezTo>
                    <a:pt x="113" y="73"/>
                    <a:pt x="114" y="69"/>
                    <a:pt x="116" y="66"/>
                  </a:cubicBezTo>
                  <a:cubicBezTo>
                    <a:pt x="117" y="64"/>
                    <a:pt x="121" y="56"/>
                    <a:pt x="121" y="56"/>
                  </a:cubicBezTo>
                  <a:cubicBezTo>
                    <a:pt x="120" y="59"/>
                    <a:pt x="120" y="62"/>
                    <a:pt x="120" y="65"/>
                  </a:cubicBezTo>
                  <a:cubicBezTo>
                    <a:pt x="120" y="70"/>
                    <a:pt x="121" y="75"/>
                    <a:pt x="121" y="80"/>
                  </a:cubicBezTo>
                  <a:cubicBezTo>
                    <a:pt x="121" y="84"/>
                    <a:pt x="122" y="88"/>
                    <a:pt x="124" y="91"/>
                  </a:cubicBezTo>
                  <a:cubicBezTo>
                    <a:pt x="125" y="94"/>
                    <a:pt x="129" y="97"/>
                    <a:pt x="128" y="100"/>
                  </a:cubicBezTo>
                  <a:cubicBezTo>
                    <a:pt x="125" y="98"/>
                    <a:pt x="124" y="95"/>
                    <a:pt x="121" y="93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Freeform 280">
              <a:extLst>
                <a:ext uri="{FF2B5EF4-FFF2-40B4-BE49-F238E27FC236}">
                  <a16:creationId xmlns:a16="http://schemas.microsoft.com/office/drawing/2014/main" id="{D655D123-2B2D-4E7B-B969-9B71098F4D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" y="2269"/>
              <a:ext cx="420" cy="499"/>
            </a:xfrm>
            <a:custGeom>
              <a:avLst/>
              <a:gdLst>
                <a:gd name="T0" fmla="*/ 738 w 168"/>
                <a:gd name="T1" fmla="*/ 0 h 187"/>
                <a:gd name="T2" fmla="*/ 283 w 168"/>
                <a:gd name="T3" fmla="*/ 56 h 187"/>
                <a:gd name="T4" fmla="*/ 0 w 168"/>
                <a:gd name="T5" fmla="*/ 1276 h 187"/>
                <a:gd name="T6" fmla="*/ 1875 w 168"/>
                <a:gd name="T7" fmla="*/ 3554 h 187"/>
                <a:gd name="T8" fmla="*/ 2345 w 168"/>
                <a:gd name="T9" fmla="*/ 3474 h 187"/>
                <a:gd name="T10" fmla="*/ 2625 w 168"/>
                <a:gd name="T11" fmla="*/ 2279 h 187"/>
                <a:gd name="T12" fmla="*/ 738 w 168"/>
                <a:gd name="T13" fmla="*/ 0 h 187"/>
                <a:gd name="T14" fmla="*/ 658 w 168"/>
                <a:gd name="T15" fmla="*/ 1767 h 187"/>
                <a:gd name="T16" fmla="*/ 583 w 168"/>
                <a:gd name="T17" fmla="*/ 1708 h 187"/>
                <a:gd name="T18" fmla="*/ 500 w 168"/>
                <a:gd name="T19" fmla="*/ 1673 h 187"/>
                <a:gd name="T20" fmla="*/ 345 w 168"/>
                <a:gd name="T21" fmla="*/ 1686 h 187"/>
                <a:gd name="T22" fmla="*/ 188 w 168"/>
                <a:gd name="T23" fmla="*/ 1673 h 187"/>
                <a:gd name="T24" fmla="*/ 333 w 168"/>
                <a:gd name="T25" fmla="*/ 1596 h 187"/>
                <a:gd name="T26" fmla="*/ 395 w 168"/>
                <a:gd name="T27" fmla="*/ 1516 h 187"/>
                <a:gd name="T28" fmla="*/ 488 w 168"/>
                <a:gd name="T29" fmla="*/ 1446 h 187"/>
                <a:gd name="T30" fmla="*/ 583 w 168"/>
                <a:gd name="T31" fmla="*/ 1254 h 187"/>
                <a:gd name="T32" fmla="*/ 658 w 168"/>
                <a:gd name="T33" fmla="*/ 1062 h 187"/>
                <a:gd name="T34" fmla="*/ 645 w 168"/>
                <a:gd name="T35" fmla="*/ 1233 h 187"/>
                <a:gd name="T36" fmla="*/ 658 w 168"/>
                <a:gd name="T37" fmla="*/ 1516 h 187"/>
                <a:gd name="T38" fmla="*/ 708 w 168"/>
                <a:gd name="T39" fmla="*/ 1729 h 187"/>
                <a:gd name="T40" fmla="*/ 770 w 168"/>
                <a:gd name="T41" fmla="*/ 1900 h 187"/>
                <a:gd name="T42" fmla="*/ 658 w 168"/>
                <a:gd name="T43" fmla="*/ 1767 h 1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8" h="187">
                  <a:moveTo>
                    <a:pt x="47" y="0"/>
                  </a:moveTo>
                  <a:cubicBezTo>
                    <a:pt x="37" y="0"/>
                    <a:pt x="27" y="1"/>
                    <a:pt x="18" y="3"/>
                  </a:cubicBezTo>
                  <a:cubicBezTo>
                    <a:pt x="6" y="22"/>
                    <a:pt x="0" y="43"/>
                    <a:pt x="0" y="67"/>
                  </a:cubicBezTo>
                  <a:cubicBezTo>
                    <a:pt x="0" y="133"/>
                    <a:pt x="54" y="187"/>
                    <a:pt x="120" y="187"/>
                  </a:cubicBezTo>
                  <a:cubicBezTo>
                    <a:pt x="130" y="187"/>
                    <a:pt x="140" y="186"/>
                    <a:pt x="150" y="183"/>
                  </a:cubicBezTo>
                  <a:cubicBezTo>
                    <a:pt x="161" y="165"/>
                    <a:pt x="168" y="143"/>
                    <a:pt x="168" y="120"/>
                  </a:cubicBezTo>
                  <a:cubicBezTo>
                    <a:pt x="168" y="54"/>
                    <a:pt x="114" y="0"/>
                    <a:pt x="47" y="0"/>
                  </a:cubicBezTo>
                  <a:close/>
                  <a:moveTo>
                    <a:pt x="42" y="93"/>
                  </a:moveTo>
                  <a:cubicBezTo>
                    <a:pt x="41" y="92"/>
                    <a:pt x="39" y="92"/>
                    <a:pt x="37" y="90"/>
                  </a:cubicBezTo>
                  <a:cubicBezTo>
                    <a:pt x="36" y="89"/>
                    <a:pt x="34" y="88"/>
                    <a:pt x="32" y="88"/>
                  </a:cubicBezTo>
                  <a:cubicBezTo>
                    <a:pt x="29" y="87"/>
                    <a:pt x="25" y="89"/>
                    <a:pt x="22" y="89"/>
                  </a:cubicBezTo>
                  <a:cubicBezTo>
                    <a:pt x="19" y="89"/>
                    <a:pt x="14" y="88"/>
                    <a:pt x="12" y="88"/>
                  </a:cubicBezTo>
                  <a:cubicBezTo>
                    <a:pt x="15" y="88"/>
                    <a:pt x="19" y="86"/>
                    <a:pt x="21" y="84"/>
                  </a:cubicBezTo>
                  <a:cubicBezTo>
                    <a:pt x="23" y="83"/>
                    <a:pt x="23" y="81"/>
                    <a:pt x="25" y="80"/>
                  </a:cubicBezTo>
                  <a:cubicBezTo>
                    <a:pt x="27" y="78"/>
                    <a:pt x="30" y="77"/>
                    <a:pt x="31" y="76"/>
                  </a:cubicBezTo>
                  <a:cubicBezTo>
                    <a:pt x="34" y="73"/>
                    <a:pt x="35" y="69"/>
                    <a:pt x="37" y="66"/>
                  </a:cubicBezTo>
                  <a:cubicBezTo>
                    <a:pt x="38" y="64"/>
                    <a:pt x="42" y="56"/>
                    <a:pt x="42" y="56"/>
                  </a:cubicBezTo>
                  <a:cubicBezTo>
                    <a:pt x="41" y="59"/>
                    <a:pt x="41" y="62"/>
                    <a:pt x="41" y="65"/>
                  </a:cubicBezTo>
                  <a:cubicBezTo>
                    <a:pt x="41" y="70"/>
                    <a:pt x="42" y="75"/>
                    <a:pt x="42" y="80"/>
                  </a:cubicBezTo>
                  <a:cubicBezTo>
                    <a:pt x="42" y="84"/>
                    <a:pt x="43" y="88"/>
                    <a:pt x="45" y="91"/>
                  </a:cubicBezTo>
                  <a:cubicBezTo>
                    <a:pt x="46" y="94"/>
                    <a:pt x="50" y="97"/>
                    <a:pt x="49" y="100"/>
                  </a:cubicBezTo>
                  <a:cubicBezTo>
                    <a:pt x="46" y="98"/>
                    <a:pt x="45" y="95"/>
                    <a:pt x="42" y="93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Freeform 281">
              <a:extLst>
                <a:ext uri="{FF2B5EF4-FFF2-40B4-BE49-F238E27FC236}">
                  <a16:creationId xmlns:a16="http://schemas.microsoft.com/office/drawing/2014/main" id="{2D786C3B-79CB-496A-B98F-CC5F85B04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275"/>
              <a:ext cx="268" cy="346"/>
            </a:xfrm>
            <a:custGeom>
              <a:avLst/>
              <a:gdLst>
                <a:gd name="T0" fmla="*/ 125 w 107"/>
                <a:gd name="T1" fmla="*/ 0 h 130"/>
                <a:gd name="T2" fmla="*/ 0 w 107"/>
                <a:gd name="T3" fmla="*/ 681 h 130"/>
                <a:gd name="T4" fmla="*/ 1475 w 107"/>
                <a:gd name="T5" fmla="*/ 2451 h 130"/>
                <a:gd name="T6" fmla="*/ 1663 w 107"/>
                <a:gd name="T7" fmla="*/ 2451 h 130"/>
                <a:gd name="T8" fmla="*/ 1681 w 107"/>
                <a:gd name="T9" fmla="*/ 2225 h 130"/>
                <a:gd name="T10" fmla="*/ 125 w 107"/>
                <a:gd name="T11" fmla="*/ 0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30">
                  <a:moveTo>
                    <a:pt x="8" y="0"/>
                  </a:moveTo>
                  <a:cubicBezTo>
                    <a:pt x="3" y="11"/>
                    <a:pt x="0" y="23"/>
                    <a:pt x="0" y="36"/>
                  </a:cubicBezTo>
                  <a:cubicBezTo>
                    <a:pt x="0" y="88"/>
                    <a:pt x="42" y="130"/>
                    <a:pt x="94" y="130"/>
                  </a:cubicBezTo>
                  <a:cubicBezTo>
                    <a:pt x="98" y="130"/>
                    <a:pt x="102" y="130"/>
                    <a:pt x="106" y="130"/>
                  </a:cubicBezTo>
                  <a:cubicBezTo>
                    <a:pt x="106" y="126"/>
                    <a:pt x="107" y="122"/>
                    <a:pt x="107" y="118"/>
                  </a:cubicBezTo>
                  <a:cubicBezTo>
                    <a:pt x="107" y="59"/>
                    <a:pt x="64" y="10"/>
                    <a:pt x="8" y="0"/>
                  </a:cubicBezTo>
                  <a:close/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Freeform 282">
              <a:extLst>
                <a:ext uri="{FF2B5EF4-FFF2-40B4-BE49-F238E27FC236}">
                  <a16:creationId xmlns:a16="http://schemas.microsoft.com/office/drawing/2014/main" id="{6D5AE02D-98C2-489D-97A4-D7F7FCA49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821"/>
              <a:ext cx="130" cy="59"/>
            </a:xfrm>
            <a:custGeom>
              <a:avLst/>
              <a:gdLst>
                <a:gd name="T0" fmla="*/ 0 w 52"/>
                <a:gd name="T1" fmla="*/ 389 h 22"/>
                <a:gd name="T2" fmla="*/ 395 w 52"/>
                <a:gd name="T3" fmla="*/ 402 h 22"/>
                <a:gd name="T4" fmla="*/ 720 w 52"/>
                <a:gd name="T5" fmla="*/ 308 h 22"/>
                <a:gd name="T6" fmla="*/ 658 w 52"/>
                <a:gd name="T7" fmla="*/ 0 h 22"/>
                <a:gd name="T8" fmla="*/ 583 w 52"/>
                <a:gd name="T9" fmla="*/ 274 h 22"/>
                <a:gd name="T10" fmla="*/ 300 w 52"/>
                <a:gd name="T11" fmla="*/ 367 h 22"/>
                <a:gd name="T12" fmla="*/ 0 w 52"/>
                <a:gd name="T13" fmla="*/ 38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22">
                  <a:moveTo>
                    <a:pt x="0" y="20"/>
                  </a:moveTo>
                  <a:cubicBezTo>
                    <a:pt x="9" y="20"/>
                    <a:pt x="14" y="22"/>
                    <a:pt x="25" y="21"/>
                  </a:cubicBezTo>
                  <a:cubicBezTo>
                    <a:pt x="36" y="20"/>
                    <a:pt x="41" y="16"/>
                    <a:pt x="46" y="16"/>
                  </a:cubicBezTo>
                  <a:cubicBezTo>
                    <a:pt x="52" y="15"/>
                    <a:pt x="46" y="4"/>
                    <a:pt x="42" y="0"/>
                  </a:cubicBezTo>
                  <a:cubicBezTo>
                    <a:pt x="45" y="6"/>
                    <a:pt x="50" y="11"/>
                    <a:pt x="37" y="14"/>
                  </a:cubicBezTo>
                  <a:cubicBezTo>
                    <a:pt x="24" y="18"/>
                    <a:pt x="25" y="19"/>
                    <a:pt x="19" y="19"/>
                  </a:cubicBezTo>
                  <a:cubicBezTo>
                    <a:pt x="12" y="19"/>
                    <a:pt x="3" y="19"/>
                    <a:pt x="0" y="20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Freeform 283">
              <a:extLst>
                <a:ext uri="{FF2B5EF4-FFF2-40B4-BE49-F238E27FC236}">
                  <a16:creationId xmlns:a16="http://schemas.microsoft.com/office/drawing/2014/main" id="{5F912406-6A13-4DC8-AA83-0E7BB24F1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696"/>
              <a:ext cx="91" cy="93"/>
            </a:xfrm>
            <a:custGeom>
              <a:avLst/>
              <a:gdLst>
                <a:gd name="T0" fmla="*/ 0 w 36"/>
                <a:gd name="T1" fmla="*/ 247 h 35"/>
                <a:gd name="T2" fmla="*/ 147 w 36"/>
                <a:gd name="T3" fmla="*/ 566 h 35"/>
                <a:gd name="T4" fmla="*/ 326 w 36"/>
                <a:gd name="T5" fmla="*/ 508 h 35"/>
                <a:gd name="T6" fmla="*/ 549 w 36"/>
                <a:gd name="T7" fmla="*/ 247 h 35"/>
                <a:gd name="T8" fmla="*/ 561 w 36"/>
                <a:gd name="T9" fmla="*/ 0 h 35"/>
                <a:gd name="T10" fmla="*/ 422 w 36"/>
                <a:gd name="T11" fmla="*/ 340 h 35"/>
                <a:gd name="T12" fmla="*/ 159 w 36"/>
                <a:gd name="T13" fmla="*/ 465 h 35"/>
                <a:gd name="T14" fmla="*/ 0 w 36"/>
                <a:gd name="T15" fmla="*/ 247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5">
                  <a:moveTo>
                    <a:pt x="0" y="13"/>
                  </a:moveTo>
                  <a:cubicBezTo>
                    <a:pt x="3" y="19"/>
                    <a:pt x="7" y="25"/>
                    <a:pt x="9" y="30"/>
                  </a:cubicBezTo>
                  <a:cubicBezTo>
                    <a:pt x="11" y="35"/>
                    <a:pt x="14" y="32"/>
                    <a:pt x="20" y="27"/>
                  </a:cubicBezTo>
                  <a:cubicBezTo>
                    <a:pt x="26" y="22"/>
                    <a:pt x="32" y="16"/>
                    <a:pt x="34" y="13"/>
                  </a:cubicBezTo>
                  <a:cubicBezTo>
                    <a:pt x="36" y="9"/>
                    <a:pt x="35" y="1"/>
                    <a:pt x="35" y="0"/>
                  </a:cubicBezTo>
                  <a:cubicBezTo>
                    <a:pt x="35" y="4"/>
                    <a:pt x="35" y="9"/>
                    <a:pt x="26" y="18"/>
                  </a:cubicBezTo>
                  <a:cubicBezTo>
                    <a:pt x="16" y="26"/>
                    <a:pt x="12" y="28"/>
                    <a:pt x="10" y="25"/>
                  </a:cubicBezTo>
                  <a:cubicBezTo>
                    <a:pt x="6" y="18"/>
                    <a:pt x="2" y="15"/>
                    <a:pt x="0" y="13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Freeform 284">
              <a:extLst>
                <a:ext uri="{FF2B5EF4-FFF2-40B4-BE49-F238E27FC236}">
                  <a16:creationId xmlns:a16="http://schemas.microsoft.com/office/drawing/2014/main" id="{3C2C0579-09A6-427C-8E12-BFB760577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56"/>
              <a:ext cx="105" cy="51"/>
            </a:xfrm>
            <a:custGeom>
              <a:avLst/>
              <a:gdLst>
                <a:gd name="T0" fmla="*/ 0 w 42"/>
                <a:gd name="T1" fmla="*/ 0 h 19"/>
                <a:gd name="T2" fmla="*/ 313 w 42"/>
                <a:gd name="T3" fmla="*/ 231 h 19"/>
                <a:gd name="T4" fmla="*/ 500 w 42"/>
                <a:gd name="T5" fmla="*/ 368 h 19"/>
                <a:gd name="T6" fmla="*/ 658 w 42"/>
                <a:gd name="T7" fmla="*/ 330 h 19"/>
                <a:gd name="T8" fmla="*/ 375 w 42"/>
                <a:gd name="T9" fmla="*/ 217 h 19"/>
                <a:gd name="T10" fmla="*/ 0 w 42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19">
                  <a:moveTo>
                    <a:pt x="0" y="0"/>
                  </a:moveTo>
                  <a:cubicBezTo>
                    <a:pt x="3" y="4"/>
                    <a:pt x="14" y="7"/>
                    <a:pt x="20" y="12"/>
                  </a:cubicBezTo>
                  <a:cubicBezTo>
                    <a:pt x="26" y="17"/>
                    <a:pt x="27" y="19"/>
                    <a:pt x="32" y="19"/>
                  </a:cubicBezTo>
                  <a:cubicBezTo>
                    <a:pt x="37" y="18"/>
                    <a:pt x="41" y="17"/>
                    <a:pt x="42" y="17"/>
                  </a:cubicBezTo>
                  <a:cubicBezTo>
                    <a:pt x="37" y="18"/>
                    <a:pt x="29" y="15"/>
                    <a:pt x="24" y="11"/>
                  </a:cubicBezTo>
                  <a:cubicBezTo>
                    <a:pt x="18" y="8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0" name="Freeform 285">
              <a:extLst>
                <a:ext uri="{FF2B5EF4-FFF2-40B4-BE49-F238E27FC236}">
                  <a16:creationId xmlns:a16="http://schemas.microsoft.com/office/drawing/2014/main" id="{EFB9AB79-B3DE-4FCE-89E6-4290D2900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309"/>
              <a:ext cx="52" cy="40"/>
            </a:xfrm>
            <a:custGeom>
              <a:avLst/>
              <a:gdLst>
                <a:gd name="T0" fmla="*/ 245 w 21"/>
                <a:gd name="T1" fmla="*/ 0 h 15"/>
                <a:gd name="T2" fmla="*/ 0 w 21"/>
                <a:gd name="T3" fmla="*/ 171 h 15"/>
                <a:gd name="T4" fmla="*/ 104 w 21"/>
                <a:gd name="T5" fmla="*/ 248 h 15"/>
                <a:gd name="T6" fmla="*/ 319 w 21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16" y="0"/>
                  </a:moveTo>
                  <a:cubicBezTo>
                    <a:pt x="11" y="1"/>
                    <a:pt x="3" y="5"/>
                    <a:pt x="0" y="9"/>
                  </a:cubicBezTo>
                  <a:cubicBezTo>
                    <a:pt x="1" y="11"/>
                    <a:pt x="5" y="12"/>
                    <a:pt x="7" y="13"/>
                  </a:cubicBezTo>
                  <a:cubicBezTo>
                    <a:pt x="11" y="15"/>
                    <a:pt x="16" y="15"/>
                    <a:pt x="21" y="1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1" name="Freeform 286">
              <a:extLst>
                <a:ext uri="{FF2B5EF4-FFF2-40B4-BE49-F238E27FC236}">
                  <a16:creationId xmlns:a16="http://schemas.microsoft.com/office/drawing/2014/main" id="{C1E7E2A5-A3B3-48F1-932B-E6213186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456"/>
              <a:ext cx="23" cy="51"/>
            </a:xfrm>
            <a:custGeom>
              <a:avLst/>
              <a:gdLst>
                <a:gd name="T0" fmla="*/ 51 w 9"/>
                <a:gd name="T1" fmla="*/ 0 h 19"/>
                <a:gd name="T2" fmla="*/ 0 w 9"/>
                <a:gd name="T3" fmla="*/ 368 h 19"/>
                <a:gd name="T4" fmla="*/ 151 w 9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3" y="0"/>
                  </a:moveTo>
                  <a:cubicBezTo>
                    <a:pt x="5" y="6"/>
                    <a:pt x="2" y="13"/>
                    <a:pt x="0" y="19"/>
                  </a:cubicBezTo>
                  <a:cubicBezTo>
                    <a:pt x="3" y="19"/>
                    <a:pt x="7" y="18"/>
                    <a:pt x="9" y="1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2" name="Freeform 287">
              <a:extLst>
                <a:ext uri="{FF2B5EF4-FFF2-40B4-BE49-F238E27FC236}">
                  <a16:creationId xmlns:a16="http://schemas.microsoft.com/office/drawing/2014/main" id="{024AB43E-24EB-4C88-B108-8CDE89E50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693"/>
              <a:ext cx="62" cy="35"/>
            </a:xfrm>
            <a:custGeom>
              <a:avLst/>
              <a:gdLst>
                <a:gd name="T0" fmla="*/ 74 w 25"/>
                <a:gd name="T1" fmla="*/ 0 h 13"/>
                <a:gd name="T2" fmla="*/ 0 w 25"/>
                <a:gd name="T3" fmla="*/ 116 h 13"/>
                <a:gd name="T4" fmla="*/ 154 w 25"/>
                <a:gd name="T5" fmla="*/ 159 h 13"/>
                <a:gd name="T6" fmla="*/ 382 w 25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3"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3" y="4"/>
                    <a:pt x="7" y="6"/>
                    <a:pt x="10" y="8"/>
                  </a:cubicBezTo>
                  <a:cubicBezTo>
                    <a:pt x="14" y="10"/>
                    <a:pt x="20" y="12"/>
                    <a:pt x="25" y="1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3" name="Freeform 288">
              <a:extLst>
                <a:ext uri="{FF2B5EF4-FFF2-40B4-BE49-F238E27FC236}">
                  <a16:creationId xmlns:a16="http://schemas.microsoft.com/office/drawing/2014/main" id="{D55F19C5-AD7F-4598-8C6E-1E5E3CA7B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195"/>
              <a:ext cx="203" cy="88"/>
            </a:xfrm>
            <a:custGeom>
              <a:avLst/>
              <a:gdLst>
                <a:gd name="T0" fmla="*/ 0 w 81"/>
                <a:gd name="T1" fmla="*/ 627 h 33"/>
                <a:gd name="T2" fmla="*/ 1130 w 81"/>
                <a:gd name="T3" fmla="*/ 35 h 33"/>
                <a:gd name="T4" fmla="*/ 1256 w 81"/>
                <a:gd name="T5" fmla="*/ 21 h 33"/>
                <a:gd name="T6" fmla="*/ 1118 w 81"/>
                <a:gd name="T7" fmla="*/ 37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33">
                  <a:moveTo>
                    <a:pt x="0" y="33"/>
                  </a:moveTo>
                  <a:cubicBezTo>
                    <a:pt x="10" y="25"/>
                    <a:pt x="43" y="13"/>
                    <a:pt x="72" y="2"/>
                  </a:cubicBezTo>
                  <a:cubicBezTo>
                    <a:pt x="79" y="0"/>
                    <a:pt x="81" y="0"/>
                    <a:pt x="80" y="1"/>
                  </a:cubicBezTo>
                  <a:cubicBezTo>
                    <a:pt x="74" y="5"/>
                    <a:pt x="71" y="12"/>
                    <a:pt x="71" y="20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4" name="Freeform 289">
              <a:extLst>
                <a:ext uri="{FF2B5EF4-FFF2-40B4-BE49-F238E27FC236}">
                  <a16:creationId xmlns:a16="http://schemas.microsoft.com/office/drawing/2014/main" id="{42F7CCA7-5EFA-4B49-AF85-2F0DD7C2E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099"/>
              <a:ext cx="313" cy="197"/>
            </a:xfrm>
            <a:custGeom>
              <a:avLst/>
              <a:gdLst>
                <a:gd name="T0" fmla="*/ 50 w 125"/>
                <a:gd name="T1" fmla="*/ 998 h 74"/>
                <a:gd name="T2" fmla="*/ 220 w 125"/>
                <a:gd name="T3" fmla="*/ 602 h 74"/>
                <a:gd name="T4" fmla="*/ 1147 w 125"/>
                <a:gd name="T5" fmla="*/ 170 h 74"/>
                <a:gd name="T6" fmla="*/ 1568 w 125"/>
                <a:gd name="T7" fmla="*/ 0 h 74"/>
                <a:gd name="T8" fmla="*/ 1868 w 125"/>
                <a:gd name="T9" fmla="*/ 114 h 74"/>
                <a:gd name="T10" fmla="*/ 1568 w 125"/>
                <a:gd name="T11" fmla="*/ 682 h 74"/>
                <a:gd name="T12" fmla="*/ 942 w 125"/>
                <a:gd name="T13" fmla="*/ 1395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74">
                  <a:moveTo>
                    <a:pt x="3" y="53"/>
                  </a:moveTo>
                  <a:cubicBezTo>
                    <a:pt x="6" y="42"/>
                    <a:pt x="0" y="40"/>
                    <a:pt x="14" y="32"/>
                  </a:cubicBezTo>
                  <a:cubicBezTo>
                    <a:pt x="24" y="26"/>
                    <a:pt x="50" y="18"/>
                    <a:pt x="73" y="9"/>
                  </a:cubicBezTo>
                  <a:cubicBezTo>
                    <a:pt x="78" y="7"/>
                    <a:pt x="90" y="1"/>
                    <a:pt x="100" y="0"/>
                  </a:cubicBezTo>
                  <a:cubicBezTo>
                    <a:pt x="109" y="0"/>
                    <a:pt x="116" y="3"/>
                    <a:pt x="119" y="6"/>
                  </a:cubicBezTo>
                  <a:cubicBezTo>
                    <a:pt x="125" y="13"/>
                    <a:pt x="103" y="20"/>
                    <a:pt x="100" y="36"/>
                  </a:cubicBezTo>
                  <a:cubicBezTo>
                    <a:pt x="97" y="52"/>
                    <a:pt x="81" y="52"/>
                    <a:pt x="60" y="74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5" name="Freeform 290">
              <a:extLst>
                <a:ext uri="{FF2B5EF4-FFF2-40B4-BE49-F238E27FC236}">
                  <a16:creationId xmlns:a16="http://schemas.microsoft.com/office/drawing/2014/main" id="{C72E0661-4D3F-4016-8979-3544F2E00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237"/>
              <a:ext cx="233" cy="230"/>
            </a:xfrm>
            <a:custGeom>
              <a:avLst/>
              <a:gdLst>
                <a:gd name="T0" fmla="*/ 659 w 93"/>
                <a:gd name="T1" fmla="*/ 1645 h 86"/>
                <a:gd name="T2" fmla="*/ 1243 w 93"/>
                <a:gd name="T3" fmla="*/ 1145 h 86"/>
                <a:gd name="T4" fmla="*/ 1380 w 93"/>
                <a:gd name="T5" fmla="*/ 765 h 86"/>
                <a:gd name="T6" fmla="*/ 1318 w 93"/>
                <a:gd name="T7" fmla="*/ 286 h 86"/>
                <a:gd name="T8" fmla="*/ 1055 w 93"/>
                <a:gd name="T9" fmla="*/ 115 h 86"/>
                <a:gd name="T10" fmla="*/ 742 w 93"/>
                <a:gd name="T11" fmla="*/ 21 h 86"/>
                <a:gd name="T12" fmla="*/ 471 w 93"/>
                <a:gd name="T13" fmla="*/ 230 h 86"/>
                <a:gd name="T14" fmla="*/ 0 w 93"/>
                <a:gd name="T15" fmla="*/ 57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86">
                  <a:moveTo>
                    <a:pt x="42" y="86"/>
                  </a:moveTo>
                  <a:cubicBezTo>
                    <a:pt x="44" y="85"/>
                    <a:pt x="73" y="74"/>
                    <a:pt x="79" y="60"/>
                  </a:cubicBezTo>
                  <a:cubicBezTo>
                    <a:pt x="82" y="53"/>
                    <a:pt x="87" y="45"/>
                    <a:pt x="88" y="40"/>
                  </a:cubicBezTo>
                  <a:cubicBezTo>
                    <a:pt x="92" y="25"/>
                    <a:pt x="93" y="19"/>
                    <a:pt x="84" y="15"/>
                  </a:cubicBezTo>
                  <a:cubicBezTo>
                    <a:pt x="79" y="12"/>
                    <a:pt x="74" y="8"/>
                    <a:pt x="67" y="6"/>
                  </a:cubicBezTo>
                  <a:cubicBezTo>
                    <a:pt x="62" y="4"/>
                    <a:pt x="54" y="0"/>
                    <a:pt x="47" y="1"/>
                  </a:cubicBezTo>
                  <a:cubicBezTo>
                    <a:pt x="40" y="3"/>
                    <a:pt x="34" y="10"/>
                    <a:pt x="30" y="12"/>
                  </a:cubicBezTo>
                  <a:cubicBezTo>
                    <a:pt x="19" y="19"/>
                    <a:pt x="6" y="24"/>
                    <a:pt x="0" y="30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6" name="Freeform 291">
              <a:extLst>
                <a:ext uri="{FF2B5EF4-FFF2-40B4-BE49-F238E27FC236}">
                  <a16:creationId xmlns:a16="http://schemas.microsoft.com/office/drawing/2014/main" id="{3A0D1569-6E66-40EF-9586-087C91DCE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451"/>
              <a:ext cx="103" cy="240"/>
            </a:xfrm>
            <a:custGeom>
              <a:avLst/>
              <a:gdLst>
                <a:gd name="T0" fmla="*/ 0 w 41"/>
                <a:gd name="T1" fmla="*/ 320 h 90"/>
                <a:gd name="T2" fmla="*/ 409 w 41"/>
                <a:gd name="T3" fmla="*/ 77 h 90"/>
                <a:gd name="T4" fmla="*/ 568 w 41"/>
                <a:gd name="T5" fmla="*/ 77 h 90"/>
                <a:gd name="T6" fmla="*/ 588 w 41"/>
                <a:gd name="T7" fmla="*/ 776 h 90"/>
                <a:gd name="T8" fmla="*/ 367 w 41"/>
                <a:gd name="T9" fmla="*/ 1117 h 90"/>
                <a:gd name="T10" fmla="*/ 0 w 41"/>
                <a:gd name="T11" fmla="*/ 1685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90">
                  <a:moveTo>
                    <a:pt x="0" y="17"/>
                  </a:moveTo>
                  <a:cubicBezTo>
                    <a:pt x="4" y="16"/>
                    <a:pt x="16" y="10"/>
                    <a:pt x="26" y="4"/>
                  </a:cubicBezTo>
                  <a:cubicBezTo>
                    <a:pt x="27" y="2"/>
                    <a:pt x="33" y="0"/>
                    <a:pt x="36" y="4"/>
                  </a:cubicBezTo>
                  <a:cubicBezTo>
                    <a:pt x="40" y="10"/>
                    <a:pt x="41" y="26"/>
                    <a:pt x="37" y="41"/>
                  </a:cubicBezTo>
                  <a:cubicBezTo>
                    <a:pt x="35" y="50"/>
                    <a:pt x="27" y="53"/>
                    <a:pt x="23" y="59"/>
                  </a:cubicBezTo>
                  <a:cubicBezTo>
                    <a:pt x="10" y="83"/>
                    <a:pt x="3" y="90"/>
                    <a:pt x="0" y="89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7" name="Freeform 292">
              <a:extLst>
                <a:ext uri="{FF2B5EF4-FFF2-40B4-BE49-F238E27FC236}">
                  <a16:creationId xmlns:a16="http://schemas.microsoft.com/office/drawing/2014/main" id="{B58F3026-30D8-4FF4-9B01-A22E6FDF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955"/>
              <a:ext cx="192" cy="168"/>
            </a:xfrm>
            <a:custGeom>
              <a:avLst/>
              <a:gdLst>
                <a:gd name="T0" fmla="*/ 42 w 77"/>
                <a:gd name="T1" fmla="*/ 1003 h 63"/>
                <a:gd name="T2" fmla="*/ 155 w 77"/>
                <a:gd name="T3" fmla="*/ 717 h 63"/>
                <a:gd name="T4" fmla="*/ 1120 w 77"/>
                <a:gd name="T5" fmla="*/ 21 h 63"/>
                <a:gd name="T6" fmla="*/ 1182 w 77"/>
                <a:gd name="T7" fmla="*/ 35 h 63"/>
                <a:gd name="T8" fmla="*/ 1132 w 77"/>
                <a:gd name="T9" fmla="*/ 227 h 63"/>
                <a:gd name="T10" fmla="*/ 1150 w 77"/>
                <a:gd name="T11" fmla="*/ 456 h 63"/>
                <a:gd name="T12" fmla="*/ 945 w 77"/>
                <a:gd name="T13" fmla="*/ 661 h 63"/>
                <a:gd name="T14" fmla="*/ 633 w 77"/>
                <a:gd name="T15" fmla="*/ 832 h 63"/>
                <a:gd name="T16" fmla="*/ 324 w 77"/>
                <a:gd name="T17" fmla="*/ 1160 h 63"/>
                <a:gd name="T18" fmla="*/ 167 w 77"/>
                <a:gd name="T19" fmla="*/ 1160 h 63"/>
                <a:gd name="T20" fmla="*/ 42 w 77"/>
                <a:gd name="T21" fmla="*/ 1003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63">
                  <a:moveTo>
                    <a:pt x="3" y="53"/>
                  </a:moveTo>
                  <a:cubicBezTo>
                    <a:pt x="0" y="50"/>
                    <a:pt x="0" y="43"/>
                    <a:pt x="10" y="38"/>
                  </a:cubicBezTo>
                  <a:cubicBezTo>
                    <a:pt x="29" y="26"/>
                    <a:pt x="61" y="8"/>
                    <a:pt x="72" y="1"/>
                  </a:cubicBezTo>
                  <a:cubicBezTo>
                    <a:pt x="74" y="0"/>
                    <a:pt x="75" y="1"/>
                    <a:pt x="76" y="2"/>
                  </a:cubicBezTo>
                  <a:cubicBezTo>
                    <a:pt x="77" y="4"/>
                    <a:pt x="74" y="7"/>
                    <a:pt x="73" y="12"/>
                  </a:cubicBezTo>
                  <a:cubicBezTo>
                    <a:pt x="73" y="15"/>
                    <a:pt x="75" y="20"/>
                    <a:pt x="74" y="24"/>
                  </a:cubicBezTo>
                  <a:cubicBezTo>
                    <a:pt x="73" y="27"/>
                    <a:pt x="68" y="30"/>
                    <a:pt x="61" y="35"/>
                  </a:cubicBezTo>
                  <a:cubicBezTo>
                    <a:pt x="56" y="39"/>
                    <a:pt x="47" y="40"/>
                    <a:pt x="41" y="44"/>
                  </a:cubicBezTo>
                  <a:cubicBezTo>
                    <a:pt x="31" y="50"/>
                    <a:pt x="25" y="59"/>
                    <a:pt x="21" y="61"/>
                  </a:cubicBezTo>
                  <a:cubicBezTo>
                    <a:pt x="17" y="63"/>
                    <a:pt x="13" y="62"/>
                    <a:pt x="11" y="61"/>
                  </a:cubicBezTo>
                  <a:cubicBezTo>
                    <a:pt x="10" y="60"/>
                    <a:pt x="6" y="57"/>
                    <a:pt x="3" y="5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8" name="Freeform 293">
              <a:extLst>
                <a:ext uri="{FF2B5EF4-FFF2-40B4-BE49-F238E27FC236}">
                  <a16:creationId xmlns:a16="http://schemas.microsoft.com/office/drawing/2014/main" id="{2CDB0124-FA12-41E4-9CED-4DA3219FE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013"/>
              <a:ext cx="322" cy="259"/>
            </a:xfrm>
            <a:custGeom>
              <a:avLst/>
              <a:gdLst>
                <a:gd name="T0" fmla="*/ 324 w 129"/>
                <a:gd name="T1" fmla="*/ 854 h 97"/>
                <a:gd name="T2" fmla="*/ 137 w 129"/>
                <a:gd name="T3" fmla="*/ 1025 h 97"/>
                <a:gd name="T4" fmla="*/ 12 w 129"/>
                <a:gd name="T5" fmla="*/ 1412 h 97"/>
                <a:gd name="T6" fmla="*/ 230 w 129"/>
                <a:gd name="T7" fmla="*/ 1503 h 97"/>
                <a:gd name="T8" fmla="*/ 479 w 129"/>
                <a:gd name="T9" fmla="*/ 1525 h 97"/>
                <a:gd name="T10" fmla="*/ 779 w 129"/>
                <a:gd name="T11" fmla="*/ 1733 h 97"/>
                <a:gd name="T12" fmla="*/ 1228 w 129"/>
                <a:gd name="T13" fmla="*/ 1674 h 97"/>
                <a:gd name="T14" fmla="*/ 1403 w 129"/>
                <a:gd name="T15" fmla="*/ 1562 h 97"/>
                <a:gd name="T16" fmla="*/ 1590 w 129"/>
                <a:gd name="T17" fmla="*/ 1242 h 97"/>
                <a:gd name="T18" fmla="*/ 1882 w 129"/>
                <a:gd name="T19" fmla="*/ 777 h 97"/>
                <a:gd name="T20" fmla="*/ 1912 w 129"/>
                <a:gd name="T21" fmla="*/ 478 h 97"/>
                <a:gd name="T22" fmla="*/ 1912 w 129"/>
                <a:gd name="T23" fmla="*/ 35 h 97"/>
                <a:gd name="T24" fmla="*/ 1725 w 129"/>
                <a:gd name="T25" fmla="*/ 21 h 97"/>
                <a:gd name="T26" fmla="*/ 1183 w 129"/>
                <a:gd name="T27" fmla="*/ 136 h 97"/>
                <a:gd name="T28" fmla="*/ 934 w 129"/>
                <a:gd name="T29" fmla="*/ 401 h 97"/>
                <a:gd name="T30" fmla="*/ 529 w 129"/>
                <a:gd name="T31" fmla="*/ 662 h 97"/>
                <a:gd name="T32" fmla="*/ 324 w 129"/>
                <a:gd name="T33" fmla="*/ 854 h 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9" h="97">
                  <a:moveTo>
                    <a:pt x="21" y="45"/>
                  </a:moveTo>
                  <a:cubicBezTo>
                    <a:pt x="17" y="48"/>
                    <a:pt x="11" y="51"/>
                    <a:pt x="9" y="54"/>
                  </a:cubicBezTo>
                  <a:cubicBezTo>
                    <a:pt x="4" y="60"/>
                    <a:pt x="1" y="68"/>
                    <a:pt x="1" y="74"/>
                  </a:cubicBezTo>
                  <a:cubicBezTo>
                    <a:pt x="0" y="80"/>
                    <a:pt x="6" y="77"/>
                    <a:pt x="15" y="79"/>
                  </a:cubicBezTo>
                  <a:cubicBezTo>
                    <a:pt x="19" y="80"/>
                    <a:pt x="26" y="78"/>
                    <a:pt x="31" y="80"/>
                  </a:cubicBezTo>
                  <a:cubicBezTo>
                    <a:pt x="36" y="82"/>
                    <a:pt x="42" y="85"/>
                    <a:pt x="50" y="91"/>
                  </a:cubicBezTo>
                  <a:cubicBezTo>
                    <a:pt x="60" y="97"/>
                    <a:pt x="62" y="95"/>
                    <a:pt x="79" y="88"/>
                  </a:cubicBezTo>
                  <a:cubicBezTo>
                    <a:pt x="84" y="86"/>
                    <a:pt x="87" y="84"/>
                    <a:pt x="90" y="82"/>
                  </a:cubicBezTo>
                  <a:cubicBezTo>
                    <a:pt x="94" y="78"/>
                    <a:pt x="97" y="70"/>
                    <a:pt x="102" y="65"/>
                  </a:cubicBezTo>
                  <a:cubicBezTo>
                    <a:pt x="111" y="55"/>
                    <a:pt x="119" y="48"/>
                    <a:pt x="121" y="41"/>
                  </a:cubicBezTo>
                  <a:cubicBezTo>
                    <a:pt x="123" y="37"/>
                    <a:pt x="121" y="31"/>
                    <a:pt x="123" y="25"/>
                  </a:cubicBezTo>
                  <a:cubicBezTo>
                    <a:pt x="126" y="13"/>
                    <a:pt x="129" y="5"/>
                    <a:pt x="123" y="2"/>
                  </a:cubicBezTo>
                  <a:cubicBezTo>
                    <a:pt x="120" y="0"/>
                    <a:pt x="116" y="0"/>
                    <a:pt x="111" y="1"/>
                  </a:cubicBezTo>
                  <a:cubicBezTo>
                    <a:pt x="99" y="2"/>
                    <a:pt x="84" y="3"/>
                    <a:pt x="76" y="7"/>
                  </a:cubicBezTo>
                  <a:cubicBezTo>
                    <a:pt x="71" y="9"/>
                    <a:pt x="67" y="15"/>
                    <a:pt x="60" y="21"/>
                  </a:cubicBezTo>
                  <a:cubicBezTo>
                    <a:pt x="52" y="26"/>
                    <a:pt x="42" y="31"/>
                    <a:pt x="34" y="35"/>
                  </a:cubicBezTo>
                  <a:cubicBezTo>
                    <a:pt x="27" y="38"/>
                    <a:pt x="25" y="42"/>
                    <a:pt x="21" y="45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9" name="Freeform 294">
              <a:extLst>
                <a:ext uri="{FF2B5EF4-FFF2-40B4-BE49-F238E27FC236}">
                  <a16:creationId xmlns:a16="http://schemas.microsoft.com/office/drawing/2014/main" id="{ABA4FBB3-80C4-40CA-B995-D2393F132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832"/>
              <a:ext cx="202" cy="189"/>
            </a:xfrm>
            <a:custGeom>
              <a:avLst/>
              <a:gdLst>
                <a:gd name="T0" fmla="*/ 30 w 81"/>
                <a:gd name="T1" fmla="*/ 1078 h 71"/>
                <a:gd name="T2" fmla="*/ 42 w 81"/>
                <a:gd name="T3" fmla="*/ 908 h 71"/>
                <a:gd name="T4" fmla="*/ 137 w 81"/>
                <a:gd name="T5" fmla="*/ 681 h 71"/>
                <a:gd name="T6" fmla="*/ 571 w 81"/>
                <a:gd name="T7" fmla="*/ 341 h 71"/>
                <a:gd name="T8" fmla="*/ 840 w 81"/>
                <a:gd name="T9" fmla="*/ 35 h 71"/>
                <a:gd name="T10" fmla="*/ 1100 w 81"/>
                <a:gd name="T11" fmla="*/ 192 h 71"/>
                <a:gd name="T12" fmla="*/ 1212 w 81"/>
                <a:gd name="T13" fmla="*/ 490 h 71"/>
                <a:gd name="T14" fmla="*/ 1057 w 81"/>
                <a:gd name="T15" fmla="*/ 828 h 71"/>
                <a:gd name="T16" fmla="*/ 820 w 81"/>
                <a:gd name="T17" fmla="*/ 1113 h 71"/>
                <a:gd name="T18" fmla="*/ 466 w 81"/>
                <a:gd name="T19" fmla="*/ 1078 h 71"/>
                <a:gd name="T20" fmla="*/ 62 w 81"/>
                <a:gd name="T21" fmla="*/ 1318 h 71"/>
                <a:gd name="T22" fmla="*/ 30 w 81"/>
                <a:gd name="T23" fmla="*/ 1078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1">
                  <a:moveTo>
                    <a:pt x="2" y="57"/>
                  </a:moveTo>
                  <a:cubicBezTo>
                    <a:pt x="2" y="54"/>
                    <a:pt x="3" y="50"/>
                    <a:pt x="3" y="48"/>
                  </a:cubicBezTo>
                  <a:cubicBezTo>
                    <a:pt x="3" y="45"/>
                    <a:pt x="4" y="41"/>
                    <a:pt x="9" y="36"/>
                  </a:cubicBezTo>
                  <a:cubicBezTo>
                    <a:pt x="14" y="31"/>
                    <a:pt x="28" y="25"/>
                    <a:pt x="37" y="18"/>
                  </a:cubicBezTo>
                  <a:cubicBezTo>
                    <a:pt x="46" y="12"/>
                    <a:pt x="50" y="4"/>
                    <a:pt x="54" y="2"/>
                  </a:cubicBezTo>
                  <a:cubicBezTo>
                    <a:pt x="58" y="0"/>
                    <a:pt x="63" y="7"/>
                    <a:pt x="71" y="10"/>
                  </a:cubicBezTo>
                  <a:cubicBezTo>
                    <a:pt x="78" y="13"/>
                    <a:pt x="81" y="20"/>
                    <a:pt x="78" y="26"/>
                  </a:cubicBezTo>
                  <a:cubicBezTo>
                    <a:pt x="74" y="31"/>
                    <a:pt x="73" y="39"/>
                    <a:pt x="68" y="44"/>
                  </a:cubicBezTo>
                  <a:cubicBezTo>
                    <a:pt x="62" y="51"/>
                    <a:pt x="59" y="58"/>
                    <a:pt x="53" y="59"/>
                  </a:cubicBezTo>
                  <a:cubicBezTo>
                    <a:pt x="45" y="62"/>
                    <a:pt x="38" y="56"/>
                    <a:pt x="30" y="57"/>
                  </a:cubicBezTo>
                  <a:cubicBezTo>
                    <a:pt x="23" y="58"/>
                    <a:pt x="16" y="66"/>
                    <a:pt x="4" y="70"/>
                  </a:cubicBezTo>
                  <a:cubicBezTo>
                    <a:pt x="0" y="71"/>
                    <a:pt x="1" y="64"/>
                    <a:pt x="2" y="57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0" name="Freeform 295">
              <a:extLst>
                <a:ext uri="{FF2B5EF4-FFF2-40B4-BE49-F238E27FC236}">
                  <a16:creationId xmlns:a16="http://schemas.microsoft.com/office/drawing/2014/main" id="{2AD6F37C-C25B-4834-8908-AF02EA08B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712"/>
              <a:ext cx="242" cy="195"/>
            </a:xfrm>
            <a:custGeom>
              <a:avLst/>
              <a:gdLst>
                <a:gd name="T0" fmla="*/ 1028 w 97"/>
                <a:gd name="T1" fmla="*/ 0 h 73"/>
                <a:gd name="T2" fmla="*/ 1195 w 97"/>
                <a:gd name="T3" fmla="*/ 286 h 73"/>
                <a:gd name="T4" fmla="*/ 1507 w 97"/>
                <a:gd name="T5" fmla="*/ 379 h 73"/>
                <a:gd name="T6" fmla="*/ 1090 w 97"/>
                <a:gd name="T7" fmla="*/ 705 h 73"/>
                <a:gd name="T8" fmla="*/ 0 w 97"/>
                <a:gd name="T9" fmla="*/ 137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3">
                  <a:moveTo>
                    <a:pt x="66" y="0"/>
                  </a:moveTo>
                  <a:cubicBezTo>
                    <a:pt x="70" y="1"/>
                    <a:pt x="71" y="12"/>
                    <a:pt x="77" y="15"/>
                  </a:cubicBezTo>
                  <a:cubicBezTo>
                    <a:pt x="85" y="20"/>
                    <a:pt x="96" y="17"/>
                    <a:pt x="97" y="20"/>
                  </a:cubicBezTo>
                  <a:cubicBezTo>
                    <a:pt x="97" y="21"/>
                    <a:pt x="84" y="28"/>
                    <a:pt x="70" y="37"/>
                  </a:cubicBezTo>
                  <a:cubicBezTo>
                    <a:pt x="46" y="53"/>
                    <a:pt x="18" y="73"/>
                    <a:pt x="0" y="72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1" name="Freeform 296">
              <a:extLst>
                <a:ext uri="{FF2B5EF4-FFF2-40B4-BE49-F238E27FC236}">
                  <a16:creationId xmlns:a16="http://schemas.microsoft.com/office/drawing/2014/main" id="{CFEDA1C5-4204-477E-A032-CAC200CD3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392"/>
              <a:ext cx="262" cy="368"/>
            </a:xfrm>
            <a:custGeom>
              <a:avLst/>
              <a:gdLst>
                <a:gd name="T0" fmla="*/ 167 w 105"/>
                <a:gd name="T1" fmla="*/ 2467 h 138"/>
                <a:gd name="T2" fmla="*/ 12 w 105"/>
                <a:gd name="T3" fmla="*/ 2296 h 138"/>
                <a:gd name="T4" fmla="*/ 187 w 105"/>
                <a:gd name="T5" fmla="*/ 2069 h 138"/>
                <a:gd name="T6" fmla="*/ 499 w 105"/>
                <a:gd name="T7" fmla="*/ 1365 h 138"/>
                <a:gd name="T8" fmla="*/ 529 w 105"/>
                <a:gd name="T9" fmla="*/ 819 h 138"/>
                <a:gd name="T10" fmla="*/ 561 w 105"/>
                <a:gd name="T11" fmla="*/ 477 h 138"/>
                <a:gd name="T12" fmla="*/ 529 w 105"/>
                <a:gd name="T13" fmla="*/ 192 h 138"/>
                <a:gd name="T14" fmla="*/ 779 w 105"/>
                <a:gd name="T15" fmla="*/ 192 h 138"/>
                <a:gd name="T16" fmla="*/ 966 w 105"/>
                <a:gd name="T17" fmla="*/ 307 h 138"/>
                <a:gd name="T18" fmla="*/ 1245 w 105"/>
                <a:gd name="T19" fmla="*/ 717 h 138"/>
                <a:gd name="T20" fmla="*/ 1632 w 105"/>
                <a:gd name="T21" fmla="*/ 1288 h 138"/>
                <a:gd name="T22" fmla="*/ 1070 w 105"/>
                <a:gd name="T23" fmla="*/ 1933 h 138"/>
                <a:gd name="T24" fmla="*/ 374 w 105"/>
                <a:gd name="T25" fmla="*/ 2581 h 138"/>
                <a:gd name="T26" fmla="*/ 167 w 105"/>
                <a:gd name="T27" fmla="*/ 2467 h 1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5" h="138">
                  <a:moveTo>
                    <a:pt x="11" y="130"/>
                  </a:moveTo>
                  <a:cubicBezTo>
                    <a:pt x="8" y="128"/>
                    <a:pt x="1" y="125"/>
                    <a:pt x="1" y="121"/>
                  </a:cubicBezTo>
                  <a:cubicBezTo>
                    <a:pt x="0" y="116"/>
                    <a:pt x="9" y="110"/>
                    <a:pt x="12" y="109"/>
                  </a:cubicBezTo>
                  <a:cubicBezTo>
                    <a:pt x="20" y="102"/>
                    <a:pt x="27" y="91"/>
                    <a:pt x="32" y="72"/>
                  </a:cubicBezTo>
                  <a:cubicBezTo>
                    <a:pt x="33" y="66"/>
                    <a:pt x="33" y="50"/>
                    <a:pt x="34" y="43"/>
                  </a:cubicBezTo>
                  <a:cubicBezTo>
                    <a:pt x="35" y="36"/>
                    <a:pt x="36" y="32"/>
                    <a:pt x="36" y="25"/>
                  </a:cubicBezTo>
                  <a:cubicBezTo>
                    <a:pt x="36" y="21"/>
                    <a:pt x="33" y="13"/>
                    <a:pt x="34" y="10"/>
                  </a:cubicBezTo>
                  <a:cubicBezTo>
                    <a:pt x="35" y="0"/>
                    <a:pt x="45" y="8"/>
                    <a:pt x="50" y="10"/>
                  </a:cubicBezTo>
                  <a:cubicBezTo>
                    <a:pt x="53" y="12"/>
                    <a:pt x="58" y="13"/>
                    <a:pt x="62" y="16"/>
                  </a:cubicBezTo>
                  <a:cubicBezTo>
                    <a:pt x="68" y="19"/>
                    <a:pt x="73" y="29"/>
                    <a:pt x="80" y="38"/>
                  </a:cubicBezTo>
                  <a:cubicBezTo>
                    <a:pt x="91" y="50"/>
                    <a:pt x="105" y="60"/>
                    <a:pt x="105" y="68"/>
                  </a:cubicBezTo>
                  <a:cubicBezTo>
                    <a:pt x="105" y="76"/>
                    <a:pt x="88" y="87"/>
                    <a:pt x="69" y="102"/>
                  </a:cubicBezTo>
                  <a:cubicBezTo>
                    <a:pt x="53" y="113"/>
                    <a:pt x="36" y="129"/>
                    <a:pt x="24" y="136"/>
                  </a:cubicBezTo>
                  <a:cubicBezTo>
                    <a:pt x="20" y="138"/>
                    <a:pt x="15" y="133"/>
                    <a:pt x="11" y="13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2" name="Freeform 297">
              <a:extLst>
                <a:ext uri="{FF2B5EF4-FFF2-40B4-BE49-F238E27FC236}">
                  <a16:creationId xmlns:a16="http://schemas.microsoft.com/office/drawing/2014/main" id="{07A9FC23-5DFB-4698-A60D-829F8FD86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235"/>
              <a:ext cx="345" cy="322"/>
            </a:xfrm>
            <a:custGeom>
              <a:avLst/>
              <a:gdLst>
                <a:gd name="T0" fmla="*/ 395 w 138"/>
                <a:gd name="T1" fmla="*/ 247 h 121"/>
                <a:gd name="T2" fmla="*/ 145 w 138"/>
                <a:gd name="T3" fmla="*/ 623 h 121"/>
                <a:gd name="T4" fmla="*/ 220 w 138"/>
                <a:gd name="T5" fmla="*/ 1203 h 121"/>
                <a:gd name="T6" fmla="*/ 533 w 138"/>
                <a:gd name="T7" fmla="*/ 1360 h 121"/>
                <a:gd name="T8" fmla="*/ 738 w 138"/>
                <a:gd name="T9" fmla="*/ 1679 h 121"/>
                <a:gd name="T10" fmla="*/ 938 w 138"/>
                <a:gd name="T11" fmla="*/ 1884 h 121"/>
                <a:gd name="T12" fmla="*/ 1395 w 138"/>
                <a:gd name="T13" fmla="*/ 2089 h 121"/>
                <a:gd name="T14" fmla="*/ 1645 w 138"/>
                <a:gd name="T15" fmla="*/ 1658 h 121"/>
                <a:gd name="T16" fmla="*/ 2095 w 138"/>
                <a:gd name="T17" fmla="*/ 1168 h 121"/>
                <a:gd name="T18" fmla="*/ 1863 w 138"/>
                <a:gd name="T19" fmla="*/ 623 h 121"/>
                <a:gd name="T20" fmla="*/ 1563 w 138"/>
                <a:gd name="T21" fmla="*/ 397 h 121"/>
                <a:gd name="T22" fmla="*/ 1313 w 138"/>
                <a:gd name="T23" fmla="*/ 114 h 121"/>
                <a:gd name="T24" fmla="*/ 970 w 138"/>
                <a:gd name="T25" fmla="*/ 56 h 121"/>
                <a:gd name="T26" fmla="*/ 658 w 138"/>
                <a:gd name="T27" fmla="*/ 35 h 121"/>
                <a:gd name="T28" fmla="*/ 395 w 138"/>
                <a:gd name="T29" fmla="*/ 247 h 1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8" h="121">
                  <a:moveTo>
                    <a:pt x="25" y="13"/>
                  </a:moveTo>
                  <a:cubicBezTo>
                    <a:pt x="19" y="16"/>
                    <a:pt x="9" y="25"/>
                    <a:pt x="9" y="33"/>
                  </a:cubicBezTo>
                  <a:cubicBezTo>
                    <a:pt x="9" y="41"/>
                    <a:pt x="0" y="56"/>
                    <a:pt x="14" y="64"/>
                  </a:cubicBezTo>
                  <a:cubicBezTo>
                    <a:pt x="21" y="68"/>
                    <a:pt x="28" y="68"/>
                    <a:pt x="34" y="72"/>
                  </a:cubicBezTo>
                  <a:cubicBezTo>
                    <a:pt x="39" y="76"/>
                    <a:pt x="43" y="85"/>
                    <a:pt x="47" y="89"/>
                  </a:cubicBezTo>
                  <a:cubicBezTo>
                    <a:pt x="49" y="93"/>
                    <a:pt x="57" y="95"/>
                    <a:pt x="60" y="100"/>
                  </a:cubicBezTo>
                  <a:cubicBezTo>
                    <a:pt x="66" y="109"/>
                    <a:pt x="77" y="121"/>
                    <a:pt x="89" y="111"/>
                  </a:cubicBezTo>
                  <a:cubicBezTo>
                    <a:pt x="93" y="106"/>
                    <a:pt x="98" y="95"/>
                    <a:pt x="105" y="88"/>
                  </a:cubicBezTo>
                  <a:cubicBezTo>
                    <a:pt x="115" y="77"/>
                    <a:pt x="128" y="70"/>
                    <a:pt x="134" y="62"/>
                  </a:cubicBezTo>
                  <a:cubicBezTo>
                    <a:pt x="138" y="55"/>
                    <a:pt x="130" y="44"/>
                    <a:pt x="119" y="33"/>
                  </a:cubicBezTo>
                  <a:cubicBezTo>
                    <a:pt x="113" y="28"/>
                    <a:pt x="106" y="25"/>
                    <a:pt x="100" y="21"/>
                  </a:cubicBezTo>
                  <a:cubicBezTo>
                    <a:pt x="93" y="15"/>
                    <a:pt x="88" y="8"/>
                    <a:pt x="84" y="6"/>
                  </a:cubicBezTo>
                  <a:cubicBezTo>
                    <a:pt x="77" y="2"/>
                    <a:pt x="69" y="3"/>
                    <a:pt x="62" y="3"/>
                  </a:cubicBezTo>
                  <a:cubicBezTo>
                    <a:pt x="54" y="2"/>
                    <a:pt x="46" y="0"/>
                    <a:pt x="42" y="2"/>
                  </a:cubicBezTo>
                  <a:cubicBezTo>
                    <a:pt x="36" y="4"/>
                    <a:pt x="31" y="9"/>
                    <a:pt x="25" y="1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3" name="Freeform 298">
              <a:extLst>
                <a:ext uri="{FF2B5EF4-FFF2-40B4-BE49-F238E27FC236}">
                  <a16:creationId xmlns:a16="http://schemas.microsoft.com/office/drawing/2014/main" id="{D3AAC949-0E8D-4041-8BA6-A631E4830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125"/>
              <a:ext cx="343" cy="232"/>
            </a:xfrm>
            <a:custGeom>
              <a:avLst/>
              <a:gdLst>
                <a:gd name="T0" fmla="*/ 363 w 137"/>
                <a:gd name="T1" fmla="*/ 264 h 87"/>
                <a:gd name="T2" fmla="*/ 175 w 137"/>
                <a:gd name="T3" fmla="*/ 397 h 87"/>
                <a:gd name="T4" fmla="*/ 0 w 137"/>
                <a:gd name="T5" fmla="*/ 627 h 87"/>
                <a:gd name="T6" fmla="*/ 363 w 137"/>
                <a:gd name="T7" fmla="*/ 760 h 87"/>
                <a:gd name="T8" fmla="*/ 658 w 137"/>
                <a:gd name="T9" fmla="*/ 797 h 87"/>
                <a:gd name="T10" fmla="*/ 1159 w 137"/>
                <a:gd name="T11" fmla="*/ 1421 h 87"/>
                <a:gd name="T12" fmla="*/ 1880 w 137"/>
                <a:gd name="T13" fmla="*/ 875 h 87"/>
                <a:gd name="T14" fmla="*/ 2005 w 137"/>
                <a:gd name="T15" fmla="*/ 115 h 87"/>
                <a:gd name="T16" fmla="*/ 1743 w 137"/>
                <a:gd name="T17" fmla="*/ 21 h 87"/>
                <a:gd name="T18" fmla="*/ 1380 w 137"/>
                <a:gd name="T19" fmla="*/ 93 h 87"/>
                <a:gd name="T20" fmla="*/ 896 w 137"/>
                <a:gd name="T21" fmla="*/ 56 h 87"/>
                <a:gd name="T22" fmla="*/ 363 w 137"/>
                <a:gd name="T23" fmla="*/ 264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7" h="87">
                  <a:moveTo>
                    <a:pt x="23" y="14"/>
                  </a:moveTo>
                  <a:cubicBezTo>
                    <a:pt x="21" y="14"/>
                    <a:pt x="16" y="17"/>
                    <a:pt x="11" y="21"/>
                  </a:cubicBezTo>
                  <a:cubicBezTo>
                    <a:pt x="6" y="26"/>
                    <a:pt x="0" y="30"/>
                    <a:pt x="0" y="33"/>
                  </a:cubicBezTo>
                  <a:cubicBezTo>
                    <a:pt x="0" y="37"/>
                    <a:pt x="10" y="35"/>
                    <a:pt x="23" y="40"/>
                  </a:cubicBezTo>
                  <a:cubicBezTo>
                    <a:pt x="27" y="41"/>
                    <a:pt x="37" y="39"/>
                    <a:pt x="42" y="42"/>
                  </a:cubicBezTo>
                  <a:cubicBezTo>
                    <a:pt x="57" y="52"/>
                    <a:pt x="58" y="63"/>
                    <a:pt x="74" y="75"/>
                  </a:cubicBezTo>
                  <a:cubicBezTo>
                    <a:pt x="90" y="87"/>
                    <a:pt x="108" y="63"/>
                    <a:pt x="120" y="46"/>
                  </a:cubicBezTo>
                  <a:cubicBezTo>
                    <a:pt x="132" y="28"/>
                    <a:pt x="137" y="12"/>
                    <a:pt x="128" y="6"/>
                  </a:cubicBezTo>
                  <a:cubicBezTo>
                    <a:pt x="125" y="5"/>
                    <a:pt x="118" y="1"/>
                    <a:pt x="111" y="1"/>
                  </a:cubicBezTo>
                  <a:cubicBezTo>
                    <a:pt x="104" y="1"/>
                    <a:pt x="97" y="5"/>
                    <a:pt x="88" y="5"/>
                  </a:cubicBezTo>
                  <a:cubicBezTo>
                    <a:pt x="78" y="5"/>
                    <a:pt x="66" y="0"/>
                    <a:pt x="57" y="3"/>
                  </a:cubicBezTo>
                  <a:cubicBezTo>
                    <a:pt x="48" y="6"/>
                    <a:pt x="33" y="11"/>
                    <a:pt x="23" y="14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4" name="Freeform 299">
              <a:extLst>
                <a:ext uri="{FF2B5EF4-FFF2-40B4-BE49-F238E27FC236}">
                  <a16:creationId xmlns:a16="http://schemas.microsoft.com/office/drawing/2014/main" id="{C0F70FE1-E39B-492B-9A1D-6D4FF076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136"/>
              <a:ext cx="185" cy="69"/>
            </a:xfrm>
            <a:custGeom>
              <a:avLst/>
              <a:gdLst>
                <a:gd name="T0" fmla="*/ 0 w 74"/>
                <a:gd name="T1" fmla="*/ 486 h 26"/>
                <a:gd name="T2" fmla="*/ 220 w 74"/>
                <a:gd name="T3" fmla="*/ 281 h 26"/>
                <a:gd name="T4" fmla="*/ 500 w 74"/>
                <a:gd name="T5" fmla="*/ 170 h 26"/>
                <a:gd name="T6" fmla="*/ 783 w 74"/>
                <a:gd name="T7" fmla="*/ 56 h 26"/>
                <a:gd name="T8" fmla="*/ 925 w 74"/>
                <a:gd name="T9" fmla="*/ 21 h 26"/>
                <a:gd name="T10" fmla="*/ 1158 w 74"/>
                <a:gd name="T11" fmla="*/ 77 h 26"/>
                <a:gd name="T12" fmla="*/ 863 w 74"/>
                <a:gd name="T13" fmla="*/ 77 h 26"/>
                <a:gd name="T14" fmla="*/ 595 w 74"/>
                <a:gd name="T15" fmla="*/ 204 h 26"/>
                <a:gd name="T16" fmla="*/ 345 w 74"/>
                <a:gd name="T17" fmla="*/ 281 h 26"/>
                <a:gd name="T18" fmla="*/ 125 w 74"/>
                <a:gd name="T19" fmla="*/ 374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26">
                  <a:moveTo>
                    <a:pt x="0" y="26"/>
                  </a:moveTo>
                  <a:cubicBezTo>
                    <a:pt x="5" y="23"/>
                    <a:pt x="8" y="18"/>
                    <a:pt x="14" y="15"/>
                  </a:cubicBezTo>
                  <a:cubicBezTo>
                    <a:pt x="19" y="12"/>
                    <a:pt x="26" y="11"/>
                    <a:pt x="32" y="9"/>
                  </a:cubicBezTo>
                  <a:cubicBezTo>
                    <a:pt x="38" y="7"/>
                    <a:pt x="44" y="5"/>
                    <a:pt x="50" y="3"/>
                  </a:cubicBezTo>
                  <a:cubicBezTo>
                    <a:pt x="53" y="2"/>
                    <a:pt x="56" y="1"/>
                    <a:pt x="59" y="1"/>
                  </a:cubicBezTo>
                  <a:cubicBezTo>
                    <a:pt x="64" y="0"/>
                    <a:pt x="69" y="3"/>
                    <a:pt x="74" y="4"/>
                  </a:cubicBezTo>
                  <a:cubicBezTo>
                    <a:pt x="68" y="4"/>
                    <a:pt x="61" y="1"/>
                    <a:pt x="55" y="4"/>
                  </a:cubicBezTo>
                  <a:cubicBezTo>
                    <a:pt x="49" y="6"/>
                    <a:pt x="44" y="9"/>
                    <a:pt x="38" y="11"/>
                  </a:cubicBezTo>
                  <a:cubicBezTo>
                    <a:pt x="32" y="12"/>
                    <a:pt x="28" y="14"/>
                    <a:pt x="22" y="15"/>
                  </a:cubicBezTo>
                  <a:cubicBezTo>
                    <a:pt x="17" y="16"/>
                    <a:pt x="13" y="17"/>
                    <a:pt x="8" y="20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5" name="Freeform 300">
              <a:extLst>
                <a:ext uri="{FF2B5EF4-FFF2-40B4-BE49-F238E27FC236}">
                  <a16:creationId xmlns:a16="http://schemas.microsoft.com/office/drawing/2014/main" id="{FB601D0E-6FB0-45FA-887E-0B4470B3E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328"/>
              <a:ext cx="50" cy="67"/>
            </a:xfrm>
            <a:custGeom>
              <a:avLst/>
              <a:gdLst>
                <a:gd name="T0" fmla="*/ 33 w 20"/>
                <a:gd name="T1" fmla="*/ 150 h 25"/>
                <a:gd name="T2" fmla="*/ 63 w 20"/>
                <a:gd name="T3" fmla="*/ 389 h 25"/>
                <a:gd name="T4" fmla="*/ 270 w 20"/>
                <a:gd name="T5" fmla="*/ 94 h 25"/>
                <a:gd name="T6" fmla="*/ 33 w 20"/>
                <a:gd name="T7" fmla="*/ 15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" y="8"/>
                  </a:moveTo>
                  <a:cubicBezTo>
                    <a:pt x="0" y="12"/>
                    <a:pt x="3" y="16"/>
                    <a:pt x="4" y="20"/>
                  </a:cubicBezTo>
                  <a:cubicBezTo>
                    <a:pt x="5" y="25"/>
                    <a:pt x="15" y="11"/>
                    <a:pt x="17" y="5"/>
                  </a:cubicBezTo>
                  <a:cubicBezTo>
                    <a:pt x="20" y="0"/>
                    <a:pt x="4" y="4"/>
                    <a:pt x="2" y="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6" name="Freeform 301">
              <a:extLst>
                <a:ext uri="{FF2B5EF4-FFF2-40B4-BE49-F238E27FC236}">
                  <a16:creationId xmlns:a16="http://schemas.microsoft.com/office/drawing/2014/main" id="{CAB92E01-4916-454D-BCA2-6B8973507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952"/>
              <a:ext cx="297" cy="208"/>
            </a:xfrm>
            <a:custGeom>
              <a:avLst/>
              <a:gdLst>
                <a:gd name="T0" fmla="*/ 1650 w 119"/>
                <a:gd name="T1" fmla="*/ 819 h 78"/>
                <a:gd name="T2" fmla="*/ 1478 w 119"/>
                <a:gd name="T3" fmla="*/ 419 h 78"/>
                <a:gd name="T4" fmla="*/ 1195 w 119"/>
                <a:gd name="T5" fmla="*/ 307 h 78"/>
                <a:gd name="T6" fmla="*/ 592 w 119"/>
                <a:gd name="T7" fmla="*/ 21 h 78"/>
                <a:gd name="T8" fmla="*/ 467 w 119"/>
                <a:gd name="T9" fmla="*/ 171 h 78"/>
                <a:gd name="T10" fmla="*/ 217 w 119"/>
                <a:gd name="T11" fmla="*/ 419 h 78"/>
                <a:gd name="T12" fmla="*/ 105 w 119"/>
                <a:gd name="T13" fmla="*/ 1059 h 78"/>
                <a:gd name="T14" fmla="*/ 200 w 119"/>
                <a:gd name="T15" fmla="*/ 1387 h 78"/>
                <a:gd name="T16" fmla="*/ 592 w 119"/>
                <a:gd name="T17" fmla="*/ 1080 h 78"/>
                <a:gd name="T18" fmla="*/ 1058 w 119"/>
                <a:gd name="T19" fmla="*/ 1139 h 78"/>
                <a:gd name="T20" fmla="*/ 1465 w 119"/>
                <a:gd name="T21" fmla="*/ 1080 h 78"/>
                <a:gd name="T22" fmla="*/ 1787 w 119"/>
                <a:gd name="T23" fmla="*/ 1195 h 78"/>
                <a:gd name="T24" fmla="*/ 1650 w 119"/>
                <a:gd name="T25" fmla="*/ 819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9" h="78">
                  <a:moveTo>
                    <a:pt x="106" y="43"/>
                  </a:moveTo>
                  <a:cubicBezTo>
                    <a:pt x="102" y="36"/>
                    <a:pt x="100" y="27"/>
                    <a:pt x="95" y="22"/>
                  </a:cubicBezTo>
                  <a:cubicBezTo>
                    <a:pt x="90" y="18"/>
                    <a:pt x="82" y="19"/>
                    <a:pt x="77" y="16"/>
                  </a:cubicBezTo>
                  <a:cubicBezTo>
                    <a:pt x="64" y="8"/>
                    <a:pt x="53" y="0"/>
                    <a:pt x="38" y="1"/>
                  </a:cubicBezTo>
                  <a:cubicBezTo>
                    <a:pt x="35" y="2"/>
                    <a:pt x="33" y="7"/>
                    <a:pt x="30" y="9"/>
                  </a:cubicBezTo>
                  <a:cubicBezTo>
                    <a:pt x="22" y="14"/>
                    <a:pt x="15" y="18"/>
                    <a:pt x="14" y="22"/>
                  </a:cubicBezTo>
                  <a:cubicBezTo>
                    <a:pt x="12" y="29"/>
                    <a:pt x="10" y="47"/>
                    <a:pt x="7" y="56"/>
                  </a:cubicBezTo>
                  <a:cubicBezTo>
                    <a:pt x="5" y="65"/>
                    <a:pt x="0" y="78"/>
                    <a:pt x="13" y="73"/>
                  </a:cubicBezTo>
                  <a:cubicBezTo>
                    <a:pt x="20" y="71"/>
                    <a:pt x="28" y="60"/>
                    <a:pt x="38" y="57"/>
                  </a:cubicBezTo>
                  <a:cubicBezTo>
                    <a:pt x="47" y="54"/>
                    <a:pt x="57" y="60"/>
                    <a:pt x="68" y="60"/>
                  </a:cubicBezTo>
                  <a:cubicBezTo>
                    <a:pt x="77" y="60"/>
                    <a:pt x="87" y="56"/>
                    <a:pt x="94" y="57"/>
                  </a:cubicBezTo>
                  <a:cubicBezTo>
                    <a:pt x="105" y="58"/>
                    <a:pt x="112" y="65"/>
                    <a:pt x="115" y="63"/>
                  </a:cubicBezTo>
                  <a:cubicBezTo>
                    <a:pt x="119" y="60"/>
                    <a:pt x="111" y="53"/>
                    <a:pt x="106" y="4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7" name="Freeform 302">
              <a:extLst>
                <a:ext uri="{FF2B5EF4-FFF2-40B4-BE49-F238E27FC236}">
                  <a16:creationId xmlns:a16="http://schemas.microsoft.com/office/drawing/2014/main" id="{E83268B7-A290-492D-80F3-48C9FA4F8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771"/>
              <a:ext cx="218" cy="176"/>
            </a:xfrm>
            <a:custGeom>
              <a:avLst/>
              <a:gdLst>
                <a:gd name="T0" fmla="*/ 1351 w 87"/>
                <a:gd name="T1" fmla="*/ 533 h 66"/>
                <a:gd name="T2" fmla="*/ 1213 w 87"/>
                <a:gd name="T3" fmla="*/ 683 h 66"/>
                <a:gd name="T4" fmla="*/ 1005 w 87"/>
                <a:gd name="T5" fmla="*/ 968 h 66"/>
                <a:gd name="T6" fmla="*/ 679 w 87"/>
                <a:gd name="T7" fmla="*/ 1003 h 66"/>
                <a:gd name="T8" fmla="*/ 208 w 87"/>
                <a:gd name="T9" fmla="*/ 1229 h 66"/>
                <a:gd name="T10" fmla="*/ 50 w 87"/>
                <a:gd name="T11" fmla="*/ 1160 h 66"/>
                <a:gd name="T12" fmla="*/ 145 w 87"/>
                <a:gd name="T13" fmla="*/ 717 h 66"/>
                <a:gd name="T14" fmla="*/ 333 w 87"/>
                <a:gd name="T15" fmla="*/ 456 h 66"/>
                <a:gd name="T16" fmla="*/ 501 w 87"/>
                <a:gd name="T17" fmla="*/ 56 h 66"/>
                <a:gd name="T18" fmla="*/ 1351 w 87"/>
                <a:gd name="T19" fmla="*/ 533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66">
                  <a:moveTo>
                    <a:pt x="86" y="28"/>
                  </a:moveTo>
                  <a:cubicBezTo>
                    <a:pt x="87" y="30"/>
                    <a:pt x="81" y="31"/>
                    <a:pt x="77" y="36"/>
                  </a:cubicBezTo>
                  <a:cubicBezTo>
                    <a:pt x="73" y="40"/>
                    <a:pt x="70" y="47"/>
                    <a:pt x="64" y="51"/>
                  </a:cubicBezTo>
                  <a:cubicBezTo>
                    <a:pt x="60" y="53"/>
                    <a:pt x="51" y="51"/>
                    <a:pt x="43" y="53"/>
                  </a:cubicBezTo>
                  <a:cubicBezTo>
                    <a:pt x="32" y="55"/>
                    <a:pt x="22" y="64"/>
                    <a:pt x="13" y="65"/>
                  </a:cubicBezTo>
                  <a:cubicBezTo>
                    <a:pt x="4" y="66"/>
                    <a:pt x="4" y="63"/>
                    <a:pt x="3" y="61"/>
                  </a:cubicBezTo>
                  <a:cubicBezTo>
                    <a:pt x="0" y="57"/>
                    <a:pt x="5" y="47"/>
                    <a:pt x="9" y="38"/>
                  </a:cubicBezTo>
                  <a:cubicBezTo>
                    <a:pt x="11" y="35"/>
                    <a:pt x="18" y="28"/>
                    <a:pt x="21" y="24"/>
                  </a:cubicBezTo>
                  <a:cubicBezTo>
                    <a:pt x="26" y="14"/>
                    <a:pt x="28" y="4"/>
                    <a:pt x="32" y="3"/>
                  </a:cubicBezTo>
                  <a:cubicBezTo>
                    <a:pt x="36" y="0"/>
                    <a:pt x="68" y="6"/>
                    <a:pt x="86" y="2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8" name="Freeform 303">
              <a:extLst>
                <a:ext uri="{FF2B5EF4-FFF2-40B4-BE49-F238E27FC236}">
                  <a16:creationId xmlns:a16="http://schemas.microsoft.com/office/drawing/2014/main" id="{C8C727F2-BF75-4078-A633-17E195DEE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776"/>
              <a:ext cx="125" cy="91"/>
            </a:xfrm>
            <a:custGeom>
              <a:avLst/>
              <a:gdLst>
                <a:gd name="T0" fmla="*/ 708 w 50"/>
                <a:gd name="T1" fmla="*/ 0 h 34"/>
                <a:gd name="T2" fmla="*/ 175 w 50"/>
                <a:gd name="T3" fmla="*/ 193 h 34"/>
                <a:gd name="T4" fmla="*/ 113 w 50"/>
                <a:gd name="T5" fmla="*/ 388 h 34"/>
                <a:gd name="T6" fmla="*/ 345 w 50"/>
                <a:gd name="T7" fmla="*/ 538 h 34"/>
                <a:gd name="T8" fmla="*/ 625 w 50"/>
                <a:gd name="T9" fmla="*/ 329 h 34"/>
                <a:gd name="T10" fmla="*/ 738 w 50"/>
                <a:gd name="T11" fmla="*/ 115 h 34"/>
                <a:gd name="T12" fmla="*/ 708 w 50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">
                  <a:moveTo>
                    <a:pt x="45" y="0"/>
                  </a:moveTo>
                  <a:cubicBezTo>
                    <a:pt x="37" y="0"/>
                    <a:pt x="24" y="3"/>
                    <a:pt x="11" y="10"/>
                  </a:cubicBezTo>
                  <a:cubicBezTo>
                    <a:pt x="7" y="13"/>
                    <a:pt x="0" y="19"/>
                    <a:pt x="7" y="20"/>
                  </a:cubicBezTo>
                  <a:cubicBezTo>
                    <a:pt x="12" y="21"/>
                    <a:pt x="17" y="24"/>
                    <a:pt x="22" y="28"/>
                  </a:cubicBezTo>
                  <a:cubicBezTo>
                    <a:pt x="29" y="34"/>
                    <a:pt x="35" y="27"/>
                    <a:pt x="40" y="17"/>
                  </a:cubicBezTo>
                  <a:cubicBezTo>
                    <a:pt x="42" y="12"/>
                    <a:pt x="45" y="9"/>
                    <a:pt x="47" y="6"/>
                  </a:cubicBezTo>
                  <a:cubicBezTo>
                    <a:pt x="50" y="4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9" name="Freeform 304">
              <a:extLst>
                <a:ext uri="{FF2B5EF4-FFF2-40B4-BE49-F238E27FC236}">
                  <a16:creationId xmlns:a16="http://schemas.microsoft.com/office/drawing/2014/main" id="{6E98E22E-0FB3-4F0A-AF12-DFE7E5BB0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856"/>
              <a:ext cx="205" cy="288"/>
            </a:xfrm>
            <a:custGeom>
              <a:avLst/>
              <a:gdLst>
                <a:gd name="T0" fmla="*/ 783 w 82"/>
                <a:gd name="T1" fmla="*/ 1856 h 108"/>
                <a:gd name="T2" fmla="*/ 783 w 82"/>
                <a:gd name="T3" fmla="*/ 1443 h 108"/>
                <a:gd name="T4" fmla="*/ 533 w 82"/>
                <a:gd name="T5" fmla="*/ 1003 h 108"/>
                <a:gd name="T6" fmla="*/ 125 w 82"/>
                <a:gd name="T7" fmla="*/ 832 h 108"/>
                <a:gd name="T8" fmla="*/ 175 w 82"/>
                <a:gd name="T9" fmla="*/ 627 h 108"/>
                <a:gd name="T10" fmla="*/ 313 w 82"/>
                <a:gd name="T11" fmla="*/ 605 h 108"/>
                <a:gd name="T12" fmla="*/ 583 w 82"/>
                <a:gd name="T13" fmla="*/ 456 h 108"/>
                <a:gd name="T14" fmla="*/ 958 w 82"/>
                <a:gd name="T15" fmla="*/ 56 h 108"/>
                <a:gd name="T16" fmla="*/ 1145 w 82"/>
                <a:gd name="T17" fmla="*/ 1288 h 108"/>
                <a:gd name="T18" fmla="*/ 970 w 82"/>
                <a:gd name="T19" fmla="*/ 1856 h 108"/>
                <a:gd name="T20" fmla="*/ 783 w 82"/>
                <a:gd name="T21" fmla="*/ 1856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08">
                  <a:moveTo>
                    <a:pt x="50" y="98"/>
                  </a:moveTo>
                  <a:cubicBezTo>
                    <a:pt x="50" y="90"/>
                    <a:pt x="51" y="80"/>
                    <a:pt x="50" y="76"/>
                  </a:cubicBezTo>
                  <a:cubicBezTo>
                    <a:pt x="47" y="67"/>
                    <a:pt x="40" y="60"/>
                    <a:pt x="34" y="53"/>
                  </a:cubicBezTo>
                  <a:cubicBezTo>
                    <a:pt x="28" y="47"/>
                    <a:pt x="17" y="48"/>
                    <a:pt x="8" y="44"/>
                  </a:cubicBezTo>
                  <a:cubicBezTo>
                    <a:pt x="0" y="39"/>
                    <a:pt x="7" y="33"/>
                    <a:pt x="11" y="33"/>
                  </a:cubicBezTo>
                  <a:cubicBezTo>
                    <a:pt x="14" y="33"/>
                    <a:pt x="17" y="33"/>
                    <a:pt x="20" y="32"/>
                  </a:cubicBezTo>
                  <a:cubicBezTo>
                    <a:pt x="26" y="31"/>
                    <a:pt x="31" y="27"/>
                    <a:pt x="37" y="24"/>
                  </a:cubicBezTo>
                  <a:cubicBezTo>
                    <a:pt x="53" y="16"/>
                    <a:pt x="54" y="6"/>
                    <a:pt x="61" y="3"/>
                  </a:cubicBezTo>
                  <a:cubicBezTo>
                    <a:pt x="68" y="0"/>
                    <a:pt x="82" y="42"/>
                    <a:pt x="73" y="68"/>
                  </a:cubicBezTo>
                  <a:cubicBezTo>
                    <a:pt x="70" y="80"/>
                    <a:pt x="65" y="90"/>
                    <a:pt x="62" y="98"/>
                  </a:cubicBezTo>
                  <a:cubicBezTo>
                    <a:pt x="57" y="106"/>
                    <a:pt x="50" y="108"/>
                    <a:pt x="50" y="9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0" name="Freeform 305">
              <a:extLst>
                <a:ext uri="{FF2B5EF4-FFF2-40B4-BE49-F238E27FC236}">
                  <a16:creationId xmlns:a16="http://schemas.microsoft.com/office/drawing/2014/main" id="{EDD268E1-132F-49B6-88A8-007F4161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773"/>
              <a:ext cx="130" cy="96"/>
            </a:xfrm>
            <a:custGeom>
              <a:avLst/>
              <a:gdLst>
                <a:gd name="T0" fmla="*/ 0 w 52"/>
                <a:gd name="T1" fmla="*/ 376 h 36"/>
                <a:gd name="T2" fmla="*/ 425 w 52"/>
                <a:gd name="T3" fmla="*/ 568 h 36"/>
                <a:gd name="T4" fmla="*/ 645 w 52"/>
                <a:gd name="T5" fmla="*/ 419 h 36"/>
                <a:gd name="T6" fmla="*/ 813 w 52"/>
                <a:gd name="T7" fmla="*/ 35 h 36"/>
                <a:gd name="T8" fmla="*/ 0 w 52"/>
                <a:gd name="T9" fmla="*/ 37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6">
                  <a:moveTo>
                    <a:pt x="0" y="20"/>
                  </a:moveTo>
                  <a:cubicBezTo>
                    <a:pt x="9" y="21"/>
                    <a:pt x="21" y="25"/>
                    <a:pt x="27" y="30"/>
                  </a:cubicBezTo>
                  <a:cubicBezTo>
                    <a:pt x="35" y="36"/>
                    <a:pt x="36" y="33"/>
                    <a:pt x="41" y="22"/>
                  </a:cubicBezTo>
                  <a:cubicBezTo>
                    <a:pt x="46" y="11"/>
                    <a:pt x="52" y="5"/>
                    <a:pt x="52" y="2"/>
                  </a:cubicBezTo>
                  <a:cubicBezTo>
                    <a:pt x="52" y="0"/>
                    <a:pt x="23" y="0"/>
                    <a:pt x="0" y="2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1" name="Freeform 306">
              <a:extLst>
                <a:ext uri="{FF2B5EF4-FFF2-40B4-BE49-F238E27FC236}">
                  <a16:creationId xmlns:a16="http://schemas.microsoft.com/office/drawing/2014/main" id="{82FBF6D2-0434-4B5B-99CA-CC125AC64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099"/>
              <a:ext cx="233" cy="120"/>
            </a:xfrm>
            <a:custGeom>
              <a:avLst/>
              <a:gdLst>
                <a:gd name="T0" fmla="*/ 804 w 93"/>
                <a:gd name="T1" fmla="*/ 435 h 45"/>
                <a:gd name="T2" fmla="*/ 1463 w 93"/>
                <a:gd name="T3" fmla="*/ 0 h 45"/>
                <a:gd name="T4" fmla="*/ 847 w 93"/>
                <a:gd name="T5" fmla="*/ 320 h 45"/>
                <a:gd name="T6" fmla="*/ 208 w 93"/>
                <a:gd name="T7" fmla="*/ 627 h 45"/>
                <a:gd name="T8" fmla="*/ 0 w 93"/>
                <a:gd name="T9" fmla="*/ 853 h 45"/>
                <a:gd name="T10" fmla="*/ 804 w 93"/>
                <a:gd name="T11" fmla="*/ 435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45">
                  <a:moveTo>
                    <a:pt x="51" y="23"/>
                  </a:moveTo>
                  <a:cubicBezTo>
                    <a:pt x="64" y="17"/>
                    <a:pt x="87" y="4"/>
                    <a:pt x="93" y="0"/>
                  </a:cubicBezTo>
                  <a:cubicBezTo>
                    <a:pt x="88" y="3"/>
                    <a:pt x="68" y="12"/>
                    <a:pt x="54" y="17"/>
                  </a:cubicBezTo>
                  <a:cubicBezTo>
                    <a:pt x="40" y="21"/>
                    <a:pt x="23" y="29"/>
                    <a:pt x="13" y="33"/>
                  </a:cubicBezTo>
                  <a:cubicBezTo>
                    <a:pt x="2" y="37"/>
                    <a:pt x="3" y="39"/>
                    <a:pt x="0" y="45"/>
                  </a:cubicBezTo>
                  <a:cubicBezTo>
                    <a:pt x="9" y="37"/>
                    <a:pt x="24" y="35"/>
                    <a:pt x="51" y="23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2" name="Freeform 307">
              <a:extLst>
                <a:ext uri="{FF2B5EF4-FFF2-40B4-BE49-F238E27FC236}">
                  <a16:creationId xmlns:a16="http://schemas.microsoft.com/office/drawing/2014/main" id="{233E8BED-ED60-4425-B385-82ABE6BC5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968"/>
              <a:ext cx="160" cy="107"/>
            </a:xfrm>
            <a:custGeom>
              <a:avLst/>
              <a:gdLst>
                <a:gd name="T0" fmla="*/ 550 w 64"/>
                <a:gd name="T1" fmla="*/ 423 h 40"/>
                <a:gd name="T2" fmla="*/ 1000 w 64"/>
                <a:gd name="T3" fmla="*/ 0 h 40"/>
                <a:gd name="T4" fmla="*/ 750 w 64"/>
                <a:gd name="T5" fmla="*/ 209 h 40"/>
                <a:gd name="T6" fmla="*/ 0 w 64"/>
                <a:gd name="T7" fmla="*/ 765 h 40"/>
                <a:gd name="T8" fmla="*/ 550 w 64"/>
                <a:gd name="T9" fmla="*/ 42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0">
                  <a:moveTo>
                    <a:pt x="35" y="22"/>
                  </a:moveTo>
                  <a:cubicBezTo>
                    <a:pt x="44" y="15"/>
                    <a:pt x="57" y="9"/>
                    <a:pt x="64" y="0"/>
                  </a:cubicBezTo>
                  <a:cubicBezTo>
                    <a:pt x="64" y="0"/>
                    <a:pt x="59" y="4"/>
                    <a:pt x="48" y="11"/>
                  </a:cubicBezTo>
                  <a:cubicBezTo>
                    <a:pt x="36" y="17"/>
                    <a:pt x="7" y="33"/>
                    <a:pt x="0" y="40"/>
                  </a:cubicBezTo>
                  <a:cubicBezTo>
                    <a:pt x="8" y="36"/>
                    <a:pt x="25" y="28"/>
                    <a:pt x="35" y="22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3" name="Freeform 308">
              <a:extLst>
                <a:ext uri="{FF2B5EF4-FFF2-40B4-BE49-F238E27FC236}">
                  <a16:creationId xmlns:a16="http://schemas.microsoft.com/office/drawing/2014/main" id="{05943F26-4958-47D9-A90D-2E67FE538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853"/>
              <a:ext cx="122" cy="136"/>
            </a:xfrm>
            <a:custGeom>
              <a:avLst/>
              <a:gdLst>
                <a:gd name="T0" fmla="*/ 0 w 49"/>
                <a:gd name="T1" fmla="*/ 968 h 51"/>
                <a:gd name="T2" fmla="*/ 124 w 49"/>
                <a:gd name="T3" fmla="*/ 589 h 51"/>
                <a:gd name="T4" fmla="*/ 354 w 49"/>
                <a:gd name="T5" fmla="*/ 376 h 51"/>
                <a:gd name="T6" fmla="*/ 757 w 49"/>
                <a:gd name="T7" fmla="*/ 0 h 51"/>
                <a:gd name="T8" fmla="*/ 187 w 49"/>
                <a:gd name="T9" fmla="*/ 648 h 51"/>
                <a:gd name="T10" fmla="*/ 0 w 49"/>
                <a:gd name="T11" fmla="*/ 968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1">
                  <a:moveTo>
                    <a:pt x="0" y="51"/>
                  </a:moveTo>
                  <a:cubicBezTo>
                    <a:pt x="1" y="40"/>
                    <a:pt x="0" y="39"/>
                    <a:pt x="8" y="31"/>
                  </a:cubicBezTo>
                  <a:cubicBezTo>
                    <a:pt x="10" y="29"/>
                    <a:pt x="18" y="24"/>
                    <a:pt x="23" y="20"/>
                  </a:cubicBezTo>
                  <a:cubicBezTo>
                    <a:pt x="34" y="12"/>
                    <a:pt x="46" y="1"/>
                    <a:pt x="49" y="0"/>
                  </a:cubicBezTo>
                  <a:cubicBezTo>
                    <a:pt x="40" y="6"/>
                    <a:pt x="18" y="26"/>
                    <a:pt x="12" y="34"/>
                  </a:cubicBezTo>
                  <a:cubicBezTo>
                    <a:pt x="9" y="38"/>
                    <a:pt x="0" y="48"/>
                    <a:pt x="0" y="51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4" name="Freeform 309">
              <a:extLst>
                <a:ext uri="{FF2B5EF4-FFF2-40B4-BE49-F238E27FC236}">
                  <a16:creationId xmlns:a16="http://schemas.microsoft.com/office/drawing/2014/main" id="{5391651C-7DB2-42B5-A9BC-0349F9CC3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021"/>
              <a:ext cx="280" cy="174"/>
            </a:xfrm>
            <a:custGeom>
              <a:avLst/>
              <a:gdLst>
                <a:gd name="T0" fmla="*/ 720 w 112"/>
                <a:gd name="T1" fmla="*/ 675 h 65"/>
                <a:gd name="T2" fmla="*/ 1220 w 112"/>
                <a:gd name="T3" fmla="*/ 209 h 65"/>
                <a:gd name="T4" fmla="*/ 1750 w 112"/>
                <a:gd name="T5" fmla="*/ 35 h 65"/>
                <a:gd name="T6" fmla="*/ 1220 w 112"/>
                <a:gd name="T7" fmla="*/ 94 h 65"/>
                <a:gd name="T8" fmla="*/ 750 w 112"/>
                <a:gd name="T9" fmla="*/ 517 h 65"/>
                <a:gd name="T10" fmla="*/ 470 w 112"/>
                <a:gd name="T11" fmla="*/ 675 h 65"/>
                <a:gd name="T12" fmla="*/ 0 w 112"/>
                <a:gd name="T13" fmla="*/ 1247 h 65"/>
                <a:gd name="T14" fmla="*/ 720 w 112"/>
                <a:gd name="T15" fmla="*/ 675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65">
                  <a:moveTo>
                    <a:pt x="46" y="35"/>
                  </a:moveTo>
                  <a:cubicBezTo>
                    <a:pt x="59" y="27"/>
                    <a:pt x="67" y="20"/>
                    <a:pt x="78" y="11"/>
                  </a:cubicBezTo>
                  <a:cubicBezTo>
                    <a:pt x="89" y="1"/>
                    <a:pt x="100" y="3"/>
                    <a:pt x="112" y="2"/>
                  </a:cubicBezTo>
                  <a:cubicBezTo>
                    <a:pt x="104" y="2"/>
                    <a:pt x="90" y="0"/>
                    <a:pt x="78" y="5"/>
                  </a:cubicBezTo>
                  <a:cubicBezTo>
                    <a:pt x="67" y="10"/>
                    <a:pt x="59" y="20"/>
                    <a:pt x="48" y="27"/>
                  </a:cubicBezTo>
                  <a:cubicBezTo>
                    <a:pt x="37" y="34"/>
                    <a:pt x="41" y="29"/>
                    <a:pt x="30" y="35"/>
                  </a:cubicBezTo>
                  <a:cubicBezTo>
                    <a:pt x="20" y="42"/>
                    <a:pt x="5" y="51"/>
                    <a:pt x="0" y="65"/>
                  </a:cubicBezTo>
                  <a:cubicBezTo>
                    <a:pt x="8" y="51"/>
                    <a:pt x="21" y="47"/>
                    <a:pt x="46" y="35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5" name="Freeform 310">
              <a:extLst>
                <a:ext uri="{FF2B5EF4-FFF2-40B4-BE49-F238E27FC236}">
                  <a16:creationId xmlns:a16="http://schemas.microsoft.com/office/drawing/2014/main" id="{D1E658DA-99D9-4BB4-846B-27FA76352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787"/>
              <a:ext cx="73" cy="29"/>
            </a:xfrm>
            <a:custGeom>
              <a:avLst/>
              <a:gdLst>
                <a:gd name="T0" fmla="*/ 0 w 29"/>
                <a:gd name="T1" fmla="*/ 200 h 11"/>
                <a:gd name="T2" fmla="*/ 463 w 2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11"/>
                  </a:moveTo>
                  <a:cubicBezTo>
                    <a:pt x="7" y="2"/>
                    <a:pt x="22" y="0"/>
                    <a:pt x="29" y="0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6" name="Freeform 311">
              <a:extLst>
                <a:ext uri="{FF2B5EF4-FFF2-40B4-BE49-F238E27FC236}">
                  <a16:creationId xmlns:a16="http://schemas.microsoft.com/office/drawing/2014/main" id="{60F9014F-F0DC-4B83-B57F-4465D0C5E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885"/>
              <a:ext cx="105" cy="80"/>
            </a:xfrm>
            <a:custGeom>
              <a:avLst/>
              <a:gdLst>
                <a:gd name="T0" fmla="*/ 0 w 42"/>
                <a:gd name="T1" fmla="*/ 477 h 30"/>
                <a:gd name="T2" fmla="*/ 658 w 42"/>
                <a:gd name="T3" fmla="*/ 0 h 30"/>
                <a:gd name="T4" fmla="*/ 0 w 42"/>
                <a:gd name="T5" fmla="*/ 47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0" y="25"/>
                  </a:moveTo>
                  <a:cubicBezTo>
                    <a:pt x="14" y="25"/>
                    <a:pt x="35" y="13"/>
                    <a:pt x="42" y="0"/>
                  </a:cubicBezTo>
                  <a:cubicBezTo>
                    <a:pt x="40" y="11"/>
                    <a:pt x="24" y="30"/>
                    <a:pt x="0" y="25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7" name="Freeform 312">
              <a:extLst>
                <a:ext uri="{FF2B5EF4-FFF2-40B4-BE49-F238E27FC236}">
                  <a16:creationId xmlns:a16="http://schemas.microsoft.com/office/drawing/2014/main" id="{E69C3407-4DCA-46CC-A3EB-8C937C191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341"/>
              <a:ext cx="225" cy="198"/>
            </a:xfrm>
            <a:custGeom>
              <a:avLst/>
              <a:gdLst>
                <a:gd name="T0" fmla="*/ 0 w 90"/>
                <a:gd name="T1" fmla="*/ 787 h 74"/>
                <a:gd name="T2" fmla="*/ 470 w 90"/>
                <a:gd name="T3" fmla="*/ 1324 h 74"/>
                <a:gd name="T4" fmla="*/ 750 w 90"/>
                <a:gd name="T5" fmla="*/ 1188 h 74"/>
                <a:gd name="T6" fmla="*/ 1333 w 90"/>
                <a:gd name="T7" fmla="*/ 401 h 74"/>
                <a:gd name="T8" fmla="*/ 1188 w 90"/>
                <a:gd name="T9" fmla="*/ 0 h 74"/>
                <a:gd name="T10" fmla="*/ 1158 w 90"/>
                <a:gd name="T11" fmla="*/ 516 h 74"/>
                <a:gd name="T12" fmla="*/ 583 w 90"/>
                <a:gd name="T13" fmla="*/ 1073 h 74"/>
                <a:gd name="T14" fmla="*/ 0 w 90"/>
                <a:gd name="T15" fmla="*/ 787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74">
                  <a:moveTo>
                    <a:pt x="0" y="41"/>
                  </a:moveTo>
                  <a:cubicBezTo>
                    <a:pt x="12" y="53"/>
                    <a:pt x="27" y="64"/>
                    <a:pt x="30" y="69"/>
                  </a:cubicBezTo>
                  <a:cubicBezTo>
                    <a:pt x="33" y="74"/>
                    <a:pt x="41" y="69"/>
                    <a:pt x="48" y="62"/>
                  </a:cubicBezTo>
                  <a:cubicBezTo>
                    <a:pt x="55" y="55"/>
                    <a:pt x="84" y="25"/>
                    <a:pt x="85" y="21"/>
                  </a:cubicBezTo>
                  <a:cubicBezTo>
                    <a:pt x="87" y="17"/>
                    <a:pt x="90" y="14"/>
                    <a:pt x="76" y="0"/>
                  </a:cubicBezTo>
                  <a:cubicBezTo>
                    <a:pt x="80" y="7"/>
                    <a:pt x="86" y="9"/>
                    <a:pt x="74" y="27"/>
                  </a:cubicBezTo>
                  <a:cubicBezTo>
                    <a:pt x="62" y="44"/>
                    <a:pt x="45" y="51"/>
                    <a:pt x="37" y="56"/>
                  </a:cubicBezTo>
                  <a:cubicBezTo>
                    <a:pt x="28" y="61"/>
                    <a:pt x="8" y="44"/>
                    <a:pt x="0" y="41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8" name="Freeform 313">
              <a:extLst>
                <a:ext uri="{FF2B5EF4-FFF2-40B4-BE49-F238E27FC236}">
                  <a16:creationId xmlns:a16="http://schemas.microsoft.com/office/drawing/2014/main" id="{ADB9AA1B-87D3-441B-9CDF-B471F1F11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515"/>
              <a:ext cx="253" cy="237"/>
            </a:xfrm>
            <a:custGeom>
              <a:avLst/>
              <a:gdLst>
                <a:gd name="T0" fmla="*/ 0 w 101"/>
                <a:gd name="T1" fmla="*/ 1433 h 89"/>
                <a:gd name="T2" fmla="*/ 346 w 101"/>
                <a:gd name="T3" fmla="*/ 1603 h 89"/>
                <a:gd name="T4" fmla="*/ 1463 w 101"/>
                <a:gd name="T5" fmla="*/ 567 h 89"/>
                <a:gd name="T6" fmla="*/ 1242 w 101"/>
                <a:gd name="T7" fmla="*/ 0 h 89"/>
                <a:gd name="T8" fmla="*/ 1180 w 101"/>
                <a:gd name="T9" fmla="*/ 738 h 89"/>
                <a:gd name="T10" fmla="*/ 376 w 101"/>
                <a:gd name="T11" fmla="*/ 1454 h 89"/>
                <a:gd name="T12" fmla="*/ 0 w 101"/>
                <a:gd name="T13" fmla="*/ 1433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89">
                  <a:moveTo>
                    <a:pt x="0" y="76"/>
                  </a:moveTo>
                  <a:cubicBezTo>
                    <a:pt x="7" y="80"/>
                    <a:pt x="13" y="89"/>
                    <a:pt x="22" y="85"/>
                  </a:cubicBezTo>
                  <a:cubicBezTo>
                    <a:pt x="30" y="81"/>
                    <a:pt x="85" y="39"/>
                    <a:pt x="93" y="30"/>
                  </a:cubicBezTo>
                  <a:cubicBezTo>
                    <a:pt x="101" y="21"/>
                    <a:pt x="85" y="9"/>
                    <a:pt x="79" y="0"/>
                  </a:cubicBezTo>
                  <a:cubicBezTo>
                    <a:pt x="83" y="9"/>
                    <a:pt x="94" y="22"/>
                    <a:pt x="75" y="39"/>
                  </a:cubicBezTo>
                  <a:cubicBezTo>
                    <a:pt x="56" y="57"/>
                    <a:pt x="35" y="73"/>
                    <a:pt x="24" y="77"/>
                  </a:cubicBezTo>
                  <a:cubicBezTo>
                    <a:pt x="13" y="80"/>
                    <a:pt x="5" y="78"/>
                    <a:pt x="0" y="76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9" name="Freeform 314">
              <a:extLst>
                <a:ext uri="{FF2B5EF4-FFF2-40B4-BE49-F238E27FC236}">
                  <a16:creationId xmlns:a16="http://schemas.microsoft.com/office/drawing/2014/main" id="{EC05E2E6-291D-4A80-8310-2AF0360A2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2173"/>
              <a:ext cx="160" cy="155"/>
            </a:xfrm>
            <a:custGeom>
              <a:avLst/>
              <a:gdLst>
                <a:gd name="T0" fmla="*/ 0 w 64"/>
                <a:gd name="T1" fmla="*/ 879 h 58"/>
                <a:gd name="T2" fmla="*/ 345 w 64"/>
                <a:gd name="T3" fmla="*/ 1072 h 58"/>
                <a:gd name="T4" fmla="*/ 1000 w 64"/>
                <a:gd name="T5" fmla="*/ 0 h 58"/>
                <a:gd name="T6" fmla="*/ 333 w 64"/>
                <a:gd name="T7" fmla="*/ 914 h 58"/>
                <a:gd name="T8" fmla="*/ 0 w 64"/>
                <a:gd name="T9" fmla="*/ 87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8">
                  <a:moveTo>
                    <a:pt x="0" y="46"/>
                  </a:moveTo>
                  <a:cubicBezTo>
                    <a:pt x="9" y="53"/>
                    <a:pt x="15" y="58"/>
                    <a:pt x="22" y="56"/>
                  </a:cubicBezTo>
                  <a:cubicBezTo>
                    <a:pt x="30" y="53"/>
                    <a:pt x="57" y="31"/>
                    <a:pt x="64" y="0"/>
                  </a:cubicBezTo>
                  <a:cubicBezTo>
                    <a:pt x="63" y="15"/>
                    <a:pt x="31" y="44"/>
                    <a:pt x="21" y="48"/>
                  </a:cubicBezTo>
                  <a:cubicBezTo>
                    <a:pt x="10" y="5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0" name="Freeform 315">
              <a:extLst>
                <a:ext uri="{FF2B5EF4-FFF2-40B4-BE49-F238E27FC236}">
                  <a16:creationId xmlns:a16="http://schemas.microsoft.com/office/drawing/2014/main" id="{C9280341-5165-41AE-9138-0215E6943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917"/>
              <a:ext cx="45" cy="200"/>
            </a:xfrm>
            <a:custGeom>
              <a:avLst/>
              <a:gdLst>
                <a:gd name="T0" fmla="*/ 0 w 18"/>
                <a:gd name="T1" fmla="*/ 1421 h 75"/>
                <a:gd name="T2" fmla="*/ 208 w 18"/>
                <a:gd name="T3" fmla="*/ 832 h 75"/>
                <a:gd name="T4" fmla="*/ 208 w 18"/>
                <a:gd name="T5" fmla="*/ 0 h 75"/>
                <a:gd name="T6" fmla="*/ 0 w 18"/>
                <a:gd name="T7" fmla="*/ 1421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5">
                  <a:moveTo>
                    <a:pt x="0" y="75"/>
                  </a:moveTo>
                  <a:cubicBezTo>
                    <a:pt x="0" y="75"/>
                    <a:pt x="9" y="60"/>
                    <a:pt x="13" y="44"/>
                  </a:cubicBezTo>
                  <a:cubicBezTo>
                    <a:pt x="18" y="27"/>
                    <a:pt x="17" y="17"/>
                    <a:pt x="13" y="0"/>
                  </a:cubicBezTo>
                  <a:cubicBezTo>
                    <a:pt x="13" y="15"/>
                    <a:pt x="13" y="43"/>
                    <a:pt x="0" y="75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1" name="Freeform 316">
              <a:extLst>
                <a:ext uri="{FF2B5EF4-FFF2-40B4-BE49-F238E27FC236}">
                  <a16:creationId xmlns:a16="http://schemas.microsoft.com/office/drawing/2014/main" id="{F5035197-CEB6-4969-B3B2-F1A97CE9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344"/>
              <a:ext cx="23" cy="35"/>
            </a:xfrm>
            <a:custGeom>
              <a:avLst/>
              <a:gdLst>
                <a:gd name="T0" fmla="*/ 0 w 9"/>
                <a:gd name="T1" fmla="*/ 116 h 13"/>
                <a:gd name="T2" fmla="*/ 84 w 9"/>
                <a:gd name="T3" fmla="*/ 175 h 13"/>
                <a:gd name="T4" fmla="*/ 151 w 9"/>
                <a:gd name="T5" fmla="*/ 0 h 13"/>
                <a:gd name="T6" fmla="*/ 20 w 9"/>
                <a:gd name="T7" fmla="*/ 8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0" y="6"/>
                  </a:moveTo>
                  <a:cubicBezTo>
                    <a:pt x="1" y="9"/>
                    <a:pt x="2" y="13"/>
                    <a:pt x="5" y="9"/>
                  </a:cubicBezTo>
                  <a:cubicBezTo>
                    <a:pt x="7" y="7"/>
                    <a:pt x="9" y="3"/>
                    <a:pt x="9" y="0"/>
                  </a:cubicBezTo>
                  <a:cubicBezTo>
                    <a:pt x="7" y="2"/>
                    <a:pt x="5" y="5"/>
                    <a:pt x="1" y="4"/>
                  </a:cubicBezTo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2" name="Freeform 317">
              <a:extLst>
                <a:ext uri="{FF2B5EF4-FFF2-40B4-BE49-F238E27FC236}">
                  <a16:creationId xmlns:a16="http://schemas.microsoft.com/office/drawing/2014/main" id="{212674E0-6FB9-476D-9C88-7BFA56974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035"/>
              <a:ext cx="145" cy="66"/>
            </a:xfrm>
            <a:custGeom>
              <a:avLst/>
              <a:gdLst>
                <a:gd name="T0" fmla="*/ 0 w 58"/>
                <a:gd name="T1" fmla="*/ 383 h 25"/>
                <a:gd name="T2" fmla="*/ 345 w 58"/>
                <a:gd name="T3" fmla="*/ 425 h 25"/>
                <a:gd name="T4" fmla="*/ 688 w 58"/>
                <a:gd name="T5" fmla="*/ 370 h 25"/>
                <a:gd name="T6" fmla="*/ 875 w 58"/>
                <a:gd name="T7" fmla="*/ 314 h 25"/>
                <a:gd name="T8" fmla="*/ 675 w 58"/>
                <a:gd name="T9" fmla="*/ 0 h 25"/>
                <a:gd name="T10" fmla="*/ 688 w 58"/>
                <a:gd name="T11" fmla="*/ 222 h 25"/>
                <a:gd name="T12" fmla="*/ 533 w 58"/>
                <a:gd name="T13" fmla="*/ 314 h 25"/>
                <a:gd name="T14" fmla="*/ 333 w 58"/>
                <a:gd name="T15" fmla="*/ 348 h 25"/>
                <a:gd name="T16" fmla="*/ 0 w 58"/>
                <a:gd name="T17" fmla="*/ 383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25">
                  <a:moveTo>
                    <a:pt x="0" y="21"/>
                  </a:moveTo>
                  <a:cubicBezTo>
                    <a:pt x="6" y="23"/>
                    <a:pt x="16" y="24"/>
                    <a:pt x="22" y="23"/>
                  </a:cubicBezTo>
                  <a:cubicBezTo>
                    <a:pt x="29" y="23"/>
                    <a:pt x="36" y="20"/>
                    <a:pt x="44" y="20"/>
                  </a:cubicBezTo>
                  <a:cubicBezTo>
                    <a:pt x="49" y="20"/>
                    <a:pt x="58" y="25"/>
                    <a:pt x="56" y="17"/>
                  </a:cubicBezTo>
                  <a:cubicBezTo>
                    <a:pt x="55" y="13"/>
                    <a:pt x="47" y="2"/>
                    <a:pt x="43" y="0"/>
                  </a:cubicBezTo>
                  <a:cubicBezTo>
                    <a:pt x="44" y="5"/>
                    <a:pt x="49" y="9"/>
                    <a:pt x="44" y="12"/>
                  </a:cubicBezTo>
                  <a:cubicBezTo>
                    <a:pt x="41" y="14"/>
                    <a:pt x="37" y="16"/>
                    <a:pt x="34" y="17"/>
                  </a:cubicBezTo>
                  <a:cubicBezTo>
                    <a:pt x="28" y="18"/>
                    <a:pt x="27" y="18"/>
                    <a:pt x="21" y="19"/>
                  </a:cubicBezTo>
                  <a:cubicBezTo>
                    <a:pt x="17" y="20"/>
                    <a:pt x="5" y="23"/>
                    <a:pt x="0" y="21"/>
                  </a:cubicBezTo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3" name="Freeform 318">
              <a:extLst>
                <a:ext uri="{FF2B5EF4-FFF2-40B4-BE49-F238E27FC236}">
                  <a16:creationId xmlns:a16="http://schemas.microsoft.com/office/drawing/2014/main" id="{76D96696-0C7D-4B3D-B361-6E10B1022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797"/>
              <a:ext cx="55" cy="131"/>
            </a:xfrm>
            <a:custGeom>
              <a:avLst/>
              <a:gdLst>
                <a:gd name="T0" fmla="*/ 0 w 22"/>
                <a:gd name="T1" fmla="*/ 936 h 49"/>
                <a:gd name="T2" fmla="*/ 145 w 22"/>
                <a:gd name="T3" fmla="*/ 513 h 49"/>
                <a:gd name="T4" fmla="*/ 345 w 22"/>
                <a:gd name="T5" fmla="*/ 0 h 49"/>
                <a:gd name="T6" fmla="*/ 238 w 22"/>
                <a:gd name="T7" fmla="*/ 513 h 49"/>
                <a:gd name="T8" fmla="*/ 0 w 22"/>
                <a:gd name="T9" fmla="*/ 91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9">
                  <a:moveTo>
                    <a:pt x="0" y="49"/>
                  </a:moveTo>
                  <a:cubicBezTo>
                    <a:pt x="0" y="40"/>
                    <a:pt x="2" y="33"/>
                    <a:pt x="9" y="27"/>
                  </a:cubicBezTo>
                  <a:cubicBezTo>
                    <a:pt x="17" y="19"/>
                    <a:pt x="19" y="11"/>
                    <a:pt x="22" y="0"/>
                  </a:cubicBezTo>
                  <a:cubicBezTo>
                    <a:pt x="19" y="10"/>
                    <a:pt x="22" y="19"/>
                    <a:pt x="15" y="27"/>
                  </a:cubicBezTo>
                  <a:cubicBezTo>
                    <a:pt x="8" y="34"/>
                    <a:pt x="4" y="40"/>
                    <a:pt x="0" y="48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4" name="Freeform 319">
              <a:extLst>
                <a:ext uri="{FF2B5EF4-FFF2-40B4-BE49-F238E27FC236}">
                  <a16:creationId xmlns:a16="http://schemas.microsoft.com/office/drawing/2014/main" id="{D6353DFE-AD1B-428A-A094-71BFA8958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955"/>
              <a:ext cx="105" cy="154"/>
            </a:xfrm>
            <a:custGeom>
              <a:avLst/>
              <a:gdLst>
                <a:gd name="T0" fmla="*/ 0 w 42"/>
                <a:gd name="T1" fmla="*/ 1086 h 58"/>
                <a:gd name="T2" fmla="*/ 83 w 42"/>
                <a:gd name="T3" fmla="*/ 635 h 58"/>
                <a:gd name="T4" fmla="*/ 175 w 42"/>
                <a:gd name="T5" fmla="*/ 337 h 58"/>
                <a:gd name="T6" fmla="*/ 658 w 42"/>
                <a:gd name="T7" fmla="*/ 133 h 58"/>
                <a:gd name="T8" fmla="*/ 220 w 42"/>
                <a:gd name="T9" fmla="*/ 409 h 58"/>
                <a:gd name="T10" fmla="*/ 125 w 42"/>
                <a:gd name="T11" fmla="*/ 656 h 58"/>
                <a:gd name="T12" fmla="*/ 33 w 42"/>
                <a:gd name="T13" fmla="*/ 93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8">
                  <a:moveTo>
                    <a:pt x="0" y="58"/>
                  </a:moveTo>
                  <a:cubicBezTo>
                    <a:pt x="0" y="51"/>
                    <a:pt x="4" y="42"/>
                    <a:pt x="5" y="34"/>
                  </a:cubicBezTo>
                  <a:cubicBezTo>
                    <a:pt x="6" y="28"/>
                    <a:pt x="5" y="23"/>
                    <a:pt x="11" y="18"/>
                  </a:cubicBezTo>
                  <a:cubicBezTo>
                    <a:pt x="19" y="11"/>
                    <a:pt x="30" y="0"/>
                    <a:pt x="42" y="7"/>
                  </a:cubicBezTo>
                  <a:cubicBezTo>
                    <a:pt x="30" y="5"/>
                    <a:pt x="22" y="15"/>
                    <a:pt x="14" y="22"/>
                  </a:cubicBezTo>
                  <a:cubicBezTo>
                    <a:pt x="10" y="25"/>
                    <a:pt x="10" y="30"/>
                    <a:pt x="8" y="35"/>
                  </a:cubicBezTo>
                  <a:cubicBezTo>
                    <a:pt x="6" y="40"/>
                    <a:pt x="5" y="46"/>
                    <a:pt x="2" y="50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5" name="Freeform 320">
              <a:extLst>
                <a:ext uri="{FF2B5EF4-FFF2-40B4-BE49-F238E27FC236}">
                  <a16:creationId xmlns:a16="http://schemas.microsoft.com/office/drawing/2014/main" id="{1F5E5146-7B8C-4EE0-ABBF-07CB43FC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256"/>
              <a:ext cx="75" cy="117"/>
            </a:xfrm>
            <a:custGeom>
              <a:avLst/>
              <a:gdLst>
                <a:gd name="T0" fmla="*/ 470 w 30"/>
                <a:gd name="T1" fmla="*/ 0 h 44"/>
                <a:gd name="T2" fmla="*/ 158 w 30"/>
                <a:gd name="T3" fmla="*/ 261 h 44"/>
                <a:gd name="T4" fmla="*/ 63 w 30"/>
                <a:gd name="T5" fmla="*/ 827 h 44"/>
                <a:gd name="T6" fmla="*/ 158 w 30"/>
                <a:gd name="T7" fmla="*/ 340 h 44"/>
                <a:gd name="T8" fmla="*/ 283 w 30"/>
                <a:gd name="T9" fmla="*/ 226 h 44"/>
                <a:gd name="T10" fmla="*/ 470 w 30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44">
                  <a:moveTo>
                    <a:pt x="30" y="0"/>
                  </a:moveTo>
                  <a:cubicBezTo>
                    <a:pt x="25" y="7"/>
                    <a:pt x="16" y="9"/>
                    <a:pt x="10" y="14"/>
                  </a:cubicBezTo>
                  <a:cubicBezTo>
                    <a:pt x="3" y="20"/>
                    <a:pt x="0" y="36"/>
                    <a:pt x="4" y="44"/>
                  </a:cubicBezTo>
                  <a:cubicBezTo>
                    <a:pt x="3" y="37"/>
                    <a:pt x="5" y="24"/>
                    <a:pt x="10" y="18"/>
                  </a:cubicBezTo>
                  <a:cubicBezTo>
                    <a:pt x="12" y="16"/>
                    <a:pt x="15" y="15"/>
                    <a:pt x="18" y="12"/>
                  </a:cubicBezTo>
                  <a:cubicBezTo>
                    <a:pt x="20" y="9"/>
                    <a:pt x="27" y="3"/>
                    <a:pt x="30" y="0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6" name="Freeform 321">
              <a:extLst>
                <a:ext uri="{FF2B5EF4-FFF2-40B4-BE49-F238E27FC236}">
                  <a16:creationId xmlns:a16="http://schemas.microsoft.com/office/drawing/2014/main" id="{9F7DD50A-9889-4869-831D-C3308DC57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240"/>
              <a:ext cx="120" cy="56"/>
            </a:xfrm>
            <a:custGeom>
              <a:avLst/>
              <a:gdLst>
                <a:gd name="T0" fmla="*/ 0 w 48"/>
                <a:gd name="T1" fmla="*/ 397 h 21"/>
                <a:gd name="T2" fmla="*/ 363 w 48"/>
                <a:gd name="T3" fmla="*/ 149 h 21"/>
                <a:gd name="T4" fmla="*/ 750 w 48"/>
                <a:gd name="T5" fmla="*/ 149 h 21"/>
                <a:gd name="T6" fmla="*/ 425 w 48"/>
                <a:gd name="T7" fmla="*/ 171 h 21"/>
                <a:gd name="T8" fmla="*/ 0 w 48"/>
                <a:gd name="T9" fmla="*/ 3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1">
                  <a:moveTo>
                    <a:pt x="0" y="21"/>
                  </a:moveTo>
                  <a:cubicBezTo>
                    <a:pt x="9" y="18"/>
                    <a:pt x="16" y="14"/>
                    <a:pt x="23" y="8"/>
                  </a:cubicBezTo>
                  <a:cubicBezTo>
                    <a:pt x="30" y="2"/>
                    <a:pt x="41" y="0"/>
                    <a:pt x="48" y="8"/>
                  </a:cubicBezTo>
                  <a:cubicBezTo>
                    <a:pt x="40" y="7"/>
                    <a:pt x="34" y="4"/>
                    <a:pt x="27" y="9"/>
                  </a:cubicBezTo>
                  <a:cubicBezTo>
                    <a:pt x="20" y="14"/>
                    <a:pt x="9" y="20"/>
                    <a:pt x="0" y="21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7" name="Freeform 322">
              <a:extLst>
                <a:ext uri="{FF2B5EF4-FFF2-40B4-BE49-F238E27FC236}">
                  <a16:creationId xmlns:a16="http://schemas.microsoft.com/office/drawing/2014/main" id="{34E7AAC1-396D-4F9B-A37A-2C0B6FA34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749"/>
              <a:ext cx="180" cy="139"/>
            </a:xfrm>
            <a:custGeom>
              <a:avLst/>
              <a:gdLst>
                <a:gd name="T0" fmla="*/ 0 w 72"/>
                <a:gd name="T1" fmla="*/ 994 h 52"/>
                <a:gd name="T2" fmla="*/ 1063 w 72"/>
                <a:gd name="T3" fmla="*/ 209 h 52"/>
                <a:gd name="T4" fmla="*/ 1050 w 72"/>
                <a:gd name="T5" fmla="*/ 136 h 52"/>
                <a:gd name="T6" fmla="*/ 925 w 72"/>
                <a:gd name="T7" fmla="*/ 0 h 52"/>
                <a:gd name="T8" fmla="*/ 770 w 72"/>
                <a:gd name="T9" fmla="*/ 321 h 52"/>
                <a:gd name="T10" fmla="*/ 0 w 72"/>
                <a:gd name="T11" fmla="*/ 994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52">
                  <a:moveTo>
                    <a:pt x="0" y="52"/>
                  </a:moveTo>
                  <a:cubicBezTo>
                    <a:pt x="12" y="45"/>
                    <a:pt x="61" y="18"/>
                    <a:pt x="68" y="11"/>
                  </a:cubicBezTo>
                  <a:cubicBezTo>
                    <a:pt x="72" y="8"/>
                    <a:pt x="72" y="8"/>
                    <a:pt x="67" y="7"/>
                  </a:cubicBezTo>
                  <a:cubicBezTo>
                    <a:pt x="62" y="6"/>
                    <a:pt x="60" y="2"/>
                    <a:pt x="59" y="0"/>
                  </a:cubicBezTo>
                  <a:cubicBezTo>
                    <a:pt x="59" y="6"/>
                    <a:pt x="60" y="7"/>
                    <a:pt x="49" y="17"/>
                  </a:cubicBezTo>
                  <a:cubicBezTo>
                    <a:pt x="39" y="26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8" name="Freeform 323">
              <a:extLst>
                <a:ext uri="{FF2B5EF4-FFF2-40B4-BE49-F238E27FC236}">
                  <a16:creationId xmlns:a16="http://schemas.microsoft.com/office/drawing/2014/main" id="{6E83C668-8945-4C46-920C-56B478FE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624"/>
              <a:ext cx="110" cy="192"/>
            </a:xfrm>
            <a:custGeom>
              <a:avLst/>
              <a:gdLst>
                <a:gd name="T0" fmla="*/ 395 w 44"/>
                <a:gd name="T1" fmla="*/ 1251 h 72"/>
                <a:gd name="T2" fmla="*/ 488 w 44"/>
                <a:gd name="T3" fmla="*/ 1331 h 72"/>
                <a:gd name="T4" fmla="*/ 645 w 44"/>
                <a:gd name="T5" fmla="*/ 1229 h 72"/>
                <a:gd name="T6" fmla="*/ 395 w 44"/>
                <a:gd name="T7" fmla="*/ 648 h 72"/>
                <a:gd name="T8" fmla="*/ 188 w 44"/>
                <a:gd name="T9" fmla="*/ 0 h 72"/>
                <a:gd name="T10" fmla="*/ 63 w 44"/>
                <a:gd name="T11" fmla="*/ 56 h 72"/>
                <a:gd name="T12" fmla="*/ 20 w 44"/>
                <a:gd name="T13" fmla="*/ 205 h 72"/>
                <a:gd name="T14" fmla="*/ 95 w 44"/>
                <a:gd name="T15" fmla="*/ 456 h 72"/>
                <a:gd name="T16" fmla="*/ 145 w 44"/>
                <a:gd name="T17" fmla="*/ 704 h 72"/>
                <a:gd name="T18" fmla="*/ 238 w 44"/>
                <a:gd name="T19" fmla="*/ 909 h 72"/>
                <a:gd name="T20" fmla="*/ 395 w 44"/>
                <a:gd name="T21" fmla="*/ 1251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72">
                  <a:moveTo>
                    <a:pt x="25" y="66"/>
                  </a:moveTo>
                  <a:cubicBezTo>
                    <a:pt x="27" y="70"/>
                    <a:pt x="29" y="70"/>
                    <a:pt x="31" y="70"/>
                  </a:cubicBezTo>
                  <a:cubicBezTo>
                    <a:pt x="37" y="72"/>
                    <a:pt x="39" y="67"/>
                    <a:pt x="41" y="65"/>
                  </a:cubicBezTo>
                  <a:cubicBezTo>
                    <a:pt x="44" y="59"/>
                    <a:pt x="32" y="49"/>
                    <a:pt x="25" y="34"/>
                  </a:cubicBezTo>
                  <a:cubicBezTo>
                    <a:pt x="13" y="10"/>
                    <a:pt x="19" y="0"/>
                    <a:pt x="12" y="0"/>
                  </a:cubicBezTo>
                  <a:cubicBezTo>
                    <a:pt x="9" y="0"/>
                    <a:pt x="5" y="2"/>
                    <a:pt x="4" y="3"/>
                  </a:cubicBezTo>
                  <a:cubicBezTo>
                    <a:pt x="0" y="5"/>
                    <a:pt x="1" y="8"/>
                    <a:pt x="1" y="11"/>
                  </a:cubicBezTo>
                  <a:cubicBezTo>
                    <a:pt x="2" y="15"/>
                    <a:pt x="5" y="18"/>
                    <a:pt x="6" y="24"/>
                  </a:cubicBezTo>
                  <a:cubicBezTo>
                    <a:pt x="7" y="29"/>
                    <a:pt x="8" y="31"/>
                    <a:pt x="9" y="37"/>
                  </a:cubicBezTo>
                  <a:cubicBezTo>
                    <a:pt x="10" y="44"/>
                    <a:pt x="13" y="43"/>
                    <a:pt x="15" y="48"/>
                  </a:cubicBezTo>
                  <a:cubicBezTo>
                    <a:pt x="17" y="53"/>
                    <a:pt x="19" y="61"/>
                    <a:pt x="25" y="6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9" name="Freeform 324">
              <a:extLst>
                <a:ext uri="{FF2B5EF4-FFF2-40B4-BE49-F238E27FC236}">
                  <a16:creationId xmlns:a16="http://schemas.microsoft.com/office/drawing/2014/main" id="{B4EC3D03-DB88-472A-B050-3200F982A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421"/>
              <a:ext cx="80" cy="192"/>
            </a:xfrm>
            <a:custGeom>
              <a:avLst/>
              <a:gdLst>
                <a:gd name="T0" fmla="*/ 283 w 32"/>
                <a:gd name="T1" fmla="*/ 1160 h 72"/>
                <a:gd name="T2" fmla="*/ 188 w 32"/>
                <a:gd name="T3" fmla="*/ 1309 h 72"/>
                <a:gd name="T4" fmla="*/ 50 w 32"/>
                <a:gd name="T5" fmla="*/ 1309 h 72"/>
                <a:gd name="T6" fmla="*/ 50 w 32"/>
                <a:gd name="T7" fmla="*/ 888 h 72"/>
                <a:gd name="T8" fmla="*/ 208 w 32"/>
                <a:gd name="T9" fmla="*/ 192 h 72"/>
                <a:gd name="T10" fmla="*/ 470 w 32"/>
                <a:gd name="T11" fmla="*/ 205 h 72"/>
                <a:gd name="T12" fmla="*/ 438 w 32"/>
                <a:gd name="T13" fmla="*/ 341 h 72"/>
                <a:gd name="T14" fmla="*/ 375 w 32"/>
                <a:gd name="T15" fmla="*/ 568 h 72"/>
                <a:gd name="T16" fmla="*/ 333 w 32"/>
                <a:gd name="T17" fmla="*/ 797 h 72"/>
                <a:gd name="T18" fmla="*/ 270 w 32"/>
                <a:gd name="T19" fmla="*/ 968 h 72"/>
                <a:gd name="T20" fmla="*/ 283 w 32"/>
                <a:gd name="T21" fmla="*/ 1160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72">
                  <a:moveTo>
                    <a:pt x="18" y="61"/>
                  </a:moveTo>
                  <a:cubicBezTo>
                    <a:pt x="18" y="66"/>
                    <a:pt x="16" y="67"/>
                    <a:pt x="12" y="69"/>
                  </a:cubicBezTo>
                  <a:cubicBezTo>
                    <a:pt x="8" y="70"/>
                    <a:pt x="5" y="72"/>
                    <a:pt x="3" y="69"/>
                  </a:cubicBezTo>
                  <a:cubicBezTo>
                    <a:pt x="2" y="65"/>
                    <a:pt x="0" y="60"/>
                    <a:pt x="3" y="47"/>
                  </a:cubicBezTo>
                  <a:cubicBezTo>
                    <a:pt x="5" y="32"/>
                    <a:pt x="9" y="19"/>
                    <a:pt x="13" y="10"/>
                  </a:cubicBezTo>
                  <a:cubicBezTo>
                    <a:pt x="17" y="0"/>
                    <a:pt x="26" y="5"/>
                    <a:pt x="30" y="11"/>
                  </a:cubicBezTo>
                  <a:cubicBezTo>
                    <a:pt x="32" y="16"/>
                    <a:pt x="30" y="14"/>
                    <a:pt x="28" y="18"/>
                  </a:cubicBezTo>
                  <a:cubicBezTo>
                    <a:pt x="25" y="21"/>
                    <a:pt x="25" y="25"/>
                    <a:pt x="24" y="30"/>
                  </a:cubicBezTo>
                  <a:cubicBezTo>
                    <a:pt x="23" y="34"/>
                    <a:pt x="22" y="39"/>
                    <a:pt x="21" y="42"/>
                  </a:cubicBezTo>
                  <a:cubicBezTo>
                    <a:pt x="19" y="45"/>
                    <a:pt x="17" y="51"/>
                    <a:pt x="17" y="51"/>
                  </a:cubicBezTo>
                  <a:cubicBezTo>
                    <a:pt x="17" y="54"/>
                    <a:pt x="19" y="56"/>
                    <a:pt x="18" y="61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0" name="Freeform 325">
              <a:extLst>
                <a:ext uri="{FF2B5EF4-FFF2-40B4-BE49-F238E27FC236}">
                  <a16:creationId xmlns:a16="http://schemas.microsoft.com/office/drawing/2014/main" id="{093DBDFF-CFA0-4CBF-ACAF-B9654B92E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293"/>
              <a:ext cx="133" cy="147"/>
            </a:xfrm>
            <a:custGeom>
              <a:avLst/>
              <a:gdLst>
                <a:gd name="T0" fmla="*/ 693 w 53"/>
                <a:gd name="T1" fmla="*/ 21 h 55"/>
                <a:gd name="T2" fmla="*/ 221 w 53"/>
                <a:gd name="T3" fmla="*/ 457 h 55"/>
                <a:gd name="T4" fmla="*/ 33 w 53"/>
                <a:gd name="T5" fmla="*/ 901 h 55"/>
                <a:gd name="T6" fmla="*/ 176 w 53"/>
                <a:gd name="T7" fmla="*/ 1029 h 55"/>
                <a:gd name="T8" fmla="*/ 271 w 53"/>
                <a:gd name="T9" fmla="*/ 970 h 55"/>
                <a:gd name="T10" fmla="*/ 409 w 53"/>
                <a:gd name="T11" fmla="*/ 743 h 55"/>
                <a:gd name="T12" fmla="*/ 585 w 53"/>
                <a:gd name="T13" fmla="*/ 436 h 55"/>
                <a:gd name="T14" fmla="*/ 775 w 53"/>
                <a:gd name="T15" fmla="*/ 265 h 55"/>
                <a:gd name="T16" fmla="*/ 693 w 53"/>
                <a:gd name="T17" fmla="*/ 21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55">
                  <a:moveTo>
                    <a:pt x="44" y="1"/>
                  </a:moveTo>
                  <a:cubicBezTo>
                    <a:pt x="38" y="0"/>
                    <a:pt x="22" y="16"/>
                    <a:pt x="14" y="24"/>
                  </a:cubicBezTo>
                  <a:cubicBezTo>
                    <a:pt x="6" y="33"/>
                    <a:pt x="0" y="43"/>
                    <a:pt x="2" y="47"/>
                  </a:cubicBezTo>
                  <a:cubicBezTo>
                    <a:pt x="2" y="50"/>
                    <a:pt x="7" y="51"/>
                    <a:pt x="11" y="54"/>
                  </a:cubicBezTo>
                  <a:cubicBezTo>
                    <a:pt x="14" y="55"/>
                    <a:pt x="14" y="54"/>
                    <a:pt x="17" y="51"/>
                  </a:cubicBezTo>
                  <a:cubicBezTo>
                    <a:pt x="20" y="48"/>
                    <a:pt x="23" y="42"/>
                    <a:pt x="26" y="39"/>
                  </a:cubicBezTo>
                  <a:cubicBezTo>
                    <a:pt x="28" y="36"/>
                    <a:pt x="35" y="28"/>
                    <a:pt x="37" y="23"/>
                  </a:cubicBezTo>
                  <a:cubicBezTo>
                    <a:pt x="38" y="17"/>
                    <a:pt x="44" y="15"/>
                    <a:pt x="49" y="14"/>
                  </a:cubicBezTo>
                  <a:cubicBezTo>
                    <a:pt x="53" y="13"/>
                    <a:pt x="50" y="1"/>
                    <a:pt x="44" y="1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1" name="Freeform 326">
              <a:extLst>
                <a:ext uri="{FF2B5EF4-FFF2-40B4-BE49-F238E27FC236}">
                  <a16:creationId xmlns:a16="http://schemas.microsoft.com/office/drawing/2014/main" id="{7FFBDBDB-0B04-4E5C-964B-8BC492D5A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312"/>
              <a:ext cx="130" cy="179"/>
            </a:xfrm>
            <a:custGeom>
              <a:avLst/>
              <a:gdLst>
                <a:gd name="T0" fmla="*/ 613 w 52"/>
                <a:gd name="T1" fmla="*/ 1256 h 67"/>
                <a:gd name="T2" fmla="*/ 770 w 52"/>
                <a:gd name="T3" fmla="*/ 1071 h 67"/>
                <a:gd name="T4" fmla="*/ 313 w 52"/>
                <a:gd name="T5" fmla="*/ 136 h 67"/>
                <a:gd name="T6" fmla="*/ 83 w 52"/>
                <a:gd name="T7" fmla="*/ 77 h 67"/>
                <a:gd name="T8" fmla="*/ 20 w 52"/>
                <a:gd name="T9" fmla="*/ 251 h 67"/>
                <a:gd name="T10" fmla="*/ 95 w 52"/>
                <a:gd name="T11" fmla="*/ 401 h 67"/>
                <a:gd name="T12" fmla="*/ 238 w 52"/>
                <a:gd name="T13" fmla="*/ 550 h 67"/>
                <a:gd name="T14" fmla="*/ 313 w 52"/>
                <a:gd name="T15" fmla="*/ 785 h 67"/>
                <a:gd name="T16" fmla="*/ 425 w 52"/>
                <a:gd name="T17" fmla="*/ 900 h 67"/>
                <a:gd name="T18" fmla="*/ 613 w 52"/>
                <a:gd name="T19" fmla="*/ 1256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67">
                  <a:moveTo>
                    <a:pt x="39" y="66"/>
                  </a:moveTo>
                  <a:cubicBezTo>
                    <a:pt x="41" y="66"/>
                    <a:pt x="52" y="65"/>
                    <a:pt x="49" y="56"/>
                  </a:cubicBezTo>
                  <a:cubicBezTo>
                    <a:pt x="43" y="38"/>
                    <a:pt x="33" y="19"/>
                    <a:pt x="20" y="7"/>
                  </a:cubicBezTo>
                  <a:cubicBezTo>
                    <a:pt x="12" y="0"/>
                    <a:pt x="8" y="1"/>
                    <a:pt x="5" y="4"/>
                  </a:cubicBezTo>
                  <a:cubicBezTo>
                    <a:pt x="5" y="5"/>
                    <a:pt x="0" y="11"/>
                    <a:pt x="1" y="13"/>
                  </a:cubicBezTo>
                  <a:cubicBezTo>
                    <a:pt x="1" y="18"/>
                    <a:pt x="2" y="18"/>
                    <a:pt x="6" y="21"/>
                  </a:cubicBezTo>
                  <a:cubicBezTo>
                    <a:pt x="10" y="23"/>
                    <a:pt x="13" y="23"/>
                    <a:pt x="15" y="29"/>
                  </a:cubicBezTo>
                  <a:cubicBezTo>
                    <a:pt x="17" y="35"/>
                    <a:pt x="17" y="37"/>
                    <a:pt x="20" y="41"/>
                  </a:cubicBezTo>
                  <a:cubicBezTo>
                    <a:pt x="23" y="44"/>
                    <a:pt x="23" y="40"/>
                    <a:pt x="27" y="47"/>
                  </a:cubicBezTo>
                  <a:cubicBezTo>
                    <a:pt x="32" y="54"/>
                    <a:pt x="30" y="67"/>
                    <a:pt x="39" y="6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2" name="Freeform 327">
              <a:extLst>
                <a:ext uri="{FF2B5EF4-FFF2-40B4-BE49-F238E27FC236}">
                  <a16:creationId xmlns:a16="http://schemas.microsoft.com/office/drawing/2014/main" id="{628B4D8F-252D-4DB4-ABBD-5F2F62A1D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811"/>
              <a:ext cx="170" cy="117"/>
            </a:xfrm>
            <a:custGeom>
              <a:avLst/>
              <a:gdLst>
                <a:gd name="T0" fmla="*/ 1063 w 68"/>
                <a:gd name="T1" fmla="*/ 657 h 44"/>
                <a:gd name="T2" fmla="*/ 925 w 68"/>
                <a:gd name="T3" fmla="*/ 545 h 44"/>
                <a:gd name="T4" fmla="*/ 533 w 68"/>
                <a:gd name="T5" fmla="*/ 261 h 44"/>
                <a:gd name="T6" fmla="*/ 220 w 68"/>
                <a:gd name="T7" fmla="*/ 35 h 44"/>
                <a:gd name="T8" fmla="*/ 125 w 68"/>
                <a:gd name="T9" fmla="*/ 282 h 44"/>
                <a:gd name="T10" fmla="*/ 300 w 68"/>
                <a:gd name="T11" fmla="*/ 375 h 44"/>
                <a:gd name="T12" fmla="*/ 470 w 68"/>
                <a:gd name="T13" fmla="*/ 545 h 44"/>
                <a:gd name="T14" fmla="*/ 658 w 68"/>
                <a:gd name="T15" fmla="*/ 657 h 44"/>
                <a:gd name="T16" fmla="*/ 1063 w 68"/>
                <a:gd name="T17" fmla="*/ 65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44">
                  <a:moveTo>
                    <a:pt x="68" y="35"/>
                  </a:moveTo>
                  <a:cubicBezTo>
                    <a:pt x="68" y="31"/>
                    <a:pt x="67" y="33"/>
                    <a:pt x="59" y="29"/>
                  </a:cubicBezTo>
                  <a:cubicBezTo>
                    <a:pt x="55" y="26"/>
                    <a:pt x="52" y="25"/>
                    <a:pt x="34" y="14"/>
                  </a:cubicBezTo>
                  <a:cubicBezTo>
                    <a:pt x="27" y="10"/>
                    <a:pt x="20" y="0"/>
                    <a:pt x="14" y="2"/>
                  </a:cubicBezTo>
                  <a:cubicBezTo>
                    <a:pt x="7" y="4"/>
                    <a:pt x="0" y="8"/>
                    <a:pt x="8" y="15"/>
                  </a:cubicBezTo>
                  <a:cubicBezTo>
                    <a:pt x="12" y="19"/>
                    <a:pt x="16" y="17"/>
                    <a:pt x="19" y="20"/>
                  </a:cubicBezTo>
                  <a:cubicBezTo>
                    <a:pt x="23" y="23"/>
                    <a:pt x="26" y="25"/>
                    <a:pt x="30" y="29"/>
                  </a:cubicBezTo>
                  <a:cubicBezTo>
                    <a:pt x="35" y="34"/>
                    <a:pt x="42" y="35"/>
                    <a:pt x="42" y="35"/>
                  </a:cubicBezTo>
                  <a:cubicBezTo>
                    <a:pt x="48" y="37"/>
                    <a:pt x="67" y="44"/>
                    <a:pt x="68" y="35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3" name="Freeform 328">
              <a:extLst>
                <a:ext uri="{FF2B5EF4-FFF2-40B4-BE49-F238E27FC236}">
                  <a16:creationId xmlns:a16="http://schemas.microsoft.com/office/drawing/2014/main" id="{5203B118-06A2-4E5A-AA92-5ACEE40B2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869"/>
              <a:ext cx="180" cy="67"/>
            </a:xfrm>
            <a:custGeom>
              <a:avLst/>
              <a:gdLst>
                <a:gd name="T0" fmla="*/ 1095 w 72"/>
                <a:gd name="T1" fmla="*/ 308 h 25"/>
                <a:gd name="T2" fmla="*/ 1050 w 72"/>
                <a:gd name="T3" fmla="*/ 78 h 25"/>
                <a:gd name="T4" fmla="*/ 863 w 72"/>
                <a:gd name="T5" fmla="*/ 35 h 25"/>
                <a:gd name="T6" fmla="*/ 520 w 72"/>
                <a:gd name="T7" fmla="*/ 150 h 25"/>
                <a:gd name="T8" fmla="*/ 83 w 72"/>
                <a:gd name="T9" fmla="*/ 193 h 25"/>
                <a:gd name="T10" fmla="*/ 63 w 72"/>
                <a:gd name="T11" fmla="*/ 402 h 25"/>
                <a:gd name="T12" fmla="*/ 250 w 72"/>
                <a:gd name="T13" fmla="*/ 461 h 25"/>
                <a:gd name="T14" fmla="*/ 425 w 72"/>
                <a:gd name="T15" fmla="*/ 445 h 25"/>
                <a:gd name="T16" fmla="*/ 595 w 72"/>
                <a:gd name="T17" fmla="*/ 423 h 25"/>
                <a:gd name="T18" fmla="*/ 813 w 72"/>
                <a:gd name="T19" fmla="*/ 389 h 25"/>
                <a:gd name="T20" fmla="*/ 1095 w 72"/>
                <a:gd name="T21" fmla="*/ 308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25">
                  <a:moveTo>
                    <a:pt x="70" y="16"/>
                  </a:moveTo>
                  <a:cubicBezTo>
                    <a:pt x="72" y="14"/>
                    <a:pt x="70" y="7"/>
                    <a:pt x="67" y="4"/>
                  </a:cubicBezTo>
                  <a:cubicBezTo>
                    <a:pt x="65" y="1"/>
                    <a:pt x="62" y="0"/>
                    <a:pt x="55" y="2"/>
                  </a:cubicBezTo>
                  <a:cubicBezTo>
                    <a:pt x="49" y="4"/>
                    <a:pt x="46" y="8"/>
                    <a:pt x="33" y="8"/>
                  </a:cubicBezTo>
                  <a:cubicBezTo>
                    <a:pt x="22" y="8"/>
                    <a:pt x="9" y="7"/>
                    <a:pt x="5" y="10"/>
                  </a:cubicBezTo>
                  <a:cubicBezTo>
                    <a:pt x="2" y="13"/>
                    <a:pt x="0" y="16"/>
                    <a:pt x="4" y="21"/>
                  </a:cubicBezTo>
                  <a:cubicBezTo>
                    <a:pt x="8" y="24"/>
                    <a:pt x="11" y="25"/>
                    <a:pt x="16" y="24"/>
                  </a:cubicBezTo>
                  <a:cubicBezTo>
                    <a:pt x="21" y="22"/>
                    <a:pt x="22" y="23"/>
                    <a:pt x="27" y="23"/>
                  </a:cubicBezTo>
                  <a:cubicBezTo>
                    <a:pt x="31" y="23"/>
                    <a:pt x="34" y="23"/>
                    <a:pt x="38" y="22"/>
                  </a:cubicBezTo>
                  <a:cubicBezTo>
                    <a:pt x="41" y="22"/>
                    <a:pt x="45" y="19"/>
                    <a:pt x="52" y="20"/>
                  </a:cubicBezTo>
                  <a:cubicBezTo>
                    <a:pt x="59" y="21"/>
                    <a:pt x="66" y="20"/>
                    <a:pt x="70" y="1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4" name="Freeform 329">
              <a:extLst>
                <a:ext uri="{FF2B5EF4-FFF2-40B4-BE49-F238E27FC236}">
                  <a16:creationId xmlns:a16="http://schemas.microsoft.com/office/drawing/2014/main" id="{511AF8C9-AD1B-4AF3-AD30-5F31E3E65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229"/>
              <a:ext cx="191" cy="91"/>
            </a:xfrm>
            <a:custGeom>
              <a:avLst/>
              <a:gdLst>
                <a:gd name="T0" fmla="*/ 1174 w 76"/>
                <a:gd name="T1" fmla="*/ 115 h 34"/>
                <a:gd name="T2" fmla="*/ 902 w 76"/>
                <a:gd name="T3" fmla="*/ 56 h 34"/>
                <a:gd name="T4" fmla="*/ 538 w 76"/>
                <a:gd name="T5" fmla="*/ 137 h 34"/>
                <a:gd name="T6" fmla="*/ 50 w 76"/>
                <a:gd name="T7" fmla="*/ 388 h 34"/>
                <a:gd name="T8" fmla="*/ 126 w 76"/>
                <a:gd name="T9" fmla="*/ 632 h 34"/>
                <a:gd name="T10" fmla="*/ 317 w 76"/>
                <a:gd name="T11" fmla="*/ 538 h 34"/>
                <a:gd name="T12" fmla="*/ 538 w 76"/>
                <a:gd name="T13" fmla="*/ 500 h 34"/>
                <a:gd name="T14" fmla="*/ 809 w 76"/>
                <a:gd name="T15" fmla="*/ 423 h 34"/>
                <a:gd name="T16" fmla="*/ 998 w 76"/>
                <a:gd name="T17" fmla="*/ 343 h 34"/>
                <a:gd name="T18" fmla="*/ 1174 w 76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34">
                  <a:moveTo>
                    <a:pt x="74" y="6"/>
                  </a:moveTo>
                  <a:cubicBezTo>
                    <a:pt x="73" y="0"/>
                    <a:pt x="66" y="1"/>
                    <a:pt x="57" y="3"/>
                  </a:cubicBezTo>
                  <a:cubicBezTo>
                    <a:pt x="53" y="3"/>
                    <a:pt x="44" y="4"/>
                    <a:pt x="34" y="7"/>
                  </a:cubicBezTo>
                  <a:cubicBezTo>
                    <a:pt x="22" y="10"/>
                    <a:pt x="7" y="17"/>
                    <a:pt x="3" y="20"/>
                  </a:cubicBezTo>
                  <a:cubicBezTo>
                    <a:pt x="0" y="22"/>
                    <a:pt x="4" y="31"/>
                    <a:pt x="8" y="33"/>
                  </a:cubicBezTo>
                  <a:cubicBezTo>
                    <a:pt x="12" y="34"/>
                    <a:pt x="13" y="30"/>
                    <a:pt x="20" y="28"/>
                  </a:cubicBezTo>
                  <a:cubicBezTo>
                    <a:pt x="27" y="26"/>
                    <a:pt x="28" y="24"/>
                    <a:pt x="34" y="26"/>
                  </a:cubicBezTo>
                  <a:cubicBezTo>
                    <a:pt x="41" y="27"/>
                    <a:pt x="44" y="23"/>
                    <a:pt x="51" y="22"/>
                  </a:cubicBezTo>
                  <a:cubicBezTo>
                    <a:pt x="58" y="21"/>
                    <a:pt x="57" y="19"/>
                    <a:pt x="63" y="18"/>
                  </a:cubicBezTo>
                  <a:cubicBezTo>
                    <a:pt x="70" y="16"/>
                    <a:pt x="76" y="16"/>
                    <a:pt x="74" y="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5" name="Freeform 330">
              <a:extLst>
                <a:ext uri="{FF2B5EF4-FFF2-40B4-BE49-F238E27FC236}">
                  <a16:creationId xmlns:a16="http://schemas.microsoft.com/office/drawing/2014/main" id="{A03E0A20-DB54-4BB8-A34C-8762FAE43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2224"/>
              <a:ext cx="150" cy="99"/>
            </a:xfrm>
            <a:custGeom>
              <a:avLst/>
              <a:gdLst>
                <a:gd name="T0" fmla="*/ 813 w 60"/>
                <a:gd name="T1" fmla="*/ 688 h 37"/>
                <a:gd name="T2" fmla="*/ 925 w 60"/>
                <a:gd name="T3" fmla="*/ 538 h 37"/>
                <a:gd name="T4" fmla="*/ 595 w 60"/>
                <a:gd name="T5" fmla="*/ 252 h 37"/>
                <a:gd name="T6" fmla="*/ 20 w 60"/>
                <a:gd name="T7" fmla="*/ 136 h 37"/>
                <a:gd name="T8" fmla="*/ 63 w 60"/>
                <a:gd name="T9" fmla="*/ 401 h 37"/>
                <a:gd name="T10" fmla="*/ 188 w 60"/>
                <a:gd name="T11" fmla="*/ 423 h 37"/>
                <a:gd name="T12" fmla="*/ 408 w 60"/>
                <a:gd name="T13" fmla="*/ 500 h 37"/>
                <a:gd name="T14" fmla="*/ 613 w 60"/>
                <a:gd name="T15" fmla="*/ 615 h 37"/>
                <a:gd name="T16" fmla="*/ 813 w 60"/>
                <a:gd name="T17" fmla="*/ 68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37">
                  <a:moveTo>
                    <a:pt x="52" y="36"/>
                  </a:moveTo>
                  <a:cubicBezTo>
                    <a:pt x="56" y="37"/>
                    <a:pt x="60" y="30"/>
                    <a:pt x="59" y="28"/>
                  </a:cubicBezTo>
                  <a:cubicBezTo>
                    <a:pt x="58" y="23"/>
                    <a:pt x="50" y="18"/>
                    <a:pt x="38" y="13"/>
                  </a:cubicBezTo>
                  <a:cubicBezTo>
                    <a:pt x="23" y="6"/>
                    <a:pt x="2" y="0"/>
                    <a:pt x="1" y="7"/>
                  </a:cubicBezTo>
                  <a:cubicBezTo>
                    <a:pt x="0" y="13"/>
                    <a:pt x="0" y="17"/>
                    <a:pt x="4" y="21"/>
                  </a:cubicBezTo>
                  <a:cubicBezTo>
                    <a:pt x="7" y="24"/>
                    <a:pt x="7" y="21"/>
                    <a:pt x="12" y="22"/>
                  </a:cubicBezTo>
                  <a:cubicBezTo>
                    <a:pt x="17" y="22"/>
                    <a:pt x="19" y="23"/>
                    <a:pt x="26" y="26"/>
                  </a:cubicBezTo>
                  <a:cubicBezTo>
                    <a:pt x="33" y="29"/>
                    <a:pt x="33" y="31"/>
                    <a:pt x="39" y="32"/>
                  </a:cubicBezTo>
                  <a:cubicBezTo>
                    <a:pt x="45" y="34"/>
                    <a:pt x="48" y="37"/>
                    <a:pt x="52" y="3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6" name="Freeform 331">
              <a:extLst>
                <a:ext uri="{FF2B5EF4-FFF2-40B4-BE49-F238E27FC236}">
                  <a16:creationId xmlns:a16="http://schemas.microsoft.com/office/drawing/2014/main" id="{5D655ABC-686F-444D-A268-F9AED947C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493"/>
              <a:ext cx="48" cy="198"/>
            </a:xfrm>
            <a:custGeom>
              <a:avLst/>
              <a:gdLst>
                <a:gd name="T0" fmla="*/ 306 w 19"/>
                <a:gd name="T1" fmla="*/ 1132 h 74"/>
                <a:gd name="T2" fmla="*/ 114 w 19"/>
                <a:gd name="T3" fmla="*/ 1397 h 74"/>
                <a:gd name="T4" fmla="*/ 33 w 19"/>
                <a:gd name="T5" fmla="*/ 1132 h 74"/>
                <a:gd name="T6" fmla="*/ 63 w 19"/>
                <a:gd name="T7" fmla="*/ 902 h 74"/>
                <a:gd name="T8" fmla="*/ 96 w 19"/>
                <a:gd name="T9" fmla="*/ 709 h 74"/>
                <a:gd name="T10" fmla="*/ 96 w 19"/>
                <a:gd name="T11" fmla="*/ 516 h 74"/>
                <a:gd name="T12" fmla="*/ 63 w 19"/>
                <a:gd name="T13" fmla="*/ 265 h 74"/>
                <a:gd name="T14" fmla="*/ 33 w 19"/>
                <a:gd name="T15" fmla="*/ 115 h 74"/>
                <a:gd name="T16" fmla="*/ 96 w 19"/>
                <a:gd name="T17" fmla="*/ 56 h 74"/>
                <a:gd name="T18" fmla="*/ 255 w 19"/>
                <a:gd name="T19" fmla="*/ 35 h 74"/>
                <a:gd name="T20" fmla="*/ 288 w 19"/>
                <a:gd name="T21" fmla="*/ 401 h 74"/>
                <a:gd name="T22" fmla="*/ 288 w 19"/>
                <a:gd name="T23" fmla="*/ 674 h 74"/>
                <a:gd name="T24" fmla="*/ 306 w 19"/>
                <a:gd name="T25" fmla="*/ 1132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" h="74">
                  <a:moveTo>
                    <a:pt x="19" y="59"/>
                  </a:moveTo>
                  <a:cubicBezTo>
                    <a:pt x="15" y="74"/>
                    <a:pt x="11" y="74"/>
                    <a:pt x="7" y="73"/>
                  </a:cubicBezTo>
                  <a:cubicBezTo>
                    <a:pt x="1" y="72"/>
                    <a:pt x="0" y="68"/>
                    <a:pt x="2" y="59"/>
                  </a:cubicBezTo>
                  <a:cubicBezTo>
                    <a:pt x="2" y="54"/>
                    <a:pt x="4" y="51"/>
                    <a:pt x="4" y="47"/>
                  </a:cubicBezTo>
                  <a:cubicBezTo>
                    <a:pt x="5" y="42"/>
                    <a:pt x="5" y="40"/>
                    <a:pt x="6" y="37"/>
                  </a:cubicBezTo>
                  <a:cubicBezTo>
                    <a:pt x="7" y="33"/>
                    <a:pt x="6" y="31"/>
                    <a:pt x="6" y="27"/>
                  </a:cubicBezTo>
                  <a:cubicBezTo>
                    <a:pt x="6" y="23"/>
                    <a:pt x="6" y="19"/>
                    <a:pt x="4" y="14"/>
                  </a:cubicBezTo>
                  <a:cubicBezTo>
                    <a:pt x="2" y="10"/>
                    <a:pt x="0" y="10"/>
                    <a:pt x="2" y="6"/>
                  </a:cubicBezTo>
                  <a:cubicBezTo>
                    <a:pt x="3" y="3"/>
                    <a:pt x="4" y="4"/>
                    <a:pt x="6" y="3"/>
                  </a:cubicBezTo>
                  <a:cubicBezTo>
                    <a:pt x="11" y="0"/>
                    <a:pt x="13" y="1"/>
                    <a:pt x="16" y="2"/>
                  </a:cubicBezTo>
                  <a:cubicBezTo>
                    <a:pt x="19" y="4"/>
                    <a:pt x="19" y="15"/>
                    <a:pt x="18" y="21"/>
                  </a:cubicBezTo>
                  <a:cubicBezTo>
                    <a:pt x="17" y="27"/>
                    <a:pt x="17" y="29"/>
                    <a:pt x="18" y="35"/>
                  </a:cubicBezTo>
                  <a:cubicBezTo>
                    <a:pt x="19" y="41"/>
                    <a:pt x="19" y="55"/>
                    <a:pt x="19" y="59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7" name="Freeform 332">
              <a:extLst>
                <a:ext uri="{FF2B5EF4-FFF2-40B4-BE49-F238E27FC236}">
                  <a16:creationId xmlns:a16="http://schemas.microsoft.com/office/drawing/2014/main" id="{07EB8895-4210-49AC-A522-B25F4FCB0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699"/>
              <a:ext cx="192" cy="205"/>
            </a:xfrm>
            <a:custGeom>
              <a:avLst/>
              <a:gdLst>
                <a:gd name="T0" fmla="*/ 137 w 77"/>
                <a:gd name="T1" fmla="*/ 1454 h 77"/>
                <a:gd name="T2" fmla="*/ 853 w 77"/>
                <a:gd name="T3" fmla="*/ 809 h 77"/>
                <a:gd name="T4" fmla="*/ 1182 w 77"/>
                <a:gd name="T5" fmla="*/ 192 h 77"/>
                <a:gd name="T6" fmla="*/ 1120 w 77"/>
                <a:gd name="T7" fmla="*/ 35 h 77"/>
                <a:gd name="T8" fmla="*/ 945 w 77"/>
                <a:gd name="T9" fmla="*/ 149 h 77"/>
                <a:gd name="T10" fmla="*/ 790 w 77"/>
                <a:gd name="T11" fmla="*/ 397 h 77"/>
                <a:gd name="T12" fmla="*/ 666 w 77"/>
                <a:gd name="T13" fmla="*/ 588 h 77"/>
                <a:gd name="T14" fmla="*/ 603 w 77"/>
                <a:gd name="T15" fmla="*/ 772 h 77"/>
                <a:gd name="T16" fmla="*/ 496 w 77"/>
                <a:gd name="T17" fmla="*/ 964 h 77"/>
                <a:gd name="T18" fmla="*/ 167 w 77"/>
                <a:gd name="T19" fmla="*/ 1190 h 77"/>
                <a:gd name="T20" fmla="*/ 137 w 77"/>
                <a:gd name="T21" fmla="*/ 1454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77">
                  <a:moveTo>
                    <a:pt x="9" y="77"/>
                  </a:moveTo>
                  <a:cubicBezTo>
                    <a:pt x="13" y="76"/>
                    <a:pt x="36" y="68"/>
                    <a:pt x="55" y="43"/>
                  </a:cubicBezTo>
                  <a:cubicBezTo>
                    <a:pt x="68" y="27"/>
                    <a:pt x="74" y="16"/>
                    <a:pt x="76" y="10"/>
                  </a:cubicBezTo>
                  <a:cubicBezTo>
                    <a:pt x="77" y="5"/>
                    <a:pt x="73" y="3"/>
                    <a:pt x="72" y="2"/>
                  </a:cubicBezTo>
                  <a:cubicBezTo>
                    <a:pt x="67" y="0"/>
                    <a:pt x="62" y="5"/>
                    <a:pt x="61" y="8"/>
                  </a:cubicBezTo>
                  <a:cubicBezTo>
                    <a:pt x="59" y="12"/>
                    <a:pt x="54" y="17"/>
                    <a:pt x="51" y="21"/>
                  </a:cubicBezTo>
                  <a:cubicBezTo>
                    <a:pt x="48" y="25"/>
                    <a:pt x="44" y="28"/>
                    <a:pt x="43" y="31"/>
                  </a:cubicBezTo>
                  <a:cubicBezTo>
                    <a:pt x="42" y="34"/>
                    <a:pt x="40" y="38"/>
                    <a:pt x="39" y="41"/>
                  </a:cubicBezTo>
                  <a:cubicBezTo>
                    <a:pt x="38" y="44"/>
                    <a:pt x="37" y="45"/>
                    <a:pt x="32" y="51"/>
                  </a:cubicBezTo>
                  <a:cubicBezTo>
                    <a:pt x="26" y="57"/>
                    <a:pt x="16" y="61"/>
                    <a:pt x="11" y="63"/>
                  </a:cubicBezTo>
                  <a:cubicBezTo>
                    <a:pt x="0" y="68"/>
                    <a:pt x="8" y="77"/>
                    <a:pt x="9" y="7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8" name="Freeform 333">
              <a:extLst>
                <a:ext uri="{FF2B5EF4-FFF2-40B4-BE49-F238E27FC236}">
                  <a16:creationId xmlns:a16="http://schemas.microsoft.com/office/drawing/2014/main" id="{BF227562-25F6-42CF-8B5C-B9055435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312"/>
              <a:ext cx="35" cy="53"/>
            </a:xfrm>
            <a:custGeom>
              <a:avLst/>
              <a:gdLst>
                <a:gd name="T0" fmla="*/ 0 w 14"/>
                <a:gd name="T1" fmla="*/ 77 h 20"/>
                <a:gd name="T2" fmla="*/ 113 w 14"/>
                <a:gd name="T3" fmla="*/ 0 h 20"/>
                <a:gd name="T4" fmla="*/ 220 w 14"/>
                <a:gd name="T5" fmla="*/ 90 h 20"/>
                <a:gd name="T6" fmla="*/ 158 w 14"/>
                <a:gd name="T7" fmla="*/ 225 h 20"/>
                <a:gd name="T8" fmla="*/ 95 w 14"/>
                <a:gd name="T9" fmla="*/ 3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  <a:cubicBezTo>
                    <a:pt x="7" y="4"/>
                    <a:pt x="11" y="5"/>
                    <a:pt x="14" y="5"/>
                  </a:cubicBezTo>
                  <a:cubicBezTo>
                    <a:pt x="12" y="6"/>
                    <a:pt x="11" y="9"/>
                    <a:pt x="10" y="12"/>
                  </a:cubicBezTo>
                  <a:cubicBezTo>
                    <a:pt x="8" y="14"/>
                    <a:pt x="7" y="18"/>
                    <a:pt x="6" y="20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9" name="Freeform 334">
              <a:extLst>
                <a:ext uri="{FF2B5EF4-FFF2-40B4-BE49-F238E27FC236}">
                  <a16:creationId xmlns:a16="http://schemas.microsoft.com/office/drawing/2014/main" id="{C043D218-F838-4E6D-84DF-96D4A752C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251"/>
              <a:ext cx="53" cy="37"/>
            </a:xfrm>
            <a:custGeom>
              <a:avLst/>
              <a:gdLst>
                <a:gd name="T0" fmla="*/ 63 w 21"/>
                <a:gd name="T1" fmla="*/ 167 h 14"/>
                <a:gd name="T2" fmla="*/ 146 w 21"/>
                <a:gd name="T3" fmla="*/ 34 h 14"/>
                <a:gd name="T4" fmla="*/ 288 w 21"/>
                <a:gd name="T5" fmla="*/ 0 h 14"/>
                <a:gd name="T6" fmla="*/ 288 w 21"/>
                <a:gd name="T7" fmla="*/ 132 h 14"/>
                <a:gd name="T8" fmla="*/ 338 w 21"/>
                <a:gd name="T9" fmla="*/ 225 h 14"/>
                <a:gd name="T10" fmla="*/ 209 w 21"/>
                <a:gd name="T11" fmla="*/ 225 h 14"/>
                <a:gd name="T12" fmla="*/ 0 w 21"/>
                <a:gd name="T13" fmla="*/ 23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4">
                  <a:moveTo>
                    <a:pt x="4" y="9"/>
                  </a:moveTo>
                  <a:cubicBezTo>
                    <a:pt x="8" y="9"/>
                    <a:pt x="9" y="5"/>
                    <a:pt x="9" y="2"/>
                  </a:cubicBezTo>
                  <a:cubicBezTo>
                    <a:pt x="11" y="3"/>
                    <a:pt x="18" y="3"/>
                    <a:pt x="18" y="0"/>
                  </a:cubicBezTo>
                  <a:cubicBezTo>
                    <a:pt x="17" y="2"/>
                    <a:pt x="17" y="5"/>
                    <a:pt x="18" y="7"/>
                  </a:cubicBezTo>
                  <a:cubicBezTo>
                    <a:pt x="19" y="9"/>
                    <a:pt x="21" y="11"/>
                    <a:pt x="21" y="12"/>
                  </a:cubicBezTo>
                  <a:cubicBezTo>
                    <a:pt x="19" y="14"/>
                    <a:pt x="15" y="12"/>
                    <a:pt x="13" y="12"/>
                  </a:cubicBezTo>
                  <a:cubicBezTo>
                    <a:pt x="8" y="12"/>
                    <a:pt x="4" y="13"/>
                    <a:pt x="0" y="1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0" name="Freeform 335">
              <a:extLst>
                <a:ext uri="{FF2B5EF4-FFF2-40B4-BE49-F238E27FC236}">
                  <a16:creationId xmlns:a16="http://schemas.microsoft.com/office/drawing/2014/main" id="{BF256E82-FD36-4750-9E46-5F75D9111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795"/>
              <a:ext cx="97" cy="72"/>
            </a:xfrm>
            <a:custGeom>
              <a:avLst/>
              <a:gdLst>
                <a:gd name="T0" fmla="*/ 0 w 39"/>
                <a:gd name="T1" fmla="*/ 285 h 27"/>
                <a:gd name="T2" fmla="*/ 104 w 39"/>
                <a:gd name="T3" fmla="*/ 512 h 27"/>
                <a:gd name="T4" fmla="*/ 371 w 39"/>
                <a:gd name="T5" fmla="*/ 320 h 27"/>
                <a:gd name="T6" fmla="*/ 599 w 39"/>
                <a:gd name="T7" fmla="*/ 0 h 27"/>
                <a:gd name="T8" fmla="*/ 495 w 39"/>
                <a:gd name="T9" fmla="*/ 171 h 27"/>
                <a:gd name="T10" fmla="*/ 321 w 39"/>
                <a:gd name="T11" fmla="*/ 285 h 27"/>
                <a:gd name="T12" fmla="*/ 154 w 39"/>
                <a:gd name="T13" fmla="*/ 419 h 27"/>
                <a:gd name="T14" fmla="*/ 12 w 39"/>
                <a:gd name="T15" fmla="*/ 32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7">
                  <a:moveTo>
                    <a:pt x="0" y="15"/>
                  </a:moveTo>
                  <a:cubicBezTo>
                    <a:pt x="2" y="19"/>
                    <a:pt x="3" y="25"/>
                    <a:pt x="7" y="27"/>
                  </a:cubicBezTo>
                  <a:cubicBezTo>
                    <a:pt x="13" y="25"/>
                    <a:pt x="19" y="21"/>
                    <a:pt x="24" y="17"/>
                  </a:cubicBezTo>
                  <a:cubicBezTo>
                    <a:pt x="30" y="13"/>
                    <a:pt x="37" y="8"/>
                    <a:pt x="39" y="0"/>
                  </a:cubicBezTo>
                  <a:cubicBezTo>
                    <a:pt x="37" y="3"/>
                    <a:pt x="35" y="6"/>
                    <a:pt x="32" y="9"/>
                  </a:cubicBezTo>
                  <a:cubicBezTo>
                    <a:pt x="29" y="12"/>
                    <a:pt x="25" y="13"/>
                    <a:pt x="21" y="15"/>
                  </a:cubicBezTo>
                  <a:cubicBezTo>
                    <a:pt x="18" y="17"/>
                    <a:pt x="15" y="22"/>
                    <a:pt x="10" y="22"/>
                  </a:cubicBezTo>
                  <a:cubicBezTo>
                    <a:pt x="6" y="21"/>
                    <a:pt x="5" y="17"/>
                    <a:pt x="1" y="17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1" name="Freeform 336">
              <a:extLst>
                <a:ext uri="{FF2B5EF4-FFF2-40B4-BE49-F238E27FC236}">
                  <a16:creationId xmlns:a16="http://schemas.microsoft.com/office/drawing/2014/main" id="{CC624E8C-410E-4252-AFD2-66CD23121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685"/>
              <a:ext cx="110" cy="24"/>
            </a:xfrm>
            <a:custGeom>
              <a:avLst/>
              <a:gdLst>
                <a:gd name="T0" fmla="*/ 33 w 44"/>
                <a:gd name="T1" fmla="*/ 0 h 9"/>
                <a:gd name="T2" fmla="*/ 363 w 44"/>
                <a:gd name="T3" fmla="*/ 93 h 9"/>
                <a:gd name="T4" fmla="*/ 688 w 44"/>
                <a:gd name="T5" fmla="*/ 77 h 9"/>
                <a:gd name="T6" fmla="*/ 520 w 44"/>
                <a:gd name="T7" fmla="*/ 93 h 9"/>
                <a:gd name="T8" fmla="*/ 345 w 44"/>
                <a:gd name="T9" fmla="*/ 35 h 9"/>
                <a:gd name="T10" fmla="*/ 188 w 44"/>
                <a:gd name="T11" fmla="*/ 35 h 9"/>
                <a:gd name="T12" fmla="*/ 95 w 44"/>
                <a:gd name="T13" fmla="*/ 21 h 9"/>
                <a:gd name="T14" fmla="*/ 0 w 44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9">
                  <a:moveTo>
                    <a:pt x="2" y="0"/>
                  </a:moveTo>
                  <a:cubicBezTo>
                    <a:pt x="8" y="5"/>
                    <a:pt x="16" y="4"/>
                    <a:pt x="23" y="5"/>
                  </a:cubicBezTo>
                  <a:cubicBezTo>
                    <a:pt x="31" y="6"/>
                    <a:pt x="37" y="9"/>
                    <a:pt x="44" y="4"/>
                  </a:cubicBezTo>
                  <a:cubicBezTo>
                    <a:pt x="40" y="5"/>
                    <a:pt x="37" y="6"/>
                    <a:pt x="33" y="5"/>
                  </a:cubicBezTo>
                  <a:cubicBezTo>
                    <a:pt x="29" y="5"/>
                    <a:pt x="26" y="2"/>
                    <a:pt x="22" y="2"/>
                  </a:cubicBezTo>
                  <a:cubicBezTo>
                    <a:pt x="19" y="2"/>
                    <a:pt x="16" y="2"/>
                    <a:pt x="12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5" y="1"/>
                    <a:pt x="1" y="1"/>
                    <a:pt x="0" y="0"/>
                  </a:cubicBezTo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2" name="Freeform 337">
              <a:extLst>
                <a:ext uri="{FF2B5EF4-FFF2-40B4-BE49-F238E27FC236}">
                  <a16:creationId xmlns:a16="http://schemas.microsoft.com/office/drawing/2014/main" id="{13AC2D93-A1FF-483C-AE46-2AC88096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480"/>
              <a:ext cx="98" cy="99"/>
            </a:xfrm>
            <a:custGeom>
              <a:avLst/>
              <a:gdLst>
                <a:gd name="T0" fmla="*/ 50 w 39"/>
                <a:gd name="T1" fmla="*/ 0 h 37"/>
                <a:gd name="T2" fmla="*/ 113 w 39"/>
                <a:gd name="T3" fmla="*/ 444 h 37"/>
                <a:gd name="T4" fmla="*/ 63 w 39"/>
                <a:gd name="T5" fmla="*/ 615 h 37"/>
                <a:gd name="T6" fmla="*/ 0 w 39"/>
                <a:gd name="T7" fmla="*/ 709 h 37"/>
                <a:gd name="T8" fmla="*/ 254 w 39"/>
                <a:gd name="T9" fmla="*/ 573 h 37"/>
                <a:gd name="T10" fmla="*/ 460 w 39"/>
                <a:gd name="T11" fmla="*/ 500 h 37"/>
                <a:gd name="T12" fmla="*/ 505 w 39"/>
                <a:gd name="T13" fmla="*/ 15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3" y="0"/>
                  </a:moveTo>
                  <a:cubicBezTo>
                    <a:pt x="5" y="8"/>
                    <a:pt x="7" y="15"/>
                    <a:pt x="7" y="23"/>
                  </a:cubicBezTo>
                  <a:cubicBezTo>
                    <a:pt x="6" y="26"/>
                    <a:pt x="6" y="29"/>
                    <a:pt x="4" y="32"/>
                  </a:cubicBezTo>
                  <a:cubicBezTo>
                    <a:pt x="2" y="34"/>
                    <a:pt x="1" y="35"/>
                    <a:pt x="0" y="37"/>
                  </a:cubicBezTo>
                  <a:cubicBezTo>
                    <a:pt x="5" y="34"/>
                    <a:pt x="11" y="32"/>
                    <a:pt x="16" y="30"/>
                  </a:cubicBezTo>
                  <a:cubicBezTo>
                    <a:pt x="20" y="28"/>
                    <a:pt x="24" y="27"/>
                    <a:pt x="29" y="26"/>
                  </a:cubicBezTo>
                  <a:cubicBezTo>
                    <a:pt x="39" y="23"/>
                    <a:pt x="36" y="16"/>
                    <a:pt x="32" y="8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3" name="Freeform 338">
              <a:extLst>
                <a:ext uri="{FF2B5EF4-FFF2-40B4-BE49-F238E27FC236}">
                  <a16:creationId xmlns:a16="http://schemas.microsoft.com/office/drawing/2014/main" id="{9BC7D178-C9E1-4899-8DDB-021F1C706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592"/>
              <a:ext cx="57" cy="131"/>
            </a:xfrm>
            <a:custGeom>
              <a:avLst/>
              <a:gdLst>
                <a:gd name="T0" fmla="*/ 0 w 23"/>
                <a:gd name="T1" fmla="*/ 94 h 49"/>
                <a:gd name="T2" fmla="*/ 196 w 23"/>
                <a:gd name="T3" fmla="*/ 559 h 49"/>
                <a:gd name="T4" fmla="*/ 0 w 23"/>
                <a:gd name="T5" fmla="*/ 936 h 49"/>
                <a:gd name="T6" fmla="*/ 307 w 23"/>
                <a:gd name="T7" fmla="*/ 671 h 49"/>
                <a:gd name="T8" fmla="*/ 307 w 23"/>
                <a:gd name="T9" fmla="*/ 401 h 49"/>
                <a:gd name="T10" fmla="*/ 228 w 23"/>
                <a:gd name="T11" fmla="*/ 150 h 49"/>
                <a:gd name="T12" fmla="*/ 196 w 23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9">
                  <a:moveTo>
                    <a:pt x="0" y="5"/>
                  </a:moveTo>
                  <a:cubicBezTo>
                    <a:pt x="7" y="12"/>
                    <a:pt x="15" y="19"/>
                    <a:pt x="13" y="29"/>
                  </a:cubicBezTo>
                  <a:cubicBezTo>
                    <a:pt x="12" y="37"/>
                    <a:pt x="6" y="44"/>
                    <a:pt x="0" y="49"/>
                  </a:cubicBezTo>
                  <a:cubicBezTo>
                    <a:pt x="7" y="46"/>
                    <a:pt x="16" y="42"/>
                    <a:pt x="20" y="35"/>
                  </a:cubicBezTo>
                  <a:cubicBezTo>
                    <a:pt x="23" y="31"/>
                    <a:pt x="22" y="26"/>
                    <a:pt x="20" y="21"/>
                  </a:cubicBezTo>
                  <a:cubicBezTo>
                    <a:pt x="18" y="17"/>
                    <a:pt x="16" y="13"/>
                    <a:pt x="15" y="8"/>
                  </a:cubicBezTo>
                  <a:cubicBezTo>
                    <a:pt x="14" y="6"/>
                    <a:pt x="14" y="2"/>
                    <a:pt x="13" y="0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4" name="Freeform 339">
              <a:extLst>
                <a:ext uri="{FF2B5EF4-FFF2-40B4-BE49-F238E27FC236}">
                  <a16:creationId xmlns:a16="http://schemas.microsoft.com/office/drawing/2014/main" id="{D8810EEF-4FC7-4FF2-A592-E69B81935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584"/>
              <a:ext cx="47" cy="104"/>
            </a:xfrm>
            <a:custGeom>
              <a:avLst/>
              <a:gdLst>
                <a:gd name="T0" fmla="*/ 0 w 19"/>
                <a:gd name="T1" fmla="*/ 248 h 39"/>
                <a:gd name="T2" fmla="*/ 153 w 19"/>
                <a:gd name="T3" fmla="*/ 477 h 39"/>
                <a:gd name="T4" fmla="*/ 121 w 19"/>
                <a:gd name="T5" fmla="*/ 717 h 39"/>
                <a:gd name="T6" fmla="*/ 215 w 19"/>
                <a:gd name="T7" fmla="*/ 739 h 39"/>
                <a:gd name="T8" fmla="*/ 195 w 19"/>
                <a:gd name="T9" fmla="*/ 605 h 39"/>
                <a:gd name="T10" fmla="*/ 228 w 19"/>
                <a:gd name="T11" fmla="*/ 456 h 39"/>
                <a:gd name="T12" fmla="*/ 257 w 19"/>
                <a:gd name="T13" fmla="*/ 264 h 39"/>
                <a:gd name="T14" fmla="*/ 275 w 19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39">
                  <a:moveTo>
                    <a:pt x="0" y="13"/>
                  </a:moveTo>
                  <a:cubicBezTo>
                    <a:pt x="6" y="15"/>
                    <a:pt x="9" y="20"/>
                    <a:pt x="10" y="25"/>
                  </a:cubicBezTo>
                  <a:cubicBezTo>
                    <a:pt x="11" y="30"/>
                    <a:pt x="12" y="35"/>
                    <a:pt x="8" y="38"/>
                  </a:cubicBezTo>
                  <a:cubicBezTo>
                    <a:pt x="10" y="38"/>
                    <a:pt x="12" y="39"/>
                    <a:pt x="14" y="39"/>
                  </a:cubicBezTo>
                  <a:cubicBezTo>
                    <a:pt x="14" y="37"/>
                    <a:pt x="13" y="35"/>
                    <a:pt x="13" y="32"/>
                  </a:cubicBezTo>
                  <a:cubicBezTo>
                    <a:pt x="13" y="29"/>
                    <a:pt x="14" y="26"/>
                    <a:pt x="15" y="24"/>
                  </a:cubicBezTo>
                  <a:cubicBezTo>
                    <a:pt x="15" y="21"/>
                    <a:pt x="16" y="17"/>
                    <a:pt x="17" y="14"/>
                  </a:cubicBezTo>
                  <a:cubicBezTo>
                    <a:pt x="19" y="9"/>
                    <a:pt x="18" y="5"/>
                    <a:pt x="18" y="0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5" name="Freeform 340">
              <a:extLst>
                <a:ext uri="{FF2B5EF4-FFF2-40B4-BE49-F238E27FC236}">
                  <a16:creationId xmlns:a16="http://schemas.microsoft.com/office/drawing/2014/main" id="{099CA2C9-2AC8-4FB4-AFEF-ED88BD0C5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259"/>
              <a:ext cx="73" cy="104"/>
            </a:xfrm>
            <a:custGeom>
              <a:avLst/>
              <a:gdLst>
                <a:gd name="T0" fmla="*/ 33 w 29"/>
                <a:gd name="T1" fmla="*/ 627 h 39"/>
                <a:gd name="T2" fmla="*/ 113 w 29"/>
                <a:gd name="T3" fmla="*/ 739 h 39"/>
                <a:gd name="T4" fmla="*/ 430 w 29"/>
                <a:gd name="T5" fmla="*/ 397 h 39"/>
                <a:gd name="T6" fmla="*/ 463 w 29"/>
                <a:gd name="T7" fmla="*/ 264 h 39"/>
                <a:gd name="T8" fmla="*/ 400 w 29"/>
                <a:gd name="T9" fmla="*/ 192 h 39"/>
                <a:gd name="T10" fmla="*/ 317 w 29"/>
                <a:gd name="T11" fmla="*/ 0 h 39"/>
                <a:gd name="T12" fmla="*/ 209 w 29"/>
                <a:gd name="T13" fmla="*/ 35 h 39"/>
                <a:gd name="T14" fmla="*/ 254 w 29"/>
                <a:gd name="T15" fmla="*/ 136 h 39"/>
                <a:gd name="T16" fmla="*/ 242 w 29"/>
                <a:gd name="T17" fmla="*/ 307 h 39"/>
                <a:gd name="T18" fmla="*/ 126 w 29"/>
                <a:gd name="T19" fmla="*/ 477 h 39"/>
                <a:gd name="T20" fmla="*/ 0 w 29"/>
                <a:gd name="T21" fmla="*/ 627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39">
                  <a:moveTo>
                    <a:pt x="2" y="33"/>
                  </a:moveTo>
                  <a:cubicBezTo>
                    <a:pt x="4" y="34"/>
                    <a:pt x="6" y="38"/>
                    <a:pt x="7" y="39"/>
                  </a:cubicBezTo>
                  <a:cubicBezTo>
                    <a:pt x="11" y="31"/>
                    <a:pt x="20" y="25"/>
                    <a:pt x="27" y="21"/>
                  </a:cubicBezTo>
                  <a:cubicBezTo>
                    <a:pt x="29" y="19"/>
                    <a:pt x="29" y="17"/>
                    <a:pt x="29" y="14"/>
                  </a:cubicBezTo>
                  <a:cubicBezTo>
                    <a:pt x="29" y="11"/>
                    <a:pt x="28" y="12"/>
                    <a:pt x="25" y="10"/>
                  </a:cubicBezTo>
                  <a:cubicBezTo>
                    <a:pt x="22" y="8"/>
                    <a:pt x="21" y="4"/>
                    <a:pt x="20" y="0"/>
                  </a:cubicBezTo>
                  <a:cubicBezTo>
                    <a:pt x="17" y="4"/>
                    <a:pt x="16" y="2"/>
                    <a:pt x="13" y="2"/>
                  </a:cubicBezTo>
                  <a:cubicBezTo>
                    <a:pt x="13" y="4"/>
                    <a:pt x="15" y="5"/>
                    <a:pt x="16" y="7"/>
                  </a:cubicBezTo>
                  <a:cubicBezTo>
                    <a:pt x="17" y="10"/>
                    <a:pt x="16" y="13"/>
                    <a:pt x="15" y="16"/>
                  </a:cubicBezTo>
                  <a:cubicBezTo>
                    <a:pt x="13" y="20"/>
                    <a:pt x="11" y="23"/>
                    <a:pt x="8" y="25"/>
                  </a:cubicBezTo>
                  <a:cubicBezTo>
                    <a:pt x="5" y="27"/>
                    <a:pt x="1" y="30"/>
                    <a:pt x="0" y="33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6" name="Freeform 341">
              <a:extLst>
                <a:ext uri="{FF2B5EF4-FFF2-40B4-BE49-F238E27FC236}">
                  <a16:creationId xmlns:a16="http://schemas.microsoft.com/office/drawing/2014/main" id="{6CDF6B96-BDFD-4BBE-994F-83C74D5A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557"/>
              <a:ext cx="70" cy="128"/>
            </a:xfrm>
            <a:custGeom>
              <a:avLst/>
              <a:gdLst>
                <a:gd name="T0" fmla="*/ 0 w 28"/>
                <a:gd name="T1" fmla="*/ 909 h 48"/>
                <a:gd name="T2" fmla="*/ 113 w 28"/>
                <a:gd name="T3" fmla="*/ 0 h 48"/>
                <a:gd name="T4" fmla="*/ 188 w 28"/>
                <a:gd name="T5" fmla="*/ 285 h 48"/>
                <a:gd name="T6" fmla="*/ 95 w 28"/>
                <a:gd name="T7" fmla="*/ 64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8">
                  <a:moveTo>
                    <a:pt x="0" y="48"/>
                  </a:moveTo>
                  <a:cubicBezTo>
                    <a:pt x="5" y="33"/>
                    <a:pt x="28" y="14"/>
                    <a:pt x="7" y="0"/>
                  </a:cubicBezTo>
                  <a:cubicBezTo>
                    <a:pt x="12" y="1"/>
                    <a:pt x="12" y="12"/>
                    <a:pt x="12" y="15"/>
                  </a:cubicBezTo>
                  <a:cubicBezTo>
                    <a:pt x="11" y="22"/>
                    <a:pt x="9" y="28"/>
                    <a:pt x="6" y="34"/>
                  </a:cubicBezTo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7" name="Freeform 342">
              <a:extLst>
                <a:ext uri="{FF2B5EF4-FFF2-40B4-BE49-F238E27FC236}">
                  <a16:creationId xmlns:a16="http://schemas.microsoft.com/office/drawing/2014/main" id="{489F38BB-CD36-472D-8681-FE51AA263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784"/>
              <a:ext cx="151" cy="104"/>
            </a:xfrm>
            <a:custGeom>
              <a:avLst/>
              <a:gdLst>
                <a:gd name="T0" fmla="*/ 0 w 60"/>
                <a:gd name="T1" fmla="*/ 285 h 39"/>
                <a:gd name="T2" fmla="*/ 254 w 60"/>
                <a:gd name="T3" fmla="*/ 491 h 39"/>
                <a:gd name="T4" fmla="*/ 430 w 60"/>
                <a:gd name="T5" fmla="*/ 589 h 39"/>
                <a:gd name="T6" fmla="*/ 513 w 60"/>
                <a:gd name="T7" fmla="*/ 648 h 39"/>
                <a:gd name="T8" fmla="*/ 576 w 60"/>
                <a:gd name="T9" fmla="*/ 704 h 39"/>
                <a:gd name="T10" fmla="*/ 685 w 60"/>
                <a:gd name="T11" fmla="*/ 589 h 39"/>
                <a:gd name="T12" fmla="*/ 768 w 60"/>
                <a:gd name="T13" fmla="*/ 456 h 39"/>
                <a:gd name="T14" fmla="*/ 936 w 60"/>
                <a:gd name="T15" fmla="*/ 0 h 39"/>
                <a:gd name="T16" fmla="*/ 861 w 60"/>
                <a:gd name="T17" fmla="*/ 205 h 39"/>
                <a:gd name="T18" fmla="*/ 798 w 60"/>
                <a:gd name="T19" fmla="*/ 307 h 39"/>
                <a:gd name="T20" fmla="*/ 715 w 60"/>
                <a:gd name="T21" fmla="*/ 376 h 39"/>
                <a:gd name="T22" fmla="*/ 544 w 60"/>
                <a:gd name="T23" fmla="*/ 605 h 39"/>
                <a:gd name="T24" fmla="*/ 317 w 60"/>
                <a:gd name="T25" fmla="*/ 477 h 39"/>
                <a:gd name="T26" fmla="*/ 209 w 60"/>
                <a:gd name="T27" fmla="*/ 419 h 39"/>
                <a:gd name="T28" fmla="*/ 50 w 60"/>
                <a:gd name="T29" fmla="*/ 307 h 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39">
                  <a:moveTo>
                    <a:pt x="0" y="15"/>
                  </a:moveTo>
                  <a:cubicBezTo>
                    <a:pt x="6" y="18"/>
                    <a:pt x="10" y="23"/>
                    <a:pt x="16" y="26"/>
                  </a:cubicBezTo>
                  <a:cubicBezTo>
                    <a:pt x="19" y="28"/>
                    <a:pt x="23" y="28"/>
                    <a:pt x="27" y="31"/>
                  </a:cubicBezTo>
                  <a:cubicBezTo>
                    <a:pt x="29" y="32"/>
                    <a:pt x="30" y="33"/>
                    <a:pt x="32" y="34"/>
                  </a:cubicBezTo>
                  <a:cubicBezTo>
                    <a:pt x="33" y="35"/>
                    <a:pt x="34" y="36"/>
                    <a:pt x="36" y="37"/>
                  </a:cubicBezTo>
                  <a:cubicBezTo>
                    <a:pt x="39" y="39"/>
                    <a:pt x="42" y="34"/>
                    <a:pt x="43" y="31"/>
                  </a:cubicBezTo>
                  <a:cubicBezTo>
                    <a:pt x="44" y="27"/>
                    <a:pt x="46" y="26"/>
                    <a:pt x="48" y="24"/>
                  </a:cubicBezTo>
                  <a:cubicBezTo>
                    <a:pt x="55" y="17"/>
                    <a:pt x="60" y="10"/>
                    <a:pt x="59" y="0"/>
                  </a:cubicBezTo>
                  <a:cubicBezTo>
                    <a:pt x="58" y="4"/>
                    <a:pt x="57" y="7"/>
                    <a:pt x="54" y="11"/>
                  </a:cubicBezTo>
                  <a:cubicBezTo>
                    <a:pt x="52" y="13"/>
                    <a:pt x="51" y="15"/>
                    <a:pt x="50" y="16"/>
                  </a:cubicBezTo>
                  <a:cubicBezTo>
                    <a:pt x="48" y="18"/>
                    <a:pt x="46" y="18"/>
                    <a:pt x="45" y="20"/>
                  </a:cubicBezTo>
                  <a:cubicBezTo>
                    <a:pt x="42" y="23"/>
                    <a:pt x="39" y="31"/>
                    <a:pt x="34" y="32"/>
                  </a:cubicBezTo>
                  <a:cubicBezTo>
                    <a:pt x="29" y="32"/>
                    <a:pt x="25" y="25"/>
                    <a:pt x="20" y="25"/>
                  </a:cubicBezTo>
                  <a:cubicBezTo>
                    <a:pt x="17" y="25"/>
                    <a:pt x="16" y="24"/>
                    <a:pt x="13" y="22"/>
                  </a:cubicBezTo>
                  <a:cubicBezTo>
                    <a:pt x="10" y="19"/>
                    <a:pt x="7" y="18"/>
                    <a:pt x="3" y="16"/>
                  </a:cubicBezTo>
                </a:path>
              </a:pathLst>
            </a:custGeom>
            <a:solidFill>
              <a:srgbClr val="F5B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8" name="Freeform 343">
              <a:extLst>
                <a:ext uri="{FF2B5EF4-FFF2-40B4-BE49-F238E27FC236}">
                  <a16:creationId xmlns:a16="http://schemas.microsoft.com/office/drawing/2014/main" id="{C24A6F33-7F3A-4553-9277-F0C1FE65A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253"/>
              <a:ext cx="40" cy="22"/>
            </a:xfrm>
            <a:custGeom>
              <a:avLst/>
              <a:gdLst>
                <a:gd name="T0" fmla="*/ 250 w 16"/>
                <a:gd name="T1" fmla="*/ 61 h 8"/>
                <a:gd name="T2" fmla="*/ 145 w 16"/>
                <a:gd name="T3" fmla="*/ 168 h 8"/>
                <a:gd name="T4" fmla="*/ 0 w 16"/>
                <a:gd name="T5" fmla="*/ 129 h 8"/>
                <a:gd name="T6" fmla="*/ 113 w 16"/>
                <a:gd name="T7" fmla="*/ 22 h 8"/>
                <a:gd name="T8" fmla="*/ 250 w 16"/>
                <a:gd name="T9" fmla="*/ 6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6" y="3"/>
                  </a:moveTo>
                  <a:cubicBezTo>
                    <a:pt x="16" y="4"/>
                    <a:pt x="13" y="7"/>
                    <a:pt x="9" y="8"/>
                  </a:cubicBezTo>
                  <a:cubicBezTo>
                    <a:pt x="5" y="8"/>
                    <a:pt x="1" y="8"/>
                    <a:pt x="0" y="6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2" y="0"/>
                    <a:pt x="15" y="1"/>
                    <a:pt x="16" y="3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9" name="Freeform 344">
              <a:extLst>
                <a:ext uri="{FF2B5EF4-FFF2-40B4-BE49-F238E27FC236}">
                  <a16:creationId xmlns:a16="http://schemas.microsoft.com/office/drawing/2014/main" id="{36C29E12-6A54-4545-A13F-2403FC2C9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251"/>
              <a:ext cx="40" cy="21"/>
            </a:xfrm>
            <a:custGeom>
              <a:avLst/>
              <a:gdLst>
                <a:gd name="T0" fmla="*/ 250 w 16"/>
                <a:gd name="T1" fmla="*/ 55 h 8"/>
                <a:gd name="T2" fmla="*/ 145 w 16"/>
                <a:gd name="T3" fmla="*/ 144 h 8"/>
                <a:gd name="T4" fmla="*/ 20 w 16"/>
                <a:gd name="T5" fmla="*/ 110 h 8"/>
                <a:gd name="T6" fmla="*/ 125 w 16"/>
                <a:gd name="T7" fmla="*/ 21 h 8"/>
                <a:gd name="T8" fmla="*/ 250 w 16"/>
                <a:gd name="T9" fmla="*/ 5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6" y="3"/>
                  </a:moveTo>
                  <a:cubicBezTo>
                    <a:pt x="16" y="4"/>
                    <a:pt x="13" y="7"/>
                    <a:pt x="9" y="8"/>
                  </a:cubicBezTo>
                  <a:cubicBezTo>
                    <a:pt x="5" y="8"/>
                    <a:pt x="1" y="8"/>
                    <a:pt x="1" y="6"/>
                  </a:cubicBezTo>
                  <a:cubicBezTo>
                    <a:pt x="0" y="4"/>
                    <a:pt x="3" y="2"/>
                    <a:pt x="8" y="1"/>
                  </a:cubicBezTo>
                  <a:cubicBezTo>
                    <a:pt x="12" y="0"/>
                    <a:pt x="16" y="1"/>
                    <a:pt x="16" y="3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0" name="Freeform 345">
              <a:extLst>
                <a:ext uri="{FF2B5EF4-FFF2-40B4-BE49-F238E27FC236}">
                  <a16:creationId xmlns:a16="http://schemas.microsoft.com/office/drawing/2014/main" id="{F852AB37-ECE6-4DD8-AC4E-26446A26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253"/>
              <a:ext cx="33" cy="16"/>
            </a:xfrm>
            <a:custGeom>
              <a:avLst/>
              <a:gdLst>
                <a:gd name="T0" fmla="*/ 51 w 13"/>
                <a:gd name="T1" fmla="*/ 93 h 6"/>
                <a:gd name="T2" fmla="*/ 147 w 13"/>
                <a:gd name="T3" fmla="*/ 21 h 6"/>
                <a:gd name="T4" fmla="*/ 213 w 13"/>
                <a:gd name="T5" fmla="*/ 21 h 6"/>
                <a:gd name="T6" fmla="*/ 117 w 13"/>
                <a:gd name="T7" fmla="*/ 0 h 6"/>
                <a:gd name="T8" fmla="*/ 20 w 13"/>
                <a:gd name="T9" fmla="*/ 93 h 6"/>
                <a:gd name="T10" fmla="*/ 63 w 13"/>
                <a:gd name="T11" fmla="*/ 115 h 6"/>
                <a:gd name="T12" fmla="*/ 51 w 13"/>
                <a:gd name="T13" fmla="*/ 9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6">
                  <a:moveTo>
                    <a:pt x="3" y="5"/>
                  </a:moveTo>
                  <a:cubicBezTo>
                    <a:pt x="2" y="4"/>
                    <a:pt x="5" y="2"/>
                    <a:pt x="9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3" y="1"/>
                    <a:pt x="0" y="3"/>
                    <a:pt x="1" y="5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3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1" name="Freeform 346">
              <a:extLst>
                <a:ext uri="{FF2B5EF4-FFF2-40B4-BE49-F238E27FC236}">
                  <a16:creationId xmlns:a16="http://schemas.microsoft.com/office/drawing/2014/main" id="{FB2EF672-9833-4CF9-8030-1FE90466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344"/>
              <a:ext cx="27" cy="29"/>
            </a:xfrm>
            <a:custGeom>
              <a:avLst/>
              <a:gdLst>
                <a:gd name="T0" fmla="*/ 150 w 11"/>
                <a:gd name="T1" fmla="*/ 21 h 11"/>
                <a:gd name="T2" fmla="*/ 103 w 11"/>
                <a:gd name="T3" fmla="*/ 145 h 11"/>
                <a:gd name="T4" fmla="*/ 12 w 11"/>
                <a:gd name="T5" fmla="*/ 182 h 11"/>
                <a:gd name="T6" fmla="*/ 61 w 11"/>
                <a:gd name="T7" fmla="*/ 76 h 11"/>
                <a:gd name="T8" fmla="*/ 150 w 11"/>
                <a:gd name="T9" fmla="*/ 2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0" y="1"/>
                  </a:moveTo>
                  <a:cubicBezTo>
                    <a:pt x="11" y="2"/>
                    <a:pt x="10" y="5"/>
                    <a:pt x="7" y="8"/>
                  </a:cubicBezTo>
                  <a:cubicBezTo>
                    <a:pt x="5" y="10"/>
                    <a:pt x="2" y="11"/>
                    <a:pt x="1" y="10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2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2" name="Freeform 347">
              <a:extLst>
                <a:ext uri="{FF2B5EF4-FFF2-40B4-BE49-F238E27FC236}">
                  <a16:creationId xmlns:a16="http://schemas.microsoft.com/office/drawing/2014/main" id="{213B6703-36B2-4D7F-B09A-C2BF6DB78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344"/>
              <a:ext cx="25" cy="29"/>
            </a:xfrm>
            <a:custGeom>
              <a:avLst/>
              <a:gdLst>
                <a:gd name="T0" fmla="*/ 145 w 10"/>
                <a:gd name="T1" fmla="*/ 21 h 11"/>
                <a:gd name="T2" fmla="*/ 113 w 10"/>
                <a:gd name="T3" fmla="*/ 145 h 11"/>
                <a:gd name="T4" fmla="*/ 20 w 10"/>
                <a:gd name="T5" fmla="*/ 182 h 11"/>
                <a:gd name="T6" fmla="*/ 50 w 10"/>
                <a:gd name="T7" fmla="*/ 76 h 11"/>
                <a:gd name="T8" fmla="*/ 145 w 10"/>
                <a:gd name="T9" fmla="*/ 2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9" y="1"/>
                  </a:moveTo>
                  <a:cubicBezTo>
                    <a:pt x="10" y="2"/>
                    <a:pt x="9" y="5"/>
                    <a:pt x="7" y="8"/>
                  </a:cubicBezTo>
                  <a:cubicBezTo>
                    <a:pt x="4" y="10"/>
                    <a:pt x="2" y="11"/>
                    <a:pt x="1" y="10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5" y="2"/>
                    <a:pt x="8" y="0"/>
                    <a:pt x="9" y="1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3" name="Freeform 348">
              <a:extLst>
                <a:ext uri="{FF2B5EF4-FFF2-40B4-BE49-F238E27FC236}">
                  <a16:creationId xmlns:a16="http://schemas.microsoft.com/office/drawing/2014/main" id="{3B653FDC-41D3-4A1E-B71F-80F4B189B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349"/>
              <a:ext cx="18" cy="22"/>
            </a:xfrm>
            <a:custGeom>
              <a:avLst/>
              <a:gdLst>
                <a:gd name="T0" fmla="*/ 54 w 7"/>
                <a:gd name="T1" fmla="*/ 143 h 8"/>
                <a:gd name="T2" fmla="*/ 85 w 7"/>
                <a:gd name="T3" fmla="*/ 47 h 8"/>
                <a:gd name="T4" fmla="*/ 118 w 7"/>
                <a:gd name="T5" fmla="*/ 0 h 8"/>
                <a:gd name="T6" fmla="*/ 54 w 7"/>
                <a:gd name="T7" fmla="*/ 47 h 8"/>
                <a:gd name="T8" fmla="*/ 21 w 7"/>
                <a:gd name="T9" fmla="*/ 168 h 8"/>
                <a:gd name="T10" fmla="*/ 67 w 7"/>
                <a:gd name="T11" fmla="*/ 168 h 8"/>
                <a:gd name="T12" fmla="*/ 54 w 7"/>
                <a:gd name="T13" fmla="*/ 143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2" y="6"/>
                    <a:pt x="3" y="4"/>
                    <a:pt x="5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4"/>
                    <a:pt x="0" y="7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3" y="8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4" name="Freeform 349">
              <a:extLst>
                <a:ext uri="{FF2B5EF4-FFF2-40B4-BE49-F238E27FC236}">
                  <a16:creationId xmlns:a16="http://schemas.microsoft.com/office/drawing/2014/main" id="{D449D083-7312-43DE-8E99-573CFC9C5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2493"/>
              <a:ext cx="20" cy="35"/>
            </a:xfrm>
            <a:custGeom>
              <a:avLst/>
              <a:gdLst>
                <a:gd name="T0" fmla="*/ 95 w 8"/>
                <a:gd name="T1" fmla="*/ 0 h 13"/>
                <a:gd name="T2" fmla="*/ 113 w 8"/>
                <a:gd name="T3" fmla="*/ 137 h 13"/>
                <a:gd name="T4" fmla="*/ 33 w 8"/>
                <a:gd name="T5" fmla="*/ 253 h 13"/>
                <a:gd name="T6" fmla="*/ 33 w 8"/>
                <a:gd name="T7" fmla="*/ 116 h 13"/>
                <a:gd name="T8" fmla="*/ 95 w 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6" y="0"/>
                  </a:moveTo>
                  <a:cubicBezTo>
                    <a:pt x="8" y="1"/>
                    <a:pt x="8" y="4"/>
                    <a:pt x="7" y="7"/>
                  </a:cubicBezTo>
                  <a:cubicBezTo>
                    <a:pt x="6" y="11"/>
                    <a:pt x="4" y="13"/>
                    <a:pt x="2" y="13"/>
                  </a:cubicBezTo>
                  <a:cubicBezTo>
                    <a:pt x="1" y="12"/>
                    <a:pt x="0" y="9"/>
                    <a:pt x="2" y="6"/>
                  </a:cubicBezTo>
                  <a:cubicBezTo>
                    <a:pt x="3" y="2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5" name="Freeform 350">
              <a:extLst>
                <a:ext uri="{FF2B5EF4-FFF2-40B4-BE49-F238E27FC236}">
                  <a16:creationId xmlns:a16="http://schemas.microsoft.com/office/drawing/2014/main" id="{8B641739-55EB-462E-A353-1396A115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493"/>
              <a:ext cx="20" cy="38"/>
            </a:xfrm>
            <a:custGeom>
              <a:avLst/>
              <a:gdLst>
                <a:gd name="T0" fmla="*/ 95 w 8"/>
                <a:gd name="T1" fmla="*/ 22 h 14"/>
                <a:gd name="T2" fmla="*/ 95 w 8"/>
                <a:gd name="T3" fmla="*/ 163 h 14"/>
                <a:gd name="T4" fmla="*/ 33 w 8"/>
                <a:gd name="T5" fmla="*/ 258 h 14"/>
                <a:gd name="T6" fmla="*/ 20 w 8"/>
                <a:gd name="T7" fmla="*/ 117 h 14"/>
                <a:gd name="T8" fmla="*/ 95 w 8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4">
                  <a:moveTo>
                    <a:pt x="6" y="1"/>
                  </a:moveTo>
                  <a:cubicBezTo>
                    <a:pt x="7" y="1"/>
                    <a:pt x="8" y="5"/>
                    <a:pt x="6" y="8"/>
                  </a:cubicBezTo>
                  <a:cubicBezTo>
                    <a:pt x="5" y="11"/>
                    <a:pt x="3" y="14"/>
                    <a:pt x="2" y="13"/>
                  </a:cubicBezTo>
                  <a:cubicBezTo>
                    <a:pt x="0" y="13"/>
                    <a:pt x="0" y="10"/>
                    <a:pt x="1" y="6"/>
                  </a:cubicBezTo>
                  <a:cubicBezTo>
                    <a:pt x="2" y="3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6" name="Freeform 351">
              <a:extLst>
                <a:ext uri="{FF2B5EF4-FFF2-40B4-BE49-F238E27FC236}">
                  <a16:creationId xmlns:a16="http://schemas.microsoft.com/office/drawing/2014/main" id="{43DF616C-F5B2-4026-837D-40241978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499"/>
              <a:ext cx="12" cy="29"/>
            </a:xfrm>
            <a:custGeom>
              <a:avLst/>
              <a:gdLst>
                <a:gd name="T0" fmla="*/ 41 w 5"/>
                <a:gd name="T1" fmla="*/ 166 h 11"/>
                <a:gd name="T2" fmla="*/ 41 w 5"/>
                <a:gd name="T3" fmla="*/ 55 h 11"/>
                <a:gd name="T4" fmla="*/ 58 w 5"/>
                <a:gd name="T5" fmla="*/ 0 h 11"/>
                <a:gd name="T6" fmla="*/ 12 w 5"/>
                <a:gd name="T7" fmla="*/ 76 h 11"/>
                <a:gd name="T8" fmla="*/ 29 w 5"/>
                <a:gd name="T9" fmla="*/ 200 h 11"/>
                <a:gd name="T10" fmla="*/ 70 w 5"/>
                <a:gd name="T11" fmla="*/ 166 h 11"/>
                <a:gd name="T12" fmla="*/ 41 w 5"/>
                <a:gd name="T13" fmla="*/ 16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1">
                  <a:moveTo>
                    <a:pt x="3" y="9"/>
                  </a:moveTo>
                  <a:cubicBezTo>
                    <a:pt x="2" y="9"/>
                    <a:pt x="2" y="6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0" y="7"/>
                    <a:pt x="1" y="10"/>
                    <a:pt x="2" y="11"/>
                  </a:cubicBezTo>
                  <a:cubicBezTo>
                    <a:pt x="3" y="11"/>
                    <a:pt x="4" y="10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7" name="Freeform 352">
              <a:extLst>
                <a:ext uri="{FF2B5EF4-FFF2-40B4-BE49-F238E27FC236}">
                  <a16:creationId xmlns:a16="http://schemas.microsoft.com/office/drawing/2014/main" id="{79D70B9E-11B9-4BC6-B47C-822A8B6F0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904"/>
              <a:ext cx="32" cy="16"/>
            </a:xfrm>
            <a:custGeom>
              <a:avLst/>
              <a:gdLst>
                <a:gd name="T0" fmla="*/ 194 w 13"/>
                <a:gd name="T1" fmla="*/ 56 h 6"/>
                <a:gd name="T2" fmla="*/ 91 w 13"/>
                <a:gd name="T3" fmla="*/ 115 h 6"/>
                <a:gd name="T4" fmla="*/ 0 w 13"/>
                <a:gd name="T5" fmla="*/ 56 h 6"/>
                <a:gd name="T6" fmla="*/ 103 w 13"/>
                <a:gd name="T7" fmla="*/ 0 h 6"/>
                <a:gd name="T8" fmla="*/ 194 w 13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3"/>
                  </a:moveTo>
                  <a:cubicBezTo>
                    <a:pt x="13" y="5"/>
                    <a:pt x="10" y="6"/>
                    <a:pt x="6" y="6"/>
                  </a:cubicBezTo>
                  <a:cubicBezTo>
                    <a:pt x="3" y="6"/>
                    <a:pt x="0" y="4"/>
                    <a:pt x="0" y="3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10" y="1"/>
                    <a:pt x="13" y="2"/>
                    <a:pt x="13" y="3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8" name="Freeform 353">
              <a:extLst>
                <a:ext uri="{FF2B5EF4-FFF2-40B4-BE49-F238E27FC236}">
                  <a16:creationId xmlns:a16="http://schemas.microsoft.com/office/drawing/2014/main" id="{05588459-40AB-4593-BC54-875A2E58A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901"/>
              <a:ext cx="33" cy="16"/>
            </a:xfrm>
            <a:custGeom>
              <a:avLst/>
              <a:gdLst>
                <a:gd name="T0" fmla="*/ 213 w 13"/>
                <a:gd name="T1" fmla="*/ 56 h 6"/>
                <a:gd name="T2" fmla="*/ 96 w 13"/>
                <a:gd name="T3" fmla="*/ 115 h 6"/>
                <a:gd name="T4" fmla="*/ 0 w 13"/>
                <a:gd name="T5" fmla="*/ 56 h 6"/>
                <a:gd name="T6" fmla="*/ 117 w 13"/>
                <a:gd name="T7" fmla="*/ 0 h 6"/>
                <a:gd name="T8" fmla="*/ 213 w 13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">
                  <a:moveTo>
                    <a:pt x="13" y="3"/>
                  </a:moveTo>
                  <a:cubicBezTo>
                    <a:pt x="13" y="5"/>
                    <a:pt x="10" y="6"/>
                    <a:pt x="6" y="6"/>
                  </a:cubicBezTo>
                  <a:cubicBezTo>
                    <a:pt x="3" y="5"/>
                    <a:pt x="0" y="4"/>
                    <a:pt x="0" y="3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10" y="0"/>
                    <a:pt x="13" y="2"/>
                    <a:pt x="13" y="3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9" name="Freeform 354">
              <a:extLst>
                <a:ext uri="{FF2B5EF4-FFF2-40B4-BE49-F238E27FC236}">
                  <a16:creationId xmlns:a16="http://schemas.microsoft.com/office/drawing/2014/main" id="{054270A6-805A-4AE4-AC48-0B7C54DDF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904"/>
              <a:ext cx="25" cy="11"/>
            </a:xfrm>
            <a:custGeom>
              <a:avLst/>
              <a:gdLst>
                <a:gd name="T0" fmla="*/ 33 w 10"/>
                <a:gd name="T1" fmla="*/ 61 h 4"/>
                <a:gd name="T2" fmla="*/ 113 w 10"/>
                <a:gd name="T3" fmla="*/ 22 h 4"/>
                <a:gd name="T4" fmla="*/ 158 w 10"/>
                <a:gd name="T5" fmla="*/ 22 h 4"/>
                <a:gd name="T6" fmla="*/ 83 w 10"/>
                <a:gd name="T7" fmla="*/ 0 h 4"/>
                <a:gd name="T8" fmla="*/ 0 w 10"/>
                <a:gd name="T9" fmla="*/ 47 h 4"/>
                <a:gd name="T10" fmla="*/ 33 w 10"/>
                <a:gd name="T11" fmla="*/ 83 h 4"/>
                <a:gd name="T12" fmla="*/ 33 w 10"/>
                <a:gd name="T13" fmla="*/ 61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4">
                  <a:moveTo>
                    <a:pt x="2" y="3"/>
                  </a:moveTo>
                  <a:cubicBezTo>
                    <a:pt x="2" y="1"/>
                    <a:pt x="4" y="0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9" y="0"/>
                    <a:pt x="8" y="0"/>
                    <a:pt x="5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0" y="3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0" name="Freeform 355">
              <a:extLst>
                <a:ext uri="{FF2B5EF4-FFF2-40B4-BE49-F238E27FC236}">
                  <a16:creationId xmlns:a16="http://schemas.microsoft.com/office/drawing/2014/main" id="{B7341C67-D265-47C9-9BBB-B73C03FE4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864"/>
              <a:ext cx="30" cy="19"/>
            </a:xfrm>
            <a:custGeom>
              <a:avLst/>
              <a:gdLst>
                <a:gd name="T0" fmla="*/ 175 w 12"/>
                <a:gd name="T1" fmla="*/ 117 h 7"/>
                <a:gd name="T2" fmla="*/ 83 w 12"/>
                <a:gd name="T3" fmla="*/ 117 h 7"/>
                <a:gd name="T4" fmla="*/ 20 w 12"/>
                <a:gd name="T5" fmla="*/ 22 h 7"/>
                <a:gd name="T6" fmla="*/ 113 w 12"/>
                <a:gd name="T7" fmla="*/ 22 h 7"/>
                <a:gd name="T8" fmla="*/ 175 w 12"/>
                <a:gd name="T9" fmla="*/ 1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11" y="6"/>
                  </a:moveTo>
                  <a:cubicBezTo>
                    <a:pt x="11" y="7"/>
                    <a:pt x="8" y="7"/>
                    <a:pt x="5" y="6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4" y="0"/>
                    <a:pt x="7" y="1"/>
                  </a:cubicBezTo>
                  <a:cubicBezTo>
                    <a:pt x="10" y="3"/>
                    <a:pt x="12" y="5"/>
                    <a:pt x="11" y="6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1" name="Freeform 356">
              <a:extLst>
                <a:ext uri="{FF2B5EF4-FFF2-40B4-BE49-F238E27FC236}">
                  <a16:creationId xmlns:a16="http://schemas.microsoft.com/office/drawing/2014/main" id="{DFE352DB-D59E-48E7-AD85-F2148CDD5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859"/>
              <a:ext cx="28" cy="21"/>
            </a:xfrm>
            <a:custGeom>
              <a:avLst/>
              <a:gdLst>
                <a:gd name="T0" fmla="*/ 181 w 11"/>
                <a:gd name="T1" fmla="*/ 123 h 8"/>
                <a:gd name="T2" fmla="*/ 64 w 11"/>
                <a:gd name="T3" fmla="*/ 110 h 8"/>
                <a:gd name="T4" fmla="*/ 0 w 11"/>
                <a:gd name="T5" fmla="*/ 21 h 8"/>
                <a:gd name="T6" fmla="*/ 117 w 11"/>
                <a:gd name="T7" fmla="*/ 34 h 8"/>
                <a:gd name="T8" fmla="*/ 181 w 11"/>
                <a:gd name="T9" fmla="*/ 12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1" y="7"/>
                  </a:moveTo>
                  <a:cubicBezTo>
                    <a:pt x="10" y="8"/>
                    <a:pt x="7" y="8"/>
                    <a:pt x="4" y="6"/>
                  </a:cubicBezTo>
                  <a:cubicBezTo>
                    <a:pt x="1" y="5"/>
                    <a:pt x="0" y="3"/>
                    <a:pt x="0" y="1"/>
                  </a:cubicBezTo>
                  <a:cubicBezTo>
                    <a:pt x="1" y="0"/>
                    <a:pt x="4" y="0"/>
                    <a:pt x="7" y="2"/>
                  </a:cubicBezTo>
                  <a:cubicBezTo>
                    <a:pt x="10" y="3"/>
                    <a:pt x="11" y="5"/>
                    <a:pt x="11" y="7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2" name="Freeform 357">
              <a:extLst>
                <a:ext uri="{FF2B5EF4-FFF2-40B4-BE49-F238E27FC236}">
                  <a16:creationId xmlns:a16="http://schemas.microsoft.com/office/drawing/2014/main" id="{17D97A4D-5E23-465E-A1E0-19E6DBC62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861"/>
              <a:ext cx="25" cy="11"/>
            </a:xfrm>
            <a:custGeom>
              <a:avLst/>
              <a:gdLst>
                <a:gd name="T0" fmla="*/ 33 w 10"/>
                <a:gd name="T1" fmla="*/ 47 h 4"/>
                <a:gd name="T2" fmla="*/ 113 w 10"/>
                <a:gd name="T3" fmla="*/ 47 h 4"/>
                <a:gd name="T4" fmla="*/ 158 w 10"/>
                <a:gd name="T5" fmla="*/ 83 h 4"/>
                <a:gd name="T6" fmla="*/ 95 w 10"/>
                <a:gd name="T7" fmla="*/ 22 h 4"/>
                <a:gd name="T8" fmla="*/ 20 w 10"/>
                <a:gd name="T9" fmla="*/ 22 h 4"/>
                <a:gd name="T10" fmla="*/ 33 w 10"/>
                <a:gd name="T11" fmla="*/ 61 h 4"/>
                <a:gd name="T12" fmla="*/ 33 w 10"/>
                <a:gd name="T13" fmla="*/ 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4">
                  <a:moveTo>
                    <a:pt x="2" y="2"/>
                  </a:moveTo>
                  <a:cubicBezTo>
                    <a:pt x="2" y="1"/>
                    <a:pt x="5" y="1"/>
                    <a:pt x="7" y="2"/>
                  </a:cubicBezTo>
                  <a:cubicBezTo>
                    <a:pt x="8" y="3"/>
                    <a:pt x="9" y="3"/>
                    <a:pt x="10" y="4"/>
                  </a:cubicBezTo>
                  <a:cubicBezTo>
                    <a:pt x="10" y="3"/>
                    <a:pt x="8" y="2"/>
                    <a:pt x="6" y="1"/>
                  </a:cubicBezTo>
                  <a:cubicBezTo>
                    <a:pt x="4" y="0"/>
                    <a:pt x="1" y="0"/>
                    <a:pt x="1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3" name="Freeform 358">
              <a:extLst>
                <a:ext uri="{FF2B5EF4-FFF2-40B4-BE49-F238E27FC236}">
                  <a16:creationId xmlns:a16="http://schemas.microsoft.com/office/drawing/2014/main" id="{8354161B-2F9D-4652-9C78-9D6346CA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701"/>
              <a:ext cx="17" cy="32"/>
            </a:xfrm>
            <a:custGeom>
              <a:avLst/>
              <a:gdLst>
                <a:gd name="T0" fmla="*/ 29 w 7"/>
                <a:gd name="T1" fmla="*/ 0 h 12"/>
                <a:gd name="T2" fmla="*/ 87 w 7"/>
                <a:gd name="T3" fmla="*/ 93 h 12"/>
                <a:gd name="T4" fmla="*/ 70 w 7"/>
                <a:gd name="T5" fmla="*/ 227 h 12"/>
                <a:gd name="T6" fmla="*/ 12 w 7"/>
                <a:gd name="T7" fmla="*/ 136 h 12"/>
                <a:gd name="T8" fmla="*/ 29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2" y="0"/>
                  </a:moveTo>
                  <a:cubicBezTo>
                    <a:pt x="3" y="0"/>
                    <a:pt x="5" y="2"/>
                    <a:pt x="6" y="5"/>
                  </a:cubicBezTo>
                  <a:cubicBezTo>
                    <a:pt x="7" y="8"/>
                    <a:pt x="7" y="11"/>
                    <a:pt x="5" y="12"/>
                  </a:cubicBezTo>
                  <a:cubicBezTo>
                    <a:pt x="4" y="12"/>
                    <a:pt x="2" y="10"/>
                    <a:pt x="1" y="7"/>
                  </a:cubicBezTo>
                  <a:cubicBezTo>
                    <a:pt x="0" y="3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4" name="Freeform 359">
              <a:extLst>
                <a:ext uri="{FF2B5EF4-FFF2-40B4-BE49-F238E27FC236}">
                  <a16:creationId xmlns:a16="http://schemas.microsoft.com/office/drawing/2014/main" id="{773224FC-F9F4-4BCF-85DD-FC35D7208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699"/>
              <a:ext cx="18" cy="34"/>
            </a:xfrm>
            <a:custGeom>
              <a:avLst/>
              <a:gdLst>
                <a:gd name="T0" fmla="*/ 21 w 7"/>
                <a:gd name="T1" fmla="*/ 21 h 13"/>
                <a:gd name="T2" fmla="*/ 100 w 7"/>
                <a:gd name="T3" fmla="*/ 110 h 13"/>
                <a:gd name="T4" fmla="*/ 85 w 7"/>
                <a:gd name="T5" fmla="*/ 212 h 13"/>
                <a:gd name="T6" fmla="*/ 21 w 7"/>
                <a:gd name="T7" fmla="*/ 123 h 13"/>
                <a:gd name="T8" fmla="*/ 21 w 7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3">
                  <a:moveTo>
                    <a:pt x="1" y="1"/>
                  </a:moveTo>
                  <a:cubicBezTo>
                    <a:pt x="3" y="0"/>
                    <a:pt x="5" y="2"/>
                    <a:pt x="6" y="6"/>
                  </a:cubicBezTo>
                  <a:cubicBezTo>
                    <a:pt x="7" y="9"/>
                    <a:pt x="6" y="12"/>
                    <a:pt x="5" y="12"/>
                  </a:cubicBezTo>
                  <a:cubicBezTo>
                    <a:pt x="4" y="13"/>
                    <a:pt x="2" y="10"/>
                    <a:pt x="1" y="7"/>
                  </a:cubicBezTo>
                  <a:cubicBezTo>
                    <a:pt x="0" y="4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5" name="Freeform 360">
              <a:extLst>
                <a:ext uri="{FF2B5EF4-FFF2-40B4-BE49-F238E27FC236}">
                  <a16:creationId xmlns:a16="http://schemas.microsoft.com/office/drawing/2014/main" id="{9A9E15D0-5889-4257-85E4-55151EF8F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701"/>
              <a:ext cx="10" cy="27"/>
            </a:xfrm>
            <a:custGeom>
              <a:avLst/>
              <a:gdLst>
                <a:gd name="T0" fmla="*/ 50 w 4"/>
                <a:gd name="T1" fmla="*/ 38 h 10"/>
                <a:gd name="T2" fmla="*/ 50 w 4"/>
                <a:gd name="T3" fmla="*/ 138 h 10"/>
                <a:gd name="T4" fmla="*/ 63 w 4"/>
                <a:gd name="T5" fmla="*/ 197 h 10"/>
                <a:gd name="T6" fmla="*/ 20 w 4"/>
                <a:gd name="T7" fmla="*/ 116 h 10"/>
                <a:gd name="T8" fmla="*/ 20 w 4"/>
                <a:gd name="T9" fmla="*/ 0 h 10"/>
                <a:gd name="T10" fmla="*/ 63 w 4"/>
                <a:gd name="T11" fmla="*/ 38 h 10"/>
                <a:gd name="T12" fmla="*/ 50 w 4"/>
                <a:gd name="T13" fmla="*/ 3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0">
                  <a:moveTo>
                    <a:pt x="3" y="2"/>
                  </a:moveTo>
                  <a:cubicBezTo>
                    <a:pt x="1" y="2"/>
                    <a:pt x="1" y="5"/>
                    <a:pt x="3" y="7"/>
                  </a:cubicBezTo>
                  <a:cubicBezTo>
                    <a:pt x="3" y="8"/>
                    <a:pt x="4" y="9"/>
                    <a:pt x="4" y="10"/>
                  </a:cubicBezTo>
                  <a:cubicBezTo>
                    <a:pt x="3" y="9"/>
                    <a:pt x="2" y="8"/>
                    <a:pt x="1" y="6"/>
                  </a:cubicBezTo>
                  <a:cubicBezTo>
                    <a:pt x="0" y="4"/>
                    <a:pt x="0" y="1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6" name="Freeform 361">
              <a:extLst>
                <a:ext uri="{FF2B5EF4-FFF2-40B4-BE49-F238E27FC236}">
                  <a16:creationId xmlns:a16="http://schemas.microsoft.com/office/drawing/2014/main" id="{3A18A60C-C37A-4D28-80F9-3CFA0F3EA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267"/>
              <a:ext cx="27" cy="16"/>
            </a:xfrm>
            <a:custGeom>
              <a:avLst/>
              <a:gdLst>
                <a:gd name="T0" fmla="*/ 162 w 11"/>
                <a:gd name="T1" fmla="*/ 93 h 6"/>
                <a:gd name="T2" fmla="*/ 71 w 11"/>
                <a:gd name="T3" fmla="*/ 93 h 6"/>
                <a:gd name="T4" fmla="*/ 12 w 11"/>
                <a:gd name="T5" fmla="*/ 35 h 6"/>
                <a:gd name="T6" fmla="*/ 103 w 11"/>
                <a:gd name="T7" fmla="*/ 21 h 6"/>
                <a:gd name="T8" fmla="*/ 162 w 11"/>
                <a:gd name="T9" fmla="*/ 9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1" y="5"/>
                  </a:moveTo>
                  <a:cubicBezTo>
                    <a:pt x="10" y="6"/>
                    <a:pt x="8" y="6"/>
                    <a:pt x="5" y="5"/>
                  </a:cubicBezTo>
                  <a:cubicBezTo>
                    <a:pt x="2" y="5"/>
                    <a:pt x="0" y="3"/>
                    <a:pt x="1" y="2"/>
                  </a:cubicBezTo>
                  <a:cubicBezTo>
                    <a:pt x="1" y="0"/>
                    <a:pt x="4" y="0"/>
                    <a:pt x="7" y="1"/>
                  </a:cubicBezTo>
                  <a:cubicBezTo>
                    <a:pt x="9" y="2"/>
                    <a:pt x="11" y="4"/>
                    <a:pt x="11" y="5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7" name="Freeform 362">
              <a:extLst>
                <a:ext uri="{FF2B5EF4-FFF2-40B4-BE49-F238E27FC236}">
                  <a16:creationId xmlns:a16="http://schemas.microsoft.com/office/drawing/2014/main" id="{FC8160AE-5BE4-4EA6-B934-49E821C2B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264"/>
              <a:ext cx="27" cy="16"/>
            </a:xfrm>
            <a:custGeom>
              <a:avLst/>
              <a:gdLst>
                <a:gd name="T0" fmla="*/ 150 w 11"/>
                <a:gd name="T1" fmla="*/ 93 h 6"/>
                <a:gd name="T2" fmla="*/ 61 w 11"/>
                <a:gd name="T3" fmla="*/ 93 h 6"/>
                <a:gd name="T4" fmla="*/ 0 w 11"/>
                <a:gd name="T5" fmla="*/ 21 h 6"/>
                <a:gd name="T6" fmla="*/ 91 w 11"/>
                <a:gd name="T7" fmla="*/ 21 h 6"/>
                <a:gd name="T8" fmla="*/ 150 w 11"/>
                <a:gd name="T9" fmla="*/ 9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10" y="5"/>
                  </a:moveTo>
                  <a:cubicBezTo>
                    <a:pt x="10" y="6"/>
                    <a:pt x="7" y="6"/>
                    <a:pt x="4" y="5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9" y="2"/>
                    <a:pt x="11" y="4"/>
                    <a:pt x="10" y="5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8" name="Freeform 363">
              <a:extLst>
                <a:ext uri="{FF2B5EF4-FFF2-40B4-BE49-F238E27FC236}">
                  <a16:creationId xmlns:a16="http://schemas.microsoft.com/office/drawing/2014/main" id="{1A88CFC4-671F-42C3-8296-576DB672B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267"/>
              <a:ext cx="20" cy="8"/>
            </a:xfrm>
            <a:custGeom>
              <a:avLst/>
              <a:gdLst>
                <a:gd name="T0" fmla="*/ 20 w 8"/>
                <a:gd name="T1" fmla="*/ 35 h 3"/>
                <a:gd name="T2" fmla="*/ 95 w 8"/>
                <a:gd name="T3" fmla="*/ 21 h 3"/>
                <a:gd name="T4" fmla="*/ 125 w 8"/>
                <a:gd name="T5" fmla="*/ 56 h 3"/>
                <a:gd name="T6" fmla="*/ 83 w 8"/>
                <a:gd name="T7" fmla="*/ 0 h 3"/>
                <a:gd name="T8" fmla="*/ 0 w 8"/>
                <a:gd name="T9" fmla="*/ 21 h 3"/>
                <a:gd name="T10" fmla="*/ 20 w 8"/>
                <a:gd name="T11" fmla="*/ 56 h 3"/>
                <a:gd name="T12" fmla="*/ 20 w 8"/>
                <a:gd name="T13" fmla="*/ 35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3">
                  <a:moveTo>
                    <a:pt x="1" y="2"/>
                  </a:moveTo>
                  <a:cubicBezTo>
                    <a:pt x="1" y="1"/>
                    <a:pt x="3" y="1"/>
                    <a:pt x="6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9" name="Freeform 364">
              <a:extLst>
                <a:ext uri="{FF2B5EF4-FFF2-40B4-BE49-F238E27FC236}">
                  <a16:creationId xmlns:a16="http://schemas.microsoft.com/office/drawing/2014/main" id="{9300B251-53C4-4A57-9CAB-E6F782685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613"/>
              <a:ext cx="12" cy="35"/>
            </a:xfrm>
            <a:custGeom>
              <a:avLst/>
              <a:gdLst>
                <a:gd name="T0" fmla="*/ 41 w 5"/>
                <a:gd name="T1" fmla="*/ 253 h 13"/>
                <a:gd name="T2" fmla="*/ 70 w 5"/>
                <a:gd name="T3" fmla="*/ 137 h 13"/>
                <a:gd name="T4" fmla="*/ 41 w 5"/>
                <a:gd name="T5" fmla="*/ 0 h 13"/>
                <a:gd name="T6" fmla="*/ 0 w 5"/>
                <a:gd name="T7" fmla="*/ 137 h 13"/>
                <a:gd name="T8" fmla="*/ 41 w 5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3">
                  <a:moveTo>
                    <a:pt x="3" y="13"/>
                  </a:moveTo>
                  <a:cubicBezTo>
                    <a:pt x="4" y="13"/>
                    <a:pt x="5" y="10"/>
                    <a:pt x="5" y="7"/>
                  </a:cubicBezTo>
                  <a:cubicBezTo>
                    <a:pt x="5" y="3"/>
                    <a:pt x="4" y="1"/>
                    <a:pt x="3" y="0"/>
                  </a:cubicBezTo>
                  <a:cubicBezTo>
                    <a:pt x="1" y="0"/>
                    <a:pt x="0" y="3"/>
                    <a:pt x="0" y="7"/>
                  </a:cubicBezTo>
                  <a:cubicBezTo>
                    <a:pt x="0" y="10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0" name="Freeform 365">
              <a:extLst>
                <a:ext uri="{FF2B5EF4-FFF2-40B4-BE49-F238E27FC236}">
                  <a16:creationId xmlns:a16="http://schemas.microsoft.com/office/drawing/2014/main" id="{90A06E23-2BBB-4ADD-9734-E3FE7271A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611"/>
              <a:ext cx="13" cy="34"/>
            </a:xfrm>
            <a:custGeom>
              <a:avLst/>
              <a:gdLst>
                <a:gd name="T0" fmla="*/ 34 w 5"/>
                <a:gd name="T1" fmla="*/ 233 h 13"/>
                <a:gd name="T2" fmla="*/ 88 w 5"/>
                <a:gd name="T3" fmla="*/ 123 h 13"/>
                <a:gd name="T4" fmla="*/ 55 w 5"/>
                <a:gd name="T5" fmla="*/ 0 h 13"/>
                <a:gd name="T6" fmla="*/ 0 w 5"/>
                <a:gd name="T7" fmla="*/ 123 h 13"/>
                <a:gd name="T8" fmla="*/ 34 w 5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3">
                  <a:moveTo>
                    <a:pt x="2" y="13"/>
                  </a:moveTo>
                  <a:cubicBezTo>
                    <a:pt x="4" y="13"/>
                    <a:pt x="5" y="10"/>
                    <a:pt x="5" y="7"/>
                  </a:cubicBezTo>
                  <a:cubicBezTo>
                    <a:pt x="5" y="3"/>
                    <a:pt x="4" y="0"/>
                    <a:pt x="3" y="0"/>
                  </a:cubicBezTo>
                  <a:cubicBezTo>
                    <a:pt x="1" y="0"/>
                    <a:pt x="0" y="3"/>
                    <a:pt x="0" y="7"/>
                  </a:cubicBezTo>
                  <a:cubicBezTo>
                    <a:pt x="0" y="10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1" name="Freeform 366">
              <a:extLst>
                <a:ext uri="{FF2B5EF4-FFF2-40B4-BE49-F238E27FC236}">
                  <a16:creationId xmlns:a16="http://schemas.microsoft.com/office/drawing/2014/main" id="{B5CFE4E6-68A8-4DEE-B112-E2C2A7A1A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613"/>
              <a:ext cx="10" cy="30"/>
            </a:xfrm>
            <a:custGeom>
              <a:avLst/>
              <a:gdLst>
                <a:gd name="T0" fmla="*/ 50 w 4"/>
                <a:gd name="T1" fmla="*/ 38 h 11"/>
                <a:gd name="T2" fmla="*/ 20 w 4"/>
                <a:gd name="T3" fmla="*/ 142 h 11"/>
                <a:gd name="T4" fmla="*/ 20 w 4"/>
                <a:gd name="T5" fmla="*/ 224 h 11"/>
                <a:gd name="T6" fmla="*/ 0 w 4"/>
                <a:gd name="T7" fmla="*/ 120 h 11"/>
                <a:gd name="T8" fmla="*/ 50 w 4"/>
                <a:gd name="T9" fmla="*/ 0 h 11"/>
                <a:gd name="T10" fmla="*/ 63 w 4"/>
                <a:gd name="T11" fmla="*/ 38 h 11"/>
                <a:gd name="T12" fmla="*/ 50 w 4"/>
                <a:gd name="T13" fmla="*/ 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">
                  <a:moveTo>
                    <a:pt x="3" y="2"/>
                  </a:move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10"/>
                    <a:pt x="1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2" name="Freeform 367">
              <a:extLst>
                <a:ext uri="{FF2B5EF4-FFF2-40B4-BE49-F238E27FC236}">
                  <a16:creationId xmlns:a16="http://schemas.microsoft.com/office/drawing/2014/main" id="{946AB93B-4A74-4E3B-B973-02C535868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776"/>
              <a:ext cx="25" cy="35"/>
            </a:xfrm>
            <a:custGeom>
              <a:avLst/>
              <a:gdLst>
                <a:gd name="T0" fmla="*/ 20 w 10"/>
                <a:gd name="T1" fmla="*/ 232 h 13"/>
                <a:gd name="T2" fmla="*/ 113 w 10"/>
                <a:gd name="T3" fmla="*/ 159 h 13"/>
                <a:gd name="T4" fmla="*/ 145 w 10"/>
                <a:gd name="T5" fmla="*/ 22 h 13"/>
                <a:gd name="T6" fmla="*/ 33 w 10"/>
                <a:gd name="T7" fmla="*/ 94 h 13"/>
                <a:gd name="T8" fmla="*/ 20 w 10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3">
                  <a:moveTo>
                    <a:pt x="1" y="12"/>
                  </a:moveTo>
                  <a:cubicBezTo>
                    <a:pt x="2" y="13"/>
                    <a:pt x="5" y="12"/>
                    <a:pt x="7" y="8"/>
                  </a:cubicBezTo>
                  <a:cubicBezTo>
                    <a:pt x="9" y="5"/>
                    <a:pt x="10" y="2"/>
                    <a:pt x="9" y="1"/>
                  </a:cubicBezTo>
                  <a:cubicBezTo>
                    <a:pt x="7" y="0"/>
                    <a:pt x="5" y="2"/>
                    <a:pt x="2" y="5"/>
                  </a:cubicBezTo>
                  <a:cubicBezTo>
                    <a:pt x="0" y="8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3" name="Freeform 368">
              <a:extLst>
                <a:ext uri="{FF2B5EF4-FFF2-40B4-BE49-F238E27FC236}">
                  <a16:creationId xmlns:a16="http://schemas.microsoft.com/office/drawing/2014/main" id="{FDC39262-CCE2-49C8-A9AC-BB14DB0CA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771"/>
              <a:ext cx="28" cy="37"/>
            </a:xfrm>
            <a:custGeom>
              <a:avLst/>
              <a:gdLst>
                <a:gd name="T0" fmla="*/ 33 w 11"/>
                <a:gd name="T1" fmla="*/ 238 h 14"/>
                <a:gd name="T2" fmla="*/ 130 w 11"/>
                <a:gd name="T3" fmla="*/ 167 h 14"/>
                <a:gd name="T4" fmla="*/ 150 w 11"/>
                <a:gd name="T5" fmla="*/ 21 h 14"/>
                <a:gd name="T6" fmla="*/ 51 w 11"/>
                <a:gd name="T7" fmla="*/ 90 h 14"/>
                <a:gd name="T8" fmla="*/ 33 w 11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2" y="13"/>
                  </a:moveTo>
                  <a:cubicBezTo>
                    <a:pt x="3" y="14"/>
                    <a:pt x="6" y="12"/>
                    <a:pt x="8" y="9"/>
                  </a:cubicBezTo>
                  <a:cubicBezTo>
                    <a:pt x="10" y="6"/>
                    <a:pt x="11" y="2"/>
                    <a:pt x="9" y="1"/>
                  </a:cubicBezTo>
                  <a:cubicBezTo>
                    <a:pt x="8" y="0"/>
                    <a:pt x="5" y="2"/>
                    <a:pt x="3" y="5"/>
                  </a:cubicBezTo>
                  <a:cubicBezTo>
                    <a:pt x="1" y="9"/>
                    <a:pt x="0" y="12"/>
                    <a:pt x="2" y="13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4" name="Freeform 369">
              <a:extLst>
                <a:ext uri="{FF2B5EF4-FFF2-40B4-BE49-F238E27FC236}">
                  <a16:creationId xmlns:a16="http://schemas.microsoft.com/office/drawing/2014/main" id="{3AEAD29B-7509-431A-ACCE-67940ADDF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773"/>
              <a:ext cx="20" cy="27"/>
            </a:xfrm>
            <a:custGeom>
              <a:avLst/>
              <a:gdLst>
                <a:gd name="T0" fmla="*/ 113 w 8"/>
                <a:gd name="T1" fmla="*/ 59 h 10"/>
                <a:gd name="T2" fmla="*/ 20 w 8"/>
                <a:gd name="T3" fmla="*/ 138 h 10"/>
                <a:gd name="T4" fmla="*/ 0 w 8"/>
                <a:gd name="T5" fmla="*/ 197 h 10"/>
                <a:gd name="T6" fmla="*/ 20 w 8"/>
                <a:gd name="T7" fmla="*/ 103 h 10"/>
                <a:gd name="T8" fmla="*/ 113 w 8"/>
                <a:gd name="T9" fmla="*/ 22 h 10"/>
                <a:gd name="T10" fmla="*/ 113 w 8"/>
                <a:gd name="T11" fmla="*/ 81 h 10"/>
                <a:gd name="T12" fmla="*/ 113 w 8"/>
                <a:gd name="T13" fmla="*/ 5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0">
                  <a:moveTo>
                    <a:pt x="7" y="3"/>
                  </a:moveTo>
                  <a:cubicBezTo>
                    <a:pt x="6" y="2"/>
                    <a:pt x="3" y="4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3" y="2"/>
                    <a:pt x="6" y="0"/>
                    <a:pt x="7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5" name="Freeform 370">
              <a:extLst>
                <a:ext uri="{FF2B5EF4-FFF2-40B4-BE49-F238E27FC236}">
                  <a16:creationId xmlns:a16="http://schemas.microsoft.com/office/drawing/2014/main" id="{5AC4900F-5210-4267-BC54-57CA2962A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379"/>
              <a:ext cx="22" cy="34"/>
            </a:xfrm>
            <a:custGeom>
              <a:avLst/>
              <a:gdLst>
                <a:gd name="T0" fmla="*/ 120 w 9"/>
                <a:gd name="T1" fmla="*/ 212 h 13"/>
                <a:gd name="T2" fmla="*/ 103 w 9"/>
                <a:gd name="T3" fmla="*/ 89 h 13"/>
                <a:gd name="T4" fmla="*/ 12 w 9"/>
                <a:gd name="T5" fmla="*/ 21 h 13"/>
                <a:gd name="T6" fmla="*/ 29 w 9"/>
                <a:gd name="T7" fmla="*/ 144 h 13"/>
                <a:gd name="T8" fmla="*/ 120 w 9"/>
                <a:gd name="T9" fmla="*/ 2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3">
                  <a:moveTo>
                    <a:pt x="8" y="12"/>
                  </a:moveTo>
                  <a:cubicBezTo>
                    <a:pt x="9" y="11"/>
                    <a:pt x="9" y="8"/>
                    <a:pt x="7" y="5"/>
                  </a:cubicBezTo>
                  <a:cubicBezTo>
                    <a:pt x="5" y="2"/>
                    <a:pt x="2" y="0"/>
                    <a:pt x="1" y="1"/>
                  </a:cubicBezTo>
                  <a:cubicBezTo>
                    <a:pt x="0" y="2"/>
                    <a:pt x="0" y="5"/>
                    <a:pt x="2" y="8"/>
                  </a:cubicBezTo>
                  <a:cubicBezTo>
                    <a:pt x="4" y="11"/>
                    <a:pt x="7" y="13"/>
                    <a:pt x="8" y="12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6" name="Freeform 371">
              <a:extLst>
                <a:ext uri="{FF2B5EF4-FFF2-40B4-BE49-F238E27FC236}">
                  <a16:creationId xmlns:a16="http://schemas.microsoft.com/office/drawing/2014/main" id="{1E7B2A45-EE61-492A-BB38-B021CCD15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379"/>
              <a:ext cx="25" cy="32"/>
            </a:xfrm>
            <a:custGeom>
              <a:avLst/>
              <a:gdLst>
                <a:gd name="T0" fmla="*/ 125 w 10"/>
                <a:gd name="T1" fmla="*/ 205 h 12"/>
                <a:gd name="T2" fmla="*/ 113 w 10"/>
                <a:gd name="T3" fmla="*/ 77 h 12"/>
                <a:gd name="T4" fmla="*/ 33 w 10"/>
                <a:gd name="T5" fmla="*/ 0 h 12"/>
                <a:gd name="T6" fmla="*/ 50 w 10"/>
                <a:gd name="T7" fmla="*/ 136 h 12"/>
                <a:gd name="T8" fmla="*/ 125 w 10"/>
                <a:gd name="T9" fmla="*/ 20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8" y="11"/>
                  </a:moveTo>
                  <a:cubicBezTo>
                    <a:pt x="10" y="11"/>
                    <a:pt x="9" y="8"/>
                    <a:pt x="7" y="4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1" y="4"/>
                    <a:pt x="3" y="7"/>
                  </a:cubicBezTo>
                  <a:cubicBezTo>
                    <a:pt x="4" y="10"/>
                    <a:pt x="7" y="12"/>
                    <a:pt x="8" y="11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7" name="Freeform 372">
              <a:extLst>
                <a:ext uri="{FF2B5EF4-FFF2-40B4-BE49-F238E27FC236}">
                  <a16:creationId xmlns:a16="http://schemas.microsoft.com/office/drawing/2014/main" id="{DAE89763-0A5A-4917-93B5-8553EF90C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381"/>
              <a:ext cx="15" cy="27"/>
            </a:xfrm>
            <a:custGeom>
              <a:avLst/>
              <a:gdLst>
                <a:gd name="T0" fmla="*/ 50 w 6"/>
                <a:gd name="T1" fmla="*/ 22 h 10"/>
                <a:gd name="T2" fmla="*/ 50 w 6"/>
                <a:gd name="T3" fmla="*/ 138 h 10"/>
                <a:gd name="T4" fmla="*/ 95 w 6"/>
                <a:gd name="T5" fmla="*/ 197 h 10"/>
                <a:gd name="T6" fmla="*/ 33 w 6"/>
                <a:gd name="T7" fmla="*/ 116 h 10"/>
                <a:gd name="T8" fmla="*/ 20 w 6"/>
                <a:gd name="T9" fmla="*/ 0 h 10"/>
                <a:gd name="T10" fmla="*/ 63 w 6"/>
                <a:gd name="T11" fmla="*/ 22 h 10"/>
                <a:gd name="T12" fmla="*/ 50 w 6"/>
                <a:gd name="T13" fmla="*/ 2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0">
                  <a:moveTo>
                    <a:pt x="3" y="1"/>
                  </a:moveTo>
                  <a:cubicBezTo>
                    <a:pt x="1" y="2"/>
                    <a:pt x="2" y="4"/>
                    <a:pt x="3" y="7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4" y="9"/>
                    <a:pt x="3" y="8"/>
                    <a:pt x="2" y="6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8" name="Freeform 373">
              <a:extLst>
                <a:ext uri="{FF2B5EF4-FFF2-40B4-BE49-F238E27FC236}">
                  <a16:creationId xmlns:a16="http://schemas.microsoft.com/office/drawing/2014/main" id="{05B4CFAD-F648-4144-BBA1-E014BFED1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723"/>
              <a:ext cx="152" cy="184"/>
            </a:xfrm>
            <a:custGeom>
              <a:avLst/>
              <a:gdLst>
                <a:gd name="T0" fmla="*/ 62 w 61"/>
                <a:gd name="T1" fmla="*/ 1309 h 69"/>
                <a:gd name="T2" fmla="*/ 199 w 61"/>
                <a:gd name="T3" fmla="*/ 1080 h 69"/>
                <a:gd name="T4" fmla="*/ 262 w 61"/>
                <a:gd name="T5" fmla="*/ 968 h 69"/>
                <a:gd name="T6" fmla="*/ 354 w 61"/>
                <a:gd name="T7" fmla="*/ 832 h 69"/>
                <a:gd name="T8" fmla="*/ 558 w 61"/>
                <a:gd name="T9" fmla="*/ 589 h 69"/>
                <a:gd name="T10" fmla="*/ 944 w 61"/>
                <a:gd name="T11" fmla="*/ 704 h 69"/>
                <a:gd name="T12" fmla="*/ 820 w 61"/>
                <a:gd name="T13" fmla="*/ 512 h 69"/>
                <a:gd name="T14" fmla="*/ 633 w 61"/>
                <a:gd name="T15" fmla="*/ 419 h 69"/>
                <a:gd name="T16" fmla="*/ 496 w 61"/>
                <a:gd name="T17" fmla="*/ 248 h 69"/>
                <a:gd name="T18" fmla="*/ 354 w 61"/>
                <a:gd name="T19" fmla="*/ 0 h 69"/>
                <a:gd name="T20" fmla="*/ 374 w 61"/>
                <a:gd name="T21" fmla="*/ 93 h 69"/>
                <a:gd name="T22" fmla="*/ 374 w 61"/>
                <a:gd name="T23" fmla="*/ 192 h 69"/>
                <a:gd name="T24" fmla="*/ 354 w 61"/>
                <a:gd name="T25" fmla="*/ 435 h 69"/>
                <a:gd name="T26" fmla="*/ 324 w 61"/>
                <a:gd name="T27" fmla="*/ 568 h 69"/>
                <a:gd name="T28" fmla="*/ 324 w 61"/>
                <a:gd name="T29" fmla="*/ 589 h 69"/>
                <a:gd name="T30" fmla="*/ 279 w 61"/>
                <a:gd name="T31" fmla="*/ 760 h 69"/>
                <a:gd name="T32" fmla="*/ 137 w 61"/>
                <a:gd name="T33" fmla="*/ 947 h 69"/>
                <a:gd name="T34" fmla="*/ 0 w 61"/>
                <a:gd name="T35" fmla="*/ 1216 h 69"/>
                <a:gd name="T36" fmla="*/ 0 w 61"/>
                <a:gd name="T37" fmla="*/ 1251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69">
                  <a:moveTo>
                    <a:pt x="4" y="69"/>
                  </a:moveTo>
                  <a:cubicBezTo>
                    <a:pt x="6" y="65"/>
                    <a:pt x="10" y="60"/>
                    <a:pt x="13" y="57"/>
                  </a:cubicBezTo>
                  <a:cubicBezTo>
                    <a:pt x="15" y="56"/>
                    <a:pt x="16" y="54"/>
                    <a:pt x="17" y="51"/>
                  </a:cubicBezTo>
                  <a:cubicBezTo>
                    <a:pt x="19" y="49"/>
                    <a:pt x="21" y="47"/>
                    <a:pt x="23" y="44"/>
                  </a:cubicBezTo>
                  <a:cubicBezTo>
                    <a:pt x="25" y="39"/>
                    <a:pt x="30" y="34"/>
                    <a:pt x="36" y="31"/>
                  </a:cubicBezTo>
                  <a:cubicBezTo>
                    <a:pt x="45" y="28"/>
                    <a:pt x="55" y="29"/>
                    <a:pt x="61" y="37"/>
                  </a:cubicBezTo>
                  <a:cubicBezTo>
                    <a:pt x="60" y="33"/>
                    <a:pt x="56" y="30"/>
                    <a:pt x="53" y="27"/>
                  </a:cubicBezTo>
                  <a:cubicBezTo>
                    <a:pt x="49" y="24"/>
                    <a:pt x="46" y="24"/>
                    <a:pt x="41" y="22"/>
                  </a:cubicBezTo>
                  <a:cubicBezTo>
                    <a:pt x="38" y="20"/>
                    <a:pt x="34" y="16"/>
                    <a:pt x="32" y="13"/>
                  </a:cubicBezTo>
                  <a:cubicBezTo>
                    <a:pt x="29" y="10"/>
                    <a:pt x="24" y="3"/>
                    <a:pt x="23" y="0"/>
                  </a:cubicBezTo>
                  <a:cubicBezTo>
                    <a:pt x="21" y="2"/>
                    <a:pt x="23" y="3"/>
                    <a:pt x="24" y="5"/>
                  </a:cubicBezTo>
                  <a:cubicBezTo>
                    <a:pt x="24" y="6"/>
                    <a:pt x="23" y="8"/>
                    <a:pt x="24" y="10"/>
                  </a:cubicBezTo>
                  <a:cubicBezTo>
                    <a:pt x="24" y="14"/>
                    <a:pt x="24" y="19"/>
                    <a:pt x="23" y="23"/>
                  </a:cubicBezTo>
                  <a:cubicBezTo>
                    <a:pt x="23" y="26"/>
                    <a:pt x="21" y="27"/>
                    <a:pt x="21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0" y="35"/>
                    <a:pt x="20" y="38"/>
                    <a:pt x="18" y="40"/>
                  </a:cubicBezTo>
                  <a:cubicBezTo>
                    <a:pt x="15" y="44"/>
                    <a:pt x="12" y="47"/>
                    <a:pt x="9" y="50"/>
                  </a:cubicBezTo>
                  <a:cubicBezTo>
                    <a:pt x="5" y="53"/>
                    <a:pt x="3" y="59"/>
                    <a:pt x="0" y="64"/>
                  </a:cubicBezTo>
                  <a:cubicBezTo>
                    <a:pt x="0" y="64"/>
                    <a:pt x="0" y="65"/>
                    <a:pt x="0" y="66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9" name="Freeform 374">
              <a:extLst>
                <a:ext uri="{FF2B5EF4-FFF2-40B4-BE49-F238E27FC236}">
                  <a16:creationId xmlns:a16="http://schemas.microsoft.com/office/drawing/2014/main" id="{6B64B41F-9149-4E63-88E6-8A1FB6BAB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624"/>
              <a:ext cx="13" cy="59"/>
            </a:xfrm>
            <a:custGeom>
              <a:avLst/>
              <a:gdLst>
                <a:gd name="T0" fmla="*/ 88 w 5"/>
                <a:gd name="T1" fmla="*/ 424 h 22"/>
                <a:gd name="T2" fmla="*/ 0 w 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2">
                  <a:moveTo>
                    <a:pt x="5" y="22"/>
                  </a:moveTo>
                  <a:cubicBezTo>
                    <a:pt x="4" y="14"/>
                    <a:pt x="2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0" name="Freeform 375">
              <a:extLst>
                <a:ext uri="{FF2B5EF4-FFF2-40B4-BE49-F238E27FC236}">
                  <a16:creationId xmlns:a16="http://schemas.microsoft.com/office/drawing/2014/main" id="{3B0BEB57-A4EA-45A8-AB3F-100D9704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747"/>
              <a:ext cx="45" cy="45"/>
            </a:xfrm>
            <a:custGeom>
              <a:avLst/>
              <a:gdLst>
                <a:gd name="T0" fmla="*/ 0 w 18"/>
                <a:gd name="T1" fmla="*/ 315 h 17"/>
                <a:gd name="T2" fmla="*/ 83 w 18"/>
                <a:gd name="T3" fmla="*/ 204 h 17"/>
                <a:gd name="T4" fmla="*/ 283 w 1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0" y="17"/>
                  </a:moveTo>
                  <a:cubicBezTo>
                    <a:pt x="4" y="14"/>
                    <a:pt x="2" y="15"/>
                    <a:pt x="5" y="11"/>
                  </a:cubicBezTo>
                  <a:cubicBezTo>
                    <a:pt x="9" y="7"/>
                    <a:pt x="14" y="4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1" name="Freeform 376">
              <a:extLst>
                <a:ext uri="{FF2B5EF4-FFF2-40B4-BE49-F238E27FC236}">
                  <a16:creationId xmlns:a16="http://schemas.microsoft.com/office/drawing/2014/main" id="{162DA76F-D814-413A-8ED8-F4F48BA39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437"/>
              <a:ext cx="102" cy="91"/>
            </a:xfrm>
            <a:custGeom>
              <a:avLst/>
              <a:gdLst>
                <a:gd name="T0" fmla="*/ 0 w 41"/>
                <a:gd name="T1" fmla="*/ 0 h 34"/>
                <a:gd name="T2" fmla="*/ 341 w 41"/>
                <a:gd name="T3" fmla="*/ 286 h 34"/>
                <a:gd name="T4" fmla="*/ 619 w 41"/>
                <a:gd name="T5" fmla="*/ 594 h 34"/>
                <a:gd name="T6" fmla="*/ 632 w 41"/>
                <a:gd name="T7" fmla="*/ 65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4">
                  <a:moveTo>
                    <a:pt x="0" y="0"/>
                  </a:moveTo>
                  <a:cubicBezTo>
                    <a:pt x="5" y="5"/>
                    <a:pt x="15" y="12"/>
                    <a:pt x="22" y="15"/>
                  </a:cubicBezTo>
                  <a:cubicBezTo>
                    <a:pt x="28" y="19"/>
                    <a:pt x="37" y="23"/>
                    <a:pt x="40" y="31"/>
                  </a:cubicBezTo>
                  <a:cubicBezTo>
                    <a:pt x="41" y="32"/>
                    <a:pt x="41" y="33"/>
                    <a:pt x="41" y="34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2" name="Freeform 377">
              <a:extLst>
                <a:ext uri="{FF2B5EF4-FFF2-40B4-BE49-F238E27FC236}">
                  <a16:creationId xmlns:a16="http://schemas.microsoft.com/office/drawing/2014/main" id="{32A852EE-2C1F-4B89-9ADF-906521510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533"/>
              <a:ext cx="87" cy="176"/>
            </a:xfrm>
            <a:custGeom>
              <a:avLst/>
              <a:gdLst>
                <a:gd name="T0" fmla="*/ 259 w 35"/>
                <a:gd name="T1" fmla="*/ 0 h 66"/>
                <a:gd name="T2" fmla="*/ 433 w 35"/>
                <a:gd name="T3" fmla="*/ 227 h 66"/>
                <a:gd name="T4" fmla="*/ 507 w 35"/>
                <a:gd name="T5" fmla="*/ 456 h 66"/>
                <a:gd name="T6" fmla="*/ 291 w 35"/>
                <a:gd name="T7" fmla="*/ 989 h 66"/>
                <a:gd name="T8" fmla="*/ 104 w 35"/>
                <a:gd name="T9" fmla="*/ 1229 h 66"/>
                <a:gd name="T10" fmla="*/ 0 w 35"/>
                <a:gd name="T11" fmla="*/ 1251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6">
                  <a:moveTo>
                    <a:pt x="17" y="0"/>
                  </a:moveTo>
                  <a:cubicBezTo>
                    <a:pt x="21" y="4"/>
                    <a:pt x="24" y="8"/>
                    <a:pt x="28" y="12"/>
                  </a:cubicBezTo>
                  <a:cubicBezTo>
                    <a:pt x="32" y="16"/>
                    <a:pt x="35" y="18"/>
                    <a:pt x="33" y="24"/>
                  </a:cubicBezTo>
                  <a:cubicBezTo>
                    <a:pt x="31" y="34"/>
                    <a:pt x="25" y="45"/>
                    <a:pt x="19" y="52"/>
                  </a:cubicBezTo>
                  <a:cubicBezTo>
                    <a:pt x="16" y="57"/>
                    <a:pt x="12" y="63"/>
                    <a:pt x="7" y="65"/>
                  </a:cubicBezTo>
                  <a:cubicBezTo>
                    <a:pt x="5" y="66"/>
                    <a:pt x="2" y="66"/>
                    <a:pt x="0" y="66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3" name="Freeform 378">
              <a:extLst>
                <a:ext uri="{FF2B5EF4-FFF2-40B4-BE49-F238E27FC236}">
                  <a16:creationId xmlns:a16="http://schemas.microsoft.com/office/drawing/2014/main" id="{C8806FC7-A26D-4E6C-9BAF-55B19AE82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504"/>
              <a:ext cx="76" cy="16"/>
            </a:xfrm>
            <a:custGeom>
              <a:avLst/>
              <a:gdLst>
                <a:gd name="T0" fmla="*/ 0 w 30"/>
                <a:gd name="T1" fmla="*/ 93 h 6"/>
                <a:gd name="T2" fmla="*/ 160 w 30"/>
                <a:gd name="T3" fmla="*/ 56 h 6"/>
                <a:gd name="T4" fmla="*/ 489 w 30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">
                  <a:moveTo>
                    <a:pt x="0" y="5"/>
                  </a:moveTo>
                  <a:cubicBezTo>
                    <a:pt x="3" y="6"/>
                    <a:pt x="7" y="4"/>
                    <a:pt x="10" y="3"/>
                  </a:cubicBezTo>
                  <a:cubicBezTo>
                    <a:pt x="17" y="2"/>
                    <a:pt x="23" y="1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4" name="Freeform 379">
              <a:extLst>
                <a:ext uri="{FF2B5EF4-FFF2-40B4-BE49-F238E27FC236}">
                  <a16:creationId xmlns:a16="http://schemas.microsoft.com/office/drawing/2014/main" id="{20833485-5AD8-451F-90A9-E423CF294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819"/>
              <a:ext cx="28" cy="64"/>
            </a:xfrm>
            <a:custGeom>
              <a:avLst/>
              <a:gdLst>
                <a:gd name="T0" fmla="*/ 0 w 11"/>
                <a:gd name="T1" fmla="*/ 0 h 24"/>
                <a:gd name="T2" fmla="*/ 163 w 11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4">
                  <a:moveTo>
                    <a:pt x="0" y="0"/>
                  </a:moveTo>
                  <a:cubicBezTo>
                    <a:pt x="2" y="3"/>
                    <a:pt x="11" y="24"/>
                    <a:pt x="10" y="24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5" name="Freeform 380">
              <a:extLst>
                <a:ext uri="{FF2B5EF4-FFF2-40B4-BE49-F238E27FC236}">
                  <a16:creationId xmlns:a16="http://schemas.microsoft.com/office/drawing/2014/main" id="{7D46B1D2-A688-4488-B12E-E4648E019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547"/>
              <a:ext cx="215" cy="256"/>
            </a:xfrm>
            <a:custGeom>
              <a:avLst/>
              <a:gdLst>
                <a:gd name="T0" fmla="*/ 0 w 86"/>
                <a:gd name="T1" fmla="*/ 285 h 96"/>
                <a:gd name="T2" fmla="*/ 438 w 86"/>
                <a:gd name="T3" fmla="*/ 77 h 96"/>
                <a:gd name="T4" fmla="*/ 908 w 86"/>
                <a:gd name="T5" fmla="*/ 77 h 96"/>
                <a:gd name="T6" fmla="*/ 1113 w 86"/>
                <a:gd name="T7" fmla="*/ 56 h 96"/>
                <a:gd name="T8" fmla="*/ 1300 w 86"/>
                <a:gd name="T9" fmla="*/ 989 h 96"/>
                <a:gd name="T10" fmla="*/ 500 w 86"/>
                <a:gd name="T11" fmla="*/ 1592 h 96"/>
                <a:gd name="T12" fmla="*/ 300 w 86"/>
                <a:gd name="T13" fmla="*/ 1741 h 96"/>
                <a:gd name="T14" fmla="*/ 188 w 86"/>
                <a:gd name="T15" fmla="*/ 1821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96">
                  <a:moveTo>
                    <a:pt x="0" y="15"/>
                  </a:moveTo>
                  <a:cubicBezTo>
                    <a:pt x="9" y="11"/>
                    <a:pt x="19" y="6"/>
                    <a:pt x="28" y="4"/>
                  </a:cubicBezTo>
                  <a:cubicBezTo>
                    <a:pt x="38" y="2"/>
                    <a:pt x="48" y="4"/>
                    <a:pt x="58" y="4"/>
                  </a:cubicBezTo>
                  <a:cubicBezTo>
                    <a:pt x="66" y="5"/>
                    <a:pt x="72" y="0"/>
                    <a:pt x="71" y="3"/>
                  </a:cubicBezTo>
                  <a:cubicBezTo>
                    <a:pt x="70" y="13"/>
                    <a:pt x="86" y="41"/>
                    <a:pt x="83" y="52"/>
                  </a:cubicBezTo>
                  <a:cubicBezTo>
                    <a:pt x="81" y="63"/>
                    <a:pt x="48" y="75"/>
                    <a:pt x="32" y="84"/>
                  </a:cubicBezTo>
                  <a:cubicBezTo>
                    <a:pt x="28" y="86"/>
                    <a:pt x="23" y="89"/>
                    <a:pt x="19" y="92"/>
                  </a:cubicBezTo>
                  <a:cubicBezTo>
                    <a:pt x="18" y="93"/>
                    <a:pt x="14" y="95"/>
                    <a:pt x="12" y="96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6" name="Freeform 381">
              <a:extLst>
                <a:ext uri="{FF2B5EF4-FFF2-40B4-BE49-F238E27FC236}">
                  <a16:creationId xmlns:a16="http://schemas.microsoft.com/office/drawing/2014/main" id="{74C752D1-0324-4331-AD81-9B4F004A1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291"/>
              <a:ext cx="107" cy="128"/>
            </a:xfrm>
            <a:custGeom>
              <a:avLst/>
              <a:gdLst>
                <a:gd name="T0" fmla="*/ 0 w 43"/>
                <a:gd name="T1" fmla="*/ 909 h 48"/>
                <a:gd name="T2" fmla="*/ 92 w 43"/>
                <a:gd name="T3" fmla="*/ 547 h 48"/>
                <a:gd name="T4" fmla="*/ 662 w 43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8">
                  <a:moveTo>
                    <a:pt x="0" y="48"/>
                  </a:moveTo>
                  <a:cubicBezTo>
                    <a:pt x="1" y="41"/>
                    <a:pt x="3" y="34"/>
                    <a:pt x="6" y="29"/>
                  </a:cubicBezTo>
                  <a:cubicBezTo>
                    <a:pt x="13" y="17"/>
                    <a:pt x="31" y="7"/>
                    <a:pt x="43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7" name="Freeform 382">
              <a:extLst>
                <a:ext uri="{FF2B5EF4-FFF2-40B4-BE49-F238E27FC236}">
                  <a16:creationId xmlns:a16="http://schemas.microsoft.com/office/drawing/2014/main" id="{EE5B19F8-AFD6-40B6-A401-F62A8AC82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443"/>
              <a:ext cx="40" cy="109"/>
            </a:xfrm>
            <a:custGeom>
              <a:avLst/>
              <a:gdLst>
                <a:gd name="T0" fmla="*/ 0 w 16"/>
                <a:gd name="T1" fmla="*/ 771 h 41"/>
                <a:gd name="T2" fmla="*/ 188 w 16"/>
                <a:gd name="T3" fmla="*/ 409 h 41"/>
                <a:gd name="T4" fmla="*/ 250 w 16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1">
                  <a:moveTo>
                    <a:pt x="0" y="41"/>
                  </a:moveTo>
                  <a:cubicBezTo>
                    <a:pt x="4" y="36"/>
                    <a:pt x="10" y="28"/>
                    <a:pt x="12" y="22"/>
                  </a:cubicBezTo>
                  <a:cubicBezTo>
                    <a:pt x="13" y="18"/>
                    <a:pt x="16" y="7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8" name="Freeform 383">
              <a:extLst>
                <a:ext uri="{FF2B5EF4-FFF2-40B4-BE49-F238E27FC236}">
                  <a16:creationId xmlns:a16="http://schemas.microsoft.com/office/drawing/2014/main" id="{C857EA61-54A8-4BE8-AE13-C7D7A11B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312"/>
              <a:ext cx="163" cy="56"/>
            </a:xfrm>
            <a:custGeom>
              <a:avLst/>
              <a:gdLst>
                <a:gd name="T0" fmla="*/ 0 w 65"/>
                <a:gd name="T1" fmla="*/ 0 h 21"/>
                <a:gd name="T2" fmla="*/ 597 w 65"/>
                <a:gd name="T3" fmla="*/ 307 h 21"/>
                <a:gd name="T4" fmla="*/ 1026 w 65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1">
                  <a:moveTo>
                    <a:pt x="0" y="0"/>
                  </a:moveTo>
                  <a:cubicBezTo>
                    <a:pt x="5" y="9"/>
                    <a:pt x="27" y="15"/>
                    <a:pt x="38" y="16"/>
                  </a:cubicBezTo>
                  <a:cubicBezTo>
                    <a:pt x="46" y="17"/>
                    <a:pt x="61" y="12"/>
                    <a:pt x="65" y="21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9" name="Freeform 384">
              <a:extLst>
                <a:ext uri="{FF2B5EF4-FFF2-40B4-BE49-F238E27FC236}">
                  <a16:creationId xmlns:a16="http://schemas.microsoft.com/office/drawing/2014/main" id="{C00EFFF5-8B8A-460F-B4A1-578F3CD2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195"/>
              <a:ext cx="203" cy="88"/>
            </a:xfrm>
            <a:custGeom>
              <a:avLst/>
              <a:gdLst>
                <a:gd name="T0" fmla="*/ 0 w 81"/>
                <a:gd name="T1" fmla="*/ 627 h 33"/>
                <a:gd name="T2" fmla="*/ 1130 w 81"/>
                <a:gd name="T3" fmla="*/ 35 h 33"/>
                <a:gd name="T4" fmla="*/ 1256 w 81"/>
                <a:gd name="T5" fmla="*/ 21 h 33"/>
                <a:gd name="T6" fmla="*/ 1118 w 81"/>
                <a:gd name="T7" fmla="*/ 37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33">
                  <a:moveTo>
                    <a:pt x="0" y="33"/>
                  </a:moveTo>
                  <a:cubicBezTo>
                    <a:pt x="10" y="25"/>
                    <a:pt x="43" y="13"/>
                    <a:pt x="72" y="2"/>
                  </a:cubicBezTo>
                  <a:cubicBezTo>
                    <a:pt x="79" y="0"/>
                    <a:pt x="81" y="0"/>
                    <a:pt x="80" y="1"/>
                  </a:cubicBezTo>
                  <a:cubicBezTo>
                    <a:pt x="74" y="5"/>
                    <a:pt x="71" y="12"/>
                    <a:pt x="71" y="20"/>
                  </a:cubicBezTo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0" name="Freeform 385">
              <a:extLst>
                <a:ext uri="{FF2B5EF4-FFF2-40B4-BE49-F238E27FC236}">
                  <a16:creationId xmlns:a16="http://schemas.microsoft.com/office/drawing/2014/main" id="{DFC289FC-CA14-40C4-9D26-B0292E518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099"/>
              <a:ext cx="313" cy="197"/>
            </a:xfrm>
            <a:custGeom>
              <a:avLst/>
              <a:gdLst>
                <a:gd name="T0" fmla="*/ 50 w 125"/>
                <a:gd name="T1" fmla="*/ 998 h 74"/>
                <a:gd name="T2" fmla="*/ 220 w 125"/>
                <a:gd name="T3" fmla="*/ 602 h 74"/>
                <a:gd name="T4" fmla="*/ 1147 w 125"/>
                <a:gd name="T5" fmla="*/ 170 h 74"/>
                <a:gd name="T6" fmla="*/ 1568 w 125"/>
                <a:gd name="T7" fmla="*/ 0 h 74"/>
                <a:gd name="T8" fmla="*/ 1868 w 125"/>
                <a:gd name="T9" fmla="*/ 114 h 74"/>
                <a:gd name="T10" fmla="*/ 1568 w 125"/>
                <a:gd name="T11" fmla="*/ 682 h 74"/>
                <a:gd name="T12" fmla="*/ 942 w 125"/>
                <a:gd name="T13" fmla="*/ 1395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74">
                  <a:moveTo>
                    <a:pt x="3" y="53"/>
                  </a:moveTo>
                  <a:cubicBezTo>
                    <a:pt x="6" y="42"/>
                    <a:pt x="0" y="40"/>
                    <a:pt x="14" y="32"/>
                  </a:cubicBezTo>
                  <a:cubicBezTo>
                    <a:pt x="24" y="26"/>
                    <a:pt x="50" y="18"/>
                    <a:pt x="73" y="9"/>
                  </a:cubicBezTo>
                  <a:cubicBezTo>
                    <a:pt x="78" y="7"/>
                    <a:pt x="90" y="1"/>
                    <a:pt x="100" y="0"/>
                  </a:cubicBezTo>
                  <a:cubicBezTo>
                    <a:pt x="109" y="0"/>
                    <a:pt x="116" y="3"/>
                    <a:pt x="119" y="6"/>
                  </a:cubicBezTo>
                  <a:cubicBezTo>
                    <a:pt x="125" y="13"/>
                    <a:pt x="103" y="20"/>
                    <a:pt x="100" y="36"/>
                  </a:cubicBezTo>
                  <a:cubicBezTo>
                    <a:pt x="97" y="52"/>
                    <a:pt x="81" y="52"/>
                    <a:pt x="60" y="74"/>
                  </a:cubicBezTo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1" name="Freeform 386">
              <a:extLst>
                <a:ext uri="{FF2B5EF4-FFF2-40B4-BE49-F238E27FC236}">
                  <a16:creationId xmlns:a16="http://schemas.microsoft.com/office/drawing/2014/main" id="{DA17F1A5-C5CC-44CD-8E50-38E2A1557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237"/>
              <a:ext cx="233" cy="230"/>
            </a:xfrm>
            <a:custGeom>
              <a:avLst/>
              <a:gdLst>
                <a:gd name="T0" fmla="*/ 659 w 93"/>
                <a:gd name="T1" fmla="*/ 1645 h 86"/>
                <a:gd name="T2" fmla="*/ 1243 w 93"/>
                <a:gd name="T3" fmla="*/ 1145 h 86"/>
                <a:gd name="T4" fmla="*/ 1380 w 93"/>
                <a:gd name="T5" fmla="*/ 765 h 86"/>
                <a:gd name="T6" fmla="*/ 1318 w 93"/>
                <a:gd name="T7" fmla="*/ 286 h 86"/>
                <a:gd name="T8" fmla="*/ 1055 w 93"/>
                <a:gd name="T9" fmla="*/ 115 h 86"/>
                <a:gd name="T10" fmla="*/ 742 w 93"/>
                <a:gd name="T11" fmla="*/ 21 h 86"/>
                <a:gd name="T12" fmla="*/ 471 w 93"/>
                <a:gd name="T13" fmla="*/ 230 h 86"/>
                <a:gd name="T14" fmla="*/ 0 w 93"/>
                <a:gd name="T15" fmla="*/ 57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86">
                  <a:moveTo>
                    <a:pt x="42" y="86"/>
                  </a:moveTo>
                  <a:cubicBezTo>
                    <a:pt x="44" y="85"/>
                    <a:pt x="73" y="74"/>
                    <a:pt x="79" y="60"/>
                  </a:cubicBezTo>
                  <a:cubicBezTo>
                    <a:pt x="82" y="53"/>
                    <a:pt x="87" y="45"/>
                    <a:pt x="88" y="40"/>
                  </a:cubicBezTo>
                  <a:cubicBezTo>
                    <a:pt x="92" y="25"/>
                    <a:pt x="93" y="19"/>
                    <a:pt x="84" y="15"/>
                  </a:cubicBezTo>
                  <a:cubicBezTo>
                    <a:pt x="79" y="12"/>
                    <a:pt x="74" y="8"/>
                    <a:pt x="67" y="6"/>
                  </a:cubicBezTo>
                  <a:cubicBezTo>
                    <a:pt x="62" y="4"/>
                    <a:pt x="54" y="0"/>
                    <a:pt x="47" y="1"/>
                  </a:cubicBezTo>
                  <a:cubicBezTo>
                    <a:pt x="40" y="3"/>
                    <a:pt x="34" y="10"/>
                    <a:pt x="30" y="12"/>
                  </a:cubicBezTo>
                  <a:cubicBezTo>
                    <a:pt x="19" y="19"/>
                    <a:pt x="6" y="24"/>
                    <a:pt x="0" y="30"/>
                  </a:cubicBezTo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2" name="Freeform 387">
              <a:extLst>
                <a:ext uri="{FF2B5EF4-FFF2-40B4-BE49-F238E27FC236}">
                  <a16:creationId xmlns:a16="http://schemas.microsoft.com/office/drawing/2014/main" id="{4606D8A1-3C48-4B8F-96E6-63A5BE482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451"/>
              <a:ext cx="103" cy="240"/>
            </a:xfrm>
            <a:custGeom>
              <a:avLst/>
              <a:gdLst>
                <a:gd name="T0" fmla="*/ 0 w 41"/>
                <a:gd name="T1" fmla="*/ 320 h 90"/>
                <a:gd name="T2" fmla="*/ 409 w 41"/>
                <a:gd name="T3" fmla="*/ 77 h 90"/>
                <a:gd name="T4" fmla="*/ 568 w 41"/>
                <a:gd name="T5" fmla="*/ 77 h 90"/>
                <a:gd name="T6" fmla="*/ 588 w 41"/>
                <a:gd name="T7" fmla="*/ 776 h 90"/>
                <a:gd name="T8" fmla="*/ 367 w 41"/>
                <a:gd name="T9" fmla="*/ 1117 h 90"/>
                <a:gd name="T10" fmla="*/ 0 w 41"/>
                <a:gd name="T11" fmla="*/ 1685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90">
                  <a:moveTo>
                    <a:pt x="0" y="17"/>
                  </a:moveTo>
                  <a:cubicBezTo>
                    <a:pt x="4" y="16"/>
                    <a:pt x="16" y="10"/>
                    <a:pt x="26" y="4"/>
                  </a:cubicBezTo>
                  <a:cubicBezTo>
                    <a:pt x="27" y="2"/>
                    <a:pt x="33" y="0"/>
                    <a:pt x="36" y="4"/>
                  </a:cubicBezTo>
                  <a:cubicBezTo>
                    <a:pt x="40" y="10"/>
                    <a:pt x="41" y="26"/>
                    <a:pt x="37" y="41"/>
                  </a:cubicBezTo>
                  <a:cubicBezTo>
                    <a:pt x="35" y="50"/>
                    <a:pt x="27" y="53"/>
                    <a:pt x="23" y="59"/>
                  </a:cubicBezTo>
                  <a:cubicBezTo>
                    <a:pt x="10" y="83"/>
                    <a:pt x="3" y="90"/>
                    <a:pt x="0" y="89"/>
                  </a:cubicBezTo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3" name="Freeform 388">
              <a:extLst>
                <a:ext uri="{FF2B5EF4-FFF2-40B4-BE49-F238E27FC236}">
                  <a16:creationId xmlns:a16="http://schemas.microsoft.com/office/drawing/2014/main" id="{1C3B0853-F019-4343-BDBF-8D49E0733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955"/>
              <a:ext cx="192" cy="168"/>
            </a:xfrm>
            <a:custGeom>
              <a:avLst/>
              <a:gdLst>
                <a:gd name="T0" fmla="*/ 42 w 77"/>
                <a:gd name="T1" fmla="*/ 1003 h 63"/>
                <a:gd name="T2" fmla="*/ 155 w 77"/>
                <a:gd name="T3" fmla="*/ 717 h 63"/>
                <a:gd name="T4" fmla="*/ 1120 w 77"/>
                <a:gd name="T5" fmla="*/ 21 h 63"/>
                <a:gd name="T6" fmla="*/ 1182 w 77"/>
                <a:gd name="T7" fmla="*/ 35 h 63"/>
                <a:gd name="T8" fmla="*/ 1132 w 77"/>
                <a:gd name="T9" fmla="*/ 227 h 63"/>
                <a:gd name="T10" fmla="*/ 1150 w 77"/>
                <a:gd name="T11" fmla="*/ 456 h 63"/>
                <a:gd name="T12" fmla="*/ 945 w 77"/>
                <a:gd name="T13" fmla="*/ 661 h 63"/>
                <a:gd name="T14" fmla="*/ 633 w 77"/>
                <a:gd name="T15" fmla="*/ 832 h 63"/>
                <a:gd name="T16" fmla="*/ 324 w 77"/>
                <a:gd name="T17" fmla="*/ 1160 h 63"/>
                <a:gd name="T18" fmla="*/ 167 w 77"/>
                <a:gd name="T19" fmla="*/ 1160 h 63"/>
                <a:gd name="T20" fmla="*/ 42 w 77"/>
                <a:gd name="T21" fmla="*/ 1003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63">
                  <a:moveTo>
                    <a:pt x="3" y="53"/>
                  </a:moveTo>
                  <a:cubicBezTo>
                    <a:pt x="0" y="50"/>
                    <a:pt x="0" y="43"/>
                    <a:pt x="10" y="38"/>
                  </a:cubicBezTo>
                  <a:cubicBezTo>
                    <a:pt x="29" y="26"/>
                    <a:pt x="61" y="8"/>
                    <a:pt x="72" y="1"/>
                  </a:cubicBezTo>
                  <a:cubicBezTo>
                    <a:pt x="74" y="0"/>
                    <a:pt x="75" y="1"/>
                    <a:pt x="76" y="2"/>
                  </a:cubicBezTo>
                  <a:cubicBezTo>
                    <a:pt x="77" y="4"/>
                    <a:pt x="74" y="7"/>
                    <a:pt x="73" y="12"/>
                  </a:cubicBezTo>
                  <a:cubicBezTo>
                    <a:pt x="73" y="15"/>
                    <a:pt x="75" y="20"/>
                    <a:pt x="74" y="24"/>
                  </a:cubicBezTo>
                  <a:cubicBezTo>
                    <a:pt x="73" y="27"/>
                    <a:pt x="68" y="30"/>
                    <a:pt x="61" y="35"/>
                  </a:cubicBezTo>
                  <a:cubicBezTo>
                    <a:pt x="56" y="39"/>
                    <a:pt x="47" y="40"/>
                    <a:pt x="41" y="44"/>
                  </a:cubicBezTo>
                  <a:cubicBezTo>
                    <a:pt x="31" y="50"/>
                    <a:pt x="25" y="59"/>
                    <a:pt x="21" y="61"/>
                  </a:cubicBezTo>
                  <a:cubicBezTo>
                    <a:pt x="17" y="63"/>
                    <a:pt x="13" y="62"/>
                    <a:pt x="11" y="61"/>
                  </a:cubicBezTo>
                  <a:cubicBezTo>
                    <a:pt x="10" y="60"/>
                    <a:pt x="6" y="57"/>
                    <a:pt x="3" y="53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4" name="Freeform 389">
              <a:extLst>
                <a:ext uri="{FF2B5EF4-FFF2-40B4-BE49-F238E27FC236}">
                  <a16:creationId xmlns:a16="http://schemas.microsoft.com/office/drawing/2014/main" id="{8D7AD6F7-1146-4676-8956-D18E8DDDD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013"/>
              <a:ext cx="322" cy="259"/>
            </a:xfrm>
            <a:custGeom>
              <a:avLst/>
              <a:gdLst>
                <a:gd name="T0" fmla="*/ 324 w 129"/>
                <a:gd name="T1" fmla="*/ 854 h 97"/>
                <a:gd name="T2" fmla="*/ 137 w 129"/>
                <a:gd name="T3" fmla="*/ 1025 h 97"/>
                <a:gd name="T4" fmla="*/ 12 w 129"/>
                <a:gd name="T5" fmla="*/ 1412 h 97"/>
                <a:gd name="T6" fmla="*/ 230 w 129"/>
                <a:gd name="T7" fmla="*/ 1503 h 97"/>
                <a:gd name="T8" fmla="*/ 479 w 129"/>
                <a:gd name="T9" fmla="*/ 1525 h 97"/>
                <a:gd name="T10" fmla="*/ 779 w 129"/>
                <a:gd name="T11" fmla="*/ 1733 h 97"/>
                <a:gd name="T12" fmla="*/ 1228 w 129"/>
                <a:gd name="T13" fmla="*/ 1674 h 97"/>
                <a:gd name="T14" fmla="*/ 1403 w 129"/>
                <a:gd name="T15" fmla="*/ 1562 h 97"/>
                <a:gd name="T16" fmla="*/ 1590 w 129"/>
                <a:gd name="T17" fmla="*/ 1242 h 97"/>
                <a:gd name="T18" fmla="*/ 1882 w 129"/>
                <a:gd name="T19" fmla="*/ 777 h 97"/>
                <a:gd name="T20" fmla="*/ 1912 w 129"/>
                <a:gd name="T21" fmla="*/ 478 h 97"/>
                <a:gd name="T22" fmla="*/ 1912 w 129"/>
                <a:gd name="T23" fmla="*/ 35 h 97"/>
                <a:gd name="T24" fmla="*/ 1725 w 129"/>
                <a:gd name="T25" fmla="*/ 21 h 97"/>
                <a:gd name="T26" fmla="*/ 1183 w 129"/>
                <a:gd name="T27" fmla="*/ 136 h 97"/>
                <a:gd name="T28" fmla="*/ 934 w 129"/>
                <a:gd name="T29" fmla="*/ 401 h 97"/>
                <a:gd name="T30" fmla="*/ 529 w 129"/>
                <a:gd name="T31" fmla="*/ 662 h 97"/>
                <a:gd name="T32" fmla="*/ 324 w 129"/>
                <a:gd name="T33" fmla="*/ 854 h 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9" h="97">
                  <a:moveTo>
                    <a:pt x="21" y="45"/>
                  </a:moveTo>
                  <a:cubicBezTo>
                    <a:pt x="17" y="48"/>
                    <a:pt x="11" y="51"/>
                    <a:pt x="9" y="54"/>
                  </a:cubicBezTo>
                  <a:cubicBezTo>
                    <a:pt x="4" y="60"/>
                    <a:pt x="1" y="68"/>
                    <a:pt x="1" y="74"/>
                  </a:cubicBezTo>
                  <a:cubicBezTo>
                    <a:pt x="0" y="80"/>
                    <a:pt x="6" y="77"/>
                    <a:pt x="15" y="79"/>
                  </a:cubicBezTo>
                  <a:cubicBezTo>
                    <a:pt x="19" y="80"/>
                    <a:pt x="26" y="78"/>
                    <a:pt x="31" y="80"/>
                  </a:cubicBezTo>
                  <a:cubicBezTo>
                    <a:pt x="36" y="82"/>
                    <a:pt x="42" y="85"/>
                    <a:pt x="50" y="91"/>
                  </a:cubicBezTo>
                  <a:cubicBezTo>
                    <a:pt x="60" y="97"/>
                    <a:pt x="62" y="95"/>
                    <a:pt x="79" y="88"/>
                  </a:cubicBezTo>
                  <a:cubicBezTo>
                    <a:pt x="84" y="86"/>
                    <a:pt x="87" y="84"/>
                    <a:pt x="90" y="82"/>
                  </a:cubicBezTo>
                  <a:cubicBezTo>
                    <a:pt x="94" y="78"/>
                    <a:pt x="97" y="70"/>
                    <a:pt x="102" y="65"/>
                  </a:cubicBezTo>
                  <a:cubicBezTo>
                    <a:pt x="111" y="55"/>
                    <a:pt x="119" y="48"/>
                    <a:pt x="121" y="41"/>
                  </a:cubicBezTo>
                  <a:cubicBezTo>
                    <a:pt x="123" y="37"/>
                    <a:pt x="121" y="31"/>
                    <a:pt x="123" y="25"/>
                  </a:cubicBezTo>
                  <a:cubicBezTo>
                    <a:pt x="126" y="13"/>
                    <a:pt x="129" y="5"/>
                    <a:pt x="123" y="2"/>
                  </a:cubicBezTo>
                  <a:cubicBezTo>
                    <a:pt x="120" y="0"/>
                    <a:pt x="116" y="0"/>
                    <a:pt x="111" y="1"/>
                  </a:cubicBezTo>
                  <a:cubicBezTo>
                    <a:pt x="99" y="2"/>
                    <a:pt x="84" y="3"/>
                    <a:pt x="76" y="7"/>
                  </a:cubicBezTo>
                  <a:cubicBezTo>
                    <a:pt x="71" y="9"/>
                    <a:pt x="67" y="15"/>
                    <a:pt x="60" y="21"/>
                  </a:cubicBezTo>
                  <a:cubicBezTo>
                    <a:pt x="52" y="26"/>
                    <a:pt x="42" y="31"/>
                    <a:pt x="34" y="35"/>
                  </a:cubicBezTo>
                  <a:cubicBezTo>
                    <a:pt x="27" y="38"/>
                    <a:pt x="25" y="42"/>
                    <a:pt x="21" y="45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5" name="Freeform 390">
              <a:extLst>
                <a:ext uri="{FF2B5EF4-FFF2-40B4-BE49-F238E27FC236}">
                  <a16:creationId xmlns:a16="http://schemas.microsoft.com/office/drawing/2014/main" id="{3F3022B5-808E-4581-8758-E44556FFF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832"/>
              <a:ext cx="202" cy="189"/>
            </a:xfrm>
            <a:custGeom>
              <a:avLst/>
              <a:gdLst>
                <a:gd name="T0" fmla="*/ 30 w 81"/>
                <a:gd name="T1" fmla="*/ 1078 h 71"/>
                <a:gd name="T2" fmla="*/ 42 w 81"/>
                <a:gd name="T3" fmla="*/ 908 h 71"/>
                <a:gd name="T4" fmla="*/ 137 w 81"/>
                <a:gd name="T5" fmla="*/ 681 h 71"/>
                <a:gd name="T6" fmla="*/ 571 w 81"/>
                <a:gd name="T7" fmla="*/ 341 h 71"/>
                <a:gd name="T8" fmla="*/ 840 w 81"/>
                <a:gd name="T9" fmla="*/ 35 h 71"/>
                <a:gd name="T10" fmla="*/ 1100 w 81"/>
                <a:gd name="T11" fmla="*/ 192 h 71"/>
                <a:gd name="T12" fmla="*/ 1212 w 81"/>
                <a:gd name="T13" fmla="*/ 490 h 71"/>
                <a:gd name="T14" fmla="*/ 1057 w 81"/>
                <a:gd name="T15" fmla="*/ 828 h 71"/>
                <a:gd name="T16" fmla="*/ 820 w 81"/>
                <a:gd name="T17" fmla="*/ 1113 h 71"/>
                <a:gd name="T18" fmla="*/ 466 w 81"/>
                <a:gd name="T19" fmla="*/ 1078 h 71"/>
                <a:gd name="T20" fmla="*/ 62 w 81"/>
                <a:gd name="T21" fmla="*/ 1318 h 71"/>
                <a:gd name="T22" fmla="*/ 30 w 81"/>
                <a:gd name="T23" fmla="*/ 1078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1">
                  <a:moveTo>
                    <a:pt x="2" y="57"/>
                  </a:moveTo>
                  <a:cubicBezTo>
                    <a:pt x="2" y="54"/>
                    <a:pt x="3" y="50"/>
                    <a:pt x="3" y="48"/>
                  </a:cubicBezTo>
                  <a:cubicBezTo>
                    <a:pt x="3" y="45"/>
                    <a:pt x="4" y="41"/>
                    <a:pt x="9" y="36"/>
                  </a:cubicBezTo>
                  <a:cubicBezTo>
                    <a:pt x="14" y="31"/>
                    <a:pt x="28" y="25"/>
                    <a:pt x="37" y="18"/>
                  </a:cubicBezTo>
                  <a:cubicBezTo>
                    <a:pt x="46" y="12"/>
                    <a:pt x="50" y="4"/>
                    <a:pt x="54" y="2"/>
                  </a:cubicBezTo>
                  <a:cubicBezTo>
                    <a:pt x="58" y="0"/>
                    <a:pt x="63" y="7"/>
                    <a:pt x="71" y="10"/>
                  </a:cubicBezTo>
                  <a:cubicBezTo>
                    <a:pt x="78" y="13"/>
                    <a:pt x="81" y="20"/>
                    <a:pt x="78" y="26"/>
                  </a:cubicBezTo>
                  <a:cubicBezTo>
                    <a:pt x="74" y="31"/>
                    <a:pt x="73" y="39"/>
                    <a:pt x="68" y="44"/>
                  </a:cubicBezTo>
                  <a:cubicBezTo>
                    <a:pt x="62" y="51"/>
                    <a:pt x="59" y="58"/>
                    <a:pt x="53" y="59"/>
                  </a:cubicBezTo>
                  <a:cubicBezTo>
                    <a:pt x="45" y="62"/>
                    <a:pt x="38" y="56"/>
                    <a:pt x="30" y="57"/>
                  </a:cubicBezTo>
                  <a:cubicBezTo>
                    <a:pt x="23" y="58"/>
                    <a:pt x="16" y="66"/>
                    <a:pt x="4" y="70"/>
                  </a:cubicBezTo>
                  <a:cubicBezTo>
                    <a:pt x="0" y="71"/>
                    <a:pt x="1" y="64"/>
                    <a:pt x="2" y="57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6" name="Freeform 391">
              <a:extLst>
                <a:ext uri="{FF2B5EF4-FFF2-40B4-BE49-F238E27FC236}">
                  <a16:creationId xmlns:a16="http://schemas.microsoft.com/office/drawing/2014/main" id="{D3A855E2-1750-4C23-AE15-6DE821FCD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712"/>
              <a:ext cx="242" cy="195"/>
            </a:xfrm>
            <a:custGeom>
              <a:avLst/>
              <a:gdLst>
                <a:gd name="T0" fmla="*/ 1028 w 97"/>
                <a:gd name="T1" fmla="*/ 0 h 73"/>
                <a:gd name="T2" fmla="*/ 1195 w 97"/>
                <a:gd name="T3" fmla="*/ 286 h 73"/>
                <a:gd name="T4" fmla="*/ 1507 w 97"/>
                <a:gd name="T5" fmla="*/ 379 h 73"/>
                <a:gd name="T6" fmla="*/ 1090 w 97"/>
                <a:gd name="T7" fmla="*/ 705 h 73"/>
                <a:gd name="T8" fmla="*/ 0 w 97"/>
                <a:gd name="T9" fmla="*/ 137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3">
                  <a:moveTo>
                    <a:pt x="66" y="0"/>
                  </a:moveTo>
                  <a:cubicBezTo>
                    <a:pt x="70" y="1"/>
                    <a:pt x="71" y="12"/>
                    <a:pt x="77" y="15"/>
                  </a:cubicBezTo>
                  <a:cubicBezTo>
                    <a:pt x="85" y="20"/>
                    <a:pt x="96" y="17"/>
                    <a:pt x="97" y="20"/>
                  </a:cubicBezTo>
                  <a:cubicBezTo>
                    <a:pt x="97" y="21"/>
                    <a:pt x="84" y="28"/>
                    <a:pt x="70" y="37"/>
                  </a:cubicBezTo>
                  <a:cubicBezTo>
                    <a:pt x="46" y="53"/>
                    <a:pt x="18" y="73"/>
                    <a:pt x="0" y="72"/>
                  </a:cubicBezTo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7" name="Freeform 392">
              <a:extLst>
                <a:ext uri="{FF2B5EF4-FFF2-40B4-BE49-F238E27FC236}">
                  <a16:creationId xmlns:a16="http://schemas.microsoft.com/office/drawing/2014/main" id="{ED6971F1-1C69-4EDD-87E4-5440CE2E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392"/>
              <a:ext cx="262" cy="368"/>
            </a:xfrm>
            <a:custGeom>
              <a:avLst/>
              <a:gdLst>
                <a:gd name="T0" fmla="*/ 167 w 105"/>
                <a:gd name="T1" fmla="*/ 2467 h 138"/>
                <a:gd name="T2" fmla="*/ 12 w 105"/>
                <a:gd name="T3" fmla="*/ 2296 h 138"/>
                <a:gd name="T4" fmla="*/ 187 w 105"/>
                <a:gd name="T5" fmla="*/ 2069 h 138"/>
                <a:gd name="T6" fmla="*/ 499 w 105"/>
                <a:gd name="T7" fmla="*/ 1365 h 138"/>
                <a:gd name="T8" fmla="*/ 529 w 105"/>
                <a:gd name="T9" fmla="*/ 819 h 138"/>
                <a:gd name="T10" fmla="*/ 561 w 105"/>
                <a:gd name="T11" fmla="*/ 477 h 138"/>
                <a:gd name="T12" fmla="*/ 529 w 105"/>
                <a:gd name="T13" fmla="*/ 192 h 138"/>
                <a:gd name="T14" fmla="*/ 779 w 105"/>
                <a:gd name="T15" fmla="*/ 192 h 138"/>
                <a:gd name="T16" fmla="*/ 966 w 105"/>
                <a:gd name="T17" fmla="*/ 307 h 138"/>
                <a:gd name="T18" fmla="*/ 1245 w 105"/>
                <a:gd name="T19" fmla="*/ 717 h 138"/>
                <a:gd name="T20" fmla="*/ 1632 w 105"/>
                <a:gd name="T21" fmla="*/ 1288 h 138"/>
                <a:gd name="T22" fmla="*/ 1070 w 105"/>
                <a:gd name="T23" fmla="*/ 1933 h 138"/>
                <a:gd name="T24" fmla="*/ 374 w 105"/>
                <a:gd name="T25" fmla="*/ 2581 h 138"/>
                <a:gd name="T26" fmla="*/ 167 w 105"/>
                <a:gd name="T27" fmla="*/ 2467 h 1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5" h="138">
                  <a:moveTo>
                    <a:pt x="11" y="130"/>
                  </a:moveTo>
                  <a:cubicBezTo>
                    <a:pt x="8" y="128"/>
                    <a:pt x="1" y="125"/>
                    <a:pt x="1" y="121"/>
                  </a:cubicBezTo>
                  <a:cubicBezTo>
                    <a:pt x="0" y="116"/>
                    <a:pt x="9" y="110"/>
                    <a:pt x="12" y="109"/>
                  </a:cubicBezTo>
                  <a:cubicBezTo>
                    <a:pt x="20" y="102"/>
                    <a:pt x="27" y="91"/>
                    <a:pt x="32" y="72"/>
                  </a:cubicBezTo>
                  <a:cubicBezTo>
                    <a:pt x="33" y="66"/>
                    <a:pt x="33" y="50"/>
                    <a:pt x="34" y="43"/>
                  </a:cubicBezTo>
                  <a:cubicBezTo>
                    <a:pt x="35" y="36"/>
                    <a:pt x="36" y="32"/>
                    <a:pt x="36" y="25"/>
                  </a:cubicBezTo>
                  <a:cubicBezTo>
                    <a:pt x="36" y="21"/>
                    <a:pt x="33" y="13"/>
                    <a:pt x="34" y="10"/>
                  </a:cubicBezTo>
                  <a:cubicBezTo>
                    <a:pt x="35" y="0"/>
                    <a:pt x="45" y="8"/>
                    <a:pt x="50" y="10"/>
                  </a:cubicBezTo>
                  <a:cubicBezTo>
                    <a:pt x="53" y="12"/>
                    <a:pt x="58" y="13"/>
                    <a:pt x="62" y="16"/>
                  </a:cubicBezTo>
                  <a:cubicBezTo>
                    <a:pt x="68" y="19"/>
                    <a:pt x="73" y="29"/>
                    <a:pt x="80" y="38"/>
                  </a:cubicBezTo>
                  <a:cubicBezTo>
                    <a:pt x="91" y="50"/>
                    <a:pt x="105" y="60"/>
                    <a:pt x="105" y="68"/>
                  </a:cubicBezTo>
                  <a:cubicBezTo>
                    <a:pt x="105" y="76"/>
                    <a:pt x="88" y="87"/>
                    <a:pt x="69" y="102"/>
                  </a:cubicBezTo>
                  <a:cubicBezTo>
                    <a:pt x="53" y="113"/>
                    <a:pt x="36" y="129"/>
                    <a:pt x="24" y="136"/>
                  </a:cubicBezTo>
                  <a:cubicBezTo>
                    <a:pt x="20" y="138"/>
                    <a:pt x="15" y="133"/>
                    <a:pt x="11" y="130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8" name="Freeform 393">
              <a:extLst>
                <a:ext uri="{FF2B5EF4-FFF2-40B4-BE49-F238E27FC236}">
                  <a16:creationId xmlns:a16="http://schemas.microsoft.com/office/drawing/2014/main" id="{B90D5E62-A212-4A9F-B8C2-8E7B97190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235"/>
              <a:ext cx="345" cy="322"/>
            </a:xfrm>
            <a:custGeom>
              <a:avLst/>
              <a:gdLst>
                <a:gd name="T0" fmla="*/ 395 w 138"/>
                <a:gd name="T1" fmla="*/ 247 h 121"/>
                <a:gd name="T2" fmla="*/ 145 w 138"/>
                <a:gd name="T3" fmla="*/ 623 h 121"/>
                <a:gd name="T4" fmla="*/ 220 w 138"/>
                <a:gd name="T5" fmla="*/ 1203 h 121"/>
                <a:gd name="T6" fmla="*/ 533 w 138"/>
                <a:gd name="T7" fmla="*/ 1360 h 121"/>
                <a:gd name="T8" fmla="*/ 738 w 138"/>
                <a:gd name="T9" fmla="*/ 1679 h 121"/>
                <a:gd name="T10" fmla="*/ 938 w 138"/>
                <a:gd name="T11" fmla="*/ 1884 h 121"/>
                <a:gd name="T12" fmla="*/ 1395 w 138"/>
                <a:gd name="T13" fmla="*/ 2089 h 121"/>
                <a:gd name="T14" fmla="*/ 1645 w 138"/>
                <a:gd name="T15" fmla="*/ 1658 h 121"/>
                <a:gd name="T16" fmla="*/ 2095 w 138"/>
                <a:gd name="T17" fmla="*/ 1168 h 121"/>
                <a:gd name="T18" fmla="*/ 1863 w 138"/>
                <a:gd name="T19" fmla="*/ 623 h 121"/>
                <a:gd name="T20" fmla="*/ 1563 w 138"/>
                <a:gd name="T21" fmla="*/ 397 h 121"/>
                <a:gd name="T22" fmla="*/ 1313 w 138"/>
                <a:gd name="T23" fmla="*/ 114 h 121"/>
                <a:gd name="T24" fmla="*/ 970 w 138"/>
                <a:gd name="T25" fmla="*/ 56 h 121"/>
                <a:gd name="T26" fmla="*/ 658 w 138"/>
                <a:gd name="T27" fmla="*/ 35 h 121"/>
                <a:gd name="T28" fmla="*/ 395 w 138"/>
                <a:gd name="T29" fmla="*/ 247 h 1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8" h="121">
                  <a:moveTo>
                    <a:pt x="25" y="13"/>
                  </a:moveTo>
                  <a:cubicBezTo>
                    <a:pt x="19" y="16"/>
                    <a:pt x="9" y="25"/>
                    <a:pt x="9" y="33"/>
                  </a:cubicBezTo>
                  <a:cubicBezTo>
                    <a:pt x="9" y="41"/>
                    <a:pt x="0" y="56"/>
                    <a:pt x="14" y="64"/>
                  </a:cubicBezTo>
                  <a:cubicBezTo>
                    <a:pt x="21" y="68"/>
                    <a:pt x="28" y="68"/>
                    <a:pt x="34" y="72"/>
                  </a:cubicBezTo>
                  <a:cubicBezTo>
                    <a:pt x="39" y="76"/>
                    <a:pt x="43" y="85"/>
                    <a:pt x="47" y="89"/>
                  </a:cubicBezTo>
                  <a:cubicBezTo>
                    <a:pt x="49" y="93"/>
                    <a:pt x="57" y="95"/>
                    <a:pt x="60" y="100"/>
                  </a:cubicBezTo>
                  <a:cubicBezTo>
                    <a:pt x="66" y="109"/>
                    <a:pt x="77" y="121"/>
                    <a:pt x="89" y="111"/>
                  </a:cubicBezTo>
                  <a:cubicBezTo>
                    <a:pt x="93" y="106"/>
                    <a:pt x="98" y="95"/>
                    <a:pt x="105" y="88"/>
                  </a:cubicBezTo>
                  <a:cubicBezTo>
                    <a:pt x="115" y="77"/>
                    <a:pt x="128" y="70"/>
                    <a:pt x="134" y="62"/>
                  </a:cubicBezTo>
                  <a:cubicBezTo>
                    <a:pt x="138" y="55"/>
                    <a:pt x="130" y="44"/>
                    <a:pt x="119" y="33"/>
                  </a:cubicBezTo>
                  <a:cubicBezTo>
                    <a:pt x="113" y="28"/>
                    <a:pt x="106" y="25"/>
                    <a:pt x="100" y="21"/>
                  </a:cubicBezTo>
                  <a:cubicBezTo>
                    <a:pt x="93" y="15"/>
                    <a:pt x="88" y="8"/>
                    <a:pt x="84" y="6"/>
                  </a:cubicBezTo>
                  <a:cubicBezTo>
                    <a:pt x="77" y="2"/>
                    <a:pt x="69" y="3"/>
                    <a:pt x="62" y="3"/>
                  </a:cubicBezTo>
                  <a:cubicBezTo>
                    <a:pt x="54" y="2"/>
                    <a:pt x="46" y="0"/>
                    <a:pt x="42" y="2"/>
                  </a:cubicBezTo>
                  <a:cubicBezTo>
                    <a:pt x="36" y="4"/>
                    <a:pt x="31" y="9"/>
                    <a:pt x="25" y="13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9" name="Freeform 394">
              <a:extLst>
                <a:ext uri="{FF2B5EF4-FFF2-40B4-BE49-F238E27FC236}">
                  <a16:creationId xmlns:a16="http://schemas.microsoft.com/office/drawing/2014/main" id="{A5092C71-1E88-4706-AAFC-532178C2B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125"/>
              <a:ext cx="343" cy="232"/>
            </a:xfrm>
            <a:custGeom>
              <a:avLst/>
              <a:gdLst>
                <a:gd name="T0" fmla="*/ 363 w 137"/>
                <a:gd name="T1" fmla="*/ 264 h 87"/>
                <a:gd name="T2" fmla="*/ 175 w 137"/>
                <a:gd name="T3" fmla="*/ 397 h 87"/>
                <a:gd name="T4" fmla="*/ 0 w 137"/>
                <a:gd name="T5" fmla="*/ 627 h 87"/>
                <a:gd name="T6" fmla="*/ 363 w 137"/>
                <a:gd name="T7" fmla="*/ 760 h 87"/>
                <a:gd name="T8" fmla="*/ 658 w 137"/>
                <a:gd name="T9" fmla="*/ 797 h 87"/>
                <a:gd name="T10" fmla="*/ 1159 w 137"/>
                <a:gd name="T11" fmla="*/ 1421 h 87"/>
                <a:gd name="T12" fmla="*/ 1880 w 137"/>
                <a:gd name="T13" fmla="*/ 875 h 87"/>
                <a:gd name="T14" fmla="*/ 2005 w 137"/>
                <a:gd name="T15" fmla="*/ 115 h 87"/>
                <a:gd name="T16" fmla="*/ 1743 w 137"/>
                <a:gd name="T17" fmla="*/ 21 h 87"/>
                <a:gd name="T18" fmla="*/ 1380 w 137"/>
                <a:gd name="T19" fmla="*/ 93 h 87"/>
                <a:gd name="T20" fmla="*/ 896 w 137"/>
                <a:gd name="T21" fmla="*/ 56 h 87"/>
                <a:gd name="T22" fmla="*/ 363 w 137"/>
                <a:gd name="T23" fmla="*/ 264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7" h="87">
                  <a:moveTo>
                    <a:pt x="23" y="14"/>
                  </a:moveTo>
                  <a:cubicBezTo>
                    <a:pt x="21" y="14"/>
                    <a:pt x="16" y="17"/>
                    <a:pt x="11" y="21"/>
                  </a:cubicBezTo>
                  <a:cubicBezTo>
                    <a:pt x="6" y="26"/>
                    <a:pt x="0" y="30"/>
                    <a:pt x="0" y="33"/>
                  </a:cubicBezTo>
                  <a:cubicBezTo>
                    <a:pt x="0" y="37"/>
                    <a:pt x="10" y="35"/>
                    <a:pt x="23" y="40"/>
                  </a:cubicBezTo>
                  <a:cubicBezTo>
                    <a:pt x="27" y="41"/>
                    <a:pt x="37" y="39"/>
                    <a:pt x="42" y="42"/>
                  </a:cubicBezTo>
                  <a:cubicBezTo>
                    <a:pt x="57" y="52"/>
                    <a:pt x="58" y="63"/>
                    <a:pt x="74" y="75"/>
                  </a:cubicBezTo>
                  <a:cubicBezTo>
                    <a:pt x="90" y="87"/>
                    <a:pt x="108" y="63"/>
                    <a:pt x="120" y="46"/>
                  </a:cubicBezTo>
                  <a:cubicBezTo>
                    <a:pt x="132" y="28"/>
                    <a:pt x="137" y="12"/>
                    <a:pt x="128" y="6"/>
                  </a:cubicBezTo>
                  <a:cubicBezTo>
                    <a:pt x="125" y="5"/>
                    <a:pt x="118" y="1"/>
                    <a:pt x="111" y="1"/>
                  </a:cubicBezTo>
                  <a:cubicBezTo>
                    <a:pt x="104" y="1"/>
                    <a:pt x="97" y="5"/>
                    <a:pt x="88" y="5"/>
                  </a:cubicBezTo>
                  <a:cubicBezTo>
                    <a:pt x="78" y="5"/>
                    <a:pt x="66" y="0"/>
                    <a:pt x="57" y="3"/>
                  </a:cubicBezTo>
                  <a:cubicBezTo>
                    <a:pt x="48" y="6"/>
                    <a:pt x="33" y="11"/>
                    <a:pt x="23" y="14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0" name="Freeform 395">
              <a:extLst>
                <a:ext uri="{FF2B5EF4-FFF2-40B4-BE49-F238E27FC236}">
                  <a16:creationId xmlns:a16="http://schemas.microsoft.com/office/drawing/2014/main" id="{5E9730E2-82A1-4A18-9956-4CF850BC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328"/>
              <a:ext cx="50" cy="67"/>
            </a:xfrm>
            <a:custGeom>
              <a:avLst/>
              <a:gdLst>
                <a:gd name="T0" fmla="*/ 33 w 20"/>
                <a:gd name="T1" fmla="*/ 150 h 25"/>
                <a:gd name="T2" fmla="*/ 63 w 20"/>
                <a:gd name="T3" fmla="*/ 389 h 25"/>
                <a:gd name="T4" fmla="*/ 270 w 20"/>
                <a:gd name="T5" fmla="*/ 94 h 25"/>
                <a:gd name="T6" fmla="*/ 33 w 20"/>
                <a:gd name="T7" fmla="*/ 15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" y="8"/>
                  </a:moveTo>
                  <a:cubicBezTo>
                    <a:pt x="0" y="12"/>
                    <a:pt x="3" y="16"/>
                    <a:pt x="4" y="20"/>
                  </a:cubicBezTo>
                  <a:cubicBezTo>
                    <a:pt x="5" y="25"/>
                    <a:pt x="15" y="11"/>
                    <a:pt x="17" y="5"/>
                  </a:cubicBezTo>
                  <a:cubicBezTo>
                    <a:pt x="20" y="0"/>
                    <a:pt x="4" y="4"/>
                    <a:pt x="2" y="8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1" name="Freeform 396">
              <a:extLst>
                <a:ext uri="{FF2B5EF4-FFF2-40B4-BE49-F238E27FC236}">
                  <a16:creationId xmlns:a16="http://schemas.microsoft.com/office/drawing/2014/main" id="{AD6D2FEE-67E6-48BC-B37B-769DDC6ED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952"/>
              <a:ext cx="297" cy="208"/>
            </a:xfrm>
            <a:custGeom>
              <a:avLst/>
              <a:gdLst>
                <a:gd name="T0" fmla="*/ 1650 w 119"/>
                <a:gd name="T1" fmla="*/ 819 h 78"/>
                <a:gd name="T2" fmla="*/ 1478 w 119"/>
                <a:gd name="T3" fmla="*/ 419 h 78"/>
                <a:gd name="T4" fmla="*/ 1195 w 119"/>
                <a:gd name="T5" fmla="*/ 307 h 78"/>
                <a:gd name="T6" fmla="*/ 592 w 119"/>
                <a:gd name="T7" fmla="*/ 21 h 78"/>
                <a:gd name="T8" fmla="*/ 467 w 119"/>
                <a:gd name="T9" fmla="*/ 171 h 78"/>
                <a:gd name="T10" fmla="*/ 217 w 119"/>
                <a:gd name="T11" fmla="*/ 419 h 78"/>
                <a:gd name="T12" fmla="*/ 105 w 119"/>
                <a:gd name="T13" fmla="*/ 1059 h 78"/>
                <a:gd name="T14" fmla="*/ 200 w 119"/>
                <a:gd name="T15" fmla="*/ 1387 h 78"/>
                <a:gd name="T16" fmla="*/ 592 w 119"/>
                <a:gd name="T17" fmla="*/ 1080 h 78"/>
                <a:gd name="T18" fmla="*/ 1058 w 119"/>
                <a:gd name="T19" fmla="*/ 1139 h 78"/>
                <a:gd name="T20" fmla="*/ 1465 w 119"/>
                <a:gd name="T21" fmla="*/ 1080 h 78"/>
                <a:gd name="T22" fmla="*/ 1787 w 119"/>
                <a:gd name="T23" fmla="*/ 1195 h 78"/>
                <a:gd name="T24" fmla="*/ 1650 w 119"/>
                <a:gd name="T25" fmla="*/ 819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9" h="78">
                  <a:moveTo>
                    <a:pt x="106" y="43"/>
                  </a:moveTo>
                  <a:cubicBezTo>
                    <a:pt x="102" y="36"/>
                    <a:pt x="100" y="27"/>
                    <a:pt x="95" y="22"/>
                  </a:cubicBezTo>
                  <a:cubicBezTo>
                    <a:pt x="90" y="18"/>
                    <a:pt x="82" y="19"/>
                    <a:pt x="77" y="16"/>
                  </a:cubicBezTo>
                  <a:cubicBezTo>
                    <a:pt x="64" y="8"/>
                    <a:pt x="53" y="0"/>
                    <a:pt x="38" y="1"/>
                  </a:cubicBezTo>
                  <a:cubicBezTo>
                    <a:pt x="35" y="2"/>
                    <a:pt x="33" y="7"/>
                    <a:pt x="30" y="9"/>
                  </a:cubicBezTo>
                  <a:cubicBezTo>
                    <a:pt x="22" y="14"/>
                    <a:pt x="15" y="18"/>
                    <a:pt x="14" y="22"/>
                  </a:cubicBezTo>
                  <a:cubicBezTo>
                    <a:pt x="12" y="29"/>
                    <a:pt x="10" y="47"/>
                    <a:pt x="7" y="56"/>
                  </a:cubicBezTo>
                  <a:cubicBezTo>
                    <a:pt x="5" y="65"/>
                    <a:pt x="0" y="78"/>
                    <a:pt x="13" y="73"/>
                  </a:cubicBezTo>
                  <a:cubicBezTo>
                    <a:pt x="20" y="71"/>
                    <a:pt x="28" y="60"/>
                    <a:pt x="38" y="57"/>
                  </a:cubicBezTo>
                  <a:cubicBezTo>
                    <a:pt x="47" y="54"/>
                    <a:pt x="57" y="60"/>
                    <a:pt x="68" y="60"/>
                  </a:cubicBezTo>
                  <a:cubicBezTo>
                    <a:pt x="77" y="60"/>
                    <a:pt x="87" y="56"/>
                    <a:pt x="94" y="57"/>
                  </a:cubicBezTo>
                  <a:cubicBezTo>
                    <a:pt x="105" y="58"/>
                    <a:pt x="112" y="65"/>
                    <a:pt x="115" y="63"/>
                  </a:cubicBezTo>
                  <a:cubicBezTo>
                    <a:pt x="119" y="60"/>
                    <a:pt x="111" y="53"/>
                    <a:pt x="106" y="43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2" name="Freeform 397">
              <a:extLst>
                <a:ext uri="{FF2B5EF4-FFF2-40B4-BE49-F238E27FC236}">
                  <a16:creationId xmlns:a16="http://schemas.microsoft.com/office/drawing/2014/main" id="{63126756-EFEF-4606-9236-1924923FF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771"/>
              <a:ext cx="218" cy="176"/>
            </a:xfrm>
            <a:custGeom>
              <a:avLst/>
              <a:gdLst>
                <a:gd name="T0" fmla="*/ 1351 w 87"/>
                <a:gd name="T1" fmla="*/ 533 h 66"/>
                <a:gd name="T2" fmla="*/ 1213 w 87"/>
                <a:gd name="T3" fmla="*/ 683 h 66"/>
                <a:gd name="T4" fmla="*/ 1005 w 87"/>
                <a:gd name="T5" fmla="*/ 968 h 66"/>
                <a:gd name="T6" fmla="*/ 679 w 87"/>
                <a:gd name="T7" fmla="*/ 1003 h 66"/>
                <a:gd name="T8" fmla="*/ 208 w 87"/>
                <a:gd name="T9" fmla="*/ 1229 h 66"/>
                <a:gd name="T10" fmla="*/ 50 w 87"/>
                <a:gd name="T11" fmla="*/ 1160 h 66"/>
                <a:gd name="T12" fmla="*/ 145 w 87"/>
                <a:gd name="T13" fmla="*/ 717 h 66"/>
                <a:gd name="T14" fmla="*/ 333 w 87"/>
                <a:gd name="T15" fmla="*/ 456 h 66"/>
                <a:gd name="T16" fmla="*/ 501 w 87"/>
                <a:gd name="T17" fmla="*/ 56 h 66"/>
                <a:gd name="T18" fmla="*/ 1351 w 87"/>
                <a:gd name="T19" fmla="*/ 533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66">
                  <a:moveTo>
                    <a:pt x="86" y="28"/>
                  </a:moveTo>
                  <a:cubicBezTo>
                    <a:pt x="87" y="30"/>
                    <a:pt x="81" y="31"/>
                    <a:pt x="77" y="36"/>
                  </a:cubicBezTo>
                  <a:cubicBezTo>
                    <a:pt x="73" y="40"/>
                    <a:pt x="70" y="47"/>
                    <a:pt x="64" y="51"/>
                  </a:cubicBezTo>
                  <a:cubicBezTo>
                    <a:pt x="60" y="53"/>
                    <a:pt x="51" y="51"/>
                    <a:pt x="43" y="53"/>
                  </a:cubicBezTo>
                  <a:cubicBezTo>
                    <a:pt x="32" y="55"/>
                    <a:pt x="22" y="64"/>
                    <a:pt x="13" y="65"/>
                  </a:cubicBezTo>
                  <a:cubicBezTo>
                    <a:pt x="4" y="66"/>
                    <a:pt x="4" y="63"/>
                    <a:pt x="3" y="61"/>
                  </a:cubicBezTo>
                  <a:cubicBezTo>
                    <a:pt x="0" y="57"/>
                    <a:pt x="5" y="47"/>
                    <a:pt x="9" y="38"/>
                  </a:cubicBezTo>
                  <a:cubicBezTo>
                    <a:pt x="11" y="35"/>
                    <a:pt x="18" y="28"/>
                    <a:pt x="21" y="24"/>
                  </a:cubicBezTo>
                  <a:cubicBezTo>
                    <a:pt x="26" y="14"/>
                    <a:pt x="28" y="4"/>
                    <a:pt x="32" y="3"/>
                  </a:cubicBezTo>
                  <a:cubicBezTo>
                    <a:pt x="36" y="0"/>
                    <a:pt x="68" y="6"/>
                    <a:pt x="86" y="28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3" name="Freeform 398">
              <a:extLst>
                <a:ext uri="{FF2B5EF4-FFF2-40B4-BE49-F238E27FC236}">
                  <a16:creationId xmlns:a16="http://schemas.microsoft.com/office/drawing/2014/main" id="{C9B78DA5-9B93-4A32-BE96-0ED55779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776"/>
              <a:ext cx="125" cy="91"/>
            </a:xfrm>
            <a:custGeom>
              <a:avLst/>
              <a:gdLst>
                <a:gd name="T0" fmla="*/ 708 w 50"/>
                <a:gd name="T1" fmla="*/ 0 h 34"/>
                <a:gd name="T2" fmla="*/ 175 w 50"/>
                <a:gd name="T3" fmla="*/ 193 h 34"/>
                <a:gd name="T4" fmla="*/ 113 w 50"/>
                <a:gd name="T5" fmla="*/ 388 h 34"/>
                <a:gd name="T6" fmla="*/ 345 w 50"/>
                <a:gd name="T7" fmla="*/ 538 h 34"/>
                <a:gd name="T8" fmla="*/ 625 w 50"/>
                <a:gd name="T9" fmla="*/ 329 h 34"/>
                <a:gd name="T10" fmla="*/ 738 w 50"/>
                <a:gd name="T11" fmla="*/ 115 h 34"/>
                <a:gd name="T12" fmla="*/ 708 w 50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">
                  <a:moveTo>
                    <a:pt x="45" y="0"/>
                  </a:moveTo>
                  <a:cubicBezTo>
                    <a:pt x="37" y="0"/>
                    <a:pt x="24" y="3"/>
                    <a:pt x="11" y="10"/>
                  </a:cubicBezTo>
                  <a:cubicBezTo>
                    <a:pt x="7" y="13"/>
                    <a:pt x="0" y="19"/>
                    <a:pt x="7" y="20"/>
                  </a:cubicBezTo>
                  <a:cubicBezTo>
                    <a:pt x="12" y="21"/>
                    <a:pt x="17" y="24"/>
                    <a:pt x="22" y="28"/>
                  </a:cubicBezTo>
                  <a:cubicBezTo>
                    <a:pt x="29" y="34"/>
                    <a:pt x="35" y="27"/>
                    <a:pt x="40" y="17"/>
                  </a:cubicBezTo>
                  <a:cubicBezTo>
                    <a:pt x="42" y="12"/>
                    <a:pt x="45" y="9"/>
                    <a:pt x="47" y="6"/>
                  </a:cubicBezTo>
                  <a:cubicBezTo>
                    <a:pt x="50" y="4"/>
                    <a:pt x="49" y="0"/>
                    <a:pt x="45" y="0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4" name="Freeform 399">
              <a:extLst>
                <a:ext uri="{FF2B5EF4-FFF2-40B4-BE49-F238E27FC236}">
                  <a16:creationId xmlns:a16="http://schemas.microsoft.com/office/drawing/2014/main" id="{618A87CF-01F4-4288-812E-298E2DA3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856"/>
              <a:ext cx="205" cy="288"/>
            </a:xfrm>
            <a:custGeom>
              <a:avLst/>
              <a:gdLst>
                <a:gd name="T0" fmla="*/ 783 w 82"/>
                <a:gd name="T1" fmla="*/ 1856 h 108"/>
                <a:gd name="T2" fmla="*/ 783 w 82"/>
                <a:gd name="T3" fmla="*/ 1443 h 108"/>
                <a:gd name="T4" fmla="*/ 533 w 82"/>
                <a:gd name="T5" fmla="*/ 1003 h 108"/>
                <a:gd name="T6" fmla="*/ 125 w 82"/>
                <a:gd name="T7" fmla="*/ 832 h 108"/>
                <a:gd name="T8" fmla="*/ 175 w 82"/>
                <a:gd name="T9" fmla="*/ 627 h 108"/>
                <a:gd name="T10" fmla="*/ 313 w 82"/>
                <a:gd name="T11" fmla="*/ 605 h 108"/>
                <a:gd name="T12" fmla="*/ 583 w 82"/>
                <a:gd name="T13" fmla="*/ 456 h 108"/>
                <a:gd name="T14" fmla="*/ 958 w 82"/>
                <a:gd name="T15" fmla="*/ 56 h 108"/>
                <a:gd name="T16" fmla="*/ 1145 w 82"/>
                <a:gd name="T17" fmla="*/ 1288 h 108"/>
                <a:gd name="T18" fmla="*/ 970 w 82"/>
                <a:gd name="T19" fmla="*/ 1856 h 108"/>
                <a:gd name="T20" fmla="*/ 783 w 82"/>
                <a:gd name="T21" fmla="*/ 1856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08">
                  <a:moveTo>
                    <a:pt x="50" y="98"/>
                  </a:moveTo>
                  <a:cubicBezTo>
                    <a:pt x="50" y="90"/>
                    <a:pt x="51" y="80"/>
                    <a:pt x="50" y="76"/>
                  </a:cubicBezTo>
                  <a:cubicBezTo>
                    <a:pt x="47" y="67"/>
                    <a:pt x="40" y="60"/>
                    <a:pt x="34" y="53"/>
                  </a:cubicBezTo>
                  <a:cubicBezTo>
                    <a:pt x="28" y="47"/>
                    <a:pt x="17" y="48"/>
                    <a:pt x="8" y="44"/>
                  </a:cubicBezTo>
                  <a:cubicBezTo>
                    <a:pt x="0" y="39"/>
                    <a:pt x="7" y="33"/>
                    <a:pt x="11" y="33"/>
                  </a:cubicBezTo>
                  <a:cubicBezTo>
                    <a:pt x="14" y="33"/>
                    <a:pt x="17" y="33"/>
                    <a:pt x="20" y="32"/>
                  </a:cubicBezTo>
                  <a:cubicBezTo>
                    <a:pt x="26" y="31"/>
                    <a:pt x="31" y="27"/>
                    <a:pt x="37" y="24"/>
                  </a:cubicBezTo>
                  <a:cubicBezTo>
                    <a:pt x="53" y="16"/>
                    <a:pt x="54" y="6"/>
                    <a:pt x="61" y="3"/>
                  </a:cubicBezTo>
                  <a:cubicBezTo>
                    <a:pt x="68" y="0"/>
                    <a:pt x="82" y="42"/>
                    <a:pt x="73" y="68"/>
                  </a:cubicBezTo>
                  <a:cubicBezTo>
                    <a:pt x="70" y="80"/>
                    <a:pt x="65" y="90"/>
                    <a:pt x="62" y="98"/>
                  </a:cubicBezTo>
                  <a:cubicBezTo>
                    <a:pt x="57" y="106"/>
                    <a:pt x="50" y="108"/>
                    <a:pt x="50" y="98"/>
                  </a:cubicBezTo>
                  <a:close/>
                </a:path>
              </a:pathLst>
            </a:custGeom>
            <a:noFill/>
            <a:ln w="4763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5" name="Freeform 400">
              <a:extLst>
                <a:ext uri="{FF2B5EF4-FFF2-40B4-BE49-F238E27FC236}">
                  <a16:creationId xmlns:a16="http://schemas.microsoft.com/office/drawing/2014/main" id="{67FE5FD5-3ED5-46CA-8E22-710222162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624"/>
              <a:ext cx="110" cy="192"/>
            </a:xfrm>
            <a:custGeom>
              <a:avLst/>
              <a:gdLst>
                <a:gd name="T0" fmla="*/ 395 w 44"/>
                <a:gd name="T1" fmla="*/ 1251 h 72"/>
                <a:gd name="T2" fmla="*/ 488 w 44"/>
                <a:gd name="T3" fmla="*/ 1331 h 72"/>
                <a:gd name="T4" fmla="*/ 645 w 44"/>
                <a:gd name="T5" fmla="*/ 1229 h 72"/>
                <a:gd name="T6" fmla="*/ 395 w 44"/>
                <a:gd name="T7" fmla="*/ 648 h 72"/>
                <a:gd name="T8" fmla="*/ 188 w 44"/>
                <a:gd name="T9" fmla="*/ 0 h 72"/>
                <a:gd name="T10" fmla="*/ 63 w 44"/>
                <a:gd name="T11" fmla="*/ 56 h 72"/>
                <a:gd name="T12" fmla="*/ 20 w 44"/>
                <a:gd name="T13" fmla="*/ 205 h 72"/>
                <a:gd name="T14" fmla="*/ 95 w 44"/>
                <a:gd name="T15" fmla="*/ 456 h 72"/>
                <a:gd name="T16" fmla="*/ 145 w 44"/>
                <a:gd name="T17" fmla="*/ 704 h 72"/>
                <a:gd name="T18" fmla="*/ 238 w 44"/>
                <a:gd name="T19" fmla="*/ 909 h 72"/>
                <a:gd name="T20" fmla="*/ 395 w 44"/>
                <a:gd name="T21" fmla="*/ 1251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72">
                  <a:moveTo>
                    <a:pt x="25" y="66"/>
                  </a:moveTo>
                  <a:cubicBezTo>
                    <a:pt x="27" y="70"/>
                    <a:pt x="29" y="70"/>
                    <a:pt x="31" y="70"/>
                  </a:cubicBezTo>
                  <a:cubicBezTo>
                    <a:pt x="37" y="72"/>
                    <a:pt x="39" y="67"/>
                    <a:pt x="41" y="65"/>
                  </a:cubicBezTo>
                  <a:cubicBezTo>
                    <a:pt x="44" y="59"/>
                    <a:pt x="32" y="49"/>
                    <a:pt x="25" y="34"/>
                  </a:cubicBezTo>
                  <a:cubicBezTo>
                    <a:pt x="13" y="10"/>
                    <a:pt x="19" y="0"/>
                    <a:pt x="12" y="0"/>
                  </a:cubicBezTo>
                  <a:cubicBezTo>
                    <a:pt x="9" y="0"/>
                    <a:pt x="5" y="2"/>
                    <a:pt x="4" y="3"/>
                  </a:cubicBezTo>
                  <a:cubicBezTo>
                    <a:pt x="0" y="5"/>
                    <a:pt x="1" y="8"/>
                    <a:pt x="1" y="11"/>
                  </a:cubicBezTo>
                  <a:cubicBezTo>
                    <a:pt x="2" y="15"/>
                    <a:pt x="5" y="18"/>
                    <a:pt x="6" y="24"/>
                  </a:cubicBezTo>
                  <a:cubicBezTo>
                    <a:pt x="7" y="29"/>
                    <a:pt x="8" y="31"/>
                    <a:pt x="9" y="37"/>
                  </a:cubicBezTo>
                  <a:cubicBezTo>
                    <a:pt x="10" y="44"/>
                    <a:pt x="13" y="43"/>
                    <a:pt x="15" y="48"/>
                  </a:cubicBezTo>
                  <a:cubicBezTo>
                    <a:pt x="17" y="53"/>
                    <a:pt x="19" y="61"/>
                    <a:pt x="25" y="6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6" name="Freeform 401">
              <a:extLst>
                <a:ext uri="{FF2B5EF4-FFF2-40B4-BE49-F238E27FC236}">
                  <a16:creationId xmlns:a16="http://schemas.microsoft.com/office/drawing/2014/main" id="{35118226-054B-4591-ABA5-15B93F8F7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421"/>
              <a:ext cx="80" cy="192"/>
            </a:xfrm>
            <a:custGeom>
              <a:avLst/>
              <a:gdLst>
                <a:gd name="T0" fmla="*/ 283 w 32"/>
                <a:gd name="T1" fmla="*/ 1160 h 72"/>
                <a:gd name="T2" fmla="*/ 188 w 32"/>
                <a:gd name="T3" fmla="*/ 1309 h 72"/>
                <a:gd name="T4" fmla="*/ 50 w 32"/>
                <a:gd name="T5" fmla="*/ 1309 h 72"/>
                <a:gd name="T6" fmla="*/ 50 w 32"/>
                <a:gd name="T7" fmla="*/ 888 h 72"/>
                <a:gd name="T8" fmla="*/ 208 w 32"/>
                <a:gd name="T9" fmla="*/ 192 h 72"/>
                <a:gd name="T10" fmla="*/ 470 w 32"/>
                <a:gd name="T11" fmla="*/ 205 h 72"/>
                <a:gd name="T12" fmla="*/ 438 w 32"/>
                <a:gd name="T13" fmla="*/ 341 h 72"/>
                <a:gd name="T14" fmla="*/ 375 w 32"/>
                <a:gd name="T15" fmla="*/ 568 h 72"/>
                <a:gd name="T16" fmla="*/ 333 w 32"/>
                <a:gd name="T17" fmla="*/ 797 h 72"/>
                <a:gd name="T18" fmla="*/ 270 w 32"/>
                <a:gd name="T19" fmla="*/ 968 h 72"/>
                <a:gd name="T20" fmla="*/ 283 w 32"/>
                <a:gd name="T21" fmla="*/ 1160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72">
                  <a:moveTo>
                    <a:pt x="18" y="61"/>
                  </a:moveTo>
                  <a:cubicBezTo>
                    <a:pt x="18" y="66"/>
                    <a:pt x="16" y="67"/>
                    <a:pt x="12" y="69"/>
                  </a:cubicBezTo>
                  <a:cubicBezTo>
                    <a:pt x="8" y="70"/>
                    <a:pt x="5" y="72"/>
                    <a:pt x="3" y="69"/>
                  </a:cubicBezTo>
                  <a:cubicBezTo>
                    <a:pt x="2" y="65"/>
                    <a:pt x="0" y="60"/>
                    <a:pt x="3" y="47"/>
                  </a:cubicBezTo>
                  <a:cubicBezTo>
                    <a:pt x="5" y="32"/>
                    <a:pt x="9" y="19"/>
                    <a:pt x="13" y="10"/>
                  </a:cubicBezTo>
                  <a:cubicBezTo>
                    <a:pt x="17" y="0"/>
                    <a:pt x="26" y="5"/>
                    <a:pt x="30" y="11"/>
                  </a:cubicBezTo>
                  <a:cubicBezTo>
                    <a:pt x="32" y="16"/>
                    <a:pt x="30" y="14"/>
                    <a:pt x="28" y="18"/>
                  </a:cubicBezTo>
                  <a:cubicBezTo>
                    <a:pt x="25" y="21"/>
                    <a:pt x="25" y="25"/>
                    <a:pt x="24" y="30"/>
                  </a:cubicBezTo>
                  <a:cubicBezTo>
                    <a:pt x="23" y="34"/>
                    <a:pt x="22" y="39"/>
                    <a:pt x="21" y="42"/>
                  </a:cubicBezTo>
                  <a:cubicBezTo>
                    <a:pt x="19" y="45"/>
                    <a:pt x="17" y="51"/>
                    <a:pt x="17" y="51"/>
                  </a:cubicBezTo>
                  <a:cubicBezTo>
                    <a:pt x="17" y="54"/>
                    <a:pt x="19" y="56"/>
                    <a:pt x="18" y="6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7" name="Freeform 402">
              <a:extLst>
                <a:ext uri="{FF2B5EF4-FFF2-40B4-BE49-F238E27FC236}">
                  <a16:creationId xmlns:a16="http://schemas.microsoft.com/office/drawing/2014/main" id="{CFCDB9EB-FEBA-48BA-A257-7E4769F4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293"/>
              <a:ext cx="133" cy="147"/>
            </a:xfrm>
            <a:custGeom>
              <a:avLst/>
              <a:gdLst>
                <a:gd name="T0" fmla="*/ 693 w 53"/>
                <a:gd name="T1" fmla="*/ 21 h 55"/>
                <a:gd name="T2" fmla="*/ 221 w 53"/>
                <a:gd name="T3" fmla="*/ 457 h 55"/>
                <a:gd name="T4" fmla="*/ 33 w 53"/>
                <a:gd name="T5" fmla="*/ 901 h 55"/>
                <a:gd name="T6" fmla="*/ 176 w 53"/>
                <a:gd name="T7" fmla="*/ 1029 h 55"/>
                <a:gd name="T8" fmla="*/ 271 w 53"/>
                <a:gd name="T9" fmla="*/ 970 h 55"/>
                <a:gd name="T10" fmla="*/ 409 w 53"/>
                <a:gd name="T11" fmla="*/ 743 h 55"/>
                <a:gd name="T12" fmla="*/ 585 w 53"/>
                <a:gd name="T13" fmla="*/ 436 h 55"/>
                <a:gd name="T14" fmla="*/ 775 w 53"/>
                <a:gd name="T15" fmla="*/ 265 h 55"/>
                <a:gd name="T16" fmla="*/ 693 w 53"/>
                <a:gd name="T17" fmla="*/ 21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55">
                  <a:moveTo>
                    <a:pt x="44" y="1"/>
                  </a:moveTo>
                  <a:cubicBezTo>
                    <a:pt x="38" y="0"/>
                    <a:pt x="22" y="16"/>
                    <a:pt x="14" y="24"/>
                  </a:cubicBezTo>
                  <a:cubicBezTo>
                    <a:pt x="6" y="33"/>
                    <a:pt x="0" y="43"/>
                    <a:pt x="2" y="47"/>
                  </a:cubicBezTo>
                  <a:cubicBezTo>
                    <a:pt x="2" y="50"/>
                    <a:pt x="7" y="51"/>
                    <a:pt x="11" y="54"/>
                  </a:cubicBezTo>
                  <a:cubicBezTo>
                    <a:pt x="14" y="55"/>
                    <a:pt x="14" y="54"/>
                    <a:pt x="17" y="51"/>
                  </a:cubicBezTo>
                  <a:cubicBezTo>
                    <a:pt x="20" y="48"/>
                    <a:pt x="23" y="42"/>
                    <a:pt x="26" y="39"/>
                  </a:cubicBezTo>
                  <a:cubicBezTo>
                    <a:pt x="28" y="36"/>
                    <a:pt x="35" y="28"/>
                    <a:pt x="37" y="23"/>
                  </a:cubicBezTo>
                  <a:cubicBezTo>
                    <a:pt x="38" y="17"/>
                    <a:pt x="44" y="15"/>
                    <a:pt x="49" y="14"/>
                  </a:cubicBezTo>
                  <a:cubicBezTo>
                    <a:pt x="53" y="13"/>
                    <a:pt x="50" y="1"/>
                    <a:pt x="44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8" name="Freeform 403">
              <a:extLst>
                <a:ext uri="{FF2B5EF4-FFF2-40B4-BE49-F238E27FC236}">
                  <a16:creationId xmlns:a16="http://schemas.microsoft.com/office/drawing/2014/main" id="{97B78616-4631-4A2E-9144-C21B4F018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312"/>
              <a:ext cx="130" cy="179"/>
            </a:xfrm>
            <a:custGeom>
              <a:avLst/>
              <a:gdLst>
                <a:gd name="T0" fmla="*/ 613 w 52"/>
                <a:gd name="T1" fmla="*/ 1256 h 67"/>
                <a:gd name="T2" fmla="*/ 770 w 52"/>
                <a:gd name="T3" fmla="*/ 1071 h 67"/>
                <a:gd name="T4" fmla="*/ 313 w 52"/>
                <a:gd name="T5" fmla="*/ 136 h 67"/>
                <a:gd name="T6" fmla="*/ 83 w 52"/>
                <a:gd name="T7" fmla="*/ 77 h 67"/>
                <a:gd name="T8" fmla="*/ 20 w 52"/>
                <a:gd name="T9" fmla="*/ 251 h 67"/>
                <a:gd name="T10" fmla="*/ 95 w 52"/>
                <a:gd name="T11" fmla="*/ 401 h 67"/>
                <a:gd name="T12" fmla="*/ 238 w 52"/>
                <a:gd name="T13" fmla="*/ 550 h 67"/>
                <a:gd name="T14" fmla="*/ 313 w 52"/>
                <a:gd name="T15" fmla="*/ 785 h 67"/>
                <a:gd name="T16" fmla="*/ 425 w 52"/>
                <a:gd name="T17" fmla="*/ 900 h 67"/>
                <a:gd name="T18" fmla="*/ 613 w 52"/>
                <a:gd name="T19" fmla="*/ 1256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67">
                  <a:moveTo>
                    <a:pt x="39" y="66"/>
                  </a:moveTo>
                  <a:cubicBezTo>
                    <a:pt x="41" y="66"/>
                    <a:pt x="52" y="65"/>
                    <a:pt x="49" y="56"/>
                  </a:cubicBezTo>
                  <a:cubicBezTo>
                    <a:pt x="43" y="38"/>
                    <a:pt x="33" y="19"/>
                    <a:pt x="20" y="7"/>
                  </a:cubicBezTo>
                  <a:cubicBezTo>
                    <a:pt x="12" y="0"/>
                    <a:pt x="8" y="1"/>
                    <a:pt x="5" y="4"/>
                  </a:cubicBezTo>
                  <a:cubicBezTo>
                    <a:pt x="5" y="5"/>
                    <a:pt x="0" y="11"/>
                    <a:pt x="1" y="13"/>
                  </a:cubicBezTo>
                  <a:cubicBezTo>
                    <a:pt x="1" y="18"/>
                    <a:pt x="2" y="18"/>
                    <a:pt x="6" y="21"/>
                  </a:cubicBezTo>
                  <a:cubicBezTo>
                    <a:pt x="10" y="23"/>
                    <a:pt x="13" y="23"/>
                    <a:pt x="15" y="29"/>
                  </a:cubicBezTo>
                  <a:cubicBezTo>
                    <a:pt x="17" y="35"/>
                    <a:pt x="17" y="37"/>
                    <a:pt x="20" y="41"/>
                  </a:cubicBezTo>
                  <a:cubicBezTo>
                    <a:pt x="23" y="44"/>
                    <a:pt x="23" y="40"/>
                    <a:pt x="27" y="47"/>
                  </a:cubicBezTo>
                  <a:cubicBezTo>
                    <a:pt x="32" y="54"/>
                    <a:pt x="30" y="67"/>
                    <a:pt x="39" y="6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9" name="Freeform 404">
              <a:extLst>
                <a:ext uri="{FF2B5EF4-FFF2-40B4-BE49-F238E27FC236}">
                  <a16:creationId xmlns:a16="http://schemas.microsoft.com/office/drawing/2014/main" id="{1B4EF290-9DE2-4680-B5C8-4E6B7F819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811"/>
              <a:ext cx="170" cy="117"/>
            </a:xfrm>
            <a:custGeom>
              <a:avLst/>
              <a:gdLst>
                <a:gd name="T0" fmla="*/ 1063 w 68"/>
                <a:gd name="T1" fmla="*/ 657 h 44"/>
                <a:gd name="T2" fmla="*/ 925 w 68"/>
                <a:gd name="T3" fmla="*/ 545 h 44"/>
                <a:gd name="T4" fmla="*/ 533 w 68"/>
                <a:gd name="T5" fmla="*/ 261 h 44"/>
                <a:gd name="T6" fmla="*/ 220 w 68"/>
                <a:gd name="T7" fmla="*/ 35 h 44"/>
                <a:gd name="T8" fmla="*/ 125 w 68"/>
                <a:gd name="T9" fmla="*/ 282 h 44"/>
                <a:gd name="T10" fmla="*/ 300 w 68"/>
                <a:gd name="T11" fmla="*/ 375 h 44"/>
                <a:gd name="T12" fmla="*/ 470 w 68"/>
                <a:gd name="T13" fmla="*/ 545 h 44"/>
                <a:gd name="T14" fmla="*/ 658 w 68"/>
                <a:gd name="T15" fmla="*/ 657 h 44"/>
                <a:gd name="T16" fmla="*/ 1063 w 68"/>
                <a:gd name="T17" fmla="*/ 65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44">
                  <a:moveTo>
                    <a:pt x="68" y="35"/>
                  </a:moveTo>
                  <a:cubicBezTo>
                    <a:pt x="68" y="31"/>
                    <a:pt x="67" y="33"/>
                    <a:pt x="59" y="29"/>
                  </a:cubicBezTo>
                  <a:cubicBezTo>
                    <a:pt x="55" y="26"/>
                    <a:pt x="52" y="25"/>
                    <a:pt x="34" y="14"/>
                  </a:cubicBezTo>
                  <a:cubicBezTo>
                    <a:pt x="27" y="10"/>
                    <a:pt x="20" y="0"/>
                    <a:pt x="14" y="2"/>
                  </a:cubicBezTo>
                  <a:cubicBezTo>
                    <a:pt x="7" y="4"/>
                    <a:pt x="0" y="8"/>
                    <a:pt x="8" y="15"/>
                  </a:cubicBezTo>
                  <a:cubicBezTo>
                    <a:pt x="12" y="19"/>
                    <a:pt x="16" y="17"/>
                    <a:pt x="19" y="20"/>
                  </a:cubicBezTo>
                  <a:cubicBezTo>
                    <a:pt x="23" y="23"/>
                    <a:pt x="26" y="25"/>
                    <a:pt x="30" y="29"/>
                  </a:cubicBezTo>
                  <a:cubicBezTo>
                    <a:pt x="35" y="34"/>
                    <a:pt x="42" y="35"/>
                    <a:pt x="42" y="35"/>
                  </a:cubicBezTo>
                  <a:cubicBezTo>
                    <a:pt x="48" y="37"/>
                    <a:pt x="67" y="44"/>
                    <a:pt x="68" y="3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0" name="Freeform 405">
              <a:extLst>
                <a:ext uri="{FF2B5EF4-FFF2-40B4-BE49-F238E27FC236}">
                  <a16:creationId xmlns:a16="http://schemas.microsoft.com/office/drawing/2014/main" id="{6EB0E194-8612-4A1B-AA05-E92CB54A7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869"/>
              <a:ext cx="180" cy="67"/>
            </a:xfrm>
            <a:custGeom>
              <a:avLst/>
              <a:gdLst>
                <a:gd name="T0" fmla="*/ 1095 w 72"/>
                <a:gd name="T1" fmla="*/ 308 h 25"/>
                <a:gd name="T2" fmla="*/ 1050 w 72"/>
                <a:gd name="T3" fmla="*/ 78 h 25"/>
                <a:gd name="T4" fmla="*/ 863 w 72"/>
                <a:gd name="T5" fmla="*/ 35 h 25"/>
                <a:gd name="T6" fmla="*/ 520 w 72"/>
                <a:gd name="T7" fmla="*/ 150 h 25"/>
                <a:gd name="T8" fmla="*/ 83 w 72"/>
                <a:gd name="T9" fmla="*/ 193 h 25"/>
                <a:gd name="T10" fmla="*/ 63 w 72"/>
                <a:gd name="T11" fmla="*/ 402 h 25"/>
                <a:gd name="T12" fmla="*/ 250 w 72"/>
                <a:gd name="T13" fmla="*/ 461 h 25"/>
                <a:gd name="T14" fmla="*/ 425 w 72"/>
                <a:gd name="T15" fmla="*/ 445 h 25"/>
                <a:gd name="T16" fmla="*/ 595 w 72"/>
                <a:gd name="T17" fmla="*/ 423 h 25"/>
                <a:gd name="T18" fmla="*/ 813 w 72"/>
                <a:gd name="T19" fmla="*/ 389 h 25"/>
                <a:gd name="T20" fmla="*/ 1095 w 72"/>
                <a:gd name="T21" fmla="*/ 308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25">
                  <a:moveTo>
                    <a:pt x="70" y="16"/>
                  </a:moveTo>
                  <a:cubicBezTo>
                    <a:pt x="72" y="14"/>
                    <a:pt x="70" y="7"/>
                    <a:pt x="67" y="4"/>
                  </a:cubicBezTo>
                  <a:cubicBezTo>
                    <a:pt x="65" y="1"/>
                    <a:pt x="62" y="0"/>
                    <a:pt x="55" y="2"/>
                  </a:cubicBezTo>
                  <a:cubicBezTo>
                    <a:pt x="49" y="4"/>
                    <a:pt x="46" y="8"/>
                    <a:pt x="33" y="8"/>
                  </a:cubicBezTo>
                  <a:cubicBezTo>
                    <a:pt x="22" y="8"/>
                    <a:pt x="9" y="7"/>
                    <a:pt x="5" y="10"/>
                  </a:cubicBezTo>
                  <a:cubicBezTo>
                    <a:pt x="2" y="13"/>
                    <a:pt x="0" y="16"/>
                    <a:pt x="4" y="21"/>
                  </a:cubicBezTo>
                  <a:cubicBezTo>
                    <a:pt x="8" y="24"/>
                    <a:pt x="11" y="25"/>
                    <a:pt x="16" y="24"/>
                  </a:cubicBezTo>
                  <a:cubicBezTo>
                    <a:pt x="21" y="22"/>
                    <a:pt x="22" y="23"/>
                    <a:pt x="27" y="23"/>
                  </a:cubicBezTo>
                  <a:cubicBezTo>
                    <a:pt x="31" y="23"/>
                    <a:pt x="34" y="23"/>
                    <a:pt x="38" y="22"/>
                  </a:cubicBezTo>
                  <a:cubicBezTo>
                    <a:pt x="41" y="22"/>
                    <a:pt x="45" y="19"/>
                    <a:pt x="52" y="20"/>
                  </a:cubicBezTo>
                  <a:cubicBezTo>
                    <a:pt x="59" y="21"/>
                    <a:pt x="66" y="20"/>
                    <a:pt x="70" y="1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1" name="Freeform 406">
              <a:extLst>
                <a:ext uri="{FF2B5EF4-FFF2-40B4-BE49-F238E27FC236}">
                  <a16:creationId xmlns:a16="http://schemas.microsoft.com/office/drawing/2014/main" id="{A8EED23D-1BEA-49B6-8340-FDFEB3680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229"/>
              <a:ext cx="191" cy="91"/>
            </a:xfrm>
            <a:custGeom>
              <a:avLst/>
              <a:gdLst>
                <a:gd name="T0" fmla="*/ 1174 w 76"/>
                <a:gd name="T1" fmla="*/ 115 h 34"/>
                <a:gd name="T2" fmla="*/ 902 w 76"/>
                <a:gd name="T3" fmla="*/ 56 h 34"/>
                <a:gd name="T4" fmla="*/ 538 w 76"/>
                <a:gd name="T5" fmla="*/ 137 h 34"/>
                <a:gd name="T6" fmla="*/ 50 w 76"/>
                <a:gd name="T7" fmla="*/ 388 h 34"/>
                <a:gd name="T8" fmla="*/ 126 w 76"/>
                <a:gd name="T9" fmla="*/ 632 h 34"/>
                <a:gd name="T10" fmla="*/ 317 w 76"/>
                <a:gd name="T11" fmla="*/ 538 h 34"/>
                <a:gd name="T12" fmla="*/ 538 w 76"/>
                <a:gd name="T13" fmla="*/ 500 h 34"/>
                <a:gd name="T14" fmla="*/ 809 w 76"/>
                <a:gd name="T15" fmla="*/ 423 h 34"/>
                <a:gd name="T16" fmla="*/ 998 w 76"/>
                <a:gd name="T17" fmla="*/ 343 h 34"/>
                <a:gd name="T18" fmla="*/ 1174 w 76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34">
                  <a:moveTo>
                    <a:pt x="74" y="6"/>
                  </a:moveTo>
                  <a:cubicBezTo>
                    <a:pt x="73" y="0"/>
                    <a:pt x="66" y="1"/>
                    <a:pt x="57" y="3"/>
                  </a:cubicBezTo>
                  <a:cubicBezTo>
                    <a:pt x="53" y="3"/>
                    <a:pt x="44" y="4"/>
                    <a:pt x="34" y="7"/>
                  </a:cubicBezTo>
                  <a:cubicBezTo>
                    <a:pt x="22" y="10"/>
                    <a:pt x="7" y="17"/>
                    <a:pt x="3" y="20"/>
                  </a:cubicBezTo>
                  <a:cubicBezTo>
                    <a:pt x="0" y="22"/>
                    <a:pt x="4" y="31"/>
                    <a:pt x="8" y="33"/>
                  </a:cubicBezTo>
                  <a:cubicBezTo>
                    <a:pt x="12" y="34"/>
                    <a:pt x="13" y="30"/>
                    <a:pt x="20" y="28"/>
                  </a:cubicBezTo>
                  <a:cubicBezTo>
                    <a:pt x="27" y="26"/>
                    <a:pt x="28" y="24"/>
                    <a:pt x="34" y="26"/>
                  </a:cubicBezTo>
                  <a:cubicBezTo>
                    <a:pt x="41" y="27"/>
                    <a:pt x="44" y="23"/>
                    <a:pt x="51" y="22"/>
                  </a:cubicBezTo>
                  <a:cubicBezTo>
                    <a:pt x="58" y="21"/>
                    <a:pt x="57" y="19"/>
                    <a:pt x="63" y="18"/>
                  </a:cubicBezTo>
                  <a:cubicBezTo>
                    <a:pt x="70" y="16"/>
                    <a:pt x="76" y="16"/>
                    <a:pt x="74" y="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2" name="Freeform 407">
              <a:extLst>
                <a:ext uri="{FF2B5EF4-FFF2-40B4-BE49-F238E27FC236}">
                  <a16:creationId xmlns:a16="http://schemas.microsoft.com/office/drawing/2014/main" id="{316DA980-01D1-4269-B660-D86B140AF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2224"/>
              <a:ext cx="150" cy="99"/>
            </a:xfrm>
            <a:custGeom>
              <a:avLst/>
              <a:gdLst>
                <a:gd name="T0" fmla="*/ 813 w 60"/>
                <a:gd name="T1" fmla="*/ 688 h 37"/>
                <a:gd name="T2" fmla="*/ 925 w 60"/>
                <a:gd name="T3" fmla="*/ 538 h 37"/>
                <a:gd name="T4" fmla="*/ 595 w 60"/>
                <a:gd name="T5" fmla="*/ 252 h 37"/>
                <a:gd name="T6" fmla="*/ 20 w 60"/>
                <a:gd name="T7" fmla="*/ 136 h 37"/>
                <a:gd name="T8" fmla="*/ 63 w 60"/>
                <a:gd name="T9" fmla="*/ 401 h 37"/>
                <a:gd name="T10" fmla="*/ 188 w 60"/>
                <a:gd name="T11" fmla="*/ 423 h 37"/>
                <a:gd name="T12" fmla="*/ 408 w 60"/>
                <a:gd name="T13" fmla="*/ 500 h 37"/>
                <a:gd name="T14" fmla="*/ 613 w 60"/>
                <a:gd name="T15" fmla="*/ 615 h 37"/>
                <a:gd name="T16" fmla="*/ 813 w 60"/>
                <a:gd name="T17" fmla="*/ 68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37">
                  <a:moveTo>
                    <a:pt x="52" y="36"/>
                  </a:moveTo>
                  <a:cubicBezTo>
                    <a:pt x="56" y="37"/>
                    <a:pt x="60" y="30"/>
                    <a:pt x="59" y="28"/>
                  </a:cubicBezTo>
                  <a:cubicBezTo>
                    <a:pt x="58" y="23"/>
                    <a:pt x="50" y="18"/>
                    <a:pt x="38" y="13"/>
                  </a:cubicBezTo>
                  <a:cubicBezTo>
                    <a:pt x="23" y="6"/>
                    <a:pt x="2" y="0"/>
                    <a:pt x="1" y="7"/>
                  </a:cubicBezTo>
                  <a:cubicBezTo>
                    <a:pt x="0" y="13"/>
                    <a:pt x="0" y="17"/>
                    <a:pt x="4" y="21"/>
                  </a:cubicBezTo>
                  <a:cubicBezTo>
                    <a:pt x="7" y="24"/>
                    <a:pt x="7" y="21"/>
                    <a:pt x="12" y="22"/>
                  </a:cubicBezTo>
                  <a:cubicBezTo>
                    <a:pt x="17" y="22"/>
                    <a:pt x="19" y="23"/>
                    <a:pt x="26" y="26"/>
                  </a:cubicBezTo>
                  <a:cubicBezTo>
                    <a:pt x="33" y="29"/>
                    <a:pt x="33" y="31"/>
                    <a:pt x="39" y="32"/>
                  </a:cubicBezTo>
                  <a:cubicBezTo>
                    <a:pt x="45" y="34"/>
                    <a:pt x="48" y="37"/>
                    <a:pt x="52" y="3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3" name="Freeform 408">
              <a:extLst>
                <a:ext uri="{FF2B5EF4-FFF2-40B4-BE49-F238E27FC236}">
                  <a16:creationId xmlns:a16="http://schemas.microsoft.com/office/drawing/2014/main" id="{4824767D-9625-47EC-A169-AAF8FB96A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493"/>
              <a:ext cx="48" cy="198"/>
            </a:xfrm>
            <a:custGeom>
              <a:avLst/>
              <a:gdLst>
                <a:gd name="T0" fmla="*/ 306 w 19"/>
                <a:gd name="T1" fmla="*/ 1132 h 74"/>
                <a:gd name="T2" fmla="*/ 114 w 19"/>
                <a:gd name="T3" fmla="*/ 1397 h 74"/>
                <a:gd name="T4" fmla="*/ 33 w 19"/>
                <a:gd name="T5" fmla="*/ 1132 h 74"/>
                <a:gd name="T6" fmla="*/ 63 w 19"/>
                <a:gd name="T7" fmla="*/ 902 h 74"/>
                <a:gd name="T8" fmla="*/ 96 w 19"/>
                <a:gd name="T9" fmla="*/ 709 h 74"/>
                <a:gd name="T10" fmla="*/ 96 w 19"/>
                <a:gd name="T11" fmla="*/ 516 h 74"/>
                <a:gd name="T12" fmla="*/ 63 w 19"/>
                <a:gd name="T13" fmla="*/ 265 h 74"/>
                <a:gd name="T14" fmla="*/ 33 w 19"/>
                <a:gd name="T15" fmla="*/ 115 h 74"/>
                <a:gd name="T16" fmla="*/ 96 w 19"/>
                <a:gd name="T17" fmla="*/ 56 h 74"/>
                <a:gd name="T18" fmla="*/ 255 w 19"/>
                <a:gd name="T19" fmla="*/ 35 h 74"/>
                <a:gd name="T20" fmla="*/ 288 w 19"/>
                <a:gd name="T21" fmla="*/ 401 h 74"/>
                <a:gd name="T22" fmla="*/ 288 w 19"/>
                <a:gd name="T23" fmla="*/ 674 h 74"/>
                <a:gd name="T24" fmla="*/ 306 w 19"/>
                <a:gd name="T25" fmla="*/ 1132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" h="74">
                  <a:moveTo>
                    <a:pt x="19" y="59"/>
                  </a:moveTo>
                  <a:cubicBezTo>
                    <a:pt x="15" y="74"/>
                    <a:pt x="11" y="74"/>
                    <a:pt x="7" y="73"/>
                  </a:cubicBezTo>
                  <a:cubicBezTo>
                    <a:pt x="1" y="72"/>
                    <a:pt x="0" y="68"/>
                    <a:pt x="2" y="59"/>
                  </a:cubicBezTo>
                  <a:cubicBezTo>
                    <a:pt x="2" y="54"/>
                    <a:pt x="4" y="51"/>
                    <a:pt x="4" y="47"/>
                  </a:cubicBezTo>
                  <a:cubicBezTo>
                    <a:pt x="5" y="42"/>
                    <a:pt x="5" y="40"/>
                    <a:pt x="6" y="37"/>
                  </a:cubicBezTo>
                  <a:cubicBezTo>
                    <a:pt x="7" y="33"/>
                    <a:pt x="6" y="31"/>
                    <a:pt x="6" y="27"/>
                  </a:cubicBezTo>
                  <a:cubicBezTo>
                    <a:pt x="6" y="23"/>
                    <a:pt x="6" y="19"/>
                    <a:pt x="4" y="14"/>
                  </a:cubicBezTo>
                  <a:cubicBezTo>
                    <a:pt x="2" y="10"/>
                    <a:pt x="0" y="10"/>
                    <a:pt x="2" y="6"/>
                  </a:cubicBezTo>
                  <a:cubicBezTo>
                    <a:pt x="3" y="3"/>
                    <a:pt x="4" y="4"/>
                    <a:pt x="6" y="3"/>
                  </a:cubicBezTo>
                  <a:cubicBezTo>
                    <a:pt x="11" y="0"/>
                    <a:pt x="13" y="1"/>
                    <a:pt x="16" y="2"/>
                  </a:cubicBezTo>
                  <a:cubicBezTo>
                    <a:pt x="19" y="4"/>
                    <a:pt x="19" y="15"/>
                    <a:pt x="18" y="21"/>
                  </a:cubicBezTo>
                  <a:cubicBezTo>
                    <a:pt x="17" y="27"/>
                    <a:pt x="17" y="29"/>
                    <a:pt x="18" y="35"/>
                  </a:cubicBezTo>
                  <a:cubicBezTo>
                    <a:pt x="19" y="41"/>
                    <a:pt x="19" y="55"/>
                    <a:pt x="19" y="59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4" name="Freeform 409">
              <a:extLst>
                <a:ext uri="{FF2B5EF4-FFF2-40B4-BE49-F238E27FC236}">
                  <a16:creationId xmlns:a16="http://schemas.microsoft.com/office/drawing/2014/main" id="{8A01A0C4-C88E-4A0F-B5BE-1277A1821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699"/>
              <a:ext cx="192" cy="205"/>
            </a:xfrm>
            <a:custGeom>
              <a:avLst/>
              <a:gdLst>
                <a:gd name="T0" fmla="*/ 137 w 77"/>
                <a:gd name="T1" fmla="*/ 1454 h 77"/>
                <a:gd name="T2" fmla="*/ 853 w 77"/>
                <a:gd name="T3" fmla="*/ 809 h 77"/>
                <a:gd name="T4" fmla="*/ 1182 w 77"/>
                <a:gd name="T5" fmla="*/ 192 h 77"/>
                <a:gd name="T6" fmla="*/ 1120 w 77"/>
                <a:gd name="T7" fmla="*/ 35 h 77"/>
                <a:gd name="T8" fmla="*/ 945 w 77"/>
                <a:gd name="T9" fmla="*/ 149 h 77"/>
                <a:gd name="T10" fmla="*/ 790 w 77"/>
                <a:gd name="T11" fmla="*/ 397 h 77"/>
                <a:gd name="T12" fmla="*/ 666 w 77"/>
                <a:gd name="T13" fmla="*/ 588 h 77"/>
                <a:gd name="T14" fmla="*/ 603 w 77"/>
                <a:gd name="T15" fmla="*/ 772 h 77"/>
                <a:gd name="T16" fmla="*/ 496 w 77"/>
                <a:gd name="T17" fmla="*/ 964 h 77"/>
                <a:gd name="T18" fmla="*/ 167 w 77"/>
                <a:gd name="T19" fmla="*/ 1190 h 77"/>
                <a:gd name="T20" fmla="*/ 137 w 77"/>
                <a:gd name="T21" fmla="*/ 1454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77">
                  <a:moveTo>
                    <a:pt x="9" y="77"/>
                  </a:moveTo>
                  <a:cubicBezTo>
                    <a:pt x="13" y="76"/>
                    <a:pt x="36" y="68"/>
                    <a:pt x="55" y="43"/>
                  </a:cubicBezTo>
                  <a:cubicBezTo>
                    <a:pt x="68" y="27"/>
                    <a:pt x="74" y="16"/>
                    <a:pt x="76" y="10"/>
                  </a:cubicBezTo>
                  <a:cubicBezTo>
                    <a:pt x="77" y="5"/>
                    <a:pt x="73" y="3"/>
                    <a:pt x="72" y="2"/>
                  </a:cubicBezTo>
                  <a:cubicBezTo>
                    <a:pt x="67" y="0"/>
                    <a:pt x="62" y="5"/>
                    <a:pt x="61" y="8"/>
                  </a:cubicBezTo>
                  <a:cubicBezTo>
                    <a:pt x="59" y="12"/>
                    <a:pt x="54" y="17"/>
                    <a:pt x="51" y="21"/>
                  </a:cubicBezTo>
                  <a:cubicBezTo>
                    <a:pt x="48" y="25"/>
                    <a:pt x="44" y="28"/>
                    <a:pt x="43" y="31"/>
                  </a:cubicBezTo>
                  <a:cubicBezTo>
                    <a:pt x="42" y="34"/>
                    <a:pt x="40" y="38"/>
                    <a:pt x="39" y="41"/>
                  </a:cubicBezTo>
                  <a:cubicBezTo>
                    <a:pt x="38" y="44"/>
                    <a:pt x="37" y="45"/>
                    <a:pt x="32" y="51"/>
                  </a:cubicBezTo>
                  <a:cubicBezTo>
                    <a:pt x="26" y="57"/>
                    <a:pt x="16" y="61"/>
                    <a:pt x="11" y="63"/>
                  </a:cubicBezTo>
                  <a:cubicBezTo>
                    <a:pt x="0" y="68"/>
                    <a:pt x="8" y="77"/>
                    <a:pt x="9" y="7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5" name="Freeform 410">
              <a:extLst>
                <a:ext uri="{FF2B5EF4-FFF2-40B4-BE49-F238E27FC236}">
                  <a16:creationId xmlns:a16="http://schemas.microsoft.com/office/drawing/2014/main" id="{589208E2-875A-4005-A772-43DFCA963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685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3" y="0"/>
                    <a:pt x="12" y="3"/>
                    <a:pt x="12" y="4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6" name="Freeform 411">
              <a:extLst>
                <a:ext uri="{FF2B5EF4-FFF2-40B4-BE49-F238E27FC236}">
                  <a16:creationId xmlns:a16="http://schemas.microsoft.com/office/drawing/2014/main" id="{6E60FF9B-6888-4248-9E88-093C9F1E2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867"/>
              <a:ext cx="23" cy="26"/>
            </a:xfrm>
            <a:custGeom>
              <a:avLst/>
              <a:gdLst>
                <a:gd name="T0" fmla="*/ 151 w 9"/>
                <a:gd name="T1" fmla="*/ 177 h 10"/>
                <a:gd name="T2" fmla="*/ 0 w 9"/>
                <a:gd name="T3" fmla="*/ 14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6" y="7"/>
                    <a:pt x="0" y="0"/>
                    <a:pt x="0" y="8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7" name="Freeform 412">
              <a:extLst>
                <a:ext uri="{FF2B5EF4-FFF2-40B4-BE49-F238E27FC236}">
                  <a16:creationId xmlns:a16="http://schemas.microsoft.com/office/drawing/2014/main" id="{9AC28B84-BCAD-4D83-8EFF-0AE0609F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787"/>
              <a:ext cx="40" cy="37"/>
            </a:xfrm>
            <a:custGeom>
              <a:avLst/>
              <a:gdLst>
                <a:gd name="T0" fmla="*/ 0 w 16"/>
                <a:gd name="T1" fmla="*/ 167 h 14"/>
                <a:gd name="T2" fmla="*/ 250 w 16"/>
                <a:gd name="T3" fmla="*/ 0 h 14"/>
                <a:gd name="T4" fmla="*/ 50 w 16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9"/>
                  </a:moveTo>
                  <a:cubicBezTo>
                    <a:pt x="2" y="10"/>
                    <a:pt x="12" y="4"/>
                    <a:pt x="16" y="0"/>
                  </a:cubicBezTo>
                  <a:cubicBezTo>
                    <a:pt x="12" y="4"/>
                    <a:pt x="7" y="12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8" name="Freeform 413">
              <a:extLst>
                <a:ext uri="{FF2B5EF4-FFF2-40B4-BE49-F238E27FC236}">
                  <a16:creationId xmlns:a16="http://schemas.microsoft.com/office/drawing/2014/main" id="{AA41EA4A-5D02-44E6-9EFB-BF45672FF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08"/>
              <a:ext cx="35" cy="27"/>
            </a:xfrm>
            <a:custGeom>
              <a:avLst/>
              <a:gdLst>
                <a:gd name="T0" fmla="*/ 0 w 14"/>
                <a:gd name="T1" fmla="*/ 0 h 10"/>
                <a:gd name="T2" fmla="*/ 220 w 14"/>
                <a:gd name="T3" fmla="*/ 22 h 10"/>
                <a:gd name="T4" fmla="*/ 33 w 14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3" y="2"/>
                    <a:pt x="8" y="2"/>
                    <a:pt x="14" y="1"/>
                  </a:cubicBezTo>
                  <a:cubicBezTo>
                    <a:pt x="9" y="3"/>
                    <a:pt x="5" y="5"/>
                    <a:pt x="2" y="1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9" name="Freeform 414">
              <a:extLst>
                <a:ext uri="{FF2B5EF4-FFF2-40B4-BE49-F238E27FC236}">
                  <a16:creationId xmlns:a16="http://schemas.microsoft.com/office/drawing/2014/main" id="{5744BE50-E127-4FD3-AFB7-5AE4E2375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427"/>
              <a:ext cx="5" cy="8"/>
            </a:xfrm>
            <a:custGeom>
              <a:avLst/>
              <a:gdLst>
                <a:gd name="T0" fmla="*/ 0 w 2"/>
                <a:gd name="T1" fmla="*/ 35 h 3"/>
                <a:gd name="T2" fmla="*/ 3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2" y="3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0" name="Freeform 415">
              <a:extLst>
                <a:ext uri="{FF2B5EF4-FFF2-40B4-BE49-F238E27FC236}">
                  <a16:creationId xmlns:a16="http://schemas.microsoft.com/office/drawing/2014/main" id="{C95F847A-001B-45F6-B637-11F08C3B5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301"/>
              <a:ext cx="2" cy="14"/>
            </a:xfrm>
            <a:custGeom>
              <a:avLst/>
              <a:gdLst>
                <a:gd name="T0" fmla="*/ 0 w 1"/>
                <a:gd name="T1" fmla="*/ 109 h 5"/>
                <a:gd name="T2" fmla="*/ 0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1" name="Freeform 416">
              <a:extLst>
                <a:ext uri="{FF2B5EF4-FFF2-40B4-BE49-F238E27FC236}">
                  <a16:creationId xmlns:a16="http://schemas.microsoft.com/office/drawing/2014/main" id="{012A1541-428C-4233-A3A1-596193D6A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240"/>
              <a:ext cx="25" cy="21"/>
            </a:xfrm>
            <a:custGeom>
              <a:avLst/>
              <a:gdLst>
                <a:gd name="T0" fmla="*/ 0 w 10"/>
                <a:gd name="T1" fmla="*/ 0 h 8"/>
                <a:gd name="T2" fmla="*/ 63 w 10"/>
                <a:gd name="T3" fmla="*/ 123 h 8"/>
                <a:gd name="T4" fmla="*/ 158 w 10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2" y="2"/>
                    <a:pt x="1" y="6"/>
                    <a:pt x="4" y="7"/>
                  </a:cubicBezTo>
                  <a:cubicBezTo>
                    <a:pt x="6" y="8"/>
                    <a:pt x="10" y="5"/>
                    <a:pt x="10" y="3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2" name="Freeform 417">
              <a:extLst>
                <a:ext uri="{FF2B5EF4-FFF2-40B4-BE49-F238E27FC236}">
                  <a16:creationId xmlns:a16="http://schemas.microsoft.com/office/drawing/2014/main" id="{010D66A2-EB4A-4803-BFCE-EB774DDCB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301"/>
              <a:ext cx="22" cy="27"/>
            </a:xfrm>
            <a:custGeom>
              <a:avLst/>
              <a:gdLst>
                <a:gd name="T0" fmla="*/ 42 w 9"/>
                <a:gd name="T1" fmla="*/ 0 h 10"/>
                <a:gd name="T2" fmla="*/ 42 w 9"/>
                <a:gd name="T3" fmla="*/ 176 h 10"/>
                <a:gd name="T4" fmla="*/ 132 w 9"/>
                <a:gd name="T5" fmla="*/ 1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0"/>
                  </a:moveTo>
                  <a:cubicBezTo>
                    <a:pt x="3" y="3"/>
                    <a:pt x="0" y="6"/>
                    <a:pt x="3" y="9"/>
                  </a:cubicBezTo>
                  <a:cubicBezTo>
                    <a:pt x="5" y="10"/>
                    <a:pt x="8" y="9"/>
                    <a:pt x="9" y="8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3" name="Freeform 418">
              <a:extLst>
                <a:ext uri="{FF2B5EF4-FFF2-40B4-BE49-F238E27FC236}">
                  <a16:creationId xmlns:a16="http://schemas.microsoft.com/office/drawing/2014/main" id="{32837B91-B00A-4799-BF33-CF2D23CE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485"/>
              <a:ext cx="12" cy="16"/>
            </a:xfrm>
            <a:custGeom>
              <a:avLst/>
              <a:gdLst>
                <a:gd name="T0" fmla="*/ 58 w 5"/>
                <a:gd name="T1" fmla="*/ 0 h 6"/>
                <a:gd name="T2" fmla="*/ 12 w 5"/>
                <a:gd name="T3" fmla="*/ 77 h 6"/>
                <a:gd name="T4" fmla="*/ 70 w 5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1"/>
                    <a:pt x="0" y="2"/>
                    <a:pt x="1" y="4"/>
                  </a:cubicBezTo>
                  <a:cubicBezTo>
                    <a:pt x="2" y="5"/>
                    <a:pt x="4" y="6"/>
                    <a:pt x="5" y="6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4" name="Freeform 419">
              <a:extLst>
                <a:ext uri="{FF2B5EF4-FFF2-40B4-BE49-F238E27FC236}">
                  <a16:creationId xmlns:a16="http://schemas.microsoft.com/office/drawing/2014/main" id="{47329C88-3870-445E-8A73-C8A0E9E63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685"/>
              <a:ext cx="15" cy="19"/>
            </a:xfrm>
            <a:custGeom>
              <a:avLst/>
              <a:gdLst>
                <a:gd name="T0" fmla="*/ 95 w 6"/>
                <a:gd name="T1" fmla="*/ 0 h 7"/>
                <a:gd name="T2" fmla="*/ 50 w 6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2" y="0"/>
                    <a:pt x="0" y="6"/>
                    <a:pt x="3" y="7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5" name="Freeform 420">
              <a:extLst>
                <a:ext uri="{FF2B5EF4-FFF2-40B4-BE49-F238E27FC236}">
                  <a16:creationId xmlns:a16="http://schemas.microsoft.com/office/drawing/2014/main" id="{08539E3C-9C1A-48AA-B252-182781938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771"/>
              <a:ext cx="1168" cy="1136"/>
            </a:xfrm>
            <a:custGeom>
              <a:avLst/>
              <a:gdLst>
                <a:gd name="T0" fmla="*/ 1896 w 467"/>
                <a:gd name="T1" fmla="*/ 8056 h 426"/>
                <a:gd name="T2" fmla="*/ 2991 w 467"/>
                <a:gd name="T3" fmla="*/ 7395 h 426"/>
                <a:gd name="T4" fmla="*/ 3409 w 467"/>
                <a:gd name="T5" fmla="*/ 7075 h 426"/>
                <a:gd name="T6" fmla="*/ 3379 w 467"/>
                <a:gd name="T7" fmla="*/ 7053 h 426"/>
                <a:gd name="T8" fmla="*/ 3429 w 467"/>
                <a:gd name="T9" fmla="*/ 6976 h 426"/>
                <a:gd name="T10" fmla="*/ 3491 w 467"/>
                <a:gd name="T11" fmla="*/ 7019 h 426"/>
                <a:gd name="T12" fmla="*/ 3504 w 467"/>
                <a:gd name="T13" fmla="*/ 7019 h 426"/>
                <a:gd name="T14" fmla="*/ 3504 w 467"/>
                <a:gd name="T15" fmla="*/ 7019 h 426"/>
                <a:gd name="T16" fmla="*/ 3522 w 467"/>
                <a:gd name="T17" fmla="*/ 6997 h 426"/>
                <a:gd name="T18" fmla="*/ 4222 w 467"/>
                <a:gd name="T19" fmla="*/ 6349 h 426"/>
                <a:gd name="T20" fmla="*/ 4785 w 467"/>
                <a:gd name="T21" fmla="*/ 5709 h 426"/>
                <a:gd name="T22" fmla="*/ 4785 w 467"/>
                <a:gd name="T23" fmla="*/ 5688 h 426"/>
                <a:gd name="T24" fmla="*/ 4972 w 467"/>
                <a:gd name="T25" fmla="*/ 5461 h 426"/>
                <a:gd name="T26" fmla="*/ 5192 w 467"/>
                <a:gd name="T27" fmla="*/ 5405 h 426"/>
                <a:gd name="T28" fmla="*/ 5442 w 467"/>
                <a:gd name="T29" fmla="*/ 4971 h 426"/>
                <a:gd name="T30" fmla="*/ 5900 w 467"/>
                <a:gd name="T31" fmla="*/ 4472 h 426"/>
                <a:gd name="T32" fmla="*/ 5913 w 467"/>
                <a:gd name="T33" fmla="*/ 4403 h 426"/>
                <a:gd name="T34" fmla="*/ 5963 w 467"/>
                <a:gd name="T35" fmla="*/ 4344 h 426"/>
                <a:gd name="T36" fmla="*/ 5963 w 467"/>
                <a:gd name="T37" fmla="*/ 4344 h 426"/>
                <a:gd name="T38" fmla="*/ 6163 w 467"/>
                <a:gd name="T39" fmla="*/ 4061 h 426"/>
                <a:gd name="T40" fmla="*/ 6180 w 467"/>
                <a:gd name="T41" fmla="*/ 4040 h 426"/>
                <a:gd name="T42" fmla="*/ 6180 w 467"/>
                <a:gd name="T43" fmla="*/ 4040 h 426"/>
                <a:gd name="T44" fmla="*/ 6180 w 467"/>
                <a:gd name="T45" fmla="*/ 4040 h 426"/>
                <a:gd name="T46" fmla="*/ 6163 w 467"/>
                <a:gd name="T47" fmla="*/ 4019 h 426"/>
                <a:gd name="T48" fmla="*/ 6150 w 467"/>
                <a:gd name="T49" fmla="*/ 3925 h 426"/>
                <a:gd name="T50" fmla="*/ 6538 w 467"/>
                <a:gd name="T51" fmla="*/ 3392 h 426"/>
                <a:gd name="T52" fmla="*/ 6725 w 467"/>
                <a:gd name="T53" fmla="*/ 2731 h 426"/>
                <a:gd name="T54" fmla="*/ 6838 w 467"/>
                <a:gd name="T55" fmla="*/ 2581 h 426"/>
                <a:gd name="T56" fmla="*/ 6993 w 467"/>
                <a:gd name="T57" fmla="*/ 2467 h 426"/>
                <a:gd name="T58" fmla="*/ 7163 w 467"/>
                <a:gd name="T59" fmla="*/ 1899 h 426"/>
                <a:gd name="T60" fmla="*/ 6975 w 467"/>
                <a:gd name="T61" fmla="*/ 661 h 426"/>
                <a:gd name="T62" fmla="*/ 6913 w 467"/>
                <a:gd name="T63" fmla="*/ 568 h 426"/>
                <a:gd name="T64" fmla="*/ 6900 w 467"/>
                <a:gd name="T65" fmla="*/ 568 h 426"/>
                <a:gd name="T66" fmla="*/ 6913 w 467"/>
                <a:gd name="T67" fmla="*/ 533 h 426"/>
                <a:gd name="T68" fmla="*/ 6068 w 467"/>
                <a:gd name="T69" fmla="*/ 56 h 426"/>
                <a:gd name="T70" fmla="*/ 6038 w 467"/>
                <a:gd name="T71" fmla="*/ 93 h 426"/>
                <a:gd name="T72" fmla="*/ 5913 w 467"/>
                <a:gd name="T73" fmla="*/ 93 h 426"/>
                <a:gd name="T74" fmla="*/ 5913 w 467"/>
                <a:gd name="T75" fmla="*/ 93 h 426"/>
                <a:gd name="T76" fmla="*/ 5850 w 467"/>
                <a:gd name="T77" fmla="*/ 35 h 426"/>
                <a:gd name="T78" fmla="*/ 5317 w 467"/>
                <a:gd name="T79" fmla="*/ 227 h 426"/>
                <a:gd name="T80" fmla="*/ 5210 w 467"/>
                <a:gd name="T81" fmla="*/ 397 h 426"/>
                <a:gd name="T82" fmla="*/ 5130 w 467"/>
                <a:gd name="T83" fmla="*/ 491 h 426"/>
                <a:gd name="T84" fmla="*/ 5055 w 467"/>
                <a:gd name="T85" fmla="*/ 477 h 426"/>
                <a:gd name="T86" fmla="*/ 4785 w 467"/>
                <a:gd name="T87" fmla="*/ 776 h 426"/>
                <a:gd name="T88" fmla="*/ 4347 w 467"/>
                <a:gd name="T89" fmla="*/ 1117 h 426"/>
                <a:gd name="T90" fmla="*/ 4254 w 467"/>
                <a:gd name="T91" fmla="*/ 1309 h 426"/>
                <a:gd name="T92" fmla="*/ 4179 w 467"/>
                <a:gd name="T93" fmla="*/ 1387 h 426"/>
                <a:gd name="T94" fmla="*/ 4179 w 467"/>
                <a:gd name="T95" fmla="*/ 1344 h 426"/>
                <a:gd name="T96" fmla="*/ 4117 w 467"/>
                <a:gd name="T97" fmla="*/ 1331 h 426"/>
                <a:gd name="T98" fmla="*/ 3146 w 467"/>
                <a:gd name="T99" fmla="*/ 2027 h 426"/>
                <a:gd name="T100" fmla="*/ 3004 w 467"/>
                <a:gd name="T101" fmla="*/ 2240 h 426"/>
                <a:gd name="T102" fmla="*/ 2959 w 467"/>
                <a:gd name="T103" fmla="*/ 2355 h 426"/>
                <a:gd name="T104" fmla="*/ 2941 w 467"/>
                <a:gd name="T105" fmla="*/ 2355 h 426"/>
                <a:gd name="T106" fmla="*/ 2784 w 467"/>
                <a:gd name="T107" fmla="*/ 2333 h 426"/>
                <a:gd name="T108" fmla="*/ 2364 w 467"/>
                <a:gd name="T109" fmla="*/ 2504 h 426"/>
                <a:gd name="T110" fmla="*/ 1438 w 467"/>
                <a:gd name="T111" fmla="*/ 2936 h 426"/>
                <a:gd name="T112" fmla="*/ 1346 w 467"/>
                <a:gd name="T113" fmla="*/ 3016 h 426"/>
                <a:gd name="T114" fmla="*/ 1251 w 467"/>
                <a:gd name="T115" fmla="*/ 3037 h 426"/>
                <a:gd name="T116" fmla="*/ 1125 w 467"/>
                <a:gd name="T117" fmla="*/ 3051 h 426"/>
                <a:gd name="T118" fmla="*/ 0 w 467"/>
                <a:gd name="T119" fmla="*/ 3640 h 4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67" h="426">
                  <a:moveTo>
                    <a:pt x="121" y="425"/>
                  </a:moveTo>
                  <a:cubicBezTo>
                    <a:pt x="139" y="426"/>
                    <a:pt x="167" y="406"/>
                    <a:pt x="191" y="390"/>
                  </a:cubicBezTo>
                  <a:cubicBezTo>
                    <a:pt x="205" y="381"/>
                    <a:pt x="218" y="374"/>
                    <a:pt x="218" y="373"/>
                  </a:cubicBezTo>
                  <a:cubicBezTo>
                    <a:pt x="217" y="372"/>
                    <a:pt x="217" y="372"/>
                    <a:pt x="216" y="372"/>
                  </a:cubicBezTo>
                  <a:cubicBezTo>
                    <a:pt x="217" y="370"/>
                    <a:pt x="217" y="369"/>
                    <a:pt x="219" y="368"/>
                  </a:cubicBezTo>
                  <a:cubicBezTo>
                    <a:pt x="221" y="369"/>
                    <a:pt x="222" y="370"/>
                    <a:pt x="223" y="370"/>
                  </a:cubicBezTo>
                  <a:cubicBezTo>
                    <a:pt x="223" y="370"/>
                    <a:pt x="224" y="370"/>
                    <a:pt x="224" y="370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24" y="370"/>
                    <a:pt x="224" y="369"/>
                    <a:pt x="225" y="369"/>
                  </a:cubicBezTo>
                  <a:cubicBezTo>
                    <a:pt x="237" y="362"/>
                    <a:pt x="254" y="346"/>
                    <a:pt x="270" y="335"/>
                  </a:cubicBezTo>
                  <a:cubicBezTo>
                    <a:pt x="289" y="320"/>
                    <a:pt x="306" y="309"/>
                    <a:pt x="306" y="301"/>
                  </a:cubicBezTo>
                  <a:cubicBezTo>
                    <a:pt x="306" y="301"/>
                    <a:pt x="306" y="301"/>
                    <a:pt x="306" y="300"/>
                  </a:cubicBezTo>
                  <a:cubicBezTo>
                    <a:pt x="307" y="291"/>
                    <a:pt x="314" y="288"/>
                    <a:pt x="318" y="288"/>
                  </a:cubicBezTo>
                  <a:cubicBezTo>
                    <a:pt x="323" y="289"/>
                    <a:pt x="327" y="288"/>
                    <a:pt x="332" y="285"/>
                  </a:cubicBezTo>
                  <a:cubicBezTo>
                    <a:pt x="336" y="280"/>
                    <a:pt x="341" y="269"/>
                    <a:pt x="348" y="262"/>
                  </a:cubicBezTo>
                  <a:cubicBezTo>
                    <a:pt x="358" y="251"/>
                    <a:pt x="371" y="244"/>
                    <a:pt x="377" y="236"/>
                  </a:cubicBezTo>
                  <a:cubicBezTo>
                    <a:pt x="378" y="235"/>
                    <a:pt x="378" y="233"/>
                    <a:pt x="378" y="232"/>
                  </a:cubicBezTo>
                  <a:cubicBezTo>
                    <a:pt x="379" y="230"/>
                    <a:pt x="380" y="229"/>
                    <a:pt x="381" y="229"/>
                  </a:cubicBezTo>
                  <a:cubicBezTo>
                    <a:pt x="381" y="229"/>
                    <a:pt x="381" y="229"/>
                    <a:pt x="381" y="229"/>
                  </a:cubicBezTo>
                  <a:cubicBezTo>
                    <a:pt x="382" y="234"/>
                    <a:pt x="392" y="220"/>
                    <a:pt x="394" y="214"/>
                  </a:cubicBezTo>
                  <a:cubicBezTo>
                    <a:pt x="395" y="214"/>
                    <a:pt x="395" y="214"/>
                    <a:pt x="395" y="213"/>
                  </a:cubicBezTo>
                  <a:cubicBezTo>
                    <a:pt x="395" y="213"/>
                    <a:pt x="395" y="213"/>
                    <a:pt x="395" y="213"/>
                  </a:cubicBezTo>
                  <a:cubicBezTo>
                    <a:pt x="395" y="213"/>
                    <a:pt x="395" y="213"/>
                    <a:pt x="395" y="213"/>
                  </a:cubicBezTo>
                  <a:cubicBezTo>
                    <a:pt x="395" y="213"/>
                    <a:pt x="394" y="212"/>
                    <a:pt x="394" y="212"/>
                  </a:cubicBezTo>
                  <a:cubicBezTo>
                    <a:pt x="393" y="211"/>
                    <a:pt x="393" y="208"/>
                    <a:pt x="393" y="207"/>
                  </a:cubicBezTo>
                  <a:cubicBezTo>
                    <a:pt x="402" y="201"/>
                    <a:pt x="411" y="189"/>
                    <a:pt x="418" y="179"/>
                  </a:cubicBezTo>
                  <a:cubicBezTo>
                    <a:pt x="428" y="165"/>
                    <a:pt x="433" y="152"/>
                    <a:pt x="430" y="144"/>
                  </a:cubicBezTo>
                  <a:cubicBezTo>
                    <a:pt x="431" y="137"/>
                    <a:pt x="435" y="136"/>
                    <a:pt x="437" y="136"/>
                  </a:cubicBezTo>
                  <a:cubicBezTo>
                    <a:pt x="439" y="138"/>
                    <a:pt x="444" y="136"/>
                    <a:pt x="447" y="130"/>
                  </a:cubicBezTo>
                  <a:cubicBezTo>
                    <a:pt x="450" y="122"/>
                    <a:pt x="455" y="112"/>
                    <a:pt x="458" y="100"/>
                  </a:cubicBezTo>
                  <a:cubicBezTo>
                    <a:pt x="467" y="74"/>
                    <a:pt x="453" y="32"/>
                    <a:pt x="446" y="35"/>
                  </a:cubicBezTo>
                  <a:cubicBezTo>
                    <a:pt x="440" y="33"/>
                    <a:pt x="442" y="30"/>
                    <a:pt x="442" y="30"/>
                  </a:cubicBezTo>
                  <a:cubicBezTo>
                    <a:pt x="441" y="30"/>
                    <a:pt x="441" y="30"/>
                    <a:pt x="441" y="30"/>
                  </a:cubicBezTo>
                  <a:cubicBezTo>
                    <a:pt x="442" y="29"/>
                    <a:pt x="442" y="29"/>
                    <a:pt x="442" y="28"/>
                  </a:cubicBezTo>
                  <a:cubicBezTo>
                    <a:pt x="424" y="6"/>
                    <a:pt x="392" y="0"/>
                    <a:pt x="388" y="3"/>
                  </a:cubicBezTo>
                  <a:cubicBezTo>
                    <a:pt x="387" y="3"/>
                    <a:pt x="386" y="4"/>
                    <a:pt x="386" y="5"/>
                  </a:cubicBezTo>
                  <a:cubicBezTo>
                    <a:pt x="382" y="8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3"/>
                    <a:pt x="376" y="2"/>
                    <a:pt x="374" y="2"/>
                  </a:cubicBezTo>
                  <a:cubicBezTo>
                    <a:pt x="366" y="2"/>
                    <a:pt x="353" y="5"/>
                    <a:pt x="340" y="12"/>
                  </a:cubicBezTo>
                  <a:cubicBezTo>
                    <a:pt x="337" y="14"/>
                    <a:pt x="332" y="19"/>
                    <a:pt x="333" y="21"/>
                  </a:cubicBezTo>
                  <a:cubicBezTo>
                    <a:pt x="332" y="25"/>
                    <a:pt x="330" y="26"/>
                    <a:pt x="328" y="26"/>
                  </a:cubicBezTo>
                  <a:cubicBezTo>
                    <a:pt x="326" y="25"/>
                    <a:pt x="325" y="24"/>
                    <a:pt x="323" y="25"/>
                  </a:cubicBezTo>
                  <a:cubicBezTo>
                    <a:pt x="319" y="27"/>
                    <a:pt x="315" y="35"/>
                    <a:pt x="306" y="41"/>
                  </a:cubicBezTo>
                  <a:cubicBezTo>
                    <a:pt x="297" y="48"/>
                    <a:pt x="283" y="54"/>
                    <a:pt x="278" y="59"/>
                  </a:cubicBezTo>
                  <a:cubicBezTo>
                    <a:pt x="274" y="63"/>
                    <a:pt x="272" y="66"/>
                    <a:pt x="272" y="69"/>
                  </a:cubicBezTo>
                  <a:cubicBezTo>
                    <a:pt x="271" y="71"/>
                    <a:pt x="268" y="73"/>
                    <a:pt x="267" y="73"/>
                  </a:cubicBezTo>
                  <a:cubicBezTo>
                    <a:pt x="267" y="72"/>
                    <a:pt x="267" y="71"/>
                    <a:pt x="267" y="71"/>
                  </a:cubicBezTo>
                  <a:cubicBezTo>
                    <a:pt x="266" y="70"/>
                    <a:pt x="265" y="69"/>
                    <a:pt x="263" y="70"/>
                  </a:cubicBezTo>
                  <a:cubicBezTo>
                    <a:pt x="252" y="77"/>
                    <a:pt x="220" y="95"/>
                    <a:pt x="201" y="107"/>
                  </a:cubicBezTo>
                  <a:cubicBezTo>
                    <a:pt x="195" y="110"/>
                    <a:pt x="192" y="114"/>
                    <a:pt x="192" y="118"/>
                  </a:cubicBezTo>
                  <a:cubicBezTo>
                    <a:pt x="190" y="121"/>
                    <a:pt x="192" y="124"/>
                    <a:pt x="189" y="124"/>
                  </a:cubicBezTo>
                  <a:cubicBezTo>
                    <a:pt x="189" y="124"/>
                    <a:pt x="188" y="124"/>
                    <a:pt x="188" y="124"/>
                  </a:cubicBezTo>
                  <a:cubicBezTo>
                    <a:pt x="185" y="123"/>
                    <a:pt x="182" y="123"/>
                    <a:pt x="178" y="123"/>
                  </a:cubicBezTo>
                  <a:cubicBezTo>
                    <a:pt x="168" y="124"/>
                    <a:pt x="156" y="130"/>
                    <a:pt x="151" y="132"/>
                  </a:cubicBezTo>
                  <a:cubicBezTo>
                    <a:pt x="128" y="141"/>
                    <a:pt x="102" y="149"/>
                    <a:pt x="92" y="155"/>
                  </a:cubicBezTo>
                  <a:cubicBezTo>
                    <a:pt x="90" y="157"/>
                    <a:pt x="88" y="158"/>
                    <a:pt x="86" y="159"/>
                  </a:cubicBezTo>
                  <a:cubicBezTo>
                    <a:pt x="84" y="159"/>
                    <a:pt x="83" y="159"/>
                    <a:pt x="80" y="160"/>
                  </a:cubicBezTo>
                  <a:cubicBezTo>
                    <a:pt x="81" y="159"/>
                    <a:pt x="79" y="159"/>
                    <a:pt x="72" y="161"/>
                  </a:cubicBezTo>
                  <a:cubicBezTo>
                    <a:pt x="43" y="172"/>
                    <a:pt x="10" y="184"/>
                    <a:pt x="0" y="19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6" name="Freeform 421">
              <a:extLst>
                <a:ext uri="{FF2B5EF4-FFF2-40B4-BE49-F238E27FC236}">
                  <a16:creationId xmlns:a16="http://schemas.microsoft.com/office/drawing/2014/main" id="{1E983795-789C-49D7-9EFE-D4ACCD0E8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683"/>
              <a:ext cx="116" cy="64"/>
            </a:xfrm>
            <a:custGeom>
              <a:avLst/>
              <a:gdLst>
                <a:gd name="T0" fmla="*/ 33 w 46"/>
                <a:gd name="T1" fmla="*/ 419 h 24"/>
                <a:gd name="T2" fmla="*/ 96 w 46"/>
                <a:gd name="T3" fmla="*/ 363 h 24"/>
                <a:gd name="T4" fmla="*/ 209 w 46"/>
                <a:gd name="T5" fmla="*/ 341 h 24"/>
                <a:gd name="T6" fmla="*/ 401 w 46"/>
                <a:gd name="T7" fmla="*/ 307 h 24"/>
                <a:gd name="T8" fmla="*/ 577 w 46"/>
                <a:gd name="T9" fmla="*/ 227 h 24"/>
                <a:gd name="T10" fmla="*/ 739 w 46"/>
                <a:gd name="T11" fmla="*/ 192 h 24"/>
                <a:gd name="T12" fmla="*/ 577 w 46"/>
                <a:gd name="T13" fmla="*/ 149 h 24"/>
                <a:gd name="T14" fmla="*/ 401 w 46"/>
                <a:gd name="T15" fmla="*/ 149 h 24"/>
                <a:gd name="T16" fmla="*/ 96 w 46"/>
                <a:gd name="T17" fmla="*/ 0 h 24"/>
                <a:gd name="T18" fmla="*/ 83 w 46"/>
                <a:gd name="T19" fmla="*/ 227 h 24"/>
                <a:gd name="T20" fmla="*/ 0 w 46"/>
                <a:gd name="T21" fmla="*/ 456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4">
                  <a:moveTo>
                    <a:pt x="2" y="22"/>
                  </a:moveTo>
                  <a:cubicBezTo>
                    <a:pt x="4" y="22"/>
                    <a:pt x="4" y="20"/>
                    <a:pt x="6" y="19"/>
                  </a:cubicBezTo>
                  <a:cubicBezTo>
                    <a:pt x="8" y="18"/>
                    <a:pt x="10" y="18"/>
                    <a:pt x="13" y="18"/>
                  </a:cubicBezTo>
                  <a:cubicBezTo>
                    <a:pt x="16" y="17"/>
                    <a:pt x="21" y="17"/>
                    <a:pt x="25" y="16"/>
                  </a:cubicBezTo>
                  <a:cubicBezTo>
                    <a:pt x="29" y="14"/>
                    <a:pt x="31" y="12"/>
                    <a:pt x="36" y="12"/>
                  </a:cubicBezTo>
                  <a:cubicBezTo>
                    <a:pt x="39" y="11"/>
                    <a:pt x="42" y="10"/>
                    <a:pt x="46" y="10"/>
                  </a:cubicBezTo>
                  <a:cubicBezTo>
                    <a:pt x="43" y="11"/>
                    <a:pt x="39" y="9"/>
                    <a:pt x="36" y="8"/>
                  </a:cubicBezTo>
                  <a:cubicBezTo>
                    <a:pt x="32" y="8"/>
                    <a:pt x="29" y="9"/>
                    <a:pt x="25" y="8"/>
                  </a:cubicBezTo>
                  <a:cubicBezTo>
                    <a:pt x="19" y="7"/>
                    <a:pt x="10" y="4"/>
                    <a:pt x="6" y="0"/>
                  </a:cubicBezTo>
                  <a:cubicBezTo>
                    <a:pt x="7" y="4"/>
                    <a:pt x="6" y="8"/>
                    <a:pt x="5" y="12"/>
                  </a:cubicBezTo>
                  <a:cubicBezTo>
                    <a:pt x="4" y="16"/>
                    <a:pt x="4" y="22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7" name="Freeform 422">
              <a:extLst>
                <a:ext uri="{FF2B5EF4-FFF2-40B4-BE49-F238E27FC236}">
                  <a16:creationId xmlns:a16="http://schemas.microsoft.com/office/drawing/2014/main" id="{6DACEE06-DBAA-4FBC-B0ED-BEEF9A301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701"/>
              <a:ext cx="5" cy="22"/>
            </a:xfrm>
            <a:custGeom>
              <a:avLst/>
              <a:gdLst>
                <a:gd name="T0" fmla="*/ 33 w 2"/>
                <a:gd name="T1" fmla="*/ 168 h 8"/>
                <a:gd name="T2" fmla="*/ 0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1" y="6"/>
                    <a:pt x="2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8" name="Freeform 423">
              <a:extLst>
                <a:ext uri="{FF2B5EF4-FFF2-40B4-BE49-F238E27FC236}">
                  <a16:creationId xmlns:a16="http://schemas.microsoft.com/office/drawing/2014/main" id="{F651C964-5DDD-4A0F-A345-D73E0B2E2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528"/>
              <a:ext cx="136" cy="101"/>
            </a:xfrm>
            <a:custGeom>
              <a:avLst/>
              <a:gdLst>
                <a:gd name="T0" fmla="*/ 0 w 54"/>
                <a:gd name="T1" fmla="*/ 566 h 38"/>
                <a:gd name="T2" fmla="*/ 209 w 54"/>
                <a:gd name="T3" fmla="*/ 409 h 38"/>
                <a:gd name="T4" fmla="*/ 350 w 54"/>
                <a:gd name="T5" fmla="*/ 375 h 38"/>
                <a:gd name="T6" fmla="*/ 494 w 54"/>
                <a:gd name="T7" fmla="*/ 319 h 38"/>
                <a:gd name="T8" fmla="*/ 609 w 54"/>
                <a:gd name="T9" fmla="*/ 303 h 38"/>
                <a:gd name="T10" fmla="*/ 718 w 54"/>
                <a:gd name="T11" fmla="*/ 226 h 38"/>
                <a:gd name="T12" fmla="*/ 768 w 54"/>
                <a:gd name="T13" fmla="*/ 0 h 38"/>
                <a:gd name="T14" fmla="*/ 781 w 54"/>
                <a:gd name="T15" fmla="*/ 361 h 38"/>
                <a:gd name="T16" fmla="*/ 844 w 54"/>
                <a:gd name="T17" fmla="*/ 524 h 38"/>
                <a:gd name="T18" fmla="*/ 844 w 54"/>
                <a:gd name="T19" fmla="*/ 712 h 38"/>
                <a:gd name="T20" fmla="*/ 748 w 54"/>
                <a:gd name="T21" fmla="*/ 486 h 38"/>
                <a:gd name="T22" fmla="*/ 609 w 54"/>
                <a:gd name="T23" fmla="*/ 508 h 38"/>
                <a:gd name="T24" fmla="*/ 451 w 54"/>
                <a:gd name="T25" fmla="*/ 486 h 38"/>
                <a:gd name="T26" fmla="*/ 305 w 54"/>
                <a:gd name="T27" fmla="*/ 545 h 38"/>
                <a:gd name="T28" fmla="*/ 159 w 54"/>
                <a:gd name="T29" fmla="*/ 524 h 38"/>
                <a:gd name="T30" fmla="*/ 83 w 54"/>
                <a:gd name="T31" fmla="*/ 545 h 38"/>
                <a:gd name="T32" fmla="*/ 0 w 54"/>
                <a:gd name="T33" fmla="*/ 56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38">
                  <a:moveTo>
                    <a:pt x="0" y="30"/>
                  </a:moveTo>
                  <a:cubicBezTo>
                    <a:pt x="5" y="28"/>
                    <a:pt x="8" y="24"/>
                    <a:pt x="13" y="22"/>
                  </a:cubicBezTo>
                  <a:cubicBezTo>
                    <a:pt x="16" y="20"/>
                    <a:pt x="19" y="20"/>
                    <a:pt x="22" y="20"/>
                  </a:cubicBezTo>
                  <a:cubicBezTo>
                    <a:pt x="26" y="19"/>
                    <a:pt x="28" y="18"/>
                    <a:pt x="31" y="17"/>
                  </a:cubicBezTo>
                  <a:cubicBezTo>
                    <a:pt x="34" y="16"/>
                    <a:pt x="36" y="16"/>
                    <a:pt x="38" y="16"/>
                  </a:cubicBezTo>
                  <a:cubicBezTo>
                    <a:pt x="41" y="15"/>
                    <a:pt x="43" y="14"/>
                    <a:pt x="45" y="12"/>
                  </a:cubicBezTo>
                  <a:cubicBezTo>
                    <a:pt x="48" y="9"/>
                    <a:pt x="49" y="5"/>
                    <a:pt x="48" y="0"/>
                  </a:cubicBezTo>
                  <a:cubicBezTo>
                    <a:pt x="50" y="6"/>
                    <a:pt x="50" y="13"/>
                    <a:pt x="49" y="19"/>
                  </a:cubicBezTo>
                  <a:cubicBezTo>
                    <a:pt x="49" y="23"/>
                    <a:pt x="51" y="24"/>
                    <a:pt x="53" y="28"/>
                  </a:cubicBezTo>
                  <a:cubicBezTo>
                    <a:pt x="54" y="31"/>
                    <a:pt x="52" y="35"/>
                    <a:pt x="53" y="38"/>
                  </a:cubicBezTo>
                  <a:cubicBezTo>
                    <a:pt x="53" y="34"/>
                    <a:pt x="51" y="28"/>
                    <a:pt x="47" y="26"/>
                  </a:cubicBezTo>
                  <a:cubicBezTo>
                    <a:pt x="44" y="26"/>
                    <a:pt x="41" y="27"/>
                    <a:pt x="38" y="27"/>
                  </a:cubicBezTo>
                  <a:cubicBezTo>
                    <a:pt x="35" y="27"/>
                    <a:pt x="31" y="26"/>
                    <a:pt x="28" y="26"/>
                  </a:cubicBezTo>
                  <a:cubicBezTo>
                    <a:pt x="24" y="27"/>
                    <a:pt x="22" y="29"/>
                    <a:pt x="19" y="29"/>
                  </a:cubicBezTo>
                  <a:cubicBezTo>
                    <a:pt x="16" y="29"/>
                    <a:pt x="13" y="27"/>
                    <a:pt x="10" y="28"/>
                  </a:cubicBezTo>
                  <a:cubicBezTo>
                    <a:pt x="8" y="28"/>
                    <a:pt x="6" y="29"/>
                    <a:pt x="5" y="29"/>
                  </a:cubicBezTo>
                  <a:cubicBezTo>
                    <a:pt x="3" y="29"/>
                    <a:pt x="1" y="30"/>
                    <a:pt x="0" y="30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9" name="Freeform 424">
              <a:extLst>
                <a:ext uri="{FF2B5EF4-FFF2-40B4-BE49-F238E27FC236}">
                  <a16:creationId xmlns:a16="http://schemas.microsoft.com/office/drawing/2014/main" id="{3AE2C1A3-0718-48E0-96EE-4B1A161E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419"/>
              <a:ext cx="95" cy="117"/>
            </a:xfrm>
            <a:custGeom>
              <a:avLst/>
              <a:gdLst>
                <a:gd name="T0" fmla="*/ 0 w 38"/>
                <a:gd name="T1" fmla="*/ 601 h 44"/>
                <a:gd name="T2" fmla="*/ 145 w 38"/>
                <a:gd name="T3" fmla="*/ 524 h 44"/>
                <a:gd name="T4" fmla="*/ 208 w 38"/>
                <a:gd name="T5" fmla="*/ 452 h 44"/>
                <a:gd name="T6" fmla="*/ 300 w 38"/>
                <a:gd name="T7" fmla="*/ 375 h 44"/>
                <a:gd name="T8" fmla="*/ 395 w 38"/>
                <a:gd name="T9" fmla="*/ 191 h 44"/>
                <a:gd name="T10" fmla="*/ 470 w 38"/>
                <a:gd name="T11" fmla="*/ 0 h 44"/>
                <a:gd name="T12" fmla="*/ 458 w 38"/>
                <a:gd name="T13" fmla="*/ 170 h 44"/>
                <a:gd name="T14" fmla="*/ 470 w 38"/>
                <a:gd name="T15" fmla="*/ 452 h 44"/>
                <a:gd name="T16" fmla="*/ 520 w 38"/>
                <a:gd name="T17" fmla="*/ 657 h 44"/>
                <a:gd name="T18" fmla="*/ 583 w 38"/>
                <a:gd name="T19" fmla="*/ 827 h 44"/>
                <a:gd name="T20" fmla="*/ 470 w 38"/>
                <a:gd name="T21" fmla="*/ 694 h 44"/>
                <a:gd name="T22" fmla="*/ 395 w 38"/>
                <a:gd name="T23" fmla="*/ 636 h 44"/>
                <a:gd name="T24" fmla="*/ 313 w 38"/>
                <a:gd name="T25" fmla="*/ 601 h 44"/>
                <a:gd name="T26" fmla="*/ 158 w 38"/>
                <a:gd name="T27" fmla="*/ 622 h 44"/>
                <a:gd name="T28" fmla="*/ 0 w 38"/>
                <a:gd name="T29" fmla="*/ 601 h 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" h="44">
                  <a:moveTo>
                    <a:pt x="0" y="32"/>
                  </a:moveTo>
                  <a:cubicBezTo>
                    <a:pt x="3" y="32"/>
                    <a:pt x="7" y="30"/>
                    <a:pt x="9" y="28"/>
                  </a:cubicBezTo>
                  <a:cubicBezTo>
                    <a:pt x="11" y="27"/>
                    <a:pt x="11" y="25"/>
                    <a:pt x="13" y="24"/>
                  </a:cubicBezTo>
                  <a:cubicBezTo>
                    <a:pt x="15" y="22"/>
                    <a:pt x="18" y="21"/>
                    <a:pt x="19" y="20"/>
                  </a:cubicBezTo>
                  <a:cubicBezTo>
                    <a:pt x="22" y="17"/>
                    <a:pt x="23" y="13"/>
                    <a:pt x="25" y="10"/>
                  </a:cubicBezTo>
                  <a:cubicBezTo>
                    <a:pt x="26" y="8"/>
                    <a:pt x="30" y="0"/>
                    <a:pt x="30" y="0"/>
                  </a:cubicBezTo>
                  <a:cubicBezTo>
                    <a:pt x="29" y="3"/>
                    <a:pt x="29" y="6"/>
                    <a:pt x="29" y="9"/>
                  </a:cubicBezTo>
                  <a:cubicBezTo>
                    <a:pt x="29" y="14"/>
                    <a:pt x="30" y="19"/>
                    <a:pt x="30" y="24"/>
                  </a:cubicBezTo>
                  <a:cubicBezTo>
                    <a:pt x="30" y="28"/>
                    <a:pt x="31" y="32"/>
                    <a:pt x="33" y="35"/>
                  </a:cubicBezTo>
                  <a:cubicBezTo>
                    <a:pt x="34" y="38"/>
                    <a:pt x="38" y="41"/>
                    <a:pt x="37" y="44"/>
                  </a:cubicBezTo>
                  <a:cubicBezTo>
                    <a:pt x="34" y="42"/>
                    <a:pt x="33" y="39"/>
                    <a:pt x="30" y="37"/>
                  </a:cubicBezTo>
                  <a:cubicBezTo>
                    <a:pt x="29" y="36"/>
                    <a:pt x="27" y="36"/>
                    <a:pt x="25" y="34"/>
                  </a:cubicBezTo>
                  <a:cubicBezTo>
                    <a:pt x="24" y="33"/>
                    <a:pt x="22" y="32"/>
                    <a:pt x="20" y="32"/>
                  </a:cubicBezTo>
                  <a:cubicBezTo>
                    <a:pt x="17" y="31"/>
                    <a:pt x="13" y="33"/>
                    <a:pt x="10" y="33"/>
                  </a:cubicBezTo>
                  <a:cubicBezTo>
                    <a:pt x="7" y="33"/>
                    <a:pt x="2" y="32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8924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7" name="Group 425">
            <a:extLst>
              <a:ext uri="{FF2B5EF4-FFF2-40B4-BE49-F238E27FC236}">
                <a16:creationId xmlns:a16="http://schemas.microsoft.com/office/drawing/2014/main" id="{47B497B8-84E9-4B5F-B6DA-CD2AF937A015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981200"/>
            <a:ext cx="3354388" cy="2990850"/>
            <a:chOff x="1006" y="1752"/>
            <a:chExt cx="1340" cy="1195"/>
          </a:xfrm>
        </p:grpSpPr>
        <p:sp>
          <p:nvSpPr>
            <p:cNvPr id="26628" name="Oval 426">
              <a:extLst>
                <a:ext uri="{FF2B5EF4-FFF2-40B4-BE49-F238E27FC236}">
                  <a16:creationId xmlns:a16="http://schemas.microsoft.com/office/drawing/2014/main" id="{23571D36-480D-4695-9349-E7E1CF359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" y="2275"/>
              <a:ext cx="603" cy="642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629" name="Freeform 427">
              <a:extLst>
                <a:ext uri="{FF2B5EF4-FFF2-40B4-BE49-F238E27FC236}">
                  <a16:creationId xmlns:a16="http://schemas.microsoft.com/office/drawing/2014/main" id="{F7E38BD9-D7E6-4047-9BD7-C5F731BD4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275"/>
              <a:ext cx="420" cy="498"/>
            </a:xfrm>
            <a:custGeom>
              <a:avLst/>
              <a:gdLst>
                <a:gd name="T0" fmla="*/ 738 w 168"/>
                <a:gd name="T1" fmla="*/ 0 h 187"/>
                <a:gd name="T2" fmla="*/ 283 w 168"/>
                <a:gd name="T3" fmla="*/ 56 h 187"/>
                <a:gd name="T4" fmla="*/ 0 w 168"/>
                <a:gd name="T5" fmla="*/ 1262 h 187"/>
                <a:gd name="T6" fmla="*/ 1875 w 168"/>
                <a:gd name="T7" fmla="*/ 3531 h 187"/>
                <a:gd name="T8" fmla="*/ 2345 w 168"/>
                <a:gd name="T9" fmla="*/ 3454 h 187"/>
                <a:gd name="T10" fmla="*/ 2625 w 168"/>
                <a:gd name="T11" fmla="*/ 2269 h 187"/>
                <a:gd name="T12" fmla="*/ 738 w 168"/>
                <a:gd name="T13" fmla="*/ 0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87">
                  <a:moveTo>
                    <a:pt x="47" y="0"/>
                  </a:moveTo>
                  <a:cubicBezTo>
                    <a:pt x="37" y="0"/>
                    <a:pt x="27" y="1"/>
                    <a:pt x="18" y="3"/>
                  </a:cubicBezTo>
                  <a:cubicBezTo>
                    <a:pt x="6" y="22"/>
                    <a:pt x="0" y="43"/>
                    <a:pt x="0" y="67"/>
                  </a:cubicBezTo>
                  <a:cubicBezTo>
                    <a:pt x="0" y="133"/>
                    <a:pt x="54" y="187"/>
                    <a:pt x="120" y="187"/>
                  </a:cubicBezTo>
                  <a:cubicBezTo>
                    <a:pt x="130" y="187"/>
                    <a:pt x="140" y="186"/>
                    <a:pt x="150" y="183"/>
                  </a:cubicBezTo>
                  <a:cubicBezTo>
                    <a:pt x="161" y="165"/>
                    <a:pt x="168" y="143"/>
                    <a:pt x="168" y="120"/>
                  </a:cubicBezTo>
                  <a:cubicBezTo>
                    <a:pt x="168" y="54"/>
                    <a:pt x="114" y="0"/>
                    <a:pt x="47" y="0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Freeform 428">
              <a:extLst>
                <a:ext uri="{FF2B5EF4-FFF2-40B4-BE49-F238E27FC236}">
                  <a16:creationId xmlns:a16="http://schemas.microsoft.com/office/drawing/2014/main" id="{79DC2230-C41E-4AEB-B19C-5D5E176C7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280"/>
              <a:ext cx="268" cy="347"/>
            </a:xfrm>
            <a:custGeom>
              <a:avLst/>
              <a:gdLst>
                <a:gd name="T0" fmla="*/ 125 w 107"/>
                <a:gd name="T1" fmla="*/ 0 h 130"/>
                <a:gd name="T2" fmla="*/ 0 w 107"/>
                <a:gd name="T3" fmla="*/ 683 h 130"/>
                <a:gd name="T4" fmla="*/ 1475 w 107"/>
                <a:gd name="T5" fmla="*/ 2472 h 130"/>
                <a:gd name="T6" fmla="*/ 1663 w 107"/>
                <a:gd name="T7" fmla="*/ 2472 h 130"/>
                <a:gd name="T8" fmla="*/ 1681 w 107"/>
                <a:gd name="T9" fmla="*/ 2245 h 130"/>
                <a:gd name="T10" fmla="*/ 125 w 107"/>
                <a:gd name="T11" fmla="*/ 0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30">
                  <a:moveTo>
                    <a:pt x="8" y="0"/>
                  </a:moveTo>
                  <a:cubicBezTo>
                    <a:pt x="3" y="11"/>
                    <a:pt x="0" y="23"/>
                    <a:pt x="0" y="36"/>
                  </a:cubicBezTo>
                  <a:cubicBezTo>
                    <a:pt x="0" y="88"/>
                    <a:pt x="42" y="130"/>
                    <a:pt x="94" y="130"/>
                  </a:cubicBezTo>
                  <a:cubicBezTo>
                    <a:pt x="98" y="130"/>
                    <a:pt x="102" y="130"/>
                    <a:pt x="106" y="130"/>
                  </a:cubicBezTo>
                  <a:cubicBezTo>
                    <a:pt x="106" y="126"/>
                    <a:pt x="107" y="122"/>
                    <a:pt x="107" y="118"/>
                  </a:cubicBezTo>
                  <a:cubicBezTo>
                    <a:pt x="107" y="59"/>
                    <a:pt x="64" y="10"/>
                    <a:pt x="8" y="0"/>
                  </a:cubicBezTo>
                  <a:close/>
                </a:path>
              </a:pathLst>
            </a:custGeom>
            <a:solidFill>
              <a:srgbClr val="BB0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429">
              <a:extLst>
                <a:ext uri="{FF2B5EF4-FFF2-40B4-BE49-F238E27FC236}">
                  <a16:creationId xmlns:a16="http://schemas.microsoft.com/office/drawing/2014/main" id="{13CECAC9-1226-4F3B-83E7-DF06BA995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52"/>
              <a:ext cx="1161" cy="1163"/>
            </a:xfrm>
            <a:custGeom>
              <a:avLst/>
              <a:gdLst>
                <a:gd name="T0" fmla="*/ 6923 w 464"/>
                <a:gd name="T1" fmla="*/ 2867 h 436"/>
                <a:gd name="T2" fmla="*/ 5109 w 464"/>
                <a:gd name="T3" fmla="*/ 5714 h 436"/>
                <a:gd name="T4" fmla="*/ 1817 w 464"/>
                <a:gd name="T5" fmla="*/ 8274 h 436"/>
                <a:gd name="T6" fmla="*/ 1817 w 464"/>
                <a:gd name="T7" fmla="*/ 8274 h 436"/>
                <a:gd name="T8" fmla="*/ 2805 w 464"/>
                <a:gd name="T9" fmla="*/ 6794 h 436"/>
                <a:gd name="T10" fmla="*/ 3055 w 464"/>
                <a:gd name="T11" fmla="*/ 5999 h 436"/>
                <a:gd name="T12" fmla="*/ 2847 w 464"/>
                <a:gd name="T13" fmla="*/ 5372 h 436"/>
                <a:gd name="T14" fmla="*/ 1033 w 464"/>
                <a:gd name="T15" fmla="*/ 3756 h 436"/>
                <a:gd name="T16" fmla="*/ 0 w 464"/>
                <a:gd name="T17" fmla="*/ 3892 h 436"/>
                <a:gd name="T18" fmla="*/ 4934 w 464"/>
                <a:gd name="T19" fmla="*/ 798 h 436"/>
                <a:gd name="T20" fmla="*/ 5515 w 464"/>
                <a:gd name="T21" fmla="*/ 341 h 436"/>
                <a:gd name="T22" fmla="*/ 7144 w 464"/>
                <a:gd name="T23" fmla="*/ 1080 h 436"/>
                <a:gd name="T24" fmla="*/ 7219 w 464"/>
                <a:gd name="T25" fmla="*/ 2014 h 436"/>
                <a:gd name="T26" fmla="*/ 6923 w 464"/>
                <a:gd name="T27" fmla="*/ 2867 h 4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4" h="436">
                  <a:moveTo>
                    <a:pt x="442" y="151"/>
                  </a:moveTo>
                  <a:cubicBezTo>
                    <a:pt x="407" y="214"/>
                    <a:pt x="380" y="251"/>
                    <a:pt x="326" y="301"/>
                  </a:cubicBezTo>
                  <a:cubicBezTo>
                    <a:pt x="272" y="350"/>
                    <a:pt x="188" y="408"/>
                    <a:pt x="116" y="436"/>
                  </a:cubicBezTo>
                  <a:cubicBezTo>
                    <a:pt x="116" y="436"/>
                    <a:pt x="116" y="436"/>
                    <a:pt x="116" y="436"/>
                  </a:cubicBezTo>
                  <a:cubicBezTo>
                    <a:pt x="149" y="422"/>
                    <a:pt x="166" y="392"/>
                    <a:pt x="179" y="358"/>
                  </a:cubicBezTo>
                  <a:cubicBezTo>
                    <a:pt x="183" y="344"/>
                    <a:pt x="195" y="331"/>
                    <a:pt x="195" y="316"/>
                  </a:cubicBezTo>
                  <a:cubicBezTo>
                    <a:pt x="195" y="304"/>
                    <a:pt x="185" y="295"/>
                    <a:pt x="182" y="283"/>
                  </a:cubicBezTo>
                  <a:cubicBezTo>
                    <a:pt x="166" y="229"/>
                    <a:pt x="124" y="198"/>
                    <a:pt x="66" y="198"/>
                  </a:cubicBezTo>
                  <a:cubicBezTo>
                    <a:pt x="42" y="198"/>
                    <a:pt x="20" y="193"/>
                    <a:pt x="0" y="205"/>
                  </a:cubicBezTo>
                  <a:cubicBezTo>
                    <a:pt x="87" y="156"/>
                    <a:pt x="179" y="154"/>
                    <a:pt x="315" y="42"/>
                  </a:cubicBezTo>
                  <a:cubicBezTo>
                    <a:pt x="329" y="31"/>
                    <a:pt x="338" y="24"/>
                    <a:pt x="352" y="18"/>
                  </a:cubicBezTo>
                  <a:cubicBezTo>
                    <a:pt x="392" y="0"/>
                    <a:pt x="438" y="18"/>
                    <a:pt x="456" y="57"/>
                  </a:cubicBezTo>
                  <a:cubicBezTo>
                    <a:pt x="463" y="73"/>
                    <a:pt x="464" y="90"/>
                    <a:pt x="461" y="106"/>
                  </a:cubicBezTo>
                  <a:cubicBezTo>
                    <a:pt x="457" y="118"/>
                    <a:pt x="452" y="135"/>
                    <a:pt x="442" y="151"/>
                  </a:cubicBezTo>
                  <a:close/>
                </a:path>
              </a:pathLst>
            </a:custGeom>
            <a:solidFill>
              <a:srgbClr val="EC8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430">
              <a:extLst>
                <a:ext uri="{FF2B5EF4-FFF2-40B4-BE49-F238E27FC236}">
                  <a16:creationId xmlns:a16="http://schemas.microsoft.com/office/drawing/2014/main" id="{F16BB0B8-7107-4316-8F02-A10EE36F0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619"/>
              <a:ext cx="120" cy="213"/>
            </a:xfrm>
            <a:custGeom>
              <a:avLst/>
              <a:gdLst>
                <a:gd name="T0" fmla="*/ 83 w 48"/>
                <a:gd name="T1" fmla="*/ 56 h 80"/>
                <a:gd name="T2" fmla="*/ 33 w 48"/>
                <a:gd name="T3" fmla="*/ 320 h 80"/>
                <a:gd name="T4" fmla="*/ 408 w 48"/>
                <a:gd name="T5" fmla="*/ 1318 h 80"/>
                <a:gd name="T6" fmla="*/ 533 w 48"/>
                <a:gd name="T7" fmla="*/ 1475 h 80"/>
                <a:gd name="T8" fmla="*/ 708 w 48"/>
                <a:gd name="T9" fmla="*/ 1339 h 80"/>
                <a:gd name="T10" fmla="*/ 488 w 48"/>
                <a:gd name="T11" fmla="*/ 738 h 80"/>
                <a:gd name="T12" fmla="*/ 208 w 48"/>
                <a:gd name="T13" fmla="*/ 0 h 80"/>
                <a:gd name="T14" fmla="*/ 83 w 48"/>
                <a:gd name="T15" fmla="*/ 56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0">
                  <a:moveTo>
                    <a:pt x="5" y="3"/>
                  </a:moveTo>
                  <a:cubicBezTo>
                    <a:pt x="0" y="4"/>
                    <a:pt x="1" y="10"/>
                    <a:pt x="2" y="17"/>
                  </a:cubicBezTo>
                  <a:cubicBezTo>
                    <a:pt x="6" y="36"/>
                    <a:pt x="14" y="54"/>
                    <a:pt x="26" y="70"/>
                  </a:cubicBezTo>
                  <a:cubicBezTo>
                    <a:pt x="28" y="74"/>
                    <a:pt x="31" y="78"/>
                    <a:pt x="34" y="78"/>
                  </a:cubicBezTo>
                  <a:cubicBezTo>
                    <a:pt x="39" y="80"/>
                    <a:pt x="43" y="74"/>
                    <a:pt x="45" y="71"/>
                  </a:cubicBezTo>
                  <a:cubicBezTo>
                    <a:pt x="48" y="66"/>
                    <a:pt x="38" y="53"/>
                    <a:pt x="31" y="39"/>
                  </a:cubicBezTo>
                  <a:cubicBezTo>
                    <a:pt x="19" y="15"/>
                    <a:pt x="20" y="0"/>
                    <a:pt x="13" y="0"/>
                  </a:cubicBezTo>
                  <a:cubicBezTo>
                    <a:pt x="10" y="0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431">
              <a:extLst>
                <a:ext uri="{FF2B5EF4-FFF2-40B4-BE49-F238E27FC236}">
                  <a16:creationId xmlns:a16="http://schemas.microsoft.com/office/drawing/2014/main" id="{A18B22D2-C61F-4360-AEC5-4C697B2F3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427"/>
              <a:ext cx="85" cy="200"/>
            </a:xfrm>
            <a:custGeom>
              <a:avLst/>
              <a:gdLst>
                <a:gd name="T0" fmla="*/ 50 w 34"/>
                <a:gd name="T1" fmla="*/ 1365 h 75"/>
                <a:gd name="T2" fmla="*/ 188 w 34"/>
                <a:gd name="T3" fmla="*/ 1365 h 75"/>
                <a:gd name="T4" fmla="*/ 313 w 34"/>
                <a:gd name="T5" fmla="*/ 1251 h 75"/>
                <a:gd name="T6" fmla="*/ 395 w 34"/>
                <a:gd name="T7" fmla="*/ 683 h 75"/>
                <a:gd name="T8" fmla="*/ 470 w 34"/>
                <a:gd name="T9" fmla="*/ 205 h 75"/>
                <a:gd name="T10" fmla="*/ 208 w 34"/>
                <a:gd name="T11" fmla="*/ 192 h 75"/>
                <a:gd name="T12" fmla="*/ 50 w 34"/>
                <a:gd name="T13" fmla="*/ 888 h 75"/>
                <a:gd name="T14" fmla="*/ 50 w 34"/>
                <a:gd name="T15" fmla="*/ 1365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75">
                  <a:moveTo>
                    <a:pt x="3" y="72"/>
                  </a:moveTo>
                  <a:cubicBezTo>
                    <a:pt x="4" y="75"/>
                    <a:pt x="8" y="73"/>
                    <a:pt x="12" y="72"/>
                  </a:cubicBezTo>
                  <a:cubicBezTo>
                    <a:pt x="15" y="70"/>
                    <a:pt x="19" y="71"/>
                    <a:pt x="20" y="66"/>
                  </a:cubicBezTo>
                  <a:cubicBezTo>
                    <a:pt x="20" y="61"/>
                    <a:pt x="23" y="44"/>
                    <a:pt x="25" y="36"/>
                  </a:cubicBezTo>
                  <a:cubicBezTo>
                    <a:pt x="29" y="23"/>
                    <a:pt x="34" y="16"/>
                    <a:pt x="30" y="11"/>
                  </a:cubicBezTo>
                  <a:cubicBezTo>
                    <a:pt x="26" y="5"/>
                    <a:pt x="17" y="0"/>
                    <a:pt x="13" y="10"/>
                  </a:cubicBezTo>
                  <a:cubicBezTo>
                    <a:pt x="9" y="19"/>
                    <a:pt x="5" y="32"/>
                    <a:pt x="3" y="47"/>
                  </a:cubicBezTo>
                  <a:cubicBezTo>
                    <a:pt x="0" y="60"/>
                    <a:pt x="1" y="68"/>
                    <a:pt x="3" y="72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432">
              <a:extLst>
                <a:ext uri="{FF2B5EF4-FFF2-40B4-BE49-F238E27FC236}">
                  <a16:creationId xmlns:a16="http://schemas.microsoft.com/office/drawing/2014/main" id="{BF8E22DB-DEE6-4BFE-8995-60A86E268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2299"/>
              <a:ext cx="137" cy="154"/>
            </a:xfrm>
            <a:custGeom>
              <a:avLst/>
              <a:gdLst>
                <a:gd name="T0" fmla="*/ 30 w 55"/>
                <a:gd name="T1" fmla="*/ 882 h 58"/>
                <a:gd name="T2" fmla="*/ 229 w 55"/>
                <a:gd name="T3" fmla="*/ 1086 h 58"/>
                <a:gd name="T4" fmla="*/ 354 w 55"/>
                <a:gd name="T5" fmla="*/ 916 h 58"/>
                <a:gd name="T6" fmla="*/ 620 w 55"/>
                <a:gd name="T7" fmla="*/ 542 h 58"/>
                <a:gd name="T8" fmla="*/ 837 w 55"/>
                <a:gd name="T9" fmla="*/ 281 h 58"/>
                <a:gd name="T10" fmla="*/ 683 w 55"/>
                <a:gd name="T11" fmla="*/ 21 h 58"/>
                <a:gd name="T12" fmla="*/ 217 w 55"/>
                <a:gd name="T13" fmla="*/ 451 h 58"/>
                <a:gd name="T14" fmla="*/ 30 w 55"/>
                <a:gd name="T15" fmla="*/ 882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8">
                  <a:moveTo>
                    <a:pt x="2" y="47"/>
                  </a:moveTo>
                  <a:cubicBezTo>
                    <a:pt x="2" y="50"/>
                    <a:pt x="11" y="57"/>
                    <a:pt x="15" y="58"/>
                  </a:cubicBezTo>
                  <a:cubicBezTo>
                    <a:pt x="19" y="58"/>
                    <a:pt x="19" y="55"/>
                    <a:pt x="23" y="49"/>
                  </a:cubicBezTo>
                  <a:cubicBezTo>
                    <a:pt x="27" y="44"/>
                    <a:pt x="33" y="35"/>
                    <a:pt x="40" y="29"/>
                  </a:cubicBezTo>
                  <a:cubicBezTo>
                    <a:pt x="48" y="22"/>
                    <a:pt x="54" y="19"/>
                    <a:pt x="54" y="15"/>
                  </a:cubicBezTo>
                  <a:cubicBezTo>
                    <a:pt x="55" y="10"/>
                    <a:pt x="50" y="1"/>
                    <a:pt x="44" y="1"/>
                  </a:cubicBezTo>
                  <a:cubicBezTo>
                    <a:pt x="38" y="0"/>
                    <a:pt x="22" y="16"/>
                    <a:pt x="14" y="24"/>
                  </a:cubicBezTo>
                  <a:cubicBezTo>
                    <a:pt x="6" y="33"/>
                    <a:pt x="0" y="43"/>
                    <a:pt x="2" y="4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433">
              <a:extLst>
                <a:ext uri="{FF2B5EF4-FFF2-40B4-BE49-F238E27FC236}">
                  <a16:creationId xmlns:a16="http://schemas.microsoft.com/office/drawing/2014/main" id="{3D5E787A-A270-467E-AD0C-717307D0D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808"/>
              <a:ext cx="175" cy="125"/>
            </a:xfrm>
            <a:custGeom>
              <a:avLst/>
              <a:gdLst>
                <a:gd name="T0" fmla="*/ 988 w 70"/>
                <a:gd name="T1" fmla="*/ 883 h 47"/>
                <a:gd name="T2" fmla="*/ 1063 w 70"/>
                <a:gd name="T3" fmla="*/ 715 h 47"/>
                <a:gd name="T4" fmla="*/ 970 w 70"/>
                <a:gd name="T5" fmla="*/ 508 h 47"/>
                <a:gd name="T6" fmla="*/ 550 w 70"/>
                <a:gd name="T7" fmla="*/ 261 h 47"/>
                <a:gd name="T8" fmla="*/ 208 w 70"/>
                <a:gd name="T9" fmla="*/ 35 h 47"/>
                <a:gd name="T10" fmla="*/ 125 w 70"/>
                <a:gd name="T11" fmla="*/ 340 h 47"/>
                <a:gd name="T12" fmla="*/ 563 w 70"/>
                <a:gd name="T13" fmla="*/ 694 h 47"/>
                <a:gd name="T14" fmla="*/ 988 w 70"/>
                <a:gd name="T15" fmla="*/ 883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47">
                  <a:moveTo>
                    <a:pt x="63" y="47"/>
                  </a:moveTo>
                  <a:cubicBezTo>
                    <a:pt x="67" y="46"/>
                    <a:pt x="68" y="42"/>
                    <a:pt x="68" y="38"/>
                  </a:cubicBezTo>
                  <a:cubicBezTo>
                    <a:pt x="68" y="34"/>
                    <a:pt x="70" y="31"/>
                    <a:pt x="62" y="27"/>
                  </a:cubicBezTo>
                  <a:cubicBezTo>
                    <a:pt x="58" y="25"/>
                    <a:pt x="53" y="25"/>
                    <a:pt x="35" y="14"/>
                  </a:cubicBezTo>
                  <a:cubicBezTo>
                    <a:pt x="28" y="10"/>
                    <a:pt x="19" y="0"/>
                    <a:pt x="13" y="2"/>
                  </a:cubicBezTo>
                  <a:cubicBezTo>
                    <a:pt x="6" y="4"/>
                    <a:pt x="0" y="11"/>
                    <a:pt x="8" y="18"/>
                  </a:cubicBezTo>
                  <a:cubicBezTo>
                    <a:pt x="16" y="25"/>
                    <a:pt x="23" y="30"/>
                    <a:pt x="36" y="37"/>
                  </a:cubicBezTo>
                  <a:cubicBezTo>
                    <a:pt x="48" y="44"/>
                    <a:pt x="59" y="47"/>
                    <a:pt x="63" y="4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434">
              <a:extLst>
                <a:ext uri="{FF2B5EF4-FFF2-40B4-BE49-F238E27FC236}">
                  <a16:creationId xmlns:a16="http://schemas.microsoft.com/office/drawing/2014/main" id="{176342EC-D4B0-4624-B488-435F84880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875"/>
              <a:ext cx="190" cy="72"/>
            </a:xfrm>
            <a:custGeom>
              <a:avLst/>
              <a:gdLst>
                <a:gd name="T0" fmla="*/ 1158 w 76"/>
                <a:gd name="T1" fmla="*/ 307 h 27"/>
                <a:gd name="T2" fmla="*/ 1113 w 76"/>
                <a:gd name="T3" fmla="*/ 77 h 27"/>
                <a:gd name="T4" fmla="*/ 925 w 76"/>
                <a:gd name="T5" fmla="*/ 35 h 27"/>
                <a:gd name="T6" fmla="*/ 470 w 76"/>
                <a:gd name="T7" fmla="*/ 136 h 27"/>
                <a:gd name="T8" fmla="*/ 95 w 76"/>
                <a:gd name="T9" fmla="*/ 149 h 27"/>
                <a:gd name="T10" fmla="*/ 83 w 76"/>
                <a:gd name="T11" fmla="*/ 435 h 27"/>
                <a:gd name="T12" fmla="*/ 675 w 76"/>
                <a:gd name="T13" fmla="*/ 477 h 27"/>
                <a:gd name="T14" fmla="*/ 1158 w 76"/>
                <a:gd name="T15" fmla="*/ 30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27">
                  <a:moveTo>
                    <a:pt x="74" y="16"/>
                  </a:moveTo>
                  <a:cubicBezTo>
                    <a:pt x="76" y="14"/>
                    <a:pt x="74" y="7"/>
                    <a:pt x="71" y="4"/>
                  </a:cubicBezTo>
                  <a:cubicBezTo>
                    <a:pt x="69" y="1"/>
                    <a:pt x="66" y="0"/>
                    <a:pt x="59" y="2"/>
                  </a:cubicBezTo>
                  <a:cubicBezTo>
                    <a:pt x="53" y="4"/>
                    <a:pt x="44" y="7"/>
                    <a:pt x="30" y="7"/>
                  </a:cubicBezTo>
                  <a:cubicBezTo>
                    <a:pt x="20" y="7"/>
                    <a:pt x="9" y="5"/>
                    <a:pt x="6" y="8"/>
                  </a:cubicBezTo>
                  <a:cubicBezTo>
                    <a:pt x="3" y="11"/>
                    <a:pt x="0" y="18"/>
                    <a:pt x="5" y="23"/>
                  </a:cubicBezTo>
                  <a:cubicBezTo>
                    <a:pt x="9" y="27"/>
                    <a:pt x="31" y="26"/>
                    <a:pt x="43" y="25"/>
                  </a:cubicBezTo>
                  <a:cubicBezTo>
                    <a:pt x="54" y="24"/>
                    <a:pt x="72" y="20"/>
                    <a:pt x="74" y="1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435">
              <a:extLst>
                <a:ext uri="{FF2B5EF4-FFF2-40B4-BE49-F238E27FC236}">
                  <a16:creationId xmlns:a16="http://schemas.microsoft.com/office/drawing/2014/main" id="{8E965040-8AA7-435B-8964-4DE61949F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960"/>
              <a:ext cx="195" cy="168"/>
            </a:xfrm>
            <a:custGeom>
              <a:avLst/>
              <a:gdLst>
                <a:gd name="T0" fmla="*/ 50 w 78"/>
                <a:gd name="T1" fmla="*/ 1003 h 63"/>
                <a:gd name="T2" fmla="*/ 158 w 78"/>
                <a:gd name="T3" fmla="*/ 717 h 63"/>
                <a:gd name="T4" fmla="*/ 1125 w 78"/>
                <a:gd name="T5" fmla="*/ 21 h 63"/>
                <a:gd name="T6" fmla="*/ 1188 w 78"/>
                <a:gd name="T7" fmla="*/ 35 h 63"/>
                <a:gd name="T8" fmla="*/ 1158 w 78"/>
                <a:gd name="T9" fmla="*/ 456 h 63"/>
                <a:gd name="T10" fmla="*/ 333 w 78"/>
                <a:gd name="T11" fmla="*/ 1160 h 63"/>
                <a:gd name="T12" fmla="*/ 175 w 78"/>
                <a:gd name="T13" fmla="*/ 1160 h 63"/>
                <a:gd name="T14" fmla="*/ 50 w 78"/>
                <a:gd name="T15" fmla="*/ 1003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63">
                  <a:moveTo>
                    <a:pt x="3" y="53"/>
                  </a:moveTo>
                  <a:cubicBezTo>
                    <a:pt x="0" y="50"/>
                    <a:pt x="0" y="43"/>
                    <a:pt x="10" y="38"/>
                  </a:cubicBezTo>
                  <a:cubicBezTo>
                    <a:pt x="29" y="26"/>
                    <a:pt x="61" y="8"/>
                    <a:pt x="72" y="1"/>
                  </a:cubicBezTo>
                  <a:cubicBezTo>
                    <a:pt x="74" y="0"/>
                    <a:pt x="75" y="1"/>
                    <a:pt x="76" y="2"/>
                  </a:cubicBezTo>
                  <a:cubicBezTo>
                    <a:pt x="78" y="5"/>
                    <a:pt x="77" y="14"/>
                    <a:pt x="74" y="24"/>
                  </a:cubicBezTo>
                  <a:cubicBezTo>
                    <a:pt x="70" y="34"/>
                    <a:pt x="31" y="57"/>
                    <a:pt x="21" y="61"/>
                  </a:cubicBezTo>
                  <a:cubicBezTo>
                    <a:pt x="17" y="63"/>
                    <a:pt x="13" y="62"/>
                    <a:pt x="11" y="61"/>
                  </a:cubicBezTo>
                  <a:cubicBezTo>
                    <a:pt x="10" y="60"/>
                    <a:pt x="6" y="57"/>
                    <a:pt x="3" y="5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436">
              <a:extLst>
                <a:ext uri="{FF2B5EF4-FFF2-40B4-BE49-F238E27FC236}">
                  <a16:creationId xmlns:a16="http://schemas.microsoft.com/office/drawing/2014/main" id="{96852375-D880-4218-9FB9-33D67F028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003"/>
              <a:ext cx="337" cy="282"/>
            </a:xfrm>
            <a:custGeom>
              <a:avLst/>
              <a:gdLst>
                <a:gd name="T0" fmla="*/ 137 w 135"/>
                <a:gd name="T1" fmla="*/ 1091 h 106"/>
                <a:gd name="T2" fmla="*/ 12 w 135"/>
                <a:gd name="T3" fmla="*/ 1508 h 106"/>
                <a:gd name="T4" fmla="*/ 217 w 135"/>
                <a:gd name="T5" fmla="*/ 1636 h 106"/>
                <a:gd name="T6" fmla="*/ 749 w 135"/>
                <a:gd name="T7" fmla="*/ 1884 h 106"/>
                <a:gd name="T8" fmla="*/ 1228 w 135"/>
                <a:gd name="T9" fmla="*/ 1769 h 106"/>
                <a:gd name="T10" fmla="*/ 1590 w 135"/>
                <a:gd name="T11" fmla="*/ 1450 h 106"/>
                <a:gd name="T12" fmla="*/ 1882 w 135"/>
                <a:gd name="T13" fmla="*/ 886 h 106"/>
                <a:gd name="T14" fmla="*/ 1945 w 135"/>
                <a:gd name="T15" fmla="*/ 77 h 106"/>
                <a:gd name="T16" fmla="*/ 1183 w 135"/>
                <a:gd name="T17" fmla="*/ 247 h 106"/>
                <a:gd name="T18" fmla="*/ 529 w 135"/>
                <a:gd name="T19" fmla="*/ 772 h 106"/>
                <a:gd name="T20" fmla="*/ 137 w 135"/>
                <a:gd name="T21" fmla="*/ 1091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106">
                  <a:moveTo>
                    <a:pt x="9" y="58"/>
                  </a:moveTo>
                  <a:cubicBezTo>
                    <a:pt x="4" y="64"/>
                    <a:pt x="1" y="74"/>
                    <a:pt x="1" y="80"/>
                  </a:cubicBezTo>
                  <a:cubicBezTo>
                    <a:pt x="0" y="86"/>
                    <a:pt x="5" y="84"/>
                    <a:pt x="14" y="87"/>
                  </a:cubicBezTo>
                  <a:cubicBezTo>
                    <a:pt x="23" y="90"/>
                    <a:pt x="33" y="91"/>
                    <a:pt x="48" y="100"/>
                  </a:cubicBezTo>
                  <a:cubicBezTo>
                    <a:pt x="57" y="106"/>
                    <a:pt x="62" y="101"/>
                    <a:pt x="79" y="94"/>
                  </a:cubicBezTo>
                  <a:cubicBezTo>
                    <a:pt x="90" y="89"/>
                    <a:pt x="95" y="84"/>
                    <a:pt x="102" y="77"/>
                  </a:cubicBezTo>
                  <a:cubicBezTo>
                    <a:pt x="111" y="66"/>
                    <a:pt x="119" y="54"/>
                    <a:pt x="121" y="47"/>
                  </a:cubicBezTo>
                  <a:cubicBezTo>
                    <a:pt x="125" y="35"/>
                    <a:pt x="135" y="9"/>
                    <a:pt x="125" y="4"/>
                  </a:cubicBezTo>
                  <a:cubicBezTo>
                    <a:pt x="116" y="0"/>
                    <a:pt x="88" y="7"/>
                    <a:pt x="76" y="13"/>
                  </a:cubicBezTo>
                  <a:cubicBezTo>
                    <a:pt x="65" y="19"/>
                    <a:pt x="48" y="34"/>
                    <a:pt x="34" y="41"/>
                  </a:cubicBezTo>
                  <a:cubicBezTo>
                    <a:pt x="20" y="47"/>
                    <a:pt x="13" y="52"/>
                    <a:pt x="9" y="5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437">
              <a:extLst>
                <a:ext uri="{FF2B5EF4-FFF2-40B4-BE49-F238E27FC236}">
                  <a16:creationId xmlns:a16="http://schemas.microsoft.com/office/drawing/2014/main" id="{FAA0B86D-D6A4-48E3-A36E-13E6EAAD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832"/>
              <a:ext cx="225" cy="195"/>
            </a:xfrm>
            <a:custGeom>
              <a:avLst/>
              <a:gdLst>
                <a:gd name="T0" fmla="*/ 33 w 90"/>
                <a:gd name="T1" fmla="*/ 1127 h 73"/>
                <a:gd name="T2" fmla="*/ 50 w 90"/>
                <a:gd name="T3" fmla="*/ 956 h 73"/>
                <a:gd name="T4" fmla="*/ 145 w 90"/>
                <a:gd name="T5" fmla="*/ 727 h 73"/>
                <a:gd name="T6" fmla="*/ 845 w 90"/>
                <a:gd name="T7" fmla="*/ 77 h 73"/>
                <a:gd name="T8" fmla="*/ 1408 w 90"/>
                <a:gd name="T9" fmla="*/ 342 h 73"/>
                <a:gd name="T10" fmla="*/ 833 w 90"/>
                <a:gd name="T11" fmla="*/ 1162 h 73"/>
                <a:gd name="T12" fmla="*/ 63 w 90"/>
                <a:gd name="T13" fmla="*/ 1370 h 73"/>
                <a:gd name="T14" fmla="*/ 33 w 90"/>
                <a:gd name="T15" fmla="*/ 1127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73">
                  <a:moveTo>
                    <a:pt x="2" y="59"/>
                  </a:moveTo>
                  <a:cubicBezTo>
                    <a:pt x="2" y="56"/>
                    <a:pt x="3" y="52"/>
                    <a:pt x="3" y="50"/>
                  </a:cubicBezTo>
                  <a:cubicBezTo>
                    <a:pt x="3" y="47"/>
                    <a:pt x="4" y="43"/>
                    <a:pt x="9" y="38"/>
                  </a:cubicBezTo>
                  <a:cubicBezTo>
                    <a:pt x="20" y="28"/>
                    <a:pt x="46" y="8"/>
                    <a:pt x="54" y="4"/>
                  </a:cubicBezTo>
                  <a:cubicBezTo>
                    <a:pt x="63" y="0"/>
                    <a:pt x="90" y="10"/>
                    <a:pt x="90" y="18"/>
                  </a:cubicBezTo>
                  <a:cubicBezTo>
                    <a:pt x="90" y="26"/>
                    <a:pt x="68" y="57"/>
                    <a:pt x="53" y="61"/>
                  </a:cubicBezTo>
                  <a:cubicBezTo>
                    <a:pt x="39" y="65"/>
                    <a:pt x="30" y="63"/>
                    <a:pt x="4" y="72"/>
                  </a:cubicBezTo>
                  <a:cubicBezTo>
                    <a:pt x="0" y="73"/>
                    <a:pt x="1" y="66"/>
                    <a:pt x="2" y="59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438">
              <a:extLst>
                <a:ext uri="{FF2B5EF4-FFF2-40B4-BE49-F238E27FC236}">
                  <a16:creationId xmlns:a16="http://schemas.microsoft.com/office/drawing/2014/main" id="{86ACF356-0236-48B9-A4FE-64BC989CF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405"/>
              <a:ext cx="275" cy="360"/>
            </a:xfrm>
            <a:custGeom>
              <a:avLst/>
              <a:gdLst>
                <a:gd name="T0" fmla="*/ 250 w 110"/>
                <a:gd name="T1" fmla="*/ 2411 h 135"/>
                <a:gd name="T2" fmla="*/ 50 w 110"/>
                <a:gd name="T3" fmla="*/ 2219 h 135"/>
                <a:gd name="T4" fmla="*/ 50 w 110"/>
                <a:gd name="T5" fmla="*/ 2104 h 135"/>
                <a:gd name="T6" fmla="*/ 583 w 110"/>
                <a:gd name="T7" fmla="*/ 760 h 135"/>
                <a:gd name="T8" fmla="*/ 613 w 110"/>
                <a:gd name="T9" fmla="*/ 136 h 135"/>
                <a:gd name="T10" fmla="*/ 720 w 110"/>
                <a:gd name="T11" fmla="*/ 0 h 135"/>
                <a:gd name="T12" fmla="*/ 1063 w 110"/>
                <a:gd name="T13" fmla="*/ 192 h 135"/>
                <a:gd name="T14" fmla="*/ 1720 w 110"/>
                <a:gd name="T15" fmla="*/ 1229 h 135"/>
                <a:gd name="T16" fmla="*/ 458 w 110"/>
                <a:gd name="T17" fmla="*/ 2525 h 135"/>
                <a:gd name="T18" fmla="*/ 250 w 110"/>
                <a:gd name="T19" fmla="*/ 2411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0" h="135">
                  <a:moveTo>
                    <a:pt x="16" y="127"/>
                  </a:moveTo>
                  <a:cubicBezTo>
                    <a:pt x="9" y="122"/>
                    <a:pt x="4" y="118"/>
                    <a:pt x="3" y="117"/>
                  </a:cubicBezTo>
                  <a:cubicBezTo>
                    <a:pt x="0" y="115"/>
                    <a:pt x="2" y="112"/>
                    <a:pt x="3" y="111"/>
                  </a:cubicBezTo>
                  <a:cubicBezTo>
                    <a:pt x="14" y="102"/>
                    <a:pt x="32" y="80"/>
                    <a:pt x="37" y="40"/>
                  </a:cubicBezTo>
                  <a:cubicBezTo>
                    <a:pt x="38" y="29"/>
                    <a:pt x="38" y="14"/>
                    <a:pt x="39" y="7"/>
                  </a:cubicBezTo>
                  <a:cubicBezTo>
                    <a:pt x="39" y="5"/>
                    <a:pt x="44" y="0"/>
                    <a:pt x="46" y="0"/>
                  </a:cubicBezTo>
                  <a:cubicBezTo>
                    <a:pt x="50" y="0"/>
                    <a:pt x="58" y="4"/>
                    <a:pt x="68" y="10"/>
                  </a:cubicBezTo>
                  <a:cubicBezTo>
                    <a:pt x="83" y="19"/>
                    <a:pt x="110" y="51"/>
                    <a:pt x="110" y="65"/>
                  </a:cubicBezTo>
                  <a:cubicBezTo>
                    <a:pt x="110" y="79"/>
                    <a:pt x="58" y="116"/>
                    <a:pt x="29" y="133"/>
                  </a:cubicBezTo>
                  <a:cubicBezTo>
                    <a:pt x="25" y="135"/>
                    <a:pt x="20" y="130"/>
                    <a:pt x="16" y="127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439">
              <a:extLst>
                <a:ext uri="{FF2B5EF4-FFF2-40B4-BE49-F238E27FC236}">
                  <a16:creationId xmlns:a16="http://schemas.microsoft.com/office/drawing/2014/main" id="{037E01FC-4C0F-4C1A-918C-39943D280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235"/>
              <a:ext cx="360" cy="349"/>
            </a:xfrm>
            <a:custGeom>
              <a:avLst/>
              <a:gdLst>
                <a:gd name="T0" fmla="*/ 158 w 144"/>
                <a:gd name="T1" fmla="*/ 434 h 131"/>
                <a:gd name="T2" fmla="*/ 125 w 144"/>
                <a:gd name="T3" fmla="*/ 589 h 131"/>
                <a:gd name="T4" fmla="*/ 50 w 144"/>
                <a:gd name="T5" fmla="*/ 943 h 131"/>
                <a:gd name="T6" fmla="*/ 238 w 144"/>
                <a:gd name="T7" fmla="*/ 1249 h 131"/>
                <a:gd name="T8" fmla="*/ 750 w 144"/>
                <a:gd name="T9" fmla="*/ 1718 h 131"/>
                <a:gd name="T10" fmla="*/ 1095 w 144"/>
                <a:gd name="T11" fmla="*/ 2363 h 131"/>
                <a:gd name="T12" fmla="*/ 1408 w 144"/>
                <a:gd name="T13" fmla="*/ 2137 h 131"/>
                <a:gd name="T14" fmla="*/ 2113 w 144"/>
                <a:gd name="T15" fmla="*/ 1215 h 131"/>
                <a:gd name="T16" fmla="*/ 1333 w 144"/>
                <a:gd name="T17" fmla="*/ 149 h 131"/>
                <a:gd name="T18" fmla="*/ 675 w 144"/>
                <a:gd name="T19" fmla="*/ 77 h 131"/>
                <a:gd name="T20" fmla="*/ 158 w 144"/>
                <a:gd name="T21" fmla="*/ 434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31">
                  <a:moveTo>
                    <a:pt x="10" y="23"/>
                  </a:moveTo>
                  <a:cubicBezTo>
                    <a:pt x="9" y="24"/>
                    <a:pt x="8" y="30"/>
                    <a:pt x="8" y="31"/>
                  </a:cubicBezTo>
                  <a:cubicBezTo>
                    <a:pt x="6" y="39"/>
                    <a:pt x="5" y="44"/>
                    <a:pt x="3" y="50"/>
                  </a:cubicBezTo>
                  <a:cubicBezTo>
                    <a:pt x="0" y="60"/>
                    <a:pt x="1" y="58"/>
                    <a:pt x="15" y="66"/>
                  </a:cubicBezTo>
                  <a:cubicBezTo>
                    <a:pt x="28" y="73"/>
                    <a:pt x="40" y="82"/>
                    <a:pt x="48" y="91"/>
                  </a:cubicBezTo>
                  <a:cubicBezTo>
                    <a:pt x="55" y="100"/>
                    <a:pt x="68" y="119"/>
                    <a:pt x="70" y="125"/>
                  </a:cubicBezTo>
                  <a:cubicBezTo>
                    <a:pt x="72" y="131"/>
                    <a:pt x="78" y="123"/>
                    <a:pt x="90" y="113"/>
                  </a:cubicBezTo>
                  <a:cubicBezTo>
                    <a:pt x="101" y="103"/>
                    <a:pt x="126" y="78"/>
                    <a:pt x="135" y="64"/>
                  </a:cubicBezTo>
                  <a:cubicBezTo>
                    <a:pt x="144" y="50"/>
                    <a:pt x="98" y="16"/>
                    <a:pt x="85" y="8"/>
                  </a:cubicBezTo>
                  <a:cubicBezTo>
                    <a:pt x="72" y="0"/>
                    <a:pt x="52" y="0"/>
                    <a:pt x="43" y="4"/>
                  </a:cubicBezTo>
                  <a:cubicBezTo>
                    <a:pt x="33" y="8"/>
                    <a:pt x="16" y="16"/>
                    <a:pt x="10" y="2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440">
              <a:extLst>
                <a:ext uri="{FF2B5EF4-FFF2-40B4-BE49-F238E27FC236}">
                  <a16:creationId xmlns:a16="http://schemas.microsoft.com/office/drawing/2014/main" id="{A0E1A202-EF14-4127-84AB-E523C1C6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117"/>
              <a:ext cx="343" cy="246"/>
            </a:xfrm>
            <a:custGeom>
              <a:avLst/>
              <a:gdLst>
                <a:gd name="T0" fmla="*/ 363 w 137"/>
                <a:gd name="T1" fmla="*/ 364 h 92"/>
                <a:gd name="T2" fmla="*/ 158 w 137"/>
                <a:gd name="T3" fmla="*/ 457 h 92"/>
                <a:gd name="T4" fmla="*/ 0 w 137"/>
                <a:gd name="T5" fmla="*/ 730 h 92"/>
                <a:gd name="T6" fmla="*/ 563 w 137"/>
                <a:gd name="T7" fmla="*/ 973 h 92"/>
                <a:gd name="T8" fmla="*/ 1159 w 137"/>
                <a:gd name="T9" fmla="*/ 1529 h 92"/>
                <a:gd name="T10" fmla="*/ 1880 w 137"/>
                <a:gd name="T11" fmla="*/ 973 h 92"/>
                <a:gd name="T12" fmla="*/ 2005 w 137"/>
                <a:gd name="T13" fmla="*/ 209 h 92"/>
                <a:gd name="T14" fmla="*/ 896 w 137"/>
                <a:gd name="T15" fmla="*/ 150 h 92"/>
                <a:gd name="T16" fmla="*/ 363 w 137"/>
                <a:gd name="T17" fmla="*/ 364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92">
                  <a:moveTo>
                    <a:pt x="23" y="19"/>
                  </a:moveTo>
                  <a:cubicBezTo>
                    <a:pt x="21" y="19"/>
                    <a:pt x="15" y="20"/>
                    <a:pt x="10" y="24"/>
                  </a:cubicBezTo>
                  <a:cubicBezTo>
                    <a:pt x="5" y="29"/>
                    <a:pt x="0" y="35"/>
                    <a:pt x="0" y="38"/>
                  </a:cubicBezTo>
                  <a:cubicBezTo>
                    <a:pt x="0" y="44"/>
                    <a:pt x="17" y="38"/>
                    <a:pt x="36" y="51"/>
                  </a:cubicBezTo>
                  <a:cubicBezTo>
                    <a:pt x="51" y="61"/>
                    <a:pt x="58" y="68"/>
                    <a:pt x="74" y="80"/>
                  </a:cubicBezTo>
                  <a:cubicBezTo>
                    <a:pt x="90" y="92"/>
                    <a:pt x="108" y="68"/>
                    <a:pt x="120" y="51"/>
                  </a:cubicBezTo>
                  <a:cubicBezTo>
                    <a:pt x="132" y="33"/>
                    <a:pt x="137" y="17"/>
                    <a:pt x="128" y="11"/>
                  </a:cubicBezTo>
                  <a:cubicBezTo>
                    <a:pt x="119" y="6"/>
                    <a:pt x="83" y="0"/>
                    <a:pt x="57" y="8"/>
                  </a:cubicBezTo>
                  <a:cubicBezTo>
                    <a:pt x="48" y="11"/>
                    <a:pt x="33" y="16"/>
                    <a:pt x="23" y="19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441">
              <a:extLst>
                <a:ext uri="{FF2B5EF4-FFF2-40B4-BE49-F238E27FC236}">
                  <a16:creationId xmlns:a16="http://schemas.microsoft.com/office/drawing/2014/main" id="{A223814B-AFD5-4B04-A804-70A5D61F1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333"/>
              <a:ext cx="50" cy="67"/>
            </a:xfrm>
            <a:custGeom>
              <a:avLst/>
              <a:gdLst>
                <a:gd name="T0" fmla="*/ 33 w 20"/>
                <a:gd name="T1" fmla="*/ 150 h 25"/>
                <a:gd name="T2" fmla="*/ 63 w 20"/>
                <a:gd name="T3" fmla="*/ 389 h 25"/>
                <a:gd name="T4" fmla="*/ 270 w 20"/>
                <a:gd name="T5" fmla="*/ 94 h 25"/>
                <a:gd name="T6" fmla="*/ 33 w 20"/>
                <a:gd name="T7" fmla="*/ 15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" y="8"/>
                  </a:moveTo>
                  <a:cubicBezTo>
                    <a:pt x="0" y="12"/>
                    <a:pt x="3" y="16"/>
                    <a:pt x="4" y="20"/>
                  </a:cubicBezTo>
                  <a:cubicBezTo>
                    <a:pt x="5" y="25"/>
                    <a:pt x="15" y="11"/>
                    <a:pt x="17" y="5"/>
                  </a:cubicBezTo>
                  <a:cubicBezTo>
                    <a:pt x="20" y="0"/>
                    <a:pt x="4" y="4"/>
                    <a:pt x="2" y="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442">
              <a:extLst>
                <a:ext uri="{FF2B5EF4-FFF2-40B4-BE49-F238E27FC236}">
                  <a16:creationId xmlns:a16="http://schemas.microsoft.com/office/drawing/2014/main" id="{D715DE19-F69E-483E-BC48-7D9DAA88F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955"/>
              <a:ext cx="303" cy="210"/>
            </a:xfrm>
            <a:custGeom>
              <a:avLst/>
              <a:gdLst>
                <a:gd name="T0" fmla="*/ 1492 w 121"/>
                <a:gd name="T1" fmla="*/ 431 h 79"/>
                <a:gd name="T2" fmla="*/ 596 w 121"/>
                <a:gd name="T3" fmla="*/ 35 h 79"/>
                <a:gd name="T4" fmla="*/ 220 w 121"/>
                <a:gd name="T5" fmla="*/ 431 h 79"/>
                <a:gd name="T6" fmla="*/ 113 w 121"/>
                <a:gd name="T7" fmla="*/ 1074 h 79"/>
                <a:gd name="T8" fmla="*/ 208 w 121"/>
                <a:gd name="T9" fmla="*/ 1393 h 79"/>
                <a:gd name="T10" fmla="*/ 1067 w 121"/>
                <a:gd name="T11" fmla="*/ 1146 h 79"/>
                <a:gd name="T12" fmla="*/ 1805 w 121"/>
                <a:gd name="T13" fmla="*/ 1202 h 79"/>
                <a:gd name="T14" fmla="*/ 1492 w 121"/>
                <a:gd name="T15" fmla="*/ 431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1" h="79">
                  <a:moveTo>
                    <a:pt x="95" y="23"/>
                  </a:moveTo>
                  <a:cubicBezTo>
                    <a:pt x="80" y="10"/>
                    <a:pt x="60" y="0"/>
                    <a:pt x="38" y="2"/>
                  </a:cubicBezTo>
                  <a:cubicBezTo>
                    <a:pt x="27" y="4"/>
                    <a:pt x="15" y="17"/>
                    <a:pt x="14" y="23"/>
                  </a:cubicBezTo>
                  <a:cubicBezTo>
                    <a:pt x="12" y="30"/>
                    <a:pt x="10" y="48"/>
                    <a:pt x="7" y="57"/>
                  </a:cubicBezTo>
                  <a:cubicBezTo>
                    <a:pt x="5" y="66"/>
                    <a:pt x="0" y="79"/>
                    <a:pt x="13" y="74"/>
                  </a:cubicBezTo>
                  <a:cubicBezTo>
                    <a:pt x="27" y="70"/>
                    <a:pt x="45" y="61"/>
                    <a:pt x="68" y="61"/>
                  </a:cubicBezTo>
                  <a:cubicBezTo>
                    <a:pt x="91" y="61"/>
                    <a:pt x="109" y="68"/>
                    <a:pt x="115" y="64"/>
                  </a:cubicBezTo>
                  <a:cubicBezTo>
                    <a:pt x="121" y="60"/>
                    <a:pt x="107" y="34"/>
                    <a:pt x="95" y="23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443">
              <a:extLst>
                <a:ext uri="{FF2B5EF4-FFF2-40B4-BE49-F238E27FC236}">
                  <a16:creationId xmlns:a16="http://schemas.microsoft.com/office/drawing/2014/main" id="{419C3B1E-7343-4874-9F1B-9340E3790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776"/>
              <a:ext cx="238" cy="181"/>
            </a:xfrm>
            <a:custGeom>
              <a:avLst/>
              <a:gdLst>
                <a:gd name="T0" fmla="*/ 1443 w 95"/>
                <a:gd name="T1" fmla="*/ 532 h 68"/>
                <a:gd name="T2" fmla="*/ 1117 w 95"/>
                <a:gd name="T3" fmla="*/ 998 h 68"/>
                <a:gd name="T4" fmla="*/ 50 w 95"/>
                <a:gd name="T5" fmla="*/ 1206 h 68"/>
                <a:gd name="T6" fmla="*/ 238 w 95"/>
                <a:gd name="T7" fmla="*/ 716 h 68"/>
                <a:gd name="T8" fmla="*/ 596 w 95"/>
                <a:gd name="T9" fmla="*/ 56 h 68"/>
                <a:gd name="T10" fmla="*/ 1443 w 95"/>
                <a:gd name="T11" fmla="*/ 53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68">
                  <a:moveTo>
                    <a:pt x="92" y="28"/>
                  </a:moveTo>
                  <a:cubicBezTo>
                    <a:pt x="95" y="32"/>
                    <a:pt x="85" y="45"/>
                    <a:pt x="71" y="53"/>
                  </a:cubicBezTo>
                  <a:cubicBezTo>
                    <a:pt x="60" y="59"/>
                    <a:pt x="5" y="68"/>
                    <a:pt x="3" y="64"/>
                  </a:cubicBezTo>
                  <a:cubicBezTo>
                    <a:pt x="0" y="60"/>
                    <a:pt x="11" y="47"/>
                    <a:pt x="15" y="38"/>
                  </a:cubicBezTo>
                  <a:cubicBezTo>
                    <a:pt x="20" y="29"/>
                    <a:pt x="33" y="5"/>
                    <a:pt x="38" y="3"/>
                  </a:cubicBezTo>
                  <a:cubicBezTo>
                    <a:pt x="42" y="0"/>
                    <a:pt x="74" y="6"/>
                    <a:pt x="92" y="28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444">
              <a:extLst>
                <a:ext uri="{FF2B5EF4-FFF2-40B4-BE49-F238E27FC236}">
                  <a16:creationId xmlns:a16="http://schemas.microsoft.com/office/drawing/2014/main" id="{596E1B23-6038-4324-A667-AA3BB6FDC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779"/>
              <a:ext cx="130" cy="96"/>
            </a:xfrm>
            <a:custGeom>
              <a:avLst/>
              <a:gdLst>
                <a:gd name="T0" fmla="*/ 0 w 52"/>
                <a:gd name="T1" fmla="*/ 376 h 36"/>
                <a:gd name="T2" fmla="*/ 425 w 52"/>
                <a:gd name="T3" fmla="*/ 568 h 36"/>
                <a:gd name="T4" fmla="*/ 645 w 52"/>
                <a:gd name="T5" fmla="*/ 419 h 36"/>
                <a:gd name="T6" fmla="*/ 813 w 52"/>
                <a:gd name="T7" fmla="*/ 35 h 36"/>
                <a:gd name="T8" fmla="*/ 0 w 52"/>
                <a:gd name="T9" fmla="*/ 37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6">
                  <a:moveTo>
                    <a:pt x="0" y="20"/>
                  </a:moveTo>
                  <a:cubicBezTo>
                    <a:pt x="9" y="21"/>
                    <a:pt x="21" y="25"/>
                    <a:pt x="27" y="30"/>
                  </a:cubicBezTo>
                  <a:cubicBezTo>
                    <a:pt x="35" y="36"/>
                    <a:pt x="36" y="33"/>
                    <a:pt x="41" y="22"/>
                  </a:cubicBezTo>
                  <a:cubicBezTo>
                    <a:pt x="46" y="11"/>
                    <a:pt x="52" y="5"/>
                    <a:pt x="52" y="2"/>
                  </a:cubicBezTo>
                  <a:cubicBezTo>
                    <a:pt x="52" y="0"/>
                    <a:pt x="23" y="0"/>
                    <a:pt x="0" y="2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445">
              <a:extLst>
                <a:ext uri="{FF2B5EF4-FFF2-40B4-BE49-F238E27FC236}">
                  <a16:creationId xmlns:a16="http://schemas.microsoft.com/office/drawing/2014/main" id="{1A7EDAD8-D8B7-4273-9286-CA7A5A3C2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862"/>
              <a:ext cx="228" cy="311"/>
            </a:xfrm>
            <a:custGeom>
              <a:avLst/>
              <a:gdLst>
                <a:gd name="T0" fmla="*/ 125 w 91"/>
                <a:gd name="T1" fmla="*/ 750 h 117"/>
                <a:gd name="T2" fmla="*/ 113 w 91"/>
                <a:gd name="T3" fmla="*/ 635 h 117"/>
                <a:gd name="T4" fmla="*/ 722 w 91"/>
                <a:gd name="T5" fmla="*/ 452 h 117"/>
                <a:gd name="T6" fmla="*/ 1097 w 91"/>
                <a:gd name="T7" fmla="*/ 56 h 117"/>
                <a:gd name="T8" fmla="*/ 1288 w 91"/>
                <a:gd name="T9" fmla="*/ 1279 h 117"/>
                <a:gd name="T10" fmla="*/ 942 w 91"/>
                <a:gd name="T11" fmla="*/ 2161 h 117"/>
                <a:gd name="T12" fmla="*/ 930 w 91"/>
                <a:gd name="T13" fmla="*/ 1823 h 117"/>
                <a:gd name="T14" fmla="*/ 125 w 91"/>
                <a:gd name="T15" fmla="*/ 750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17">
                  <a:moveTo>
                    <a:pt x="8" y="40"/>
                  </a:moveTo>
                  <a:cubicBezTo>
                    <a:pt x="0" y="37"/>
                    <a:pt x="3" y="35"/>
                    <a:pt x="7" y="34"/>
                  </a:cubicBezTo>
                  <a:cubicBezTo>
                    <a:pt x="18" y="32"/>
                    <a:pt x="33" y="30"/>
                    <a:pt x="46" y="24"/>
                  </a:cubicBezTo>
                  <a:cubicBezTo>
                    <a:pt x="62" y="16"/>
                    <a:pt x="63" y="6"/>
                    <a:pt x="70" y="3"/>
                  </a:cubicBezTo>
                  <a:cubicBezTo>
                    <a:pt x="77" y="0"/>
                    <a:pt x="91" y="42"/>
                    <a:pt x="82" y="68"/>
                  </a:cubicBezTo>
                  <a:cubicBezTo>
                    <a:pt x="74" y="93"/>
                    <a:pt x="65" y="110"/>
                    <a:pt x="60" y="115"/>
                  </a:cubicBezTo>
                  <a:cubicBezTo>
                    <a:pt x="58" y="117"/>
                    <a:pt x="61" y="105"/>
                    <a:pt x="59" y="97"/>
                  </a:cubicBezTo>
                  <a:cubicBezTo>
                    <a:pt x="56" y="84"/>
                    <a:pt x="43" y="52"/>
                    <a:pt x="8" y="4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446">
              <a:extLst>
                <a:ext uri="{FF2B5EF4-FFF2-40B4-BE49-F238E27FC236}">
                  <a16:creationId xmlns:a16="http://schemas.microsoft.com/office/drawing/2014/main" id="{5EAD7BAC-CA9D-4D7A-BB2D-AE2E352B3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317"/>
              <a:ext cx="132" cy="192"/>
            </a:xfrm>
            <a:custGeom>
              <a:avLst/>
              <a:gdLst>
                <a:gd name="T0" fmla="*/ 745 w 53"/>
                <a:gd name="T1" fmla="*/ 1272 h 72"/>
                <a:gd name="T2" fmla="*/ 757 w 53"/>
                <a:gd name="T3" fmla="*/ 1059 h 72"/>
                <a:gd name="T4" fmla="*/ 311 w 53"/>
                <a:gd name="T5" fmla="*/ 136 h 72"/>
                <a:gd name="T6" fmla="*/ 75 w 53"/>
                <a:gd name="T7" fmla="*/ 77 h 72"/>
                <a:gd name="T8" fmla="*/ 12 w 53"/>
                <a:gd name="T9" fmla="*/ 248 h 72"/>
                <a:gd name="T10" fmla="*/ 291 w 53"/>
                <a:gd name="T11" fmla="*/ 739 h 72"/>
                <a:gd name="T12" fmla="*/ 620 w 53"/>
                <a:gd name="T13" fmla="*/ 1344 h 72"/>
                <a:gd name="T14" fmla="*/ 745 w 53"/>
                <a:gd name="T15" fmla="*/ 1272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72">
                  <a:moveTo>
                    <a:pt x="48" y="67"/>
                  </a:moveTo>
                  <a:cubicBezTo>
                    <a:pt x="53" y="65"/>
                    <a:pt x="50" y="59"/>
                    <a:pt x="49" y="56"/>
                  </a:cubicBezTo>
                  <a:cubicBezTo>
                    <a:pt x="43" y="38"/>
                    <a:pt x="33" y="19"/>
                    <a:pt x="20" y="7"/>
                  </a:cubicBezTo>
                  <a:cubicBezTo>
                    <a:pt x="12" y="0"/>
                    <a:pt x="8" y="1"/>
                    <a:pt x="5" y="4"/>
                  </a:cubicBezTo>
                  <a:cubicBezTo>
                    <a:pt x="5" y="5"/>
                    <a:pt x="0" y="11"/>
                    <a:pt x="1" y="13"/>
                  </a:cubicBezTo>
                  <a:cubicBezTo>
                    <a:pt x="3" y="20"/>
                    <a:pt x="13" y="28"/>
                    <a:pt x="19" y="39"/>
                  </a:cubicBezTo>
                  <a:cubicBezTo>
                    <a:pt x="29" y="55"/>
                    <a:pt x="33" y="72"/>
                    <a:pt x="40" y="71"/>
                  </a:cubicBezTo>
                  <a:cubicBezTo>
                    <a:pt x="42" y="70"/>
                    <a:pt x="47" y="68"/>
                    <a:pt x="48" y="6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447">
              <a:extLst>
                <a:ext uri="{FF2B5EF4-FFF2-40B4-BE49-F238E27FC236}">
                  <a16:creationId xmlns:a16="http://schemas.microsoft.com/office/drawing/2014/main" id="{8F7D7F22-57C1-4AB5-BF38-91CFFE32C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235"/>
              <a:ext cx="192" cy="101"/>
            </a:xfrm>
            <a:custGeom>
              <a:avLst/>
              <a:gdLst>
                <a:gd name="T0" fmla="*/ 529 w 77"/>
                <a:gd name="T1" fmla="*/ 136 h 38"/>
                <a:gd name="T2" fmla="*/ 42 w 77"/>
                <a:gd name="T3" fmla="*/ 375 h 38"/>
                <a:gd name="T4" fmla="*/ 75 w 77"/>
                <a:gd name="T5" fmla="*/ 622 h 38"/>
                <a:gd name="T6" fmla="*/ 292 w 77"/>
                <a:gd name="T7" fmla="*/ 635 h 38"/>
                <a:gd name="T8" fmla="*/ 945 w 77"/>
                <a:gd name="T9" fmla="*/ 431 h 38"/>
                <a:gd name="T10" fmla="*/ 1150 w 77"/>
                <a:gd name="T11" fmla="*/ 114 h 38"/>
                <a:gd name="T12" fmla="*/ 883 w 77"/>
                <a:gd name="T13" fmla="*/ 56 h 38"/>
                <a:gd name="T14" fmla="*/ 529 w 77"/>
                <a:gd name="T15" fmla="*/ 136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38">
                  <a:moveTo>
                    <a:pt x="34" y="7"/>
                  </a:moveTo>
                  <a:cubicBezTo>
                    <a:pt x="22" y="10"/>
                    <a:pt x="7" y="17"/>
                    <a:pt x="3" y="20"/>
                  </a:cubicBezTo>
                  <a:cubicBezTo>
                    <a:pt x="0" y="22"/>
                    <a:pt x="3" y="29"/>
                    <a:pt x="5" y="33"/>
                  </a:cubicBezTo>
                  <a:cubicBezTo>
                    <a:pt x="7" y="37"/>
                    <a:pt x="11" y="38"/>
                    <a:pt x="19" y="34"/>
                  </a:cubicBezTo>
                  <a:cubicBezTo>
                    <a:pt x="27" y="30"/>
                    <a:pt x="44" y="23"/>
                    <a:pt x="61" y="23"/>
                  </a:cubicBezTo>
                  <a:cubicBezTo>
                    <a:pt x="77" y="22"/>
                    <a:pt x="74" y="11"/>
                    <a:pt x="74" y="6"/>
                  </a:cubicBezTo>
                  <a:cubicBezTo>
                    <a:pt x="73" y="0"/>
                    <a:pt x="66" y="1"/>
                    <a:pt x="57" y="3"/>
                  </a:cubicBezTo>
                  <a:cubicBezTo>
                    <a:pt x="53" y="3"/>
                    <a:pt x="44" y="4"/>
                    <a:pt x="34" y="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448">
              <a:extLst>
                <a:ext uri="{FF2B5EF4-FFF2-40B4-BE49-F238E27FC236}">
                  <a16:creationId xmlns:a16="http://schemas.microsoft.com/office/drawing/2014/main" id="{97B1F5DD-C3F1-496F-92EE-549A0947D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200"/>
              <a:ext cx="203" cy="88"/>
            </a:xfrm>
            <a:custGeom>
              <a:avLst/>
              <a:gdLst>
                <a:gd name="T0" fmla="*/ 1130 w 81"/>
                <a:gd name="T1" fmla="*/ 35 h 33"/>
                <a:gd name="T2" fmla="*/ 0 w 81"/>
                <a:gd name="T3" fmla="*/ 627 h 33"/>
                <a:gd name="T4" fmla="*/ 489 w 81"/>
                <a:gd name="T5" fmla="*/ 376 h 33"/>
                <a:gd name="T6" fmla="*/ 847 w 81"/>
                <a:gd name="T7" fmla="*/ 307 h 33"/>
                <a:gd name="T8" fmla="*/ 1118 w 81"/>
                <a:gd name="T9" fmla="*/ 363 h 33"/>
                <a:gd name="T10" fmla="*/ 1118 w 81"/>
                <a:gd name="T11" fmla="*/ 363 h 33"/>
                <a:gd name="T12" fmla="*/ 1256 w 81"/>
                <a:gd name="T13" fmla="*/ 21 h 33"/>
                <a:gd name="T14" fmla="*/ 1130 w 81"/>
                <a:gd name="T15" fmla="*/ 3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33">
                  <a:moveTo>
                    <a:pt x="72" y="2"/>
                  </a:moveTo>
                  <a:cubicBezTo>
                    <a:pt x="43" y="13"/>
                    <a:pt x="10" y="25"/>
                    <a:pt x="0" y="33"/>
                  </a:cubicBezTo>
                  <a:cubicBezTo>
                    <a:pt x="4" y="30"/>
                    <a:pt x="19" y="23"/>
                    <a:pt x="31" y="20"/>
                  </a:cubicBezTo>
                  <a:cubicBezTo>
                    <a:pt x="41" y="17"/>
                    <a:pt x="50" y="16"/>
                    <a:pt x="54" y="16"/>
                  </a:cubicBezTo>
                  <a:cubicBezTo>
                    <a:pt x="63" y="14"/>
                    <a:pt x="70" y="13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2"/>
                    <a:pt x="74" y="5"/>
                    <a:pt x="80" y="1"/>
                  </a:cubicBezTo>
                  <a:cubicBezTo>
                    <a:pt x="81" y="0"/>
                    <a:pt x="79" y="0"/>
                    <a:pt x="72" y="2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449">
              <a:extLst>
                <a:ext uri="{FF2B5EF4-FFF2-40B4-BE49-F238E27FC236}">
                  <a16:creationId xmlns:a16="http://schemas.microsoft.com/office/drawing/2014/main" id="{ED1080E9-E1B1-4A41-8516-937F85565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224"/>
              <a:ext cx="188" cy="128"/>
            </a:xfrm>
            <a:custGeom>
              <a:avLst/>
              <a:gdLst>
                <a:gd name="T0" fmla="*/ 63 w 75"/>
                <a:gd name="T1" fmla="*/ 136 h 48"/>
                <a:gd name="T2" fmla="*/ 50 w 75"/>
                <a:gd name="T3" fmla="*/ 435 h 48"/>
                <a:gd name="T4" fmla="*/ 617 w 75"/>
                <a:gd name="T5" fmla="*/ 605 h 48"/>
                <a:gd name="T6" fmla="*/ 1005 w 75"/>
                <a:gd name="T7" fmla="*/ 888 h 48"/>
                <a:gd name="T8" fmla="*/ 1181 w 75"/>
                <a:gd name="T9" fmla="*/ 661 h 48"/>
                <a:gd name="T10" fmla="*/ 742 w 75"/>
                <a:gd name="T11" fmla="*/ 285 h 48"/>
                <a:gd name="T12" fmla="*/ 63 w 75"/>
                <a:gd name="T13" fmla="*/ 13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48">
                  <a:moveTo>
                    <a:pt x="4" y="7"/>
                  </a:moveTo>
                  <a:cubicBezTo>
                    <a:pt x="2" y="13"/>
                    <a:pt x="0" y="19"/>
                    <a:pt x="3" y="23"/>
                  </a:cubicBezTo>
                  <a:cubicBezTo>
                    <a:pt x="7" y="26"/>
                    <a:pt x="26" y="26"/>
                    <a:pt x="39" y="32"/>
                  </a:cubicBezTo>
                  <a:cubicBezTo>
                    <a:pt x="52" y="39"/>
                    <a:pt x="61" y="46"/>
                    <a:pt x="64" y="47"/>
                  </a:cubicBezTo>
                  <a:cubicBezTo>
                    <a:pt x="68" y="48"/>
                    <a:pt x="75" y="36"/>
                    <a:pt x="75" y="35"/>
                  </a:cubicBezTo>
                  <a:cubicBezTo>
                    <a:pt x="73" y="29"/>
                    <a:pt x="59" y="20"/>
                    <a:pt x="47" y="15"/>
                  </a:cubicBezTo>
                  <a:cubicBezTo>
                    <a:pt x="32" y="8"/>
                    <a:pt x="5" y="0"/>
                    <a:pt x="4" y="7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450">
              <a:extLst>
                <a:ext uri="{FF2B5EF4-FFF2-40B4-BE49-F238E27FC236}">
                  <a16:creationId xmlns:a16="http://schemas.microsoft.com/office/drawing/2014/main" id="{EB43D252-6E92-4C4D-9185-3C985598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499"/>
              <a:ext cx="62" cy="218"/>
            </a:xfrm>
            <a:custGeom>
              <a:avLst/>
              <a:gdLst>
                <a:gd name="T0" fmla="*/ 42 w 25"/>
                <a:gd name="T1" fmla="*/ 114 h 82"/>
                <a:gd name="T2" fmla="*/ 104 w 25"/>
                <a:gd name="T3" fmla="*/ 56 h 82"/>
                <a:gd name="T4" fmla="*/ 258 w 25"/>
                <a:gd name="T5" fmla="*/ 35 h 82"/>
                <a:gd name="T6" fmla="*/ 308 w 25"/>
                <a:gd name="T7" fmla="*/ 1109 h 82"/>
                <a:gd name="T8" fmla="*/ 104 w 25"/>
                <a:gd name="T9" fmla="*/ 1449 h 82"/>
                <a:gd name="T10" fmla="*/ 12 w 25"/>
                <a:gd name="T11" fmla="*/ 1109 h 82"/>
                <a:gd name="T12" fmla="*/ 30 w 25"/>
                <a:gd name="T13" fmla="*/ 375 h 82"/>
                <a:gd name="T14" fmla="*/ 42 w 25"/>
                <a:gd name="T15" fmla="*/ 114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3" y="6"/>
                  </a:moveTo>
                  <a:cubicBezTo>
                    <a:pt x="4" y="3"/>
                    <a:pt x="5" y="4"/>
                    <a:pt x="7" y="3"/>
                  </a:cubicBezTo>
                  <a:cubicBezTo>
                    <a:pt x="12" y="0"/>
                    <a:pt x="14" y="1"/>
                    <a:pt x="17" y="2"/>
                  </a:cubicBezTo>
                  <a:cubicBezTo>
                    <a:pt x="19" y="4"/>
                    <a:pt x="25" y="35"/>
                    <a:pt x="20" y="59"/>
                  </a:cubicBezTo>
                  <a:cubicBezTo>
                    <a:pt x="14" y="82"/>
                    <a:pt x="11" y="78"/>
                    <a:pt x="7" y="77"/>
                  </a:cubicBezTo>
                  <a:cubicBezTo>
                    <a:pt x="1" y="76"/>
                    <a:pt x="0" y="68"/>
                    <a:pt x="1" y="59"/>
                  </a:cubicBezTo>
                  <a:cubicBezTo>
                    <a:pt x="3" y="50"/>
                    <a:pt x="4" y="28"/>
                    <a:pt x="2" y="20"/>
                  </a:cubicBezTo>
                  <a:cubicBezTo>
                    <a:pt x="1" y="15"/>
                    <a:pt x="1" y="9"/>
                    <a:pt x="3" y="6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451">
              <a:extLst>
                <a:ext uri="{FF2B5EF4-FFF2-40B4-BE49-F238E27FC236}">
                  <a16:creationId xmlns:a16="http://schemas.microsoft.com/office/drawing/2014/main" id="{0C876E0A-0AFB-4D7F-9610-22C217A9A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699"/>
              <a:ext cx="203" cy="218"/>
            </a:xfrm>
            <a:custGeom>
              <a:avLst/>
              <a:gdLst>
                <a:gd name="T0" fmla="*/ 50 w 81"/>
                <a:gd name="T1" fmla="*/ 1202 h 82"/>
                <a:gd name="T2" fmla="*/ 50 w 81"/>
                <a:gd name="T3" fmla="*/ 1428 h 82"/>
                <a:gd name="T4" fmla="*/ 188 w 81"/>
                <a:gd name="T5" fmla="*/ 1483 h 82"/>
                <a:gd name="T6" fmla="*/ 910 w 81"/>
                <a:gd name="T7" fmla="*/ 848 h 82"/>
                <a:gd name="T8" fmla="*/ 1243 w 81"/>
                <a:gd name="T9" fmla="*/ 136 h 82"/>
                <a:gd name="T10" fmla="*/ 1055 w 81"/>
                <a:gd name="T11" fmla="*/ 21 h 82"/>
                <a:gd name="T12" fmla="*/ 692 w 81"/>
                <a:gd name="T13" fmla="*/ 635 h 82"/>
                <a:gd name="T14" fmla="*/ 50 w 81"/>
                <a:gd name="T15" fmla="*/ 120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82">
                  <a:moveTo>
                    <a:pt x="3" y="64"/>
                  </a:moveTo>
                  <a:cubicBezTo>
                    <a:pt x="1" y="66"/>
                    <a:pt x="0" y="70"/>
                    <a:pt x="3" y="76"/>
                  </a:cubicBezTo>
                  <a:cubicBezTo>
                    <a:pt x="6" y="82"/>
                    <a:pt x="8" y="80"/>
                    <a:pt x="12" y="79"/>
                  </a:cubicBezTo>
                  <a:cubicBezTo>
                    <a:pt x="16" y="78"/>
                    <a:pt x="39" y="70"/>
                    <a:pt x="58" y="45"/>
                  </a:cubicBezTo>
                  <a:cubicBezTo>
                    <a:pt x="77" y="21"/>
                    <a:pt x="81" y="8"/>
                    <a:pt x="79" y="7"/>
                  </a:cubicBezTo>
                  <a:cubicBezTo>
                    <a:pt x="77" y="5"/>
                    <a:pt x="71" y="0"/>
                    <a:pt x="67" y="1"/>
                  </a:cubicBezTo>
                  <a:cubicBezTo>
                    <a:pt x="63" y="3"/>
                    <a:pt x="55" y="18"/>
                    <a:pt x="44" y="34"/>
                  </a:cubicBezTo>
                  <a:cubicBezTo>
                    <a:pt x="33" y="50"/>
                    <a:pt x="6" y="61"/>
                    <a:pt x="3" y="64"/>
                  </a:cubicBezTo>
                  <a:close/>
                </a:path>
              </a:pathLst>
            </a:custGeom>
            <a:solidFill>
              <a:srgbClr val="F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452">
              <a:extLst>
                <a:ext uri="{FF2B5EF4-FFF2-40B4-BE49-F238E27FC236}">
                  <a16:creationId xmlns:a16="http://schemas.microsoft.com/office/drawing/2014/main" id="{D6E58575-70B2-4833-8B2A-9A95DFD84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229"/>
              <a:ext cx="258" cy="267"/>
            </a:xfrm>
            <a:custGeom>
              <a:avLst/>
              <a:gdLst>
                <a:gd name="T0" fmla="*/ 1413 w 103"/>
                <a:gd name="T1" fmla="*/ 307 h 100"/>
                <a:gd name="T2" fmla="*/ 721 w 103"/>
                <a:gd name="T3" fmla="*/ 56 h 100"/>
                <a:gd name="T4" fmla="*/ 0 w 103"/>
                <a:gd name="T5" fmla="*/ 662 h 100"/>
                <a:gd name="T6" fmla="*/ 0 w 103"/>
                <a:gd name="T7" fmla="*/ 662 h 100"/>
                <a:gd name="T8" fmla="*/ 208 w 103"/>
                <a:gd name="T9" fmla="*/ 764 h 100"/>
                <a:gd name="T10" fmla="*/ 659 w 103"/>
                <a:gd name="T11" fmla="*/ 1695 h 100"/>
                <a:gd name="T12" fmla="*/ 646 w 103"/>
                <a:gd name="T13" fmla="*/ 1904 h 100"/>
                <a:gd name="T14" fmla="*/ 1443 w 103"/>
                <a:gd name="T15" fmla="*/ 1199 h 100"/>
                <a:gd name="T16" fmla="*/ 1413 w 103"/>
                <a:gd name="T17" fmla="*/ 307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00">
                  <a:moveTo>
                    <a:pt x="90" y="16"/>
                  </a:moveTo>
                  <a:cubicBezTo>
                    <a:pt x="78" y="10"/>
                    <a:pt x="54" y="0"/>
                    <a:pt x="46" y="3"/>
                  </a:cubicBezTo>
                  <a:cubicBezTo>
                    <a:pt x="38" y="7"/>
                    <a:pt x="10" y="2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4"/>
                    <a:pt x="7" y="34"/>
                    <a:pt x="13" y="40"/>
                  </a:cubicBezTo>
                  <a:cubicBezTo>
                    <a:pt x="26" y="52"/>
                    <a:pt x="36" y="71"/>
                    <a:pt x="42" y="89"/>
                  </a:cubicBezTo>
                  <a:cubicBezTo>
                    <a:pt x="43" y="92"/>
                    <a:pt x="46" y="98"/>
                    <a:pt x="41" y="100"/>
                  </a:cubicBezTo>
                  <a:cubicBezTo>
                    <a:pt x="43" y="100"/>
                    <a:pt x="86" y="77"/>
                    <a:pt x="92" y="63"/>
                  </a:cubicBezTo>
                  <a:cubicBezTo>
                    <a:pt x="103" y="36"/>
                    <a:pt x="102" y="22"/>
                    <a:pt x="90" y="16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453">
              <a:extLst>
                <a:ext uri="{FF2B5EF4-FFF2-40B4-BE49-F238E27FC236}">
                  <a16:creationId xmlns:a16="http://schemas.microsoft.com/office/drawing/2014/main" id="{04597F49-D606-4F0B-B5EB-0EC97B92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083"/>
              <a:ext cx="323" cy="234"/>
            </a:xfrm>
            <a:custGeom>
              <a:avLst/>
              <a:gdLst>
                <a:gd name="T0" fmla="*/ 1930 w 129"/>
                <a:gd name="T1" fmla="*/ 261 h 88"/>
                <a:gd name="T2" fmla="*/ 1585 w 129"/>
                <a:gd name="T3" fmla="*/ 114 h 88"/>
                <a:gd name="T4" fmla="*/ 283 w 129"/>
                <a:gd name="T5" fmla="*/ 750 h 88"/>
                <a:gd name="T6" fmla="*/ 0 w 129"/>
                <a:gd name="T7" fmla="*/ 1130 h 88"/>
                <a:gd name="T8" fmla="*/ 676 w 129"/>
                <a:gd name="T9" fmla="*/ 1279 h 88"/>
                <a:gd name="T10" fmla="*/ 1117 w 129"/>
                <a:gd name="T11" fmla="*/ 1654 h 88"/>
                <a:gd name="T12" fmla="*/ 1838 w 129"/>
                <a:gd name="T13" fmla="*/ 883 h 88"/>
                <a:gd name="T14" fmla="*/ 1930 w 129"/>
                <a:gd name="T15" fmla="*/ 261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9" h="88">
                  <a:moveTo>
                    <a:pt x="123" y="14"/>
                  </a:moveTo>
                  <a:cubicBezTo>
                    <a:pt x="117" y="8"/>
                    <a:pt x="112" y="0"/>
                    <a:pt x="101" y="6"/>
                  </a:cubicBezTo>
                  <a:cubicBezTo>
                    <a:pt x="75" y="20"/>
                    <a:pt x="32" y="32"/>
                    <a:pt x="18" y="40"/>
                  </a:cubicBezTo>
                  <a:cubicBezTo>
                    <a:pt x="4" y="48"/>
                    <a:pt x="3" y="50"/>
                    <a:pt x="0" y="60"/>
                  </a:cubicBezTo>
                  <a:cubicBezTo>
                    <a:pt x="1" y="53"/>
                    <a:pt x="28" y="61"/>
                    <a:pt x="43" y="68"/>
                  </a:cubicBezTo>
                  <a:cubicBezTo>
                    <a:pt x="55" y="73"/>
                    <a:pt x="69" y="82"/>
                    <a:pt x="71" y="88"/>
                  </a:cubicBezTo>
                  <a:cubicBezTo>
                    <a:pt x="92" y="65"/>
                    <a:pt x="114" y="63"/>
                    <a:pt x="117" y="47"/>
                  </a:cubicBezTo>
                  <a:cubicBezTo>
                    <a:pt x="120" y="31"/>
                    <a:pt x="129" y="21"/>
                    <a:pt x="123" y="14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454">
              <a:extLst>
                <a:ext uri="{FF2B5EF4-FFF2-40B4-BE49-F238E27FC236}">
                  <a16:creationId xmlns:a16="http://schemas.microsoft.com/office/drawing/2014/main" id="{0BCEF6A1-C767-47EF-A12B-95A27591B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429"/>
              <a:ext cx="123" cy="278"/>
            </a:xfrm>
            <a:custGeom>
              <a:avLst/>
              <a:gdLst>
                <a:gd name="T0" fmla="*/ 630 w 49"/>
                <a:gd name="T1" fmla="*/ 115 h 104"/>
                <a:gd name="T2" fmla="*/ 33 w 49"/>
                <a:gd name="T3" fmla="*/ 513 h 104"/>
                <a:gd name="T4" fmla="*/ 95 w 49"/>
                <a:gd name="T5" fmla="*/ 535 h 104"/>
                <a:gd name="T6" fmla="*/ 146 w 49"/>
                <a:gd name="T7" fmla="*/ 1623 h 104"/>
                <a:gd name="T8" fmla="*/ 0 w 49"/>
                <a:gd name="T9" fmla="*/ 1986 h 104"/>
                <a:gd name="T10" fmla="*/ 472 w 49"/>
                <a:gd name="T11" fmla="*/ 1451 h 104"/>
                <a:gd name="T12" fmla="*/ 630 w 49"/>
                <a:gd name="T13" fmla="*/ 115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04">
                  <a:moveTo>
                    <a:pt x="40" y="6"/>
                  </a:moveTo>
                  <a:cubicBezTo>
                    <a:pt x="32" y="11"/>
                    <a:pt x="10" y="25"/>
                    <a:pt x="2" y="27"/>
                  </a:cubicBezTo>
                  <a:cubicBezTo>
                    <a:pt x="4" y="27"/>
                    <a:pt x="5" y="28"/>
                    <a:pt x="6" y="28"/>
                  </a:cubicBezTo>
                  <a:cubicBezTo>
                    <a:pt x="8" y="30"/>
                    <a:pt x="14" y="61"/>
                    <a:pt x="9" y="85"/>
                  </a:cubicBezTo>
                  <a:cubicBezTo>
                    <a:pt x="5" y="99"/>
                    <a:pt x="3" y="103"/>
                    <a:pt x="0" y="104"/>
                  </a:cubicBezTo>
                  <a:cubicBezTo>
                    <a:pt x="5" y="104"/>
                    <a:pt x="17" y="98"/>
                    <a:pt x="30" y="76"/>
                  </a:cubicBezTo>
                  <a:cubicBezTo>
                    <a:pt x="43" y="52"/>
                    <a:pt x="49" y="0"/>
                    <a:pt x="40" y="6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455">
              <a:extLst>
                <a:ext uri="{FF2B5EF4-FFF2-40B4-BE49-F238E27FC236}">
                  <a16:creationId xmlns:a16="http://schemas.microsoft.com/office/drawing/2014/main" id="{898C8DCA-7083-4443-AF7C-7B0C492B2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717"/>
              <a:ext cx="258" cy="200"/>
            </a:xfrm>
            <a:custGeom>
              <a:avLst/>
              <a:gdLst>
                <a:gd name="T0" fmla="*/ 1117 w 103"/>
                <a:gd name="T1" fmla="*/ 0 h 75"/>
                <a:gd name="T2" fmla="*/ 784 w 103"/>
                <a:gd name="T3" fmla="*/ 717 h 75"/>
                <a:gd name="T4" fmla="*/ 63 w 103"/>
                <a:gd name="T5" fmla="*/ 1365 h 75"/>
                <a:gd name="T6" fmla="*/ 0 w 103"/>
                <a:gd name="T7" fmla="*/ 1387 h 75"/>
                <a:gd name="T8" fmla="*/ 0 w 103"/>
                <a:gd name="T9" fmla="*/ 1400 h 75"/>
                <a:gd name="T10" fmla="*/ 1601 w 103"/>
                <a:gd name="T11" fmla="*/ 376 h 75"/>
                <a:gd name="T12" fmla="*/ 1117 w 103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75">
                  <a:moveTo>
                    <a:pt x="71" y="0"/>
                  </a:moveTo>
                  <a:cubicBezTo>
                    <a:pt x="73" y="1"/>
                    <a:pt x="69" y="14"/>
                    <a:pt x="50" y="38"/>
                  </a:cubicBezTo>
                  <a:cubicBezTo>
                    <a:pt x="31" y="63"/>
                    <a:pt x="8" y="71"/>
                    <a:pt x="4" y="72"/>
                  </a:cubicBezTo>
                  <a:cubicBezTo>
                    <a:pt x="3" y="72"/>
                    <a:pt x="1" y="73"/>
                    <a:pt x="0" y="7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28" y="75"/>
                    <a:pt x="103" y="25"/>
                    <a:pt x="102" y="20"/>
                  </a:cubicBezTo>
                  <a:cubicBezTo>
                    <a:pt x="100" y="14"/>
                    <a:pt x="80" y="2"/>
                    <a:pt x="71" y="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456">
              <a:extLst>
                <a:ext uri="{FF2B5EF4-FFF2-40B4-BE49-F238E27FC236}">
                  <a16:creationId xmlns:a16="http://schemas.microsoft.com/office/drawing/2014/main" id="{3AFA0E60-D18C-4275-9F6E-9610A757C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08"/>
              <a:ext cx="175" cy="67"/>
            </a:xfrm>
            <a:custGeom>
              <a:avLst/>
              <a:gdLst>
                <a:gd name="T0" fmla="*/ 0 w 70"/>
                <a:gd name="T1" fmla="*/ 0 h 25"/>
                <a:gd name="T2" fmla="*/ 550 w 70"/>
                <a:gd name="T3" fmla="*/ 367 h 25"/>
                <a:gd name="T4" fmla="*/ 845 w 70"/>
                <a:gd name="T5" fmla="*/ 367 h 25"/>
                <a:gd name="T6" fmla="*/ 1095 w 70"/>
                <a:gd name="T7" fmla="*/ 0 h 25"/>
                <a:gd name="T8" fmla="*/ 533 w 70"/>
                <a:gd name="T9" fmla="*/ 252 h 25"/>
                <a:gd name="T10" fmla="*/ 283 w 70"/>
                <a:gd name="T11" fmla="*/ 94 h 25"/>
                <a:gd name="T12" fmla="*/ 125 w 70"/>
                <a:gd name="T13" fmla="*/ 0 h 25"/>
                <a:gd name="T14" fmla="*/ 20 w 70"/>
                <a:gd name="T15" fmla="*/ 0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25">
                  <a:moveTo>
                    <a:pt x="0" y="0"/>
                  </a:moveTo>
                  <a:cubicBezTo>
                    <a:pt x="13" y="2"/>
                    <a:pt x="24" y="13"/>
                    <a:pt x="35" y="19"/>
                  </a:cubicBezTo>
                  <a:cubicBezTo>
                    <a:pt x="43" y="22"/>
                    <a:pt x="47" y="25"/>
                    <a:pt x="54" y="19"/>
                  </a:cubicBezTo>
                  <a:cubicBezTo>
                    <a:pt x="60" y="13"/>
                    <a:pt x="63" y="5"/>
                    <a:pt x="70" y="0"/>
                  </a:cubicBezTo>
                  <a:cubicBezTo>
                    <a:pt x="57" y="8"/>
                    <a:pt x="50" y="19"/>
                    <a:pt x="34" y="13"/>
                  </a:cubicBezTo>
                  <a:cubicBezTo>
                    <a:pt x="28" y="11"/>
                    <a:pt x="24" y="8"/>
                    <a:pt x="18" y="5"/>
                  </a:cubicBezTo>
                  <a:cubicBezTo>
                    <a:pt x="17" y="4"/>
                    <a:pt x="10" y="1"/>
                    <a:pt x="8" y="0"/>
                  </a:cubicBezTo>
                  <a:cubicBezTo>
                    <a:pt x="5" y="0"/>
                    <a:pt x="4" y="1"/>
                    <a:pt x="1" y="0"/>
                  </a:cubicBezTo>
                </a:path>
              </a:pathLst>
            </a:custGeom>
            <a:solidFill>
              <a:srgbClr val="F5B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457">
              <a:extLst>
                <a:ext uri="{FF2B5EF4-FFF2-40B4-BE49-F238E27FC236}">
                  <a16:creationId xmlns:a16="http://schemas.microsoft.com/office/drawing/2014/main" id="{94ADFDD8-2C04-4718-A62E-9DFBC6AD6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827"/>
              <a:ext cx="130" cy="58"/>
            </a:xfrm>
            <a:custGeom>
              <a:avLst/>
              <a:gdLst>
                <a:gd name="T0" fmla="*/ 0 w 52"/>
                <a:gd name="T1" fmla="*/ 369 h 22"/>
                <a:gd name="T2" fmla="*/ 395 w 52"/>
                <a:gd name="T3" fmla="*/ 382 h 22"/>
                <a:gd name="T4" fmla="*/ 720 w 52"/>
                <a:gd name="T5" fmla="*/ 293 h 22"/>
                <a:gd name="T6" fmla="*/ 658 w 52"/>
                <a:gd name="T7" fmla="*/ 0 h 22"/>
                <a:gd name="T8" fmla="*/ 583 w 52"/>
                <a:gd name="T9" fmla="*/ 258 h 22"/>
                <a:gd name="T10" fmla="*/ 300 w 52"/>
                <a:gd name="T11" fmla="*/ 348 h 22"/>
                <a:gd name="T12" fmla="*/ 0 w 52"/>
                <a:gd name="T13" fmla="*/ 36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22">
                  <a:moveTo>
                    <a:pt x="0" y="20"/>
                  </a:moveTo>
                  <a:cubicBezTo>
                    <a:pt x="9" y="20"/>
                    <a:pt x="14" y="22"/>
                    <a:pt x="25" y="21"/>
                  </a:cubicBezTo>
                  <a:cubicBezTo>
                    <a:pt x="36" y="20"/>
                    <a:pt x="41" y="16"/>
                    <a:pt x="46" y="16"/>
                  </a:cubicBezTo>
                  <a:cubicBezTo>
                    <a:pt x="52" y="15"/>
                    <a:pt x="46" y="4"/>
                    <a:pt x="42" y="0"/>
                  </a:cubicBezTo>
                  <a:cubicBezTo>
                    <a:pt x="45" y="6"/>
                    <a:pt x="50" y="11"/>
                    <a:pt x="37" y="14"/>
                  </a:cubicBezTo>
                  <a:cubicBezTo>
                    <a:pt x="24" y="18"/>
                    <a:pt x="25" y="19"/>
                    <a:pt x="19" y="19"/>
                  </a:cubicBezTo>
                  <a:cubicBezTo>
                    <a:pt x="12" y="19"/>
                    <a:pt x="3" y="19"/>
                    <a:pt x="0" y="20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458">
              <a:extLst>
                <a:ext uri="{FF2B5EF4-FFF2-40B4-BE49-F238E27FC236}">
                  <a16:creationId xmlns:a16="http://schemas.microsoft.com/office/drawing/2014/main" id="{6AD66B6A-E8E1-4980-9713-716C4EBF0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784"/>
              <a:ext cx="118" cy="80"/>
            </a:xfrm>
            <a:custGeom>
              <a:avLst/>
              <a:gdLst>
                <a:gd name="T0" fmla="*/ 251 w 47"/>
                <a:gd name="T1" fmla="*/ 456 h 30"/>
                <a:gd name="T2" fmla="*/ 743 w 47"/>
                <a:gd name="T3" fmla="*/ 0 h 30"/>
                <a:gd name="T4" fmla="*/ 239 w 47"/>
                <a:gd name="T5" fmla="*/ 376 h 30"/>
                <a:gd name="T6" fmla="*/ 0 w 47"/>
                <a:gd name="T7" fmla="*/ 285 h 30"/>
                <a:gd name="T8" fmla="*/ 251 w 47"/>
                <a:gd name="T9" fmla="*/ 45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0">
                  <a:moveTo>
                    <a:pt x="16" y="24"/>
                  </a:moveTo>
                  <a:cubicBezTo>
                    <a:pt x="25" y="19"/>
                    <a:pt x="39" y="11"/>
                    <a:pt x="47" y="0"/>
                  </a:cubicBezTo>
                  <a:cubicBezTo>
                    <a:pt x="44" y="3"/>
                    <a:pt x="22" y="17"/>
                    <a:pt x="15" y="20"/>
                  </a:cubicBezTo>
                  <a:cubicBezTo>
                    <a:pt x="8" y="23"/>
                    <a:pt x="4" y="19"/>
                    <a:pt x="0" y="15"/>
                  </a:cubicBezTo>
                  <a:cubicBezTo>
                    <a:pt x="2" y="19"/>
                    <a:pt x="4" y="30"/>
                    <a:pt x="16" y="24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459">
              <a:extLst>
                <a:ext uri="{FF2B5EF4-FFF2-40B4-BE49-F238E27FC236}">
                  <a16:creationId xmlns:a16="http://schemas.microsoft.com/office/drawing/2014/main" id="{46BC1B03-2A8A-4E51-B67D-CD928F5C4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2696"/>
              <a:ext cx="92" cy="96"/>
            </a:xfrm>
            <a:custGeom>
              <a:avLst/>
              <a:gdLst>
                <a:gd name="T0" fmla="*/ 0 w 37"/>
                <a:gd name="T1" fmla="*/ 264 h 36"/>
                <a:gd name="T2" fmla="*/ 154 w 37"/>
                <a:gd name="T3" fmla="*/ 589 h 36"/>
                <a:gd name="T4" fmla="*/ 308 w 37"/>
                <a:gd name="T5" fmla="*/ 533 h 36"/>
                <a:gd name="T6" fmla="*/ 537 w 37"/>
                <a:gd name="T7" fmla="*/ 248 h 36"/>
                <a:gd name="T8" fmla="*/ 557 w 37"/>
                <a:gd name="T9" fmla="*/ 0 h 36"/>
                <a:gd name="T10" fmla="*/ 403 w 37"/>
                <a:gd name="T11" fmla="*/ 341 h 36"/>
                <a:gd name="T12" fmla="*/ 167 w 37"/>
                <a:gd name="T13" fmla="*/ 477 h 36"/>
                <a:gd name="T14" fmla="*/ 0 w 37"/>
                <a:gd name="T15" fmla="*/ 264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6">
                  <a:moveTo>
                    <a:pt x="0" y="14"/>
                  </a:moveTo>
                  <a:cubicBezTo>
                    <a:pt x="3" y="20"/>
                    <a:pt x="8" y="26"/>
                    <a:pt x="10" y="31"/>
                  </a:cubicBezTo>
                  <a:cubicBezTo>
                    <a:pt x="12" y="36"/>
                    <a:pt x="14" y="33"/>
                    <a:pt x="20" y="28"/>
                  </a:cubicBezTo>
                  <a:cubicBezTo>
                    <a:pt x="26" y="23"/>
                    <a:pt x="32" y="17"/>
                    <a:pt x="35" y="13"/>
                  </a:cubicBezTo>
                  <a:cubicBezTo>
                    <a:pt x="37" y="10"/>
                    <a:pt x="36" y="2"/>
                    <a:pt x="36" y="0"/>
                  </a:cubicBezTo>
                  <a:cubicBezTo>
                    <a:pt x="36" y="5"/>
                    <a:pt x="36" y="10"/>
                    <a:pt x="26" y="18"/>
                  </a:cubicBezTo>
                  <a:cubicBezTo>
                    <a:pt x="17" y="27"/>
                    <a:pt x="13" y="29"/>
                    <a:pt x="11" y="25"/>
                  </a:cubicBezTo>
                  <a:cubicBezTo>
                    <a:pt x="6" y="19"/>
                    <a:pt x="2" y="16"/>
                    <a:pt x="0" y="14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460">
              <a:extLst>
                <a:ext uri="{FF2B5EF4-FFF2-40B4-BE49-F238E27FC236}">
                  <a16:creationId xmlns:a16="http://schemas.microsoft.com/office/drawing/2014/main" id="{E442495C-97D0-42FD-9CD3-6CBBB88D1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2533"/>
              <a:ext cx="95" cy="67"/>
            </a:xfrm>
            <a:custGeom>
              <a:avLst/>
              <a:gdLst>
                <a:gd name="T0" fmla="*/ 0 w 38"/>
                <a:gd name="T1" fmla="*/ 482 h 25"/>
                <a:gd name="T2" fmla="*/ 313 w 38"/>
                <a:gd name="T3" fmla="*/ 389 h 25"/>
                <a:gd name="T4" fmla="*/ 550 w 38"/>
                <a:gd name="T5" fmla="*/ 423 h 25"/>
                <a:gd name="T6" fmla="*/ 563 w 38"/>
                <a:gd name="T7" fmla="*/ 0 h 25"/>
                <a:gd name="T8" fmla="*/ 500 w 38"/>
                <a:gd name="T9" fmla="*/ 308 h 25"/>
                <a:gd name="T10" fmla="*/ 0 w 38"/>
                <a:gd name="T11" fmla="*/ 48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5">
                  <a:moveTo>
                    <a:pt x="0" y="25"/>
                  </a:moveTo>
                  <a:cubicBezTo>
                    <a:pt x="7" y="23"/>
                    <a:pt x="12" y="22"/>
                    <a:pt x="20" y="20"/>
                  </a:cubicBezTo>
                  <a:cubicBezTo>
                    <a:pt x="27" y="19"/>
                    <a:pt x="32" y="21"/>
                    <a:pt x="35" y="22"/>
                  </a:cubicBezTo>
                  <a:cubicBezTo>
                    <a:pt x="38" y="23"/>
                    <a:pt x="37" y="3"/>
                    <a:pt x="36" y="0"/>
                  </a:cubicBezTo>
                  <a:cubicBezTo>
                    <a:pt x="37" y="5"/>
                    <a:pt x="36" y="14"/>
                    <a:pt x="32" y="16"/>
                  </a:cubicBezTo>
                  <a:cubicBezTo>
                    <a:pt x="27" y="18"/>
                    <a:pt x="18" y="17"/>
                    <a:pt x="0" y="25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461">
              <a:extLst>
                <a:ext uri="{FF2B5EF4-FFF2-40B4-BE49-F238E27FC236}">
                  <a16:creationId xmlns:a16="http://schemas.microsoft.com/office/drawing/2014/main" id="{882CF26D-641F-45AD-A078-6D89A551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701"/>
              <a:ext cx="115" cy="11"/>
            </a:xfrm>
            <a:custGeom>
              <a:avLst/>
              <a:gdLst>
                <a:gd name="T0" fmla="*/ 0 w 46"/>
                <a:gd name="T1" fmla="*/ 83 h 4"/>
                <a:gd name="T2" fmla="*/ 363 w 46"/>
                <a:gd name="T3" fmla="*/ 61 h 4"/>
                <a:gd name="T4" fmla="*/ 720 w 46"/>
                <a:gd name="T5" fmla="*/ 0 h 4"/>
                <a:gd name="T6" fmla="*/ 375 w 46"/>
                <a:gd name="T7" fmla="*/ 22 h 4"/>
                <a:gd name="T8" fmla="*/ 0 w 46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">
                  <a:moveTo>
                    <a:pt x="0" y="4"/>
                  </a:moveTo>
                  <a:cubicBezTo>
                    <a:pt x="7" y="4"/>
                    <a:pt x="14" y="2"/>
                    <a:pt x="23" y="3"/>
                  </a:cubicBezTo>
                  <a:cubicBezTo>
                    <a:pt x="33" y="3"/>
                    <a:pt x="42" y="4"/>
                    <a:pt x="46" y="0"/>
                  </a:cubicBezTo>
                  <a:cubicBezTo>
                    <a:pt x="41" y="2"/>
                    <a:pt x="38" y="1"/>
                    <a:pt x="24" y="1"/>
                  </a:cubicBezTo>
                  <a:cubicBezTo>
                    <a:pt x="9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462">
              <a:extLst>
                <a:ext uri="{FF2B5EF4-FFF2-40B4-BE49-F238E27FC236}">
                  <a16:creationId xmlns:a16="http://schemas.microsoft.com/office/drawing/2014/main" id="{18C57574-1CD3-49BF-9EC0-5D098C82D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464"/>
              <a:ext cx="105" cy="53"/>
            </a:xfrm>
            <a:custGeom>
              <a:avLst/>
              <a:gdLst>
                <a:gd name="T0" fmla="*/ 0 w 42"/>
                <a:gd name="T1" fmla="*/ 0 h 20"/>
                <a:gd name="T2" fmla="*/ 333 w 42"/>
                <a:gd name="T3" fmla="*/ 225 h 20"/>
                <a:gd name="T4" fmla="*/ 500 w 42"/>
                <a:gd name="T5" fmla="*/ 352 h 20"/>
                <a:gd name="T6" fmla="*/ 658 w 42"/>
                <a:gd name="T7" fmla="*/ 337 h 20"/>
                <a:gd name="T8" fmla="*/ 375 w 42"/>
                <a:gd name="T9" fmla="*/ 204 h 20"/>
                <a:gd name="T10" fmla="*/ 0 w 42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0">
                  <a:moveTo>
                    <a:pt x="0" y="0"/>
                  </a:moveTo>
                  <a:cubicBezTo>
                    <a:pt x="4" y="4"/>
                    <a:pt x="15" y="7"/>
                    <a:pt x="21" y="12"/>
                  </a:cubicBezTo>
                  <a:cubicBezTo>
                    <a:pt x="27" y="17"/>
                    <a:pt x="27" y="20"/>
                    <a:pt x="32" y="19"/>
                  </a:cubicBezTo>
                  <a:cubicBezTo>
                    <a:pt x="37" y="19"/>
                    <a:pt x="42" y="18"/>
                    <a:pt x="42" y="18"/>
                  </a:cubicBezTo>
                  <a:cubicBezTo>
                    <a:pt x="38" y="18"/>
                    <a:pt x="30" y="15"/>
                    <a:pt x="24" y="11"/>
                  </a:cubicBezTo>
                  <a:cubicBezTo>
                    <a:pt x="19" y="8"/>
                    <a:pt x="6" y="4"/>
                    <a:pt x="0" y="0"/>
                  </a:cubicBezTo>
                  <a:close/>
                </a:path>
              </a:pathLst>
            </a:custGeom>
            <a:solidFill>
              <a:srgbClr val="F3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463">
              <a:extLst>
                <a:ext uri="{FF2B5EF4-FFF2-40B4-BE49-F238E27FC236}">
                  <a16:creationId xmlns:a16="http://schemas.microsoft.com/office/drawing/2014/main" id="{821773F5-D6E2-4609-82A9-C82EC2346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104"/>
              <a:ext cx="243" cy="120"/>
            </a:xfrm>
            <a:custGeom>
              <a:avLst/>
              <a:gdLst>
                <a:gd name="T0" fmla="*/ 867 w 97"/>
                <a:gd name="T1" fmla="*/ 435 h 45"/>
                <a:gd name="T2" fmla="*/ 1526 w 97"/>
                <a:gd name="T3" fmla="*/ 0 h 45"/>
                <a:gd name="T4" fmla="*/ 909 w 97"/>
                <a:gd name="T5" fmla="*/ 320 h 45"/>
                <a:gd name="T6" fmla="*/ 271 w 97"/>
                <a:gd name="T7" fmla="*/ 627 h 45"/>
                <a:gd name="T8" fmla="*/ 0 w 97"/>
                <a:gd name="T9" fmla="*/ 853 h 45"/>
                <a:gd name="T10" fmla="*/ 867 w 97"/>
                <a:gd name="T11" fmla="*/ 435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45">
                  <a:moveTo>
                    <a:pt x="55" y="23"/>
                  </a:moveTo>
                  <a:cubicBezTo>
                    <a:pt x="68" y="17"/>
                    <a:pt x="91" y="4"/>
                    <a:pt x="97" y="0"/>
                  </a:cubicBezTo>
                  <a:cubicBezTo>
                    <a:pt x="92" y="3"/>
                    <a:pt x="72" y="12"/>
                    <a:pt x="58" y="17"/>
                  </a:cubicBezTo>
                  <a:cubicBezTo>
                    <a:pt x="44" y="21"/>
                    <a:pt x="27" y="29"/>
                    <a:pt x="17" y="33"/>
                  </a:cubicBezTo>
                  <a:cubicBezTo>
                    <a:pt x="6" y="37"/>
                    <a:pt x="3" y="40"/>
                    <a:pt x="0" y="45"/>
                  </a:cubicBezTo>
                  <a:cubicBezTo>
                    <a:pt x="9" y="38"/>
                    <a:pt x="28" y="35"/>
                    <a:pt x="55" y="23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464">
              <a:extLst>
                <a:ext uri="{FF2B5EF4-FFF2-40B4-BE49-F238E27FC236}">
                  <a16:creationId xmlns:a16="http://schemas.microsoft.com/office/drawing/2014/main" id="{F2B65274-D42B-46B4-8085-B6B905484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1973"/>
              <a:ext cx="160" cy="107"/>
            </a:xfrm>
            <a:custGeom>
              <a:avLst/>
              <a:gdLst>
                <a:gd name="T0" fmla="*/ 550 w 64"/>
                <a:gd name="T1" fmla="*/ 423 h 40"/>
                <a:gd name="T2" fmla="*/ 1000 w 64"/>
                <a:gd name="T3" fmla="*/ 0 h 40"/>
                <a:gd name="T4" fmla="*/ 750 w 64"/>
                <a:gd name="T5" fmla="*/ 209 h 40"/>
                <a:gd name="T6" fmla="*/ 0 w 64"/>
                <a:gd name="T7" fmla="*/ 765 h 40"/>
                <a:gd name="T8" fmla="*/ 550 w 64"/>
                <a:gd name="T9" fmla="*/ 42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0">
                  <a:moveTo>
                    <a:pt x="35" y="22"/>
                  </a:moveTo>
                  <a:cubicBezTo>
                    <a:pt x="44" y="15"/>
                    <a:pt x="57" y="9"/>
                    <a:pt x="64" y="0"/>
                  </a:cubicBezTo>
                  <a:cubicBezTo>
                    <a:pt x="64" y="0"/>
                    <a:pt x="59" y="4"/>
                    <a:pt x="48" y="11"/>
                  </a:cubicBezTo>
                  <a:cubicBezTo>
                    <a:pt x="36" y="17"/>
                    <a:pt x="7" y="33"/>
                    <a:pt x="0" y="40"/>
                  </a:cubicBezTo>
                  <a:cubicBezTo>
                    <a:pt x="8" y="36"/>
                    <a:pt x="25" y="28"/>
                    <a:pt x="35" y="22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465">
              <a:extLst>
                <a:ext uri="{FF2B5EF4-FFF2-40B4-BE49-F238E27FC236}">
                  <a16:creationId xmlns:a16="http://schemas.microsoft.com/office/drawing/2014/main" id="{E25B8EED-79BA-4244-8134-EC8137C36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854"/>
              <a:ext cx="120" cy="138"/>
            </a:xfrm>
            <a:custGeom>
              <a:avLst/>
              <a:gdLst>
                <a:gd name="T0" fmla="*/ 0 w 48"/>
                <a:gd name="T1" fmla="*/ 971 h 52"/>
                <a:gd name="T2" fmla="*/ 158 w 48"/>
                <a:gd name="T3" fmla="*/ 563 h 52"/>
                <a:gd name="T4" fmla="*/ 750 w 48"/>
                <a:gd name="T5" fmla="*/ 0 h 52"/>
                <a:gd name="T6" fmla="*/ 208 w 48"/>
                <a:gd name="T7" fmla="*/ 634 h 52"/>
                <a:gd name="T8" fmla="*/ 0 w 48"/>
                <a:gd name="T9" fmla="*/ 97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0" y="52"/>
                  </a:moveTo>
                  <a:cubicBezTo>
                    <a:pt x="1" y="40"/>
                    <a:pt x="2" y="37"/>
                    <a:pt x="10" y="30"/>
                  </a:cubicBezTo>
                  <a:cubicBezTo>
                    <a:pt x="18" y="22"/>
                    <a:pt x="44" y="2"/>
                    <a:pt x="48" y="0"/>
                  </a:cubicBezTo>
                  <a:cubicBezTo>
                    <a:pt x="39" y="6"/>
                    <a:pt x="18" y="27"/>
                    <a:pt x="13" y="34"/>
                  </a:cubicBezTo>
                  <a:cubicBezTo>
                    <a:pt x="9" y="39"/>
                    <a:pt x="0" y="48"/>
                    <a:pt x="0" y="52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466">
              <a:extLst>
                <a:ext uri="{FF2B5EF4-FFF2-40B4-BE49-F238E27FC236}">
                  <a16:creationId xmlns:a16="http://schemas.microsoft.com/office/drawing/2014/main" id="{ADB636CB-55EA-47CB-A3F2-ED3A25144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2021"/>
              <a:ext cx="273" cy="190"/>
            </a:xfrm>
            <a:custGeom>
              <a:avLst/>
              <a:gdLst>
                <a:gd name="T0" fmla="*/ 596 w 109"/>
                <a:gd name="T1" fmla="*/ 731 h 71"/>
                <a:gd name="T2" fmla="*/ 1180 w 109"/>
                <a:gd name="T3" fmla="*/ 252 h 71"/>
                <a:gd name="T4" fmla="*/ 1713 w 109"/>
                <a:gd name="T5" fmla="*/ 0 h 71"/>
                <a:gd name="T6" fmla="*/ 1210 w 109"/>
                <a:gd name="T7" fmla="*/ 136 h 71"/>
                <a:gd name="T8" fmla="*/ 709 w 109"/>
                <a:gd name="T9" fmla="*/ 559 h 71"/>
                <a:gd name="T10" fmla="*/ 238 w 109"/>
                <a:gd name="T11" fmla="*/ 880 h 71"/>
                <a:gd name="T12" fmla="*/ 0 w 109"/>
                <a:gd name="T13" fmla="*/ 1359 h 71"/>
                <a:gd name="T14" fmla="*/ 596 w 109"/>
                <a:gd name="T15" fmla="*/ 731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71">
                  <a:moveTo>
                    <a:pt x="38" y="38"/>
                  </a:moveTo>
                  <a:cubicBezTo>
                    <a:pt x="51" y="30"/>
                    <a:pt x="64" y="22"/>
                    <a:pt x="75" y="13"/>
                  </a:cubicBezTo>
                  <a:cubicBezTo>
                    <a:pt x="86" y="3"/>
                    <a:pt x="97" y="1"/>
                    <a:pt x="109" y="0"/>
                  </a:cubicBezTo>
                  <a:cubicBezTo>
                    <a:pt x="101" y="0"/>
                    <a:pt x="89" y="2"/>
                    <a:pt x="77" y="7"/>
                  </a:cubicBezTo>
                  <a:cubicBezTo>
                    <a:pt x="66" y="12"/>
                    <a:pt x="56" y="22"/>
                    <a:pt x="45" y="29"/>
                  </a:cubicBezTo>
                  <a:cubicBezTo>
                    <a:pt x="34" y="36"/>
                    <a:pt x="25" y="40"/>
                    <a:pt x="15" y="46"/>
                  </a:cubicBezTo>
                  <a:cubicBezTo>
                    <a:pt x="4" y="53"/>
                    <a:pt x="5" y="56"/>
                    <a:pt x="0" y="71"/>
                  </a:cubicBezTo>
                  <a:cubicBezTo>
                    <a:pt x="8" y="56"/>
                    <a:pt x="13" y="50"/>
                    <a:pt x="38" y="38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467">
              <a:extLst>
                <a:ext uri="{FF2B5EF4-FFF2-40B4-BE49-F238E27FC236}">
                  <a16:creationId xmlns:a16="http://schemas.microsoft.com/office/drawing/2014/main" id="{494B4E61-32F2-4333-8C88-D7B18ED6F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248"/>
              <a:ext cx="167" cy="59"/>
            </a:xfrm>
            <a:custGeom>
              <a:avLst/>
              <a:gdLst>
                <a:gd name="T0" fmla="*/ 0 w 67"/>
                <a:gd name="T1" fmla="*/ 424 h 22"/>
                <a:gd name="T2" fmla="*/ 558 w 67"/>
                <a:gd name="T3" fmla="*/ 21 h 22"/>
                <a:gd name="T4" fmla="*/ 1037 w 67"/>
                <a:gd name="T5" fmla="*/ 172 h 22"/>
                <a:gd name="T6" fmla="*/ 466 w 67"/>
                <a:gd name="T7" fmla="*/ 137 h 22"/>
                <a:gd name="T8" fmla="*/ 0 w 67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2">
                  <a:moveTo>
                    <a:pt x="0" y="22"/>
                  </a:moveTo>
                  <a:cubicBezTo>
                    <a:pt x="12" y="11"/>
                    <a:pt x="26" y="2"/>
                    <a:pt x="36" y="1"/>
                  </a:cubicBezTo>
                  <a:cubicBezTo>
                    <a:pt x="45" y="0"/>
                    <a:pt x="59" y="6"/>
                    <a:pt x="67" y="9"/>
                  </a:cubicBezTo>
                  <a:cubicBezTo>
                    <a:pt x="54" y="7"/>
                    <a:pt x="38" y="2"/>
                    <a:pt x="30" y="7"/>
                  </a:cubicBezTo>
                  <a:cubicBezTo>
                    <a:pt x="22" y="1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468">
              <a:extLst>
                <a:ext uri="{FF2B5EF4-FFF2-40B4-BE49-F238E27FC236}">
                  <a16:creationId xmlns:a16="http://schemas.microsoft.com/office/drawing/2014/main" id="{325A56E7-EE47-4065-B488-17B1C47C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968"/>
              <a:ext cx="162" cy="141"/>
            </a:xfrm>
            <a:custGeom>
              <a:avLst/>
              <a:gdLst>
                <a:gd name="T0" fmla="*/ 0 w 65"/>
                <a:gd name="T1" fmla="*/ 998 h 53"/>
                <a:gd name="T2" fmla="*/ 137 w 65"/>
                <a:gd name="T3" fmla="*/ 261 h 53"/>
                <a:gd name="T4" fmla="*/ 528 w 65"/>
                <a:gd name="T5" fmla="*/ 0 h 53"/>
                <a:gd name="T6" fmla="*/ 1007 w 65"/>
                <a:gd name="T7" fmla="*/ 149 h 53"/>
                <a:gd name="T8" fmla="*/ 446 w 65"/>
                <a:gd name="T9" fmla="*/ 77 h 53"/>
                <a:gd name="T10" fmla="*/ 137 w 65"/>
                <a:gd name="T11" fmla="*/ 474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53">
                  <a:moveTo>
                    <a:pt x="0" y="53"/>
                  </a:moveTo>
                  <a:cubicBezTo>
                    <a:pt x="3" y="36"/>
                    <a:pt x="7" y="20"/>
                    <a:pt x="9" y="14"/>
                  </a:cubicBezTo>
                  <a:cubicBezTo>
                    <a:pt x="12" y="8"/>
                    <a:pt x="24" y="0"/>
                    <a:pt x="34" y="0"/>
                  </a:cubicBezTo>
                  <a:cubicBezTo>
                    <a:pt x="45" y="0"/>
                    <a:pt x="65" y="8"/>
                    <a:pt x="65" y="8"/>
                  </a:cubicBezTo>
                  <a:cubicBezTo>
                    <a:pt x="53" y="5"/>
                    <a:pt x="38" y="0"/>
                    <a:pt x="29" y="4"/>
                  </a:cubicBezTo>
                  <a:cubicBezTo>
                    <a:pt x="20" y="8"/>
                    <a:pt x="13" y="13"/>
                    <a:pt x="9" y="25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469">
              <a:extLst>
                <a:ext uri="{FF2B5EF4-FFF2-40B4-BE49-F238E27FC236}">
                  <a16:creationId xmlns:a16="http://schemas.microsoft.com/office/drawing/2014/main" id="{D104FA59-6A11-4723-8FE2-FE72EE2AC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814"/>
              <a:ext cx="60" cy="117"/>
            </a:xfrm>
            <a:custGeom>
              <a:avLst/>
              <a:gdLst>
                <a:gd name="T0" fmla="*/ 375 w 24"/>
                <a:gd name="T1" fmla="*/ 0 h 44"/>
                <a:gd name="T2" fmla="*/ 0 w 24"/>
                <a:gd name="T3" fmla="*/ 82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4">
                  <a:moveTo>
                    <a:pt x="24" y="0"/>
                  </a:moveTo>
                  <a:cubicBezTo>
                    <a:pt x="22" y="6"/>
                    <a:pt x="11" y="31"/>
                    <a:pt x="0" y="44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470">
              <a:extLst>
                <a:ext uri="{FF2B5EF4-FFF2-40B4-BE49-F238E27FC236}">
                  <a16:creationId xmlns:a16="http://schemas.microsoft.com/office/drawing/2014/main" id="{08A408C7-E98E-4FDA-B98E-804EF4811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792"/>
              <a:ext cx="73" cy="30"/>
            </a:xfrm>
            <a:custGeom>
              <a:avLst/>
              <a:gdLst>
                <a:gd name="T0" fmla="*/ 0 w 29"/>
                <a:gd name="T1" fmla="*/ 224 h 11"/>
                <a:gd name="T2" fmla="*/ 463 w 2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11"/>
                  </a:moveTo>
                  <a:cubicBezTo>
                    <a:pt x="7" y="2"/>
                    <a:pt x="22" y="0"/>
                    <a:pt x="29" y="0"/>
                  </a:cubicBezTo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471">
              <a:extLst>
                <a:ext uri="{FF2B5EF4-FFF2-40B4-BE49-F238E27FC236}">
                  <a16:creationId xmlns:a16="http://schemas.microsoft.com/office/drawing/2014/main" id="{4E24820B-DA6C-4647-8AC8-226EECFDD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891"/>
              <a:ext cx="105" cy="80"/>
            </a:xfrm>
            <a:custGeom>
              <a:avLst/>
              <a:gdLst>
                <a:gd name="T0" fmla="*/ 0 w 42"/>
                <a:gd name="T1" fmla="*/ 477 h 30"/>
                <a:gd name="T2" fmla="*/ 658 w 42"/>
                <a:gd name="T3" fmla="*/ 0 h 30"/>
                <a:gd name="T4" fmla="*/ 0 w 42"/>
                <a:gd name="T5" fmla="*/ 47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0" y="25"/>
                  </a:moveTo>
                  <a:cubicBezTo>
                    <a:pt x="14" y="25"/>
                    <a:pt x="35" y="13"/>
                    <a:pt x="42" y="0"/>
                  </a:cubicBezTo>
                  <a:cubicBezTo>
                    <a:pt x="40" y="11"/>
                    <a:pt x="24" y="30"/>
                    <a:pt x="0" y="25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472">
              <a:extLst>
                <a:ext uri="{FF2B5EF4-FFF2-40B4-BE49-F238E27FC236}">
                  <a16:creationId xmlns:a16="http://schemas.microsoft.com/office/drawing/2014/main" id="{B5F9ED8C-B0D0-4FAE-AE4E-10318BC0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248"/>
              <a:ext cx="117" cy="136"/>
            </a:xfrm>
            <a:custGeom>
              <a:avLst/>
              <a:gdLst>
                <a:gd name="T0" fmla="*/ 0 w 47"/>
                <a:gd name="T1" fmla="*/ 968 h 51"/>
                <a:gd name="T2" fmla="*/ 92 w 47"/>
                <a:gd name="T3" fmla="*/ 376 h 51"/>
                <a:gd name="T4" fmla="*/ 724 w 47"/>
                <a:gd name="T5" fmla="*/ 0 h 51"/>
                <a:gd name="T6" fmla="*/ 137 w 47"/>
                <a:gd name="T7" fmla="*/ 456 h 51"/>
                <a:gd name="T8" fmla="*/ 0 w 47"/>
                <a:gd name="T9" fmla="*/ 96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1">
                  <a:moveTo>
                    <a:pt x="0" y="51"/>
                  </a:moveTo>
                  <a:cubicBezTo>
                    <a:pt x="3" y="42"/>
                    <a:pt x="1" y="27"/>
                    <a:pt x="6" y="20"/>
                  </a:cubicBezTo>
                  <a:cubicBezTo>
                    <a:pt x="12" y="13"/>
                    <a:pt x="36" y="2"/>
                    <a:pt x="47" y="0"/>
                  </a:cubicBezTo>
                  <a:cubicBezTo>
                    <a:pt x="35" y="4"/>
                    <a:pt x="12" y="17"/>
                    <a:pt x="9" y="24"/>
                  </a:cubicBezTo>
                  <a:cubicBezTo>
                    <a:pt x="6" y="30"/>
                    <a:pt x="2" y="43"/>
                    <a:pt x="0" y="51"/>
                  </a:cubicBezTo>
                  <a:close/>
                </a:path>
              </a:pathLst>
            </a:custGeom>
            <a:solidFill>
              <a:srgbClr val="FA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473">
              <a:extLst>
                <a:ext uri="{FF2B5EF4-FFF2-40B4-BE49-F238E27FC236}">
                  <a16:creationId xmlns:a16="http://schemas.microsoft.com/office/drawing/2014/main" id="{B5289381-2313-487A-85ED-8D73EA8F4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347"/>
              <a:ext cx="225" cy="218"/>
            </a:xfrm>
            <a:custGeom>
              <a:avLst/>
              <a:gdLst>
                <a:gd name="T0" fmla="*/ 0 w 90"/>
                <a:gd name="T1" fmla="*/ 771 h 82"/>
                <a:gd name="T2" fmla="*/ 395 w 90"/>
                <a:gd name="T3" fmla="*/ 1449 h 82"/>
                <a:gd name="T4" fmla="*/ 613 w 90"/>
                <a:gd name="T5" fmla="*/ 1335 h 82"/>
                <a:gd name="T6" fmla="*/ 1333 w 90"/>
                <a:gd name="T7" fmla="*/ 396 h 82"/>
                <a:gd name="T8" fmla="*/ 1188 w 90"/>
                <a:gd name="T9" fmla="*/ 0 h 82"/>
                <a:gd name="T10" fmla="*/ 1158 w 90"/>
                <a:gd name="T11" fmla="*/ 508 h 82"/>
                <a:gd name="T12" fmla="*/ 520 w 90"/>
                <a:gd name="T13" fmla="*/ 1236 h 82"/>
                <a:gd name="T14" fmla="*/ 0 w 90"/>
                <a:gd name="T15" fmla="*/ 771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82">
                  <a:moveTo>
                    <a:pt x="0" y="41"/>
                  </a:moveTo>
                  <a:cubicBezTo>
                    <a:pt x="12" y="53"/>
                    <a:pt x="22" y="72"/>
                    <a:pt x="25" y="77"/>
                  </a:cubicBezTo>
                  <a:cubicBezTo>
                    <a:pt x="28" y="82"/>
                    <a:pt x="32" y="78"/>
                    <a:pt x="39" y="71"/>
                  </a:cubicBezTo>
                  <a:cubicBezTo>
                    <a:pt x="46" y="64"/>
                    <a:pt x="84" y="25"/>
                    <a:pt x="85" y="21"/>
                  </a:cubicBezTo>
                  <a:cubicBezTo>
                    <a:pt x="87" y="17"/>
                    <a:pt x="90" y="14"/>
                    <a:pt x="76" y="0"/>
                  </a:cubicBezTo>
                  <a:cubicBezTo>
                    <a:pt x="80" y="7"/>
                    <a:pt x="86" y="9"/>
                    <a:pt x="74" y="27"/>
                  </a:cubicBezTo>
                  <a:cubicBezTo>
                    <a:pt x="62" y="44"/>
                    <a:pt x="41" y="61"/>
                    <a:pt x="33" y="66"/>
                  </a:cubicBezTo>
                  <a:cubicBezTo>
                    <a:pt x="24" y="71"/>
                    <a:pt x="8" y="44"/>
                    <a:pt x="0" y="41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474">
              <a:extLst>
                <a:ext uri="{FF2B5EF4-FFF2-40B4-BE49-F238E27FC236}">
                  <a16:creationId xmlns:a16="http://schemas.microsoft.com/office/drawing/2014/main" id="{92EC84A8-A2B2-4AB0-8385-FB3C9E411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512"/>
              <a:ext cx="253" cy="245"/>
            </a:xfrm>
            <a:custGeom>
              <a:avLst/>
              <a:gdLst>
                <a:gd name="T0" fmla="*/ 0 w 101"/>
                <a:gd name="T1" fmla="*/ 1489 h 92"/>
                <a:gd name="T2" fmla="*/ 346 w 101"/>
                <a:gd name="T3" fmla="*/ 1659 h 92"/>
                <a:gd name="T4" fmla="*/ 1463 w 101"/>
                <a:gd name="T5" fmla="*/ 623 h 92"/>
                <a:gd name="T6" fmla="*/ 1318 w 101"/>
                <a:gd name="T7" fmla="*/ 0 h 92"/>
                <a:gd name="T8" fmla="*/ 1180 w 101"/>
                <a:gd name="T9" fmla="*/ 794 h 92"/>
                <a:gd name="T10" fmla="*/ 376 w 101"/>
                <a:gd name="T11" fmla="*/ 1510 h 92"/>
                <a:gd name="T12" fmla="*/ 0 w 101"/>
                <a:gd name="T13" fmla="*/ 1489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92">
                  <a:moveTo>
                    <a:pt x="0" y="79"/>
                  </a:moveTo>
                  <a:cubicBezTo>
                    <a:pt x="7" y="83"/>
                    <a:pt x="13" y="92"/>
                    <a:pt x="22" y="88"/>
                  </a:cubicBezTo>
                  <a:cubicBezTo>
                    <a:pt x="30" y="84"/>
                    <a:pt x="85" y="42"/>
                    <a:pt x="93" y="33"/>
                  </a:cubicBezTo>
                  <a:cubicBezTo>
                    <a:pt x="101" y="24"/>
                    <a:pt x="90" y="9"/>
                    <a:pt x="84" y="0"/>
                  </a:cubicBezTo>
                  <a:cubicBezTo>
                    <a:pt x="88" y="9"/>
                    <a:pt x="94" y="25"/>
                    <a:pt x="75" y="42"/>
                  </a:cubicBezTo>
                  <a:cubicBezTo>
                    <a:pt x="56" y="60"/>
                    <a:pt x="35" y="76"/>
                    <a:pt x="24" y="80"/>
                  </a:cubicBezTo>
                  <a:cubicBezTo>
                    <a:pt x="13" y="83"/>
                    <a:pt x="5" y="81"/>
                    <a:pt x="0" y="79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475">
              <a:extLst>
                <a:ext uri="{FF2B5EF4-FFF2-40B4-BE49-F238E27FC236}">
                  <a16:creationId xmlns:a16="http://schemas.microsoft.com/office/drawing/2014/main" id="{09EC4694-E949-4C75-86E6-C1014F5B2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731"/>
              <a:ext cx="180" cy="154"/>
            </a:xfrm>
            <a:custGeom>
              <a:avLst/>
              <a:gdLst>
                <a:gd name="T0" fmla="*/ 0 w 72"/>
                <a:gd name="T1" fmla="*/ 1086 h 58"/>
                <a:gd name="T2" fmla="*/ 1050 w 72"/>
                <a:gd name="T3" fmla="*/ 297 h 58"/>
                <a:gd name="T4" fmla="*/ 720 w 72"/>
                <a:gd name="T5" fmla="*/ 0 h 58"/>
                <a:gd name="T6" fmla="*/ 750 w 72"/>
                <a:gd name="T7" fmla="*/ 430 h 58"/>
                <a:gd name="T8" fmla="*/ 0 w 72"/>
                <a:gd name="T9" fmla="*/ 108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8">
                  <a:moveTo>
                    <a:pt x="0" y="58"/>
                  </a:moveTo>
                  <a:cubicBezTo>
                    <a:pt x="13" y="52"/>
                    <a:pt x="61" y="24"/>
                    <a:pt x="67" y="16"/>
                  </a:cubicBezTo>
                  <a:cubicBezTo>
                    <a:pt x="72" y="9"/>
                    <a:pt x="46" y="0"/>
                    <a:pt x="46" y="0"/>
                  </a:cubicBezTo>
                  <a:cubicBezTo>
                    <a:pt x="54" y="5"/>
                    <a:pt x="59" y="11"/>
                    <a:pt x="48" y="23"/>
                  </a:cubicBezTo>
                  <a:cubicBezTo>
                    <a:pt x="36" y="35"/>
                    <a:pt x="7" y="54"/>
                    <a:pt x="0" y="58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476">
              <a:extLst>
                <a:ext uri="{FF2B5EF4-FFF2-40B4-BE49-F238E27FC236}">
                  <a16:creationId xmlns:a16="http://schemas.microsoft.com/office/drawing/2014/main" id="{C5A44A00-6911-4269-B9E7-F2ECD5DDD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179"/>
              <a:ext cx="160" cy="154"/>
            </a:xfrm>
            <a:custGeom>
              <a:avLst/>
              <a:gdLst>
                <a:gd name="T0" fmla="*/ 0 w 64"/>
                <a:gd name="T1" fmla="*/ 860 h 58"/>
                <a:gd name="T2" fmla="*/ 345 w 64"/>
                <a:gd name="T3" fmla="*/ 1051 h 58"/>
                <a:gd name="T4" fmla="*/ 1000 w 64"/>
                <a:gd name="T5" fmla="*/ 0 h 58"/>
                <a:gd name="T6" fmla="*/ 333 w 64"/>
                <a:gd name="T7" fmla="*/ 895 h 58"/>
                <a:gd name="T8" fmla="*/ 0 w 64"/>
                <a:gd name="T9" fmla="*/ 86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8">
                  <a:moveTo>
                    <a:pt x="0" y="46"/>
                  </a:moveTo>
                  <a:cubicBezTo>
                    <a:pt x="9" y="53"/>
                    <a:pt x="15" y="58"/>
                    <a:pt x="22" y="56"/>
                  </a:cubicBezTo>
                  <a:cubicBezTo>
                    <a:pt x="30" y="53"/>
                    <a:pt x="57" y="31"/>
                    <a:pt x="64" y="0"/>
                  </a:cubicBezTo>
                  <a:cubicBezTo>
                    <a:pt x="63" y="15"/>
                    <a:pt x="31" y="44"/>
                    <a:pt x="21" y="48"/>
                  </a:cubicBezTo>
                  <a:cubicBezTo>
                    <a:pt x="10" y="5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477">
              <a:extLst>
                <a:ext uri="{FF2B5EF4-FFF2-40B4-BE49-F238E27FC236}">
                  <a16:creationId xmlns:a16="http://schemas.microsoft.com/office/drawing/2014/main" id="{9355128C-58F4-4894-87E9-6FA3405E3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923"/>
              <a:ext cx="53" cy="221"/>
            </a:xfrm>
            <a:custGeom>
              <a:avLst/>
              <a:gdLst>
                <a:gd name="T0" fmla="*/ 0 w 21"/>
                <a:gd name="T1" fmla="*/ 1566 h 83"/>
                <a:gd name="T2" fmla="*/ 255 w 21"/>
                <a:gd name="T3" fmla="*/ 831 h 83"/>
                <a:gd name="T4" fmla="*/ 255 w 21"/>
                <a:gd name="T5" fmla="*/ 0 h 83"/>
                <a:gd name="T6" fmla="*/ 0 w 21"/>
                <a:gd name="T7" fmla="*/ 1566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83">
                  <a:moveTo>
                    <a:pt x="0" y="83"/>
                  </a:moveTo>
                  <a:cubicBezTo>
                    <a:pt x="0" y="83"/>
                    <a:pt x="12" y="60"/>
                    <a:pt x="16" y="44"/>
                  </a:cubicBezTo>
                  <a:cubicBezTo>
                    <a:pt x="21" y="27"/>
                    <a:pt x="20" y="17"/>
                    <a:pt x="16" y="0"/>
                  </a:cubicBezTo>
                  <a:cubicBezTo>
                    <a:pt x="16" y="15"/>
                    <a:pt x="13" y="51"/>
                    <a:pt x="0" y="83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478">
              <a:extLst>
                <a:ext uri="{FF2B5EF4-FFF2-40B4-BE49-F238E27FC236}">
                  <a16:creationId xmlns:a16="http://schemas.microsoft.com/office/drawing/2014/main" id="{9A104D5D-8979-49E8-86F1-BB8793F47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075"/>
              <a:ext cx="148" cy="48"/>
            </a:xfrm>
            <a:custGeom>
              <a:avLst/>
              <a:gdLst>
                <a:gd name="T0" fmla="*/ 0 w 59"/>
                <a:gd name="T1" fmla="*/ 248 h 18"/>
                <a:gd name="T2" fmla="*/ 617 w 59"/>
                <a:gd name="T3" fmla="*/ 307 h 18"/>
                <a:gd name="T4" fmla="*/ 710 w 59"/>
                <a:gd name="T5" fmla="*/ 0 h 18"/>
                <a:gd name="T6" fmla="*/ 554 w 59"/>
                <a:gd name="T7" fmla="*/ 227 h 18"/>
                <a:gd name="T8" fmla="*/ 0 w 59"/>
                <a:gd name="T9" fmla="*/ 24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8">
                  <a:moveTo>
                    <a:pt x="0" y="13"/>
                  </a:moveTo>
                  <a:cubicBezTo>
                    <a:pt x="12" y="12"/>
                    <a:pt x="30" y="14"/>
                    <a:pt x="39" y="16"/>
                  </a:cubicBezTo>
                  <a:cubicBezTo>
                    <a:pt x="48" y="18"/>
                    <a:pt x="59" y="16"/>
                    <a:pt x="45" y="0"/>
                  </a:cubicBezTo>
                  <a:cubicBezTo>
                    <a:pt x="48" y="6"/>
                    <a:pt x="52" y="14"/>
                    <a:pt x="35" y="12"/>
                  </a:cubicBezTo>
                  <a:cubicBezTo>
                    <a:pt x="19" y="10"/>
                    <a:pt x="11" y="12"/>
                    <a:pt x="0" y="13"/>
                  </a:cubicBezTo>
                  <a:close/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479">
              <a:extLst>
                <a:ext uri="{FF2B5EF4-FFF2-40B4-BE49-F238E27FC236}">
                  <a16:creationId xmlns:a16="http://schemas.microsoft.com/office/drawing/2014/main" id="{3CB1564D-195E-4FC5-AEAF-147356BC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349"/>
              <a:ext cx="23" cy="35"/>
            </a:xfrm>
            <a:custGeom>
              <a:avLst/>
              <a:gdLst>
                <a:gd name="T0" fmla="*/ 0 w 9"/>
                <a:gd name="T1" fmla="*/ 116 h 13"/>
                <a:gd name="T2" fmla="*/ 84 w 9"/>
                <a:gd name="T3" fmla="*/ 175 h 13"/>
                <a:gd name="T4" fmla="*/ 151 w 9"/>
                <a:gd name="T5" fmla="*/ 0 h 13"/>
                <a:gd name="T6" fmla="*/ 20 w 9"/>
                <a:gd name="T7" fmla="*/ 8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0" y="6"/>
                  </a:moveTo>
                  <a:cubicBezTo>
                    <a:pt x="1" y="9"/>
                    <a:pt x="2" y="13"/>
                    <a:pt x="5" y="9"/>
                  </a:cubicBezTo>
                  <a:cubicBezTo>
                    <a:pt x="7" y="7"/>
                    <a:pt x="9" y="3"/>
                    <a:pt x="9" y="0"/>
                  </a:cubicBezTo>
                  <a:cubicBezTo>
                    <a:pt x="7" y="2"/>
                    <a:pt x="5" y="5"/>
                    <a:pt x="1" y="4"/>
                  </a:cubicBezTo>
                </a:path>
              </a:pathLst>
            </a:custGeom>
            <a:solidFill>
              <a:srgbClr val="EC8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480">
              <a:extLst>
                <a:ext uri="{FF2B5EF4-FFF2-40B4-BE49-F238E27FC236}">
                  <a16:creationId xmlns:a16="http://schemas.microsoft.com/office/drawing/2014/main" id="{767BBDF5-E164-4AB7-9B21-C41E6C780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733"/>
              <a:ext cx="137" cy="67"/>
            </a:xfrm>
            <a:custGeom>
              <a:avLst/>
              <a:gdLst>
                <a:gd name="T0" fmla="*/ 0 w 55"/>
                <a:gd name="T1" fmla="*/ 273 h 25"/>
                <a:gd name="T2" fmla="*/ 42 w 55"/>
                <a:gd name="T3" fmla="*/ 402 h 25"/>
                <a:gd name="T4" fmla="*/ 167 w 55"/>
                <a:gd name="T5" fmla="*/ 423 h 25"/>
                <a:gd name="T6" fmla="*/ 291 w 55"/>
                <a:gd name="T7" fmla="*/ 423 h 25"/>
                <a:gd name="T8" fmla="*/ 404 w 55"/>
                <a:gd name="T9" fmla="*/ 482 h 25"/>
                <a:gd name="T10" fmla="*/ 496 w 55"/>
                <a:gd name="T11" fmla="*/ 402 h 25"/>
                <a:gd name="T12" fmla="*/ 620 w 55"/>
                <a:gd name="T13" fmla="*/ 330 h 25"/>
                <a:gd name="T14" fmla="*/ 849 w 55"/>
                <a:gd name="T15" fmla="*/ 115 h 25"/>
                <a:gd name="T16" fmla="*/ 404 w 55"/>
                <a:gd name="T17" fmla="*/ 115 h 25"/>
                <a:gd name="T18" fmla="*/ 187 w 55"/>
                <a:gd name="T19" fmla="*/ 0 h 25"/>
                <a:gd name="T20" fmla="*/ 341 w 55"/>
                <a:gd name="T21" fmla="*/ 287 h 25"/>
                <a:gd name="T22" fmla="*/ 42 w 55"/>
                <a:gd name="T23" fmla="*/ 346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25">
                  <a:moveTo>
                    <a:pt x="0" y="14"/>
                  </a:moveTo>
                  <a:cubicBezTo>
                    <a:pt x="1" y="17"/>
                    <a:pt x="0" y="20"/>
                    <a:pt x="3" y="21"/>
                  </a:cubicBezTo>
                  <a:cubicBezTo>
                    <a:pt x="5" y="22"/>
                    <a:pt x="9" y="22"/>
                    <a:pt x="11" y="22"/>
                  </a:cubicBezTo>
                  <a:cubicBezTo>
                    <a:pt x="14" y="22"/>
                    <a:pt x="17" y="22"/>
                    <a:pt x="19" y="22"/>
                  </a:cubicBezTo>
                  <a:cubicBezTo>
                    <a:pt x="22" y="23"/>
                    <a:pt x="23" y="25"/>
                    <a:pt x="26" y="25"/>
                  </a:cubicBezTo>
                  <a:cubicBezTo>
                    <a:pt x="27" y="24"/>
                    <a:pt x="30" y="22"/>
                    <a:pt x="32" y="21"/>
                  </a:cubicBezTo>
                  <a:cubicBezTo>
                    <a:pt x="34" y="19"/>
                    <a:pt x="37" y="18"/>
                    <a:pt x="40" y="17"/>
                  </a:cubicBezTo>
                  <a:cubicBezTo>
                    <a:pt x="46" y="14"/>
                    <a:pt x="51" y="12"/>
                    <a:pt x="55" y="6"/>
                  </a:cubicBezTo>
                  <a:cubicBezTo>
                    <a:pt x="44" y="12"/>
                    <a:pt x="37" y="9"/>
                    <a:pt x="26" y="6"/>
                  </a:cubicBezTo>
                  <a:cubicBezTo>
                    <a:pt x="21" y="4"/>
                    <a:pt x="16" y="3"/>
                    <a:pt x="12" y="0"/>
                  </a:cubicBezTo>
                  <a:cubicBezTo>
                    <a:pt x="16" y="2"/>
                    <a:pt x="29" y="10"/>
                    <a:pt x="22" y="15"/>
                  </a:cubicBezTo>
                  <a:cubicBezTo>
                    <a:pt x="20" y="17"/>
                    <a:pt x="4" y="21"/>
                    <a:pt x="3" y="1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481">
              <a:extLst>
                <a:ext uri="{FF2B5EF4-FFF2-40B4-BE49-F238E27FC236}">
                  <a16:creationId xmlns:a16="http://schemas.microsoft.com/office/drawing/2014/main" id="{244B4922-F86B-4C86-A302-FD0D8337D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315"/>
              <a:ext cx="52" cy="40"/>
            </a:xfrm>
            <a:custGeom>
              <a:avLst/>
              <a:gdLst>
                <a:gd name="T0" fmla="*/ 245 w 21"/>
                <a:gd name="T1" fmla="*/ 0 h 15"/>
                <a:gd name="T2" fmla="*/ 0 w 21"/>
                <a:gd name="T3" fmla="*/ 171 h 15"/>
                <a:gd name="T4" fmla="*/ 104 w 21"/>
                <a:gd name="T5" fmla="*/ 248 h 15"/>
                <a:gd name="T6" fmla="*/ 319 w 21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16" y="0"/>
                  </a:moveTo>
                  <a:cubicBezTo>
                    <a:pt x="11" y="1"/>
                    <a:pt x="3" y="5"/>
                    <a:pt x="0" y="9"/>
                  </a:cubicBezTo>
                  <a:cubicBezTo>
                    <a:pt x="1" y="11"/>
                    <a:pt x="5" y="12"/>
                    <a:pt x="7" y="13"/>
                  </a:cubicBezTo>
                  <a:cubicBezTo>
                    <a:pt x="11" y="15"/>
                    <a:pt x="16" y="15"/>
                    <a:pt x="21" y="1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482">
              <a:extLst>
                <a:ext uri="{FF2B5EF4-FFF2-40B4-BE49-F238E27FC236}">
                  <a16:creationId xmlns:a16="http://schemas.microsoft.com/office/drawing/2014/main" id="{0B3940E7-93E3-4A5D-B289-C0EE2CBA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461"/>
              <a:ext cx="23" cy="51"/>
            </a:xfrm>
            <a:custGeom>
              <a:avLst/>
              <a:gdLst>
                <a:gd name="T0" fmla="*/ 51 w 9"/>
                <a:gd name="T1" fmla="*/ 0 h 19"/>
                <a:gd name="T2" fmla="*/ 0 w 9"/>
                <a:gd name="T3" fmla="*/ 368 h 19"/>
                <a:gd name="T4" fmla="*/ 151 w 9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3" y="0"/>
                  </a:moveTo>
                  <a:cubicBezTo>
                    <a:pt x="5" y="6"/>
                    <a:pt x="2" y="13"/>
                    <a:pt x="0" y="19"/>
                  </a:cubicBezTo>
                  <a:cubicBezTo>
                    <a:pt x="3" y="19"/>
                    <a:pt x="7" y="18"/>
                    <a:pt x="9" y="18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483">
              <a:extLst>
                <a:ext uri="{FF2B5EF4-FFF2-40B4-BE49-F238E27FC236}">
                  <a16:creationId xmlns:a16="http://schemas.microsoft.com/office/drawing/2014/main" id="{AE07C74D-FE30-4910-9693-9FE8C7945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2699"/>
              <a:ext cx="62" cy="34"/>
            </a:xfrm>
            <a:custGeom>
              <a:avLst/>
              <a:gdLst>
                <a:gd name="T0" fmla="*/ 74 w 25"/>
                <a:gd name="T1" fmla="*/ 0 h 13"/>
                <a:gd name="T2" fmla="*/ 0 w 25"/>
                <a:gd name="T3" fmla="*/ 110 h 13"/>
                <a:gd name="T4" fmla="*/ 154 w 25"/>
                <a:gd name="T5" fmla="*/ 144 h 13"/>
                <a:gd name="T6" fmla="*/ 382 w 25"/>
                <a:gd name="T7" fmla="*/ 2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3"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3" y="4"/>
                    <a:pt x="7" y="6"/>
                    <a:pt x="10" y="8"/>
                  </a:cubicBezTo>
                  <a:cubicBezTo>
                    <a:pt x="14" y="10"/>
                    <a:pt x="20" y="12"/>
                    <a:pt x="25" y="13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484">
              <a:extLst>
                <a:ext uri="{FF2B5EF4-FFF2-40B4-BE49-F238E27FC236}">
                  <a16:creationId xmlns:a16="http://schemas.microsoft.com/office/drawing/2014/main" id="{5D9A653B-0473-414F-A6C1-9D6549166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272"/>
              <a:ext cx="40" cy="21"/>
            </a:xfrm>
            <a:custGeom>
              <a:avLst/>
              <a:gdLst>
                <a:gd name="T0" fmla="*/ 238 w 16"/>
                <a:gd name="T1" fmla="*/ 55 h 8"/>
                <a:gd name="T2" fmla="*/ 125 w 16"/>
                <a:gd name="T3" fmla="*/ 144 h 8"/>
                <a:gd name="T4" fmla="*/ 0 w 16"/>
                <a:gd name="T5" fmla="*/ 110 h 8"/>
                <a:gd name="T6" fmla="*/ 113 w 16"/>
                <a:gd name="T7" fmla="*/ 21 h 8"/>
                <a:gd name="T8" fmla="*/ 238 w 16"/>
                <a:gd name="T9" fmla="*/ 5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5" y="3"/>
                  </a:moveTo>
                  <a:cubicBezTo>
                    <a:pt x="16" y="4"/>
                    <a:pt x="13" y="7"/>
                    <a:pt x="8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485">
              <a:extLst>
                <a:ext uri="{FF2B5EF4-FFF2-40B4-BE49-F238E27FC236}">
                  <a16:creationId xmlns:a16="http://schemas.microsoft.com/office/drawing/2014/main" id="{F70877E5-C4C4-4955-BEE0-69E6854E7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269"/>
              <a:ext cx="40" cy="22"/>
            </a:xfrm>
            <a:custGeom>
              <a:avLst/>
              <a:gdLst>
                <a:gd name="T0" fmla="*/ 250 w 16"/>
                <a:gd name="T1" fmla="*/ 61 h 8"/>
                <a:gd name="T2" fmla="*/ 145 w 16"/>
                <a:gd name="T3" fmla="*/ 168 h 8"/>
                <a:gd name="T4" fmla="*/ 0 w 16"/>
                <a:gd name="T5" fmla="*/ 129 h 8"/>
                <a:gd name="T6" fmla="*/ 113 w 16"/>
                <a:gd name="T7" fmla="*/ 22 h 8"/>
                <a:gd name="T8" fmla="*/ 250 w 16"/>
                <a:gd name="T9" fmla="*/ 6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6" y="3"/>
                  </a:moveTo>
                  <a:cubicBezTo>
                    <a:pt x="16" y="4"/>
                    <a:pt x="13" y="7"/>
                    <a:pt x="9" y="8"/>
                  </a:cubicBezTo>
                  <a:cubicBezTo>
                    <a:pt x="4" y="8"/>
                    <a:pt x="1" y="8"/>
                    <a:pt x="0" y="6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5" y="1"/>
                    <a:pt x="16" y="3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486">
              <a:extLst>
                <a:ext uri="{FF2B5EF4-FFF2-40B4-BE49-F238E27FC236}">
                  <a16:creationId xmlns:a16="http://schemas.microsoft.com/office/drawing/2014/main" id="{3E466BE8-FD7C-4776-8C41-5D68F37A6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272"/>
              <a:ext cx="30" cy="16"/>
            </a:xfrm>
            <a:custGeom>
              <a:avLst/>
              <a:gdLst>
                <a:gd name="T0" fmla="*/ 33 w 12"/>
                <a:gd name="T1" fmla="*/ 93 h 6"/>
                <a:gd name="T2" fmla="*/ 125 w 12"/>
                <a:gd name="T3" fmla="*/ 21 h 6"/>
                <a:gd name="T4" fmla="*/ 188 w 12"/>
                <a:gd name="T5" fmla="*/ 21 h 6"/>
                <a:gd name="T6" fmla="*/ 95 w 12"/>
                <a:gd name="T7" fmla="*/ 0 h 6"/>
                <a:gd name="T8" fmla="*/ 0 w 12"/>
                <a:gd name="T9" fmla="*/ 93 h 6"/>
                <a:gd name="T10" fmla="*/ 50 w 12"/>
                <a:gd name="T11" fmla="*/ 115 h 6"/>
                <a:gd name="T12" fmla="*/ 33 w 12"/>
                <a:gd name="T13" fmla="*/ 9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">
                  <a:moveTo>
                    <a:pt x="2" y="5"/>
                  </a:moveTo>
                  <a:cubicBezTo>
                    <a:pt x="2" y="4"/>
                    <a:pt x="5" y="2"/>
                    <a:pt x="8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1" y="0"/>
                    <a:pt x="9" y="0"/>
                    <a:pt x="6" y="0"/>
                  </a:cubicBezTo>
                  <a:cubicBezTo>
                    <a:pt x="3" y="1"/>
                    <a:pt x="0" y="3"/>
                    <a:pt x="0" y="5"/>
                  </a:cubicBezTo>
                  <a:cubicBezTo>
                    <a:pt x="0" y="6"/>
                    <a:pt x="2" y="6"/>
                    <a:pt x="3" y="6"/>
                  </a:cubicBezTo>
                  <a:cubicBezTo>
                    <a:pt x="3" y="6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487">
              <a:extLst>
                <a:ext uri="{FF2B5EF4-FFF2-40B4-BE49-F238E27FC236}">
                  <a16:creationId xmlns:a16="http://schemas.microsoft.com/office/drawing/2014/main" id="{EAE13D8E-4F98-4BEE-94B8-E791E3E9B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357"/>
              <a:ext cx="35" cy="38"/>
            </a:xfrm>
            <a:custGeom>
              <a:avLst/>
              <a:gdLst>
                <a:gd name="T0" fmla="*/ 208 w 14"/>
                <a:gd name="T1" fmla="*/ 38 h 14"/>
                <a:gd name="T2" fmla="*/ 145 w 14"/>
                <a:gd name="T3" fmla="*/ 198 h 14"/>
                <a:gd name="T4" fmla="*/ 33 w 14"/>
                <a:gd name="T5" fmla="*/ 258 h 14"/>
                <a:gd name="T6" fmla="*/ 83 w 14"/>
                <a:gd name="T7" fmla="*/ 103 h 14"/>
                <a:gd name="T8" fmla="*/ 208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2"/>
                  </a:moveTo>
                  <a:cubicBezTo>
                    <a:pt x="14" y="3"/>
                    <a:pt x="12" y="6"/>
                    <a:pt x="9" y="10"/>
                  </a:cubicBezTo>
                  <a:cubicBezTo>
                    <a:pt x="6" y="13"/>
                    <a:pt x="3" y="14"/>
                    <a:pt x="2" y="13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8" y="2"/>
                    <a:pt x="11" y="0"/>
                    <a:pt x="13" y="2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488">
              <a:extLst>
                <a:ext uri="{FF2B5EF4-FFF2-40B4-BE49-F238E27FC236}">
                  <a16:creationId xmlns:a16="http://schemas.microsoft.com/office/drawing/2014/main" id="{EE114BFF-8263-4D1B-8447-50A0400B3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357"/>
              <a:ext cx="35" cy="38"/>
            </a:xfrm>
            <a:custGeom>
              <a:avLst/>
              <a:gdLst>
                <a:gd name="T0" fmla="*/ 208 w 14"/>
                <a:gd name="T1" fmla="*/ 38 h 14"/>
                <a:gd name="T2" fmla="*/ 158 w 14"/>
                <a:gd name="T3" fmla="*/ 198 h 14"/>
                <a:gd name="T4" fmla="*/ 33 w 14"/>
                <a:gd name="T5" fmla="*/ 258 h 14"/>
                <a:gd name="T6" fmla="*/ 83 w 14"/>
                <a:gd name="T7" fmla="*/ 103 h 14"/>
                <a:gd name="T8" fmla="*/ 208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2"/>
                  </a:moveTo>
                  <a:cubicBezTo>
                    <a:pt x="14" y="3"/>
                    <a:pt x="13" y="6"/>
                    <a:pt x="10" y="10"/>
                  </a:cubicBezTo>
                  <a:cubicBezTo>
                    <a:pt x="7" y="13"/>
                    <a:pt x="3" y="14"/>
                    <a:pt x="2" y="13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8" y="2"/>
                    <a:pt x="11" y="0"/>
                    <a:pt x="13" y="2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489">
              <a:extLst>
                <a:ext uri="{FF2B5EF4-FFF2-40B4-BE49-F238E27FC236}">
                  <a16:creationId xmlns:a16="http://schemas.microsoft.com/office/drawing/2014/main" id="{A3A7C8E3-5D2C-44E7-A25C-71B92AA3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363"/>
              <a:ext cx="23" cy="29"/>
            </a:xfrm>
            <a:custGeom>
              <a:avLst/>
              <a:gdLst>
                <a:gd name="T0" fmla="*/ 51 w 9"/>
                <a:gd name="T1" fmla="*/ 166 h 11"/>
                <a:gd name="T2" fmla="*/ 97 w 9"/>
                <a:gd name="T3" fmla="*/ 55 h 11"/>
                <a:gd name="T4" fmla="*/ 151 w 9"/>
                <a:gd name="T5" fmla="*/ 0 h 11"/>
                <a:gd name="T6" fmla="*/ 66 w 9"/>
                <a:gd name="T7" fmla="*/ 55 h 11"/>
                <a:gd name="T8" fmla="*/ 20 w 9"/>
                <a:gd name="T9" fmla="*/ 182 h 11"/>
                <a:gd name="T10" fmla="*/ 84 w 9"/>
                <a:gd name="T11" fmla="*/ 182 h 11"/>
                <a:gd name="T12" fmla="*/ 51 w 9"/>
                <a:gd name="T13" fmla="*/ 16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1">
                  <a:moveTo>
                    <a:pt x="3" y="9"/>
                  </a:moveTo>
                  <a:cubicBezTo>
                    <a:pt x="2" y="8"/>
                    <a:pt x="3" y="5"/>
                    <a:pt x="6" y="3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1" y="6"/>
                    <a:pt x="0" y="9"/>
                    <a:pt x="1" y="10"/>
                  </a:cubicBezTo>
                  <a:cubicBezTo>
                    <a:pt x="2" y="11"/>
                    <a:pt x="3" y="11"/>
                    <a:pt x="5" y="10"/>
                  </a:cubicBezTo>
                  <a:cubicBezTo>
                    <a:pt x="4" y="10"/>
                    <a:pt x="4" y="10"/>
                    <a:pt x="3" y="9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490">
              <a:extLst>
                <a:ext uri="{FF2B5EF4-FFF2-40B4-BE49-F238E27FC236}">
                  <a16:creationId xmlns:a16="http://schemas.microsoft.com/office/drawing/2014/main" id="{02DFD08B-C23C-4DC7-A2A6-A1E7E7BA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504"/>
              <a:ext cx="22" cy="43"/>
            </a:xfrm>
            <a:custGeom>
              <a:avLst/>
              <a:gdLst>
                <a:gd name="T0" fmla="*/ 103 w 9"/>
                <a:gd name="T1" fmla="*/ 0 h 16"/>
                <a:gd name="T2" fmla="*/ 120 w 9"/>
                <a:gd name="T3" fmla="*/ 175 h 16"/>
                <a:gd name="T4" fmla="*/ 29 w 9"/>
                <a:gd name="T5" fmla="*/ 290 h 16"/>
                <a:gd name="T6" fmla="*/ 12 w 9"/>
                <a:gd name="T7" fmla="*/ 137 h 16"/>
                <a:gd name="T8" fmla="*/ 103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7" y="0"/>
                  </a:moveTo>
                  <a:cubicBezTo>
                    <a:pt x="9" y="1"/>
                    <a:pt x="9" y="5"/>
                    <a:pt x="8" y="9"/>
                  </a:cubicBezTo>
                  <a:cubicBezTo>
                    <a:pt x="6" y="13"/>
                    <a:pt x="4" y="16"/>
                    <a:pt x="2" y="15"/>
                  </a:cubicBezTo>
                  <a:cubicBezTo>
                    <a:pt x="0" y="15"/>
                    <a:pt x="0" y="11"/>
                    <a:pt x="1" y="7"/>
                  </a:cubicBezTo>
                  <a:cubicBezTo>
                    <a:pt x="3" y="3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491">
              <a:extLst>
                <a:ext uri="{FF2B5EF4-FFF2-40B4-BE49-F238E27FC236}">
                  <a16:creationId xmlns:a16="http://schemas.microsoft.com/office/drawing/2014/main" id="{A9247F41-7FAA-4B46-8B62-139A1852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507"/>
              <a:ext cx="22" cy="42"/>
            </a:xfrm>
            <a:custGeom>
              <a:avLst/>
              <a:gdLst>
                <a:gd name="T0" fmla="*/ 103 w 9"/>
                <a:gd name="T1" fmla="*/ 0 h 16"/>
                <a:gd name="T2" fmla="*/ 120 w 9"/>
                <a:gd name="T3" fmla="*/ 165 h 16"/>
                <a:gd name="T4" fmla="*/ 29 w 9"/>
                <a:gd name="T5" fmla="*/ 268 h 16"/>
                <a:gd name="T6" fmla="*/ 29 w 9"/>
                <a:gd name="T7" fmla="*/ 123 h 16"/>
                <a:gd name="T8" fmla="*/ 103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7" y="0"/>
                  </a:moveTo>
                  <a:cubicBezTo>
                    <a:pt x="9" y="1"/>
                    <a:pt x="9" y="5"/>
                    <a:pt x="8" y="9"/>
                  </a:cubicBezTo>
                  <a:cubicBezTo>
                    <a:pt x="7" y="13"/>
                    <a:pt x="4" y="16"/>
                    <a:pt x="2" y="15"/>
                  </a:cubicBezTo>
                  <a:cubicBezTo>
                    <a:pt x="1" y="14"/>
                    <a:pt x="0" y="11"/>
                    <a:pt x="2" y="7"/>
                  </a:cubicBezTo>
                  <a:cubicBezTo>
                    <a:pt x="3" y="2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492">
              <a:extLst>
                <a:ext uri="{FF2B5EF4-FFF2-40B4-BE49-F238E27FC236}">
                  <a16:creationId xmlns:a16="http://schemas.microsoft.com/office/drawing/2014/main" id="{5B2A8F80-2B44-4351-BAE1-8950CCC40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512"/>
              <a:ext cx="13" cy="32"/>
            </a:xfrm>
            <a:custGeom>
              <a:avLst/>
              <a:gdLst>
                <a:gd name="T0" fmla="*/ 55 w 5"/>
                <a:gd name="T1" fmla="*/ 205 h 12"/>
                <a:gd name="T2" fmla="*/ 55 w 5"/>
                <a:gd name="T3" fmla="*/ 56 h 12"/>
                <a:gd name="T4" fmla="*/ 88 w 5"/>
                <a:gd name="T5" fmla="*/ 0 h 12"/>
                <a:gd name="T6" fmla="*/ 21 w 5"/>
                <a:gd name="T7" fmla="*/ 93 h 12"/>
                <a:gd name="T8" fmla="*/ 34 w 5"/>
                <a:gd name="T9" fmla="*/ 227 h 12"/>
                <a:gd name="T10" fmla="*/ 88 w 5"/>
                <a:gd name="T11" fmla="*/ 192 h 12"/>
                <a:gd name="T12" fmla="*/ 55 w 5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2">
                  <a:moveTo>
                    <a:pt x="3" y="11"/>
                  </a:moveTo>
                  <a:cubicBezTo>
                    <a:pt x="2" y="10"/>
                    <a:pt x="2" y="7"/>
                    <a:pt x="3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3" y="0"/>
                    <a:pt x="2" y="2"/>
                    <a:pt x="1" y="5"/>
                  </a:cubicBezTo>
                  <a:cubicBezTo>
                    <a:pt x="0" y="8"/>
                    <a:pt x="0" y="12"/>
                    <a:pt x="2" y="12"/>
                  </a:cubicBezTo>
                  <a:cubicBezTo>
                    <a:pt x="3" y="12"/>
                    <a:pt x="4" y="12"/>
                    <a:pt x="5" y="10"/>
                  </a:cubicBezTo>
                  <a:cubicBezTo>
                    <a:pt x="4" y="11"/>
                    <a:pt x="4" y="11"/>
                    <a:pt x="3" y="11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493">
              <a:extLst>
                <a:ext uri="{FF2B5EF4-FFF2-40B4-BE49-F238E27FC236}">
                  <a16:creationId xmlns:a16="http://schemas.microsoft.com/office/drawing/2014/main" id="{7CE3ECD5-657B-42AE-8D38-9639D2A89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909"/>
              <a:ext cx="40" cy="19"/>
            </a:xfrm>
            <a:custGeom>
              <a:avLst/>
              <a:gdLst>
                <a:gd name="T0" fmla="*/ 238 w 16"/>
                <a:gd name="T1" fmla="*/ 60 h 7"/>
                <a:gd name="T2" fmla="*/ 125 w 16"/>
                <a:gd name="T3" fmla="*/ 141 h 7"/>
                <a:gd name="T4" fmla="*/ 0 w 16"/>
                <a:gd name="T5" fmla="*/ 60 h 7"/>
                <a:gd name="T6" fmla="*/ 125 w 16"/>
                <a:gd name="T7" fmla="*/ 0 h 7"/>
                <a:gd name="T8" fmla="*/ 238 w 16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5" y="3"/>
                  </a:moveTo>
                  <a:cubicBezTo>
                    <a:pt x="15" y="5"/>
                    <a:pt x="12" y="7"/>
                    <a:pt x="8" y="7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1"/>
                    <a:pt x="3" y="0"/>
                    <a:pt x="8" y="0"/>
                  </a:cubicBezTo>
                  <a:cubicBezTo>
                    <a:pt x="12" y="0"/>
                    <a:pt x="16" y="2"/>
                    <a:pt x="15" y="3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494">
              <a:extLst>
                <a:ext uri="{FF2B5EF4-FFF2-40B4-BE49-F238E27FC236}">
                  <a16:creationId xmlns:a16="http://schemas.microsoft.com/office/drawing/2014/main" id="{311B644F-0D01-4847-8BCF-EBA17B712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904"/>
              <a:ext cx="40" cy="19"/>
            </a:xfrm>
            <a:custGeom>
              <a:avLst/>
              <a:gdLst>
                <a:gd name="T0" fmla="*/ 250 w 16"/>
                <a:gd name="T1" fmla="*/ 81 h 7"/>
                <a:gd name="T2" fmla="*/ 125 w 16"/>
                <a:gd name="T3" fmla="*/ 141 h 7"/>
                <a:gd name="T4" fmla="*/ 0 w 16"/>
                <a:gd name="T5" fmla="*/ 81 h 7"/>
                <a:gd name="T6" fmla="*/ 125 w 16"/>
                <a:gd name="T7" fmla="*/ 0 h 7"/>
                <a:gd name="T8" fmla="*/ 250 w 16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cubicBezTo>
                    <a:pt x="16" y="6"/>
                    <a:pt x="13" y="7"/>
                    <a:pt x="8" y="7"/>
                  </a:cubicBezTo>
                  <a:cubicBezTo>
                    <a:pt x="4" y="7"/>
                    <a:pt x="0" y="5"/>
                    <a:pt x="0" y="4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3" y="1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495">
              <a:extLst>
                <a:ext uri="{FF2B5EF4-FFF2-40B4-BE49-F238E27FC236}">
                  <a16:creationId xmlns:a16="http://schemas.microsoft.com/office/drawing/2014/main" id="{D1166E09-5DEA-4F84-A2D0-61498AD0F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907"/>
              <a:ext cx="32" cy="13"/>
            </a:xfrm>
            <a:custGeom>
              <a:avLst/>
              <a:gdLst>
                <a:gd name="T0" fmla="*/ 30 w 13"/>
                <a:gd name="T1" fmla="*/ 68 h 5"/>
                <a:gd name="T2" fmla="*/ 133 w 13"/>
                <a:gd name="T3" fmla="*/ 21 h 5"/>
                <a:gd name="T4" fmla="*/ 194 w 13"/>
                <a:gd name="T5" fmla="*/ 34 h 5"/>
                <a:gd name="T6" fmla="*/ 103 w 13"/>
                <a:gd name="T7" fmla="*/ 0 h 5"/>
                <a:gd name="T8" fmla="*/ 0 w 13"/>
                <a:gd name="T9" fmla="*/ 55 h 5"/>
                <a:gd name="T10" fmla="*/ 42 w 13"/>
                <a:gd name="T11" fmla="*/ 88 h 5"/>
                <a:gd name="T12" fmla="*/ 30 w 13"/>
                <a:gd name="T13" fmla="*/ 68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2" y="2"/>
                    <a:pt x="5" y="1"/>
                    <a:pt x="9" y="1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1"/>
                    <a:pt x="10" y="0"/>
                    <a:pt x="7" y="0"/>
                  </a:cubicBezTo>
                  <a:cubicBezTo>
                    <a:pt x="4" y="0"/>
                    <a:pt x="0" y="1"/>
                    <a:pt x="0" y="3"/>
                  </a:cubicBezTo>
                  <a:cubicBezTo>
                    <a:pt x="0" y="4"/>
                    <a:pt x="1" y="4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496">
              <a:extLst>
                <a:ext uri="{FF2B5EF4-FFF2-40B4-BE49-F238E27FC236}">
                  <a16:creationId xmlns:a16="http://schemas.microsoft.com/office/drawing/2014/main" id="{ECBCEB09-E35C-4AE9-A277-A577A9D93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867"/>
              <a:ext cx="40" cy="26"/>
            </a:xfrm>
            <a:custGeom>
              <a:avLst/>
              <a:gdLst>
                <a:gd name="T0" fmla="*/ 238 w 16"/>
                <a:gd name="T1" fmla="*/ 143 h 10"/>
                <a:gd name="T2" fmla="*/ 113 w 16"/>
                <a:gd name="T3" fmla="*/ 143 h 10"/>
                <a:gd name="T4" fmla="*/ 20 w 16"/>
                <a:gd name="T5" fmla="*/ 21 h 10"/>
                <a:gd name="T6" fmla="*/ 158 w 16"/>
                <a:gd name="T7" fmla="*/ 34 h 10"/>
                <a:gd name="T8" fmla="*/ 238 w 16"/>
                <a:gd name="T9" fmla="*/ 14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15" y="8"/>
                  </a:moveTo>
                  <a:cubicBezTo>
                    <a:pt x="14" y="10"/>
                    <a:pt x="10" y="9"/>
                    <a:pt x="7" y="8"/>
                  </a:cubicBezTo>
                  <a:cubicBezTo>
                    <a:pt x="3" y="6"/>
                    <a:pt x="0" y="3"/>
                    <a:pt x="1" y="1"/>
                  </a:cubicBezTo>
                  <a:cubicBezTo>
                    <a:pt x="2" y="0"/>
                    <a:pt x="6" y="0"/>
                    <a:pt x="10" y="2"/>
                  </a:cubicBezTo>
                  <a:cubicBezTo>
                    <a:pt x="13" y="3"/>
                    <a:pt x="16" y="6"/>
                    <a:pt x="15" y="8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497">
              <a:extLst>
                <a:ext uri="{FF2B5EF4-FFF2-40B4-BE49-F238E27FC236}">
                  <a16:creationId xmlns:a16="http://schemas.microsoft.com/office/drawing/2014/main" id="{60B3EC3E-7895-4956-9132-22E22B934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861"/>
              <a:ext cx="38" cy="27"/>
            </a:xfrm>
            <a:custGeom>
              <a:avLst/>
              <a:gdLst>
                <a:gd name="T0" fmla="*/ 225 w 15"/>
                <a:gd name="T1" fmla="*/ 159 h 10"/>
                <a:gd name="T2" fmla="*/ 96 w 15"/>
                <a:gd name="T3" fmla="*/ 159 h 10"/>
                <a:gd name="T4" fmla="*/ 0 w 15"/>
                <a:gd name="T5" fmla="*/ 22 h 10"/>
                <a:gd name="T6" fmla="*/ 147 w 15"/>
                <a:gd name="T7" fmla="*/ 38 h 10"/>
                <a:gd name="T8" fmla="*/ 225 w 15"/>
                <a:gd name="T9" fmla="*/ 1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4" y="8"/>
                  </a:moveTo>
                  <a:cubicBezTo>
                    <a:pt x="14" y="10"/>
                    <a:pt x="10" y="10"/>
                    <a:pt x="6" y="8"/>
                  </a:cubicBezTo>
                  <a:cubicBezTo>
                    <a:pt x="2" y="6"/>
                    <a:pt x="0" y="3"/>
                    <a:pt x="0" y="1"/>
                  </a:cubicBezTo>
                  <a:cubicBezTo>
                    <a:pt x="1" y="0"/>
                    <a:pt x="5" y="0"/>
                    <a:pt x="9" y="2"/>
                  </a:cubicBezTo>
                  <a:cubicBezTo>
                    <a:pt x="13" y="4"/>
                    <a:pt x="15" y="7"/>
                    <a:pt x="14" y="8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498">
              <a:extLst>
                <a:ext uri="{FF2B5EF4-FFF2-40B4-BE49-F238E27FC236}">
                  <a16:creationId xmlns:a16="http://schemas.microsoft.com/office/drawing/2014/main" id="{2982A104-048B-4513-AA35-728F723DE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61"/>
              <a:ext cx="30" cy="16"/>
            </a:xfrm>
            <a:custGeom>
              <a:avLst/>
              <a:gdLst>
                <a:gd name="T0" fmla="*/ 33 w 12"/>
                <a:gd name="T1" fmla="*/ 77 h 6"/>
                <a:gd name="T2" fmla="*/ 145 w 12"/>
                <a:gd name="T3" fmla="*/ 77 h 6"/>
                <a:gd name="T4" fmla="*/ 188 w 12"/>
                <a:gd name="T5" fmla="*/ 115 h 6"/>
                <a:gd name="T6" fmla="*/ 125 w 12"/>
                <a:gd name="T7" fmla="*/ 35 h 6"/>
                <a:gd name="T8" fmla="*/ 0 w 12"/>
                <a:gd name="T9" fmla="*/ 35 h 6"/>
                <a:gd name="T10" fmla="*/ 33 w 12"/>
                <a:gd name="T11" fmla="*/ 93 h 6"/>
                <a:gd name="T12" fmla="*/ 33 w 12"/>
                <a:gd name="T13" fmla="*/ 7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">
                  <a:moveTo>
                    <a:pt x="2" y="4"/>
                  </a:moveTo>
                  <a:cubicBezTo>
                    <a:pt x="2" y="2"/>
                    <a:pt x="6" y="2"/>
                    <a:pt x="9" y="4"/>
                  </a:cubicBezTo>
                  <a:cubicBezTo>
                    <a:pt x="10" y="5"/>
                    <a:pt x="11" y="5"/>
                    <a:pt x="12" y="6"/>
                  </a:cubicBezTo>
                  <a:cubicBezTo>
                    <a:pt x="12" y="5"/>
                    <a:pt x="10" y="3"/>
                    <a:pt x="8" y="2"/>
                  </a:cubicBezTo>
                  <a:cubicBezTo>
                    <a:pt x="4" y="0"/>
                    <a:pt x="1" y="0"/>
                    <a:pt x="0" y="2"/>
                  </a:cubicBezTo>
                  <a:cubicBezTo>
                    <a:pt x="0" y="3"/>
                    <a:pt x="0" y="4"/>
                    <a:pt x="2" y="5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499">
              <a:extLst>
                <a:ext uri="{FF2B5EF4-FFF2-40B4-BE49-F238E27FC236}">
                  <a16:creationId xmlns:a16="http://schemas.microsoft.com/office/drawing/2014/main" id="{7CE45495-D7BA-4534-BDBE-ED7EB5513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707"/>
              <a:ext cx="23" cy="42"/>
            </a:xfrm>
            <a:custGeom>
              <a:avLst/>
              <a:gdLst>
                <a:gd name="T0" fmla="*/ 33 w 9"/>
                <a:gd name="T1" fmla="*/ 21 h 16"/>
                <a:gd name="T2" fmla="*/ 130 w 9"/>
                <a:gd name="T3" fmla="*/ 123 h 16"/>
                <a:gd name="T4" fmla="*/ 118 w 9"/>
                <a:gd name="T5" fmla="*/ 289 h 16"/>
                <a:gd name="T6" fmla="*/ 33 w 9"/>
                <a:gd name="T7" fmla="*/ 165 h 16"/>
                <a:gd name="T8" fmla="*/ 33 w 9"/>
                <a:gd name="T9" fmla="*/ 2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2" y="1"/>
                  </a:moveTo>
                  <a:cubicBezTo>
                    <a:pt x="4" y="0"/>
                    <a:pt x="7" y="3"/>
                    <a:pt x="8" y="7"/>
                  </a:cubicBezTo>
                  <a:cubicBezTo>
                    <a:pt x="9" y="11"/>
                    <a:pt x="9" y="15"/>
                    <a:pt x="7" y="16"/>
                  </a:cubicBezTo>
                  <a:cubicBezTo>
                    <a:pt x="5" y="16"/>
                    <a:pt x="3" y="13"/>
                    <a:pt x="2" y="9"/>
                  </a:cubicBezTo>
                  <a:cubicBezTo>
                    <a:pt x="0" y="5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500">
              <a:extLst>
                <a:ext uri="{FF2B5EF4-FFF2-40B4-BE49-F238E27FC236}">
                  <a16:creationId xmlns:a16="http://schemas.microsoft.com/office/drawing/2014/main" id="{5009887F-AEA9-4480-ACC5-2C114BA5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07"/>
              <a:ext cx="23" cy="42"/>
            </a:xfrm>
            <a:custGeom>
              <a:avLst/>
              <a:gdLst>
                <a:gd name="T0" fmla="*/ 33 w 9"/>
                <a:gd name="T1" fmla="*/ 0 h 16"/>
                <a:gd name="T2" fmla="*/ 130 w 9"/>
                <a:gd name="T3" fmla="*/ 123 h 16"/>
                <a:gd name="T4" fmla="*/ 118 w 9"/>
                <a:gd name="T5" fmla="*/ 268 h 16"/>
                <a:gd name="T6" fmla="*/ 33 w 9"/>
                <a:gd name="T7" fmla="*/ 165 h 16"/>
                <a:gd name="T8" fmla="*/ 33 w 9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4" y="0"/>
                    <a:pt x="7" y="3"/>
                    <a:pt x="8" y="7"/>
                  </a:cubicBezTo>
                  <a:cubicBezTo>
                    <a:pt x="9" y="11"/>
                    <a:pt x="9" y="15"/>
                    <a:pt x="7" y="15"/>
                  </a:cubicBezTo>
                  <a:cubicBezTo>
                    <a:pt x="5" y="16"/>
                    <a:pt x="3" y="13"/>
                    <a:pt x="2" y="9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501">
              <a:extLst>
                <a:ext uri="{FF2B5EF4-FFF2-40B4-BE49-F238E27FC236}">
                  <a16:creationId xmlns:a16="http://schemas.microsoft.com/office/drawing/2014/main" id="{824AFB96-6ACC-4FC6-8D10-01DACD4F3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2709"/>
              <a:ext cx="12" cy="35"/>
            </a:xfrm>
            <a:custGeom>
              <a:avLst/>
              <a:gdLst>
                <a:gd name="T0" fmla="*/ 41 w 5"/>
                <a:gd name="T1" fmla="*/ 35 h 13"/>
                <a:gd name="T2" fmla="*/ 41 w 5"/>
                <a:gd name="T3" fmla="*/ 175 h 13"/>
                <a:gd name="T4" fmla="*/ 70 w 5"/>
                <a:gd name="T5" fmla="*/ 253 h 13"/>
                <a:gd name="T6" fmla="*/ 12 w 5"/>
                <a:gd name="T7" fmla="*/ 159 h 13"/>
                <a:gd name="T8" fmla="*/ 12 w 5"/>
                <a:gd name="T9" fmla="*/ 0 h 13"/>
                <a:gd name="T10" fmla="*/ 70 w 5"/>
                <a:gd name="T11" fmla="*/ 35 h 13"/>
                <a:gd name="T12" fmla="*/ 41 w 5"/>
                <a:gd name="T13" fmla="*/ 3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3">
                  <a:moveTo>
                    <a:pt x="3" y="2"/>
                  </a:moveTo>
                  <a:cubicBezTo>
                    <a:pt x="2" y="2"/>
                    <a:pt x="2" y="6"/>
                    <a:pt x="3" y="9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4"/>
                    <a:pt x="0" y="1"/>
                    <a:pt x="1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502">
              <a:extLst>
                <a:ext uri="{FF2B5EF4-FFF2-40B4-BE49-F238E27FC236}">
                  <a16:creationId xmlns:a16="http://schemas.microsoft.com/office/drawing/2014/main" id="{152FF70A-7F17-4810-9F98-3DC82E3B4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272"/>
              <a:ext cx="40" cy="27"/>
            </a:xfrm>
            <a:custGeom>
              <a:avLst/>
              <a:gdLst>
                <a:gd name="T0" fmla="*/ 238 w 16"/>
                <a:gd name="T1" fmla="*/ 159 h 10"/>
                <a:gd name="T2" fmla="*/ 95 w 16"/>
                <a:gd name="T3" fmla="*/ 159 h 10"/>
                <a:gd name="T4" fmla="*/ 0 w 16"/>
                <a:gd name="T5" fmla="*/ 38 h 10"/>
                <a:gd name="T6" fmla="*/ 145 w 16"/>
                <a:gd name="T7" fmla="*/ 38 h 10"/>
                <a:gd name="T8" fmla="*/ 238 w 16"/>
                <a:gd name="T9" fmla="*/ 1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15" y="8"/>
                  </a:moveTo>
                  <a:cubicBezTo>
                    <a:pt x="14" y="9"/>
                    <a:pt x="10" y="10"/>
                    <a:pt x="6" y="8"/>
                  </a:cubicBezTo>
                  <a:cubicBezTo>
                    <a:pt x="2" y="7"/>
                    <a:pt x="0" y="4"/>
                    <a:pt x="0" y="2"/>
                  </a:cubicBezTo>
                  <a:cubicBezTo>
                    <a:pt x="1" y="1"/>
                    <a:pt x="5" y="0"/>
                    <a:pt x="9" y="2"/>
                  </a:cubicBezTo>
                  <a:cubicBezTo>
                    <a:pt x="13" y="3"/>
                    <a:pt x="16" y="6"/>
                    <a:pt x="15" y="8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503">
              <a:extLst>
                <a:ext uri="{FF2B5EF4-FFF2-40B4-BE49-F238E27FC236}">
                  <a16:creationId xmlns:a16="http://schemas.microsoft.com/office/drawing/2014/main" id="{67295021-AEEA-4E55-9FBA-B7059462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269"/>
              <a:ext cx="40" cy="24"/>
            </a:xfrm>
            <a:custGeom>
              <a:avLst/>
              <a:gdLst>
                <a:gd name="T0" fmla="*/ 238 w 16"/>
                <a:gd name="T1" fmla="*/ 136 h 9"/>
                <a:gd name="T2" fmla="*/ 113 w 16"/>
                <a:gd name="T3" fmla="*/ 136 h 9"/>
                <a:gd name="T4" fmla="*/ 0 w 16"/>
                <a:gd name="T5" fmla="*/ 35 h 9"/>
                <a:gd name="T6" fmla="*/ 145 w 16"/>
                <a:gd name="T7" fmla="*/ 21 h 9"/>
                <a:gd name="T8" fmla="*/ 238 w 16"/>
                <a:gd name="T9" fmla="*/ 1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5" y="7"/>
                  </a:moveTo>
                  <a:cubicBezTo>
                    <a:pt x="14" y="9"/>
                    <a:pt x="11" y="9"/>
                    <a:pt x="7" y="7"/>
                  </a:cubicBezTo>
                  <a:cubicBezTo>
                    <a:pt x="2" y="6"/>
                    <a:pt x="0" y="3"/>
                    <a:pt x="0" y="2"/>
                  </a:cubicBezTo>
                  <a:cubicBezTo>
                    <a:pt x="1" y="0"/>
                    <a:pt x="5" y="0"/>
                    <a:pt x="9" y="1"/>
                  </a:cubicBezTo>
                  <a:cubicBezTo>
                    <a:pt x="13" y="3"/>
                    <a:pt x="16" y="5"/>
                    <a:pt x="15" y="7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504">
              <a:extLst>
                <a:ext uri="{FF2B5EF4-FFF2-40B4-BE49-F238E27FC236}">
                  <a16:creationId xmlns:a16="http://schemas.microsoft.com/office/drawing/2014/main" id="{880F24DE-0275-476C-A621-65851BF27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269"/>
              <a:ext cx="32" cy="14"/>
            </a:xfrm>
            <a:custGeom>
              <a:avLst/>
              <a:gdLst>
                <a:gd name="T0" fmla="*/ 30 w 13"/>
                <a:gd name="T1" fmla="*/ 87 h 5"/>
                <a:gd name="T2" fmla="*/ 133 w 13"/>
                <a:gd name="T3" fmla="*/ 62 h 5"/>
                <a:gd name="T4" fmla="*/ 194 w 13"/>
                <a:gd name="T5" fmla="*/ 109 h 5"/>
                <a:gd name="T6" fmla="*/ 121 w 13"/>
                <a:gd name="T7" fmla="*/ 22 h 5"/>
                <a:gd name="T8" fmla="*/ 0 w 13"/>
                <a:gd name="T9" fmla="*/ 48 h 5"/>
                <a:gd name="T10" fmla="*/ 30 w 13"/>
                <a:gd name="T11" fmla="*/ 109 h 5"/>
                <a:gd name="T12" fmla="*/ 30 w 13"/>
                <a:gd name="T13" fmla="*/ 8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2" y="2"/>
                    <a:pt x="6" y="2"/>
                    <a:pt x="9" y="3"/>
                  </a:cubicBezTo>
                  <a:cubicBezTo>
                    <a:pt x="11" y="4"/>
                    <a:pt x="12" y="4"/>
                    <a:pt x="13" y="5"/>
                  </a:cubicBezTo>
                  <a:cubicBezTo>
                    <a:pt x="12" y="4"/>
                    <a:pt x="10" y="2"/>
                    <a:pt x="8" y="1"/>
                  </a:cubicBezTo>
                  <a:cubicBezTo>
                    <a:pt x="4" y="0"/>
                    <a:pt x="1" y="0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505">
              <a:extLst>
                <a:ext uri="{FF2B5EF4-FFF2-40B4-BE49-F238E27FC236}">
                  <a16:creationId xmlns:a16="http://schemas.microsoft.com/office/drawing/2014/main" id="{F2A3B79E-0832-424F-BA50-B07D1AF6F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2597"/>
              <a:ext cx="17" cy="40"/>
            </a:xfrm>
            <a:custGeom>
              <a:avLst/>
              <a:gdLst>
                <a:gd name="T0" fmla="*/ 58 w 7"/>
                <a:gd name="T1" fmla="*/ 285 h 15"/>
                <a:gd name="T2" fmla="*/ 100 w 7"/>
                <a:gd name="T3" fmla="*/ 149 h 15"/>
                <a:gd name="T4" fmla="*/ 58 w 7"/>
                <a:gd name="T5" fmla="*/ 0 h 15"/>
                <a:gd name="T6" fmla="*/ 0 w 7"/>
                <a:gd name="T7" fmla="*/ 136 h 15"/>
                <a:gd name="T8" fmla="*/ 58 w 7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5" y="15"/>
                    <a:pt x="7" y="12"/>
                    <a:pt x="7" y="8"/>
                  </a:cubicBezTo>
                  <a:cubicBezTo>
                    <a:pt x="7" y="3"/>
                    <a:pt x="6" y="0"/>
                    <a:pt x="4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12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506">
              <a:extLst>
                <a:ext uri="{FF2B5EF4-FFF2-40B4-BE49-F238E27FC236}">
                  <a16:creationId xmlns:a16="http://schemas.microsoft.com/office/drawing/2014/main" id="{A4191E35-9BEB-4251-B5CC-BA6C3CACF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592"/>
              <a:ext cx="18" cy="43"/>
            </a:xfrm>
            <a:custGeom>
              <a:avLst/>
              <a:gdLst>
                <a:gd name="T0" fmla="*/ 54 w 7"/>
                <a:gd name="T1" fmla="*/ 312 h 16"/>
                <a:gd name="T2" fmla="*/ 118 w 7"/>
                <a:gd name="T3" fmla="*/ 159 h 16"/>
                <a:gd name="T4" fmla="*/ 67 w 7"/>
                <a:gd name="T5" fmla="*/ 0 h 16"/>
                <a:gd name="T6" fmla="*/ 0 w 7"/>
                <a:gd name="T7" fmla="*/ 159 h 16"/>
                <a:gd name="T8" fmla="*/ 54 w 7"/>
                <a:gd name="T9" fmla="*/ 31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">
                  <a:moveTo>
                    <a:pt x="3" y="16"/>
                  </a:moveTo>
                  <a:cubicBezTo>
                    <a:pt x="5" y="16"/>
                    <a:pt x="7" y="12"/>
                    <a:pt x="7" y="8"/>
                  </a:cubicBezTo>
                  <a:cubicBezTo>
                    <a:pt x="7" y="4"/>
                    <a:pt x="5" y="0"/>
                    <a:pt x="4" y="0"/>
                  </a:cubicBezTo>
                  <a:cubicBezTo>
                    <a:pt x="2" y="0"/>
                    <a:pt x="0" y="4"/>
                    <a:pt x="0" y="8"/>
                  </a:cubicBezTo>
                  <a:cubicBezTo>
                    <a:pt x="0" y="12"/>
                    <a:pt x="1" y="16"/>
                    <a:pt x="3" y="16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507">
              <a:extLst>
                <a:ext uri="{FF2B5EF4-FFF2-40B4-BE49-F238E27FC236}">
                  <a16:creationId xmlns:a16="http://schemas.microsoft.com/office/drawing/2014/main" id="{88A79FF8-2398-4610-B048-2562CD91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595"/>
              <a:ext cx="15" cy="34"/>
            </a:xfrm>
            <a:custGeom>
              <a:avLst/>
              <a:gdLst>
                <a:gd name="T0" fmla="*/ 63 w 6"/>
                <a:gd name="T1" fmla="*/ 34 h 13"/>
                <a:gd name="T2" fmla="*/ 20 w 6"/>
                <a:gd name="T3" fmla="*/ 165 h 13"/>
                <a:gd name="T4" fmla="*/ 33 w 6"/>
                <a:gd name="T5" fmla="*/ 233 h 13"/>
                <a:gd name="T6" fmla="*/ 20 w 6"/>
                <a:gd name="T7" fmla="*/ 123 h 13"/>
                <a:gd name="T8" fmla="*/ 63 w 6"/>
                <a:gd name="T9" fmla="*/ 0 h 13"/>
                <a:gd name="T10" fmla="*/ 95 w 6"/>
                <a:gd name="T11" fmla="*/ 55 h 13"/>
                <a:gd name="T12" fmla="*/ 63 w 6"/>
                <a:gd name="T13" fmla="*/ 34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3">
                  <a:moveTo>
                    <a:pt x="4" y="2"/>
                  </a:moveTo>
                  <a:cubicBezTo>
                    <a:pt x="3" y="2"/>
                    <a:pt x="2" y="5"/>
                    <a:pt x="1" y="9"/>
                  </a:cubicBezTo>
                  <a:cubicBezTo>
                    <a:pt x="1" y="10"/>
                    <a:pt x="2" y="12"/>
                    <a:pt x="2" y="13"/>
                  </a:cubicBezTo>
                  <a:cubicBezTo>
                    <a:pt x="1" y="12"/>
                    <a:pt x="0" y="10"/>
                    <a:pt x="1" y="7"/>
                  </a:cubicBezTo>
                  <a:cubicBezTo>
                    <a:pt x="1" y="3"/>
                    <a:pt x="2" y="0"/>
                    <a:pt x="4" y="0"/>
                  </a:cubicBezTo>
                  <a:cubicBezTo>
                    <a:pt x="4" y="0"/>
                    <a:pt x="5" y="1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508">
              <a:extLst>
                <a:ext uri="{FF2B5EF4-FFF2-40B4-BE49-F238E27FC236}">
                  <a16:creationId xmlns:a16="http://schemas.microsoft.com/office/drawing/2014/main" id="{A9B1E28F-EBB5-456B-B030-0BF543C72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795"/>
              <a:ext cx="30" cy="40"/>
            </a:xfrm>
            <a:custGeom>
              <a:avLst/>
              <a:gdLst>
                <a:gd name="T0" fmla="*/ 33 w 12"/>
                <a:gd name="T1" fmla="*/ 264 h 15"/>
                <a:gd name="T2" fmla="*/ 145 w 12"/>
                <a:gd name="T3" fmla="*/ 192 h 15"/>
                <a:gd name="T4" fmla="*/ 175 w 12"/>
                <a:gd name="T5" fmla="*/ 21 h 15"/>
                <a:gd name="T6" fmla="*/ 63 w 12"/>
                <a:gd name="T7" fmla="*/ 115 h 15"/>
                <a:gd name="T8" fmla="*/ 33 w 12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2" y="14"/>
                  </a:moveTo>
                  <a:cubicBezTo>
                    <a:pt x="4" y="15"/>
                    <a:pt x="7" y="13"/>
                    <a:pt x="9" y="10"/>
                  </a:cubicBezTo>
                  <a:cubicBezTo>
                    <a:pt x="12" y="6"/>
                    <a:pt x="12" y="2"/>
                    <a:pt x="11" y="1"/>
                  </a:cubicBezTo>
                  <a:cubicBezTo>
                    <a:pt x="9" y="0"/>
                    <a:pt x="6" y="2"/>
                    <a:pt x="4" y="6"/>
                  </a:cubicBezTo>
                  <a:cubicBezTo>
                    <a:pt x="1" y="10"/>
                    <a:pt x="0" y="13"/>
                    <a:pt x="2" y="14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509">
              <a:extLst>
                <a:ext uri="{FF2B5EF4-FFF2-40B4-BE49-F238E27FC236}">
                  <a16:creationId xmlns:a16="http://schemas.microsoft.com/office/drawing/2014/main" id="{A0158BA2-7201-4ADF-B73A-33FDFBC39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789"/>
              <a:ext cx="30" cy="40"/>
            </a:xfrm>
            <a:custGeom>
              <a:avLst/>
              <a:gdLst>
                <a:gd name="T0" fmla="*/ 33 w 12"/>
                <a:gd name="T1" fmla="*/ 264 h 15"/>
                <a:gd name="T2" fmla="*/ 145 w 12"/>
                <a:gd name="T3" fmla="*/ 192 h 15"/>
                <a:gd name="T4" fmla="*/ 158 w 12"/>
                <a:gd name="T5" fmla="*/ 21 h 15"/>
                <a:gd name="T6" fmla="*/ 50 w 12"/>
                <a:gd name="T7" fmla="*/ 115 h 15"/>
                <a:gd name="T8" fmla="*/ 33 w 12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2" y="14"/>
                  </a:moveTo>
                  <a:cubicBezTo>
                    <a:pt x="3" y="15"/>
                    <a:pt x="6" y="13"/>
                    <a:pt x="9" y="10"/>
                  </a:cubicBezTo>
                  <a:cubicBezTo>
                    <a:pt x="11" y="6"/>
                    <a:pt x="12" y="3"/>
                    <a:pt x="10" y="1"/>
                  </a:cubicBezTo>
                  <a:cubicBezTo>
                    <a:pt x="9" y="0"/>
                    <a:pt x="6" y="3"/>
                    <a:pt x="3" y="6"/>
                  </a:cubicBezTo>
                  <a:cubicBezTo>
                    <a:pt x="1" y="10"/>
                    <a:pt x="0" y="13"/>
                    <a:pt x="2" y="14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Freeform 510">
              <a:extLst>
                <a:ext uri="{FF2B5EF4-FFF2-40B4-BE49-F238E27FC236}">
                  <a16:creationId xmlns:a16="http://schemas.microsoft.com/office/drawing/2014/main" id="{2B9D5BA7-4F3E-41E4-81BD-E6E22394B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792"/>
              <a:ext cx="25" cy="29"/>
            </a:xfrm>
            <a:custGeom>
              <a:avLst/>
              <a:gdLst>
                <a:gd name="T0" fmla="*/ 145 w 10"/>
                <a:gd name="T1" fmla="*/ 55 h 11"/>
                <a:gd name="T2" fmla="*/ 33 w 10"/>
                <a:gd name="T3" fmla="*/ 124 h 11"/>
                <a:gd name="T4" fmla="*/ 20 w 10"/>
                <a:gd name="T5" fmla="*/ 200 h 11"/>
                <a:gd name="T6" fmla="*/ 50 w 10"/>
                <a:gd name="T7" fmla="*/ 90 h 11"/>
                <a:gd name="T8" fmla="*/ 145 w 10"/>
                <a:gd name="T9" fmla="*/ 21 h 11"/>
                <a:gd name="T10" fmla="*/ 145 w 10"/>
                <a:gd name="T11" fmla="*/ 90 h 11"/>
                <a:gd name="T12" fmla="*/ 145 w 10"/>
                <a:gd name="T13" fmla="*/ 5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1">
                  <a:moveTo>
                    <a:pt x="9" y="3"/>
                  </a:moveTo>
                  <a:cubicBezTo>
                    <a:pt x="7" y="3"/>
                    <a:pt x="5" y="4"/>
                    <a:pt x="2" y="7"/>
                  </a:cubicBezTo>
                  <a:cubicBezTo>
                    <a:pt x="2" y="9"/>
                    <a:pt x="1" y="10"/>
                    <a:pt x="1" y="11"/>
                  </a:cubicBezTo>
                  <a:cubicBezTo>
                    <a:pt x="0" y="10"/>
                    <a:pt x="1" y="7"/>
                    <a:pt x="3" y="5"/>
                  </a:cubicBezTo>
                  <a:cubicBezTo>
                    <a:pt x="5" y="2"/>
                    <a:pt x="8" y="0"/>
                    <a:pt x="9" y="1"/>
                  </a:cubicBezTo>
                  <a:cubicBezTo>
                    <a:pt x="10" y="2"/>
                    <a:pt x="10" y="3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Freeform 511">
              <a:extLst>
                <a:ext uri="{FF2B5EF4-FFF2-40B4-BE49-F238E27FC236}">
                  <a16:creationId xmlns:a16="http://schemas.microsoft.com/office/drawing/2014/main" id="{088DEEA6-F599-4DBE-868F-4765BE260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387"/>
              <a:ext cx="30" cy="40"/>
            </a:xfrm>
            <a:custGeom>
              <a:avLst/>
              <a:gdLst>
                <a:gd name="T0" fmla="*/ 158 w 12"/>
                <a:gd name="T1" fmla="*/ 264 h 15"/>
                <a:gd name="T2" fmla="*/ 145 w 12"/>
                <a:gd name="T3" fmla="*/ 115 h 15"/>
                <a:gd name="T4" fmla="*/ 33 w 12"/>
                <a:gd name="T5" fmla="*/ 21 h 15"/>
                <a:gd name="T6" fmla="*/ 50 w 12"/>
                <a:gd name="T7" fmla="*/ 192 h 15"/>
                <a:gd name="T8" fmla="*/ 158 w 12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0" y="14"/>
                  </a:moveTo>
                  <a:cubicBezTo>
                    <a:pt x="12" y="14"/>
                    <a:pt x="11" y="10"/>
                    <a:pt x="9" y="6"/>
                  </a:cubicBezTo>
                  <a:cubicBezTo>
                    <a:pt x="7" y="2"/>
                    <a:pt x="4" y="0"/>
                    <a:pt x="2" y="1"/>
                  </a:cubicBezTo>
                  <a:cubicBezTo>
                    <a:pt x="0" y="2"/>
                    <a:pt x="1" y="6"/>
                    <a:pt x="3" y="10"/>
                  </a:cubicBezTo>
                  <a:cubicBezTo>
                    <a:pt x="6" y="13"/>
                    <a:pt x="9" y="15"/>
                    <a:pt x="10" y="14"/>
                  </a:cubicBezTo>
                  <a:close/>
                </a:path>
              </a:pathLst>
            </a:custGeom>
            <a:solidFill>
              <a:srgbClr val="F5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Freeform 512">
              <a:extLst>
                <a:ext uri="{FF2B5EF4-FFF2-40B4-BE49-F238E27FC236}">
                  <a16:creationId xmlns:a16="http://schemas.microsoft.com/office/drawing/2014/main" id="{37F0E50E-BB78-45DE-AB4B-21BC438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387"/>
              <a:ext cx="28" cy="40"/>
            </a:xfrm>
            <a:custGeom>
              <a:avLst/>
              <a:gdLst>
                <a:gd name="T0" fmla="*/ 150 w 11"/>
                <a:gd name="T1" fmla="*/ 264 h 15"/>
                <a:gd name="T2" fmla="*/ 130 w 11"/>
                <a:gd name="T3" fmla="*/ 115 h 15"/>
                <a:gd name="T4" fmla="*/ 20 w 11"/>
                <a:gd name="T5" fmla="*/ 21 h 15"/>
                <a:gd name="T6" fmla="*/ 33 w 11"/>
                <a:gd name="T7" fmla="*/ 171 h 15"/>
                <a:gd name="T8" fmla="*/ 150 w 11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5">
                  <a:moveTo>
                    <a:pt x="9" y="14"/>
                  </a:moveTo>
                  <a:cubicBezTo>
                    <a:pt x="11" y="13"/>
                    <a:pt x="10" y="9"/>
                    <a:pt x="8" y="6"/>
                  </a:cubicBezTo>
                  <a:cubicBezTo>
                    <a:pt x="6" y="2"/>
                    <a:pt x="3" y="0"/>
                    <a:pt x="1" y="1"/>
                  </a:cubicBezTo>
                  <a:cubicBezTo>
                    <a:pt x="0" y="2"/>
                    <a:pt x="0" y="5"/>
                    <a:pt x="2" y="9"/>
                  </a:cubicBezTo>
                  <a:cubicBezTo>
                    <a:pt x="5" y="13"/>
                    <a:pt x="8" y="15"/>
                    <a:pt x="9" y="14"/>
                  </a:cubicBezTo>
                  <a:close/>
                </a:path>
              </a:pathLst>
            </a:custGeom>
            <a:solidFill>
              <a:srgbClr val="FC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Freeform 513">
              <a:extLst>
                <a:ext uri="{FF2B5EF4-FFF2-40B4-BE49-F238E27FC236}">
                  <a16:creationId xmlns:a16="http://schemas.microsoft.com/office/drawing/2014/main" id="{B4730F77-EE6F-4EB4-9505-0631FC1B6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389"/>
              <a:ext cx="18" cy="32"/>
            </a:xfrm>
            <a:custGeom>
              <a:avLst/>
              <a:gdLst>
                <a:gd name="T0" fmla="*/ 67 w 7"/>
                <a:gd name="T1" fmla="*/ 35 h 12"/>
                <a:gd name="T2" fmla="*/ 85 w 7"/>
                <a:gd name="T3" fmla="*/ 171 h 12"/>
                <a:gd name="T4" fmla="*/ 118 w 7"/>
                <a:gd name="T5" fmla="*/ 227 h 12"/>
                <a:gd name="T6" fmla="*/ 54 w 7"/>
                <a:gd name="T7" fmla="*/ 149 h 12"/>
                <a:gd name="T8" fmla="*/ 33 w 7"/>
                <a:gd name="T9" fmla="*/ 0 h 12"/>
                <a:gd name="T10" fmla="*/ 85 w 7"/>
                <a:gd name="T11" fmla="*/ 35 h 12"/>
                <a:gd name="T12" fmla="*/ 67 w 7"/>
                <a:gd name="T13" fmla="*/ 3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2">
                  <a:moveTo>
                    <a:pt x="4" y="2"/>
                  </a:moveTo>
                  <a:cubicBezTo>
                    <a:pt x="2" y="2"/>
                    <a:pt x="3" y="6"/>
                    <a:pt x="5" y="9"/>
                  </a:cubicBezTo>
                  <a:cubicBezTo>
                    <a:pt x="5" y="10"/>
                    <a:pt x="6" y="11"/>
                    <a:pt x="7" y="12"/>
                  </a:cubicBezTo>
                  <a:cubicBezTo>
                    <a:pt x="6" y="12"/>
                    <a:pt x="4" y="10"/>
                    <a:pt x="3" y="8"/>
                  </a:cubicBezTo>
                  <a:cubicBezTo>
                    <a:pt x="1" y="5"/>
                    <a:pt x="0" y="1"/>
                    <a:pt x="2" y="0"/>
                  </a:cubicBezTo>
                  <a:cubicBezTo>
                    <a:pt x="2" y="0"/>
                    <a:pt x="4" y="0"/>
                    <a:pt x="5" y="2"/>
                  </a:cubicBezTo>
                  <a:cubicBezTo>
                    <a:pt x="4" y="1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514">
              <a:extLst>
                <a:ext uri="{FF2B5EF4-FFF2-40B4-BE49-F238E27FC236}">
                  <a16:creationId xmlns:a16="http://schemas.microsoft.com/office/drawing/2014/main" id="{7242843C-FE3E-4DCE-BA76-712FBF65F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592"/>
              <a:ext cx="167" cy="219"/>
            </a:xfrm>
            <a:custGeom>
              <a:avLst/>
              <a:gdLst>
                <a:gd name="T0" fmla="*/ 479 w 67"/>
                <a:gd name="T1" fmla="*/ 1562 h 82"/>
                <a:gd name="T2" fmla="*/ 666 w 67"/>
                <a:gd name="T3" fmla="*/ 1354 h 82"/>
                <a:gd name="T4" fmla="*/ 912 w 67"/>
                <a:gd name="T5" fmla="*/ 1050 h 82"/>
                <a:gd name="T6" fmla="*/ 870 w 67"/>
                <a:gd name="T7" fmla="*/ 227 h 82"/>
                <a:gd name="T8" fmla="*/ 758 w 67"/>
                <a:gd name="T9" fmla="*/ 35 h 82"/>
                <a:gd name="T10" fmla="*/ 479 w 67"/>
                <a:gd name="T11" fmla="*/ 21 h 82"/>
                <a:gd name="T12" fmla="*/ 199 w 67"/>
                <a:gd name="T13" fmla="*/ 93 h 82"/>
                <a:gd name="T14" fmla="*/ 0 w 67"/>
                <a:gd name="T15" fmla="*/ 19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82">
                  <a:moveTo>
                    <a:pt x="31" y="82"/>
                  </a:moveTo>
                  <a:cubicBezTo>
                    <a:pt x="36" y="80"/>
                    <a:pt x="40" y="75"/>
                    <a:pt x="43" y="71"/>
                  </a:cubicBezTo>
                  <a:cubicBezTo>
                    <a:pt x="48" y="66"/>
                    <a:pt x="56" y="61"/>
                    <a:pt x="59" y="55"/>
                  </a:cubicBezTo>
                  <a:cubicBezTo>
                    <a:pt x="67" y="44"/>
                    <a:pt x="59" y="23"/>
                    <a:pt x="56" y="12"/>
                  </a:cubicBezTo>
                  <a:cubicBezTo>
                    <a:pt x="54" y="6"/>
                    <a:pt x="54" y="4"/>
                    <a:pt x="49" y="2"/>
                  </a:cubicBezTo>
                  <a:cubicBezTo>
                    <a:pt x="43" y="0"/>
                    <a:pt x="37" y="0"/>
                    <a:pt x="31" y="1"/>
                  </a:cubicBezTo>
                  <a:cubicBezTo>
                    <a:pt x="25" y="2"/>
                    <a:pt x="20" y="4"/>
                    <a:pt x="13" y="5"/>
                  </a:cubicBezTo>
                  <a:cubicBezTo>
                    <a:pt x="8" y="6"/>
                    <a:pt x="7" y="8"/>
                    <a:pt x="0" y="10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515">
              <a:extLst>
                <a:ext uri="{FF2B5EF4-FFF2-40B4-BE49-F238E27FC236}">
                  <a16:creationId xmlns:a16="http://schemas.microsoft.com/office/drawing/2014/main" id="{0CFC9C53-1A73-44E4-9EFC-A86699437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2453"/>
              <a:ext cx="100" cy="147"/>
            </a:xfrm>
            <a:custGeom>
              <a:avLst/>
              <a:gdLst>
                <a:gd name="T0" fmla="*/ 0 w 40"/>
                <a:gd name="T1" fmla="*/ 0 h 55"/>
                <a:gd name="T2" fmla="*/ 300 w 40"/>
                <a:gd name="T3" fmla="*/ 208 h 55"/>
                <a:gd name="T4" fmla="*/ 583 w 40"/>
                <a:gd name="T5" fmla="*/ 513 h 55"/>
                <a:gd name="T6" fmla="*/ 595 w 40"/>
                <a:gd name="T7" fmla="*/ 105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5">
                  <a:moveTo>
                    <a:pt x="0" y="0"/>
                  </a:moveTo>
                  <a:cubicBezTo>
                    <a:pt x="6" y="5"/>
                    <a:pt x="12" y="8"/>
                    <a:pt x="19" y="11"/>
                  </a:cubicBezTo>
                  <a:cubicBezTo>
                    <a:pt x="25" y="15"/>
                    <a:pt x="34" y="19"/>
                    <a:pt x="37" y="27"/>
                  </a:cubicBezTo>
                  <a:cubicBezTo>
                    <a:pt x="40" y="35"/>
                    <a:pt x="40" y="47"/>
                    <a:pt x="38" y="55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Freeform 516">
              <a:extLst>
                <a:ext uri="{FF2B5EF4-FFF2-40B4-BE49-F238E27FC236}">
                  <a16:creationId xmlns:a16="http://schemas.microsoft.com/office/drawing/2014/main" id="{78C6ABE5-EAF4-4373-9BF1-54F058421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501"/>
              <a:ext cx="212" cy="216"/>
            </a:xfrm>
            <a:custGeom>
              <a:avLst/>
              <a:gdLst>
                <a:gd name="T0" fmla="*/ 0 w 85"/>
                <a:gd name="T1" fmla="*/ 149 h 81"/>
                <a:gd name="T2" fmla="*/ 155 w 85"/>
                <a:gd name="T3" fmla="*/ 115 h 81"/>
                <a:gd name="T4" fmla="*/ 479 w 85"/>
                <a:gd name="T5" fmla="*/ 56 h 81"/>
                <a:gd name="T6" fmla="*/ 883 w 85"/>
                <a:gd name="T7" fmla="*/ 115 h 81"/>
                <a:gd name="T8" fmla="*/ 1212 w 85"/>
                <a:gd name="T9" fmla="*/ 491 h 81"/>
                <a:gd name="T10" fmla="*/ 1287 w 85"/>
                <a:gd name="T11" fmla="*/ 717 h 81"/>
                <a:gd name="T12" fmla="*/ 1070 w 85"/>
                <a:gd name="T13" fmla="*/ 1251 h 81"/>
                <a:gd name="T14" fmla="*/ 883 w 85"/>
                <a:gd name="T15" fmla="*/ 1501 h 81"/>
                <a:gd name="T16" fmla="*/ 479 w 85"/>
                <a:gd name="T17" fmla="*/ 1515 h 81"/>
                <a:gd name="T18" fmla="*/ 137 w 85"/>
                <a:gd name="T19" fmla="*/ 1536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81">
                  <a:moveTo>
                    <a:pt x="0" y="8"/>
                  </a:moveTo>
                  <a:cubicBezTo>
                    <a:pt x="4" y="9"/>
                    <a:pt x="7" y="7"/>
                    <a:pt x="10" y="6"/>
                  </a:cubicBezTo>
                  <a:cubicBezTo>
                    <a:pt x="17" y="5"/>
                    <a:pt x="24" y="4"/>
                    <a:pt x="31" y="3"/>
                  </a:cubicBezTo>
                  <a:cubicBezTo>
                    <a:pt x="41" y="2"/>
                    <a:pt x="49" y="0"/>
                    <a:pt x="57" y="6"/>
                  </a:cubicBezTo>
                  <a:cubicBezTo>
                    <a:pt x="65" y="11"/>
                    <a:pt x="71" y="19"/>
                    <a:pt x="78" y="26"/>
                  </a:cubicBezTo>
                  <a:cubicBezTo>
                    <a:pt x="82" y="30"/>
                    <a:pt x="85" y="32"/>
                    <a:pt x="83" y="38"/>
                  </a:cubicBezTo>
                  <a:cubicBezTo>
                    <a:pt x="81" y="48"/>
                    <a:pt x="75" y="59"/>
                    <a:pt x="69" y="66"/>
                  </a:cubicBezTo>
                  <a:cubicBezTo>
                    <a:pt x="66" y="71"/>
                    <a:pt x="62" y="77"/>
                    <a:pt x="57" y="79"/>
                  </a:cubicBezTo>
                  <a:cubicBezTo>
                    <a:pt x="49" y="81"/>
                    <a:pt x="39" y="79"/>
                    <a:pt x="31" y="80"/>
                  </a:cubicBezTo>
                  <a:cubicBezTo>
                    <a:pt x="24" y="81"/>
                    <a:pt x="17" y="81"/>
                    <a:pt x="9" y="81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517">
              <a:extLst>
                <a:ext uri="{FF2B5EF4-FFF2-40B4-BE49-F238E27FC236}">
                  <a16:creationId xmlns:a16="http://schemas.microsoft.com/office/drawing/2014/main" id="{56BCFA3F-E1DE-41B6-88DA-44379606B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712"/>
              <a:ext cx="80" cy="189"/>
            </a:xfrm>
            <a:custGeom>
              <a:avLst/>
              <a:gdLst>
                <a:gd name="T0" fmla="*/ 300 w 32"/>
                <a:gd name="T1" fmla="*/ 0 h 71"/>
                <a:gd name="T2" fmla="*/ 470 w 32"/>
                <a:gd name="T3" fmla="*/ 490 h 71"/>
                <a:gd name="T4" fmla="*/ 375 w 32"/>
                <a:gd name="T5" fmla="*/ 793 h 71"/>
                <a:gd name="T6" fmla="*/ 0 w 32"/>
                <a:gd name="T7" fmla="*/ 1339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71">
                  <a:moveTo>
                    <a:pt x="19" y="0"/>
                  </a:moveTo>
                  <a:cubicBezTo>
                    <a:pt x="26" y="7"/>
                    <a:pt x="27" y="17"/>
                    <a:pt x="30" y="26"/>
                  </a:cubicBezTo>
                  <a:cubicBezTo>
                    <a:pt x="32" y="33"/>
                    <a:pt x="28" y="36"/>
                    <a:pt x="24" y="42"/>
                  </a:cubicBezTo>
                  <a:cubicBezTo>
                    <a:pt x="17" y="51"/>
                    <a:pt x="5" y="60"/>
                    <a:pt x="0" y="71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Freeform 518">
              <a:extLst>
                <a:ext uri="{FF2B5EF4-FFF2-40B4-BE49-F238E27FC236}">
                  <a16:creationId xmlns:a16="http://schemas.microsoft.com/office/drawing/2014/main" id="{8C96052F-441A-4FB9-952A-B3FCE3B8C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797"/>
              <a:ext cx="108" cy="91"/>
            </a:xfrm>
            <a:custGeom>
              <a:avLst/>
              <a:gdLst>
                <a:gd name="T0" fmla="*/ 0 w 43"/>
                <a:gd name="T1" fmla="*/ 56 h 34"/>
                <a:gd name="T2" fmla="*/ 284 w 43"/>
                <a:gd name="T3" fmla="*/ 21 h 34"/>
                <a:gd name="T4" fmla="*/ 522 w 43"/>
                <a:gd name="T5" fmla="*/ 230 h 34"/>
                <a:gd name="T6" fmla="*/ 663 w 43"/>
                <a:gd name="T7" fmla="*/ 65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4">
                  <a:moveTo>
                    <a:pt x="0" y="3"/>
                  </a:moveTo>
                  <a:cubicBezTo>
                    <a:pt x="5" y="0"/>
                    <a:pt x="12" y="0"/>
                    <a:pt x="18" y="1"/>
                  </a:cubicBezTo>
                  <a:cubicBezTo>
                    <a:pt x="27" y="3"/>
                    <a:pt x="28" y="5"/>
                    <a:pt x="33" y="12"/>
                  </a:cubicBezTo>
                  <a:cubicBezTo>
                    <a:pt x="35" y="15"/>
                    <a:pt x="43" y="34"/>
                    <a:pt x="42" y="34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Freeform 519">
              <a:extLst>
                <a:ext uri="{FF2B5EF4-FFF2-40B4-BE49-F238E27FC236}">
                  <a16:creationId xmlns:a16="http://schemas.microsoft.com/office/drawing/2014/main" id="{9BD208D4-013E-4474-8897-DCE6FC47B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52"/>
              <a:ext cx="215" cy="259"/>
            </a:xfrm>
            <a:custGeom>
              <a:avLst/>
              <a:gdLst>
                <a:gd name="T0" fmla="*/ 0 w 86"/>
                <a:gd name="T1" fmla="*/ 286 h 97"/>
                <a:gd name="T2" fmla="*/ 438 w 86"/>
                <a:gd name="T3" fmla="*/ 77 h 97"/>
                <a:gd name="T4" fmla="*/ 908 w 86"/>
                <a:gd name="T5" fmla="*/ 77 h 97"/>
                <a:gd name="T6" fmla="*/ 1113 w 86"/>
                <a:gd name="T7" fmla="*/ 56 h 97"/>
                <a:gd name="T8" fmla="*/ 1300 w 86"/>
                <a:gd name="T9" fmla="*/ 991 h 97"/>
                <a:gd name="T10" fmla="*/ 500 w 86"/>
                <a:gd name="T11" fmla="*/ 1597 h 97"/>
                <a:gd name="T12" fmla="*/ 300 w 86"/>
                <a:gd name="T13" fmla="*/ 1754 h 97"/>
                <a:gd name="T14" fmla="*/ 175 w 86"/>
                <a:gd name="T15" fmla="*/ 1848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97">
                  <a:moveTo>
                    <a:pt x="0" y="15"/>
                  </a:moveTo>
                  <a:cubicBezTo>
                    <a:pt x="9" y="11"/>
                    <a:pt x="19" y="6"/>
                    <a:pt x="28" y="4"/>
                  </a:cubicBezTo>
                  <a:cubicBezTo>
                    <a:pt x="38" y="2"/>
                    <a:pt x="48" y="4"/>
                    <a:pt x="58" y="4"/>
                  </a:cubicBezTo>
                  <a:cubicBezTo>
                    <a:pt x="66" y="5"/>
                    <a:pt x="72" y="0"/>
                    <a:pt x="71" y="3"/>
                  </a:cubicBezTo>
                  <a:cubicBezTo>
                    <a:pt x="70" y="13"/>
                    <a:pt x="86" y="41"/>
                    <a:pt x="83" y="52"/>
                  </a:cubicBezTo>
                  <a:cubicBezTo>
                    <a:pt x="81" y="63"/>
                    <a:pt x="48" y="75"/>
                    <a:pt x="32" y="84"/>
                  </a:cubicBezTo>
                  <a:cubicBezTo>
                    <a:pt x="28" y="86"/>
                    <a:pt x="23" y="89"/>
                    <a:pt x="19" y="92"/>
                  </a:cubicBezTo>
                  <a:cubicBezTo>
                    <a:pt x="17" y="93"/>
                    <a:pt x="10" y="97"/>
                    <a:pt x="11" y="97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Freeform 520">
              <a:extLst>
                <a:ext uri="{FF2B5EF4-FFF2-40B4-BE49-F238E27FC236}">
                  <a16:creationId xmlns:a16="http://schemas.microsoft.com/office/drawing/2014/main" id="{2CF8941B-85A0-42E1-84BF-C991E24EF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304"/>
              <a:ext cx="120" cy="208"/>
            </a:xfrm>
            <a:custGeom>
              <a:avLst/>
              <a:gdLst>
                <a:gd name="T0" fmla="*/ 0 w 48"/>
                <a:gd name="T1" fmla="*/ 1480 h 78"/>
                <a:gd name="T2" fmla="*/ 208 w 48"/>
                <a:gd name="T3" fmla="*/ 491 h 78"/>
                <a:gd name="T4" fmla="*/ 750 w 4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78">
                  <a:moveTo>
                    <a:pt x="0" y="78"/>
                  </a:moveTo>
                  <a:cubicBezTo>
                    <a:pt x="5" y="62"/>
                    <a:pt x="5" y="40"/>
                    <a:pt x="13" y="26"/>
                  </a:cubicBezTo>
                  <a:cubicBezTo>
                    <a:pt x="20" y="14"/>
                    <a:pt x="36" y="7"/>
                    <a:pt x="48" y="0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Freeform 521">
              <a:extLst>
                <a:ext uri="{FF2B5EF4-FFF2-40B4-BE49-F238E27FC236}">
                  <a16:creationId xmlns:a16="http://schemas.microsoft.com/office/drawing/2014/main" id="{9CB8EAFA-4BD4-4107-8664-7A5D31E7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461"/>
              <a:ext cx="35" cy="96"/>
            </a:xfrm>
            <a:custGeom>
              <a:avLst/>
              <a:gdLst>
                <a:gd name="T0" fmla="*/ 0 w 14"/>
                <a:gd name="T1" fmla="*/ 683 h 36"/>
                <a:gd name="T2" fmla="*/ 188 w 14"/>
                <a:gd name="T3" fmla="*/ 320 h 36"/>
                <a:gd name="T4" fmla="*/ 208 w 14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6">
                  <a:moveTo>
                    <a:pt x="0" y="36"/>
                  </a:moveTo>
                  <a:cubicBezTo>
                    <a:pt x="4" y="31"/>
                    <a:pt x="10" y="23"/>
                    <a:pt x="12" y="17"/>
                  </a:cubicBezTo>
                  <a:cubicBezTo>
                    <a:pt x="13" y="13"/>
                    <a:pt x="14" y="6"/>
                    <a:pt x="13" y="0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522">
              <a:extLst>
                <a:ext uri="{FF2B5EF4-FFF2-40B4-BE49-F238E27FC236}">
                  <a16:creationId xmlns:a16="http://schemas.microsoft.com/office/drawing/2014/main" id="{9DB2D72B-610A-4F77-9AB5-D38BB56D3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333"/>
              <a:ext cx="150" cy="40"/>
            </a:xfrm>
            <a:custGeom>
              <a:avLst/>
              <a:gdLst>
                <a:gd name="T0" fmla="*/ 0 w 60"/>
                <a:gd name="T1" fmla="*/ 0 h 15"/>
                <a:gd name="T2" fmla="*/ 520 w 60"/>
                <a:gd name="T3" fmla="*/ 192 h 15"/>
                <a:gd name="T4" fmla="*/ 938 w 60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5">
                  <a:moveTo>
                    <a:pt x="0" y="0"/>
                  </a:moveTo>
                  <a:cubicBezTo>
                    <a:pt x="9" y="5"/>
                    <a:pt x="22" y="9"/>
                    <a:pt x="33" y="10"/>
                  </a:cubicBezTo>
                  <a:cubicBezTo>
                    <a:pt x="41" y="11"/>
                    <a:pt x="56" y="6"/>
                    <a:pt x="60" y="15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523">
              <a:extLst>
                <a:ext uri="{FF2B5EF4-FFF2-40B4-BE49-F238E27FC236}">
                  <a16:creationId xmlns:a16="http://schemas.microsoft.com/office/drawing/2014/main" id="{9349761B-A063-4539-8329-9F65AEB0B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200"/>
              <a:ext cx="203" cy="88"/>
            </a:xfrm>
            <a:custGeom>
              <a:avLst/>
              <a:gdLst>
                <a:gd name="T0" fmla="*/ 0 w 81"/>
                <a:gd name="T1" fmla="*/ 627 h 33"/>
                <a:gd name="T2" fmla="*/ 1130 w 81"/>
                <a:gd name="T3" fmla="*/ 35 h 33"/>
                <a:gd name="T4" fmla="*/ 1256 w 81"/>
                <a:gd name="T5" fmla="*/ 21 h 33"/>
                <a:gd name="T6" fmla="*/ 1118 w 81"/>
                <a:gd name="T7" fmla="*/ 37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33">
                  <a:moveTo>
                    <a:pt x="0" y="33"/>
                  </a:moveTo>
                  <a:cubicBezTo>
                    <a:pt x="10" y="25"/>
                    <a:pt x="43" y="13"/>
                    <a:pt x="72" y="2"/>
                  </a:cubicBezTo>
                  <a:cubicBezTo>
                    <a:pt x="79" y="0"/>
                    <a:pt x="81" y="0"/>
                    <a:pt x="80" y="1"/>
                  </a:cubicBezTo>
                  <a:cubicBezTo>
                    <a:pt x="74" y="5"/>
                    <a:pt x="71" y="12"/>
                    <a:pt x="71" y="20"/>
                  </a:cubicBezTo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Freeform 524">
              <a:extLst>
                <a:ext uri="{FF2B5EF4-FFF2-40B4-BE49-F238E27FC236}">
                  <a16:creationId xmlns:a16="http://schemas.microsoft.com/office/drawing/2014/main" id="{833B3E01-DFE5-49C2-B841-88497B681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083"/>
              <a:ext cx="323" cy="234"/>
            </a:xfrm>
            <a:custGeom>
              <a:avLst/>
              <a:gdLst>
                <a:gd name="T0" fmla="*/ 0 w 129"/>
                <a:gd name="T1" fmla="*/ 1130 h 88"/>
                <a:gd name="T2" fmla="*/ 283 w 129"/>
                <a:gd name="T3" fmla="*/ 750 h 88"/>
                <a:gd name="T4" fmla="*/ 1585 w 129"/>
                <a:gd name="T5" fmla="*/ 114 h 88"/>
                <a:gd name="T6" fmla="*/ 1930 w 129"/>
                <a:gd name="T7" fmla="*/ 261 h 88"/>
                <a:gd name="T8" fmla="*/ 1838 w 129"/>
                <a:gd name="T9" fmla="*/ 883 h 88"/>
                <a:gd name="T10" fmla="*/ 1117 w 129"/>
                <a:gd name="T11" fmla="*/ 1654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88">
                  <a:moveTo>
                    <a:pt x="0" y="60"/>
                  </a:moveTo>
                  <a:cubicBezTo>
                    <a:pt x="3" y="50"/>
                    <a:pt x="4" y="48"/>
                    <a:pt x="18" y="40"/>
                  </a:cubicBezTo>
                  <a:cubicBezTo>
                    <a:pt x="32" y="32"/>
                    <a:pt x="75" y="20"/>
                    <a:pt x="101" y="6"/>
                  </a:cubicBezTo>
                  <a:cubicBezTo>
                    <a:pt x="112" y="0"/>
                    <a:pt x="117" y="8"/>
                    <a:pt x="123" y="14"/>
                  </a:cubicBezTo>
                  <a:cubicBezTo>
                    <a:pt x="129" y="21"/>
                    <a:pt x="120" y="31"/>
                    <a:pt x="117" y="47"/>
                  </a:cubicBezTo>
                  <a:cubicBezTo>
                    <a:pt x="114" y="63"/>
                    <a:pt x="92" y="65"/>
                    <a:pt x="71" y="88"/>
                  </a:cubicBezTo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Freeform 525">
              <a:extLst>
                <a:ext uri="{FF2B5EF4-FFF2-40B4-BE49-F238E27FC236}">
                  <a16:creationId xmlns:a16="http://schemas.microsoft.com/office/drawing/2014/main" id="{F6A045D1-F259-44C8-A818-43F08CC9D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229"/>
              <a:ext cx="258" cy="267"/>
            </a:xfrm>
            <a:custGeom>
              <a:avLst/>
              <a:gdLst>
                <a:gd name="T0" fmla="*/ 646 w 103"/>
                <a:gd name="T1" fmla="*/ 1904 h 100"/>
                <a:gd name="T2" fmla="*/ 1443 w 103"/>
                <a:gd name="T3" fmla="*/ 1199 h 100"/>
                <a:gd name="T4" fmla="*/ 1413 w 103"/>
                <a:gd name="T5" fmla="*/ 307 h 100"/>
                <a:gd name="T6" fmla="*/ 721 w 103"/>
                <a:gd name="T7" fmla="*/ 56 h 100"/>
                <a:gd name="T8" fmla="*/ 0 w 103"/>
                <a:gd name="T9" fmla="*/ 662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00">
                  <a:moveTo>
                    <a:pt x="41" y="100"/>
                  </a:moveTo>
                  <a:cubicBezTo>
                    <a:pt x="43" y="100"/>
                    <a:pt x="86" y="77"/>
                    <a:pt x="92" y="63"/>
                  </a:cubicBezTo>
                  <a:cubicBezTo>
                    <a:pt x="103" y="36"/>
                    <a:pt x="102" y="22"/>
                    <a:pt x="90" y="16"/>
                  </a:cubicBezTo>
                  <a:cubicBezTo>
                    <a:pt x="78" y="10"/>
                    <a:pt x="54" y="0"/>
                    <a:pt x="46" y="3"/>
                  </a:cubicBezTo>
                  <a:cubicBezTo>
                    <a:pt x="38" y="7"/>
                    <a:pt x="10" y="25"/>
                    <a:pt x="0" y="35"/>
                  </a:cubicBezTo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8" name="Freeform 526">
              <a:extLst>
                <a:ext uri="{FF2B5EF4-FFF2-40B4-BE49-F238E27FC236}">
                  <a16:creationId xmlns:a16="http://schemas.microsoft.com/office/drawing/2014/main" id="{A14133F5-1A25-4766-94AC-B0EEAEE70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429"/>
              <a:ext cx="123" cy="278"/>
            </a:xfrm>
            <a:custGeom>
              <a:avLst/>
              <a:gdLst>
                <a:gd name="T0" fmla="*/ 33 w 49"/>
                <a:gd name="T1" fmla="*/ 513 h 104"/>
                <a:gd name="T2" fmla="*/ 630 w 49"/>
                <a:gd name="T3" fmla="*/ 115 h 104"/>
                <a:gd name="T4" fmla="*/ 472 w 49"/>
                <a:gd name="T5" fmla="*/ 1451 h 104"/>
                <a:gd name="T6" fmla="*/ 0 w 49"/>
                <a:gd name="T7" fmla="*/ 1986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04">
                  <a:moveTo>
                    <a:pt x="2" y="27"/>
                  </a:moveTo>
                  <a:cubicBezTo>
                    <a:pt x="9" y="26"/>
                    <a:pt x="32" y="11"/>
                    <a:pt x="40" y="6"/>
                  </a:cubicBezTo>
                  <a:cubicBezTo>
                    <a:pt x="49" y="0"/>
                    <a:pt x="43" y="52"/>
                    <a:pt x="30" y="76"/>
                  </a:cubicBezTo>
                  <a:cubicBezTo>
                    <a:pt x="17" y="100"/>
                    <a:pt x="3" y="104"/>
                    <a:pt x="0" y="104"/>
                  </a:cubicBezTo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Freeform 527">
              <a:extLst>
                <a:ext uri="{FF2B5EF4-FFF2-40B4-BE49-F238E27FC236}">
                  <a16:creationId xmlns:a16="http://schemas.microsoft.com/office/drawing/2014/main" id="{77E99B5A-BAF6-41FC-AA85-31B1BE7D8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960"/>
              <a:ext cx="195" cy="168"/>
            </a:xfrm>
            <a:custGeom>
              <a:avLst/>
              <a:gdLst>
                <a:gd name="T0" fmla="*/ 50 w 78"/>
                <a:gd name="T1" fmla="*/ 1003 h 63"/>
                <a:gd name="T2" fmla="*/ 158 w 78"/>
                <a:gd name="T3" fmla="*/ 717 h 63"/>
                <a:gd name="T4" fmla="*/ 1125 w 78"/>
                <a:gd name="T5" fmla="*/ 21 h 63"/>
                <a:gd name="T6" fmla="*/ 1188 w 78"/>
                <a:gd name="T7" fmla="*/ 35 h 63"/>
                <a:gd name="T8" fmla="*/ 1158 w 78"/>
                <a:gd name="T9" fmla="*/ 456 h 63"/>
                <a:gd name="T10" fmla="*/ 333 w 78"/>
                <a:gd name="T11" fmla="*/ 1160 h 63"/>
                <a:gd name="T12" fmla="*/ 175 w 78"/>
                <a:gd name="T13" fmla="*/ 1160 h 63"/>
                <a:gd name="T14" fmla="*/ 50 w 78"/>
                <a:gd name="T15" fmla="*/ 1003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63">
                  <a:moveTo>
                    <a:pt x="3" y="53"/>
                  </a:moveTo>
                  <a:cubicBezTo>
                    <a:pt x="0" y="50"/>
                    <a:pt x="0" y="43"/>
                    <a:pt x="10" y="38"/>
                  </a:cubicBezTo>
                  <a:cubicBezTo>
                    <a:pt x="29" y="26"/>
                    <a:pt x="61" y="8"/>
                    <a:pt x="72" y="1"/>
                  </a:cubicBezTo>
                  <a:cubicBezTo>
                    <a:pt x="74" y="0"/>
                    <a:pt x="75" y="1"/>
                    <a:pt x="76" y="2"/>
                  </a:cubicBezTo>
                  <a:cubicBezTo>
                    <a:pt x="78" y="5"/>
                    <a:pt x="77" y="14"/>
                    <a:pt x="74" y="24"/>
                  </a:cubicBezTo>
                  <a:cubicBezTo>
                    <a:pt x="70" y="34"/>
                    <a:pt x="31" y="57"/>
                    <a:pt x="21" y="61"/>
                  </a:cubicBezTo>
                  <a:cubicBezTo>
                    <a:pt x="17" y="63"/>
                    <a:pt x="13" y="62"/>
                    <a:pt x="11" y="61"/>
                  </a:cubicBezTo>
                  <a:cubicBezTo>
                    <a:pt x="10" y="60"/>
                    <a:pt x="6" y="57"/>
                    <a:pt x="3" y="53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Freeform 528">
              <a:extLst>
                <a:ext uri="{FF2B5EF4-FFF2-40B4-BE49-F238E27FC236}">
                  <a16:creationId xmlns:a16="http://schemas.microsoft.com/office/drawing/2014/main" id="{EC9C7647-E4EF-4960-A020-FEB39861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003"/>
              <a:ext cx="337" cy="282"/>
            </a:xfrm>
            <a:custGeom>
              <a:avLst/>
              <a:gdLst>
                <a:gd name="T0" fmla="*/ 137 w 135"/>
                <a:gd name="T1" fmla="*/ 1091 h 106"/>
                <a:gd name="T2" fmla="*/ 12 w 135"/>
                <a:gd name="T3" fmla="*/ 1508 h 106"/>
                <a:gd name="T4" fmla="*/ 217 w 135"/>
                <a:gd name="T5" fmla="*/ 1636 h 106"/>
                <a:gd name="T6" fmla="*/ 749 w 135"/>
                <a:gd name="T7" fmla="*/ 1884 h 106"/>
                <a:gd name="T8" fmla="*/ 1228 w 135"/>
                <a:gd name="T9" fmla="*/ 1769 h 106"/>
                <a:gd name="T10" fmla="*/ 1590 w 135"/>
                <a:gd name="T11" fmla="*/ 1450 h 106"/>
                <a:gd name="T12" fmla="*/ 1882 w 135"/>
                <a:gd name="T13" fmla="*/ 886 h 106"/>
                <a:gd name="T14" fmla="*/ 1945 w 135"/>
                <a:gd name="T15" fmla="*/ 77 h 106"/>
                <a:gd name="T16" fmla="*/ 1183 w 135"/>
                <a:gd name="T17" fmla="*/ 247 h 106"/>
                <a:gd name="T18" fmla="*/ 529 w 135"/>
                <a:gd name="T19" fmla="*/ 772 h 106"/>
                <a:gd name="T20" fmla="*/ 137 w 135"/>
                <a:gd name="T21" fmla="*/ 1091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106">
                  <a:moveTo>
                    <a:pt x="9" y="58"/>
                  </a:moveTo>
                  <a:cubicBezTo>
                    <a:pt x="4" y="64"/>
                    <a:pt x="1" y="74"/>
                    <a:pt x="1" y="80"/>
                  </a:cubicBezTo>
                  <a:cubicBezTo>
                    <a:pt x="0" y="86"/>
                    <a:pt x="5" y="84"/>
                    <a:pt x="14" y="87"/>
                  </a:cubicBezTo>
                  <a:cubicBezTo>
                    <a:pt x="23" y="90"/>
                    <a:pt x="33" y="91"/>
                    <a:pt x="48" y="100"/>
                  </a:cubicBezTo>
                  <a:cubicBezTo>
                    <a:pt x="57" y="106"/>
                    <a:pt x="62" y="101"/>
                    <a:pt x="79" y="94"/>
                  </a:cubicBezTo>
                  <a:cubicBezTo>
                    <a:pt x="90" y="89"/>
                    <a:pt x="95" y="84"/>
                    <a:pt x="102" y="77"/>
                  </a:cubicBezTo>
                  <a:cubicBezTo>
                    <a:pt x="111" y="66"/>
                    <a:pt x="119" y="54"/>
                    <a:pt x="121" y="47"/>
                  </a:cubicBezTo>
                  <a:cubicBezTo>
                    <a:pt x="125" y="35"/>
                    <a:pt x="135" y="9"/>
                    <a:pt x="125" y="4"/>
                  </a:cubicBezTo>
                  <a:cubicBezTo>
                    <a:pt x="116" y="0"/>
                    <a:pt x="88" y="7"/>
                    <a:pt x="76" y="13"/>
                  </a:cubicBezTo>
                  <a:cubicBezTo>
                    <a:pt x="65" y="19"/>
                    <a:pt x="48" y="34"/>
                    <a:pt x="34" y="41"/>
                  </a:cubicBezTo>
                  <a:cubicBezTo>
                    <a:pt x="20" y="47"/>
                    <a:pt x="13" y="52"/>
                    <a:pt x="9" y="58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Freeform 529">
              <a:extLst>
                <a:ext uri="{FF2B5EF4-FFF2-40B4-BE49-F238E27FC236}">
                  <a16:creationId xmlns:a16="http://schemas.microsoft.com/office/drawing/2014/main" id="{864F3CC2-A2D4-4F16-B92F-579190BF4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832"/>
              <a:ext cx="225" cy="195"/>
            </a:xfrm>
            <a:custGeom>
              <a:avLst/>
              <a:gdLst>
                <a:gd name="T0" fmla="*/ 33 w 90"/>
                <a:gd name="T1" fmla="*/ 1127 h 73"/>
                <a:gd name="T2" fmla="*/ 50 w 90"/>
                <a:gd name="T3" fmla="*/ 956 h 73"/>
                <a:gd name="T4" fmla="*/ 145 w 90"/>
                <a:gd name="T5" fmla="*/ 727 h 73"/>
                <a:gd name="T6" fmla="*/ 845 w 90"/>
                <a:gd name="T7" fmla="*/ 77 h 73"/>
                <a:gd name="T8" fmla="*/ 1408 w 90"/>
                <a:gd name="T9" fmla="*/ 342 h 73"/>
                <a:gd name="T10" fmla="*/ 833 w 90"/>
                <a:gd name="T11" fmla="*/ 1162 h 73"/>
                <a:gd name="T12" fmla="*/ 63 w 90"/>
                <a:gd name="T13" fmla="*/ 1370 h 73"/>
                <a:gd name="T14" fmla="*/ 33 w 90"/>
                <a:gd name="T15" fmla="*/ 1127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73">
                  <a:moveTo>
                    <a:pt x="2" y="59"/>
                  </a:moveTo>
                  <a:cubicBezTo>
                    <a:pt x="2" y="56"/>
                    <a:pt x="3" y="52"/>
                    <a:pt x="3" y="50"/>
                  </a:cubicBezTo>
                  <a:cubicBezTo>
                    <a:pt x="3" y="47"/>
                    <a:pt x="4" y="43"/>
                    <a:pt x="9" y="38"/>
                  </a:cubicBezTo>
                  <a:cubicBezTo>
                    <a:pt x="20" y="28"/>
                    <a:pt x="46" y="8"/>
                    <a:pt x="54" y="4"/>
                  </a:cubicBezTo>
                  <a:cubicBezTo>
                    <a:pt x="63" y="0"/>
                    <a:pt x="90" y="10"/>
                    <a:pt x="90" y="18"/>
                  </a:cubicBezTo>
                  <a:cubicBezTo>
                    <a:pt x="90" y="26"/>
                    <a:pt x="68" y="57"/>
                    <a:pt x="53" y="61"/>
                  </a:cubicBezTo>
                  <a:cubicBezTo>
                    <a:pt x="39" y="65"/>
                    <a:pt x="30" y="63"/>
                    <a:pt x="4" y="72"/>
                  </a:cubicBezTo>
                  <a:cubicBezTo>
                    <a:pt x="0" y="73"/>
                    <a:pt x="1" y="66"/>
                    <a:pt x="2" y="59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Freeform 530">
              <a:extLst>
                <a:ext uri="{FF2B5EF4-FFF2-40B4-BE49-F238E27FC236}">
                  <a16:creationId xmlns:a16="http://schemas.microsoft.com/office/drawing/2014/main" id="{3A1F78AD-CCDB-4AFA-B991-AEBF84240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717"/>
              <a:ext cx="258" cy="200"/>
            </a:xfrm>
            <a:custGeom>
              <a:avLst/>
              <a:gdLst>
                <a:gd name="T0" fmla="*/ 1117 w 103"/>
                <a:gd name="T1" fmla="*/ 0 h 75"/>
                <a:gd name="T2" fmla="*/ 1601 w 103"/>
                <a:gd name="T3" fmla="*/ 376 h 75"/>
                <a:gd name="T4" fmla="*/ 0 w 103"/>
                <a:gd name="T5" fmla="*/ 140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75">
                  <a:moveTo>
                    <a:pt x="71" y="0"/>
                  </a:moveTo>
                  <a:cubicBezTo>
                    <a:pt x="80" y="2"/>
                    <a:pt x="100" y="14"/>
                    <a:pt x="102" y="20"/>
                  </a:cubicBezTo>
                  <a:cubicBezTo>
                    <a:pt x="103" y="25"/>
                    <a:pt x="28" y="75"/>
                    <a:pt x="0" y="74"/>
                  </a:cubicBezTo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Freeform 531">
              <a:extLst>
                <a:ext uri="{FF2B5EF4-FFF2-40B4-BE49-F238E27FC236}">
                  <a16:creationId xmlns:a16="http://schemas.microsoft.com/office/drawing/2014/main" id="{4D6AF826-9315-4334-AD4C-A8349439D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405"/>
              <a:ext cx="275" cy="360"/>
            </a:xfrm>
            <a:custGeom>
              <a:avLst/>
              <a:gdLst>
                <a:gd name="T0" fmla="*/ 250 w 110"/>
                <a:gd name="T1" fmla="*/ 2411 h 135"/>
                <a:gd name="T2" fmla="*/ 50 w 110"/>
                <a:gd name="T3" fmla="*/ 2219 h 135"/>
                <a:gd name="T4" fmla="*/ 50 w 110"/>
                <a:gd name="T5" fmla="*/ 2104 h 135"/>
                <a:gd name="T6" fmla="*/ 583 w 110"/>
                <a:gd name="T7" fmla="*/ 760 h 135"/>
                <a:gd name="T8" fmla="*/ 613 w 110"/>
                <a:gd name="T9" fmla="*/ 136 h 135"/>
                <a:gd name="T10" fmla="*/ 720 w 110"/>
                <a:gd name="T11" fmla="*/ 0 h 135"/>
                <a:gd name="T12" fmla="*/ 1063 w 110"/>
                <a:gd name="T13" fmla="*/ 192 h 135"/>
                <a:gd name="T14" fmla="*/ 1720 w 110"/>
                <a:gd name="T15" fmla="*/ 1229 h 135"/>
                <a:gd name="T16" fmla="*/ 458 w 110"/>
                <a:gd name="T17" fmla="*/ 2525 h 135"/>
                <a:gd name="T18" fmla="*/ 250 w 110"/>
                <a:gd name="T19" fmla="*/ 2411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0" h="135">
                  <a:moveTo>
                    <a:pt x="16" y="127"/>
                  </a:moveTo>
                  <a:cubicBezTo>
                    <a:pt x="9" y="122"/>
                    <a:pt x="4" y="118"/>
                    <a:pt x="3" y="117"/>
                  </a:cubicBezTo>
                  <a:cubicBezTo>
                    <a:pt x="0" y="115"/>
                    <a:pt x="2" y="112"/>
                    <a:pt x="3" y="111"/>
                  </a:cubicBezTo>
                  <a:cubicBezTo>
                    <a:pt x="14" y="102"/>
                    <a:pt x="32" y="80"/>
                    <a:pt x="37" y="40"/>
                  </a:cubicBezTo>
                  <a:cubicBezTo>
                    <a:pt x="38" y="29"/>
                    <a:pt x="38" y="14"/>
                    <a:pt x="39" y="7"/>
                  </a:cubicBezTo>
                  <a:cubicBezTo>
                    <a:pt x="39" y="5"/>
                    <a:pt x="44" y="0"/>
                    <a:pt x="46" y="0"/>
                  </a:cubicBezTo>
                  <a:cubicBezTo>
                    <a:pt x="50" y="0"/>
                    <a:pt x="58" y="4"/>
                    <a:pt x="68" y="10"/>
                  </a:cubicBezTo>
                  <a:cubicBezTo>
                    <a:pt x="83" y="19"/>
                    <a:pt x="110" y="51"/>
                    <a:pt x="110" y="65"/>
                  </a:cubicBezTo>
                  <a:cubicBezTo>
                    <a:pt x="110" y="79"/>
                    <a:pt x="58" y="116"/>
                    <a:pt x="29" y="133"/>
                  </a:cubicBezTo>
                  <a:cubicBezTo>
                    <a:pt x="25" y="135"/>
                    <a:pt x="20" y="130"/>
                    <a:pt x="16" y="127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Freeform 532">
              <a:extLst>
                <a:ext uri="{FF2B5EF4-FFF2-40B4-BE49-F238E27FC236}">
                  <a16:creationId xmlns:a16="http://schemas.microsoft.com/office/drawing/2014/main" id="{6F1DCF9B-18D5-4E88-8BDC-21A47567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235"/>
              <a:ext cx="360" cy="349"/>
            </a:xfrm>
            <a:custGeom>
              <a:avLst/>
              <a:gdLst>
                <a:gd name="T0" fmla="*/ 158 w 144"/>
                <a:gd name="T1" fmla="*/ 434 h 131"/>
                <a:gd name="T2" fmla="*/ 125 w 144"/>
                <a:gd name="T3" fmla="*/ 589 h 131"/>
                <a:gd name="T4" fmla="*/ 50 w 144"/>
                <a:gd name="T5" fmla="*/ 943 h 131"/>
                <a:gd name="T6" fmla="*/ 238 w 144"/>
                <a:gd name="T7" fmla="*/ 1249 h 131"/>
                <a:gd name="T8" fmla="*/ 750 w 144"/>
                <a:gd name="T9" fmla="*/ 1718 h 131"/>
                <a:gd name="T10" fmla="*/ 1095 w 144"/>
                <a:gd name="T11" fmla="*/ 2363 h 131"/>
                <a:gd name="T12" fmla="*/ 1408 w 144"/>
                <a:gd name="T13" fmla="*/ 2137 h 131"/>
                <a:gd name="T14" fmla="*/ 2113 w 144"/>
                <a:gd name="T15" fmla="*/ 1215 h 131"/>
                <a:gd name="T16" fmla="*/ 1333 w 144"/>
                <a:gd name="T17" fmla="*/ 149 h 131"/>
                <a:gd name="T18" fmla="*/ 675 w 144"/>
                <a:gd name="T19" fmla="*/ 77 h 131"/>
                <a:gd name="T20" fmla="*/ 158 w 144"/>
                <a:gd name="T21" fmla="*/ 434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31">
                  <a:moveTo>
                    <a:pt x="10" y="23"/>
                  </a:moveTo>
                  <a:cubicBezTo>
                    <a:pt x="9" y="24"/>
                    <a:pt x="8" y="30"/>
                    <a:pt x="8" y="31"/>
                  </a:cubicBezTo>
                  <a:cubicBezTo>
                    <a:pt x="6" y="39"/>
                    <a:pt x="5" y="44"/>
                    <a:pt x="3" y="50"/>
                  </a:cubicBezTo>
                  <a:cubicBezTo>
                    <a:pt x="0" y="60"/>
                    <a:pt x="1" y="58"/>
                    <a:pt x="15" y="66"/>
                  </a:cubicBezTo>
                  <a:cubicBezTo>
                    <a:pt x="28" y="73"/>
                    <a:pt x="40" y="82"/>
                    <a:pt x="48" y="91"/>
                  </a:cubicBezTo>
                  <a:cubicBezTo>
                    <a:pt x="55" y="100"/>
                    <a:pt x="68" y="119"/>
                    <a:pt x="70" y="125"/>
                  </a:cubicBezTo>
                  <a:cubicBezTo>
                    <a:pt x="72" y="131"/>
                    <a:pt x="78" y="123"/>
                    <a:pt x="90" y="113"/>
                  </a:cubicBezTo>
                  <a:cubicBezTo>
                    <a:pt x="101" y="103"/>
                    <a:pt x="126" y="78"/>
                    <a:pt x="135" y="64"/>
                  </a:cubicBezTo>
                  <a:cubicBezTo>
                    <a:pt x="144" y="50"/>
                    <a:pt x="98" y="16"/>
                    <a:pt x="85" y="8"/>
                  </a:cubicBezTo>
                  <a:cubicBezTo>
                    <a:pt x="72" y="0"/>
                    <a:pt x="52" y="0"/>
                    <a:pt x="43" y="4"/>
                  </a:cubicBezTo>
                  <a:cubicBezTo>
                    <a:pt x="33" y="8"/>
                    <a:pt x="16" y="16"/>
                    <a:pt x="10" y="23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Freeform 533">
              <a:extLst>
                <a:ext uri="{FF2B5EF4-FFF2-40B4-BE49-F238E27FC236}">
                  <a16:creationId xmlns:a16="http://schemas.microsoft.com/office/drawing/2014/main" id="{CD855B06-B99A-4F1B-BB40-F10FEF89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117"/>
              <a:ext cx="343" cy="246"/>
            </a:xfrm>
            <a:custGeom>
              <a:avLst/>
              <a:gdLst>
                <a:gd name="T0" fmla="*/ 363 w 137"/>
                <a:gd name="T1" fmla="*/ 364 h 92"/>
                <a:gd name="T2" fmla="*/ 158 w 137"/>
                <a:gd name="T3" fmla="*/ 457 h 92"/>
                <a:gd name="T4" fmla="*/ 0 w 137"/>
                <a:gd name="T5" fmla="*/ 730 h 92"/>
                <a:gd name="T6" fmla="*/ 563 w 137"/>
                <a:gd name="T7" fmla="*/ 973 h 92"/>
                <a:gd name="T8" fmla="*/ 1159 w 137"/>
                <a:gd name="T9" fmla="*/ 1529 h 92"/>
                <a:gd name="T10" fmla="*/ 1880 w 137"/>
                <a:gd name="T11" fmla="*/ 973 h 92"/>
                <a:gd name="T12" fmla="*/ 2005 w 137"/>
                <a:gd name="T13" fmla="*/ 209 h 92"/>
                <a:gd name="T14" fmla="*/ 896 w 137"/>
                <a:gd name="T15" fmla="*/ 150 h 92"/>
                <a:gd name="T16" fmla="*/ 363 w 137"/>
                <a:gd name="T17" fmla="*/ 364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92">
                  <a:moveTo>
                    <a:pt x="23" y="19"/>
                  </a:moveTo>
                  <a:cubicBezTo>
                    <a:pt x="21" y="19"/>
                    <a:pt x="15" y="20"/>
                    <a:pt x="10" y="24"/>
                  </a:cubicBezTo>
                  <a:cubicBezTo>
                    <a:pt x="5" y="29"/>
                    <a:pt x="0" y="35"/>
                    <a:pt x="0" y="38"/>
                  </a:cubicBezTo>
                  <a:cubicBezTo>
                    <a:pt x="0" y="44"/>
                    <a:pt x="17" y="38"/>
                    <a:pt x="36" y="51"/>
                  </a:cubicBezTo>
                  <a:cubicBezTo>
                    <a:pt x="51" y="61"/>
                    <a:pt x="58" y="68"/>
                    <a:pt x="74" y="80"/>
                  </a:cubicBezTo>
                  <a:cubicBezTo>
                    <a:pt x="90" y="92"/>
                    <a:pt x="108" y="68"/>
                    <a:pt x="120" y="51"/>
                  </a:cubicBezTo>
                  <a:cubicBezTo>
                    <a:pt x="132" y="33"/>
                    <a:pt x="137" y="17"/>
                    <a:pt x="128" y="11"/>
                  </a:cubicBezTo>
                  <a:cubicBezTo>
                    <a:pt x="119" y="6"/>
                    <a:pt x="83" y="0"/>
                    <a:pt x="57" y="8"/>
                  </a:cubicBezTo>
                  <a:cubicBezTo>
                    <a:pt x="48" y="11"/>
                    <a:pt x="33" y="16"/>
                    <a:pt x="23" y="19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Freeform 534">
              <a:extLst>
                <a:ext uri="{FF2B5EF4-FFF2-40B4-BE49-F238E27FC236}">
                  <a16:creationId xmlns:a16="http://schemas.microsoft.com/office/drawing/2014/main" id="{D18D3E4D-A69B-4F02-93C2-40E1F0F2A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333"/>
              <a:ext cx="50" cy="67"/>
            </a:xfrm>
            <a:custGeom>
              <a:avLst/>
              <a:gdLst>
                <a:gd name="T0" fmla="*/ 33 w 20"/>
                <a:gd name="T1" fmla="*/ 150 h 25"/>
                <a:gd name="T2" fmla="*/ 63 w 20"/>
                <a:gd name="T3" fmla="*/ 389 h 25"/>
                <a:gd name="T4" fmla="*/ 270 w 20"/>
                <a:gd name="T5" fmla="*/ 94 h 25"/>
                <a:gd name="T6" fmla="*/ 33 w 20"/>
                <a:gd name="T7" fmla="*/ 15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" y="8"/>
                  </a:moveTo>
                  <a:cubicBezTo>
                    <a:pt x="0" y="12"/>
                    <a:pt x="3" y="16"/>
                    <a:pt x="4" y="20"/>
                  </a:cubicBezTo>
                  <a:cubicBezTo>
                    <a:pt x="5" y="25"/>
                    <a:pt x="15" y="11"/>
                    <a:pt x="17" y="5"/>
                  </a:cubicBezTo>
                  <a:cubicBezTo>
                    <a:pt x="20" y="0"/>
                    <a:pt x="4" y="4"/>
                    <a:pt x="2" y="8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Freeform 535">
              <a:extLst>
                <a:ext uri="{FF2B5EF4-FFF2-40B4-BE49-F238E27FC236}">
                  <a16:creationId xmlns:a16="http://schemas.microsoft.com/office/drawing/2014/main" id="{0C387A5F-8E6D-4F89-840A-5E0894588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955"/>
              <a:ext cx="303" cy="210"/>
            </a:xfrm>
            <a:custGeom>
              <a:avLst/>
              <a:gdLst>
                <a:gd name="T0" fmla="*/ 1492 w 121"/>
                <a:gd name="T1" fmla="*/ 431 h 79"/>
                <a:gd name="T2" fmla="*/ 596 w 121"/>
                <a:gd name="T3" fmla="*/ 35 h 79"/>
                <a:gd name="T4" fmla="*/ 220 w 121"/>
                <a:gd name="T5" fmla="*/ 431 h 79"/>
                <a:gd name="T6" fmla="*/ 113 w 121"/>
                <a:gd name="T7" fmla="*/ 1074 h 79"/>
                <a:gd name="T8" fmla="*/ 208 w 121"/>
                <a:gd name="T9" fmla="*/ 1393 h 79"/>
                <a:gd name="T10" fmla="*/ 1067 w 121"/>
                <a:gd name="T11" fmla="*/ 1146 h 79"/>
                <a:gd name="T12" fmla="*/ 1805 w 121"/>
                <a:gd name="T13" fmla="*/ 1202 h 79"/>
                <a:gd name="T14" fmla="*/ 1492 w 121"/>
                <a:gd name="T15" fmla="*/ 431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1" h="79">
                  <a:moveTo>
                    <a:pt x="95" y="23"/>
                  </a:moveTo>
                  <a:cubicBezTo>
                    <a:pt x="80" y="10"/>
                    <a:pt x="60" y="0"/>
                    <a:pt x="38" y="2"/>
                  </a:cubicBezTo>
                  <a:cubicBezTo>
                    <a:pt x="27" y="4"/>
                    <a:pt x="15" y="17"/>
                    <a:pt x="14" y="23"/>
                  </a:cubicBezTo>
                  <a:cubicBezTo>
                    <a:pt x="12" y="30"/>
                    <a:pt x="10" y="48"/>
                    <a:pt x="7" y="57"/>
                  </a:cubicBezTo>
                  <a:cubicBezTo>
                    <a:pt x="5" y="66"/>
                    <a:pt x="0" y="79"/>
                    <a:pt x="13" y="74"/>
                  </a:cubicBezTo>
                  <a:cubicBezTo>
                    <a:pt x="27" y="70"/>
                    <a:pt x="45" y="61"/>
                    <a:pt x="68" y="61"/>
                  </a:cubicBezTo>
                  <a:cubicBezTo>
                    <a:pt x="91" y="61"/>
                    <a:pt x="109" y="68"/>
                    <a:pt x="115" y="64"/>
                  </a:cubicBezTo>
                  <a:cubicBezTo>
                    <a:pt x="121" y="60"/>
                    <a:pt x="107" y="34"/>
                    <a:pt x="95" y="23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Freeform 536">
              <a:extLst>
                <a:ext uri="{FF2B5EF4-FFF2-40B4-BE49-F238E27FC236}">
                  <a16:creationId xmlns:a16="http://schemas.microsoft.com/office/drawing/2014/main" id="{78F8EEEE-1E57-402B-877A-F4D9ACE43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776"/>
              <a:ext cx="238" cy="181"/>
            </a:xfrm>
            <a:custGeom>
              <a:avLst/>
              <a:gdLst>
                <a:gd name="T0" fmla="*/ 1443 w 95"/>
                <a:gd name="T1" fmla="*/ 532 h 68"/>
                <a:gd name="T2" fmla="*/ 1117 w 95"/>
                <a:gd name="T3" fmla="*/ 998 h 68"/>
                <a:gd name="T4" fmla="*/ 50 w 95"/>
                <a:gd name="T5" fmla="*/ 1206 h 68"/>
                <a:gd name="T6" fmla="*/ 238 w 95"/>
                <a:gd name="T7" fmla="*/ 716 h 68"/>
                <a:gd name="T8" fmla="*/ 596 w 95"/>
                <a:gd name="T9" fmla="*/ 56 h 68"/>
                <a:gd name="T10" fmla="*/ 1443 w 95"/>
                <a:gd name="T11" fmla="*/ 53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68">
                  <a:moveTo>
                    <a:pt x="92" y="28"/>
                  </a:moveTo>
                  <a:cubicBezTo>
                    <a:pt x="95" y="32"/>
                    <a:pt x="85" y="45"/>
                    <a:pt x="71" y="53"/>
                  </a:cubicBezTo>
                  <a:cubicBezTo>
                    <a:pt x="60" y="59"/>
                    <a:pt x="5" y="68"/>
                    <a:pt x="3" y="64"/>
                  </a:cubicBezTo>
                  <a:cubicBezTo>
                    <a:pt x="0" y="60"/>
                    <a:pt x="11" y="47"/>
                    <a:pt x="15" y="38"/>
                  </a:cubicBezTo>
                  <a:cubicBezTo>
                    <a:pt x="20" y="29"/>
                    <a:pt x="33" y="5"/>
                    <a:pt x="38" y="3"/>
                  </a:cubicBezTo>
                  <a:cubicBezTo>
                    <a:pt x="42" y="0"/>
                    <a:pt x="74" y="6"/>
                    <a:pt x="92" y="28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Freeform 537">
              <a:extLst>
                <a:ext uri="{FF2B5EF4-FFF2-40B4-BE49-F238E27FC236}">
                  <a16:creationId xmlns:a16="http://schemas.microsoft.com/office/drawing/2014/main" id="{78A97656-2A2F-4827-A9C2-C8DF9B952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779"/>
              <a:ext cx="130" cy="96"/>
            </a:xfrm>
            <a:custGeom>
              <a:avLst/>
              <a:gdLst>
                <a:gd name="T0" fmla="*/ 0 w 52"/>
                <a:gd name="T1" fmla="*/ 376 h 36"/>
                <a:gd name="T2" fmla="*/ 425 w 52"/>
                <a:gd name="T3" fmla="*/ 568 h 36"/>
                <a:gd name="T4" fmla="*/ 645 w 52"/>
                <a:gd name="T5" fmla="*/ 419 h 36"/>
                <a:gd name="T6" fmla="*/ 813 w 52"/>
                <a:gd name="T7" fmla="*/ 35 h 36"/>
                <a:gd name="T8" fmla="*/ 0 w 52"/>
                <a:gd name="T9" fmla="*/ 37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6">
                  <a:moveTo>
                    <a:pt x="0" y="20"/>
                  </a:moveTo>
                  <a:cubicBezTo>
                    <a:pt x="9" y="21"/>
                    <a:pt x="21" y="25"/>
                    <a:pt x="27" y="30"/>
                  </a:cubicBezTo>
                  <a:cubicBezTo>
                    <a:pt x="35" y="36"/>
                    <a:pt x="36" y="33"/>
                    <a:pt x="41" y="22"/>
                  </a:cubicBezTo>
                  <a:cubicBezTo>
                    <a:pt x="46" y="11"/>
                    <a:pt x="52" y="5"/>
                    <a:pt x="52" y="2"/>
                  </a:cubicBezTo>
                  <a:cubicBezTo>
                    <a:pt x="52" y="0"/>
                    <a:pt x="23" y="0"/>
                    <a:pt x="0" y="20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538">
              <a:extLst>
                <a:ext uri="{FF2B5EF4-FFF2-40B4-BE49-F238E27FC236}">
                  <a16:creationId xmlns:a16="http://schemas.microsoft.com/office/drawing/2014/main" id="{989C97DC-572F-4572-B8F1-877F376D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862"/>
              <a:ext cx="228" cy="311"/>
            </a:xfrm>
            <a:custGeom>
              <a:avLst/>
              <a:gdLst>
                <a:gd name="T0" fmla="*/ 125 w 91"/>
                <a:gd name="T1" fmla="*/ 750 h 117"/>
                <a:gd name="T2" fmla="*/ 113 w 91"/>
                <a:gd name="T3" fmla="*/ 635 h 117"/>
                <a:gd name="T4" fmla="*/ 722 w 91"/>
                <a:gd name="T5" fmla="*/ 452 h 117"/>
                <a:gd name="T6" fmla="*/ 1097 w 91"/>
                <a:gd name="T7" fmla="*/ 56 h 117"/>
                <a:gd name="T8" fmla="*/ 1288 w 91"/>
                <a:gd name="T9" fmla="*/ 1279 h 117"/>
                <a:gd name="T10" fmla="*/ 942 w 91"/>
                <a:gd name="T11" fmla="*/ 2161 h 117"/>
                <a:gd name="T12" fmla="*/ 930 w 91"/>
                <a:gd name="T13" fmla="*/ 1823 h 117"/>
                <a:gd name="T14" fmla="*/ 125 w 91"/>
                <a:gd name="T15" fmla="*/ 750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17">
                  <a:moveTo>
                    <a:pt x="8" y="40"/>
                  </a:moveTo>
                  <a:cubicBezTo>
                    <a:pt x="0" y="37"/>
                    <a:pt x="3" y="35"/>
                    <a:pt x="7" y="34"/>
                  </a:cubicBezTo>
                  <a:cubicBezTo>
                    <a:pt x="18" y="32"/>
                    <a:pt x="33" y="30"/>
                    <a:pt x="46" y="24"/>
                  </a:cubicBezTo>
                  <a:cubicBezTo>
                    <a:pt x="62" y="16"/>
                    <a:pt x="63" y="6"/>
                    <a:pt x="70" y="3"/>
                  </a:cubicBezTo>
                  <a:cubicBezTo>
                    <a:pt x="77" y="0"/>
                    <a:pt x="91" y="42"/>
                    <a:pt x="82" y="68"/>
                  </a:cubicBezTo>
                  <a:cubicBezTo>
                    <a:pt x="74" y="93"/>
                    <a:pt x="65" y="110"/>
                    <a:pt x="60" y="115"/>
                  </a:cubicBezTo>
                  <a:cubicBezTo>
                    <a:pt x="58" y="117"/>
                    <a:pt x="61" y="105"/>
                    <a:pt x="59" y="97"/>
                  </a:cubicBezTo>
                  <a:cubicBezTo>
                    <a:pt x="56" y="84"/>
                    <a:pt x="43" y="52"/>
                    <a:pt x="8" y="40"/>
                  </a:cubicBezTo>
                  <a:close/>
                </a:path>
              </a:pathLst>
            </a:custGeom>
            <a:noFill/>
            <a:ln w="3175" cap="flat">
              <a:solidFill>
                <a:srgbClr val="C831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Freeform 539">
              <a:extLst>
                <a:ext uri="{FF2B5EF4-FFF2-40B4-BE49-F238E27FC236}">
                  <a16:creationId xmlns:a16="http://schemas.microsoft.com/office/drawing/2014/main" id="{0BC98B87-27FB-41BF-A131-71649F4A7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619"/>
              <a:ext cx="120" cy="213"/>
            </a:xfrm>
            <a:custGeom>
              <a:avLst/>
              <a:gdLst>
                <a:gd name="T0" fmla="*/ 83 w 48"/>
                <a:gd name="T1" fmla="*/ 56 h 80"/>
                <a:gd name="T2" fmla="*/ 33 w 48"/>
                <a:gd name="T3" fmla="*/ 320 h 80"/>
                <a:gd name="T4" fmla="*/ 408 w 48"/>
                <a:gd name="T5" fmla="*/ 1318 h 80"/>
                <a:gd name="T6" fmla="*/ 533 w 48"/>
                <a:gd name="T7" fmla="*/ 1475 h 80"/>
                <a:gd name="T8" fmla="*/ 708 w 48"/>
                <a:gd name="T9" fmla="*/ 1339 h 80"/>
                <a:gd name="T10" fmla="*/ 488 w 48"/>
                <a:gd name="T11" fmla="*/ 738 h 80"/>
                <a:gd name="T12" fmla="*/ 208 w 48"/>
                <a:gd name="T13" fmla="*/ 0 h 80"/>
                <a:gd name="T14" fmla="*/ 83 w 48"/>
                <a:gd name="T15" fmla="*/ 56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0">
                  <a:moveTo>
                    <a:pt x="5" y="3"/>
                  </a:moveTo>
                  <a:cubicBezTo>
                    <a:pt x="0" y="4"/>
                    <a:pt x="1" y="10"/>
                    <a:pt x="2" y="17"/>
                  </a:cubicBezTo>
                  <a:cubicBezTo>
                    <a:pt x="6" y="36"/>
                    <a:pt x="14" y="54"/>
                    <a:pt x="26" y="70"/>
                  </a:cubicBezTo>
                  <a:cubicBezTo>
                    <a:pt x="28" y="74"/>
                    <a:pt x="31" y="78"/>
                    <a:pt x="34" y="78"/>
                  </a:cubicBezTo>
                  <a:cubicBezTo>
                    <a:pt x="39" y="80"/>
                    <a:pt x="43" y="74"/>
                    <a:pt x="45" y="71"/>
                  </a:cubicBezTo>
                  <a:cubicBezTo>
                    <a:pt x="48" y="66"/>
                    <a:pt x="38" y="53"/>
                    <a:pt x="31" y="39"/>
                  </a:cubicBezTo>
                  <a:cubicBezTo>
                    <a:pt x="19" y="15"/>
                    <a:pt x="20" y="0"/>
                    <a:pt x="13" y="0"/>
                  </a:cubicBezTo>
                  <a:cubicBezTo>
                    <a:pt x="10" y="0"/>
                    <a:pt x="6" y="2"/>
                    <a:pt x="5" y="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Freeform 540">
              <a:extLst>
                <a:ext uri="{FF2B5EF4-FFF2-40B4-BE49-F238E27FC236}">
                  <a16:creationId xmlns:a16="http://schemas.microsoft.com/office/drawing/2014/main" id="{5F898B45-7D01-435B-A92E-82AAC9B00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427"/>
              <a:ext cx="85" cy="200"/>
            </a:xfrm>
            <a:custGeom>
              <a:avLst/>
              <a:gdLst>
                <a:gd name="T0" fmla="*/ 50 w 34"/>
                <a:gd name="T1" fmla="*/ 1365 h 75"/>
                <a:gd name="T2" fmla="*/ 188 w 34"/>
                <a:gd name="T3" fmla="*/ 1365 h 75"/>
                <a:gd name="T4" fmla="*/ 313 w 34"/>
                <a:gd name="T5" fmla="*/ 1251 h 75"/>
                <a:gd name="T6" fmla="*/ 395 w 34"/>
                <a:gd name="T7" fmla="*/ 683 h 75"/>
                <a:gd name="T8" fmla="*/ 470 w 34"/>
                <a:gd name="T9" fmla="*/ 205 h 75"/>
                <a:gd name="T10" fmla="*/ 208 w 34"/>
                <a:gd name="T11" fmla="*/ 192 h 75"/>
                <a:gd name="T12" fmla="*/ 50 w 34"/>
                <a:gd name="T13" fmla="*/ 888 h 75"/>
                <a:gd name="T14" fmla="*/ 50 w 34"/>
                <a:gd name="T15" fmla="*/ 1365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75">
                  <a:moveTo>
                    <a:pt x="3" y="72"/>
                  </a:moveTo>
                  <a:cubicBezTo>
                    <a:pt x="4" y="75"/>
                    <a:pt x="8" y="73"/>
                    <a:pt x="12" y="72"/>
                  </a:cubicBezTo>
                  <a:cubicBezTo>
                    <a:pt x="15" y="70"/>
                    <a:pt x="19" y="71"/>
                    <a:pt x="20" y="66"/>
                  </a:cubicBezTo>
                  <a:cubicBezTo>
                    <a:pt x="20" y="61"/>
                    <a:pt x="23" y="44"/>
                    <a:pt x="25" y="36"/>
                  </a:cubicBezTo>
                  <a:cubicBezTo>
                    <a:pt x="29" y="23"/>
                    <a:pt x="34" y="16"/>
                    <a:pt x="30" y="11"/>
                  </a:cubicBezTo>
                  <a:cubicBezTo>
                    <a:pt x="26" y="5"/>
                    <a:pt x="17" y="0"/>
                    <a:pt x="13" y="10"/>
                  </a:cubicBezTo>
                  <a:cubicBezTo>
                    <a:pt x="9" y="19"/>
                    <a:pt x="5" y="32"/>
                    <a:pt x="3" y="47"/>
                  </a:cubicBezTo>
                  <a:cubicBezTo>
                    <a:pt x="0" y="60"/>
                    <a:pt x="1" y="68"/>
                    <a:pt x="3" y="7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Freeform 541">
              <a:extLst>
                <a:ext uri="{FF2B5EF4-FFF2-40B4-BE49-F238E27FC236}">
                  <a16:creationId xmlns:a16="http://schemas.microsoft.com/office/drawing/2014/main" id="{2F3CFD6D-2ECA-4A83-B243-AD6840677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2299"/>
              <a:ext cx="137" cy="154"/>
            </a:xfrm>
            <a:custGeom>
              <a:avLst/>
              <a:gdLst>
                <a:gd name="T0" fmla="*/ 30 w 55"/>
                <a:gd name="T1" fmla="*/ 882 h 58"/>
                <a:gd name="T2" fmla="*/ 229 w 55"/>
                <a:gd name="T3" fmla="*/ 1086 h 58"/>
                <a:gd name="T4" fmla="*/ 354 w 55"/>
                <a:gd name="T5" fmla="*/ 916 h 58"/>
                <a:gd name="T6" fmla="*/ 620 w 55"/>
                <a:gd name="T7" fmla="*/ 542 h 58"/>
                <a:gd name="T8" fmla="*/ 837 w 55"/>
                <a:gd name="T9" fmla="*/ 281 h 58"/>
                <a:gd name="T10" fmla="*/ 683 w 55"/>
                <a:gd name="T11" fmla="*/ 21 h 58"/>
                <a:gd name="T12" fmla="*/ 217 w 55"/>
                <a:gd name="T13" fmla="*/ 451 h 58"/>
                <a:gd name="T14" fmla="*/ 30 w 55"/>
                <a:gd name="T15" fmla="*/ 882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8">
                  <a:moveTo>
                    <a:pt x="2" y="47"/>
                  </a:moveTo>
                  <a:cubicBezTo>
                    <a:pt x="2" y="50"/>
                    <a:pt x="11" y="57"/>
                    <a:pt x="15" y="58"/>
                  </a:cubicBezTo>
                  <a:cubicBezTo>
                    <a:pt x="19" y="58"/>
                    <a:pt x="19" y="55"/>
                    <a:pt x="23" y="49"/>
                  </a:cubicBezTo>
                  <a:cubicBezTo>
                    <a:pt x="27" y="44"/>
                    <a:pt x="33" y="35"/>
                    <a:pt x="40" y="29"/>
                  </a:cubicBezTo>
                  <a:cubicBezTo>
                    <a:pt x="48" y="22"/>
                    <a:pt x="54" y="19"/>
                    <a:pt x="54" y="15"/>
                  </a:cubicBezTo>
                  <a:cubicBezTo>
                    <a:pt x="55" y="10"/>
                    <a:pt x="50" y="1"/>
                    <a:pt x="44" y="1"/>
                  </a:cubicBezTo>
                  <a:cubicBezTo>
                    <a:pt x="38" y="0"/>
                    <a:pt x="22" y="16"/>
                    <a:pt x="14" y="24"/>
                  </a:cubicBezTo>
                  <a:cubicBezTo>
                    <a:pt x="6" y="33"/>
                    <a:pt x="0" y="43"/>
                    <a:pt x="2" y="4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Freeform 542">
              <a:extLst>
                <a:ext uri="{FF2B5EF4-FFF2-40B4-BE49-F238E27FC236}">
                  <a16:creationId xmlns:a16="http://schemas.microsoft.com/office/drawing/2014/main" id="{CC23EF20-1F7C-499E-A8C4-1FD70843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317"/>
              <a:ext cx="132" cy="192"/>
            </a:xfrm>
            <a:custGeom>
              <a:avLst/>
              <a:gdLst>
                <a:gd name="T0" fmla="*/ 745 w 53"/>
                <a:gd name="T1" fmla="*/ 1272 h 72"/>
                <a:gd name="T2" fmla="*/ 757 w 53"/>
                <a:gd name="T3" fmla="*/ 1059 h 72"/>
                <a:gd name="T4" fmla="*/ 311 w 53"/>
                <a:gd name="T5" fmla="*/ 136 h 72"/>
                <a:gd name="T6" fmla="*/ 75 w 53"/>
                <a:gd name="T7" fmla="*/ 77 h 72"/>
                <a:gd name="T8" fmla="*/ 12 w 53"/>
                <a:gd name="T9" fmla="*/ 248 h 72"/>
                <a:gd name="T10" fmla="*/ 291 w 53"/>
                <a:gd name="T11" fmla="*/ 739 h 72"/>
                <a:gd name="T12" fmla="*/ 620 w 53"/>
                <a:gd name="T13" fmla="*/ 1344 h 72"/>
                <a:gd name="T14" fmla="*/ 745 w 53"/>
                <a:gd name="T15" fmla="*/ 1272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72">
                  <a:moveTo>
                    <a:pt x="48" y="67"/>
                  </a:moveTo>
                  <a:cubicBezTo>
                    <a:pt x="53" y="65"/>
                    <a:pt x="50" y="59"/>
                    <a:pt x="49" y="56"/>
                  </a:cubicBezTo>
                  <a:cubicBezTo>
                    <a:pt x="43" y="38"/>
                    <a:pt x="33" y="19"/>
                    <a:pt x="20" y="7"/>
                  </a:cubicBezTo>
                  <a:cubicBezTo>
                    <a:pt x="12" y="0"/>
                    <a:pt x="8" y="1"/>
                    <a:pt x="5" y="4"/>
                  </a:cubicBezTo>
                  <a:cubicBezTo>
                    <a:pt x="5" y="5"/>
                    <a:pt x="0" y="11"/>
                    <a:pt x="1" y="13"/>
                  </a:cubicBezTo>
                  <a:cubicBezTo>
                    <a:pt x="3" y="20"/>
                    <a:pt x="13" y="28"/>
                    <a:pt x="19" y="39"/>
                  </a:cubicBezTo>
                  <a:cubicBezTo>
                    <a:pt x="29" y="55"/>
                    <a:pt x="33" y="72"/>
                    <a:pt x="40" y="71"/>
                  </a:cubicBezTo>
                  <a:cubicBezTo>
                    <a:pt x="42" y="70"/>
                    <a:pt x="47" y="68"/>
                    <a:pt x="48" y="6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Freeform 543">
              <a:extLst>
                <a:ext uri="{FF2B5EF4-FFF2-40B4-BE49-F238E27FC236}">
                  <a16:creationId xmlns:a16="http://schemas.microsoft.com/office/drawing/2014/main" id="{A94D239F-8BAE-43AC-B7B9-D7F174069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808"/>
              <a:ext cx="175" cy="125"/>
            </a:xfrm>
            <a:custGeom>
              <a:avLst/>
              <a:gdLst>
                <a:gd name="T0" fmla="*/ 988 w 70"/>
                <a:gd name="T1" fmla="*/ 883 h 47"/>
                <a:gd name="T2" fmla="*/ 1063 w 70"/>
                <a:gd name="T3" fmla="*/ 715 h 47"/>
                <a:gd name="T4" fmla="*/ 970 w 70"/>
                <a:gd name="T5" fmla="*/ 508 h 47"/>
                <a:gd name="T6" fmla="*/ 550 w 70"/>
                <a:gd name="T7" fmla="*/ 261 h 47"/>
                <a:gd name="T8" fmla="*/ 208 w 70"/>
                <a:gd name="T9" fmla="*/ 35 h 47"/>
                <a:gd name="T10" fmla="*/ 125 w 70"/>
                <a:gd name="T11" fmla="*/ 340 h 47"/>
                <a:gd name="T12" fmla="*/ 563 w 70"/>
                <a:gd name="T13" fmla="*/ 694 h 47"/>
                <a:gd name="T14" fmla="*/ 988 w 70"/>
                <a:gd name="T15" fmla="*/ 883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47">
                  <a:moveTo>
                    <a:pt x="63" y="47"/>
                  </a:moveTo>
                  <a:cubicBezTo>
                    <a:pt x="67" y="46"/>
                    <a:pt x="68" y="42"/>
                    <a:pt x="68" y="38"/>
                  </a:cubicBezTo>
                  <a:cubicBezTo>
                    <a:pt x="68" y="34"/>
                    <a:pt x="70" y="31"/>
                    <a:pt x="62" y="27"/>
                  </a:cubicBezTo>
                  <a:cubicBezTo>
                    <a:pt x="58" y="25"/>
                    <a:pt x="53" y="25"/>
                    <a:pt x="35" y="14"/>
                  </a:cubicBezTo>
                  <a:cubicBezTo>
                    <a:pt x="28" y="10"/>
                    <a:pt x="19" y="0"/>
                    <a:pt x="13" y="2"/>
                  </a:cubicBezTo>
                  <a:cubicBezTo>
                    <a:pt x="6" y="4"/>
                    <a:pt x="0" y="11"/>
                    <a:pt x="8" y="18"/>
                  </a:cubicBezTo>
                  <a:cubicBezTo>
                    <a:pt x="16" y="25"/>
                    <a:pt x="23" y="30"/>
                    <a:pt x="36" y="37"/>
                  </a:cubicBezTo>
                  <a:cubicBezTo>
                    <a:pt x="48" y="44"/>
                    <a:pt x="59" y="47"/>
                    <a:pt x="63" y="4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Freeform 544">
              <a:extLst>
                <a:ext uri="{FF2B5EF4-FFF2-40B4-BE49-F238E27FC236}">
                  <a16:creationId xmlns:a16="http://schemas.microsoft.com/office/drawing/2014/main" id="{A88291B4-E02B-4A6E-9D90-52AAB1B6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875"/>
              <a:ext cx="190" cy="72"/>
            </a:xfrm>
            <a:custGeom>
              <a:avLst/>
              <a:gdLst>
                <a:gd name="T0" fmla="*/ 1158 w 76"/>
                <a:gd name="T1" fmla="*/ 307 h 27"/>
                <a:gd name="T2" fmla="*/ 1113 w 76"/>
                <a:gd name="T3" fmla="*/ 77 h 27"/>
                <a:gd name="T4" fmla="*/ 925 w 76"/>
                <a:gd name="T5" fmla="*/ 35 h 27"/>
                <a:gd name="T6" fmla="*/ 470 w 76"/>
                <a:gd name="T7" fmla="*/ 136 h 27"/>
                <a:gd name="T8" fmla="*/ 95 w 76"/>
                <a:gd name="T9" fmla="*/ 149 h 27"/>
                <a:gd name="T10" fmla="*/ 83 w 76"/>
                <a:gd name="T11" fmla="*/ 435 h 27"/>
                <a:gd name="T12" fmla="*/ 675 w 76"/>
                <a:gd name="T13" fmla="*/ 477 h 27"/>
                <a:gd name="T14" fmla="*/ 1158 w 76"/>
                <a:gd name="T15" fmla="*/ 30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27">
                  <a:moveTo>
                    <a:pt x="74" y="16"/>
                  </a:moveTo>
                  <a:cubicBezTo>
                    <a:pt x="76" y="14"/>
                    <a:pt x="74" y="7"/>
                    <a:pt x="71" y="4"/>
                  </a:cubicBezTo>
                  <a:cubicBezTo>
                    <a:pt x="69" y="1"/>
                    <a:pt x="66" y="0"/>
                    <a:pt x="59" y="2"/>
                  </a:cubicBezTo>
                  <a:cubicBezTo>
                    <a:pt x="53" y="4"/>
                    <a:pt x="44" y="7"/>
                    <a:pt x="30" y="7"/>
                  </a:cubicBezTo>
                  <a:cubicBezTo>
                    <a:pt x="20" y="7"/>
                    <a:pt x="9" y="5"/>
                    <a:pt x="6" y="8"/>
                  </a:cubicBezTo>
                  <a:cubicBezTo>
                    <a:pt x="3" y="11"/>
                    <a:pt x="0" y="18"/>
                    <a:pt x="5" y="23"/>
                  </a:cubicBezTo>
                  <a:cubicBezTo>
                    <a:pt x="9" y="27"/>
                    <a:pt x="31" y="26"/>
                    <a:pt x="43" y="25"/>
                  </a:cubicBezTo>
                  <a:cubicBezTo>
                    <a:pt x="54" y="24"/>
                    <a:pt x="72" y="20"/>
                    <a:pt x="74" y="1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Freeform 545">
              <a:extLst>
                <a:ext uri="{FF2B5EF4-FFF2-40B4-BE49-F238E27FC236}">
                  <a16:creationId xmlns:a16="http://schemas.microsoft.com/office/drawing/2014/main" id="{C479E3CF-0125-42A3-A0C6-8FC586559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235"/>
              <a:ext cx="192" cy="101"/>
            </a:xfrm>
            <a:custGeom>
              <a:avLst/>
              <a:gdLst>
                <a:gd name="T0" fmla="*/ 529 w 77"/>
                <a:gd name="T1" fmla="*/ 136 h 38"/>
                <a:gd name="T2" fmla="*/ 42 w 77"/>
                <a:gd name="T3" fmla="*/ 375 h 38"/>
                <a:gd name="T4" fmla="*/ 75 w 77"/>
                <a:gd name="T5" fmla="*/ 622 h 38"/>
                <a:gd name="T6" fmla="*/ 292 w 77"/>
                <a:gd name="T7" fmla="*/ 635 h 38"/>
                <a:gd name="T8" fmla="*/ 945 w 77"/>
                <a:gd name="T9" fmla="*/ 431 h 38"/>
                <a:gd name="T10" fmla="*/ 1150 w 77"/>
                <a:gd name="T11" fmla="*/ 114 h 38"/>
                <a:gd name="T12" fmla="*/ 883 w 77"/>
                <a:gd name="T13" fmla="*/ 56 h 38"/>
                <a:gd name="T14" fmla="*/ 529 w 77"/>
                <a:gd name="T15" fmla="*/ 136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38">
                  <a:moveTo>
                    <a:pt x="34" y="7"/>
                  </a:moveTo>
                  <a:cubicBezTo>
                    <a:pt x="22" y="10"/>
                    <a:pt x="7" y="17"/>
                    <a:pt x="3" y="20"/>
                  </a:cubicBezTo>
                  <a:cubicBezTo>
                    <a:pt x="0" y="22"/>
                    <a:pt x="3" y="29"/>
                    <a:pt x="5" y="33"/>
                  </a:cubicBezTo>
                  <a:cubicBezTo>
                    <a:pt x="7" y="37"/>
                    <a:pt x="11" y="38"/>
                    <a:pt x="19" y="34"/>
                  </a:cubicBezTo>
                  <a:cubicBezTo>
                    <a:pt x="27" y="30"/>
                    <a:pt x="44" y="23"/>
                    <a:pt x="61" y="23"/>
                  </a:cubicBezTo>
                  <a:cubicBezTo>
                    <a:pt x="77" y="22"/>
                    <a:pt x="74" y="11"/>
                    <a:pt x="74" y="6"/>
                  </a:cubicBezTo>
                  <a:cubicBezTo>
                    <a:pt x="73" y="0"/>
                    <a:pt x="66" y="1"/>
                    <a:pt x="57" y="3"/>
                  </a:cubicBezTo>
                  <a:cubicBezTo>
                    <a:pt x="53" y="3"/>
                    <a:pt x="44" y="4"/>
                    <a:pt x="34" y="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Freeform 546">
              <a:extLst>
                <a:ext uri="{FF2B5EF4-FFF2-40B4-BE49-F238E27FC236}">
                  <a16:creationId xmlns:a16="http://schemas.microsoft.com/office/drawing/2014/main" id="{79FF2360-F7C7-42F6-85D6-4EB19D7B0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224"/>
              <a:ext cx="188" cy="128"/>
            </a:xfrm>
            <a:custGeom>
              <a:avLst/>
              <a:gdLst>
                <a:gd name="T0" fmla="*/ 63 w 75"/>
                <a:gd name="T1" fmla="*/ 136 h 48"/>
                <a:gd name="T2" fmla="*/ 50 w 75"/>
                <a:gd name="T3" fmla="*/ 435 h 48"/>
                <a:gd name="T4" fmla="*/ 617 w 75"/>
                <a:gd name="T5" fmla="*/ 605 h 48"/>
                <a:gd name="T6" fmla="*/ 1005 w 75"/>
                <a:gd name="T7" fmla="*/ 888 h 48"/>
                <a:gd name="T8" fmla="*/ 1181 w 75"/>
                <a:gd name="T9" fmla="*/ 661 h 48"/>
                <a:gd name="T10" fmla="*/ 742 w 75"/>
                <a:gd name="T11" fmla="*/ 285 h 48"/>
                <a:gd name="T12" fmla="*/ 63 w 75"/>
                <a:gd name="T13" fmla="*/ 13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48">
                  <a:moveTo>
                    <a:pt x="4" y="7"/>
                  </a:moveTo>
                  <a:cubicBezTo>
                    <a:pt x="2" y="13"/>
                    <a:pt x="0" y="19"/>
                    <a:pt x="3" y="23"/>
                  </a:cubicBezTo>
                  <a:cubicBezTo>
                    <a:pt x="7" y="26"/>
                    <a:pt x="26" y="26"/>
                    <a:pt x="39" y="32"/>
                  </a:cubicBezTo>
                  <a:cubicBezTo>
                    <a:pt x="52" y="39"/>
                    <a:pt x="61" y="46"/>
                    <a:pt x="64" y="47"/>
                  </a:cubicBezTo>
                  <a:cubicBezTo>
                    <a:pt x="68" y="48"/>
                    <a:pt x="75" y="36"/>
                    <a:pt x="75" y="35"/>
                  </a:cubicBezTo>
                  <a:cubicBezTo>
                    <a:pt x="73" y="29"/>
                    <a:pt x="59" y="20"/>
                    <a:pt x="47" y="15"/>
                  </a:cubicBezTo>
                  <a:cubicBezTo>
                    <a:pt x="32" y="8"/>
                    <a:pt x="5" y="0"/>
                    <a:pt x="4" y="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Freeform 547">
              <a:extLst>
                <a:ext uri="{FF2B5EF4-FFF2-40B4-BE49-F238E27FC236}">
                  <a16:creationId xmlns:a16="http://schemas.microsoft.com/office/drawing/2014/main" id="{9BF8EC38-3F3A-4C7A-BF3F-4B41ABB42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499"/>
              <a:ext cx="62" cy="218"/>
            </a:xfrm>
            <a:custGeom>
              <a:avLst/>
              <a:gdLst>
                <a:gd name="T0" fmla="*/ 42 w 25"/>
                <a:gd name="T1" fmla="*/ 114 h 82"/>
                <a:gd name="T2" fmla="*/ 104 w 25"/>
                <a:gd name="T3" fmla="*/ 56 h 82"/>
                <a:gd name="T4" fmla="*/ 258 w 25"/>
                <a:gd name="T5" fmla="*/ 35 h 82"/>
                <a:gd name="T6" fmla="*/ 308 w 25"/>
                <a:gd name="T7" fmla="*/ 1109 h 82"/>
                <a:gd name="T8" fmla="*/ 104 w 25"/>
                <a:gd name="T9" fmla="*/ 1449 h 82"/>
                <a:gd name="T10" fmla="*/ 12 w 25"/>
                <a:gd name="T11" fmla="*/ 1109 h 82"/>
                <a:gd name="T12" fmla="*/ 30 w 25"/>
                <a:gd name="T13" fmla="*/ 375 h 82"/>
                <a:gd name="T14" fmla="*/ 42 w 25"/>
                <a:gd name="T15" fmla="*/ 114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3" y="6"/>
                  </a:moveTo>
                  <a:cubicBezTo>
                    <a:pt x="4" y="3"/>
                    <a:pt x="5" y="4"/>
                    <a:pt x="7" y="3"/>
                  </a:cubicBezTo>
                  <a:cubicBezTo>
                    <a:pt x="12" y="0"/>
                    <a:pt x="14" y="1"/>
                    <a:pt x="17" y="2"/>
                  </a:cubicBezTo>
                  <a:cubicBezTo>
                    <a:pt x="19" y="4"/>
                    <a:pt x="25" y="35"/>
                    <a:pt x="20" y="59"/>
                  </a:cubicBezTo>
                  <a:cubicBezTo>
                    <a:pt x="14" y="82"/>
                    <a:pt x="11" y="78"/>
                    <a:pt x="7" y="77"/>
                  </a:cubicBezTo>
                  <a:cubicBezTo>
                    <a:pt x="1" y="76"/>
                    <a:pt x="0" y="68"/>
                    <a:pt x="1" y="59"/>
                  </a:cubicBezTo>
                  <a:cubicBezTo>
                    <a:pt x="3" y="50"/>
                    <a:pt x="4" y="28"/>
                    <a:pt x="2" y="20"/>
                  </a:cubicBezTo>
                  <a:cubicBezTo>
                    <a:pt x="1" y="15"/>
                    <a:pt x="1" y="9"/>
                    <a:pt x="3" y="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Freeform 548">
              <a:extLst>
                <a:ext uri="{FF2B5EF4-FFF2-40B4-BE49-F238E27FC236}">
                  <a16:creationId xmlns:a16="http://schemas.microsoft.com/office/drawing/2014/main" id="{43012E90-CC78-4E7B-A5D1-8BCB9AED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699"/>
              <a:ext cx="203" cy="218"/>
            </a:xfrm>
            <a:custGeom>
              <a:avLst/>
              <a:gdLst>
                <a:gd name="T0" fmla="*/ 50 w 81"/>
                <a:gd name="T1" fmla="*/ 1202 h 82"/>
                <a:gd name="T2" fmla="*/ 50 w 81"/>
                <a:gd name="T3" fmla="*/ 1428 h 82"/>
                <a:gd name="T4" fmla="*/ 188 w 81"/>
                <a:gd name="T5" fmla="*/ 1483 h 82"/>
                <a:gd name="T6" fmla="*/ 910 w 81"/>
                <a:gd name="T7" fmla="*/ 848 h 82"/>
                <a:gd name="T8" fmla="*/ 1243 w 81"/>
                <a:gd name="T9" fmla="*/ 136 h 82"/>
                <a:gd name="T10" fmla="*/ 1055 w 81"/>
                <a:gd name="T11" fmla="*/ 21 h 82"/>
                <a:gd name="T12" fmla="*/ 692 w 81"/>
                <a:gd name="T13" fmla="*/ 635 h 82"/>
                <a:gd name="T14" fmla="*/ 50 w 81"/>
                <a:gd name="T15" fmla="*/ 120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82">
                  <a:moveTo>
                    <a:pt x="3" y="64"/>
                  </a:moveTo>
                  <a:cubicBezTo>
                    <a:pt x="1" y="66"/>
                    <a:pt x="0" y="70"/>
                    <a:pt x="3" y="76"/>
                  </a:cubicBezTo>
                  <a:cubicBezTo>
                    <a:pt x="6" y="82"/>
                    <a:pt x="8" y="80"/>
                    <a:pt x="12" y="79"/>
                  </a:cubicBezTo>
                  <a:cubicBezTo>
                    <a:pt x="16" y="78"/>
                    <a:pt x="39" y="70"/>
                    <a:pt x="58" y="45"/>
                  </a:cubicBezTo>
                  <a:cubicBezTo>
                    <a:pt x="77" y="21"/>
                    <a:pt x="81" y="8"/>
                    <a:pt x="79" y="7"/>
                  </a:cubicBezTo>
                  <a:cubicBezTo>
                    <a:pt x="77" y="5"/>
                    <a:pt x="71" y="0"/>
                    <a:pt x="67" y="1"/>
                  </a:cubicBezTo>
                  <a:cubicBezTo>
                    <a:pt x="63" y="3"/>
                    <a:pt x="55" y="18"/>
                    <a:pt x="44" y="34"/>
                  </a:cubicBezTo>
                  <a:cubicBezTo>
                    <a:pt x="33" y="50"/>
                    <a:pt x="6" y="61"/>
                    <a:pt x="3" y="6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Freeform 549">
              <a:extLst>
                <a:ext uri="{FF2B5EF4-FFF2-40B4-BE49-F238E27FC236}">
                  <a16:creationId xmlns:a16="http://schemas.microsoft.com/office/drawing/2014/main" id="{0EAB86B3-77FC-412C-88BA-0A9C7630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1779"/>
              <a:ext cx="1168" cy="1138"/>
            </a:xfrm>
            <a:custGeom>
              <a:avLst/>
              <a:gdLst>
                <a:gd name="T0" fmla="*/ 1813 w 467"/>
                <a:gd name="T1" fmla="*/ 8062 h 427"/>
                <a:gd name="T2" fmla="*/ 3409 w 467"/>
                <a:gd name="T3" fmla="*/ 7039 h 427"/>
                <a:gd name="T4" fmla="*/ 3471 w 467"/>
                <a:gd name="T5" fmla="*/ 6983 h 427"/>
                <a:gd name="T6" fmla="*/ 3522 w 467"/>
                <a:gd name="T7" fmla="*/ 6967 h 427"/>
                <a:gd name="T8" fmla="*/ 4710 w 467"/>
                <a:gd name="T9" fmla="*/ 5887 h 427"/>
                <a:gd name="T10" fmla="*/ 4960 w 467"/>
                <a:gd name="T11" fmla="*/ 5626 h 427"/>
                <a:gd name="T12" fmla="*/ 5192 w 467"/>
                <a:gd name="T13" fmla="*/ 5376 h 427"/>
                <a:gd name="T14" fmla="*/ 5835 w 467"/>
                <a:gd name="T15" fmla="*/ 4547 h 427"/>
                <a:gd name="T16" fmla="*/ 5975 w 467"/>
                <a:gd name="T17" fmla="*/ 4333 h 427"/>
                <a:gd name="T18" fmla="*/ 6163 w 467"/>
                <a:gd name="T19" fmla="*/ 4035 h 427"/>
                <a:gd name="T20" fmla="*/ 6163 w 467"/>
                <a:gd name="T21" fmla="*/ 4035 h 427"/>
                <a:gd name="T22" fmla="*/ 6880 w 467"/>
                <a:gd name="T23" fmla="*/ 2670 h 427"/>
                <a:gd name="T24" fmla="*/ 7038 w 467"/>
                <a:gd name="T25" fmla="*/ 2308 h 427"/>
                <a:gd name="T26" fmla="*/ 7163 w 467"/>
                <a:gd name="T27" fmla="*/ 1876 h 427"/>
                <a:gd name="T28" fmla="*/ 6975 w 467"/>
                <a:gd name="T29" fmla="*/ 648 h 427"/>
                <a:gd name="T30" fmla="*/ 6975 w 467"/>
                <a:gd name="T31" fmla="*/ 648 h 427"/>
                <a:gd name="T32" fmla="*/ 6913 w 467"/>
                <a:gd name="T33" fmla="*/ 546 h 427"/>
                <a:gd name="T34" fmla="*/ 6913 w 467"/>
                <a:gd name="T35" fmla="*/ 512 h 427"/>
                <a:gd name="T36" fmla="*/ 6068 w 467"/>
                <a:gd name="T37" fmla="*/ 21 h 427"/>
                <a:gd name="T38" fmla="*/ 5913 w 467"/>
                <a:gd name="T39" fmla="*/ 21 h 427"/>
                <a:gd name="T40" fmla="*/ 5147 w 467"/>
                <a:gd name="T41" fmla="*/ 376 h 427"/>
                <a:gd name="T42" fmla="*/ 5147 w 467"/>
                <a:gd name="T43" fmla="*/ 376 h 427"/>
                <a:gd name="T44" fmla="*/ 5067 w 467"/>
                <a:gd name="T45" fmla="*/ 456 h 427"/>
                <a:gd name="T46" fmla="*/ 5055 w 467"/>
                <a:gd name="T47" fmla="*/ 456 h 427"/>
                <a:gd name="T48" fmla="*/ 4347 w 467"/>
                <a:gd name="T49" fmla="*/ 1101 h 427"/>
                <a:gd name="T50" fmla="*/ 4304 w 467"/>
                <a:gd name="T51" fmla="*/ 1157 h 427"/>
                <a:gd name="T52" fmla="*/ 4147 w 467"/>
                <a:gd name="T53" fmla="*/ 1306 h 427"/>
                <a:gd name="T54" fmla="*/ 4117 w 467"/>
                <a:gd name="T55" fmla="*/ 1306 h 427"/>
                <a:gd name="T56" fmla="*/ 3146 w 467"/>
                <a:gd name="T57" fmla="*/ 2009 h 427"/>
                <a:gd name="T58" fmla="*/ 3054 w 467"/>
                <a:gd name="T59" fmla="*/ 2103 h 427"/>
                <a:gd name="T60" fmla="*/ 2834 w 467"/>
                <a:gd name="T61" fmla="*/ 2231 h 427"/>
                <a:gd name="T62" fmla="*/ 2739 w 467"/>
                <a:gd name="T63" fmla="*/ 2273 h 427"/>
                <a:gd name="T64" fmla="*/ 1438 w 467"/>
                <a:gd name="T65" fmla="*/ 2913 h 427"/>
                <a:gd name="T66" fmla="*/ 1251 w 467"/>
                <a:gd name="T67" fmla="*/ 3012 h 427"/>
                <a:gd name="T68" fmla="*/ 1125 w 467"/>
                <a:gd name="T69" fmla="*/ 3025 h 427"/>
                <a:gd name="T70" fmla="*/ 0 w 467"/>
                <a:gd name="T71" fmla="*/ 3617 h 42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7" h="427">
                  <a:moveTo>
                    <a:pt x="116" y="426"/>
                  </a:moveTo>
                  <a:cubicBezTo>
                    <a:pt x="144" y="427"/>
                    <a:pt x="218" y="377"/>
                    <a:pt x="218" y="372"/>
                  </a:cubicBezTo>
                  <a:cubicBezTo>
                    <a:pt x="219" y="371"/>
                    <a:pt x="221" y="370"/>
                    <a:pt x="222" y="369"/>
                  </a:cubicBezTo>
                  <a:cubicBezTo>
                    <a:pt x="223" y="369"/>
                    <a:pt x="224" y="369"/>
                    <a:pt x="225" y="368"/>
                  </a:cubicBezTo>
                  <a:cubicBezTo>
                    <a:pt x="248" y="354"/>
                    <a:pt x="286" y="328"/>
                    <a:pt x="301" y="311"/>
                  </a:cubicBezTo>
                  <a:cubicBezTo>
                    <a:pt x="306" y="306"/>
                    <a:pt x="312" y="301"/>
                    <a:pt x="317" y="297"/>
                  </a:cubicBezTo>
                  <a:cubicBezTo>
                    <a:pt x="320" y="294"/>
                    <a:pt x="325" y="289"/>
                    <a:pt x="332" y="284"/>
                  </a:cubicBezTo>
                  <a:cubicBezTo>
                    <a:pt x="342" y="275"/>
                    <a:pt x="362" y="255"/>
                    <a:pt x="373" y="240"/>
                  </a:cubicBezTo>
                  <a:cubicBezTo>
                    <a:pt x="376" y="237"/>
                    <a:pt x="379" y="233"/>
                    <a:pt x="382" y="229"/>
                  </a:cubicBezTo>
                  <a:cubicBezTo>
                    <a:pt x="385" y="229"/>
                    <a:pt x="392" y="218"/>
                    <a:pt x="394" y="213"/>
                  </a:cubicBezTo>
                  <a:cubicBezTo>
                    <a:pt x="394" y="213"/>
                    <a:pt x="394" y="213"/>
                    <a:pt x="394" y="213"/>
                  </a:cubicBezTo>
                  <a:cubicBezTo>
                    <a:pt x="410" y="192"/>
                    <a:pt x="424" y="169"/>
                    <a:pt x="440" y="141"/>
                  </a:cubicBezTo>
                  <a:cubicBezTo>
                    <a:pt x="444" y="135"/>
                    <a:pt x="447" y="128"/>
                    <a:pt x="450" y="122"/>
                  </a:cubicBezTo>
                  <a:cubicBezTo>
                    <a:pt x="453" y="115"/>
                    <a:pt x="456" y="108"/>
                    <a:pt x="458" y="99"/>
                  </a:cubicBezTo>
                  <a:cubicBezTo>
                    <a:pt x="467" y="73"/>
                    <a:pt x="453" y="31"/>
                    <a:pt x="446" y="34"/>
                  </a:cubicBezTo>
                  <a:cubicBezTo>
                    <a:pt x="446" y="34"/>
                    <a:pt x="446" y="34"/>
                    <a:pt x="446" y="34"/>
                  </a:cubicBezTo>
                  <a:cubicBezTo>
                    <a:pt x="445" y="33"/>
                    <a:pt x="444" y="31"/>
                    <a:pt x="442" y="29"/>
                  </a:cubicBezTo>
                  <a:cubicBezTo>
                    <a:pt x="442" y="28"/>
                    <a:pt x="442" y="28"/>
                    <a:pt x="442" y="27"/>
                  </a:cubicBezTo>
                  <a:cubicBezTo>
                    <a:pt x="424" y="5"/>
                    <a:pt x="393" y="0"/>
                    <a:pt x="388" y="1"/>
                  </a:cubicBezTo>
                  <a:cubicBezTo>
                    <a:pt x="385" y="1"/>
                    <a:pt x="382" y="1"/>
                    <a:pt x="378" y="1"/>
                  </a:cubicBezTo>
                  <a:cubicBezTo>
                    <a:pt x="371" y="0"/>
                    <a:pt x="348" y="3"/>
                    <a:pt x="329" y="20"/>
                  </a:cubicBezTo>
                  <a:cubicBezTo>
                    <a:pt x="329" y="20"/>
                    <a:pt x="329" y="20"/>
                    <a:pt x="329" y="20"/>
                  </a:cubicBezTo>
                  <a:cubicBezTo>
                    <a:pt x="327" y="21"/>
                    <a:pt x="326" y="22"/>
                    <a:pt x="324" y="24"/>
                  </a:cubicBezTo>
                  <a:cubicBezTo>
                    <a:pt x="323" y="24"/>
                    <a:pt x="323" y="24"/>
                    <a:pt x="323" y="24"/>
                  </a:cubicBezTo>
                  <a:cubicBezTo>
                    <a:pt x="315" y="28"/>
                    <a:pt x="289" y="48"/>
                    <a:pt x="278" y="58"/>
                  </a:cubicBezTo>
                  <a:cubicBezTo>
                    <a:pt x="277" y="59"/>
                    <a:pt x="276" y="60"/>
                    <a:pt x="275" y="61"/>
                  </a:cubicBezTo>
                  <a:cubicBezTo>
                    <a:pt x="272" y="64"/>
                    <a:pt x="268" y="66"/>
                    <a:pt x="265" y="69"/>
                  </a:cubicBezTo>
                  <a:cubicBezTo>
                    <a:pt x="264" y="68"/>
                    <a:pt x="264" y="69"/>
                    <a:pt x="263" y="69"/>
                  </a:cubicBezTo>
                  <a:cubicBezTo>
                    <a:pt x="252" y="76"/>
                    <a:pt x="220" y="94"/>
                    <a:pt x="201" y="106"/>
                  </a:cubicBezTo>
                  <a:cubicBezTo>
                    <a:pt x="198" y="107"/>
                    <a:pt x="196" y="109"/>
                    <a:pt x="195" y="111"/>
                  </a:cubicBezTo>
                  <a:cubicBezTo>
                    <a:pt x="190" y="113"/>
                    <a:pt x="185" y="116"/>
                    <a:pt x="181" y="118"/>
                  </a:cubicBezTo>
                  <a:cubicBezTo>
                    <a:pt x="179" y="118"/>
                    <a:pt x="177" y="118"/>
                    <a:pt x="175" y="120"/>
                  </a:cubicBezTo>
                  <a:cubicBezTo>
                    <a:pt x="149" y="134"/>
                    <a:pt x="107" y="146"/>
                    <a:pt x="92" y="154"/>
                  </a:cubicBezTo>
                  <a:cubicBezTo>
                    <a:pt x="88" y="156"/>
                    <a:pt x="84" y="157"/>
                    <a:pt x="80" y="159"/>
                  </a:cubicBezTo>
                  <a:cubicBezTo>
                    <a:pt x="81" y="158"/>
                    <a:pt x="79" y="158"/>
                    <a:pt x="72" y="160"/>
                  </a:cubicBezTo>
                  <a:cubicBezTo>
                    <a:pt x="43" y="171"/>
                    <a:pt x="10" y="183"/>
                    <a:pt x="0" y="191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Freeform 550">
              <a:extLst>
                <a:ext uri="{FF2B5EF4-FFF2-40B4-BE49-F238E27FC236}">
                  <a16:creationId xmlns:a16="http://schemas.microsoft.com/office/drawing/2014/main" id="{DB546C5A-F94E-46FB-8B8B-52F9557BB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691"/>
              <a:ext cx="30" cy="10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3" y="0"/>
                    <a:pt x="12" y="3"/>
                    <a:pt x="12" y="4"/>
                  </a:cubicBezTo>
                </a:path>
              </a:pathLst>
            </a:custGeom>
            <a:noFill/>
            <a:ln w="3175" cap="flat">
              <a:solidFill>
                <a:srgbClr val="89241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385EA3E8-6B7C-4DFB-90A6-98AEADDAC7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Arterial hypertrophy</a:t>
            </a:r>
          </a:p>
        </p:txBody>
      </p:sp>
      <p:grpSp>
        <p:nvGrpSpPr>
          <p:cNvPr id="27650" name="Group 3">
            <a:extLst>
              <a:ext uri="{FF2B5EF4-FFF2-40B4-BE49-F238E27FC236}">
                <a16:creationId xmlns:a16="http://schemas.microsoft.com/office/drawing/2014/main" id="{12B91E1E-32F1-4EED-8422-748754DA2361}"/>
              </a:ext>
            </a:extLst>
          </p:cNvPr>
          <p:cNvGrpSpPr>
            <a:grpSpLocks/>
          </p:cNvGrpSpPr>
          <p:nvPr/>
        </p:nvGrpSpPr>
        <p:grpSpPr bwMode="auto">
          <a:xfrm>
            <a:off x="2290763" y="2447925"/>
            <a:ext cx="2278062" cy="2200275"/>
            <a:chOff x="483" y="1542"/>
            <a:chExt cx="1435" cy="1386"/>
          </a:xfrm>
        </p:grpSpPr>
        <p:sp>
          <p:nvSpPr>
            <p:cNvPr id="66474" name="Freeform 4">
              <a:extLst>
                <a:ext uri="{FF2B5EF4-FFF2-40B4-BE49-F238E27FC236}">
                  <a16:creationId xmlns:a16="http://schemas.microsoft.com/office/drawing/2014/main" id="{71EE7AA0-74AC-4CD2-9F42-6DAB646EB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680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solidFill>
              <a:srgbClr val="F9C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5" name="Freeform 5">
              <a:extLst>
                <a:ext uri="{FF2B5EF4-FFF2-40B4-BE49-F238E27FC236}">
                  <a16:creationId xmlns:a16="http://schemas.microsoft.com/office/drawing/2014/main" id="{25C5FD57-9DE5-4E54-B63F-C9E6E12B6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749"/>
              <a:ext cx="1040" cy="1110"/>
            </a:xfrm>
            <a:custGeom>
              <a:avLst/>
              <a:gdLst>
                <a:gd name="T0" fmla="*/ 6333 w 416"/>
                <a:gd name="T1" fmla="*/ 2927 h 416"/>
                <a:gd name="T2" fmla="*/ 6020 w 416"/>
                <a:gd name="T3" fmla="*/ 2071 h 416"/>
                <a:gd name="T4" fmla="*/ 5520 w 416"/>
                <a:gd name="T5" fmla="*/ 1233 h 416"/>
                <a:gd name="T6" fmla="*/ 5158 w 416"/>
                <a:gd name="T7" fmla="*/ 833 h 416"/>
                <a:gd name="T8" fmla="*/ 4645 w 416"/>
                <a:gd name="T9" fmla="*/ 478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3 h 416"/>
                <a:gd name="T22" fmla="*/ 1238 w 416"/>
                <a:gd name="T23" fmla="*/ 947 h 416"/>
                <a:gd name="T24" fmla="*/ 908 w 416"/>
                <a:gd name="T25" fmla="*/ 1289 h 416"/>
                <a:gd name="T26" fmla="*/ 875 w 416"/>
                <a:gd name="T27" fmla="*/ 1310 h 416"/>
                <a:gd name="T28" fmla="*/ 188 w 416"/>
                <a:gd name="T29" fmla="*/ 2620 h 416"/>
                <a:gd name="T30" fmla="*/ 63 w 416"/>
                <a:gd name="T31" fmla="*/ 3402 h 416"/>
                <a:gd name="T32" fmla="*/ 20 w 416"/>
                <a:gd name="T33" fmla="*/ 3760 h 416"/>
                <a:gd name="T34" fmla="*/ 33 w 416"/>
                <a:gd name="T35" fmla="*/ 4315 h 416"/>
                <a:gd name="T36" fmla="*/ 333 w 416"/>
                <a:gd name="T37" fmla="*/ 5283 h 416"/>
                <a:gd name="T38" fmla="*/ 613 w 416"/>
                <a:gd name="T39" fmla="*/ 6193 h 416"/>
                <a:gd name="T40" fmla="*/ 1050 w 416"/>
                <a:gd name="T41" fmla="*/ 6785 h 416"/>
                <a:gd name="T42" fmla="*/ 1270 w 416"/>
                <a:gd name="T43" fmla="*/ 7028 h 416"/>
                <a:gd name="T44" fmla="*/ 1645 w 416"/>
                <a:gd name="T45" fmla="*/ 7332 h 416"/>
                <a:gd name="T46" fmla="*/ 2175 w 416"/>
                <a:gd name="T47" fmla="*/ 7597 h 416"/>
                <a:gd name="T48" fmla="*/ 2425 w 416"/>
                <a:gd name="T49" fmla="*/ 7674 h 416"/>
                <a:gd name="T50" fmla="*/ 2958 w 416"/>
                <a:gd name="T51" fmla="*/ 7767 h 416"/>
                <a:gd name="T52" fmla="*/ 3688 w 416"/>
                <a:gd name="T53" fmla="*/ 7767 h 416"/>
                <a:gd name="T54" fmla="*/ 4425 w 416"/>
                <a:gd name="T55" fmla="*/ 7503 h 416"/>
                <a:gd name="T56" fmla="*/ 5175 w 416"/>
                <a:gd name="T57" fmla="*/ 7012 h 416"/>
                <a:gd name="T58" fmla="*/ 5625 w 416"/>
                <a:gd name="T59" fmla="*/ 6513 h 416"/>
                <a:gd name="T60" fmla="*/ 6020 w 416"/>
                <a:gd name="T61" fmla="*/ 5868 h 416"/>
                <a:gd name="T62" fmla="*/ 6238 w 416"/>
                <a:gd name="T63" fmla="*/ 5147 h 416"/>
                <a:gd name="T64" fmla="*/ 6395 w 416"/>
                <a:gd name="T65" fmla="*/ 4272 h 416"/>
                <a:gd name="T66" fmla="*/ 6425 w 416"/>
                <a:gd name="T67" fmla="*/ 3802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solidFill>
              <a:srgbClr val="FAD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6" name="Freeform 6">
              <a:extLst>
                <a:ext uri="{FF2B5EF4-FFF2-40B4-BE49-F238E27FC236}">
                  <a16:creationId xmlns:a16="http://schemas.microsoft.com/office/drawing/2014/main" id="{955C9898-D75B-4127-85B2-2B0192EDB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029"/>
              <a:ext cx="505" cy="542"/>
            </a:xfrm>
            <a:custGeom>
              <a:avLst/>
              <a:gdLst>
                <a:gd name="T0" fmla="*/ 3145 w 202"/>
                <a:gd name="T1" fmla="*/ 1981 h 203"/>
                <a:gd name="T2" fmla="*/ 3113 w 202"/>
                <a:gd name="T3" fmla="*/ 1597 h 203"/>
                <a:gd name="T4" fmla="*/ 3095 w 202"/>
                <a:gd name="T5" fmla="*/ 1447 h 203"/>
                <a:gd name="T6" fmla="*/ 3050 w 202"/>
                <a:gd name="T7" fmla="*/ 1242 h 203"/>
                <a:gd name="T8" fmla="*/ 2925 w 202"/>
                <a:gd name="T9" fmla="*/ 948 h 203"/>
                <a:gd name="T10" fmla="*/ 2800 w 202"/>
                <a:gd name="T11" fmla="*/ 705 h 203"/>
                <a:gd name="T12" fmla="*/ 2688 w 202"/>
                <a:gd name="T13" fmla="*/ 593 h 203"/>
                <a:gd name="T14" fmla="*/ 2595 w 202"/>
                <a:gd name="T15" fmla="*/ 457 h 203"/>
                <a:gd name="T16" fmla="*/ 2363 w 202"/>
                <a:gd name="T17" fmla="*/ 264 h 203"/>
                <a:gd name="T18" fmla="*/ 2220 w 202"/>
                <a:gd name="T19" fmla="*/ 206 h 203"/>
                <a:gd name="T20" fmla="*/ 1925 w 202"/>
                <a:gd name="T21" fmla="*/ 77 h 203"/>
                <a:gd name="T22" fmla="*/ 1645 w 202"/>
                <a:gd name="T23" fmla="*/ 56 h 203"/>
                <a:gd name="T24" fmla="*/ 1408 w 202"/>
                <a:gd name="T25" fmla="*/ 21 h 203"/>
                <a:gd name="T26" fmla="*/ 1188 w 202"/>
                <a:gd name="T27" fmla="*/ 77 h 203"/>
                <a:gd name="T28" fmla="*/ 1000 w 202"/>
                <a:gd name="T29" fmla="*/ 136 h 203"/>
                <a:gd name="T30" fmla="*/ 783 w 202"/>
                <a:gd name="T31" fmla="*/ 286 h 203"/>
                <a:gd name="T32" fmla="*/ 550 w 202"/>
                <a:gd name="T33" fmla="*/ 491 h 203"/>
                <a:gd name="T34" fmla="*/ 395 w 202"/>
                <a:gd name="T35" fmla="*/ 662 h 203"/>
                <a:gd name="T36" fmla="*/ 363 w 202"/>
                <a:gd name="T37" fmla="*/ 721 h 203"/>
                <a:gd name="T38" fmla="*/ 208 w 202"/>
                <a:gd name="T39" fmla="*/ 969 h 203"/>
                <a:gd name="T40" fmla="*/ 175 w 202"/>
                <a:gd name="T41" fmla="*/ 1068 h 203"/>
                <a:gd name="T42" fmla="*/ 95 w 202"/>
                <a:gd name="T43" fmla="*/ 1298 h 203"/>
                <a:gd name="T44" fmla="*/ 33 w 202"/>
                <a:gd name="T45" fmla="*/ 1618 h 203"/>
                <a:gd name="T46" fmla="*/ 0 w 202"/>
                <a:gd name="T47" fmla="*/ 1826 h 203"/>
                <a:gd name="T48" fmla="*/ 33 w 202"/>
                <a:gd name="T49" fmla="*/ 2040 h 203"/>
                <a:gd name="T50" fmla="*/ 50 w 202"/>
                <a:gd name="T51" fmla="*/ 2280 h 203"/>
                <a:gd name="T52" fmla="*/ 83 w 202"/>
                <a:gd name="T53" fmla="*/ 2451 h 203"/>
                <a:gd name="T54" fmla="*/ 95 w 202"/>
                <a:gd name="T55" fmla="*/ 2625 h 203"/>
                <a:gd name="T56" fmla="*/ 220 w 202"/>
                <a:gd name="T57" fmla="*/ 2916 h 203"/>
                <a:gd name="T58" fmla="*/ 333 w 202"/>
                <a:gd name="T59" fmla="*/ 3086 h 203"/>
                <a:gd name="T60" fmla="*/ 395 w 202"/>
                <a:gd name="T61" fmla="*/ 3180 h 203"/>
                <a:gd name="T62" fmla="*/ 470 w 202"/>
                <a:gd name="T63" fmla="*/ 3295 h 203"/>
                <a:gd name="T64" fmla="*/ 583 w 202"/>
                <a:gd name="T65" fmla="*/ 3428 h 203"/>
                <a:gd name="T66" fmla="*/ 658 w 202"/>
                <a:gd name="T67" fmla="*/ 3466 h 203"/>
                <a:gd name="T68" fmla="*/ 800 w 202"/>
                <a:gd name="T69" fmla="*/ 3615 h 203"/>
                <a:gd name="T70" fmla="*/ 1083 w 202"/>
                <a:gd name="T71" fmla="*/ 3749 h 203"/>
                <a:gd name="T72" fmla="*/ 1313 w 202"/>
                <a:gd name="T73" fmla="*/ 3863 h 203"/>
                <a:gd name="T74" fmla="*/ 1550 w 202"/>
                <a:gd name="T75" fmla="*/ 3842 h 203"/>
                <a:gd name="T76" fmla="*/ 1863 w 202"/>
                <a:gd name="T77" fmla="*/ 3842 h 203"/>
                <a:gd name="T78" fmla="*/ 2125 w 202"/>
                <a:gd name="T79" fmla="*/ 3727 h 203"/>
                <a:gd name="T80" fmla="*/ 2395 w 202"/>
                <a:gd name="T81" fmla="*/ 3556 h 203"/>
                <a:gd name="T82" fmla="*/ 2613 w 202"/>
                <a:gd name="T83" fmla="*/ 3428 h 203"/>
                <a:gd name="T84" fmla="*/ 2750 w 202"/>
                <a:gd name="T85" fmla="*/ 3201 h 203"/>
                <a:gd name="T86" fmla="*/ 2958 w 202"/>
                <a:gd name="T87" fmla="*/ 2916 h 203"/>
                <a:gd name="T88" fmla="*/ 3033 w 202"/>
                <a:gd name="T89" fmla="*/ 2723 h 203"/>
                <a:gd name="T90" fmla="*/ 3095 w 202"/>
                <a:gd name="T91" fmla="*/ 2566 h 203"/>
                <a:gd name="T92" fmla="*/ 3145 w 202"/>
                <a:gd name="T93" fmla="*/ 2224 h 203"/>
                <a:gd name="T94" fmla="*/ 3145 w 202"/>
                <a:gd name="T95" fmla="*/ 1981 h 2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2" h="203">
                  <a:moveTo>
                    <a:pt x="201" y="104"/>
                  </a:moveTo>
                  <a:cubicBezTo>
                    <a:pt x="201" y="98"/>
                    <a:pt x="201" y="90"/>
                    <a:pt x="199" y="84"/>
                  </a:cubicBezTo>
                  <a:cubicBezTo>
                    <a:pt x="199" y="81"/>
                    <a:pt x="198" y="79"/>
                    <a:pt x="198" y="76"/>
                  </a:cubicBezTo>
                  <a:cubicBezTo>
                    <a:pt x="197" y="73"/>
                    <a:pt x="196" y="67"/>
                    <a:pt x="195" y="65"/>
                  </a:cubicBezTo>
                  <a:cubicBezTo>
                    <a:pt x="193" y="59"/>
                    <a:pt x="190" y="55"/>
                    <a:pt x="187" y="50"/>
                  </a:cubicBezTo>
                  <a:cubicBezTo>
                    <a:pt x="184" y="45"/>
                    <a:pt x="183" y="41"/>
                    <a:pt x="179" y="37"/>
                  </a:cubicBezTo>
                  <a:cubicBezTo>
                    <a:pt x="177" y="34"/>
                    <a:pt x="174" y="33"/>
                    <a:pt x="172" y="31"/>
                  </a:cubicBezTo>
                  <a:cubicBezTo>
                    <a:pt x="170" y="29"/>
                    <a:pt x="168" y="26"/>
                    <a:pt x="166" y="24"/>
                  </a:cubicBezTo>
                  <a:cubicBezTo>
                    <a:pt x="161" y="21"/>
                    <a:pt x="156" y="17"/>
                    <a:pt x="151" y="14"/>
                  </a:cubicBezTo>
                  <a:cubicBezTo>
                    <a:pt x="148" y="13"/>
                    <a:pt x="145" y="12"/>
                    <a:pt x="142" y="11"/>
                  </a:cubicBezTo>
                  <a:cubicBezTo>
                    <a:pt x="139" y="10"/>
                    <a:pt x="128" y="5"/>
                    <a:pt x="123" y="4"/>
                  </a:cubicBezTo>
                  <a:cubicBezTo>
                    <a:pt x="117" y="3"/>
                    <a:pt x="110" y="3"/>
                    <a:pt x="105" y="3"/>
                  </a:cubicBezTo>
                  <a:cubicBezTo>
                    <a:pt x="102" y="3"/>
                    <a:pt x="94" y="0"/>
                    <a:pt x="90" y="1"/>
                  </a:cubicBezTo>
                  <a:cubicBezTo>
                    <a:pt x="83" y="1"/>
                    <a:pt x="77" y="4"/>
                    <a:pt x="76" y="4"/>
                  </a:cubicBezTo>
                  <a:cubicBezTo>
                    <a:pt x="72" y="5"/>
                    <a:pt x="67" y="6"/>
                    <a:pt x="64" y="7"/>
                  </a:cubicBezTo>
                  <a:cubicBezTo>
                    <a:pt x="59" y="9"/>
                    <a:pt x="55" y="12"/>
                    <a:pt x="50" y="15"/>
                  </a:cubicBezTo>
                  <a:cubicBezTo>
                    <a:pt x="45" y="18"/>
                    <a:pt x="40" y="22"/>
                    <a:pt x="35" y="26"/>
                  </a:cubicBezTo>
                  <a:cubicBezTo>
                    <a:pt x="32" y="29"/>
                    <a:pt x="29" y="32"/>
                    <a:pt x="25" y="35"/>
                  </a:cubicBezTo>
                  <a:cubicBezTo>
                    <a:pt x="25" y="36"/>
                    <a:pt x="24" y="37"/>
                    <a:pt x="23" y="38"/>
                  </a:cubicBezTo>
                  <a:cubicBezTo>
                    <a:pt x="19" y="42"/>
                    <a:pt x="16" y="46"/>
                    <a:pt x="13" y="51"/>
                  </a:cubicBezTo>
                  <a:cubicBezTo>
                    <a:pt x="12" y="52"/>
                    <a:pt x="12" y="55"/>
                    <a:pt x="11" y="56"/>
                  </a:cubicBezTo>
                  <a:cubicBezTo>
                    <a:pt x="9" y="60"/>
                    <a:pt x="7" y="64"/>
                    <a:pt x="6" y="68"/>
                  </a:cubicBezTo>
                  <a:cubicBezTo>
                    <a:pt x="4" y="74"/>
                    <a:pt x="3" y="79"/>
                    <a:pt x="2" y="85"/>
                  </a:cubicBezTo>
                  <a:cubicBezTo>
                    <a:pt x="1" y="88"/>
                    <a:pt x="0" y="92"/>
                    <a:pt x="0" y="96"/>
                  </a:cubicBezTo>
                  <a:cubicBezTo>
                    <a:pt x="0" y="101"/>
                    <a:pt x="1" y="106"/>
                    <a:pt x="2" y="107"/>
                  </a:cubicBezTo>
                  <a:cubicBezTo>
                    <a:pt x="2" y="112"/>
                    <a:pt x="2" y="116"/>
                    <a:pt x="3" y="120"/>
                  </a:cubicBezTo>
                  <a:cubicBezTo>
                    <a:pt x="3" y="123"/>
                    <a:pt x="5" y="126"/>
                    <a:pt x="5" y="129"/>
                  </a:cubicBezTo>
                  <a:cubicBezTo>
                    <a:pt x="6" y="132"/>
                    <a:pt x="5" y="135"/>
                    <a:pt x="6" y="138"/>
                  </a:cubicBezTo>
                  <a:cubicBezTo>
                    <a:pt x="8" y="143"/>
                    <a:pt x="11" y="148"/>
                    <a:pt x="14" y="153"/>
                  </a:cubicBezTo>
                  <a:cubicBezTo>
                    <a:pt x="16" y="156"/>
                    <a:pt x="19" y="159"/>
                    <a:pt x="21" y="162"/>
                  </a:cubicBezTo>
                  <a:cubicBezTo>
                    <a:pt x="23" y="163"/>
                    <a:pt x="23" y="165"/>
                    <a:pt x="25" y="167"/>
                  </a:cubicBezTo>
                  <a:cubicBezTo>
                    <a:pt x="26" y="169"/>
                    <a:pt x="28" y="171"/>
                    <a:pt x="30" y="173"/>
                  </a:cubicBezTo>
                  <a:cubicBezTo>
                    <a:pt x="32" y="175"/>
                    <a:pt x="34" y="178"/>
                    <a:pt x="37" y="180"/>
                  </a:cubicBezTo>
                  <a:cubicBezTo>
                    <a:pt x="38" y="181"/>
                    <a:pt x="40" y="181"/>
                    <a:pt x="42" y="182"/>
                  </a:cubicBezTo>
                  <a:cubicBezTo>
                    <a:pt x="45" y="185"/>
                    <a:pt x="48" y="188"/>
                    <a:pt x="51" y="190"/>
                  </a:cubicBezTo>
                  <a:cubicBezTo>
                    <a:pt x="56" y="193"/>
                    <a:pt x="63" y="195"/>
                    <a:pt x="69" y="197"/>
                  </a:cubicBezTo>
                  <a:cubicBezTo>
                    <a:pt x="74" y="199"/>
                    <a:pt x="78" y="202"/>
                    <a:pt x="84" y="203"/>
                  </a:cubicBezTo>
                  <a:cubicBezTo>
                    <a:pt x="90" y="203"/>
                    <a:pt x="93" y="202"/>
                    <a:pt x="99" y="202"/>
                  </a:cubicBezTo>
                  <a:cubicBezTo>
                    <a:pt x="105" y="202"/>
                    <a:pt x="113" y="203"/>
                    <a:pt x="119" y="202"/>
                  </a:cubicBezTo>
                  <a:cubicBezTo>
                    <a:pt x="125" y="201"/>
                    <a:pt x="130" y="198"/>
                    <a:pt x="136" y="196"/>
                  </a:cubicBezTo>
                  <a:cubicBezTo>
                    <a:pt x="141" y="194"/>
                    <a:pt x="148" y="190"/>
                    <a:pt x="153" y="187"/>
                  </a:cubicBezTo>
                  <a:cubicBezTo>
                    <a:pt x="158" y="184"/>
                    <a:pt x="162" y="184"/>
                    <a:pt x="167" y="180"/>
                  </a:cubicBezTo>
                  <a:cubicBezTo>
                    <a:pt x="171" y="176"/>
                    <a:pt x="172" y="173"/>
                    <a:pt x="176" y="168"/>
                  </a:cubicBezTo>
                  <a:cubicBezTo>
                    <a:pt x="180" y="164"/>
                    <a:pt x="186" y="158"/>
                    <a:pt x="189" y="153"/>
                  </a:cubicBezTo>
                  <a:cubicBezTo>
                    <a:pt x="191" y="149"/>
                    <a:pt x="193" y="146"/>
                    <a:pt x="194" y="143"/>
                  </a:cubicBezTo>
                  <a:cubicBezTo>
                    <a:pt x="195" y="140"/>
                    <a:pt x="198" y="138"/>
                    <a:pt x="198" y="135"/>
                  </a:cubicBezTo>
                  <a:cubicBezTo>
                    <a:pt x="200" y="130"/>
                    <a:pt x="200" y="123"/>
                    <a:pt x="201" y="117"/>
                  </a:cubicBezTo>
                  <a:cubicBezTo>
                    <a:pt x="202" y="112"/>
                    <a:pt x="201" y="110"/>
                    <a:pt x="201" y="104"/>
                  </a:cubicBezTo>
                  <a:close/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7" name="Freeform 7">
              <a:extLst>
                <a:ext uri="{FF2B5EF4-FFF2-40B4-BE49-F238E27FC236}">
                  <a16:creationId xmlns:a16="http://schemas.microsoft.com/office/drawing/2014/main" id="{623843AB-45EA-4F88-937E-F9B940F29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542"/>
              <a:ext cx="1093" cy="1287"/>
            </a:xfrm>
            <a:custGeom>
              <a:avLst/>
              <a:gdLst>
                <a:gd name="T0" fmla="*/ 4117 w 437"/>
                <a:gd name="T1" fmla="*/ 8513 h 483"/>
                <a:gd name="T2" fmla="*/ 4910 w 437"/>
                <a:gd name="T3" fmla="*/ 7080 h 483"/>
                <a:gd name="T4" fmla="*/ 5180 w 437"/>
                <a:gd name="T5" fmla="*/ 5409 h 483"/>
                <a:gd name="T6" fmla="*/ 4910 w 437"/>
                <a:gd name="T7" fmla="*/ 3693 h 483"/>
                <a:gd name="T8" fmla="*/ 4097 w 437"/>
                <a:gd name="T9" fmla="*/ 2273 h 483"/>
                <a:gd name="T10" fmla="*/ 2909 w 437"/>
                <a:gd name="T11" fmla="*/ 1306 h 483"/>
                <a:gd name="T12" fmla="*/ 1521 w 437"/>
                <a:gd name="T13" fmla="*/ 986 h 483"/>
                <a:gd name="T14" fmla="*/ 113 w 437"/>
                <a:gd name="T15" fmla="*/ 1327 h 483"/>
                <a:gd name="T16" fmla="*/ 0 w 437"/>
                <a:gd name="T17" fmla="*/ 1386 h 483"/>
                <a:gd name="T18" fmla="*/ 2033 w 437"/>
                <a:gd name="T19" fmla="*/ 306 h 483"/>
                <a:gd name="T20" fmla="*/ 3367 w 437"/>
                <a:gd name="T21" fmla="*/ 0 h 483"/>
                <a:gd name="T22" fmla="*/ 4680 w 437"/>
                <a:gd name="T23" fmla="*/ 306 h 483"/>
                <a:gd name="T24" fmla="*/ 5818 w 437"/>
                <a:gd name="T25" fmla="*/ 1228 h 483"/>
                <a:gd name="T26" fmla="*/ 6588 w 437"/>
                <a:gd name="T27" fmla="*/ 2571 h 483"/>
                <a:gd name="T28" fmla="*/ 6838 w 437"/>
                <a:gd name="T29" fmla="*/ 4202 h 483"/>
                <a:gd name="T30" fmla="*/ 6538 w 437"/>
                <a:gd name="T31" fmla="*/ 6001 h 483"/>
                <a:gd name="T32" fmla="*/ 5555 w 437"/>
                <a:gd name="T33" fmla="*/ 7477 h 483"/>
                <a:gd name="T34" fmla="*/ 3504 w 437"/>
                <a:gd name="T35" fmla="*/ 9137 h 483"/>
                <a:gd name="T36" fmla="*/ 3504 w 437"/>
                <a:gd name="T37" fmla="*/ 9116 h 483"/>
                <a:gd name="T38" fmla="*/ 4117 w 437"/>
                <a:gd name="T39" fmla="*/ 8513 h 4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7" h="483">
                  <a:moveTo>
                    <a:pt x="263" y="450"/>
                  </a:move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65" y="52"/>
                    <a:pt x="35" y="58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8" name="Freeform 8">
              <a:extLst>
                <a:ext uri="{FF2B5EF4-FFF2-40B4-BE49-F238E27FC236}">
                  <a16:creationId xmlns:a16="http://schemas.microsoft.com/office/drawing/2014/main" id="{DDCD877C-AF3E-4E49-B516-4EB65ADE1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53"/>
              <a:ext cx="465" cy="496"/>
            </a:xfrm>
            <a:custGeom>
              <a:avLst/>
              <a:gdLst>
                <a:gd name="T0" fmla="*/ 2375 w 186"/>
                <a:gd name="T1" fmla="*/ 3072 h 186"/>
                <a:gd name="T2" fmla="*/ 2563 w 186"/>
                <a:gd name="T3" fmla="*/ 2936 h 186"/>
                <a:gd name="T4" fmla="*/ 2675 w 186"/>
                <a:gd name="T5" fmla="*/ 2696 h 186"/>
                <a:gd name="T6" fmla="*/ 2813 w 186"/>
                <a:gd name="T7" fmla="*/ 2467 h 186"/>
                <a:gd name="T8" fmla="*/ 2845 w 186"/>
                <a:gd name="T9" fmla="*/ 2197 h 186"/>
                <a:gd name="T10" fmla="*/ 2908 w 186"/>
                <a:gd name="T11" fmla="*/ 1933 h 186"/>
                <a:gd name="T12" fmla="*/ 2895 w 186"/>
                <a:gd name="T13" fmla="*/ 1763 h 186"/>
                <a:gd name="T14" fmla="*/ 2895 w 186"/>
                <a:gd name="T15" fmla="*/ 1536 h 186"/>
                <a:gd name="T16" fmla="*/ 2863 w 186"/>
                <a:gd name="T17" fmla="*/ 1272 h 186"/>
                <a:gd name="T18" fmla="*/ 2770 w 186"/>
                <a:gd name="T19" fmla="*/ 1117 h 186"/>
                <a:gd name="T20" fmla="*/ 2720 w 186"/>
                <a:gd name="T21" fmla="*/ 875 h 186"/>
                <a:gd name="T22" fmla="*/ 2583 w 186"/>
                <a:gd name="T23" fmla="*/ 683 h 186"/>
                <a:gd name="T24" fmla="*/ 2500 w 186"/>
                <a:gd name="T25" fmla="*/ 533 h 186"/>
                <a:gd name="T26" fmla="*/ 2313 w 186"/>
                <a:gd name="T27" fmla="*/ 397 h 186"/>
                <a:gd name="T28" fmla="*/ 2158 w 186"/>
                <a:gd name="T29" fmla="*/ 227 h 186"/>
                <a:gd name="T30" fmla="*/ 2063 w 186"/>
                <a:gd name="T31" fmla="*/ 171 h 186"/>
                <a:gd name="T32" fmla="*/ 1770 w 186"/>
                <a:gd name="T33" fmla="*/ 93 h 186"/>
                <a:gd name="T34" fmla="*/ 1533 w 186"/>
                <a:gd name="T35" fmla="*/ 0 h 186"/>
                <a:gd name="T36" fmla="*/ 1313 w 186"/>
                <a:gd name="T37" fmla="*/ 35 h 186"/>
                <a:gd name="T38" fmla="*/ 1095 w 186"/>
                <a:gd name="T39" fmla="*/ 21 h 186"/>
                <a:gd name="T40" fmla="*/ 908 w 186"/>
                <a:gd name="T41" fmla="*/ 149 h 186"/>
                <a:gd name="T42" fmla="*/ 708 w 186"/>
                <a:gd name="T43" fmla="*/ 248 h 186"/>
                <a:gd name="T44" fmla="*/ 500 w 186"/>
                <a:gd name="T45" fmla="*/ 512 h 186"/>
                <a:gd name="T46" fmla="*/ 363 w 186"/>
                <a:gd name="T47" fmla="*/ 589 h 186"/>
                <a:gd name="T48" fmla="*/ 283 w 186"/>
                <a:gd name="T49" fmla="*/ 760 h 186"/>
                <a:gd name="T50" fmla="*/ 145 w 186"/>
                <a:gd name="T51" fmla="*/ 968 h 186"/>
                <a:gd name="T52" fmla="*/ 113 w 186"/>
                <a:gd name="T53" fmla="*/ 1195 h 186"/>
                <a:gd name="T54" fmla="*/ 20 w 186"/>
                <a:gd name="T55" fmla="*/ 1421 h 186"/>
                <a:gd name="T56" fmla="*/ 33 w 186"/>
                <a:gd name="T57" fmla="*/ 1651 h 186"/>
                <a:gd name="T58" fmla="*/ 0 w 186"/>
                <a:gd name="T59" fmla="*/ 1821 h 186"/>
                <a:gd name="T60" fmla="*/ 50 w 186"/>
                <a:gd name="T61" fmla="*/ 2048 h 186"/>
                <a:gd name="T62" fmla="*/ 50 w 186"/>
                <a:gd name="T63" fmla="*/ 2219 h 186"/>
                <a:gd name="T64" fmla="*/ 395 w 186"/>
                <a:gd name="T65" fmla="*/ 2957 h 186"/>
                <a:gd name="T66" fmla="*/ 488 w 186"/>
                <a:gd name="T67" fmla="*/ 3016 h 186"/>
                <a:gd name="T68" fmla="*/ 583 w 186"/>
                <a:gd name="T69" fmla="*/ 3165 h 186"/>
                <a:gd name="T70" fmla="*/ 770 w 186"/>
                <a:gd name="T71" fmla="*/ 3264 h 186"/>
                <a:gd name="T72" fmla="*/ 970 w 186"/>
                <a:gd name="T73" fmla="*/ 3413 h 186"/>
                <a:gd name="T74" fmla="*/ 1208 w 186"/>
                <a:gd name="T75" fmla="*/ 3469 h 186"/>
                <a:gd name="T76" fmla="*/ 1458 w 186"/>
                <a:gd name="T77" fmla="*/ 3528 h 186"/>
                <a:gd name="T78" fmla="*/ 1688 w 186"/>
                <a:gd name="T79" fmla="*/ 3469 h 186"/>
                <a:gd name="T80" fmla="*/ 1895 w 186"/>
                <a:gd name="T81" fmla="*/ 3435 h 186"/>
                <a:gd name="T82" fmla="*/ 2050 w 186"/>
                <a:gd name="T83" fmla="*/ 3336 h 186"/>
                <a:gd name="T84" fmla="*/ 2238 w 186"/>
                <a:gd name="T85" fmla="*/ 3243 h 186"/>
                <a:gd name="T86" fmla="*/ 2375 w 186"/>
                <a:gd name="T87" fmla="*/ 3072 h 1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6" h="186">
                  <a:moveTo>
                    <a:pt x="152" y="162"/>
                  </a:moveTo>
                  <a:cubicBezTo>
                    <a:pt x="157" y="157"/>
                    <a:pt x="163" y="156"/>
                    <a:pt x="164" y="155"/>
                  </a:cubicBezTo>
                  <a:cubicBezTo>
                    <a:pt x="167" y="151"/>
                    <a:pt x="168" y="146"/>
                    <a:pt x="171" y="142"/>
                  </a:cubicBezTo>
                  <a:cubicBezTo>
                    <a:pt x="174" y="138"/>
                    <a:pt x="178" y="134"/>
                    <a:pt x="180" y="130"/>
                  </a:cubicBezTo>
                  <a:cubicBezTo>
                    <a:pt x="182" y="125"/>
                    <a:pt x="181" y="120"/>
                    <a:pt x="182" y="116"/>
                  </a:cubicBezTo>
                  <a:cubicBezTo>
                    <a:pt x="183" y="111"/>
                    <a:pt x="186" y="107"/>
                    <a:pt x="186" y="102"/>
                  </a:cubicBezTo>
                  <a:cubicBezTo>
                    <a:pt x="186" y="99"/>
                    <a:pt x="185" y="96"/>
                    <a:pt x="185" y="93"/>
                  </a:cubicBezTo>
                  <a:cubicBezTo>
                    <a:pt x="185" y="89"/>
                    <a:pt x="185" y="85"/>
                    <a:pt x="185" y="81"/>
                  </a:cubicBezTo>
                  <a:cubicBezTo>
                    <a:pt x="184" y="77"/>
                    <a:pt x="185" y="71"/>
                    <a:pt x="183" y="67"/>
                  </a:cubicBezTo>
                  <a:cubicBezTo>
                    <a:pt x="182" y="64"/>
                    <a:pt x="179" y="62"/>
                    <a:pt x="177" y="59"/>
                  </a:cubicBezTo>
                  <a:cubicBezTo>
                    <a:pt x="176" y="55"/>
                    <a:pt x="176" y="49"/>
                    <a:pt x="174" y="46"/>
                  </a:cubicBezTo>
                  <a:cubicBezTo>
                    <a:pt x="172" y="42"/>
                    <a:pt x="168" y="39"/>
                    <a:pt x="165" y="36"/>
                  </a:cubicBezTo>
                  <a:cubicBezTo>
                    <a:pt x="163" y="33"/>
                    <a:pt x="162" y="30"/>
                    <a:pt x="160" y="28"/>
                  </a:cubicBezTo>
                  <a:cubicBezTo>
                    <a:pt x="157" y="25"/>
                    <a:pt x="151" y="24"/>
                    <a:pt x="148" y="21"/>
                  </a:cubicBezTo>
                  <a:cubicBezTo>
                    <a:pt x="145" y="18"/>
                    <a:pt x="142" y="14"/>
                    <a:pt x="138" y="12"/>
                  </a:cubicBezTo>
                  <a:cubicBezTo>
                    <a:pt x="136" y="11"/>
                    <a:pt x="134" y="10"/>
                    <a:pt x="132" y="9"/>
                  </a:cubicBezTo>
                  <a:cubicBezTo>
                    <a:pt x="123" y="6"/>
                    <a:pt x="117" y="6"/>
                    <a:pt x="113" y="5"/>
                  </a:cubicBezTo>
                  <a:cubicBezTo>
                    <a:pt x="108" y="4"/>
                    <a:pt x="103" y="0"/>
                    <a:pt x="98" y="0"/>
                  </a:cubicBezTo>
                  <a:cubicBezTo>
                    <a:pt x="96" y="0"/>
                    <a:pt x="87" y="2"/>
                    <a:pt x="84" y="2"/>
                  </a:cubicBezTo>
                  <a:cubicBezTo>
                    <a:pt x="79" y="3"/>
                    <a:pt x="74" y="0"/>
                    <a:pt x="70" y="1"/>
                  </a:cubicBezTo>
                  <a:cubicBezTo>
                    <a:pt x="66" y="2"/>
                    <a:pt x="62" y="6"/>
                    <a:pt x="58" y="8"/>
                  </a:cubicBezTo>
                  <a:cubicBezTo>
                    <a:pt x="54" y="10"/>
                    <a:pt x="49" y="11"/>
                    <a:pt x="45" y="13"/>
                  </a:cubicBezTo>
                  <a:cubicBezTo>
                    <a:pt x="38" y="17"/>
                    <a:pt x="37" y="21"/>
                    <a:pt x="32" y="27"/>
                  </a:cubicBezTo>
                  <a:cubicBezTo>
                    <a:pt x="30" y="28"/>
                    <a:pt x="25" y="29"/>
                    <a:pt x="23" y="31"/>
                  </a:cubicBezTo>
                  <a:cubicBezTo>
                    <a:pt x="21" y="33"/>
                    <a:pt x="20" y="37"/>
                    <a:pt x="18" y="40"/>
                  </a:cubicBezTo>
                  <a:cubicBezTo>
                    <a:pt x="15" y="43"/>
                    <a:pt x="11" y="47"/>
                    <a:pt x="9" y="51"/>
                  </a:cubicBezTo>
                  <a:cubicBezTo>
                    <a:pt x="7" y="55"/>
                    <a:pt x="9" y="59"/>
                    <a:pt x="7" y="63"/>
                  </a:cubicBezTo>
                  <a:cubicBezTo>
                    <a:pt x="6" y="67"/>
                    <a:pt x="2" y="71"/>
                    <a:pt x="1" y="75"/>
                  </a:cubicBezTo>
                  <a:cubicBezTo>
                    <a:pt x="0" y="79"/>
                    <a:pt x="2" y="83"/>
                    <a:pt x="2" y="87"/>
                  </a:cubicBezTo>
                  <a:cubicBezTo>
                    <a:pt x="2" y="89"/>
                    <a:pt x="0" y="95"/>
                    <a:pt x="0" y="96"/>
                  </a:cubicBezTo>
                  <a:cubicBezTo>
                    <a:pt x="1" y="101"/>
                    <a:pt x="3" y="104"/>
                    <a:pt x="3" y="108"/>
                  </a:cubicBezTo>
                  <a:cubicBezTo>
                    <a:pt x="4" y="110"/>
                    <a:pt x="3" y="114"/>
                    <a:pt x="3" y="117"/>
                  </a:cubicBezTo>
                  <a:cubicBezTo>
                    <a:pt x="7" y="132"/>
                    <a:pt x="15" y="145"/>
                    <a:pt x="25" y="156"/>
                  </a:cubicBezTo>
                  <a:cubicBezTo>
                    <a:pt x="25" y="156"/>
                    <a:pt x="28" y="157"/>
                    <a:pt x="31" y="159"/>
                  </a:cubicBezTo>
                  <a:cubicBezTo>
                    <a:pt x="33" y="162"/>
                    <a:pt x="35" y="166"/>
                    <a:pt x="37" y="167"/>
                  </a:cubicBezTo>
                  <a:cubicBezTo>
                    <a:pt x="40" y="170"/>
                    <a:pt x="45" y="170"/>
                    <a:pt x="49" y="172"/>
                  </a:cubicBezTo>
                  <a:cubicBezTo>
                    <a:pt x="53" y="175"/>
                    <a:pt x="57" y="179"/>
                    <a:pt x="62" y="180"/>
                  </a:cubicBezTo>
                  <a:cubicBezTo>
                    <a:pt x="67" y="182"/>
                    <a:pt x="72" y="182"/>
                    <a:pt x="77" y="183"/>
                  </a:cubicBezTo>
                  <a:cubicBezTo>
                    <a:pt x="82" y="184"/>
                    <a:pt x="88" y="186"/>
                    <a:pt x="93" y="186"/>
                  </a:cubicBezTo>
                  <a:cubicBezTo>
                    <a:pt x="98" y="186"/>
                    <a:pt x="103" y="184"/>
                    <a:pt x="108" y="183"/>
                  </a:cubicBezTo>
                  <a:cubicBezTo>
                    <a:pt x="112" y="182"/>
                    <a:pt x="117" y="183"/>
                    <a:pt x="121" y="181"/>
                  </a:cubicBezTo>
                  <a:cubicBezTo>
                    <a:pt x="125" y="180"/>
                    <a:pt x="128" y="178"/>
                    <a:pt x="131" y="176"/>
                  </a:cubicBezTo>
                  <a:cubicBezTo>
                    <a:pt x="135" y="174"/>
                    <a:pt x="139" y="173"/>
                    <a:pt x="143" y="171"/>
                  </a:cubicBezTo>
                  <a:cubicBezTo>
                    <a:pt x="146" y="169"/>
                    <a:pt x="149" y="165"/>
                    <a:pt x="152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9" name="Freeform 9">
              <a:extLst>
                <a:ext uri="{FF2B5EF4-FFF2-40B4-BE49-F238E27FC236}">
                  <a16:creationId xmlns:a16="http://schemas.microsoft.com/office/drawing/2014/main" id="{1EDC1C4B-E1C3-41E2-9D3F-7AE4EF5A7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56"/>
              <a:ext cx="408" cy="493"/>
            </a:xfrm>
            <a:custGeom>
              <a:avLst/>
              <a:gdLst>
                <a:gd name="T0" fmla="*/ 2413 w 163"/>
                <a:gd name="T1" fmla="*/ 2955 h 185"/>
                <a:gd name="T2" fmla="*/ 2338 w 163"/>
                <a:gd name="T3" fmla="*/ 2854 h 185"/>
                <a:gd name="T4" fmla="*/ 2213 w 163"/>
                <a:gd name="T5" fmla="*/ 2854 h 185"/>
                <a:gd name="T6" fmla="*/ 2193 w 163"/>
                <a:gd name="T7" fmla="*/ 2854 h 185"/>
                <a:gd name="T8" fmla="*/ 2150 w 163"/>
                <a:gd name="T9" fmla="*/ 2785 h 185"/>
                <a:gd name="T10" fmla="*/ 1960 w 163"/>
                <a:gd name="T11" fmla="*/ 2726 h 185"/>
                <a:gd name="T12" fmla="*/ 1960 w 163"/>
                <a:gd name="T13" fmla="*/ 2726 h 185"/>
                <a:gd name="T14" fmla="*/ 1847 w 163"/>
                <a:gd name="T15" fmla="*/ 2614 h 185"/>
                <a:gd name="T16" fmla="*/ 1680 w 163"/>
                <a:gd name="T17" fmla="*/ 2556 h 185"/>
                <a:gd name="T18" fmla="*/ 1680 w 163"/>
                <a:gd name="T19" fmla="*/ 2556 h 185"/>
                <a:gd name="T20" fmla="*/ 1567 w 163"/>
                <a:gd name="T21" fmla="*/ 2401 h 185"/>
                <a:gd name="T22" fmla="*/ 1409 w 163"/>
                <a:gd name="T23" fmla="*/ 2329 h 185"/>
                <a:gd name="T24" fmla="*/ 1334 w 163"/>
                <a:gd name="T25" fmla="*/ 2103 h 185"/>
                <a:gd name="T26" fmla="*/ 1209 w 163"/>
                <a:gd name="T27" fmla="*/ 2023 h 185"/>
                <a:gd name="T28" fmla="*/ 1221 w 163"/>
                <a:gd name="T29" fmla="*/ 2001 h 185"/>
                <a:gd name="T30" fmla="*/ 1209 w 163"/>
                <a:gd name="T31" fmla="*/ 1775 h 185"/>
                <a:gd name="T32" fmla="*/ 1116 w 163"/>
                <a:gd name="T33" fmla="*/ 1684 h 185"/>
                <a:gd name="T34" fmla="*/ 1129 w 163"/>
                <a:gd name="T35" fmla="*/ 1442 h 185"/>
                <a:gd name="T36" fmla="*/ 1001 w 163"/>
                <a:gd name="T37" fmla="*/ 1327 h 185"/>
                <a:gd name="T38" fmla="*/ 1021 w 163"/>
                <a:gd name="T39" fmla="*/ 1327 h 185"/>
                <a:gd name="T40" fmla="*/ 1084 w 163"/>
                <a:gd name="T41" fmla="*/ 1135 h 185"/>
                <a:gd name="T42" fmla="*/ 1021 w 163"/>
                <a:gd name="T43" fmla="*/ 986 h 185"/>
                <a:gd name="T44" fmla="*/ 1021 w 163"/>
                <a:gd name="T45" fmla="*/ 986 h 185"/>
                <a:gd name="T46" fmla="*/ 1096 w 163"/>
                <a:gd name="T47" fmla="*/ 794 h 185"/>
                <a:gd name="T48" fmla="*/ 1066 w 163"/>
                <a:gd name="T49" fmla="*/ 661 h 185"/>
                <a:gd name="T50" fmla="*/ 1066 w 163"/>
                <a:gd name="T51" fmla="*/ 661 h 185"/>
                <a:gd name="T52" fmla="*/ 1146 w 163"/>
                <a:gd name="T53" fmla="*/ 490 h 185"/>
                <a:gd name="T54" fmla="*/ 1116 w 163"/>
                <a:gd name="T55" fmla="*/ 376 h 185"/>
                <a:gd name="T56" fmla="*/ 1116 w 163"/>
                <a:gd name="T57" fmla="*/ 376 h 185"/>
                <a:gd name="T58" fmla="*/ 1221 w 163"/>
                <a:gd name="T59" fmla="*/ 192 h 185"/>
                <a:gd name="T60" fmla="*/ 1209 w 163"/>
                <a:gd name="T61" fmla="*/ 35 h 185"/>
                <a:gd name="T62" fmla="*/ 1191 w 163"/>
                <a:gd name="T63" fmla="*/ 0 h 185"/>
                <a:gd name="T64" fmla="*/ 1096 w 163"/>
                <a:gd name="T65" fmla="*/ 0 h 185"/>
                <a:gd name="T66" fmla="*/ 909 w 163"/>
                <a:gd name="T67" fmla="*/ 136 h 185"/>
                <a:gd name="T68" fmla="*/ 708 w 163"/>
                <a:gd name="T69" fmla="*/ 227 h 185"/>
                <a:gd name="T70" fmla="*/ 501 w 163"/>
                <a:gd name="T71" fmla="*/ 490 h 185"/>
                <a:gd name="T72" fmla="*/ 363 w 163"/>
                <a:gd name="T73" fmla="*/ 568 h 185"/>
                <a:gd name="T74" fmla="*/ 283 w 163"/>
                <a:gd name="T75" fmla="*/ 738 h 185"/>
                <a:gd name="T76" fmla="*/ 145 w 163"/>
                <a:gd name="T77" fmla="*/ 943 h 185"/>
                <a:gd name="T78" fmla="*/ 113 w 163"/>
                <a:gd name="T79" fmla="*/ 1173 h 185"/>
                <a:gd name="T80" fmla="*/ 20 w 163"/>
                <a:gd name="T81" fmla="*/ 1399 h 185"/>
                <a:gd name="T82" fmla="*/ 33 w 163"/>
                <a:gd name="T83" fmla="*/ 1626 h 185"/>
                <a:gd name="T84" fmla="*/ 0 w 163"/>
                <a:gd name="T85" fmla="*/ 1796 h 185"/>
                <a:gd name="T86" fmla="*/ 50 w 163"/>
                <a:gd name="T87" fmla="*/ 2023 h 185"/>
                <a:gd name="T88" fmla="*/ 50 w 163"/>
                <a:gd name="T89" fmla="*/ 2193 h 185"/>
                <a:gd name="T90" fmla="*/ 395 w 163"/>
                <a:gd name="T91" fmla="*/ 2934 h 185"/>
                <a:gd name="T92" fmla="*/ 488 w 163"/>
                <a:gd name="T93" fmla="*/ 2990 h 185"/>
                <a:gd name="T94" fmla="*/ 583 w 163"/>
                <a:gd name="T95" fmla="*/ 3139 h 185"/>
                <a:gd name="T96" fmla="*/ 771 w 163"/>
                <a:gd name="T97" fmla="*/ 3238 h 185"/>
                <a:gd name="T98" fmla="*/ 971 w 163"/>
                <a:gd name="T99" fmla="*/ 3387 h 185"/>
                <a:gd name="T100" fmla="*/ 1209 w 163"/>
                <a:gd name="T101" fmla="*/ 3443 h 185"/>
                <a:gd name="T102" fmla="*/ 1459 w 163"/>
                <a:gd name="T103" fmla="*/ 3502 h 185"/>
                <a:gd name="T104" fmla="*/ 1692 w 163"/>
                <a:gd name="T105" fmla="*/ 3443 h 185"/>
                <a:gd name="T106" fmla="*/ 1897 w 163"/>
                <a:gd name="T107" fmla="*/ 3408 h 185"/>
                <a:gd name="T108" fmla="*/ 2055 w 163"/>
                <a:gd name="T109" fmla="*/ 3310 h 185"/>
                <a:gd name="T110" fmla="*/ 2243 w 163"/>
                <a:gd name="T111" fmla="*/ 3216 h 185"/>
                <a:gd name="T112" fmla="*/ 2380 w 163"/>
                <a:gd name="T113" fmla="*/ 3046 h 185"/>
                <a:gd name="T114" fmla="*/ 2556 w 163"/>
                <a:gd name="T115" fmla="*/ 2913 h 185"/>
                <a:gd name="T116" fmla="*/ 2413 w 163"/>
                <a:gd name="T117" fmla="*/ 2955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3" h="185">
                  <a:moveTo>
                    <a:pt x="154" y="156"/>
                  </a:moveTo>
                  <a:cubicBezTo>
                    <a:pt x="155" y="153"/>
                    <a:pt x="149" y="151"/>
                    <a:pt x="149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0" y="150"/>
                    <a:pt x="139" y="147"/>
                    <a:pt x="137" y="147"/>
                  </a:cubicBezTo>
                  <a:cubicBezTo>
                    <a:pt x="135" y="147"/>
                    <a:pt x="129" y="144"/>
                    <a:pt x="125" y="144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5" y="144"/>
                    <a:pt x="120" y="139"/>
                    <a:pt x="118" y="138"/>
                  </a:cubicBezTo>
                  <a:cubicBezTo>
                    <a:pt x="117" y="136"/>
                    <a:pt x="111" y="135"/>
                    <a:pt x="107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5"/>
                    <a:pt x="102" y="129"/>
                    <a:pt x="100" y="127"/>
                  </a:cubicBezTo>
                  <a:cubicBezTo>
                    <a:pt x="99" y="126"/>
                    <a:pt x="92" y="123"/>
                    <a:pt x="90" y="123"/>
                  </a:cubicBezTo>
                  <a:cubicBezTo>
                    <a:pt x="91" y="122"/>
                    <a:pt x="88" y="113"/>
                    <a:pt x="85" y="111"/>
                  </a:cubicBezTo>
                  <a:cubicBezTo>
                    <a:pt x="83" y="110"/>
                    <a:pt x="80" y="108"/>
                    <a:pt x="77" y="107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105"/>
                    <a:pt x="78" y="96"/>
                    <a:pt x="77" y="94"/>
                  </a:cubicBezTo>
                  <a:cubicBezTo>
                    <a:pt x="76" y="93"/>
                    <a:pt x="73" y="90"/>
                    <a:pt x="71" y="89"/>
                  </a:cubicBezTo>
                  <a:cubicBezTo>
                    <a:pt x="71" y="88"/>
                    <a:pt x="72" y="77"/>
                    <a:pt x="72" y="76"/>
                  </a:cubicBezTo>
                  <a:cubicBezTo>
                    <a:pt x="71" y="74"/>
                    <a:pt x="66" y="71"/>
                    <a:pt x="64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68"/>
                    <a:pt x="69" y="63"/>
                    <a:pt x="69" y="60"/>
                  </a:cubicBezTo>
                  <a:cubicBezTo>
                    <a:pt x="68" y="58"/>
                    <a:pt x="67" y="53"/>
                    <a:pt x="65" y="52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72" y="44"/>
                    <a:pt x="70" y="42"/>
                  </a:cubicBezTo>
                  <a:cubicBezTo>
                    <a:pt x="69" y="39"/>
                    <a:pt x="69" y="36"/>
                    <a:pt x="68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5"/>
                    <a:pt x="74" y="28"/>
                    <a:pt x="73" y="26"/>
                  </a:cubicBezTo>
                  <a:cubicBezTo>
                    <a:pt x="72" y="25"/>
                    <a:pt x="72" y="21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4" y="18"/>
                    <a:pt x="77" y="13"/>
                    <a:pt x="78" y="10"/>
                  </a:cubicBezTo>
                  <a:cubicBezTo>
                    <a:pt x="80" y="7"/>
                    <a:pt x="77" y="2"/>
                    <a:pt x="77" y="2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2" y="0"/>
                    <a:pt x="70" y="0"/>
                  </a:cubicBezTo>
                  <a:cubicBezTo>
                    <a:pt x="66" y="1"/>
                    <a:pt x="62" y="5"/>
                    <a:pt x="58" y="7"/>
                  </a:cubicBezTo>
                  <a:cubicBezTo>
                    <a:pt x="54" y="9"/>
                    <a:pt x="49" y="10"/>
                    <a:pt x="45" y="12"/>
                  </a:cubicBezTo>
                  <a:cubicBezTo>
                    <a:pt x="38" y="16"/>
                    <a:pt x="37" y="20"/>
                    <a:pt x="32" y="26"/>
                  </a:cubicBezTo>
                  <a:cubicBezTo>
                    <a:pt x="30" y="27"/>
                    <a:pt x="25" y="28"/>
                    <a:pt x="23" y="30"/>
                  </a:cubicBezTo>
                  <a:cubicBezTo>
                    <a:pt x="21" y="32"/>
                    <a:pt x="20" y="36"/>
                    <a:pt x="18" y="39"/>
                  </a:cubicBezTo>
                  <a:cubicBezTo>
                    <a:pt x="15" y="42"/>
                    <a:pt x="11" y="46"/>
                    <a:pt x="9" y="50"/>
                  </a:cubicBezTo>
                  <a:cubicBezTo>
                    <a:pt x="7" y="54"/>
                    <a:pt x="9" y="58"/>
                    <a:pt x="7" y="62"/>
                  </a:cubicBezTo>
                  <a:cubicBezTo>
                    <a:pt x="6" y="66"/>
                    <a:pt x="2" y="70"/>
                    <a:pt x="1" y="74"/>
                  </a:cubicBezTo>
                  <a:cubicBezTo>
                    <a:pt x="0" y="78"/>
                    <a:pt x="2" y="82"/>
                    <a:pt x="2" y="86"/>
                  </a:cubicBezTo>
                  <a:cubicBezTo>
                    <a:pt x="2" y="88"/>
                    <a:pt x="0" y="94"/>
                    <a:pt x="0" y="95"/>
                  </a:cubicBezTo>
                  <a:cubicBezTo>
                    <a:pt x="1" y="100"/>
                    <a:pt x="3" y="103"/>
                    <a:pt x="3" y="107"/>
                  </a:cubicBezTo>
                  <a:cubicBezTo>
                    <a:pt x="4" y="109"/>
                    <a:pt x="3" y="113"/>
                    <a:pt x="3" y="116"/>
                  </a:cubicBezTo>
                  <a:cubicBezTo>
                    <a:pt x="7" y="131"/>
                    <a:pt x="15" y="144"/>
                    <a:pt x="25" y="155"/>
                  </a:cubicBezTo>
                  <a:cubicBezTo>
                    <a:pt x="25" y="155"/>
                    <a:pt x="28" y="156"/>
                    <a:pt x="31" y="158"/>
                  </a:cubicBezTo>
                  <a:cubicBezTo>
                    <a:pt x="33" y="161"/>
                    <a:pt x="35" y="165"/>
                    <a:pt x="37" y="166"/>
                  </a:cubicBezTo>
                  <a:cubicBezTo>
                    <a:pt x="40" y="169"/>
                    <a:pt x="45" y="169"/>
                    <a:pt x="49" y="171"/>
                  </a:cubicBezTo>
                  <a:cubicBezTo>
                    <a:pt x="53" y="174"/>
                    <a:pt x="57" y="178"/>
                    <a:pt x="62" y="179"/>
                  </a:cubicBezTo>
                  <a:cubicBezTo>
                    <a:pt x="67" y="181"/>
                    <a:pt x="72" y="181"/>
                    <a:pt x="77" y="182"/>
                  </a:cubicBezTo>
                  <a:cubicBezTo>
                    <a:pt x="82" y="183"/>
                    <a:pt x="88" y="185"/>
                    <a:pt x="93" y="185"/>
                  </a:cubicBezTo>
                  <a:cubicBezTo>
                    <a:pt x="98" y="185"/>
                    <a:pt x="103" y="183"/>
                    <a:pt x="108" y="182"/>
                  </a:cubicBezTo>
                  <a:cubicBezTo>
                    <a:pt x="112" y="181"/>
                    <a:pt x="117" y="182"/>
                    <a:pt x="121" y="180"/>
                  </a:cubicBezTo>
                  <a:cubicBezTo>
                    <a:pt x="125" y="179"/>
                    <a:pt x="128" y="177"/>
                    <a:pt x="131" y="175"/>
                  </a:cubicBezTo>
                  <a:cubicBezTo>
                    <a:pt x="135" y="173"/>
                    <a:pt x="139" y="172"/>
                    <a:pt x="143" y="170"/>
                  </a:cubicBezTo>
                  <a:cubicBezTo>
                    <a:pt x="146" y="168"/>
                    <a:pt x="149" y="164"/>
                    <a:pt x="152" y="161"/>
                  </a:cubicBezTo>
                  <a:cubicBezTo>
                    <a:pt x="156" y="157"/>
                    <a:pt x="161" y="156"/>
                    <a:pt x="163" y="154"/>
                  </a:cubicBezTo>
                  <a:cubicBezTo>
                    <a:pt x="163" y="154"/>
                    <a:pt x="156" y="154"/>
                    <a:pt x="154" y="156"/>
                  </a:cubicBezTo>
                  <a:close/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0" name="Freeform 10">
              <a:extLst>
                <a:ext uri="{FF2B5EF4-FFF2-40B4-BE49-F238E27FC236}">
                  <a16:creationId xmlns:a16="http://schemas.microsoft.com/office/drawing/2014/main" id="{DBEAE92D-9914-4880-A609-E0F54864F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624"/>
              <a:ext cx="347" cy="1056"/>
            </a:xfrm>
            <a:custGeom>
              <a:avLst/>
              <a:gdLst>
                <a:gd name="T0" fmla="*/ 1403 w 139"/>
                <a:gd name="T1" fmla="*/ 1387 h 396"/>
                <a:gd name="T2" fmla="*/ 1166 w 139"/>
                <a:gd name="T3" fmla="*/ 5005 h 396"/>
                <a:gd name="T4" fmla="*/ 262 w 139"/>
                <a:gd name="T5" fmla="*/ 2637 h 396"/>
                <a:gd name="T6" fmla="*/ 449 w 139"/>
                <a:gd name="T7" fmla="*/ 3107 h 396"/>
                <a:gd name="T8" fmla="*/ 729 w 139"/>
                <a:gd name="T9" fmla="*/ 4835 h 396"/>
                <a:gd name="T10" fmla="*/ 467 w 139"/>
                <a:gd name="T11" fmla="*/ 6507 h 396"/>
                <a:gd name="T12" fmla="*/ 42 w 139"/>
                <a:gd name="T13" fmla="*/ 7432 h 396"/>
                <a:gd name="T14" fmla="*/ 92 w 139"/>
                <a:gd name="T15" fmla="*/ 7488 h 396"/>
                <a:gd name="T16" fmla="*/ 871 w 139"/>
                <a:gd name="T17" fmla="*/ 6861 h 396"/>
                <a:gd name="T18" fmla="*/ 1837 w 139"/>
                <a:gd name="T19" fmla="*/ 5461 h 396"/>
                <a:gd name="T20" fmla="*/ 2162 w 139"/>
                <a:gd name="T21" fmla="*/ 3563 h 396"/>
                <a:gd name="T22" fmla="*/ 1870 w 139"/>
                <a:gd name="T23" fmla="*/ 1992 h 396"/>
                <a:gd name="T24" fmla="*/ 1121 w 139"/>
                <a:gd name="T25" fmla="*/ 661 h 396"/>
                <a:gd name="T26" fmla="*/ 404 w 139"/>
                <a:gd name="T27" fmla="*/ 0 h 396"/>
                <a:gd name="T28" fmla="*/ 1403 w 139"/>
                <a:gd name="T29" fmla="*/ 1387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9" h="396">
                  <a:moveTo>
                    <a:pt x="90" y="73"/>
                  </a:moveTo>
                  <a:cubicBezTo>
                    <a:pt x="132" y="144"/>
                    <a:pt x="112" y="266"/>
                    <a:pt x="75" y="264"/>
                  </a:cubicBezTo>
                  <a:cubicBezTo>
                    <a:pt x="55" y="263"/>
                    <a:pt x="46" y="174"/>
                    <a:pt x="17" y="139"/>
                  </a:cubicBezTo>
                  <a:cubicBezTo>
                    <a:pt x="21" y="147"/>
                    <a:pt x="26" y="156"/>
                    <a:pt x="29" y="164"/>
                  </a:cubicBezTo>
                  <a:cubicBezTo>
                    <a:pt x="41" y="192"/>
                    <a:pt x="47" y="223"/>
                    <a:pt x="47" y="255"/>
                  </a:cubicBezTo>
                  <a:cubicBezTo>
                    <a:pt x="47" y="286"/>
                    <a:pt x="41" y="316"/>
                    <a:pt x="30" y="343"/>
                  </a:cubicBezTo>
                  <a:cubicBezTo>
                    <a:pt x="23" y="360"/>
                    <a:pt x="14" y="377"/>
                    <a:pt x="3" y="392"/>
                  </a:cubicBezTo>
                  <a:cubicBezTo>
                    <a:pt x="0" y="396"/>
                    <a:pt x="6" y="395"/>
                    <a:pt x="6" y="395"/>
                  </a:cubicBezTo>
                  <a:cubicBezTo>
                    <a:pt x="28" y="380"/>
                    <a:pt x="52" y="364"/>
                    <a:pt x="56" y="362"/>
                  </a:cubicBezTo>
                  <a:cubicBezTo>
                    <a:pt x="81" y="345"/>
                    <a:pt x="109" y="310"/>
                    <a:pt x="118" y="288"/>
                  </a:cubicBezTo>
                  <a:cubicBezTo>
                    <a:pt x="129" y="262"/>
                    <a:pt x="139" y="218"/>
                    <a:pt x="139" y="188"/>
                  </a:cubicBezTo>
                  <a:cubicBezTo>
                    <a:pt x="139" y="158"/>
                    <a:pt x="131" y="132"/>
                    <a:pt x="120" y="105"/>
                  </a:cubicBezTo>
                  <a:cubicBezTo>
                    <a:pt x="109" y="78"/>
                    <a:pt x="93" y="55"/>
                    <a:pt x="72" y="35"/>
                  </a:cubicBezTo>
                  <a:cubicBezTo>
                    <a:pt x="59" y="22"/>
                    <a:pt x="41" y="9"/>
                    <a:pt x="26" y="0"/>
                  </a:cubicBezTo>
                  <a:cubicBezTo>
                    <a:pt x="42" y="10"/>
                    <a:pt x="64" y="32"/>
                    <a:pt x="90" y="73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1" name="Freeform 11">
              <a:extLst>
                <a:ext uri="{FF2B5EF4-FFF2-40B4-BE49-F238E27FC236}">
                  <a16:creationId xmlns:a16="http://schemas.microsoft.com/office/drawing/2014/main" id="{2DD6EE4C-C0A9-4758-A7FA-DF15BF63B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2125"/>
              <a:ext cx="332" cy="552"/>
            </a:xfrm>
            <a:custGeom>
              <a:avLst/>
              <a:gdLst>
                <a:gd name="T0" fmla="*/ 0 w 133"/>
                <a:gd name="T1" fmla="*/ 3925 h 207"/>
                <a:gd name="T2" fmla="*/ 779 w 133"/>
                <a:gd name="T3" fmla="*/ 3299 h 207"/>
                <a:gd name="T4" fmla="*/ 1745 w 133"/>
                <a:gd name="T5" fmla="*/ 1899 h 207"/>
                <a:gd name="T6" fmla="*/ 2069 w 133"/>
                <a:gd name="T7" fmla="*/ 0 h 207"/>
                <a:gd name="T8" fmla="*/ 1308 w 133"/>
                <a:gd name="T9" fmla="*/ 2389 h 207"/>
                <a:gd name="T10" fmla="*/ 0 w 133"/>
                <a:gd name="T11" fmla="*/ 3925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207">
                  <a:moveTo>
                    <a:pt x="0" y="207"/>
                  </a:moveTo>
                  <a:cubicBezTo>
                    <a:pt x="22" y="192"/>
                    <a:pt x="46" y="176"/>
                    <a:pt x="50" y="174"/>
                  </a:cubicBezTo>
                  <a:cubicBezTo>
                    <a:pt x="75" y="157"/>
                    <a:pt x="103" y="122"/>
                    <a:pt x="112" y="100"/>
                  </a:cubicBezTo>
                  <a:cubicBezTo>
                    <a:pt x="123" y="74"/>
                    <a:pt x="133" y="30"/>
                    <a:pt x="133" y="0"/>
                  </a:cubicBezTo>
                  <a:cubicBezTo>
                    <a:pt x="128" y="33"/>
                    <a:pt x="113" y="90"/>
                    <a:pt x="84" y="126"/>
                  </a:cubicBezTo>
                  <a:cubicBezTo>
                    <a:pt x="54" y="161"/>
                    <a:pt x="0" y="207"/>
                    <a:pt x="0" y="207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2" name="Freeform 12">
              <a:extLst>
                <a:ext uri="{FF2B5EF4-FFF2-40B4-BE49-F238E27FC236}">
                  <a16:creationId xmlns:a16="http://schemas.microsoft.com/office/drawing/2014/main" id="{77429A9A-90DB-4393-96D2-049006404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550"/>
              <a:ext cx="545" cy="309"/>
            </a:xfrm>
            <a:custGeom>
              <a:avLst/>
              <a:gdLst>
                <a:gd name="T0" fmla="*/ 1720 w 218"/>
                <a:gd name="T1" fmla="*/ 77 h 116"/>
                <a:gd name="T2" fmla="*/ 3095 w 218"/>
                <a:gd name="T3" fmla="*/ 773 h 116"/>
                <a:gd name="T4" fmla="*/ 1783 w 218"/>
                <a:gd name="T5" fmla="*/ 1739 h 116"/>
                <a:gd name="T6" fmla="*/ 533 w 218"/>
                <a:gd name="T7" fmla="*/ 986 h 116"/>
                <a:gd name="T8" fmla="*/ 1720 w 218"/>
                <a:gd name="T9" fmla="*/ 7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116">
                  <a:moveTo>
                    <a:pt x="110" y="4"/>
                  </a:moveTo>
                  <a:cubicBezTo>
                    <a:pt x="147" y="9"/>
                    <a:pt x="172" y="17"/>
                    <a:pt x="198" y="41"/>
                  </a:cubicBezTo>
                  <a:cubicBezTo>
                    <a:pt x="218" y="58"/>
                    <a:pt x="141" y="116"/>
                    <a:pt x="114" y="92"/>
                  </a:cubicBezTo>
                  <a:cubicBezTo>
                    <a:pt x="94" y="77"/>
                    <a:pt x="66" y="59"/>
                    <a:pt x="34" y="52"/>
                  </a:cubicBezTo>
                  <a:cubicBezTo>
                    <a:pt x="0" y="44"/>
                    <a:pt x="59" y="0"/>
                    <a:pt x="110" y="4"/>
                  </a:cubicBezTo>
                  <a:close/>
                </a:path>
              </a:pathLst>
            </a:custGeom>
            <a:solidFill>
              <a:srgbClr val="F8C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3" name="Freeform 13">
              <a:extLst>
                <a:ext uri="{FF2B5EF4-FFF2-40B4-BE49-F238E27FC236}">
                  <a16:creationId xmlns:a16="http://schemas.microsoft.com/office/drawing/2014/main" id="{30E9F7F9-4555-4A0C-83ED-B73EE7CC5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76"/>
              <a:ext cx="327" cy="184"/>
            </a:xfrm>
            <a:custGeom>
              <a:avLst/>
              <a:gdLst>
                <a:gd name="T0" fmla="*/ 1445 w 131"/>
                <a:gd name="T1" fmla="*/ 35 h 69"/>
                <a:gd name="T2" fmla="*/ 1945 w 131"/>
                <a:gd name="T3" fmla="*/ 192 h 69"/>
                <a:gd name="T4" fmla="*/ 1974 w 131"/>
                <a:gd name="T5" fmla="*/ 341 h 69"/>
                <a:gd name="T6" fmla="*/ 871 w 131"/>
                <a:gd name="T7" fmla="*/ 1195 h 69"/>
                <a:gd name="T8" fmla="*/ 155 w 131"/>
                <a:gd name="T9" fmla="*/ 776 h 69"/>
                <a:gd name="T10" fmla="*/ 1445 w 131"/>
                <a:gd name="T11" fmla="*/ 35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69">
                  <a:moveTo>
                    <a:pt x="93" y="2"/>
                  </a:moveTo>
                  <a:cubicBezTo>
                    <a:pt x="105" y="2"/>
                    <a:pt x="116" y="5"/>
                    <a:pt x="125" y="10"/>
                  </a:cubicBezTo>
                  <a:cubicBezTo>
                    <a:pt x="126" y="11"/>
                    <a:pt x="131" y="14"/>
                    <a:pt x="127" y="18"/>
                  </a:cubicBezTo>
                  <a:cubicBezTo>
                    <a:pt x="115" y="32"/>
                    <a:pt x="65" y="69"/>
                    <a:pt x="56" y="63"/>
                  </a:cubicBezTo>
                  <a:cubicBezTo>
                    <a:pt x="45" y="55"/>
                    <a:pt x="25" y="47"/>
                    <a:pt x="10" y="41"/>
                  </a:cubicBezTo>
                  <a:cubicBezTo>
                    <a:pt x="0" y="37"/>
                    <a:pt x="64" y="0"/>
                    <a:pt x="93" y="2"/>
                  </a:cubicBezTo>
                  <a:close/>
                </a:path>
              </a:pathLst>
            </a:custGeom>
            <a:solidFill>
              <a:srgbClr val="FDE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4" name="Freeform 14">
              <a:extLst>
                <a:ext uri="{FF2B5EF4-FFF2-40B4-BE49-F238E27FC236}">
                  <a16:creationId xmlns:a16="http://schemas.microsoft.com/office/drawing/2014/main" id="{768D4225-A9B3-422C-BB97-DAD9F12EC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595"/>
              <a:ext cx="165" cy="80"/>
            </a:xfrm>
            <a:custGeom>
              <a:avLst/>
              <a:gdLst>
                <a:gd name="T0" fmla="*/ 0 w 66"/>
                <a:gd name="T1" fmla="*/ 568 h 30"/>
                <a:gd name="T2" fmla="*/ 1033 w 6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30">
                  <a:moveTo>
                    <a:pt x="0" y="30"/>
                  </a:moveTo>
                  <a:cubicBezTo>
                    <a:pt x="20" y="14"/>
                    <a:pt x="50" y="1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5" name="Freeform 15">
              <a:extLst>
                <a:ext uri="{FF2B5EF4-FFF2-40B4-BE49-F238E27FC236}">
                  <a16:creationId xmlns:a16="http://schemas.microsoft.com/office/drawing/2014/main" id="{BAB0CFA6-8A52-4B9D-BE97-F6335FA81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552"/>
              <a:ext cx="362" cy="131"/>
            </a:xfrm>
            <a:custGeom>
              <a:avLst/>
              <a:gdLst>
                <a:gd name="T0" fmla="*/ 2257 w 145"/>
                <a:gd name="T1" fmla="*/ 0 h 49"/>
                <a:gd name="T2" fmla="*/ 934 w 145"/>
                <a:gd name="T3" fmla="*/ 321 h 49"/>
                <a:gd name="T4" fmla="*/ 62 w 145"/>
                <a:gd name="T5" fmla="*/ 786 h 49"/>
                <a:gd name="T6" fmla="*/ 75 w 145"/>
                <a:gd name="T7" fmla="*/ 821 h 49"/>
                <a:gd name="T8" fmla="*/ 1291 w 145"/>
                <a:gd name="T9" fmla="*/ 936 h 49"/>
                <a:gd name="T10" fmla="*/ 946 w 145"/>
                <a:gd name="T11" fmla="*/ 500 h 49"/>
                <a:gd name="T12" fmla="*/ 2257 w 145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" h="49">
                  <a:moveTo>
                    <a:pt x="145" y="0"/>
                  </a:moveTo>
                  <a:cubicBezTo>
                    <a:pt x="115" y="0"/>
                    <a:pt x="86" y="6"/>
                    <a:pt x="60" y="17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0" y="44"/>
                    <a:pt x="5" y="43"/>
                  </a:cubicBezTo>
                  <a:cubicBezTo>
                    <a:pt x="20" y="42"/>
                    <a:pt x="54" y="40"/>
                    <a:pt x="83" y="49"/>
                  </a:cubicBezTo>
                  <a:cubicBezTo>
                    <a:pt x="64" y="44"/>
                    <a:pt x="49" y="36"/>
                    <a:pt x="61" y="26"/>
                  </a:cubicBezTo>
                  <a:cubicBezTo>
                    <a:pt x="73" y="17"/>
                    <a:pt x="115" y="1"/>
                    <a:pt x="145" y="0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6" name="Freeform 16">
              <a:extLst>
                <a:ext uri="{FF2B5EF4-FFF2-40B4-BE49-F238E27FC236}">
                  <a16:creationId xmlns:a16="http://schemas.microsoft.com/office/drawing/2014/main" id="{98C74196-DE9C-432E-A24E-7706C756E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616"/>
              <a:ext cx="130" cy="53"/>
            </a:xfrm>
            <a:custGeom>
              <a:avLst/>
              <a:gdLst>
                <a:gd name="T0" fmla="*/ 813 w 52"/>
                <a:gd name="T1" fmla="*/ 352 h 20"/>
                <a:gd name="T2" fmla="*/ 63 w 52"/>
                <a:gd name="T3" fmla="*/ 371 h 20"/>
                <a:gd name="T4" fmla="*/ 83 w 52"/>
                <a:gd name="T5" fmla="*/ 315 h 20"/>
                <a:gd name="T6" fmla="*/ 720 w 52"/>
                <a:gd name="T7" fmla="*/ 0 h 20"/>
                <a:gd name="T8" fmla="*/ 563 w 52"/>
                <a:gd name="T9" fmla="*/ 204 h 20"/>
                <a:gd name="T10" fmla="*/ 813 w 52"/>
                <a:gd name="T11" fmla="*/ 35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0">
                  <a:moveTo>
                    <a:pt x="52" y="19"/>
                  </a:moveTo>
                  <a:cubicBezTo>
                    <a:pt x="32" y="17"/>
                    <a:pt x="13" y="19"/>
                    <a:pt x="4" y="20"/>
                  </a:cubicBezTo>
                  <a:cubicBezTo>
                    <a:pt x="0" y="20"/>
                    <a:pt x="5" y="17"/>
                    <a:pt x="5" y="1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"/>
                    <a:pt x="36" y="8"/>
                    <a:pt x="36" y="11"/>
                  </a:cubicBezTo>
                  <a:cubicBezTo>
                    <a:pt x="37" y="14"/>
                    <a:pt x="44" y="17"/>
                    <a:pt x="52" y="19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7" name="Freeform 17">
              <a:extLst>
                <a:ext uri="{FF2B5EF4-FFF2-40B4-BE49-F238E27FC236}">
                  <a16:creationId xmlns:a16="http://schemas.microsoft.com/office/drawing/2014/main" id="{6CEF14D8-8D26-4B34-AA13-4DDEF7F7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056"/>
              <a:ext cx="177" cy="181"/>
            </a:xfrm>
            <a:custGeom>
              <a:avLst/>
              <a:gdLst>
                <a:gd name="T0" fmla="*/ 932 w 71"/>
                <a:gd name="T1" fmla="*/ 716 h 68"/>
                <a:gd name="T2" fmla="*/ 932 w 71"/>
                <a:gd name="T3" fmla="*/ 681 h 68"/>
                <a:gd name="T4" fmla="*/ 912 w 71"/>
                <a:gd name="T5" fmla="*/ 681 h 68"/>
                <a:gd name="T6" fmla="*/ 932 w 71"/>
                <a:gd name="T7" fmla="*/ 660 h 68"/>
                <a:gd name="T8" fmla="*/ 932 w 71"/>
                <a:gd name="T9" fmla="*/ 660 h 68"/>
                <a:gd name="T10" fmla="*/ 808 w 71"/>
                <a:gd name="T11" fmla="*/ 623 h 68"/>
                <a:gd name="T12" fmla="*/ 870 w 71"/>
                <a:gd name="T13" fmla="*/ 511 h 68"/>
                <a:gd name="T14" fmla="*/ 975 w 71"/>
                <a:gd name="T15" fmla="*/ 431 h 68"/>
                <a:gd name="T16" fmla="*/ 962 w 71"/>
                <a:gd name="T17" fmla="*/ 397 h 68"/>
                <a:gd name="T18" fmla="*/ 975 w 71"/>
                <a:gd name="T19" fmla="*/ 375 h 68"/>
                <a:gd name="T20" fmla="*/ 1087 w 71"/>
                <a:gd name="T21" fmla="*/ 205 h 68"/>
                <a:gd name="T22" fmla="*/ 1057 w 71"/>
                <a:gd name="T23" fmla="*/ 35 h 68"/>
                <a:gd name="T24" fmla="*/ 1037 w 71"/>
                <a:gd name="T25" fmla="*/ 21 h 68"/>
                <a:gd name="T26" fmla="*/ 945 w 71"/>
                <a:gd name="T27" fmla="*/ 21 h 68"/>
                <a:gd name="T28" fmla="*/ 778 w 71"/>
                <a:gd name="T29" fmla="*/ 136 h 68"/>
                <a:gd name="T30" fmla="*/ 558 w 71"/>
                <a:gd name="T31" fmla="*/ 248 h 68"/>
                <a:gd name="T32" fmla="*/ 354 w 71"/>
                <a:gd name="T33" fmla="*/ 490 h 68"/>
                <a:gd name="T34" fmla="*/ 229 w 71"/>
                <a:gd name="T35" fmla="*/ 567 h 68"/>
                <a:gd name="T36" fmla="*/ 137 w 71"/>
                <a:gd name="T37" fmla="*/ 737 h 68"/>
                <a:gd name="T38" fmla="*/ 12 w 71"/>
                <a:gd name="T39" fmla="*/ 942 h 68"/>
                <a:gd name="T40" fmla="*/ 0 w 71"/>
                <a:gd name="T41" fmla="*/ 1035 h 68"/>
                <a:gd name="T42" fmla="*/ 249 w 71"/>
                <a:gd name="T43" fmla="*/ 1019 h 68"/>
                <a:gd name="T44" fmla="*/ 167 w 71"/>
                <a:gd name="T45" fmla="*/ 1283 h 68"/>
                <a:gd name="T46" fmla="*/ 312 w 71"/>
                <a:gd name="T47" fmla="*/ 1113 h 68"/>
                <a:gd name="T48" fmla="*/ 436 w 71"/>
                <a:gd name="T49" fmla="*/ 1035 h 68"/>
                <a:gd name="T50" fmla="*/ 603 w 71"/>
                <a:gd name="T51" fmla="*/ 1019 h 68"/>
                <a:gd name="T52" fmla="*/ 683 w 71"/>
                <a:gd name="T53" fmla="*/ 1113 h 68"/>
                <a:gd name="T54" fmla="*/ 932 w 71"/>
                <a:gd name="T55" fmla="*/ 716 h 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" h="68">
                  <a:moveTo>
                    <a:pt x="60" y="38"/>
                  </a:moveTo>
                  <a:cubicBezTo>
                    <a:pt x="60" y="37"/>
                    <a:pt x="60" y="37"/>
                    <a:pt x="60" y="36"/>
                  </a:cubicBezTo>
                  <a:cubicBezTo>
                    <a:pt x="60" y="36"/>
                    <a:pt x="60" y="36"/>
                    <a:pt x="59" y="3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8" y="34"/>
                    <a:pt x="54" y="35"/>
                    <a:pt x="52" y="33"/>
                  </a:cubicBezTo>
                  <a:cubicBezTo>
                    <a:pt x="51" y="31"/>
                    <a:pt x="55" y="28"/>
                    <a:pt x="56" y="27"/>
                  </a:cubicBezTo>
                  <a:cubicBezTo>
                    <a:pt x="58" y="25"/>
                    <a:pt x="61" y="24"/>
                    <a:pt x="63" y="23"/>
                  </a:cubicBezTo>
                  <a:cubicBezTo>
                    <a:pt x="63" y="22"/>
                    <a:pt x="63" y="21"/>
                    <a:pt x="62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5" y="18"/>
                    <a:pt x="69" y="13"/>
                    <a:pt x="70" y="11"/>
                  </a:cubicBezTo>
                  <a:cubicBezTo>
                    <a:pt x="71" y="8"/>
                    <a:pt x="68" y="2"/>
                    <a:pt x="68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5" y="1"/>
                    <a:pt x="63" y="0"/>
                    <a:pt x="61" y="1"/>
                  </a:cubicBezTo>
                  <a:cubicBezTo>
                    <a:pt x="57" y="2"/>
                    <a:pt x="54" y="6"/>
                    <a:pt x="50" y="7"/>
                  </a:cubicBezTo>
                  <a:cubicBezTo>
                    <a:pt x="45" y="9"/>
                    <a:pt x="40" y="10"/>
                    <a:pt x="36" y="13"/>
                  </a:cubicBezTo>
                  <a:cubicBezTo>
                    <a:pt x="30" y="17"/>
                    <a:pt x="28" y="21"/>
                    <a:pt x="23" y="26"/>
                  </a:cubicBezTo>
                  <a:cubicBezTo>
                    <a:pt x="22" y="27"/>
                    <a:pt x="16" y="29"/>
                    <a:pt x="15" y="30"/>
                  </a:cubicBezTo>
                  <a:cubicBezTo>
                    <a:pt x="13" y="32"/>
                    <a:pt x="11" y="37"/>
                    <a:pt x="9" y="39"/>
                  </a:cubicBezTo>
                  <a:cubicBezTo>
                    <a:pt x="7" y="43"/>
                    <a:pt x="3" y="47"/>
                    <a:pt x="1" y="50"/>
                  </a:cubicBezTo>
                  <a:cubicBezTo>
                    <a:pt x="0" y="52"/>
                    <a:pt x="0" y="54"/>
                    <a:pt x="0" y="55"/>
                  </a:cubicBezTo>
                  <a:cubicBezTo>
                    <a:pt x="4" y="54"/>
                    <a:pt x="13" y="47"/>
                    <a:pt x="16" y="54"/>
                  </a:cubicBezTo>
                  <a:cubicBezTo>
                    <a:pt x="17" y="58"/>
                    <a:pt x="13" y="64"/>
                    <a:pt x="11" y="68"/>
                  </a:cubicBezTo>
                  <a:cubicBezTo>
                    <a:pt x="14" y="65"/>
                    <a:pt x="17" y="62"/>
                    <a:pt x="20" y="59"/>
                  </a:cubicBezTo>
                  <a:cubicBezTo>
                    <a:pt x="22" y="57"/>
                    <a:pt x="25" y="56"/>
                    <a:pt x="28" y="55"/>
                  </a:cubicBezTo>
                  <a:cubicBezTo>
                    <a:pt x="32" y="54"/>
                    <a:pt x="36" y="53"/>
                    <a:pt x="39" y="54"/>
                  </a:cubicBezTo>
                  <a:cubicBezTo>
                    <a:pt x="40" y="55"/>
                    <a:pt x="43" y="57"/>
                    <a:pt x="44" y="59"/>
                  </a:cubicBezTo>
                  <a:cubicBezTo>
                    <a:pt x="41" y="46"/>
                    <a:pt x="49" y="40"/>
                    <a:pt x="60" y="38"/>
                  </a:cubicBezTo>
                  <a:close/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8" name="Freeform 18">
              <a:extLst>
                <a:ext uri="{FF2B5EF4-FFF2-40B4-BE49-F238E27FC236}">
                  <a16:creationId xmlns:a16="http://schemas.microsoft.com/office/drawing/2014/main" id="{E5CA4155-6CC8-4F8A-B932-D11B271B5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147"/>
              <a:ext cx="45" cy="32"/>
            </a:xfrm>
            <a:custGeom>
              <a:avLst/>
              <a:gdLst>
                <a:gd name="T0" fmla="*/ 175 w 18"/>
                <a:gd name="T1" fmla="*/ 0 h 12"/>
                <a:gd name="T2" fmla="*/ 83 w 18"/>
                <a:gd name="T3" fmla="*/ 136 h 12"/>
                <a:gd name="T4" fmla="*/ 83 w 18"/>
                <a:gd name="T5" fmla="*/ 205 h 12"/>
                <a:gd name="T6" fmla="*/ 145 w 18"/>
                <a:gd name="T7" fmla="*/ 192 h 12"/>
                <a:gd name="T8" fmla="*/ 220 w 18"/>
                <a:gd name="T9" fmla="*/ 171 h 12"/>
                <a:gd name="T10" fmla="*/ 238 w 18"/>
                <a:gd name="T11" fmla="*/ 21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11" y="0"/>
                  </a:moveTo>
                  <a:cubicBezTo>
                    <a:pt x="9" y="3"/>
                    <a:pt x="7" y="5"/>
                    <a:pt x="5" y="7"/>
                  </a:cubicBezTo>
                  <a:cubicBezTo>
                    <a:pt x="4" y="8"/>
                    <a:pt x="0" y="12"/>
                    <a:pt x="5" y="11"/>
                  </a:cubicBezTo>
                  <a:cubicBezTo>
                    <a:pt x="6" y="11"/>
                    <a:pt x="8" y="10"/>
                    <a:pt x="9" y="10"/>
                  </a:cubicBezTo>
                  <a:cubicBezTo>
                    <a:pt x="11" y="10"/>
                    <a:pt x="12" y="10"/>
                    <a:pt x="14" y="9"/>
                  </a:cubicBezTo>
                  <a:cubicBezTo>
                    <a:pt x="15" y="8"/>
                    <a:pt x="18" y="2"/>
                    <a:pt x="15" y="1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9" name="Freeform 19">
              <a:extLst>
                <a:ext uri="{FF2B5EF4-FFF2-40B4-BE49-F238E27FC236}">
                  <a16:creationId xmlns:a16="http://schemas.microsoft.com/office/drawing/2014/main" id="{EFDDC39D-5E6D-45EF-9B0B-2DC1ADD9A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104"/>
              <a:ext cx="27" cy="24"/>
            </a:xfrm>
            <a:custGeom>
              <a:avLst/>
              <a:gdLst>
                <a:gd name="T0" fmla="*/ 71 w 11"/>
                <a:gd name="T1" fmla="*/ 0 h 9"/>
                <a:gd name="T2" fmla="*/ 0 w 11"/>
                <a:gd name="T3" fmla="*/ 149 h 9"/>
                <a:gd name="T4" fmla="*/ 42 w 11"/>
                <a:gd name="T5" fmla="*/ 149 h 9"/>
                <a:gd name="T6" fmla="*/ 120 w 11"/>
                <a:gd name="T7" fmla="*/ 149 h 9"/>
                <a:gd name="T8" fmla="*/ 103 w 11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3" y="3"/>
                    <a:pt x="0" y="6"/>
                    <a:pt x="0" y="8"/>
                  </a:cubicBezTo>
                  <a:cubicBezTo>
                    <a:pt x="1" y="9"/>
                    <a:pt x="2" y="8"/>
                    <a:pt x="3" y="8"/>
                  </a:cubicBezTo>
                  <a:cubicBezTo>
                    <a:pt x="5" y="8"/>
                    <a:pt x="7" y="8"/>
                    <a:pt x="8" y="8"/>
                  </a:cubicBezTo>
                  <a:cubicBezTo>
                    <a:pt x="11" y="7"/>
                    <a:pt x="10" y="1"/>
                    <a:pt x="7" y="1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0" name="Freeform 20">
              <a:extLst>
                <a:ext uri="{FF2B5EF4-FFF2-40B4-BE49-F238E27FC236}">
                  <a16:creationId xmlns:a16="http://schemas.microsoft.com/office/drawing/2014/main" id="{71A33555-B9A2-4A83-BF4A-8658A283C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144"/>
              <a:ext cx="30" cy="27"/>
            </a:xfrm>
            <a:custGeom>
              <a:avLst/>
              <a:gdLst>
                <a:gd name="T0" fmla="*/ 50 w 12"/>
                <a:gd name="T1" fmla="*/ 159 h 10"/>
                <a:gd name="T2" fmla="*/ 158 w 12"/>
                <a:gd name="T3" fmla="*/ 116 h 10"/>
                <a:gd name="T4" fmla="*/ 145 w 12"/>
                <a:gd name="T5" fmla="*/ 22 h 10"/>
                <a:gd name="T6" fmla="*/ 83 w 12"/>
                <a:gd name="T7" fmla="*/ 0 h 10"/>
                <a:gd name="T8" fmla="*/ 0 w 12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0">
                  <a:moveTo>
                    <a:pt x="3" y="8"/>
                  </a:moveTo>
                  <a:cubicBezTo>
                    <a:pt x="6" y="10"/>
                    <a:pt x="8" y="9"/>
                    <a:pt x="10" y="6"/>
                  </a:cubicBezTo>
                  <a:cubicBezTo>
                    <a:pt x="11" y="3"/>
                    <a:pt x="12" y="1"/>
                    <a:pt x="9" y="1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3" y="1"/>
                    <a:pt x="2" y="4"/>
                    <a:pt x="0" y="6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1" name="Freeform 21">
              <a:extLst>
                <a:ext uri="{FF2B5EF4-FFF2-40B4-BE49-F238E27FC236}">
                  <a16:creationId xmlns:a16="http://schemas.microsoft.com/office/drawing/2014/main" id="{ABC52D7C-CA03-4001-ACE8-BD6DAD6AB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195"/>
              <a:ext cx="62" cy="53"/>
            </a:xfrm>
            <a:custGeom>
              <a:avLst/>
              <a:gdLst>
                <a:gd name="T0" fmla="*/ 136 w 25"/>
                <a:gd name="T1" fmla="*/ 34 h 20"/>
                <a:gd name="T2" fmla="*/ 62 w 25"/>
                <a:gd name="T3" fmla="*/ 225 h 20"/>
                <a:gd name="T4" fmla="*/ 0 w 25"/>
                <a:gd name="T5" fmla="*/ 337 h 20"/>
                <a:gd name="T6" fmla="*/ 62 w 25"/>
                <a:gd name="T7" fmla="*/ 337 h 20"/>
                <a:gd name="T8" fmla="*/ 104 w 25"/>
                <a:gd name="T9" fmla="*/ 371 h 20"/>
                <a:gd name="T10" fmla="*/ 166 w 25"/>
                <a:gd name="T11" fmla="*/ 239 h 20"/>
                <a:gd name="T12" fmla="*/ 228 w 25"/>
                <a:gd name="T13" fmla="*/ 148 h 20"/>
                <a:gd name="T14" fmla="*/ 382 w 25"/>
                <a:gd name="T15" fmla="*/ 0 h 20"/>
                <a:gd name="T16" fmla="*/ 216 w 25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0">
                  <a:moveTo>
                    <a:pt x="9" y="2"/>
                  </a:moveTo>
                  <a:cubicBezTo>
                    <a:pt x="13" y="4"/>
                    <a:pt x="5" y="10"/>
                    <a:pt x="4" y="12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1" y="18"/>
                    <a:pt x="3" y="18"/>
                    <a:pt x="4" y="18"/>
                  </a:cubicBezTo>
                  <a:cubicBezTo>
                    <a:pt x="5" y="18"/>
                    <a:pt x="6" y="19"/>
                    <a:pt x="7" y="20"/>
                  </a:cubicBezTo>
                  <a:cubicBezTo>
                    <a:pt x="8" y="17"/>
                    <a:pt x="9" y="15"/>
                    <a:pt x="11" y="13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7" y="4"/>
                    <a:pt x="22" y="4"/>
                    <a:pt x="25" y="0"/>
                  </a:cubicBezTo>
                  <a:cubicBezTo>
                    <a:pt x="21" y="1"/>
                    <a:pt x="16" y="4"/>
                    <a:pt x="14" y="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2" name="Freeform 22">
              <a:extLst>
                <a:ext uri="{FF2B5EF4-FFF2-40B4-BE49-F238E27FC236}">
                  <a16:creationId xmlns:a16="http://schemas.microsoft.com/office/drawing/2014/main" id="{CC2A64A1-C337-4F90-9967-23F6C9AE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205"/>
              <a:ext cx="110" cy="78"/>
            </a:xfrm>
            <a:custGeom>
              <a:avLst/>
              <a:gdLst>
                <a:gd name="T0" fmla="*/ 375 w 44"/>
                <a:gd name="T1" fmla="*/ 0 h 29"/>
                <a:gd name="T2" fmla="*/ 283 w 44"/>
                <a:gd name="T3" fmla="*/ 137 h 29"/>
                <a:gd name="T4" fmla="*/ 220 w 44"/>
                <a:gd name="T5" fmla="*/ 218 h 29"/>
                <a:gd name="T6" fmla="*/ 145 w 44"/>
                <a:gd name="T7" fmla="*/ 231 h 29"/>
                <a:gd name="T8" fmla="*/ 113 w 44"/>
                <a:gd name="T9" fmla="*/ 137 h 29"/>
                <a:gd name="T10" fmla="*/ 0 w 44"/>
                <a:gd name="T11" fmla="*/ 506 h 29"/>
                <a:gd name="T12" fmla="*/ 145 w 44"/>
                <a:gd name="T13" fmla="*/ 368 h 29"/>
                <a:gd name="T14" fmla="*/ 208 w 44"/>
                <a:gd name="T15" fmla="*/ 368 h 29"/>
                <a:gd name="T16" fmla="*/ 238 w 44"/>
                <a:gd name="T17" fmla="*/ 347 h 29"/>
                <a:gd name="T18" fmla="*/ 300 w 44"/>
                <a:gd name="T19" fmla="*/ 565 h 29"/>
                <a:gd name="T20" fmla="*/ 363 w 44"/>
                <a:gd name="T21" fmla="*/ 484 h 29"/>
                <a:gd name="T22" fmla="*/ 458 w 44"/>
                <a:gd name="T23" fmla="*/ 406 h 29"/>
                <a:gd name="T24" fmla="*/ 645 w 44"/>
                <a:gd name="T25" fmla="*/ 218 h 29"/>
                <a:gd name="T26" fmla="*/ 613 w 44"/>
                <a:gd name="T27" fmla="*/ 218 h 29"/>
                <a:gd name="T28" fmla="*/ 425 w 44"/>
                <a:gd name="T29" fmla="*/ 274 h 29"/>
                <a:gd name="T30" fmla="*/ 333 w 44"/>
                <a:gd name="T31" fmla="*/ 218 h 29"/>
                <a:gd name="T32" fmla="*/ 395 w 44"/>
                <a:gd name="T33" fmla="*/ 116 h 29"/>
                <a:gd name="T34" fmla="*/ 408 w 44"/>
                <a:gd name="T35" fmla="*/ 35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" h="29">
                  <a:moveTo>
                    <a:pt x="24" y="0"/>
                  </a:moveTo>
                  <a:cubicBezTo>
                    <a:pt x="23" y="3"/>
                    <a:pt x="20" y="5"/>
                    <a:pt x="18" y="7"/>
                  </a:cubicBezTo>
                  <a:cubicBezTo>
                    <a:pt x="17" y="10"/>
                    <a:pt x="16" y="10"/>
                    <a:pt x="14" y="11"/>
                  </a:cubicBezTo>
                  <a:cubicBezTo>
                    <a:pt x="12" y="11"/>
                    <a:pt x="10" y="13"/>
                    <a:pt x="9" y="12"/>
                  </a:cubicBezTo>
                  <a:cubicBezTo>
                    <a:pt x="7" y="11"/>
                    <a:pt x="9" y="8"/>
                    <a:pt x="7" y="7"/>
                  </a:cubicBezTo>
                  <a:cubicBezTo>
                    <a:pt x="2" y="12"/>
                    <a:pt x="0" y="19"/>
                    <a:pt x="0" y="26"/>
                  </a:cubicBezTo>
                  <a:cubicBezTo>
                    <a:pt x="2" y="22"/>
                    <a:pt x="4" y="20"/>
                    <a:pt x="9" y="19"/>
                  </a:cubicBezTo>
                  <a:cubicBezTo>
                    <a:pt x="10" y="19"/>
                    <a:pt x="12" y="19"/>
                    <a:pt x="13" y="19"/>
                  </a:cubicBezTo>
                  <a:cubicBezTo>
                    <a:pt x="14" y="18"/>
                    <a:pt x="15" y="18"/>
                    <a:pt x="15" y="18"/>
                  </a:cubicBezTo>
                  <a:cubicBezTo>
                    <a:pt x="20" y="17"/>
                    <a:pt x="21" y="27"/>
                    <a:pt x="19" y="29"/>
                  </a:cubicBezTo>
                  <a:cubicBezTo>
                    <a:pt x="21" y="28"/>
                    <a:pt x="22" y="26"/>
                    <a:pt x="23" y="25"/>
                  </a:cubicBezTo>
                  <a:cubicBezTo>
                    <a:pt x="24" y="22"/>
                    <a:pt x="26" y="22"/>
                    <a:pt x="29" y="21"/>
                  </a:cubicBezTo>
                  <a:cubicBezTo>
                    <a:pt x="31" y="20"/>
                    <a:pt x="44" y="15"/>
                    <a:pt x="41" y="11"/>
                  </a:cubicBezTo>
                  <a:cubicBezTo>
                    <a:pt x="41" y="10"/>
                    <a:pt x="40" y="10"/>
                    <a:pt x="39" y="11"/>
                  </a:cubicBezTo>
                  <a:cubicBezTo>
                    <a:pt x="35" y="13"/>
                    <a:pt x="31" y="14"/>
                    <a:pt x="27" y="14"/>
                  </a:cubicBezTo>
                  <a:cubicBezTo>
                    <a:pt x="25" y="15"/>
                    <a:pt x="20" y="14"/>
                    <a:pt x="21" y="11"/>
                  </a:cubicBezTo>
                  <a:cubicBezTo>
                    <a:pt x="21" y="9"/>
                    <a:pt x="24" y="8"/>
                    <a:pt x="25" y="6"/>
                  </a:cubicBezTo>
                  <a:cubicBezTo>
                    <a:pt x="25" y="5"/>
                    <a:pt x="26" y="3"/>
                    <a:pt x="26" y="2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3" name="Freeform 23">
              <a:extLst>
                <a:ext uri="{FF2B5EF4-FFF2-40B4-BE49-F238E27FC236}">
                  <a16:creationId xmlns:a16="http://schemas.microsoft.com/office/drawing/2014/main" id="{5B6EF17D-07D4-4472-8112-3FE50B224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240"/>
              <a:ext cx="130" cy="109"/>
            </a:xfrm>
            <a:custGeom>
              <a:avLst/>
              <a:gdLst>
                <a:gd name="T0" fmla="*/ 375 w 52"/>
                <a:gd name="T1" fmla="*/ 170 h 41"/>
                <a:gd name="T2" fmla="*/ 313 w 52"/>
                <a:gd name="T3" fmla="*/ 396 h 41"/>
                <a:gd name="T4" fmla="*/ 520 w 52"/>
                <a:gd name="T5" fmla="*/ 396 h 41"/>
                <a:gd name="T6" fmla="*/ 720 w 52"/>
                <a:gd name="T7" fmla="*/ 226 h 41"/>
                <a:gd name="T8" fmla="*/ 720 w 52"/>
                <a:gd name="T9" fmla="*/ 114 h 41"/>
                <a:gd name="T10" fmla="*/ 675 w 52"/>
                <a:gd name="T11" fmla="*/ 56 h 41"/>
                <a:gd name="T12" fmla="*/ 770 w 52"/>
                <a:gd name="T13" fmla="*/ 77 h 41"/>
                <a:gd name="T14" fmla="*/ 783 w 52"/>
                <a:gd name="T15" fmla="*/ 226 h 41"/>
                <a:gd name="T16" fmla="*/ 738 w 52"/>
                <a:gd name="T17" fmla="*/ 362 h 41"/>
                <a:gd name="T18" fmla="*/ 688 w 52"/>
                <a:gd name="T19" fmla="*/ 409 h 41"/>
                <a:gd name="T20" fmla="*/ 550 w 52"/>
                <a:gd name="T21" fmla="*/ 465 h 41"/>
                <a:gd name="T22" fmla="*/ 438 w 52"/>
                <a:gd name="T23" fmla="*/ 524 h 41"/>
                <a:gd name="T24" fmla="*/ 375 w 52"/>
                <a:gd name="T25" fmla="*/ 694 h 41"/>
                <a:gd name="T26" fmla="*/ 363 w 52"/>
                <a:gd name="T27" fmla="*/ 771 h 41"/>
                <a:gd name="T28" fmla="*/ 313 w 52"/>
                <a:gd name="T29" fmla="*/ 750 h 41"/>
                <a:gd name="T30" fmla="*/ 250 w 52"/>
                <a:gd name="T31" fmla="*/ 465 h 41"/>
                <a:gd name="T32" fmla="*/ 158 w 52"/>
                <a:gd name="T33" fmla="*/ 487 h 41"/>
                <a:gd name="T34" fmla="*/ 20 w 52"/>
                <a:gd name="T35" fmla="*/ 545 h 41"/>
                <a:gd name="T36" fmla="*/ 33 w 52"/>
                <a:gd name="T37" fmla="*/ 431 h 41"/>
                <a:gd name="T38" fmla="*/ 208 w 52"/>
                <a:gd name="T39" fmla="*/ 362 h 41"/>
                <a:gd name="T40" fmla="*/ 270 w 52"/>
                <a:gd name="T41" fmla="*/ 319 h 41"/>
                <a:gd name="T42" fmla="*/ 345 w 52"/>
                <a:gd name="T43" fmla="*/ 170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41">
                  <a:moveTo>
                    <a:pt x="24" y="9"/>
                  </a:moveTo>
                  <a:cubicBezTo>
                    <a:pt x="26" y="13"/>
                    <a:pt x="18" y="17"/>
                    <a:pt x="20" y="21"/>
                  </a:cubicBezTo>
                  <a:cubicBezTo>
                    <a:pt x="23" y="25"/>
                    <a:pt x="30" y="21"/>
                    <a:pt x="33" y="21"/>
                  </a:cubicBezTo>
                  <a:cubicBezTo>
                    <a:pt x="38" y="19"/>
                    <a:pt x="45" y="18"/>
                    <a:pt x="46" y="12"/>
                  </a:cubicBezTo>
                  <a:cubicBezTo>
                    <a:pt x="47" y="11"/>
                    <a:pt x="47" y="7"/>
                    <a:pt x="46" y="6"/>
                  </a:cubicBezTo>
                  <a:cubicBezTo>
                    <a:pt x="45" y="4"/>
                    <a:pt x="44" y="4"/>
                    <a:pt x="43" y="3"/>
                  </a:cubicBezTo>
                  <a:cubicBezTo>
                    <a:pt x="45" y="0"/>
                    <a:pt x="47" y="2"/>
                    <a:pt x="49" y="4"/>
                  </a:cubicBezTo>
                  <a:cubicBezTo>
                    <a:pt x="52" y="6"/>
                    <a:pt x="52" y="9"/>
                    <a:pt x="50" y="12"/>
                  </a:cubicBezTo>
                  <a:cubicBezTo>
                    <a:pt x="49" y="14"/>
                    <a:pt x="48" y="16"/>
                    <a:pt x="47" y="19"/>
                  </a:cubicBezTo>
                  <a:cubicBezTo>
                    <a:pt x="47" y="22"/>
                    <a:pt x="47" y="21"/>
                    <a:pt x="44" y="22"/>
                  </a:cubicBezTo>
                  <a:cubicBezTo>
                    <a:pt x="41" y="22"/>
                    <a:pt x="38" y="24"/>
                    <a:pt x="35" y="25"/>
                  </a:cubicBezTo>
                  <a:cubicBezTo>
                    <a:pt x="33" y="26"/>
                    <a:pt x="29" y="27"/>
                    <a:pt x="28" y="28"/>
                  </a:cubicBezTo>
                  <a:cubicBezTo>
                    <a:pt x="26" y="30"/>
                    <a:pt x="24" y="35"/>
                    <a:pt x="24" y="37"/>
                  </a:cubicBezTo>
                  <a:cubicBezTo>
                    <a:pt x="23" y="38"/>
                    <a:pt x="24" y="40"/>
                    <a:pt x="23" y="41"/>
                  </a:cubicBezTo>
                  <a:cubicBezTo>
                    <a:pt x="23" y="41"/>
                    <a:pt x="21" y="40"/>
                    <a:pt x="20" y="40"/>
                  </a:cubicBezTo>
                  <a:cubicBezTo>
                    <a:pt x="21" y="34"/>
                    <a:pt x="22" y="28"/>
                    <a:pt x="16" y="25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7" y="27"/>
                    <a:pt x="3" y="28"/>
                    <a:pt x="1" y="29"/>
                  </a:cubicBezTo>
                  <a:cubicBezTo>
                    <a:pt x="0" y="27"/>
                    <a:pt x="0" y="25"/>
                    <a:pt x="2" y="23"/>
                  </a:cubicBezTo>
                  <a:cubicBezTo>
                    <a:pt x="4" y="25"/>
                    <a:pt x="10" y="20"/>
                    <a:pt x="13" y="19"/>
                  </a:cubicBezTo>
                  <a:cubicBezTo>
                    <a:pt x="14" y="18"/>
                    <a:pt x="16" y="18"/>
                    <a:pt x="17" y="17"/>
                  </a:cubicBezTo>
                  <a:cubicBezTo>
                    <a:pt x="20" y="15"/>
                    <a:pt x="20" y="12"/>
                    <a:pt x="22" y="9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4" name="Freeform 24">
              <a:extLst>
                <a:ext uri="{FF2B5EF4-FFF2-40B4-BE49-F238E27FC236}">
                  <a16:creationId xmlns:a16="http://schemas.microsoft.com/office/drawing/2014/main" id="{2754D046-BF69-48A1-ADFF-73CC4D409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288"/>
              <a:ext cx="168" cy="115"/>
            </a:xfrm>
            <a:custGeom>
              <a:avLst/>
              <a:gdLst>
                <a:gd name="T0" fmla="*/ 0 w 67"/>
                <a:gd name="T1" fmla="*/ 538 h 43"/>
                <a:gd name="T2" fmla="*/ 145 w 67"/>
                <a:gd name="T3" fmla="*/ 457 h 43"/>
                <a:gd name="T4" fmla="*/ 251 w 67"/>
                <a:gd name="T5" fmla="*/ 401 h 43"/>
                <a:gd name="T6" fmla="*/ 333 w 67"/>
                <a:gd name="T7" fmla="*/ 364 h 43"/>
                <a:gd name="T8" fmla="*/ 504 w 67"/>
                <a:gd name="T9" fmla="*/ 500 h 43"/>
                <a:gd name="T10" fmla="*/ 680 w 67"/>
                <a:gd name="T11" fmla="*/ 380 h 43"/>
                <a:gd name="T12" fmla="*/ 742 w 67"/>
                <a:gd name="T13" fmla="*/ 364 h 43"/>
                <a:gd name="T14" fmla="*/ 755 w 67"/>
                <a:gd name="T15" fmla="*/ 265 h 43"/>
                <a:gd name="T16" fmla="*/ 742 w 67"/>
                <a:gd name="T17" fmla="*/ 115 h 43"/>
                <a:gd name="T18" fmla="*/ 647 w 67"/>
                <a:gd name="T19" fmla="*/ 78 h 43"/>
                <a:gd name="T20" fmla="*/ 647 w 67"/>
                <a:gd name="T21" fmla="*/ 0 h 43"/>
                <a:gd name="T22" fmla="*/ 850 w 67"/>
                <a:gd name="T23" fmla="*/ 56 h 43"/>
                <a:gd name="T24" fmla="*/ 993 w 67"/>
                <a:gd name="T25" fmla="*/ 21 h 43"/>
                <a:gd name="T26" fmla="*/ 1056 w 67"/>
                <a:gd name="T27" fmla="*/ 56 h 43"/>
                <a:gd name="T28" fmla="*/ 868 w 67"/>
                <a:gd name="T29" fmla="*/ 136 h 43"/>
                <a:gd name="T30" fmla="*/ 805 w 67"/>
                <a:gd name="T31" fmla="*/ 265 h 43"/>
                <a:gd name="T32" fmla="*/ 785 w 67"/>
                <a:gd name="T33" fmla="*/ 380 h 43"/>
                <a:gd name="T34" fmla="*/ 710 w 67"/>
                <a:gd name="T35" fmla="*/ 457 h 43"/>
                <a:gd name="T36" fmla="*/ 491 w 67"/>
                <a:gd name="T37" fmla="*/ 628 h 43"/>
                <a:gd name="T38" fmla="*/ 441 w 67"/>
                <a:gd name="T39" fmla="*/ 786 h 43"/>
                <a:gd name="T40" fmla="*/ 346 w 67"/>
                <a:gd name="T41" fmla="*/ 824 h 43"/>
                <a:gd name="T42" fmla="*/ 396 w 67"/>
                <a:gd name="T43" fmla="*/ 709 h 43"/>
                <a:gd name="T44" fmla="*/ 409 w 67"/>
                <a:gd name="T45" fmla="*/ 559 h 43"/>
                <a:gd name="T46" fmla="*/ 313 w 67"/>
                <a:gd name="T47" fmla="*/ 457 h 43"/>
                <a:gd name="T48" fmla="*/ 271 w 67"/>
                <a:gd name="T49" fmla="*/ 479 h 43"/>
                <a:gd name="T50" fmla="*/ 176 w 67"/>
                <a:gd name="T51" fmla="*/ 559 h 43"/>
                <a:gd name="T52" fmla="*/ 20 w 67"/>
                <a:gd name="T53" fmla="*/ 628 h 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7" h="43">
                  <a:moveTo>
                    <a:pt x="0" y="28"/>
                  </a:moveTo>
                  <a:cubicBezTo>
                    <a:pt x="3" y="28"/>
                    <a:pt x="7" y="25"/>
                    <a:pt x="9" y="24"/>
                  </a:cubicBezTo>
                  <a:cubicBezTo>
                    <a:pt x="12" y="23"/>
                    <a:pt x="14" y="22"/>
                    <a:pt x="16" y="21"/>
                  </a:cubicBezTo>
                  <a:cubicBezTo>
                    <a:pt x="18" y="20"/>
                    <a:pt x="19" y="18"/>
                    <a:pt x="21" y="19"/>
                  </a:cubicBezTo>
                  <a:cubicBezTo>
                    <a:pt x="24" y="20"/>
                    <a:pt x="28" y="27"/>
                    <a:pt x="32" y="26"/>
                  </a:cubicBezTo>
                  <a:cubicBezTo>
                    <a:pt x="36" y="24"/>
                    <a:pt x="39" y="22"/>
                    <a:pt x="43" y="20"/>
                  </a:cubicBezTo>
                  <a:cubicBezTo>
                    <a:pt x="44" y="20"/>
                    <a:pt x="46" y="19"/>
                    <a:pt x="47" y="19"/>
                  </a:cubicBezTo>
                  <a:cubicBezTo>
                    <a:pt x="48" y="18"/>
                    <a:pt x="48" y="15"/>
                    <a:pt x="48" y="14"/>
                  </a:cubicBezTo>
                  <a:cubicBezTo>
                    <a:pt x="48" y="10"/>
                    <a:pt x="50" y="8"/>
                    <a:pt x="47" y="6"/>
                  </a:cubicBezTo>
                  <a:cubicBezTo>
                    <a:pt x="45" y="5"/>
                    <a:pt x="42" y="5"/>
                    <a:pt x="41" y="4"/>
                  </a:cubicBezTo>
                  <a:cubicBezTo>
                    <a:pt x="40" y="3"/>
                    <a:pt x="41" y="2"/>
                    <a:pt x="41" y="0"/>
                  </a:cubicBezTo>
                  <a:cubicBezTo>
                    <a:pt x="45" y="0"/>
                    <a:pt x="49" y="4"/>
                    <a:pt x="54" y="3"/>
                  </a:cubicBezTo>
                  <a:cubicBezTo>
                    <a:pt x="57" y="3"/>
                    <a:pt x="60" y="2"/>
                    <a:pt x="63" y="1"/>
                  </a:cubicBezTo>
                  <a:cubicBezTo>
                    <a:pt x="65" y="1"/>
                    <a:pt x="67" y="1"/>
                    <a:pt x="67" y="3"/>
                  </a:cubicBezTo>
                  <a:cubicBezTo>
                    <a:pt x="62" y="3"/>
                    <a:pt x="59" y="6"/>
                    <a:pt x="55" y="7"/>
                  </a:cubicBezTo>
                  <a:cubicBezTo>
                    <a:pt x="52" y="9"/>
                    <a:pt x="52" y="10"/>
                    <a:pt x="51" y="14"/>
                  </a:cubicBezTo>
                  <a:cubicBezTo>
                    <a:pt x="51" y="16"/>
                    <a:pt x="50" y="18"/>
                    <a:pt x="50" y="20"/>
                  </a:cubicBezTo>
                  <a:cubicBezTo>
                    <a:pt x="49" y="22"/>
                    <a:pt x="47" y="23"/>
                    <a:pt x="45" y="24"/>
                  </a:cubicBezTo>
                  <a:cubicBezTo>
                    <a:pt x="40" y="27"/>
                    <a:pt x="33" y="28"/>
                    <a:pt x="31" y="33"/>
                  </a:cubicBezTo>
                  <a:cubicBezTo>
                    <a:pt x="29" y="35"/>
                    <a:pt x="29" y="39"/>
                    <a:pt x="28" y="41"/>
                  </a:cubicBezTo>
                  <a:cubicBezTo>
                    <a:pt x="26" y="43"/>
                    <a:pt x="24" y="42"/>
                    <a:pt x="22" y="43"/>
                  </a:cubicBezTo>
                  <a:cubicBezTo>
                    <a:pt x="23" y="41"/>
                    <a:pt x="24" y="39"/>
                    <a:pt x="25" y="37"/>
                  </a:cubicBezTo>
                  <a:cubicBezTo>
                    <a:pt x="25" y="35"/>
                    <a:pt x="27" y="31"/>
                    <a:pt x="26" y="29"/>
                  </a:cubicBezTo>
                  <a:cubicBezTo>
                    <a:pt x="25" y="27"/>
                    <a:pt x="22" y="25"/>
                    <a:pt x="20" y="24"/>
                  </a:cubicBezTo>
                  <a:cubicBezTo>
                    <a:pt x="18" y="24"/>
                    <a:pt x="19" y="24"/>
                    <a:pt x="17" y="25"/>
                  </a:cubicBezTo>
                  <a:cubicBezTo>
                    <a:pt x="15" y="26"/>
                    <a:pt x="14" y="28"/>
                    <a:pt x="11" y="29"/>
                  </a:cubicBezTo>
                  <a:cubicBezTo>
                    <a:pt x="9" y="31"/>
                    <a:pt x="5" y="33"/>
                    <a:pt x="1" y="33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5" name="Freeform 25">
              <a:extLst>
                <a:ext uri="{FF2B5EF4-FFF2-40B4-BE49-F238E27FC236}">
                  <a16:creationId xmlns:a16="http://schemas.microsoft.com/office/drawing/2014/main" id="{C5D93353-EDE8-405E-8174-2A70E416B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2240"/>
              <a:ext cx="47" cy="35"/>
            </a:xfrm>
            <a:custGeom>
              <a:avLst/>
              <a:gdLst>
                <a:gd name="T0" fmla="*/ 30 w 19"/>
                <a:gd name="T1" fmla="*/ 94 h 13"/>
                <a:gd name="T2" fmla="*/ 228 w 19"/>
                <a:gd name="T3" fmla="*/ 22 h 13"/>
                <a:gd name="T4" fmla="*/ 287 w 19"/>
                <a:gd name="T5" fmla="*/ 59 h 13"/>
                <a:gd name="T6" fmla="*/ 166 w 19"/>
                <a:gd name="T7" fmla="*/ 116 h 13"/>
                <a:gd name="T8" fmla="*/ 0 w 19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3">
                  <a:moveTo>
                    <a:pt x="2" y="5"/>
                  </a:moveTo>
                  <a:cubicBezTo>
                    <a:pt x="7" y="6"/>
                    <a:pt x="11" y="2"/>
                    <a:pt x="15" y="1"/>
                  </a:cubicBezTo>
                  <a:cubicBezTo>
                    <a:pt x="18" y="0"/>
                    <a:pt x="18" y="1"/>
                    <a:pt x="19" y="3"/>
                  </a:cubicBezTo>
                  <a:cubicBezTo>
                    <a:pt x="16" y="3"/>
                    <a:pt x="13" y="4"/>
                    <a:pt x="11" y="6"/>
                  </a:cubicBezTo>
                  <a:cubicBezTo>
                    <a:pt x="7" y="8"/>
                    <a:pt x="2" y="9"/>
                    <a:pt x="0" y="13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6" name="Freeform 26">
              <a:extLst>
                <a:ext uri="{FF2B5EF4-FFF2-40B4-BE49-F238E27FC236}">
                  <a16:creationId xmlns:a16="http://schemas.microsoft.com/office/drawing/2014/main" id="{7B4F3228-11B8-4793-B5A6-0C1382880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325"/>
              <a:ext cx="205" cy="139"/>
            </a:xfrm>
            <a:custGeom>
              <a:avLst/>
              <a:gdLst>
                <a:gd name="T0" fmla="*/ 688 w 82"/>
                <a:gd name="T1" fmla="*/ 78 h 52"/>
                <a:gd name="T2" fmla="*/ 770 w 82"/>
                <a:gd name="T3" fmla="*/ 150 h 52"/>
                <a:gd name="T4" fmla="*/ 875 w 82"/>
                <a:gd name="T5" fmla="*/ 150 h 52"/>
                <a:gd name="T6" fmla="*/ 1095 w 82"/>
                <a:gd name="T7" fmla="*/ 136 h 52"/>
                <a:gd name="T8" fmla="*/ 875 w 82"/>
                <a:gd name="T9" fmla="*/ 251 h 52"/>
                <a:gd name="T10" fmla="*/ 863 w 82"/>
                <a:gd name="T11" fmla="*/ 364 h 52"/>
                <a:gd name="T12" fmla="*/ 958 w 82"/>
                <a:gd name="T13" fmla="*/ 422 h 52"/>
                <a:gd name="T14" fmla="*/ 1050 w 82"/>
                <a:gd name="T15" fmla="*/ 457 h 52"/>
                <a:gd name="T16" fmla="*/ 1145 w 82"/>
                <a:gd name="T17" fmla="*/ 457 h 52"/>
                <a:gd name="T18" fmla="*/ 1270 w 82"/>
                <a:gd name="T19" fmla="*/ 401 h 52"/>
                <a:gd name="T20" fmla="*/ 1283 w 82"/>
                <a:gd name="T21" fmla="*/ 457 h 52"/>
                <a:gd name="T22" fmla="*/ 1175 w 82"/>
                <a:gd name="T23" fmla="*/ 513 h 52"/>
                <a:gd name="T24" fmla="*/ 1095 w 82"/>
                <a:gd name="T25" fmla="*/ 572 h 52"/>
                <a:gd name="T26" fmla="*/ 1083 w 82"/>
                <a:gd name="T27" fmla="*/ 730 h 52"/>
                <a:gd name="T28" fmla="*/ 958 w 82"/>
                <a:gd name="T29" fmla="*/ 799 h 52"/>
                <a:gd name="T30" fmla="*/ 813 w 82"/>
                <a:gd name="T31" fmla="*/ 901 h 52"/>
                <a:gd name="T32" fmla="*/ 770 w 82"/>
                <a:gd name="T33" fmla="*/ 799 h 52"/>
                <a:gd name="T34" fmla="*/ 863 w 82"/>
                <a:gd name="T35" fmla="*/ 765 h 52"/>
                <a:gd name="T36" fmla="*/ 938 w 82"/>
                <a:gd name="T37" fmla="*/ 730 h 52"/>
                <a:gd name="T38" fmla="*/ 1033 w 82"/>
                <a:gd name="T39" fmla="*/ 650 h 52"/>
                <a:gd name="T40" fmla="*/ 970 w 82"/>
                <a:gd name="T41" fmla="*/ 513 h 52"/>
                <a:gd name="T42" fmla="*/ 875 w 82"/>
                <a:gd name="T43" fmla="*/ 500 h 52"/>
                <a:gd name="T44" fmla="*/ 813 w 82"/>
                <a:gd name="T45" fmla="*/ 478 h 52"/>
                <a:gd name="T46" fmla="*/ 783 w 82"/>
                <a:gd name="T47" fmla="*/ 513 h 52"/>
                <a:gd name="T48" fmla="*/ 738 w 82"/>
                <a:gd name="T49" fmla="*/ 535 h 52"/>
                <a:gd name="T50" fmla="*/ 658 w 82"/>
                <a:gd name="T51" fmla="*/ 593 h 52"/>
                <a:gd name="T52" fmla="*/ 563 w 82"/>
                <a:gd name="T53" fmla="*/ 671 h 52"/>
                <a:gd name="T54" fmla="*/ 583 w 82"/>
                <a:gd name="T55" fmla="*/ 765 h 52"/>
                <a:gd name="T56" fmla="*/ 500 w 82"/>
                <a:gd name="T57" fmla="*/ 842 h 52"/>
                <a:gd name="T58" fmla="*/ 313 w 82"/>
                <a:gd name="T59" fmla="*/ 936 h 52"/>
                <a:gd name="T60" fmla="*/ 250 w 82"/>
                <a:gd name="T61" fmla="*/ 973 h 52"/>
                <a:gd name="T62" fmla="*/ 158 w 82"/>
                <a:gd name="T63" fmla="*/ 858 h 52"/>
                <a:gd name="T64" fmla="*/ 270 w 82"/>
                <a:gd name="T65" fmla="*/ 858 h 52"/>
                <a:gd name="T66" fmla="*/ 425 w 82"/>
                <a:gd name="T67" fmla="*/ 799 h 52"/>
                <a:gd name="T68" fmla="*/ 500 w 82"/>
                <a:gd name="T69" fmla="*/ 708 h 52"/>
                <a:gd name="T70" fmla="*/ 470 w 82"/>
                <a:gd name="T71" fmla="*/ 615 h 52"/>
                <a:gd name="T72" fmla="*/ 408 w 82"/>
                <a:gd name="T73" fmla="*/ 615 h 52"/>
                <a:gd name="T74" fmla="*/ 375 w 82"/>
                <a:gd name="T75" fmla="*/ 572 h 52"/>
                <a:gd name="T76" fmla="*/ 250 w 82"/>
                <a:gd name="T77" fmla="*/ 593 h 52"/>
                <a:gd name="T78" fmla="*/ 50 w 82"/>
                <a:gd name="T79" fmla="*/ 671 h 52"/>
                <a:gd name="T80" fmla="*/ 300 w 82"/>
                <a:gd name="T81" fmla="*/ 500 h 52"/>
                <a:gd name="T82" fmla="*/ 438 w 82"/>
                <a:gd name="T83" fmla="*/ 500 h 52"/>
                <a:gd name="T84" fmla="*/ 520 w 82"/>
                <a:gd name="T85" fmla="*/ 513 h 52"/>
                <a:gd name="T86" fmla="*/ 583 w 82"/>
                <a:gd name="T87" fmla="*/ 559 h 52"/>
                <a:gd name="T88" fmla="*/ 708 w 82"/>
                <a:gd name="T89" fmla="*/ 457 h 52"/>
                <a:gd name="T90" fmla="*/ 783 w 82"/>
                <a:gd name="T91" fmla="*/ 364 h 52"/>
                <a:gd name="T92" fmla="*/ 750 w 82"/>
                <a:gd name="T93" fmla="*/ 209 h 52"/>
                <a:gd name="T94" fmla="*/ 645 w 82"/>
                <a:gd name="T95" fmla="*/ 136 h 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2" h="52">
                  <a:moveTo>
                    <a:pt x="44" y="4"/>
                  </a:moveTo>
                  <a:cubicBezTo>
                    <a:pt x="44" y="6"/>
                    <a:pt x="48" y="8"/>
                    <a:pt x="49" y="8"/>
                  </a:cubicBezTo>
                  <a:cubicBezTo>
                    <a:pt x="52" y="9"/>
                    <a:pt x="54" y="8"/>
                    <a:pt x="56" y="8"/>
                  </a:cubicBezTo>
                  <a:cubicBezTo>
                    <a:pt x="59" y="7"/>
                    <a:pt x="69" y="0"/>
                    <a:pt x="70" y="7"/>
                  </a:cubicBezTo>
                  <a:cubicBezTo>
                    <a:pt x="66" y="7"/>
                    <a:pt x="58" y="9"/>
                    <a:pt x="56" y="13"/>
                  </a:cubicBezTo>
                  <a:cubicBezTo>
                    <a:pt x="55" y="14"/>
                    <a:pt x="54" y="18"/>
                    <a:pt x="55" y="19"/>
                  </a:cubicBezTo>
                  <a:cubicBezTo>
                    <a:pt x="56" y="22"/>
                    <a:pt x="58" y="22"/>
                    <a:pt x="61" y="22"/>
                  </a:cubicBezTo>
                  <a:cubicBezTo>
                    <a:pt x="63" y="23"/>
                    <a:pt x="65" y="23"/>
                    <a:pt x="67" y="24"/>
                  </a:cubicBezTo>
                  <a:cubicBezTo>
                    <a:pt x="70" y="25"/>
                    <a:pt x="70" y="25"/>
                    <a:pt x="73" y="24"/>
                  </a:cubicBezTo>
                  <a:cubicBezTo>
                    <a:pt x="75" y="23"/>
                    <a:pt x="79" y="21"/>
                    <a:pt x="81" y="21"/>
                  </a:cubicBezTo>
                  <a:cubicBezTo>
                    <a:pt x="82" y="22"/>
                    <a:pt x="82" y="23"/>
                    <a:pt x="82" y="24"/>
                  </a:cubicBezTo>
                  <a:cubicBezTo>
                    <a:pt x="80" y="25"/>
                    <a:pt x="77" y="26"/>
                    <a:pt x="75" y="27"/>
                  </a:cubicBezTo>
                  <a:cubicBezTo>
                    <a:pt x="73" y="28"/>
                    <a:pt x="71" y="29"/>
                    <a:pt x="70" y="30"/>
                  </a:cubicBezTo>
                  <a:cubicBezTo>
                    <a:pt x="69" y="32"/>
                    <a:pt x="69" y="36"/>
                    <a:pt x="69" y="38"/>
                  </a:cubicBezTo>
                  <a:cubicBezTo>
                    <a:pt x="66" y="38"/>
                    <a:pt x="63" y="41"/>
                    <a:pt x="61" y="42"/>
                  </a:cubicBezTo>
                  <a:cubicBezTo>
                    <a:pt x="58" y="43"/>
                    <a:pt x="55" y="46"/>
                    <a:pt x="52" y="47"/>
                  </a:cubicBezTo>
                  <a:cubicBezTo>
                    <a:pt x="51" y="45"/>
                    <a:pt x="48" y="44"/>
                    <a:pt x="49" y="42"/>
                  </a:cubicBezTo>
                  <a:cubicBezTo>
                    <a:pt x="50" y="41"/>
                    <a:pt x="54" y="40"/>
                    <a:pt x="55" y="40"/>
                  </a:cubicBezTo>
                  <a:cubicBezTo>
                    <a:pt x="56" y="39"/>
                    <a:pt x="58" y="39"/>
                    <a:pt x="60" y="38"/>
                  </a:cubicBezTo>
                  <a:cubicBezTo>
                    <a:pt x="62" y="37"/>
                    <a:pt x="65" y="36"/>
                    <a:pt x="66" y="34"/>
                  </a:cubicBezTo>
                  <a:cubicBezTo>
                    <a:pt x="68" y="30"/>
                    <a:pt x="65" y="28"/>
                    <a:pt x="62" y="27"/>
                  </a:cubicBezTo>
                  <a:cubicBezTo>
                    <a:pt x="60" y="27"/>
                    <a:pt x="58" y="27"/>
                    <a:pt x="56" y="26"/>
                  </a:cubicBezTo>
                  <a:cubicBezTo>
                    <a:pt x="55" y="26"/>
                    <a:pt x="53" y="25"/>
                    <a:pt x="52" y="25"/>
                  </a:cubicBezTo>
                  <a:cubicBezTo>
                    <a:pt x="51" y="26"/>
                    <a:pt x="51" y="27"/>
                    <a:pt x="50" y="27"/>
                  </a:cubicBezTo>
                  <a:cubicBezTo>
                    <a:pt x="49" y="28"/>
                    <a:pt x="48" y="28"/>
                    <a:pt x="47" y="28"/>
                  </a:cubicBezTo>
                  <a:cubicBezTo>
                    <a:pt x="45" y="29"/>
                    <a:pt x="44" y="30"/>
                    <a:pt x="42" y="31"/>
                  </a:cubicBezTo>
                  <a:cubicBezTo>
                    <a:pt x="40" y="33"/>
                    <a:pt x="37" y="32"/>
                    <a:pt x="36" y="35"/>
                  </a:cubicBezTo>
                  <a:cubicBezTo>
                    <a:pt x="35" y="36"/>
                    <a:pt x="35" y="40"/>
                    <a:pt x="37" y="40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28" y="46"/>
                    <a:pt x="24" y="48"/>
                    <a:pt x="20" y="49"/>
                  </a:cubicBezTo>
                  <a:cubicBezTo>
                    <a:pt x="19" y="50"/>
                    <a:pt x="17" y="52"/>
                    <a:pt x="16" y="51"/>
                  </a:cubicBezTo>
                  <a:cubicBezTo>
                    <a:pt x="14" y="50"/>
                    <a:pt x="11" y="47"/>
                    <a:pt x="10" y="45"/>
                  </a:cubicBezTo>
                  <a:cubicBezTo>
                    <a:pt x="13" y="45"/>
                    <a:pt x="15" y="46"/>
                    <a:pt x="17" y="45"/>
                  </a:cubicBezTo>
                  <a:cubicBezTo>
                    <a:pt x="21" y="45"/>
                    <a:pt x="24" y="43"/>
                    <a:pt x="27" y="42"/>
                  </a:cubicBezTo>
                  <a:cubicBezTo>
                    <a:pt x="30" y="41"/>
                    <a:pt x="31" y="40"/>
                    <a:pt x="32" y="37"/>
                  </a:cubicBezTo>
                  <a:cubicBezTo>
                    <a:pt x="32" y="35"/>
                    <a:pt x="33" y="33"/>
                    <a:pt x="30" y="32"/>
                  </a:cubicBezTo>
                  <a:cubicBezTo>
                    <a:pt x="29" y="32"/>
                    <a:pt x="28" y="32"/>
                    <a:pt x="26" y="32"/>
                  </a:cubicBezTo>
                  <a:cubicBezTo>
                    <a:pt x="25" y="31"/>
                    <a:pt x="25" y="30"/>
                    <a:pt x="24" y="30"/>
                  </a:cubicBezTo>
                  <a:cubicBezTo>
                    <a:pt x="21" y="29"/>
                    <a:pt x="18" y="30"/>
                    <a:pt x="16" y="31"/>
                  </a:cubicBezTo>
                  <a:cubicBezTo>
                    <a:pt x="11" y="33"/>
                    <a:pt x="7" y="33"/>
                    <a:pt x="3" y="35"/>
                  </a:cubicBezTo>
                  <a:cubicBezTo>
                    <a:pt x="0" y="30"/>
                    <a:pt x="16" y="27"/>
                    <a:pt x="19" y="26"/>
                  </a:cubicBezTo>
                  <a:cubicBezTo>
                    <a:pt x="22" y="25"/>
                    <a:pt x="25" y="25"/>
                    <a:pt x="28" y="26"/>
                  </a:cubicBezTo>
                  <a:cubicBezTo>
                    <a:pt x="29" y="26"/>
                    <a:pt x="32" y="26"/>
                    <a:pt x="33" y="27"/>
                  </a:cubicBezTo>
                  <a:cubicBezTo>
                    <a:pt x="34" y="27"/>
                    <a:pt x="36" y="29"/>
                    <a:pt x="37" y="29"/>
                  </a:cubicBezTo>
                  <a:cubicBezTo>
                    <a:pt x="39" y="29"/>
                    <a:pt x="43" y="25"/>
                    <a:pt x="45" y="24"/>
                  </a:cubicBezTo>
                  <a:cubicBezTo>
                    <a:pt x="48" y="23"/>
                    <a:pt x="50" y="22"/>
                    <a:pt x="50" y="19"/>
                  </a:cubicBezTo>
                  <a:cubicBezTo>
                    <a:pt x="51" y="16"/>
                    <a:pt x="50" y="13"/>
                    <a:pt x="48" y="11"/>
                  </a:cubicBezTo>
                  <a:cubicBezTo>
                    <a:pt x="46" y="9"/>
                    <a:pt x="43" y="8"/>
                    <a:pt x="41" y="7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7" name="Freeform 27">
              <a:extLst>
                <a:ext uri="{FF2B5EF4-FFF2-40B4-BE49-F238E27FC236}">
                  <a16:creationId xmlns:a16="http://schemas.microsoft.com/office/drawing/2014/main" id="{01644866-C480-4008-B289-387EC60B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411"/>
              <a:ext cx="55" cy="56"/>
            </a:xfrm>
            <a:custGeom>
              <a:avLst/>
              <a:gdLst>
                <a:gd name="T0" fmla="*/ 33 w 22"/>
                <a:gd name="T1" fmla="*/ 0 h 21"/>
                <a:gd name="T2" fmla="*/ 95 w 22"/>
                <a:gd name="T3" fmla="*/ 56 h 21"/>
                <a:gd name="T4" fmla="*/ 175 w 22"/>
                <a:gd name="T5" fmla="*/ 115 h 21"/>
                <a:gd name="T6" fmla="*/ 345 w 22"/>
                <a:gd name="T7" fmla="*/ 77 h 21"/>
                <a:gd name="T8" fmla="*/ 238 w 22"/>
                <a:gd name="T9" fmla="*/ 149 h 21"/>
                <a:gd name="T10" fmla="*/ 238 w 22"/>
                <a:gd name="T11" fmla="*/ 285 h 21"/>
                <a:gd name="T12" fmla="*/ 188 w 22"/>
                <a:gd name="T13" fmla="*/ 397 h 21"/>
                <a:gd name="T14" fmla="*/ 158 w 22"/>
                <a:gd name="T15" fmla="*/ 205 h 21"/>
                <a:gd name="T16" fmla="*/ 83 w 22"/>
                <a:gd name="T17" fmla="*/ 149 h 21"/>
                <a:gd name="T18" fmla="*/ 0 w 22"/>
                <a:gd name="T19" fmla="*/ 115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21">
                  <a:moveTo>
                    <a:pt x="2" y="0"/>
                  </a:moveTo>
                  <a:cubicBezTo>
                    <a:pt x="3" y="2"/>
                    <a:pt x="4" y="3"/>
                    <a:pt x="6" y="3"/>
                  </a:cubicBezTo>
                  <a:cubicBezTo>
                    <a:pt x="8" y="4"/>
                    <a:pt x="10" y="5"/>
                    <a:pt x="11" y="6"/>
                  </a:cubicBezTo>
                  <a:cubicBezTo>
                    <a:pt x="15" y="7"/>
                    <a:pt x="18" y="4"/>
                    <a:pt x="22" y="4"/>
                  </a:cubicBezTo>
                  <a:cubicBezTo>
                    <a:pt x="20" y="6"/>
                    <a:pt x="16" y="6"/>
                    <a:pt x="15" y="8"/>
                  </a:cubicBezTo>
                  <a:cubicBezTo>
                    <a:pt x="14" y="10"/>
                    <a:pt x="15" y="13"/>
                    <a:pt x="15" y="15"/>
                  </a:cubicBezTo>
                  <a:cubicBezTo>
                    <a:pt x="16" y="19"/>
                    <a:pt x="15" y="20"/>
                    <a:pt x="12" y="21"/>
                  </a:cubicBezTo>
                  <a:cubicBezTo>
                    <a:pt x="12" y="18"/>
                    <a:pt x="12" y="14"/>
                    <a:pt x="10" y="11"/>
                  </a:cubicBezTo>
                  <a:cubicBezTo>
                    <a:pt x="8" y="9"/>
                    <a:pt x="7" y="9"/>
                    <a:pt x="5" y="8"/>
                  </a:cubicBezTo>
                  <a:cubicBezTo>
                    <a:pt x="3" y="7"/>
                    <a:pt x="2" y="6"/>
                    <a:pt x="0" y="6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8" name="Freeform 28">
              <a:extLst>
                <a:ext uri="{FF2B5EF4-FFF2-40B4-BE49-F238E27FC236}">
                  <a16:creationId xmlns:a16="http://schemas.microsoft.com/office/drawing/2014/main" id="{AFDD361A-28B4-44B5-9E85-29BB4ED80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429"/>
              <a:ext cx="57" cy="46"/>
            </a:xfrm>
            <a:custGeom>
              <a:avLst/>
              <a:gdLst>
                <a:gd name="T0" fmla="*/ 349 w 23"/>
                <a:gd name="T1" fmla="*/ 103 h 17"/>
                <a:gd name="T2" fmla="*/ 337 w 23"/>
                <a:gd name="T3" fmla="*/ 257 h 17"/>
                <a:gd name="T4" fmla="*/ 337 w 23"/>
                <a:gd name="T5" fmla="*/ 300 h 17"/>
                <a:gd name="T6" fmla="*/ 349 w 23"/>
                <a:gd name="T7" fmla="*/ 314 h 17"/>
                <a:gd name="T8" fmla="*/ 258 w 23"/>
                <a:gd name="T9" fmla="*/ 336 h 17"/>
                <a:gd name="T10" fmla="*/ 245 w 23"/>
                <a:gd name="T11" fmla="*/ 116 h 17"/>
                <a:gd name="T12" fmla="*/ 92 w 23"/>
                <a:gd name="T13" fmla="*/ 60 h 17"/>
                <a:gd name="T14" fmla="*/ 124 w 23"/>
                <a:gd name="T15" fmla="*/ 0 h 17"/>
                <a:gd name="T16" fmla="*/ 216 w 23"/>
                <a:gd name="T17" fmla="*/ 38 h 17"/>
                <a:gd name="T18" fmla="*/ 287 w 23"/>
                <a:gd name="T19" fmla="*/ 103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17">
                  <a:moveTo>
                    <a:pt x="23" y="5"/>
                  </a:moveTo>
                  <a:cubicBezTo>
                    <a:pt x="22" y="8"/>
                    <a:pt x="21" y="10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5"/>
                    <a:pt x="23" y="16"/>
                    <a:pt x="23" y="16"/>
                  </a:cubicBezTo>
                  <a:cubicBezTo>
                    <a:pt x="21" y="16"/>
                    <a:pt x="19" y="16"/>
                    <a:pt x="17" y="17"/>
                  </a:cubicBezTo>
                  <a:cubicBezTo>
                    <a:pt x="18" y="14"/>
                    <a:pt x="19" y="9"/>
                    <a:pt x="16" y="6"/>
                  </a:cubicBezTo>
                  <a:cubicBezTo>
                    <a:pt x="14" y="4"/>
                    <a:pt x="9" y="4"/>
                    <a:pt x="6" y="3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10" y="1"/>
                    <a:pt x="12" y="1"/>
                    <a:pt x="14" y="2"/>
                  </a:cubicBezTo>
                  <a:cubicBezTo>
                    <a:pt x="16" y="3"/>
                    <a:pt x="17" y="5"/>
                    <a:pt x="19" y="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9" name="Freeform 29">
              <a:extLst>
                <a:ext uri="{FF2B5EF4-FFF2-40B4-BE49-F238E27FC236}">
                  <a16:creationId xmlns:a16="http://schemas.microsoft.com/office/drawing/2014/main" id="{731C98F8-B0D8-4DE1-947A-A11AF3AEE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477"/>
              <a:ext cx="53" cy="24"/>
            </a:xfrm>
            <a:custGeom>
              <a:avLst/>
              <a:gdLst>
                <a:gd name="T0" fmla="*/ 114 w 21"/>
                <a:gd name="T1" fmla="*/ 171 h 9"/>
                <a:gd name="T2" fmla="*/ 209 w 21"/>
                <a:gd name="T3" fmla="*/ 93 h 9"/>
                <a:gd name="T4" fmla="*/ 338 w 21"/>
                <a:gd name="T5" fmla="*/ 0 h 9"/>
                <a:gd name="T6" fmla="*/ 96 w 21"/>
                <a:gd name="T7" fmla="*/ 77 h 9"/>
                <a:gd name="T8" fmla="*/ 63 w 21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7" y="9"/>
                  </a:moveTo>
                  <a:cubicBezTo>
                    <a:pt x="8" y="7"/>
                    <a:pt x="11" y="6"/>
                    <a:pt x="13" y="5"/>
                  </a:cubicBezTo>
                  <a:cubicBezTo>
                    <a:pt x="16" y="3"/>
                    <a:pt x="18" y="2"/>
                    <a:pt x="21" y="0"/>
                  </a:cubicBezTo>
                  <a:cubicBezTo>
                    <a:pt x="16" y="1"/>
                    <a:pt x="11" y="3"/>
                    <a:pt x="6" y="4"/>
                  </a:cubicBezTo>
                  <a:cubicBezTo>
                    <a:pt x="3" y="5"/>
                    <a:pt x="0" y="4"/>
                    <a:pt x="4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0" name="Freeform 30">
              <a:extLst>
                <a:ext uri="{FF2B5EF4-FFF2-40B4-BE49-F238E27FC236}">
                  <a16:creationId xmlns:a16="http://schemas.microsoft.com/office/drawing/2014/main" id="{09353914-C194-4E90-AEA8-5280DED19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515"/>
              <a:ext cx="37" cy="24"/>
            </a:xfrm>
            <a:custGeom>
              <a:avLst/>
              <a:gdLst>
                <a:gd name="T0" fmla="*/ 0 w 15"/>
                <a:gd name="T1" fmla="*/ 93 h 9"/>
                <a:gd name="T2" fmla="*/ 224 w 15"/>
                <a:gd name="T3" fmla="*/ 0 h 9"/>
                <a:gd name="T4" fmla="*/ 133 w 15"/>
                <a:gd name="T5" fmla="*/ 149 h 9"/>
                <a:gd name="T6" fmla="*/ 42 w 15"/>
                <a:gd name="T7" fmla="*/ 9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4" y="6"/>
                    <a:pt x="12" y="3"/>
                    <a:pt x="15" y="0"/>
                  </a:cubicBezTo>
                  <a:cubicBezTo>
                    <a:pt x="15" y="2"/>
                    <a:pt x="11" y="8"/>
                    <a:pt x="9" y="8"/>
                  </a:cubicBezTo>
                  <a:cubicBezTo>
                    <a:pt x="8" y="9"/>
                    <a:pt x="4" y="7"/>
                    <a:pt x="3" y="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1" name="Freeform 31">
              <a:extLst>
                <a:ext uri="{FF2B5EF4-FFF2-40B4-BE49-F238E27FC236}">
                  <a16:creationId xmlns:a16="http://schemas.microsoft.com/office/drawing/2014/main" id="{FA357C09-2F69-4EE6-B4F0-43E8A0A2F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533"/>
              <a:ext cx="23" cy="14"/>
            </a:xfrm>
            <a:custGeom>
              <a:avLst/>
              <a:gdLst>
                <a:gd name="T0" fmla="*/ 0 w 9"/>
                <a:gd name="T1" fmla="*/ 109 h 5"/>
                <a:gd name="T2" fmla="*/ 151 w 9"/>
                <a:gd name="T3" fmla="*/ 0 h 5"/>
                <a:gd name="T4" fmla="*/ 130 w 9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2" y="3"/>
                    <a:pt x="7" y="0"/>
                    <a:pt x="9" y="0"/>
                  </a:cubicBezTo>
                  <a:cubicBezTo>
                    <a:pt x="9" y="1"/>
                    <a:pt x="8" y="4"/>
                    <a:pt x="8" y="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2" name="Freeform 32">
              <a:extLst>
                <a:ext uri="{FF2B5EF4-FFF2-40B4-BE49-F238E27FC236}">
                  <a16:creationId xmlns:a16="http://schemas.microsoft.com/office/drawing/2014/main" id="{32E86223-578E-4BB9-A67B-A34DF5EE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464"/>
              <a:ext cx="67" cy="27"/>
            </a:xfrm>
            <a:custGeom>
              <a:avLst/>
              <a:gdLst>
                <a:gd name="T0" fmla="*/ 0 w 27"/>
                <a:gd name="T1" fmla="*/ 38 h 10"/>
                <a:gd name="T2" fmla="*/ 124 w 27"/>
                <a:gd name="T3" fmla="*/ 81 h 10"/>
                <a:gd name="T4" fmla="*/ 216 w 27"/>
                <a:gd name="T5" fmla="*/ 116 h 10"/>
                <a:gd name="T6" fmla="*/ 308 w 27"/>
                <a:gd name="T7" fmla="*/ 59 h 10"/>
                <a:gd name="T8" fmla="*/ 412 w 27"/>
                <a:gd name="T9" fmla="*/ 22 h 10"/>
                <a:gd name="T10" fmla="*/ 258 w 27"/>
                <a:gd name="T11" fmla="*/ 116 h 10"/>
                <a:gd name="T12" fmla="*/ 216 w 27"/>
                <a:gd name="T13" fmla="*/ 197 h 10"/>
                <a:gd name="T14" fmla="*/ 136 w 27"/>
                <a:gd name="T15" fmla="*/ 159 h 10"/>
                <a:gd name="T16" fmla="*/ 42 w 27"/>
                <a:gd name="T17" fmla="*/ 81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10">
                  <a:moveTo>
                    <a:pt x="0" y="2"/>
                  </a:moveTo>
                  <a:cubicBezTo>
                    <a:pt x="3" y="2"/>
                    <a:pt x="5" y="4"/>
                    <a:pt x="8" y="4"/>
                  </a:cubicBezTo>
                  <a:cubicBezTo>
                    <a:pt x="10" y="5"/>
                    <a:pt x="12" y="6"/>
                    <a:pt x="14" y="6"/>
                  </a:cubicBezTo>
                  <a:cubicBezTo>
                    <a:pt x="16" y="6"/>
                    <a:pt x="18" y="4"/>
                    <a:pt x="20" y="3"/>
                  </a:cubicBezTo>
                  <a:cubicBezTo>
                    <a:pt x="22" y="2"/>
                    <a:pt x="25" y="0"/>
                    <a:pt x="27" y="1"/>
                  </a:cubicBezTo>
                  <a:cubicBezTo>
                    <a:pt x="24" y="3"/>
                    <a:pt x="20" y="4"/>
                    <a:pt x="17" y="6"/>
                  </a:cubicBezTo>
                  <a:cubicBezTo>
                    <a:pt x="15" y="8"/>
                    <a:pt x="15" y="8"/>
                    <a:pt x="14" y="10"/>
                  </a:cubicBezTo>
                  <a:cubicBezTo>
                    <a:pt x="13" y="8"/>
                    <a:pt x="11" y="9"/>
                    <a:pt x="9" y="8"/>
                  </a:cubicBezTo>
                  <a:cubicBezTo>
                    <a:pt x="7" y="7"/>
                    <a:pt x="6" y="4"/>
                    <a:pt x="3" y="4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3" name="Freeform 33">
              <a:extLst>
                <a:ext uri="{FF2B5EF4-FFF2-40B4-BE49-F238E27FC236}">
                  <a16:creationId xmlns:a16="http://schemas.microsoft.com/office/drawing/2014/main" id="{D18DC90A-FB17-48FA-B688-CD0651F30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469"/>
              <a:ext cx="18" cy="22"/>
            </a:xfrm>
            <a:custGeom>
              <a:avLst/>
              <a:gdLst>
                <a:gd name="T0" fmla="*/ 54 w 7"/>
                <a:gd name="T1" fmla="*/ 0 h 8"/>
                <a:gd name="T2" fmla="*/ 0 w 7"/>
                <a:gd name="T3" fmla="*/ 168 h 8"/>
                <a:gd name="T4" fmla="*/ 118 w 7"/>
                <a:gd name="T5" fmla="*/ 129 h 8"/>
                <a:gd name="T6" fmla="*/ 54 w 7"/>
                <a:gd name="T7" fmla="*/ 2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3" y="3"/>
                    <a:pt x="2" y="5"/>
                    <a:pt x="0" y="8"/>
                  </a:cubicBezTo>
                  <a:cubicBezTo>
                    <a:pt x="3" y="8"/>
                    <a:pt x="5" y="6"/>
                    <a:pt x="7" y="6"/>
                  </a:cubicBezTo>
                  <a:cubicBezTo>
                    <a:pt x="6" y="5"/>
                    <a:pt x="4" y="3"/>
                    <a:pt x="3" y="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4" name="Freeform 34">
              <a:extLst>
                <a:ext uri="{FF2B5EF4-FFF2-40B4-BE49-F238E27FC236}">
                  <a16:creationId xmlns:a16="http://schemas.microsoft.com/office/drawing/2014/main" id="{5879087E-1B64-4F1E-B806-F40D51280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488"/>
              <a:ext cx="18" cy="27"/>
            </a:xfrm>
            <a:custGeom>
              <a:avLst/>
              <a:gdLst>
                <a:gd name="T0" fmla="*/ 67 w 7"/>
                <a:gd name="T1" fmla="*/ 0 h 10"/>
                <a:gd name="T2" fmla="*/ 118 w 7"/>
                <a:gd name="T3" fmla="*/ 103 h 10"/>
                <a:gd name="T4" fmla="*/ 21 w 7"/>
                <a:gd name="T5" fmla="*/ 197 h 10"/>
                <a:gd name="T6" fmla="*/ 54 w 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4" y="1"/>
                    <a:pt x="5" y="4"/>
                    <a:pt x="7" y="5"/>
                  </a:cubicBezTo>
                  <a:cubicBezTo>
                    <a:pt x="6" y="6"/>
                    <a:pt x="2" y="10"/>
                    <a:pt x="1" y="10"/>
                  </a:cubicBezTo>
                  <a:cubicBezTo>
                    <a:pt x="0" y="10"/>
                    <a:pt x="3" y="2"/>
                    <a:pt x="3" y="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5" name="Freeform 35">
              <a:extLst>
                <a:ext uri="{FF2B5EF4-FFF2-40B4-BE49-F238E27FC236}">
                  <a16:creationId xmlns:a16="http://schemas.microsoft.com/office/drawing/2014/main" id="{84F1D734-0648-4AE3-AFAB-F3D0AB41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453"/>
              <a:ext cx="17" cy="16"/>
            </a:xfrm>
            <a:custGeom>
              <a:avLst/>
              <a:gdLst>
                <a:gd name="T0" fmla="*/ 41 w 7"/>
                <a:gd name="T1" fmla="*/ 0 h 6"/>
                <a:gd name="T2" fmla="*/ 100 w 7"/>
                <a:gd name="T3" fmla="*/ 56 h 6"/>
                <a:gd name="T4" fmla="*/ 0 w 7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4" y="2"/>
                    <a:pt x="5" y="2"/>
                    <a:pt x="7" y="3"/>
                  </a:cubicBezTo>
                  <a:cubicBezTo>
                    <a:pt x="6" y="4"/>
                    <a:pt x="2" y="5"/>
                    <a:pt x="0" y="6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6" name="Freeform 36">
              <a:extLst>
                <a:ext uri="{FF2B5EF4-FFF2-40B4-BE49-F238E27FC236}">
                  <a16:creationId xmlns:a16="http://schemas.microsoft.com/office/drawing/2014/main" id="{4D2B9BEB-5DB5-430E-A3F4-98A4BEC3E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493"/>
              <a:ext cx="32" cy="30"/>
            </a:xfrm>
            <a:custGeom>
              <a:avLst/>
              <a:gdLst>
                <a:gd name="T0" fmla="*/ 12 w 13"/>
                <a:gd name="T1" fmla="*/ 202 h 11"/>
                <a:gd name="T2" fmla="*/ 42 w 13"/>
                <a:gd name="T3" fmla="*/ 104 h 11"/>
                <a:gd name="T4" fmla="*/ 194 w 13"/>
                <a:gd name="T5" fmla="*/ 0 h 11"/>
                <a:gd name="T6" fmla="*/ 42 w 13"/>
                <a:gd name="T7" fmla="*/ 142 h 11"/>
                <a:gd name="T8" fmla="*/ 42 w 13"/>
                <a:gd name="T9" fmla="*/ 202 h 11"/>
                <a:gd name="T10" fmla="*/ 12 w 13"/>
                <a:gd name="T11" fmla="*/ 22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1">
                  <a:moveTo>
                    <a:pt x="1" y="10"/>
                  </a:moveTo>
                  <a:cubicBezTo>
                    <a:pt x="0" y="7"/>
                    <a:pt x="0" y="6"/>
                    <a:pt x="3" y="5"/>
                  </a:cubicBezTo>
                  <a:cubicBezTo>
                    <a:pt x="5" y="3"/>
                    <a:pt x="10" y="0"/>
                    <a:pt x="13" y="0"/>
                  </a:cubicBezTo>
                  <a:cubicBezTo>
                    <a:pt x="10" y="2"/>
                    <a:pt x="5" y="3"/>
                    <a:pt x="3" y="7"/>
                  </a:cubicBezTo>
                  <a:cubicBezTo>
                    <a:pt x="3" y="8"/>
                    <a:pt x="4" y="10"/>
                    <a:pt x="3" y="10"/>
                  </a:cubicBezTo>
                  <a:cubicBezTo>
                    <a:pt x="2" y="11"/>
                    <a:pt x="1" y="11"/>
                    <a:pt x="1" y="1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7" name="Freeform 37">
              <a:extLst>
                <a:ext uri="{FF2B5EF4-FFF2-40B4-BE49-F238E27FC236}">
                  <a16:creationId xmlns:a16="http://schemas.microsoft.com/office/drawing/2014/main" id="{7473ED07-86D8-484D-AFA7-0D4B1C54E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453"/>
              <a:ext cx="15" cy="22"/>
            </a:xfrm>
            <a:custGeom>
              <a:avLst/>
              <a:gdLst>
                <a:gd name="T0" fmla="*/ 83 w 6"/>
                <a:gd name="T1" fmla="*/ 0 h 8"/>
                <a:gd name="T2" fmla="*/ 20 w 6"/>
                <a:gd name="T3" fmla="*/ 61 h 8"/>
                <a:gd name="T4" fmla="*/ 33 w 6"/>
                <a:gd name="T5" fmla="*/ 168 h 8"/>
                <a:gd name="T6" fmla="*/ 50 w 6"/>
                <a:gd name="T7" fmla="*/ 83 h 8"/>
                <a:gd name="T8" fmla="*/ 95 w 6"/>
                <a:gd name="T9" fmla="*/ 2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4" y="1"/>
                    <a:pt x="2" y="1"/>
                    <a:pt x="1" y="3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7"/>
                    <a:pt x="2" y="5"/>
                    <a:pt x="3" y="4"/>
                  </a:cubicBezTo>
                  <a:cubicBezTo>
                    <a:pt x="3" y="3"/>
                    <a:pt x="5" y="2"/>
                    <a:pt x="6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8" name="Freeform 38">
              <a:extLst>
                <a:ext uri="{FF2B5EF4-FFF2-40B4-BE49-F238E27FC236}">
                  <a16:creationId xmlns:a16="http://schemas.microsoft.com/office/drawing/2014/main" id="{F4A2D0E8-89CE-4019-8FC8-E5691B6D6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472"/>
              <a:ext cx="22" cy="21"/>
            </a:xfrm>
            <a:custGeom>
              <a:avLst/>
              <a:gdLst>
                <a:gd name="T0" fmla="*/ 132 w 9"/>
                <a:gd name="T1" fmla="*/ 0 h 8"/>
                <a:gd name="T2" fmla="*/ 59 w 9"/>
                <a:gd name="T3" fmla="*/ 34 h 8"/>
                <a:gd name="T4" fmla="*/ 42 w 9"/>
                <a:gd name="T5" fmla="*/ 144 h 8"/>
                <a:gd name="T6" fmla="*/ 132 w 9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7" y="0"/>
                    <a:pt x="5" y="1"/>
                    <a:pt x="4" y="2"/>
                  </a:cubicBezTo>
                  <a:cubicBezTo>
                    <a:pt x="2" y="4"/>
                    <a:pt x="0" y="7"/>
                    <a:pt x="3" y="8"/>
                  </a:cubicBezTo>
                  <a:cubicBezTo>
                    <a:pt x="5" y="5"/>
                    <a:pt x="6" y="3"/>
                    <a:pt x="9" y="0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9" name="Freeform 39">
              <a:extLst>
                <a:ext uri="{FF2B5EF4-FFF2-40B4-BE49-F238E27FC236}">
                  <a16:creationId xmlns:a16="http://schemas.microsoft.com/office/drawing/2014/main" id="{CD113087-75F0-45C1-9EBE-9F2172067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472"/>
              <a:ext cx="25" cy="27"/>
            </a:xfrm>
            <a:custGeom>
              <a:avLst/>
              <a:gdLst>
                <a:gd name="T0" fmla="*/ 145 w 10"/>
                <a:gd name="T1" fmla="*/ 0 h 10"/>
                <a:gd name="T2" fmla="*/ 33 w 10"/>
                <a:gd name="T3" fmla="*/ 81 h 10"/>
                <a:gd name="T4" fmla="*/ 33 w 10"/>
                <a:gd name="T5" fmla="*/ 197 h 10"/>
                <a:gd name="T6" fmla="*/ 158 w 10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7" y="1"/>
                    <a:pt x="4" y="2"/>
                    <a:pt x="2" y="4"/>
                  </a:cubicBezTo>
                  <a:cubicBezTo>
                    <a:pt x="0" y="6"/>
                    <a:pt x="1" y="8"/>
                    <a:pt x="2" y="10"/>
                  </a:cubicBezTo>
                  <a:cubicBezTo>
                    <a:pt x="3" y="7"/>
                    <a:pt x="6" y="3"/>
                    <a:pt x="10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0" name="Freeform 40">
              <a:extLst>
                <a:ext uri="{FF2B5EF4-FFF2-40B4-BE49-F238E27FC236}">
                  <a16:creationId xmlns:a16="http://schemas.microsoft.com/office/drawing/2014/main" id="{45D1113C-9909-441F-9C7D-D7C6A76F4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427"/>
              <a:ext cx="17" cy="24"/>
            </a:xfrm>
            <a:custGeom>
              <a:avLst/>
              <a:gdLst>
                <a:gd name="T0" fmla="*/ 100 w 7"/>
                <a:gd name="T1" fmla="*/ 0 h 9"/>
                <a:gd name="T2" fmla="*/ 12 w 7"/>
                <a:gd name="T3" fmla="*/ 77 h 9"/>
                <a:gd name="T4" fmla="*/ 29 w 7"/>
                <a:gd name="T5" fmla="*/ 171 h 9"/>
                <a:gd name="T6" fmla="*/ 58 w 7"/>
                <a:gd name="T7" fmla="*/ 56 h 9"/>
                <a:gd name="T8" fmla="*/ 100 w 7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5" y="1"/>
                    <a:pt x="2" y="1"/>
                    <a:pt x="1" y="4"/>
                  </a:cubicBezTo>
                  <a:cubicBezTo>
                    <a:pt x="0" y="5"/>
                    <a:pt x="1" y="7"/>
                    <a:pt x="2" y="9"/>
                  </a:cubicBezTo>
                  <a:cubicBezTo>
                    <a:pt x="3" y="7"/>
                    <a:pt x="3" y="5"/>
                    <a:pt x="4" y="3"/>
                  </a:cubicBezTo>
                  <a:cubicBezTo>
                    <a:pt x="5" y="2"/>
                    <a:pt x="6" y="2"/>
                    <a:pt x="7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1" name="Freeform 41">
              <a:extLst>
                <a:ext uri="{FF2B5EF4-FFF2-40B4-BE49-F238E27FC236}">
                  <a16:creationId xmlns:a16="http://schemas.microsoft.com/office/drawing/2014/main" id="{2A759787-88F1-4874-8703-4FF77179B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44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20 w 6"/>
                <a:gd name="T3" fmla="*/ 93 h 9"/>
                <a:gd name="T4" fmla="*/ 50 w 6"/>
                <a:gd name="T5" fmla="*/ 171 h 9"/>
                <a:gd name="T6" fmla="*/ 83 w 6"/>
                <a:gd name="T7" fmla="*/ 3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5" y="2"/>
                    <a:pt x="2" y="3"/>
                    <a:pt x="1" y="5"/>
                  </a:cubicBezTo>
                  <a:cubicBezTo>
                    <a:pt x="0" y="6"/>
                    <a:pt x="0" y="9"/>
                    <a:pt x="3" y="9"/>
                  </a:cubicBezTo>
                  <a:cubicBezTo>
                    <a:pt x="2" y="6"/>
                    <a:pt x="2" y="3"/>
                    <a:pt x="5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2" name="Freeform 42">
              <a:extLst>
                <a:ext uri="{FF2B5EF4-FFF2-40B4-BE49-F238E27FC236}">
                  <a16:creationId xmlns:a16="http://schemas.microsoft.com/office/drawing/2014/main" id="{82883FC8-AC71-4D8D-B4F3-90AA80766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480"/>
              <a:ext cx="45" cy="13"/>
            </a:xfrm>
            <a:custGeom>
              <a:avLst/>
              <a:gdLst>
                <a:gd name="T0" fmla="*/ 0 w 18"/>
                <a:gd name="T1" fmla="*/ 68 h 5"/>
                <a:gd name="T2" fmla="*/ 158 w 18"/>
                <a:gd name="T3" fmla="*/ 0 h 5"/>
                <a:gd name="T4" fmla="*/ 220 w 18"/>
                <a:gd name="T5" fmla="*/ 34 h 5"/>
                <a:gd name="T6" fmla="*/ 283 w 18"/>
                <a:gd name="T7" fmla="*/ 68 h 5"/>
                <a:gd name="T8" fmla="*/ 188 w 18"/>
                <a:gd name="T9" fmla="*/ 34 h 5"/>
                <a:gd name="T10" fmla="*/ 83 w 18"/>
                <a:gd name="T11" fmla="*/ 3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2" y="3"/>
                    <a:pt x="7" y="0"/>
                    <a:pt x="10" y="0"/>
                  </a:cubicBezTo>
                  <a:cubicBezTo>
                    <a:pt x="12" y="0"/>
                    <a:pt x="12" y="1"/>
                    <a:pt x="14" y="2"/>
                  </a:cubicBezTo>
                  <a:cubicBezTo>
                    <a:pt x="15" y="3"/>
                    <a:pt x="17" y="3"/>
                    <a:pt x="18" y="4"/>
                  </a:cubicBezTo>
                  <a:cubicBezTo>
                    <a:pt x="16" y="5"/>
                    <a:pt x="13" y="3"/>
                    <a:pt x="12" y="2"/>
                  </a:cubicBezTo>
                  <a:cubicBezTo>
                    <a:pt x="10" y="1"/>
                    <a:pt x="7" y="1"/>
                    <a:pt x="5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3" name="Freeform 43">
              <a:extLst>
                <a:ext uri="{FF2B5EF4-FFF2-40B4-BE49-F238E27FC236}">
                  <a16:creationId xmlns:a16="http://schemas.microsoft.com/office/drawing/2014/main" id="{3D113DD4-3DA0-4F2A-958E-C2B9ABD6E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443"/>
              <a:ext cx="38" cy="13"/>
            </a:xfrm>
            <a:custGeom>
              <a:avLst/>
              <a:gdLst>
                <a:gd name="T0" fmla="*/ 0 w 15"/>
                <a:gd name="T1" fmla="*/ 68 h 5"/>
                <a:gd name="T2" fmla="*/ 160 w 15"/>
                <a:gd name="T3" fmla="*/ 0 h 5"/>
                <a:gd name="T4" fmla="*/ 243 w 15"/>
                <a:gd name="T5" fmla="*/ 88 h 5"/>
                <a:gd name="T6" fmla="*/ 180 w 15"/>
                <a:gd name="T7" fmla="*/ 34 h 5"/>
                <a:gd name="T8" fmla="*/ 96 w 1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">
                  <a:moveTo>
                    <a:pt x="0" y="4"/>
                  </a:moveTo>
                  <a:cubicBezTo>
                    <a:pt x="3" y="3"/>
                    <a:pt x="7" y="0"/>
                    <a:pt x="10" y="0"/>
                  </a:cubicBezTo>
                  <a:cubicBezTo>
                    <a:pt x="11" y="0"/>
                    <a:pt x="15" y="4"/>
                    <a:pt x="15" y="5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9" y="1"/>
                    <a:pt x="8" y="2"/>
                    <a:pt x="6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4" name="Freeform 44">
              <a:extLst>
                <a:ext uri="{FF2B5EF4-FFF2-40B4-BE49-F238E27FC236}">
                  <a16:creationId xmlns:a16="http://schemas.microsoft.com/office/drawing/2014/main" id="{AEEBABE1-CD78-4A0C-AC07-8880848A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400"/>
              <a:ext cx="25" cy="24"/>
            </a:xfrm>
            <a:custGeom>
              <a:avLst/>
              <a:gdLst>
                <a:gd name="T0" fmla="*/ 0 w 10"/>
                <a:gd name="T1" fmla="*/ 136 h 9"/>
                <a:gd name="T2" fmla="*/ 158 w 10"/>
                <a:gd name="T3" fmla="*/ 35 h 9"/>
                <a:gd name="T4" fmla="*/ 63 w 10"/>
                <a:gd name="T5" fmla="*/ 115 h 9"/>
                <a:gd name="T6" fmla="*/ 63 w 10"/>
                <a:gd name="T7" fmla="*/ 149 h 9"/>
                <a:gd name="T8" fmla="*/ 20 w 10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2" y="6"/>
                    <a:pt x="8" y="0"/>
                    <a:pt x="10" y="2"/>
                  </a:cubicBezTo>
                  <a:cubicBezTo>
                    <a:pt x="8" y="3"/>
                    <a:pt x="4" y="3"/>
                    <a:pt x="4" y="6"/>
                  </a:cubicBezTo>
                  <a:cubicBezTo>
                    <a:pt x="4" y="7"/>
                    <a:pt x="5" y="8"/>
                    <a:pt x="4" y="8"/>
                  </a:cubicBezTo>
                  <a:cubicBezTo>
                    <a:pt x="4" y="9"/>
                    <a:pt x="2" y="8"/>
                    <a:pt x="1" y="8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5" name="Freeform 45">
              <a:extLst>
                <a:ext uri="{FF2B5EF4-FFF2-40B4-BE49-F238E27FC236}">
                  <a16:creationId xmlns:a16="http://schemas.microsoft.com/office/drawing/2014/main" id="{0F47782E-F3AC-4062-BEFE-6D6058CE2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299"/>
              <a:ext cx="23" cy="13"/>
            </a:xfrm>
            <a:custGeom>
              <a:avLst/>
              <a:gdLst>
                <a:gd name="T0" fmla="*/ 0 w 9"/>
                <a:gd name="T1" fmla="*/ 55 h 5"/>
                <a:gd name="T2" fmla="*/ 151 w 9"/>
                <a:gd name="T3" fmla="*/ 88 h 5"/>
                <a:gd name="T4" fmla="*/ 66 w 9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3" y="1"/>
                    <a:pt x="9" y="0"/>
                    <a:pt x="9" y="5"/>
                  </a:cubicBezTo>
                  <a:cubicBezTo>
                    <a:pt x="8" y="4"/>
                    <a:pt x="6" y="3"/>
                    <a:pt x="4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6" name="Freeform 46">
              <a:extLst>
                <a:ext uri="{FF2B5EF4-FFF2-40B4-BE49-F238E27FC236}">
                  <a16:creationId xmlns:a16="http://schemas.microsoft.com/office/drawing/2014/main" id="{5BABB581-E710-49E0-A682-159E55BEE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349"/>
              <a:ext cx="20" cy="19"/>
            </a:xfrm>
            <a:custGeom>
              <a:avLst/>
              <a:gdLst>
                <a:gd name="T0" fmla="*/ 20 w 8"/>
                <a:gd name="T1" fmla="*/ 141 h 7"/>
                <a:gd name="T2" fmla="*/ 125 w 8"/>
                <a:gd name="T3" fmla="*/ 0 h 7"/>
                <a:gd name="T4" fmla="*/ 33 w 8"/>
                <a:gd name="T5" fmla="*/ 11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0" y="1"/>
                    <a:pt x="4" y="1"/>
                    <a:pt x="8" y="0"/>
                  </a:cubicBezTo>
                  <a:cubicBezTo>
                    <a:pt x="6" y="1"/>
                    <a:pt x="3" y="3"/>
                    <a:pt x="2" y="6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7" name="Freeform 47">
              <a:extLst>
                <a:ext uri="{FF2B5EF4-FFF2-40B4-BE49-F238E27FC236}">
                  <a16:creationId xmlns:a16="http://schemas.microsoft.com/office/drawing/2014/main" id="{05A6CA12-F7ED-4CB2-8465-A9029448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397"/>
              <a:ext cx="15" cy="16"/>
            </a:xfrm>
            <a:custGeom>
              <a:avLst/>
              <a:gdLst>
                <a:gd name="T0" fmla="*/ 0 w 6"/>
                <a:gd name="T1" fmla="*/ 93 h 6"/>
                <a:gd name="T2" fmla="*/ 95 w 6"/>
                <a:gd name="T3" fmla="*/ 0 h 6"/>
                <a:gd name="T4" fmla="*/ 20 w 6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1" y="2"/>
                    <a:pt x="3" y="1"/>
                    <a:pt x="6" y="0"/>
                  </a:cubicBezTo>
                  <a:cubicBezTo>
                    <a:pt x="4" y="1"/>
                    <a:pt x="1" y="3"/>
                    <a:pt x="1" y="6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8" name="Freeform 48">
              <a:extLst>
                <a:ext uri="{FF2B5EF4-FFF2-40B4-BE49-F238E27FC236}">
                  <a16:creationId xmlns:a16="http://schemas.microsoft.com/office/drawing/2014/main" id="{1E4D8824-9CE3-4D2B-9533-3B1455C88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2472"/>
              <a:ext cx="105" cy="64"/>
            </a:xfrm>
            <a:custGeom>
              <a:avLst/>
              <a:gdLst>
                <a:gd name="T0" fmla="*/ 0 w 42"/>
                <a:gd name="T1" fmla="*/ 171 h 24"/>
                <a:gd name="T2" fmla="*/ 363 w 42"/>
                <a:gd name="T3" fmla="*/ 0 h 24"/>
                <a:gd name="T4" fmla="*/ 613 w 42"/>
                <a:gd name="T5" fmla="*/ 77 h 24"/>
                <a:gd name="T6" fmla="*/ 645 w 42"/>
                <a:gd name="T7" fmla="*/ 285 h 24"/>
                <a:gd name="T8" fmla="*/ 395 w 42"/>
                <a:gd name="T9" fmla="*/ 45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">
                  <a:moveTo>
                    <a:pt x="0" y="9"/>
                  </a:moveTo>
                  <a:cubicBezTo>
                    <a:pt x="7" y="7"/>
                    <a:pt x="19" y="1"/>
                    <a:pt x="23" y="0"/>
                  </a:cubicBezTo>
                  <a:cubicBezTo>
                    <a:pt x="27" y="0"/>
                    <a:pt x="39" y="4"/>
                    <a:pt x="39" y="4"/>
                  </a:cubicBezTo>
                  <a:cubicBezTo>
                    <a:pt x="39" y="4"/>
                    <a:pt x="42" y="12"/>
                    <a:pt x="41" y="15"/>
                  </a:cubicBezTo>
                  <a:cubicBezTo>
                    <a:pt x="40" y="18"/>
                    <a:pt x="25" y="24"/>
                    <a:pt x="25" y="2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9" name="Freeform 49">
              <a:extLst>
                <a:ext uri="{FF2B5EF4-FFF2-40B4-BE49-F238E27FC236}">
                  <a16:creationId xmlns:a16="http://schemas.microsoft.com/office/drawing/2014/main" id="{6D5A6E1D-4FA5-4B51-B4C0-C40E915A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507"/>
              <a:ext cx="55" cy="45"/>
            </a:xfrm>
            <a:custGeom>
              <a:avLst/>
              <a:gdLst>
                <a:gd name="T0" fmla="*/ 0 w 22"/>
                <a:gd name="T1" fmla="*/ 34 h 17"/>
                <a:gd name="T2" fmla="*/ 270 w 22"/>
                <a:gd name="T3" fmla="*/ 34 h 17"/>
                <a:gd name="T4" fmla="*/ 333 w 22"/>
                <a:gd name="T5" fmla="*/ 169 h 17"/>
                <a:gd name="T6" fmla="*/ 208 w 22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7">
                  <a:moveTo>
                    <a:pt x="0" y="2"/>
                  </a:moveTo>
                  <a:cubicBezTo>
                    <a:pt x="3" y="0"/>
                    <a:pt x="17" y="2"/>
                    <a:pt x="17" y="2"/>
                  </a:cubicBezTo>
                  <a:cubicBezTo>
                    <a:pt x="17" y="2"/>
                    <a:pt x="20" y="8"/>
                    <a:pt x="21" y="9"/>
                  </a:cubicBezTo>
                  <a:cubicBezTo>
                    <a:pt x="22" y="11"/>
                    <a:pt x="13" y="17"/>
                    <a:pt x="13" y="1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0" name="Freeform 50">
              <a:extLst>
                <a:ext uri="{FF2B5EF4-FFF2-40B4-BE49-F238E27FC236}">
                  <a16:creationId xmlns:a16="http://schemas.microsoft.com/office/drawing/2014/main" id="{45D9F94D-5CEA-4871-8E2F-6956A07E6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483"/>
              <a:ext cx="77" cy="42"/>
            </a:xfrm>
            <a:custGeom>
              <a:avLst/>
              <a:gdLst>
                <a:gd name="T0" fmla="*/ 0 w 31"/>
                <a:gd name="T1" fmla="*/ 200 h 16"/>
                <a:gd name="T2" fmla="*/ 291 w 31"/>
                <a:gd name="T3" fmla="*/ 0 h 16"/>
                <a:gd name="T4" fmla="*/ 474 w 31"/>
                <a:gd name="T5" fmla="*/ 0 h 16"/>
                <a:gd name="T6" fmla="*/ 474 w 31"/>
                <a:gd name="T7" fmla="*/ 144 h 16"/>
                <a:gd name="T8" fmla="*/ 320 w 31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6">
                  <a:moveTo>
                    <a:pt x="0" y="11"/>
                  </a:moveTo>
                  <a:cubicBezTo>
                    <a:pt x="5" y="8"/>
                    <a:pt x="15" y="1"/>
                    <a:pt x="19" y="0"/>
                  </a:cubicBezTo>
                  <a:cubicBezTo>
                    <a:pt x="22" y="0"/>
                    <a:pt x="31" y="0"/>
                    <a:pt x="31" y="0"/>
                  </a:cubicBezTo>
                  <a:cubicBezTo>
                    <a:pt x="31" y="0"/>
                    <a:pt x="31" y="5"/>
                    <a:pt x="31" y="8"/>
                  </a:cubicBezTo>
                  <a:cubicBezTo>
                    <a:pt x="31" y="11"/>
                    <a:pt x="24" y="15"/>
                    <a:pt x="21" y="1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1" name="Freeform 51">
              <a:extLst>
                <a:ext uri="{FF2B5EF4-FFF2-40B4-BE49-F238E27FC236}">
                  <a16:creationId xmlns:a16="http://schemas.microsoft.com/office/drawing/2014/main" id="{77C73CED-8978-424A-B5ED-B2A24EC54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496"/>
              <a:ext cx="43" cy="13"/>
            </a:xfrm>
            <a:custGeom>
              <a:avLst/>
              <a:gdLst>
                <a:gd name="T0" fmla="*/ 0 w 17"/>
                <a:gd name="T1" fmla="*/ 68 h 5"/>
                <a:gd name="T2" fmla="*/ 225 w 17"/>
                <a:gd name="T3" fmla="*/ 0 h 5"/>
                <a:gd name="T4" fmla="*/ 276 w 17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">
                  <a:moveTo>
                    <a:pt x="0" y="4"/>
                  </a:moveTo>
                  <a:cubicBezTo>
                    <a:pt x="5" y="0"/>
                    <a:pt x="11" y="0"/>
                    <a:pt x="14" y="0"/>
                  </a:cubicBezTo>
                  <a:cubicBezTo>
                    <a:pt x="16" y="0"/>
                    <a:pt x="17" y="5"/>
                    <a:pt x="17" y="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2" name="Freeform 52">
              <a:extLst>
                <a:ext uri="{FF2B5EF4-FFF2-40B4-BE49-F238E27FC236}">
                  <a16:creationId xmlns:a16="http://schemas.microsoft.com/office/drawing/2014/main" id="{AB005C55-8890-41D5-BAE3-80DA0C079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459"/>
              <a:ext cx="73" cy="37"/>
            </a:xfrm>
            <a:custGeom>
              <a:avLst/>
              <a:gdLst>
                <a:gd name="T0" fmla="*/ 254 w 29"/>
                <a:gd name="T1" fmla="*/ 259 h 14"/>
                <a:gd name="T2" fmla="*/ 443 w 29"/>
                <a:gd name="T3" fmla="*/ 90 h 14"/>
                <a:gd name="T4" fmla="*/ 368 w 29"/>
                <a:gd name="T5" fmla="*/ 0 h 14"/>
                <a:gd name="T6" fmla="*/ 254 w 29"/>
                <a:gd name="T7" fmla="*/ 0 h 14"/>
                <a:gd name="T8" fmla="*/ 0 w 29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4">
                  <a:moveTo>
                    <a:pt x="16" y="14"/>
                  </a:moveTo>
                  <a:cubicBezTo>
                    <a:pt x="19" y="12"/>
                    <a:pt x="26" y="7"/>
                    <a:pt x="28" y="5"/>
                  </a:cubicBezTo>
                  <a:cubicBezTo>
                    <a:pt x="29" y="3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2" y="5"/>
                    <a:pt x="0" y="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3" name="Freeform 53">
              <a:extLst>
                <a:ext uri="{FF2B5EF4-FFF2-40B4-BE49-F238E27FC236}">
                  <a16:creationId xmlns:a16="http://schemas.microsoft.com/office/drawing/2014/main" id="{2720B23B-A972-4FF7-9EC8-3E0165B8C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467"/>
              <a:ext cx="23" cy="5"/>
            </a:xfrm>
            <a:custGeom>
              <a:avLst/>
              <a:gdLst>
                <a:gd name="T0" fmla="*/ 0 w 9"/>
                <a:gd name="T1" fmla="*/ 33 h 2"/>
                <a:gd name="T2" fmla="*/ 151 w 9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0"/>
                    <a:pt x="9" y="1"/>
                    <a:pt x="9" y="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4" name="Freeform 54">
              <a:extLst>
                <a:ext uri="{FF2B5EF4-FFF2-40B4-BE49-F238E27FC236}">
                  <a16:creationId xmlns:a16="http://schemas.microsoft.com/office/drawing/2014/main" id="{A5F48CFB-0AEA-4D2E-AF75-EAB6540AA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459"/>
              <a:ext cx="90" cy="24"/>
            </a:xfrm>
            <a:custGeom>
              <a:avLst/>
              <a:gdLst>
                <a:gd name="T0" fmla="*/ 0 w 36"/>
                <a:gd name="T1" fmla="*/ 171 h 9"/>
                <a:gd name="T2" fmla="*/ 283 w 36"/>
                <a:gd name="T3" fmla="*/ 35 h 9"/>
                <a:gd name="T4" fmla="*/ 520 w 36"/>
                <a:gd name="T5" fmla="*/ 21 h 9"/>
                <a:gd name="T6" fmla="*/ 563 w 36"/>
                <a:gd name="T7" fmla="*/ 17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9">
                  <a:moveTo>
                    <a:pt x="0" y="9"/>
                  </a:moveTo>
                  <a:cubicBezTo>
                    <a:pt x="5" y="7"/>
                    <a:pt x="14" y="2"/>
                    <a:pt x="18" y="2"/>
                  </a:cubicBezTo>
                  <a:cubicBezTo>
                    <a:pt x="22" y="1"/>
                    <a:pt x="30" y="0"/>
                    <a:pt x="33" y="1"/>
                  </a:cubicBezTo>
                  <a:cubicBezTo>
                    <a:pt x="35" y="2"/>
                    <a:pt x="36" y="9"/>
                    <a:pt x="36" y="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5" name="Freeform 55">
              <a:extLst>
                <a:ext uri="{FF2B5EF4-FFF2-40B4-BE49-F238E27FC236}">
                  <a16:creationId xmlns:a16="http://schemas.microsoft.com/office/drawing/2014/main" id="{995174FB-C28E-4883-9337-94F1CDAAE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440"/>
              <a:ext cx="80" cy="21"/>
            </a:xfrm>
            <a:custGeom>
              <a:avLst/>
              <a:gdLst>
                <a:gd name="T0" fmla="*/ 0 w 32"/>
                <a:gd name="T1" fmla="*/ 144 h 8"/>
                <a:gd name="T2" fmla="*/ 270 w 32"/>
                <a:gd name="T3" fmla="*/ 0 h 8"/>
                <a:gd name="T4" fmla="*/ 438 w 32"/>
                <a:gd name="T5" fmla="*/ 55 h 8"/>
                <a:gd name="T6" fmla="*/ 500 w 32"/>
                <a:gd name="T7" fmla="*/ 14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8">
                  <a:moveTo>
                    <a:pt x="0" y="8"/>
                  </a:moveTo>
                  <a:cubicBezTo>
                    <a:pt x="2" y="6"/>
                    <a:pt x="13" y="1"/>
                    <a:pt x="17" y="0"/>
                  </a:cubicBezTo>
                  <a:cubicBezTo>
                    <a:pt x="20" y="0"/>
                    <a:pt x="26" y="3"/>
                    <a:pt x="28" y="3"/>
                  </a:cubicBezTo>
                  <a:cubicBezTo>
                    <a:pt x="30" y="3"/>
                    <a:pt x="32" y="8"/>
                    <a:pt x="32" y="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6" name="Freeform 56">
              <a:extLst>
                <a:ext uri="{FF2B5EF4-FFF2-40B4-BE49-F238E27FC236}">
                  <a16:creationId xmlns:a16="http://schemas.microsoft.com/office/drawing/2014/main" id="{25E0133B-05B4-42A6-B6F8-2C32C9143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435"/>
              <a:ext cx="87" cy="37"/>
            </a:xfrm>
            <a:custGeom>
              <a:avLst/>
              <a:gdLst>
                <a:gd name="T0" fmla="*/ 0 w 35"/>
                <a:gd name="T1" fmla="*/ 148 h 14"/>
                <a:gd name="T2" fmla="*/ 229 w 35"/>
                <a:gd name="T3" fmla="*/ 21 h 14"/>
                <a:gd name="T4" fmla="*/ 507 w 35"/>
                <a:gd name="T5" fmla="*/ 77 h 14"/>
                <a:gd name="T6" fmla="*/ 524 w 35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4">
                  <a:moveTo>
                    <a:pt x="0" y="8"/>
                  </a:moveTo>
                  <a:cubicBezTo>
                    <a:pt x="6" y="6"/>
                    <a:pt x="12" y="2"/>
                    <a:pt x="15" y="1"/>
                  </a:cubicBezTo>
                  <a:cubicBezTo>
                    <a:pt x="18" y="0"/>
                    <a:pt x="30" y="1"/>
                    <a:pt x="33" y="4"/>
                  </a:cubicBezTo>
                  <a:cubicBezTo>
                    <a:pt x="35" y="6"/>
                    <a:pt x="35" y="11"/>
                    <a:pt x="34" y="1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7" name="Freeform 57">
              <a:extLst>
                <a:ext uri="{FF2B5EF4-FFF2-40B4-BE49-F238E27FC236}">
                  <a16:creationId xmlns:a16="http://schemas.microsoft.com/office/drawing/2014/main" id="{A1B460FB-78F7-4991-9CD6-19C019381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2421"/>
              <a:ext cx="75" cy="43"/>
            </a:xfrm>
            <a:custGeom>
              <a:avLst/>
              <a:gdLst>
                <a:gd name="T0" fmla="*/ 0 w 30"/>
                <a:gd name="T1" fmla="*/ 175 h 16"/>
                <a:gd name="T2" fmla="*/ 250 w 30"/>
                <a:gd name="T3" fmla="*/ 22 h 16"/>
                <a:gd name="T4" fmla="*/ 438 w 30"/>
                <a:gd name="T5" fmla="*/ 81 h 16"/>
                <a:gd name="T6" fmla="*/ 458 w 30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6">
                  <a:moveTo>
                    <a:pt x="0" y="9"/>
                  </a:moveTo>
                  <a:cubicBezTo>
                    <a:pt x="6" y="6"/>
                    <a:pt x="14" y="2"/>
                    <a:pt x="16" y="1"/>
                  </a:cubicBezTo>
                  <a:cubicBezTo>
                    <a:pt x="18" y="0"/>
                    <a:pt x="27" y="3"/>
                    <a:pt x="28" y="4"/>
                  </a:cubicBezTo>
                  <a:cubicBezTo>
                    <a:pt x="30" y="5"/>
                    <a:pt x="30" y="14"/>
                    <a:pt x="29" y="1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8" name="Freeform 58">
              <a:extLst>
                <a:ext uri="{FF2B5EF4-FFF2-40B4-BE49-F238E27FC236}">
                  <a16:creationId xmlns:a16="http://schemas.microsoft.com/office/drawing/2014/main" id="{D9701B0E-2DD5-4A59-B444-BB712B1E8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413"/>
              <a:ext cx="90" cy="27"/>
            </a:xfrm>
            <a:custGeom>
              <a:avLst/>
              <a:gdLst>
                <a:gd name="T0" fmla="*/ 0 w 36"/>
                <a:gd name="T1" fmla="*/ 138 h 10"/>
                <a:gd name="T2" fmla="*/ 238 w 36"/>
                <a:gd name="T3" fmla="*/ 22 h 10"/>
                <a:gd name="T4" fmla="*/ 470 w 36"/>
                <a:gd name="T5" fmla="*/ 81 h 10"/>
                <a:gd name="T6" fmla="*/ 563 w 36"/>
                <a:gd name="T7" fmla="*/ 19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0">
                  <a:moveTo>
                    <a:pt x="0" y="7"/>
                  </a:moveTo>
                  <a:cubicBezTo>
                    <a:pt x="3" y="4"/>
                    <a:pt x="13" y="2"/>
                    <a:pt x="15" y="1"/>
                  </a:cubicBezTo>
                  <a:cubicBezTo>
                    <a:pt x="18" y="0"/>
                    <a:pt x="28" y="2"/>
                    <a:pt x="30" y="4"/>
                  </a:cubicBezTo>
                  <a:cubicBezTo>
                    <a:pt x="31" y="5"/>
                    <a:pt x="36" y="10"/>
                    <a:pt x="36" y="1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9" name="Freeform 59">
              <a:extLst>
                <a:ext uri="{FF2B5EF4-FFF2-40B4-BE49-F238E27FC236}">
                  <a16:creationId xmlns:a16="http://schemas.microsoft.com/office/drawing/2014/main" id="{0012E89D-A03A-44E7-BF27-46EB09EF2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384"/>
              <a:ext cx="75" cy="37"/>
            </a:xfrm>
            <a:custGeom>
              <a:avLst/>
              <a:gdLst>
                <a:gd name="T0" fmla="*/ 0 w 30"/>
                <a:gd name="T1" fmla="*/ 259 h 14"/>
                <a:gd name="T2" fmla="*/ 20 w 30"/>
                <a:gd name="T3" fmla="*/ 90 h 14"/>
                <a:gd name="T4" fmla="*/ 220 w 30"/>
                <a:gd name="T5" fmla="*/ 21 h 14"/>
                <a:gd name="T6" fmla="*/ 375 w 30"/>
                <a:gd name="T7" fmla="*/ 77 h 14"/>
                <a:gd name="T8" fmla="*/ 470 w 30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4">
                  <a:moveTo>
                    <a:pt x="0" y="14"/>
                  </a:moveTo>
                  <a:cubicBezTo>
                    <a:pt x="0" y="11"/>
                    <a:pt x="0" y="7"/>
                    <a:pt x="1" y="5"/>
                  </a:cubicBezTo>
                  <a:cubicBezTo>
                    <a:pt x="2" y="4"/>
                    <a:pt x="12" y="1"/>
                    <a:pt x="14" y="1"/>
                  </a:cubicBezTo>
                  <a:cubicBezTo>
                    <a:pt x="15" y="0"/>
                    <a:pt x="23" y="3"/>
                    <a:pt x="24" y="4"/>
                  </a:cubicBezTo>
                  <a:cubicBezTo>
                    <a:pt x="25" y="6"/>
                    <a:pt x="30" y="12"/>
                    <a:pt x="30" y="1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0" name="Freeform 60">
              <a:extLst>
                <a:ext uri="{FF2B5EF4-FFF2-40B4-BE49-F238E27FC236}">
                  <a16:creationId xmlns:a16="http://schemas.microsoft.com/office/drawing/2014/main" id="{FCB639CF-23AB-4EE8-AD71-0F0994510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397"/>
              <a:ext cx="83" cy="40"/>
            </a:xfrm>
            <a:custGeom>
              <a:avLst/>
              <a:gdLst>
                <a:gd name="T0" fmla="*/ 0 w 33"/>
                <a:gd name="T1" fmla="*/ 136 h 15"/>
                <a:gd name="T2" fmla="*/ 272 w 33"/>
                <a:gd name="T3" fmla="*/ 21 h 15"/>
                <a:gd name="T4" fmla="*/ 493 w 33"/>
                <a:gd name="T5" fmla="*/ 77 h 15"/>
                <a:gd name="T6" fmla="*/ 493 w 33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5">
                  <a:moveTo>
                    <a:pt x="0" y="7"/>
                  </a:moveTo>
                  <a:cubicBezTo>
                    <a:pt x="5" y="4"/>
                    <a:pt x="13" y="2"/>
                    <a:pt x="17" y="1"/>
                  </a:cubicBezTo>
                  <a:cubicBezTo>
                    <a:pt x="20" y="0"/>
                    <a:pt x="29" y="2"/>
                    <a:pt x="31" y="4"/>
                  </a:cubicBezTo>
                  <a:cubicBezTo>
                    <a:pt x="33" y="5"/>
                    <a:pt x="31" y="15"/>
                    <a:pt x="31" y="1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1" name="Freeform 61">
              <a:extLst>
                <a:ext uri="{FF2B5EF4-FFF2-40B4-BE49-F238E27FC236}">
                  <a16:creationId xmlns:a16="http://schemas.microsoft.com/office/drawing/2014/main" id="{10A9D6F3-D3E9-4883-AA49-867B8E291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341"/>
              <a:ext cx="75" cy="59"/>
            </a:xfrm>
            <a:custGeom>
              <a:avLst/>
              <a:gdLst>
                <a:gd name="T0" fmla="*/ 395 w 30"/>
                <a:gd name="T1" fmla="*/ 424 h 22"/>
                <a:gd name="T2" fmla="*/ 458 w 30"/>
                <a:gd name="T3" fmla="*/ 150 h 22"/>
                <a:gd name="T4" fmla="*/ 300 w 30"/>
                <a:gd name="T5" fmla="*/ 35 h 22"/>
                <a:gd name="T6" fmla="*/ 0 w 30"/>
                <a:gd name="T7" fmla="*/ 21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2">
                  <a:moveTo>
                    <a:pt x="25" y="22"/>
                  </a:moveTo>
                  <a:cubicBezTo>
                    <a:pt x="25" y="22"/>
                    <a:pt x="30" y="9"/>
                    <a:pt x="29" y="8"/>
                  </a:cubicBezTo>
                  <a:cubicBezTo>
                    <a:pt x="28" y="8"/>
                    <a:pt x="22" y="0"/>
                    <a:pt x="19" y="2"/>
                  </a:cubicBezTo>
                  <a:cubicBezTo>
                    <a:pt x="15" y="4"/>
                    <a:pt x="3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2" name="Freeform 62">
              <a:extLst>
                <a:ext uri="{FF2B5EF4-FFF2-40B4-BE49-F238E27FC236}">
                  <a16:creationId xmlns:a16="http://schemas.microsoft.com/office/drawing/2014/main" id="{B0BDE90E-E44B-434C-9CCE-943E52F54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341"/>
              <a:ext cx="72" cy="70"/>
            </a:xfrm>
            <a:custGeom>
              <a:avLst/>
              <a:gdLst>
                <a:gd name="T0" fmla="*/ 0 w 29"/>
                <a:gd name="T1" fmla="*/ 159 h 26"/>
                <a:gd name="T2" fmla="*/ 246 w 29"/>
                <a:gd name="T3" fmla="*/ 22 h 26"/>
                <a:gd name="T4" fmla="*/ 432 w 29"/>
                <a:gd name="T5" fmla="*/ 116 h 26"/>
                <a:gd name="T6" fmla="*/ 432 w 29"/>
                <a:gd name="T7" fmla="*/ 334 h 26"/>
                <a:gd name="T8" fmla="*/ 166 w 29"/>
                <a:gd name="T9" fmla="*/ 50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6">
                  <a:moveTo>
                    <a:pt x="0" y="8"/>
                  </a:moveTo>
                  <a:cubicBezTo>
                    <a:pt x="6" y="6"/>
                    <a:pt x="13" y="3"/>
                    <a:pt x="16" y="1"/>
                  </a:cubicBezTo>
                  <a:cubicBezTo>
                    <a:pt x="20" y="0"/>
                    <a:pt x="28" y="6"/>
                    <a:pt x="28" y="6"/>
                  </a:cubicBezTo>
                  <a:cubicBezTo>
                    <a:pt x="28" y="6"/>
                    <a:pt x="29" y="16"/>
                    <a:pt x="28" y="17"/>
                  </a:cubicBezTo>
                  <a:cubicBezTo>
                    <a:pt x="27" y="19"/>
                    <a:pt x="11" y="26"/>
                    <a:pt x="11" y="2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3" name="Freeform 63">
              <a:extLst>
                <a:ext uri="{FF2B5EF4-FFF2-40B4-BE49-F238E27FC236}">
                  <a16:creationId xmlns:a16="http://schemas.microsoft.com/office/drawing/2014/main" id="{7952453D-0B13-47C7-B851-6797DFB4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384"/>
              <a:ext cx="42" cy="13"/>
            </a:xfrm>
            <a:custGeom>
              <a:avLst/>
              <a:gdLst>
                <a:gd name="T0" fmla="*/ 0 w 17"/>
                <a:gd name="T1" fmla="*/ 21 h 5"/>
                <a:gd name="T2" fmla="*/ 257 w 17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">
                  <a:moveTo>
                    <a:pt x="0" y="1"/>
                  </a:moveTo>
                  <a:cubicBezTo>
                    <a:pt x="4" y="0"/>
                    <a:pt x="17" y="5"/>
                    <a:pt x="17" y="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4" name="Freeform 64">
              <a:extLst>
                <a:ext uri="{FF2B5EF4-FFF2-40B4-BE49-F238E27FC236}">
                  <a16:creationId xmlns:a16="http://schemas.microsoft.com/office/drawing/2014/main" id="{A55CA7B3-C379-4317-AFFC-70A02FE1D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339"/>
              <a:ext cx="75" cy="48"/>
            </a:xfrm>
            <a:custGeom>
              <a:avLst/>
              <a:gdLst>
                <a:gd name="T0" fmla="*/ 0 w 30"/>
                <a:gd name="T1" fmla="*/ 136 h 18"/>
                <a:gd name="T2" fmla="*/ 220 w 30"/>
                <a:gd name="T3" fmla="*/ 21 h 18"/>
                <a:gd name="T4" fmla="*/ 395 w 30"/>
                <a:gd name="T5" fmla="*/ 93 h 18"/>
                <a:gd name="T6" fmla="*/ 470 w 30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8">
                  <a:moveTo>
                    <a:pt x="0" y="7"/>
                  </a:moveTo>
                  <a:cubicBezTo>
                    <a:pt x="4" y="4"/>
                    <a:pt x="12" y="2"/>
                    <a:pt x="14" y="1"/>
                  </a:cubicBezTo>
                  <a:cubicBezTo>
                    <a:pt x="16" y="0"/>
                    <a:pt x="22" y="3"/>
                    <a:pt x="25" y="5"/>
                  </a:cubicBezTo>
                  <a:cubicBezTo>
                    <a:pt x="27" y="7"/>
                    <a:pt x="30" y="16"/>
                    <a:pt x="30" y="1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5" name="Freeform 65">
              <a:extLst>
                <a:ext uri="{FF2B5EF4-FFF2-40B4-BE49-F238E27FC236}">
                  <a16:creationId xmlns:a16="http://schemas.microsoft.com/office/drawing/2014/main" id="{BFF1D500-3133-4DD4-BE8C-824759503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296"/>
              <a:ext cx="60" cy="48"/>
            </a:xfrm>
            <a:custGeom>
              <a:avLst/>
              <a:gdLst>
                <a:gd name="T0" fmla="*/ 0 w 24"/>
                <a:gd name="T1" fmla="*/ 115 h 18"/>
                <a:gd name="T2" fmla="*/ 220 w 24"/>
                <a:gd name="T3" fmla="*/ 0 h 18"/>
                <a:gd name="T4" fmla="*/ 345 w 24"/>
                <a:gd name="T5" fmla="*/ 115 h 18"/>
                <a:gd name="T6" fmla="*/ 345 w 24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0" y="6"/>
                  </a:moveTo>
                  <a:cubicBezTo>
                    <a:pt x="7" y="3"/>
                    <a:pt x="12" y="1"/>
                    <a:pt x="14" y="0"/>
                  </a:cubicBezTo>
                  <a:cubicBezTo>
                    <a:pt x="15" y="0"/>
                    <a:pt x="20" y="4"/>
                    <a:pt x="22" y="6"/>
                  </a:cubicBezTo>
                  <a:cubicBezTo>
                    <a:pt x="24" y="7"/>
                    <a:pt x="23" y="16"/>
                    <a:pt x="22" y="1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6" name="Freeform 66">
              <a:extLst>
                <a:ext uri="{FF2B5EF4-FFF2-40B4-BE49-F238E27FC236}">
                  <a16:creationId xmlns:a16="http://schemas.microsoft.com/office/drawing/2014/main" id="{11FBDC9C-D8E8-4EF3-9D0B-A668E66B2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293"/>
              <a:ext cx="77" cy="51"/>
            </a:xfrm>
            <a:custGeom>
              <a:avLst/>
              <a:gdLst>
                <a:gd name="T0" fmla="*/ 0 w 31"/>
                <a:gd name="T1" fmla="*/ 137 h 19"/>
                <a:gd name="T2" fmla="*/ 291 w 31"/>
                <a:gd name="T3" fmla="*/ 0 h 19"/>
                <a:gd name="T4" fmla="*/ 462 w 31"/>
                <a:gd name="T5" fmla="*/ 81 h 19"/>
                <a:gd name="T6" fmla="*/ 400 w 31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9">
                  <a:moveTo>
                    <a:pt x="0" y="7"/>
                  </a:moveTo>
                  <a:cubicBezTo>
                    <a:pt x="6" y="4"/>
                    <a:pt x="16" y="1"/>
                    <a:pt x="19" y="0"/>
                  </a:cubicBezTo>
                  <a:cubicBezTo>
                    <a:pt x="22" y="0"/>
                    <a:pt x="29" y="3"/>
                    <a:pt x="30" y="4"/>
                  </a:cubicBezTo>
                  <a:cubicBezTo>
                    <a:pt x="31" y="4"/>
                    <a:pt x="28" y="16"/>
                    <a:pt x="26" y="1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7" name="Freeform 67">
              <a:extLst>
                <a:ext uri="{FF2B5EF4-FFF2-40B4-BE49-F238E27FC236}">
                  <a16:creationId xmlns:a16="http://schemas.microsoft.com/office/drawing/2014/main" id="{504E3F98-19A0-4CBD-8BFC-AD3EBA01A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2291"/>
              <a:ext cx="60" cy="48"/>
            </a:xfrm>
            <a:custGeom>
              <a:avLst/>
              <a:gdLst>
                <a:gd name="T0" fmla="*/ 0 w 24"/>
                <a:gd name="T1" fmla="*/ 115 h 18"/>
                <a:gd name="T2" fmla="*/ 220 w 24"/>
                <a:gd name="T3" fmla="*/ 21 h 18"/>
                <a:gd name="T4" fmla="*/ 345 w 24"/>
                <a:gd name="T5" fmla="*/ 136 h 18"/>
                <a:gd name="T6" fmla="*/ 363 w 24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0" y="6"/>
                  </a:moveTo>
                  <a:cubicBezTo>
                    <a:pt x="3" y="4"/>
                    <a:pt x="12" y="2"/>
                    <a:pt x="14" y="1"/>
                  </a:cubicBezTo>
                  <a:cubicBezTo>
                    <a:pt x="17" y="0"/>
                    <a:pt x="21" y="5"/>
                    <a:pt x="22" y="7"/>
                  </a:cubicBezTo>
                  <a:cubicBezTo>
                    <a:pt x="23" y="8"/>
                    <a:pt x="24" y="17"/>
                    <a:pt x="23" y="1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8" name="Freeform 68">
              <a:extLst>
                <a:ext uri="{FF2B5EF4-FFF2-40B4-BE49-F238E27FC236}">
                  <a16:creationId xmlns:a16="http://schemas.microsoft.com/office/drawing/2014/main" id="{65974D95-76AB-4156-95E5-BEAE4BCC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237"/>
              <a:ext cx="57" cy="62"/>
            </a:xfrm>
            <a:custGeom>
              <a:avLst/>
              <a:gdLst>
                <a:gd name="T0" fmla="*/ 0 w 23"/>
                <a:gd name="T1" fmla="*/ 137 h 23"/>
                <a:gd name="T2" fmla="*/ 216 w 23"/>
                <a:gd name="T3" fmla="*/ 22 h 23"/>
                <a:gd name="T4" fmla="*/ 320 w 23"/>
                <a:gd name="T5" fmla="*/ 137 h 23"/>
                <a:gd name="T6" fmla="*/ 216 w 23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3">
                  <a:moveTo>
                    <a:pt x="0" y="7"/>
                  </a:moveTo>
                  <a:cubicBezTo>
                    <a:pt x="5" y="4"/>
                    <a:pt x="12" y="2"/>
                    <a:pt x="14" y="1"/>
                  </a:cubicBezTo>
                  <a:cubicBezTo>
                    <a:pt x="17" y="0"/>
                    <a:pt x="19" y="6"/>
                    <a:pt x="21" y="7"/>
                  </a:cubicBezTo>
                  <a:cubicBezTo>
                    <a:pt x="23" y="9"/>
                    <a:pt x="16" y="21"/>
                    <a:pt x="14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9" name="Freeform 69">
              <a:extLst>
                <a:ext uri="{FF2B5EF4-FFF2-40B4-BE49-F238E27FC236}">
                  <a16:creationId xmlns:a16="http://schemas.microsoft.com/office/drawing/2014/main" id="{5DDF928E-3B58-40BD-B4FA-DBF11C1B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243"/>
              <a:ext cx="68" cy="50"/>
            </a:xfrm>
            <a:custGeom>
              <a:avLst/>
              <a:gdLst>
                <a:gd name="T0" fmla="*/ 0 w 27"/>
                <a:gd name="T1" fmla="*/ 111 h 19"/>
                <a:gd name="T2" fmla="*/ 242 w 27"/>
                <a:gd name="T3" fmla="*/ 0 h 19"/>
                <a:gd name="T4" fmla="*/ 413 w 27"/>
                <a:gd name="T5" fmla="*/ 89 h 19"/>
                <a:gd name="T6" fmla="*/ 335 w 27"/>
                <a:gd name="T7" fmla="*/ 34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9">
                  <a:moveTo>
                    <a:pt x="0" y="6"/>
                  </a:moveTo>
                  <a:cubicBezTo>
                    <a:pt x="5" y="4"/>
                    <a:pt x="13" y="1"/>
                    <a:pt x="15" y="0"/>
                  </a:cubicBezTo>
                  <a:cubicBezTo>
                    <a:pt x="18" y="0"/>
                    <a:pt x="26" y="4"/>
                    <a:pt x="26" y="5"/>
                  </a:cubicBezTo>
                  <a:cubicBezTo>
                    <a:pt x="27" y="7"/>
                    <a:pt x="21" y="19"/>
                    <a:pt x="21" y="1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0" name="Freeform 70">
              <a:extLst>
                <a:ext uri="{FF2B5EF4-FFF2-40B4-BE49-F238E27FC236}">
                  <a16:creationId xmlns:a16="http://schemas.microsoft.com/office/drawing/2014/main" id="{3FBB5C26-F687-4DC3-A044-71A74AE40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243"/>
              <a:ext cx="23" cy="50"/>
            </a:xfrm>
            <a:custGeom>
              <a:avLst/>
              <a:gdLst>
                <a:gd name="T0" fmla="*/ 0 w 9"/>
                <a:gd name="T1" fmla="*/ 21 h 19"/>
                <a:gd name="T2" fmla="*/ 130 w 9"/>
                <a:gd name="T3" fmla="*/ 111 h 19"/>
                <a:gd name="T4" fmla="*/ 118 w 9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0" y="1"/>
                  </a:moveTo>
                  <a:cubicBezTo>
                    <a:pt x="2" y="0"/>
                    <a:pt x="8" y="4"/>
                    <a:pt x="8" y="6"/>
                  </a:cubicBezTo>
                  <a:cubicBezTo>
                    <a:pt x="9" y="7"/>
                    <a:pt x="8" y="18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1" name="Freeform 71">
              <a:extLst>
                <a:ext uri="{FF2B5EF4-FFF2-40B4-BE49-F238E27FC236}">
                  <a16:creationId xmlns:a16="http://schemas.microsoft.com/office/drawing/2014/main" id="{5AD2B0D0-9CE4-4999-87C0-520FD53E5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179"/>
              <a:ext cx="57" cy="58"/>
            </a:xfrm>
            <a:custGeom>
              <a:avLst/>
              <a:gdLst>
                <a:gd name="T0" fmla="*/ 0 w 23"/>
                <a:gd name="T1" fmla="*/ 76 h 22"/>
                <a:gd name="T2" fmla="*/ 245 w 23"/>
                <a:gd name="T3" fmla="*/ 21 h 22"/>
                <a:gd name="T4" fmla="*/ 337 w 23"/>
                <a:gd name="T5" fmla="*/ 124 h 22"/>
                <a:gd name="T6" fmla="*/ 154 w 23"/>
                <a:gd name="T7" fmla="*/ 40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2">
                  <a:moveTo>
                    <a:pt x="0" y="4"/>
                  </a:moveTo>
                  <a:cubicBezTo>
                    <a:pt x="5" y="2"/>
                    <a:pt x="14" y="0"/>
                    <a:pt x="16" y="1"/>
                  </a:cubicBezTo>
                  <a:cubicBezTo>
                    <a:pt x="18" y="1"/>
                    <a:pt x="22" y="6"/>
                    <a:pt x="22" y="7"/>
                  </a:cubicBezTo>
                  <a:cubicBezTo>
                    <a:pt x="23" y="8"/>
                    <a:pt x="12" y="21"/>
                    <a:pt x="10" y="2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2" name="Freeform 72">
              <a:extLst>
                <a:ext uri="{FF2B5EF4-FFF2-40B4-BE49-F238E27FC236}">
                  <a16:creationId xmlns:a16="http://schemas.microsoft.com/office/drawing/2014/main" id="{0B6A2221-0DD4-4F0C-B985-A72D5A95E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181"/>
              <a:ext cx="60" cy="62"/>
            </a:xfrm>
            <a:custGeom>
              <a:avLst/>
              <a:gdLst>
                <a:gd name="T0" fmla="*/ 0 w 24"/>
                <a:gd name="T1" fmla="*/ 116 h 23"/>
                <a:gd name="T2" fmla="*/ 238 w 24"/>
                <a:gd name="T3" fmla="*/ 22 h 23"/>
                <a:gd name="T4" fmla="*/ 345 w 24"/>
                <a:gd name="T5" fmla="*/ 175 h 23"/>
                <a:gd name="T6" fmla="*/ 158 w 24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3">
                  <a:moveTo>
                    <a:pt x="0" y="6"/>
                  </a:moveTo>
                  <a:cubicBezTo>
                    <a:pt x="6" y="4"/>
                    <a:pt x="13" y="2"/>
                    <a:pt x="15" y="1"/>
                  </a:cubicBezTo>
                  <a:cubicBezTo>
                    <a:pt x="17" y="0"/>
                    <a:pt x="20" y="6"/>
                    <a:pt x="22" y="9"/>
                  </a:cubicBezTo>
                  <a:cubicBezTo>
                    <a:pt x="24" y="12"/>
                    <a:pt x="12" y="21"/>
                    <a:pt x="10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3" name="Freeform 73">
              <a:extLst>
                <a:ext uri="{FF2B5EF4-FFF2-40B4-BE49-F238E27FC236}">
                  <a16:creationId xmlns:a16="http://schemas.microsoft.com/office/drawing/2014/main" id="{9A750183-D3F4-4AEC-B5D3-2C23156D5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192"/>
              <a:ext cx="50" cy="67"/>
            </a:xfrm>
            <a:custGeom>
              <a:avLst/>
              <a:gdLst>
                <a:gd name="T0" fmla="*/ 50 w 20"/>
                <a:gd name="T1" fmla="*/ 115 h 25"/>
                <a:gd name="T2" fmla="*/ 238 w 20"/>
                <a:gd name="T3" fmla="*/ 21 h 25"/>
                <a:gd name="T4" fmla="*/ 300 w 20"/>
                <a:gd name="T5" fmla="*/ 172 h 25"/>
                <a:gd name="T6" fmla="*/ 238 w 20"/>
                <a:gd name="T7" fmla="*/ 367 h 25"/>
                <a:gd name="T8" fmla="*/ 0 w 20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3" y="6"/>
                  </a:moveTo>
                  <a:cubicBezTo>
                    <a:pt x="7" y="4"/>
                    <a:pt x="13" y="2"/>
                    <a:pt x="15" y="1"/>
                  </a:cubicBezTo>
                  <a:cubicBezTo>
                    <a:pt x="16" y="0"/>
                    <a:pt x="19" y="7"/>
                    <a:pt x="19" y="9"/>
                  </a:cubicBezTo>
                  <a:cubicBezTo>
                    <a:pt x="20" y="13"/>
                    <a:pt x="17" y="17"/>
                    <a:pt x="15" y="19"/>
                  </a:cubicBezTo>
                  <a:cubicBezTo>
                    <a:pt x="14" y="21"/>
                    <a:pt x="0" y="25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4" name="Freeform 74">
              <a:extLst>
                <a:ext uri="{FF2B5EF4-FFF2-40B4-BE49-F238E27FC236}">
                  <a16:creationId xmlns:a16="http://schemas.microsoft.com/office/drawing/2014/main" id="{8F236B8E-FFD5-4619-897D-9422A87B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123"/>
              <a:ext cx="40" cy="61"/>
            </a:xfrm>
            <a:custGeom>
              <a:avLst/>
              <a:gdLst>
                <a:gd name="T0" fmla="*/ 0 w 16"/>
                <a:gd name="T1" fmla="*/ 77 h 23"/>
                <a:gd name="T2" fmla="*/ 208 w 16"/>
                <a:gd name="T3" fmla="*/ 21 h 23"/>
                <a:gd name="T4" fmla="*/ 238 w 16"/>
                <a:gd name="T5" fmla="*/ 170 h 23"/>
                <a:gd name="T6" fmla="*/ 33 w 16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3">
                  <a:moveTo>
                    <a:pt x="0" y="4"/>
                  </a:moveTo>
                  <a:cubicBezTo>
                    <a:pt x="7" y="1"/>
                    <a:pt x="11" y="0"/>
                    <a:pt x="13" y="1"/>
                  </a:cubicBezTo>
                  <a:cubicBezTo>
                    <a:pt x="16" y="3"/>
                    <a:pt x="15" y="7"/>
                    <a:pt x="15" y="9"/>
                  </a:cubicBezTo>
                  <a:cubicBezTo>
                    <a:pt x="15" y="10"/>
                    <a:pt x="2" y="23"/>
                    <a:pt x="2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5" name="Freeform 75">
              <a:extLst>
                <a:ext uri="{FF2B5EF4-FFF2-40B4-BE49-F238E27FC236}">
                  <a16:creationId xmlns:a16="http://schemas.microsoft.com/office/drawing/2014/main" id="{3665AE15-D475-43A6-A2C6-D4A605234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133"/>
              <a:ext cx="45" cy="51"/>
            </a:xfrm>
            <a:custGeom>
              <a:avLst/>
              <a:gdLst>
                <a:gd name="T0" fmla="*/ 0 w 18"/>
                <a:gd name="T1" fmla="*/ 94 h 19"/>
                <a:gd name="T2" fmla="*/ 158 w 18"/>
                <a:gd name="T3" fmla="*/ 21 h 19"/>
                <a:gd name="T4" fmla="*/ 250 w 18"/>
                <a:gd name="T5" fmla="*/ 150 h 19"/>
                <a:gd name="T6" fmla="*/ 95 w 18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9">
                  <a:moveTo>
                    <a:pt x="0" y="5"/>
                  </a:moveTo>
                  <a:cubicBezTo>
                    <a:pt x="6" y="2"/>
                    <a:pt x="8" y="1"/>
                    <a:pt x="10" y="1"/>
                  </a:cubicBezTo>
                  <a:cubicBezTo>
                    <a:pt x="13" y="0"/>
                    <a:pt x="14" y="6"/>
                    <a:pt x="16" y="8"/>
                  </a:cubicBezTo>
                  <a:cubicBezTo>
                    <a:pt x="18" y="11"/>
                    <a:pt x="6" y="19"/>
                    <a:pt x="6" y="1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6" name="Freeform 76">
              <a:extLst>
                <a:ext uri="{FF2B5EF4-FFF2-40B4-BE49-F238E27FC236}">
                  <a16:creationId xmlns:a16="http://schemas.microsoft.com/office/drawing/2014/main" id="{C43377EA-05F9-43F2-A6FD-5B71A0AF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149"/>
              <a:ext cx="40" cy="46"/>
            </a:xfrm>
            <a:custGeom>
              <a:avLst/>
              <a:gdLst>
                <a:gd name="T0" fmla="*/ 0 w 16"/>
                <a:gd name="T1" fmla="*/ 60 h 17"/>
                <a:gd name="T2" fmla="*/ 175 w 16"/>
                <a:gd name="T3" fmla="*/ 0 h 17"/>
                <a:gd name="T4" fmla="*/ 238 w 16"/>
                <a:gd name="T5" fmla="*/ 138 h 17"/>
                <a:gd name="T6" fmla="*/ 158 w 16"/>
                <a:gd name="T7" fmla="*/ 3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3"/>
                  </a:moveTo>
                  <a:cubicBezTo>
                    <a:pt x="4" y="2"/>
                    <a:pt x="8" y="0"/>
                    <a:pt x="11" y="0"/>
                  </a:cubicBezTo>
                  <a:cubicBezTo>
                    <a:pt x="14" y="0"/>
                    <a:pt x="13" y="4"/>
                    <a:pt x="15" y="7"/>
                  </a:cubicBezTo>
                  <a:cubicBezTo>
                    <a:pt x="16" y="10"/>
                    <a:pt x="10" y="17"/>
                    <a:pt x="10" y="1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7" name="Freeform 77">
              <a:extLst>
                <a:ext uri="{FF2B5EF4-FFF2-40B4-BE49-F238E27FC236}">
                  <a16:creationId xmlns:a16="http://schemas.microsoft.com/office/drawing/2014/main" id="{DC677FE0-1AD5-4046-A738-1FA829C28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085"/>
              <a:ext cx="30" cy="43"/>
            </a:xfrm>
            <a:custGeom>
              <a:avLst/>
              <a:gdLst>
                <a:gd name="T0" fmla="*/ 0 w 12"/>
                <a:gd name="T1" fmla="*/ 312 h 16"/>
                <a:gd name="T2" fmla="*/ 158 w 12"/>
                <a:gd name="T3" fmla="*/ 175 h 16"/>
                <a:gd name="T4" fmla="*/ 188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16"/>
                  </a:moveTo>
                  <a:cubicBezTo>
                    <a:pt x="3" y="14"/>
                    <a:pt x="9" y="10"/>
                    <a:pt x="10" y="9"/>
                  </a:cubicBezTo>
                  <a:cubicBezTo>
                    <a:pt x="12" y="7"/>
                    <a:pt x="12" y="0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8" name="Freeform 78">
              <a:extLst>
                <a:ext uri="{FF2B5EF4-FFF2-40B4-BE49-F238E27FC236}">
                  <a16:creationId xmlns:a16="http://schemas.microsoft.com/office/drawing/2014/main" id="{ECA1E41B-1948-4DD1-9695-F2B883720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093"/>
              <a:ext cx="40" cy="48"/>
            </a:xfrm>
            <a:custGeom>
              <a:avLst/>
              <a:gdLst>
                <a:gd name="T0" fmla="*/ 0 w 16"/>
                <a:gd name="T1" fmla="*/ 35 h 18"/>
                <a:gd name="T2" fmla="*/ 125 w 16"/>
                <a:gd name="T3" fmla="*/ 21 h 18"/>
                <a:gd name="T4" fmla="*/ 238 w 16"/>
                <a:gd name="T5" fmla="*/ 149 h 18"/>
                <a:gd name="T6" fmla="*/ 50 w 16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0" y="2"/>
                  </a:moveTo>
                  <a:cubicBezTo>
                    <a:pt x="4" y="0"/>
                    <a:pt x="5" y="1"/>
                    <a:pt x="8" y="1"/>
                  </a:cubicBezTo>
                  <a:cubicBezTo>
                    <a:pt x="10" y="1"/>
                    <a:pt x="14" y="5"/>
                    <a:pt x="15" y="8"/>
                  </a:cubicBezTo>
                  <a:cubicBezTo>
                    <a:pt x="16" y="11"/>
                    <a:pt x="3" y="18"/>
                    <a:pt x="3" y="1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9" name="Freeform 79">
              <a:extLst>
                <a:ext uri="{FF2B5EF4-FFF2-40B4-BE49-F238E27FC236}">
                  <a16:creationId xmlns:a16="http://schemas.microsoft.com/office/drawing/2014/main" id="{1BAD434A-2FCD-4C5E-BDD4-C440920CD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109"/>
              <a:ext cx="22" cy="40"/>
            </a:xfrm>
            <a:custGeom>
              <a:avLst/>
              <a:gdLst>
                <a:gd name="T0" fmla="*/ 0 w 9"/>
                <a:gd name="T1" fmla="*/ 35 h 15"/>
                <a:gd name="T2" fmla="*/ 71 w 9"/>
                <a:gd name="T3" fmla="*/ 0 h 15"/>
                <a:gd name="T4" fmla="*/ 120 w 9"/>
                <a:gd name="T5" fmla="*/ 115 h 15"/>
                <a:gd name="T6" fmla="*/ 59 w 9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7" y="0"/>
                    <a:pt x="7" y="5"/>
                    <a:pt x="8" y="6"/>
                  </a:cubicBezTo>
                  <a:cubicBezTo>
                    <a:pt x="9" y="8"/>
                    <a:pt x="4" y="15"/>
                    <a:pt x="4" y="1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0" name="Freeform 80">
              <a:extLst>
                <a:ext uri="{FF2B5EF4-FFF2-40B4-BE49-F238E27FC236}">
                  <a16:creationId xmlns:a16="http://schemas.microsoft.com/office/drawing/2014/main" id="{EEF4BB07-A99D-485A-BC3C-048CAF2DA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067"/>
              <a:ext cx="12" cy="29"/>
            </a:xfrm>
            <a:custGeom>
              <a:avLst/>
              <a:gdLst>
                <a:gd name="T0" fmla="*/ 0 w 5"/>
                <a:gd name="T1" fmla="*/ 200 h 11"/>
                <a:gd name="T2" fmla="*/ 70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1" y="10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1" name="Freeform 81">
              <a:extLst>
                <a:ext uri="{FF2B5EF4-FFF2-40B4-BE49-F238E27FC236}">
                  <a16:creationId xmlns:a16="http://schemas.microsoft.com/office/drawing/2014/main" id="{BFCB8E48-16A1-4C2B-989A-6B7E2C00C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061"/>
              <a:ext cx="20" cy="48"/>
            </a:xfrm>
            <a:custGeom>
              <a:avLst/>
              <a:gdLst>
                <a:gd name="T0" fmla="*/ 0 w 8"/>
                <a:gd name="T1" fmla="*/ 341 h 18"/>
                <a:gd name="T2" fmla="*/ 113 w 8"/>
                <a:gd name="T3" fmla="*/ 171 h 18"/>
                <a:gd name="T4" fmla="*/ 83 w 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18"/>
                  </a:moveTo>
                  <a:cubicBezTo>
                    <a:pt x="2" y="16"/>
                    <a:pt x="6" y="11"/>
                    <a:pt x="7" y="9"/>
                  </a:cubicBezTo>
                  <a:cubicBezTo>
                    <a:pt x="8" y="6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2" name="Freeform 82">
              <a:extLst>
                <a:ext uri="{FF2B5EF4-FFF2-40B4-BE49-F238E27FC236}">
                  <a16:creationId xmlns:a16="http://schemas.microsoft.com/office/drawing/2014/main" id="{D0283ED6-B37D-4EBB-964D-C3AC71F32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525"/>
              <a:ext cx="42" cy="11"/>
            </a:xfrm>
            <a:custGeom>
              <a:avLst/>
              <a:gdLst>
                <a:gd name="T0" fmla="*/ 0 w 17"/>
                <a:gd name="T1" fmla="*/ 61 h 4"/>
                <a:gd name="T2" fmla="*/ 257 w 17"/>
                <a:gd name="T3" fmla="*/ 0 h 4"/>
                <a:gd name="T4" fmla="*/ 257 w 17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">
                  <a:moveTo>
                    <a:pt x="0" y="3"/>
                  </a:moveTo>
                  <a:cubicBezTo>
                    <a:pt x="6" y="4"/>
                    <a:pt x="12" y="0"/>
                    <a:pt x="17" y="0"/>
                  </a:cubicBezTo>
                  <a:cubicBezTo>
                    <a:pt x="17" y="1"/>
                    <a:pt x="17" y="4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3" name="Freeform 83">
              <a:extLst>
                <a:ext uri="{FF2B5EF4-FFF2-40B4-BE49-F238E27FC236}">
                  <a16:creationId xmlns:a16="http://schemas.microsoft.com/office/drawing/2014/main" id="{B4CF8351-04D4-4237-9325-45BDCFB2B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499"/>
              <a:ext cx="10" cy="10"/>
            </a:xfrm>
            <a:custGeom>
              <a:avLst/>
              <a:gdLst>
                <a:gd name="T0" fmla="*/ 0 w 4"/>
                <a:gd name="T1" fmla="*/ 6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4" name="Freeform 84">
              <a:extLst>
                <a:ext uri="{FF2B5EF4-FFF2-40B4-BE49-F238E27FC236}">
                  <a16:creationId xmlns:a16="http://schemas.microsoft.com/office/drawing/2014/main" id="{952ECB51-4143-4E81-BAD5-4A56315C8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536"/>
              <a:ext cx="2" cy="11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5" name="Freeform 85">
              <a:extLst>
                <a:ext uri="{FF2B5EF4-FFF2-40B4-BE49-F238E27FC236}">
                  <a16:creationId xmlns:a16="http://schemas.microsoft.com/office/drawing/2014/main" id="{3045F223-C525-446D-B6C3-17936B15F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552"/>
              <a:ext cx="2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6" name="Freeform 86">
              <a:extLst>
                <a:ext uri="{FF2B5EF4-FFF2-40B4-BE49-F238E27FC236}">
                  <a16:creationId xmlns:a16="http://schemas.microsoft.com/office/drawing/2014/main" id="{E11E4494-20FD-485F-BC6B-3176CD24A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541"/>
              <a:ext cx="2" cy="14"/>
            </a:xfrm>
            <a:custGeom>
              <a:avLst/>
              <a:gdLst>
                <a:gd name="T0" fmla="*/ 0 w 1"/>
                <a:gd name="T1" fmla="*/ 0 h 5"/>
                <a:gd name="T2" fmla="*/ 8 w 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7" name="Freeform 87">
              <a:extLst>
                <a:ext uri="{FF2B5EF4-FFF2-40B4-BE49-F238E27FC236}">
                  <a16:creationId xmlns:a16="http://schemas.microsoft.com/office/drawing/2014/main" id="{47E8917C-3E69-490F-8790-9DD7D2777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507"/>
              <a:ext cx="7" cy="13"/>
            </a:xfrm>
            <a:custGeom>
              <a:avLst/>
              <a:gdLst>
                <a:gd name="T0" fmla="*/ 0 w 3"/>
                <a:gd name="T1" fmla="*/ 0 h 5"/>
                <a:gd name="T2" fmla="*/ 37 w 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1"/>
                    <a:pt x="2" y="3"/>
                    <a:pt x="3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8" name="Freeform 88">
              <a:extLst>
                <a:ext uri="{FF2B5EF4-FFF2-40B4-BE49-F238E27FC236}">
                  <a16:creationId xmlns:a16="http://schemas.microsoft.com/office/drawing/2014/main" id="{560B995D-2ABA-4AD2-B92C-689E3BC66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467"/>
              <a:ext cx="10" cy="8"/>
            </a:xfrm>
            <a:custGeom>
              <a:avLst/>
              <a:gdLst>
                <a:gd name="T0" fmla="*/ 0 w 4"/>
                <a:gd name="T1" fmla="*/ 0 h 3"/>
                <a:gd name="T2" fmla="*/ 63 w 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9" name="Freeform 89">
              <a:extLst>
                <a:ext uri="{FF2B5EF4-FFF2-40B4-BE49-F238E27FC236}">
                  <a16:creationId xmlns:a16="http://schemas.microsoft.com/office/drawing/2014/main" id="{2ECDCFE4-F3A6-417B-8904-582B38BFD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2408"/>
              <a:ext cx="13" cy="3"/>
            </a:xfrm>
            <a:custGeom>
              <a:avLst/>
              <a:gdLst>
                <a:gd name="T0" fmla="*/ 0 w 5"/>
                <a:gd name="T1" fmla="*/ 0 h 1"/>
                <a:gd name="T2" fmla="*/ 88 w 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0" name="Freeform 90">
              <a:extLst>
                <a:ext uri="{FF2B5EF4-FFF2-40B4-BE49-F238E27FC236}">
                  <a16:creationId xmlns:a16="http://schemas.microsoft.com/office/drawing/2014/main" id="{70EAC2D7-9B5E-4323-AB88-15A74F174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333"/>
              <a:ext cx="15" cy="3"/>
            </a:xfrm>
            <a:custGeom>
              <a:avLst/>
              <a:gdLst>
                <a:gd name="T0" fmla="*/ 0 w 6"/>
                <a:gd name="T1" fmla="*/ 27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0"/>
                    <a:pt x="4" y="0"/>
                    <a:pt x="6" y="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1" name="Freeform 91">
              <a:extLst>
                <a:ext uri="{FF2B5EF4-FFF2-40B4-BE49-F238E27FC236}">
                  <a16:creationId xmlns:a16="http://schemas.microsoft.com/office/drawing/2014/main" id="{4FA119CD-0538-465B-BB13-24538F2E8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232"/>
              <a:ext cx="13" cy="8"/>
            </a:xfrm>
            <a:custGeom>
              <a:avLst/>
              <a:gdLst>
                <a:gd name="T0" fmla="*/ 0 w 5"/>
                <a:gd name="T1" fmla="*/ 56 h 3"/>
                <a:gd name="T2" fmla="*/ 8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1"/>
                    <a:pt x="3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2" name="Freeform 92">
              <a:extLst>
                <a:ext uri="{FF2B5EF4-FFF2-40B4-BE49-F238E27FC236}">
                  <a16:creationId xmlns:a16="http://schemas.microsoft.com/office/drawing/2014/main" id="{B2F93DB8-5EB1-413C-9423-AB35EA368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173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" name="Freeform 93">
              <a:extLst>
                <a:ext uri="{FF2B5EF4-FFF2-40B4-BE49-F238E27FC236}">
                  <a16:creationId xmlns:a16="http://schemas.microsoft.com/office/drawing/2014/main" id="{3CEED4D7-DB5B-4B7A-83FF-AE0F2FD5F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120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" name="Freeform 94">
              <a:extLst>
                <a:ext uri="{FF2B5EF4-FFF2-40B4-BE49-F238E27FC236}">
                  <a16:creationId xmlns:a16="http://schemas.microsoft.com/office/drawing/2014/main" id="{56242232-7A2D-4E8A-A1A0-71605ED93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075"/>
              <a:ext cx="7" cy="18"/>
            </a:xfrm>
            <a:custGeom>
              <a:avLst/>
              <a:gdLst>
                <a:gd name="T0" fmla="*/ 0 w 3"/>
                <a:gd name="T1" fmla="*/ 118 h 7"/>
                <a:gd name="T2" fmla="*/ 37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" name="Freeform 95">
              <a:extLst>
                <a:ext uri="{FF2B5EF4-FFF2-40B4-BE49-F238E27FC236}">
                  <a16:creationId xmlns:a16="http://schemas.microsoft.com/office/drawing/2014/main" id="{3B4802B6-C7BF-4E1B-8B7B-89F2DF681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053"/>
              <a:ext cx="8" cy="16"/>
            </a:xfrm>
            <a:custGeom>
              <a:avLst/>
              <a:gdLst>
                <a:gd name="T0" fmla="*/ 21 w 3"/>
                <a:gd name="T1" fmla="*/ 115 h 6"/>
                <a:gd name="T2" fmla="*/ 56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" name="Freeform 96">
              <a:extLst>
                <a:ext uri="{FF2B5EF4-FFF2-40B4-BE49-F238E27FC236}">
                  <a16:creationId xmlns:a16="http://schemas.microsoft.com/office/drawing/2014/main" id="{4E6DB6DB-81D6-4BF9-ADD5-6C1D63CD2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040"/>
              <a:ext cx="2" cy="16"/>
            </a:xfrm>
            <a:custGeom>
              <a:avLst/>
              <a:gdLst>
                <a:gd name="T0" fmla="*/ 0 w 1"/>
                <a:gd name="T1" fmla="*/ 115 h 6"/>
                <a:gd name="T2" fmla="*/ 8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Freeform 97">
              <a:extLst>
                <a:ext uri="{FF2B5EF4-FFF2-40B4-BE49-F238E27FC236}">
                  <a16:creationId xmlns:a16="http://schemas.microsoft.com/office/drawing/2014/main" id="{2C688E69-CEE1-4BAD-9E02-02F2D701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040"/>
              <a:ext cx="5" cy="16"/>
            </a:xfrm>
            <a:custGeom>
              <a:avLst/>
              <a:gdLst>
                <a:gd name="T0" fmla="*/ 33 w 2"/>
                <a:gd name="T1" fmla="*/ 115 h 6"/>
                <a:gd name="T2" fmla="*/ 2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1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98">
              <a:extLst>
                <a:ext uri="{FF2B5EF4-FFF2-40B4-BE49-F238E27FC236}">
                  <a16:creationId xmlns:a16="http://schemas.microsoft.com/office/drawing/2014/main" id="{51A0B7A9-6E0F-4F4A-8512-F7CA941C0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064"/>
              <a:ext cx="8" cy="19"/>
            </a:xfrm>
            <a:custGeom>
              <a:avLst/>
              <a:gdLst>
                <a:gd name="T0" fmla="*/ 0 w 3"/>
                <a:gd name="T1" fmla="*/ 0 h 7"/>
                <a:gd name="T2" fmla="*/ 56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1" y="6"/>
                    <a:pt x="3" y="7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99">
              <a:extLst>
                <a:ext uri="{FF2B5EF4-FFF2-40B4-BE49-F238E27FC236}">
                  <a16:creationId xmlns:a16="http://schemas.microsoft.com/office/drawing/2014/main" id="{825CAE89-B546-47DD-AA67-25441C0BC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120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2" y="5"/>
                    <a:pt x="4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100">
              <a:extLst>
                <a:ext uri="{FF2B5EF4-FFF2-40B4-BE49-F238E27FC236}">
                  <a16:creationId xmlns:a16="http://schemas.microsoft.com/office/drawing/2014/main" id="{07D41B25-F94C-47A9-B8F4-36A08F851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184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2"/>
                    <a:pt x="5" y="3"/>
                    <a:pt x="6" y="2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Freeform 101">
              <a:extLst>
                <a:ext uri="{FF2B5EF4-FFF2-40B4-BE49-F238E27FC236}">
                  <a16:creationId xmlns:a16="http://schemas.microsoft.com/office/drawing/2014/main" id="{15A31556-A6B5-442C-942B-1CBAC729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2256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Freeform 102">
              <a:extLst>
                <a:ext uri="{FF2B5EF4-FFF2-40B4-BE49-F238E27FC236}">
                  <a16:creationId xmlns:a16="http://schemas.microsoft.com/office/drawing/2014/main" id="{C64E612B-43DE-4EC9-BB59-67F7B0961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317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103">
              <a:extLst>
                <a:ext uri="{FF2B5EF4-FFF2-40B4-BE49-F238E27FC236}">
                  <a16:creationId xmlns:a16="http://schemas.microsoft.com/office/drawing/2014/main" id="{5DE4CD0C-A657-4B81-97A3-17FBD59BD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368"/>
              <a:ext cx="15" cy="3"/>
            </a:xfrm>
            <a:custGeom>
              <a:avLst/>
              <a:gdLst>
                <a:gd name="T0" fmla="*/ 0 w 6"/>
                <a:gd name="T1" fmla="*/ 27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104">
              <a:extLst>
                <a:ext uri="{FF2B5EF4-FFF2-40B4-BE49-F238E27FC236}">
                  <a16:creationId xmlns:a16="http://schemas.microsoft.com/office/drawing/2014/main" id="{ED808139-01AD-4631-9547-DD76A764A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421"/>
              <a:ext cx="18" cy="8"/>
            </a:xfrm>
            <a:custGeom>
              <a:avLst/>
              <a:gdLst>
                <a:gd name="T0" fmla="*/ 0 w 7"/>
                <a:gd name="T1" fmla="*/ 56 h 3"/>
                <a:gd name="T2" fmla="*/ 118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105">
              <a:extLst>
                <a:ext uri="{FF2B5EF4-FFF2-40B4-BE49-F238E27FC236}">
                  <a16:creationId xmlns:a16="http://schemas.microsoft.com/office/drawing/2014/main" id="{3F9C5D71-12AB-4F79-A9EB-E493D73B0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464"/>
              <a:ext cx="2" cy="13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106">
              <a:extLst>
                <a:ext uri="{FF2B5EF4-FFF2-40B4-BE49-F238E27FC236}">
                  <a16:creationId xmlns:a16="http://schemas.microsoft.com/office/drawing/2014/main" id="{A4F02954-518E-4C84-A46C-010106444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949"/>
              <a:ext cx="125" cy="144"/>
            </a:xfrm>
            <a:custGeom>
              <a:avLst/>
              <a:gdLst>
                <a:gd name="T0" fmla="*/ 125 w 50"/>
                <a:gd name="T1" fmla="*/ 832 h 54"/>
                <a:gd name="T2" fmla="*/ 438 w 50"/>
                <a:gd name="T3" fmla="*/ 397 h 54"/>
                <a:gd name="T4" fmla="*/ 583 w 50"/>
                <a:gd name="T5" fmla="*/ 205 h 54"/>
                <a:gd name="T6" fmla="*/ 783 w 50"/>
                <a:gd name="T7" fmla="*/ 0 h 54"/>
                <a:gd name="T8" fmla="*/ 520 w 50"/>
                <a:gd name="T9" fmla="*/ 171 h 54"/>
                <a:gd name="T10" fmla="*/ 125 w 50"/>
                <a:gd name="T11" fmla="*/ 589 h 54"/>
                <a:gd name="T12" fmla="*/ 50 w 50"/>
                <a:gd name="T13" fmla="*/ 1024 h 54"/>
                <a:gd name="T14" fmla="*/ 113 w 50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54">
                  <a:moveTo>
                    <a:pt x="8" y="44"/>
                  </a:moveTo>
                  <a:cubicBezTo>
                    <a:pt x="14" y="36"/>
                    <a:pt x="21" y="28"/>
                    <a:pt x="28" y="21"/>
                  </a:cubicBezTo>
                  <a:cubicBezTo>
                    <a:pt x="31" y="18"/>
                    <a:pt x="34" y="14"/>
                    <a:pt x="37" y="11"/>
                  </a:cubicBezTo>
                  <a:cubicBezTo>
                    <a:pt x="42" y="7"/>
                    <a:pt x="46" y="4"/>
                    <a:pt x="50" y="0"/>
                  </a:cubicBezTo>
                  <a:cubicBezTo>
                    <a:pt x="46" y="4"/>
                    <a:pt x="38" y="5"/>
                    <a:pt x="33" y="9"/>
                  </a:cubicBezTo>
                  <a:cubicBezTo>
                    <a:pt x="24" y="14"/>
                    <a:pt x="14" y="22"/>
                    <a:pt x="8" y="31"/>
                  </a:cubicBezTo>
                  <a:cubicBezTo>
                    <a:pt x="5" y="35"/>
                    <a:pt x="0" y="48"/>
                    <a:pt x="3" y="54"/>
                  </a:cubicBezTo>
                  <a:cubicBezTo>
                    <a:pt x="5" y="51"/>
                    <a:pt x="6" y="48"/>
                    <a:pt x="7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107">
              <a:extLst>
                <a:ext uri="{FF2B5EF4-FFF2-40B4-BE49-F238E27FC236}">
                  <a16:creationId xmlns:a16="http://schemas.microsoft.com/office/drawing/2014/main" id="{92813F3C-C2EA-4F70-9369-20B438F35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72"/>
              <a:ext cx="170" cy="88"/>
            </a:xfrm>
            <a:custGeom>
              <a:avLst/>
              <a:gdLst>
                <a:gd name="T0" fmla="*/ 113 w 68"/>
                <a:gd name="T1" fmla="*/ 568 h 33"/>
                <a:gd name="T2" fmla="*/ 300 w 68"/>
                <a:gd name="T3" fmla="*/ 419 h 33"/>
                <a:gd name="T4" fmla="*/ 520 w 68"/>
                <a:gd name="T5" fmla="*/ 227 h 33"/>
                <a:gd name="T6" fmla="*/ 1063 w 68"/>
                <a:gd name="T7" fmla="*/ 0 h 33"/>
                <a:gd name="T8" fmla="*/ 688 w 68"/>
                <a:gd name="T9" fmla="*/ 21 h 33"/>
                <a:gd name="T10" fmla="*/ 238 w 68"/>
                <a:gd name="T11" fmla="*/ 248 h 33"/>
                <a:gd name="T12" fmla="*/ 63 w 68"/>
                <a:gd name="T13" fmla="*/ 533 h 33"/>
                <a:gd name="T14" fmla="*/ 0 w 68"/>
                <a:gd name="T15" fmla="*/ 62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33">
                  <a:moveTo>
                    <a:pt x="7" y="30"/>
                  </a:moveTo>
                  <a:cubicBezTo>
                    <a:pt x="7" y="26"/>
                    <a:pt x="16" y="23"/>
                    <a:pt x="19" y="22"/>
                  </a:cubicBezTo>
                  <a:cubicBezTo>
                    <a:pt x="24" y="19"/>
                    <a:pt x="29" y="15"/>
                    <a:pt x="33" y="12"/>
                  </a:cubicBezTo>
                  <a:cubicBezTo>
                    <a:pt x="43" y="4"/>
                    <a:pt x="57" y="4"/>
                    <a:pt x="68" y="0"/>
                  </a:cubicBezTo>
                  <a:cubicBezTo>
                    <a:pt x="61" y="3"/>
                    <a:pt x="51" y="1"/>
                    <a:pt x="44" y="1"/>
                  </a:cubicBezTo>
                  <a:cubicBezTo>
                    <a:pt x="32" y="2"/>
                    <a:pt x="24" y="5"/>
                    <a:pt x="15" y="13"/>
                  </a:cubicBezTo>
                  <a:cubicBezTo>
                    <a:pt x="10" y="17"/>
                    <a:pt x="8" y="22"/>
                    <a:pt x="4" y="28"/>
                  </a:cubicBezTo>
                  <a:cubicBezTo>
                    <a:pt x="3" y="29"/>
                    <a:pt x="2" y="3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Freeform 108">
              <a:extLst>
                <a:ext uri="{FF2B5EF4-FFF2-40B4-BE49-F238E27FC236}">
                  <a16:creationId xmlns:a16="http://schemas.microsoft.com/office/drawing/2014/main" id="{90803FAC-3D37-49B5-AC86-D1CBA5BFA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835"/>
              <a:ext cx="167" cy="37"/>
            </a:xfrm>
            <a:custGeom>
              <a:avLst/>
              <a:gdLst>
                <a:gd name="T0" fmla="*/ 12 w 67"/>
                <a:gd name="T1" fmla="*/ 259 h 14"/>
                <a:gd name="T2" fmla="*/ 528 w 67"/>
                <a:gd name="T3" fmla="*/ 204 h 14"/>
                <a:gd name="T4" fmla="*/ 778 w 67"/>
                <a:gd name="T5" fmla="*/ 225 h 14"/>
                <a:gd name="T6" fmla="*/ 1037 w 67"/>
                <a:gd name="T7" fmla="*/ 238 h 14"/>
                <a:gd name="T8" fmla="*/ 434 w 67"/>
                <a:gd name="T9" fmla="*/ 21 h 14"/>
                <a:gd name="T10" fmla="*/ 92 w 67"/>
                <a:gd name="T11" fmla="*/ 148 h 14"/>
                <a:gd name="T12" fmla="*/ 0 w 67"/>
                <a:gd name="T13" fmla="*/ 25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">
                  <a:moveTo>
                    <a:pt x="1" y="14"/>
                  </a:moveTo>
                  <a:cubicBezTo>
                    <a:pt x="12" y="10"/>
                    <a:pt x="23" y="9"/>
                    <a:pt x="34" y="11"/>
                  </a:cubicBezTo>
                  <a:cubicBezTo>
                    <a:pt x="39" y="12"/>
                    <a:pt x="44" y="11"/>
                    <a:pt x="50" y="12"/>
                  </a:cubicBezTo>
                  <a:cubicBezTo>
                    <a:pt x="56" y="12"/>
                    <a:pt x="61" y="13"/>
                    <a:pt x="67" y="13"/>
                  </a:cubicBezTo>
                  <a:cubicBezTo>
                    <a:pt x="53" y="13"/>
                    <a:pt x="42" y="3"/>
                    <a:pt x="28" y="1"/>
                  </a:cubicBezTo>
                  <a:cubicBezTo>
                    <a:pt x="21" y="0"/>
                    <a:pt x="12" y="4"/>
                    <a:pt x="6" y="8"/>
                  </a:cubicBezTo>
                  <a:cubicBezTo>
                    <a:pt x="4" y="9"/>
                    <a:pt x="2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Freeform 109">
              <a:extLst>
                <a:ext uri="{FF2B5EF4-FFF2-40B4-BE49-F238E27FC236}">
                  <a16:creationId xmlns:a16="http://schemas.microsoft.com/office/drawing/2014/main" id="{0F901C16-4EB3-4343-A310-536228F0F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824"/>
              <a:ext cx="165" cy="59"/>
            </a:xfrm>
            <a:custGeom>
              <a:avLst/>
              <a:gdLst>
                <a:gd name="T0" fmla="*/ 0 w 66"/>
                <a:gd name="T1" fmla="*/ 424 h 22"/>
                <a:gd name="T2" fmla="*/ 250 w 66"/>
                <a:gd name="T3" fmla="*/ 287 h 22"/>
                <a:gd name="T4" fmla="*/ 613 w 66"/>
                <a:gd name="T5" fmla="*/ 150 h 22"/>
                <a:gd name="T6" fmla="*/ 1033 w 66"/>
                <a:gd name="T7" fmla="*/ 9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2">
                  <a:moveTo>
                    <a:pt x="0" y="22"/>
                  </a:moveTo>
                  <a:cubicBezTo>
                    <a:pt x="5" y="21"/>
                    <a:pt x="11" y="16"/>
                    <a:pt x="16" y="15"/>
                  </a:cubicBezTo>
                  <a:cubicBezTo>
                    <a:pt x="24" y="13"/>
                    <a:pt x="31" y="11"/>
                    <a:pt x="39" y="8"/>
                  </a:cubicBezTo>
                  <a:cubicBezTo>
                    <a:pt x="47" y="4"/>
                    <a:pt x="57" y="0"/>
                    <a:pt x="66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Freeform 110">
              <a:extLst>
                <a:ext uri="{FF2B5EF4-FFF2-40B4-BE49-F238E27FC236}">
                  <a16:creationId xmlns:a16="http://schemas.microsoft.com/office/drawing/2014/main" id="{5ED05358-589C-4FD4-84CD-A27A2BA60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07"/>
              <a:ext cx="118" cy="114"/>
            </a:xfrm>
            <a:custGeom>
              <a:avLst/>
              <a:gdLst>
                <a:gd name="T0" fmla="*/ 743 w 47"/>
                <a:gd name="T1" fmla="*/ 0 h 43"/>
                <a:gd name="T2" fmla="*/ 459 w 47"/>
                <a:gd name="T3" fmla="*/ 204 h 43"/>
                <a:gd name="T4" fmla="*/ 188 w 47"/>
                <a:gd name="T5" fmla="*/ 464 h 43"/>
                <a:gd name="T6" fmla="*/ 0 w 47"/>
                <a:gd name="T7" fmla="*/ 80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3">
                  <a:moveTo>
                    <a:pt x="47" y="0"/>
                  </a:moveTo>
                  <a:cubicBezTo>
                    <a:pt x="41" y="4"/>
                    <a:pt x="34" y="6"/>
                    <a:pt x="29" y="11"/>
                  </a:cubicBezTo>
                  <a:cubicBezTo>
                    <a:pt x="23" y="15"/>
                    <a:pt x="18" y="20"/>
                    <a:pt x="12" y="25"/>
                  </a:cubicBezTo>
                  <a:cubicBezTo>
                    <a:pt x="7" y="30"/>
                    <a:pt x="3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111">
              <a:extLst>
                <a:ext uri="{FF2B5EF4-FFF2-40B4-BE49-F238E27FC236}">
                  <a16:creationId xmlns:a16="http://schemas.microsoft.com/office/drawing/2014/main" id="{CE2C3461-7065-4C3A-B842-AA17815D6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093"/>
              <a:ext cx="50" cy="160"/>
            </a:xfrm>
            <a:custGeom>
              <a:avLst/>
              <a:gdLst>
                <a:gd name="T0" fmla="*/ 313 w 20"/>
                <a:gd name="T1" fmla="*/ 0 h 60"/>
                <a:gd name="T2" fmla="*/ 270 w 20"/>
                <a:gd name="T3" fmla="*/ 149 h 60"/>
                <a:gd name="T4" fmla="*/ 208 w 20"/>
                <a:gd name="T5" fmla="*/ 264 h 60"/>
                <a:gd name="T6" fmla="*/ 125 w 20"/>
                <a:gd name="T7" fmla="*/ 589 h 60"/>
                <a:gd name="T8" fmla="*/ 33 w 20"/>
                <a:gd name="T9" fmla="*/ 1139 h 60"/>
                <a:gd name="T10" fmla="*/ 20 w 20"/>
                <a:gd name="T11" fmla="*/ 853 h 60"/>
                <a:gd name="T12" fmla="*/ 83 w 20"/>
                <a:gd name="T13" fmla="*/ 435 h 60"/>
                <a:gd name="T14" fmla="*/ 175 w 20"/>
                <a:gd name="T15" fmla="*/ 192 h 60"/>
                <a:gd name="T16" fmla="*/ 313 w 20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0">
                  <a:moveTo>
                    <a:pt x="20" y="0"/>
                  </a:moveTo>
                  <a:cubicBezTo>
                    <a:pt x="19" y="2"/>
                    <a:pt x="19" y="6"/>
                    <a:pt x="17" y="8"/>
                  </a:cubicBezTo>
                  <a:cubicBezTo>
                    <a:pt x="16" y="10"/>
                    <a:pt x="15" y="12"/>
                    <a:pt x="13" y="14"/>
                  </a:cubicBezTo>
                  <a:cubicBezTo>
                    <a:pt x="11" y="19"/>
                    <a:pt x="9" y="25"/>
                    <a:pt x="8" y="31"/>
                  </a:cubicBezTo>
                  <a:cubicBezTo>
                    <a:pt x="6" y="41"/>
                    <a:pt x="4" y="51"/>
                    <a:pt x="2" y="60"/>
                  </a:cubicBezTo>
                  <a:cubicBezTo>
                    <a:pt x="2" y="55"/>
                    <a:pt x="1" y="50"/>
                    <a:pt x="1" y="45"/>
                  </a:cubicBezTo>
                  <a:cubicBezTo>
                    <a:pt x="0" y="37"/>
                    <a:pt x="3" y="30"/>
                    <a:pt x="5" y="23"/>
                  </a:cubicBezTo>
                  <a:cubicBezTo>
                    <a:pt x="6" y="18"/>
                    <a:pt x="8" y="13"/>
                    <a:pt x="11" y="10"/>
                  </a:cubicBezTo>
                  <a:cubicBezTo>
                    <a:pt x="14" y="8"/>
                    <a:pt x="17" y="3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Freeform 112">
              <a:extLst>
                <a:ext uri="{FF2B5EF4-FFF2-40B4-BE49-F238E27FC236}">
                  <a16:creationId xmlns:a16="http://schemas.microsoft.com/office/drawing/2014/main" id="{9A9B7718-74DA-4096-8304-F7C9D7653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011"/>
              <a:ext cx="65" cy="136"/>
            </a:xfrm>
            <a:custGeom>
              <a:avLst/>
              <a:gdLst>
                <a:gd name="T0" fmla="*/ 0 w 26"/>
                <a:gd name="T1" fmla="*/ 968 h 51"/>
                <a:gd name="T2" fmla="*/ 20 w 26"/>
                <a:gd name="T3" fmla="*/ 683 h 51"/>
                <a:gd name="T4" fmla="*/ 113 w 26"/>
                <a:gd name="T5" fmla="*/ 376 h 51"/>
                <a:gd name="T6" fmla="*/ 408 w 2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1">
                  <a:moveTo>
                    <a:pt x="0" y="51"/>
                  </a:moveTo>
                  <a:cubicBezTo>
                    <a:pt x="0" y="45"/>
                    <a:pt x="0" y="41"/>
                    <a:pt x="1" y="36"/>
                  </a:cubicBezTo>
                  <a:cubicBezTo>
                    <a:pt x="3" y="30"/>
                    <a:pt x="5" y="25"/>
                    <a:pt x="7" y="20"/>
                  </a:cubicBezTo>
                  <a:cubicBezTo>
                    <a:pt x="11" y="11"/>
                    <a:pt x="17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Freeform 113">
              <a:extLst>
                <a:ext uri="{FF2B5EF4-FFF2-40B4-BE49-F238E27FC236}">
                  <a16:creationId xmlns:a16="http://schemas.microsoft.com/office/drawing/2014/main" id="{DA9FF3D2-C4AE-4AE6-8B42-7D867C418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1832"/>
              <a:ext cx="205" cy="91"/>
            </a:xfrm>
            <a:custGeom>
              <a:avLst/>
              <a:gdLst>
                <a:gd name="T0" fmla="*/ 375 w 82"/>
                <a:gd name="T1" fmla="*/ 286 h 34"/>
                <a:gd name="T2" fmla="*/ 625 w 82"/>
                <a:gd name="T3" fmla="*/ 343 h 34"/>
                <a:gd name="T4" fmla="*/ 863 w 82"/>
                <a:gd name="T5" fmla="*/ 458 h 34"/>
                <a:gd name="T6" fmla="*/ 1083 w 82"/>
                <a:gd name="T7" fmla="*/ 559 h 34"/>
                <a:gd name="T8" fmla="*/ 1283 w 82"/>
                <a:gd name="T9" fmla="*/ 653 h 34"/>
                <a:gd name="T10" fmla="*/ 1208 w 82"/>
                <a:gd name="T11" fmla="*/ 559 h 34"/>
                <a:gd name="T12" fmla="*/ 1063 w 82"/>
                <a:gd name="T13" fmla="*/ 444 h 34"/>
                <a:gd name="T14" fmla="*/ 738 w 82"/>
                <a:gd name="T15" fmla="*/ 230 h 34"/>
                <a:gd name="T16" fmla="*/ 250 w 82"/>
                <a:gd name="T17" fmla="*/ 35 h 34"/>
                <a:gd name="T18" fmla="*/ 0 w 82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34">
                  <a:moveTo>
                    <a:pt x="24" y="15"/>
                  </a:moveTo>
                  <a:cubicBezTo>
                    <a:pt x="29" y="16"/>
                    <a:pt x="35" y="16"/>
                    <a:pt x="40" y="18"/>
                  </a:cubicBezTo>
                  <a:cubicBezTo>
                    <a:pt x="45" y="20"/>
                    <a:pt x="50" y="22"/>
                    <a:pt x="55" y="24"/>
                  </a:cubicBezTo>
                  <a:cubicBezTo>
                    <a:pt x="60" y="26"/>
                    <a:pt x="64" y="28"/>
                    <a:pt x="69" y="29"/>
                  </a:cubicBezTo>
                  <a:cubicBezTo>
                    <a:pt x="73" y="30"/>
                    <a:pt x="79" y="31"/>
                    <a:pt x="82" y="34"/>
                  </a:cubicBezTo>
                  <a:cubicBezTo>
                    <a:pt x="80" y="33"/>
                    <a:pt x="79" y="30"/>
                    <a:pt x="77" y="29"/>
                  </a:cubicBezTo>
                  <a:cubicBezTo>
                    <a:pt x="74" y="27"/>
                    <a:pt x="71" y="25"/>
                    <a:pt x="68" y="23"/>
                  </a:cubicBezTo>
                  <a:cubicBezTo>
                    <a:pt x="61" y="20"/>
                    <a:pt x="54" y="17"/>
                    <a:pt x="47" y="12"/>
                  </a:cubicBezTo>
                  <a:cubicBezTo>
                    <a:pt x="39" y="6"/>
                    <a:pt x="27" y="0"/>
                    <a:pt x="16" y="2"/>
                  </a:cubicBezTo>
                  <a:cubicBezTo>
                    <a:pt x="11" y="3"/>
                    <a:pt x="5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114">
              <a:extLst>
                <a:ext uri="{FF2B5EF4-FFF2-40B4-BE49-F238E27FC236}">
                  <a16:creationId xmlns:a16="http://schemas.microsoft.com/office/drawing/2014/main" id="{F4EC1EE8-F93D-40CE-BC3C-B0C2ED860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96"/>
              <a:ext cx="120" cy="107"/>
            </a:xfrm>
            <a:custGeom>
              <a:avLst/>
              <a:gdLst>
                <a:gd name="T0" fmla="*/ 188 w 48"/>
                <a:gd name="T1" fmla="*/ 193 h 40"/>
                <a:gd name="T2" fmla="*/ 520 w 48"/>
                <a:gd name="T3" fmla="*/ 444 h 40"/>
                <a:gd name="T4" fmla="*/ 658 w 48"/>
                <a:gd name="T5" fmla="*/ 650 h 40"/>
                <a:gd name="T6" fmla="*/ 750 w 48"/>
                <a:gd name="T7" fmla="*/ 765 h 40"/>
                <a:gd name="T8" fmla="*/ 645 w 48"/>
                <a:gd name="T9" fmla="*/ 401 h 40"/>
                <a:gd name="T10" fmla="*/ 375 w 48"/>
                <a:gd name="T11" fmla="*/ 136 h 40"/>
                <a:gd name="T12" fmla="*/ 113 w 48"/>
                <a:gd name="T13" fmla="*/ 21 h 40"/>
                <a:gd name="T14" fmla="*/ 0 w 4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0">
                  <a:moveTo>
                    <a:pt x="12" y="10"/>
                  </a:moveTo>
                  <a:cubicBezTo>
                    <a:pt x="18" y="15"/>
                    <a:pt x="27" y="18"/>
                    <a:pt x="33" y="23"/>
                  </a:cubicBezTo>
                  <a:cubicBezTo>
                    <a:pt x="37" y="26"/>
                    <a:pt x="39" y="30"/>
                    <a:pt x="42" y="34"/>
                  </a:cubicBezTo>
                  <a:cubicBezTo>
                    <a:pt x="44" y="36"/>
                    <a:pt x="46" y="38"/>
                    <a:pt x="48" y="40"/>
                  </a:cubicBezTo>
                  <a:cubicBezTo>
                    <a:pt x="46" y="33"/>
                    <a:pt x="45" y="27"/>
                    <a:pt x="41" y="21"/>
                  </a:cubicBezTo>
                  <a:cubicBezTo>
                    <a:pt x="36" y="15"/>
                    <a:pt x="31" y="10"/>
                    <a:pt x="24" y="7"/>
                  </a:cubicBezTo>
                  <a:cubicBezTo>
                    <a:pt x="19" y="5"/>
                    <a:pt x="13" y="2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115">
              <a:extLst>
                <a:ext uri="{FF2B5EF4-FFF2-40B4-BE49-F238E27FC236}">
                  <a16:creationId xmlns:a16="http://schemas.microsoft.com/office/drawing/2014/main" id="{4386559B-CFA7-4B07-BB66-B32A31F29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845"/>
              <a:ext cx="152" cy="78"/>
            </a:xfrm>
            <a:custGeom>
              <a:avLst/>
              <a:gdLst>
                <a:gd name="T0" fmla="*/ 0 w 61"/>
                <a:gd name="T1" fmla="*/ 0 h 29"/>
                <a:gd name="T2" fmla="*/ 603 w 61"/>
                <a:gd name="T3" fmla="*/ 231 h 29"/>
                <a:gd name="T4" fmla="*/ 944 w 61"/>
                <a:gd name="T5" fmla="*/ 5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9">
                  <a:moveTo>
                    <a:pt x="0" y="0"/>
                  </a:moveTo>
                  <a:cubicBezTo>
                    <a:pt x="14" y="1"/>
                    <a:pt x="26" y="8"/>
                    <a:pt x="39" y="12"/>
                  </a:cubicBezTo>
                  <a:cubicBezTo>
                    <a:pt x="49" y="15"/>
                    <a:pt x="58" y="19"/>
                    <a:pt x="61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116">
              <a:extLst>
                <a:ext uri="{FF2B5EF4-FFF2-40B4-BE49-F238E27FC236}">
                  <a16:creationId xmlns:a16="http://schemas.microsoft.com/office/drawing/2014/main" id="{4A820DB8-9739-4EC6-9C06-136C1325A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808"/>
              <a:ext cx="180" cy="40"/>
            </a:xfrm>
            <a:custGeom>
              <a:avLst/>
              <a:gdLst>
                <a:gd name="T0" fmla="*/ 0 w 72"/>
                <a:gd name="T1" fmla="*/ 149 h 15"/>
                <a:gd name="T2" fmla="*/ 395 w 72"/>
                <a:gd name="T3" fmla="*/ 21 h 15"/>
                <a:gd name="T4" fmla="*/ 783 w 72"/>
                <a:gd name="T5" fmla="*/ 115 h 15"/>
                <a:gd name="T6" fmla="*/ 1033 w 72"/>
                <a:gd name="T7" fmla="*/ 192 h 15"/>
                <a:gd name="T8" fmla="*/ 1125 w 72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5">
                  <a:moveTo>
                    <a:pt x="0" y="8"/>
                  </a:moveTo>
                  <a:cubicBezTo>
                    <a:pt x="8" y="6"/>
                    <a:pt x="17" y="2"/>
                    <a:pt x="25" y="1"/>
                  </a:cubicBezTo>
                  <a:cubicBezTo>
                    <a:pt x="34" y="0"/>
                    <a:pt x="42" y="4"/>
                    <a:pt x="50" y="6"/>
                  </a:cubicBezTo>
                  <a:cubicBezTo>
                    <a:pt x="56" y="7"/>
                    <a:pt x="61" y="7"/>
                    <a:pt x="66" y="10"/>
                  </a:cubicBezTo>
                  <a:cubicBezTo>
                    <a:pt x="68" y="11"/>
                    <a:pt x="70" y="14"/>
                    <a:pt x="72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Freeform 117">
              <a:extLst>
                <a:ext uri="{FF2B5EF4-FFF2-40B4-BE49-F238E27FC236}">
                  <a16:creationId xmlns:a16="http://schemas.microsoft.com/office/drawing/2014/main" id="{6DDAF3B2-676B-4A4B-8036-E07984D9A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5"/>
              <a:ext cx="147" cy="74"/>
            </a:xfrm>
            <a:custGeom>
              <a:avLst/>
              <a:gdLst>
                <a:gd name="T0" fmla="*/ 0 w 59"/>
                <a:gd name="T1" fmla="*/ 518 h 28"/>
                <a:gd name="T2" fmla="*/ 42 w 59"/>
                <a:gd name="T3" fmla="*/ 404 h 28"/>
                <a:gd name="T4" fmla="*/ 199 w 59"/>
                <a:gd name="T5" fmla="*/ 182 h 28"/>
                <a:gd name="T6" fmla="*/ 603 w 59"/>
                <a:gd name="T7" fmla="*/ 0 h 28"/>
                <a:gd name="T8" fmla="*/ 912 w 5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8">
                  <a:moveTo>
                    <a:pt x="0" y="28"/>
                  </a:moveTo>
                  <a:cubicBezTo>
                    <a:pt x="0" y="25"/>
                    <a:pt x="1" y="24"/>
                    <a:pt x="3" y="22"/>
                  </a:cubicBezTo>
                  <a:cubicBezTo>
                    <a:pt x="6" y="18"/>
                    <a:pt x="9" y="14"/>
                    <a:pt x="13" y="10"/>
                  </a:cubicBezTo>
                  <a:cubicBezTo>
                    <a:pt x="21" y="4"/>
                    <a:pt x="30" y="0"/>
                    <a:pt x="39" y="0"/>
                  </a:cubicBezTo>
                  <a:cubicBezTo>
                    <a:pt x="46" y="0"/>
                    <a:pt x="53" y="1"/>
                    <a:pt x="5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Freeform 118">
              <a:extLst>
                <a:ext uri="{FF2B5EF4-FFF2-40B4-BE49-F238E27FC236}">
                  <a16:creationId xmlns:a16="http://schemas.microsoft.com/office/drawing/2014/main" id="{F1F9F694-2F19-42CC-BBBC-524BA2C3B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795"/>
              <a:ext cx="158" cy="40"/>
            </a:xfrm>
            <a:custGeom>
              <a:avLst/>
              <a:gdLst>
                <a:gd name="T0" fmla="*/ 0 w 63"/>
                <a:gd name="T1" fmla="*/ 285 h 15"/>
                <a:gd name="T2" fmla="*/ 83 w 63"/>
                <a:gd name="T3" fmla="*/ 205 h 15"/>
                <a:gd name="T4" fmla="*/ 283 w 63"/>
                <a:gd name="T5" fmla="*/ 115 h 15"/>
                <a:gd name="T6" fmla="*/ 722 w 63"/>
                <a:gd name="T7" fmla="*/ 21 h 15"/>
                <a:gd name="T8" fmla="*/ 993 w 63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5">
                  <a:moveTo>
                    <a:pt x="0" y="15"/>
                  </a:moveTo>
                  <a:cubicBezTo>
                    <a:pt x="2" y="14"/>
                    <a:pt x="4" y="12"/>
                    <a:pt x="5" y="11"/>
                  </a:cubicBezTo>
                  <a:cubicBezTo>
                    <a:pt x="9" y="9"/>
                    <a:pt x="14" y="7"/>
                    <a:pt x="18" y="6"/>
                  </a:cubicBezTo>
                  <a:cubicBezTo>
                    <a:pt x="28" y="3"/>
                    <a:pt x="36" y="0"/>
                    <a:pt x="46" y="1"/>
                  </a:cubicBezTo>
                  <a:cubicBezTo>
                    <a:pt x="51" y="2"/>
                    <a:pt x="60" y="3"/>
                    <a:pt x="63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119">
              <a:extLst>
                <a:ext uri="{FF2B5EF4-FFF2-40B4-BE49-F238E27FC236}">
                  <a16:creationId xmlns:a16="http://schemas.microsoft.com/office/drawing/2014/main" id="{318EB507-DCE7-4D47-8414-60328C95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821"/>
              <a:ext cx="142" cy="59"/>
            </a:xfrm>
            <a:custGeom>
              <a:avLst/>
              <a:gdLst>
                <a:gd name="T0" fmla="*/ 0 w 57"/>
                <a:gd name="T1" fmla="*/ 0 h 22"/>
                <a:gd name="T2" fmla="*/ 167 w 57"/>
                <a:gd name="T3" fmla="*/ 0 h 22"/>
                <a:gd name="T4" fmla="*/ 433 w 57"/>
                <a:gd name="T5" fmla="*/ 21 h 22"/>
                <a:gd name="T6" fmla="*/ 725 w 57"/>
                <a:gd name="T7" fmla="*/ 215 h 22"/>
                <a:gd name="T8" fmla="*/ 882 w 57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2">
                  <a:moveTo>
                    <a:pt x="0" y="0"/>
                  </a:moveTo>
                  <a:cubicBezTo>
                    <a:pt x="3" y="1"/>
                    <a:pt x="7" y="0"/>
                    <a:pt x="11" y="0"/>
                  </a:cubicBezTo>
                  <a:cubicBezTo>
                    <a:pt x="16" y="0"/>
                    <a:pt x="22" y="0"/>
                    <a:pt x="28" y="1"/>
                  </a:cubicBezTo>
                  <a:cubicBezTo>
                    <a:pt x="35" y="3"/>
                    <a:pt x="41" y="7"/>
                    <a:pt x="47" y="11"/>
                  </a:cubicBezTo>
                  <a:cubicBezTo>
                    <a:pt x="51" y="15"/>
                    <a:pt x="54" y="18"/>
                    <a:pt x="5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120">
              <a:extLst>
                <a:ext uri="{FF2B5EF4-FFF2-40B4-BE49-F238E27FC236}">
                  <a16:creationId xmlns:a16="http://schemas.microsoft.com/office/drawing/2014/main" id="{94D13495-CC3E-41D0-8632-1EFB1DD53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789"/>
              <a:ext cx="145" cy="30"/>
            </a:xfrm>
            <a:custGeom>
              <a:avLst/>
              <a:gdLst>
                <a:gd name="T0" fmla="*/ 0 w 58"/>
                <a:gd name="T1" fmla="*/ 60 h 11"/>
                <a:gd name="T2" fmla="*/ 425 w 58"/>
                <a:gd name="T3" fmla="*/ 22 h 11"/>
                <a:gd name="T4" fmla="*/ 750 w 58"/>
                <a:gd name="T5" fmla="*/ 120 h 11"/>
                <a:gd name="T6" fmla="*/ 908 w 58"/>
                <a:gd name="T7" fmla="*/ 2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1">
                  <a:moveTo>
                    <a:pt x="0" y="3"/>
                  </a:moveTo>
                  <a:cubicBezTo>
                    <a:pt x="8" y="2"/>
                    <a:pt x="19" y="0"/>
                    <a:pt x="27" y="1"/>
                  </a:cubicBezTo>
                  <a:cubicBezTo>
                    <a:pt x="34" y="1"/>
                    <a:pt x="41" y="3"/>
                    <a:pt x="48" y="6"/>
                  </a:cubicBezTo>
                  <a:cubicBezTo>
                    <a:pt x="51" y="7"/>
                    <a:pt x="56" y="9"/>
                    <a:pt x="58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Freeform 121">
              <a:extLst>
                <a:ext uri="{FF2B5EF4-FFF2-40B4-BE49-F238E27FC236}">
                  <a16:creationId xmlns:a16="http://schemas.microsoft.com/office/drawing/2014/main" id="{9E456198-DA37-46C8-88F7-1D0FD0B54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56"/>
              <a:ext cx="122" cy="117"/>
            </a:xfrm>
            <a:custGeom>
              <a:avLst/>
              <a:gdLst>
                <a:gd name="T0" fmla="*/ 757 w 49"/>
                <a:gd name="T1" fmla="*/ 0 h 44"/>
                <a:gd name="T2" fmla="*/ 403 w 49"/>
                <a:gd name="T3" fmla="*/ 170 h 44"/>
                <a:gd name="T4" fmla="*/ 137 w 49"/>
                <a:gd name="T5" fmla="*/ 508 h 44"/>
                <a:gd name="T6" fmla="*/ 0 w 49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4">
                  <a:moveTo>
                    <a:pt x="49" y="0"/>
                  </a:moveTo>
                  <a:cubicBezTo>
                    <a:pt x="42" y="4"/>
                    <a:pt x="33" y="4"/>
                    <a:pt x="26" y="9"/>
                  </a:cubicBezTo>
                  <a:cubicBezTo>
                    <a:pt x="19" y="14"/>
                    <a:pt x="13" y="20"/>
                    <a:pt x="9" y="27"/>
                  </a:cubicBezTo>
                  <a:cubicBezTo>
                    <a:pt x="5" y="32"/>
                    <a:pt x="3" y="38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122">
              <a:extLst>
                <a:ext uri="{FF2B5EF4-FFF2-40B4-BE49-F238E27FC236}">
                  <a16:creationId xmlns:a16="http://schemas.microsoft.com/office/drawing/2014/main" id="{D5F09975-9EBB-4EF8-B0E8-BE3031FEC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800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300 w 60"/>
                <a:gd name="T3" fmla="*/ 205 h 27"/>
                <a:gd name="T4" fmla="*/ 720 w 60"/>
                <a:gd name="T5" fmla="*/ 21 h 27"/>
                <a:gd name="T6" fmla="*/ 938 w 60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8" y="24"/>
                    <a:pt x="13" y="16"/>
                    <a:pt x="19" y="11"/>
                  </a:cubicBezTo>
                  <a:cubicBezTo>
                    <a:pt x="27" y="5"/>
                    <a:pt x="36" y="1"/>
                    <a:pt x="46" y="1"/>
                  </a:cubicBezTo>
                  <a:cubicBezTo>
                    <a:pt x="49" y="0"/>
                    <a:pt x="57" y="0"/>
                    <a:pt x="60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123">
              <a:extLst>
                <a:ext uri="{FF2B5EF4-FFF2-40B4-BE49-F238E27FC236}">
                  <a16:creationId xmlns:a16="http://schemas.microsoft.com/office/drawing/2014/main" id="{9BB7E20A-9DFF-43B7-AE79-47F4309DF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909"/>
              <a:ext cx="98" cy="150"/>
            </a:xfrm>
            <a:custGeom>
              <a:avLst/>
              <a:gdLst>
                <a:gd name="T0" fmla="*/ 618 w 39"/>
                <a:gd name="T1" fmla="*/ 0 h 56"/>
                <a:gd name="T2" fmla="*/ 334 w 39"/>
                <a:gd name="T3" fmla="*/ 252 h 56"/>
                <a:gd name="T4" fmla="*/ 113 w 39"/>
                <a:gd name="T5" fmla="*/ 654 h 56"/>
                <a:gd name="T6" fmla="*/ 0 w 39"/>
                <a:gd name="T7" fmla="*/ 107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9" y="0"/>
                  </a:moveTo>
                  <a:cubicBezTo>
                    <a:pt x="33" y="5"/>
                    <a:pt x="26" y="7"/>
                    <a:pt x="21" y="13"/>
                  </a:cubicBezTo>
                  <a:cubicBezTo>
                    <a:pt x="14" y="19"/>
                    <a:pt x="11" y="26"/>
                    <a:pt x="7" y="34"/>
                  </a:cubicBezTo>
                  <a:cubicBezTo>
                    <a:pt x="3" y="41"/>
                    <a:pt x="2" y="48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124">
              <a:extLst>
                <a:ext uri="{FF2B5EF4-FFF2-40B4-BE49-F238E27FC236}">
                  <a16:creationId xmlns:a16="http://schemas.microsoft.com/office/drawing/2014/main" id="{955D5950-A007-46F3-8F86-8A0C8416A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837"/>
              <a:ext cx="130" cy="104"/>
            </a:xfrm>
            <a:custGeom>
              <a:avLst/>
              <a:gdLst>
                <a:gd name="T0" fmla="*/ 0 w 52"/>
                <a:gd name="T1" fmla="*/ 739 h 39"/>
                <a:gd name="T2" fmla="*/ 533 w 52"/>
                <a:gd name="T3" fmla="*/ 149 h 39"/>
                <a:gd name="T4" fmla="*/ 813 w 5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9">
                  <a:moveTo>
                    <a:pt x="0" y="39"/>
                  </a:moveTo>
                  <a:cubicBezTo>
                    <a:pt x="6" y="26"/>
                    <a:pt x="21" y="13"/>
                    <a:pt x="34" y="8"/>
                  </a:cubicBezTo>
                  <a:cubicBezTo>
                    <a:pt x="37" y="7"/>
                    <a:pt x="50" y="1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125">
              <a:extLst>
                <a:ext uri="{FF2B5EF4-FFF2-40B4-BE49-F238E27FC236}">
                  <a16:creationId xmlns:a16="http://schemas.microsoft.com/office/drawing/2014/main" id="{9048D161-107D-4FD9-A6AA-CD9575F52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800"/>
              <a:ext cx="127" cy="69"/>
            </a:xfrm>
            <a:custGeom>
              <a:avLst/>
              <a:gdLst>
                <a:gd name="T0" fmla="*/ 0 w 51"/>
                <a:gd name="T1" fmla="*/ 486 h 26"/>
                <a:gd name="T2" fmla="*/ 787 w 51"/>
                <a:gd name="T3" fmla="*/ 3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11" y="10"/>
                    <a:pt x="32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126">
              <a:extLst>
                <a:ext uri="{FF2B5EF4-FFF2-40B4-BE49-F238E27FC236}">
                  <a16:creationId xmlns:a16="http://schemas.microsoft.com/office/drawing/2014/main" id="{5BFD6051-B276-42A6-A6D6-694113A9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71"/>
              <a:ext cx="137" cy="29"/>
            </a:xfrm>
            <a:custGeom>
              <a:avLst/>
              <a:gdLst>
                <a:gd name="T0" fmla="*/ 0 w 55"/>
                <a:gd name="T1" fmla="*/ 200 h 11"/>
                <a:gd name="T2" fmla="*/ 603 w 55"/>
                <a:gd name="T3" fmla="*/ 34 h 11"/>
                <a:gd name="T4" fmla="*/ 849 w 55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1">
                  <a:moveTo>
                    <a:pt x="0" y="11"/>
                  </a:moveTo>
                  <a:cubicBezTo>
                    <a:pt x="12" y="2"/>
                    <a:pt x="25" y="0"/>
                    <a:pt x="39" y="2"/>
                  </a:cubicBezTo>
                  <a:cubicBezTo>
                    <a:pt x="45" y="2"/>
                    <a:pt x="51" y="6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127">
              <a:extLst>
                <a:ext uri="{FF2B5EF4-FFF2-40B4-BE49-F238E27FC236}">
                  <a16:creationId xmlns:a16="http://schemas.microsoft.com/office/drawing/2014/main" id="{AFA81B27-04E1-4FA6-986B-6A2057BFA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763"/>
              <a:ext cx="117" cy="40"/>
            </a:xfrm>
            <a:custGeom>
              <a:avLst/>
              <a:gdLst>
                <a:gd name="T0" fmla="*/ 0 w 47"/>
                <a:gd name="T1" fmla="*/ 93 h 15"/>
                <a:gd name="T2" fmla="*/ 600 w 47"/>
                <a:gd name="T3" fmla="*/ 136 h 15"/>
                <a:gd name="T4" fmla="*/ 724 w 47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5"/>
                  </a:moveTo>
                  <a:cubicBezTo>
                    <a:pt x="12" y="1"/>
                    <a:pt x="28" y="0"/>
                    <a:pt x="39" y="7"/>
                  </a:cubicBezTo>
                  <a:cubicBezTo>
                    <a:pt x="42" y="9"/>
                    <a:pt x="44" y="12"/>
                    <a:pt x="47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128">
              <a:extLst>
                <a:ext uri="{FF2B5EF4-FFF2-40B4-BE49-F238E27FC236}">
                  <a16:creationId xmlns:a16="http://schemas.microsoft.com/office/drawing/2014/main" id="{77123855-6D1D-4661-AC3A-9A9130BD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787"/>
              <a:ext cx="225" cy="170"/>
            </a:xfrm>
            <a:custGeom>
              <a:avLst/>
              <a:gdLst>
                <a:gd name="T0" fmla="*/ 0 w 90"/>
                <a:gd name="T1" fmla="*/ 0 h 64"/>
                <a:gd name="T2" fmla="*/ 688 w 90"/>
                <a:gd name="T3" fmla="*/ 303 h 64"/>
                <a:gd name="T4" fmla="*/ 770 w 90"/>
                <a:gd name="T5" fmla="*/ 545 h 64"/>
                <a:gd name="T6" fmla="*/ 1408 w 90"/>
                <a:gd name="T7" fmla="*/ 120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64">
                  <a:moveTo>
                    <a:pt x="0" y="0"/>
                  </a:moveTo>
                  <a:cubicBezTo>
                    <a:pt x="15" y="0"/>
                    <a:pt x="35" y="3"/>
                    <a:pt x="44" y="16"/>
                  </a:cubicBezTo>
                  <a:cubicBezTo>
                    <a:pt x="47" y="19"/>
                    <a:pt x="46" y="28"/>
                    <a:pt x="49" y="29"/>
                  </a:cubicBezTo>
                  <a:cubicBezTo>
                    <a:pt x="63" y="34"/>
                    <a:pt x="85" y="47"/>
                    <a:pt x="9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Freeform 129">
              <a:extLst>
                <a:ext uri="{FF2B5EF4-FFF2-40B4-BE49-F238E27FC236}">
                  <a16:creationId xmlns:a16="http://schemas.microsoft.com/office/drawing/2014/main" id="{EF2BE86A-0845-4E05-A9BA-1E1739420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1768"/>
              <a:ext cx="142" cy="53"/>
            </a:xfrm>
            <a:custGeom>
              <a:avLst/>
              <a:gdLst>
                <a:gd name="T0" fmla="*/ 0 w 57"/>
                <a:gd name="T1" fmla="*/ 371 h 20"/>
                <a:gd name="T2" fmla="*/ 478 w 57"/>
                <a:gd name="T3" fmla="*/ 56 h 20"/>
                <a:gd name="T4" fmla="*/ 775 w 57"/>
                <a:gd name="T5" fmla="*/ 21 h 20"/>
                <a:gd name="T6" fmla="*/ 869 w 57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0">
                  <a:moveTo>
                    <a:pt x="0" y="20"/>
                  </a:moveTo>
                  <a:cubicBezTo>
                    <a:pt x="8" y="10"/>
                    <a:pt x="19" y="7"/>
                    <a:pt x="31" y="3"/>
                  </a:cubicBezTo>
                  <a:cubicBezTo>
                    <a:pt x="37" y="1"/>
                    <a:pt x="44" y="0"/>
                    <a:pt x="50" y="1"/>
                  </a:cubicBezTo>
                  <a:cubicBezTo>
                    <a:pt x="52" y="1"/>
                    <a:pt x="57" y="2"/>
                    <a:pt x="5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Freeform 130">
              <a:extLst>
                <a:ext uri="{FF2B5EF4-FFF2-40B4-BE49-F238E27FC236}">
                  <a16:creationId xmlns:a16="http://schemas.microsoft.com/office/drawing/2014/main" id="{B4D4C0C1-EFF6-4D90-9251-10454C87D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747"/>
              <a:ext cx="120" cy="24"/>
            </a:xfrm>
            <a:custGeom>
              <a:avLst/>
              <a:gdLst>
                <a:gd name="T0" fmla="*/ 0 w 48"/>
                <a:gd name="T1" fmla="*/ 171 h 9"/>
                <a:gd name="T2" fmla="*/ 750 w 48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9">
                  <a:moveTo>
                    <a:pt x="0" y="9"/>
                  </a:moveTo>
                  <a:cubicBezTo>
                    <a:pt x="9" y="0"/>
                    <a:pt x="39" y="0"/>
                    <a:pt x="48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Freeform 131">
              <a:extLst>
                <a:ext uri="{FF2B5EF4-FFF2-40B4-BE49-F238E27FC236}">
                  <a16:creationId xmlns:a16="http://schemas.microsoft.com/office/drawing/2014/main" id="{44ED9523-6D58-42CB-B00F-A307D28C1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749"/>
              <a:ext cx="123" cy="40"/>
            </a:xfrm>
            <a:custGeom>
              <a:avLst/>
              <a:gdLst>
                <a:gd name="T0" fmla="*/ 0 w 49"/>
                <a:gd name="T1" fmla="*/ 35 h 15"/>
                <a:gd name="T2" fmla="*/ 776 w 4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0" y="2"/>
                  </a:moveTo>
                  <a:cubicBezTo>
                    <a:pt x="16" y="0"/>
                    <a:pt x="39" y="2"/>
                    <a:pt x="4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Freeform 132">
              <a:extLst>
                <a:ext uri="{FF2B5EF4-FFF2-40B4-BE49-F238E27FC236}">
                  <a16:creationId xmlns:a16="http://schemas.microsoft.com/office/drawing/2014/main" id="{DFCC148E-B7D7-4631-80DC-63A232E7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805"/>
              <a:ext cx="93" cy="94"/>
            </a:xfrm>
            <a:custGeom>
              <a:avLst/>
              <a:gdLst>
                <a:gd name="T0" fmla="*/ 588 w 37"/>
                <a:gd name="T1" fmla="*/ 0 h 35"/>
                <a:gd name="T2" fmla="*/ 0 w 37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cubicBezTo>
                    <a:pt x="21" y="0"/>
                    <a:pt x="2" y="19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Freeform 133">
              <a:extLst>
                <a:ext uri="{FF2B5EF4-FFF2-40B4-BE49-F238E27FC236}">
                  <a16:creationId xmlns:a16="http://schemas.microsoft.com/office/drawing/2014/main" id="{3014CB98-362C-4798-8841-1A194E37F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067"/>
              <a:ext cx="38" cy="144"/>
            </a:xfrm>
            <a:custGeom>
              <a:avLst/>
              <a:gdLst>
                <a:gd name="T0" fmla="*/ 20 w 15"/>
                <a:gd name="T1" fmla="*/ 1024 h 54"/>
                <a:gd name="T2" fmla="*/ 20 w 15"/>
                <a:gd name="T3" fmla="*/ 477 h 54"/>
                <a:gd name="T4" fmla="*/ 243 w 15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4">
                  <a:moveTo>
                    <a:pt x="1" y="54"/>
                  </a:moveTo>
                  <a:cubicBezTo>
                    <a:pt x="2" y="47"/>
                    <a:pt x="0" y="33"/>
                    <a:pt x="1" y="25"/>
                  </a:cubicBezTo>
                  <a:cubicBezTo>
                    <a:pt x="3" y="16"/>
                    <a:pt x="11" y="8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Freeform 134">
              <a:extLst>
                <a:ext uri="{FF2B5EF4-FFF2-40B4-BE49-F238E27FC236}">
                  <a16:creationId xmlns:a16="http://schemas.microsoft.com/office/drawing/2014/main" id="{348CB547-7D82-4E25-8654-43C410E4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227"/>
              <a:ext cx="27" cy="152"/>
            </a:xfrm>
            <a:custGeom>
              <a:avLst/>
              <a:gdLst>
                <a:gd name="T0" fmla="*/ 120 w 11"/>
                <a:gd name="T1" fmla="*/ 1080 h 57"/>
                <a:gd name="T2" fmla="*/ 61 w 11"/>
                <a:gd name="T3" fmla="*/ 947 h 57"/>
                <a:gd name="T4" fmla="*/ 42 w 11"/>
                <a:gd name="T5" fmla="*/ 419 h 57"/>
                <a:gd name="T6" fmla="*/ 162 w 1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7">
                  <a:moveTo>
                    <a:pt x="8" y="57"/>
                  </a:moveTo>
                  <a:cubicBezTo>
                    <a:pt x="7" y="55"/>
                    <a:pt x="5" y="52"/>
                    <a:pt x="4" y="50"/>
                  </a:cubicBezTo>
                  <a:cubicBezTo>
                    <a:pt x="1" y="40"/>
                    <a:pt x="0" y="31"/>
                    <a:pt x="3" y="22"/>
                  </a:cubicBezTo>
                  <a:cubicBezTo>
                    <a:pt x="5" y="15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Freeform 135">
              <a:extLst>
                <a:ext uri="{FF2B5EF4-FFF2-40B4-BE49-F238E27FC236}">
                  <a16:creationId xmlns:a16="http://schemas.microsoft.com/office/drawing/2014/main" id="{2F5CA2CC-BC92-4A1F-A58D-E2BE3A11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125"/>
              <a:ext cx="35" cy="176"/>
            </a:xfrm>
            <a:custGeom>
              <a:avLst/>
              <a:gdLst>
                <a:gd name="T0" fmla="*/ 50 w 14"/>
                <a:gd name="T1" fmla="*/ 1251 h 66"/>
                <a:gd name="T2" fmla="*/ 33 w 14"/>
                <a:gd name="T3" fmla="*/ 1101 h 66"/>
                <a:gd name="T4" fmla="*/ 0 w 14"/>
                <a:gd name="T5" fmla="*/ 832 h 66"/>
                <a:gd name="T6" fmla="*/ 83 w 14"/>
                <a:gd name="T7" fmla="*/ 285 h 66"/>
                <a:gd name="T8" fmla="*/ 220 w 14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6">
                  <a:moveTo>
                    <a:pt x="3" y="66"/>
                  </a:moveTo>
                  <a:cubicBezTo>
                    <a:pt x="4" y="64"/>
                    <a:pt x="2" y="60"/>
                    <a:pt x="2" y="58"/>
                  </a:cubicBezTo>
                  <a:cubicBezTo>
                    <a:pt x="1" y="53"/>
                    <a:pt x="0" y="48"/>
                    <a:pt x="0" y="44"/>
                  </a:cubicBezTo>
                  <a:cubicBezTo>
                    <a:pt x="0" y="34"/>
                    <a:pt x="1" y="24"/>
                    <a:pt x="5" y="15"/>
                  </a:cubicBezTo>
                  <a:cubicBezTo>
                    <a:pt x="7" y="11"/>
                    <a:pt x="11" y="3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Freeform 136">
              <a:extLst>
                <a:ext uri="{FF2B5EF4-FFF2-40B4-BE49-F238E27FC236}">
                  <a16:creationId xmlns:a16="http://schemas.microsoft.com/office/drawing/2014/main" id="{F2FC8093-6B77-4B62-9B3C-7E8F8F7AC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035"/>
              <a:ext cx="62" cy="133"/>
            </a:xfrm>
            <a:custGeom>
              <a:avLst/>
              <a:gdLst>
                <a:gd name="T0" fmla="*/ 0 w 25"/>
                <a:gd name="T1" fmla="*/ 942 h 50"/>
                <a:gd name="T2" fmla="*/ 92 w 25"/>
                <a:gd name="T3" fmla="*/ 452 h 50"/>
                <a:gd name="T4" fmla="*/ 278 w 25"/>
                <a:gd name="T5" fmla="*/ 114 h 50"/>
                <a:gd name="T6" fmla="*/ 382 w 25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0">
                  <a:moveTo>
                    <a:pt x="0" y="50"/>
                  </a:moveTo>
                  <a:cubicBezTo>
                    <a:pt x="2" y="43"/>
                    <a:pt x="4" y="32"/>
                    <a:pt x="6" y="24"/>
                  </a:cubicBezTo>
                  <a:cubicBezTo>
                    <a:pt x="9" y="17"/>
                    <a:pt x="13" y="12"/>
                    <a:pt x="18" y="6"/>
                  </a:cubicBezTo>
                  <a:cubicBezTo>
                    <a:pt x="20" y="4"/>
                    <a:pt x="22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Freeform 137">
              <a:extLst>
                <a:ext uri="{FF2B5EF4-FFF2-40B4-BE49-F238E27FC236}">
                  <a16:creationId xmlns:a16="http://schemas.microsoft.com/office/drawing/2014/main" id="{D0807022-D71D-47D7-9A30-3BB7E1CE6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229"/>
              <a:ext cx="32" cy="174"/>
            </a:xfrm>
            <a:custGeom>
              <a:avLst/>
              <a:gdLst>
                <a:gd name="T0" fmla="*/ 194 w 13"/>
                <a:gd name="T1" fmla="*/ 1247 h 65"/>
                <a:gd name="T2" fmla="*/ 42 w 13"/>
                <a:gd name="T3" fmla="*/ 803 h 65"/>
                <a:gd name="T4" fmla="*/ 30 w 13"/>
                <a:gd name="T5" fmla="*/ 265 h 65"/>
                <a:gd name="T6" fmla="*/ 121 w 1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13" y="65"/>
                  </a:moveTo>
                  <a:cubicBezTo>
                    <a:pt x="12" y="57"/>
                    <a:pt x="6" y="49"/>
                    <a:pt x="3" y="42"/>
                  </a:cubicBezTo>
                  <a:cubicBezTo>
                    <a:pt x="1" y="33"/>
                    <a:pt x="0" y="23"/>
                    <a:pt x="2" y="14"/>
                  </a:cubicBezTo>
                  <a:cubicBezTo>
                    <a:pt x="3" y="10"/>
                    <a:pt x="5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Freeform 138">
              <a:extLst>
                <a:ext uri="{FF2B5EF4-FFF2-40B4-BE49-F238E27FC236}">
                  <a16:creationId xmlns:a16="http://schemas.microsoft.com/office/drawing/2014/main" id="{85AF4341-759C-4A5C-9427-682EFA84F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2285"/>
              <a:ext cx="38" cy="147"/>
            </a:xfrm>
            <a:custGeom>
              <a:avLst/>
              <a:gdLst>
                <a:gd name="T0" fmla="*/ 243 w 15"/>
                <a:gd name="T1" fmla="*/ 1050 h 55"/>
                <a:gd name="T2" fmla="*/ 129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15" y="55"/>
                  </a:moveTo>
                  <a:cubicBezTo>
                    <a:pt x="3" y="40"/>
                    <a:pt x="0" y="17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Freeform 139">
              <a:extLst>
                <a:ext uri="{FF2B5EF4-FFF2-40B4-BE49-F238E27FC236}">
                  <a16:creationId xmlns:a16="http://schemas.microsoft.com/office/drawing/2014/main" id="{DF5B7411-E82D-49CB-B605-436FAF3D4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128"/>
              <a:ext cx="45" cy="141"/>
            </a:xfrm>
            <a:custGeom>
              <a:avLst/>
              <a:gdLst>
                <a:gd name="T0" fmla="*/ 83 w 18"/>
                <a:gd name="T1" fmla="*/ 998 h 53"/>
                <a:gd name="T2" fmla="*/ 125 w 18"/>
                <a:gd name="T3" fmla="*/ 261 h 53"/>
                <a:gd name="T4" fmla="*/ 283 w 1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3">
                  <a:moveTo>
                    <a:pt x="5" y="53"/>
                  </a:moveTo>
                  <a:cubicBezTo>
                    <a:pt x="0" y="40"/>
                    <a:pt x="2" y="26"/>
                    <a:pt x="8" y="14"/>
                  </a:cubicBezTo>
                  <a:cubicBezTo>
                    <a:pt x="11" y="9"/>
                    <a:pt x="16" y="4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Freeform 140">
              <a:extLst>
                <a:ext uri="{FF2B5EF4-FFF2-40B4-BE49-F238E27FC236}">
                  <a16:creationId xmlns:a16="http://schemas.microsoft.com/office/drawing/2014/main" id="{1D02C624-6F0B-4E64-A68E-53AD0DB91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048"/>
              <a:ext cx="63" cy="109"/>
            </a:xfrm>
            <a:custGeom>
              <a:avLst/>
              <a:gdLst>
                <a:gd name="T0" fmla="*/ 20 w 25"/>
                <a:gd name="T1" fmla="*/ 771 h 41"/>
                <a:gd name="T2" fmla="*/ 222 w 25"/>
                <a:gd name="T3" fmla="*/ 93 h 41"/>
                <a:gd name="T4" fmla="*/ 401 w 25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">
                  <a:moveTo>
                    <a:pt x="1" y="41"/>
                  </a:moveTo>
                  <a:cubicBezTo>
                    <a:pt x="0" y="29"/>
                    <a:pt x="4" y="13"/>
                    <a:pt x="14" y="5"/>
                  </a:cubicBezTo>
                  <a:cubicBezTo>
                    <a:pt x="17" y="2"/>
                    <a:pt x="21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Freeform 141">
              <a:extLst>
                <a:ext uri="{FF2B5EF4-FFF2-40B4-BE49-F238E27FC236}">
                  <a16:creationId xmlns:a16="http://schemas.microsoft.com/office/drawing/2014/main" id="{55377BA5-C74A-4E1A-97D9-A42A2027D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211"/>
              <a:ext cx="20" cy="157"/>
            </a:xfrm>
            <a:custGeom>
              <a:avLst/>
              <a:gdLst>
                <a:gd name="T0" fmla="*/ 113 w 8"/>
                <a:gd name="T1" fmla="*/ 1112 h 59"/>
                <a:gd name="T2" fmla="*/ 20 w 8"/>
                <a:gd name="T3" fmla="*/ 474 h 59"/>
                <a:gd name="T4" fmla="*/ 63 w 8"/>
                <a:gd name="T5" fmla="*/ 114 h 59"/>
                <a:gd name="T6" fmla="*/ 125 w 8"/>
                <a:gd name="T7" fmla="*/ 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9">
                  <a:moveTo>
                    <a:pt x="7" y="59"/>
                  </a:moveTo>
                  <a:cubicBezTo>
                    <a:pt x="0" y="49"/>
                    <a:pt x="1" y="37"/>
                    <a:pt x="1" y="25"/>
                  </a:cubicBezTo>
                  <a:cubicBezTo>
                    <a:pt x="1" y="19"/>
                    <a:pt x="2" y="11"/>
                    <a:pt x="4" y="6"/>
                  </a:cubicBezTo>
                  <a:cubicBezTo>
                    <a:pt x="5" y="4"/>
                    <a:pt x="8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Freeform 142">
              <a:extLst>
                <a:ext uri="{FF2B5EF4-FFF2-40B4-BE49-F238E27FC236}">
                  <a16:creationId xmlns:a16="http://schemas.microsoft.com/office/drawing/2014/main" id="{4B29D5C8-1B90-4A2C-96D3-BDCD10039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2104"/>
              <a:ext cx="48" cy="123"/>
            </a:xfrm>
            <a:custGeom>
              <a:avLst/>
              <a:gdLst>
                <a:gd name="T0" fmla="*/ 83 w 19"/>
                <a:gd name="T1" fmla="*/ 880 h 46"/>
                <a:gd name="T2" fmla="*/ 306 w 19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6">
                  <a:moveTo>
                    <a:pt x="5" y="46"/>
                  </a:moveTo>
                  <a:cubicBezTo>
                    <a:pt x="0" y="35"/>
                    <a:pt x="10" y="6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143">
              <a:extLst>
                <a:ext uri="{FF2B5EF4-FFF2-40B4-BE49-F238E27FC236}">
                  <a16:creationId xmlns:a16="http://schemas.microsoft.com/office/drawing/2014/main" id="{6BB0DD82-62E0-4DEA-B516-45ED8CB6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003"/>
              <a:ext cx="70" cy="114"/>
            </a:xfrm>
            <a:custGeom>
              <a:avLst/>
              <a:gdLst>
                <a:gd name="T0" fmla="*/ 0 w 28"/>
                <a:gd name="T1" fmla="*/ 801 h 43"/>
                <a:gd name="T2" fmla="*/ 438 w 28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3">
                  <a:moveTo>
                    <a:pt x="0" y="43"/>
                  </a:moveTo>
                  <a:cubicBezTo>
                    <a:pt x="3" y="28"/>
                    <a:pt x="12" y="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Freeform 144">
              <a:extLst>
                <a:ext uri="{FF2B5EF4-FFF2-40B4-BE49-F238E27FC236}">
                  <a16:creationId xmlns:a16="http://schemas.microsoft.com/office/drawing/2014/main" id="{EBEEEE1F-D6F7-4C52-A9E0-B7648ECE4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355"/>
              <a:ext cx="48" cy="136"/>
            </a:xfrm>
            <a:custGeom>
              <a:avLst/>
              <a:gdLst>
                <a:gd name="T0" fmla="*/ 33 w 19"/>
                <a:gd name="T1" fmla="*/ 0 h 51"/>
                <a:gd name="T2" fmla="*/ 306 w 19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1">
                  <a:moveTo>
                    <a:pt x="2" y="0"/>
                  </a:moveTo>
                  <a:cubicBezTo>
                    <a:pt x="0" y="16"/>
                    <a:pt x="5" y="44"/>
                    <a:pt x="19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Freeform 145">
              <a:extLst>
                <a:ext uri="{FF2B5EF4-FFF2-40B4-BE49-F238E27FC236}">
                  <a16:creationId xmlns:a16="http://schemas.microsoft.com/office/drawing/2014/main" id="{E226C612-D53F-421B-A4C2-BD576C48F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856"/>
              <a:ext cx="75" cy="131"/>
            </a:xfrm>
            <a:custGeom>
              <a:avLst/>
              <a:gdLst>
                <a:gd name="T0" fmla="*/ 470 w 30"/>
                <a:gd name="T1" fmla="*/ 0 h 49"/>
                <a:gd name="T2" fmla="*/ 33 w 30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30" y="0"/>
                  </a:moveTo>
                  <a:cubicBezTo>
                    <a:pt x="18" y="7"/>
                    <a:pt x="0" y="35"/>
                    <a:pt x="2" y="4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Freeform 146">
              <a:extLst>
                <a:ext uri="{FF2B5EF4-FFF2-40B4-BE49-F238E27FC236}">
                  <a16:creationId xmlns:a16="http://schemas.microsoft.com/office/drawing/2014/main" id="{B22386FE-A560-49DD-8F1A-C2A1999A5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957"/>
              <a:ext cx="40" cy="144"/>
            </a:xfrm>
            <a:custGeom>
              <a:avLst/>
              <a:gdLst>
                <a:gd name="T0" fmla="*/ 250 w 16"/>
                <a:gd name="T1" fmla="*/ 0 h 54"/>
                <a:gd name="T2" fmla="*/ 0 w 16"/>
                <a:gd name="T3" fmla="*/ 627 h 54"/>
                <a:gd name="T4" fmla="*/ 20 w 16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4">
                  <a:moveTo>
                    <a:pt x="16" y="0"/>
                  </a:moveTo>
                  <a:cubicBezTo>
                    <a:pt x="8" y="8"/>
                    <a:pt x="1" y="20"/>
                    <a:pt x="0" y="33"/>
                  </a:cubicBezTo>
                  <a:cubicBezTo>
                    <a:pt x="0" y="40"/>
                    <a:pt x="2" y="47"/>
                    <a:pt x="1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Freeform 147">
              <a:extLst>
                <a:ext uri="{FF2B5EF4-FFF2-40B4-BE49-F238E27FC236}">
                  <a16:creationId xmlns:a16="http://schemas.microsoft.com/office/drawing/2014/main" id="{4619102E-085E-48A5-92F3-C249C8BD6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885"/>
              <a:ext cx="78" cy="139"/>
            </a:xfrm>
            <a:custGeom>
              <a:avLst/>
              <a:gdLst>
                <a:gd name="T0" fmla="*/ 0 w 31"/>
                <a:gd name="T1" fmla="*/ 994 h 52"/>
                <a:gd name="T2" fmla="*/ 50 w 31"/>
                <a:gd name="T3" fmla="*/ 671 h 52"/>
                <a:gd name="T4" fmla="*/ 189 w 31"/>
                <a:gd name="T5" fmla="*/ 321 h 52"/>
                <a:gd name="T6" fmla="*/ 493 w 31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52"/>
                  </a:moveTo>
                  <a:cubicBezTo>
                    <a:pt x="1" y="47"/>
                    <a:pt x="0" y="40"/>
                    <a:pt x="3" y="35"/>
                  </a:cubicBezTo>
                  <a:cubicBezTo>
                    <a:pt x="5" y="29"/>
                    <a:pt x="8" y="22"/>
                    <a:pt x="12" y="17"/>
                  </a:cubicBezTo>
                  <a:cubicBezTo>
                    <a:pt x="17" y="9"/>
                    <a:pt x="24" y="4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Freeform 148">
              <a:extLst>
                <a:ext uri="{FF2B5EF4-FFF2-40B4-BE49-F238E27FC236}">
                  <a16:creationId xmlns:a16="http://schemas.microsoft.com/office/drawing/2014/main" id="{73A0E1CA-9D6F-47C2-B705-817BFD2C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717"/>
              <a:ext cx="182" cy="51"/>
            </a:xfrm>
            <a:custGeom>
              <a:avLst/>
              <a:gdLst>
                <a:gd name="T0" fmla="*/ 932 w 73"/>
                <a:gd name="T1" fmla="*/ 172 h 19"/>
                <a:gd name="T2" fmla="*/ 496 w 73"/>
                <a:gd name="T3" fmla="*/ 150 h 19"/>
                <a:gd name="T4" fmla="*/ 279 w 73"/>
                <a:gd name="T5" fmla="*/ 115 h 19"/>
                <a:gd name="T6" fmla="*/ 0 w 73"/>
                <a:gd name="T7" fmla="*/ 0 h 19"/>
                <a:gd name="T8" fmla="*/ 292 w 73"/>
                <a:gd name="T9" fmla="*/ 231 h 19"/>
                <a:gd name="T10" fmla="*/ 790 w 73"/>
                <a:gd name="T11" fmla="*/ 368 h 19"/>
                <a:gd name="T12" fmla="*/ 1132 w 73"/>
                <a:gd name="T13" fmla="*/ 172 h 19"/>
                <a:gd name="T14" fmla="*/ 932 w 73"/>
                <a:gd name="T15" fmla="*/ 19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9">
                  <a:moveTo>
                    <a:pt x="60" y="9"/>
                  </a:moveTo>
                  <a:cubicBezTo>
                    <a:pt x="50" y="9"/>
                    <a:pt x="42" y="10"/>
                    <a:pt x="32" y="8"/>
                  </a:cubicBezTo>
                  <a:cubicBezTo>
                    <a:pt x="27" y="8"/>
                    <a:pt x="22" y="7"/>
                    <a:pt x="18" y="6"/>
                  </a:cubicBezTo>
                  <a:cubicBezTo>
                    <a:pt x="12" y="5"/>
                    <a:pt x="6" y="1"/>
                    <a:pt x="0" y="0"/>
                  </a:cubicBezTo>
                  <a:cubicBezTo>
                    <a:pt x="7" y="1"/>
                    <a:pt x="13" y="9"/>
                    <a:pt x="19" y="12"/>
                  </a:cubicBezTo>
                  <a:cubicBezTo>
                    <a:pt x="28" y="16"/>
                    <a:pt x="40" y="19"/>
                    <a:pt x="51" y="19"/>
                  </a:cubicBezTo>
                  <a:cubicBezTo>
                    <a:pt x="56" y="18"/>
                    <a:pt x="70" y="15"/>
                    <a:pt x="73" y="9"/>
                  </a:cubicBezTo>
                  <a:cubicBezTo>
                    <a:pt x="70" y="9"/>
                    <a:pt x="63" y="9"/>
                    <a:pt x="6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149">
              <a:extLst>
                <a:ext uri="{FF2B5EF4-FFF2-40B4-BE49-F238E27FC236}">
                  <a16:creationId xmlns:a16="http://schemas.microsoft.com/office/drawing/2014/main" id="{D84653F4-9460-4529-82BF-4C4224944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640"/>
              <a:ext cx="170" cy="96"/>
            </a:xfrm>
            <a:custGeom>
              <a:avLst/>
              <a:gdLst>
                <a:gd name="T0" fmla="*/ 908 w 68"/>
                <a:gd name="T1" fmla="*/ 533 h 36"/>
                <a:gd name="T2" fmla="*/ 720 w 68"/>
                <a:gd name="T3" fmla="*/ 477 h 36"/>
                <a:gd name="T4" fmla="*/ 470 w 68"/>
                <a:gd name="T5" fmla="*/ 376 h 36"/>
                <a:gd name="T6" fmla="*/ 220 w 68"/>
                <a:gd name="T7" fmla="*/ 115 h 36"/>
                <a:gd name="T8" fmla="*/ 0 w 68"/>
                <a:gd name="T9" fmla="*/ 0 h 36"/>
                <a:gd name="T10" fmla="*/ 238 w 68"/>
                <a:gd name="T11" fmla="*/ 341 h 36"/>
                <a:gd name="T12" fmla="*/ 645 w 68"/>
                <a:gd name="T13" fmla="*/ 661 h 36"/>
                <a:gd name="T14" fmla="*/ 938 w 68"/>
                <a:gd name="T15" fmla="*/ 661 h 36"/>
                <a:gd name="T16" fmla="*/ 1063 w 68"/>
                <a:gd name="T17" fmla="*/ 661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6">
                  <a:moveTo>
                    <a:pt x="58" y="28"/>
                  </a:moveTo>
                  <a:cubicBezTo>
                    <a:pt x="55" y="30"/>
                    <a:pt x="49" y="26"/>
                    <a:pt x="46" y="25"/>
                  </a:cubicBezTo>
                  <a:cubicBezTo>
                    <a:pt x="41" y="23"/>
                    <a:pt x="36" y="21"/>
                    <a:pt x="30" y="20"/>
                  </a:cubicBezTo>
                  <a:cubicBezTo>
                    <a:pt x="25" y="18"/>
                    <a:pt x="18" y="9"/>
                    <a:pt x="14" y="6"/>
                  </a:cubicBezTo>
                  <a:cubicBezTo>
                    <a:pt x="9" y="2"/>
                    <a:pt x="5" y="3"/>
                    <a:pt x="0" y="0"/>
                  </a:cubicBezTo>
                  <a:cubicBezTo>
                    <a:pt x="7" y="3"/>
                    <a:pt x="11" y="13"/>
                    <a:pt x="15" y="18"/>
                  </a:cubicBezTo>
                  <a:cubicBezTo>
                    <a:pt x="23" y="27"/>
                    <a:pt x="30" y="32"/>
                    <a:pt x="41" y="35"/>
                  </a:cubicBezTo>
                  <a:cubicBezTo>
                    <a:pt x="48" y="36"/>
                    <a:pt x="54" y="35"/>
                    <a:pt x="60" y="35"/>
                  </a:cubicBezTo>
                  <a:cubicBezTo>
                    <a:pt x="62" y="35"/>
                    <a:pt x="67" y="35"/>
                    <a:pt x="68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150">
              <a:extLst>
                <a:ext uri="{FF2B5EF4-FFF2-40B4-BE49-F238E27FC236}">
                  <a16:creationId xmlns:a16="http://schemas.microsoft.com/office/drawing/2014/main" id="{3C887829-F478-4CD6-BCB2-1153C1BFF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496"/>
              <a:ext cx="110" cy="149"/>
            </a:xfrm>
            <a:custGeom>
              <a:avLst/>
              <a:gdLst>
                <a:gd name="T0" fmla="*/ 688 w 44"/>
                <a:gd name="T1" fmla="*/ 1054 h 56"/>
                <a:gd name="T2" fmla="*/ 458 w 44"/>
                <a:gd name="T3" fmla="*/ 772 h 56"/>
                <a:gd name="T4" fmla="*/ 300 w 44"/>
                <a:gd name="T5" fmla="*/ 490 h 56"/>
                <a:gd name="T6" fmla="*/ 145 w 44"/>
                <a:gd name="T7" fmla="*/ 282 h 56"/>
                <a:gd name="T8" fmla="*/ 0 w 44"/>
                <a:gd name="T9" fmla="*/ 0 h 56"/>
                <a:gd name="T10" fmla="*/ 208 w 44"/>
                <a:gd name="T11" fmla="*/ 737 h 56"/>
                <a:gd name="T12" fmla="*/ 488 w 44"/>
                <a:gd name="T13" fmla="*/ 998 h 56"/>
                <a:gd name="T14" fmla="*/ 625 w 44"/>
                <a:gd name="T15" fmla="*/ 103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6">
                  <a:moveTo>
                    <a:pt x="44" y="56"/>
                  </a:moveTo>
                  <a:cubicBezTo>
                    <a:pt x="39" y="52"/>
                    <a:pt x="33" y="45"/>
                    <a:pt x="29" y="41"/>
                  </a:cubicBezTo>
                  <a:cubicBezTo>
                    <a:pt x="26" y="36"/>
                    <a:pt x="22" y="31"/>
                    <a:pt x="19" y="26"/>
                  </a:cubicBezTo>
                  <a:cubicBezTo>
                    <a:pt x="17" y="21"/>
                    <a:pt x="12" y="20"/>
                    <a:pt x="9" y="15"/>
                  </a:cubicBezTo>
                  <a:cubicBezTo>
                    <a:pt x="6" y="10"/>
                    <a:pt x="3" y="5"/>
                    <a:pt x="0" y="0"/>
                  </a:cubicBezTo>
                  <a:cubicBezTo>
                    <a:pt x="8" y="12"/>
                    <a:pt x="6" y="27"/>
                    <a:pt x="13" y="39"/>
                  </a:cubicBezTo>
                  <a:cubicBezTo>
                    <a:pt x="16" y="46"/>
                    <a:pt x="24" y="50"/>
                    <a:pt x="31" y="53"/>
                  </a:cubicBezTo>
                  <a:cubicBezTo>
                    <a:pt x="34" y="54"/>
                    <a:pt x="37" y="54"/>
                    <a:pt x="4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151">
              <a:extLst>
                <a:ext uri="{FF2B5EF4-FFF2-40B4-BE49-F238E27FC236}">
                  <a16:creationId xmlns:a16="http://schemas.microsoft.com/office/drawing/2014/main" id="{C44382DB-A5D6-470D-A7D9-8ACACF847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2603"/>
              <a:ext cx="132" cy="114"/>
            </a:xfrm>
            <a:custGeom>
              <a:avLst/>
              <a:gdLst>
                <a:gd name="T0" fmla="*/ 819 w 53"/>
                <a:gd name="T1" fmla="*/ 801 h 43"/>
                <a:gd name="T2" fmla="*/ 590 w 53"/>
                <a:gd name="T3" fmla="*/ 655 h 43"/>
                <a:gd name="T4" fmla="*/ 291 w 53"/>
                <a:gd name="T5" fmla="*/ 374 h 43"/>
                <a:gd name="T6" fmla="*/ 0 w 5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3">
                  <a:moveTo>
                    <a:pt x="53" y="43"/>
                  </a:moveTo>
                  <a:cubicBezTo>
                    <a:pt x="49" y="40"/>
                    <a:pt x="41" y="38"/>
                    <a:pt x="38" y="35"/>
                  </a:cubicBezTo>
                  <a:cubicBezTo>
                    <a:pt x="32" y="29"/>
                    <a:pt x="25" y="25"/>
                    <a:pt x="19" y="20"/>
                  </a:cubicBezTo>
                  <a:cubicBezTo>
                    <a:pt x="11" y="16"/>
                    <a:pt x="1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152">
              <a:extLst>
                <a:ext uri="{FF2B5EF4-FFF2-40B4-BE49-F238E27FC236}">
                  <a16:creationId xmlns:a16="http://schemas.microsoft.com/office/drawing/2014/main" id="{030BFF06-962C-4F95-903B-6548D791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733"/>
              <a:ext cx="155" cy="40"/>
            </a:xfrm>
            <a:custGeom>
              <a:avLst/>
              <a:gdLst>
                <a:gd name="T0" fmla="*/ 0 w 62"/>
                <a:gd name="T1" fmla="*/ 0 h 15"/>
                <a:gd name="T2" fmla="*/ 300 w 62"/>
                <a:gd name="T3" fmla="*/ 149 h 15"/>
                <a:gd name="T4" fmla="*/ 645 w 62"/>
                <a:gd name="T5" fmla="*/ 248 h 15"/>
                <a:gd name="T6" fmla="*/ 970 w 62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15">
                  <a:moveTo>
                    <a:pt x="0" y="0"/>
                  </a:moveTo>
                  <a:cubicBezTo>
                    <a:pt x="6" y="2"/>
                    <a:pt x="12" y="7"/>
                    <a:pt x="19" y="8"/>
                  </a:cubicBezTo>
                  <a:cubicBezTo>
                    <a:pt x="26" y="10"/>
                    <a:pt x="34" y="11"/>
                    <a:pt x="41" y="13"/>
                  </a:cubicBezTo>
                  <a:cubicBezTo>
                    <a:pt x="48" y="15"/>
                    <a:pt x="57" y="12"/>
                    <a:pt x="62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153">
              <a:extLst>
                <a:ext uri="{FF2B5EF4-FFF2-40B4-BE49-F238E27FC236}">
                  <a16:creationId xmlns:a16="http://schemas.microsoft.com/office/drawing/2014/main" id="{AE8143CC-8E88-42E8-8263-29FCAF490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739"/>
              <a:ext cx="148" cy="42"/>
            </a:xfrm>
            <a:custGeom>
              <a:avLst/>
              <a:gdLst>
                <a:gd name="T0" fmla="*/ 931 w 59"/>
                <a:gd name="T1" fmla="*/ 0 h 16"/>
                <a:gd name="T2" fmla="*/ 692 w 59"/>
                <a:gd name="T3" fmla="*/ 165 h 16"/>
                <a:gd name="T4" fmla="*/ 441 w 59"/>
                <a:gd name="T5" fmla="*/ 255 h 16"/>
                <a:gd name="T6" fmla="*/ 0 w 59"/>
                <a:gd name="T7" fmla="*/ 20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6">
                  <a:moveTo>
                    <a:pt x="59" y="0"/>
                  </a:moveTo>
                  <a:cubicBezTo>
                    <a:pt x="54" y="3"/>
                    <a:pt x="49" y="8"/>
                    <a:pt x="44" y="9"/>
                  </a:cubicBezTo>
                  <a:cubicBezTo>
                    <a:pt x="38" y="11"/>
                    <a:pt x="33" y="12"/>
                    <a:pt x="28" y="14"/>
                  </a:cubicBezTo>
                  <a:cubicBezTo>
                    <a:pt x="18" y="16"/>
                    <a:pt x="8" y="1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154">
              <a:extLst>
                <a:ext uri="{FF2B5EF4-FFF2-40B4-BE49-F238E27FC236}">
                  <a16:creationId xmlns:a16="http://schemas.microsoft.com/office/drawing/2014/main" id="{CF72BE75-BD47-4CDC-99F9-137FEF326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2347"/>
              <a:ext cx="62" cy="218"/>
            </a:xfrm>
            <a:custGeom>
              <a:avLst/>
              <a:gdLst>
                <a:gd name="T0" fmla="*/ 278 w 25"/>
                <a:gd name="T1" fmla="*/ 1074 h 82"/>
                <a:gd name="T2" fmla="*/ 166 w 25"/>
                <a:gd name="T3" fmla="*/ 792 h 82"/>
                <a:gd name="T4" fmla="*/ 124 w 25"/>
                <a:gd name="T5" fmla="*/ 465 h 82"/>
                <a:gd name="T6" fmla="*/ 42 w 25"/>
                <a:gd name="T7" fmla="*/ 0 h 82"/>
                <a:gd name="T8" fmla="*/ 0 w 25"/>
                <a:gd name="T9" fmla="*/ 362 h 82"/>
                <a:gd name="T10" fmla="*/ 30 w 25"/>
                <a:gd name="T11" fmla="*/ 750 h 82"/>
                <a:gd name="T12" fmla="*/ 184 w 25"/>
                <a:gd name="T13" fmla="*/ 1313 h 82"/>
                <a:gd name="T14" fmla="*/ 382 w 25"/>
                <a:gd name="T15" fmla="*/ 154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18" y="57"/>
                  </a:moveTo>
                  <a:cubicBezTo>
                    <a:pt x="16" y="52"/>
                    <a:pt x="13" y="47"/>
                    <a:pt x="11" y="42"/>
                  </a:cubicBezTo>
                  <a:cubicBezTo>
                    <a:pt x="10" y="37"/>
                    <a:pt x="9" y="31"/>
                    <a:pt x="8" y="25"/>
                  </a:cubicBezTo>
                  <a:cubicBezTo>
                    <a:pt x="7" y="20"/>
                    <a:pt x="2" y="5"/>
                    <a:pt x="3" y="0"/>
                  </a:cubicBezTo>
                  <a:cubicBezTo>
                    <a:pt x="3" y="3"/>
                    <a:pt x="0" y="15"/>
                    <a:pt x="0" y="19"/>
                  </a:cubicBezTo>
                  <a:cubicBezTo>
                    <a:pt x="1" y="27"/>
                    <a:pt x="2" y="31"/>
                    <a:pt x="2" y="40"/>
                  </a:cubicBezTo>
                  <a:cubicBezTo>
                    <a:pt x="2" y="50"/>
                    <a:pt x="4" y="63"/>
                    <a:pt x="12" y="70"/>
                  </a:cubicBezTo>
                  <a:cubicBezTo>
                    <a:pt x="16" y="74"/>
                    <a:pt x="22" y="77"/>
                    <a:pt x="25" y="8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155">
              <a:extLst>
                <a:ext uri="{FF2B5EF4-FFF2-40B4-BE49-F238E27FC236}">
                  <a16:creationId xmlns:a16="http://schemas.microsoft.com/office/drawing/2014/main" id="{740A8837-1E0A-4C19-9EE5-05C5047A4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219"/>
              <a:ext cx="40" cy="176"/>
            </a:xfrm>
            <a:custGeom>
              <a:avLst/>
              <a:gdLst>
                <a:gd name="T0" fmla="*/ 238 w 16"/>
                <a:gd name="T1" fmla="*/ 931 h 66"/>
                <a:gd name="T2" fmla="*/ 188 w 16"/>
                <a:gd name="T3" fmla="*/ 435 h 66"/>
                <a:gd name="T4" fmla="*/ 208 w 16"/>
                <a:gd name="T5" fmla="*/ 149 h 66"/>
                <a:gd name="T6" fmla="*/ 220 w 16"/>
                <a:gd name="T7" fmla="*/ 0 h 66"/>
                <a:gd name="T8" fmla="*/ 63 w 16"/>
                <a:gd name="T9" fmla="*/ 320 h 66"/>
                <a:gd name="T10" fmla="*/ 33 w 16"/>
                <a:gd name="T11" fmla="*/ 717 h 66"/>
                <a:gd name="T12" fmla="*/ 113 w 16"/>
                <a:gd name="T13" fmla="*/ 1045 h 66"/>
                <a:gd name="T14" fmla="*/ 188 w 16"/>
                <a:gd name="T15" fmla="*/ 12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66">
                  <a:moveTo>
                    <a:pt x="15" y="49"/>
                  </a:moveTo>
                  <a:cubicBezTo>
                    <a:pt x="16" y="40"/>
                    <a:pt x="12" y="31"/>
                    <a:pt x="12" y="23"/>
                  </a:cubicBezTo>
                  <a:cubicBezTo>
                    <a:pt x="12" y="18"/>
                    <a:pt x="12" y="13"/>
                    <a:pt x="13" y="8"/>
                  </a:cubicBezTo>
                  <a:cubicBezTo>
                    <a:pt x="13" y="5"/>
                    <a:pt x="14" y="2"/>
                    <a:pt x="14" y="0"/>
                  </a:cubicBezTo>
                  <a:cubicBezTo>
                    <a:pt x="10" y="6"/>
                    <a:pt x="6" y="10"/>
                    <a:pt x="4" y="17"/>
                  </a:cubicBezTo>
                  <a:cubicBezTo>
                    <a:pt x="1" y="24"/>
                    <a:pt x="0" y="31"/>
                    <a:pt x="2" y="38"/>
                  </a:cubicBezTo>
                  <a:cubicBezTo>
                    <a:pt x="3" y="44"/>
                    <a:pt x="5" y="50"/>
                    <a:pt x="7" y="55"/>
                  </a:cubicBezTo>
                  <a:cubicBezTo>
                    <a:pt x="8" y="57"/>
                    <a:pt x="12" y="64"/>
                    <a:pt x="12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156">
              <a:extLst>
                <a:ext uri="{FF2B5EF4-FFF2-40B4-BE49-F238E27FC236}">
                  <a16:creationId xmlns:a16="http://schemas.microsoft.com/office/drawing/2014/main" id="{BDFBA304-D0B3-4B04-B2DB-BBC80A157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307"/>
              <a:ext cx="48" cy="176"/>
            </a:xfrm>
            <a:custGeom>
              <a:avLst/>
              <a:gdLst>
                <a:gd name="T0" fmla="*/ 306 w 19"/>
                <a:gd name="T1" fmla="*/ 1251 h 66"/>
                <a:gd name="T2" fmla="*/ 96 w 19"/>
                <a:gd name="T3" fmla="*/ 512 h 66"/>
                <a:gd name="T4" fmla="*/ 96 w 1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66"/>
                  </a:moveTo>
                  <a:cubicBezTo>
                    <a:pt x="12" y="54"/>
                    <a:pt x="10" y="40"/>
                    <a:pt x="6" y="27"/>
                  </a:cubicBezTo>
                  <a:cubicBezTo>
                    <a:pt x="3" y="18"/>
                    <a:pt x="0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157">
              <a:extLst>
                <a:ext uri="{FF2B5EF4-FFF2-40B4-BE49-F238E27FC236}">
                  <a16:creationId xmlns:a16="http://schemas.microsoft.com/office/drawing/2014/main" id="{19BCBD20-BDA3-4CDC-89B8-B5EA1C22C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464"/>
              <a:ext cx="95" cy="163"/>
            </a:xfrm>
            <a:custGeom>
              <a:avLst/>
              <a:gdLst>
                <a:gd name="T0" fmla="*/ 595 w 38"/>
                <a:gd name="T1" fmla="*/ 1165 h 61"/>
                <a:gd name="T2" fmla="*/ 283 w 38"/>
                <a:gd name="T3" fmla="*/ 858 h 61"/>
                <a:gd name="T4" fmla="*/ 113 w 38"/>
                <a:gd name="T5" fmla="*/ 422 h 61"/>
                <a:gd name="T6" fmla="*/ 20 w 38"/>
                <a:gd name="T7" fmla="*/ 136 h 61"/>
                <a:gd name="T8" fmla="*/ 20 w 38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1">
                  <a:moveTo>
                    <a:pt x="38" y="61"/>
                  </a:moveTo>
                  <a:cubicBezTo>
                    <a:pt x="32" y="56"/>
                    <a:pt x="23" y="51"/>
                    <a:pt x="18" y="45"/>
                  </a:cubicBezTo>
                  <a:cubicBezTo>
                    <a:pt x="11" y="39"/>
                    <a:pt x="10" y="30"/>
                    <a:pt x="7" y="22"/>
                  </a:cubicBezTo>
                  <a:cubicBezTo>
                    <a:pt x="4" y="17"/>
                    <a:pt x="1" y="13"/>
                    <a:pt x="1" y="7"/>
                  </a:cubicBezTo>
                  <a:cubicBezTo>
                    <a:pt x="0" y="5"/>
                    <a:pt x="1" y="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158">
              <a:extLst>
                <a:ext uri="{FF2B5EF4-FFF2-40B4-BE49-F238E27FC236}">
                  <a16:creationId xmlns:a16="http://schemas.microsoft.com/office/drawing/2014/main" id="{4D4AF6D0-1CFC-4744-8C6D-E043D6CC1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651"/>
              <a:ext cx="140" cy="88"/>
            </a:xfrm>
            <a:custGeom>
              <a:avLst/>
              <a:gdLst>
                <a:gd name="T0" fmla="*/ 875 w 56"/>
                <a:gd name="T1" fmla="*/ 605 h 33"/>
                <a:gd name="T2" fmla="*/ 783 w 56"/>
                <a:gd name="T3" fmla="*/ 627 h 33"/>
                <a:gd name="T4" fmla="*/ 550 w 56"/>
                <a:gd name="T5" fmla="*/ 589 h 33"/>
                <a:gd name="T6" fmla="*/ 175 w 56"/>
                <a:gd name="T7" fmla="*/ 307 h 33"/>
                <a:gd name="T8" fmla="*/ 0 w 5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3">
                  <a:moveTo>
                    <a:pt x="56" y="32"/>
                  </a:moveTo>
                  <a:cubicBezTo>
                    <a:pt x="55" y="33"/>
                    <a:pt x="52" y="33"/>
                    <a:pt x="50" y="33"/>
                  </a:cubicBezTo>
                  <a:cubicBezTo>
                    <a:pt x="45" y="33"/>
                    <a:pt x="40" y="33"/>
                    <a:pt x="35" y="31"/>
                  </a:cubicBezTo>
                  <a:cubicBezTo>
                    <a:pt x="25" y="29"/>
                    <a:pt x="17" y="24"/>
                    <a:pt x="11" y="16"/>
                  </a:cubicBezTo>
                  <a:cubicBezTo>
                    <a:pt x="7" y="11"/>
                    <a:pt x="4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159">
              <a:extLst>
                <a:ext uri="{FF2B5EF4-FFF2-40B4-BE49-F238E27FC236}">
                  <a16:creationId xmlns:a16="http://schemas.microsoft.com/office/drawing/2014/main" id="{830720B8-662A-4D6D-B55D-F4EA65F74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581"/>
              <a:ext cx="110" cy="123"/>
            </a:xfrm>
            <a:custGeom>
              <a:avLst/>
              <a:gdLst>
                <a:gd name="T0" fmla="*/ 688 w 44"/>
                <a:gd name="T1" fmla="*/ 880 h 46"/>
                <a:gd name="T2" fmla="*/ 613 w 44"/>
                <a:gd name="T3" fmla="*/ 845 h 46"/>
                <a:gd name="T4" fmla="*/ 425 w 44"/>
                <a:gd name="T5" fmla="*/ 687 h 46"/>
                <a:gd name="T6" fmla="*/ 95 w 44"/>
                <a:gd name="T7" fmla="*/ 308 h 46"/>
                <a:gd name="T8" fmla="*/ 0 w 4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44" y="46"/>
                  </a:moveTo>
                  <a:cubicBezTo>
                    <a:pt x="43" y="44"/>
                    <a:pt x="41" y="44"/>
                    <a:pt x="39" y="44"/>
                  </a:cubicBezTo>
                  <a:cubicBezTo>
                    <a:pt x="34" y="42"/>
                    <a:pt x="30" y="39"/>
                    <a:pt x="27" y="36"/>
                  </a:cubicBezTo>
                  <a:cubicBezTo>
                    <a:pt x="18" y="31"/>
                    <a:pt x="11" y="25"/>
                    <a:pt x="6" y="16"/>
                  </a:cubicBezTo>
                  <a:cubicBezTo>
                    <a:pt x="4" y="12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160">
              <a:extLst>
                <a:ext uri="{FF2B5EF4-FFF2-40B4-BE49-F238E27FC236}">
                  <a16:creationId xmlns:a16="http://schemas.microsoft.com/office/drawing/2014/main" id="{EB5FD82D-1B44-460B-BDB9-AAC2D769A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2371"/>
              <a:ext cx="47" cy="157"/>
            </a:xfrm>
            <a:custGeom>
              <a:avLst/>
              <a:gdLst>
                <a:gd name="T0" fmla="*/ 287 w 19"/>
                <a:gd name="T1" fmla="*/ 1112 h 59"/>
                <a:gd name="T2" fmla="*/ 183 w 19"/>
                <a:gd name="T3" fmla="*/ 942 h 59"/>
                <a:gd name="T4" fmla="*/ 42 w 19"/>
                <a:gd name="T5" fmla="*/ 679 h 59"/>
                <a:gd name="T6" fmla="*/ 12 w 19"/>
                <a:gd name="T7" fmla="*/ 261 h 59"/>
                <a:gd name="T8" fmla="*/ 42 w 1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9">
                  <a:moveTo>
                    <a:pt x="19" y="59"/>
                  </a:moveTo>
                  <a:cubicBezTo>
                    <a:pt x="18" y="55"/>
                    <a:pt x="15" y="53"/>
                    <a:pt x="12" y="50"/>
                  </a:cubicBezTo>
                  <a:cubicBezTo>
                    <a:pt x="9" y="46"/>
                    <a:pt x="6" y="41"/>
                    <a:pt x="3" y="36"/>
                  </a:cubicBezTo>
                  <a:cubicBezTo>
                    <a:pt x="1" y="29"/>
                    <a:pt x="0" y="21"/>
                    <a:pt x="1" y="14"/>
                  </a:cubicBezTo>
                  <a:cubicBezTo>
                    <a:pt x="1" y="9"/>
                    <a:pt x="2" y="5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Freeform 161">
              <a:extLst>
                <a:ext uri="{FF2B5EF4-FFF2-40B4-BE49-F238E27FC236}">
                  <a16:creationId xmlns:a16="http://schemas.microsoft.com/office/drawing/2014/main" id="{9AD36182-E8A0-4317-AC4A-71E0A285B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491"/>
              <a:ext cx="68" cy="136"/>
            </a:xfrm>
            <a:custGeom>
              <a:avLst/>
              <a:gdLst>
                <a:gd name="T0" fmla="*/ 431 w 27"/>
                <a:gd name="T1" fmla="*/ 968 h 51"/>
                <a:gd name="T2" fmla="*/ 159 w 27"/>
                <a:gd name="T3" fmla="*/ 589 h 51"/>
                <a:gd name="T4" fmla="*/ 33 w 27"/>
                <a:gd name="T5" fmla="*/ 205 h 51"/>
                <a:gd name="T6" fmla="*/ 0 w 27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1">
                  <a:moveTo>
                    <a:pt x="27" y="51"/>
                  </a:moveTo>
                  <a:cubicBezTo>
                    <a:pt x="23" y="45"/>
                    <a:pt x="15" y="38"/>
                    <a:pt x="10" y="31"/>
                  </a:cubicBezTo>
                  <a:cubicBezTo>
                    <a:pt x="6" y="25"/>
                    <a:pt x="4" y="19"/>
                    <a:pt x="2" y="11"/>
                  </a:cubicBezTo>
                  <a:cubicBezTo>
                    <a:pt x="1" y="8"/>
                    <a:pt x="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Freeform 162">
              <a:extLst>
                <a:ext uri="{FF2B5EF4-FFF2-40B4-BE49-F238E27FC236}">
                  <a16:creationId xmlns:a16="http://schemas.microsoft.com/office/drawing/2014/main" id="{63C79A9A-C0AD-4604-87E0-8A1A8FFC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733"/>
              <a:ext cx="160" cy="48"/>
            </a:xfrm>
            <a:custGeom>
              <a:avLst/>
              <a:gdLst>
                <a:gd name="T0" fmla="*/ 0 w 64"/>
                <a:gd name="T1" fmla="*/ 0 h 18"/>
                <a:gd name="T2" fmla="*/ 333 w 64"/>
                <a:gd name="T3" fmla="*/ 264 h 18"/>
                <a:gd name="T4" fmla="*/ 708 w 64"/>
                <a:gd name="T5" fmla="*/ 320 h 18"/>
                <a:gd name="T6" fmla="*/ 1000 w 64"/>
                <a:gd name="T7" fmla="*/ 26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8">
                  <a:moveTo>
                    <a:pt x="0" y="0"/>
                  </a:moveTo>
                  <a:cubicBezTo>
                    <a:pt x="8" y="4"/>
                    <a:pt x="13" y="10"/>
                    <a:pt x="21" y="14"/>
                  </a:cubicBezTo>
                  <a:cubicBezTo>
                    <a:pt x="28" y="16"/>
                    <a:pt x="37" y="18"/>
                    <a:pt x="45" y="17"/>
                  </a:cubicBezTo>
                  <a:cubicBezTo>
                    <a:pt x="52" y="17"/>
                    <a:pt x="58" y="16"/>
                    <a:pt x="64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163">
              <a:extLst>
                <a:ext uri="{FF2B5EF4-FFF2-40B4-BE49-F238E27FC236}">
                  <a16:creationId xmlns:a16="http://schemas.microsoft.com/office/drawing/2014/main" id="{811656E7-14AC-4FE6-AF83-274AF22B5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672"/>
              <a:ext cx="138" cy="91"/>
            </a:xfrm>
            <a:custGeom>
              <a:avLst/>
              <a:gdLst>
                <a:gd name="T0" fmla="*/ 868 w 55"/>
                <a:gd name="T1" fmla="*/ 653 h 34"/>
                <a:gd name="T2" fmla="*/ 492 w 55"/>
                <a:gd name="T3" fmla="*/ 538 h 34"/>
                <a:gd name="T4" fmla="*/ 113 w 55"/>
                <a:gd name="T5" fmla="*/ 252 h 34"/>
                <a:gd name="T6" fmla="*/ 0 w 55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4">
                  <a:moveTo>
                    <a:pt x="55" y="34"/>
                  </a:moveTo>
                  <a:cubicBezTo>
                    <a:pt x="48" y="30"/>
                    <a:pt x="39" y="31"/>
                    <a:pt x="31" y="28"/>
                  </a:cubicBezTo>
                  <a:cubicBezTo>
                    <a:pt x="22" y="25"/>
                    <a:pt x="13" y="20"/>
                    <a:pt x="7" y="13"/>
                  </a:cubicBezTo>
                  <a:cubicBezTo>
                    <a:pt x="5" y="1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164">
              <a:extLst>
                <a:ext uri="{FF2B5EF4-FFF2-40B4-BE49-F238E27FC236}">
                  <a16:creationId xmlns:a16="http://schemas.microsoft.com/office/drawing/2014/main" id="{BCCA1EC6-62D8-497C-BA22-738065542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779"/>
              <a:ext cx="170" cy="26"/>
            </a:xfrm>
            <a:custGeom>
              <a:avLst/>
              <a:gdLst>
                <a:gd name="T0" fmla="*/ 0 w 68"/>
                <a:gd name="T1" fmla="*/ 21 h 10"/>
                <a:gd name="T2" fmla="*/ 333 w 68"/>
                <a:gd name="T3" fmla="*/ 156 h 10"/>
                <a:gd name="T4" fmla="*/ 720 w 68"/>
                <a:gd name="T5" fmla="*/ 122 h 10"/>
                <a:gd name="T6" fmla="*/ 1063 w 6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">
                  <a:moveTo>
                    <a:pt x="0" y="1"/>
                  </a:moveTo>
                  <a:cubicBezTo>
                    <a:pt x="7" y="3"/>
                    <a:pt x="13" y="8"/>
                    <a:pt x="21" y="9"/>
                  </a:cubicBezTo>
                  <a:cubicBezTo>
                    <a:pt x="30" y="10"/>
                    <a:pt x="37" y="9"/>
                    <a:pt x="46" y="7"/>
                  </a:cubicBezTo>
                  <a:cubicBezTo>
                    <a:pt x="54" y="6"/>
                    <a:pt x="61" y="3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165">
              <a:extLst>
                <a:ext uri="{FF2B5EF4-FFF2-40B4-BE49-F238E27FC236}">
                  <a16:creationId xmlns:a16="http://schemas.microsoft.com/office/drawing/2014/main" id="{97D86F41-0F99-4BF6-834F-41486FCD6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752"/>
              <a:ext cx="155" cy="59"/>
            </a:xfrm>
            <a:custGeom>
              <a:avLst/>
              <a:gdLst>
                <a:gd name="T0" fmla="*/ 970 w 62"/>
                <a:gd name="T1" fmla="*/ 367 h 22"/>
                <a:gd name="T2" fmla="*/ 270 w 62"/>
                <a:gd name="T3" fmla="*/ 193 h 22"/>
                <a:gd name="T4" fmla="*/ 0 w 6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2">
                  <a:moveTo>
                    <a:pt x="62" y="19"/>
                  </a:moveTo>
                  <a:cubicBezTo>
                    <a:pt x="48" y="22"/>
                    <a:pt x="29" y="17"/>
                    <a:pt x="17" y="10"/>
                  </a:cubicBezTo>
                  <a:cubicBezTo>
                    <a:pt x="15" y="8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Freeform 166">
              <a:extLst>
                <a:ext uri="{FF2B5EF4-FFF2-40B4-BE49-F238E27FC236}">
                  <a16:creationId xmlns:a16="http://schemas.microsoft.com/office/drawing/2014/main" id="{3118EA38-BA56-46B0-8B39-54DF6811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720"/>
              <a:ext cx="125" cy="75"/>
            </a:xfrm>
            <a:custGeom>
              <a:avLst/>
              <a:gdLst>
                <a:gd name="T0" fmla="*/ 783 w 50"/>
                <a:gd name="T1" fmla="*/ 517 h 28"/>
                <a:gd name="T2" fmla="*/ 0 w 5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50" y="27"/>
                  </a:moveTo>
                  <a:cubicBezTo>
                    <a:pt x="31" y="28"/>
                    <a:pt x="10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167">
              <a:extLst>
                <a:ext uri="{FF2B5EF4-FFF2-40B4-BE49-F238E27FC236}">
                  <a16:creationId xmlns:a16="http://schemas.microsoft.com/office/drawing/2014/main" id="{743C809C-5A29-4ADB-84BD-7B21D936C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600"/>
              <a:ext cx="90" cy="112"/>
            </a:xfrm>
            <a:custGeom>
              <a:avLst/>
              <a:gdLst>
                <a:gd name="T0" fmla="*/ 563 w 36"/>
                <a:gd name="T1" fmla="*/ 797 h 42"/>
                <a:gd name="T2" fmla="*/ 95 w 36"/>
                <a:gd name="T3" fmla="*/ 307 h 42"/>
                <a:gd name="T4" fmla="*/ 0 w 36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2">
                  <a:moveTo>
                    <a:pt x="36" y="42"/>
                  </a:moveTo>
                  <a:cubicBezTo>
                    <a:pt x="22" y="38"/>
                    <a:pt x="12" y="29"/>
                    <a:pt x="6" y="16"/>
                  </a:cubicBezTo>
                  <a:cubicBezTo>
                    <a:pt x="3" y="11"/>
                    <a:pt x="3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168">
              <a:extLst>
                <a:ext uri="{FF2B5EF4-FFF2-40B4-BE49-F238E27FC236}">
                  <a16:creationId xmlns:a16="http://schemas.microsoft.com/office/drawing/2014/main" id="{95C7FDD9-D25B-4EF7-AC6D-D83AD9ADB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520"/>
              <a:ext cx="55" cy="115"/>
            </a:xfrm>
            <a:custGeom>
              <a:avLst/>
              <a:gdLst>
                <a:gd name="T0" fmla="*/ 345 w 22"/>
                <a:gd name="T1" fmla="*/ 824 h 43"/>
                <a:gd name="T2" fmla="*/ 20 w 22"/>
                <a:gd name="T3" fmla="*/ 209 h 43"/>
                <a:gd name="T4" fmla="*/ 50 w 2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3">
                  <a:moveTo>
                    <a:pt x="22" y="43"/>
                  </a:moveTo>
                  <a:cubicBezTo>
                    <a:pt x="12" y="36"/>
                    <a:pt x="2" y="24"/>
                    <a:pt x="1" y="11"/>
                  </a:cubicBezTo>
                  <a:cubicBezTo>
                    <a:pt x="0" y="7"/>
                    <a:pt x="2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Freeform 169">
              <a:extLst>
                <a:ext uri="{FF2B5EF4-FFF2-40B4-BE49-F238E27FC236}">
                  <a16:creationId xmlns:a16="http://schemas.microsoft.com/office/drawing/2014/main" id="{FBA4AE70-A609-47C0-9A0A-C16FF7201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2387"/>
              <a:ext cx="45" cy="152"/>
            </a:xfrm>
            <a:custGeom>
              <a:avLst/>
              <a:gdLst>
                <a:gd name="T0" fmla="*/ 283 w 18"/>
                <a:gd name="T1" fmla="*/ 1080 h 57"/>
                <a:gd name="T2" fmla="*/ 83 w 18"/>
                <a:gd name="T3" fmla="*/ 227 h 57"/>
                <a:gd name="T4" fmla="*/ 208 w 1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7">
                  <a:moveTo>
                    <a:pt x="18" y="57"/>
                  </a:moveTo>
                  <a:cubicBezTo>
                    <a:pt x="9" y="46"/>
                    <a:pt x="0" y="27"/>
                    <a:pt x="5" y="12"/>
                  </a:cubicBezTo>
                  <a:cubicBezTo>
                    <a:pt x="6" y="8"/>
                    <a:pt x="12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Freeform 170">
              <a:extLst>
                <a:ext uri="{FF2B5EF4-FFF2-40B4-BE49-F238E27FC236}">
                  <a16:creationId xmlns:a16="http://schemas.microsoft.com/office/drawing/2014/main" id="{3C3D4EA9-CE45-4EAB-A44A-1E5A5DA71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2683"/>
              <a:ext cx="118" cy="96"/>
            </a:xfrm>
            <a:custGeom>
              <a:avLst/>
              <a:gdLst>
                <a:gd name="T0" fmla="*/ 743 w 47"/>
                <a:gd name="T1" fmla="*/ 683 h 36"/>
                <a:gd name="T2" fmla="*/ 251 w 47"/>
                <a:gd name="T3" fmla="*/ 376 h 36"/>
                <a:gd name="T4" fmla="*/ 50 w 47"/>
                <a:gd name="T5" fmla="*/ 115 h 36"/>
                <a:gd name="T6" fmla="*/ 20 w 47"/>
                <a:gd name="T7" fmla="*/ 2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6">
                  <a:moveTo>
                    <a:pt x="47" y="36"/>
                  </a:moveTo>
                  <a:cubicBezTo>
                    <a:pt x="35" y="35"/>
                    <a:pt x="26" y="28"/>
                    <a:pt x="16" y="20"/>
                  </a:cubicBezTo>
                  <a:cubicBezTo>
                    <a:pt x="11" y="17"/>
                    <a:pt x="6" y="12"/>
                    <a:pt x="3" y="6"/>
                  </a:cubicBezTo>
                  <a:cubicBezTo>
                    <a:pt x="2" y="4"/>
                    <a:pt x="0" y="0"/>
                    <a:pt x="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1" name="Freeform 171">
              <a:extLst>
                <a:ext uri="{FF2B5EF4-FFF2-40B4-BE49-F238E27FC236}">
                  <a16:creationId xmlns:a16="http://schemas.microsoft.com/office/drawing/2014/main" id="{D031D716-906B-463A-B837-449438D5D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597"/>
              <a:ext cx="75" cy="104"/>
            </a:xfrm>
            <a:custGeom>
              <a:avLst/>
              <a:gdLst>
                <a:gd name="T0" fmla="*/ 470 w 30"/>
                <a:gd name="T1" fmla="*/ 739 h 39"/>
                <a:gd name="T2" fmla="*/ 0 w 30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9">
                  <a:moveTo>
                    <a:pt x="30" y="39"/>
                  </a:moveTo>
                  <a:cubicBezTo>
                    <a:pt x="17" y="36"/>
                    <a:pt x="0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2" name="Freeform 172">
              <a:extLst>
                <a:ext uri="{FF2B5EF4-FFF2-40B4-BE49-F238E27FC236}">
                  <a16:creationId xmlns:a16="http://schemas.microsoft.com/office/drawing/2014/main" id="{0CE2FFBF-18D8-4341-92BD-E4FF0A812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493"/>
              <a:ext cx="57" cy="126"/>
            </a:xfrm>
            <a:custGeom>
              <a:avLst/>
              <a:gdLst>
                <a:gd name="T0" fmla="*/ 349 w 23"/>
                <a:gd name="T1" fmla="*/ 906 h 47"/>
                <a:gd name="T2" fmla="*/ 74 w 23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7">
                  <a:moveTo>
                    <a:pt x="23" y="47"/>
                  </a:moveTo>
                  <a:cubicBezTo>
                    <a:pt x="12" y="36"/>
                    <a:pt x="0" y="16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3" name="Freeform 173">
              <a:extLst>
                <a:ext uri="{FF2B5EF4-FFF2-40B4-BE49-F238E27FC236}">
                  <a16:creationId xmlns:a16="http://schemas.microsoft.com/office/drawing/2014/main" id="{77BDB2B4-AEE9-48F4-B478-BCE1B39B4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779"/>
              <a:ext cx="122" cy="48"/>
            </a:xfrm>
            <a:custGeom>
              <a:avLst/>
              <a:gdLst>
                <a:gd name="T0" fmla="*/ 0 w 49"/>
                <a:gd name="T1" fmla="*/ 0 h 18"/>
                <a:gd name="T2" fmla="*/ 757 w 49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8">
                  <a:moveTo>
                    <a:pt x="0" y="0"/>
                  </a:moveTo>
                  <a:cubicBezTo>
                    <a:pt x="10" y="13"/>
                    <a:pt x="35" y="18"/>
                    <a:pt x="4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4" name="Freeform 174">
              <a:extLst>
                <a:ext uri="{FF2B5EF4-FFF2-40B4-BE49-F238E27FC236}">
                  <a16:creationId xmlns:a16="http://schemas.microsoft.com/office/drawing/2014/main" id="{95A8E325-80C0-4579-963D-14A93367A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803"/>
              <a:ext cx="140" cy="32"/>
            </a:xfrm>
            <a:custGeom>
              <a:avLst/>
              <a:gdLst>
                <a:gd name="T0" fmla="*/ 0 w 56"/>
                <a:gd name="T1" fmla="*/ 93 h 12"/>
                <a:gd name="T2" fmla="*/ 875 w 5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2">
                  <a:moveTo>
                    <a:pt x="0" y="5"/>
                  </a:moveTo>
                  <a:cubicBezTo>
                    <a:pt x="13" y="12"/>
                    <a:pt x="46" y="9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5" name="Freeform 175">
              <a:extLst>
                <a:ext uri="{FF2B5EF4-FFF2-40B4-BE49-F238E27FC236}">
                  <a16:creationId xmlns:a16="http://schemas.microsoft.com/office/drawing/2014/main" id="{D9A408D4-0E44-43A4-9C3B-4849EC143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765"/>
              <a:ext cx="132" cy="59"/>
            </a:xfrm>
            <a:custGeom>
              <a:avLst/>
              <a:gdLst>
                <a:gd name="T0" fmla="*/ 0 w 53"/>
                <a:gd name="T1" fmla="*/ 389 h 22"/>
                <a:gd name="T2" fmla="*/ 570 w 53"/>
                <a:gd name="T3" fmla="*/ 274 h 22"/>
                <a:gd name="T4" fmla="*/ 819 w 5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2">
                  <a:moveTo>
                    <a:pt x="0" y="20"/>
                  </a:moveTo>
                  <a:cubicBezTo>
                    <a:pt x="12" y="22"/>
                    <a:pt x="26" y="20"/>
                    <a:pt x="37" y="14"/>
                  </a:cubicBezTo>
                  <a:cubicBezTo>
                    <a:pt x="43" y="10"/>
                    <a:pt x="47" y="4"/>
                    <a:pt x="5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6" name="Freeform 176">
              <a:extLst>
                <a:ext uri="{FF2B5EF4-FFF2-40B4-BE49-F238E27FC236}">
                  <a16:creationId xmlns:a16="http://schemas.microsoft.com/office/drawing/2014/main" id="{3A442742-F54A-440C-A4C8-CA2150742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813"/>
              <a:ext cx="153" cy="30"/>
            </a:xfrm>
            <a:custGeom>
              <a:avLst/>
              <a:gdLst>
                <a:gd name="T0" fmla="*/ 963 w 61"/>
                <a:gd name="T1" fmla="*/ 0 h 11"/>
                <a:gd name="T2" fmla="*/ 722 w 61"/>
                <a:gd name="T3" fmla="*/ 164 h 11"/>
                <a:gd name="T4" fmla="*/ 396 w 61"/>
                <a:gd name="T5" fmla="*/ 224 h 11"/>
                <a:gd name="T6" fmla="*/ 0 w 61"/>
                <a:gd name="T7" fmla="*/ 10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1">
                  <a:moveTo>
                    <a:pt x="61" y="0"/>
                  </a:moveTo>
                  <a:cubicBezTo>
                    <a:pt x="56" y="2"/>
                    <a:pt x="51" y="6"/>
                    <a:pt x="46" y="8"/>
                  </a:cubicBezTo>
                  <a:cubicBezTo>
                    <a:pt x="39" y="9"/>
                    <a:pt x="32" y="11"/>
                    <a:pt x="25" y="11"/>
                  </a:cubicBezTo>
                  <a:cubicBezTo>
                    <a:pt x="16" y="11"/>
                    <a:pt x="8" y="9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7" name="Freeform 177">
              <a:extLst>
                <a:ext uri="{FF2B5EF4-FFF2-40B4-BE49-F238E27FC236}">
                  <a16:creationId xmlns:a16="http://schemas.microsoft.com/office/drawing/2014/main" id="{2F1C59D0-CCFB-4C30-8BC0-9DC66CDA1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061"/>
              <a:ext cx="63" cy="187"/>
            </a:xfrm>
            <a:custGeom>
              <a:avLst/>
              <a:gdLst>
                <a:gd name="T0" fmla="*/ 113 w 25"/>
                <a:gd name="T1" fmla="*/ 206 h 70"/>
                <a:gd name="T2" fmla="*/ 285 w 25"/>
                <a:gd name="T3" fmla="*/ 628 h 70"/>
                <a:gd name="T4" fmla="*/ 338 w 25"/>
                <a:gd name="T5" fmla="*/ 1012 h 70"/>
                <a:gd name="T6" fmla="*/ 401 w 25"/>
                <a:gd name="T7" fmla="*/ 1336 h 70"/>
                <a:gd name="T8" fmla="*/ 401 w 25"/>
                <a:gd name="T9" fmla="*/ 956 h 70"/>
                <a:gd name="T10" fmla="*/ 272 w 25"/>
                <a:gd name="T11" fmla="*/ 342 h 70"/>
                <a:gd name="T12" fmla="*/ 0 w 25"/>
                <a:gd name="T13" fmla="*/ 0 h 70"/>
                <a:gd name="T14" fmla="*/ 96 w 25"/>
                <a:gd name="T15" fmla="*/ 192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70">
                  <a:moveTo>
                    <a:pt x="7" y="11"/>
                  </a:moveTo>
                  <a:cubicBezTo>
                    <a:pt x="11" y="20"/>
                    <a:pt x="15" y="23"/>
                    <a:pt x="18" y="33"/>
                  </a:cubicBezTo>
                  <a:cubicBezTo>
                    <a:pt x="19" y="37"/>
                    <a:pt x="20" y="49"/>
                    <a:pt x="21" y="53"/>
                  </a:cubicBezTo>
                  <a:cubicBezTo>
                    <a:pt x="22" y="59"/>
                    <a:pt x="23" y="65"/>
                    <a:pt x="25" y="70"/>
                  </a:cubicBezTo>
                  <a:cubicBezTo>
                    <a:pt x="23" y="64"/>
                    <a:pt x="25" y="56"/>
                    <a:pt x="25" y="50"/>
                  </a:cubicBezTo>
                  <a:cubicBezTo>
                    <a:pt x="24" y="40"/>
                    <a:pt x="22" y="27"/>
                    <a:pt x="17" y="18"/>
                  </a:cubicBezTo>
                  <a:cubicBezTo>
                    <a:pt x="15" y="13"/>
                    <a:pt x="6" y="0"/>
                    <a:pt x="0" y="0"/>
                  </a:cubicBezTo>
                  <a:cubicBezTo>
                    <a:pt x="2" y="2"/>
                    <a:pt x="4" y="7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8" name="Freeform 178">
              <a:extLst>
                <a:ext uri="{FF2B5EF4-FFF2-40B4-BE49-F238E27FC236}">
                  <a16:creationId xmlns:a16="http://schemas.microsoft.com/office/drawing/2014/main" id="{A3371A1F-BC6F-47C5-A60F-23C9D35F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227"/>
              <a:ext cx="35" cy="200"/>
            </a:xfrm>
            <a:custGeom>
              <a:avLst/>
              <a:gdLst>
                <a:gd name="T0" fmla="*/ 0 w 14"/>
                <a:gd name="T1" fmla="*/ 136 h 75"/>
                <a:gd name="T2" fmla="*/ 20 w 14"/>
                <a:gd name="T3" fmla="*/ 397 h 75"/>
                <a:gd name="T4" fmla="*/ 50 w 14"/>
                <a:gd name="T5" fmla="*/ 739 h 75"/>
                <a:gd name="T6" fmla="*/ 0 w 14"/>
                <a:gd name="T7" fmla="*/ 1421 h 75"/>
                <a:gd name="T8" fmla="*/ 113 w 14"/>
                <a:gd name="T9" fmla="*/ 1003 h 75"/>
                <a:gd name="T10" fmla="*/ 175 w 14"/>
                <a:gd name="T11" fmla="*/ 435 h 75"/>
                <a:gd name="T12" fmla="*/ 50 w 14"/>
                <a:gd name="T13" fmla="*/ 93 h 75"/>
                <a:gd name="T14" fmla="*/ 0 w 1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75">
                  <a:moveTo>
                    <a:pt x="0" y="7"/>
                  </a:moveTo>
                  <a:cubicBezTo>
                    <a:pt x="2" y="9"/>
                    <a:pt x="1" y="18"/>
                    <a:pt x="1" y="21"/>
                  </a:cubicBezTo>
                  <a:cubicBezTo>
                    <a:pt x="1" y="27"/>
                    <a:pt x="2" y="33"/>
                    <a:pt x="3" y="39"/>
                  </a:cubicBezTo>
                  <a:cubicBezTo>
                    <a:pt x="5" y="51"/>
                    <a:pt x="1" y="63"/>
                    <a:pt x="0" y="75"/>
                  </a:cubicBezTo>
                  <a:cubicBezTo>
                    <a:pt x="0" y="67"/>
                    <a:pt x="4" y="60"/>
                    <a:pt x="7" y="53"/>
                  </a:cubicBezTo>
                  <a:cubicBezTo>
                    <a:pt x="12" y="43"/>
                    <a:pt x="14" y="34"/>
                    <a:pt x="11" y="23"/>
                  </a:cubicBezTo>
                  <a:cubicBezTo>
                    <a:pt x="9" y="16"/>
                    <a:pt x="6" y="11"/>
                    <a:pt x="3" y="5"/>
                  </a:cubicBezTo>
                  <a:cubicBezTo>
                    <a:pt x="2" y="4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9" name="Freeform 179">
              <a:extLst>
                <a:ext uri="{FF2B5EF4-FFF2-40B4-BE49-F238E27FC236}">
                  <a16:creationId xmlns:a16="http://schemas.microsoft.com/office/drawing/2014/main" id="{73AD4C45-4B85-46D1-804C-D3583EB3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24"/>
              <a:ext cx="88" cy="160"/>
            </a:xfrm>
            <a:custGeom>
              <a:avLst/>
              <a:gdLst>
                <a:gd name="T0" fmla="*/ 538 w 35"/>
                <a:gd name="T1" fmla="*/ 0 h 60"/>
                <a:gd name="T2" fmla="*/ 284 w 35"/>
                <a:gd name="T3" fmla="*/ 661 h 60"/>
                <a:gd name="T4" fmla="*/ 0 w 35"/>
                <a:gd name="T5" fmla="*/ 1139 h 60"/>
                <a:gd name="T6" fmla="*/ 463 w 35"/>
                <a:gd name="T7" fmla="*/ 589 h 60"/>
                <a:gd name="T8" fmla="*/ 538 w 35"/>
                <a:gd name="T9" fmla="*/ 171 h 60"/>
                <a:gd name="T10" fmla="*/ 538 w 35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0">
                  <a:moveTo>
                    <a:pt x="34" y="0"/>
                  </a:moveTo>
                  <a:cubicBezTo>
                    <a:pt x="32" y="12"/>
                    <a:pt x="25" y="26"/>
                    <a:pt x="18" y="35"/>
                  </a:cubicBezTo>
                  <a:cubicBezTo>
                    <a:pt x="15" y="39"/>
                    <a:pt x="3" y="54"/>
                    <a:pt x="0" y="60"/>
                  </a:cubicBezTo>
                  <a:cubicBezTo>
                    <a:pt x="7" y="47"/>
                    <a:pt x="21" y="42"/>
                    <a:pt x="29" y="31"/>
                  </a:cubicBezTo>
                  <a:cubicBezTo>
                    <a:pt x="34" y="25"/>
                    <a:pt x="34" y="16"/>
                    <a:pt x="34" y="9"/>
                  </a:cubicBezTo>
                  <a:cubicBezTo>
                    <a:pt x="34" y="5"/>
                    <a:pt x="35" y="3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0" name="Freeform 180">
              <a:extLst>
                <a:ext uri="{FF2B5EF4-FFF2-40B4-BE49-F238E27FC236}">
                  <a16:creationId xmlns:a16="http://schemas.microsoft.com/office/drawing/2014/main" id="{85EEC2B0-6E98-426F-A886-59981E8F5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328"/>
              <a:ext cx="40" cy="176"/>
            </a:xfrm>
            <a:custGeom>
              <a:avLst/>
              <a:gdLst>
                <a:gd name="T0" fmla="*/ 250 w 16"/>
                <a:gd name="T1" fmla="*/ 0 h 66"/>
                <a:gd name="T2" fmla="*/ 238 w 16"/>
                <a:gd name="T3" fmla="*/ 320 h 66"/>
                <a:gd name="T4" fmla="*/ 158 w 16"/>
                <a:gd name="T5" fmla="*/ 776 h 66"/>
                <a:gd name="T6" fmla="*/ 0 w 16"/>
                <a:gd name="T7" fmla="*/ 125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6">
                  <a:moveTo>
                    <a:pt x="16" y="0"/>
                  </a:moveTo>
                  <a:cubicBezTo>
                    <a:pt x="15" y="5"/>
                    <a:pt x="16" y="13"/>
                    <a:pt x="15" y="17"/>
                  </a:cubicBezTo>
                  <a:cubicBezTo>
                    <a:pt x="13" y="25"/>
                    <a:pt x="11" y="33"/>
                    <a:pt x="10" y="41"/>
                  </a:cubicBezTo>
                  <a:cubicBezTo>
                    <a:pt x="10" y="50"/>
                    <a:pt x="9" y="61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1" name="Freeform 181">
              <a:extLst>
                <a:ext uri="{FF2B5EF4-FFF2-40B4-BE49-F238E27FC236}">
                  <a16:creationId xmlns:a16="http://schemas.microsoft.com/office/drawing/2014/main" id="{57546751-410C-4BB9-A5B5-896CCBA7F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120"/>
              <a:ext cx="42" cy="165"/>
            </a:xfrm>
            <a:custGeom>
              <a:avLst/>
              <a:gdLst>
                <a:gd name="T0" fmla="*/ 245 w 17"/>
                <a:gd name="T1" fmla="*/ 1168 h 62"/>
                <a:gd name="T2" fmla="*/ 225 w 17"/>
                <a:gd name="T3" fmla="*/ 772 h 62"/>
                <a:gd name="T4" fmla="*/ 153 w 17"/>
                <a:gd name="T5" fmla="*/ 362 h 62"/>
                <a:gd name="T6" fmla="*/ 0 w 17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2">
                  <a:moveTo>
                    <a:pt x="16" y="62"/>
                  </a:moveTo>
                  <a:cubicBezTo>
                    <a:pt x="15" y="55"/>
                    <a:pt x="17" y="48"/>
                    <a:pt x="15" y="41"/>
                  </a:cubicBezTo>
                  <a:cubicBezTo>
                    <a:pt x="13" y="34"/>
                    <a:pt x="12" y="27"/>
                    <a:pt x="10" y="19"/>
                  </a:cubicBezTo>
                  <a:cubicBezTo>
                    <a:pt x="9" y="12"/>
                    <a:pt x="2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2" name="Freeform 182">
              <a:extLst>
                <a:ext uri="{FF2B5EF4-FFF2-40B4-BE49-F238E27FC236}">
                  <a16:creationId xmlns:a16="http://schemas.microsoft.com/office/drawing/2014/main" id="{A4D1E0A3-645F-4760-A947-655E5349A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000"/>
              <a:ext cx="97" cy="133"/>
            </a:xfrm>
            <a:custGeom>
              <a:avLst/>
              <a:gdLst>
                <a:gd name="T0" fmla="*/ 599 w 39"/>
                <a:gd name="T1" fmla="*/ 942 h 50"/>
                <a:gd name="T2" fmla="*/ 445 w 39"/>
                <a:gd name="T3" fmla="*/ 452 h 50"/>
                <a:gd name="T4" fmla="*/ 291 w 39"/>
                <a:gd name="T5" fmla="*/ 205 h 50"/>
                <a:gd name="T6" fmla="*/ 92 w 39"/>
                <a:gd name="T7" fmla="*/ 56 h 50"/>
                <a:gd name="T8" fmla="*/ 0 w 39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0">
                  <a:moveTo>
                    <a:pt x="39" y="50"/>
                  </a:moveTo>
                  <a:cubicBezTo>
                    <a:pt x="39" y="40"/>
                    <a:pt x="35" y="31"/>
                    <a:pt x="29" y="24"/>
                  </a:cubicBezTo>
                  <a:cubicBezTo>
                    <a:pt x="26" y="19"/>
                    <a:pt x="23" y="15"/>
                    <a:pt x="19" y="11"/>
                  </a:cubicBezTo>
                  <a:cubicBezTo>
                    <a:pt x="15" y="7"/>
                    <a:pt x="11" y="5"/>
                    <a:pt x="6" y="3"/>
                  </a:cubicBezTo>
                  <a:cubicBezTo>
                    <a:pt x="5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3" name="Freeform 183">
              <a:extLst>
                <a:ext uri="{FF2B5EF4-FFF2-40B4-BE49-F238E27FC236}">
                  <a16:creationId xmlns:a16="http://schemas.microsoft.com/office/drawing/2014/main" id="{01B706DB-5037-49A2-AF41-6DA61241B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533"/>
              <a:ext cx="160" cy="144"/>
            </a:xfrm>
            <a:custGeom>
              <a:avLst/>
              <a:gdLst>
                <a:gd name="T0" fmla="*/ 708 w 64"/>
                <a:gd name="T1" fmla="*/ 320 h 54"/>
                <a:gd name="T2" fmla="*/ 533 w 64"/>
                <a:gd name="T3" fmla="*/ 547 h 54"/>
                <a:gd name="T4" fmla="*/ 375 w 64"/>
                <a:gd name="T5" fmla="*/ 797 h 54"/>
                <a:gd name="T6" fmla="*/ 175 w 64"/>
                <a:gd name="T7" fmla="*/ 909 h 54"/>
                <a:gd name="T8" fmla="*/ 0 w 64"/>
                <a:gd name="T9" fmla="*/ 1024 h 54"/>
                <a:gd name="T10" fmla="*/ 250 w 64"/>
                <a:gd name="T11" fmla="*/ 989 h 54"/>
                <a:gd name="T12" fmla="*/ 563 w 64"/>
                <a:gd name="T13" fmla="*/ 739 h 54"/>
                <a:gd name="T14" fmla="*/ 938 w 64"/>
                <a:gd name="T15" fmla="*/ 320 h 54"/>
                <a:gd name="T16" fmla="*/ 1000 w 64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54">
                  <a:moveTo>
                    <a:pt x="45" y="17"/>
                  </a:moveTo>
                  <a:cubicBezTo>
                    <a:pt x="41" y="21"/>
                    <a:pt x="38" y="26"/>
                    <a:pt x="34" y="29"/>
                  </a:cubicBezTo>
                  <a:cubicBezTo>
                    <a:pt x="30" y="33"/>
                    <a:pt x="28" y="38"/>
                    <a:pt x="24" y="42"/>
                  </a:cubicBezTo>
                  <a:cubicBezTo>
                    <a:pt x="20" y="45"/>
                    <a:pt x="15" y="44"/>
                    <a:pt x="11" y="48"/>
                  </a:cubicBezTo>
                  <a:cubicBezTo>
                    <a:pt x="8" y="51"/>
                    <a:pt x="5" y="53"/>
                    <a:pt x="0" y="54"/>
                  </a:cubicBezTo>
                  <a:cubicBezTo>
                    <a:pt x="2" y="53"/>
                    <a:pt x="13" y="54"/>
                    <a:pt x="16" y="52"/>
                  </a:cubicBezTo>
                  <a:cubicBezTo>
                    <a:pt x="23" y="47"/>
                    <a:pt x="29" y="43"/>
                    <a:pt x="36" y="39"/>
                  </a:cubicBezTo>
                  <a:cubicBezTo>
                    <a:pt x="46" y="35"/>
                    <a:pt x="56" y="27"/>
                    <a:pt x="60" y="17"/>
                  </a:cubicBezTo>
                  <a:cubicBezTo>
                    <a:pt x="62" y="11"/>
                    <a:pt x="61" y="5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4" name="Freeform 184">
              <a:extLst>
                <a:ext uri="{FF2B5EF4-FFF2-40B4-BE49-F238E27FC236}">
                  <a16:creationId xmlns:a16="http://schemas.microsoft.com/office/drawing/2014/main" id="{2E10ABC2-3DBB-4DD5-B0CD-D39D81019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675"/>
              <a:ext cx="140" cy="72"/>
            </a:xfrm>
            <a:custGeom>
              <a:avLst/>
              <a:gdLst>
                <a:gd name="T0" fmla="*/ 675 w 56"/>
                <a:gd name="T1" fmla="*/ 21 h 27"/>
                <a:gd name="T2" fmla="*/ 363 w 56"/>
                <a:gd name="T3" fmla="*/ 205 h 27"/>
                <a:gd name="T4" fmla="*/ 95 w 56"/>
                <a:gd name="T5" fmla="*/ 363 h 27"/>
                <a:gd name="T6" fmla="*/ 0 w 56"/>
                <a:gd name="T7" fmla="*/ 419 h 27"/>
                <a:gd name="T8" fmla="*/ 300 w 56"/>
                <a:gd name="T9" fmla="*/ 491 h 27"/>
                <a:gd name="T10" fmla="*/ 613 w 56"/>
                <a:gd name="T11" fmla="*/ 341 h 27"/>
                <a:gd name="T12" fmla="*/ 813 w 56"/>
                <a:gd name="T13" fmla="*/ 115 h 27"/>
                <a:gd name="T14" fmla="*/ 875 w 56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43" y="1"/>
                  </a:moveTo>
                  <a:cubicBezTo>
                    <a:pt x="35" y="4"/>
                    <a:pt x="31" y="8"/>
                    <a:pt x="23" y="11"/>
                  </a:cubicBezTo>
                  <a:cubicBezTo>
                    <a:pt x="19" y="13"/>
                    <a:pt x="11" y="17"/>
                    <a:pt x="6" y="19"/>
                  </a:cubicBezTo>
                  <a:cubicBezTo>
                    <a:pt x="3" y="19"/>
                    <a:pt x="3" y="21"/>
                    <a:pt x="0" y="22"/>
                  </a:cubicBezTo>
                  <a:cubicBezTo>
                    <a:pt x="7" y="23"/>
                    <a:pt x="11" y="27"/>
                    <a:pt x="19" y="26"/>
                  </a:cubicBezTo>
                  <a:cubicBezTo>
                    <a:pt x="26" y="25"/>
                    <a:pt x="33" y="23"/>
                    <a:pt x="39" y="18"/>
                  </a:cubicBezTo>
                  <a:cubicBezTo>
                    <a:pt x="44" y="14"/>
                    <a:pt x="48" y="11"/>
                    <a:pt x="52" y="6"/>
                  </a:cubicBezTo>
                  <a:cubicBezTo>
                    <a:pt x="53" y="4"/>
                    <a:pt x="55" y="1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Freeform 185">
              <a:extLst>
                <a:ext uri="{FF2B5EF4-FFF2-40B4-BE49-F238E27FC236}">
                  <a16:creationId xmlns:a16="http://schemas.microsoft.com/office/drawing/2014/main" id="{0792B7CC-F223-4921-9CFA-F43C49CA5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624"/>
              <a:ext cx="135" cy="112"/>
            </a:xfrm>
            <a:custGeom>
              <a:avLst/>
              <a:gdLst>
                <a:gd name="T0" fmla="*/ 845 w 54"/>
                <a:gd name="T1" fmla="*/ 0 h 42"/>
                <a:gd name="T2" fmla="*/ 395 w 54"/>
                <a:gd name="T3" fmla="*/ 547 h 42"/>
                <a:gd name="T4" fmla="*/ 0 w 54"/>
                <a:gd name="T5" fmla="*/ 76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2">
                  <a:moveTo>
                    <a:pt x="54" y="0"/>
                  </a:moveTo>
                  <a:cubicBezTo>
                    <a:pt x="47" y="12"/>
                    <a:pt x="35" y="20"/>
                    <a:pt x="25" y="29"/>
                  </a:cubicBezTo>
                  <a:cubicBezTo>
                    <a:pt x="18" y="36"/>
                    <a:pt x="11" y="42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6" name="Freeform 186">
              <a:extLst>
                <a:ext uri="{FF2B5EF4-FFF2-40B4-BE49-F238E27FC236}">
                  <a16:creationId xmlns:a16="http://schemas.microsoft.com/office/drawing/2014/main" id="{E776DBFE-49C1-4819-8B27-78D6A4F35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485"/>
              <a:ext cx="100" cy="160"/>
            </a:xfrm>
            <a:custGeom>
              <a:avLst/>
              <a:gdLst>
                <a:gd name="T0" fmla="*/ 625 w 40"/>
                <a:gd name="T1" fmla="*/ 0 h 60"/>
                <a:gd name="T2" fmla="*/ 533 w 40"/>
                <a:gd name="T3" fmla="*/ 477 h 60"/>
                <a:gd name="T4" fmla="*/ 283 w 40"/>
                <a:gd name="T5" fmla="*/ 853 h 60"/>
                <a:gd name="T6" fmla="*/ 113 w 40"/>
                <a:gd name="T7" fmla="*/ 1080 h 60"/>
                <a:gd name="T8" fmla="*/ 0 w 40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40" y="0"/>
                  </a:moveTo>
                  <a:cubicBezTo>
                    <a:pt x="38" y="7"/>
                    <a:pt x="37" y="18"/>
                    <a:pt x="34" y="25"/>
                  </a:cubicBezTo>
                  <a:cubicBezTo>
                    <a:pt x="31" y="34"/>
                    <a:pt x="24" y="38"/>
                    <a:pt x="18" y="45"/>
                  </a:cubicBezTo>
                  <a:cubicBezTo>
                    <a:pt x="14" y="49"/>
                    <a:pt x="12" y="54"/>
                    <a:pt x="7" y="57"/>
                  </a:cubicBezTo>
                  <a:cubicBezTo>
                    <a:pt x="5" y="58"/>
                    <a:pt x="1" y="59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Freeform 187">
              <a:extLst>
                <a:ext uri="{FF2B5EF4-FFF2-40B4-BE49-F238E27FC236}">
                  <a16:creationId xmlns:a16="http://schemas.microsoft.com/office/drawing/2014/main" id="{69911BD8-6C49-4C22-95F8-5302235D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280"/>
              <a:ext cx="38" cy="173"/>
            </a:xfrm>
            <a:custGeom>
              <a:avLst/>
              <a:gdLst>
                <a:gd name="T0" fmla="*/ 84 w 15"/>
                <a:gd name="T1" fmla="*/ 0 h 65"/>
                <a:gd name="T2" fmla="*/ 147 w 15"/>
                <a:gd name="T3" fmla="*/ 93 h 65"/>
                <a:gd name="T4" fmla="*/ 225 w 15"/>
                <a:gd name="T5" fmla="*/ 375 h 65"/>
                <a:gd name="T6" fmla="*/ 160 w 15"/>
                <a:gd name="T7" fmla="*/ 908 h 65"/>
                <a:gd name="T8" fmla="*/ 0 w 15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5">
                  <a:moveTo>
                    <a:pt x="5" y="0"/>
                  </a:moveTo>
                  <a:cubicBezTo>
                    <a:pt x="7" y="1"/>
                    <a:pt x="8" y="3"/>
                    <a:pt x="9" y="5"/>
                  </a:cubicBezTo>
                  <a:cubicBezTo>
                    <a:pt x="11" y="10"/>
                    <a:pt x="13" y="15"/>
                    <a:pt x="14" y="20"/>
                  </a:cubicBezTo>
                  <a:cubicBezTo>
                    <a:pt x="15" y="30"/>
                    <a:pt x="15" y="39"/>
                    <a:pt x="10" y="48"/>
                  </a:cubicBezTo>
                  <a:cubicBezTo>
                    <a:pt x="7" y="54"/>
                    <a:pt x="3" y="59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8" name="Freeform 188">
              <a:extLst>
                <a:ext uri="{FF2B5EF4-FFF2-40B4-BE49-F238E27FC236}">
                  <a16:creationId xmlns:a16="http://schemas.microsoft.com/office/drawing/2014/main" id="{8B12770C-BB3D-47F2-A637-25A0CF785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397"/>
              <a:ext cx="55" cy="160"/>
            </a:xfrm>
            <a:custGeom>
              <a:avLst/>
              <a:gdLst>
                <a:gd name="T0" fmla="*/ 345 w 22"/>
                <a:gd name="T1" fmla="*/ 0 h 60"/>
                <a:gd name="T2" fmla="*/ 345 w 22"/>
                <a:gd name="T3" fmla="*/ 115 h 60"/>
                <a:gd name="T4" fmla="*/ 333 w 22"/>
                <a:gd name="T5" fmla="*/ 376 h 60"/>
                <a:gd name="T6" fmla="*/ 175 w 22"/>
                <a:gd name="T7" fmla="*/ 888 h 60"/>
                <a:gd name="T8" fmla="*/ 0 w 22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0">
                  <a:moveTo>
                    <a:pt x="22" y="0"/>
                  </a:moveTo>
                  <a:cubicBezTo>
                    <a:pt x="21" y="2"/>
                    <a:pt x="22" y="4"/>
                    <a:pt x="22" y="6"/>
                  </a:cubicBezTo>
                  <a:cubicBezTo>
                    <a:pt x="22" y="11"/>
                    <a:pt x="22" y="16"/>
                    <a:pt x="21" y="20"/>
                  </a:cubicBezTo>
                  <a:cubicBezTo>
                    <a:pt x="19" y="30"/>
                    <a:pt x="17" y="39"/>
                    <a:pt x="11" y="47"/>
                  </a:cubicBezTo>
                  <a:cubicBezTo>
                    <a:pt x="9" y="51"/>
                    <a:pt x="3" y="58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9" name="Freeform 189">
              <a:extLst>
                <a:ext uri="{FF2B5EF4-FFF2-40B4-BE49-F238E27FC236}">
                  <a16:creationId xmlns:a16="http://schemas.microsoft.com/office/drawing/2014/main" id="{2961835B-D45E-415D-B134-7061CEB1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603"/>
              <a:ext cx="115" cy="106"/>
            </a:xfrm>
            <a:custGeom>
              <a:avLst/>
              <a:gdLst>
                <a:gd name="T0" fmla="*/ 720 w 46"/>
                <a:gd name="T1" fmla="*/ 0 h 40"/>
                <a:gd name="T2" fmla="*/ 645 w 46"/>
                <a:gd name="T3" fmla="*/ 191 h 40"/>
                <a:gd name="T4" fmla="*/ 500 w 46"/>
                <a:gd name="T5" fmla="*/ 451 h 40"/>
                <a:gd name="T6" fmla="*/ 220 w 46"/>
                <a:gd name="T7" fmla="*/ 668 h 40"/>
                <a:gd name="T8" fmla="*/ 0 w 46"/>
                <a:gd name="T9" fmla="*/ 74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cubicBezTo>
                    <a:pt x="44" y="3"/>
                    <a:pt x="43" y="7"/>
                    <a:pt x="41" y="10"/>
                  </a:cubicBezTo>
                  <a:cubicBezTo>
                    <a:pt x="39" y="15"/>
                    <a:pt x="36" y="20"/>
                    <a:pt x="32" y="24"/>
                  </a:cubicBezTo>
                  <a:cubicBezTo>
                    <a:pt x="27" y="29"/>
                    <a:pt x="21" y="33"/>
                    <a:pt x="14" y="36"/>
                  </a:cubicBezTo>
                  <a:cubicBezTo>
                    <a:pt x="9" y="38"/>
                    <a:pt x="5" y="3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0" name="Freeform 190">
              <a:extLst>
                <a:ext uri="{FF2B5EF4-FFF2-40B4-BE49-F238E27FC236}">
                  <a16:creationId xmlns:a16="http://schemas.microsoft.com/office/drawing/2014/main" id="{E3DB08BE-4E9F-4860-99BC-DB276D9DD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523"/>
              <a:ext cx="90" cy="122"/>
            </a:xfrm>
            <a:custGeom>
              <a:avLst/>
              <a:gdLst>
                <a:gd name="T0" fmla="*/ 563 w 36"/>
                <a:gd name="T1" fmla="*/ 0 h 46"/>
                <a:gd name="T2" fmla="*/ 395 w 36"/>
                <a:gd name="T3" fmla="*/ 451 h 46"/>
                <a:gd name="T4" fmla="*/ 158 w 36"/>
                <a:gd name="T5" fmla="*/ 745 h 46"/>
                <a:gd name="T6" fmla="*/ 0 w 36"/>
                <a:gd name="T7" fmla="*/ 85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6">
                  <a:moveTo>
                    <a:pt x="36" y="0"/>
                  </a:moveTo>
                  <a:cubicBezTo>
                    <a:pt x="32" y="7"/>
                    <a:pt x="29" y="17"/>
                    <a:pt x="25" y="24"/>
                  </a:cubicBezTo>
                  <a:cubicBezTo>
                    <a:pt x="21" y="31"/>
                    <a:pt x="16" y="35"/>
                    <a:pt x="10" y="40"/>
                  </a:cubicBezTo>
                  <a:cubicBezTo>
                    <a:pt x="8" y="42"/>
                    <a:pt x="3" y="45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1" name="Freeform 191">
              <a:extLst>
                <a:ext uri="{FF2B5EF4-FFF2-40B4-BE49-F238E27FC236}">
                  <a16:creationId xmlns:a16="http://schemas.microsoft.com/office/drawing/2014/main" id="{18C6AD0C-19F7-443B-9DD7-E9CD04016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171"/>
              <a:ext cx="48" cy="170"/>
            </a:xfrm>
            <a:custGeom>
              <a:avLst/>
              <a:gdLst>
                <a:gd name="T0" fmla="*/ 243 w 19"/>
                <a:gd name="T1" fmla="*/ 1201 h 64"/>
                <a:gd name="T2" fmla="*/ 288 w 19"/>
                <a:gd name="T3" fmla="*/ 733 h 64"/>
                <a:gd name="T4" fmla="*/ 179 w 19"/>
                <a:gd name="T5" fmla="*/ 282 h 64"/>
                <a:gd name="T6" fmla="*/ 0 w 19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4">
                  <a:moveTo>
                    <a:pt x="15" y="64"/>
                  </a:moveTo>
                  <a:cubicBezTo>
                    <a:pt x="15" y="55"/>
                    <a:pt x="19" y="48"/>
                    <a:pt x="18" y="39"/>
                  </a:cubicBezTo>
                  <a:cubicBezTo>
                    <a:pt x="17" y="31"/>
                    <a:pt x="15" y="22"/>
                    <a:pt x="11" y="15"/>
                  </a:cubicBezTo>
                  <a:cubicBezTo>
                    <a:pt x="8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2" name="Freeform 192">
              <a:extLst>
                <a:ext uri="{FF2B5EF4-FFF2-40B4-BE49-F238E27FC236}">
                  <a16:creationId xmlns:a16="http://schemas.microsoft.com/office/drawing/2014/main" id="{B4D2C52C-CB5D-443F-91FA-D4A6BE692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291"/>
              <a:ext cx="33" cy="173"/>
            </a:xfrm>
            <a:custGeom>
              <a:avLst/>
              <a:gdLst>
                <a:gd name="T0" fmla="*/ 96 w 13"/>
                <a:gd name="T1" fmla="*/ 0 h 65"/>
                <a:gd name="T2" fmla="*/ 180 w 13"/>
                <a:gd name="T3" fmla="*/ 474 h 65"/>
                <a:gd name="T4" fmla="*/ 129 w 13"/>
                <a:gd name="T5" fmla="*/ 998 h 65"/>
                <a:gd name="T6" fmla="*/ 0 w 13"/>
                <a:gd name="T7" fmla="*/ 1224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6" y="0"/>
                  </a:moveTo>
                  <a:cubicBezTo>
                    <a:pt x="5" y="8"/>
                    <a:pt x="10" y="17"/>
                    <a:pt x="11" y="25"/>
                  </a:cubicBezTo>
                  <a:cubicBezTo>
                    <a:pt x="13" y="34"/>
                    <a:pt x="12" y="44"/>
                    <a:pt x="8" y="53"/>
                  </a:cubicBezTo>
                  <a:cubicBezTo>
                    <a:pt x="6" y="56"/>
                    <a:pt x="3" y="63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" name="Freeform 193">
              <a:extLst>
                <a:ext uri="{FF2B5EF4-FFF2-40B4-BE49-F238E27FC236}">
                  <a16:creationId xmlns:a16="http://schemas.microsoft.com/office/drawing/2014/main" id="{DCF3AE6A-3541-46A6-9ACE-E8237EFB1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067"/>
              <a:ext cx="78" cy="162"/>
            </a:xfrm>
            <a:custGeom>
              <a:avLst/>
              <a:gdLst>
                <a:gd name="T0" fmla="*/ 493 w 31"/>
                <a:gd name="T1" fmla="*/ 1142 h 61"/>
                <a:gd name="T2" fmla="*/ 463 w 31"/>
                <a:gd name="T3" fmla="*/ 712 h 61"/>
                <a:gd name="T4" fmla="*/ 254 w 31"/>
                <a:gd name="T5" fmla="*/ 297 h 61"/>
                <a:gd name="T6" fmla="*/ 0 w 3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cubicBezTo>
                    <a:pt x="30" y="53"/>
                    <a:pt x="31" y="46"/>
                    <a:pt x="29" y="38"/>
                  </a:cubicBezTo>
                  <a:cubicBezTo>
                    <a:pt x="26" y="30"/>
                    <a:pt x="22" y="23"/>
                    <a:pt x="16" y="16"/>
                  </a:cubicBezTo>
                  <a:cubicBezTo>
                    <a:pt x="12" y="10"/>
                    <a:pt x="6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4" name="Freeform 194">
              <a:extLst>
                <a:ext uri="{FF2B5EF4-FFF2-40B4-BE49-F238E27FC236}">
                  <a16:creationId xmlns:a16="http://schemas.microsoft.com/office/drawing/2014/main" id="{CE26D867-D150-469E-9906-C9AB1D483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171"/>
              <a:ext cx="32" cy="170"/>
            </a:xfrm>
            <a:custGeom>
              <a:avLst/>
              <a:gdLst>
                <a:gd name="T0" fmla="*/ 0 w 13"/>
                <a:gd name="T1" fmla="*/ 0 h 64"/>
                <a:gd name="T2" fmla="*/ 162 w 13"/>
                <a:gd name="T3" fmla="*/ 847 h 64"/>
                <a:gd name="T4" fmla="*/ 153 w 13"/>
                <a:gd name="T5" fmla="*/ 120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0" y="0"/>
                  </a:moveTo>
                  <a:cubicBezTo>
                    <a:pt x="9" y="12"/>
                    <a:pt x="13" y="31"/>
                    <a:pt x="11" y="45"/>
                  </a:cubicBezTo>
                  <a:cubicBezTo>
                    <a:pt x="11" y="48"/>
                    <a:pt x="9" y="62"/>
                    <a:pt x="1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5" name="Freeform 195">
              <a:extLst>
                <a:ext uri="{FF2B5EF4-FFF2-40B4-BE49-F238E27FC236}">
                  <a16:creationId xmlns:a16="http://schemas.microsoft.com/office/drawing/2014/main" id="{F9DEB46F-7FD7-43B9-86AF-233A5D49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61"/>
              <a:ext cx="30" cy="152"/>
            </a:xfrm>
            <a:custGeom>
              <a:avLst/>
              <a:gdLst>
                <a:gd name="T0" fmla="*/ 50 w 12"/>
                <a:gd name="T1" fmla="*/ 0 h 57"/>
                <a:gd name="T2" fmla="*/ 0 w 12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7">
                  <a:moveTo>
                    <a:pt x="3" y="0"/>
                  </a:moveTo>
                  <a:cubicBezTo>
                    <a:pt x="12" y="17"/>
                    <a:pt x="11" y="41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6" name="Freeform 196">
              <a:extLst>
                <a:ext uri="{FF2B5EF4-FFF2-40B4-BE49-F238E27FC236}">
                  <a16:creationId xmlns:a16="http://schemas.microsoft.com/office/drawing/2014/main" id="{5FA29AFA-25C8-49A7-B0B0-6ABB848BA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427"/>
              <a:ext cx="62" cy="133"/>
            </a:xfrm>
            <a:custGeom>
              <a:avLst/>
              <a:gdLst>
                <a:gd name="T0" fmla="*/ 337 w 25"/>
                <a:gd name="T1" fmla="*/ 0 h 50"/>
                <a:gd name="T2" fmla="*/ 184 w 25"/>
                <a:gd name="T3" fmla="*/ 716 h 50"/>
                <a:gd name="T4" fmla="*/ 0 w 25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0">
                  <a:moveTo>
                    <a:pt x="22" y="0"/>
                  </a:moveTo>
                  <a:cubicBezTo>
                    <a:pt x="25" y="14"/>
                    <a:pt x="21" y="27"/>
                    <a:pt x="12" y="38"/>
                  </a:cubicBezTo>
                  <a:cubicBezTo>
                    <a:pt x="9" y="43"/>
                    <a:pt x="3" y="46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7" name="Freeform 197">
              <a:extLst>
                <a:ext uri="{FF2B5EF4-FFF2-40B4-BE49-F238E27FC236}">
                  <a16:creationId xmlns:a16="http://schemas.microsoft.com/office/drawing/2014/main" id="{5323ABB7-C3E9-4E14-A272-91780BA32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536"/>
              <a:ext cx="78" cy="96"/>
            </a:xfrm>
            <a:custGeom>
              <a:avLst/>
              <a:gdLst>
                <a:gd name="T0" fmla="*/ 493 w 31"/>
                <a:gd name="T1" fmla="*/ 0 h 36"/>
                <a:gd name="T2" fmla="*/ 176 w 31"/>
                <a:gd name="T3" fmla="*/ 627 h 36"/>
                <a:gd name="T4" fmla="*/ 0 w 31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9" y="12"/>
                    <a:pt x="22" y="27"/>
                    <a:pt x="11" y="33"/>
                  </a:cubicBezTo>
                  <a:cubicBezTo>
                    <a:pt x="8" y="35"/>
                    <a:pt x="4" y="35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8" name="Freeform 198">
              <a:extLst>
                <a:ext uri="{FF2B5EF4-FFF2-40B4-BE49-F238E27FC236}">
                  <a16:creationId xmlns:a16="http://schemas.microsoft.com/office/drawing/2014/main" id="{E5EEFCD6-4952-40B2-B759-5C7D439DC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629"/>
              <a:ext cx="122" cy="86"/>
            </a:xfrm>
            <a:custGeom>
              <a:avLst/>
              <a:gdLst>
                <a:gd name="T0" fmla="*/ 757 w 49"/>
                <a:gd name="T1" fmla="*/ 0 h 32"/>
                <a:gd name="T2" fmla="*/ 217 w 49"/>
                <a:gd name="T3" fmla="*/ 599 h 32"/>
                <a:gd name="T4" fmla="*/ 0 w 49"/>
                <a:gd name="T5" fmla="*/ 56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2">
                  <a:moveTo>
                    <a:pt x="49" y="0"/>
                  </a:moveTo>
                  <a:cubicBezTo>
                    <a:pt x="42" y="13"/>
                    <a:pt x="30" y="29"/>
                    <a:pt x="14" y="31"/>
                  </a:cubicBezTo>
                  <a:cubicBezTo>
                    <a:pt x="10" y="32"/>
                    <a:pt x="2" y="28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9" name="Freeform 199">
              <a:extLst>
                <a:ext uri="{FF2B5EF4-FFF2-40B4-BE49-F238E27FC236}">
                  <a16:creationId xmlns:a16="http://schemas.microsoft.com/office/drawing/2014/main" id="{58EAE90C-CEE3-468E-B41A-AC92F3C66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331"/>
              <a:ext cx="43" cy="157"/>
            </a:xfrm>
            <a:custGeom>
              <a:avLst/>
              <a:gdLst>
                <a:gd name="T0" fmla="*/ 192 w 17"/>
                <a:gd name="T1" fmla="*/ 0 h 59"/>
                <a:gd name="T2" fmla="*/ 180 w 17"/>
                <a:gd name="T3" fmla="*/ 657 h 59"/>
                <a:gd name="T4" fmla="*/ 83 w 17"/>
                <a:gd name="T5" fmla="*/ 1019 h 59"/>
                <a:gd name="T6" fmla="*/ 0 w 17"/>
                <a:gd name="T7" fmla="*/ 109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9">
                  <a:moveTo>
                    <a:pt x="12" y="0"/>
                  </a:moveTo>
                  <a:cubicBezTo>
                    <a:pt x="17" y="12"/>
                    <a:pt x="14" y="23"/>
                    <a:pt x="11" y="35"/>
                  </a:cubicBezTo>
                  <a:cubicBezTo>
                    <a:pt x="10" y="42"/>
                    <a:pt x="9" y="48"/>
                    <a:pt x="5" y="54"/>
                  </a:cubicBezTo>
                  <a:cubicBezTo>
                    <a:pt x="3" y="55"/>
                    <a:pt x="1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0" name="Freeform 200">
              <a:extLst>
                <a:ext uri="{FF2B5EF4-FFF2-40B4-BE49-F238E27FC236}">
                  <a16:creationId xmlns:a16="http://schemas.microsoft.com/office/drawing/2014/main" id="{F927E254-2208-41E7-AE8E-62C392DA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472"/>
              <a:ext cx="62" cy="115"/>
            </a:xfrm>
            <a:custGeom>
              <a:avLst/>
              <a:gdLst>
                <a:gd name="T0" fmla="*/ 337 w 25"/>
                <a:gd name="T1" fmla="*/ 0 h 43"/>
                <a:gd name="T2" fmla="*/ 0 w 25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3">
                  <a:moveTo>
                    <a:pt x="22" y="0"/>
                  </a:moveTo>
                  <a:cubicBezTo>
                    <a:pt x="25" y="13"/>
                    <a:pt x="10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1" name="Freeform 201">
              <a:extLst>
                <a:ext uri="{FF2B5EF4-FFF2-40B4-BE49-F238E27FC236}">
                  <a16:creationId xmlns:a16="http://schemas.microsoft.com/office/drawing/2014/main" id="{B82242BA-F56E-4207-AE62-F01B9534C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576"/>
              <a:ext cx="87" cy="99"/>
            </a:xfrm>
            <a:custGeom>
              <a:avLst/>
              <a:gdLst>
                <a:gd name="T0" fmla="*/ 537 w 35"/>
                <a:gd name="T1" fmla="*/ 0 h 37"/>
                <a:gd name="T2" fmla="*/ 0 w 35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7">
                  <a:moveTo>
                    <a:pt x="35" y="0"/>
                  </a:moveTo>
                  <a:cubicBezTo>
                    <a:pt x="29" y="15"/>
                    <a:pt x="17" y="34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2" name="Freeform 202">
              <a:extLst>
                <a:ext uri="{FF2B5EF4-FFF2-40B4-BE49-F238E27FC236}">
                  <a16:creationId xmlns:a16="http://schemas.microsoft.com/office/drawing/2014/main" id="{188A3861-8372-4172-9D1F-4EC0C66FB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19"/>
              <a:ext cx="53" cy="128"/>
            </a:xfrm>
            <a:custGeom>
              <a:avLst/>
              <a:gdLst>
                <a:gd name="T0" fmla="*/ 209 w 21"/>
                <a:gd name="T1" fmla="*/ 909 h 48"/>
                <a:gd name="T2" fmla="*/ 0 w 21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8">
                  <a:moveTo>
                    <a:pt x="13" y="48"/>
                  </a:moveTo>
                  <a:cubicBezTo>
                    <a:pt x="21" y="34"/>
                    <a:pt x="14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3" name="Freeform 203">
              <a:extLst>
                <a:ext uri="{FF2B5EF4-FFF2-40B4-BE49-F238E27FC236}">
                  <a16:creationId xmlns:a16="http://schemas.microsoft.com/office/drawing/2014/main" id="{8F4299E5-5921-429C-8864-5C63B3A73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120"/>
              <a:ext cx="73" cy="131"/>
            </a:xfrm>
            <a:custGeom>
              <a:avLst/>
              <a:gdLst>
                <a:gd name="T0" fmla="*/ 463 w 29"/>
                <a:gd name="T1" fmla="*/ 936 h 49"/>
                <a:gd name="T2" fmla="*/ 0 w 29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9">
                  <a:moveTo>
                    <a:pt x="29" y="49"/>
                  </a:moveTo>
                  <a:cubicBezTo>
                    <a:pt x="29" y="34"/>
                    <a:pt x="1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4" name="Freeform 204">
              <a:extLst>
                <a:ext uri="{FF2B5EF4-FFF2-40B4-BE49-F238E27FC236}">
                  <a16:creationId xmlns:a16="http://schemas.microsoft.com/office/drawing/2014/main" id="{23E74DFF-A6E3-409D-B664-EF8A0CCC5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032"/>
              <a:ext cx="102" cy="104"/>
            </a:xfrm>
            <a:custGeom>
              <a:avLst/>
              <a:gdLst>
                <a:gd name="T0" fmla="*/ 632 w 41"/>
                <a:gd name="T1" fmla="*/ 739 h 39"/>
                <a:gd name="T2" fmla="*/ 291 w 41"/>
                <a:gd name="T3" fmla="*/ 171 h 39"/>
                <a:gd name="T4" fmla="*/ 0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39"/>
                  </a:moveTo>
                  <a:cubicBezTo>
                    <a:pt x="37" y="27"/>
                    <a:pt x="30" y="16"/>
                    <a:pt x="19" y="9"/>
                  </a:cubicBezTo>
                  <a:cubicBezTo>
                    <a:pt x="13" y="5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5" name="Freeform 205">
              <a:extLst>
                <a:ext uri="{FF2B5EF4-FFF2-40B4-BE49-F238E27FC236}">
                  <a16:creationId xmlns:a16="http://schemas.microsoft.com/office/drawing/2014/main" id="{1F0DE221-95B9-43EA-BE9F-B17E545D2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069"/>
              <a:ext cx="77" cy="139"/>
            </a:xfrm>
            <a:custGeom>
              <a:avLst/>
              <a:gdLst>
                <a:gd name="T0" fmla="*/ 0 w 31"/>
                <a:gd name="T1" fmla="*/ 0 h 52"/>
                <a:gd name="T2" fmla="*/ 196 w 31"/>
                <a:gd name="T3" fmla="*/ 192 h 52"/>
                <a:gd name="T4" fmla="*/ 383 w 31"/>
                <a:gd name="T5" fmla="*/ 513 h 52"/>
                <a:gd name="T6" fmla="*/ 474 w 31"/>
                <a:gd name="T7" fmla="*/ 994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0"/>
                  </a:moveTo>
                  <a:cubicBezTo>
                    <a:pt x="4" y="3"/>
                    <a:pt x="10" y="6"/>
                    <a:pt x="13" y="10"/>
                  </a:cubicBezTo>
                  <a:cubicBezTo>
                    <a:pt x="18" y="15"/>
                    <a:pt x="22" y="21"/>
                    <a:pt x="25" y="27"/>
                  </a:cubicBezTo>
                  <a:cubicBezTo>
                    <a:pt x="29" y="35"/>
                    <a:pt x="31" y="43"/>
                    <a:pt x="31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6" name="Freeform 206">
              <a:extLst>
                <a:ext uri="{FF2B5EF4-FFF2-40B4-BE49-F238E27FC236}">
                  <a16:creationId xmlns:a16="http://schemas.microsoft.com/office/drawing/2014/main" id="{57D74BDC-C181-424B-A99F-24E8C4A5F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003"/>
              <a:ext cx="40" cy="58"/>
            </a:xfrm>
            <a:custGeom>
              <a:avLst/>
              <a:gdLst>
                <a:gd name="T0" fmla="*/ 0 w 16"/>
                <a:gd name="T1" fmla="*/ 0 h 22"/>
                <a:gd name="T2" fmla="*/ 250 w 16"/>
                <a:gd name="T3" fmla="*/ 40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cubicBezTo>
                    <a:pt x="6" y="5"/>
                    <a:pt x="12" y="1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7" name="Freeform 207">
              <a:extLst>
                <a:ext uri="{FF2B5EF4-FFF2-40B4-BE49-F238E27FC236}">
                  <a16:creationId xmlns:a16="http://schemas.microsoft.com/office/drawing/2014/main" id="{7576989C-FF4F-4859-82A3-FF1148066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941"/>
              <a:ext cx="78" cy="88"/>
            </a:xfrm>
            <a:custGeom>
              <a:avLst/>
              <a:gdLst>
                <a:gd name="T0" fmla="*/ 0 w 31"/>
                <a:gd name="T1" fmla="*/ 0 h 33"/>
                <a:gd name="T2" fmla="*/ 493 w 31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3">
                  <a:moveTo>
                    <a:pt x="0" y="0"/>
                  </a:moveTo>
                  <a:cubicBezTo>
                    <a:pt x="14" y="8"/>
                    <a:pt x="27" y="27"/>
                    <a:pt x="31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8" name="Freeform 208">
              <a:extLst>
                <a:ext uri="{FF2B5EF4-FFF2-40B4-BE49-F238E27FC236}">
                  <a16:creationId xmlns:a16="http://schemas.microsoft.com/office/drawing/2014/main" id="{64597695-FAE4-426F-BFEB-1864AF34A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1923"/>
              <a:ext cx="90" cy="122"/>
            </a:xfrm>
            <a:custGeom>
              <a:avLst/>
              <a:gdLst>
                <a:gd name="T0" fmla="*/ 0 w 36"/>
                <a:gd name="T1" fmla="*/ 0 h 46"/>
                <a:gd name="T2" fmla="*/ 563 w 36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0"/>
                  </a:moveTo>
                  <a:cubicBezTo>
                    <a:pt x="18" y="6"/>
                    <a:pt x="28" y="28"/>
                    <a:pt x="36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9" name="Freeform 209">
              <a:extLst>
                <a:ext uri="{FF2B5EF4-FFF2-40B4-BE49-F238E27FC236}">
                  <a16:creationId xmlns:a16="http://schemas.microsoft.com/office/drawing/2014/main" id="{1D22EE28-2260-4424-B93D-C64930723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971"/>
              <a:ext cx="97" cy="114"/>
            </a:xfrm>
            <a:custGeom>
              <a:avLst/>
              <a:gdLst>
                <a:gd name="T0" fmla="*/ 0 w 39"/>
                <a:gd name="T1" fmla="*/ 0 h 43"/>
                <a:gd name="T2" fmla="*/ 279 w 39"/>
                <a:gd name="T3" fmla="*/ 353 h 43"/>
                <a:gd name="T4" fmla="*/ 599 w 39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3">
                  <a:moveTo>
                    <a:pt x="0" y="0"/>
                  </a:moveTo>
                  <a:cubicBezTo>
                    <a:pt x="7" y="7"/>
                    <a:pt x="10" y="12"/>
                    <a:pt x="18" y="19"/>
                  </a:cubicBezTo>
                  <a:cubicBezTo>
                    <a:pt x="26" y="26"/>
                    <a:pt x="36" y="36"/>
                    <a:pt x="39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0" name="Freeform 210">
              <a:extLst>
                <a:ext uri="{FF2B5EF4-FFF2-40B4-BE49-F238E27FC236}">
                  <a16:creationId xmlns:a16="http://schemas.microsoft.com/office/drawing/2014/main" id="{AFBA438B-58F6-4EB0-B91F-ECBF685AC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29"/>
              <a:ext cx="85" cy="78"/>
            </a:xfrm>
            <a:custGeom>
              <a:avLst/>
              <a:gdLst>
                <a:gd name="T0" fmla="*/ 0 w 34"/>
                <a:gd name="T1" fmla="*/ 0 h 29"/>
                <a:gd name="T2" fmla="*/ 188 w 34"/>
                <a:gd name="T3" fmla="*/ 116 h 29"/>
                <a:gd name="T4" fmla="*/ 395 w 34"/>
                <a:gd name="T5" fmla="*/ 334 h 29"/>
                <a:gd name="T6" fmla="*/ 533 w 34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9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  <a:cubicBezTo>
                    <a:pt x="17" y="9"/>
                    <a:pt x="21" y="13"/>
                    <a:pt x="25" y="17"/>
                  </a:cubicBezTo>
                  <a:cubicBezTo>
                    <a:pt x="29" y="22"/>
                    <a:pt x="32" y="24"/>
                    <a:pt x="34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1" name="Freeform 211">
              <a:extLst>
                <a:ext uri="{FF2B5EF4-FFF2-40B4-BE49-F238E27FC236}">
                  <a16:creationId xmlns:a16="http://schemas.microsoft.com/office/drawing/2014/main" id="{5F691A20-576C-4F06-9BF8-F6AB11862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867"/>
              <a:ext cx="98" cy="106"/>
            </a:xfrm>
            <a:custGeom>
              <a:avLst/>
              <a:gdLst>
                <a:gd name="T0" fmla="*/ 0 w 39"/>
                <a:gd name="T1" fmla="*/ 0 h 40"/>
                <a:gd name="T2" fmla="*/ 284 w 39"/>
                <a:gd name="T3" fmla="*/ 191 h 40"/>
                <a:gd name="T4" fmla="*/ 505 w 39"/>
                <a:gd name="T5" fmla="*/ 429 h 40"/>
                <a:gd name="T6" fmla="*/ 618 w 39"/>
                <a:gd name="T7" fmla="*/ 74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3" y="3"/>
                    <a:pt x="13" y="8"/>
                    <a:pt x="18" y="10"/>
                  </a:cubicBezTo>
                  <a:cubicBezTo>
                    <a:pt x="24" y="13"/>
                    <a:pt x="28" y="17"/>
                    <a:pt x="32" y="23"/>
                  </a:cubicBezTo>
                  <a:cubicBezTo>
                    <a:pt x="36" y="28"/>
                    <a:pt x="38" y="35"/>
                    <a:pt x="39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2" name="Freeform 212">
              <a:extLst>
                <a:ext uri="{FF2B5EF4-FFF2-40B4-BE49-F238E27FC236}">
                  <a16:creationId xmlns:a16="http://schemas.microsoft.com/office/drawing/2014/main" id="{390969EF-BD33-473A-9217-468D7B337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803"/>
              <a:ext cx="117" cy="82"/>
            </a:xfrm>
            <a:custGeom>
              <a:avLst/>
              <a:gdLst>
                <a:gd name="T0" fmla="*/ 0 w 47"/>
                <a:gd name="T1" fmla="*/ 0 h 31"/>
                <a:gd name="T2" fmla="*/ 261 w 47"/>
                <a:gd name="T3" fmla="*/ 77 h 31"/>
                <a:gd name="T4" fmla="*/ 558 w 47"/>
                <a:gd name="T5" fmla="*/ 294 h 31"/>
                <a:gd name="T6" fmla="*/ 724 w 47"/>
                <a:gd name="T7" fmla="*/ 57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1">
                  <a:moveTo>
                    <a:pt x="0" y="0"/>
                  </a:moveTo>
                  <a:cubicBezTo>
                    <a:pt x="6" y="1"/>
                    <a:pt x="11" y="2"/>
                    <a:pt x="17" y="4"/>
                  </a:cubicBezTo>
                  <a:cubicBezTo>
                    <a:pt x="25" y="6"/>
                    <a:pt x="30" y="10"/>
                    <a:pt x="36" y="16"/>
                  </a:cubicBezTo>
                  <a:cubicBezTo>
                    <a:pt x="40" y="20"/>
                    <a:pt x="45" y="27"/>
                    <a:pt x="47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3" name="Freeform 213">
              <a:extLst>
                <a:ext uri="{FF2B5EF4-FFF2-40B4-BE49-F238E27FC236}">
                  <a16:creationId xmlns:a16="http://schemas.microsoft.com/office/drawing/2014/main" id="{5E4C9282-33D2-437F-AF0F-C69841EF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71"/>
              <a:ext cx="122" cy="53"/>
            </a:xfrm>
            <a:custGeom>
              <a:avLst/>
              <a:gdLst>
                <a:gd name="T0" fmla="*/ 0 w 49"/>
                <a:gd name="T1" fmla="*/ 0 h 20"/>
                <a:gd name="T2" fmla="*/ 261 w 49"/>
                <a:gd name="T3" fmla="*/ 56 h 20"/>
                <a:gd name="T4" fmla="*/ 528 w 49"/>
                <a:gd name="T5" fmla="*/ 133 h 20"/>
                <a:gd name="T6" fmla="*/ 757 w 49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0">
                  <a:moveTo>
                    <a:pt x="0" y="0"/>
                  </a:moveTo>
                  <a:cubicBezTo>
                    <a:pt x="6" y="0"/>
                    <a:pt x="12" y="2"/>
                    <a:pt x="17" y="3"/>
                  </a:cubicBezTo>
                  <a:cubicBezTo>
                    <a:pt x="23" y="4"/>
                    <a:pt x="29" y="4"/>
                    <a:pt x="34" y="7"/>
                  </a:cubicBezTo>
                  <a:cubicBezTo>
                    <a:pt x="40" y="10"/>
                    <a:pt x="46" y="14"/>
                    <a:pt x="49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4" name="Freeform 214">
              <a:extLst>
                <a:ext uri="{FF2B5EF4-FFF2-40B4-BE49-F238E27FC236}">
                  <a16:creationId xmlns:a16="http://schemas.microsoft.com/office/drawing/2014/main" id="{140C57E3-AB1E-4B52-BE40-B59CA088E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843"/>
              <a:ext cx="77" cy="90"/>
            </a:xfrm>
            <a:custGeom>
              <a:avLst/>
              <a:gdLst>
                <a:gd name="T0" fmla="*/ 0 w 31"/>
                <a:gd name="T1" fmla="*/ 0 h 34"/>
                <a:gd name="T2" fmla="*/ 474 w 31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4">
                  <a:moveTo>
                    <a:pt x="0" y="0"/>
                  </a:moveTo>
                  <a:cubicBezTo>
                    <a:pt x="16" y="3"/>
                    <a:pt x="30" y="17"/>
                    <a:pt x="31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5" name="Freeform 215">
              <a:extLst>
                <a:ext uri="{FF2B5EF4-FFF2-40B4-BE49-F238E27FC236}">
                  <a16:creationId xmlns:a16="http://schemas.microsoft.com/office/drawing/2014/main" id="{D6D85F6B-55A0-4599-BB38-88F4BA81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899"/>
              <a:ext cx="57" cy="112"/>
            </a:xfrm>
            <a:custGeom>
              <a:avLst/>
              <a:gdLst>
                <a:gd name="T0" fmla="*/ 0 w 23"/>
                <a:gd name="T1" fmla="*/ 0 h 42"/>
                <a:gd name="T2" fmla="*/ 183 w 23"/>
                <a:gd name="T3" fmla="*/ 248 h 42"/>
                <a:gd name="T4" fmla="*/ 258 w 23"/>
                <a:gd name="T5" fmla="*/ 491 h 42"/>
                <a:gd name="T6" fmla="*/ 337 w 2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2">
                  <a:moveTo>
                    <a:pt x="0" y="0"/>
                  </a:moveTo>
                  <a:cubicBezTo>
                    <a:pt x="2" y="4"/>
                    <a:pt x="9" y="9"/>
                    <a:pt x="12" y="13"/>
                  </a:cubicBezTo>
                  <a:cubicBezTo>
                    <a:pt x="15" y="17"/>
                    <a:pt x="16" y="21"/>
                    <a:pt x="17" y="26"/>
                  </a:cubicBezTo>
                  <a:cubicBezTo>
                    <a:pt x="18" y="30"/>
                    <a:pt x="23" y="39"/>
                    <a:pt x="22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6" name="Freeform 216">
              <a:extLst>
                <a:ext uri="{FF2B5EF4-FFF2-40B4-BE49-F238E27FC236}">
                  <a16:creationId xmlns:a16="http://schemas.microsoft.com/office/drawing/2014/main" id="{79AB6262-24FD-4AB1-9D78-373AB71A2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947"/>
              <a:ext cx="75" cy="125"/>
            </a:xfrm>
            <a:custGeom>
              <a:avLst/>
              <a:gdLst>
                <a:gd name="T0" fmla="*/ 0 w 30"/>
                <a:gd name="T1" fmla="*/ 0 h 47"/>
                <a:gd name="T2" fmla="*/ 220 w 30"/>
                <a:gd name="T3" fmla="*/ 247 h 47"/>
                <a:gd name="T4" fmla="*/ 375 w 30"/>
                <a:gd name="T5" fmla="*/ 580 h 47"/>
                <a:gd name="T6" fmla="*/ 470 w 30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7">
                  <a:moveTo>
                    <a:pt x="0" y="0"/>
                  </a:moveTo>
                  <a:cubicBezTo>
                    <a:pt x="5" y="4"/>
                    <a:pt x="10" y="8"/>
                    <a:pt x="14" y="13"/>
                  </a:cubicBezTo>
                  <a:cubicBezTo>
                    <a:pt x="18" y="19"/>
                    <a:pt x="20" y="25"/>
                    <a:pt x="24" y="31"/>
                  </a:cubicBezTo>
                  <a:cubicBezTo>
                    <a:pt x="27" y="36"/>
                    <a:pt x="30" y="42"/>
                    <a:pt x="3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7" name="Freeform 217">
              <a:extLst>
                <a:ext uri="{FF2B5EF4-FFF2-40B4-BE49-F238E27FC236}">
                  <a16:creationId xmlns:a16="http://schemas.microsoft.com/office/drawing/2014/main" id="{B27449D9-F63C-4E33-B82C-DDBA427E9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981"/>
              <a:ext cx="78" cy="142"/>
            </a:xfrm>
            <a:custGeom>
              <a:avLst/>
              <a:gdLst>
                <a:gd name="T0" fmla="*/ 0 w 31"/>
                <a:gd name="T1" fmla="*/ 0 h 53"/>
                <a:gd name="T2" fmla="*/ 317 w 31"/>
                <a:gd name="T3" fmla="*/ 517 h 53"/>
                <a:gd name="T4" fmla="*/ 493 w 31"/>
                <a:gd name="T5" fmla="*/ 101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8" y="4"/>
                    <a:pt x="15" y="18"/>
                    <a:pt x="20" y="27"/>
                  </a:cubicBezTo>
                  <a:cubicBezTo>
                    <a:pt x="25" y="36"/>
                    <a:pt x="29" y="42"/>
                    <a:pt x="31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8" name="Freeform 218">
              <a:extLst>
                <a:ext uri="{FF2B5EF4-FFF2-40B4-BE49-F238E27FC236}">
                  <a16:creationId xmlns:a16="http://schemas.microsoft.com/office/drawing/2014/main" id="{161E0DD9-4D02-4CF0-B5E9-19E2B0DF3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035"/>
              <a:ext cx="62" cy="136"/>
            </a:xfrm>
            <a:custGeom>
              <a:avLst/>
              <a:gdLst>
                <a:gd name="T0" fmla="*/ 0 w 25"/>
                <a:gd name="T1" fmla="*/ 0 h 51"/>
                <a:gd name="T2" fmla="*/ 337 w 25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1">
                  <a:moveTo>
                    <a:pt x="0" y="0"/>
                  </a:moveTo>
                  <a:cubicBezTo>
                    <a:pt x="9" y="5"/>
                    <a:pt x="25" y="28"/>
                    <a:pt x="22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9" name="Freeform 219">
              <a:extLst>
                <a:ext uri="{FF2B5EF4-FFF2-40B4-BE49-F238E27FC236}">
                  <a16:creationId xmlns:a16="http://schemas.microsoft.com/office/drawing/2014/main" id="{BA7FBDAB-879F-401C-9854-35EE2B523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160"/>
              <a:ext cx="30" cy="123"/>
            </a:xfrm>
            <a:custGeom>
              <a:avLst/>
              <a:gdLst>
                <a:gd name="T0" fmla="*/ 0 w 12"/>
                <a:gd name="T1" fmla="*/ 0 h 46"/>
                <a:gd name="T2" fmla="*/ 125 w 12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6">
                  <a:moveTo>
                    <a:pt x="0" y="0"/>
                  </a:moveTo>
                  <a:cubicBezTo>
                    <a:pt x="6" y="7"/>
                    <a:pt x="12" y="29"/>
                    <a:pt x="8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0" name="Freeform 220">
              <a:extLst>
                <a:ext uri="{FF2B5EF4-FFF2-40B4-BE49-F238E27FC236}">
                  <a16:creationId xmlns:a16="http://schemas.microsoft.com/office/drawing/2014/main" id="{C63A22FE-5A51-4976-80E0-389A27B49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816"/>
              <a:ext cx="82" cy="64"/>
            </a:xfrm>
            <a:custGeom>
              <a:avLst/>
              <a:gdLst>
                <a:gd name="T0" fmla="*/ 0 w 33"/>
                <a:gd name="T1" fmla="*/ 0 h 24"/>
                <a:gd name="T2" fmla="*/ 507 w 33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4">
                  <a:moveTo>
                    <a:pt x="0" y="0"/>
                  </a:moveTo>
                  <a:cubicBezTo>
                    <a:pt x="6" y="0"/>
                    <a:pt x="31" y="9"/>
                    <a:pt x="33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1" name="Freeform 221">
              <a:extLst>
                <a:ext uri="{FF2B5EF4-FFF2-40B4-BE49-F238E27FC236}">
                  <a16:creationId xmlns:a16="http://schemas.microsoft.com/office/drawing/2014/main" id="{7E9A3530-7B7C-48C3-B12A-7E81F7F3B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867"/>
              <a:ext cx="65" cy="90"/>
            </a:xfrm>
            <a:custGeom>
              <a:avLst/>
              <a:gdLst>
                <a:gd name="T0" fmla="*/ 0 w 26"/>
                <a:gd name="T1" fmla="*/ 0 h 34"/>
                <a:gd name="T2" fmla="*/ 408 w 26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cubicBezTo>
                    <a:pt x="6" y="2"/>
                    <a:pt x="21" y="10"/>
                    <a:pt x="26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2" name="Freeform 222">
              <a:extLst>
                <a:ext uri="{FF2B5EF4-FFF2-40B4-BE49-F238E27FC236}">
                  <a16:creationId xmlns:a16="http://schemas.microsoft.com/office/drawing/2014/main" id="{E801D2F9-46C0-4F62-98F1-8C8014AF7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923"/>
              <a:ext cx="80" cy="120"/>
            </a:xfrm>
            <a:custGeom>
              <a:avLst/>
              <a:gdLst>
                <a:gd name="T0" fmla="*/ 0 w 32"/>
                <a:gd name="T1" fmla="*/ 0 h 45"/>
                <a:gd name="T2" fmla="*/ 500 w 32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5">
                  <a:moveTo>
                    <a:pt x="0" y="0"/>
                  </a:moveTo>
                  <a:cubicBezTo>
                    <a:pt x="6" y="2"/>
                    <a:pt x="31" y="21"/>
                    <a:pt x="32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3" name="Freeform 223">
              <a:extLst>
                <a:ext uri="{FF2B5EF4-FFF2-40B4-BE49-F238E27FC236}">
                  <a16:creationId xmlns:a16="http://schemas.microsoft.com/office/drawing/2014/main" id="{FA60A943-2902-4591-9268-E07A96E8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773"/>
              <a:ext cx="130" cy="67"/>
            </a:xfrm>
            <a:custGeom>
              <a:avLst/>
              <a:gdLst>
                <a:gd name="T0" fmla="*/ 0 w 52"/>
                <a:gd name="T1" fmla="*/ 445 h 25"/>
                <a:gd name="T2" fmla="*/ 813 w 5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5">
                  <a:moveTo>
                    <a:pt x="0" y="23"/>
                  </a:moveTo>
                  <a:cubicBezTo>
                    <a:pt x="14" y="25"/>
                    <a:pt x="45" y="13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4" name="Freeform 224">
              <a:extLst>
                <a:ext uri="{FF2B5EF4-FFF2-40B4-BE49-F238E27FC236}">
                  <a16:creationId xmlns:a16="http://schemas.microsoft.com/office/drawing/2014/main" id="{B4499271-6442-4C27-9CE9-A8695603C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736"/>
              <a:ext cx="92" cy="61"/>
            </a:xfrm>
            <a:custGeom>
              <a:avLst/>
              <a:gdLst>
                <a:gd name="T0" fmla="*/ 0 w 37"/>
                <a:gd name="T1" fmla="*/ 430 h 23"/>
                <a:gd name="T2" fmla="*/ 495 w 37"/>
                <a:gd name="T3" fmla="*/ 111 h 23"/>
                <a:gd name="T4" fmla="*/ 569 w 3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3">
                  <a:moveTo>
                    <a:pt x="0" y="23"/>
                  </a:moveTo>
                  <a:cubicBezTo>
                    <a:pt x="12" y="21"/>
                    <a:pt x="24" y="16"/>
                    <a:pt x="32" y="6"/>
                  </a:cubicBezTo>
                  <a:cubicBezTo>
                    <a:pt x="34" y="4"/>
                    <a:pt x="35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5" name="Freeform 225">
              <a:extLst>
                <a:ext uri="{FF2B5EF4-FFF2-40B4-BE49-F238E27FC236}">
                  <a16:creationId xmlns:a16="http://schemas.microsoft.com/office/drawing/2014/main" id="{9E36C914-CBAD-49EA-BE0E-6F3E1225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768"/>
              <a:ext cx="140" cy="67"/>
            </a:xfrm>
            <a:custGeom>
              <a:avLst/>
              <a:gdLst>
                <a:gd name="T0" fmla="*/ 875 w 56"/>
                <a:gd name="T1" fmla="*/ 0 h 25"/>
                <a:gd name="T2" fmla="*/ 688 w 56"/>
                <a:gd name="T3" fmla="*/ 230 h 25"/>
                <a:gd name="T4" fmla="*/ 395 w 56"/>
                <a:gd name="T5" fmla="*/ 402 h 25"/>
                <a:gd name="T6" fmla="*/ 0 w 56"/>
                <a:gd name="T7" fmla="*/ 44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0"/>
                  </a:moveTo>
                  <a:cubicBezTo>
                    <a:pt x="52" y="4"/>
                    <a:pt x="49" y="9"/>
                    <a:pt x="44" y="12"/>
                  </a:cubicBezTo>
                  <a:cubicBezTo>
                    <a:pt x="38" y="16"/>
                    <a:pt x="32" y="19"/>
                    <a:pt x="25" y="21"/>
                  </a:cubicBezTo>
                  <a:cubicBezTo>
                    <a:pt x="17" y="24"/>
                    <a:pt x="8" y="2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6" name="Freeform 226">
              <a:extLst>
                <a:ext uri="{FF2B5EF4-FFF2-40B4-BE49-F238E27FC236}">
                  <a16:creationId xmlns:a16="http://schemas.microsoft.com/office/drawing/2014/main" id="{8792B98C-0D76-44DA-AF41-1A8E461C0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701"/>
              <a:ext cx="123" cy="91"/>
            </a:xfrm>
            <a:custGeom>
              <a:avLst/>
              <a:gdLst>
                <a:gd name="T0" fmla="*/ 776 w 49"/>
                <a:gd name="T1" fmla="*/ 0 h 34"/>
                <a:gd name="T2" fmla="*/ 429 w 49"/>
                <a:gd name="T3" fmla="*/ 308 h 34"/>
                <a:gd name="T4" fmla="*/ 0 w 49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4">
                  <a:moveTo>
                    <a:pt x="49" y="0"/>
                  </a:moveTo>
                  <a:cubicBezTo>
                    <a:pt x="41" y="7"/>
                    <a:pt x="36" y="9"/>
                    <a:pt x="27" y="16"/>
                  </a:cubicBezTo>
                  <a:cubicBezTo>
                    <a:pt x="19" y="22"/>
                    <a:pt x="8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7" name="Freeform 227">
              <a:extLst>
                <a:ext uri="{FF2B5EF4-FFF2-40B4-BE49-F238E27FC236}">
                  <a16:creationId xmlns:a16="http://schemas.microsoft.com/office/drawing/2014/main" id="{2726C3FD-3566-4801-B5F3-3265581B7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691"/>
              <a:ext cx="113" cy="45"/>
            </a:xfrm>
            <a:custGeom>
              <a:avLst/>
              <a:gdLst>
                <a:gd name="T0" fmla="*/ 713 w 45"/>
                <a:gd name="T1" fmla="*/ 0 h 17"/>
                <a:gd name="T2" fmla="*/ 472 w 45"/>
                <a:gd name="T3" fmla="*/ 183 h 17"/>
                <a:gd name="T4" fmla="*/ 251 w 45"/>
                <a:gd name="T5" fmla="*/ 259 h 17"/>
                <a:gd name="T6" fmla="*/ 0 w 45"/>
                <a:gd name="T7" fmla="*/ 2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40" y="2"/>
                    <a:pt x="34" y="8"/>
                    <a:pt x="30" y="10"/>
                  </a:cubicBezTo>
                  <a:cubicBezTo>
                    <a:pt x="25" y="13"/>
                    <a:pt x="21" y="13"/>
                    <a:pt x="16" y="14"/>
                  </a:cubicBezTo>
                  <a:cubicBezTo>
                    <a:pt x="12" y="14"/>
                    <a:pt x="2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8" name="Freeform 228">
              <a:extLst>
                <a:ext uri="{FF2B5EF4-FFF2-40B4-BE49-F238E27FC236}">
                  <a16:creationId xmlns:a16="http://schemas.microsoft.com/office/drawing/2014/main" id="{EB60F852-015B-4516-A073-491C1A202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725"/>
              <a:ext cx="127" cy="62"/>
            </a:xfrm>
            <a:custGeom>
              <a:avLst/>
              <a:gdLst>
                <a:gd name="T0" fmla="*/ 787 w 51"/>
                <a:gd name="T1" fmla="*/ 0 h 23"/>
                <a:gd name="T2" fmla="*/ 558 w 51"/>
                <a:gd name="T3" fmla="*/ 232 h 23"/>
                <a:gd name="T4" fmla="*/ 261 w 51"/>
                <a:gd name="T5" fmla="*/ 369 h 23"/>
                <a:gd name="T6" fmla="*/ 0 w 51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3">
                  <a:moveTo>
                    <a:pt x="51" y="0"/>
                  </a:moveTo>
                  <a:cubicBezTo>
                    <a:pt x="46" y="5"/>
                    <a:pt x="42" y="9"/>
                    <a:pt x="36" y="12"/>
                  </a:cubicBezTo>
                  <a:cubicBezTo>
                    <a:pt x="30" y="15"/>
                    <a:pt x="23" y="16"/>
                    <a:pt x="17" y="19"/>
                  </a:cubicBezTo>
                  <a:cubicBezTo>
                    <a:pt x="12" y="21"/>
                    <a:pt x="5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9" name="Freeform 229">
              <a:extLst>
                <a:ext uri="{FF2B5EF4-FFF2-40B4-BE49-F238E27FC236}">
                  <a16:creationId xmlns:a16="http://schemas.microsoft.com/office/drawing/2014/main" id="{BE9D1DA7-3B12-48A2-B647-2ECAEB53C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757"/>
              <a:ext cx="142" cy="62"/>
            </a:xfrm>
            <a:custGeom>
              <a:avLst/>
              <a:gdLst>
                <a:gd name="T0" fmla="*/ 882 w 57"/>
                <a:gd name="T1" fmla="*/ 0 h 23"/>
                <a:gd name="T2" fmla="*/ 416 w 57"/>
                <a:gd name="T3" fmla="*/ 313 h 23"/>
                <a:gd name="T4" fmla="*/ 0 w 57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3">
                  <a:moveTo>
                    <a:pt x="57" y="0"/>
                  </a:moveTo>
                  <a:cubicBezTo>
                    <a:pt x="51" y="7"/>
                    <a:pt x="37" y="12"/>
                    <a:pt x="27" y="16"/>
                  </a:cubicBezTo>
                  <a:cubicBezTo>
                    <a:pt x="17" y="20"/>
                    <a:pt x="11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0" name="Freeform 230">
              <a:extLst>
                <a:ext uri="{FF2B5EF4-FFF2-40B4-BE49-F238E27FC236}">
                  <a16:creationId xmlns:a16="http://schemas.microsoft.com/office/drawing/2014/main" id="{99BFD3D5-4103-4A80-A2E6-5811B73A2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795"/>
              <a:ext cx="133" cy="56"/>
            </a:xfrm>
            <a:custGeom>
              <a:avLst/>
              <a:gdLst>
                <a:gd name="T0" fmla="*/ 838 w 53"/>
                <a:gd name="T1" fmla="*/ 0 h 21"/>
                <a:gd name="T2" fmla="*/ 0 w 53"/>
                <a:gd name="T3" fmla="*/ 28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1">
                  <a:moveTo>
                    <a:pt x="53" y="0"/>
                  </a:moveTo>
                  <a:cubicBezTo>
                    <a:pt x="47" y="8"/>
                    <a:pt x="22" y="2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1" name="Freeform 231">
              <a:extLst>
                <a:ext uri="{FF2B5EF4-FFF2-40B4-BE49-F238E27FC236}">
                  <a16:creationId xmlns:a16="http://schemas.microsoft.com/office/drawing/2014/main" id="{0E83595E-625C-4072-9B5D-0AFE2A34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840"/>
              <a:ext cx="117" cy="19"/>
            </a:xfrm>
            <a:custGeom>
              <a:avLst/>
              <a:gdLst>
                <a:gd name="T0" fmla="*/ 724 w 47"/>
                <a:gd name="T1" fmla="*/ 0 h 7"/>
                <a:gd name="T2" fmla="*/ 0 w 4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7">
                  <a:moveTo>
                    <a:pt x="47" y="0"/>
                  </a:moveTo>
                  <a:cubicBezTo>
                    <a:pt x="39" y="5"/>
                    <a:pt x="16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2" name="Freeform 232">
              <a:extLst>
                <a:ext uri="{FF2B5EF4-FFF2-40B4-BE49-F238E27FC236}">
                  <a16:creationId xmlns:a16="http://schemas.microsoft.com/office/drawing/2014/main" id="{1D917750-6BC7-4220-9127-06FA16A25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667"/>
              <a:ext cx="105" cy="74"/>
            </a:xfrm>
            <a:custGeom>
              <a:avLst/>
              <a:gdLst>
                <a:gd name="T0" fmla="*/ 658 w 42"/>
                <a:gd name="T1" fmla="*/ 0 h 28"/>
                <a:gd name="T2" fmla="*/ 0 w 42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8">
                  <a:moveTo>
                    <a:pt x="42" y="0"/>
                  </a:moveTo>
                  <a:cubicBezTo>
                    <a:pt x="40" y="5"/>
                    <a:pt x="25" y="26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3" name="Freeform 233">
              <a:extLst>
                <a:ext uri="{FF2B5EF4-FFF2-40B4-BE49-F238E27FC236}">
                  <a16:creationId xmlns:a16="http://schemas.microsoft.com/office/drawing/2014/main" id="{95E351B3-58AC-4885-9AF6-EC2DABB6C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733"/>
              <a:ext cx="123" cy="75"/>
            </a:xfrm>
            <a:custGeom>
              <a:avLst/>
              <a:gdLst>
                <a:gd name="T0" fmla="*/ 776 w 49"/>
                <a:gd name="T1" fmla="*/ 0 h 28"/>
                <a:gd name="T2" fmla="*/ 0 w 49"/>
                <a:gd name="T3" fmla="*/ 50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8">
                  <a:moveTo>
                    <a:pt x="49" y="0"/>
                  </a:moveTo>
                  <a:cubicBezTo>
                    <a:pt x="46" y="5"/>
                    <a:pt x="24" y="28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4" name="Freeform 234">
              <a:extLst>
                <a:ext uri="{FF2B5EF4-FFF2-40B4-BE49-F238E27FC236}">
                  <a16:creationId xmlns:a16="http://schemas.microsoft.com/office/drawing/2014/main" id="{FB9EEE80-F1D7-40F9-A3F6-8F2E8AC7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744"/>
              <a:ext cx="112" cy="56"/>
            </a:xfrm>
            <a:custGeom>
              <a:avLst/>
              <a:gdLst>
                <a:gd name="T0" fmla="*/ 0 w 45"/>
                <a:gd name="T1" fmla="*/ 341 h 21"/>
                <a:gd name="T2" fmla="*/ 694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18"/>
                  </a:moveTo>
                  <a:cubicBezTo>
                    <a:pt x="11" y="21"/>
                    <a:pt x="31" y="1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5" name="Freeform 235">
              <a:extLst>
                <a:ext uri="{FF2B5EF4-FFF2-40B4-BE49-F238E27FC236}">
                  <a16:creationId xmlns:a16="http://schemas.microsoft.com/office/drawing/2014/main" id="{CF3B8934-2E4E-4AC4-9B7F-467828A69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31"/>
              <a:ext cx="55" cy="10"/>
            </a:xfrm>
            <a:custGeom>
              <a:avLst/>
              <a:gdLst>
                <a:gd name="T0" fmla="*/ 0 w 22"/>
                <a:gd name="T1" fmla="*/ 63 h 4"/>
                <a:gd name="T2" fmla="*/ 345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6" y="3"/>
                    <a:pt x="19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6" name="Freeform 236">
              <a:extLst>
                <a:ext uri="{FF2B5EF4-FFF2-40B4-BE49-F238E27FC236}">
                  <a16:creationId xmlns:a16="http://schemas.microsoft.com/office/drawing/2014/main" id="{C270B7F1-CCE3-48B4-B3DF-3A7F3BAE8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933"/>
              <a:ext cx="50" cy="118"/>
            </a:xfrm>
            <a:custGeom>
              <a:avLst/>
              <a:gdLst>
                <a:gd name="T0" fmla="*/ 313 w 20"/>
                <a:gd name="T1" fmla="*/ 0 h 44"/>
                <a:gd name="T2" fmla="*/ 0 w 20"/>
                <a:gd name="T3" fmla="*/ 84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4">
                  <a:moveTo>
                    <a:pt x="20" y="0"/>
                  </a:moveTo>
                  <a:cubicBezTo>
                    <a:pt x="12" y="8"/>
                    <a:pt x="3" y="20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7" name="Freeform 237">
              <a:extLst>
                <a:ext uri="{FF2B5EF4-FFF2-40B4-BE49-F238E27FC236}">
                  <a16:creationId xmlns:a16="http://schemas.microsoft.com/office/drawing/2014/main" id="{01CE5B13-CFF9-49EB-9301-AD3A205CF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2123"/>
              <a:ext cx="48" cy="141"/>
            </a:xfrm>
            <a:custGeom>
              <a:avLst/>
              <a:gdLst>
                <a:gd name="T0" fmla="*/ 306 w 19"/>
                <a:gd name="T1" fmla="*/ 0 h 53"/>
                <a:gd name="T2" fmla="*/ 114 w 19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3" y="8"/>
                    <a:pt x="0" y="26"/>
                    <a:pt x="7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8" name="Freeform 238">
              <a:extLst>
                <a:ext uri="{FF2B5EF4-FFF2-40B4-BE49-F238E27FC236}">
                  <a16:creationId xmlns:a16="http://schemas.microsoft.com/office/drawing/2014/main" id="{963C4050-624D-450B-AB60-31F4DF0AC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949"/>
              <a:ext cx="125" cy="144"/>
            </a:xfrm>
            <a:custGeom>
              <a:avLst/>
              <a:gdLst>
                <a:gd name="T0" fmla="*/ 125 w 50"/>
                <a:gd name="T1" fmla="*/ 832 h 54"/>
                <a:gd name="T2" fmla="*/ 438 w 50"/>
                <a:gd name="T3" fmla="*/ 397 h 54"/>
                <a:gd name="T4" fmla="*/ 583 w 50"/>
                <a:gd name="T5" fmla="*/ 205 h 54"/>
                <a:gd name="T6" fmla="*/ 783 w 50"/>
                <a:gd name="T7" fmla="*/ 0 h 54"/>
                <a:gd name="T8" fmla="*/ 520 w 50"/>
                <a:gd name="T9" fmla="*/ 171 h 54"/>
                <a:gd name="T10" fmla="*/ 125 w 50"/>
                <a:gd name="T11" fmla="*/ 589 h 54"/>
                <a:gd name="T12" fmla="*/ 50 w 50"/>
                <a:gd name="T13" fmla="*/ 1024 h 54"/>
                <a:gd name="T14" fmla="*/ 113 w 50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54">
                  <a:moveTo>
                    <a:pt x="8" y="44"/>
                  </a:moveTo>
                  <a:cubicBezTo>
                    <a:pt x="14" y="36"/>
                    <a:pt x="21" y="28"/>
                    <a:pt x="28" y="21"/>
                  </a:cubicBezTo>
                  <a:cubicBezTo>
                    <a:pt x="31" y="18"/>
                    <a:pt x="34" y="14"/>
                    <a:pt x="37" y="11"/>
                  </a:cubicBezTo>
                  <a:cubicBezTo>
                    <a:pt x="42" y="7"/>
                    <a:pt x="46" y="4"/>
                    <a:pt x="50" y="0"/>
                  </a:cubicBezTo>
                  <a:cubicBezTo>
                    <a:pt x="46" y="4"/>
                    <a:pt x="38" y="5"/>
                    <a:pt x="33" y="9"/>
                  </a:cubicBezTo>
                  <a:cubicBezTo>
                    <a:pt x="24" y="14"/>
                    <a:pt x="14" y="22"/>
                    <a:pt x="8" y="31"/>
                  </a:cubicBezTo>
                  <a:cubicBezTo>
                    <a:pt x="5" y="35"/>
                    <a:pt x="0" y="48"/>
                    <a:pt x="3" y="54"/>
                  </a:cubicBezTo>
                  <a:cubicBezTo>
                    <a:pt x="5" y="51"/>
                    <a:pt x="6" y="48"/>
                    <a:pt x="7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9" name="Freeform 239">
              <a:extLst>
                <a:ext uri="{FF2B5EF4-FFF2-40B4-BE49-F238E27FC236}">
                  <a16:creationId xmlns:a16="http://schemas.microsoft.com/office/drawing/2014/main" id="{256B4BC8-E7F9-4761-BC35-797616312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72"/>
              <a:ext cx="170" cy="88"/>
            </a:xfrm>
            <a:custGeom>
              <a:avLst/>
              <a:gdLst>
                <a:gd name="T0" fmla="*/ 113 w 68"/>
                <a:gd name="T1" fmla="*/ 568 h 33"/>
                <a:gd name="T2" fmla="*/ 300 w 68"/>
                <a:gd name="T3" fmla="*/ 419 h 33"/>
                <a:gd name="T4" fmla="*/ 520 w 68"/>
                <a:gd name="T5" fmla="*/ 227 h 33"/>
                <a:gd name="T6" fmla="*/ 1063 w 68"/>
                <a:gd name="T7" fmla="*/ 0 h 33"/>
                <a:gd name="T8" fmla="*/ 688 w 68"/>
                <a:gd name="T9" fmla="*/ 21 h 33"/>
                <a:gd name="T10" fmla="*/ 238 w 68"/>
                <a:gd name="T11" fmla="*/ 248 h 33"/>
                <a:gd name="T12" fmla="*/ 63 w 68"/>
                <a:gd name="T13" fmla="*/ 533 h 33"/>
                <a:gd name="T14" fmla="*/ 0 w 68"/>
                <a:gd name="T15" fmla="*/ 62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33">
                  <a:moveTo>
                    <a:pt x="7" y="30"/>
                  </a:moveTo>
                  <a:cubicBezTo>
                    <a:pt x="7" y="26"/>
                    <a:pt x="16" y="23"/>
                    <a:pt x="19" y="22"/>
                  </a:cubicBezTo>
                  <a:cubicBezTo>
                    <a:pt x="24" y="19"/>
                    <a:pt x="29" y="15"/>
                    <a:pt x="33" y="12"/>
                  </a:cubicBezTo>
                  <a:cubicBezTo>
                    <a:pt x="43" y="4"/>
                    <a:pt x="57" y="4"/>
                    <a:pt x="68" y="0"/>
                  </a:cubicBezTo>
                  <a:cubicBezTo>
                    <a:pt x="61" y="3"/>
                    <a:pt x="51" y="1"/>
                    <a:pt x="44" y="1"/>
                  </a:cubicBezTo>
                  <a:cubicBezTo>
                    <a:pt x="32" y="2"/>
                    <a:pt x="24" y="5"/>
                    <a:pt x="15" y="13"/>
                  </a:cubicBezTo>
                  <a:cubicBezTo>
                    <a:pt x="10" y="17"/>
                    <a:pt x="8" y="22"/>
                    <a:pt x="4" y="28"/>
                  </a:cubicBezTo>
                  <a:cubicBezTo>
                    <a:pt x="3" y="29"/>
                    <a:pt x="2" y="3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0" name="Freeform 240">
              <a:extLst>
                <a:ext uri="{FF2B5EF4-FFF2-40B4-BE49-F238E27FC236}">
                  <a16:creationId xmlns:a16="http://schemas.microsoft.com/office/drawing/2014/main" id="{C3BC6188-A6DA-44F0-A096-2F32ACD5D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835"/>
              <a:ext cx="167" cy="37"/>
            </a:xfrm>
            <a:custGeom>
              <a:avLst/>
              <a:gdLst>
                <a:gd name="T0" fmla="*/ 12 w 67"/>
                <a:gd name="T1" fmla="*/ 259 h 14"/>
                <a:gd name="T2" fmla="*/ 528 w 67"/>
                <a:gd name="T3" fmla="*/ 204 h 14"/>
                <a:gd name="T4" fmla="*/ 778 w 67"/>
                <a:gd name="T5" fmla="*/ 225 h 14"/>
                <a:gd name="T6" fmla="*/ 1037 w 67"/>
                <a:gd name="T7" fmla="*/ 238 h 14"/>
                <a:gd name="T8" fmla="*/ 434 w 67"/>
                <a:gd name="T9" fmla="*/ 21 h 14"/>
                <a:gd name="T10" fmla="*/ 92 w 67"/>
                <a:gd name="T11" fmla="*/ 148 h 14"/>
                <a:gd name="T12" fmla="*/ 0 w 67"/>
                <a:gd name="T13" fmla="*/ 25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">
                  <a:moveTo>
                    <a:pt x="1" y="14"/>
                  </a:moveTo>
                  <a:cubicBezTo>
                    <a:pt x="12" y="10"/>
                    <a:pt x="23" y="9"/>
                    <a:pt x="34" y="11"/>
                  </a:cubicBezTo>
                  <a:cubicBezTo>
                    <a:pt x="39" y="12"/>
                    <a:pt x="44" y="11"/>
                    <a:pt x="50" y="12"/>
                  </a:cubicBezTo>
                  <a:cubicBezTo>
                    <a:pt x="56" y="12"/>
                    <a:pt x="61" y="13"/>
                    <a:pt x="67" y="13"/>
                  </a:cubicBezTo>
                  <a:cubicBezTo>
                    <a:pt x="53" y="13"/>
                    <a:pt x="42" y="3"/>
                    <a:pt x="28" y="1"/>
                  </a:cubicBezTo>
                  <a:cubicBezTo>
                    <a:pt x="21" y="0"/>
                    <a:pt x="12" y="4"/>
                    <a:pt x="6" y="8"/>
                  </a:cubicBezTo>
                  <a:cubicBezTo>
                    <a:pt x="4" y="9"/>
                    <a:pt x="2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1" name="Freeform 241">
              <a:extLst>
                <a:ext uri="{FF2B5EF4-FFF2-40B4-BE49-F238E27FC236}">
                  <a16:creationId xmlns:a16="http://schemas.microsoft.com/office/drawing/2014/main" id="{4068EE2F-1EF9-4E57-A111-1CE9CABE7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824"/>
              <a:ext cx="165" cy="59"/>
            </a:xfrm>
            <a:custGeom>
              <a:avLst/>
              <a:gdLst>
                <a:gd name="T0" fmla="*/ 0 w 66"/>
                <a:gd name="T1" fmla="*/ 424 h 22"/>
                <a:gd name="T2" fmla="*/ 250 w 66"/>
                <a:gd name="T3" fmla="*/ 287 h 22"/>
                <a:gd name="T4" fmla="*/ 613 w 66"/>
                <a:gd name="T5" fmla="*/ 150 h 22"/>
                <a:gd name="T6" fmla="*/ 1033 w 66"/>
                <a:gd name="T7" fmla="*/ 9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2">
                  <a:moveTo>
                    <a:pt x="0" y="22"/>
                  </a:moveTo>
                  <a:cubicBezTo>
                    <a:pt x="5" y="21"/>
                    <a:pt x="11" y="16"/>
                    <a:pt x="16" y="15"/>
                  </a:cubicBezTo>
                  <a:cubicBezTo>
                    <a:pt x="24" y="13"/>
                    <a:pt x="31" y="11"/>
                    <a:pt x="39" y="8"/>
                  </a:cubicBezTo>
                  <a:cubicBezTo>
                    <a:pt x="47" y="4"/>
                    <a:pt x="57" y="0"/>
                    <a:pt x="66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2" name="Freeform 242">
              <a:extLst>
                <a:ext uri="{FF2B5EF4-FFF2-40B4-BE49-F238E27FC236}">
                  <a16:creationId xmlns:a16="http://schemas.microsoft.com/office/drawing/2014/main" id="{34C94DE0-A9C5-4F4E-9F8D-98A9FBA2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07"/>
              <a:ext cx="118" cy="114"/>
            </a:xfrm>
            <a:custGeom>
              <a:avLst/>
              <a:gdLst>
                <a:gd name="T0" fmla="*/ 743 w 47"/>
                <a:gd name="T1" fmla="*/ 0 h 43"/>
                <a:gd name="T2" fmla="*/ 459 w 47"/>
                <a:gd name="T3" fmla="*/ 204 h 43"/>
                <a:gd name="T4" fmla="*/ 188 w 47"/>
                <a:gd name="T5" fmla="*/ 464 h 43"/>
                <a:gd name="T6" fmla="*/ 0 w 47"/>
                <a:gd name="T7" fmla="*/ 80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3">
                  <a:moveTo>
                    <a:pt x="47" y="0"/>
                  </a:moveTo>
                  <a:cubicBezTo>
                    <a:pt x="41" y="4"/>
                    <a:pt x="34" y="6"/>
                    <a:pt x="29" y="11"/>
                  </a:cubicBezTo>
                  <a:cubicBezTo>
                    <a:pt x="23" y="15"/>
                    <a:pt x="18" y="20"/>
                    <a:pt x="12" y="25"/>
                  </a:cubicBezTo>
                  <a:cubicBezTo>
                    <a:pt x="7" y="30"/>
                    <a:pt x="3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3" name="Freeform 243">
              <a:extLst>
                <a:ext uri="{FF2B5EF4-FFF2-40B4-BE49-F238E27FC236}">
                  <a16:creationId xmlns:a16="http://schemas.microsoft.com/office/drawing/2014/main" id="{01028AC4-BAD7-4135-A133-98AA6E23F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093"/>
              <a:ext cx="50" cy="160"/>
            </a:xfrm>
            <a:custGeom>
              <a:avLst/>
              <a:gdLst>
                <a:gd name="T0" fmla="*/ 313 w 20"/>
                <a:gd name="T1" fmla="*/ 0 h 60"/>
                <a:gd name="T2" fmla="*/ 270 w 20"/>
                <a:gd name="T3" fmla="*/ 149 h 60"/>
                <a:gd name="T4" fmla="*/ 208 w 20"/>
                <a:gd name="T5" fmla="*/ 264 h 60"/>
                <a:gd name="T6" fmla="*/ 125 w 20"/>
                <a:gd name="T7" fmla="*/ 589 h 60"/>
                <a:gd name="T8" fmla="*/ 33 w 20"/>
                <a:gd name="T9" fmla="*/ 1139 h 60"/>
                <a:gd name="T10" fmla="*/ 20 w 20"/>
                <a:gd name="T11" fmla="*/ 853 h 60"/>
                <a:gd name="T12" fmla="*/ 83 w 20"/>
                <a:gd name="T13" fmla="*/ 435 h 60"/>
                <a:gd name="T14" fmla="*/ 175 w 20"/>
                <a:gd name="T15" fmla="*/ 192 h 60"/>
                <a:gd name="T16" fmla="*/ 313 w 20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0">
                  <a:moveTo>
                    <a:pt x="20" y="0"/>
                  </a:moveTo>
                  <a:cubicBezTo>
                    <a:pt x="19" y="2"/>
                    <a:pt x="19" y="6"/>
                    <a:pt x="17" y="8"/>
                  </a:cubicBezTo>
                  <a:cubicBezTo>
                    <a:pt x="16" y="10"/>
                    <a:pt x="15" y="12"/>
                    <a:pt x="13" y="14"/>
                  </a:cubicBezTo>
                  <a:cubicBezTo>
                    <a:pt x="11" y="19"/>
                    <a:pt x="9" y="25"/>
                    <a:pt x="8" y="31"/>
                  </a:cubicBezTo>
                  <a:cubicBezTo>
                    <a:pt x="6" y="41"/>
                    <a:pt x="4" y="51"/>
                    <a:pt x="2" y="60"/>
                  </a:cubicBezTo>
                  <a:cubicBezTo>
                    <a:pt x="2" y="55"/>
                    <a:pt x="1" y="50"/>
                    <a:pt x="1" y="45"/>
                  </a:cubicBezTo>
                  <a:cubicBezTo>
                    <a:pt x="0" y="37"/>
                    <a:pt x="3" y="30"/>
                    <a:pt x="5" y="23"/>
                  </a:cubicBezTo>
                  <a:cubicBezTo>
                    <a:pt x="6" y="18"/>
                    <a:pt x="8" y="13"/>
                    <a:pt x="11" y="10"/>
                  </a:cubicBezTo>
                  <a:cubicBezTo>
                    <a:pt x="14" y="8"/>
                    <a:pt x="17" y="3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4" name="Freeform 244">
              <a:extLst>
                <a:ext uri="{FF2B5EF4-FFF2-40B4-BE49-F238E27FC236}">
                  <a16:creationId xmlns:a16="http://schemas.microsoft.com/office/drawing/2014/main" id="{3A9DA18F-8D2F-4C77-ACF7-CA28FF83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011"/>
              <a:ext cx="65" cy="136"/>
            </a:xfrm>
            <a:custGeom>
              <a:avLst/>
              <a:gdLst>
                <a:gd name="T0" fmla="*/ 0 w 26"/>
                <a:gd name="T1" fmla="*/ 968 h 51"/>
                <a:gd name="T2" fmla="*/ 20 w 26"/>
                <a:gd name="T3" fmla="*/ 683 h 51"/>
                <a:gd name="T4" fmla="*/ 113 w 26"/>
                <a:gd name="T5" fmla="*/ 376 h 51"/>
                <a:gd name="T6" fmla="*/ 408 w 2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1">
                  <a:moveTo>
                    <a:pt x="0" y="51"/>
                  </a:moveTo>
                  <a:cubicBezTo>
                    <a:pt x="0" y="45"/>
                    <a:pt x="0" y="41"/>
                    <a:pt x="1" y="36"/>
                  </a:cubicBezTo>
                  <a:cubicBezTo>
                    <a:pt x="3" y="30"/>
                    <a:pt x="5" y="25"/>
                    <a:pt x="7" y="20"/>
                  </a:cubicBezTo>
                  <a:cubicBezTo>
                    <a:pt x="11" y="11"/>
                    <a:pt x="17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5" name="Freeform 245">
              <a:extLst>
                <a:ext uri="{FF2B5EF4-FFF2-40B4-BE49-F238E27FC236}">
                  <a16:creationId xmlns:a16="http://schemas.microsoft.com/office/drawing/2014/main" id="{8B53C0D4-2C06-48E6-8DBF-3C1EF03E5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1832"/>
              <a:ext cx="205" cy="91"/>
            </a:xfrm>
            <a:custGeom>
              <a:avLst/>
              <a:gdLst>
                <a:gd name="T0" fmla="*/ 375 w 82"/>
                <a:gd name="T1" fmla="*/ 286 h 34"/>
                <a:gd name="T2" fmla="*/ 625 w 82"/>
                <a:gd name="T3" fmla="*/ 343 h 34"/>
                <a:gd name="T4" fmla="*/ 863 w 82"/>
                <a:gd name="T5" fmla="*/ 458 h 34"/>
                <a:gd name="T6" fmla="*/ 1083 w 82"/>
                <a:gd name="T7" fmla="*/ 559 h 34"/>
                <a:gd name="T8" fmla="*/ 1283 w 82"/>
                <a:gd name="T9" fmla="*/ 653 h 34"/>
                <a:gd name="T10" fmla="*/ 1208 w 82"/>
                <a:gd name="T11" fmla="*/ 559 h 34"/>
                <a:gd name="T12" fmla="*/ 1063 w 82"/>
                <a:gd name="T13" fmla="*/ 444 h 34"/>
                <a:gd name="T14" fmla="*/ 738 w 82"/>
                <a:gd name="T15" fmla="*/ 230 h 34"/>
                <a:gd name="T16" fmla="*/ 250 w 82"/>
                <a:gd name="T17" fmla="*/ 35 h 34"/>
                <a:gd name="T18" fmla="*/ 0 w 82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34">
                  <a:moveTo>
                    <a:pt x="24" y="15"/>
                  </a:moveTo>
                  <a:cubicBezTo>
                    <a:pt x="29" y="16"/>
                    <a:pt x="35" y="16"/>
                    <a:pt x="40" y="18"/>
                  </a:cubicBezTo>
                  <a:cubicBezTo>
                    <a:pt x="45" y="20"/>
                    <a:pt x="50" y="22"/>
                    <a:pt x="55" y="24"/>
                  </a:cubicBezTo>
                  <a:cubicBezTo>
                    <a:pt x="60" y="26"/>
                    <a:pt x="64" y="28"/>
                    <a:pt x="69" y="29"/>
                  </a:cubicBezTo>
                  <a:cubicBezTo>
                    <a:pt x="73" y="30"/>
                    <a:pt x="79" y="31"/>
                    <a:pt x="82" y="34"/>
                  </a:cubicBezTo>
                  <a:cubicBezTo>
                    <a:pt x="80" y="33"/>
                    <a:pt x="79" y="30"/>
                    <a:pt x="77" y="29"/>
                  </a:cubicBezTo>
                  <a:cubicBezTo>
                    <a:pt x="74" y="27"/>
                    <a:pt x="71" y="25"/>
                    <a:pt x="68" y="23"/>
                  </a:cubicBezTo>
                  <a:cubicBezTo>
                    <a:pt x="61" y="20"/>
                    <a:pt x="54" y="17"/>
                    <a:pt x="47" y="12"/>
                  </a:cubicBezTo>
                  <a:cubicBezTo>
                    <a:pt x="39" y="6"/>
                    <a:pt x="27" y="0"/>
                    <a:pt x="16" y="2"/>
                  </a:cubicBezTo>
                  <a:cubicBezTo>
                    <a:pt x="11" y="3"/>
                    <a:pt x="5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6" name="Freeform 246">
              <a:extLst>
                <a:ext uri="{FF2B5EF4-FFF2-40B4-BE49-F238E27FC236}">
                  <a16:creationId xmlns:a16="http://schemas.microsoft.com/office/drawing/2014/main" id="{B59513EC-C926-44D8-8465-ABEDDF8A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96"/>
              <a:ext cx="120" cy="107"/>
            </a:xfrm>
            <a:custGeom>
              <a:avLst/>
              <a:gdLst>
                <a:gd name="T0" fmla="*/ 188 w 48"/>
                <a:gd name="T1" fmla="*/ 193 h 40"/>
                <a:gd name="T2" fmla="*/ 520 w 48"/>
                <a:gd name="T3" fmla="*/ 444 h 40"/>
                <a:gd name="T4" fmla="*/ 658 w 48"/>
                <a:gd name="T5" fmla="*/ 650 h 40"/>
                <a:gd name="T6" fmla="*/ 750 w 48"/>
                <a:gd name="T7" fmla="*/ 765 h 40"/>
                <a:gd name="T8" fmla="*/ 645 w 48"/>
                <a:gd name="T9" fmla="*/ 401 h 40"/>
                <a:gd name="T10" fmla="*/ 375 w 48"/>
                <a:gd name="T11" fmla="*/ 136 h 40"/>
                <a:gd name="T12" fmla="*/ 113 w 48"/>
                <a:gd name="T13" fmla="*/ 21 h 40"/>
                <a:gd name="T14" fmla="*/ 0 w 4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0">
                  <a:moveTo>
                    <a:pt x="12" y="10"/>
                  </a:moveTo>
                  <a:cubicBezTo>
                    <a:pt x="18" y="15"/>
                    <a:pt x="27" y="18"/>
                    <a:pt x="33" y="23"/>
                  </a:cubicBezTo>
                  <a:cubicBezTo>
                    <a:pt x="37" y="26"/>
                    <a:pt x="39" y="30"/>
                    <a:pt x="42" y="34"/>
                  </a:cubicBezTo>
                  <a:cubicBezTo>
                    <a:pt x="44" y="36"/>
                    <a:pt x="46" y="38"/>
                    <a:pt x="48" y="40"/>
                  </a:cubicBezTo>
                  <a:cubicBezTo>
                    <a:pt x="46" y="33"/>
                    <a:pt x="45" y="27"/>
                    <a:pt x="41" y="21"/>
                  </a:cubicBezTo>
                  <a:cubicBezTo>
                    <a:pt x="36" y="15"/>
                    <a:pt x="31" y="10"/>
                    <a:pt x="24" y="7"/>
                  </a:cubicBezTo>
                  <a:cubicBezTo>
                    <a:pt x="19" y="5"/>
                    <a:pt x="13" y="2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7" name="Freeform 247">
              <a:extLst>
                <a:ext uri="{FF2B5EF4-FFF2-40B4-BE49-F238E27FC236}">
                  <a16:creationId xmlns:a16="http://schemas.microsoft.com/office/drawing/2014/main" id="{41CE0ACD-FB58-41DD-BB50-4EADE815F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845"/>
              <a:ext cx="152" cy="78"/>
            </a:xfrm>
            <a:custGeom>
              <a:avLst/>
              <a:gdLst>
                <a:gd name="T0" fmla="*/ 0 w 61"/>
                <a:gd name="T1" fmla="*/ 0 h 29"/>
                <a:gd name="T2" fmla="*/ 603 w 61"/>
                <a:gd name="T3" fmla="*/ 231 h 29"/>
                <a:gd name="T4" fmla="*/ 944 w 61"/>
                <a:gd name="T5" fmla="*/ 5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9">
                  <a:moveTo>
                    <a:pt x="0" y="0"/>
                  </a:moveTo>
                  <a:cubicBezTo>
                    <a:pt x="14" y="1"/>
                    <a:pt x="26" y="8"/>
                    <a:pt x="39" y="12"/>
                  </a:cubicBezTo>
                  <a:cubicBezTo>
                    <a:pt x="49" y="15"/>
                    <a:pt x="58" y="19"/>
                    <a:pt x="61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8" name="Freeform 248">
              <a:extLst>
                <a:ext uri="{FF2B5EF4-FFF2-40B4-BE49-F238E27FC236}">
                  <a16:creationId xmlns:a16="http://schemas.microsoft.com/office/drawing/2014/main" id="{3706F224-A547-41C1-BFAE-F20BAE7F5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808"/>
              <a:ext cx="180" cy="40"/>
            </a:xfrm>
            <a:custGeom>
              <a:avLst/>
              <a:gdLst>
                <a:gd name="T0" fmla="*/ 0 w 72"/>
                <a:gd name="T1" fmla="*/ 149 h 15"/>
                <a:gd name="T2" fmla="*/ 395 w 72"/>
                <a:gd name="T3" fmla="*/ 21 h 15"/>
                <a:gd name="T4" fmla="*/ 783 w 72"/>
                <a:gd name="T5" fmla="*/ 115 h 15"/>
                <a:gd name="T6" fmla="*/ 1033 w 72"/>
                <a:gd name="T7" fmla="*/ 192 h 15"/>
                <a:gd name="T8" fmla="*/ 1125 w 72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5">
                  <a:moveTo>
                    <a:pt x="0" y="8"/>
                  </a:moveTo>
                  <a:cubicBezTo>
                    <a:pt x="8" y="6"/>
                    <a:pt x="17" y="2"/>
                    <a:pt x="25" y="1"/>
                  </a:cubicBezTo>
                  <a:cubicBezTo>
                    <a:pt x="34" y="0"/>
                    <a:pt x="42" y="4"/>
                    <a:pt x="50" y="6"/>
                  </a:cubicBezTo>
                  <a:cubicBezTo>
                    <a:pt x="56" y="7"/>
                    <a:pt x="61" y="7"/>
                    <a:pt x="66" y="10"/>
                  </a:cubicBezTo>
                  <a:cubicBezTo>
                    <a:pt x="68" y="11"/>
                    <a:pt x="70" y="14"/>
                    <a:pt x="72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9" name="Freeform 249">
              <a:extLst>
                <a:ext uri="{FF2B5EF4-FFF2-40B4-BE49-F238E27FC236}">
                  <a16:creationId xmlns:a16="http://schemas.microsoft.com/office/drawing/2014/main" id="{19F0F4D8-F765-451B-90E3-5D1F271A1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5"/>
              <a:ext cx="147" cy="74"/>
            </a:xfrm>
            <a:custGeom>
              <a:avLst/>
              <a:gdLst>
                <a:gd name="T0" fmla="*/ 0 w 59"/>
                <a:gd name="T1" fmla="*/ 518 h 28"/>
                <a:gd name="T2" fmla="*/ 42 w 59"/>
                <a:gd name="T3" fmla="*/ 404 h 28"/>
                <a:gd name="T4" fmla="*/ 199 w 59"/>
                <a:gd name="T5" fmla="*/ 182 h 28"/>
                <a:gd name="T6" fmla="*/ 603 w 59"/>
                <a:gd name="T7" fmla="*/ 0 h 28"/>
                <a:gd name="T8" fmla="*/ 912 w 5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8">
                  <a:moveTo>
                    <a:pt x="0" y="28"/>
                  </a:moveTo>
                  <a:cubicBezTo>
                    <a:pt x="0" y="25"/>
                    <a:pt x="1" y="24"/>
                    <a:pt x="3" y="22"/>
                  </a:cubicBezTo>
                  <a:cubicBezTo>
                    <a:pt x="6" y="18"/>
                    <a:pt x="9" y="14"/>
                    <a:pt x="13" y="10"/>
                  </a:cubicBezTo>
                  <a:cubicBezTo>
                    <a:pt x="21" y="4"/>
                    <a:pt x="30" y="0"/>
                    <a:pt x="39" y="0"/>
                  </a:cubicBezTo>
                  <a:cubicBezTo>
                    <a:pt x="46" y="0"/>
                    <a:pt x="53" y="1"/>
                    <a:pt x="5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0" name="Freeform 250">
              <a:extLst>
                <a:ext uri="{FF2B5EF4-FFF2-40B4-BE49-F238E27FC236}">
                  <a16:creationId xmlns:a16="http://schemas.microsoft.com/office/drawing/2014/main" id="{CD946563-BD85-48C8-8972-2414BF64D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795"/>
              <a:ext cx="158" cy="40"/>
            </a:xfrm>
            <a:custGeom>
              <a:avLst/>
              <a:gdLst>
                <a:gd name="T0" fmla="*/ 0 w 63"/>
                <a:gd name="T1" fmla="*/ 285 h 15"/>
                <a:gd name="T2" fmla="*/ 83 w 63"/>
                <a:gd name="T3" fmla="*/ 205 h 15"/>
                <a:gd name="T4" fmla="*/ 283 w 63"/>
                <a:gd name="T5" fmla="*/ 115 h 15"/>
                <a:gd name="T6" fmla="*/ 722 w 63"/>
                <a:gd name="T7" fmla="*/ 21 h 15"/>
                <a:gd name="T8" fmla="*/ 993 w 63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5">
                  <a:moveTo>
                    <a:pt x="0" y="15"/>
                  </a:moveTo>
                  <a:cubicBezTo>
                    <a:pt x="2" y="14"/>
                    <a:pt x="4" y="12"/>
                    <a:pt x="5" y="11"/>
                  </a:cubicBezTo>
                  <a:cubicBezTo>
                    <a:pt x="9" y="9"/>
                    <a:pt x="14" y="7"/>
                    <a:pt x="18" y="6"/>
                  </a:cubicBezTo>
                  <a:cubicBezTo>
                    <a:pt x="28" y="3"/>
                    <a:pt x="36" y="0"/>
                    <a:pt x="46" y="1"/>
                  </a:cubicBezTo>
                  <a:cubicBezTo>
                    <a:pt x="51" y="2"/>
                    <a:pt x="60" y="3"/>
                    <a:pt x="63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1" name="Freeform 251">
              <a:extLst>
                <a:ext uri="{FF2B5EF4-FFF2-40B4-BE49-F238E27FC236}">
                  <a16:creationId xmlns:a16="http://schemas.microsoft.com/office/drawing/2014/main" id="{B3061216-0D4E-44FC-A83A-A5CE486FA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821"/>
              <a:ext cx="142" cy="59"/>
            </a:xfrm>
            <a:custGeom>
              <a:avLst/>
              <a:gdLst>
                <a:gd name="T0" fmla="*/ 0 w 57"/>
                <a:gd name="T1" fmla="*/ 0 h 22"/>
                <a:gd name="T2" fmla="*/ 167 w 57"/>
                <a:gd name="T3" fmla="*/ 0 h 22"/>
                <a:gd name="T4" fmla="*/ 433 w 57"/>
                <a:gd name="T5" fmla="*/ 21 h 22"/>
                <a:gd name="T6" fmla="*/ 725 w 57"/>
                <a:gd name="T7" fmla="*/ 215 h 22"/>
                <a:gd name="T8" fmla="*/ 882 w 57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2">
                  <a:moveTo>
                    <a:pt x="0" y="0"/>
                  </a:moveTo>
                  <a:cubicBezTo>
                    <a:pt x="3" y="1"/>
                    <a:pt x="7" y="0"/>
                    <a:pt x="11" y="0"/>
                  </a:cubicBezTo>
                  <a:cubicBezTo>
                    <a:pt x="16" y="0"/>
                    <a:pt x="22" y="0"/>
                    <a:pt x="28" y="1"/>
                  </a:cubicBezTo>
                  <a:cubicBezTo>
                    <a:pt x="35" y="3"/>
                    <a:pt x="41" y="7"/>
                    <a:pt x="47" y="11"/>
                  </a:cubicBezTo>
                  <a:cubicBezTo>
                    <a:pt x="51" y="15"/>
                    <a:pt x="54" y="18"/>
                    <a:pt x="5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2" name="Freeform 252">
              <a:extLst>
                <a:ext uri="{FF2B5EF4-FFF2-40B4-BE49-F238E27FC236}">
                  <a16:creationId xmlns:a16="http://schemas.microsoft.com/office/drawing/2014/main" id="{BD7157BF-2060-45A9-B3F6-3F5190506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789"/>
              <a:ext cx="145" cy="30"/>
            </a:xfrm>
            <a:custGeom>
              <a:avLst/>
              <a:gdLst>
                <a:gd name="T0" fmla="*/ 0 w 58"/>
                <a:gd name="T1" fmla="*/ 60 h 11"/>
                <a:gd name="T2" fmla="*/ 425 w 58"/>
                <a:gd name="T3" fmla="*/ 22 h 11"/>
                <a:gd name="T4" fmla="*/ 750 w 58"/>
                <a:gd name="T5" fmla="*/ 120 h 11"/>
                <a:gd name="T6" fmla="*/ 908 w 58"/>
                <a:gd name="T7" fmla="*/ 2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1">
                  <a:moveTo>
                    <a:pt x="0" y="3"/>
                  </a:moveTo>
                  <a:cubicBezTo>
                    <a:pt x="8" y="2"/>
                    <a:pt x="19" y="0"/>
                    <a:pt x="27" y="1"/>
                  </a:cubicBezTo>
                  <a:cubicBezTo>
                    <a:pt x="34" y="1"/>
                    <a:pt x="41" y="3"/>
                    <a:pt x="48" y="6"/>
                  </a:cubicBezTo>
                  <a:cubicBezTo>
                    <a:pt x="51" y="7"/>
                    <a:pt x="56" y="9"/>
                    <a:pt x="58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3" name="Freeform 253">
              <a:extLst>
                <a:ext uri="{FF2B5EF4-FFF2-40B4-BE49-F238E27FC236}">
                  <a16:creationId xmlns:a16="http://schemas.microsoft.com/office/drawing/2014/main" id="{6962C77C-D42C-4FAC-9EE3-B103413F9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56"/>
              <a:ext cx="122" cy="117"/>
            </a:xfrm>
            <a:custGeom>
              <a:avLst/>
              <a:gdLst>
                <a:gd name="T0" fmla="*/ 757 w 49"/>
                <a:gd name="T1" fmla="*/ 0 h 44"/>
                <a:gd name="T2" fmla="*/ 403 w 49"/>
                <a:gd name="T3" fmla="*/ 170 h 44"/>
                <a:gd name="T4" fmla="*/ 137 w 49"/>
                <a:gd name="T5" fmla="*/ 508 h 44"/>
                <a:gd name="T6" fmla="*/ 0 w 49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4">
                  <a:moveTo>
                    <a:pt x="49" y="0"/>
                  </a:moveTo>
                  <a:cubicBezTo>
                    <a:pt x="42" y="4"/>
                    <a:pt x="33" y="4"/>
                    <a:pt x="26" y="9"/>
                  </a:cubicBezTo>
                  <a:cubicBezTo>
                    <a:pt x="19" y="14"/>
                    <a:pt x="13" y="20"/>
                    <a:pt x="9" y="27"/>
                  </a:cubicBezTo>
                  <a:cubicBezTo>
                    <a:pt x="5" y="32"/>
                    <a:pt x="3" y="38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4" name="Freeform 254">
              <a:extLst>
                <a:ext uri="{FF2B5EF4-FFF2-40B4-BE49-F238E27FC236}">
                  <a16:creationId xmlns:a16="http://schemas.microsoft.com/office/drawing/2014/main" id="{3E417AAF-1AA5-4CD7-ADF6-6A7385FCF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800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300 w 60"/>
                <a:gd name="T3" fmla="*/ 205 h 27"/>
                <a:gd name="T4" fmla="*/ 720 w 60"/>
                <a:gd name="T5" fmla="*/ 21 h 27"/>
                <a:gd name="T6" fmla="*/ 938 w 60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8" y="24"/>
                    <a:pt x="13" y="16"/>
                    <a:pt x="19" y="11"/>
                  </a:cubicBezTo>
                  <a:cubicBezTo>
                    <a:pt x="27" y="5"/>
                    <a:pt x="36" y="1"/>
                    <a:pt x="46" y="1"/>
                  </a:cubicBezTo>
                  <a:cubicBezTo>
                    <a:pt x="49" y="0"/>
                    <a:pt x="57" y="0"/>
                    <a:pt x="60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5" name="Freeform 255">
              <a:extLst>
                <a:ext uri="{FF2B5EF4-FFF2-40B4-BE49-F238E27FC236}">
                  <a16:creationId xmlns:a16="http://schemas.microsoft.com/office/drawing/2014/main" id="{3334BDFC-66CA-4F09-B0D3-803200709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909"/>
              <a:ext cx="98" cy="150"/>
            </a:xfrm>
            <a:custGeom>
              <a:avLst/>
              <a:gdLst>
                <a:gd name="T0" fmla="*/ 618 w 39"/>
                <a:gd name="T1" fmla="*/ 0 h 56"/>
                <a:gd name="T2" fmla="*/ 334 w 39"/>
                <a:gd name="T3" fmla="*/ 252 h 56"/>
                <a:gd name="T4" fmla="*/ 113 w 39"/>
                <a:gd name="T5" fmla="*/ 654 h 56"/>
                <a:gd name="T6" fmla="*/ 0 w 39"/>
                <a:gd name="T7" fmla="*/ 107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9" y="0"/>
                  </a:moveTo>
                  <a:cubicBezTo>
                    <a:pt x="33" y="5"/>
                    <a:pt x="26" y="7"/>
                    <a:pt x="21" y="13"/>
                  </a:cubicBezTo>
                  <a:cubicBezTo>
                    <a:pt x="14" y="19"/>
                    <a:pt x="11" y="26"/>
                    <a:pt x="7" y="34"/>
                  </a:cubicBezTo>
                  <a:cubicBezTo>
                    <a:pt x="3" y="41"/>
                    <a:pt x="2" y="48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6" name="Freeform 256">
              <a:extLst>
                <a:ext uri="{FF2B5EF4-FFF2-40B4-BE49-F238E27FC236}">
                  <a16:creationId xmlns:a16="http://schemas.microsoft.com/office/drawing/2014/main" id="{F7F353B7-9EA6-468A-BF75-6869417CA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837"/>
              <a:ext cx="130" cy="104"/>
            </a:xfrm>
            <a:custGeom>
              <a:avLst/>
              <a:gdLst>
                <a:gd name="T0" fmla="*/ 0 w 52"/>
                <a:gd name="T1" fmla="*/ 739 h 39"/>
                <a:gd name="T2" fmla="*/ 533 w 52"/>
                <a:gd name="T3" fmla="*/ 149 h 39"/>
                <a:gd name="T4" fmla="*/ 813 w 5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9">
                  <a:moveTo>
                    <a:pt x="0" y="39"/>
                  </a:moveTo>
                  <a:cubicBezTo>
                    <a:pt x="6" y="26"/>
                    <a:pt x="21" y="13"/>
                    <a:pt x="34" y="8"/>
                  </a:cubicBezTo>
                  <a:cubicBezTo>
                    <a:pt x="37" y="7"/>
                    <a:pt x="50" y="1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7" name="Freeform 257">
              <a:extLst>
                <a:ext uri="{FF2B5EF4-FFF2-40B4-BE49-F238E27FC236}">
                  <a16:creationId xmlns:a16="http://schemas.microsoft.com/office/drawing/2014/main" id="{E684E61E-BD54-4BA6-88E3-384DBE3B1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800"/>
              <a:ext cx="127" cy="69"/>
            </a:xfrm>
            <a:custGeom>
              <a:avLst/>
              <a:gdLst>
                <a:gd name="T0" fmla="*/ 0 w 51"/>
                <a:gd name="T1" fmla="*/ 486 h 26"/>
                <a:gd name="T2" fmla="*/ 787 w 51"/>
                <a:gd name="T3" fmla="*/ 3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11" y="10"/>
                    <a:pt x="32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8" name="Freeform 258">
              <a:extLst>
                <a:ext uri="{FF2B5EF4-FFF2-40B4-BE49-F238E27FC236}">
                  <a16:creationId xmlns:a16="http://schemas.microsoft.com/office/drawing/2014/main" id="{8A9BA2D0-FCB3-4C9C-AE22-26A734BC0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71"/>
              <a:ext cx="137" cy="29"/>
            </a:xfrm>
            <a:custGeom>
              <a:avLst/>
              <a:gdLst>
                <a:gd name="T0" fmla="*/ 0 w 55"/>
                <a:gd name="T1" fmla="*/ 200 h 11"/>
                <a:gd name="T2" fmla="*/ 603 w 55"/>
                <a:gd name="T3" fmla="*/ 34 h 11"/>
                <a:gd name="T4" fmla="*/ 849 w 55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1">
                  <a:moveTo>
                    <a:pt x="0" y="11"/>
                  </a:moveTo>
                  <a:cubicBezTo>
                    <a:pt x="12" y="2"/>
                    <a:pt x="25" y="0"/>
                    <a:pt x="39" y="2"/>
                  </a:cubicBezTo>
                  <a:cubicBezTo>
                    <a:pt x="45" y="2"/>
                    <a:pt x="51" y="6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9" name="Freeform 259">
              <a:extLst>
                <a:ext uri="{FF2B5EF4-FFF2-40B4-BE49-F238E27FC236}">
                  <a16:creationId xmlns:a16="http://schemas.microsoft.com/office/drawing/2014/main" id="{B9FF1D7C-3D4B-4381-97BA-E1DDD30D9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763"/>
              <a:ext cx="117" cy="40"/>
            </a:xfrm>
            <a:custGeom>
              <a:avLst/>
              <a:gdLst>
                <a:gd name="T0" fmla="*/ 0 w 47"/>
                <a:gd name="T1" fmla="*/ 93 h 15"/>
                <a:gd name="T2" fmla="*/ 600 w 47"/>
                <a:gd name="T3" fmla="*/ 136 h 15"/>
                <a:gd name="T4" fmla="*/ 724 w 47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5"/>
                  </a:moveTo>
                  <a:cubicBezTo>
                    <a:pt x="12" y="1"/>
                    <a:pt x="28" y="0"/>
                    <a:pt x="39" y="7"/>
                  </a:cubicBezTo>
                  <a:cubicBezTo>
                    <a:pt x="42" y="9"/>
                    <a:pt x="44" y="12"/>
                    <a:pt x="47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0" name="Freeform 260">
              <a:extLst>
                <a:ext uri="{FF2B5EF4-FFF2-40B4-BE49-F238E27FC236}">
                  <a16:creationId xmlns:a16="http://schemas.microsoft.com/office/drawing/2014/main" id="{3A4BC1E4-8380-4AEF-B093-A9D03BCE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787"/>
              <a:ext cx="225" cy="170"/>
            </a:xfrm>
            <a:custGeom>
              <a:avLst/>
              <a:gdLst>
                <a:gd name="T0" fmla="*/ 0 w 90"/>
                <a:gd name="T1" fmla="*/ 0 h 64"/>
                <a:gd name="T2" fmla="*/ 688 w 90"/>
                <a:gd name="T3" fmla="*/ 303 h 64"/>
                <a:gd name="T4" fmla="*/ 770 w 90"/>
                <a:gd name="T5" fmla="*/ 545 h 64"/>
                <a:gd name="T6" fmla="*/ 1408 w 90"/>
                <a:gd name="T7" fmla="*/ 120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64">
                  <a:moveTo>
                    <a:pt x="0" y="0"/>
                  </a:moveTo>
                  <a:cubicBezTo>
                    <a:pt x="15" y="0"/>
                    <a:pt x="35" y="3"/>
                    <a:pt x="44" y="16"/>
                  </a:cubicBezTo>
                  <a:cubicBezTo>
                    <a:pt x="47" y="19"/>
                    <a:pt x="46" y="28"/>
                    <a:pt x="49" y="29"/>
                  </a:cubicBezTo>
                  <a:cubicBezTo>
                    <a:pt x="63" y="34"/>
                    <a:pt x="85" y="47"/>
                    <a:pt x="9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1" name="Freeform 261">
              <a:extLst>
                <a:ext uri="{FF2B5EF4-FFF2-40B4-BE49-F238E27FC236}">
                  <a16:creationId xmlns:a16="http://schemas.microsoft.com/office/drawing/2014/main" id="{AFB0A767-DD22-420D-9129-BA97A14C0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1768"/>
              <a:ext cx="142" cy="53"/>
            </a:xfrm>
            <a:custGeom>
              <a:avLst/>
              <a:gdLst>
                <a:gd name="T0" fmla="*/ 0 w 57"/>
                <a:gd name="T1" fmla="*/ 371 h 20"/>
                <a:gd name="T2" fmla="*/ 478 w 57"/>
                <a:gd name="T3" fmla="*/ 56 h 20"/>
                <a:gd name="T4" fmla="*/ 775 w 57"/>
                <a:gd name="T5" fmla="*/ 21 h 20"/>
                <a:gd name="T6" fmla="*/ 869 w 57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0">
                  <a:moveTo>
                    <a:pt x="0" y="20"/>
                  </a:moveTo>
                  <a:cubicBezTo>
                    <a:pt x="8" y="10"/>
                    <a:pt x="19" y="7"/>
                    <a:pt x="31" y="3"/>
                  </a:cubicBezTo>
                  <a:cubicBezTo>
                    <a:pt x="37" y="1"/>
                    <a:pt x="44" y="0"/>
                    <a:pt x="50" y="1"/>
                  </a:cubicBezTo>
                  <a:cubicBezTo>
                    <a:pt x="52" y="1"/>
                    <a:pt x="57" y="2"/>
                    <a:pt x="5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2" name="Freeform 262">
              <a:extLst>
                <a:ext uri="{FF2B5EF4-FFF2-40B4-BE49-F238E27FC236}">
                  <a16:creationId xmlns:a16="http://schemas.microsoft.com/office/drawing/2014/main" id="{684936A5-DCCB-432D-80B4-6529B3E65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747"/>
              <a:ext cx="120" cy="24"/>
            </a:xfrm>
            <a:custGeom>
              <a:avLst/>
              <a:gdLst>
                <a:gd name="T0" fmla="*/ 0 w 48"/>
                <a:gd name="T1" fmla="*/ 171 h 9"/>
                <a:gd name="T2" fmla="*/ 750 w 48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9">
                  <a:moveTo>
                    <a:pt x="0" y="9"/>
                  </a:moveTo>
                  <a:cubicBezTo>
                    <a:pt x="9" y="0"/>
                    <a:pt x="39" y="0"/>
                    <a:pt x="48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3" name="Freeform 263">
              <a:extLst>
                <a:ext uri="{FF2B5EF4-FFF2-40B4-BE49-F238E27FC236}">
                  <a16:creationId xmlns:a16="http://schemas.microsoft.com/office/drawing/2014/main" id="{B93F4405-81CF-4D6A-A59C-0FDF55A69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749"/>
              <a:ext cx="123" cy="40"/>
            </a:xfrm>
            <a:custGeom>
              <a:avLst/>
              <a:gdLst>
                <a:gd name="T0" fmla="*/ 0 w 49"/>
                <a:gd name="T1" fmla="*/ 35 h 15"/>
                <a:gd name="T2" fmla="*/ 776 w 4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0" y="2"/>
                  </a:moveTo>
                  <a:cubicBezTo>
                    <a:pt x="16" y="0"/>
                    <a:pt x="39" y="2"/>
                    <a:pt x="4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4" name="Freeform 264">
              <a:extLst>
                <a:ext uri="{FF2B5EF4-FFF2-40B4-BE49-F238E27FC236}">
                  <a16:creationId xmlns:a16="http://schemas.microsoft.com/office/drawing/2014/main" id="{AA228D85-3AFC-4712-A2F0-ED8A1894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805"/>
              <a:ext cx="93" cy="94"/>
            </a:xfrm>
            <a:custGeom>
              <a:avLst/>
              <a:gdLst>
                <a:gd name="T0" fmla="*/ 588 w 37"/>
                <a:gd name="T1" fmla="*/ 0 h 35"/>
                <a:gd name="T2" fmla="*/ 0 w 37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cubicBezTo>
                    <a:pt x="21" y="0"/>
                    <a:pt x="2" y="19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5" name="Freeform 265">
              <a:extLst>
                <a:ext uri="{FF2B5EF4-FFF2-40B4-BE49-F238E27FC236}">
                  <a16:creationId xmlns:a16="http://schemas.microsoft.com/office/drawing/2014/main" id="{12269B18-0ECF-463C-97EE-578F88B24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067"/>
              <a:ext cx="38" cy="144"/>
            </a:xfrm>
            <a:custGeom>
              <a:avLst/>
              <a:gdLst>
                <a:gd name="T0" fmla="*/ 20 w 15"/>
                <a:gd name="T1" fmla="*/ 1024 h 54"/>
                <a:gd name="T2" fmla="*/ 20 w 15"/>
                <a:gd name="T3" fmla="*/ 477 h 54"/>
                <a:gd name="T4" fmla="*/ 243 w 15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4">
                  <a:moveTo>
                    <a:pt x="1" y="54"/>
                  </a:moveTo>
                  <a:cubicBezTo>
                    <a:pt x="2" y="47"/>
                    <a:pt x="0" y="33"/>
                    <a:pt x="1" y="25"/>
                  </a:cubicBezTo>
                  <a:cubicBezTo>
                    <a:pt x="3" y="16"/>
                    <a:pt x="11" y="8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6" name="Freeform 266">
              <a:extLst>
                <a:ext uri="{FF2B5EF4-FFF2-40B4-BE49-F238E27FC236}">
                  <a16:creationId xmlns:a16="http://schemas.microsoft.com/office/drawing/2014/main" id="{F4C5D263-4936-4669-BF94-0F25B227D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227"/>
              <a:ext cx="27" cy="152"/>
            </a:xfrm>
            <a:custGeom>
              <a:avLst/>
              <a:gdLst>
                <a:gd name="T0" fmla="*/ 120 w 11"/>
                <a:gd name="T1" fmla="*/ 1080 h 57"/>
                <a:gd name="T2" fmla="*/ 61 w 11"/>
                <a:gd name="T3" fmla="*/ 947 h 57"/>
                <a:gd name="T4" fmla="*/ 42 w 11"/>
                <a:gd name="T5" fmla="*/ 419 h 57"/>
                <a:gd name="T6" fmla="*/ 162 w 1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7">
                  <a:moveTo>
                    <a:pt x="8" y="57"/>
                  </a:moveTo>
                  <a:cubicBezTo>
                    <a:pt x="7" y="55"/>
                    <a:pt x="5" y="52"/>
                    <a:pt x="4" y="50"/>
                  </a:cubicBezTo>
                  <a:cubicBezTo>
                    <a:pt x="1" y="40"/>
                    <a:pt x="0" y="31"/>
                    <a:pt x="3" y="22"/>
                  </a:cubicBezTo>
                  <a:cubicBezTo>
                    <a:pt x="5" y="15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7" name="Freeform 267">
              <a:extLst>
                <a:ext uri="{FF2B5EF4-FFF2-40B4-BE49-F238E27FC236}">
                  <a16:creationId xmlns:a16="http://schemas.microsoft.com/office/drawing/2014/main" id="{8695466B-4790-41D0-A79C-D46B3AAE5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125"/>
              <a:ext cx="35" cy="176"/>
            </a:xfrm>
            <a:custGeom>
              <a:avLst/>
              <a:gdLst>
                <a:gd name="T0" fmla="*/ 50 w 14"/>
                <a:gd name="T1" fmla="*/ 1251 h 66"/>
                <a:gd name="T2" fmla="*/ 33 w 14"/>
                <a:gd name="T3" fmla="*/ 1101 h 66"/>
                <a:gd name="T4" fmla="*/ 0 w 14"/>
                <a:gd name="T5" fmla="*/ 832 h 66"/>
                <a:gd name="T6" fmla="*/ 83 w 14"/>
                <a:gd name="T7" fmla="*/ 285 h 66"/>
                <a:gd name="T8" fmla="*/ 220 w 14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6">
                  <a:moveTo>
                    <a:pt x="3" y="66"/>
                  </a:moveTo>
                  <a:cubicBezTo>
                    <a:pt x="4" y="64"/>
                    <a:pt x="2" y="60"/>
                    <a:pt x="2" y="58"/>
                  </a:cubicBezTo>
                  <a:cubicBezTo>
                    <a:pt x="1" y="53"/>
                    <a:pt x="0" y="48"/>
                    <a:pt x="0" y="44"/>
                  </a:cubicBezTo>
                  <a:cubicBezTo>
                    <a:pt x="0" y="34"/>
                    <a:pt x="1" y="24"/>
                    <a:pt x="5" y="15"/>
                  </a:cubicBezTo>
                  <a:cubicBezTo>
                    <a:pt x="7" y="11"/>
                    <a:pt x="11" y="3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8" name="Freeform 268">
              <a:extLst>
                <a:ext uri="{FF2B5EF4-FFF2-40B4-BE49-F238E27FC236}">
                  <a16:creationId xmlns:a16="http://schemas.microsoft.com/office/drawing/2014/main" id="{A929FCCB-B6CE-4AE4-88C0-7B8056FEB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035"/>
              <a:ext cx="62" cy="133"/>
            </a:xfrm>
            <a:custGeom>
              <a:avLst/>
              <a:gdLst>
                <a:gd name="T0" fmla="*/ 0 w 25"/>
                <a:gd name="T1" fmla="*/ 942 h 50"/>
                <a:gd name="T2" fmla="*/ 92 w 25"/>
                <a:gd name="T3" fmla="*/ 452 h 50"/>
                <a:gd name="T4" fmla="*/ 278 w 25"/>
                <a:gd name="T5" fmla="*/ 114 h 50"/>
                <a:gd name="T6" fmla="*/ 382 w 25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0">
                  <a:moveTo>
                    <a:pt x="0" y="50"/>
                  </a:moveTo>
                  <a:cubicBezTo>
                    <a:pt x="2" y="43"/>
                    <a:pt x="4" y="32"/>
                    <a:pt x="6" y="24"/>
                  </a:cubicBezTo>
                  <a:cubicBezTo>
                    <a:pt x="9" y="17"/>
                    <a:pt x="13" y="12"/>
                    <a:pt x="18" y="6"/>
                  </a:cubicBezTo>
                  <a:cubicBezTo>
                    <a:pt x="20" y="4"/>
                    <a:pt x="22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9" name="Freeform 269">
              <a:extLst>
                <a:ext uri="{FF2B5EF4-FFF2-40B4-BE49-F238E27FC236}">
                  <a16:creationId xmlns:a16="http://schemas.microsoft.com/office/drawing/2014/main" id="{47852793-5929-434B-93DB-EE2D07D27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229"/>
              <a:ext cx="32" cy="174"/>
            </a:xfrm>
            <a:custGeom>
              <a:avLst/>
              <a:gdLst>
                <a:gd name="T0" fmla="*/ 194 w 13"/>
                <a:gd name="T1" fmla="*/ 1247 h 65"/>
                <a:gd name="T2" fmla="*/ 42 w 13"/>
                <a:gd name="T3" fmla="*/ 803 h 65"/>
                <a:gd name="T4" fmla="*/ 30 w 13"/>
                <a:gd name="T5" fmla="*/ 265 h 65"/>
                <a:gd name="T6" fmla="*/ 121 w 1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13" y="65"/>
                  </a:moveTo>
                  <a:cubicBezTo>
                    <a:pt x="12" y="57"/>
                    <a:pt x="6" y="49"/>
                    <a:pt x="3" y="42"/>
                  </a:cubicBezTo>
                  <a:cubicBezTo>
                    <a:pt x="1" y="33"/>
                    <a:pt x="0" y="23"/>
                    <a:pt x="2" y="14"/>
                  </a:cubicBezTo>
                  <a:cubicBezTo>
                    <a:pt x="3" y="10"/>
                    <a:pt x="5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0" name="Freeform 270">
              <a:extLst>
                <a:ext uri="{FF2B5EF4-FFF2-40B4-BE49-F238E27FC236}">
                  <a16:creationId xmlns:a16="http://schemas.microsoft.com/office/drawing/2014/main" id="{0C4B5DE4-181F-4517-B138-A48E7BE53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2285"/>
              <a:ext cx="38" cy="147"/>
            </a:xfrm>
            <a:custGeom>
              <a:avLst/>
              <a:gdLst>
                <a:gd name="T0" fmla="*/ 243 w 15"/>
                <a:gd name="T1" fmla="*/ 1050 h 55"/>
                <a:gd name="T2" fmla="*/ 129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15" y="55"/>
                  </a:moveTo>
                  <a:cubicBezTo>
                    <a:pt x="3" y="40"/>
                    <a:pt x="0" y="17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1" name="Freeform 271">
              <a:extLst>
                <a:ext uri="{FF2B5EF4-FFF2-40B4-BE49-F238E27FC236}">
                  <a16:creationId xmlns:a16="http://schemas.microsoft.com/office/drawing/2014/main" id="{AB9B5610-33D5-4032-9168-D7AD81DC9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128"/>
              <a:ext cx="45" cy="141"/>
            </a:xfrm>
            <a:custGeom>
              <a:avLst/>
              <a:gdLst>
                <a:gd name="T0" fmla="*/ 83 w 18"/>
                <a:gd name="T1" fmla="*/ 998 h 53"/>
                <a:gd name="T2" fmla="*/ 125 w 18"/>
                <a:gd name="T3" fmla="*/ 261 h 53"/>
                <a:gd name="T4" fmla="*/ 283 w 18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3">
                  <a:moveTo>
                    <a:pt x="5" y="53"/>
                  </a:moveTo>
                  <a:cubicBezTo>
                    <a:pt x="0" y="40"/>
                    <a:pt x="2" y="26"/>
                    <a:pt x="8" y="14"/>
                  </a:cubicBezTo>
                  <a:cubicBezTo>
                    <a:pt x="11" y="9"/>
                    <a:pt x="16" y="4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2" name="Freeform 272">
              <a:extLst>
                <a:ext uri="{FF2B5EF4-FFF2-40B4-BE49-F238E27FC236}">
                  <a16:creationId xmlns:a16="http://schemas.microsoft.com/office/drawing/2014/main" id="{59182258-E33A-4B1E-9538-447B7227E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048"/>
              <a:ext cx="63" cy="109"/>
            </a:xfrm>
            <a:custGeom>
              <a:avLst/>
              <a:gdLst>
                <a:gd name="T0" fmla="*/ 20 w 25"/>
                <a:gd name="T1" fmla="*/ 771 h 41"/>
                <a:gd name="T2" fmla="*/ 222 w 25"/>
                <a:gd name="T3" fmla="*/ 93 h 41"/>
                <a:gd name="T4" fmla="*/ 401 w 25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">
                  <a:moveTo>
                    <a:pt x="1" y="41"/>
                  </a:moveTo>
                  <a:cubicBezTo>
                    <a:pt x="0" y="29"/>
                    <a:pt x="4" y="13"/>
                    <a:pt x="14" y="5"/>
                  </a:cubicBezTo>
                  <a:cubicBezTo>
                    <a:pt x="17" y="2"/>
                    <a:pt x="21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3" name="Freeform 273">
              <a:extLst>
                <a:ext uri="{FF2B5EF4-FFF2-40B4-BE49-F238E27FC236}">
                  <a16:creationId xmlns:a16="http://schemas.microsoft.com/office/drawing/2014/main" id="{62F3A03A-02A6-4E45-9DB7-6F856600F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211"/>
              <a:ext cx="20" cy="157"/>
            </a:xfrm>
            <a:custGeom>
              <a:avLst/>
              <a:gdLst>
                <a:gd name="T0" fmla="*/ 113 w 8"/>
                <a:gd name="T1" fmla="*/ 1112 h 59"/>
                <a:gd name="T2" fmla="*/ 20 w 8"/>
                <a:gd name="T3" fmla="*/ 474 h 59"/>
                <a:gd name="T4" fmla="*/ 63 w 8"/>
                <a:gd name="T5" fmla="*/ 114 h 59"/>
                <a:gd name="T6" fmla="*/ 125 w 8"/>
                <a:gd name="T7" fmla="*/ 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9">
                  <a:moveTo>
                    <a:pt x="7" y="59"/>
                  </a:moveTo>
                  <a:cubicBezTo>
                    <a:pt x="0" y="49"/>
                    <a:pt x="1" y="37"/>
                    <a:pt x="1" y="25"/>
                  </a:cubicBezTo>
                  <a:cubicBezTo>
                    <a:pt x="1" y="19"/>
                    <a:pt x="2" y="11"/>
                    <a:pt x="4" y="6"/>
                  </a:cubicBezTo>
                  <a:cubicBezTo>
                    <a:pt x="5" y="4"/>
                    <a:pt x="8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4" name="Freeform 274">
              <a:extLst>
                <a:ext uri="{FF2B5EF4-FFF2-40B4-BE49-F238E27FC236}">
                  <a16:creationId xmlns:a16="http://schemas.microsoft.com/office/drawing/2014/main" id="{5C147B31-A357-4CBD-AD00-F40795B54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2104"/>
              <a:ext cx="48" cy="123"/>
            </a:xfrm>
            <a:custGeom>
              <a:avLst/>
              <a:gdLst>
                <a:gd name="T0" fmla="*/ 83 w 19"/>
                <a:gd name="T1" fmla="*/ 880 h 46"/>
                <a:gd name="T2" fmla="*/ 306 w 19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6">
                  <a:moveTo>
                    <a:pt x="5" y="46"/>
                  </a:moveTo>
                  <a:cubicBezTo>
                    <a:pt x="0" y="35"/>
                    <a:pt x="10" y="6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5" name="Freeform 275">
              <a:extLst>
                <a:ext uri="{FF2B5EF4-FFF2-40B4-BE49-F238E27FC236}">
                  <a16:creationId xmlns:a16="http://schemas.microsoft.com/office/drawing/2014/main" id="{60C4AEFC-9C4E-429F-A648-036FD9886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003"/>
              <a:ext cx="70" cy="114"/>
            </a:xfrm>
            <a:custGeom>
              <a:avLst/>
              <a:gdLst>
                <a:gd name="T0" fmla="*/ 0 w 28"/>
                <a:gd name="T1" fmla="*/ 801 h 43"/>
                <a:gd name="T2" fmla="*/ 438 w 28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3">
                  <a:moveTo>
                    <a:pt x="0" y="43"/>
                  </a:moveTo>
                  <a:cubicBezTo>
                    <a:pt x="3" y="28"/>
                    <a:pt x="12" y="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6" name="Freeform 276">
              <a:extLst>
                <a:ext uri="{FF2B5EF4-FFF2-40B4-BE49-F238E27FC236}">
                  <a16:creationId xmlns:a16="http://schemas.microsoft.com/office/drawing/2014/main" id="{997F605D-951C-4E96-8785-913B99B0A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355"/>
              <a:ext cx="48" cy="136"/>
            </a:xfrm>
            <a:custGeom>
              <a:avLst/>
              <a:gdLst>
                <a:gd name="T0" fmla="*/ 33 w 19"/>
                <a:gd name="T1" fmla="*/ 0 h 51"/>
                <a:gd name="T2" fmla="*/ 306 w 19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1">
                  <a:moveTo>
                    <a:pt x="2" y="0"/>
                  </a:moveTo>
                  <a:cubicBezTo>
                    <a:pt x="0" y="16"/>
                    <a:pt x="5" y="44"/>
                    <a:pt x="19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7" name="Freeform 277">
              <a:extLst>
                <a:ext uri="{FF2B5EF4-FFF2-40B4-BE49-F238E27FC236}">
                  <a16:creationId xmlns:a16="http://schemas.microsoft.com/office/drawing/2014/main" id="{75F1FB2F-E460-4B33-B135-B376473CB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856"/>
              <a:ext cx="75" cy="131"/>
            </a:xfrm>
            <a:custGeom>
              <a:avLst/>
              <a:gdLst>
                <a:gd name="T0" fmla="*/ 470 w 30"/>
                <a:gd name="T1" fmla="*/ 0 h 49"/>
                <a:gd name="T2" fmla="*/ 33 w 30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30" y="0"/>
                  </a:moveTo>
                  <a:cubicBezTo>
                    <a:pt x="18" y="7"/>
                    <a:pt x="0" y="35"/>
                    <a:pt x="2" y="4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8" name="Freeform 278">
              <a:extLst>
                <a:ext uri="{FF2B5EF4-FFF2-40B4-BE49-F238E27FC236}">
                  <a16:creationId xmlns:a16="http://schemas.microsoft.com/office/drawing/2014/main" id="{AA6FCB72-4C9B-48F0-AB3F-B6DEF6E98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957"/>
              <a:ext cx="40" cy="144"/>
            </a:xfrm>
            <a:custGeom>
              <a:avLst/>
              <a:gdLst>
                <a:gd name="T0" fmla="*/ 250 w 16"/>
                <a:gd name="T1" fmla="*/ 0 h 54"/>
                <a:gd name="T2" fmla="*/ 0 w 16"/>
                <a:gd name="T3" fmla="*/ 627 h 54"/>
                <a:gd name="T4" fmla="*/ 20 w 16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4">
                  <a:moveTo>
                    <a:pt x="16" y="0"/>
                  </a:moveTo>
                  <a:cubicBezTo>
                    <a:pt x="8" y="8"/>
                    <a:pt x="1" y="20"/>
                    <a:pt x="0" y="33"/>
                  </a:cubicBezTo>
                  <a:cubicBezTo>
                    <a:pt x="0" y="40"/>
                    <a:pt x="2" y="47"/>
                    <a:pt x="1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9" name="Freeform 279">
              <a:extLst>
                <a:ext uri="{FF2B5EF4-FFF2-40B4-BE49-F238E27FC236}">
                  <a16:creationId xmlns:a16="http://schemas.microsoft.com/office/drawing/2014/main" id="{4B054C9C-56B1-49C5-B524-A2D5249CA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885"/>
              <a:ext cx="78" cy="139"/>
            </a:xfrm>
            <a:custGeom>
              <a:avLst/>
              <a:gdLst>
                <a:gd name="T0" fmla="*/ 0 w 31"/>
                <a:gd name="T1" fmla="*/ 994 h 52"/>
                <a:gd name="T2" fmla="*/ 50 w 31"/>
                <a:gd name="T3" fmla="*/ 671 h 52"/>
                <a:gd name="T4" fmla="*/ 189 w 31"/>
                <a:gd name="T5" fmla="*/ 321 h 52"/>
                <a:gd name="T6" fmla="*/ 493 w 31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52"/>
                  </a:moveTo>
                  <a:cubicBezTo>
                    <a:pt x="1" y="47"/>
                    <a:pt x="0" y="40"/>
                    <a:pt x="3" y="35"/>
                  </a:cubicBezTo>
                  <a:cubicBezTo>
                    <a:pt x="5" y="29"/>
                    <a:pt x="8" y="22"/>
                    <a:pt x="12" y="17"/>
                  </a:cubicBezTo>
                  <a:cubicBezTo>
                    <a:pt x="17" y="9"/>
                    <a:pt x="24" y="4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0" name="Freeform 280">
              <a:extLst>
                <a:ext uri="{FF2B5EF4-FFF2-40B4-BE49-F238E27FC236}">
                  <a16:creationId xmlns:a16="http://schemas.microsoft.com/office/drawing/2014/main" id="{C66E234B-9DFC-4820-AFB7-BF257A1F7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717"/>
              <a:ext cx="182" cy="51"/>
            </a:xfrm>
            <a:custGeom>
              <a:avLst/>
              <a:gdLst>
                <a:gd name="T0" fmla="*/ 932 w 73"/>
                <a:gd name="T1" fmla="*/ 172 h 19"/>
                <a:gd name="T2" fmla="*/ 496 w 73"/>
                <a:gd name="T3" fmla="*/ 150 h 19"/>
                <a:gd name="T4" fmla="*/ 279 w 73"/>
                <a:gd name="T5" fmla="*/ 115 h 19"/>
                <a:gd name="T6" fmla="*/ 0 w 73"/>
                <a:gd name="T7" fmla="*/ 0 h 19"/>
                <a:gd name="T8" fmla="*/ 292 w 73"/>
                <a:gd name="T9" fmla="*/ 231 h 19"/>
                <a:gd name="T10" fmla="*/ 790 w 73"/>
                <a:gd name="T11" fmla="*/ 368 h 19"/>
                <a:gd name="T12" fmla="*/ 1132 w 73"/>
                <a:gd name="T13" fmla="*/ 172 h 19"/>
                <a:gd name="T14" fmla="*/ 932 w 73"/>
                <a:gd name="T15" fmla="*/ 19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9">
                  <a:moveTo>
                    <a:pt x="60" y="9"/>
                  </a:moveTo>
                  <a:cubicBezTo>
                    <a:pt x="50" y="9"/>
                    <a:pt x="42" y="10"/>
                    <a:pt x="32" y="8"/>
                  </a:cubicBezTo>
                  <a:cubicBezTo>
                    <a:pt x="27" y="8"/>
                    <a:pt x="22" y="7"/>
                    <a:pt x="18" y="6"/>
                  </a:cubicBezTo>
                  <a:cubicBezTo>
                    <a:pt x="12" y="5"/>
                    <a:pt x="6" y="1"/>
                    <a:pt x="0" y="0"/>
                  </a:cubicBezTo>
                  <a:cubicBezTo>
                    <a:pt x="7" y="1"/>
                    <a:pt x="13" y="9"/>
                    <a:pt x="19" y="12"/>
                  </a:cubicBezTo>
                  <a:cubicBezTo>
                    <a:pt x="28" y="16"/>
                    <a:pt x="40" y="19"/>
                    <a:pt x="51" y="19"/>
                  </a:cubicBezTo>
                  <a:cubicBezTo>
                    <a:pt x="56" y="18"/>
                    <a:pt x="70" y="15"/>
                    <a:pt x="73" y="9"/>
                  </a:cubicBezTo>
                  <a:cubicBezTo>
                    <a:pt x="70" y="9"/>
                    <a:pt x="63" y="9"/>
                    <a:pt x="6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1" name="Freeform 281">
              <a:extLst>
                <a:ext uri="{FF2B5EF4-FFF2-40B4-BE49-F238E27FC236}">
                  <a16:creationId xmlns:a16="http://schemas.microsoft.com/office/drawing/2014/main" id="{09C15C9B-D962-41C1-84AD-F9CE93C84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640"/>
              <a:ext cx="170" cy="96"/>
            </a:xfrm>
            <a:custGeom>
              <a:avLst/>
              <a:gdLst>
                <a:gd name="T0" fmla="*/ 908 w 68"/>
                <a:gd name="T1" fmla="*/ 533 h 36"/>
                <a:gd name="T2" fmla="*/ 720 w 68"/>
                <a:gd name="T3" fmla="*/ 477 h 36"/>
                <a:gd name="T4" fmla="*/ 470 w 68"/>
                <a:gd name="T5" fmla="*/ 376 h 36"/>
                <a:gd name="T6" fmla="*/ 220 w 68"/>
                <a:gd name="T7" fmla="*/ 115 h 36"/>
                <a:gd name="T8" fmla="*/ 0 w 68"/>
                <a:gd name="T9" fmla="*/ 0 h 36"/>
                <a:gd name="T10" fmla="*/ 238 w 68"/>
                <a:gd name="T11" fmla="*/ 341 h 36"/>
                <a:gd name="T12" fmla="*/ 645 w 68"/>
                <a:gd name="T13" fmla="*/ 661 h 36"/>
                <a:gd name="T14" fmla="*/ 938 w 68"/>
                <a:gd name="T15" fmla="*/ 661 h 36"/>
                <a:gd name="T16" fmla="*/ 1063 w 68"/>
                <a:gd name="T17" fmla="*/ 661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6">
                  <a:moveTo>
                    <a:pt x="58" y="28"/>
                  </a:moveTo>
                  <a:cubicBezTo>
                    <a:pt x="55" y="30"/>
                    <a:pt x="49" y="26"/>
                    <a:pt x="46" y="25"/>
                  </a:cubicBezTo>
                  <a:cubicBezTo>
                    <a:pt x="41" y="23"/>
                    <a:pt x="36" y="21"/>
                    <a:pt x="30" y="20"/>
                  </a:cubicBezTo>
                  <a:cubicBezTo>
                    <a:pt x="25" y="18"/>
                    <a:pt x="18" y="9"/>
                    <a:pt x="14" y="6"/>
                  </a:cubicBezTo>
                  <a:cubicBezTo>
                    <a:pt x="9" y="2"/>
                    <a:pt x="5" y="3"/>
                    <a:pt x="0" y="0"/>
                  </a:cubicBezTo>
                  <a:cubicBezTo>
                    <a:pt x="7" y="3"/>
                    <a:pt x="11" y="13"/>
                    <a:pt x="15" y="18"/>
                  </a:cubicBezTo>
                  <a:cubicBezTo>
                    <a:pt x="23" y="27"/>
                    <a:pt x="30" y="32"/>
                    <a:pt x="41" y="35"/>
                  </a:cubicBezTo>
                  <a:cubicBezTo>
                    <a:pt x="48" y="36"/>
                    <a:pt x="54" y="35"/>
                    <a:pt x="60" y="35"/>
                  </a:cubicBezTo>
                  <a:cubicBezTo>
                    <a:pt x="62" y="35"/>
                    <a:pt x="67" y="35"/>
                    <a:pt x="68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2" name="Freeform 282">
              <a:extLst>
                <a:ext uri="{FF2B5EF4-FFF2-40B4-BE49-F238E27FC236}">
                  <a16:creationId xmlns:a16="http://schemas.microsoft.com/office/drawing/2014/main" id="{63D00987-C4C9-488F-9029-0C5634BC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496"/>
              <a:ext cx="110" cy="149"/>
            </a:xfrm>
            <a:custGeom>
              <a:avLst/>
              <a:gdLst>
                <a:gd name="T0" fmla="*/ 688 w 44"/>
                <a:gd name="T1" fmla="*/ 1054 h 56"/>
                <a:gd name="T2" fmla="*/ 458 w 44"/>
                <a:gd name="T3" fmla="*/ 772 h 56"/>
                <a:gd name="T4" fmla="*/ 300 w 44"/>
                <a:gd name="T5" fmla="*/ 490 h 56"/>
                <a:gd name="T6" fmla="*/ 145 w 44"/>
                <a:gd name="T7" fmla="*/ 282 h 56"/>
                <a:gd name="T8" fmla="*/ 0 w 44"/>
                <a:gd name="T9" fmla="*/ 0 h 56"/>
                <a:gd name="T10" fmla="*/ 208 w 44"/>
                <a:gd name="T11" fmla="*/ 737 h 56"/>
                <a:gd name="T12" fmla="*/ 488 w 44"/>
                <a:gd name="T13" fmla="*/ 998 h 56"/>
                <a:gd name="T14" fmla="*/ 625 w 44"/>
                <a:gd name="T15" fmla="*/ 103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6">
                  <a:moveTo>
                    <a:pt x="44" y="56"/>
                  </a:moveTo>
                  <a:cubicBezTo>
                    <a:pt x="39" y="52"/>
                    <a:pt x="33" y="45"/>
                    <a:pt x="29" y="41"/>
                  </a:cubicBezTo>
                  <a:cubicBezTo>
                    <a:pt x="26" y="36"/>
                    <a:pt x="22" y="31"/>
                    <a:pt x="19" y="26"/>
                  </a:cubicBezTo>
                  <a:cubicBezTo>
                    <a:pt x="17" y="21"/>
                    <a:pt x="12" y="20"/>
                    <a:pt x="9" y="15"/>
                  </a:cubicBezTo>
                  <a:cubicBezTo>
                    <a:pt x="6" y="10"/>
                    <a:pt x="3" y="5"/>
                    <a:pt x="0" y="0"/>
                  </a:cubicBezTo>
                  <a:cubicBezTo>
                    <a:pt x="8" y="12"/>
                    <a:pt x="6" y="27"/>
                    <a:pt x="13" y="39"/>
                  </a:cubicBezTo>
                  <a:cubicBezTo>
                    <a:pt x="16" y="46"/>
                    <a:pt x="24" y="50"/>
                    <a:pt x="31" y="53"/>
                  </a:cubicBezTo>
                  <a:cubicBezTo>
                    <a:pt x="34" y="54"/>
                    <a:pt x="37" y="54"/>
                    <a:pt x="4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3" name="Freeform 283">
              <a:extLst>
                <a:ext uri="{FF2B5EF4-FFF2-40B4-BE49-F238E27FC236}">
                  <a16:creationId xmlns:a16="http://schemas.microsoft.com/office/drawing/2014/main" id="{14802FDA-69B4-4E6C-8451-D4460DCB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2603"/>
              <a:ext cx="132" cy="114"/>
            </a:xfrm>
            <a:custGeom>
              <a:avLst/>
              <a:gdLst>
                <a:gd name="T0" fmla="*/ 819 w 53"/>
                <a:gd name="T1" fmla="*/ 801 h 43"/>
                <a:gd name="T2" fmla="*/ 590 w 53"/>
                <a:gd name="T3" fmla="*/ 655 h 43"/>
                <a:gd name="T4" fmla="*/ 291 w 53"/>
                <a:gd name="T5" fmla="*/ 374 h 43"/>
                <a:gd name="T6" fmla="*/ 0 w 5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3">
                  <a:moveTo>
                    <a:pt x="53" y="43"/>
                  </a:moveTo>
                  <a:cubicBezTo>
                    <a:pt x="49" y="40"/>
                    <a:pt x="41" y="38"/>
                    <a:pt x="38" y="35"/>
                  </a:cubicBezTo>
                  <a:cubicBezTo>
                    <a:pt x="32" y="29"/>
                    <a:pt x="25" y="25"/>
                    <a:pt x="19" y="20"/>
                  </a:cubicBezTo>
                  <a:cubicBezTo>
                    <a:pt x="11" y="16"/>
                    <a:pt x="1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4" name="Freeform 284">
              <a:extLst>
                <a:ext uri="{FF2B5EF4-FFF2-40B4-BE49-F238E27FC236}">
                  <a16:creationId xmlns:a16="http://schemas.microsoft.com/office/drawing/2014/main" id="{FC490661-EB97-45C2-B97B-91060480D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733"/>
              <a:ext cx="155" cy="40"/>
            </a:xfrm>
            <a:custGeom>
              <a:avLst/>
              <a:gdLst>
                <a:gd name="T0" fmla="*/ 0 w 62"/>
                <a:gd name="T1" fmla="*/ 0 h 15"/>
                <a:gd name="T2" fmla="*/ 300 w 62"/>
                <a:gd name="T3" fmla="*/ 149 h 15"/>
                <a:gd name="T4" fmla="*/ 645 w 62"/>
                <a:gd name="T5" fmla="*/ 248 h 15"/>
                <a:gd name="T6" fmla="*/ 970 w 62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15">
                  <a:moveTo>
                    <a:pt x="0" y="0"/>
                  </a:moveTo>
                  <a:cubicBezTo>
                    <a:pt x="6" y="2"/>
                    <a:pt x="12" y="7"/>
                    <a:pt x="19" y="8"/>
                  </a:cubicBezTo>
                  <a:cubicBezTo>
                    <a:pt x="26" y="10"/>
                    <a:pt x="34" y="11"/>
                    <a:pt x="41" y="13"/>
                  </a:cubicBezTo>
                  <a:cubicBezTo>
                    <a:pt x="48" y="15"/>
                    <a:pt x="57" y="12"/>
                    <a:pt x="62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5" name="Freeform 285">
              <a:extLst>
                <a:ext uri="{FF2B5EF4-FFF2-40B4-BE49-F238E27FC236}">
                  <a16:creationId xmlns:a16="http://schemas.microsoft.com/office/drawing/2014/main" id="{7AF8AC1E-8AC3-4214-9379-2DAA9067F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739"/>
              <a:ext cx="148" cy="42"/>
            </a:xfrm>
            <a:custGeom>
              <a:avLst/>
              <a:gdLst>
                <a:gd name="T0" fmla="*/ 931 w 59"/>
                <a:gd name="T1" fmla="*/ 0 h 16"/>
                <a:gd name="T2" fmla="*/ 692 w 59"/>
                <a:gd name="T3" fmla="*/ 165 h 16"/>
                <a:gd name="T4" fmla="*/ 441 w 59"/>
                <a:gd name="T5" fmla="*/ 255 h 16"/>
                <a:gd name="T6" fmla="*/ 0 w 59"/>
                <a:gd name="T7" fmla="*/ 20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6">
                  <a:moveTo>
                    <a:pt x="59" y="0"/>
                  </a:moveTo>
                  <a:cubicBezTo>
                    <a:pt x="54" y="3"/>
                    <a:pt x="49" y="8"/>
                    <a:pt x="44" y="9"/>
                  </a:cubicBezTo>
                  <a:cubicBezTo>
                    <a:pt x="38" y="11"/>
                    <a:pt x="33" y="12"/>
                    <a:pt x="28" y="14"/>
                  </a:cubicBezTo>
                  <a:cubicBezTo>
                    <a:pt x="18" y="16"/>
                    <a:pt x="8" y="1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6" name="Freeform 286">
              <a:extLst>
                <a:ext uri="{FF2B5EF4-FFF2-40B4-BE49-F238E27FC236}">
                  <a16:creationId xmlns:a16="http://schemas.microsoft.com/office/drawing/2014/main" id="{1370D19A-DD9D-45EC-A00F-B6E7482C1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2347"/>
              <a:ext cx="62" cy="218"/>
            </a:xfrm>
            <a:custGeom>
              <a:avLst/>
              <a:gdLst>
                <a:gd name="T0" fmla="*/ 278 w 25"/>
                <a:gd name="T1" fmla="*/ 1074 h 82"/>
                <a:gd name="T2" fmla="*/ 166 w 25"/>
                <a:gd name="T3" fmla="*/ 792 h 82"/>
                <a:gd name="T4" fmla="*/ 124 w 25"/>
                <a:gd name="T5" fmla="*/ 465 h 82"/>
                <a:gd name="T6" fmla="*/ 42 w 25"/>
                <a:gd name="T7" fmla="*/ 0 h 82"/>
                <a:gd name="T8" fmla="*/ 0 w 25"/>
                <a:gd name="T9" fmla="*/ 362 h 82"/>
                <a:gd name="T10" fmla="*/ 30 w 25"/>
                <a:gd name="T11" fmla="*/ 750 h 82"/>
                <a:gd name="T12" fmla="*/ 184 w 25"/>
                <a:gd name="T13" fmla="*/ 1313 h 82"/>
                <a:gd name="T14" fmla="*/ 382 w 25"/>
                <a:gd name="T15" fmla="*/ 154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18" y="57"/>
                  </a:moveTo>
                  <a:cubicBezTo>
                    <a:pt x="16" y="52"/>
                    <a:pt x="13" y="47"/>
                    <a:pt x="11" y="42"/>
                  </a:cubicBezTo>
                  <a:cubicBezTo>
                    <a:pt x="10" y="37"/>
                    <a:pt x="9" y="31"/>
                    <a:pt x="8" y="25"/>
                  </a:cubicBezTo>
                  <a:cubicBezTo>
                    <a:pt x="7" y="20"/>
                    <a:pt x="2" y="5"/>
                    <a:pt x="3" y="0"/>
                  </a:cubicBezTo>
                  <a:cubicBezTo>
                    <a:pt x="3" y="3"/>
                    <a:pt x="0" y="15"/>
                    <a:pt x="0" y="19"/>
                  </a:cubicBezTo>
                  <a:cubicBezTo>
                    <a:pt x="1" y="27"/>
                    <a:pt x="2" y="31"/>
                    <a:pt x="2" y="40"/>
                  </a:cubicBezTo>
                  <a:cubicBezTo>
                    <a:pt x="2" y="50"/>
                    <a:pt x="4" y="63"/>
                    <a:pt x="12" y="70"/>
                  </a:cubicBezTo>
                  <a:cubicBezTo>
                    <a:pt x="16" y="74"/>
                    <a:pt x="22" y="77"/>
                    <a:pt x="25" y="8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7" name="Freeform 287">
              <a:extLst>
                <a:ext uri="{FF2B5EF4-FFF2-40B4-BE49-F238E27FC236}">
                  <a16:creationId xmlns:a16="http://schemas.microsoft.com/office/drawing/2014/main" id="{2053F6E6-60EE-479B-B257-5E201C2D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219"/>
              <a:ext cx="40" cy="176"/>
            </a:xfrm>
            <a:custGeom>
              <a:avLst/>
              <a:gdLst>
                <a:gd name="T0" fmla="*/ 238 w 16"/>
                <a:gd name="T1" fmla="*/ 931 h 66"/>
                <a:gd name="T2" fmla="*/ 188 w 16"/>
                <a:gd name="T3" fmla="*/ 435 h 66"/>
                <a:gd name="T4" fmla="*/ 208 w 16"/>
                <a:gd name="T5" fmla="*/ 149 h 66"/>
                <a:gd name="T6" fmla="*/ 220 w 16"/>
                <a:gd name="T7" fmla="*/ 0 h 66"/>
                <a:gd name="T8" fmla="*/ 63 w 16"/>
                <a:gd name="T9" fmla="*/ 320 h 66"/>
                <a:gd name="T10" fmla="*/ 33 w 16"/>
                <a:gd name="T11" fmla="*/ 717 h 66"/>
                <a:gd name="T12" fmla="*/ 113 w 16"/>
                <a:gd name="T13" fmla="*/ 1045 h 66"/>
                <a:gd name="T14" fmla="*/ 188 w 16"/>
                <a:gd name="T15" fmla="*/ 12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66">
                  <a:moveTo>
                    <a:pt x="15" y="49"/>
                  </a:moveTo>
                  <a:cubicBezTo>
                    <a:pt x="16" y="40"/>
                    <a:pt x="12" y="31"/>
                    <a:pt x="12" y="23"/>
                  </a:cubicBezTo>
                  <a:cubicBezTo>
                    <a:pt x="12" y="18"/>
                    <a:pt x="12" y="13"/>
                    <a:pt x="13" y="8"/>
                  </a:cubicBezTo>
                  <a:cubicBezTo>
                    <a:pt x="13" y="5"/>
                    <a:pt x="14" y="2"/>
                    <a:pt x="14" y="0"/>
                  </a:cubicBezTo>
                  <a:cubicBezTo>
                    <a:pt x="10" y="6"/>
                    <a:pt x="6" y="10"/>
                    <a:pt x="4" y="17"/>
                  </a:cubicBezTo>
                  <a:cubicBezTo>
                    <a:pt x="1" y="24"/>
                    <a:pt x="0" y="31"/>
                    <a:pt x="2" y="38"/>
                  </a:cubicBezTo>
                  <a:cubicBezTo>
                    <a:pt x="3" y="44"/>
                    <a:pt x="5" y="50"/>
                    <a:pt x="7" y="55"/>
                  </a:cubicBezTo>
                  <a:cubicBezTo>
                    <a:pt x="8" y="57"/>
                    <a:pt x="12" y="64"/>
                    <a:pt x="12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8" name="Freeform 288">
              <a:extLst>
                <a:ext uri="{FF2B5EF4-FFF2-40B4-BE49-F238E27FC236}">
                  <a16:creationId xmlns:a16="http://schemas.microsoft.com/office/drawing/2014/main" id="{C80A9DCE-7798-438D-BFE5-3B9DE8090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307"/>
              <a:ext cx="48" cy="176"/>
            </a:xfrm>
            <a:custGeom>
              <a:avLst/>
              <a:gdLst>
                <a:gd name="T0" fmla="*/ 306 w 19"/>
                <a:gd name="T1" fmla="*/ 1251 h 66"/>
                <a:gd name="T2" fmla="*/ 96 w 19"/>
                <a:gd name="T3" fmla="*/ 512 h 66"/>
                <a:gd name="T4" fmla="*/ 96 w 1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66"/>
                  </a:moveTo>
                  <a:cubicBezTo>
                    <a:pt x="12" y="54"/>
                    <a:pt x="10" y="40"/>
                    <a:pt x="6" y="27"/>
                  </a:cubicBezTo>
                  <a:cubicBezTo>
                    <a:pt x="3" y="18"/>
                    <a:pt x="0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9" name="Freeform 289">
              <a:extLst>
                <a:ext uri="{FF2B5EF4-FFF2-40B4-BE49-F238E27FC236}">
                  <a16:creationId xmlns:a16="http://schemas.microsoft.com/office/drawing/2014/main" id="{94464ED1-6394-4A0F-9A53-638B77536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464"/>
              <a:ext cx="95" cy="163"/>
            </a:xfrm>
            <a:custGeom>
              <a:avLst/>
              <a:gdLst>
                <a:gd name="T0" fmla="*/ 595 w 38"/>
                <a:gd name="T1" fmla="*/ 1165 h 61"/>
                <a:gd name="T2" fmla="*/ 283 w 38"/>
                <a:gd name="T3" fmla="*/ 858 h 61"/>
                <a:gd name="T4" fmla="*/ 113 w 38"/>
                <a:gd name="T5" fmla="*/ 422 h 61"/>
                <a:gd name="T6" fmla="*/ 20 w 38"/>
                <a:gd name="T7" fmla="*/ 136 h 61"/>
                <a:gd name="T8" fmla="*/ 20 w 38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1">
                  <a:moveTo>
                    <a:pt x="38" y="61"/>
                  </a:moveTo>
                  <a:cubicBezTo>
                    <a:pt x="32" y="56"/>
                    <a:pt x="23" y="51"/>
                    <a:pt x="18" y="45"/>
                  </a:cubicBezTo>
                  <a:cubicBezTo>
                    <a:pt x="11" y="39"/>
                    <a:pt x="10" y="30"/>
                    <a:pt x="7" y="22"/>
                  </a:cubicBezTo>
                  <a:cubicBezTo>
                    <a:pt x="4" y="17"/>
                    <a:pt x="1" y="13"/>
                    <a:pt x="1" y="7"/>
                  </a:cubicBezTo>
                  <a:cubicBezTo>
                    <a:pt x="0" y="5"/>
                    <a:pt x="1" y="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0" name="Freeform 290">
              <a:extLst>
                <a:ext uri="{FF2B5EF4-FFF2-40B4-BE49-F238E27FC236}">
                  <a16:creationId xmlns:a16="http://schemas.microsoft.com/office/drawing/2014/main" id="{1675ED92-A962-46DE-A8EC-874C8D78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651"/>
              <a:ext cx="140" cy="88"/>
            </a:xfrm>
            <a:custGeom>
              <a:avLst/>
              <a:gdLst>
                <a:gd name="T0" fmla="*/ 875 w 56"/>
                <a:gd name="T1" fmla="*/ 605 h 33"/>
                <a:gd name="T2" fmla="*/ 783 w 56"/>
                <a:gd name="T3" fmla="*/ 627 h 33"/>
                <a:gd name="T4" fmla="*/ 550 w 56"/>
                <a:gd name="T5" fmla="*/ 589 h 33"/>
                <a:gd name="T6" fmla="*/ 175 w 56"/>
                <a:gd name="T7" fmla="*/ 307 h 33"/>
                <a:gd name="T8" fmla="*/ 0 w 5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3">
                  <a:moveTo>
                    <a:pt x="56" y="32"/>
                  </a:moveTo>
                  <a:cubicBezTo>
                    <a:pt x="55" y="33"/>
                    <a:pt x="52" y="33"/>
                    <a:pt x="50" y="33"/>
                  </a:cubicBezTo>
                  <a:cubicBezTo>
                    <a:pt x="45" y="33"/>
                    <a:pt x="40" y="33"/>
                    <a:pt x="35" y="31"/>
                  </a:cubicBezTo>
                  <a:cubicBezTo>
                    <a:pt x="25" y="29"/>
                    <a:pt x="17" y="24"/>
                    <a:pt x="11" y="16"/>
                  </a:cubicBezTo>
                  <a:cubicBezTo>
                    <a:pt x="7" y="11"/>
                    <a:pt x="4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1" name="Freeform 291">
              <a:extLst>
                <a:ext uri="{FF2B5EF4-FFF2-40B4-BE49-F238E27FC236}">
                  <a16:creationId xmlns:a16="http://schemas.microsoft.com/office/drawing/2014/main" id="{C42B6037-1A15-4B06-8EE2-F3AA8E4E6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581"/>
              <a:ext cx="110" cy="123"/>
            </a:xfrm>
            <a:custGeom>
              <a:avLst/>
              <a:gdLst>
                <a:gd name="T0" fmla="*/ 688 w 44"/>
                <a:gd name="T1" fmla="*/ 880 h 46"/>
                <a:gd name="T2" fmla="*/ 613 w 44"/>
                <a:gd name="T3" fmla="*/ 845 h 46"/>
                <a:gd name="T4" fmla="*/ 425 w 44"/>
                <a:gd name="T5" fmla="*/ 687 h 46"/>
                <a:gd name="T6" fmla="*/ 95 w 44"/>
                <a:gd name="T7" fmla="*/ 308 h 46"/>
                <a:gd name="T8" fmla="*/ 0 w 4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44" y="46"/>
                  </a:moveTo>
                  <a:cubicBezTo>
                    <a:pt x="43" y="44"/>
                    <a:pt x="41" y="44"/>
                    <a:pt x="39" y="44"/>
                  </a:cubicBezTo>
                  <a:cubicBezTo>
                    <a:pt x="34" y="42"/>
                    <a:pt x="30" y="39"/>
                    <a:pt x="27" y="36"/>
                  </a:cubicBezTo>
                  <a:cubicBezTo>
                    <a:pt x="18" y="31"/>
                    <a:pt x="11" y="25"/>
                    <a:pt x="6" y="16"/>
                  </a:cubicBezTo>
                  <a:cubicBezTo>
                    <a:pt x="4" y="12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2" name="Freeform 292">
              <a:extLst>
                <a:ext uri="{FF2B5EF4-FFF2-40B4-BE49-F238E27FC236}">
                  <a16:creationId xmlns:a16="http://schemas.microsoft.com/office/drawing/2014/main" id="{245FF5AB-9947-4D05-9472-DBA56DE5C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2371"/>
              <a:ext cx="47" cy="157"/>
            </a:xfrm>
            <a:custGeom>
              <a:avLst/>
              <a:gdLst>
                <a:gd name="T0" fmla="*/ 287 w 19"/>
                <a:gd name="T1" fmla="*/ 1112 h 59"/>
                <a:gd name="T2" fmla="*/ 183 w 19"/>
                <a:gd name="T3" fmla="*/ 942 h 59"/>
                <a:gd name="T4" fmla="*/ 42 w 19"/>
                <a:gd name="T5" fmla="*/ 679 h 59"/>
                <a:gd name="T6" fmla="*/ 12 w 19"/>
                <a:gd name="T7" fmla="*/ 261 h 59"/>
                <a:gd name="T8" fmla="*/ 42 w 1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9">
                  <a:moveTo>
                    <a:pt x="19" y="59"/>
                  </a:moveTo>
                  <a:cubicBezTo>
                    <a:pt x="18" y="55"/>
                    <a:pt x="15" y="53"/>
                    <a:pt x="12" y="50"/>
                  </a:cubicBezTo>
                  <a:cubicBezTo>
                    <a:pt x="9" y="46"/>
                    <a:pt x="6" y="41"/>
                    <a:pt x="3" y="36"/>
                  </a:cubicBezTo>
                  <a:cubicBezTo>
                    <a:pt x="1" y="29"/>
                    <a:pt x="0" y="21"/>
                    <a:pt x="1" y="14"/>
                  </a:cubicBezTo>
                  <a:cubicBezTo>
                    <a:pt x="1" y="9"/>
                    <a:pt x="2" y="5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3" name="Freeform 293">
              <a:extLst>
                <a:ext uri="{FF2B5EF4-FFF2-40B4-BE49-F238E27FC236}">
                  <a16:creationId xmlns:a16="http://schemas.microsoft.com/office/drawing/2014/main" id="{5FC42132-F1A3-4F39-86E0-A9C5F4725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491"/>
              <a:ext cx="68" cy="136"/>
            </a:xfrm>
            <a:custGeom>
              <a:avLst/>
              <a:gdLst>
                <a:gd name="T0" fmla="*/ 431 w 27"/>
                <a:gd name="T1" fmla="*/ 968 h 51"/>
                <a:gd name="T2" fmla="*/ 159 w 27"/>
                <a:gd name="T3" fmla="*/ 589 h 51"/>
                <a:gd name="T4" fmla="*/ 33 w 27"/>
                <a:gd name="T5" fmla="*/ 205 h 51"/>
                <a:gd name="T6" fmla="*/ 0 w 27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1">
                  <a:moveTo>
                    <a:pt x="27" y="51"/>
                  </a:moveTo>
                  <a:cubicBezTo>
                    <a:pt x="23" y="45"/>
                    <a:pt x="15" y="38"/>
                    <a:pt x="10" y="31"/>
                  </a:cubicBezTo>
                  <a:cubicBezTo>
                    <a:pt x="6" y="25"/>
                    <a:pt x="4" y="19"/>
                    <a:pt x="2" y="11"/>
                  </a:cubicBezTo>
                  <a:cubicBezTo>
                    <a:pt x="1" y="8"/>
                    <a:pt x="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4" name="Freeform 294">
              <a:extLst>
                <a:ext uri="{FF2B5EF4-FFF2-40B4-BE49-F238E27FC236}">
                  <a16:creationId xmlns:a16="http://schemas.microsoft.com/office/drawing/2014/main" id="{49EDC64B-C2EF-4336-A3D4-3203FEE34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733"/>
              <a:ext cx="160" cy="48"/>
            </a:xfrm>
            <a:custGeom>
              <a:avLst/>
              <a:gdLst>
                <a:gd name="T0" fmla="*/ 0 w 64"/>
                <a:gd name="T1" fmla="*/ 0 h 18"/>
                <a:gd name="T2" fmla="*/ 333 w 64"/>
                <a:gd name="T3" fmla="*/ 264 h 18"/>
                <a:gd name="T4" fmla="*/ 708 w 64"/>
                <a:gd name="T5" fmla="*/ 320 h 18"/>
                <a:gd name="T6" fmla="*/ 1000 w 64"/>
                <a:gd name="T7" fmla="*/ 26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8">
                  <a:moveTo>
                    <a:pt x="0" y="0"/>
                  </a:moveTo>
                  <a:cubicBezTo>
                    <a:pt x="8" y="4"/>
                    <a:pt x="13" y="10"/>
                    <a:pt x="21" y="14"/>
                  </a:cubicBezTo>
                  <a:cubicBezTo>
                    <a:pt x="28" y="16"/>
                    <a:pt x="37" y="18"/>
                    <a:pt x="45" y="17"/>
                  </a:cubicBezTo>
                  <a:cubicBezTo>
                    <a:pt x="52" y="17"/>
                    <a:pt x="58" y="16"/>
                    <a:pt x="64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" name="Freeform 295">
              <a:extLst>
                <a:ext uri="{FF2B5EF4-FFF2-40B4-BE49-F238E27FC236}">
                  <a16:creationId xmlns:a16="http://schemas.microsoft.com/office/drawing/2014/main" id="{29069FF3-09CE-43C1-930F-96EA2CA2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672"/>
              <a:ext cx="138" cy="91"/>
            </a:xfrm>
            <a:custGeom>
              <a:avLst/>
              <a:gdLst>
                <a:gd name="T0" fmla="*/ 868 w 55"/>
                <a:gd name="T1" fmla="*/ 653 h 34"/>
                <a:gd name="T2" fmla="*/ 492 w 55"/>
                <a:gd name="T3" fmla="*/ 538 h 34"/>
                <a:gd name="T4" fmla="*/ 113 w 55"/>
                <a:gd name="T5" fmla="*/ 252 h 34"/>
                <a:gd name="T6" fmla="*/ 0 w 55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4">
                  <a:moveTo>
                    <a:pt x="55" y="34"/>
                  </a:moveTo>
                  <a:cubicBezTo>
                    <a:pt x="48" y="30"/>
                    <a:pt x="39" y="31"/>
                    <a:pt x="31" y="28"/>
                  </a:cubicBezTo>
                  <a:cubicBezTo>
                    <a:pt x="22" y="25"/>
                    <a:pt x="13" y="20"/>
                    <a:pt x="7" y="13"/>
                  </a:cubicBezTo>
                  <a:cubicBezTo>
                    <a:pt x="5" y="1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" name="Freeform 296">
              <a:extLst>
                <a:ext uri="{FF2B5EF4-FFF2-40B4-BE49-F238E27FC236}">
                  <a16:creationId xmlns:a16="http://schemas.microsoft.com/office/drawing/2014/main" id="{6B4ADB21-4D18-49AC-8F20-A3FE4A33A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779"/>
              <a:ext cx="170" cy="26"/>
            </a:xfrm>
            <a:custGeom>
              <a:avLst/>
              <a:gdLst>
                <a:gd name="T0" fmla="*/ 0 w 68"/>
                <a:gd name="T1" fmla="*/ 21 h 10"/>
                <a:gd name="T2" fmla="*/ 333 w 68"/>
                <a:gd name="T3" fmla="*/ 156 h 10"/>
                <a:gd name="T4" fmla="*/ 720 w 68"/>
                <a:gd name="T5" fmla="*/ 122 h 10"/>
                <a:gd name="T6" fmla="*/ 1063 w 6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">
                  <a:moveTo>
                    <a:pt x="0" y="1"/>
                  </a:moveTo>
                  <a:cubicBezTo>
                    <a:pt x="7" y="3"/>
                    <a:pt x="13" y="8"/>
                    <a:pt x="21" y="9"/>
                  </a:cubicBezTo>
                  <a:cubicBezTo>
                    <a:pt x="30" y="10"/>
                    <a:pt x="37" y="9"/>
                    <a:pt x="46" y="7"/>
                  </a:cubicBezTo>
                  <a:cubicBezTo>
                    <a:pt x="54" y="6"/>
                    <a:pt x="61" y="3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" name="Freeform 297">
              <a:extLst>
                <a:ext uri="{FF2B5EF4-FFF2-40B4-BE49-F238E27FC236}">
                  <a16:creationId xmlns:a16="http://schemas.microsoft.com/office/drawing/2014/main" id="{0660589F-D156-42F4-8665-FB608D7E1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752"/>
              <a:ext cx="155" cy="59"/>
            </a:xfrm>
            <a:custGeom>
              <a:avLst/>
              <a:gdLst>
                <a:gd name="T0" fmla="*/ 970 w 62"/>
                <a:gd name="T1" fmla="*/ 367 h 22"/>
                <a:gd name="T2" fmla="*/ 270 w 62"/>
                <a:gd name="T3" fmla="*/ 193 h 22"/>
                <a:gd name="T4" fmla="*/ 0 w 6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2">
                  <a:moveTo>
                    <a:pt x="62" y="19"/>
                  </a:moveTo>
                  <a:cubicBezTo>
                    <a:pt x="48" y="22"/>
                    <a:pt x="29" y="17"/>
                    <a:pt x="17" y="10"/>
                  </a:cubicBezTo>
                  <a:cubicBezTo>
                    <a:pt x="15" y="8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8" name="Freeform 298">
              <a:extLst>
                <a:ext uri="{FF2B5EF4-FFF2-40B4-BE49-F238E27FC236}">
                  <a16:creationId xmlns:a16="http://schemas.microsoft.com/office/drawing/2014/main" id="{91400339-B441-4230-AC97-E40E11E92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720"/>
              <a:ext cx="125" cy="75"/>
            </a:xfrm>
            <a:custGeom>
              <a:avLst/>
              <a:gdLst>
                <a:gd name="T0" fmla="*/ 783 w 50"/>
                <a:gd name="T1" fmla="*/ 517 h 28"/>
                <a:gd name="T2" fmla="*/ 0 w 5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50" y="27"/>
                  </a:moveTo>
                  <a:cubicBezTo>
                    <a:pt x="31" y="28"/>
                    <a:pt x="10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9" name="Freeform 299">
              <a:extLst>
                <a:ext uri="{FF2B5EF4-FFF2-40B4-BE49-F238E27FC236}">
                  <a16:creationId xmlns:a16="http://schemas.microsoft.com/office/drawing/2014/main" id="{3F616614-6737-44E2-8B65-58F468290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600"/>
              <a:ext cx="90" cy="112"/>
            </a:xfrm>
            <a:custGeom>
              <a:avLst/>
              <a:gdLst>
                <a:gd name="T0" fmla="*/ 563 w 36"/>
                <a:gd name="T1" fmla="*/ 797 h 42"/>
                <a:gd name="T2" fmla="*/ 95 w 36"/>
                <a:gd name="T3" fmla="*/ 307 h 42"/>
                <a:gd name="T4" fmla="*/ 0 w 36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2">
                  <a:moveTo>
                    <a:pt x="36" y="42"/>
                  </a:moveTo>
                  <a:cubicBezTo>
                    <a:pt x="22" y="38"/>
                    <a:pt x="12" y="29"/>
                    <a:pt x="6" y="16"/>
                  </a:cubicBezTo>
                  <a:cubicBezTo>
                    <a:pt x="3" y="11"/>
                    <a:pt x="3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0" name="Freeform 300">
              <a:extLst>
                <a:ext uri="{FF2B5EF4-FFF2-40B4-BE49-F238E27FC236}">
                  <a16:creationId xmlns:a16="http://schemas.microsoft.com/office/drawing/2014/main" id="{5C75F97E-7F6E-48CD-A29A-FE857D440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520"/>
              <a:ext cx="55" cy="115"/>
            </a:xfrm>
            <a:custGeom>
              <a:avLst/>
              <a:gdLst>
                <a:gd name="T0" fmla="*/ 345 w 22"/>
                <a:gd name="T1" fmla="*/ 824 h 43"/>
                <a:gd name="T2" fmla="*/ 20 w 22"/>
                <a:gd name="T3" fmla="*/ 209 h 43"/>
                <a:gd name="T4" fmla="*/ 50 w 2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3">
                  <a:moveTo>
                    <a:pt x="22" y="43"/>
                  </a:moveTo>
                  <a:cubicBezTo>
                    <a:pt x="12" y="36"/>
                    <a:pt x="2" y="24"/>
                    <a:pt x="1" y="11"/>
                  </a:cubicBezTo>
                  <a:cubicBezTo>
                    <a:pt x="0" y="7"/>
                    <a:pt x="2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1" name="Freeform 301">
              <a:extLst>
                <a:ext uri="{FF2B5EF4-FFF2-40B4-BE49-F238E27FC236}">
                  <a16:creationId xmlns:a16="http://schemas.microsoft.com/office/drawing/2014/main" id="{6DE6D76E-B077-416D-9AA5-245B483D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2387"/>
              <a:ext cx="45" cy="152"/>
            </a:xfrm>
            <a:custGeom>
              <a:avLst/>
              <a:gdLst>
                <a:gd name="T0" fmla="*/ 283 w 18"/>
                <a:gd name="T1" fmla="*/ 1080 h 57"/>
                <a:gd name="T2" fmla="*/ 83 w 18"/>
                <a:gd name="T3" fmla="*/ 227 h 57"/>
                <a:gd name="T4" fmla="*/ 208 w 1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7">
                  <a:moveTo>
                    <a:pt x="18" y="57"/>
                  </a:moveTo>
                  <a:cubicBezTo>
                    <a:pt x="9" y="46"/>
                    <a:pt x="0" y="27"/>
                    <a:pt x="5" y="12"/>
                  </a:cubicBezTo>
                  <a:cubicBezTo>
                    <a:pt x="6" y="8"/>
                    <a:pt x="12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2" name="Freeform 302">
              <a:extLst>
                <a:ext uri="{FF2B5EF4-FFF2-40B4-BE49-F238E27FC236}">
                  <a16:creationId xmlns:a16="http://schemas.microsoft.com/office/drawing/2014/main" id="{20749A5B-3409-4747-8478-3F904BD61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2683"/>
              <a:ext cx="118" cy="96"/>
            </a:xfrm>
            <a:custGeom>
              <a:avLst/>
              <a:gdLst>
                <a:gd name="T0" fmla="*/ 743 w 47"/>
                <a:gd name="T1" fmla="*/ 683 h 36"/>
                <a:gd name="T2" fmla="*/ 251 w 47"/>
                <a:gd name="T3" fmla="*/ 376 h 36"/>
                <a:gd name="T4" fmla="*/ 50 w 47"/>
                <a:gd name="T5" fmla="*/ 115 h 36"/>
                <a:gd name="T6" fmla="*/ 20 w 47"/>
                <a:gd name="T7" fmla="*/ 2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6">
                  <a:moveTo>
                    <a:pt x="47" y="36"/>
                  </a:moveTo>
                  <a:cubicBezTo>
                    <a:pt x="35" y="35"/>
                    <a:pt x="26" y="28"/>
                    <a:pt x="16" y="20"/>
                  </a:cubicBezTo>
                  <a:cubicBezTo>
                    <a:pt x="11" y="17"/>
                    <a:pt x="6" y="12"/>
                    <a:pt x="3" y="6"/>
                  </a:cubicBezTo>
                  <a:cubicBezTo>
                    <a:pt x="2" y="4"/>
                    <a:pt x="0" y="0"/>
                    <a:pt x="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3" name="Freeform 303">
              <a:extLst>
                <a:ext uri="{FF2B5EF4-FFF2-40B4-BE49-F238E27FC236}">
                  <a16:creationId xmlns:a16="http://schemas.microsoft.com/office/drawing/2014/main" id="{CB179C94-F292-485D-A4BD-988E815AC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597"/>
              <a:ext cx="75" cy="104"/>
            </a:xfrm>
            <a:custGeom>
              <a:avLst/>
              <a:gdLst>
                <a:gd name="T0" fmla="*/ 470 w 30"/>
                <a:gd name="T1" fmla="*/ 739 h 39"/>
                <a:gd name="T2" fmla="*/ 0 w 30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9">
                  <a:moveTo>
                    <a:pt x="30" y="39"/>
                  </a:moveTo>
                  <a:cubicBezTo>
                    <a:pt x="17" y="36"/>
                    <a:pt x="0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4" name="Freeform 304">
              <a:extLst>
                <a:ext uri="{FF2B5EF4-FFF2-40B4-BE49-F238E27FC236}">
                  <a16:creationId xmlns:a16="http://schemas.microsoft.com/office/drawing/2014/main" id="{DE03E8F0-DD9D-4A72-A80E-4B3206242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493"/>
              <a:ext cx="57" cy="126"/>
            </a:xfrm>
            <a:custGeom>
              <a:avLst/>
              <a:gdLst>
                <a:gd name="T0" fmla="*/ 349 w 23"/>
                <a:gd name="T1" fmla="*/ 906 h 47"/>
                <a:gd name="T2" fmla="*/ 74 w 23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7">
                  <a:moveTo>
                    <a:pt x="23" y="47"/>
                  </a:moveTo>
                  <a:cubicBezTo>
                    <a:pt x="12" y="36"/>
                    <a:pt x="0" y="16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5" name="Freeform 305">
              <a:extLst>
                <a:ext uri="{FF2B5EF4-FFF2-40B4-BE49-F238E27FC236}">
                  <a16:creationId xmlns:a16="http://schemas.microsoft.com/office/drawing/2014/main" id="{F1C067E6-9AFD-43AF-90D4-DDB1ABE3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779"/>
              <a:ext cx="122" cy="48"/>
            </a:xfrm>
            <a:custGeom>
              <a:avLst/>
              <a:gdLst>
                <a:gd name="T0" fmla="*/ 0 w 49"/>
                <a:gd name="T1" fmla="*/ 0 h 18"/>
                <a:gd name="T2" fmla="*/ 757 w 49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8">
                  <a:moveTo>
                    <a:pt x="0" y="0"/>
                  </a:moveTo>
                  <a:cubicBezTo>
                    <a:pt x="10" y="13"/>
                    <a:pt x="35" y="18"/>
                    <a:pt x="4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6" name="Freeform 306">
              <a:extLst>
                <a:ext uri="{FF2B5EF4-FFF2-40B4-BE49-F238E27FC236}">
                  <a16:creationId xmlns:a16="http://schemas.microsoft.com/office/drawing/2014/main" id="{C3135220-D51F-4AE2-A8B1-3DB0B5F6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803"/>
              <a:ext cx="140" cy="32"/>
            </a:xfrm>
            <a:custGeom>
              <a:avLst/>
              <a:gdLst>
                <a:gd name="T0" fmla="*/ 0 w 56"/>
                <a:gd name="T1" fmla="*/ 93 h 12"/>
                <a:gd name="T2" fmla="*/ 875 w 5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2">
                  <a:moveTo>
                    <a:pt x="0" y="5"/>
                  </a:moveTo>
                  <a:cubicBezTo>
                    <a:pt x="13" y="12"/>
                    <a:pt x="46" y="9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7" name="Freeform 307">
              <a:extLst>
                <a:ext uri="{FF2B5EF4-FFF2-40B4-BE49-F238E27FC236}">
                  <a16:creationId xmlns:a16="http://schemas.microsoft.com/office/drawing/2014/main" id="{305236A6-7032-4925-B21A-59CA7EC01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765"/>
              <a:ext cx="132" cy="59"/>
            </a:xfrm>
            <a:custGeom>
              <a:avLst/>
              <a:gdLst>
                <a:gd name="T0" fmla="*/ 0 w 53"/>
                <a:gd name="T1" fmla="*/ 389 h 22"/>
                <a:gd name="T2" fmla="*/ 570 w 53"/>
                <a:gd name="T3" fmla="*/ 274 h 22"/>
                <a:gd name="T4" fmla="*/ 819 w 5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2">
                  <a:moveTo>
                    <a:pt x="0" y="20"/>
                  </a:moveTo>
                  <a:cubicBezTo>
                    <a:pt x="12" y="22"/>
                    <a:pt x="26" y="20"/>
                    <a:pt x="37" y="14"/>
                  </a:cubicBezTo>
                  <a:cubicBezTo>
                    <a:pt x="43" y="10"/>
                    <a:pt x="47" y="4"/>
                    <a:pt x="5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8" name="Freeform 308">
              <a:extLst>
                <a:ext uri="{FF2B5EF4-FFF2-40B4-BE49-F238E27FC236}">
                  <a16:creationId xmlns:a16="http://schemas.microsoft.com/office/drawing/2014/main" id="{79F34926-5A12-4392-9718-9A818246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813"/>
              <a:ext cx="153" cy="30"/>
            </a:xfrm>
            <a:custGeom>
              <a:avLst/>
              <a:gdLst>
                <a:gd name="T0" fmla="*/ 963 w 61"/>
                <a:gd name="T1" fmla="*/ 0 h 11"/>
                <a:gd name="T2" fmla="*/ 722 w 61"/>
                <a:gd name="T3" fmla="*/ 164 h 11"/>
                <a:gd name="T4" fmla="*/ 396 w 61"/>
                <a:gd name="T5" fmla="*/ 224 h 11"/>
                <a:gd name="T6" fmla="*/ 0 w 61"/>
                <a:gd name="T7" fmla="*/ 10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1">
                  <a:moveTo>
                    <a:pt x="61" y="0"/>
                  </a:moveTo>
                  <a:cubicBezTo>
                    <a:pt x="56" y="2"/>
                    <a:pt x="51" y="6"/>
                    <a:pt x="46" y="8"/>
                  </a:cubicBezTo>
                  <a:cubicBezTo>
                    <a:pt x="39" y="9"/>
                    <a:pt x="32" y="11"/>
                    <a:pt x="25" y="11"/>
                  </a:cubicBezTo>
                  <a:cubicBezTo>
                    <a:pt x="16" y="11"/>
                    <a:pt x="8" y="9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9" name="Freeform 309">
              <a:extLst>
                <a:ext uri="{FF2B5EF4-FFF2-40B4-BE49-F238E27FC236}">
                  <a16:creationId xmlns:a16="http://schemas.microsoft.com/office/drawing/2014/main" id="{C80B147F-DD1C-450D-81F4-A4EC5A36F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061"/>
              <a:ext cx="63" cy="187"/>
            </a:xfrm>
            <a:custGeom>
              <a:avLst/>
              <a:gdLst>
                <a:gd name="T0" fmla="*/ 113 w 25"/>
                <a:gd name="T1" fmla="*/ 206 h 70"/>
                <a:gd name="T2" fmla="*/ 285 w 25"/>
                <a:gd name="T3" fmla="*/ 628 h 70"/>
                <a:gd name="T4" fmla="*/ 338 w 25"/>
                <a:gd name="T5" fmla="*/ 1012 h 70"/>
                <a:gd name="T6" fmla="*/ 401 w 25"/>
                <a:gd name="T7" fmla="*/ 1336 h 70"/>
                <a:gd name="T8" fmla="*/ 401 w 25"/>
                <a:gd name="T9" fmla="*/ 956 h 70"/>
                <a:gd name="T10" fmla="*/ 272 w 25"/>
                <a:gd name="T11" fmla="*/ 342 h 70"/>
                <a:gd name="T12" fmla="*/ 0 w 25"/>
                <a:gd name="T13" fmla="*/ 0 h 70"/>
                <a:gd name="T14" fmla="*/ 96 w 25"/>
                <a:gd name="T15" fmla="*/ 192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70">
                  <a:moveTo>
                    <a:pt x="7" y="11"/>
                  </a:moveTo>
                  <a:cubicBezTo>
                    <a:pt x="11" y="20"/>
                    <a:pt x="15" y="23"/>
                    <a:pt x="18" y="33"/>
                  </a:cubicBezTo>
                  <a:cubicBezTo>
                    <a:pt x="19" y="37"/>
                    <a:pt x="20" y="49"/>
                    <a:pt x="21" y="53"/>
                  </a:cubicBezTo>
                  <a:cubicBezTo>
                    <a:pt x="22" y="59"/>
                    <a:pt x="23" y="65"/>
                    <a:pt x="25" y="70"/>
                  </a:cubicBezTo>
                  <a:cubicBezTo>
                    <a:pt x="23" y="64"/>
                    <a:pt x="25" y="56"/>
                    <a:pt x="25" y="50"/>
                  </a:cubicBezTo>
                  <a:cubicBezTo>
                    <a:pt x="24" y="40"/>
                    <a:pt x="22" y="27"/>
                    <a:pt x="17" y="18"/>
                  </a:cubicBezTo>
                  <a:cubicBezTo>
                    <a:pt x="15" y="13"/>
                    <a:pt x="6" y="0"/>
                    <a:pt x="0" y="0"/>
                  </a:cubicBezTo>
                  <a:cubicBezTo>
                    <a:pt x="2" y="2"/>
                    <a:pt x="4" y="7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0" name="Freeform 310">
              <a:extLst>
                <a:ext uri="{FF2B5EF4-FFF2-40B4-BE49-F238E27FC236}">
                  <a16:creationId xmlns:a16="http://schemas.microsoft.com/office/drawing/2014/main" id="{36DCC6A3-85CF-45CA-9166-936D8A07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227"/>
              <a:ext cx="35" cy="200"/>
            </a:xfrm>
            <a:custGeom>
              <a:avLst/>
              <a:gdLst>
                <a:gd name="T0" fmla="*/ 0 w 14"/>
                <a:gd name="T1" fmla="*/ 136 h 75"/>
                <a:gd name="T2" fmla="*/ 20 w 14"/>
                <a:gd name="T3" fmla="*/ 397 h 75"/>
                <a:gd name="T4" fmla="*/ 50 w 14"/>
                <a:gd name="T5" fmla="*/ 739 h 75"/>
                <a:gd name="T6" fmla="*/ 0 w 14"/>
                <a:gd name="T7" fmla="*/ 1421 h 75"/>
                <a:gd name="T8" fmla="*/ 113 w 14"/>
                <a:gd name="T9" fmla="*/ 1003 h 75"/>
                <a:gd name="T10" fmla="*/ 175 w 14"/>
                <a:gd name="T11" fmla="*/ 435 h 75"/>
                <a:gd name="T12" fmla="*/ 50 w 14"/>
                <a:gd name="T13" fmla="*/ 93 h 75"/>
                <a:gd name="T14" fmla="*/ 0 w 1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75">
                  <a:moveTo>
                    <a:pt x="0" y="7"/>
                  </a:moveTo>
                  <a:cubicBezTo>
                    <a:pt x="2" y="9"/>
                    <a:pt x="1" y="18"/>
                    <a:pt x="1" y="21"/>
                  </a:cubicBezTo>
                  <a:cubicBezTo>
                    <a:pt x="1" y="27"/>
                    <a:pt x="2" y="33"/>
                    <a:pt x="3" y="39"/>
                  </a:cubicBezTo>
                  <a:cubicBezTo>
                    <a:pt x="5" y="51"/>
                    <a:pt x="1" y="63"/>
                    <a:pt x="0" y="75"/>
                  </a:cubicBezTo>
                  <a:cubicBezTo>
                    <a:pt x="0" y="67"/>
                    <a:pt x="4" y="60"/>
                    <a:pt x="7" y="53"/>
                  </a:cubicBezTo>
                  <a:cubicBezTo>
                    <a:pt x="12" y="43"/>
                    <a:pt x="14" y="34"/>
                    <a:pt x="11" y="23"/>
                  </a:cubicBezTo>
                  <a:cubicBezTo>
                    <a:pt x="9" y="16"/>
                    <a:pt x="6" y="11"/>
                    <a:pt x="3" y="5"/>
                  </a:cubicBezTo>
                  <a:cubicBezTo>
                    <a:pt x="2" y="4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1" name="Freeform 311">
              <a:extLst>
                <a:ext uri="{FF2B5EF4-FFF2-40B4-BE49-F238E27FC236}">
                  <a16:creationId xmlns:a16="http://schemas.microsoft.com/office/drawing/2014/main" id="{329FB60A-D674-4252-8B23-15E612A27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24"/>
              <a:ext cx="88" cy="160"/>
            </a:xfrm>
            <a:custGeom>
              <a:avLst/>
              <a:gdLst>
                <a:gd name="T0" fmla="*/ 538 w 35"/>
                <a:gd name="T1" fmla="*/ 0 h 60"/>
                <a:gd name="T2" fmla="*/ 284 w 35"/>
                <a:gd name="T3" fmla="*/ 661 h 60"/>
                <a:gd name="T4" fmla="*/ 0 w 35"/>
                <a:gd name="T5" fmla="*/ 1139 h 60"/>
                <a:gd name="T6" fmla="*/ 463 w 35"/>
                <a:gd name="T7" fmla="*/ 589 h 60"/>
                <a:gd name="T8" fmla="*/ 538 w 35"/>
                <a:gd name="T9" fmla="*/ 171 h 60"/>
                <a:gd name="T10" fmla="*/ 538 w 35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0">
                  <a:moveTo>
                    <a:pt x="34" y="0"/>
                  </a:moveTo>
                  <a:cubicBezTo>
                    <a:pt x="32" y="12"/>
                    <a:pt x="25" y="26"/>
                    <a:pt x="18" y="35"/>
                  </a:cubicBezTo>
                  <a:cubicBezTo>
                    <a:pt x="15" y="39"/>
                    <a:pt x="3" y="54"/>
                    <a:pt x="0" y="60"/>
                  </a:cubicBezTo>
                  <a:cubicBezTo>
                    <a:pt x="7" y="47"/>
                    <a:pt x="21" y="42"/>
                    <a:pt x="29" y="31"/>
                  </a:cubicBezTo>
                  <a:cubicBezTo>
                    <a:pt x="34" y="25"/>
                    <a:pt x="34" y="16"/>
                    <a:pt x="34" y="9"/>
                  </a:cubicBezTo>
                  <a:cubicBezTo>
                    <a:pt x="34" y="5"/>
                    <a:pt x="35" y="3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2" name="Freeform 312">
              <a:extLst>
                <a:ext uri="{FF2B5EF4-FFF2-40B4-BE49-F238E27FC236}">
                  <a16:creationId xmlns:a16="http://schemas.microsoft.com/office/drawing/2014/main" id="{20417026-AA64-41E9-AEC3-FC05BBC2E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328"/>
              <a:ext cx="40" cy="176"/>
            </a:xfrm>
            <a:custGeom>
              <a:avLst/>
              <a:gdLst>
                <a:gd name="T0" fmla="*/ 250 w 16"/>
                <a:gd name="T1" fmla="*/ 0 h 66"/>
                <a:gd name="T2" fmla="*/ 238 w 16"/>
                <a:gd name="T3" fmla="*/ 320 h 66"/>
                <a:gd name="T4" fmla="*/ 158 w 16"/>
                <a:gd name="T5" fmla="*/ 776 h 66"/>
                <a:gd name="T6" fmla="*/ 0 w 16"/>
                <a:gd name="T7" fmla="*/ 125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6">
                  <a:moveTo>
                    <a:pt x="16" y="0"/>
                  </a:moveTo>
                  <a:cubicBezTo>
                    <a:pt x="15" y="5"/>
                    <a:pt x="16" y="13"/>
                    <a:pt x="15" y="17"/>
                  </a:cubicBezTo>
                  <a:cubicBezTo>
                    <a:pt x="13" y="25"/>
                    <a:pt x="11" y="33"/>
                    <a:pt x="10" y="41"/>
                  </a:cubicBezTo>
                  <a:cubicBezTo>
                    <a:pt x="10" y="50"/>
                    <a:pt x="9" y="61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3" name="Freeform 313">
              <a:extLst>
                <a:ext uri="{FF2B5EF4-FFF2-40B4-BE49-F238E27FC236}">
                  <a16:creationId xmlns:a16="http://schemas.microsoft.com/office/drawing/2014/main" id="{7C87ADCA-27EE-40F0-8F01-867FBD36F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120"/>
              <a:ext cx="42" cy="165"/>
            </a:xfrm>
            <a:custGeom>
              <a:avLst/>
              <a:gdLst>
                <a:gd name="T0" fmla="*/ 245 w 17"/>
                <a:gd name="T1" fmla="*/ 1168 h 62"/>
                <a:gd name="T2" fmla="*/ 225 w 17"/>
                <a:gd name="T3" fmla="*/ 772 h 62"/>
                <a:gd name="T4" fmla="*/ 153 w 17"/>
                <a:gd name="T5" fmla="*/ 362 h 62"/>
                <a:gd name="T6" fmla="*/ 0 w 17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2">
                  <a:moveTo>
                    <a:pt x="16" y="62"/>
                  </a:moveTo>
                  <a:cubicBezTo>
                    <a:pt x="15" y="55"/>
                    <a:pt x="17" y="48"/>
                    <a:pt x="15" y="41"/>
                  </a:cubicBezTo>
                  <a:cubicBezTo>
                    <a:pt x="13" y="34"/>
                    <a:pt x="12" y="27"/>
                    <a:pt x="10" y="19"/>
                  </a:cubicBezTo>
                  <a:cubicBezTo>
                    <a:pt x="9" y="12"/>
                    <a:pt x="2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4" name="Freeform 314">
              <a:extLst>
                <a:ext uri="{FF2B5EF4-FFF2-40B4-BE49-F238E27FC236}">
                  <a16:creationId xmlns:a16="http://schemas.microsoft.com/office/drawing/2014/main" id="{93E286B3-07FD-49A3-8CBE-DEE4F5FB3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000"/>
              <a:ext cx="97" cy="133"/>
            </a:xfrm>
            <a:custGeom>
              <a:avLst/>
              <a:gdLst>
                <a:gd name="T0" fmla="*/ 599 w 39"/>
                <a:gd name="T1" fmla="*/ 942 h 50"/>
                <a:gd name="T2" fmla="*/ 445 w 39"/>
                <a:gd name="T3" fmla="*/ 452 h 50"/>
                <a:gd name="T4" fmla="*/ 291 w 39"/>
                <a:gd name="T5" fmla="*/ 205 h 50"/>
                <a:gd name="T6" fmla="*/ 92 w 39"/>
                <a:gd name="T7" fmla="*/ 56 h 50"/>
                <a:gd name="T8" fmla="*/ 0 w 39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0">
                  <a:moveTo>
                    <a:pt x="39" y="50"/>
                  </a:moveTo>
                  <a:cubicBezTo>
                    <a:pt x="39" y="40"/>
                    <a:pt x="35" y="31"/>
                    <a:pt x="29" y="24"/>
                  </a:cubicBezTo>
                  <a:cubicBezTo>
                    <a:pt x="26" y="19"/>
                    <a:pt x="23" y="15"/>
                    <a:pt x="19" y="11"/>
                  </a:cubicBezTo>
                  <a:cubicBezTo>
                    <a:pt x="15" y="7"/>
                    <a:pt x="11" y="5"/>
                    <a:pt x="6" y="3"/>
                  </a:cubicBezTo>
                  <a:cubicBezTo>
                    <a:pt x="5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5" name="Freeform 315">
              <a:extLst>
                <a:ext uri="{FF2B5EF4-FFF2-40B4-BE49-F238E27FC236}">
                  <a16:creationId xmlns:a16="http://schemas.microsoft.com/office/drawing/2014/main" id="{34C7B5A2-25CF-45FC-9ECA-C96CBFE95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533"/>
              <a:ext cx="160" cy="144"/>
            </a:xfrm>
            <a:custGeom>
              <a:avLst/>
              <a:gdLst>
                <a:gd name="T0" fmla="*/ 708 w 64"/>
                <a:gd name="T1" fmla="*/ 320 h 54"/>
                <a:gd name="T2" fmla="*/ 533 w 64"/>
                <a:gd name="T3" fmla="*/ 547 h 54"/>
                <a:gd name="T4" fmla="*/ 375 w 64"/>
                <a:gd name="T5" fmla="*/ 797 h 54"/>
                <a:gd name="T6" fmla="*/ 175 w 64"/>
                <a:gd name="T7" fmla="*/ 909 h 54"/>
                <a:gd name="T8" fmla="*/ 0 w 64"/>
                <a:gd name="T9" fmla="*/ 1024 h 54"/>
                <a:gd name="T10" fmla="*/ 250 w 64"/>
                <a:gd name="T11" fmla="*/ 989 h 54"/>
                <a:gd name="T12" fmla="*/ 563 w 64"/>
                <a:gd name="T13" fmla="*/ 739 h 54"/>
                <a:gd name="T14" fmla="*/ 938 w 64"/>
                <a:gd name="T15" fmla="*/ 320 h 54"/>
                <a:gd name="T16" fmla="*/ 1000 w 64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54">
                  <a:moveTo>
                    <a:pt x="45" y="17"/>
                  </a:moveTo>
                  <a:cubicBezTo>
                    <a:pt x="41" y="21"/>
                    <a:pt x="38" y="26"/>
                    <a:pt x="34" y="29"/>
                  </a:cubicBezTo>
                  <a:cubicBezTo>
                    <a:pt x="30" y="33"/>
                    <a:pt x="28" y="38"/>
                    <a:pt x="24" y="42"/>
                  </a:cubicBezTo>
                  <a:cubicBezTo>
                    <a:pt x="20" y="45"/>
                    <a:pt x="15" y="44"/>
                    <a:pt x="11" y="48"/>
                  </a:cubicBezTo>
                  <a:cubicBezTo>
                    <a:pt x="8" y="51"/>
                    <a:pt x="5" y="53"/>
                    <a:pt x="0" y="54"/>
                  </a:cubicBezTo>
                  <a:cubicBezTo>
                    <a:pt x="2" y="53"/>
                    <a:pt x="13" y="54"/>
                    <a:pt x="16" y="52"/>
                  </a:cubicBezTo>
                  <a:cubicBezTo>
                    <a:pt x="23" y="47"/>
                    <a:pt x="29" y="43"/>
                    <a:pt x="36" y="39"/>
                  </a:cubicBezTo>
                  <a:cubicBezTo>
                    <a:pt x="46" y="35"/>
                    <a:pt x="56" y="27"/>
                    <a:pt x="60" y="17"/>
                  </a:cubicBezTo>
                  <a:cubicBezTo>
                    <a:pt x="62" y="11"/>
                    <a:pt x="61" y="5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6" name="Freeform 316">
              <a:extLst>
                <a:ext uri="{FF2B5EF4-FFF2-40B4-BE49-F238E27FC236}">
                  <a16:creationId xmlns:a16="http://schemas.microsoft.com/office/drawing/2014/main" id="{88AC8FFC-D3B1-40A2-AEB4-05034D20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675"/>
              <a:ext cx="140" cy="72"/>
            </a:xfrm>
            <a:custGeom>
              <a:avLst/>
              <a:gdLst>
                <a:gd name="T0" fmla="*/ 675 w 56"/>
                <a:gd name="T1" fmla="*/ 21 h 27"/>
                <a:gd name="T2" fmla="*/ 363 w 56"/>
                <a:gd name="T3" fmla="*/ 205 h 27"/>
                <a:gd name="T4" fmla="*/ 95 w 56"/>
                <a:gd name="T5" fmla="*/ 363 h 27"/>
                <a:gd name="T6" fmla="*/ 0 w 56"/>
                <a:gd name="T7" fmla="*/ 419 h 27"/>
                <a:gd name="T8" fmla="*/ 300 w 56"/>
                <a:gd name="T9" fmla="*/ 491 h 27"/>
                <a:gd name="T10" fmla="*/ 613 w 56"/>
                <a:gd name="T11" fmla="*/ 341 h 27"/>
                <a:gd name="T12" fmla="*/ 813 w 56"/>
                <a:gd name="T13" fmla="*/ 115 h 27"/>
                <a:gd name="T14" fmla="*/ 875 w 56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43" y="1"/>
                  </a:moveTo>
                  <a:cubicBezTo>
                    <a:pt x="35" y="4"/>
                    <a:pt x="31" y="8"/>
                    <a:pt x="23" y="11"/>
                  </a:cubicBezTo>
                  <a:cubicBezTo>
                    <a:pt x="19" y="13"/>
                    <a:pt x="11" y="17"/>
                    <a:pt x="6" y="19"/>
                  </a:cubicBezTo>
                  <a:cubicBezTo>
                    <a:pt x="3" y="19"/>
                    <a:pt x="3" y="21"/>
                    <a:pt x="0" y="22"/>
                  </a:cubicBezTo>
                  <a:cubicBezTo>
                    <a:pt x="7" y="23"/>
                    <a:pt x="11" y="27"/>
                    <a:pt x="19" y="26"/>
                  </a:cubicBezTo>
                  <a:cubicBezTo>
                    <a:pt x="26" y="25"/>
                    <a:pt x="33" y="23"/>
                    <a:pt x="39" y="18"/>
                  </a:cubicBezTo>
                  <a:cubicBezTo>
                    <a:pt x="44" y="14"/>
                    <a:pt x="48" y="11"/>
                    <a:pt x="52" y="6"/>
                  </a:cubicBezTo>
                  <a:cubicBezTo>
                    <a:pt x="53" y="4"/>
                    <a:pt x="55" y="1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7" name="Freeform 317">
              <a:extLst>
                <a:ext uri="{FF2B5EF4-FFF2-40B4-BE49-F238E27FC236}">
                  <a16:creationId xmlns:a16="http://schemas.microsoft.com/office/drawing/2014/main" id="{31DC5CBE-4E89-45D2-814B-42BFCFE7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624"/>
              <a:ext cx="135" cy="112"/>
            </a:xfrm>
            <a:custGeom>
              <a:avLst/>
              <a:gdLst>
                <a:gd name="T0" fmla="*/ 845 w 54"/>
                <a:gd name="T1" fmla="*/ 0 h 42"/>
                <a:gd name="T2" fmla="*/ 395 w 54"/>
                <a:gd name="T3" fmla="*/ 547 h 42"/>
                <a:gd name="T4" fmla="*/ 0 w 54"/>
                <a:gd name="T5" fmla="*/ 76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2">
                  <a:moveTo>
                    <a:pt x="54" y="0"/>
                  </a:moveTo>
                  <a:cubicBezTo>
                    <a:pt x="47" y="12"/>
                    <a:pt x="35" y="20"/>
                    <a:pt x="25" y="29"/>
                  </a:cubicBezTo>
                  <a:cubicBezTo>
                    <a:pt x="18" y="36"/>
                    <a:pt x="11" y="42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8" name="Freeform 318">
              <a:extLst>
                <a:ext uri="{FF2B5EF4-FFF2-40B4-BE49-F238E27FC236}">
                  <a16:creationId xmlns:a16="http://schemas.microsoft.com/office/drawing/2014/main" id="{DE9F75BA-9716-4529-BDB5-B361D1F3E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485"/>
              <a:ext cx="100" cy="160"/>
            </a:xfrm>
            <a:custGeom>
              <a:avLst/>
              <a:gdLst>
                <a:gd name="T0" fmla="*/ 625 w 40"/>
                <a:gd name="T1" fmla="*/ 0 h 60"/>
                <a:gd name="T2" fmla="*/ 533 w 40"/>
                <a:gd name="T3" fmla="*/ 477 h 60"/>
                <a:gd name="T4" fmla="*/ 283 w 40"/>
                <a:gd name="T5" fmla="*/ 853 h 60"/>
                <a:gd name="T6" fmla="*/ 113 w 40"/>
                <a:gd name="T7" fmla="*/ 1080 h 60"/>
                <a:gd name="T8" fmla="*/ 0 w 40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40" y="0"/>
                  </a:moveTo>
                  <a:cubicBezTo>
                    <a:pt x="38" y="7"/>
                    <a:pt x="37" y="18"/>
                    <a:pt x="34" y="25"/>
                  </a:cubicBezTo>
                  <a:cubicBezTo>
                    <a:pt x="31" y="34"/>
                    <a:pt x="24" y="38"/>
                    <a:pt x="18" y="45"/>
                  </a:cubicBezTo>
                  <a:cubicBezTo>
                    <a:pt x="14" y="49"/>
                    <a:pt x="12" y="54"/>
                    <a:pt x="7" y="57"/>
                  </a:cubicBezTo>
                  <a:cubicBezTo>
                    <a:pt x="5" y="58"/>
                    <a:pt x="1" y="59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9" name="Freeform 319">
              <a:extLst>
                <a:ext uri="{FF2B5EF4-FFF2-40B4-BE49-F238E27FC236}">
                  <a16:creationId xmlns:a16="http://schemas.microsoft.com/office/drawing/2014/main" id="{EA7F637C-B330-4FA9-B3E6-3D4B6CFC9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280"/>
              <a:ext cx="38" cy="173"/>
            </a:xfrm>
            <a:custGeom>
              <a:avLst/>
              <a:gdLst>
                <a:gd name="T0" fmla="*/ 84 w 15"/>
                <a:gd name="T1" fmla="*/ 0 h 65"/>
                <a:gd name="T2" fmla="*/ 147 w 15"/>
                <a:gd name="T3" fmla="*/ 93 h 65"/>
                <a:gd name="T4" fmla="*/ 225 w 15"/>
                <a:gd name="T5" fmla="*/ 375 h 65"/>
                <a:gd name="T6" fmla="*/ 160 w 15"/>
                <a:gd name="T7" fmla="*/ 908 h 65"/>
                <a:gd name="T8" fmla="*/ 0 w 15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5">
                  <a:moveTo>
                    <a:pt x="5" y="0"/>
                  </a:moveTo>
                  <a:cubicBezTo>
                    <a:pt x="7" y="1"/>
                    <a:pt x="8" y="3"/>
                    <a:pt x="9" y="5"/>
                  </a:cubicBezTo>
                  <a:cubicBezTo>
                    <a:pt x="11" y="10"/>
                    <a:pt x="13" y="15"/>
                    <a:pt x="14" y="20"/>
                  </a:cubicBezTo>
                  <a:cubicBezTo>
                    <a:pt x="15" y="30"/>
                    <a:pt x="15" y="39"/>
                    <a:pt x="10" y="48"/>
                  </a:cubicBezTo>
                  <a:cubicBezTo>
                    <a:pt x="7" y="54"/>
                    <a:pt x="3" y="59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0" name="Freeform 320">
              <a:extLst>
                <a:ext uri="{FF2B5EF4-FFF2-40B4-BE49-F238E27FC236}">
                  <a16:creationId xmlns:a16="http://schemas.microsoft.com/office/drawing/2014/main" id="{0C393833-B610-4520-A194-125E627BC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397"/>
              <a:ext cx="55" cy="160"/>
            </a:xfrm>
            <a:custGeom>
              <a:avLst/>
              <a:gdLst>
                <a:gd name="T0" fmla="*/ 345 w 22"/>
                <a:gd name="T1" fmla="*/ 0 h 60"/>
                <a:gd name="T2" fmla="*/ 345 w 22"/>
                <a:gd name="T3" fmla="*/ 115 h 60"/>
                <a:gd name="T4" fmla="*/ 333 w 22"/>
                <a:gd name="T5" fmla="*/ 376 h 60"/>
                <a:gd name="T6" fmla="*/ 175 w 22"/>
                <a:gd name="T7" fmla="*/ 888 h 60"/>
                <a:gd name="T8" fmla="*/ 0 w 22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0">
                  <a:moveTo>
                    <a:pt x="22" y="0"/>
                  </a:moveTo>
                  <a:cubicBezTo>
                    <a:pt x="21" y="2"/>
                    <a:pt x="22" y="4"/>
                    <a:pt x="22" y="6"/>
                  </a:cubicBezTo>
                  <a:cubicBezTo>
                    <a:pt x="22" y="11"/>
                    <a:pt x="22" y="16"/>
                    <a:pt x="21" y="20"/>
                  </a:cubicBezTo>
                  <a:cubicBezTo>
                    <a:pt x="19" y="30"/>
                    <a:pt x="17" y="39"/>
                    <a:pt x="11" y="47"/>
                  </a:cubicBezTo>
                  <a:cubicBezTo>
                    <a:pt x="9" y="51"/>
                    <a:pt x="3" y="58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1" name="Freeform 321">
              <a:extLst>
                <a:ext uri="{FF2B5EF4-FFF2-40B4-BE49-F238E27FC236}">
                  <a16:creationId xmlns:a16="http://schemas.microsoft.com/office/drawing/2014/main" id="{473F6B5E-40F1-405F-A229-5CD1B47B8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603"/>
              <a:ext cx="115" cy="106"/>
            </a:xfrm>
            <a:custGeom>
              <a:avLst/>
              <a:gdLst>
                <a:gd name="T0" fmla="*/ 720 w 46"/>
                <a:gd name="T1" fmla="*/ 0 h 40"/>
                <a:gd name="T2" fmla="*/ 645 w 46"/>
                <a:gd name="T3" fmla="*/ 191 h 40"/>
                <a:gd name="T4" fmla="*/ 500 w 46"/>
                <a:gd name="T5" fmla="*/ 451 h 40"/>
                <a:gd name="T6" fmla="*/ 220 w 46"/>
                <a:gd name="T7" fmla="*/ 668 h 40"/>
                <a:gd name="T8" fmla="*/ 0 w 46"/>
                <a:gd name="T9" fmla="*/ 74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cubicBezTo>
                    <a:pt x="44" y="3"/>
                    <a:pt x="43" y="7"/>
                    <a:pt x="41" y="10"/>
                  </a:cubicBezTo>
                  <a:cubicBezTo>
                    <a:pt x="39" y="15"/>
                    <a:pt x="36" y="20"/>
                    <a:pt x="32" y="24"/>
                  </a:cubicBezTo>
                  <a:cubicBezTo>
                    <a:pt x="27" y="29"/>
                    <a:pt x="21" y="33"/>
                    <a:pt x="14" y="36"/>
                  </a:cubicBezTo>
                  <a:cubicBezTo>
                    <a:pt x="9" y="38"/>
                    <a:pt x="5" y="3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2" name="Freeform 322">
              <a:extLst>
                <a:ext uri="{FF2B5EF4-FFF2-40B4-BE49-F238E27FC236}">
                  <a16:creationId xmlns:a16="http://schemas.microsoft.com/office/drawing/2014/main" id="{DE16CE3E-F4F0-4D15-A12E-37C64BD72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523"/>
              <a:ext cx="90" cy="122"/>
            </a:xfrm>
            <a:custGeom>
              <a:avLst/>
              <a:gdLst>
                <a:gd name="T0" fmla="*/ 563 w 36"/>
                <a:gd name="T1" fmla="*/ 0 h 46"/>
                <a:gd name="T2" fmla="*/ 395 w 36"/>
                <a:gd name="T3" fmla="*/ 451 h 46"/>
                <a:gd name="T4" fmla="*/ 158 w 36"/>
                <a:gd name="T5" fmla="*/ 745 h 46"/>
                <a:gd name="T6" fmla="*/ 0 w 36"/>
                <a:gd name="T7" fmla="*/ 85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6">
                  <a:moveTo>
                    <a:pt x="36" y="0"/>
                  </a:moveTo>
                  <a:cubicBezTo>
                    <a:pt x="32" y="7"/>
                    <a:pt x="29" y="17"/>
                    <a:pt x="25" y="24"/>
                  </a:cubicBezTo>
                  <a:cubicBezTo>
                    <a:pt x="21" y="31"/>
                    <a:pt x="16" y="35"/>
                    <a:pt x="10" y="40"/>
                  </a:cubicBezTo>
                  <a:cubicBezTo>
                    <a:pt x="8" y="42"/>
                    <a:pt x="3" y="45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3" name="Freeform 323">
              <a:extLst>
                <a:ext uri="{FF2B5EF4-FFF2-40B4-BE49-F238E27FC236}">
                  <a16:creationId xmlns:a16="http://schemas.microsoft.com/office/drawing/2014/main" id="{81D7E437-6B8D-4C70-87E0-6BEE0EA09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171"/>
              <a:ext cx="48" cy="170"/>
            </a:xfrm>
            <a:custGeom>
              <a:avLst/>
              <a:gdLst>
                <a:gd name="T0" fmla="*/ 243 w 19"/>
                <a:gd name="T1" fmla="*/ 1201 h 64"/>
                <a:gd name="T2" fmla="*/ 288 w 19"/>
                <a:gd name="T3" fmla="*/ 733 h 64"/>
                <a:gd name="T4" fmla="*/ 179 w 19"/>
                <a:gd name="T5" fmla="*/ 282 h 64"/>
                <a:gd name="T6" fmla="*/ 0 w 19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4">
                  <a:moveTo>
                    <a:pt x="15" y="64"/>
                  </a:moveTo>
                  <a:cubicBezTo>
                    <a:pt x="15" y="55"/>
                    <a:pt x="19" y="48"/>
                    <a:pt x="18" y="39"/>
                  </a:cubicBezTo>
                  <a:cubicBezTo>
                    <a:pt x="17" y="31"/>
                    <a:pt x="15" y="22"/>
                    <a:pt x="11" y="15"/>
                  </a:cubicBezTo>
                  <a:cubicBezTo>
                    <a:pt x="8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4" name="Freeform 324">
              <a:extLst>
                <a:ext uri="{FF2B5EF4-FFF2-40B4-BE49-F238E27FC236}">
                  <a16:creationId xmlns:a16="http://schemas.microsoft.com/office/drawing/2014/main" id="{5B409E74-7BC4-44B1-A139-D82B43CE5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291"/>
              <a:ext cx="33" cy="173"/>
            </a:xfrm>
            <a:custGeom>
              <a:avLst/>
              <a:gdLst>
                <a:gd name="T0" fmla="*/ 96 w 13"/>
                <a:gd name="T1" fmla="*/ 0 h 65"/>
                <a:gd name="T2" fmla="*/ 180 w 13"/>
                <a:gd name="T3" fmla="*/ 474 h 65"/>
                <a:gd name="T4" fmla="*/ 129 w 13"/>
                <a:gd name="T5" fmla="*/ 998 h 65"/>
                <a:gd name="T6" fmla="*/ 0 w 13"/>
                <a:gd name="T7" fmla="*/ 1224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6" y="0"/>
                  </a:moveTo>
                  <a:cubicBezTo>
                    <a:pt x="5" y="8"/>
                    <a:pt x="10" y="17"/>
                    <a:pt x="11" y="25"/>
                  </a:cubicBezTo>
                  <a:cubicBezTo>
                    <a:pt x="13" y="34"/>
                    <a:pt x="12" y="44"/>
                    <a:pt x="8" y="53"/>
                  </a:cubicBezTo>
                  <a:cubicBezTo>
                    <a:pt x="6" y="56"/>
                    <a:pt x="3" y="63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5" name="Freeform 325">
              <a:extLst>
                <a:ext uri="{FF2B5EF4-FFF2-40B4-BE49-F238E27FC236}">
                  <a16:creationId xmlns:a16="http://schemas.microsoft.com/office/drawing/2014/main" id="{8E264C04-591C-4B46-8EE4-2B6E9347A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067"/>
              <a:ext cx="78" cy="162"/>
            </a:xfrm>
            <a:custGeom>
              <a:avLst/>
              <a:gdLst>
                <a:gd name="T0" fmla="*/ 493 w 31"/>
                <a:gd name="T1" fmla="*/ 1142 h 61"/>
                <a:gd name="T2" fmla="*/ 463 w 31"/>
                <a:gd name="T3" fmla="*/ 712 h 61"/>
                <a:gd name="T4" fmla="*/ 254 w 31"/>
                <a:gd name="T5" fmla="*/ 297 h 61"/>
                <a:gd name="T6" fmla="*/ 0 w 3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cubicBezTo>
                    <a:pt x="30" y="53"/>
                    <a:pt x="31" y="46"/>
                    <a:pt x="29" y="38"/>
                  </a:cubicBezTo>
                  <a:cubicBezTo>
                    <a:pt x="26" y="30"/>
                    <a:pt x="22" y="23"/>
                    <a:pt x="16" y="16"/>
                  </a:cubicBezTo>
                  <a:cubicBezTo>
                    <a:pt x="12" y="10"/>
                    <a:pt x="6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6" name="Freeform 326">
              <a:extLst>
                <a:ext uri="{FF2B5EF4-FFF2-40B4-BE49-F238E27FC236}">
                  <a16:creationId xmlns:a16="http://schemas.microsoft.com/office/drawing/2014/main" id="{B6114250-CC39-47E5-9FC5-A792B6FC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171"/>
              <a:ext cx="32" cy="170"/>
            </a:xfrm>
            <a:custGeom>
              <a:avLst/>
              <a:gdLst>
                <a:gd name="T0" fmla="*/ 0 w 13"/>
                <a:gd name="T1" fmla="*/ 0 h 64"/>
                <a:gd name="T2" fmla="*/ 162 w 13"/>
                <a:gd name="T3" fmla="*/ 847 h 64"/>
                <a:gd name="T4" fmla="*/ 153 w 13"/>
                <a:gd name="T5" fmla="*/ 120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0" y="0"/>
                  </a:moveTo>
                  <a:cubicBezTo>
                    <a:pt x="9" y="12"/>
                    <a:pt x="13" y="31"/>
                    <a:pt x="11" y="45"/>
                  </a:cubicBezTo>
                  <a:cubicBezTo>
                    <a:pt x="11" y="48"/>
                    <a:pt x="9" y="62"/>
                    <a:pt x="1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7" name="Freeform 327">
              <a:extLst>
                <a:ext uri="{FF2B5EF4-FFF2-40B4-BE49-F238E27FC236}">
                  <a16:creationId xmlns:a16="http://schemas.microsoft.com/office/drawing/2014/main" id="{1F94951E-A685-4A95-930F-4D0A7AA7D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61"/>
              <a:ext cx="30" cy="152"/>
            </a:xfrm>
            <a:custGeom>
              <a:avLst/>
              <a:gdLst>
                <a:gd name="T0" fmla="*/ 50 w 12"/>
                <a:gd name="T1" fmla="*/ 0 h 57"/>
                <a:gd name="T2" fmla="*/ 0 w 12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7">
                  <a:moveTo>
                    <a:pt x="3" y="0"/>
                  </a:moveTo>
                  <a:cubicBezTo>
                    <a:pt x="12" y="17"/>
                    <a:pt x="11" y="41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8" name="Freeform 328">
              <a:extLst>
                <a:ext uri="{FF2B5EF4-FFF2-40B4-BE49-F238E27FC236}">
                  <a16:creationId xmlns:a16="http://schemas.microsoft.com/office/drawing/2014/main" id="{0B318748-CBC2-447F-99D1-263FDDCA8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427"/>
              <a:ext cx="62" cy="133"/>
            </a:xfrm>
            <a:custGeom>
              <a:avLst/>
              <a:gdLst>
                <a:gd name="T0" fmla="*/ 337 w 25"/>
                <a:gd name="T1" fmla="*/ 0 h 50"/>
                <a:gd name="T2" fmla="*/ 184 w 25"/>
                <a:gd name="T3" fmla="*/ 716 h 50"/>
                <a:gd name="T4" fmla="*/ 0 w 25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0">
                  <a:moveTo>
                    <a:pt x="22" y="0"/>
                  </a:moveTo>
                  <a:cubicBezTo>
                    <a:pt x="25" y="14"/>
                    <a:pt x="21" y="27"/>
                    <a:pt x="12" y="38"/>
                  </a:cubicBezTo>
                  <a:cubicBezTo>
                    <a:pt x="9" y="43"/>
                    <a:pt x="3" y="46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9" name="Freeform 329">
              <a:extLst>
                <a:ext uri="{FF2B5EF4-FFF2-40B4-BE49-F238E27FC236}">
                  <a16:creationId xmlns:a16="http://schemas.microsoft.com/office/drawing/2014/main" id="{91A6522F-47E5-4D8A-8964-DA086118F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536"/>
              <a:ext cx="78" cy="96"/>
            </a:xfrm>
            <a:custGeom>
              <a:avLst/>
              <a:gdLst>
                <a:gd name="T0" fmla="*/ 493 w 31"/>
                <a:gd name="T1" fmla="*/ 0 h 36"/>
                <a:gd name="T2" fmla="*/ 176 w 31"/>
                <a:gd name="T3" fmla="*/ 627 h 36"/>
                <a:gd name="T4" fmla="*/ 0 w 31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9" y="12"/>
                    <a:pt x="22" y="27"/>
                    <a:pt x="11" y="33"/>
                  </a:cubicBezTo>
                  <a:cubicBezTo>
                    <a:pt x="8" y="35"/>
                    <a:pt x="4" y="35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0" name="Freeform 330">
              <a:extLst>
                <a:ext uri="{FF2B5EF4-FFF2-40B4-BE49-F238E27FC236}">
                  <a16:creationId xmlns:a16="http://schemas.microsoft.com/office/drawing/2014/main" id="{18DEE341-4D9F-4B79-9A7E-A41388727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629"/>
              <a:ext cx="122" cy="86"/>
            </a:xfrm>
            <a:custGeom>
              <a:avLst/>
              <a:gdLst>
                <a:gd name="T0" fmla="*/ 757 w 49"/>
                <a:gd name="T1" fmla="*/ 0 h 32"/>
                <a:gd name="T2" fmla="*/ 217 w 49"/>
                <a:gd name="T3" fmla="*/ 599 h 32"/>
                <a:gd name="T4" fmla="*/ 0 w 49"/>
                <a:gd name="T5" fmla="*/ 56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2">
                  <a:moveTo>
                    <a:pt x="49" y="0"/>
                  </a:moveTo>
                  <a:cubicBezTo>
                    <a:pt x="42" y="13"/>
                    <a:pt x="30" y="29"/>
                    <a:pt x="14" y="31"/>
                  </a:cubicBezTo>
                  <a:cubicBezTo>
                    <a:pt x="10" y="32"/>
                    <a:pt x="2" y="28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1" name="Freeform 331">
              <a:extLst>
                <a:ext uri="{FF2B5EF4-FFF2-40B4-BE49-F238E27FC236}">
                  <a16:creationId xmlns:a16="http://schemas.microsoft.com/office/drawing/2014/main" id="{6DC00340-6BFC-44FF-ADF8-D6F33C4BD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331"/>
              <a:ext cx="43" cy="157"/>
            </a:xfrm>
            <a:custGeom>
              <a:avLst/>
              <a:gdLst>
                <a:gd name="T0" fmla="*/ 192 w 17"/>
                <a:gd name="T1" fmla="*/ 0 h 59"/>
                <a:gd name="T2" fmla="*/ 180 w 17"/>
                <a:gd name="T3" fmla="*/ 657 h 59"/>
                <a:gd name="T4" fmla="*/ 83 w 17"/>
                <a:gd name="T5" fmla="*/ 1019 h 59"/>
                <a:gd name="T6" fmla="*/ 0 w 17"/>
                <a:gd name="T7" fmla="*/ 109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9">
                  <a:moveTo>
                    <a:pt x="12" y="0"/>
                  </a:moveTo>
                  <a:cubicBezTo>
                    <a:pt x="17" y="12"/>
                    <a:pt x="14" y="23"/>
                    <a:pt x="11" y="35"/>
                  </a:cubicBezTo>
                  <a:cubicBezTo>
                    <a:pt x="10" y="42"/>
                    <a:pt x="9" y="48"/>
                    <a:pt x="5" y="54"/>
                  </a:cubicBezTo>
                  <a:cubicBezTo>
                    <a:pt x="3" y="55"/>
                    <a:pt x="1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2" name="Freeform 332">
              <a:extLst>
                <a:ext uri="{FF2B5EF4-FFF2-40B4-BE49-F238E27FC236}">
                  <a16:creationId xmlns:a16="http://schemas.microsoft.com/office/drawing/2014/main" id="{F4C7BFF5-6BCA-4E7E-AF28-E0615A19C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472"/>
              <a:ext cx="62" cy="115"/>
            </a:xfrm>
            <a:custGeom>
              <a:avLst/>
              <a:gdLst>
                <a:gd name="T0" fmla="*/ 337 w 25"/>
                <a:gd name="T1" fmla="*/ 0 h 43"/>
                <a:gd name="T2" fmla="*/ 0 w 25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3">
                  <a:moveTo>
                    <a:pt x="22" y="0"/>
                  </a:moveTo>
                  <a:cubicBezTo>
                    <a:pt x="25" y="13"/>
                    <a:pt x="10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3" name="Freeform 333">
              <a:extLst>
                <a:ext uri="{FF2B5EF4-FFF2-40B4-BE49-F238E27FC236}">
                  <a16:creationId xmlns:a16="http://schemas.microsoft.com/office/drawing/2014/main" id="{28925249-151E-4015-885D-60FA6F56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576"/>
              <a:ext cx="87" cy="99"/>
            </a:xfrm>
            <a:custGeom>
              <a:avLst/>
              <a:gdLst>
                <a:gd name="T0" fmla="*/ 537 w 35"/>
                <a:gd name="T1" fmla="*/ 0 h 37"/>
                <a:gd name="T2" fmla="*/ 0 w 35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7">
                  <a:moveTo>
                    <a:pt x="35" y="0"/>
                  </a:moveTo>
                  <a:cubicBezTo>
                    <a:pt x="29" y="15"/>
                    <a:pt x="17" y="34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4" name="Freeform 334">
              <a:extLst>
                <a:ext uri="{FF2B5EF4-FFF2-40B4-BE49-F238E27FC236}">
                  <a16:creationId xmlns:a16="http://schemas.microsoft.com/office/drawing/2014/main" id="{92F62A7D-5890-4F73-A5E8-DEB3E8888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19"/>
              <a:ext cx="53" cy="128"/>
            </a:xfrm>
            <a:custGeom>
              <a:avLst/>
              <a:gdLst>
                <a:gd name="T0" fmla="*/ 209 w 21"/>
                <a:gd name="T1" fmla="*/ 909 h 48"/>
                <a:gd name="T2" fmla="*/ 0 w 21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8">
                  <a:moveTo>
                    <a:pt x="13" y="48"/>
                  </a:moveTo>
                  <a:cubicBezTo>
                    <a:pt x="21" y="34"/>
                    <a:pt x="14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5" name="Freeform 335">
              <a:extLst>
                <a:ext uri="{FF2B5EF4-FFF2-40B4-BE49-F238E27FC236}">
                  <a16:creationId xmlns:a16="http://schemas.microsoft.com/office/drawing/2014/main" id="{0AAC104F-EF42-4721-8372-CCE2F6783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120"/>
              <a:ext cx="73" cy="131"/>
            </a:xfrm>
            <a:custGeom>
              <a:avLst/>
              <a:gdLst>
                <a:gd name="T0" fmla="*/ 463 w 29"/>
                <a:gd name="T1" fmla="*/ 936 h 49"/>
                <a:gd name="T2" fmla="*/ 0 w 29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9">
                  <a:moveTo>
                    <a:pt x="29" y="49"/>
                  </a:moveTo>
                  <a:cubicBezTo>
                    <a:pt x="29" y="34"/>
                    <a:pt x="1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6" name="Freeform 336">
              <a:extLst>
                <a:ext uri="{FF2B5EF4-FFF2-40B4-BE49-F238E27FC236}">
                  <a16:creationId xmlns:a16="http://schemas.microsoft.com/office/drawing/2014/main" id="{77E6198E-CCEE-45E6-B135-082AEDB63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032"/>
              <a:ext cx="102" cy="104"/>
            </a:xfrm>
            <a:custGeom>
              <a:avLst/>
              <a:gdLst>
                <a:gd name="T0" fmla="*/ 632 w 41"/>
                <a:gd name="T1" fmla="*/ 739 h 39"/>
                <a:gd name="T2" fmla="*/ 291 w 41"/>
                <a:gd name="T3" fmla="*/ 171 h 39"/>
                <a:gd name="T4" fmla="*/ 0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39"/>
                  </a:moveTo>
                  <a:cubicBezTo>
                    <a:pt x="37" y="27"/>
                    <a:pt x="30" y="16"/>
                    <a:pt x="19" y="9"/>
                  </a:cubicBezTo>
                  <a:cubicBezTo>
                    <a:pt x="13" y="5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7" name="Freeform 337">
              <a:extLst>
                <a:ext uri="{FF2B5EF4-FFF2-40B4-BE49-F238E27FC236}">
                  <a16:creationId xmlns:a16="http://schemas.microsoft.com/office/drawing/2014/main" id="{CB9061F0-B47F-4AFF-84AD-049E14C3D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069"/>
              <a:ext cx="77" cy="139"/>
            </a:xfrm>
            <a:custGeom>
              <a:avLst/>
              <a:gdLst>
                <a:gd name="T0" fmla="*/ 0 w 31"/>
                <a:gd name="T1" fmla="*/ 0 h 52"/>
                <a:gd name="T2" fmla="*/ 196 w 31"/>
                <a:gd name="T3" fmla="*/ 192 h 52"/>
                <a:gd name="T4" fmla="*/ 383 w 31"/>
                <a:gd name="T5" fmla="*/ 513 h 52"/>
                <a:gd name="T6" fmla="*/ 474 w 31"/>
                <a:gd name="T7" fmla="*/ 994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0"/>
                  </a:moveTo>
                  <a:cubicBezTo>
                    <a:pt x="4" y="3"/>
                    <a:pt x="10" y="6"/>
                    <a:pt x="13" y="10"/>
                  </a:cubicBezTo>
                  <a:cubicBezTo>
                    <a:pt x="18" y="15"/>
                    <a:pt x="22" y="21"/>
                    <a:pt x="25" y="27"/>
                  </a:cubicBezTo>
                  <a:cubicBezTo>
                    <a:pt x="29" y="35"/>
                    <a:pt x="31" y="43"/>
                    <a:pt x="31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8" name="Freeform 338">
              <a:extLst>
                <a:ext uri="{FF2B5EF4-FFF2-40B4-BE49-F238E27FC236}">
                  <a16:creationId xmlns:a16="http://schemas.microsoft.com/office/drawing/2014/main" id="{2686CAC6-7CAD-4538-95F5-63EEC5800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003"/>
              <a:ext cx="40" cy="58"/>
            </a:xfrm>
            <a:custGeom>
              <a:avLst/>
              <a:gdLst>
                <a:gd name="T0" fmla="*/ 0 w 16"/>
                <a:gd name="T1" fmla="*/ 0 h 22"/>
                <a:gd name="T2" fmla="*/ 250 w 16"/>
                <a:gd name="T3" fmla="*/ 40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cubicBezTo>
                    <a:pt x="6" y="5"/>
                    <a:pt x="12" y="1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9" name="Freeform 339">
              <a:extLst>
                <a:ext uri="{FF2B5EF4-FFF2-40B4-BE49-F238E27FC236}">
                  <a16:creationId xmlns:a16="http://schemas.microsoft.com/office/drawing/2014/main" id="{215A036D-7B94-4284-8A41-75C80F4A7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941"/>
              <a:ext cx="78" cy="88"/>
            </a:xfrm>
            <a:custGeom>
              <a:avLst/>
              <a:gdLst>
                <a:gd name="T0" fmla="*/ 0 w 31"/>
                <a:gd name="T1" fmla="*/ 0 h 33"/>
                <a:gd name="T2" fmla="*/ 493 w 31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3">
                  <a:moveTo>
                    <a:pt x="0" y="0"/>
                  </a:moveTo>
                  <a:cubicBezTo>
                    <a:pt x="14" y="8"/>
                    <a:pt x="27" y="27"/>
                    <a:pt x="31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0" name="Freeform 340">
              <a:extLst>
                <a:ext uri="{FF2B5EF4-FFF2-40B4-BE49-F238E27FC236}">
                  <a16:creationId xmlns:a16="http://schemas.microsoft.com/office/drawing/2014/main" id="{30B4151F-CCE9-4463-934E-A7E79F0F4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1923"/>
              <a:ext cx="90" cy="122"/>
            </a:xfrm>
            <a:custGeom>
              <a:avLst/>
              <a:gdLst>
                <a:gd name="T0" fmla="*/ 0 w 36"/>
                <a:gd name="T1" fmla="*/ 0 h 46"/>
                <a:gd name="T2" fmla="*/ 563 w 36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0"/>
                  </a:moveTo>
                  <a:cubicBezTo>
                    <a:pt x="18" y="6"/>
                    <a:pt x="28" y="28"/>
                    <a:pt x="36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1" name="Freeform 341">
              <a:extLst>
                <a:ext uri="{FF2B5EF4-FFF2-40B4-BE49-F238E27FC236}">
                  <a16:creationId xmlns:a16="http://schemas.microsoft.com/office/drawing/2014/main" id="{B23E22E9-EF0A-4EA7-8B88-881585211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971"/>
              <a:ext cx="97" cy="114"/>
            </a:xfrm>
            <a:custGeom>
              <a:avLst/>
              <a:gdLst>
                <a:gd name="T0" fmla="*/ 0 w 39"/>
                <a:gd name="T1" fmla="*/ 0 h 43"/>
                <a:gd name="T2" fmla="*/ 279 w 39"/>
                <a:gd name="T3" fmla="*/ 353 h 43"/>
                <a:gd name="T4" fmla="*/ 599 w 39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3">
                  <a:moveTo>
                    <a:pt x="0" y="0"/>
                  </a:moveTo>
                  <a:cubicBezTo>
                    <a:pt x="7" y="7"/>
                    <a:pt x="10" y="12"/>
                    <a:pt x="18" y="19"/>
                  </a:cubicBezTo>
                  <a:cubicBezTo>
                    <a:pt x="26" y="26"/>
                    <a:pt x="36" y="36"/>
                    <a:pt x="39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2" name="Freeform 342">
              <a:extLst>
                <a:ext uri="{FF2B5EF4-FFF2-40B4-BE49-F238E27FC236}">
                  <a16:creationId xmlns:a16="http://schemas.microsoft.com/office/drawing/2014/main" id="{55A27772-FFF1-4C09-AA05-9A79B15D0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29"/>
              <a:ext cx="85" cy="78"/>
            </a:xfrm>
            <a:custGeom>
              <a:avLst/>
              <a:gdLst>
                <a:gd name="T0" fmla="*/ 0 w 34"/>
                <a:gd name="T1" fmla="*/ 0 h 29"/>
                <a:gd name="T2" fmla="*/ 188 w 34"/>
                <a:gd name="T3" fmla="*/ 116 h 29"/>
                <a:gd name="T4" fmla="*/ 395 w 34"/>
                <a:gd name="T5" fmla="*/ 334 h 29"/>
                <a:gd name="T6" fmla="*/ 533 w 34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9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  <a:cubicBezTo>
                    <a:pt x="17" y="9"/>
                    <a:pt x="21" y="13"/>
                    <a:pt x="25" y="17"/>
                  </a:cubicBezTo>
                  <a:cubicBezTo>
                    <a:pt x="29" y="22"/>
                    <a:pt x="32" y="24"/>
                    <a:pt x="34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3" name="Freeform 343">
              <a:extLst>
                <a:ext uri="{FF2B5EF4-FFF2-40B4-BE49-F238E27FC236}">
                  <a16:creationId xmlns:a16="http://schemas.microsoft.com/office/drawing/2014/main" id="{47092893-B611-40D8-B6C6-3B06D9F21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867"/>
              <a:ext cx="98" cy="106"/>
            </a:xfrm>
            <a:custGeom>
              <a:avLst/>
              <a:gdLst>
                <a:gd name="T0" fmla="*/ 0 w 39"/>
                <a:gd name="T1" fmla="*/ 0 h 40"/>
                <a:gd name="T2" fmla="*/ 284 w 39"/>
                <a:gd name="T3" fmla="*/ 191 h 40"/>
                <a:gd name="T4" fmla="*/ 505 w 39"/>
                <a:gd name="T5" fmla="*/ 429 h 40"/>
                <a:gd name="T6" fmla="*/ 618 w 39"/>
                <a:gd name="T7" fmla="*/ 74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3" y="3"/>
                    <a:pt x="13" y="8"/>
                    <a:pt x="18" y="10"/>
                  </a:cubicBezTo>
                  <a:cubicBezTo>
                    <a:pt x="24" y="13"/>
                    <a:pt x="28" y="17"/>
                    <a:pt x="32" y="23"/>
                  </a:cubicBezTo>
                  <a:cubicBezTo>
                    <a:pt x="36" y="28"/>
                    <a:pt x="38" y="35"/>
                    <a:pt x="39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4" name="Freeform 344">
              <a:extLst>
                <a:ext uri="{FF2B5EF4-FFF2-40B4-BE49-F238E27FC236}">
                  <a16:creationId xmlns:a16="http://schemas.microsoft.com/office/drawing/2014/main" id="{FB6762A4-69E8-4EDF-9FF0-EB8E0A77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803"/>
              <a:ext cx="117" cy="82"/>
            </a:xfrm>
            <a:custGeom>
              <a:avLst/>
              <a:gdLst>
                <a:gd name="T0" fmla="*/ 0 w 47"/>
                <a:gd name="T1" fmla="*/ 0 h 31"/>
                <a:gd name="T2" fmla="*/ 261 w 47"/>
                <a:gd name="T3" fmla="*/ 77 h 31"/>
                <a:gd name="T4" fmla="*/ 558 w 47"/>
                <a:gd name="T5" fmla="*/ 294 h 31"/>
                <a:gd name="T6" fmla="*/ 724 w 47"/>
                <a:gd name="T7" fmla="*/ 57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1">
                  <a:moveTo>
                    <a:pt x="0" y="0"/>
                  </a:moveTo>
                  <a:cubicBezTo>
                    <a:pt x="6" y="1"/>
                    <a:pt x="11" y="2"/>
                    <a:pt x="17" y="4"/>
                  </a:cubicBezTo>
                  <a:cubicBezTo>
                    <a:pt x="25" y="6"/>
                    <a:pt x="30" y="10"/>
                    <a:pt x="36" y="16"/>
                  </a:cubicBezTo>
                  <a:cubicBezTo>
                    <a:pt x="40" y="20"/>
                    <a:pt x="45" y="27"/>
                    <a:pt x="47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5" name="Freeform 345">
              <a:extLst>
                <a:ext uri="{FF2B5EF4-FFF2-40B4-BE49-F238E27FC236}">
                  <a16:creationId xmlns:a16="http://schemas.microsoft.com/office/drawing/2014/main" id="{F6033ED9-85A2-4FFB-B255-0601F5AEE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71"/>
              <a:ext cx="122" cy="53"/>
            </a:xfrm>
            <a:custGeom>
              <a:avLst/>
              <a:gdLst>
                <a:gd name="T0" fmla="*/ 0 w 49"/>
                <a:gd name="T1" fmla="*/ 0 h 20"/>
                <a:gd name="T2" fmla="*/ 261 w 49"/>
                <a:gd name="T3" fmla="*/ 56 h 20"/>
                <a:gd name="T4" fmla="*/ 528 w 49"/>
                <a:gd name="T5" fmla="*/ 133 h 20"/>
                <a:gd name="T6" fmla="*/ 757 w 49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0">
                  <a:moveTo>
                    <a:pt x="0" y="0"/>
                  </a:moveTo>
                  <a:cubicBezTo>
                    <a:pt x="6" y="0"/>
                    <a:pt x="12" y="2"/>
                    <a:pt x="17" y="3"/>
                  </a:cubicBezTo>
                  <a:cubicBezTo>
                    <a:pt x="23" y="4"/>
                    <a:pt x="29" y="4"/>
                    <a:pt x="34" y="7"/>
                  </a:cubicBezTo>
                  <a:cubicBezTo>
                    <a:pt x="40" y="10"/>
                    <a:pt x="46" y="14"/>
                    <a:pt x="49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6" name="Freeform 346">
              <a:extLst>
                <a:ext uri="{FF2B5EF4-FFF2-40B4-BE49-F238E27FC236}">
                  <a16:creationId xmlns:a16="http://schemas.microsoft.com/office/drawing/2014/main" id="{95FA75C8-833D-4C3A-A8BC-3187E2ED1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843"/>
              <a:ext cx="77" cy="90"/>
            </a:xfrm>
            <a:custGeom>
              <a:avLst/>
              <a:gdLst>
                <a:gd name="T0" fmla="*/ 0 w 31"/>
                <a:gd name="T1" fmla="*/ 0 h 34"/>
                <a:gd name="T2" fmla="*/ 474 w 31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4">
                  <a:moveTo>
                    <a:pt x="0" y="0"/>
                  </a:moveTo>
                  <a:cubicBezTo>
                    <a:pt x="16" y="3"/>
                    <a:pt x="30" y="17"/>
                    <a:pt x="31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7" name="Freeform 347">
              <a:extLst>
                <a:ext uri="{FF2B5EF4-FFF2-40B4-BE49-F238E27FC236}">
                  <a16:creationId xmlns:a16="http://schemas.microsoft.com/office/drawing/2014/main" id="{8D1ADC45-8FEB-40CA-A37D-E59441F12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899"/>
              <a:ext cx="57" cy="112"/>
            </a:xfrm>
            <a:custGeom>
              <a:avLst/>
              <a:gdLst>
                <a:gd name="T0" fmla="*/ 0 w 23"/>
                <a:gd name="T1" fmla="*/ 0 h 42"/>
                <a:gd name="T2" fmla="*/ 183 w 23"/>
                <a:gd name="T3" fmla="*/ 248 h 42"/>
                <a:gd name="T4" fmla="*/ 258 w 23"/>
                <a:gd name="T5" fmla="*/ 491 h 42"/>
                <a:gd name="T6" fmla="*/ 337 w 2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2">
                  <a:moveTo>
                    <a:pt x="0" y="0"/>
                  </a:moveTo>
                  <a:cubicBezTo>
                    <a:pt x="2" y="4"/>
                    <a:pt x="9" y="9"/>
                    <a:pt x="12" y="13"/>
                  </a:cubicBezTo>
                  <a:cubicBezTo>
                    <a:pt x="15" y="17"/>
                    <a:pt x="16" y="21"/>
                    <a:pt x="17" y="26"/>
                  </a:cubicBezTo>
                  <a:cubicBezTo>
                    <a:pt x="18" y="30"/>
                    <a:pt x="23" y="39"/>
                    <a:pt x="22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8" name="Freeform 348">
              <a:extLst>
                <a:ext uri="{FF2B5EF4-FFF2-40B4-BE49-F238E27FC236}">
                  <a16:creationId xmlns:a16="http://schemas.microsoft.com/office/drawing/2014/main" id="{F93EF272-FD29-40D2-B1FE-1412A3F7E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947"/>
              <a:ext cx="75" cy="125"/>
            </a:xfrm>
            <a:custGeom>
              <a:avLst/>
              <a:gdLst>
                <a:gd name="T0" fmla="*/ 0 w 30"/>
                <a:gd name="T1" fmla="*/ 0 h 47"/>
                <a:gd name="T2" fmla="*/ 220 w 30"/>
                <a:gd name="T3" fmla="*/ 247 h 47"/>
                <a:gd name="T4" fmla="*/ 375 w 30"/>
                <a:gd name="T5" fmla="*/ 580 h 47"/>
                <a:gd name="T6" fmla="*/ 470 w 30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7">
                  <a:moveTo>
                    <a:pt x="0" y="0"/>
                  </a:moveTo>
                  <a:cubicBezTo>
                    <a:pt x="5" y="4"/>
                    <a:pt x="10" y="8"/>
                    <a:pt x="14" y="13"/>
                  </a:cubicBezTo>
                  <a:cubicBezTo>
                    <a:pt x="18" y="19"/>
                    <a:pt x="20" y="25"/>
                    <a:pt x="24" y="31"/>
                  </a:cubicBezTo>
                  <a:cubicBezTo>
                    <a:pt x="27" y="36"/>
                    <a:pt x="30" y="42"/>
                    <a:pt x="3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9" name="Freeform 349">
              <a:extLst>
                <a:ext uri="{FF2B5EF4-FFF2-40B4-BE49-F238E27FC236}">
                  <a16:creationId xmlns:a16="http://schemas.microsoft.com/office/drawing/2014/main" id="{C458D420-A88A-4EA0-B570-CE763443D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981"/>
              <a:ext cx="78" cy="142"/>
            </a:xfrm>
            <a:custGeom>
              <a:avLst/>
              <a:gdLst>
                <a:gd name="T0" fmla="*/ 0 w 31"/>
                <a:gd name="T1" fmla="*/ 0 h 53"/>
                <a:gd name="T2" fmla="*/ 317 w 31"/>
                <a:gd name="T3" fmla="*/ 517 h 53"/>
                <a:gd name="T4" fmla="*/ 493 w 31"/>
                <a:gd name="T5" fmla="*/ 101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8" y="4"/>
                    <a:pt x="15" y="18"/>
                    <a:pt x="20" y="27"/>
                  </a:cubicBezTo>
                  <a:cubicBezTo>
                    <a:pt x="25" y="36"/>
                    <a:pt x="29" y="42"/>
                    <a:pt x="31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0" name="Freeform 350">
              <a:extLst>
                <a:ext uri="{FF2B5EF4-FFF2-40B4-BE49-F238E27FC236}">
                  <a16:creationId xmlns:a16="http://schemas.microsoft.com/office/drawing/2014/main" id="{C5464C96-B337-483B-BA3B-E33CABDB0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035"/>
              <a:ext cx="62" cy="136"/>
            </a:xfrm>
            <a:custGeom>
              <a:avLst/>
              <a:gdLst>
                <a:gd name="T0" fmla="*/ 0 w 25"/>
                <a:gd name="T1" fmla="*/ 0 h 51"/>
                <a:gd name="T2" fmla="*/ 337 w 25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1">
                  <a:moveTo>
                    <a:pt x="0" y="0"/>
                  </a:moveTo>
                  <a:cubicBezTo>
                    <a:pt x="9" y="5"/>
                    <a:pt x="25" y="28"/>
                    <a:pt x="22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1" name="Freeform 351">
              <a:extLst>
                <a:ext uri="{FF2B5EF4-FFF2-40B4-BE49-F238E27FC236}">
                  <a16:creationId xmlns:a16="http://schemas.microsoft.com/office/drawing/2014/main" id="{B99EC514-088E-4C88-8D7A-025FE8FD7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160"/>
              <a:ext cx="30" cy="123"/>
            </a:xfrm>
            <a:custGeom>
              <a:avLst/>
              <a:gdLst>
                <a:gd name="T0" fmla="*/ 0 w 12"/>
                <a:gd name="T1" fmla="*/ 0 h 46"/>
                <a:gd name="T2" fmla="*/ 125 w 12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6">
                  <a:moveTo>
                    <a:pt x="0" y="0"/>
                  </a:moveTo>
                  <a:cubicBezTo>
                    <a:pt x="6" y="7"/>
                    <a:pt x="12" y="29"/>
                    <a:pt x="8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2" name="Freeform 352">
              <a:extLst>
                <a:ext uri="{FF2B5EF4-FFF2-40B4-BE49-F238E27FC236}">
                  <a16:creationId xmlns:a16="http://schemas.microsoft.com/office/drawing/2014/main" id="{99FC877E-FB45-4959-BBFF-9E97E0D1E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816"/>
              <a:ext cx="82" cy="64"/>
            </a:xfrm>
            <a:custGeom>
              <a:avLst/>
              <a:gdLst>
                <a:gd name="T0" fmla="*/ 0 w 33"/>
                <a:gd name="T1" fmla="*/ 0 h 24"/>
                <a:gd name="T2" fmla="*/ 507 w 33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4">
                  <a:moveTo>
                    <a:pt x="0" y="0"/>
                  </a:moveTo>
                  <a:cubicBezTo>
                    <a:pt x="6" y="0"/>
                    <a:pt x="31" y="9"/>
                    <a:pt x="33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3" name="Freeform 353">
              <a:extLst>
                <a:ext uri="{FF2B5EF4-FFF2-40B4-BE49-F238E27FC236}">
                  <a16:creationId xmlns:a16="http://schemas.microsoft.com/office/drawing/2014/main" id="{9CD94E2F-592C-439F-9B5B-FB56CB468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867"/>
              <a:ext cx="65" cy="90"/>
            </a:xfrm>
            <a:custGeom>
              <a:avLst/>
              <a:gdLst>
                <a:gd name="T0" fmla="*/ 0 w 26"/>
                <a:gd name="T1" fmla="*/ 0 h 34"/>
                <a:gd name="T2" fmla="*/ 408 w 26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cubicBezTo>
                    <a:pt x="6" y="2"/>
                    <a:pt x="21" y="10"/>
                    <a:pt x="26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4" name="Freeform 354">
              <a:extLst>
                <a:ext uri="{FF2B5EF4-FFF2-40B4-BE49-F238E27FC236}">
                  <a16:creationId xmlns:a16="http://schemas.microsoft.com/office/drawing/2014/main" id="{A715AF05-7AEE-473F-A349-9A2144B9F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923"/>
              <a:ext cx="80" cy="120"/>
            </a:xfrm>
            <a:custGeom>
              <a:avLst/>
              <a:gdLst>
                <a:gd name="T0" fmla="*/ 0 w 32"/>
                <a:gd name="T1" fmla="*/ 0 h 45"/>
                <a:gd name="T2" fmla="*/ 500 w 32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5">
                  <a:moveTo>
                    <a:pt x="0" y="0"/>
                  </a:moveTo>
                  <a:cubicBezTo>
                    <a:pt x="6" y="2"/>
                    <a:pt x="31" y="21"/>
                    <a:pt x="32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5" name="Freeform 355">
              <a:extLst>
                <a:ext uri="{FF2B5EF4-FFF2-40B4-BE49-F238E27FC236}">
                  <a16:creationId xmlns:a16="http://schemas.microsoft.com/office/drawing/2014/main" id="{427F406F-D14D-4252-B678-7101C04AC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773"/>
              <a:ext cx="130" cy="67"/>
            </a:xfrm>
            <a:custGeom>
              <a:avLst/>
              <a:gdLst>
                <a:gd name="T0" fmla="*/ 0 w 52"/>
                <a:gd name="T1" fmla="*/ 445 h 25"/>
                <a:gd name="T2" fmla="*/ 813 w 5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5">
                  <a:moveTo>
                    <a:pt x="0" y="23"/>
                  </a:moveTo>
                  <a:cubicBezTo>
                    <a:pt x="14" y="25"/>
                    <a:pt x="45" y="13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6" name="Freeform 356">
              <a:extLst>
                <a:ext uri="{FF2B5EF4-FFF2-40B4-BE49-F238E27FC236}">
                  <a16:creationId xmlns:a16="http://schemas.microsoft.com/office/drawing/2014/main" id="{ED8F2AED-D0E7-44A5-89D1-BF2C8AB4B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736"/>
              <a:ext cx="92" cy="61"/>
            </a:xfrm>
            <a:custGeom>
              <a:avLst/>
              <a:gdLst>
                <a:gd name="T0" fmla="*/ 0 w 37"/>
                <a:gd name="T1" fmla="*/ 430 h 23"/>
                <a:gd name="T2" fmla="*/ 495 w 37"/>
                <a:gd name="T3" fmla="*/ 111 h 23"/>
                <a:gd name="T4" fmla="*/ 569 w 3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3">
                  <a:moveTo>
                    <a:pt x="0" y="23"/>
                  </a:moveTo>
                  <a:cubicBezTo>
                    <a:pt x="12" y="21"/>
                    <a:pt x="24" y="16"/>
                    <a:pt x="32" y="6"/>
                  </a:cubicBezTo>
                  <a:cubicBezTo>
                    <a:pt x="34" y="4"/>
                    <a:pt x="35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7" name="Freeform 357">
              <a:extLst>
                <a:ext uri="{FF2B5EF4-FFF2-40B4-BE49-F238E27FC236}">
                  <a16:creationId xmlns:a16="http://schemas.microsoft.com/office/drawing/2014/main" id="{B5E87840-4BF1-4183-916A-D57031EB0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768"/>
              <a:ext cx="140" cy="67"/>
            </a:xfrm>
            <a:custGeom>
              <a:avLst/>
              <a:gdLst>
                <a:gd name="T0" fmla="*/ 875 w 56"/>
                <a:gd name="T1" fmla="*/ 0 h 25"/>
                <a:gd name="T2" fmla="*/ 688 w 56"/>
                <a:gd name="T3" fmla="*/ 230 h 25"/>
                <a:gd name="T4" fmla="*/ 395 w 56"/>
                <a:gd name="T5" fmla="*/ 402 h 25"/>
                <a:gd name="T6" fmla="*/ 0 w 56"/>
                <a:gd name="T7" fmla="*/ 44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0"/>
                  </a:moveTo>
                  <a:cubicBezTo>
                    <a:pt x="52" y="4"/>
                    <a:pt x="49" y="9"/>
                    <a:pt x="44" y="12"/>
                  </a:cubicBezTo>
                  <a:cubicBezTo>
                    <a:pt x="38" y="16"/>
                    <a:pt x="32" y="19"/>
                    <a:pt x="25" y="21"/>
                  </a:cubicBezTo>
                  <a:cubicBezTo>
                    <a:pt x="17" y="24"/>
                    <a:pt x="8" y="2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8" name="Freeform 358">
              <a:extLst>
                <a:ext uri="{FF2B5EF4-FFF2-40B4-BE49-F238E27FC236}">
                  <a16:creationId xmlns:a16="http://schemas.microsoft.com/office/drawing/2014/main" id="{74D4953A-6913-44AB-AA3E-FB375CC35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701"/>
              <a:ext cx="123" cy="91"/>
            </a:xfrm>
            <a:custGeom>
              <a:avLst/>
              <a:gdLst>
                <a:gd name="T0" fmla="*/ 776 w 49"/>
                <a:gd name="T1" fmla="*/ 0 h 34"/>
                <a:gd name="T2" fmla="*/ 429 w 49"/>
                <a:gd name="T3" fmla="*/ 308 h 34"/>
                <a:gd name="T4" fmla="*/ 0 w 49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4">
                  <a:moveTo>
                    <a:pt x="49" y="0"/>
                  </a:moveTo>
                  <a:cubicBezTo>
                    <a:pt x="41" y="7"/>
                    <a:pt x="36" y="9"/>
                    <a:pt x="27" y="16"/>
                  </a:cubicBezTo>
                  <a:cubicBezTo>
                    <a:pt x="19" y="22"/>
                    <a:pt x="8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9" name="Freeform 359">
              <a:extLst>
                <a:ext uri="{FF2B5EF4-FFF2-40B4-BE49-F238E27FC236}">
                  <a16:creationId xmlns:a16="http://schemas.microsoft.com/office/drawing/2014/main" id="{8A77B75B-AE12-4DC2-8103-319E54174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691"/>
              <a:ext cx="113" cy="45"/>
            </a:xfrm>
            <a:custGeom>
              <a:avLst/>
              <a:gdLst>
                <a:gd name="T0" fmla="*/ 713 w 45"/>
                <a:gd name="T1" fmla="*/ 0 h 17"/>
                <a:gd name="T2" fmla="*/ 472 w 45"/>
                <a:gd name="T3" fmla="*/ 183 h 17"/>
                <a:gd name="T4" fmla="*/ 251 w 45"/>
                <a:gd name="T5" fmla="*/ 259 h 17"/>
                <a:gd name="T6" fmla="*/ 0 w 45"/>
                <a:gd name="T7" fmla="*/ 2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40" y="2"/>
                    <a:pt x="34" y="8"/>
                    <a:pt x="30" y="10"/>
                  </a:cubicBezTo>
                  <a:cubicBezTo>
                    <a:pt x="25" y="13"/>
                    <a:pt x="21" y="13"/>
                    <a:pt x="16" y="14"/>
                  </a:cubicBezTo>
                  <a:cubicBezTo>
                    <a:pt x="12" y="14"/>
                    <a:pt x="2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0" name="Freeform 360">
              <a:extLst>
                <a:ext uri="{FF2B5EF4-FFF2-40B4-BE49-F238E27FC236}">
                  <a16:creationId xmlns:a16="http://schemas.microsoft.com/office/drawing/2014/main" id="{B23CE40F-0904-4CFA-9887-BC09F175D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725"/>
              <a:ext cx="127" cy="62"/>
            </a:xfrm>
            <a:custGeom>
              <a:avLst/>
              <a:gdLst>
                <a:gd name="T0" fmla="*/ 787 w 51"/>
                <a:gd name="T1" fmla="*/ 0 h 23"/>
                <a:gd name="T2" fmla="*/ 558 w 51"/>
                <a:gd name="T3" fmla="*/ 232 h 23"/>
                <a:gd name="T4" fmla="*/ 261 w 51"/>
                <a:gd name="T5" fmla="*/ 369 h 23"/>
                <a:gd name="T6" fmla="*/ 0 w 51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3">
                  <a:moveTo>
                    <a:pt x="51" y="0"/>
                  </a:moveTo>
                  <a:cubicBezTo>
                    <a:pt x="46" y="5"/>
                    <a:pt x="42" y="9"/>
                    <a:pt x="36" y="12"/>
                  </a:cubicBezTo>
                  <a:cubicBezTo>
                    <a:pt x="30" y="15"/>
                    <a:pt x="23" y="16"/>
                    <a:pt x="17" y="19"/>
                  </a:cubicBezTo>
                  <a:cubicBezTo>
                    <a:pt x="12" y="21"/>
                    <a:pt x="5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1" name="Freeform 361">
              <a:extLst>
                <a:ext uri="{FF2B5EF4-FFF2-40B4-BE49-F238E27FC236}">
                  <a16:creationId xmlns:a16="http://schemas.microsoft.com/office/drawing/2014/main" id="{14816503-B144-49A4-A3E6-63448F20E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757"/>
              <a:ext cx="142" cy="62"/>
            </a:xfrm>
            <a:custGeom>
              <a:avLst/>
              <a:gdLst>
                <a:gd name="T0" fmla="*/ 882 w 57"/>
                <a:gd name="T1" fmla="*/ 0 h 23"/>
                <a:gd name="T2" fmla="*/ 416 w 57"/>
                <a:gd name="T3" fmla="*/ 313 h 23"/>
                <a:gd name="T4" fmla="*/ 0 w 57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3">
                  <a:moveTo>
                    <a:pt x="57" y="0"/>
                  </a:moveTo>
                  <a:cubicBezTo>
                    <a:pt x="51" y="7"/>
                    <a:pt x="37" y="12"/>
                    <a:pt x="27" y="16"/>
                  </a:cubicBezTo>
                  <a:cubicBezTo>
                    <a:pt x="17" y="20"/>
                    <a:pt x="11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2" name="Freeform 362">
              <a:extLst>
                <a:ext uri="{FF2B5EF4-FFF2-40B4-BE49-F238E27FC236}">
                  <a16:creationId xmlns:a16="http://schemas.microsoft.com/office/drawing/2014/main" id="{F7954F01-86D6-480F-9077-358AECAE3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795"/>
              <a:ext cx="133" cy="56"/>
            </a:xfrm>
            <a:custGeom>
              <a:avLst/>
              <a:gdLst>
                <a:gd name="T0" fmla="*/ 838 w 53"/>
                <a:gd name="T1" fmla="*/ 0 h 21"/>
                <a:gd name="T2" fmla="*/ 0 w 53"/>
                <a:gd name="T3" fmla="*/ 28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1">
                  <a:moveTo>
                    <a:pt x="53" y="0"/>
                  </a:moveTo>
                  <a:cubicBezTo>
                    <a:pt x="47" y="8"/>
                    <a:pt x="22" y="2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3" name="Freeform 363">
              <a:extLst>
                <a:ext uri="{FF2B5EF4-FFF2-40B4-BE49-F238E27FC236}">
                  <a16:creationId xmlns:a16="http://schemas.microsoft.com/office/drawing/2014/main" id="{57D9DC8F-F1CD-45CB-BB27-9CFF4555E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667"/>
              <a:ext cx="105" cy="74"/>
            </a:xfrm>
            <a:custGeom>
              <a:avLst/>
              <a:gdLst>
                <a:gd name="T0" fmla="*/ 658 w 42"/>
                <a:gd name="T1" fmla="*/ 0 h 28"/>
                <a:gd name="T2" fmla="*/ 0 w 42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8">
                  <a:moveTo>
                    <a:pt x="42" y="0"/>
                  </a:moveTo>
                  <a:cubicBezTo>
                    <a:pt x="40" y="5"/>
                    <a:pt x="25" y="26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4" name="Freeform 364">
              <a:extLst>
                <a:ext uri="{FF2B5EF4-FFF2-40B4-BE49-F238E27FC236}">
                  <a16:creationId xmlns:a16="http://schemas.microsoft.com/office/drawing/2014/main" id="{81699345-EE21-48E8-AD9B-E02582177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733"/>
              <a:ext cx="123" cy="75"/>
            </a:xfrm>
            <a:custGeom>
              <a:avLst/>
              <a:gdLst>
                <a:gd name="T0" fmla="*/ 776 w 49"/>
                <a:gd name="T1" fmla="*/ 0 h 28"/>
                <a:gd name="T2" fmla="*/ 0 w 49"/>
                <a:gd name="T3" fmla="*/ 50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8">
                  <a:moveTo>
                    <a:pt x="49" y="0"/>
                  </a:moveTo>
                  <a:cubicBezTo>
                    <a:pt x="46" y="5"/>
                    <a:pt x="24" y="28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5" name="Freeform 365">
              <a:extLst>
                <a:ext uri="{FF2B5EF4-FFF2-40B4-BE49-F238E27FC236}">
                  <a16:creationId xmlns:a16="http://schemas.microsoft.com/office/drawing/2014/main" id="{5C028A44-9965-4748-8AFC-A9886A0C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744"/>
              <a:ext cx="112" cy="56"/>
            </a:xfrm>
            <a:custGeom>
              <a:avLst/>
              <a:gdLst>
                <a:gd name="T0" fmla="*/ 0 w 45"/>
                <a:gd name="T1" fmla="*/ 341 h 21"/>
                <a:gd name="T2" fmla="*/ 694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18"/>
                  </a:moveTo>
                  <a:cubicBezTo>
                    <a:pt x="11" y="21"/>
                    <a:pt x="31" y="1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6" name="Freeform 366">
              <a:extLst>
                <a:ext uri="{FF2B5EF4-FFF2-40B4-BE49-F238E27FC236}">
                  <a16:creationId xmlns:a16="http://schemas.microsoft.com/office/drawing/2014/main" id="{79BDB629-9B46-425B-8501-6A3412456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31"/>
              <a:ext cx="55" cy="10"/>
            </a:xfrm>
            <a:custGeom>
              <a:avLst/>
              <a:gdLst>
                <a:gd name="T0" fmla="*/ 0 w 22"/>
                <a:gd name="T1" fmla="*/ 63 h 4"/>
                <a:gd name="T2" fmla="*/ 345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6" y="3"/>
                    <a:pt x="19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7" name="Freeform 367">
              <a:extLst>
                <a:ext uri="{FF2B5EF4-FFF2-40B4-BE49-F238E27FC236}">
                  <a16:creationId xmlns:a16="http://schemas.microsoft.com/office/drawing/2014/main" id="{CB640EE4-0391-4644-B01A-9EB7F3B04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933"/>
              <a:ext cx="50" cy="118"/>
            </a:xfrm>
            <a:custGeom>
              <a:avLst/>
              <a:gdLst>
                <a:gd name="T0" fmla="*/ 313 w 20"/>
                <a:gd name="T1" fmla="*/ 0 h 44"/>
                <a:gd name="T2" fmla="*/ 0 w 20"/>
                <a:gd name="T3" fmla="*/ 84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4">
                  <a:moveTo>
                    <a:pt x="20" y="0"/>
                  </a:moveTo>
                  <a:cubicBezTo>
                    <a:pt x="12" y="8"/>
                    <a:pt x="3" y="20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8" name="Freeform 368">
              <a:extLst>
                <a:ext uri="{FF2B5EF4-FFF2-40B4-BE49-F238E27FC236}">
                  <a16:creationId xmlns:a16="http://schemas.microsoft.com/office/drawing/2014/main" id="{CDC92E5E-EDB1-4025-9DA2-9E251AF8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2123"/>
              <a:ext cx="48" cy="141"/>
            </a:xfrm>
            <a:custGeom>
              <a:avLst/>
              <a:gdLst>
                <a:gd name="T0" fmla="*/ 306 w 19"/>
                <a:gd name="T1" fmla="*/ 0 h 53"/>
                <a:gd name="T2" fmla="*/ 114 w 19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3" y="8"/>
                    <a:pt x="0" y="26"/>
                    <a:pt x="7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9" name="Freeform 369">
              <a:extLst>
                <a:ext uri="{FF2B5EF4-FFF2-40B4-BE49-F238E27FC236}">
                  <a16:creationId xmlns:a16="http://schemas.microsoft.com/office/drawing/2014/main" id="{29589B73-C4AB-43A8-8469-09AFEBA1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336"/>
              <a:ext cx="45" cy="171"/>
            </a:xfrm>
            <a:custGeom>
              <a:avLst/>
              <a:gdLst>
                <a:gd name="T0" fmla="*/ 0 w 18"/>
                <a:gd name="T1" fmla="*/ 0 h 64"/>
                <a:gd name="T2" fmla="*/ 145 w 18"/>
                <a:gd name="T3" fmla="*/ 307 h 64"/>
                <a:gd name="T4" fmla="*/ 270 w 18"/>
                <a:gd name="T5" fmla="*/ 687 h 64"/>
                <a:gd name="T6" fmla="*/ 283 w 18"/>
                <a:gd name="T7" fmla="*/ 122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4">
                  <a:moveTo>
                    <a:pt x="0" y="0"/>
                  </a:moveTo>
                  <a:cubicBezTo>
                    <a:pt x="2" y="6"/>
                    <a:pt x="6" y="11"/>
                    <a:pt x="9" y="16"/>
                  </a:cubicBezTo>
                  <a:cubicBezTo>
                    <a:pt x="13" y="23"/>
                    <a:pt x="16" y="29"/>
                    <a:pt x="17" y="36"/>
                  </a:cubicBezTo>
                  <a:cubicBezTo>
                    <a:pt x="18" y="45"/>
                    <a:pt x="18" y="56"/>
                    <a:pt x="18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0" name="Freeform 370">
              <a:extLst>
                <a:ext uri="{FF2B5EF4-FFF2-40B4-BE49-F238E27FC236}">
                  <a16:creationId xmlns:a16="http://schemas.microsoft.com/office/drawing/2014/main" id="{6458DCFC-6A0A-43E5-8AE1-6A9657BEC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477"/>
              <a:ext cx="60" cy="123"/>
            </a:xfrm>
            <a:custGeom>
              <a:avLst/>
              <a:gdLst>
                <a:gd name="T0" fmla="*/ 0 w 24"/>
                <a:gd name="T1" fmla="*/ 0 h 46"/>
                <a:gd name="T2" fmla="*/ 270 w 24"/>
                <a:gd name="T3" fmla="*/ 500 h 46"/>
                <a:gd name="T4" fmla="*/ 375 w 24"/>
                <a:gd name="T5" fmla="*/ 88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0" y="0"/>
                  </a:moveTo>
                  <a:cubicBezTo>
                    <a:pt x="3" y="10"/>
                    <a:pt x="12" y="16"/>
                    <a:pt x="17" y="26"/>
                  </a:cubicBezTo>
                  <a:cubicBezTo>
                    <a:pt x="20" y="32"/>
                    <a:pt x="22" y="40"/>
                    <a:pt x="24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1" name="Freeform 371">
              <a:extLst>
                <a:ext uri="{FF2B5EF4-FFF2-40B4-BE49-F238E27FC236}">
                  <a16:creationId xmlns:a16="http://schemas.microsoft.com/office/drawing/2014/main" id="{E478ACDF-D7D7-4AD9-ACA2-20636C058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456"/>
              <a:ext cx="93" cy="117"/>
            </a:xfrm>
            <a:custGeom>
              <a:avLst/>
              <a:gdLst>
                <a:gd name="T0" fmla="*/ 0 w 37"/>
                <a:gd name="T1" fmla="*/ 0 h 44"/>
                <a:gd name="T2" fmla="*/ 304 w 37"/>
                <a:gd name="T3" fmla="*/ 715 h 44"/>
                <a:gd name="T4" fmla="*/ 588 w 37"/>
                <a:gd name="T5" fmla="*/ 82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4">
                  <a:moveTo>
                    <a:pt x="0" y="0"/>
                  </a:moveTo>
                  <a:cubicBezTo>
                    <a:pt x="4" y="15"/>
                    <a:pt x="3" y="30"/>
                    <a:pt x="19" y="38"/>
                  </a:cubicBezTo>
                  <a:cubicBezTo>
                    <a:pt x="24" y="41"/>
                    <a:pt x="31" y="44"/>
                    <a:pt x="37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2" name="Freeform 372">
              <a:extLst>
                <a:ext uri="{FF2B5EF4-FFF2-40B4-BE49-F238E27FC236}">
                  <a16:creationId xmlns:a16="http://schemas.microsoft.com/office/drawing/2014/main" id="{8C9A22D6-67E8-46BD-9BE3-47EC8B6F2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568"/>
              <a:ext cx="128" cy="69"/>
            </a:xfrm>
            <a:custGeom>
              <a:avLst/>
              <a:gdLst>
                <a:gd name="T0" fmla="*/ 0 w 51"/>
                <a:gd name="T1" fmla="*/ 0 h 26"/>
                <a:gd name="T2" fmla="*/ 271 w 51"/>
                <a:gd name="T3" fmla="*/ 353 h 26"/>
                <a:gd name="T4" fmla="*/ 597 w 51"/>
                <a:gd name="T5" fmla="*/ 486 h 26"/>
                <a:gd name="T6" fmla="*/ 806 w 51"/>
                <a:gd name="T7" fmla="*/ 43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6">
                  <a:moveTo>
                    <a:pt x="0" y="0"/>
                  </a:moveTo>
                  <a:cubicBezTo>
                    <a:pt x="7" y="6"/>
                    <a:pt x="8" y="14"/>
                    <a:pt x="17" y="19"/>
                  </a:cubicBezTo>
                  <a:cubicBezTo>
                    <a:pt x="23" y="23"/>
                    <a:pt x="30" y="25"/>
                    <a:pt x="38" y="26"/>
                  </a:cubicBezTo>
                  <a:cubicBezTo>
                    <a:pt x="42" y="26"/>
                    <a:pt x="48" y="25"/>
                    <a:pt x="51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3" name="Freeform 373">
              <a:extLst>
                <a:ext uri="{FF2B5EF4-FFF2-40B4-BE49-F238E27FC236}">
                  <a16:creationId xmlns:a16="http://schemas.microsoft.com/office/drawing/2014/main" id="{9185FB32-1F60-490D-B7FE-17990299C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637"/>
              <a:ext cx="138" cy="48"/>
            </a:xfrm>
            <a:custGeom>
              <a:avLst/>
              <a:gdLst>
                <a:gd name="T0" fmla="*/ 0 w 55"/>
                <a:gd name="T1" fmla="*/ 0 h 18"/>
                <a:gd name="T2" fmla="*/ 660 w 55"/>
                <a:gd name="T3" fmla="*/ 248 h 18"/>
                <a:gd name="T4" fmla="*/ 868 w 55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8">
                  <a:moveTo>
                    <a:pt x="0" y="0"/>
                  </a:moveTo>
                  <a:cubicBezTo>
                    <a:pt x="13" y="8"/>
                    <a:pt x="25" y="18"/>
                    <a:pt x="42" y="13"/>
                  </a:cubicBezTo>
                  <a:cubicBezTo>
                    <a:pt x="46" y="11"/>
                    <a:pt x="52" y="6"/>
                    <a:pt x="55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4" name="Freeform 374">
              <a:extLst>
                <a:ext uri="{FF2B5EF4-FFF2-40B4-BE49-F238E27FC236}">
                  <a16:creationId xmlns:a16="http://schemas.microsoft.com/office/drawing/2014/main" id="{3CE65B0A-AC36-47FB-AD1D-16136E149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2627"/>
              <a:ext cx="137" cy="50"/>
            </a:xfrm>
            <a:custGeom>
              <a:avLst/>
              <a:gdLst>
                <a:gd name="T0" fmla="*/ 0 w 55"/>
                <a:gd name="T1" fmla="*/ 292 h 19"/>
                <a:gd name="T2" fmla="*/ 541 w 55"/>
                <a:gd name="T3" fmla="*/ 292 h 19"/>
                <a:gd name="T4" fmla="*/ 849 w 5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9">
                  <a:moveTo>
                    <a:pt x="0" y="16"/>
                  </a:moveTo>
                  <a:cubicBezTo>
                    <a:pt x="12" y="13"/>
                    <a:pt x="24" y="19"/>
                    <a:pt x="35" y="16"/>
                  </a:cubicBezTo>
                  <a:cubicBezTo>
                    <a:pt x="46" y="13"/>
                    <a:pt x="49" y="8"/>
                    <a:pt x="5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5" name="Freeform 375">
              <a:extLst>
                <a:ext uri="{FF2B5EF4-FFF2-40B4-BE49-F238E27FC236}">
                  <a16:creationId xmlns:a16="http://schemas.microsoft.com/office/drawing/2014/main" id="{C02F6E1A-791B-4885-A965-332A17A90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563"/>
              <a:ext cx="110" cy="69"/>
            </a:xfrm>
            <a:custGeom>
              <a:avLst/>
              <a:gdLst>
                <a:gd name="T0" fmla="*/ 0 w 44"/>
                <a:gd name="T1" fmla="*/ 451 h 26"/>
                <a:gd name="T2" fmla="*/ 595 w 44"/>
                <a:gd name="T3" fmla="*/ 260 h 26"/>
                <a:gd name="T4" fmla="*/ 688 w 44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6">
                  <a:moveTo>
                    <a:pt x="0" y="24"/>
                  </a:moveTo>
                  <a:cubicBezTo>
                    <a:pt x="14" y="25"/>
                    <a:pt x="28" y="26"/>
                    <a:pt x="38" y="14"/>
                  </a:cubicBezTo>
                  <a:cubicBezTo>
                    <a:pt x="41" y="9"/>
                    <a:pt x="41" y="5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6" name="Freeform 376">
              <a:extLst>
                <a:ext uri="{FF2B5EF4-FFF2-40B4-BE49-F238E27FC236}">
                  <a16:creationId xmlns:a16="http://schemas.microsoft.com/office/drawing/2014/main" id="{2EE1FD67-7C42-4597-95FF-DCDFA3275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472"/>
              <a:ext cx="75" cy="101"/>
            </a:xfrm>
            <a:custGeom>
              <a:avLst/>
              <a:gdLst>
                <a:gd name="T0" fmla="*/ 0 w 30"/>
                <a:gd name="T1" fmla="*/ 712 h 38"/>
                <a:gd name="T2" fmla="*/ 438 w 30"/>
                <a:gd name="T3" fmla="*/ 260 h 38"/>
                <a:gd name="T4" fmla="*/ 458 w 30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8">
                  <a:moveTo>
                    <a:pt x="0" y="38"/>
                  </a:moveTo>
                  <a:cubicBezTo>
                    <a:pt x="10" y="30"/>
                    <a:pt x="24" y="28"/>
                    <a:pt x="28" y="14"/>
                  </a:cubicBezTo>
                  <a:cubicBezTo>
                    <a:pt x="29" y="10"/>
                    <a:pt x="30" y="4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7" name="Freeform 377">
              <a:extLst>
                <a:ext uri="{FF2B5EF4-FFF2-40B4-BE49-F238E27FC236}">
                  <a16:creationId xmlns:a16="http://schemas.microsoft.com/office/drawing/2014/main" id="{D2BA6006-E450-4A7A-A3E2-778CD4482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363"/>
              <a:ext cx="50" cy="146"/>
            </a:xfrm>
            <a:custGeom>
              <a:avLst/>
              <a:gdLst>
                <a:gd name="T0" fmla="*/ 220 w 20"/>
                <a:gd name="T1" fmla="*/ 0 h 55"/>
                <a:gd name="T2" fmla="*/ 0 w 20"/>
                <a:gd name="T3" fmla="*/ 103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5">
                  <a:moveTo>
                    <a:pt x="14" y="0"/>
                  </a:moveTo>
                  <a:cubicBezTo>
                    <a:pt x="19" y="15"/>
                    <a:pt x="20" y="48"/>
                    <a:pt x="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8" name="Freeform 378">
              <a:extLst>
                <a:ext uri="{FF2B5EF4-FFF2-40B4-BE49-F238E27FC236}">
                  <a16:creationId xmlns:a16="http://schemas.microsoft.com/office/drawing/2014/main" id="{98146A6B-253E-4094-9276-8D3476EC8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349"/>
              <a:ext cx="47" cy="168"/>
            </a:xfrm>
            <a:custGeom>
              <a:avLst/>
              <a:gdLst>
                <a:gd name="T0" fmla="*/ 287 w 19"/>
                <a:gd name="T1" fmla="*/ 1195 h 63"/>
                <a:gd name="T2" fmla="*/ 12 w 19"/>
                <a:gd name="T3" fmla="*/ 363 h 63"/>
                <a:gd name="T4" fmla="*/ 74 w 19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9" y="63"/>
                  </a:moveTo>
                  <a:cubicBezTo>
                    <a:pt x="9" y="51"/>
                    <a:pt x="0" y="35"/>
                    <a:pt x="1" y="19"/>
                  </a:cubicBezTo>
                  <a:cubicBezTo>
                    <a:pt x="1" y="14"/>
                    <a:pt x="2" y="4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9" name="Freeform 379">
              <a:extLst>
                <a:ext uri="{FF2B5EF4-FFF2-40B4-BE49-F238E27FC236}">
                  <a16:creationId xmlns:a16="http://schemas.microsoft.com/office/drawing/2014/main" id="{497ADAB5-CC0E-45CD-9A52-B6D1E1210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1949"/>
              <a:ext cx="655" cy="704"/>
            </a:xfrm>
            <a:custGeom>
              <a:avLst/>
              <a:gdLst>
                <a:gd name="T0" fmla="*/ 4083 w 262"/>
                <a:gd name="T1" fmla="*/ 2560 h 264"/>
                <a:gd name="T2" fmla="*/ 4050 w 262"/>
                <a:gd name="T3" fmla="*/ 2069 h 264"/>
                <a:gd name="T4" fmla="*/ 4020 w 262"/>
                <a:gd name="T5" fmla="*/ 1856 h 264"/>
                <a:gd name="T6" fmla="*/ 3970 w 262"/>
                <a:gd name="T7" fmla="*/ 1592 h 264"/>
                <a:gd name="T8" fmla="*/ 3800 w 262"/>
                <a:gd name="T9" fmla="*/ 1229 h 264"/>
                <a:gd name="T10" fmla="*/ 3625 w 262"/>
                <a:gd name="T11" fmla="*/ 888 h 264"/>
                <a:gd name="T12" fmla="*/ 3500 w 262"/>
                <a:gd name="T13" fmla="*/ 760 h 264"/>
                <a:gd name="T14" fmla="*/ 3363 w 262"/>
                <a:gd name="T15" fmla="*/ 589 h 264"/>
                <a:gd name="T16" fmla="*/ 3063 w 262"/>
                <a:gd name="T17" fmla="*/ 341 h 264"/>
                <a:gd name="T18" fmla="*/ 2875 w 262"/>
                <a:gd name="T19" fmla="*/ 264 h 264"/>
                <a:gd name="T20" fmla="*/ 2488 w 262"/>
                <a:gd name="T21" fmla="*/ 93 h 264"/>
                <a:gd name="T22" fmla="*/ 2125 w 262"/>
                <a:gd name="T23" fmla="*/ 56 h 264"/>
                <a:gd name="T24" fmla="*/ 1813 w 262"/>
                <a:gd name="T25" fmla="*/ 21 h 264"/>
                <a:gd name="T26" fmla="*/ 1533 w 262"/>
                <a:gd name="T27" fmla="*/ 93 h 264"/>
                <a:gd name="T28" fmla="*/ 1300 w 262"/>
                <a:gd name="T29" fmla="*/ 171 h 264"/>
                <a:gd name="T30" fmla="*/ 1020 w 262"/>
                <a:gd name="T31" fmla="*/ 363 h 264"/>
                <a:gd name="T32" fmla="*/ 720 w 262"/>
                <a:gd name="T33" fmla="*/ 627 h 264"/>
                <a:gd name="T34" fmla="*/ 520 w 262"/>
                <a:gd name="T35" fmla="*/ 875 h 264"/>
                <a:gd name="T36" fmla="*/ 470 w 262"/>
                <a:gd name="T37" fmla="*/ 931 h 264"/>
                <a:gd name="T38" fmla="*/ 270 w 262"/>
                <a:gd name="T39" fmla="*/ 1251 h 264"/>
                <a:gd name="T40" fmla="*/ 238 w 262"/>
                <a:gd name="T41" fmla="*/ 1387 h 264"/>
                <a:gd name="T42" fmla="*/ 113 w 262"/>
                <a:gd name="T43" fmla="*/ 1672 h 264"/>
                <a:gd name="T44" fmla="*/ 33 w 262"/>
                <a:gd name="T45" fmla="*/ 2083 h 264"/>
                <a:gd name="T46" fmla="*/ 0 w 262"/>
                <a:gd name="T47" fmla="*/ 2355 h 264"/>
                <a:gd name="T48" fmla="*/ 33 w 262"/>
                <a:gd name="T49" fmla="*/ 2637 h 264"/>
                <a:gd name="T50" fmla="*/ 63 w 262"/>
                <a:gd name="T51" fmla="*/ 2957 h 264"/>
                <a:gd name="T52" fmla="*/ 113 w 262"/>
                <a:gd name="T53" fmla="*/ 3165 h 264"/>
                <a:gd name="T54" fmla="*/ 125 w 262"/>
                <a:gd name="T55" fmla="*/ 3392 h 264"/>
                <a:gd name="T56" fmla="*/ 283 w 262"/>
                <a:gd name="T57" fmla="*/ 3776 h 264"/>
                <a:gd name="T58" fmla="*/ 438 w 262"/>
                <a:gd name="T59" fmla="*/ 3981 h 264"/>
                <a:gd name="T60" fmla="*/ 500 w 262"/>
                <a:gd name="T61" fmla="*/ 4117 h 264"/>
                <a:gd name="T62" fmla="*/ 595 w 262"/>
                <a:gd name="T63" fmla="*/ 4245 h 264"/>
                <a:gd name="T64" fmla="*/ 750 w 262"/>
                <a:gd name="T65" fmla="*/ 4416 h 264"/>
                <a:gd name="T66" fmla="*/ 845 w 262"/>
                <a:gd name="T67" fmla="*/ 4472 h 264"/>
                <a:gd name="T68" fmla="*/ 1033 w 262"/>
                <a:gd name="T69" fmla="*/ 4685 h 264"/>
                <a:gd name="T70" fmla="*/ 1395 w 262"/>
                <a:gd name="T71" fmla="*/ 4835 h 264"/>
                <a:gd name="T72" fmla="*/ 1708 w 262"/>
                <a:gd name="T73" fmla="*/ 4984 h 264"/>
                <a:gd name="T74" fmla="*/ 2020 w 262"/>
                <a:gd name="T75" fmla="*/ 4971 h 264"/>
                <a:gd name="T76" fmla="*/ 2425 w 262"/>
                <a:gd name="T77" fmla="*/ 4971 h 264"/>
                <a:gd name="T78" fmla="*/ 2750 w 262"/>
                <a:gd name="T79" fmla="*/ 4813 h 264"/>
                <a:gd name="T80" fmla="*/ 3113 w 262"/>
                <a:gd name="T81" fmla="*/ 4608 h 264"/>
                <a:gd name="T82" fmla="*/ 3395 w 262"/>
                <a:gd name="T83" fmla="*/ 4416 h 264"/>
                <a:gd name="T84" fmla="*/ 3583 w 262"/>
                <a:gd name="T85" fmla="*/ 4131 h 264"/>
                <a:gd name="T86" fmla="*/ 3845 w 262"/>
                <a:gd name="T87" fmla="*/ 3755 h 264"/>
                <a:gd name="T88" fmla="*/ 3938 w 262"/>
                <a:gd name="T89" fmla="*/ 3507 h 264"/>
                <a:gd name="T90" fmla="*/ 4020 w 262"/>
                <a:gd name="T91" fmla="*/ 3336 h 264"/>
                <a:gd name="T92" fmla="*/ 4083 w 262"/>
                <a:gd name="T93" fmla="*/ 2880 h 264"/>
                <a:gd name="T94" fmla="*/ 4083 w 262"/>
                <a:gd name="T95" fmla="*/ 2560 h 2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2" h="264">
                  <a:moveTo>
                    <a:pt x="261" y="135"/>
                  </a:moveTo>
                  <a:cubicBezTo>
                    <a:pt x="261" y="127"/>
                    <a:pt x="260" y="117"/>
                    <a:pt x="259" y="109"/>
                  </a:cubicBezTo>
                  <a:cubicBezTo>
                    <a:pt x="258" y="105"/>
                    <a:pt x="258" y="102"/>
                    <a:pt x="257" y="98"/>
                  </a:cubicBezTo>
                  <a:cubicBezTo>
                    <a:pt x="256" y="94"/>
                    <a:pt x="255" y="87"/>
                    <a:pt x="254" y="84"/>
                  </a:cubicBezTo>
                  <a:cubicBezTo>
                    <a:pt x="251" y="77"/>
                    <a:pt x="247" y="71"/>
                    <a:pt x="243" y="65"/>
                  </a:cubicBezTo>
                  <a:cubicBezTo>
                    <a:pt x="239" y="58"/>
                    <a:pt x="237" y="53"/>
                    <a:pt x="232" y="47"/>
                  </a:cubicBezTo>
                  <a:cubicBezTo>
                    <a:pt x="230" y="44"/>
                    <a:pt x="226" y="42"/>
                    <a:pt x="224" y="40"/>
                  </a:cubicBezTo>
                  <a:cubicBezTo>
                    <a:pt x="221" y="37"/>
                    <a:pt x="218" y="34"/>
                    <a:pt x="215" y="31"/>
                  </a:cubicBezTo>
                  <a:cubicBezTo>
                    <a:pt x="209" y="26"/>
                    <a:pt x="203" y="22"/>
                    <a:pt x="196" y="18"/>
                  </a:cubicBezTo>
                  <a:cubicBezTo>
                    <a:pt x="193" y="16"/>
                    <a:pt x="188" y="16"/>
                    <a:pt x="184" y="14"/>
                  </a:cubicBezTo>
                  <a:cubicBezTo>
                    <a:pt x="181" y="13"/>
                    <a:pt x="167" y="6"/>
                    <a:pt x="159" y="5"/>
                  </a:cubicBezTo>
                  <a:cubicBezTo>
                    <a:pt x="152" y="4"/>
                    <a:pt x="143" y="3"/>
                    <a:pt x="136" y="3"/>
                  </a:cubicBezTo>
                  <a:cubicBezTo>
                    <a:pt x="133" y="3"/>
                    <a:pt x="122" y="0"/>
                    <a:pt x="116" y="1"/>
                  </a:cubicBezTo>
                  <a:cubicBezTo>
                    <a:pt x="108" y="1"/>
                    <a:pt x="100" y="5"/>
                    <a:pt x="98" y="5"/>
                  </a:cubicBezTo>
                  <a:cubicBezTo>
                    <a:pt x="94" y="6"/>
                    <a:pt x="88" y="7"/>
                    <a:pt x="83" y="9"/>
                  </a:cubicBezTo>
                  <a:cubicBezTo>
                    <a:pt x="76" y="11"/>
                    <a:pt x="71" y="15"/>
                    <a:pt x="65" y="19"/>
                  </a:cubicBezTo>
                  <a:cubicBezTo>
                    <a:pt x="58" y="23"/>
                    <a:pt x="51" y="28"/>
                    <a:pt x="46" y="33"/>
                  </a:cubicBezTo>
                  <a:cubicBezTo>
                    <a:pt x="41" y="37"/>
                    <a:pt x="37" y="41"/>
                    <a:pt x="33" y="46"/>
                  </a:cubicBezTo>
                  <a:cubicBezTo>
                    <a:pt x="32" y="47"/>
                    <a:pt x="31" y="48"/>
                    <a:pt x="30" y="49"/>
                  </a:cubicBezTo>
                  <a:cubicBezTo>
                    <a:pt x="25" y="55"/>
                    <a:pt x="21" y="59"/>
                    <a:pt x="17" y="66"/>
                  </a:cubicBezTo>
                  <a:cubicBezTo>
                    <a:pt x="16" y="67"/>
                    <a:pt x="16" y="71"/>
                    <a:pt x="15" y="73"/>
                  </a:cubicBezTo>
                  <a:cubicBezTo>
                    <a:pt x="12" y="78"/>
                    <a:pt x="9" y="83"/>
                    <a:pt x="7" y="88"/>
                  </a:cubicBezTo>
                  <a:cubicBezTo>
                    <a:pt x="5" y="95"/>
                    <a:pt x="4" y="103"/>
                    <a:pt x="2" y="110"/>
                  </a:cubicBezTo>
                  <a:cubicBezTo>
                    <a:pt x="2" y="113"/>
                    <a:pt x="0" y="119"/>
                    <a:pt x="0" y="124"/>
                  </a:cubicBezTo>
                  <a:cubicBezTo>
                    <a:pt x="0" y="131"/>
                    <a:pt x="2" y="138"/>
                    <a:pt x="2" y="139"/>
                  </a:cubicBezTo>
                  <a:cubicBezTo>
                    <a:pt x="2" y="145"/>
                    <a:pt x="3" y="150"/>
                    <a:pt x="4" y="156"/>
                  </a:cubicBezTo>
                  <a:cubicBezTo>
                    <a:pt x="4" y="160"/>
                    <a:pt x="6" y="163"/>
                    <a:pt x="7" y="167"/>
                  </a:cubicBezTo>
                  <a:cubicBezTo>
                    <a:pt x="7" y="171"/>
                    <a:pt x="7" y="175"/>
                    <a:pt x="8" y="179"/>
                  </a:cubicBezTo>
                  <a:cubicBezTo>
                    <a:pt x="11" y="186"/>
                    <a:pt x="14" y="192"/>
                    <a:pt x="18" y="199"/>
                  </a:cubicBezTo>
                  <a:cubicBezTo>
                    <a:pt x="20" y="203"/>
                    <a:pt x="25" y="206"/>
                    <a:pt x="28" y="210"/>
                  </a:cubicBezTo>
                  <a:cubicBezTo>
                    <a:pt x="30" y="212"/>
                    <a:pt x="30" y="214"/>
                    <a:pt x="32" y="217"/>
                  </a:cubicBezTo>
                  <a:cubicBezTo>
                    <a:pt x="34" y="219"/>
                    <a:pt x="36" y="222"/>
                    <a:pt x="38" y="224"/>
                  </a:cubicBezTo>
                  <a:cubicBezTo>
                    <a:pt x="41" y="227"/>
                    <a:pt x="44" y="230"/>
                    <a:pt x="48" y="233"/>
                  </a:cubicBezTo>
                  <a:cubicBezTo>
                    <a:pt x="50" y="235"/>
                    <a:pt x="52" y="235"/>
                    <a:pt x="54" y="236"/>
                  </a:cubicBezTo>
                  <a:cubicBezTo>
                    <a:pt x="58" y="239"/>
                    <a:pt x="62" y="244"/>
                    <a:pt x="66" y="247"/>
                  </a:cubicBezTo>
                  <a:cubicBezTo>
                    <a:pt x="73" y="251"/>
                    <a:pt x="82" y="252"/>
                    <a:pt x="89" y="255"/>
                  </a:cubicBezTo>
                  <a:cubicBezTo>
                    <a:pt x="96" y="257"/>
                    <a:pt x="102" y="261"/>
                    <a:pt x="109" y="263"/>
                  </a:cubicBezTo>
                  <a:cubicBezTo>
                    <a:pt x="116" y="264"/>
                    <a:pt x="121" y="262"/>
                    <a:pt x="129" y="262"/>
                  </a:cubicBezTo>
                  <a:cubicBezTo>
                    <a:pt x="137" y="262"/>
                    <a:pt x="147" y="264"/>
                    <a:pt x="155" y="262"/>
                  </a:cubicBezTo>
                  <a:cubicBezTo>
                    <a:pt x="162" y="261"/>
                    <a:pt x="169" y="257"/>
                    <a:pt x="176" y="254"/>
                  </a:cubicBezTo>
                  <a:cubicBezTo>
                    <a:pt x="183" y="251"/>
                    <a:pt x="192" y="246"/>
                    <a:pt x="199" y="243"/>
                  </a:cubicBezTo>
                  <a:cubicBezTo>
                    <a:pt x="205" y="239"/>
                    <a:pt x="211" y="238"/>
                    <a:pt x="217" y="233"/>
                  </a:cubicBezTo>
                  <a:cubicBezTo>
                    <a:pt x="222" y="228"/>
                    <a:pt x="224" y="224"/>
                    <a:pt x="229" y="218"/>
                  </a:cubicBezTo>
                  <a:cubicBezTo>
                    <a:pt x="233" y="212"/>
                    <a:pt x="242" y="205"/>
                    <a:pt x="246" y="198"/>
                  </a:cubicBezTo>
                  <a:cubicBezTo>
                    <a:pt x="248" y="194"/>
                    <a:pt x="250" y="189"/>
                    <a:pt x="252" y="185"/>
                  </a:cubicBezTo>
                  <a:cubicBezTo>
                    <a:pt x="253" y="182"/>
                    <a:pt x="256" y="178"/>
                    <a:pt x="257" y="176"/>
                  </a:cubicBezTo>
                  <a:cubicBezTo>
                    <a:pt x="260" y="169"/>
                    <a:pt x="260" y="159"/>
                    <a:pt x="261" y="152"/>
                  </a:cubicBezTo>
                  <a:cubicBezTo>
                    <a:pt x="262" y="145"/>
                    <a:pt x="261" y="142"/>
                    <a:pt x="261" y="1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0" name="Freeform 380">
              <a:extLst>
                <a:ext uri="{FF2B5EF4-FFF2-40B4-BE49-F238E27FC236}">
                  <a16:creationId xmlns:a16="http://schemas.microsoft.com/office/drawing/2014/main" id="{1A96168F-1827-4BBD-A8BB-A27E6E3BE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227"/>
              <a:ext cx="42" cy="184"/>
            </a:xfrm>
            <a:custGeom>
              <a:avLst/>
              <a:gdLst>
                <a:gd name="T0" fmla="*/ 183 w 17"/>
                <a:gd name="T1" fmla="*/ 1309 h 69"/>
                <a:gd name="T2" fmla="*/ 91 w 17"/>
                <a:gd name="T3" fmla="*/ 363 h 69"/>
                <a:gd name="T4" fmla="*/ 257 w 17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69">
                  <a:moveTo>
                    <a:pt x="12" y="69"/>
                  </a:moveTo>
                  <a:cubicBezTo>
                    <a:pt x="7" y="52"/>
                    <a:pt x="0" y="36"/>
                    <a:pt x="6" y="19"/>
                  </a:cubicBezTo>
                  <a:cubicBezTo>
                    <a:pt x="8" y="12"/>
                    <a:pt x="13" y="6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1" name="Freeform 381">
              <a:extLst>
                <a:ext uri="{FF2B5EF4-FFF2-40B4-BE49-F238E27FC236}">
                  <a16:creationId xmlns:a16="http://schemas.microsoft.com/office/drawing/2014/main" id="{7172D2D0-BF87-40ED-9D57-388CE45AF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2125"/>
              <a:ext cx="55" cy="131"/>
            </a:xfrm>
            <a:custGeom>
              <a:avLst/>
              <a:gdLst>
                <a:gd name="T0" fmla="*/ 0 w 22"/>
                <a:gd name="T1" fmla="*/ 936 h 49"/>
                <a:gd name="T2" fmla="*/ 158 w 22"/>
                <a:gd name="T3" fmla="*/ 209 h 49"/>
                <a:gd name="T4" fmla="*/ 345 w 2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9">
                  <a:moveTo>
                    <a:pt x="0" y="49"/>
                  </a:moveTo>
                  <a:cubicBezTo>
                    <a:pt x="0" y="35"/>
                    <a:pt x="0" y="21"/>
                    <a:pt x="10" y="11"/>
                  </a:cubicBezTo>
                  <a:cubicBezTo>
                    <a:pt x="13" y="7"/>
                    <a:pt x="18" y="3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2" name="Freeform 382">
              <a:extLst>
                <a:ext uri="{FF2B5EF4-FFF2-40B4-BE49-F238E27FC236}">
                  <a16:creationId xmlns:a16="http://schemas.microsoft.com/office/drawing/2014/main" id="{89696AF0-7812-42F9-9BBA-E48C8ABBE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029"/>
              <a:ext cx="112" cy="126"/>
            </a:xfrm>
            <a:custGeom>
              <a:avLst/>
              <a:gdLst>
                <a:gd name="T0" fmla="*/ 0 w 45"/>
                <a:gd name="T1" fmla="*/ 906 h 47"/>
                <a:gd name="T2" fmla="*/ 187 w 45"/>
                <a:gd name="T3" fmla="*/ 346 h 47"/>
                <a:gd name="T4" fmla="*/ 465 w 45"/>
                <a:gd name="T5" fmla="*/ 94 h 47"/>
                <a:gd name="T6" fmla="*/ 694 w 45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7">
                  <a:moveTo>
                    <a:pt x="0" y="47"/>
                  </a:moveTo>
                  <a:cubicBezTo>
                    <a:pt x="4" y="37"/>
                    <a:pt x="6" y="27"/>
                    <a:pt x="12" y="18"/>
                  </a:cubicBezTo>
                  <a:cubicBezTo>
                    <a:pt x="16" y="10"/>
                    <a:pt x="23" y="8"/>
                    <a:pt x="30" y="5"/>
                  </a:cubicBezTo>
                  <a:cubicBezTo>
                    <a:pt x="34" y="3"/>
                    <a:pt x="41" y="2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3" name="Freeform 383">
              <a:extLst>
                <a:ext uri="{FF2B5EF4-FFF2-40B4-BE49-F238E27FC236}">
                  <a16:creationId xmlns:a16="http://schemas.microsoft.com/office/drawing/2014/main" id="{5E74C8F0-8F43-42B2-B921-A3E201B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1981"/>
              <a:ext cx="107" cy="62"/>
            </a:xfrm>
            <a:custGeom>
              <a:avLst/>
              <a:gdLst>
                <a:gd name="T0" fmla="*/ 0 w 43"/>
                <a:gd name="T1" fmla="*/ 450 h 23"/>
                <a:gd name="T2" fmla="*/ 403 w 43"/>
                <a:gd name="T3" fmla="*/ 35 h 23"/>
                <a:gd name="T4" fmla="*/ 662 w 43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3">
                  <a:moveTo>
                    <a:pt x="0" y="23"/>
                  </a:moveTo>
                  <a:cubicBezTo>
                    <a:pt x="10" y="16"/>
                    <a:pt x="13" y="5"/>
                    <a:pt x="26" y="2"/>
                  </a:cubicBezTo>
                  <a:cubicBezTo>
                    <a:pt x="31" y="0"/>
                    <a:pt x="37" y="0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4" name="Freeform 384">
              <a:extLst>
                <a:ext uri="{FF2B5EF4-FFF2-40B4-BE49-F238E27FC236}">
                  <a16:creationId xmlns:a16="http://schemas.microsoft.com/office/drawing/2014/main" id="{384B3A74-8288-4193-9788-1A24460A8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1939"/>
              <a:ext cx="148" cy="48"/>
            </a:xfrm>
            <a:custGeom>
              <a:avLst/>
              <a:gdLst>
                <a:gd name="T0" fmla="*/ 0 w 59"/>
                <a:gd name="T1" fmla="*/ 320 h 18"/>
                <a:gd name="T2" fmla="*/ 346 w 59"/>
                <a:gd name="T3" fmla="*/ 93 h 18"/>
                <a:gd name="T4" fmla="*/ 647 w 59"/>
                <a:gd name="T5" fmla="*/ 0 h 18"/>
                <a:gd name="T6" fmla="*/ 931 w 59"/>
                <a:gd name="T7" fmla="*/ 9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8">
                  <a:moveTo>
                    <a:pt x="0" y="17"/>
                  </a:moveTo>
                  <a:cubicBezTo>
                    <a:pt x="6" y="18"/>
                    <a:pt x="16" y="8"/>
                    <a:pt x="22" y="5"/>
                  </a:cubicBezTo>
                  <a:cubicBezTo>
                    <a:pt x="28" y="2"/>
                    <a:pt x="34" y="0"/>
                    <a:pt x="41" y="0"/>
                  </a:cubicBezTo>
                  <a:cubicBezTo>
                    <a:pt x="47" y="0"/>
                    <a:pt x="54" y="2"/>
                    <a:pt x="59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5" name="Freeform 385">
              <a:extLst>
                <a:ext uri="{FF2B5EF4-FFF2-40B4-BE49-F238E27FC236}">
                  <a16:creationId xmlns:a16="http://schemas.microsoft.com/office/drawing/2014/main" id="{891F9694-0F89-4737-9567-44DF7053A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920"/>
              <a:ext cx="120" cy="43"/>
            </a:xfrm>
            <a:custGeom>
              <a:avLst/>
              <a:gdLst>
                <a:gd name="T0" fmla="*/ 0 w 48"/>
                <a:gd name="T1" fmla="*/ 159 h 16"/>
                <a:gd name="T2" fmla="*/ 595 w 48"/>
                <a:gd name="T3" fmla="*/ 175 h 16"/>
                <a:gd name="T4" fmla="*/ 750 w 48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6">
                  <a:moveTo>
                    <a:pt x="0" y="8"/>
                  </a:moveTo>
                  <a:cubicBezTo>
                    <a:pt x="14" y="2"/>
                    <a:pt x="24" y="0"/>
                    <a:pt x="38" y="9"/>
                  </a:cubicBezTo>
                  <a:cubicBezTo>
                    <a:pt x="41" y="11"/>
                    <a:pt x="45" y="14"/>
                    <a:pt x="48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6" name="Freeform 386">
              <a:extLst>
                <a:ext uri="{FF2B5EF4-FFF2-40B4-BE49-F238E27FC236}">
                  <a16:creationId xmlns:a16="http://schemas.microsoft.com/office/drawing/2014/main" id="{5016DA76-0A15-46CD-9906-5D328FCB0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41"/>
              <a:ext cx="100" cy="48"/>
            </a:xfrm>
            <a:custGeom>
              <a:avLst/>
              <a:gdLst>
                <a:gd name="T0" fmla="*/ 0 w 40"/>
                <a:gd name="T1" fmla="*/ 0 h 18"/>
                <a:gd name="T2" fmla="*/ 625 w 40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">
                  <a:moveTo>
                    <a:pt x="0" y="0"/>
                  </a:moveTo>
                  <a:cubicBezTo>
                    <a:pt x="14" y="4"/>
                    <a:pt x="32" y="3"/>
                    <a:pt x="40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7" name="Freeform 387">
              <a:extLst>
                <a:ext uri="{FF2B5EF4-FFF2-40B4-BE49-F238E27FC236}">
                  <a16:creationId xmlns:a16="http://schemas.microsoft.com/office/drawing/2014/main" id="{5950BEA9-9FD5-4C49-8830-690B8A562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968"/>
              <a:ext cx="90" cy="69"/>
            </a:xfrm>
            <a:custGeom>
              <a:avLst/>
              <a:gdLst>
                <a:gd name="T0" fmla="*/ 0 w 36"/>
                <a:gd name="T1" fmla="*/ 21 h 26"/>
                <a:gd name="T2" fmla="*/ 395 w 36"/>
                <a:gd name="T3" fmla="*/ 149 h 26"/>
                <a:gd name="T4" fmla="*/ 563 w 36"/>
                <a:gd name="T5" fmla="*/ 48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0" y="1"/>
                  </a:moveTo>
                  <a:cubicBezTo>
                    <a:pt x="9" y="1"/>
                    <a:pt x="19" y="0"/>
                    <a:pt x="25" y="8"/>
                  </a:cubicBezTo>
                  <a:cubicBezTo>
                    <a:pt x="29" y="13"/>
                    <a:pt x="34" y="20"/>
                    <a:pt x="36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8" name="Freeform 388">
              <a:extLst>
                <a:ext uri="{FF2B5EF4-FFF2-40B4-BE49-F238E27FC236}">
                  <a16:creationId xmlns:a16="http://schemas.microsoft.com/office/drawing/2014/main" id="{DD079736-E017-4F1D-AE97-1B2955805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909"/>
              <a:ext cx="108" cy="54"/>
            </a:xfrm>
            <a:custGeom>
              <a:avLst/>
              <a:gdLst>
                <a:gd name="T0" fmla="*/ 0 w 43"/>
                <a:gd name="T1" fmla="*/ 138 h 20"/>
                <a:gd name="T2" fmla="*/ 681 w 43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7"/>
                  </a:moveTo>
                  <a:cubicBezTo>
                    <a:pt x="14" y="0"/>
                    <a:pt x="34" y="7"/>
                    <a:pt x="43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9" name="Freeform 389">
              <a:extLst>
                <a:ext uri="{FF2B5EF4-FFF2-40B4-BE49-F238E27FC236}">
                  <a16:creationId xmlns:a16="http://schemas.microsoft.com/office/drawing/2014/main" id="{63CF6E3B-59E6-4801-8458-11E0837CD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024"/>
              <a:ext cx="68" cy="93"/>
            </a:xfrm>
            <a:custGeom>
              <a:avLst/>
              <a:gdLst>
                <a:gd name="T0" fmla="*/ 0 w 27"/>
                <a:gd name="T1" fmla="*/ 0 h 35"/>
                <a:gd name="T2" fmla="*/ 400 w 27"/>
                <a:gd name="T3" fmla="*/ 353 h 35"/>
                <a:gd name="T4" fmla="*/ 431 w 27"/>
                <a:gd name="T5" fmla="*/ 65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0" y="0"/>
                  </a:moveTo>
                  <a:cubicBezTo>
                    <a:pt x="9" y="6"/>
                    <a:pt x="21" y="7"/>
                    <a:pt x="25" y="19"/>
                  </a:cubicBezTo>
                  <a:cubicBezTo>
                    <a:pt x="27" y="24"/>
                    <a:pt x="27" y="30"/>
                    <a:pt x="27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0" name="Freeform 390">
              <a:extLst>
                <a:ext uri="{FF2B5EF4-FFF2-40B4-BE49-F238E27FC236}">
                  <a16:creationId xmlns:a16="http://schemas.microsoft.com/office/drawing/2014/main" id="{D1E213B6-4A90-4C64-AF12-43408B5F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01"/>
              <a:ext cx="60" cy="128"/>
            </a:xfrm>
            <a:custGeom>
              <a:avLst/>
              <a:gdLst>
                <a:gd name="T0" fmla="*/ 0 w 24"/>
                <a:gd name="T1" fmla="*/ 0 h 48"/>
                <a:gd name="T2" fmla="*/ 250 w 24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8">
                  <a:moveTo>
                    <a:pt x="0" y="0"/>
                  </a:moveTo>
                  <a:cubicBezTo>
                    <a:pt x="10" y="15"/>
                    <a:pt x="24" y="28"/>
                    <a:pt x="16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1" name="Freeform 391">
              <a:extLst>
                <a:ext uri="{FF2B5EF4-FFF2-40B4-BE49-F238E27FC236}">
                  <a16:creationId xmlns:a16="http://schemas.microsoft.com/office/drawing/2014/main" id="{CF32D0AE-69D3-49A5-8EF7-26C090019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216"/>
              <a:ext cx="17" cy="117"/>
            </a:xfrm>
            <a:custGeom>
              <a:avLst/>
              <a:gdLst>
                <a:gd name="T0" fmla="*/ 0 w 7"/>
                <a:gd name="T1" fmla="*/ 0 h 44"/>
                <a:gd name="T2" fmla="*/ 70 w 7"/>
                <a:gd name="T3" fmla="*/ 508 h 44"/>
                <a:gd name="T4" fmla="*/ 12 w 7"/>
                <a:gd name="T5" fmla="*/ 82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4">
                  <a:moveTo>
                    <a:pt x="0" y="0"/>
                  </a:moveTo>
                  <a:cubicBezTo>
                    <a:pt x="2" y="10"/>
                    <a:pt x="7" y="17"/>
                    <a:pt x="5" y="27"/>
                  </a:cubicBezTo>
                  <a:cubicBezTo>
                    <a:pt x="5" y="30"/>
                    <a:pt x="0" y="43"/>
                    <a:pt x="1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2" name="Freeform 392">
              <a:extLst>
                <a:ext uri="{FF2B5EF4-FFF2-40B4-BE49-F238E27FC236}">
                  <a16:creationId xmlns:a16="http://schemas.microsoft.com/office/drawing/2014/main" id="{A662AA3B-8DF8-4B02-BE02-8191EFB7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288"/>
              <a:ext cx="15" cy="115"/>
            </a:xfrm>
            <a:custGeom>
              <a:avLst/>
              <a:gdLst>
                <a:gd name="T0" fmla="*/ 33 w 6"/>
                <a:gd name="T1" fmla="*/ 0 h 43"/>
                <a:gd name="T2" fmla="*/ 95 w 6"/>
                <a:gd name="T3" fmla="*/ 251 h 43"/>
                <a:gd name="T4" fmla="*/ 50 w 6"/>
                <a:gd name="T5" fmla="*/ 615 h 43"/>
                <a:gd name="T6" fmla="*/ 0 w 6"/>
                <a:gd name="T7" fmla="*/ 82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3">
                  <a:moveTo>
                    <a:pt x="2" y="0"/>
                  </a:moveTo>
                  <a:cubicBezTo>
                    <a:pt x="3" y="4"/>
                    <a:pt x="5" y="8"/>
                    <a:pt x="6" y="13"/>
                  </a:cubicBezTo>
                  <a:cubicBezTo>
                    <a:pt x="6" y="19"/>
                    <a:pt x="5" y="26"/>
                    <a:pt x="3" y="32"/>
                  </a:cubicBezTo>
                  <a:cubicBezTo>
                    <a:pt x="3" y="35"/>
                    <a:pt x="1" y="42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3" name="Freeform 393">
              <a:extLst>
                <a:ext uri="{FF2B5EF4-FFF2-40B4-BE49-F238E27FC236}">
                  <a16:creationId xmlns:a16="http://schemas.microsoft.com/office/drawing/2014/main" id="{5169D01F-9DD0-4D55-91B0-D83DB2191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669"/>
              <a:ext cx="118" cy="32"/>
            </a:xfrm>
            <a:custGeom>
              <a:avLst/>
              <a:gdLst>
                <a:gd name="T0" fmla="*/ 0 w 47"/>
                <a:gd name="T1" fmla="*/ 56 h 12"/>
                <a:gd name="T2" fmla="*/ 535 w 47"/>
                <a:gd name="T3" fmla="*/ 136 h 12"/>
                <a:gd name="T4" fmla="*/ 743 w 4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2">
                  <a:moveTo>
                    <a:pt x="0" y="3"/>
                  </a:moveTo>
                  <a:cubicBezTo>
                    <a:pt x="10" y="11"/>
                    <a:pt x="23" y="12"/>
                    <a:pt x="34" y="7"/>
                  </a:cubicBezTo>
                  <a:cubicBezTo>
                    <a:pt x="39" y="5"/>
                    <a:pt x="44" y="4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4" name="Freeform 394">
              <a:extLst>
                <a:ext uri="{FF2B5EF4-FFF2-40B4-BE49-F238E27FC236}">
                  <a16:creationId xmlns:a16="http://schemas.microsoft.com/office/drawing/2014/main" id="{F3E7A991-C5B3-4FEB-A07E-8A8D6237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629"/>
              <a:ext cx="107" cy="59"/>
            </a:xfrm>
            <a:custGeom>
              <a:avLst/>
              <a:gdLst>
                <a:gd name="T0" fmla="*/ 0 w 43"/>
                <a:gd name="T1" fmla="*/ 308 h 22"/>
                <a:gd name="T2" fmla="*/ 465 w 43"/>
                <a:gd name="T3" fmla="*/ 193 h 22"/>
                <a:gd name="T4" fmla="*/ 662 w 4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2">
                  <a:moveTo>
                    <a:pt x="0" y="16"/>
                  </a:moveTo>
                  <a:cubicBezTo>
                    <a:pt x="6" y="22"/>
                    <a:pt x="24" y="13"/>
                    <a:pt x="30" y="10"/>
                  </a:cubicBezTo>
                  <a:cubicBezTo>
                    <a:pt x="34" y="7"/>
                    <a:pt x="39" y="0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5" name="Freeform 395">
              <a:extLst>
                <a:ext uri="{FF2B5EF4-FFF2-40B4-BE49-F238E27FC236}">
                  <a16:creationId xmlns:a16="http://schemas.microsoft.com/office/drawing/2014/main" id="{045AE300-9148-4F6B-BA50-BAFDEC485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536"/>
              <a:ext cx="95" cy="88"/>
            </a:xfrm>
            <a:custGeom>
              <a:avLst/>
              <a:gdLst>
                <a:gd name="T0" fmla="*/ 0 w 38"/>
                <a:gd name="T1" fmla="*/ 627 h 33"/>
                <a:gd name="T2" fmla="*/ 408 w 38"/>
                <a:gd name="T3" fmla="*/ 307 h 33"/>
                <a:gd name="T4" fmla="*/ 595 w 38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1" y="29"/>
                    <a:pt x="18" y="25"/>
                    <a:pt x="26" y="16"/>
                  </a:cubicBezTo>
                  <a:cubicBezTo>
                    <a:pt x="30" y="11"/>
                    <a:pt x="37" y="7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6" name="Freeform 396">
              <a:extLst>
                <a:ext uri="{FF2B5EF4-FFF2-40B4-BE49-F238E27FC236}">
                  <a16:creationId xmlns:a16="http://schemas.microsoft.com/office/drawing/2014/main" id="{3DA67650-5FBC-417D-8CCD-3E4DE1D8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472"/>
              <a:ext cx="75" cy="107"/>
            </a:xfrm>
            <a:custGeom>
              <a:avLst/>
              <a:gdLst>
                <a:gd name="T0" fmla="*/ 0 w 30"/>
                <a:gd name="T1" fmla="*/ 765 h 40"/>
                <a:gd name="T2" fmla="*/ 425 w 30"/>
                <a:gd name="T3" fmla="*/ 286 h 40"/>
                <a:gd name="T4" fmla="*/ 470 w 30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0">
                  <a:moveTo>
                    <a:pt x="0" y="40"/>
                  </a:moveTo>
                  <a:cubicBezTo>
                    <a:pt x="11" y="32"/>
                    <a:pt x="21" y="28"/>
                    <a:pt x="27" y="15"/>
                  </a:cubicBezTo>
                  <a:cubicBezTo>
                    <a:pt x="29" y="10"/>
                    <a:pt x="30" y="5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" name="Freeform 397">
              <a:extLst>
                <a:ext uri="{FF2B5EF4-FFF2-40B4-BE49-F238E27FC236}">
                  <a16:creationId xmlns:a16="http://schemas.microsoft.com/office/drawing/2014/main" id="{4C0F04DD-97ED-4EAA-AD9B-7FA843FC1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344"/>
              <a:ext cx="28" cy="133"/>
            </a:xfrm>
            <a:custGeom>
              <a:avLst/>
              <a:gdLst>
                <a:gd name="T0" fmla="*/ 0 w 11"/>
                <a:gd name="T1" fmla="*/ 942 h 50"/>
                <a:gd name="T2" fmla="*/ 163 w 11"/>
                <a:gd name="T3" fmla="*/ 340 h 50"/>
                <a:gd name="T4" fmla="*/ 150 w 11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0">
                  <a:moveTo>
                    <a:pt x="0" y="50"/>
                  </a:moveTo>
                  <a:cubicBezTo>
                    <a:pt x="9" y="42"/>
                    <a:pt x="11" y="30"/>
                    <a:pt x="10" y="18"/>
                  </a:cubicBezTo>
                  <a:cubicBezTo>
                    <a:pt x="10" y="13"/>
                    <a:pt x="7" y="4"/>
                    <a:pt x="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" name="Freeform 398">
              <a:extLst>
                <a:ext uri="{FF2B5EF4-FFF2-40B4-BE49-F238E27FC236}">
                  <a16:creationId xmlns:a16="http://schemas.microsoft.com/office/drawing/2014/main" id="{C1184A97-D976-4E33-B7BE-3D1017E8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189"/>
              <a:ext cx="30" cy="123"/>
            </a:xfrm>
            <a:custGeom>
              <a:avLst/>
              <a:gdLst>
                <a:gd name="T0" fmla="*/ 188 w 12"/>
                <a:gd name="T1" fmla="*/ 0 h 46"/>
                <a:gd name="T2" fmla="*/ 83 w 12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6">
                  <a:moveTo>
                    <a:pt x="12" y="0"/>
                  </a:moveTo>
                  <a:cubicBezTo>
                    <a:pt x="2" y="13"/>
                    <a:pt x="0" y="31"/>
                    <a:pt x="5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9" name="Freeform 399">
              <a:extLst>
                <a:ext uri="{FF2B5EF4-FFF2-40B4-BE49-F238E27FC236}">
                  <a16:creationId xmlns:a16="http://schemas.microsoft.com/office/drawing/2014/main" id="{0D066469-91FD-45EA-B514-FAAB80BB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320"/>
              <a:ext cx="43" cy="144"/>
            </a:xfrm>
            <a:custGeom>
              <a:avLst/>
              <a:gdLst>
                <a:gd name="T0" fmla="*/ 33 w 17"/>
                <a:gd name="T1" fmla="*/ 0 h 54"/>
                <a:gd name="T2" fmla="*/ 96 w 17"/>
                <a:gd name="T3" fmla="*/ 683 h 54"/>
                <a:gd name="T4" fmla="*/ 276 w 17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2" y="0"/>
                  </a:moveTo>
                  <a:cubicBezTo>
                    <a:pt x="0" y="11"/>
                    <a:pt x="2" y="25"/>
                    <a:pt x="6" y="36"/>
                  </a:cubicBezTo>
                  <a:cubicBezTo>
                    <a:pt x="7" y="41"/>
                    <a:pt x="13" y="52"/>
                    <a:pt x="17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0" name="Freeform 400">
              <a:extLst>
                <a:ext uri="{FF2B5EF4-FFF2-40B4-BE49-F238E27FC236}">
                  <a16:creationId xmlns:a16="http://schemas.microsoft.com/office/drawing/2014/main" id="{055D9751-6EF2-4563-9664-400E94544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461"/>
              <a:ext cx="70" cy="91"/>
            </a:xfrm>
            <a:custGeom>
              <a:avLst/>
              <a:gdLst>
                <a:gd name="T0" fmla="*/ 0 w 28"/>
                <a:gd name="T1" fmla="*/ 0 h 34"/>
                <a:gd name="T2" fmla="*/ 220 w 28"/>
                <a:gd name="T3" fmla="*/ 559 h 34"/>
                <a:gd name="T4" fmla="*/ 438 w 2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cubicBezTo>
                    <a:pt x="4" y="12"/>
                    <a:pt x="3" y="22"/>
                    <a:pt x="14" y="29"/>
                  </a:cubicBezTo>
                  <a:cubicBezTo>
                    <a:pt x="19" y="32"/>
                    <a:pt x="23" y="34"/>
                    <a:pt x="28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1" name="Freeform 401">
              <a:extLst>
                <a:ext uri="{FF2B5EF4-FFF2-40B4-BE49-F238E27FC236}">
                  <a16:creationId xmlns:a16="http://schemas.microsoft.com/office/drawing/2014/main" id="{9855E673-9630-4ABF-A767-09AE2C687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539"/>
              <a:ext cx="92" cy="77"/>
            </a:xfrm>
            <a:custGeom>
              <a:avLst/>
              <a:gdLst>
                <a:gd name="T0" fmla="*/ 0 w 37"/>
                <a:gd name="T1" fmla="*/ 0 h 29"/>
                <a:gd name="T2" fmla="*/ 383 w 37"/>
                <a:gd name="T3" fmla="*/ 486 h 29"/>
                <a:gd name="T4" fmla="*/ 569 w 37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9">
                  <a:moveTo>
                    <a:pt x="0" y="0"/>
                  </a:moveTo>
                  <a:cubicBezTo>
                    <a:pt x="4" y="12"/>
                    <a:pt x="14" y="19"/>
                    <a:pt x="25" y="26"/>
                  </a:cubicBezTo>
                  <a:cubicBezTo>
                    <a:pt x="29" y="28"/>
                    <a:pt x="34" y="28"/>
                    <a:pt x="37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2" name="Freeform 402">
              <a:extLst>
                <a:ext uri="{FF2B5EF4-FFF2-40B4-BE49-F238E27FC236}">
                  <a16:creationId xmlns:a16="http://schemas.microsoft.com/office/drawing/2014/main" id="{D851E6BA-7D82-4C70-A7D9-ED154644A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611"/>
              <a:ext cx="122" cy="56"/>
            </a:xfrm>
            <a:custGeom>
              <a:avLst/>
              <a:gdLst>
                <a:gd name="T0" fmla="*/ 0 w 49"/>
                <a:gd name="T1" fmla="*/ 0 h 21"/>
                <a:gd name="T2" fmla="*/ 478 w 49"/>
                <a:gd name="T3" fmla="*/ 376 h 21"/>
                <a:gd name="T4" fmla="*/ 757 w 4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1">
                  <a:moveTo>
                    <a:pt x="0" y="0"/>
                  </a:moveTo>
                  <a:cubicBezTo>
                    <a:pt x="2" y="12"/>
                    <a:pt x="20" y="20"/>
                    <a:pt x="31" y="20"/>
                  </a:cubicBezTo>
                  <a:cubicBezTo>
                    <a:pt x="36" y="21"/>
                    <a:pt x="44" y="19"/>
                    <a:pt x="49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3" name="Freeform 403">
              <a:extLst>
                <a:ext uri="{FF2B5EF4-FFF2-40B4-BE49-F238E27FC236}">
                  <a16:creationId xmlns:a16="http://schemas.microsoft.com/office/drawing/2014/main" id="{69C4DCB6-9851-4328-B169-6C715FE8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669"/>
              <a:ext cx="117" cy="40"/>
            </a:xfrm>
            <a:custGeom>
              <a:avLst/>
              <a:gdLst>
                <a:gd name="T0" fmla="*/ 0 w 47"/>
                <a:gd name="T1" fmla="*/ 0 h 15"/>
                <a:gd name="T2" fmla="*/ 724 w 47"/>
                <a:gd name="T3" fmla="*/ 19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5">
                  <a:moveTo>
                    <a:pt x="0" y="0"/>
                  </a:moveTo>
                  <a:cubicBezTo>
                    <a:pt x="12" y="13"/>
                    <a:pt x="32" y="15"/>
                    <a:pt x="47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4" name="Freeform 404">
              <a:extLst>
                <a:ext uri="{FF2B5EF4-FFF2-40B4-BE49-F238E27FC236}">
                  <a16:creationId xmlns:a16="http://schemas.microsoft.com/office/drawing/2014/main" id="{DFA97721-4663-4012-AEFC-3EE8CF513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659"/>
              <a:ext cx="118" cy="45"/>
            </a:xfrm>
            <a:custGeom>
              <a:avLst/>
              <a:gdLst>
                <a:gd name="T0" fmla="*/ 0 w 47"/>
                <a:gd name="T1" fmla="*/ 238 h 17"/>
                <a:gd name="T2" fmla="*/ 221 w 47"/>
                <a:gd name="T3" fmla="*/ 315 h 17"/>
                <a:gd name="T4" fmla="*/ 585 w 47"/>
                <a:gd name="T5" fmla="*/ 183 h 17"/>
                <a:gd name="T6" fmla="*/ 743 w 4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7">
                  <a:moveTo>
                    <a:pt x="0" y="13"/>
                  </a:moveTo>
                  <a:cubicBezTo>
                    <a:pt x="5" y="14"/>
                    <a:pt x="8" y="17"/>
                    <a:pt x="14" y="17"/>
                  </a:cubicBezTo>
                  <a:cubicBezTo>
                    <a:pt x="22" y="17"/>
                    <a:pt x="30" y="14"/>
                    <a:pt x="37" y="10"/>
                  </a:cubicBezTo>
                  <a:cubicBezTo>
                    <a:pt x="41" y="8"/>
                    <a:pt x="45" y="3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5" name="Freeform 405">
              <a:extLst>
                <a:ext uri="{FF2B5EF4-FFF2-40B4-BE49-F238E27FC236}">
                  <a16:creationId xmlns:a16="http://schemas.microsoft.com/office/drawing/2014/main" id="{1D1536A0-4D75-473E-9D57-AE0BF6323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597"/>
              <a:ext cx="102" cy="72"/>
            </a:xfrm>
            <a:custGeom>
              <a:avLst/>
              <a:gdLst>
                <a:gd name="T0" fmla="*/ 0 w 41"/>
                <a:gd name="T1" fmla="*/ 491 h 27"/>
                <a:gd name="T2" fmla="*/ 445 w 41"/>
                <a:gd name="T3" fmla="*/ 285 h 27"/>
                <a:gd name="T4" fmla="*/ 632 w 41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7">
                  <a:moveTo>
                    <a:pt x="0" y="26"/>
                  </a:moveTo>
                  <a:cubicBezTo>
                    <a:pt x="8" y="27"/>
                    <a:pt x="23" y="20"/>
                    <a:pt x="29" y="15"/>
                  </a:cubicBezTo>
                  <a:cubicBezTo>
                    <a:pt x="34" y="12"/>
                    <a:pt x="40" y="5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6" name="Freeform 406">
              <a:extLst>
                <a:ext uri="{FF2B5EF4-FFF2-40B4-BE49-F238E27FC236}">
                  <a16:creationId xmlns:a16="http://schemas.microsoft.com/office/drawing/2014/main" id="{D2646E41-7712-4774-ACD1-373A5D5DB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49"/>
              <a:ext cx="75" cy="78"/>
            </a:xfrm>
            <a:custGeom>
              <a:avLst/>
              <a:gdLst>
                <a:gd name="T0" fmla="*/ 0 w 30"/>
                <a:gd name="T1" fmla="*/ 565 h 29"/>
                <a:gd name="T2" fmla="*/ 395 w 30"/>
                <a:gd name="T3" fmla="*/ 218 h 29"/>
                <a:gd name="T4" fmla="*/ 470 w 3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10" y="26"/>
                    <a:pt x="19" y="18"/>
                    <a:pt x="25" y="11"/>
                  </a:cubicBezTo>
                  <a:cubicBezTo>
                    <a:pt x="27" y="7"/>
                    <a:pt x="28" y="3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7" name="Freeform 407">
              <a:extLst>
                <a:ext uri="{FF2B5EF4-FFF2-40B4-BE49-F238E27FC236}">
                  <a16:creationId xmlns:a16="http://schemas.microsoft.com/office/drawing/2014/main" id="{3082C232-B123-4608-B784-AED20589D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931"/>
              <a:ext cx="90" cy="42"/>
            </a:xfrm>
            <a:custGeom>
              <a:avLst/>
              <a:gdLst>
                <a:gd name="T0" fmla="*/ 0 w 36"/>
                <a:gd name="T1" fmla="*/ 0 h 16"/>
                <a:gd name="T2" fmla="*/ 563 w 36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6">
                  <a:moveTo>
                    <a:pt x="0" y="0"/>
                  </a:moveTo>
                  <a:cubicBezTo>
                    <a:pt x="13" y="3"/>
                    <a:pt x="27" y="5"/>
                    <a:pt x="36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8" name="Freeform 408">
              <a:extLst>
                <a:ext uri="{FF2B5EF4-FFF2-40B4-BE49-F238E27FC236}">
                  <a16:creationId xmlns:a16="http://schemas.microsoft.com/office/drawing/2014/main" id="{E0DB8D2D-D5DD-41B7-A41C-1C3B0EE0D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981"/>
              <a:ext cx="67" cy="64"/>
            </a:xfrm>
            <a:custGeom>
              <a:avLst/>
              <a:gdLst>
                <a:gd name="T0" fmla="*/ 0 w 27"/>
                <a:gd name="T1" fmla="*/ 0 h 24"/>
                <a:gd name="T2" fmla="*/ 412 w 2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4">
                  <a:moveTo>
                    <a:pt x="0" y="0"/>
                  </a:moveTo>
                  <a:cubicBezTo>
                    <a:pt x="11" y="2"/>
                    <a:pt x="21" y="14"/>
                    <a:pt x="27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9" name="Freeform 409">
              <a:extLst>
                <a:ext uri="{FF2B5EF4-FFF2-40B4-BE49-F238E27FC236}">
                  <a16:creationId xmlns:a16="http://schemas.microsoft.com/office/drawing/2014/main" id="{515556C4-B324-4C86-A04C-E10E64879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061"/>
              <a:ext cx="40" cy="94"/>
            </a:xfrm>
            <a:custGeom>
              <a:avLst/>
              <a:gdLst>
                <a:gd name="T0" fmla="*/ 0 w 16"/>
                <a:gd name="T1" fmla="*/ 0 h 35"/>
                <a:gd name="T2" fmla="*/ 250 w 16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5">
                  <a:moveTo>
                    <a:pt x="0" y="0"/>
                  </a:moveTo>
                  <a:cubicBezTo>
                    <a:pt x="14" y="5"/>
                    <a:pt x="16" y="22"/>
                    <a:pt x="16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0" name="Freeform 410">
              <a:extLst>
                <a:ext uri="{FF2B5EF4-FFF2-40B4-BE49-F238E27FC236}">
                  <a16:creationId xmlns:a16="http://schemas.microsoft.com/office/drawing/2014/main" id="{A8CC9ABC-24D9-4171-9C15-9A135AFC0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117"/>
              <a:ext cx="28" cy="110"/>
            </a:xfrm>
            <a:custGeom>
              <a:avLst/>
              <a:gdLst>
                <a:gd name="T0" fmla="*/ 0 w 11"/>
                <a:gd name="T1" fmla="*/ 0 h 41"/>
                <a:gd name="T2" fmla="*/ 181 w 11"/>
                <a:gd name="T3" fmla="*/ 445 h 41"/>
                <a:gd name="T4" fmla="*/ 130 w 11"/>
                <a:gd name="T5" fmla="*/ 79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0" y="0"/>
                  </a:moveTo>
                  <a:cubicBezTo>
                    <a:pt x="7" y="5"/>
                    <a:pt x="11" y="14"/>
                    <a:pt x="11" y="23"/>
                  </a:cubicBezTo>
                  <a:cubicBezTo>
                    <a:pt x="11" y="29"/>
                    <a:pt x="7" y="35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1" name="Freeform 411">
              <a:extLst>
                <a:ext uri="{FF2B5EF4-FFF2-40B4-BE49-F238E27FC236}">
                  <a16:creationId xmlns:a16="http://schemas.microsoft.com/office/drawing/2014/main" id="{A7FE085F-D2C4-4E83-B196-E2C39AFA8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195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125 w 8"/>
                <a:gd name="T3" fmla="*/ 512 h 45"/>
                <a:gd name="T4" fmla="*/ 83 w 8"/>
                <a:gd name="T5" fmla="*/ 8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6" y="6"/>
                    <a:pt x="7" y="19"/>
                    <a:pt x="8" y="27"/>
                  </a:cubicBezTo>
                  <a:cubicBezTo>
                    <a:pt x="8" y="32"/>
                    <a:pt x="6" y="41"/>
                    <a:pt x="5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2" name="Freeform 412">
              <a:extLst>
                <a:ext uri="{FF2B5EF4-FFF2-40B4-BE49-F238E27FC236}">
                  <a16:creationId xmlns:a16="http://schemas.microsoft.com/office/drawing/2014/main" id="{61719144-4E4E-4FF9-9A8F-EF1A38DBC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995"/>
              <a:ext cx="82" cy="64"/>
            </a:xfrm>
            <a:custGeom>
              <a:avLst/>
              <a:gdLst>
                <a:gd name="T0" fmla="*/ 0 w 33"/>
                <a:gd name="T1" fmla="*/ 456 h 24"/>
                <a:gd name="T2" fmla="*/ 507 w 33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4">
                  <a:moveTo>
                    <a:pt x="0" y="24"/>
                  </a:moveTo>
                  <a:cubicBezTo>
                    <a:pt x="6" y="8"/>
                    <a:pt x="18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3" name="Freeform 413">
              <a:extLst>
                <a:ext uri="{FF2B5EF4-FFF2-40B4-BE49-F238E27FC236}">
                  <a16:creationId xmlns:a16="http://schemas.microsoft.com/office/drawing/2014/main" id="{0504C18B-B298-4919-87CB-C37CC203B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944"/>
              <a:ext cx="127" cy="67"/>
            </a:xfrm>
            <a:custGeom>
              <a:avLst/>
              <a:gdLst>
                <a:gd name="T0" fmla="*/ 0 w 51"/>
                <a:gd name="T1" fmla="*/ 482 h 25"/>
                <a:gd name="T2" fmla="*/ 558 w 51"/>
                <a:gd name="T3" fmla="*/ 35 h 25"/>
                <a:gd name="T4" fmla="*/ 787 w 51"/>
                <a:gd name="T5" fmla="*/ 2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5">
                  <a:moveTo>
                    <a:pt x="0" y="25"/>
                  </a:moveTo>
                  <a:cubicBezTo>
                    <a:pt x="9" y="14"/>
                    <a:pt x="21" y="3"/>
                    <a:pt x="36" y="2"/>
                  </a:cubicBezTo>
                  <a:cubicBezTo>
                    <a:pt x="40" y="1"/>
                    <a:pt x="46" y="0"/>
                    <a:pt x="5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4" name="Freeform 414">
              <a:extLst>
                <a:ext uri="{FF2B5EF4-FFF2-40B4-BE49-F238E27FC236}">
                  <a16:creationId xmlns:a16="http://schemas.microsoft.com/office/drawing/2014/main" id="{924E3E97-5598-4FBE-BFD3-D56B8AA49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907"/>
              <a:ext cx="132" cy="40"/>
            </a:xfrm>
            <a:custGeom>
              <a:avLst/>
              <a:gdLst>
                <a:gd name="T0" fmla="*/ 0 w 53"/>
                <a:gd name="T1" fmla="*/ 285 h 15"/>
                <a:gd name="T2" fmla="*/ 603 w 53"/>
                <a:gd name="T3" fmla="*/ 56 h 15"/>
                <a:gd name="T4" fmla="*/ 819 w 53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5">
                  <a:moveTo>
                    <a:pt x="0" y="15"/>
                  </a:moveTo>
                  <a:cubicBezTo>
                    <a:pt x="10" y="5"/>
                    <a:pt x="25" y="0"/>
                    <a:pt x="39" y="3"/>
                  </a:cubicBezTo>
                  <a:cubicBezTo>
                    <a:pt x="43" y="3"/>
                    <a:pt x="49" y="4"/>
                    <a:pt x="53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5" name="Freeform 415">
              <a:extLst>
                <a:ext uri="{FF2B5EF4-FFF2-40B4-BE49-F238E27FC236}">
                  <a16:creationId xmlns:a16="http://schemas.microsoft.com/office/drawing/2014/main" id="{832EBE97-E3F2-4AC0-A34D-60D8C10E0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893"/>
              <a:ext cx="135" cy="35"/>
            </a:xfrm>
            <a:custGeom>
              <a:avLst/>
              <a:gdLst>
                <a:gd name="T0" fmla="*/ 0 w 54"/>
                <a:gd name="T1" fmla="*/ 116 h 13"/>
                <a:gd name="T2" fmla="*/ 313 w 54"/>
                <a:gd name="T3" fmla="*/ 0 h 13"/>
                <a:gd name="T4" fmla="*/ 625 w 54"/>
                <a:gd name="T5" fmla="*/ 116 h 13"/>
                <a:gd name="T6" fmla="*/ 845 w 54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3">
                  <a:moveTo>
                    <a:pt x="0" y="6"/>
                  </a:moveTo>
                  <a:cubicBezTo>
                    <a:pt x="7" y="5"/>
                    <a:pt x="13" y="1"/>
                    <a:pt x="20" y="0"/>
                  </a:cubicBezTo>
                  <a:cubicBezTo>
                    <a:pt x="27" y="0"/>
                    <a:pt x="34" y="3"/>
                    <a:pt x="40" y="6"/>
                  </a:cubicBezTo>
                  <a:cubicBezTo>
                    <a:pt x="45" y="8"/>
                    <a:pt x="49" y="11"/>
                    <a:pt x="54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6" name="Freeform 416">
              <a:extLst>
                <a:ext uri="{FF2B5EF4-FFF2-40B4-BE49-F238E27FC236}">
                  <a16:creationId xmlns:a16="http://schemas.microsoft.com/office/drawing/2014/main" id="{C97ACACE-2CA3-4D16-B16B-FBF970B1D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1896"/>
              <a:ext cx="123" cy="51"/>
            </a:xfrm>
            <a:custGeom>
              <a:avLst/>
              <a:gdLst>
                <a:gd name="T0" fmla="*/ 0 w 49"/>
                <a:gd name="T1" fmla="*/ 21 h 19"/>
                <a:gd name="T2" fmla="*/ 597 w 49"/>
                <a:gd name="T3" fmla="*/ 172 h 19"/>
                <a:gd name="T4" fmla="*/ 776 w 49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9">
                  <a:moveTo>
                    <a:pt x="0" y="1"/>
                  </a:moveTo>
                  <a:cubicBezTo>
                    <a:pt x="14" y="0"/>
                    <a:pt x="26" y="1"/>
                    <a:pt x="38" y="9"/>
                  </a:cubicBezTo>
                  <a:cubicBezTo>
                    <a:pt x="42" y="12"/>
                    <a:pt x="47" y="15"/>
                    <a:pt x="49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7" name="Freeform 417">
              <a:extLst>
                <a:ext uri="{FF2B5EF4-FFF2-40B4-BE49-F238E27FC236}">
                  <a16:creationId xmlns:a16="http://schemas.microsoft.com/office/drawing/2014/main" id="{783F3094-13BC-4E62-92E4-56D8E3DF3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917"/>
              <a:ext cx="115" cy="88"/>
            </a:xfrm>
            <a:custGeom>
              <a:avLst/>
              <a:gdLst>
                <a:gd name="T0" fmla="*/ 0 w 46"/>
                <a:gd name="T1" fmla="*/ 0 h 33"/>
                <a:gd name="T2" fmla="*/ 720 w 46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3">
                  <a:moveTo>
                    <a:pt x="0" y="0"/>
                  </a:moveTo>
                  <a:cubicBezTo>
                    <a:pt x="16" y="5"/>
                    <a:pt x="44" y="13"/>
                    <a:pt x="46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8" name="Freeform 418">
              <a:extLst>
                <a:ext uri="{FF2B5EF4-FFF2-40B4-BE49-F238E27FC236}">
                  <a16:creationId xmlns:a16="http://schemas.microsoft.com/office/drawing/2014/main" id="{48E8D88E-C706-4CC1-A86B-F1074962C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2040"/>
              <a:ext cx="65" cy="144"/>
            </a:xfrm>
            <a:custGeom>
              <a:avLst/>
              <a:gdLst>
                <a:gd name="T0" fmla="*/ 408 w 26"/>
                <a:gd name="T1" fmla="*/ 0 h 54"/>
                <a:gd name="T2" fmla="*/ 158 w 26"/>
                <a:gd name="T3" fmla="*/ 264 h 54"/>
                <a:gd name="T4" fmla="*/ 33 w 26"/>
                <a:gd name="T5" fmla="*/ 648 h 54"/>
                <a:gd name="T6" fmla="*/ 0 w 26"/>
                <a:gd name="T7" fmla="*/ 102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4">
                  <a:moveTo>
                    <a:pt x="26" y="0"/>
                  </a:moveTo>
                  <a:cubicBezTo>
                    <a:pt x="21" y="5"/>
                    <a:pt x="15" y="8"/>
                    <a:pt x="10" y="14"/>
                  </a:cubicBezTo>
                  <a:cubicBezTo>
                    <a:pt x="6" y="20"/>
                    <a:pt x="3" y="27"/>
                    <a:pt x="2" y="34"/>
                  </a:cubicBezTo>
                  <a:cubicBezTo>
                    <a:pt x="0" y="40"/>
                    <a:pt x="0" y="48"/>
                    <a:pt x="0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9" name="Freeform 419">
              <a:extLst>
                <a:ext uri="{FF2B5EF4-FFF2-40B4-BE49-F238E27FC236}">
                  <a16:creationId xmlns:a16="http://schemas.microsoft.com/office/drawing/2014/main" id="{652C4E36-D6A7-4C28-9889-3F875D874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112"/>
              <a:ext cx="40" cy="149"/>
            </a:xfrm>
            <a:custGeom>
              <a:avLst/>
              <a:gdLst>
                <a:gd name="T0" fmla="*/ 250 w 16"/>
                <a:gd name="T1" fmla="*/ 0 h 56"/>
                <a:gd name="T2" fmla="*/ 125 w 16"/>
                <a:gd name="T3" fmla="*/ 319 h 56"/>
                <a:gd name="T4" fmla="*/ 20 w 16"/>
                <a:gd name="T5" fmla="*/ 694 h 56"/>
                <a:gd name="T6" fmla="*/ 63 w 16"/>
                <a:gd name="T7" fmla="*/ 105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6">
                  <a:moveTo>
                    <a:pt x="16" y="0"/>
                  </a:moveTo>
                  <a:cubicBezTo>
                    <a:pt x="14" y="6"/>
                    <a:pt x="10" y="11"/>
                    <a:pt x="8" y="17"/>
                  </a:cubicBezTo>
                  <a:cubicBezTo>
                    <a:pt x="5" y="23"/>
                    <a:pt x="3" y="30"/>
                    <a:pt x="1" y="37"/>
                  </a:cubicBezTo>
                  <a:cubicBezTo>
                    <a:pt x="0" y="43"/>
                    <a:pt x="1" y="50"/>
                    <a:pt x="4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0" name="Freeform 420">
              <a:extLst>
                <a:ext uri="{FF2B5EF4-FFF2-40B4-BE49-F238E27FC236}">
                  <a16:creationId xmlns:a16="http://schemas.microsoft.com/office/drawing/2014/main" id="{093626E3-9D00-42BF-9CEA-CACB0F99C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219"/>
              <a:ext cx="33" cy="168"/>
            </a:xfrm>
            <a:custGeom>
              <a:avLst/>
              <a:gdLst>
                <a:gd name="T0" fmla="*/ 117 w 13"/>
                <a:gd name="T1" fmla="*/ 0 h 63"/>
                <a:gd name="T2" fmla="*/ 84 w 13"/>
                <a:gd name="T3" fmla="*/ 832 h 63"/>
                <a:gd name="T4" fmla="*/ 193 w 13"/>
                <a:gd name="T5" fmla="*/ 119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3">
                  <a:moveTo>
                    <a:pt x="7" y="0"/>
                  </a:moveTo>
                  <a:cubicBezTo>
                    <a:pt x="0" y="13"/>
                    <a:pt x="0" y="30"/>
                    <a:pt x="5" y="44"/>
                  </a:cubicBezTo>
                  <a:cubicBezTo>
                    <a:pt x="6" y="46"/>
                    <a:pt x="13" y="62"/>
                    <a:pt x="12" y="6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1" name="Freeform 421">
              <a:extLst>
                <a:ext uri="{FF2B5EF4-FFF2-40B4-BE49-F238E27FC236}">
                  <a16:creationId xmlns:a16="http://schemas.microsoft.com/office/drawing/2014/main" id="{CDC112B1-FFA8-483E-B3C0-3F74F2C41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413"/>
              <a:ext cx="42" cy="107"/>
            </a:xfrm>
            <a:custGeom>
              <a:avLst/>
              <a:gdLst>
                <a:gd name="T0" fmla="*/ 12 w 17"/>
                <a:gd name="T1" fmla="*/ 0 h 40"/>
                <a:gd name="T2" fmla="*/ 30 w 17"/>
                <a:gd name="T3" fmla="*/ 286 h 40"/>
                <a:gd name="T4" fmla="*/ 166 w 17"/>
                <a:gd name="T5" fmla="*/ 629 h 40"/>
                <a:gd name="T6" fmla="*/ 257 w 17"/>
                <a:gd name="T7" fmla="*/ 76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0">
                  <a:moveTo>
                    <a:pt x="1" y="0"/>
                  </a:moveTo>
                  <a:cubicBezTo>
                    <a:pt x="2" y="5"/>
                    <a:pt x="0" y="10"/>
                    <a:pt x="2" y="15"/>
                  </a:cubicBezTo>
                  <a:cubicBezTo>
                    <a:pt x="3" y="22"/>
                    <a:pt x="7" y="27"/>
                    <a:pt x="11" y="33"/>
                  </a:cubicBezTo>
                  <a:cubicBezTo>
                    <a:pt x="13" y="35"/>
                    <a:pt x="16" y="38"/>
                    <a:pt x="17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2" name="Freeform 422">
              <a:extLst>
                <a:ext uri="{FF2B5EF4-FFF2-40B4-BE49-F238E27FC236}">
                  <a16:creationId xmlns:a16="http://schemas.microsoft.com/office/drawing/2014/main" id="{15585822-0B1D-4267-BF5F-472B564C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445"/>
              <a:ext cx="10" cy="16"/>
            </a:xfrm>
            <a:custGeom>
              <a:avLst/>
              <a:gdLst>
                <a:gd name="T0" fmla="*/ 0 w 4"/>
                <a:gd name="T1" fmla="*/ 0 h 6"/>
                <a:gd name="T2" fmla="*/ 63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2" y="2"/>
                    <a:pt x="2" y="4"/>
                    <a:pt x="4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3" name="Freeform 423">
              <a:extLst>
                <a:ext uri="{FF2B5EF4-FFF2-40B4-BE49-F238E27FC236}">
                  <a16:creationId xmlns:a16="http://schemas.microsoft.com/office/drawing/2014/main" id="{C8C91652-D387-4806-ADE9-3CEE7A5E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520"/>
              <a:ext cx="10" cy="69"/>
            </a:xfrm>
            <a:custGeom>
              <a:avLst/>
              <a:gdLst>
                <a:gd name="T0" fmla="*/ 0 w 4"/>
                <a:gd name="T1" fmla="*/ 0 h 26"/>
                <a:gd name="T2" fmla="*/ 63 w 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4" y="8"/>
                    <a:pt x="4" y="16"/>
                    <a:pt x="4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4" name="Freeform 424">
              <a:extLst>
                <a:ext uri="{FF2B5EF4-FFF2-40B4-BE49-F238E27FC236}">
                  <a16:creationId xmlns:a16="http://schemas.microsoft.com/office/drawing/2014/main" id="{D9037EA6-EA25-4D35-AD24-FDB81F365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576"/>
              <a:ext cx="82" cy="40"/>
            </a:xfrm>
            <a:custGeom>
              <a:avLst/>
              <a:gdLst>
                <a:gd name="T0" fmla="*/ 0 w 33"/>
                <a:gd name="T1" fmla="*/ 0 h 15"/>
                <a:gd name="T2" fmla="*/ 291 w 33"/>
                <a:gd name="T3" fmla="*/ 227 h 15"/>
                <a:gd name="T4" fmla="*/ 507 w 33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0"/>
                  </a:moveTo>
                  <a:cubicBezTo>
                    <a:pt x="5" y="7"/>
                    <a:pt x="10" y="10"/>
                    <a:pt x="19" y="12"/>
                  </a:cubicBezTo>
                  <a:cubicBezTo>
                    <a:pt x="24" y="13"/>
                    <a:pt x="29" y="13"/>
                    <a:pt x="33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5" name="Freeform 425">
              <a:extLst>
                <a:ext uri="{FF2B5EF4-FFF2-40B4-BE49-F238E27FC236}">
                  <a16:creationId xmlns:a16="http://schemas.microsoft.com/office/drawing/2014/main" id="{D954DAF9-EC73-4E28-A18A-C1FCD42AB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605"/>
              <a:ext cx="32" cy="51"/>
            </a:xfrm>
            <a:custGeom>
              <a:avLst/>
              <a:gdLst>
                <a:gd name="T0" fmla="*/ 0 w 13"/>
                <a:gd name="T1" fmla="*/ 0 h 19"/>
                <a:gd name="T2" fmla="*/ 133 w 13"/>
                <a:gd name="T3" fmla="*/ 150 h 19"/>
                <a:gd name="T4" fmla="*/ 194 w 13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3" y="3"/>
                    <a:pt x="6" y="5"/>
                    <a:pt x="9" y="8"/>
                  </a:cubicBezTo>
                  <a:cubicBezTo>
                    <a:pt x="11" y="11"/>
                    <a:pt x="11" y="16"/>
                    <a:pt x="13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6" name="Freeform 426">
              <a:extLst>
                <a:ext uri="{FF2B5EF4-FFF2-40B4-BE49-F238E27FC236}">
                  <a16:creationId xmlns:a16="http://schemas.microsoft.com/office/drawing/2014/main" id="{C17BEED8-386D-4031-AC49-41E9AD67D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328"/>
              <a:ext cx="3" cy="56"/>
            </a:xfrm>
            <a:custGeom>
              <a:avLst/>
              <a:gdLst>
                <a:gd name="T0" fmla="*/ 27 w 1"/>
                <a:gd name="T1" fmla="*/ 397 h 21"/>
                <a:gd name="T2" fmla="*/ 27 w 1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1">
                  <a:moveTo>
                    <a:pt x="1" y="21"/>
                  </a:moveTo>
                  <a:cubicBezTo>
                    <a:pt x="0" y="13"/>
                    <a:pt x="1" y="7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7" name="Freeform 427">
              <a:extLst>
                <a:ext uri="{FF2B5EF4-FFF2-40B4-BE49-F238E27FC236}">
                  <a16:creationId xmlns:a16="http://schemas.microsoft.com/office/drawing/2014/main" id="{EE284F49-87BB-40DE-B075-21F3B344F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237"/>
              <a:ext cx="38" cy="78"/>
            </a:xfrm>
            <a:custGeom>
              <a:avLst/>
              <a:gdLst>
                <a:gd name="T0" fmla="*/ 51 w 15"/>
                <a:gd name="T1" fmla="*/ 565 h 29"/>
                <a:gd name="T2" fmla="*/ 243 w 15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9">
                  <a:moveTo>
                    <a:pt x="3" y="29"/>
                  </a:moveTo>
                  <a:cubicBezTo>
                    <a:pt x="0" y="19"/>
                    <a:pt x="9" y="6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8" name="Freeform 428">
              <a:extLst>
                <a:ext uri="{FF2B5EF4-FFF2-40B4-BE49-F238E27FC236}">
                  <a16:creationId xmlns:a16="http://schemas.microsoft.com/office/drawing/2014/main" id="{786DB381-F42E-4DD6-BE19-951CF85C7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133"/>
              <a:ext cx="50" cy="110"/>
            </a:xfrm>
            <a:custGeom>
              <a:avLst/>
              <a:gdLst>
                <a:gd name="T0" fmla="*/ 33 w 20"/>
                <a:gd name="T1" fmla="*/ 791 h 41"/>
                <a:gd name="T2" fmla="*/ 113 w 20"/>
                <a:gd name="T3" fmla="*/ 215 h 41"/>
                <a:gd name="T4" fmla="*/ 313 w 20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1">
                  <a:moveTo>
                    <a:pt x="2" y="41"/>
                  </a:moveTo>
                  <a:cubicBezTo>
                    <a:pt x="3" y="30"/>
                    <a:pt x="0" y="22"/>
                    <a:pt x="7" y="11"/>
                  </a:cubicBezTo>
                  <a:cubicBezTo>
                    <a:pt x="10" y="7"/>
                    <a:pt x="15" y="1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9" name="Freeform 429">
              <a:extLst>
                <a:ext uri="{FF2B5EF4-FFF2-40B4-BE49-F238E27FC236}">
                  <a16:creationId xmlns:a16="http://schemas.microsoft.com/office/drawing/2014/main" id="{E5D390D0-61E2-4EE4-8062-8E1C87CA2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061"/>
              <a:ext cx="67" cy="88"/>
            </a:xfrm>
            <a:custGeom>
              <a:avLst/>
              <a:gdLst>
                <a:gd name="T0" fmla="*/ 12 w 27"/>
                <a:gd name="T1" fmla="*/ 627 h 33"/>
                <a:gd name="T2" fmla="*/ 412 w 27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3">
                  <a:moveTo>
                    <a:pt x="1" y="33"/>
                  </a:moveTo>
                  <a:cubicBezTo>
                    <a:pt x="0" y="17"/>
                    <a:pt x="13" y="5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0" name="Freeform 430">
              <a:extLst>
                <a:ext uri="{FF2B5EF4-FFF2-40B4-BE49-F238E27FC236}">
                  <a16:creationId xmlns:a16="http://schemas.microsoft.com/office/drawing/2014/main" id="{45A4C523-157C-47E6-B38B-079366816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992"/>
              <a:ext cx="92" cy="80"/>
            </a:xfrm>
            <a:custGeom>
              <a:avLst/>
              <a:gdLst>
                <a:gd name="T0" fmla="*/ 0 w 37"/>
                <a:gd name="T1" fmla="*/ 568 h 30"/>
                <a:gd name="T2" fmla="*/ 569 w 37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0">
                  <a:moveTo>
                    <a:pt x="0" y="30"/>
                  </a:moveTo>
                  <a:cubicBezTo>
                    <a:pt x="4" y="14"/>
                    <a:pt x="21" y="1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1" name="Freeform 431">
              <a:extLst>
                <a:ext uri="{FF2B5EF4-FFF2-40B4-BE49-F238E27FC236}">
                  <a16:creationId xmlns:a16="http://schemas.microsoft.com/office/drawing/2014/main" id="{809FCEC1-D859-43EA-81B5-39C83524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091"/>
              <a:ext cx="35" cy="29"/>
            </a:xfrm>
            <a:custGeom>
              <a:avLst/>
              <a:gdLst>
                <a:gd name="T0" fmla="*/ 0 w 14"/>
                <a:gd name="T1" fmla="*/ 200 h 11"/>
                <a:gd name="T2" fmla="*/ 220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5" y="7"/>
                    <a:pt x="10" y="3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2" name="Freeform 432">
              <a:extLst>
                <a:ext uri="{FF2B5EF4-FFF2-40B4-BE49-F238E27FC236}">
                  <a16:creationId xmlns:a16="http://schemas.microsoft.com/office/drawing/2014/main" id="{14950FC6-2132-4756-8951-93EE0968F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931"/>
              <a:ext cx="98" cy="85"/>
            </a:xfrm>
            <a:custGeom>
              <a:avLst/>
              <a:gdLst>
                <a:gd name="T0" fmla="*/ 0 w 39"/>
                <a:gd name="T1" fmla="*/ 600 h 32"/>
                <a:gd name="T2" fmla="*/ 618 w 39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2">
                  <a:moveTo>
                    <a:pt x="0" y="32"/>
                  </a:moveTo>
                  <a:cubicBezTo>
                    <a:pt x="16" y="24"/>
                    <a:pt x="35" y="1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3" name="Freeform 433">
              <a:extLst>
                <a:ext uri="{FF2B5EF4-FFF2-40B4-BE49-F238E27FC236}">
                  <a16:creationId xmlns:a16="http://schemas.microsoft.com/office/drawing/2014/main" id="{AEC8C651-1735-41D2-9384-57E911FEE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36"/>
              <a:ext cx="112" cy="61"/>
            </a:xfrm>
            <a:custGeom>
              <a:avLst/>
              <a:gdLst>
                <a:gd name="T0" fmla="*/ 0 w 45"/>
                <a:gd name="T1" fmla="*/ 430 h 23"/>
                <a:gd name="T2" fmla="*/ 433 w 45"/>
                <a:gd name="T3" fmla="*/ 21 h 23"/>
                <a:gd name="T4" fmla="*/ 694 w 4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3">
                  <a:moveTo>
                    <a:pt x="0" y="23"/>
                  </a:moveTo>
                  <a:cubicBezTo>
                    <a:pt x="6" y="13"/>
                    <a:pt x="18" y="3"/>
                    <a:pt x="28" y="1"/>
                  </a:cubicBezTo>
                  <a:cubicBezTo>
                    <a:pt x="34" y="0"/>
                    <a:pt x="40" y="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4" name="Freeform 434">
              <a:extLst>
                <a:ext uri="{FF2B5EF4-FFF2-40B4-BE49-F238E27FC236}">
                  <a16:creationId xmlns:a16="http://schemas.microsoft.com/office/drawing/2014/main" id="{33AD6131-9714-4B36-8BF0-5961B61C0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003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5" name="Freeform 435">
              <a:extLst>
                <a:ext uri="{FF2B5EF4-FFF2-40B4-BE49-F238E27FC236}">
                  <a16:creationId xmlns:a16="http://schemas.microsoft.com/office/drawing/2014/main" id="{D7B443C5-E21D-4D7E-A67C-894F54975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875"/>
              <a:ext cx="80" cy="64"/>
            </a:xfrm>
            <a:custGeom>
              <a:avLst/>
              <a:gdLst>
                <a:gd name="T0" fmla="*/ 0 w 32"/>
                <a:gd name="T1" fmla="*/ 456 h 24"/>
                <a:gd name="T2" fmla="*/ 345 w 32"/>
                <a:gd name="T3" fmla="*/ 227 h 24"/>
                <a:gd name="T4" fmla="*/ 500 w 32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0" y="24"/>
                  </a:moveTo>
                  <a:cubicBezTo>
                    <a:pt x="7" y="22"/>
                    <a:pt x="16" y="16"/>
                    <a:pt x="22" y="12"/>
                  </a:cubicBezTo>
                  <a:cubicBezTo>
                    <a:pt x="26" y="8"/>
                    <a:pt x="28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6" name="Freeform 436">
              <a:extLst>
                <a:ext uri="{FF2B5EF4-FFF2-40B4-BE49-F238E27FC236}">
                  <a16:creationId xmlns:a16="http://schemas.microsoft.com/office/drawing/2014/main" id="{2ADE8C10-AF91-4E64-8C9B-8842A197E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885"/>
              <a:ext cx="97" cy="19"/>
            </a:xfrm>
            <a:custGeom>
              <a:avLst/>
              <a:gdLst>
                <a:gd name="T0" fmla="*/ 0 w 39"/>
                <a:gd name="T1" fmla="*/ 141 h 7"/>
                <a:gd name="T2" fmla="*/ 599 w 39"/>
                <a:gd name="T3" fmla="*/ 1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14" y="0"/>
                    <a:pt x="25" y="0"/>
                    <a:pt x="39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7" name="Freeform 437">
              <a:extLst>
                <a:ext uri="{FF2B5EF4-FFF2-40B4-BE49-F238E27FC236}">
                  <a16:creationId xmlns:a16="http://schemas.microsoft.com/office/drawing/2014/main" id="{56E234DF-77A9-4019-808F-9BF7950FA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864"/>
              <a:ext cx="67" cy="24"/>
            </a:xfrm>
            <a:custGeom>
              <a:avLst/>
              <a:gdLst>
                <a:gd name="T0" fmla="*/ 0 w 27"/>
                <a:gd name="T1" fmla="*/ 171 h 9"/>
                <a:gd name="T2" fmla="*/ 412 w 2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9" y="9"/>
                    <a:pt x="20" y="5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8" name="Freeform 438">
              <a:extLst>
                <a:ext uri="{FF2B5EF4-FFF2-40B4-BE49-F238E27FC236}">
                  <a16:creationId xmlns:a16="http://schemas.microsoft.com/office/drawing/2014/main" id="{CB523522-99DA-4A26-845B-9E00E25D3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864"/>
              <a:ext cx="75" cy="35"/>
            </a:xfrm>
            <a:custGeom>
              <a:avLst/>
              <a:gdLst>
                <a:gd name="T0" fmla="*/ 0 w 30"/>
                <a:gd name="T1" fmla="*/ 22 h 13"/>
                <a:gd name="T2" fmla="*/ 333 w 30"/>
                <a:gd name="T3" fmla="*/ 81 h 13"/>
                <a:gd name="T4" fmla="*/ 470 w 3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3">
                  <a:moveTo>
                    <a:pt x="0" y="1"/>
                  </a:moveTo>
                  <a:cubicBezTo>
                    <a:pt x="8" y="0"/>
                    <a:pt x="14" y="0"/>
                    <a:pt x="21" y="4"/>
                  </a:cubicBezTo>
                  <a:cubicBezTo>
                    <a:pt x="24" y="7"/>
                    <a:pt x="27" y="11"/>
                    <a:pt x="30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9" name="Freeform 439">
              <a:extLst>
                <a:ext uri="{FF2B5EF4-FFF2-40B4-BE49-F238E27FC236}">
                  <a16:creationId xmlns:a16="http://schemas.microsoft.com/office/drawing/2014/main" id="{90D76E3D-ADC9-4EF8-9533-A8DD82D5D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2653"/>
              <a:ext cx="68" cy="11"/>
            </a:xfrm>
            <a:custGeom>
              <a:avLst/>
              <a:gdLst>
                <a:gd name="T0" fmla="*/ 0 w 27"/>
                <a:gd name="T1" fmla="*/ 0 h 4"/>
                <a:gd name="T2" fmla="*/ 431 w 27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">
                  <a:moveTo>
                    <a:pt x="0" y="0"/>
                  </a:moveTo>
                  <a:cubicBezTo>
                    <a:pt x="9" y="3"/>
                    <a:pt x="19" y="4"/>
                    <a:pt x="27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0" name="Freeform 440">
              <a:extLst>
                <a:ext uri="{FF2B5EF4-FFF2-40B4-BE49-F238E27FC236}">
                  <a16:creationId xmlns:a16="http://schemas.microsoft.com/office/drawing/2014/main" id="{921825E5-1F96-4968-AECA-740565DA2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2699"/>
              <a:ext cx="52" cy="10"/>
            </a:xfrm>
            <a:custGeom>
              <a:avLst/>
              <a:gdLst>
                <a:gd name="T0" fmla="*/ 0 w 21"/>
                <a:gd name="T1" fmla="*/ 63 h 4"/>
                <a:gd name="T2" fmla="*/ 166 w 21"/>
                <a:gd name="T3" fmla="*/ 50 h 4"/>
                <a:gd name="T4" fmla="*/ 319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4"/>
                  </a:moveTo>
                  <a:cubicBezTo>
                    <a:pt x="4" y="3"/>
                    <a:pt x="8" y="4"/>
                    <a:pt x="11" y="3"/>
                  </a:cubicBezTo>
                  <a:cubicBezTo>
                    <a:pt x="15" y="3"/>
                    <a:pt x="19" y="1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1" name="Freeform 441">
              <a:extLst>
                <a:ext uri="{FF2B5EF4-FFF2-40B4-BE49-F238E27FC236}">
                  <a16:creationId xmlns:a16="http://schemas.microsoft.com/office/drawing/2014/main" id="{FFC1FC7C-EC37-4CA7-90AD-EF030C48D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704"/>
              <a:ext cx="118" cy="19"/>
            </a:xfrm>
            <a:custGeom>
              <a:avLst/>
              <a:gdLst>
                <a:gd name="T0" fmla="*/ 0 w 47"/>
                <a:gd name="T1" fmla="*/ 22 h 7"/>
                <a:gd name="T2" fmla="*/ 284 w 47"/>
                <a:gd name="T3" fmla="*/ 117 h 7"/>
                <a:gd name="T4" fmla="*/ 600 w 47"/>
                <a:gd name="T5" fmla="*/ 81 h 7"/>
                <a:gd name="T6" fmla="*/ 743 w 47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6" y="3"/>
                    <a:pt x="11" y="6"/>
                    <a:pt x="18" y="6"/>
                  </a:cubicBezTo>
                  <a:cubicBezTo>
                    <a:pt x="24" y="7"/>
                    <a:pt x="31" y="6"/>
                    <a:pt x="38" y="4"/>
                  </a:cubicBezTo>
                  <a:cubicBezTo>
                    <a:pt x="41" y="3"/>
                    <a:pt x="44" y="2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2" name="Freeform 442">
              <a:extLst>
                <a:ext uri="{FF2B5EF4-FFF2-40B4-BE49-F238E27FC236}">
                  <a16:creationId xmlns:a16="http://schemas.microsoft.com/office/drawing/2014/main" id="{131455B1-56CF-4DA5-B71D-860A8CF03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725"/>
              <a:ext cx="57" cy="14"/>
            </a:xfrm>
            <a:custGeom>
              <a:avLst/>
              <a:gdLst>
                <a:gd name="T0" fmla="*/ 0 w 23"/>
                <a:gd name="T1" fmla="*/ 87 h 5"/>
                <a:gd name="T2" fmla="*/ 349 w 2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0" y="4"/>
                  </a:moveTo>
                  <a:cubicBezTo>
                    <a:pt x="8" y="4"/>
                    <a:pt x="16" y="5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3" name="Freeform 443">
              <a:extLst>
                <a:ext uri="{FF2B5EF4-FFF2-40B4-BE49-F238E27FC236}">
                  <a16:creationId xmlns:a16="http://schemas.microsoft.com/office/drawing/2014/main" id="{53F7AD79-66C9-4DFA-8300-85532B69A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653"/>
              <a:ext cx="98" cy="59"/>
            </a:xfrm>
            <a:custGeom>
              <a:avLst/>
              <a:gdLst>
                <a:gd name="T0" fmla="*/ 0 w 39"/>
                <a:gd name="T1" fmla="*/ 346 h 22"/>
                <a:gd name="T2" fmla="*/ 618 w 3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2">
                  <a:moveTo>
                    <a:pt x="0" y="18"/>
                  </a:moveTo>
                  <a:cubicBezTo>
                    <a:pt x="17" y="22"/>
                    <a:pt x="29" y="1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4" name="Freeform 444">
              <a:extLst>
                <a:ext uri="{FF2B5EF4-FFF2-40B4-BE49-F238E27FC236}">
                  <a16:creationId xmlns:a16="http://schemas.microsoft.com/office/drawing/2014/main" id="{78E0E770-CF65-48AE-9689-20A42DEB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709"/>
              <a:ext cx="90" cy="27"/>
            </a:xfrm>
            <a:custGeom>
              <a:avLst/>
              <a:gdLst>
                <a:gd name="T0" fmla="*/ 0 w 36"/>
                <a:gd name="T1" fmla="*/ 59 h 10"/>
                <a:gd name="T2" fmla="*/ 333 w 36"/>
                <a:gd name="T3" fmla="*/ 176 h 10"/>
                <a:gd name="T4" fmla="*/ 563 w 3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">
                  <a:moveTo>
                    <a:pt x="0" y="3"/>
                  </a:moveTo>
                  <a:cubicBezTo>
                    <a:pt x="7" y="4"/>
                    <a:pt x="13" y="10"/>
                    <a:pt x="21" y="9"/>
                  </a:cubicBezTo>
                  <a:cubicBezTo>
                    <a:pt x="28" y="7"/>
                    <a:pt x="32" y="4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5" name="Freeform 445">
              <a:extLst>
                <a:ext uri="{FF2B5EF4-FFF2-40B4-BE49-F238E27FC236}">
                  <a16:creationId xmlns:a16="http://schemas.microsoft.com/office/drawing/2014/main" id="{4020DCD0-1B6A-4856-AA1F-1123051FA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621"/>
              <a:ext cx="88" cy="70"/>
            </a:xfrm>
            <a:custGeom>
              <a:avLst/>
              <a:gdLst>
                <a:gd name="T0" fmla="*/ 0 w 35"/>
                <a:gd name="T1" fmla="*/ 485 h 26"/>
                <a:gd name="T2" fmla="*/ 347 w 35"/>
                <a:gd name="T3" fmla="*/ 412 h 26"/>
                <a:gd name="T4" fmla="*/ 556 w 35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0" y="25"/>
                  </a:moveTo>
                  <a:cubicBezTo>
                    <a:pt x="8" y="23"/>
                    <a:pt x="14" y="26"/>
                    <a:pt x="22" y="21"/>
                  </a:cubicBezTo>
                  <a:cubicBezTo>
                    <a:pt x="29" y="17"/>
                    <a:pt x="34" y="8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6" name="Freeform 446">
              <a:extLst>
                <a:ext uri="{FF2B5EF4-FFF2-40B4-BE49-F238E27FC236}">
                  <a16:creationId xmlns:a16="http://schemas.microsoft.com/office/drawing/2014/main" id="{6829B157-3AC9-4213-85F9-A01138A44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584"/>
              <a:ext cx="78" cy="59"/>
            </a:xfrm>
            <a:custGeom>
              <a:avLst/>
              <a:gdLst>
                <a:gd name="T0" fmla="*/ 0 w 31"/>
                <a:gd name="T1" fmla="*/ 424 h 22"/>
                <a:gd name="T2" fmla="*/ 493 w 31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4" y="7"/>
                    <a:pt x="18" y="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7" name="Freeform 447">
              <a:extLst>
                <a:ext uri="{FF2B5EF4-FFF2-40B4-BE49-F238E27FC236}">
                  <a16:creationId xmlns:a16="http://schemas.microsoft.com/office/drawing/2014/main" id="{F0F8B49C-9019-4856-BF16-023D3ECEC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933"/>
              <a:ext cx="87" cy="75"/>
            </a:xfrm>
            <a:custGeom>
              <a:avLst/>
              <a:gdLst>
                <a:gd name="T0" fmla="*/ 0 w 35"/>
                <a:gd name="T1" fmla="*/ 0 h 28"/>
                <a:gd name="T2" fmla="*/ 291 w 35"/>
                <a:gd name="T3" fmla="*/ 445 h 28"/>
                <a:gd name="T4" fmla="*/ 537 w 35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cubicBezTo>
                    <a:pt x="3" y="9"/>
                    <a:pt x="10" y="18"/>
                    <a:pt x="19" y="23"/>
                  </a:cubicBezTo>
                  <a:cubicBezTo>
                    <a:pt x="24" y="26"/>
                    <a:pt x="30" y="26"/>
                    <a:pt x="35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8" name="Freeform 448">
              <a:extLst>
                <a:ext uri="{FF2B5EF4-FFF2-40B4-BE49-F238E27FC236}">
                  <a16:creationId xmlns:a16="http://schemas.microsoft.com/office/drawing/2014/main" id="{06781A96-DCF3-426F-A626-9A0D93F01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005"/>
              <a:ext cx="65" cy="88"/>
            </a:xfrm>
            <a:custGeom>
              <a:avLst/>
              <a:gdLst>
                <a:gd name="T0" fmla="*/ 0 w 26"/>
                <a:gd name="T1" fmla="*/ 0 h 33"/>
                <a:gd name="T2" fmla="*/ 238 w 26"/>
                <a:gd name="T3" fmla="*/ 491 h 33"/>
                <a:gd name="T4" fmla="*/ 408 w 26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3">
                  <a:moveTo>
                    <a:pt x="0" y="0"/>
                  </a:moveTo>
                  <a:cubicBezTo>
                    <a:pt x="3" y="10"/>
                    <a:pt x="6" y="20"/>
                    <a:pt x="15" y="26"/>
                  </a:cubicBezTo>
                  <a:cubicBezTo>
                    <a:pt x="18" y="29"/>
                    <a:pt x="23" y="30"/>
                    <a:pt x="26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9" name="Freeform 449">
              <a:extLst>
                <a:ext uri="{FF2B5EF4-FFF2-40B4-BE49-F238E27FC236}">
                  <a16:creationId xmlns:a16="http://schemas.microsoft.com/office/drawing/2014/main" id="{79D25F23-80FF-4002-A6BE-6565E013E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2091"/>
              <a:ext cx="57" cy="117"/>
            </a:xfrm>
            <a:custGeom>
              <a:avLst/>
              <a:gdLst>
                <a:gd name="T0" fmla="*/ 104 w 23"/>
                <a:gd name="T1" fmla="*/ 0 h 44"/>
                <a:gd name="T2" fmla="*/ 349 w 23"/>
                <a:gd name="T3" fmla="*/ 82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4">
                  <a:moveTo>
                    <a:pt x="7" y="0"/>
                  </a:moveTo>
                  <a:cubicBezTo>
                    <a:pt x="0" y="13"/>
                    <a:pt x="13" y="35"/>
                    <a:pt x="23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0" name="Freeform 450">
              <a:extLst>
                <a:ext uri="{FF2B5EF4-FFF2-40B4-BE49-F238E27FC236}">
                  <a16:creationId xmlns:a16="http://schemas.microsoft.com/office/drawing/2014/main" id="{ECE88D80-C5AF-4A40-B92E-CFEE5686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293"/>
              <a:ext cx="10" cy="136"/>
            </a:xfrm>
            <a:custGeom>
              <a:avLst/>
              <a:gdLst>
                <a:gd name="T0" fmla="*/ 63 w 4"/>
                <a:gd name="T1" fmla="*/ 0 h 51"/>
                <a:gd name="T2" fmla="*/ 0 w 4"/>
                <a:gd name="T3" fmla="*/ 512 h 51"/>
                <a:gd name="T4" fmla="*/ 50 w 4"/>
                <a:gd name="T5" fmla="*/ 96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1">
                  <a:moveTo>
                    <a:pt x="4" y="0"/>
                  </a:moveTo>
                  <a:cubicBezTo>
                    <a:pt x="3" y="9"/>
                    <a:pt x="0" y="17"/>
                    <a:pt x="0" y="27"/>
                  </a:cubicBezTo>
                  <a:cubicBezTo>
                    <a:pt x="0" y="35"/>
                    <a:pt x="2" y="43"/>
                    <a:pt x="3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1" name="Freeform 451">
              <a:extLst>
                <a:ext uri="{FF2B5EF4-FFF2-40B4-BE49-F238E27FC236}">
                  <a16:creationId xmlns:a16="http://schemas.microsoft.com/office/drawing/2014/main" id="{6501A3D1-2617-4083-B563-AE85B81E2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376"/>
              <a:ext cx="20" cy="128"/>
            </a:xfrm>
            <a:custGeom>
              <a:avLst/>
              <a:gdLst>
                <a:gd name="T0" fmla="*/ 125 w 8"/>
                <a:gd name="T1" fmla="*/ 0 h 48"/>
                <a:gd name="T2" fmla="*/ 0 w 8"/>
                <a:gd name="T3" fmla="*/ 627 h 48"/>
                <a:gd name="T4" fmla="*/ 20 w 8"/>
                <a:gd name="T5" fmla="*/ 90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8">
                  <a:moveTo>
                    <a:pt x="8" y="0"/>
                  </a:moveTo>
                  <a:cubicBezTo>
                    <a:pt x="3" y="9"/>
                    <a:pt x="1" y="22"/>
                    <a:pt x="0" y="33"/>
                  </a:cubicBezTo>
                  <a:cubicBezTo>
                    <a:pt x="0" y="37"/>
                    <a:pt x="1" y="45"/>
                    <a:pt x="1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2" name="Freeform 452">
              <a:extLst>
                <a:ext uri="{FF2B5EF4-FFF2-40B4-BE49-F238E27FC236}">
                  <a16:creationId xmlns:a16="http://schemas.microsoft.com/office/drawing/2014/main" id="{A3B443B7-2025-489F-AF6E-8EA1CC0E5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507"/>
              <a:ext cx="55" cy="88"/>
            </a:xfrm>
            <a:custGeom>
              <a:avLst/>
              <a:gdLst>
                <a:gd name="T0" fmla="*/ 0 w 22"/>
                <a:gd name="T1" fmla="*/ 627 h 33"/>
                <a:gd name="T2" fmla="*/ 313 w 22"/>
                <a:gd name="T3" fmla="*/ 341 h 33"/>
                <a:gd name="T4" fmla="*/ 313 w 2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3">
                  <a:moveTo>
                    <a:pt x="0" y="33"/>
                  </a:moveTo>
                  <a:cubicBezTo>
                    <a:pt x="7" y="31"/>
                    <a:pt x="17" y="24"/>
                    <a:pt x="20" y="18"/>
                  </a:cubicBezTo>
                  <a:cubicBezTo>
                    <a:pt x="22" y="12"/>
                    <a:pt x="21" y="5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3" name="Freeform 453">
              <a:extLst>
                <a:ext uri="{FF2B5EF4-FFF2-40B4-BE49-F238E27FC236}">
                  <a16:creationId xmlns:a16="http://schemas.microsoft.com/office/drawing/2014/main" id="{55DD49D4-1AB9-4D55-82DA-08E6C1177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72"/>
              <a:ext cx="53" cy="88"/>
            </a:xfrm>
            <a:custGeom>
              <a:avLst/>
              <a:gdLst>
                <a:gd name="T0" fmla="*/ 0 w 21"/>
                <a:gd name="T1" fmla="*/ 627 h 33"/>
                <a:gd name="T2" fmla="*/ 338 w 21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3">
                  <a:moveTo>
                    <a:pt x="0" y="33"/>
                  </a:moveTo>
                  <a:cubicBezTo>
                    <a:pt x="5" y="20"/>
                    <a:pt x="9" y="7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4" name="Freeform 454">
              <a:extLst>
                <a:ext uri="{FF2B5EF4-FFF2-40B4-BE49-F238E27FC236}">
                  <a16:creationId xmlns:a16="http://schemas.microsoft.com/office/drawing/2014/main" id="{7F8DE4AC-411E-478F-AB5C-DC9008945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392"/>
              <a:ext cx="22" cy="83"/>
            </a:xfrm>
            <a:custGeom>
              <a:avLst/>
              <a:gdLst>
                <a:gd name="T0" fmla="*/ 0 w 9"/>
                <a:gd name="T1" fmla="*/ 0 h 31"/>
                <a:gd name="T2" fmla="*/ 90 w 9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1">
                  <a:moveTo>
                    <a:pt x="0" y="0"/>
                  </a:moveTo>
                  <a:cubicBezTo>
                    <a:pt x="4" y="8"/>
                    <a:pt x="9" y="22"/>
                    <a:pt x="6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5" name="Freeform 455">
              <a:extLst>
                <a:ext uri="{FF2B5EF4-FFF2-40B4-BE49-F238E27FC236}">
                  <a16:creationId xmlns:a16="http://schemas.microsoft.com/office/drawing/2014/main" id="{4C63FFDD-6EC6-4CEA-BAE3-D984B835A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293"/>
              <a:ext cx="33" cy="112"/>
            </a:xfrm>
            <a:custGeom>
              <a:avLst/>
              <a:gdLst>
                <a:gd name="T0" fmla="*/ 0 w 13"/>
                <a:gd name="T1" fmla="*/ 797 h 42"/>
                <a:gd name="T2" fmla="*/ 0 w 13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2">
                  <a:moveTo>
                    <a:pt x="0" y="42"/>
                  </a:moveTo>
                  <a:cubicBezTo>
                    <a:pt x="13" y="32"/>
                    <a:pt x="7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6" name="Freeform 456">
              <a:extLst>
                <a:ext uri="{FF2B5EF4-FFF2-40B4-BE49-F238E27FC236}">
                  <a16:creationId xmlns:a16="http://schemas.microsoft.com/office/drawing/2014/main" id="{7F23D678-D33E-4C83-BCEC-7660EFF5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331"/>
              <a:ext cx="25" cy="48"/>
            </a:xfrm>
            <a:custGeom>
              <a:avLst/>
              <a:gdLst>
                <a:gd name="T0" fmla="*/ 0 w 10"/>
                <a:gd name="T1" fmla="*/ 341 h 18"/>
                <a:gd name="T2" fmla="*/ 158 w 1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8">
                  <a:moveTo>
                    <a:pt x="0" y="18"/>
                  </a:moveTo>
                  <a:cubicBezTo>
                    <a:pt x="0" y="12"/>
                    <a:pt x="5" y="2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7" name="Freeform 457">
              <a:extLst>
                <a:ext uri="{FF2B5EF4-FFF2-40B4-BE49-F238E27FC236}">
                  <a16:creationId xmlns:a16="http://schemas.microsoft.com/office/drawing/2014/main" id="{C362A575-133F-489C-BA82-7E0A7572F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197"/>
              <a:ext cx="27" cy="110"/>
            </a:xfrm>
            <a:custGeom>
              <a:avLst/>
              <a:gdLst>
                <a:gd name="T0" fmla="*/ 61 w 11"/>
                <a:gd name="T1" fmla="*/ 0 h 41"/>
                <a:gd name="T2" fmla="*/ 61 w 11"/>
                <a:gd name="T3" fmla="*/ 539 h 41"/>
                <a:gd name="T4" fmla="*/ 162 w 11"/>
                <a:gd name="T5" fmla="*/ 79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4" y="0"/>
                  </a:moveTo>
                  <a:cubicBezTo>
                    <a:pt x="0" y="7"/>
                    <a:pt x="1" y="21"/>
                    <a:pt x="4" y="28"/>
                  </a:cubicBezTo>
                  <a:cubicBezTo>
                    <a:pt x="6" y="32"/>
                    <a:pt x="10" y="36"/>
                    <a:pt x="11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8" name="Freeform 458">
              <a:extLst>
                <a:ext uri="{FF2B5EF4-FFF2-40B4-BE49-F238E27FC236}">
                  <a16:creationId xmlns:a16="http://schemas.microsoft.com/office/drawing/2014/main" id="{5E4CDC27-6461-45A8-A186-4FAEF2874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253"/>
              <a:ext cx="10" cy="91"/>
            </a:xfrm>
            <a:custGeom>
              <a:avLst/>
              <a:gdLst>
                <a:gd name="T0" fmla="*/ 63 w 4"/>
                <a:gd name="T1" fmla="*/ 653 h 34"/>
                <a:gd name="T2" fmla="*/ 50 w 4"/>
                <a:gd name="T3" fmla="*/ 230 h 34"/>
                <a:gd name="T4" fmla="*/ 63 w 4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4">
                  <a:moveTo>
                    <a:pt x="4" y="34"/>
                  </a:moveTo>
                  <a:cubicBezTo>
                    <a:pt x="0" y="28"/>
                    <a:pt x="2" y="18"/>
                    <a:pt x="3" y="12"/>
                  </a:cubicBezTo>
                  <a:cubicBezTo>
                    <a:pt x="3" y="8"/>
                    <a:pt x="3" y="3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9" name="Freeform 459">
              <a:extLst>
                <a:ext uri="{FF2B5EF4-FFF2-40B4-BE49-F238E27FC236}">
                  <a16:creationId xmlns:a16="http://schemas.microsoft.com/office/drawing/2014/main" id="{F93C0487-D630-45DF-9C77-07C4F1E2C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160"/>
              <a:ext cx="35" cy="99"/>
            </a:xfrm>
            <a:custGeom>
              <a:avLst/>
              <a:gdLst>
                <a:gd name="T0" fmla="*/ 0 w 14"/>
                <a:gd name="T1" fmla="*/ 0 h 37"/>
                <a:gd name="T2" fmla="*/ 220 w 14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0" y="0"/>
                  </a:moveTo>
                  <a:cubicBezTo>
                    <a:pt x="9" y="8"/>
                    <a:pt x="13" y="25"/>
                    <a:pt x="14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0" name="Freeform 460">
              <a:extLst>
                <a:ext uri="{FF2B5EF4-FFF2-40B4-BE49-F238E27FC236}">
                  <a16:creationId xmlns:a16="http://schemas.microsoft.com/office/drawing/2014/main" id="{CA5425CE-6C36-40D0-94B8-14059C79A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125"/>
              <a:ext cx="7" cy="62"/>
            </a:xfrm>
            <a:custGeom>
              <a:avLst/>
              <a:gdLst>
                <a:gd name="T0" fmla="*/ 37 w 3"/>
                <a:gd name="T1" fmla="*/ 450 h 23"/>
                <a:gd name="T2" fmla="*/ 28 w 3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3">
                  <a:moveTo>
                    <a:pt x="3" y="23"/>
                  </a:moveTo>
                  <a:cubicBezTo>
                    <a:pt x="0" y="14"/>
                    <a:pt x="3" y="8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1" name="Freeform 461">
              <a:extLst>
                <a:ext uri="{FF2B5EF4-FFF2-40B4-BE49-F238E27FC236}">
                  <a16:creationId xmlns:a16="http://schemas.microsoft.com/office/drawing/2014/main" id="{694159B8-3098-4DB3-A276-94654E62B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904"/>
              <a:ext cx="50" cy="19"/>
            </a:xfrm>
            <a:custGeom>
              <a:avLst/>
              <a:gdLst>
                <a:gd name="T0" fmla="*/ 0 w 20"/>
                <a:gd name="T1" fmla="*/ 103 h 7"/>
                <a:gd name="T2" fmla="*/ 313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5"/>
                  </a:moveTo>
                  <a:cubicBezTo>
                    <a:pt x="7" y="7"/>
                    <a:pt x="14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2" name="Freeform 462">
              <a:extLst>
                <a:ext uri="{FF2B5EF4-FFF2-40B4-BE49-F238E27FC236}">
                  <a16:creationId xmlns:a16="http://schemas.microsoft.com/office/drawing/2014/main" id="{3DF95473-9C68-43FB-98B5-931CC8081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912"/>
              <a:ext cx="90" cy="51"/>
            </a:xfrm>
            <a:custGeom>
              <a:avLst/>
              <a:gdLst>
                <a:gd name="T0" fmla="*/ 0 w 36"/>
                <a:gd name="T1" fmla="*/ 0 h 19"/>
                <a:gd name="T2" fmla="*/ 563 w 36"/>
                <a:gd name="T3" fmla="*/ 34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9">
                  <a:moveTo>
                    <a:pt x="0" y="0"/>
                  </a:moveTo>
                  <a:cubicBezTo>
                    <a:pt x="7" y="11"/>
                    <a:pt x="23" y="19"/>
                    <a:pt x="36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3" name="Freeform 463">
              <a:extLst>
                <a:ext uri="{FF2B5EF4-FFF2-40B4-BE49-F238E27FC236}">
                  <a16:creationId xmlns:a16="http://schemas.microsoft.com/office/drawing/2014/main" id="{D1E5895D-64BF-4D1D-BAC6-18BC429FC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976"/>
              <a:ext cx="70" cy="91"/>
            </a:xfrm>
            <a:custGeom>
              <a:avLst/>
              <a:gdLst>
                <a:gd name="T0" fmla="*/ 0 w 28"/>
                <a:gd name="T1" fmla="*/ 0 h 34"/>
                <a:gd name="T2" fmla="*/ 345 w 28"/>
                <a:gd name="T3" fmla="*/ 343 h 34"/>
                <a:gd name="T4" fmla="*/ 438 w 2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cubicBezTo>
                    <a:pt x="8" y="0"/>
                    <a:pt x="18" y="12"/>
                    <a:pt x="22" y="18"/>
                  </a:cubicBezTo>
                  <a:cubicBezTo>
                    <a:pt x="24" y="21"/>
                    <a:pt x="28" y="33"/>
                    <a:pt x="28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4" name="Freeform 464">
              <a:extLst>
                <a:ext uri="{FF2B5EF4-FFF2-40B4-BE49-F238E27FC236}">
                  <a16:creationId xmlns:a16="http://schemas.microsoft.com/office/drawing/2014/main" id="{CA7E453D-0856-483E-BAE7-E6B83997E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987"/>
              <a:ext cx="63" cy="77"/>
            </a:xfrm>
            <a:custGeom>
              <a:avLst/>
              <a:gdLst>
                <a:gd name="T0" fmla="*/ 0 w 25"/>
                <a:gd name="T1" fmla="*/ 0 h 29"/>
                <a:gd name="T2" fmla="*/ 242 w 25"/>
                <a:gd name="T3" fmla="*/ 430 h 29"/>
                <a:gd name="T4" fmla="*/ 401 w 25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0" y="8"/>
                    <a:pt x="8" y="19"/>
                    <a:pt x="15" y="23"/>
                  </a:cubicBezTo>
                  <a:cubicBezTo>
                    <a:pt x="17" y="25"/>
                    <a:pt x="23" y="27"/>
                    <a:pt x="25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5" name="Freeform 465">
              <a:extLst>
                <a:ext uri="{FF2B5EF4-FFF2-40B4-BE49-F238E27FC236}">
                  <a16:creationId xmlns:a16="http://schemas.microsoft.com/office/drawing/2014/main" id="{41D1FD8A-26E7-41E0-ABEA-8E28BE31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61"/>
              <a:ext cx="23" cy="96"/>
            </a:xfrm>
            <a:custGeom>
              <a:avLst/>
              <a:gdLst>
                <a:gd name="T0" fmla="*/ 20 w 9"/>
                <a:gd name="T1" fmla="*/ 0 h 36"/>
                <a:gd name="T2" fmla="*/ 84 w 9"/>
                <a:gd name="T3" fmla="*/ 341 h 36"/>
                <a:gd name="T4" fmla="*/ 151 w 9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6">
                  <a:moveTo>
                    <a:pt x="1" y="0"/>
                  </a:moveTo>
                  <a:cubicBezTo>
                    <a:pt x="0" y="7"/>
                    <a:pt x="3" y="12"/>
                    <a:pt x="5" y="18"/>
                  </a:cubicBezTo>
                  <a:cubicBezTo>
                    <a:pt x="7" y="22"/>
                    <a:pt x="7" y="33"/>
                    <a:pt x="9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6" name="Freeform 466">
              <a:extLst>
                <a:ext uri="{FF2B5EF4-FFF2-40B4-BE49-F238E27FC236}">
                  <a16:creationId xmlns:a16="http://schemas.microsoft.com/office/drawing/2014/main" id="{D8E730E2-7600-46B0-9EBC-B3647C717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89"/>
              <a:ext cx="47" cy="166"/>
            </a:xfrm>
            <a:custGeom>
              <a:avLst/>
              <a:gdLst>
                <a:gd name="T0" fmla="*/ 287 w 19"/>
                <a:gd name="T1" fmla="*/ 0 h 62"/>
                <a:gd name="T2" fmla="*/ 42 w 19"/>
                <a:gd name="T3" fmla="*/ 731 h 62"/>
                <a:gd name="T4" fmla="*/ 228 w 19"/>
                <a:gd name="T5" fmla="*/ 1189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2">
                  <a:moveTo>
                    <a:pt x="19" y="0"/>
                  </a:moveTo>
                  <a:cubicBezTo>
                    <a:pt x="10" y="12"/>
                    <a:pt x="0" y="21"/>
                    <a:pt x="3" y="38"/>
                  </a:cubicBezTo>
                  <a:cubicBezTo>
                    <a:pt x="5" y="48"/>
                    <a:pt x="12" y="53"/>
                    <a:pt x="15" y="6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7" name="Freeform 467">
              <a:extLst>
                <a:ext uri="{FF2B5EF4-FFF2-40B4-BE49-F238E27FC236}">
                  <a16:creationId xmlns:a16="http://schemas.microsoft.com/office/drawing/2014/main" id="{4FEC8436-BD96-4939-8A12-5C83D3C75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317"/>
              <a:ext cx="52" cy="128"/>
            </a:xfrm>
            <a:custGeom>
              <a:avLst/>
              <a:gdLst>
                <a:gd name="T0" fmla="*/ 0 w 21"/>
                <a:gd name="T1" fmla="*/ 0 h 48"/>
                <a:gd name="T2" fmla="*/ 12 w 21"/>
                <a:gd name="T3" fmla="*/ 285 h 48"/>
                <a:gd name="T4" fmla="*/ 92 w 21"/>
                <a:gd name="T5" fmla="*/ 627 h 48"/>
                <a:gd name="T6" fmla="*/ 319 w 21"/>
                <a:gd name="T7" fmla="*/ 90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8">
                  <a:moveTo>
                    <a:pt x="0" y="0"/>
                  </a:moveTo>
                  <a:cubicBezTo>
                    <a:pt x="2" y="4"/>
                    <a:pt x="0" y="10"/>
                    <a:pt x="1" y="15"/>
                  </a:cubicBezTo>
                  <a:cubicBezTo>
                    <a:pt x="1" y="21"/>
                    <a:pt x="3" y="27"/>
                    <a:pt x="6" y="33"/>
                  </a:cubicBezTo>
                  <a:cubicBezTo>
                    <a:pt x="9" y="39"/>
                    <a:pt x="15" y="45"/>
                    <a:pt x="21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8" name="Freeform 468">
              <a:extLst>
                <a:ext uri="{FF2B5EF4-FFF2-40B4-BE49-F238E27FC236}">
                  <a16:creationId xmlns:a16="http://schemas.microsoft.com/office/drawing/2014/main" id="{AE99A6C9-E915-4DCF-8181-65BA6064F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2424"/>
              <a:ext cx="100" cy="107"/>
            </a:xfrm>
            <a:custGeom>
              <a:avLst/>
              <a:gdLst>
                <a:gd name="T0" fmla="*/ 0 w 40"/>
                <a:gd name="T1" fmla="*/ 0 h 40"/>
                <a:gd name="T2" fmla="*/ 345 w 40"/>
                <a:gd name="T3" fmla="*/ 671 h 40"/>
                <a:gd name="T4" fmla="*/ 625 w 40"/>
                <a:gd name="T5" fmla="*/ 76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0">
                  <a:moveTo>
                    <a:pt x="0" y="0"/>
                  </a:moveTo>
                  <a:cubicBezTo>
                    <a:pt x="4" y="16"/>
                    <a:pt x="8" y="26"/>
                    <a:pt x="22" y="35"/>
                  </a:cubicBezTo>
                  <a:cubicBezTo>
                    <a:pt x="29" y="39"/>
                    <a:pt x="33" y="39"/>
                    <a:pt x="4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9" name="Freeform 469">
              <a:extLst>
                <a:ext uri="{FF2B5EF4-FFF2-40B4-BE49-F238E27FC236}">
                  <a16:creationId xmlns:a16="http://schemas.microsoft.com/office/drawing/2014/main" id="{328FBF55-90DB-40ED-93DD-D0AE50561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528"/>
              <a:ext cx="113" cy="72"/>
            </a:xfrm>
            <a:custGeom>
              <a:avLst/>
              <a:gdLst>
                <a:gd name="T0" fmla="*/ 0 w 45"/>
                <a:gd name="T1" fmla="*/ 0 h 27"/>
                <a:gd name="T2" fmla="*/ 713 w 45"/>
                <a:gd name="T3" fmla="*/ 307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7">
                  <a:moveTo>
                    <a:pt x="0" y="0"/>
                  </a:moveTo>
                  <a:cubicBezTo>
                    <a:pt x="6" y="20"/>
                    <a:pt x="29" y="27"/>
                    <a:pt x="45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0" name="Freeform 470">
              <a:extLst>
                <a:ext uri="{FF2B5EF4-FFF2-40B4-BE49-F238E27FC236}">
                  <a16:creationId xmlns:a16="http://schemas.microsoft.com/office/drawing/2014/main" id="{DB8BD7D7-E7BC-4A3D-B788-A856FEA02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560"/>
              <a:ext cx="115" cy="40"/>
            </a:xfrm>
            <a:custGeom>
              <a:avLst/>
              <a:gdLst>
                <a:gd name="T0" fmla="*/ 0 w 46"/>
                <a:gd name="T1" fmla="*/ 149 h 15"/>
                <a:gd name="T2" fmla="*/ 175 w 46"/>
                <a:gd name="T3" fmla="*/ 248 h 15"/>
                <a:gd name="T4" fmla="*/ 563 w 46"/>
                <a:gd name="T5" fmla="*/ 192 h 15"/>
                <a:gd name="T6" fmla="*/ 720 w 4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0" y="8"/>
                  </a:moveTo>
                  <a:cubicBezTo>
                    <a:pt x="4" y="8"/>
                    <a:pt x="7" y="11"/>
                    <a:pt x="11" y="13"/>
                  </a:cubicBezTo>
                  <a:cubicBezTo>
                    <a:pt x="19" y="15"/>
                    <a:pt x="28" y="14"/>
                    <a:pt x="36" y="10"/>
                  </a:cubicBezTo>
                  <a:cubicBezTo>
                    <a:pt x="40" y="8"/>
                    <a:pt x="44" y="4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1" name="Freeform 471">
              <a:extLst>
                <a:ext uri="{FF2B5EF4-FFF2-40B4-BE49-F238E27FC236}">
                  <a16:creationId xmlns:a16="http://schemas.microsoft.com/office/drawing/2014/main" id="{7577F1DD-8025-40A6-B515-D36123DFF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507"/>
              <a:ext cx="98" cy="72"/>
            </a:xfrm>
            <a:custGeom>
              <a:avLst/>
              <a:gdLst>
                <a:gd name="T0" fmla="*/ 0 w 39"/>
                <a:gd name="T1" fmla="*/ 376 h 27"/>
                <a:gd name="T2" fmla="*/ 555 w 39"/>
                <a:gd name="T3" fmla="*/ 227 h 27"/>
                <a:gd name="T4" fmla="*/ 618 w 39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7">
                  <a:moveTo>
                    <a:pt x="0" y="20"/>
                  </a:moveTo>
                  <a:cubicBezTo>
                    <a:pt x="9" y="27"/>
                    <a:pt x="29" y="23"/>
                    <a:pt x="35" y="12"/>
                  </a:cubicBezTo>
                  <a:cubicBezTo>
                    <a:pt x="37" y="9"/>
                    <a:pt x="38" y="4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2" name="Freeform 472">
              <a:extLst>
                <a:ext uri="{FF2B5EF4-FFF2-40B4-BE49-F238E27FC236}">
                  <a16:creationId xmlns:a16="http://schemas.microsoft.com/office/drawing/2014/main" id="{8573EDCA-A1D5-4428-9E81-0E46E82C2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443"/>
              <a:ext cx="68" cy="77"/>
            </a:xfrm>
            <a:custGeom>
              <a:avLst/>
              <a:gdLst>
                <a:gd name="T0" fmla="*/ 0 w 27"/>
                <a:gd name="T1" fmla="*/ 542 h 29"/>
                <a:gd name="T2" fmla="*/ 350 w 27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9">
                  <a:moveTo>
                    <a:pt x="0" y="29"/>
                  </a:moveTo>
                  <a:cubicBezTo>
                    <a:pt x="13" y="27"/>
                    <a:pt x="27" y="14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3" name="Freeform 473">
              <a:extLst>
                <a:ext uri="{FF2B5EF4-FFF2-40B4-BE49-F238E27FC236}">
                  <a16:creationId xmlns:a16="http://schemas.microsoft.com/office/drawing/2014/main" id="{AFCBFCAB-0F6B-4EC2-BECD-AF56FF835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336"/>
              <a:ext cx="45" cy="107"/>
            </a:xfrm>
            <a:custGeom>
              <a:avLst/>
              <a:gdLst>
                <a:gd name="T0" fmla="*/ 0 w 18"/>
                <a:gd name="T1" fmla="*/ 765 h 40"/>
                <a:gd name="T2" fmla="*/ 270 w 18"/>
                <a:gd name="T3" fmla="*/ 230 h 40"/>
                <a:gd name="T4" fmla="*/ 175 w 1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cubicBezTo>
                    <a:pt x="9" y="37"/>
                    <a:pt x="18" y="21"/>
                    <a:pt x="17" y="12"/>
                  </a:cubicBezTo>
                  <a:cubicBezTo>
                    <a:pt x="16" y="7"/>
                    <a:pt x="14" y="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4" name="Freeform 474">
              <a:extLst>
                <a:ext uri="{FF2B5EF4-FFF2-40B4-BE49-F238E27FC236}">
                  <a16:creationId xmlns:a16="http://schemas.microsoft.com/office/drawing/2014/main" id="{49CBDA3A-8405-4890-82F7-64C30E04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85"/>
              <a:ext cx="78" cy="102"/>
            </a:xfrm>
            <a:custGeom>
              <a:avLst/>
              <a:gdLst>
                <a:gd name="T0" fmla="*/ 0 w 31"/>
                <a:gd name="T1" fmla="*/ 735 h 38"/>
                <a:gd name="T2" fmla="*/ 284 w 31"/>
                <a:gd name="T3" fmla="*/ 81 h 38"/>
                <a:gd name="T4" fmla="*/ 493 w 31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8">
                  <a:moveTo>
                    <a:pt x="0" y="38"/>
                  </a:moveTo>
                  <a:cubicBezTo>
                    <a:pt x="0" y="24"/>
                    <a:pt x="4" y="11"/>
                    <a:pt x="18" y="4"/>
                  </a:cubicBezTo>
                  <a:cubicBezTo>
                    <a:pt x="22" y="2"/>
                    <a:pt x="28" y="1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5" name="Freeform 475">
              <a:extLst>
                <a:ext uri="{FF2B5EF4-FFF2-40B4-BE49-F238E27FC236}">
                  <a16:creationId xmlns:a16="http://schemas.microsoft.com/office/drawing/2014/main" id="{6A2E5E47-465A-4C9C-A38F-4C1E36EAA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024"/>
              <a:ext cx="110" cy="61"/>
            </a:xfrm>
            <a:custGeom>
              <a:avLst/>
              <a:gdLst>
                <a:gd name="T0" fmla="*/ 0 w 44"/>
                <a:gd name="T1" fmla="*/ 430 h 23"/>
                <a:gd name="T2" fmla="*/ 688 w 44"/>
                <a:gd name="T3" fmla="*/ 77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3">
                  <a:moveTo>
                    <a:pt x="0" y="23"/>
                  </a:moveTo>
                  <a:cubicBezTo>
                    <a:pt x="7" y="5"/>
                    <a:pt x="27" y="0"/>
                    <a:pt x="44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6" name="Freeform 476">
              <a:extLst>
                <a:ext uri="{FF2B5EF4-FFF2-40B4-BE49-F238E27FC236}">
                  <a16:creationId xmlns:a16="http://schemas.microsoft.com/office/drawing/2014/main" id="{715B116F-B587-4AC1-97C1-8150CE39C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2003"/>
              <a:ext cx="110" cy="45"/>
            </a:xfrm>
            <a:custGeom>
              <a:avLst/>
              <a:gdLst>
                <a:gd name="T0" fmla="*/ 0 w 44"/>
                <a:gd name="T1" fmla="*/ 183 h 17"/>
                <a:gd name="T2" fmla="*/ 488 w 44"/>
                <a:gd name="T3" fmla="*/ 148 h 17"/>
                <a:gd name="T4" fmla="*/ 688 w 44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7">
                  <a:moveTo>
                    <a:pt x="0" y="10"/>
                  </a:moveTo>
                  <a:cubicBezTo>
                    <a:pt x="13" y="8"/>
                    <a:pt x="19" y="0"/>
                    <a:pt x="31" y="8"/>
                  </a:cubicBezTo>
                  <a:cubicBezTo>
                    <a:pt x="35" y="10"/>
                    <a:pt x="42" y="14"/>
                    <a:pt x="44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7" name="Freeform 477">
              <a:extLst>
                <a:ext uri="{FF2B5EF4-FFF2-40B4-BE49-F238E27FC236}">
                  <a16:creationId xmlns:a16="http://schemas.microsoft.com/office/drawing/2014/main" id="{29320CD1-D5F2-424D-A4E9-A9CC6E8B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027"/>
              <a:ext cx="103" cy="66"/>
            </a:xfrm>
            <a:custGeom>
              <a:avLst/>
              <a:gdLst>
                <a:gd name="T0" fmla="*/ 0 w 41"/>
                <a:gd name="T1" fmla="*/ 0 h 25"/>
                <a:gd name="T2" fmla="*/ 367 w 41"/>
                <a:gd name="T3" fmla="*/ 77 h 25"/>
                <a:gd name="T4" fmla="*/ 555 w 41"/>
                <a:gd name="T5" fmla="*/ 280 h 25"/>
                <a:gd name="T6" fmla="*/ 651 w 41"/>
                <a:gd name="T7" fmla="*/ 45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5">
                  <a:moveTo>
                    <a:pt x="0" y="0"/>
                  </a:moveTo>
                  <a:cubicBezTo>
                    <a:pt x="8" y="2"/>
                    <a:pt x="16" y="1"/>
                    <a:pt x="23" y="4"/>
                  </a:cubicBezTo>
                  <a:cubicBezTo>
                    <a:pt x="27" y="6"/>
                    <a:pt x="31" y="11"/>
                    <a:pt x="35" y="15"/>
                  </a:cubicBezTo>
                  <a:cubicBezTo>
                    <a:pt x="37" y="18"/>
                    <a:pt x="40" y="22"/>
                    <a:pt x="41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8" name="Freeform 478">
              <a:extLst>
                <a:ext uri="{FF2B5EF4-FFF2-40B4-BE49-F238E27FC236}">
                  <a16:creationId xmlns:a16="http://schemas.microsoft.com/office/drawing/2014/main" id="{1350FDCC-E972-4842-8C7D-B7A3CC605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2072"/>
              <a:ext cx="80" cy="109"/>
            </a:xfrm>
            <a:custGeom>
              <a:avLst/>
              <a:gdLst>
                <a:gd name="T0" fmla="*/ 0 w 32"/>
                <a:gd name="T1" fmla="*/ 0 h 41"/>
                <a:gd name="T2" fmla="*/ 270 w 32"/>
                <a:gd name="T3" fmla="*/ 191 h 41"/>
                <a:gd name="T4" fmla="*/ 470 w 32"/>
                <a:gd name="T5" fmla="*/ 452 h 41"/>
                <a:gd name="T6" fmla="*/ 488 w 32"/>
                <a:gd name="T7" fmla="*/ 77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">
                  <a:moveTo>
                    <a:pt x="0" y="0"/>
                  </a:moveTo>
                  <a:cubicBezTo>
                    <a:pt x="3" y="5"/>
                    <a:pt x="13" y="7"/>
                    <a:pt x="17" y="10"/>
                  </a:cubicBezTo>
                  <a:cubicBezTo>
                    <a:pt x="23" y="13"/>
                    <a:pt x="27" y="18"/>
                    <a:pt x="30" y="24"/>
                  </a:cubicBezTo>
                  <a:cubicBezTo>
                    <a:pt x="31" y="29"/>
                    <a:pt x="32" y="37"/>
                    <a:pt x="31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9" name="Freeform 479">
              <a:extLst>
                <a:ext uri="{FF2B5EF4-FFF2-40B4-BE49-F238E27FC236}">
                  <a16:creationId xmlns:a16="http://schemas.microsoft.com/office/drawing/2014/main" id="{760AD86D-CE98-41D2-89DC-4F6B27E5B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227"/>
              <a:ext cx="27" cy="128"/>
            </a:xfrm>
            <a:custGeom>
              <a:avLst/>
              <a:gdLst>
                <a:gd name="T0" fmla="*/ 0 w 11"/>
                <a:gd name="T1" fmla="*/ 0 h 48"/>
                <a:gd name="T2" fmla="*/ 150 w 11"/>
                <a:gd name="T3" fmla="*/ 285 h 48"/>
                <a:gd name="T4" fmla="*/ 150 w 11"/>
                <a:gd name="T5" fmla="*/ 627 h 48"/>
                <a:gd name="T6" fmla="*/ 120 w 11"/>
                <a:gd name="T7" fmla="*/ 90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8">
                  <a:moveTo>
                    <a:pt x="0" y="0"/>
                  </a:moveTo>
                  <a:cubicBezTo>
                    <a:pt x="3" y="6"/>
                    <a:pt x="8" y="8"/>
                    <a:pt x="10" y="15"/>
                  </a:cubicBezTo>
                  <a:cubicBezTo>
                    <a:pt x="11" y="21"/>
                    <a:pt x="11" y="27"/>
                    <a:pt x="10" y="33"/>
                  </a:cubicBezTo>
                  <a:cubicBezTo>
                    <a:pt x="10" y="37"/>
                    <a:pt x="10" y="44"/>
                    <a:pt x="8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0" name="Freeform 480">
              <a:extLst>
                <a:ext uri="{FF2B5EF4-FFF2-40B4-BE49-F238E27FC236}">
                  <a16:creationId xmlns:a16="http://schemas.microsoft.com/office/drawing/2014/main" id="{E72401D5-A955-4794-B165-878264411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125"/>
              <a:ext cx="37" cy="123"/>
            </a:xfrm>
            <a:custGeom>
              <a:avLst/>
              <a:gdLst>
                <a:gd name="T0" fmla="*/ 0 w 15"/>
                <a:gd name="T1" fmla="*/ 0 h 46"/>
                <a:gd name="T2" fmla="*/ 195 w 15"/>
                <a:gd name="T3" fmla="*/ 364 h 46"/>
                <a:gd name="T4" fmla="*/ 212 w 15"/>
                <a:gd name="T5" fmla="*/ 671 h 46"/>
                <a:gd name="T6" fmla="*/ 224 w 15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6">
                  <a:moveTo>
                    <a:pt x="0" y="0"/>
                  </a:moveTo>
                  <a:cubicBezTo>
                    <a:pt x="4" y="5"/>
                    <a:pt x="11" y="12"/>
                    <a:pt x="13" y="19"/>
                  </a:cubicBezTo>
                  <a:cubicBezTo>
                    <a:pt x="14" y="24"/>
                    <a:pt x="14" y="30"/>
                    <a:pt x="14" y="35"/>
                  </a:cubicBezTo>
                  <a:cubicBezTo>
                    <a:pt x="15" y="38"/>
                    <a:pt x="15" y="42"/>
                    <a:pt x="15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1" name="Freeform 481">
              <a:extLst>
                <a:ext uri="{FF2B5EF4-FFF2-40B4-BE49-F238E27FC236}">
                  <a16:creationId xmlns:a16="http://schemas.microsoft.com/office/drawing/2014/main" id="{5E9B8BEB-1CB7-45A6-B92D-C6A2FFEF7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123"/>
              <a:ext cx="47" cy="112"/>
            </a:xfrm>
            <a:custGeom>
              <a:avLst/>
              <a:gdLst>
                <a:gd name="T0" fmla="*/ 287 w 19"/>
                <a:gd name="T1" fmla="*/ 0 h 42"/>
                <a:gd name="T2" fmla="*/ 92 w 19"/>
                <a:gd name="T3" fmla="*/ 376 h 42"/>
                <a:gd name="T4" fmla="*/ 12 w 19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2">
                  <a:moveTo>
                    <a:pt x="19" y="0"/>
                  </a:moveTo>
                  <a:cubicBezTo>
                    <a:pt x="12" y="3"/>
                    <a:pt x="8" y="13"/>
                    <a:pt x="6" y="20"/>
                  </a:cubicBezTo>
                  <a:cubicBezTo>
                    <a:pt x="4" y="27"/>
                    <a:pt x="0" y="35"/>
                    <a:pt x="1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2" name="Freeform 482">
              <a:extLst>
                <a:ext uri="{FF2B5EF4-FFF2-40B4-BE49-F238E27FC236}">
                  <a16:creationId xmlns:a16="http://schemas.microsoft.com/office/drawing/2014/main" id="{2565F92A-E28E-42FF-A118-A549B4C85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269"/>
              <a:ext cx="25" cy="110"/>
            </a:xfrm>
            <a:custGeom>
              <a:avLst/>
              <a:gdLst>
                <a:gd name="T0" fmla="*/ 63 w 10"/>
                <a:gd name="T1" fmla="*/ 0 h 41"/>
                <a:gd name="T2" fmla="*/ 158 w 10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1">
                  <a:moveTo>
                    <a:pt x="4" y="0"/>
                  </a:moveTo>
                  <a:cubicBezTo>
                    <a:pt x="0" y="15"/>
                    <a:pt x="4" y="26"/>
                    <a:pt x="10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3" name="Freeform 483">
              <a:extLst>
                <a:ext uri="{FF2B5EF4-FFF2-40B4-BE49-F238E27FC236}">
                  <a16:creationId xmlns:a16="http://schemas.microsoft.com/office/drawing/2014/main" id="{60F26770-EEE8-49B5-B212-C353534A0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349"/>
              <a:ext cx="60" cy="139"/>
            </a:xfrm>
            <a:custGeom>
              <a:avLst/>
              <a:gdLst>
                <a:gd name="T0" fmla="*/ 33 w 24"/>
                <a:gd name="T1" fmla="*/ 0 h 52"/>
                <a:gd name="T2" fmla="*/ 188 w 24"/>
                <a:gd name="T3" fmla="*/ 786 h 52"/>
                <a:gd name="T4" fmla="*/ 375 w 24"/>
                <a:gd name="T5" fmla="*/ 994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2">
                  <a:moveTo>
                    <a:pt x="2" y="0"/>
                  </a:moveTo>
                  <a:cubicBezTo>
                    <a:pt x="0" y="13"/>
                    <a:pt x="3" y="31"/>
                    <a:pt x="12" y="41"/>
                  </a:cubicBezTo>
                  <a:cubicBezTo>
                    <a:pt x="16" y="45"/>
                    <a:pt x="20" y="48"/>
                    <a:pt x="24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4" name="Freeform 484">
              <a:extLst>
                <a:ext uri="{FF2B5EF4-FFF2-40B4-BE49-F238E27FC236}">
                  <a16:creationId xmlns:a16="http://schemas.microsoft.com/office/drawing/2014/main" id="{5CB3FD3C-660F-4AC7-BC7F-19A3A4580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2509"/>
              <a:ext cx="90" cy="59"/>
            </a:xfrm>
            <a:custGeom>
              <a:avLst/>
              <a:gdLst>
                <a:gd name="T0" fmla="*/ 0 w 36"/>
                <a:gd name="T1" fmla="*/ 0 h 22"/>
                <a:gd name="T2" fmla="*/ 125 w 36"/>
                <a:gd name="T3" fmla="*/ 193 h 22"/>
                <a:gd name="T4" fmla="*/ 300 w 36"/>
                <a:gd name="T5" fmla="*/ 367 h 22"/>
                <a:gd name="T6" fmla="*/ 563 w 36"/>
                <a:gd name="T7" fmla="*/ 42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2">
                  <a:moveTo>
                    <a:pt x="0" y="0"/>
                  </a:moveTo>
                  <a:cubicBezTo>
                    <a:pt x="3" y="2"/>
                    <a:pt x="4" y="7"/>
                    <a:pt x="8" y="10"/>
                  </a:cubicBezTo>
                  <a:cubicBezTo>
                    <a:pt x="11" y="13"/>
                    <a:pt x="15" y="17"/>
                    <a:pt x="19" y="19"/>
                  </a:cubicBezTo>
                  <a:cubicBezTo>
                    <a:pt x="24" y="21"/>
                    <a:pt x="31" y="21"/>
                    <a:pt x="3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5" name="Freeform 485">
              <a:extLst>
                <a:ext uri="{FF2B5EF4-FFF2-40B4-BE49-F238E27FC236}">
                  <a16:creationId xmlns:a16="http://schemas.microsoft.com/office/drawing/2014/main" id="{9AF8A308-F915-4E75-B6D8-181C5208F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579"/>
              <a:ext cx="105" cy="37"/>
            </a:xfrm>
            <a:custGeom>
              <a:avLst/>
              <a:gdLst>
                <a:gd name="T0" fmla="*/ 0 w 42"/>
                <a:gd name="T1" fmla="*/ 0 h 14"/>
                <a:gd name="T2" fmla="*/ 658 w 42"/>
                <a:gd name="T3" fmla="*/ 1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4">
                  <a:moveTo>
                    <a:pt x="0" y="0"/>
                  </a:moveTo>
                  <a:cubicBezTo>
                    <a:pt x="10" y="11"/>
                    <a:pt x="29" y="14"/>
                    <a:pt x="42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6" name="Freeform 486">
              <a:extLst>
                <a:ext uri="{FF2B5EF4-FFF2-40B4-BE49-F238E27FC236}">
                  <a16:creationId xmlns:a16="http://schemas.microsoft.com/office/drawing/2014/main" id="{33908825-8C53-4378-A380-CBC3CD52F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568"/>
              <a:ext cx="92" cy="32"/>
            </a:xfrm>
            <a:custGeom>
              <a:avLst/>
              <a:gdLst>
                <a:gd name="T0" fmla="*/ 0 w 37"/>
                <a:gd name="T1" fmla="*/ 205 h 12"/>
                <a:gd name="T2" fmla="*/ 216 w 37"/>
                <a:gd name="T3" fmla="*/ 205 h 12"/>
                <a:gd name="T4" fmla="*/ 433 w 37"/>
                <a:gd name="T5" fmla="*/ 136 h 12"/>
                <a:gd name="T6" fmla="*/ 569 w 37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2">
                  <a:moveTo>
                    <a:pt x="0" y="11"/>
                  </a:moveTo>
                  <a:cubicBezTo>
                    <a:pt x="4" y="10"/>
                    <a:pt x="10" y="12"/>
                    <a:pt x="14" y="11"/>
                  </a:cubicBezTo>
                  <a:cubicBezTo>
                    <a:pt x="19" y="11"/>
                    <a:pt x="24" y="9"/>
                    <a:pt x="28" y="7"/>
                  </a:cubicBezTo>
                  <a:cubicBezTo>
                    <a:pt x="32" y="5"/>
                    <a:pt x="34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7" name="Freeform 487">
              <a:extLst>
                <a:ext uri="{FF2B5EF4-FFF2-40B4-BE49-F238E27FC236}">
                  <a16:creationId xmlns:a16="http://schemas.microsoft.com/office/drawing/2014/main" id="{33692C33-2617-44C7-B7FD-3D85DC9DA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496"/>
              <a:ext cx="63" cy="61"/>
            </a:xfrm>
            <a:custGeom>
              <a:avLst/>
              <a:gdLst>
                <a:gd name="T0" fmla="*/ 0 w 25"/>
                <a:gd name="T1" fmla="*/ 430 h 23"/>
                <a:gd name="T2" fmla="*/ 401 w 2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12" y="18"/>
                    <a:pt x="21" y="13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8" name="Freeform 488">
              <a:extLst>
                <a:ext uri="{FF2B5EF4-FFF2-40B4-BE49-F238E27FC236}">
                  <a16:creationId xmlns:a16="http://schemas.microsoft.com/office/drawing/2014/main" id="{8EA8EA35-1108-4DE6-907C-FFAAE9076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416"/>
              <a:ext cx="47" cy="83"/>
            </a:xfrm>
            <a:custGeom>
              <a:avLst/>
              <a:gdLst>
                <a:gd name="T0" fmla="*/ 0 w 19"/>
                <a:gd name="T1" fmla="*/ 594 h 31"/>
                <a:gd name="T2" fmla="*/ 287 w 19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0" y="31"/>
                  </a:moveTo>
                  <a:cubicBezTo>
                    <a:pt x="15" y="26"/>
                    <a:pt x="15" y="13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9" name="Freeform 489">
              <a:extLst>
                <a:ext uri="{FF2B5EF4-FFF2-40B4-BE49-F238E27FC236}">
                  <a16:creationId xmlns:a16="http://schemas.microsoft.com/office/drawing/2014/main" id="{A8E135F6-516B-4052-A73B-3E96AA54E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280"/>
              <a:ext cx="22" cy="107"/>
            </a:xfrm>
            <a:custGeom>
              <a:avLst/>
              <a:gdLst>
                <a:gd name="T0" fmla="*/ 12 w 9"/>
                <a:gd name="T1" fmla="*/ 0 h 40"/>
                <a:gd name="T2" fmla="*/ 0 w 9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0">
                  <a:moveTo>
                    <a:pt x="1" y="0"/>
                  </a:moveTo>
                  <a:cubicBezTo>
                    <a:pt x="9" y="12"/>
                    <a:pt x="9" y="27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0" name="Freeform 490">
              <a:extLst>
                <a:ext uri="{FF2B5EF4-FFF2-40B4-BE49-F238E27FC236}">
                  <a16:creationId xmlns:a16="http://schemas.microsoft.com/office/drawing/2014/main" id="{3A6E2B1E-BBA2-40FE-BA30-53DEC182B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79"/>
              <a:ext cx="28" cy="112"/>
            </a:xfrm>
            <a:custGeom>
              <a:avLst/>
              <a:gdLst>
                <a:gd name="T0" fmla="*/ 0 w 11"/>
                <a:gd name="T1" fmla="*/ 0 h 42"/>
                <a:gd name="T2" fmla="*/ 181 w 11"/>
                <a:gd name="T3" fmla="*/ 533 h 42"/>
                <a:gd name="T4" fmla="*/ 150 w 11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2">
                  <a:moveTo>
                    <a:pt x="0" y="0"/>
                  </a:moveTo>
                  <a:cubicBezTo>
                    <a:pt x="8" y="9"/>
                    <a:pt x="11" y="15"/>
                    <a:pt x="11" y="28"/>
                  </a:cubicBezTo>
                  <a:cubicBezTo>
                    <a:pt x="11" y="32"/>
                    <a:pt x="11" y="39"/>
                    <a:pt x="9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1" name="Freeform 491">
              <a:extLst>
                <a:ext uri="{FF2B5EF4-FFF2-40B4-BE49-F238E27FC236}">
                  <a16:creationId xmlns:a16="http://schemas.microsoft.com/office/drawing/2014/main" id="{62CD2AE2-D98A-46E6-B104-B15438DA2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040"/>
              <a:ext cx="88" cy="72"/>
            </a:xfrm>
            <a:custGeom>
              <a:avLst/>
              <a:gdLst>
                <a:gd name="T0" fmla="*/ 0 w 35"/>
                <a:gd name="T1" fmla="*/ 0 h 27"/>
                <a:gd name="T2" fmla="*/ 430 w 35"/>
                <a:gd name="T3" fmla="*/ 205 h 27"/>
                <a:gd name="T4" fmla="*/ 556 w 35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7">
                  <a:moveTo>
                    <a:pt x="0" y="0"/>
                  </a:moveTo>
                  <a:cubicBezTo>
                    <a:pt x="10" y="3"/>
                    <a:pt x="20" y="2"/>
                    <a:pt x="27" y="11"/>
                  </a:cubicBezTo>
                  <a:cubicBezTo>
                    <a:pt x="31" y="16"/>
                    <a:pt x="34" y="21"/>
                    <a:pt x="35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2" name="Freeform 492">
              <a:extLst>
                <a:ext uri="{FF2B5EF4-FFF2-40B4-BE49-F238E27FC236}">
                  <a16:creationId xmlns:a16="http://schemas.microsoft.com/office/drawing/2014/main" id="{1A6B025D-2C57-492C-833A-A94880998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995"/>
              <a:ext cx="98" cy="48"/>
            </a:xfrm>
            <a:custGeom>
              <a:avLst/>
              <a:gdLst>
                <a:gd name="T0" fmla="*/ 0 w 39"/>
                <a:gd name="T1" fmla="*/ 115 h 18"/>
                <a:gd name="T2" fmla="*/ 460 w 39"/>
                <a:gd name="T3" fmla="*/ 149 h 18"/>
                <a:gd name="T4" fmla="*/ 618 w 39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8">
                  <a:moveTo>
                    <a:pt x="0" y="6"/>
                  </a:moveTo>
                  <a:cubicBezTo>
                    <a:pt x="11" y="5"/>
                    <a:pt x="19" y="0"/>
                    <a:pt x="29" y="8"/>
                  </a:cubicBezTo>
                  <a:cubicBezTo>
                    <a:pt x="32" y="10"/>
                    <a:pt x="35" y="16"/>
                    <a:pt x="39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3" name="Freeform 493">
              <a:extLst>
                <a:ext uri="{FF2B5EF4-FFF2-40B4-BE49-F238E27FC236}">
                  <a16:creationId xmlns:a16="http://schemas.microsoft.com/office/drawing/2014/main" id="{62371742-5CF2-4E06-9421-F6889CEA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997"/>
              <a:ext cx="128" cy="35"/>
            </a:xfrm>
            <a:custGeom>
              <a:avLst/>
              <a:gdLst>
                <a:gd name="T0" fmla="*/ 0 w 51"/>
                <a:gd name="T1" fmla="*/ 253 h 13"/>
                <a:gd name="T2" fmla="*/ 585 w 51"/>
                <a:gd name="T3" fmla="*/ 22 h 13"/>
                <a:gd name="T4" fmla="*/ 806 w 51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3">
                  <a:moveTo>
                    <a:pt x="0" y="13"/>
                  </a:moveTo>
                  <a:cubicBezTo>
                    <a:pt x="13" y="12"/>
                    <a:pt x="23" y="0"/>
                    <a:pt x="37" y="1"/>
                  </a:cubicBezTo>
                  <a:cubicBezTo>
                    <a:pt x="42" y="1"/>
                    <a:pt x="48" y="4"/>
                    <a:pt x="51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4" name="Freeform 494">
              <a:extLst>
                <a:ext uri="{FF2B5EF4-FFF2-40B4-BE49-F238E27FC236}">
                  <a16:creationId xmlns:a16="http://schemas.microsoft.com/office/drawing/2014/main" id="{551E944A-BFD2-4336-8FD0-8D3F0486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035"/>
              <a:ext cx="112" cy="88"/>
            </a:xfrm>
            <a:custGeom>
              <a:avLst/>
              <a:gdLst>
                <a:gd name="T0" fmla="*/ 694 w 45"/>
                <a:gd name="T1" fmla="*/ 0 h 33"/>
                <a:gd name="T2" fmla="*/ 199 w 45"/>
                <a:gd name="T3" fmla="*/ 307 h 33"/>
                <a:gd name="T4" fmla="*/ 0 w 45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3">
                  <a:moveTo>
                    <a:pt x="45" y="0"/>
                  </a:moveTo>
                  <a:cubicBezTo>
                    <a:pt x="33" y="4"/>
                    <a:pt x="22" y="6"/>
                    <a:pt x="13" y="16"/>
                  </a:cubicBezTo>
                  <a:cubicBezTo>
                    <a:pt x="8" y="22"/>
                    <a:pt x="4" y="27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5" name="Freeform 495">
              <a:extLst>
                <a:ext uri="{FF2B5EF4-FFF2-40B4-BE49-F238E27FC236}">
                  <a16:creationId xmlns:a16="http://schemas.microsoft.com/office/drawing/2014/main" id="{E0ED7DC1-D92A-45F2-901B-3972FE65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1997"/>
              <a:ext cx="127" cy="59"/>
            </a:xfrm>
            <a:custGeom>
              <a:avLst/>
              <a:gdLst>
                <a:gd name="T0" fmla="*/ 0 w 51"/>
                <a:gd name="T1" fmla="*/ 424 h 22"/>
                <a:gd name="T2" fmla="*/ 478 w 51"/>
                <a:gd name="T3" fmla="*/ 35 h 22"/>
                <a:gd name="T4" fmla="*/ 787 w 51"/>
                <a:gd name="T5" fmla="*/ 3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2">
                  <a:moveTo>
                    <a:pt x="0" y="22"/>
                  </a:moveTo>
                  <a:cubicBezTo>
                    <a:pt x="4" y="13"/>
                    <a:pt x="22" y="3"/>
                    <a:pt x="31" y="2"/>
                  </a:cubicBezTo>
                  <a:cubicBezTo>
                    <a:pt x="37" y="1"/>
                    <a:pt x="45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6" name="Freeform 496">
              <a:extLst>
                <a:ext uri="{FF2B5EF4-FFF2-40B4-BE49-F238E27FC236}">
                  <a16:creationId xmlns:a16="http://schemas.microsoft.com/office/drawing/2014/main" id="{7965DE00-8F43-4B76-A77A-57DA52B44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152"/>
              <a:ext cx="43" cy="123"/>
            </a:xfrm>
            <a:custGeom>
              <a:avLst/>
              <a:gdLst>
                <a:gd name="T0" fmla="*/ 276 w 17"/>
                <a:gd name="T1" fmla="*/ 0 h 46"/>
                <a:gd name="T2" fmla="*/ 20 w 17"/>
                <a:gd name="T3" fmla="*/ 516 h 46"/>
                <a:gd name="T4" fmla="*/ 63 w 17"/>
                <a:gd name="T5" fmla="*/ 88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6">
                  <a:moveTo>
                    <a:pt x="17" y="0"/>
                  </a:moveTo>
                  <a:cubicBezTo>
                    <a:pt x="10" y="7"/>
                    <a:pt x="3" y="16"/>
                    <a:pt x="1" y="27"/>
                  </a:cubicBezTo>
                  <a:cubicBezTo>
                    <a:pt x="0" y="31"/>
                    <a:pt x="0" y="42"/>
                    <a:pt x="4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7" name="Freeform 497">
              <a:extLst>
                <a:ext uri="{FF2B5EF4-FFF2-40B4-BE49-F238E27FC236}">
                  <a16:creationId xmlns:a16="http://schemas.microsoft.com/office/drawing/2014/main" id="{16E3F494-000A-4802-852C-789DE261F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237"/>
              <a:ext cx="27" cy="152"/>
            </a:xfrm>
            <a:custGeom>
              <a:avLst/>
              <a:gdLst>
                <a:gd name="T0" fmla="*/ 103 w 11"/>
                <a:gd name="T1" fmla="*/ 0 h 57"/>
                <a:gd name="T2" fmla="*/ 42 w 11"/>
                <a:gd name="T3" fmla="*/ 704 h 57"/>
                <a:gd name="T4" fmla="*/ 162 w 11"/>
                <a:gd name="T5" fmla="*/ 108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2" y="13"/>
                    <a:pt x="0" y="23"/>
                    <a:pt x="3" y="37"/>
                  </a:cubicBezTo>
                  <a:cubicBezTo>
                    <a:pt x="5" y="44"/>
                    <a:pt x="8" y="51"/>
                    <a:pt x="11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8" name="Freeform 498">
              <a:extLst>
                <a:ext uri="{FF2B5EF4-FFF2-40B4-BE49-F238E27FC236}">
                  <a16:creationId xmlns:a16="http://schemas.microsoft.com/office/drawing/2014/main" id="{8553950E-88F6-4CC5-BC71-63BA6CD2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445"/>
              <a:ext cx="85" cy="102"/>
            </a:xfrm>
            <a:custGeom>
              <a:avLst/>
              <a:gdLst>
                <a:gd name="T0" fmla="*/ 0 w 34"/>
                <a:gd name="T1" fmla="*/ 0 h 38"/>
                <a:gd name="T2" fmla="*/ 533 w 34"/>
                <a:gd name="T3" fmla="*/ 698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8">
                  <a:moveTo>
                    <a:pt x="0" y="0"/>
                  </a:moveTo>
                  <a:cubicBezTo>
                    <a:pt x="2" y="12"/>
                    <a:pt x="19" y="38"/>
                    <a:pt x="34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9" name="Freeform 499">
              <a:extLst>
                <a:ext uri="{FF2B5EF4-FFF2-40B4-BE49-F238E27FC236}">
                  <a16:creationId xmlns:a16="http://schemas.microsoft.com/office/drawing/2014/main" id="{31B01030-E3F7-45E1-A6F7-42126E94B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547"/>
              <a:ext cx="108" cy="61"/>
            </a:xfrm>
            <a:custGeom>
              <a:avLst/>
              <a:gdLst>
                <a:gd name="T0" fmla="*/ 0 w 43"/>
                <a:gd name="T1" fmla="*/ 0 h 23"/>
                <a:gd name="T2" fmla="*/ 472 w 43"/>
                <a:gd name="T3" fmla="*/ 430 h 23"/>
                <a:gd name="T4" fmla="*/ 681 w 43"/>
                <a:gd name="T5" fmla="*/ 39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3">
                  <a:moveTo>
                    <a:pt x="0" y="0"/>
                  </a:moveTo>
                  <a:cubicBezTo>
                    <a:pt x="8" y="11"/>
                    <a:pt x="14" y="21"/>
                    <a:pt x="30" y="23"/>
                  </a:cubicBezTo>
                  <a:cubicBezTo>
                    <a:pt x="34" y="23"/>
                    <a:pt x="39" y="23"/>
                    <a:pt x="43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" name="Freeform 500">
              <a:extLst>
                <a:ext uri="{FF2B5EF4-FFF2-40B4-BE49-F238E27FC236}">
                  <a16:creationId xmlns:a16="http://schemas.microsoft.com/office/drawing/2014/main" id="{867BF3E9-639F-4DD0-847C-80A4B91F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600"/>
              <a:ext cx="128" cy="40"/>
            </a:xfrm>
            <a:custGeom>
              <a:avLst/>
              <a:gdLst>
                <a:gd name="T0" fmla="*/ 0 w 51"/>
                <a:gd name="T1" fmla="*/ 35 h 15"/>
                <a:gd name="T2" fmla="*/ 630 w 51"/>
                <a:gd name="T3" fmla="*/ 149 h 15"/>
                <a:gd name="T4" fmla="*/ 806 w 5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5">
                  <a:moveTo>
                    <a:pt x="0" y="2"/>
                  </a:moveTo>
                  <a:cubicBezTo>
                    <a:pt x="11" y="12"/>
                    <a:pt x="26" y="15"/>
                    <a:pt x="40" y="8"/>
                  </a:cubicBezTo>
                  <a:cubicBezTo>
                    <a:pt x="45" y="6"/>
                    <a:pt x="48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1" name="Freeform 501">
              <a:extLst>
                <a:ext uri="{FF2B5EF4-FFF2-40B4-BE49-F238E27FC236}">
                  <a16:creationId xmlns:a16="http://schemas.microsoft.com/office/drawing/2014/main" id="{00DB5AA2-9BD6-4CA8-A5E0-A349BF6D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560"/>
              <a:ext cx="98" cy="53"/>
            </a:xfrm>
            <a:custGeom>
              <a:avLst/>
              <a:gdLst>
                <a:gd name="T0" fmla="*/ 0 w 39"/>
                <a:gd name="T1" fmla="*/ 371 h 20"/>
                <a:gd name="T2" fmla="*/ 493 w 39"/>
                <a:gd name="T3" fmla="*/ 225 h 20"/>
                <a:gd name="T4" fmla="*/ 618 w 3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0">
                  <a:moveTo>
                    <a:pt x="0" y="20"/>
                  </a:moveTo>
                  <a:cubicBezTo>
                    <a:pt x="11" y="20"/>
                    <a:pt x="23" y="20"/>
                    <a:pt x="31" y="12"/>
                  </a:cubicBezTo>
                  <a:cubicBezTo>
                    <a:pt x="34" y="8"/>
                    <a:pt x="36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2" name="Freeform 502">
              <a:extLst>
                <a:ext uri="{FF2B5EF4-FFF2-40B4-BE49-F238E27FC236}">
                  <a16:creationId xmlns:a16="http://schemas.microsoft.com/office/drawing/2014/main" id="{734BA7AA-1AD6-49C9-AD2B-1295A5103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531"/>
              <a:ext cx="72" cy="66"/>
            </a:xfrm>
            <a:custGeom>
              <a:avLst/>
              <a:gdLst>
                <a:gd name="T0" fmla="*/ 0 w 29"/>
                <a:gd name="T1" fmla="*/ 459 h 25"/>
                <a:gd name="T2" fmla="*/ 444 w 29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5">
                  <a:moveTo>
                    <a:pt x="0" y="25"/>
                  </a:moveTo>
                  <a:cubicBezTo>
                    <a:pt x="13" y="25"/>
                    <a:pt x="26" y="11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3" name="Freeform 503">
              <a:extLst>
                <a:ext uri="{FF2B5EF4-FFF2-40B4-BE49-F238E27FC236}">
                  <a16:creationId xmlns:a16="http://schemas.microsoft.com/office/drawing/2014/main" id="{1F767659-ADE7-47C8-8A85-C109245A6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472"/>
              <a:ext cx="50" cy="80"/>
            </a:xfrm>
            <a:custGeom>
              <a:avLst/>
              <a:gdLst>
                <a:gd name="T0" fmla="*/ 0 w 20"/>
                <a:gd name="T1" fmla="*/ 568 h 30"/>
                <a:gd name="T2" fmla="*/ 313 w 20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0">
                  <a:moveTo>
                    <a:pt x="0" y="30"/>
                  </a:moveTo>
                  <a:cubicBezTo>
                    <a:pt x="14" y="27"/>
                    <a:pt x="20" y="1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4" name="Freeform 504">
              <a:extLst>
                <a:ext uri="{FF2B5EF4-FFF2-40B4-BE49-F238E27FC236}">
                  <a16:creationId xmlns:a16="http://schemas.microsoft.com/office/drawing/2014/main" id="{DFC705A3-761F-406A-AB67-9583C4783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357"/>
              <a:ext cx="55" cy="126"/>
            </a:xfrm>
            <a:custGeom>
              <a:avLst/>
              <a:gdLst>
                <a:gd name="T0" fmla="*/ 270 w 22"/>
                <a:gd name="T1" fmla="*/ 0 h 47"/>
                <a:gd name="T2" fmla="*/ 0 w 22"/>
                <a:gd name="T3" fmla="*/ 90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7">
                  <a:moveTo>
                    <a:pt x="17" y="0"/>
                  </a:moveTo>
                  <a:cubicBezTo>
                    <a:pt x="22" y="17"/>
                    <a:pt x="7" y="34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5" name="Freeform 505">
              <a:extLst>
                <a:ext uri="{FF2B5EF4-FFF2-40B4-BE49-F238E27FC236}">
                  <a16:creationId xmlns:a16="http://schemas.microsoft.com/office/drawing/2014/main" id="{7929FA6D-2B91-46FC-9794-6F9B1834D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32"/>
              <a:ext cx="25" cy="115"/>
            </a:xfrm>
            <a:custGeom>
              <a:avLst/>
              <a:gdLst>
                <a:gd name="T0" fmla="*/ 0 w 10"/>
                <a:gd name="T1" fmla="*/ 0 h 43"/>
                <a:gd name="T2" fmla="*/ 95 w 10"/>
                <a:gd name="T3" fmla="*/ 538 h 43"/>
                <a:gd name="T4" fmla="*/ 20 w 10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3">
                  <a:moveTo>
                    <a:pt x="0" y="0"/>
                  </a:moveTo>
                  <a:cubicBezTo>
                    <a:pt x="4" y="10"/>
                    <a:pt x="10" y="16"/>
                    <a:pt x="6" y="28"/>
                  </a:cubicBezTo>
                  <a:cubicBezTo>
                    <a:pt x="5" y="32"/>
                    <a:pt x="3" y="40"/>
                    <a:pt x="1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6" name="Freeform 506">
              <a:extLst>
                <a:ext uri="{FF2B5EF4-FFF2-40B4-BE49-F238E27FC236}">
                  <a16:creationId xmlns:a16="http://schemas.microsoft.com/office/drawing/2014/main" id="{27BF43FD-D9B9-4336-9930-B5934932B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077"/>
              <a:ext cx="60" cy="107"/>
            </a:xfrm>
            <a:custGeom>
              <a:avLst/>
              <a:gdLst>
                <a:gd name="T0" fmla="*/ 0 w 24"/>
                <a:gd name="T1" fmla="*/ 0 h 40"/>
                <a:gd name="T2" fmla="*/ 375 w 24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cubicBezTo>
                    <a:pt x="18" y="4"/>
                    <a:pt x="24" y="24"/>
                    <a:pt x="24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7" name="Freeform 507">
              <a:extLst>
                <a:ext uri="{FF2B5EF4-FFF2-40B4-BE49-F238E27FC236}">
                  <a16:creationId xmlns:a16="http://schemas.microsoft.com/office/drawing/2014/main" id="{9D3E993B-D722-4185-A01B-C83A0F2A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28"/>
              <a:ext cx="38" cy="109"/>
            </a:xfrm>
            <a:custGeom>
              <a:avLst/>
              <a:gdLst>
                <a:gd name="T0" fmla="*/ 0 w 15"/>
                <a:gd name="T1" fmla="*/ 0 h 41"/>
                <a:gd name="T2" fmla="*/ 225 w 15"/>
                <a:gd name="T3" fmla="*/ 431 h 41"/>
                <a:gd name="T4" fmla="*/ 213 w 15"/>
                <a:gd name="T5" fmla="*/ 77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1">
                  <a:moveTo>
                    <a:pt x="0" y="0"/>
                  </a:moveTo>
                  <a:cubicBezTo>
                    <a:pt x="6" y="7"/>
                    <a:pt x="12" y="13"/>
                    <a:pt x="14" y="23"/>
                  </a:cubicBezTo>
                  <a:cubicBezTo>
                    <a:pt x="15" y="29"/>
                    <a:pt x="13" y="35"/>
                    <a:pt x="13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8" name="Freeform 508">
              <a:extLst>
                <a:ext uri="{FF2B5EF4-FFF2-40B4-BE49-F238E27FC236}">
                  <a16:creationId xmlns:a16="http://schemas.microsoft.com/office/drawing/2014/main" id="{74A07BB1-BA0D-441D-B217-BEF8D2FE5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1997"/>
              <a:ext cx="78" cy="56"/>
            </a:xfrm>
            <a:custGeom>
              <a:avLst/>
              <a:gdLst>
                <a:gd name="T0" fmla="*/ 0 w 31"/>
                <a:gd name="T1" fmla="*/ 77 h 21"/>
                <a:gd name="T2" fmla="*/ 493 w 31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1">
                  <a:moveTo>
                    <a:pt x="0" y="4"/>
                  </a:moveTo>
                  <a:cubicBezTo>
                    <a:pt x="15" y="0"/>
                    <a:pt x="22" y="12"/>
                    <a:pt x="31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9" name="Freeform 509">
              <a:extLst>
                <a:ext uri="{FF2B5EF4-FFF2-40B4-BE49-F238E27FC236}">
                  <a16:creationId xmlns:a16="http://schemas.microsoft.com/office/drawing/2014/main" id="{F8F1EE7F-384B-454C-ADEA-3EEA9B383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976"/>
              <a:ext cx="100" cy="32"/>
            </a:xfrm>
            <a:custGeom>
              <a:avLst/>
              <a:gdLst>
                <a:gd name="T0" fmla="*/ 0 w 40"/>
                <a:gd name="T1" fmla="*/ 171 h 12"/>
                <a:gd name="T2" fmla="*/ 488 w 40"/>
                <a:gd name="T3" fmla="*/ 93 h 12"/>
                <a:gd name="T4" fmla="*/ 625 w 4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2">
                  <a:moveTo>
                    <a:pt x="0" y="9"/>
                  </a:moveTo>
                  <a:cubicBezTo>
                    <a:pt x="11" y="8"/>
                    <a:pt x="20" y="0"/>
                    <a:pt x="31" y="5"/>
                  </a:cubicBezTo>
                  <a:cubicBezTo>
                    <a:pt x="35" y="7"/>
                    <a:pt x="38" y="9"/>
                    <a:pt x="40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0" name="Freeform 510">
              <a:extLst>
                <a:ext uri="{FF2B5EF4-FFF2-40B4-BE49-F238E27FC236}">
                  <a16:creationId xmlns:a16="http://schemas.microsoft.com/office/drawing/2014/main" id="{8DC691BA-C2AD-4131-994D-4DF318FDC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328"/>
              <a:ext cx="42" cy="136"/>
            </a:xfrm>
            <a:custGeom>
              <a:avLst/>
              <a:gdLst>
                <a:gd name="T0" fmla="*/ 0 w 17"/>
                <a:gd name="T1" fmla="*/ 0 h 51"/>
                <a:gd name="T2" fmla="*/ 257 w 17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1">
                  <a:moveTo>
                    <a:pt x="0" y="0"/>
                  </a:moveTo>
                  <a:cubicBezTo>
                    <a:pt x="0" y="18"/>
                    <a:pt x="3" y="38"/>
                    <a:pt x="17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1" name="Freeform 511">
              <a:extLst>
                <a:ext uri="{FF2B5EF4-FFF2-40B4-BE49-F238E27FC236}">
                  <a16:creationId xmlns:a16="http://schemas.microsoft.com/office/drawing/2014/main" id="{5E9A030D-60E3-40A1-9F82-1752920DB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387"/>
              <a:ext cx="30" cy="32"/>
            </a:xfrm>
            <a:custGeom>
              <a:avLst/>
              <a:gdLst>
                <a:gd name="T0" fmla="*/ 0 w 12"/>
                <a:gd name="T1" fmla="*/ 0 h 12"/>
                <a:gd name="T2" fmla="*/ 188 w 1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6" y="2"/>
                    <a:pt x="8" y="8"/>
                    <a:pt x="12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2" name="Freeform 512">
              <a:extLst>
                <a:ext uri="{FF2B5EF4-FFF2-40B4-BE49-F238E27FC236}">
                  <a16:creationId xmlns:a16="http://schemas.microsoft.com/office/drawing/2014/main" id="{2BC6196C-982C-4EC4-B271-5A2DEB2C0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440"/>
              <a:ext cx="12" cy="67"/>
            </a:xfrm>
            <a:custGeom>
              <a:avLst/>
              <a:gdLst>
                <a:gd name="T0" fmla="*/ 0 w 5"/>
                <a:gd name="T1" fmla="*/ 0 h 25"/>
                <a:gd name="T2" fmla="*/ 70 w 5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5">
                  <a:moveTo>
                    <a:pt x="0" y="0"/>
                  </a:moveTo>
                  <a:cubicBezTo>
                    <a:pt x="3" y="7"/>
                    <a:pt x="2" y="20"/>
                    <a:pt x="5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3" name="Freeform 513">
              <a:extLst>
                <a:ext uri="{FF2B5EF4-FFF2-40B4-BE49-F238E27FC236}">
                  <a16:creationId xmlns:a16="http://schemas.microsoft.com/office/drawing/2014/main" id="{B8C55D76-5FE8-48A7-B2D2-D5FC59928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523"/>
              <a:ext cx="23" cy="56"/>
            </a:xfrm>
            <a:custGeom>
              <a:avLst/>
              <a:gdLst>
                <a:gd name="T0" fmla="*/ 0 w 9"/>
                <a:gd name="T1" fmla="*/ 0 h 21"/>
                <a:gd name="T2" fmla="*/ 151 w 9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5" y="6"/>
                    <a:pt x="6" y="14"/>
                    <a:pt x="9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4" name="Freeform 514">
              <a:extLst>
                <a:ext uri="{FF2B5EF4-FFF2-40B4-BE49-F238E27FC236}">
                  <a16:creationId xmlns:a16="http://schemas.microsoft.com/office/drawing/2014/main" id="{B751B660-A442-4FE7-A47D-8C732E33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605"/>
              <a:ext cx="38" cy="11"/>
            </a:xfrm>
            <a:custGeom>
              <a:avLst/>
              <a:gdLst>
                <a:gd name="T0" fmla="*/ 0 w 15"/>
                <a:gd name="T1" fmla="*/ 83 h 4"/>
                <a:gd name="T2" fmla="*/ 243 w 1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5" y="4"/>
                    <a:pt x="11" y="4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5" name="Freeform 515">
              <a:extLst>
                <a:ext uri="{FF2B5EF4-FFF2-40B4-BE49-F238E27FC236}">
                  <a16:creationId xmlns:a16="http://schemas.microsoft.com/office/drawing/2014/main" id="{05153D5C-5A76-4F4E-992D-8DDA02E14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613"/>
              <a:ext cx="10" cy="19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2"/>
                    <a:pt x="1" y="5"/>
                    <a:pt x="4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6" name="Freeform 516">
              <a:extLst>
                <a:ext uri="{FF2B5EF4-FFF2-40B4-BE49-F238E27FC236}">
                  <a16:creationId xmlns:a16="http://schemas.microsoft.com/office/drawing/2014/main" id="{BD6C4324-6275-4CD0-8619-EF4DF001E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2629"/>
              <a:ext cx="25" cy="22"/>
            </a:xfrm>
            <a:custGeom>
              <a:avLst/>
              <a:gdLst>
                <a:gd name="T0" fmla="*/ 0 w 10"/>
                <a:gd name="T1" fmla="*/ 168 h 8"/>
                <a:gd name="T2" fmla="*/ 158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4" y="6"/>
                    <a:pt x="8" y="3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7" name="Freeform 517">
              <a:extLst>
                <a:ext uri="{FF2B5EF4-FFF2-40B4-BE49-F238E27FC236}">
                  <a16:creationId xmlns:a16="http://schemas.microsoft.com/office/drawing/2014/main" id="{71D25252-5C92-43CC-89C2-2D402CF96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611"/>
              <a:ext cx="42" cy="2"/>
            </a:xfrm>
            <a:custGeom>
              <a:avLst/>
              <a:gdLst>
                <a:gd name="T0" fmla="*/ 0 w 17"/>
                <a:gd name="T1" fmla="*/ 0 h 1"/>
                <a:gd name="T2" fmla="*/ 257 w 1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7" y="1"/>
                    <a:pt x="11" y="1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8" name="Freeform 518">
              <a:extLst>
                <a:ext uri="{FF2B5EF4-FFF2-40B4-BE49-F238E27FC236}">
                  <a16:creationId xmlns:a16="http://schemas.microsoft.com/office/drawing/2014/main" id="{E13189DB-10DD-482B-9991-8EE28AF80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552"/>
              <a:ext cx="12" cy="35"/>
            </a:xfrm>
            <a:custGeom>
              <a:avLst/>
              <a:gdLst>
                <a:gd name="T0" fmla="*/ 70 w 5"/>
                <a:gd name="T1" fmla="*/ 0 h 13"/>
                <a:gd name="T2" fmla="*/ 0 w 5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4"/>
                    <a:pt x="3" y="11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9" name="Freeform 519">
              <a:extLst>
                <a:ext uri="{FF2B5EF4-FFF2-40B4-BE49-F238E27FC236}">
                  <a16:creationId xmlns:a16="http://schemas.microsoft.com/office/drawing/2014/main" id="{A258F193-B295-4974-9D5F-8A77D122D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2499"/>
              <a:ext cx="45" cy="21"/>
            </a:xfrm>
            <a:custGeom>
              <a:avLst/>
              <a:gdLst>
                <a:gd name="T0" fmla="*/ 0 w 18"/>
                <a:gd name="T1" fmla="*/ 144 h 8"/>
                <a:gd name="T2" fmla="*/ 283 w 18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5" y="4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0" name="Freeform 520">
              <a:extLst>
                <a:ext uri="{FF2B5EF4-FFF2-40B4-BE49-F238E27FC236}">
                  <a16:creationId xmlns:a16="http://schemas.microsoft.com/office/drawing/2014/main" id="{514F8B78-7D0C-4E2A-A17B-3F918AC48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411"/>
              <a:ext cx="50" cy="93"/>
            </a:xfrm>
            <a:custGeom>
              <a:avLst/>
              <a:gdLst>
                <a:gd name="T0" fmla="*/ 0 w 20"/>
                <a:gd name="T1" fmla="*/ 656 h 35"/>
                <a:gd name="T2" fmla="*/ 220 w 20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5">
                  <a:moveTo>
                    <a:pt x="0" y="35"/>
                  </a:moveTo>
                  <a:cubicBezTo>
                    <a:pt x="11" y="32"/>
                    <a:pt x="20" y="9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1" name="Freeform 521">
              <a:extLst>
                <a:ext uri="{FF2B5EF4-FFF2-40B4-BE49-F238E27FC236}">
                  <a16:creationId xmlns:a16="http://schemas.microsoft.com/office/drawing/2014/main" id="{536D9AAE-8A92-4D7A-B5BC-E5431838C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379"/>
              <a:ext cx="38" cy="29"/>
            </a:xfrm>
            <a:custGeom>
              <a:avLst/>
              <a:gdLst>
                <a:gd name="T0" fmla="*/ 0 w 15"/>
                <a:gd name="T1" fmla="*/ 200 h 11"/>
                <a:gd name="T2" fmla="*/ 243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4" y="6"/>
                    <a:pt x="10" y="1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2" name="Freeform 522">
              <a:extLst>
                <a:ext uri="{FF2B5EF4-FFF2-40B4-BE49-F238E27FC236}">
                  <a16:creationId xmlns:a16="http://schemas.microsoft.com/office/drawing/2014/main" id="{A8E81053-175B-46F2-8721-AED44E2B7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307"/>
              <a:ext cx="12" cy="72"/>
            </a:xfrm>
            <a:custGeom>
              <a:avLst/>
              <a:gdLst>
                <a:gd name="T0" fmla="*/ 0 w 5"/>
                <a:gd name="T1" fmla="*/ 0 h 27"/>
                <a:gd name="T2" fmla="*/ 70 w 5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7">
                  <a:moveTo>
                    <a:pt x="0" y="0"/>
                  </a:moveTo>
                  <a:cubicBezTo>
                    <a:pt x="4" y="6"/>
                    <a:pt x="5" y="21"/>
                    <a:pt x="5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3" name="Freeform 523">
              <a:extLst>
                <a:ext uri="{FF2B5EF4-FFF2-40B4-BE49-F238E27FC236}">
                  <a16:creationId xmlns:a16="http://schemas.microsoft.com/office/drawing/2014/main" id="{94A087D5-3407-484C-B613-861062175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245"/>
              <a:ext cx="13" cy="38"/>
            </a:xfrm>
            <a:custGeom>
              <a:avLst/>
              <a:gdLst>
                <a:gd name="T0" fmla="*/ 0 w 5"/>
                <a:gd name="T1" fmla="*/ 280 h 14"/>
                <a:gd name="T2" fmla="*/ 88 w 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14"/>
                  </a:moveTo>
                  <a:cubicBezTo>
                    <a:pt x="0" y="10"/>
                    <a:pt x="3" y="3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4" name="Freeform 524">
              <a:extLst>
                <a:ext uri="{FF2B5EF4-FFF2-40B4-BE49-F238E27FC236}">
                  <a16:creationId xmlns:a16="http://schemas.microsoft.com/office/drawing/2014/main" id="{5CBFCBEC-2C21-4444-8B80-3DFCE789E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155"/>
              <a:ext cx="5" cy="37"/>
            </a:xfrm>
            <a:custGeom>
              <a:avLst/>
              <a:gdLst>
                <a:gd name="T0" fmla="*/ 33 w 2"/>
                <a:gd name="T1" fmla="*/ 0 h 14"/>
                <a:gd name="T2" fmla="*/ 0 w 2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2" y="4"/>
                    <a:pt x="0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5" name="Freeform 525">
              <a:extLst>
                <a:ext uri="{FF2B5EF4-FFF2-40B4-BE49-F238E27FC236}">
                  <a16:creationId xmlns:a16="http://schemas.microsoft.com/office/drawing/2014/main" id="{29B399BB-D9A9-4C4D-B82E-F46FB99F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256"/>
              <a:ext cx="35" cy="125"/>
            </a:xfrm>
            <a:custGeom>
              <a:avLst/>
              <a:gdLst>
                <a:gd name="T0" fmla="*/ 63 w 14"/>
                <a:gd name="T1" fmla="*/ 883 h 47"/>
                <a:gd name="T2" fmla="*/ 0 w 14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7">
                  <a:moveTo>
                    <a:pt x="4" y="47"/>
                  </a:moveTo>
                  <a:cubicBezTo>
                    <a:pt x="14" y="34"/>
                    <a:pt x="8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6" name="Freeform 526">
              <a:extLst>
                <a:ext uri="{FF2B5EF4-FFF2-40B4-BE49-F238E27FC236}">
                  <a16:creationId xmlns:a16="http://schemas.microsoft.com/office/drawing/2014/main" id="{326C73E3-1D81-4186-AEE0-C1F2CF11E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181"/>
              <a:ext cx="50" cy="102"/>
            </a:xfrm>
            <a:custGeom>
              <a:avLst/>
              <a:gdLst>
                <a:gd name="T0" fmla="*/ 50 w 20"/>
                <a:gd name="T1" fmla="*/ 735 h 38"/>
                <a:gd name="T2" fmla="*/ 313 w 20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8">
                  <a:moveTo>
                    <a:pt x="3" y="38"/>
                  </a:moveTo>
                  <a:cubicBezTo>
                    <a:pt x="0" y="24"/>
                    <a:pt x="6" y="4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7" name="Freeform 527">
              <a:extLst>
                <a:ext uri="{FF2B5EF4-FFF2-40B4-BE49-F238E27FC236}">
                  <a16:creationId xmlns:a16="http://schemas.microsoft.com/office/drawing/2014/main" id="{03D24183-434A-44E7-92E2-CA9DC7DA5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2128"/>
              <a:ext cx="23" cy="80"/>
            </a:xfrm>
            <a:custGeom>
              <a:avLst/>
              <a:gdLst>
                <a:gd name="T0" fmla="*/ 0 w 9"/>
                <a:gd name="T1" fmla="*/ 568 h 30"/>
                <a:gd name="T2" fmla="*/ 84 w 9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0">
                  <a:moveTo>
                    <a:pt x="0" y="30"/>
                  </a:moveTo>
                  <a:cubicBezTo>
                    <a:pt x="4" y="22"/>
                    <a:pt x="9" y="7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8" name="Freeform 528">
              <a:extLst>
                <a:ext uri="{FF2B5EF4-FFF2-40B4-BE49-F238E27FC236}">
                  <a16:creationId xmlns:a16="http://schemas.microsoft.com/office/drawing/2014/main" id="{6031D8DD-186C-49C4-BF9D-4A624081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045"/>
              <a:ext cx="67" cy="94"/>
            </a:xfrm>
            <a:custGeom>
              <a:avLst/>
              <a:gdLst>
                <a:gd name="T0" fmla="*/ 0 w 27"/>
                <a:gd name="T1" fmla="*/ 677 h 35"/>
                <a:gd name="T2" fmla="*/ 337 w 27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5">
                  <a:moveTo>
                    <a:pt x="0" y="35"/>
                  </a:moveTo>
                  <a:cubicBezTo>
                    <a:pt x="9" y="31"/>
                    <a:pt x="27" y="1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9" name="Freeform 529">
              <a:extLst>
                <a:ext uri="{FF2B5EF4-FFF2-40B4-BE49-F238E27FC236}">
                  <a16:creationId xmlns:a16="http://schemas.microsoft.com/office/drawing/2014/main" id="{518E426E-F3FF-4C12-AB05-756EB6E4F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104"/>
              <a:ext cx="45" cy="85"/>
            </a:xfrm>
            <a:custGeom>
              <a:avLst/>
              <a:gdLst>
                <a:gd name="T0" fmla="*/ 0 w 18"/>
                <a:gd name="T1" fmla="*/ 600 h 32"/>
                <a:gd name="T2" fmla="*/ 283 w 18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2">
                  <a:moveTo>
                    <a:pt x="0" y="32"/>
                  </a:moveTo>
                  <a:cubicBezTo>
                    <a:pt x="10" y="24"/>
                    <a:pt x="15" y="11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0" name="Freeform 530">
              <a:extLst>
                <a:ext uri="{FF2B5EF4-FFF2-40B4-BE49-F238E27FC236}">
                  <a16:creationId xmlns:a16="http://schemas.microsoft.com/office/drawing/2014/main" id="{6E5B8F69-E32D-42F3-8F07-3194867B7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061"/>
              <a:ext cx="78" cy="51"/>
            </a:xfrm>
            <a:custGeom>
              <a:avLst/>
              <a:gdLst>
                <a:gd name="T0" fmla="*/ 0 w 31"/>
                <a:gd name="T1" fmla="*/ 368 h 19"/>
                <a:gd name="T2" fmla="*/ 493 w 31"/>
                <a:gd name="T3" fmla="*/ 2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9">
                  <a:moveTo>
                    <a:pt x="0" y="19"/>
                  </a:moveTo>
                  <a:cubicBezTo>
                    <a:pt x="5" y="9"/>
                    <a:pt x="21" y="0"/>
                    <a:pt x="3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1" name="Freeform 531">
              <a:extLst>
                <a:ext uri="{FF2B5EF4-FFF2-40B4-BE49-F238E27FC236}">
                  <a16:creationId xmlns:a16="http://schemas.microsoft.com/office/drawing/2014/main" id="{3FE9165E-4648-473E-83B1-CD7D8374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1992"/>
              <a:ext cx="65" cy="85"/>
            </a:xfrm>
            <a:custGeom>
              <a:avLst/>
              <a:gdLst>
                <a:gd name="T0" fmla="*/ 0 w 26"/>
                <a:gd name="T1" fmla="*/ 600 h 32"/>
                <a:gd name="T2" fmla="*/ 363 w 26"/>
                <a:gd name="T3" fmla="*/ 191 h 32"/>
                <a:gd name="T4" fmla="*/ 408 w 2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2">
                  <a:moveTo>
                    <a:pt x="0" y="32"/>
                  </a:moveTo>
                  <a:cubicBezTo>
                    <a:pt x="8" y="26"/>
                    <a:pt x="19" y="19"/>
                    <a:pt x="23" y="10"/>
                  </a:cubicBezTo>
                  <a:cubicBezTo>
                    <a:pt x="25" y="7"/>
                    <a:pt x="25" y="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2" name="Freeform 532">
              <a:extLst>
                <a:ext uri="{FF2B5EF4-FFF2-40B4-BE49-F238E27FC236}">
                  <a16:creationId xmlns:a16="http://schemas.microsoft.com/office/drawing/2014/main" id="{4AD65945-C8CB-400C-B655-C85FC958A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995"/>
              <a:ext cx="90" cy="34"/>
            </a:xfrm>
            <a:custGeom>
              <a:avLst/>
              <a:gdLst>
                <a:gd name="T0" fmla="*/ 0 w 36"/>
                <a:gd name="T1" fmla="*/ 233 h 13"/>
                <a:gd name="T2" fmla="*/ 563 w 36"/>
                <a:gd name="T3" fmla="*/ 5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3">
                  <a:moveTo>
                    <a:pt x="0" y="13"/>
                  </a:moveTo>
                  <a:cubicBezTo>
                    <a:pt x="9" y="0"/>
                    <a:pt x="23" y="4"/>
                    <a:pt x="3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3" name="Freeform 533">
              <a:extLst>
                <a:ext uri="{FF2B5EF4-FFF2-40B4-BE49-F238E27FC236}">
                  <a16:creationId xmlns:a16="http://schemas.microsoft.com/office/drawing/2014/main" id="{E657F1DD-5C83-41CF-945A-511C3775B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957"/>
              <a:ext cx="65" cy="46"/>
            </a:xfrm>
            <a:custGeom>
              <a:avLst/>
              <a:gdLst>
                <a:gd name="T0" fmla="*/ 0 w 26"/>
                <a:gd name="T1" fmla="*/ 336 h 17"/>
                <a:gd name="T2" fmla="*/ 408 w 26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cubicBezTo>
                    <a:pt x="10" y="15"/>
                    <a:pt x="21" y="9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4" name="Freeform 534">
              <a:extLst>
                <a:ext uri="{FF2B5EF4-FFF2-40B4-BE49-F238E27FC236}">
                  <a16:creationId xmlns:a16="http://schemas.microsoft.com/office/drawing/2014/main" id="{971C60CE-4C06-4A80-BDFF-FE64CC733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968"/>
              <a:ext cx="107" cy="21"/>
            </a:xfrm>
            <a:custGeom>
              <a:avLst/>
              <a:gdLst>
                <a:gd name="T0" fmla="*/ 0 w 43"/>
                <a:gd name="T1" fmla="*/ 76 h 8"/>
                <a:gd name="T2" fmla="*/ 371 w 43"/>
                <a:gd name="T3" fmla="*/ 34 h 8"/>
                <a:gd name="T4" fmla="*/ 662 w 43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8">
                  <a:moveTo>
                    <a:pt x="0" y="4"/>
                  </a:moveTo>
                  <a:cubicBezTo>
                    <a:pt x="9" y="3"/>
                    <a:pt x="16" y="0"/>
                    <a:pt x="24" y="2"/>
                  </a:cubicBezTo>
                  <a:cubicBezTo>
                    <a:pt x="31" y="3"/>
                    <a:pt x="37" y="6"/>
                    <a:pt x="43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5" name="Freeform 535">
              <a:extLst>
                <a:ext uri="{FF2B5EF4-FFF2-40B4-BE49-F238E27FC236}">
                  <a16:creationId xmlns:a16="http://schemas.microsoft.com/office/drawing/2014/main" id="{269CEE3C-BF0F-47BE-8C62-DD6893112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960"/>
              <a:ext cx="53" cy="16"/>
            </a:xfrm>
            <a:custGeom>
              <a:avLst/>
              <a:gdLst>
                <a:gd name="T0" fmla="*/ 0 w 21"/>
                <a:gd name="T1" fmla="*/ 77 h 6"/>
                <a:gd name="T2" fmla="*/ 338 w 2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4"/>
                  </a:moveTo>
                  <a:cubicBezTo>
                    <a:pt x="5" y="6"/>
                    <a:pt x="16" y="2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6" name="Freeform 536">
              <a:extLst>
                <a:ext uri="{FF2B5EF4-FFF2-40B4-BE49-F238E27FC236}">
                  <a16:creationId xmlns:a16="http://schemas.microsoft.com/office/drawing/2014/main" id="{114E3541-C28D-4D7A-BFEC-7E1B0E13A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65"/>
              <a:ext cx="43" cy="38"/>
            </a:xfrm>
            <a:custGeom>
              <a:avLst/>
              <a:gdLst>
                <a:gd name="T0" fmla="*/ 0 w 17"/>
                <a:gd name="T1" fmla="*/ 0 h 14"/>
                <a:gd name="T2" fmla="*/ 276 w 17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7" y="1"/>
                    <a:pt x="13" y="8"/>
                    <a:pt x="17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7" name="Freeform 537">
              <a:extLst>
                <a:ext uri="{FF2B5EF4-FFF2-40B4-BE49-F238E27FC236}">
                  <a16:creationId xmlns:a16="http://schemas.microsoft.com/office/drawing/2014/main" id="{B84B8D7C-E722-4C56-A11B-873D31350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024"/>
              <a:ext cx="60" cy="11"/>
            </a:xfrm>
            <a:custGeom>
              <a:avLst/>
              <a:gdLst>
                <a:gd name="T0" fmla="*/ 0 w 24"/>
                <a:gd name="T1" fmla="*/ 0 h 4"/>
                <a:gd name="T2" fmla="*/ 375 w 2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7" y="3"/>
                    <a:pt x="16" y="4"/>
                    <a:pt x="24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8" name="Freeform 538">
              <a:extLst>
                <a:ext uri="{FF2B5EF4-FFF2-40B4-BE49-F238E27FC236}">
                  <a16:creationId xmlns:a16="http://schemas.microsoft.com/office/drawing/2014/main" id="{62B92BB9-AD84-4F46-A090-72EA8E3A0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061"/>
              <a:ext cx="25" cy="75"/>
            </a:xfrm>
            <a:custGeom>
              <a:avLst/>
              <a:gdLst>
                <a:gd name="T0" fmla="*/ 0 w 10"/>
                <a:gd name="T1" fmla="*/ 0 h 28"/>
                <a:gd name="T2" fmla="*/ 158 w 10"/>
                <a:gd name="T3" fmla="*/ 5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8" y="7"/>
                    <a:pt x="10" y="18"/>
                    <a:pt x="1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9" name="Freeform 539">
              <a:extLst>
                <a:ext uri="{FF2B5EF4-FFF2-40B4-BE49-F238E27FC236}">
                  <a16:creationId xmlns:a16="http://schemas.microsoft.com/office/drawing/2014/main" id="{49114D41-9ADF-4FA9-B4BD-940385AB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819"/>
              <a:ext cx="57" cy="61"/>
            </a:xfrm>
            <a:custGeom>
              <a:avLst/>
              <a:gdLst>
                <a:gd name="T0" fmla="*/ 62 w 23"/>
                <a:gd name="T1" fmla="*/ 430 h 23"/>
                <a:gd name="T2" fmla="*/ 136 w 23"/>
                <a:gd name="T3" fmla="*/ 170 h 23"/>
                <a:gd name="T4" fmla="*/ 349 w 23"/>
                <a:gd name="T5" fmla="*/ 11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4" y="23"/>
                  </a:moveTo>
                  <a:cubicBezTo>
                    <a:pt x="0" y="17"/>
                    <a:pt x="4" y="13"/>
                    <a:pt x="9" y="9"/>
                  </a:cubicBezTo>
                  <a:cubicBezTo>
                    <a:pt x="13" y="4"/>
                    <a:pt x="19" y="0"/>
                    <a:pt x="23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0" name="Freeform 540">
              <a:extLst>
                <a:ext uri="{FF2B5EF4-FFF2-40B4-BE49-F238E27FC236}">
                  <a16:creationId xmlns:a16="http://schemas.microsoft.com/office/drawing/2014/main" id="{C3AE20A6-7B14-4F42-AA9D-0310F7B9A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1760"/>
              <a:ext cx="70" cy="69"/>
            </a:xfrm>
            <a:custGeom>
              <a:avLst/>
              <a:gdLst>
                <a:gd name="T0" fmla="*/ 0 w 28"/>
                <a:gd name="T1" fmla="*/ 486 h 26"/>
                <a:gd name="T2" fmla="*/ 438 w 28"/>
                <a:gd name="T3" fmla="*/ 337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5" y="17"/>
                    <a:pt x="23" y="0"/>
                    <a:pt x="28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1" name="Freeform 541">
              <a:extLst>
                <a:ext uri="{FF2B5EF4-FFF2-40B4-BE49-F238E27FC236}">
                  <a16:creationId xmlns:a16="http://schemas.microsoft.com/office/drawing/2014/main" id="{32277344-1F16-46FA-A75C-1AA806669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744"/>
              <a:ext cx="67" cy="40"/>
            </a:xfrm>
            <a:custGeom>
              <a:avLst/>
              <a:gdLst>
                <a:gd name="T0" fmla="*/ 0 w 27"/>
                <a:gd name="T1" fmla="*/ 285 h 15"/>
                <a:gd name="T2" fmla="*/ 412 w 27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0" y="15"/>
                  </a:moveTo>
                  <a:cubicBezTo>
                    <a:pt x="10" y="11"/>
                    <a:pt x="21" y="0"/>
                    <a:pt x="27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2" name="Freeform 542">
              <a:extLst>
                <a:ext uri="{FF2B5EF4-FFF2-40B4-BE49-F238E27FC236}">
                  <a16:creationId xmlns:a16="http://schemas.microsoft.com/office/drawing/2014/main" id="{DD35E6DA-64F3-4E50-91E5-4EFCA316E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723"/>
              <a:ext cx="70" cy="45"/>
            </a:xfrm>
            <a:custGeom>
              <a:avLst/>
              <a:gdLst>
                <a:gd name="T0" fmla="*/ 0 w 28"/>
                <a:gd name="T1" fmla="*/ 281 h 17"/>
                <a:gd name="T2" fmla="*/ 438 w 28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0" y="15"/>
                  </a:moveTo>
                  <a:cubicBezTo>
                    <a:pt x="9" y="10"/>
                    <a:pt x="27" y="0"/>
                    <a:pt x="28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3" name="Freeform 543">
              <a:extLst>
                <a:ext uri="{FF2B5EF4-FFF2-40B4-BE49-F238E27FC236}">
                  <a16:creationId xmlns:a16="http://schemas.microsoft.com/office/drawing/2014/main" id="{FCA39C9A-22D3-41C9-AE41-E91E1E297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728"/>
              <a:ext cx="60" cy="40"/>
            </a:xfrm>
            <a:custGeom>
              <a:avLst/>
              <a:gdLst>
                <a:gd name="T0" fmla="*/ 0 w 24"/>
                <a:gd name="T1" fmla="*/ 285 h 15"/>
                <a:gd name="T2" fmla="*/ 83 w 24"/>
                <a:gd name="T3" fmla="*/ 93 h 15"/>
                <a:gd name="T4" fmla="*/ 300 w 24"/>
                <a:gd name="T5" fmla="*/ 21 h 15"/>
                <a:gd name="T6" fmla="*/ 375 w 24"/>
                <a:gd name="T7" fmla="*/ 13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0" y="10"/>
                    <a:pt x="1" y="8"/>
                    <a:pt x="5" y="5"/>
                  </a:cubicBezTo>
                  <a:cubicBezTo>
                    <a:pt x="9" y="3"/>
                    <a:pt x="15" y="0"/>
                    <a:pt x="19" y="1"/>
                  </a:cubicBezTo>
                  <a:cubicBezTo>
                    <a:pt x="22" y="2"/>
                    <a:pt x="24" y="4"/>
                    <a:pt x="24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4" name="Freeform 544">
              <a:extLst>
                <a:ext uri="{FF2B5EF4-FFF2-40B4-BE49-F238E27FC236}">
                  <a16:creationId xmlns:a16="http://schemas.microsoft.com/office/drawing/2014/main" id="{3FF6C06C-CB44-4AD7-BAF5-C9684B765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744"/>
              <a:ext cx="58" cy="45"/>
            </a:xfrm>
            <a:custGeom>
              <a:avLst/>
              <a:gdLst>
                <a:gd name="T0" fmla="*/ 83 w 23"/>
                <a:gd name="T1" fmla="*/ 315 h 17"/>
                <a:gd name="T2" fmla="*/ 209 w 23"/>
                <a:gd name="T3" fmla="*/ 34 h 17"/>
                <a:gd name="T4" fmla="*/ 368 w 23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">
                  <a:moveTo>
                    <a:pt x="5" y="17"/>
                  </a:moveTo>
                  <a:cubicBezTo>
                    <a:pt x="0" y="9"/>
                    <a:pt x="7" y="5"/>
                    <a:pt x="13" y="2"/>
                  </a:cubicBezTo>
                  <a:cubicBezTo>
                    <a:pt x="18" y="0"/>
                    <a:pt x="20" y="0"/>
                    <a:pt x="23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5" name="Freeform 545">
              <a:extLst>
                <a:ext uri="{FF2B5EF4-FFF2-40B4-BE49-F238E27FC236}">
                  <a16:creationId xmlns:a16="http://schemas.microsoft.com/office/drawing/2014/main" id="{537D9E07-A83D-479A-9842-D9DFBC374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725"/>
              <a:ext cx="70" cy="27"/>
            </a:xfrm>
            <a:custGeom>
              <a:avLst/>
              <a:gdLst>
                <a:gd name="T0" fmla="*/ 0 w 28"/>
                <a:gd name="T1" fmla="*/ 138 h 10"/>
                <a:gd name="T2" fmla="*/ 363 w 28"/>
                <a:gd name="T3" fmla="*/ 38 h 10"/>
                <a:gd name="T4" fmla="*/ 438 w 28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0">
                  <a:moveTo>
                    <a:pt x="0" y="7"/>
                  </a:moveTo>
                  <a:cubicBezTo>
                    <a:pt x="6" y="2"/>
                    <a:pt x="19" y="0"/>
                    <a:pt x="23" y="2"/>
                  </a:cubicBezTo>
                  <a:cubicBezTo>
                    <a:pt x="27" y="4"/>
                    <a:pt x="28" y="10"/>
                    <a:pt x="28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6" name="Freeform 546">
              <a:extLst>
                <a:ext uri="{FF2B5EF4-FFF2-40B4-BE49-F238E27FC236}">
                  <a16:creationId xmlns:a16="http://schemas.microsoft.com/office/drawing/2014/main" id="{7200AA59-0D57-4B89-B115-5DC7048FD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1720"/>
              <a:ext cx="63" cy="32"/>
            </a:xfrm>
            <a:custGeom>
              <a:avLst/>
              <a:gdLst>
                <a:gd name="T0" fmla="*/ 0 w 25"/>
                <a:gd name="T1" fmla="*/ 93 h 12"/>
                <a:gd name="T2" fmla="*/ 338 w 25"/>
                <a:gd name="T3" fmla="*/ 35 h 12"/>
                <a:gd name="T4" fmla="*/ 368 w 25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0" y="5"/>
                  </a:moveTo>
                  <a:cubicBezTo>
                    <a:pt x="3" y="2"/>
                    <a:pt x="17" y="0"/>
                    <a:pt x="21" y="2"/>
                  </a:cubicBezTo>
                  <a:cubicBezTo>
                    <a:pt x="25" y="4"/>
                    <a:pt x="23" y="12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7" name="Freeform 547">
              <a:extLst>
                <a:ext uri="{FF2B5EF4-FFF2-40B4-BE49-F238E27FC236}">
                  <a16:creationId xmlns:a16="http://schemas.microsoft.com/office/drawing/2014/main" id="{423C7E38-E1AF-47D7-B6D8-D67697FDB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717"/>
              <a:ext cx="52" cy="32"/>
            </a:xfrm>
            <a:custGeom>
              <a:avLst/>
              <a:gdLst>
                <a:gd name="T0" fmla="*/ 0 w 21"/>
                <a:gd name="T1" fmla="*/ 77 h 12"/>
                <a:gd name="T2" fmla="*/ 287 w 21"/>
                <a:gd name="T3" fmla="*/ 93 h 12"/>
                <a:gd name="T4" fmla="*/ 307 w 21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0" y="4"/>
                  </a:moveTo>
                  <a:cubicBezTo>
                    <a:pt x="6" y="0"/>
                    <a:pt x="18" y="3"/>
                    <a:pt x="19" y="5"/>
                  </a:cubicBezTo>
                  <a:cubicBezTo>
                    <a:pt x="21" y="7"/>
                    <a:pt x="20" y="12"/>
                    <a:pt x="20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8" name="Freeform 548">
              <a:extLst>
                <a:ext uri="{FF2B5EF4-FFF2-40B4-BE49-F238E27FC236}">
                  <a16:creationId xmlns:a16="http://schemas.microsoft.com/office/drawing/2014/main" id="{C4634F6A-7EFA-4347-8944-B6FF4E171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712"/>
              <a:ext cx="55" cy="24"/>
            </a:xfrm>
            <a:custGeom>
              <a:avLst/>
              <a:gdLst>
                <a:gd name="T0" fmla="*/ 0 w 22"/>
                <a:gd name="T1" fmla="*/ 136 h 9"/>
                <a:gd name="T2" fmla="*/ 238 w 22"/>
                <a:gd name="T3" fmla="*/ 21 h 9"/>
                <a:gd name="T4" fmla="*/ 345 w 22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7"/>
                  </a:moveTo>
                  <a:cubicBezTo>
                    <a:pt x="11" y="0"/>
                    <a:pt x="11" y="1"/>
                    <a:pt x="15" y="1"/>
                  </a:cubicBezTo>
                  <a:cubicBezTo>
                    <a:pt x="19" y="1"/>
                    <a:pt x="22" y="9"/>
                    <a:pt x="22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9" name="Freeform 549">
              <a:extLst>
                <a:ext uri="{FF2B5EF4-FFF2-40B4-BE49-F238E27FC236}">
                  <a16:creationId xmlns:a16="http://schemas.microsoft.com/office/drawing/2014/main" id="{2FB76A1C-BF24-4724-BBC7-27FACEB4B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1733"/>
              <a:ext cx="5" cy="14"/>
            </a:xfrm>
            <a:custGeom>
              <a:avLst/>
              <a:gdLst>
                <a:gd name="T0" fmla="*/ 33 w 2"/>
                <a:gd name="T1" fmla="*/ 109 h 5"/>
                <a:gd name="T2" fmla="*/ 20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0" name="Freeform 550">
              <a:extLst>
                <a:ext uri="{FF2B5EF4-FFF2-40B4-BE49-F238E27FC236}">
                  <a16:creationId xmlns:a16="http://schemas.microsoft.com/office/drawing/2014/main" id="{30A8191B-4988-4554-BCB0-CFBF6F7EF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712"/>
              <a:ext cx="5" cy="19"/>
            </a:xfrm>
            <a:custGeom>
              <a:avLst/>
              <a:gdLst>
                <a:gd name="T0" fmla="*/ 0 w 2"/>
                <a:gd name="T1" fmla="*/ 0 h 7"/>
                <a:gd name="T2" fmla="*/ 33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1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1" name="Freeform 551">
              <a:extLst>
                <a:ext uri="{FF2B5EF4-FFF2-40B4-BE49-F238E27FC236}">
                  <a16:creationId xmlns:a16="http://schemas.microsoft.com/office/drawing/2014/main" id="{1A28C3CC-9F24-4141-A9FC-3152B6DC9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696"/>
              <a:ext cx="5" cy="16"/>
            </a:xfrm>
            <a:custGeom>
              <a:avLst/>
              <a:gdLst>
                <a:gd name="T0" fmla="*/ 33 w 2"/>
                <a:gd name="T1" fmla="*/ 115 h 6"/>
                <a:gd name="T2" fmla="*/ 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2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2" name="Freeform 552">
              <a:extLst>
                <a:ext uri="{FF2B5EF4-FFF2-40B4-BE49-F238E27FC236}">
                  <a16:creationId xmlns:a16="http://schemas.microsoft.com/office/drawing/2014/main" id="{ADCD06AF-4C7B-4D92-8526-F86C6BDCD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704"/>
              <a:ext cx="65" cy="24"/>
            </a:xfrm>
            <a:custGeom>
              <a:avLst/>
              <a:gdLst>
                <a:gd name="T0" fmla="*/ 0 w 26"/>
                <a:gd name="T1" fmla="*/ 93 h 9"/>
                <a:gd name="T2" fmla="*/ 345 w 26"/>
                <a:gd name="T3" fmla="*/ 35 h 9"/>
                <a:gd name="T4" fmla="*/ 408 w 2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0" y="5"/>
                  </a:moveTo>
                  <a:cubicBezTo>
                    <a:pt x="6" y="2"/>
                    <a:pt x="19" y="0"/>
                    <a:pt x="22" y="2"/>
                  </a:cubicBezTo>
                  <a:cubicBezTo>
                    <a:pt x="24" y="5"/>
                    <a:pt x="26" y="9"/>
                    <a:pt x="26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3" name="Freeform 553">
              <a:extLst>
                <a:ext uri="{FF2B5EF4-FFF2-40B4-BE49-F238E27FC236}">
                  <a16:creationId xmlns:a16="http://schemas.microsoft.com/office/drawing/2014/main" id="{2045E113-EA7D-451A-B487-5D0843C3A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688"/>
              <a:ext cx="5" cy="19"/>
            </a:xfrm>
            <a:custGeom>
              <a:avLst/>
              <a:gdLst>
                <a:gd name="T0" fmla="*/ 0 w 2"/>
                <a:gd name="T1" fmla="*/ 141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2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4" name="Freeform 554">
              <a:extLst>
                <a:ext uri="{FF2B5EF4-FFF2-40B4-BE49-F238E27FC236}">
                  <a16:creationId xmlns:a16="http://schemas.microsoft.com/office/drawing/2014/main" id="{A26C7668-6C7A-4452-A6F4-1E2C77ED9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1696"/>
              <a:ext cx="68" cy="24"/>
            </a:xfrm>
            <a:custGeom>
              <a:avLst/>
              <a:gdLst>
                <a:gd name="T0" fmla="*/ 0 w 27"/>
                <a:gd name="T1" fmla="*/ 93 h 9"/>
                <a:gd name="T2" fmla="*/ 368 w 27"/>
                <a:gd name="T3" fmla="*/ 35 h 9"/>
                <a:gd name="T4" fmla="*/ 431 w 2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0" y="5"/>
                  </a:moveTo>
                  <a:cubicBezTo>
                    <a:pt x="5" y="2"/>
                    <a:pt x="19" y="0"/>
                    <a:pt x="23" y="2"/>
                  </a:cubicBezTo>
                  <a:cubicBezTo>
                    <a:pt x="27" y="4"/>
                    <a:pt x="27" y="9"/>
                    <a:pt x="27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5" name="Freeform 555">
              <a:extLst>
                <a:ext uri="{FF2B5EF4-FFF2-40B4-BE49-F238E27FC236}">
                  <a16:creationId xmlns:a16="http://schemas.microsoft.com/office/drawing/2014/main" id="{D882A743-2D2B-446C-88FC-96896AD31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680"/>
              <a:ext cx="5" cy="19"/>
            </a:xfrm>
            <a:custGeom>
              <a:avLst/>
              <a:gdLst>
                <a:gd name="T0" fmla="*/ 0 w 2"/>
                <a:gd name="T1" fmla="*/ 141 h 7"/>
                <a:gd name="T2" fmla="*/ 2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2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6" name="Freeform 556">
              <a:extLst>
                <a:ext uri="{FF2B5EF4-FFF2-40B4-BE49-F238E27FC236}">
                  <a16:creationId xmlns:a16="http://schemas.microsoft.com/office/drawing/2014/main" id="{2F911778-2B4C-443C-8EDD-3AE09925F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773"/>
              <a:ext cx="43" cy="43"/>
            </a:xfrm>
            <a:custGeom>
              <a:avLst/>
              <a:gdLst>
                <a:gd name="T0" fmla="*/ 129 w 17"/>
                <a:gd name="T1" fmla="*/ 312 h 16"/>
                <a:gd name="T2" fmla="*/ 276 w 1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8" y="16"/>
                  </a:moveTo>
                  <a:cubicBezTo>
                    <a:pt x="7" y="14"/>
                    <a:pt x="0" y="9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7" name="Freeform 557">
              <a:extLst>
                <a:ext uri="{FF2B5EF4-FFF2-40B4-BE49-F238E27FC236}">
                  <a16:creationId xmlns:a16="http://schemas.microsoft.com/office/drawing/2014/main" id="{0BB9974A-9998-4061-9B48-95316AD97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760"/>
              <a:ext cx="7" cy="19"/>
            </a:xfrm>
            <a:custGeom>
              <a:avLst/>
              <a:gdLst>
                <a:gd name="T0" fmla="*/ 37 w 3"/>
                <a:gd name="T1" fmla="*/ 141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1" y="7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8" name="Freeform 558">
              <a:extLst>
                <a:ext uri="{FF2B5EF4-FFF2-40B4-BE49-F238E27FC236}">
                  <a16:creationId xmlns:a16="http://schemas.microsoft.com/office/drawing/2014/main" id="{E5DCDD16-0311-4704-8B0C-CF35D8B27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797"/>
              <a:ext cx="40" cy="56"/>
            </a:xfrm>
            <a:custGeom>
              <a:avLst/>
              <a:gdLst>
                <a:gd name="T0" fmla="*/ 250 w 16"/>
                <a:gd name="T1" fmla="*/ 0 h 21"/>
                <a:gd name="T2" fmla="*/ 0 w 16"/>
                <a:gd name="T3" fmla="*/ 264 h 21"/>
                <a:gd name="T4" fmla="*/ 63 w 16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0"/>
                  </a:moveTo>
                  <a:cubicBezTo>
                    <a:pt x="9" y="4"/>
                    <a:pt x="1" y="10"/>
                    <a:pt x="0" y="14"/>
                  </a:cubicBezTo>
                  <a:cubicBezTo>
                    <a:pt x="0" y="17"/>
                    <a:pt x="4" y="21"/>
                    <a:pt x="4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9" name="Freeform 559">
              <a:extLst>
                <a:ext uri="{FF2B5EF4-FFF2-40B4-BE49-F238E27FC236}">
                  <a16:creationId xmlns:a16="http://schemas.microsoft.com/office/drawing/2014/main" id="{470D8E9C-62F4-47C6-8A18-FE9B61D78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1787"/>
              <a:ext cx="10" cy="24"/>
            </a:xfrm>
            <a:custGeom>
              <a:avLst/>
              <a:gdLst>
                <a:gd name="T0" fmla="*/ 63 w 4"/>
                <a:gd name="T1" fmla="*/ 171 h 9"/>
                <a:gd name="T2" fmla="*/ 0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0" name="Freeform 560">
              <a:extLst>
                <a:ext uri="{FF2B5EF4-FFF2-40B4-BE49-F238E27FC236}">
                  <a16:creationId xmlns:a16="http://schemas.microsoft.com/office/drawing/2014/main" id="{3B18B6D8-9383-4A7A-B95F-1EDC2E5F3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731"/>
              <a:ext cx="57" cy="32"/>
            </a:xfrm>
            <a:custGeom>
              <a:avLst/>
              <a:gdLst>
                <a:gd name="T0" fmla="*/ 0 w 23"/>
                <a:gd name="T1" fmla="*/ 35 h 12"/>
                <a:gd name="T2" fmla="*/ 320 w 23"/>
                <a:gd name="T3" fmla="*/ 77 h 12"/>
                <a:gd name="T4" fmla="*/ 320 w 23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2"/>
                  </a:moveTo>
                  <a:cubicBezTo>
                    <a:pt x="7" y="0"/>
                    <a:pt x="19" y="0"/>
                    <a:pt x="21" y="4"/>
                  </a:cubicBezTo>
                  <a:cubicBezTo>
                    <a:pt x="23" y="8"/>
                    <a:pt x="21" y="12"/>
                    <a:pt x="21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1" name="Freeform 561">
              <a:extLst>
                <a:ext uri="{FF2B5EF4-FFF2-40B4-BE49-F238E27FC236}">
                  <a16:creationId xmlns:a16="http://schemas.microsoft.com/office/drawing/2014/main" id="{D36E0735-16E2-479F-BA4F-311A355E3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696"/>
              <a:ext cx="63" cy="35"/>
            </a:xfrm>
            <a:custGeom>
              <a:avLst/>
              <a:gdLst>
                <a:gd name="T0" fmla="*/ 0 w 25"/>
                <a:gd name="T1" fmla="*/ 59 h 13"/>
                <a:gd name="T2" fmla="*/ 368 w 25"/>
                <a:gd name="T3" fmla="*/ 81 h 13"/>
                <a:gd name="T4" fmla="*/ 401 w 25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0" y="3"/>
                  </a:moveTo>
                  <a:cubicBezTo>
                    <a:pt x="7" y="1"/>
                    <a:pt x="20" y="0"/>
                    <a:pt x="23" y="4"/>
                  </a:cubicBezTo>
                  <a:cubicBezTo>
                    <a:pt x="25" y="8"/>
                    <a:pt x="25" y="13"/>
                    <a:pt x="25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2" name="Freeform 562">
              <a:extLst>
                <a:ext uri="{FF2B5EF4-FFF2-40B4-BE49-F238E27FC236}">
                  <a16:creationId xmlns:a16="http://schemas.microsoft.com/office/drawing/2014/main" id="{574A150B-7C12-4387-B869-E4555FEE6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680"/>
              <a:ext cx="5" cy="21"/>
            </a:xfrm>
            <a:custGeom>
              <a:avLst/>
              <a:gdLst>
                <a:gd name="T0" fmla="*/ 0 w 2"/>
                <a:gd name="T1" fmla="*/ 144 h 8"/>
                <a:gd name="T2" fmla="*/ 20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2" y="6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3" name="Freeform 563">
              <a:extLst>
                <a:ext uri="{FF2B5EF4-FFF2-40B4-BE49-F238E27FC236}">
                  <a16:creationId xmlns:a16="http://schemas.microsoft.com/office/drawing/2014/main" id="{E05E6FCC-5DE6-47C3-B6E8-16A776EC3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237"/>
              <a:ext cx="18" cy="67"/>
            </a:xfrm>
            <a:custGeom>
              <a:avLst/>
              <a:gdLst>
                <a:gd name="T0" fmla="*/ 118 w 7"/>
                <a:gd name="T1" fmla="*/ 482 h 25"/>
                <a:gd name="T2" fmla="*/ 0 w 7"/>
                <a:gd name="T3" fmla="*/ 252 h 25"/>
                <a:gd name="T4" fmla="*/ 118 w 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5">
                  <a:moveTo>
                    <a:pt x="7" y="25"/>
                  </a:moveTo>
                  <a:cubicBezTo>
                    <a:pt x="0" y="24"/>
                    <a:pt x="0" y="19"/>
                    <a:pt x="0" y="13"/>
                  </a:cubicBezTo>
                  <a:cubicBezTo>
                    <a:pt x="0" y="7"/>
                    <a:pt x="0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4" name="Freeform 564">
              <a:extLst>
                <a:ext uri="{FF2B5EF4-FFF2-40B4-BE49-F238E27FC236}">
                  <a16:creationId xmlns:a16="http://schemas.microsoft.com/office/drawing/2014/main" id="{D1322524-B166-46FD-8D77-F21FE80DB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163"/>
              <a:ext cx="32" cy="82"/>
            </a:xfrm>
            <a:custGeom>
              <a:avLst/>
              <a:gdLst>
                <a:gd name="T0" fmla="*/ 74 w 13"/>
                <a:gd name="T1" fmla="*/ 574 h 31"/>
                <a:gd name="T2" fmla="*/ 194 w 13"/>
                <a:gd name="T3" fmla="*/ 7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1">
                  <a:moveTo>
                    <a:pt x="5" y="31"/>
                  </a:moveTo>
                  <a:cubicBezTo>
                    <a:pt x="1" y="23"/>
                    <a:pt x="0" y="0"/>
                    <a:pt x="13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5" name="Freeform 565">
              <a:extLst>
                <a:ext uri="{FF2B5EF4-FFF2-40B4-BE49-F238E27FC236}">
                  <a16:creationId xmlns:a16="http://schemas.microsoft.com/office/drawing/2014/main" id="{A2CB0416-55D3-4728-AFF8-0F8BB3BDE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2107"/>
              <a:ext cx="40" cy="66"/>
            </a:xfrm>
            <a:custGeom>
              <a:avLst/>
              <a:gdLst>
                <a:gd name="T0" fmla="*/ 0 w 16"/>
                <a:gd name="T1" fmla="*/ 459 h 25"/>
                <a:gd name="T2" fmla="*/ 250 w 16"/>
                <a:gd name="T3" fmla="*/ 77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0" y="25"/>
                  </a:moveTo>
                  <a:cubicBezTo>
                    <a:pt x="2" y="15"/>
                    <a:pt x="1" y="0"/>
                    <a:pt x="1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6" name="Freeform 566">
              <a:extLst>
                <a:ext uri="{FF2B5EF4-FFF2-40B4-BE49-F238E27FC236}">
                  <a16:creationId xmlns:a16="http://schemas.microsoft.com/office/drawing/2014/main" id="{02BD2B84-D737-4C5F-8E0A-14AA9C12C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045"/>
              <a:ext cx="38" cy="70"/>
            </a:xfrm>
            <a:custGeom>
              <a:avLst/>
              <a:gdLst>
                <a:gd name="T0" fmla="*/ 0 w 15"/>
                <a:gd name="T1" fmla="*/ 506 h 26"/>
                <a:gd name="T2" fmla="*/ 243 w 15"/>
                <a:gd name="T3" fmla="*/ 81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0" y="26"/>
                  </a:moveTo>
                  <a:cubicBezTo>
                    <a:pt x="2" y="18"/>
                    <a:pt x="5" y="0"/>
                    <a:pt x="15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7" name="Freeform 567">
              <a:extLst>
                <a:ext uri="{FF2B5EF4-FFF2-40B4-BE49-F238E27FC236}">
                  <a16:creationId xmlns:a16="http://schemas.microsoft.com/office/drawing/2014/main" id="{DB660B57-5C55-478B-821A-3680340A1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077"/>
              <a:ext cx="35" cy="67"/>
            </a:xfrm>
            <a:custGeom>
              <a:avLst/>
              <a:gdLst>
                <a:gd name="T0" fmla="*/ 83 w 14"/>
                <a:gd name="T1" fmla="*/ 482 h 25"/>
                <a:gd name="T2" fmla="*/ 0 w 14"/>
                <a:gd name="T3" fmla="*/ 287 h 25"/>
                <a:gd name="T4" fmla="*/ 95 w 14"/>
                <a:gd name="T5" fmla="*/ 35 h 25"/>
                <a:gd name="T6" fmla="*/ 220 w 14"/>
                <a:gd name="T7" fmla="*/ 2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5">
                  <a:moveTo>
                    <a:pt x="5" y="25"/>
                  </a:moveTo>
                  <a:cubicBezTo>
                    <a:pt x="0" y="22"/>
                    <a:pt x="0" y="20"/>
                    <a:pt x="0" y="15"/>
                  </a:cubicBezTo>
                  <a:cubicBezTo>
                    <a:pt x="1" y="11"/>
                    <a:pt x="3" y="4"/>
                    <a:pt x="6" y="2"/>
                  </a:cubicBezTo>
                  <a:cubicBezTo>
                    <a:pt x="9" y="0"/>
                    <a:pt x="11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8" name="Freeform 568">
              <a:extLst>
                <a:ext uri="{FF2B5EF4-FFF2-40B4-BE49-F238E27FC236}">
                  <a16:creationId xmlns:a16="http://schemas.microsoft.com/office/drawing/2014/main" id="{07C8C7BA-8855-4563-B4BD-9CAE329BD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133"/>
              <a:ext cx="25" cy="62"/>
            </a:xfrm>
            <a:custGeom>
              <a:avLst/>
              <a:gdLst>
                <a:gd name="T0" fmla="*/ 145 w 10"/>
                <a:gd name="T1" fmla="*/ 450 h 23"/>
                <a:gd name="T2" fmla="*/ 50 w 10"/>
                <a:gd name="T3" fmla="*/ 159 h 23"/>
                <a:gd name="T4" fmla="*/ 158 w 1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3">
                  <a:moveTo>
                    <a:pt x="9" y="23"/>
                  </a:moveTo>
                  <a:cubicBezTo>
                    <a:pt x="0" y="22"/>
                    <a:pt x="1" y="14"/>
                    <a:pt x="3" y="8"/>
                  </a:cubicBezTo>
                  <a:cubicBezTo>
                    <a:pt x="5" y="3"/>
                    <a:pt x="6" y="1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9" name="Freeform 569">
              <a:extLst>
                <a:ext uri="{FF2B5EF4-FFF2-40B4-BE49-F238E27FC236}">
                  <a16:creationId xmlns:a16="http://schemas.microsoft.com/office/drawing/2014/main" id="{BD024425-E98A-44F0-B460-CF258185A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1995"/>
              <a:ext cx="53" cy="58"/>
            </a:xfrm>
            <a:custGeom>
              <a:avLst/>
              <a:gdLst>
                <a:gd name="T0" fmla="*/ 0 w 21"/>
                <a:gd name="T1" fmla="*/ 403 h 22"/>
                <a:gd name="T2" fmla="*/ 179 w 21"/>
                <a:gd name="T3" fmla="*/ 34 h 22"/>
                <a:gd name="T4" fmla="*/ 338 w 21"/>
                <a:gd name="T5" fmla="*/ 9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22"/>
                  </a:moveTo>
                  <a:cubicBezTo>
                    <a:pt x="0" y="15"/>
                    <a:pt x="6" y="4"/>
                    <a:pt x="11" y="2"/>
                  </a:cubicBezTo>
                  <a:cubicBezTo>
                    <a:pt x="15" y="0"/>
                    <a:pt x="21" y="5"/>
                    <a:pt x="21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0" name="Freeform 570">
              <a:extLst>
                <a:ext uri="{FF2B5EF4-FFF2-40B4-BE49-F238E27FC236}">
                  <a16:creationId xmlns:a16="http://schemas.microsoft.com/office/drawing/2014/main" id="{216A8E8B-3E71-4B61-B000-A80B6A8EC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944"/>
              <a:ext cx="53" cy="53"/>
            </a:xfrm>
            <a:custGeom>
              <a:avLst/>
              <a:gdLst>
                <a:gd name="T0" fmla="*/ 0 w 21"/>
                <a:gd name="T1" fmla="*/ 371 h 20"/>
                <a:gd name="T2" fmla="*/ 192 w 21"/>
                <a:gd name="T3" fmla="*/ 34 h 20"/>
                <a:gd name="T4" fmla="*/ 338 w 21"/>
                <a:gd name="T5" fmla="*/ 11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0" y="15"/>
                    <a:pt x="8" y="3"/>
                    <a:pt x="12" y="2"/>
                  </a:cubicBezTo>
                  <a:cubicBezTo>
                    <a:pt x="16" y="0"/>
                    <a:pt x="21" y="6"/>
                    <a:pt x="21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1" name="Freeform 571">
              <a:extLst>
                <a:ext uri="{FF2B5EF4-FFF2-40B4-BE49-F238E27FC236}">
                  <a16:creationId xmlns:a16="http://schemas.microsoft.com/office/drawing/2014/main" id="{9A7B90E2-BB1F-4B1D-8F6D-AF785BE3D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907"/>
              <a:ext cx="47" cy="37"/>
            </a:xfrm>
            <a:custGeom>
              <a:avLst/>
              <a:gdLst>
                <a:gd name="T0" fmla="*/ 0 w 19"/>
                <a:gd name="T1" fmla="*/ 259 h 14"/>
                <a:gd name="T2" fmla="*/ 215 w 19"/>
                <a:gd name="T3" fmla="*/ 0 h 14"/>
                <a:gd name="T4" fmla="*/ 287 w 19"/>
                <a:gd name="T5" fmla="*/ 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0" y="14"/>
                  </a:moveTo>
                  <a:cubicBezTo>
                    <a:pt x="1" y="7"/>
                    <a:pt x="11" y="0"/>
                    <a:pt x="14" y="0"/>
                  </a:cubicBezTo>
                  <a:cubicBezTo>
                    <a:pt x="16" y="0"/>
                    <a:pt x="19" y="4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2" name="Freeform 572">
              <a:extLst>
                <a:ext uri="{FF2B5EF4-FFF2-40B4-BE49-F238E27FC236}">
                  <a16:creationId xmlns:a16="http://schemas.microsoft.com/office/drawing/2014/main" id="{4C1EBA43-4575-4A1D-A855-762A99A5D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029"/>
              <a:ext cx="40" cy="48"/>
            </a:xfrm>
            <a:custGeom>
              <a:avLst/>
              <a:gdLst>
                <a:gd name="T0" fmla="*/ 0 w 16"/>
                <a:gd name="T1" fmla="*/ 341 h 18"/>
                <a:gd name="T2" fmla="*/ 95 w 16"/>
                <a:gd name="T3" fmla="*/ 56 h 18"/>
                <a:gd name="T4" fmla="*/ 250 w 16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cubicBezTo>
                    <a:pt x="2" y="6"/>
                    <a:pt x="3" y="7"/>
                    <a:pt x="6" y="3"/>
                  </a:cubicBezTo>
                  <a:cubicBezTo>
                    <a:pt x="8" y="0"/>
                    <a:pt x="16" y="3"/>
                    <a:pt x="16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3" name="Freeform 573">
              <a:extLst>
                <a:ext uri="{FF2B5EF4-FFF2-40B4-BE49-F238E27FC236}">
                  <a16:creationId xmlns:a16="http://schemas.microsoft.com/office/drawing/2014/main" id="{9DF1D691-0B9F-48C2-A2E4-0DAEA02D9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136"/>
              <a:ext cx="10" cy="11"/>
            </a:xfrm>
            <a:custGeom>
              <a:avLst/>
              <a:gdLst>
                <a:gd name="T0" fmla="*/ 63 w 4"/>
                <a:gd name="T1" fmla="*/ 83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4" name="Freeform 574">
              <a:extLst>
                <a:ext uri="{FF2B5EF4-FFF2-40B4-BE49-F238E27FC236}">
                  <a16:creationId xmlns:a16="http://schemas.microsoft.com/office/drawing/2014/main" id="{8D0472D8-BBD1-41B1-ABA0-6B7259608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080"/>
              <a:ext cx="15" cy="11"/>
            </a:xfrm>
            <a:custGeom>
              <a:avLst/>
              <a:gdLst>
                <a:gd name="T0" fmla="*/ 0 w 6"/>
                <a:gd name="T1" fmla="*/ 22 h 4"/>
                <a:gd name="T2" fmla="*/ 95 w 6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0"/>
                    <a:pt x="6" y="4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5" name="Freeform 575">
              <a:extLst>
                <a:ext uri="{FF2B5EF4-FFF2-40B4-BE49-F238E27FC236}">
                  <a16:creationId xmlns:a16="http://schemas.microsoft.com/office/drawing/2014/main" id="{DAFC37A1-DEE6-4CD0-8F7E-C3731BAF7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2032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6" name="Freeform 576">
              <a:extLst>
                <a:ext uri="{FF2B5EF4-FFF2-40B4-BE49-F238E27FC236}">
                  <a16:creationId xmlns:a16="http://schemas.microsoft.com/office/drawing/2014/main" id="{A55DBED6-5E5D-4C98-AD36-4FE4E4E70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1984"/>
              <a:ext cx="48" cy="51"/>
            </a:xfrm>
            <a:custGeom>
              <a:avLst/>
              <a:gdLst>
                <a:gd name="T0" fmla="*/ 0 w 19"/>
                <a:gd name="T1" fmla="*/ 368 h 19"/>
                <a:gd name="T2" fmla="*/ 179 w 19"/>
                <a:gd name="T3" fmla="*/ 0 h 19"/>
                <a:gd name="T4" fmla="*/ 306 w 19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0" y="19"/>
                  </a:moveTo>
                  <a:cubicBezTo>
                    <a:pt x="1" y="12"/>
                    <a:pt x="8" y="0"/>
                    <a:pt x="11" y="0"/>
                  </a:cubicBezTo>
                  <a:cubicBezTo>
                    <a:pt x="14" y="0"/>
                    <a:pt x="19" y="1"/>
                    <a:pt x="19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7" name="Freeform 577">
              <a:extLst>
                <a:ext uri="{FF2B5EF4-FFF2-40B4-BE49-F238E27FC236}">
                  <a16:creationId xmlns:a16="http://schemas.microsoft.com/office/drawing/2014/main" id="{610FD0B1-95BA-4FAC-8FE4-5BABD445F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987"/>
              <a:ext cx="15" cy="10"/>
            </a:xfrm>
            <a:custGeom>
              <a:avLst/>
              <a:gdLst>
                <a:gd name="T0" fmla="*/ 95 w 6"/>
                <a:gd name="T1" fmla="*/ 63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8" name="Freeform 578">
              <a:extLst>
                <a:ext uri="{FF2B5EF4-FFF2-40B4-BE49-F238E27FC236}">
                  <a16:creationId xmlns:a16="http://schemas.microsoft.com/office/drawing/2014/main" id="{DA35BB67-5631-4FA5-B323-BBDE4107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1925"/>
              <a:ext cx="50" cy="56"/>
            </a:xfrm>
            <a:custGeom>
              <a:avLst/>
              <a:gdLst>
                <a:gd name="T0" fmla="*/ 0 w 20"/>
                <a:gd name="T1" fmla="*/ 397 h 21"/>
                <a:gd name="T2" fmla="*/ 188 w 20"/>
                <a:gd name="T3" fmla="*/ 21 h 21"/>
                <a:gd name="T4" fmla="*/ 313 w 20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0" y="15"/>
                    <a:pt x="8" y="3"/>
                    <a:pt x="12" y="1"/>
                  </a:cubicBezTo>
                  <a:cubicBezTo>
                    <a:pt x="16" y="0"/>
                    <a:pt x="20" y="2"/>
                    <a:pt x="2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9" name="Freeform 579">
              <a:extLst>
                <a:ext uri="{FF2B5EF4-FFF2-40B4-BE49-F238E27FC236}">
                  <a16:creationId xmlns:a16="http://schemas.microsoft.com/office/drawing/2014/main" id="{6E4A6952-00E7-4EEE-B175-69BC9329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1936"/>
              <a:ext cx="12" cy="13"/>
            </a:xfrm>
            <a:custGeom>
              <a:avLst/>
              <a:gdLst>
                <a:gd name="T0" fmla="*/ 70 w 5"/>
                <a:gd name="T1" fmla="*/ 8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0" name="Freeform 580">
              <a:extLst>
                <a:ext uri="{FF2B5EF4-FFF2-40B4-BE49-F238E27FC236}">
                  <a16:creationId xmlns:a16="http://schemas.microsoft.com/office/drawing/2014/main" id="{4194329A-B60C-4778-BA7C-B67171D34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189"/>
              <a:ext cx="27" cy="51"/>
            </a:xfrm>
            <a:custGeom>
              <a:avLst/>
              <a:gdLst>
                <a:gd name="T0" fmla="*/ 162 w 11"/>
                <a:gd name="T1" fmla="*/ 330 h 19"/>
                <a:gd name="T2" fmla="*/ 61 w 1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11" y="17"/>
                  </a:moveTo>
                  <a:cubicBezTo>
                    <a:pt x="8" y="16"/>
                    <a:pt x="0" y="19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1" name="Freeform 581">
              <a:extLst>
                <a:ext uri="{FF2B5EF4-FFF2-40B4-BE49-F238E27FC236}">
                  <a16:creationId xmlns:a16="http://schemas.microsoft.com/office/drawing/2014/main" id="{A43AF826-088C-4DC2-B9C2-008F1AB39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2197"/>
              <a:ext cx="20" cy="8"/>
            </a:xfrm>
            <a:custGeom>
              <a:avLst/>
              <a:gdLst>
                <a:gd name="T0" fmla="*/ 125 w 8"/>
                <a:gd name="T1" fmla="*/ 35 h 3"/>
                <a:gd name="T2" fmla="*/ 0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6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2" name="Freeform 582">
              <a:extLst>
                <a:ext uri="{FF2B5EF4-FFF2-40B4-BE49-F238E27FC236}">
                  <a16:creationId xmlns:a16="http://schemas.microsoft.com/office/drawing/2014/main" id="{E54BAB8E-CCF3-4B56-8467-B2DC29C7B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2229"/>
              <a:ext cx="28" cy="62"/>
            </a:xfrm>
            <a:custGeom>
              <a:avLst/>
              <a:gdLst>
                <a:gd name="T0" fmla="*/ 33 w 11"/>
                <a:gd name="T1" fmla="*/ 0 h 23"/>
                <a:gd name="T2" fmla="*/ 51 w 11"/>
                <a:gd name="T3" fmla="*/ 394 h 23"/>
                <a:gd name="T4" fmla="*/ 181 w 11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2" y="0"/>
                  </a:moveTo>
                  <a:cubicBezTo>
                    <a:pt x="0" y="8"/>
                    <a:pt x="0" y="18"/>
                    <a:pt x="3" y="20"/>
                  </a:cubicBezTo>
                  <a:cubicBezTo>
                    <a:pt x="5" y="23"/>
                    <a:pt x="11" y="23"/>
                    <a:pt x="11" y="2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3" name="Freeform 583">
              <a:extLst>
                <a:ext uri="{FF2B5EF4-FFF2-40B4-BE49-F238E27FC236}">
                  <a16:creationId xmlns:a16="http://schemas.microsoft.com/office/drawing/2014/main" id="{6BAFDC08-F360-40BC-A670-C1BC63815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248"/>
              <a:ext cx="22" cy="13"/>
            </a:xfrm>
            <a:custGeom>
              <a:avLst/>
              <a:gdLst>
                <a:gd name="T0" fmla="*/ 132 w 9"/>
                <a:gd name="T1" fmla="*/ 55 h 5"/>
                <a:gd name="T2" fmla="*/ 0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6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4" name="Freeform 584">
              <a:extLst>
                <a:ext uri="{FF2B5EF4-FFF2-40B4-BE49-F238E27FC236}">
                  <a16:creationId xmlns:a16="http://schemas.microsoft.com/office/drawing/2014/main" id="{9A17B434-319F-45AA-8F8E-B6A2141FF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864"/>
              <a:ext cx="48" cy="45"/>
            </a:xfrm>
            <a:custGeom>
              <a:avLst/>
              <a:gdLst>
                <a:gd name="T0" fmla="*/ 0 w 19"/>
                <a:gd name="T1" fmla="*/ 315 h 17"/>
                <a:gd name="T2" fmla="*/ 306 w 19"/>
                <a:gd name="T3" fmla="*/ 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7">
                  <a:moveTo>
                    <a:pt x="0" y="17"/>
                  </a:moveTo>
                  <a:cubicBezTo>
                    <a:pt x="3" y="10"/>
                    <a:pt x="15" y="0"/>
                    <a:pt x="19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5" name="Freeform 585">
              <a:extLst>
                <a:ext uri="{FF2B5EF4-FFF2-40B4-BE49-F238E27FC236}">
                  <a16:creationId xmlns:a16="http://schemas.microsoft.com/office/drawing/2014/main" id="{4A91E1ED-CE5A-479D-B971-E16283FC8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877"/>
              <a:ext cx="60" cy="48"/>
            </a:xfrm>
            <a:custGeom>
              <a:avLst/>
              <a:gdLst>
                <a:gd name="T0" fmla="*/ 0 w 24"/>
                <a:gd name="T1" fmla="*/ 341 h 18"/>
                <a:gd name="T2" fmla="*/ 250 w 24"/>
                <a:gd name="T3" fmla="*/ 21 h 18"/>
                <a:gd name="T4" fmla="*/ 375 w 24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0" y="18"/>
                  </a:moveTo>
                  <a:cubicBezTo>
                    <a:pt x="4" y="11"/>
                    <a:pt x="11" y="0"/>
                    <a:pt x="16" y="1"/>
                  </a:cubicBezTo>
                  <a:cubicBezTo>
                    <a:pt x="20" y="2"/>
                    <a:pt x="24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6" name="Freeform 586">
              <a:extLst>
                <a:ext uri="{FF2B5EF4-FFF2-40B4-BE49-F238E27FC236}">
                  <a16:creationId xmlns:a16="http://schemas.microsoft.com/office/drawing/2014/main" id="{313918B9-3AB3-43A2-9A0D-D170D7A4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891"/>
              <a:ext cx="15" cy="13"/>
            </a:xfrm>
            <a:custGeom>
              <a:avLst/>
              <a:gdLst>
                <a:gd name="T0" fmla="*/ 95 w 6"/>
                <a:gd name="T1" fmla="*/ 88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6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7" name="Freeform 587">
              <a:extLst>
                <a:ext uri="{FF2B5EF4-FFF2-40B4-BE49-F238E27FC236}">
                  <a16:creationId xmlns:a16="http://schemas.microsoft.com/office/drawing/2014/main" id="{13A0C9EA-843F-4A28-A94C-66670023E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1829"/>
              <a:ext cx="58" cy="51"/>
            </a:xfrm>
            <a:custGeom>
              <a:avLst/>
              <a:gdLst>
                <a:gd name="T0" fmla="*/ 0 w 23"/>
                <a:gd name="T1" fmla="*/ 368 h 19"/>
                <a:gd name="T2" fmla="*/ 255 w 23"/>
                <a:gd name="T3" fmla="*/ 81 h 19"/>
                <a:gd name="T4" fmla="*/ 368 w 23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0" y="19"/>
                  </a:moveTo>
                  <a:cubicBezTo>
                    <a:pt x="2" y="12"/>
                    <a:pt x="10" y="7"/>
                    <a:pt x="16" y="4"/>
                  </a:cubicBezTo>
                  <a:cubicBezTo>
                    <a:pt x="18" y="3"/>
                    <a:pt x="21" y="0"/>
                    <a:pt x="23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8" name="Freeform 588">
              <a:extLst>
                <a:ext uri="{FF2B5EF4-FFF2-40B4-BE49-F238E27FC236}">
                  <a16:creationId xmlns:a16="http://schemas.microsoft.com/office/drawing/2014/main" id="{A2B8C235-A78D-4DF9-B84B-759415B3B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819"/>
              <a:ext cx="10" cy="18"/>
            </a:xfrm>
            <a:custGeom>
              <a:avLst/>
              <a:gdLst>
                <a:gd name="T0" fmla="*/ 63 w 4"/>
                <a:gd name="T1" fmla="*/ 118 h 7"/>
                <a:gd name="T2" fmla="*/ 0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2" y="5"/>
                    <a:pt x="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9" name="Freeform 589">
              <a:extLst>
                <a:ext uri="{FF2B5EF4-FFF2-40B4-BE49-F238E27FC236}">
                  <a16:creationId xmlns:a16="http://schemas.microsoft.com/office/drawing/2014/main" id="{44D9E80B-EEB0-4978-A1F3-CCA4ADAD5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1851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0" name="Freeform 590">
              <a:extLst>
                <a:ext uri="{FF2B5EF4-FFF2-40B4-BE49-F238E27FC236}">
                  <a16:creationId xmlns:a16="http://schemas.microsoft.com/office/drawing/2014/main" id="{ACEB0398-681A-40D0-B8FB-44FEC80D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997"/>
              <a:ext cx="45" cy="59"/>
            </a:xfrm>
            <a:custGeom>
              <a:avLst/>
              <a:gdLst>
                <a:gd name="T0" fmla="*/ 0 w 18"/>
                <a:gd name="T1" fmla="*/ 21 h 22"/>
                <a:gd name="T2" fmla="*/ 175 w 18"/>
                <a:gd name="T3" fmla="*/ 150 h 22"/>
                <a:gd name="T4" fmla="*/ 188 w 18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0" y="1"/>
                  </a:moveTo>
                  <a:cubicBezTo>
                    <a:pt x="5" y="0"/>
                    <a:pt x="8" y="4"/>
                    <a:pt x="11" y="8"/>
                  </a:cubicBezTo>
                  <a:cubicBezTo>
                    <a:pt x="15" y="13"/>
                    <a:pt x="18" y="19"/>
                    <a:pt x="12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1" name="Freeform 591">
              <a:extLst>
                <a:ext uri="{FF2B5EF4-FFF2-40B4-BE49-F238E27FC236}">
                  <a16:creationId xmlns:a16="http://schemas.microsoft.com/office/drawing/2014/main" id="{F19D5EC8-BF7A-4034-A299-09E1BEC16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043"/>
              <a:ext cx="57" cy="74"/>
            </a:xfrm>
            <a:custGeom>
              <a:avLst/>
              <a:gdLst>
                <a:gd name="T0" fmla="*/ 0 w 23"/>
                <a:gd name="T1" fmla="*/ 0 h 28"/>
                <a:gd name="T2" fmla="*/ 92 w 23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cubicBezTo>
                    <a:pt x="8" y="5"/>
                    <a:pt x="23" y="25"/>
                    <a:pt x="6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2" name="Freeform 592">
              <a:extLst>
                <a:ext uri="{FF2B5EF4-FFF2-40B4-BE49-F238E27FC236}">
                  <a16:creationId xmlns:a16="http://schemas.microsoft.com/office/drawing/2014/main" id="{3AE2AACB-2D7C-48A1-A4FA-047878826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104"/>
              <a:ext cx="35" cy="72"/>
            </a:xfrm>
            <a:custGeom>
              <a:avLst/>
              <a:gdLst>
                <a:gd name="T0" fmla="*/ 20 w 14"/>
                <a:gd name="T1" fmla="*/ 0 h 27"/>
                <a:gd name="T2" fmla="*/ 0 w 14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1" y="0"/>
                  </a:moveTo>
                  <a:cubicBezTo>
                    <a:pt x="5" y="10"/>
                    <a:pt x="14" y="22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3" name="Freeform 593">
              <a:extLst>
                <a:ext uri="{FF2B5EF4-FFF2-40B4-BE49-F238E27FC236}">
                  <a16:creationId xmlns:a16="http://schemas.microsoft.com/office/drawing/2014/main" id="{081A696A-E58D-4703-87F2-3E679400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163"/>
              <a:ext cx="32" cy="74"/>
            </a:xfrm>
            <a:custGeom>
              <a:avLst/>
              <a:gdLst>
                <a:gd name="T0" fmla="*/ 30 w 13"/>
                <a:gd name="T1" fmla="*/ 0 h 28"/>
                <a:gd name="T2" fmla="*/ 0 w 13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8">
                  <a:moveTo>
                    <a:pt x="2" y="0"/>
                  </a:moveTo>
                  <a:cubicBezTo>
                    <a:pt x="5" y="9"/>
                    <a:pt x="13" y="25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4" name="Freeform 594">
              <a:extLst>
                <a:ext uri="{FF2B5EF4-FFF2-40B4-BE49-F238E27FC236}">
                  <a16:creationId xmlns:a16="http://schemas.microsoft.com/office/drawing/2014/main" id="{A0E2FE79-E284-4ACE-B02A-AEB7314BE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31"/>
              <a:ext cx="32" cy="66"/>
            </a:xfrm>
            <a:custGeom>
              <a:avLst/>
              <a:gdLst>
                <a:gd name="T0" fmla="*/ 0 w 13"/>
                <a:gd name="T1" fmla="*/ 0 h 25"/>
                <a:gd name="T2" fmla="*/ 121 w 13"/>
                <a:gd name="T3" fmla="*/ 111 h 25"/>
                <a:gd name="T4" fmla="*/ 162 w 13"/>
                <a:gd name="T5" fmla="*/ 370 h 25"/>
                <a:gd name="T6" fmla="*/ 62 w 13"/>
                <a:gd name="T7" fmla="*/ 45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5" y="0"/>
                    <a:pt x="7" y="2"/>
                    <a:pt x="8" y="6"/>
                  </a:cubicBezTo>
                  <a:cubicBezTo>
                    <a:pt x="10" y="10"/>
                    <a:pt x="13" y="16"/>
                    <a:pt x="11" y="20"/>
                  </a:cubicBezTo>
                  <a:cubicBezTo>
                    <a:pt x="10" y="23"/>
                    <a:pt x="8" y="25"/>
                    <a:pt x="4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5" name="Freeform 595">
              <a:extLst>
                <a:ext uri="{FF2B5EF4-FFF2-40B4-BE49-F238E27FC236}">
                  <a16:creationId xmlns:a16="http://schemas.microsoft.com/office/drawing/2014/main" id="{5D0D9CCB-6356-45B1-9B64-4D213C4E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069"/>
              <a:ext cx="35" cy="64"/>
            </a:xfrm>
            <a:custGeom>
              <a:avLst/>
              <a:gdLst>
                <a:gd name="T0" fmla="*/ 0 w 14"/>
                <a:gd name="T1" fmla="*/ 77 h 24"/>
                <a:gd name="T2" fmla="*/ 208 w 14"/>
                <a:gd name="T3" fmla="*/ 264 h 24"/>
                <a:gd name="T4" fmla="*/ 175 w 14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0" y="4"/>
                  </a:moveTo>
                  <a:cubicBezTo>
                    <a:pt x="8" y="0"/>
                    <a:pt x="11" y="7"/>
                    <a:pt x="13" y="14"/>
                  </a:cubicBezTo>
                  <a:cubicBezTo>
                    <a:pt x="14" y="19"/>
                    <a:pt x="14" y="21"/>
                    <a:pt x="11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6" name="Freeform 596">
              <a:extLst>
                <a:ext uri="{FF2B5EF4-FFF2-40B4-BE49-F238E27FC236}">
                  <a16:creationId xmlns:a16="http://schemas.microsoft.com/office/drawing/2014/main" id="{DC9BCB5F-1E65-4374-B6D1-69672D512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229"/>
              <a:ext cx="25" cy="72"/>
            </a:xfrm>
            <a:custGeom>
              <a:avLst/>
              <a:gdLst>
                <a:gd name="T0" fmla="*/ 83 w 10"/>
                <a:gd name="T1" fmla="*/ 0 h 27"/>
                <a:gd name="T2" fmla="*/ 125 w 10"/>
                <a:gd name="T3" fmla="*/ 435 h 27"/>
                <a:gd name="T4" fmla="*/ 0 w 10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5" y="0"/>
                  </a:moveTo>
                  <a:cubicBezTo>
                    <a:pt x="9" y="6"/>
                    <a:pt x="10" y="19"/>
                    <a:pt x="8" y="23"/>
                  </a:cubicBezTo>
                  <a:cubicBezTo>
                    <a:pt x="5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7" name="Freeform 597">
              <a:extLst>
                <a:ext uri="{FF2B5EF4-FFF2-40B4-BE49-F238E27FC236}">
                  <a16:creationId xmlns:a16="http://schemas.microsoft.com/office/drawing/2014/main" id="{B53C7B15-6006-45F5-9BEE-0DEADED1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296"/>
              <a:ext cx="35" cy="67"/>
            </a:xfrm>
            <a:custGeom>
              <a:avLst/>
              <a:gdLst>
                <a:gd name="T0" fmla="*/ 175 w 14"/>
                <a:gd name="T1" fmla="*/ 0 h 25"/>
                <a:gd name="T2" fmla="*/ 188 w 14"/>
                <a:gd name="T3" fmla="*/ 402 h 25"/>
                <a:gd name="T4" fmla="*/ 0 w 14"/>
                <a:gd name="T5" fmla="*/ 42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5">
                  <a:moveTo>
                    <a:pt x="11" y="0"/>
                  </a:moveTo>
                  <a:cubicBezTo>
                    <a:pt x="14" y="3"/>
                    <a:pt x="14" y="18"/>
                    <a:pt x="12" y="21"/>
                  </a:cubicBezTo>
                  <a:cubicBezTo>
                    <a:pt x="10" y="25"/>
                    <a:pt x="0" y="22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8" name="Freeform 598">
              <a:extLst>
                <a:ext uri="{FF2B5EF4-FFF2-40B4-BE49-F238E27FC236}">
                  <a16:creationId xmlns:a16="http://schemas.microsoft.com/office/drawing/2014/main" id="{1FF819E4-C8E2-4E67-83B4-98876BD15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357"/>
              <a:ext cx="38" cy="56"/>
            </a:xfrm>
            <a:custGeom>
              <a:avLst/>
              <a:gdLst>
                <a:gd name="T0" fmla="*/ 213 w 15"/>
                <a:gd name="T1" fmla="*/ 0 h 21"/>
                <a:gd name="T2" fmla="*/ 147 w 15"/>
                <a:gd name="T3" fmla="*/ 363 h 21"/>
                <a:gd name="T4" fmla="*/ 0 w 15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3" y="0"/>
                  </a:moveTo>
                  <a:cubicBezTo>
                    <a:pt x="15" y="7"/>
                    <a:pt x="11" y="18"/>
                    <a:pt x="9" y="19"/>
                  </a:cubicBezTo>
                  <a:cubicBezTo>
                    <a:pt x="7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9" name="Freeform 599">
              <a:extLst>
                <a:ext uri="{FF2B5EF4-FFF2-40B4-BE49-F238E27FC236}">
                  <a16:creationId xmlns:a16="http://schemas.microsoft.com/office/drawing/2014/main" id="{B47003D6-CE2E-48E6-A873-601527ED1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189"/>
              <a:ext cx="25" cy="56"/>
            </a:xfrm>
            <a:custGeom>
              <a:avLst/>
              <a:gdLst>
                <a:gd name="T0" fmla="*/ 63 w 10"/>
                <a:gd name="T1" fmla="*/ 0 h 21"/>
                <a:gd name="T2" fmla="*/ 125 w 10"/>
                <a:gd name="T3" fmla="*/ 285 h 21"/>
                <a:gd name="T4" fmla="*/ 0 w 10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4" y="0"/>
                  </a:moveTo>
                  <a:cubicBezTo>
                    <a:pt x="10" y="11"/>
                    <a:pt x="9" y="11"/>
                    <a:pt x="8" y="15"/>
                  </a:cubicBezTo>
                  <a:cubicBezTo>
                    <a:pt x="8" y="19"/>
                    <a:pt x="0" y="2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0" name="Freeform 600">
              <a:extLst>
                <a:ext uri="{FF2B5EF4-FFF2-40B4-BE49-F238E27FC236}">
                  <a16:creationId xmlns:a16="http://schemas.microsoft.com/office/drawing/2014/main" id="{BBEBAABF-CAFF-48E3-BD5A-75F00C0AF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109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6" y="2"/>
                    <a:pt x="6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1" name="Freeform 601">
              <a:extLst>
                <a:ext uri="{FF2B5EF4-FFF2-40B4-BE49-F238E27FC236}">
                  <a16:creationId xmlns:a16="http://schemas.microsoft.com/office/drawing/2014/main" id="{9BB924D6-1823-44DE-A0CF-95D1DA74C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171"/>
              <a:ext cx="17" cy="5"/>
            </a:xfrm>
            <a:custGeom>
              <a:avLst/>
              <a:gdLst>
                <a:gd name="T0" fmla="*/ 100 w 7"/>
                <a:gd name="T1" fmla="*/ 0 h 2"/>
                <a:gd name="T2" fmla="*/ 0 w 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6" y="2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2" name="Freeform 602">
              <a:extLst>
                <a:ext uri="{FF2B5EF4-FFF2-40B4-BE49-F238E27FC236}">
                  <a16:creationId xmlns:a16="http://schemas.microsoft.com/office/drawing/2014/main" id="{19797787-B5FD-43A1-A60C-19CB2D36A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224"/>
              <a:ext cx="17" cy="3"/>
            </a:xfrm>
            <a:custGeom>
              <a:avLst/>
              <a:gdLst>
                <a:gd name="T0" fmla="*/ 0 w 7"/>
                <a:gd name="T1" fmla="*/ 27 h 1"/>
                <a:gd name="T2" fmla="*/ 100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4" y="1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3" name="Freeform 603">
              <a:extLst>
                <a:ext uri="{FF2B5EF4-FFF2-40B4-BE49-F238E27FC236}">
                  <a16:creationId xmlns:a16="http://schemas.microsoft.com/office/drawing/2014/main" id="{E485548E-ED96-4C4D-A4CA-735C5F7E0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237"/>
              <a:ext cx="25" cy="70"/>
            </a:xfrm>
            <a:custGeom>
              <a:avLst/>
              <a:gdLst>
                <a:gd name="T0" fmla="*/ 113 w 10"/>
                <a:gd name="T1" fmla="*/ 0 h 26"/>
                <a:gd name="T2" fmla="*/ 113 w 10"/>
                <a:gd name="T3" fmla="*/ 428 h 26"/>
                <a:gd name="T4" fmla="*/ 0 w 10"/>
                <a:gd name="T5" fmla="*/ 50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6">
                  <a:moveTo>
                    <a:pt x="7" y="0"/>
                  </a:moveTo>
                  <a:cubicBezTo>
                    <a:pt x="10" y="7"/>
                    <a:pt x="10" y="20"/>
                    <a:pt x="7" y="22"/>
                  </a:cubicBezTo>
                  <a:cubicBezTo>
                    <a:pt x="5" y="24"/>
                    <a:pt x="0" y="26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4" name="Freeform 604">
              <a:extLst>
                <a:ext uri="{FF2B5EF4-FFF2-40B4-BE49-F238E27FC236}">
                  <a16:creationId xmlns:a16="http://schemas.microsoft.com/office/drawing/2014/main" id="{AA60C8CF-EB68-45C9-A8C0-B9027552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2277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2" y="1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5" name="Freeform 605">
              <a:extLst>
                <a:ext uri="{FF2B5EF4-FFF2-40B4-BE49-F238E27FC236}">
                  <a16:creationId xmlns:a16="http://schemas.microsoft.com/office/drawing/2014/main" id="{955C3467-272D-4C26-9D16-80F261C10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299"/>
              <a:ext cx="22" cy="72"/>
            </a:xfrm>
            <a:custGeom>
              <a:avLst/>
              <a:gdLst>
                <a:gd name="T0" fmla="*/ 103 w 9"/>
                <a:gd name="T1" fmla="*/ 0 h 27"/>
                <a:gd name="T2" fmla="*/ 103 w 9"/>
                <a:gd name="T3" fmla="*/ 435 h 27"/>
                <a:gd name="T4" fmla="*/ 0 w 9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7">
                  <a:moveTo>
                    <a:pt x="7" y="0"/>
                  </a:moveTo>
                  <a:cubicBezTo>
                    <a:pt x="9" y="5"/>
                    <a:pt x="9" y="20"/>
                    <a:pt x="7" y="23"/>
                  </a:cubicBezTo>
                  <a:cubicBezTo>
                    <a:pt x="5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6" name="Freeform 606">
              <a:extLst>
                <a:ext uri="{FF2B5EF4-FFF2-40B4-BE49-F238E27FC236}">
                  <a16:creationId xmlns:a16="http://schemas.microsoft.com/office/drawing/2014/main" id="{3F339E48-1E24-401A-8313-E75093584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333"/>
              <a:ext cx="18" cy="3"/>
            </a:xfrm>
            <a:custGeom>
              <a:avLst/>
              <a:gdLst>
                <a:gd name="T0" fmla="*/ 0 w 7"/>
                <a:gd name="T1" fmla="*/ 0 h 1"/>
                <a:gd name="T2" fmla="*/ 118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7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7" name="Freeform 607">
              <a:extLst>
                <a:ext uri="{FF2B5EF4-FFF2-40B4-BE49-F238E27FC236}">
                  <a16:creationId xmlns:a16="http://schemas.microsoft.com/office/drawing/2014/main" id="{BABCF199-2D4D-407E-9E80-DA3F66EF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029"/>
              <a:ext cx="37" cy="48"/>
            </a:xfrm>
            <a:custGeom>
              <a:avLst/>
              <a:gdLst>
                <a:gd name="T0" fmla="*/ 0 w 15"/>
                <a:gd name="T1" fmla="*/ 136 h 18"/>
                <a:gd name="T2" fmla="*/ 224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3" y="6"/>
                    <a:pt x="9" y="0"/>
                    <a:pt x="15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8" name="Freeform 608">
              <a:extLst>
                <a:ext uri="{FF2B5EF4-FFF2-40B4-BE49-F238E27FC236}">
                  <a16:creationId xmlns:a16="http://schemas.microsoft.com/office/drawing/2014/main" id="{44B51059-AA02-4031-B452-9BAAA1AF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056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1" y="1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9" name="Freeform 609">
              <a:extLst>
                <a:ext uri="{FF2B5EF4-FFF2-40B4-BE49-F238E27FC236}">
                  <a16:creationId xmlns:a16="http://schemas.microsoft.com/office/drawing/2014/main" id="{89758CCF-2A41-4593-8A97-E7DA0BD31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995"/>
              <a:ext cx="50" cy="48"/>
            </a:xfrm>
            <a:custGeom>
              <a:avLst/>
              <a:gdLst>
                <a:gd name="T0" fmla="*/ 313 w 20"/>
                <a:gd name="T1" fmla="*/ 341 h 18"/>
                <a:gd name="T2" fmla="*/ 125 w 20"/>
                <a:gd name="T3" fmla="*/ 21 h 18"/>
                <a:gd name="T4" fmla="*/ 0 w 20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20" y="18"/>
                  </a:moveTo>
                  <a:cubicBezTo>
                    <a:pt x="17" y="10"/>
                    <a:pt x="12" y="2"/>
                    <a:pt x="8" y="1"/>
                  </a:cubicBezTo>
                  <a:cubicBezTo>
                    <a:pt x="5" y="0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0" name="Freeform 610">
              <a:extLst>
                <a:ext uri="{FF2B5EF4-FFF2-40B4-BE49-F238E27FC236}">
                  <a16:creationId xmlns:a16="http://schemas.microsoft.com/office/drawing/2014/main" id="{1E65ED12-C626-4BEA-8386-FA9567773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008"/>
              <a:ext cx="22" cy="8"/>
            </a:xfrm>
            <a:custGeom>
              <a:avLst/>
              <a:gdLst>
                <a:gd name="T0" fmla="*/ 0 w 9"/>
                <a:gd name="T1" fmla="*/ 56 h 3"/>
                <a:gd name="T2" fmla="*/ 132 w 9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0"/>
                    <a:pt x="9" y="1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1" name="Freeform 611">
              <a:extLst>
                <a:ext uri="{FF2B5EF4-FFF2-40B4-BE49-F238E27FC236}">
                  <a16:creationId xmlns:a16="http://schemas.microsoft.com/office/drawing/2014/main" id="{ED4E7D34-624B-41B2-8077-7137DDD1B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68"/>
              <a:ext cx="35" cy="64"/>
            </a:xfrm>
            <a:custGeom>
              <a:avLst/>
              <a:gdLst>
                <a:gd name="T0" fmla="*/ 208 w 14"/>
                <a:gd name="T1" fmla="*/ 0 h 24"/>
                <a:gd name="T2" fmla="*/ 145 w 14"/>
                <a:gd name="T3" fmla="*/ 435 h 24"/>
                <a:gd name="T4" fmla="*/ 0 w 14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3" y="0"/>
                  </a:moveTo>
                  <a:cubicBezTo>
                    <a:pt x="14" y="7"/>
                    <a:pt x="13" y="21"/>
                    <a:pt x="9" y="23"/>
                  </a:cubicBezTo>
                  <a:cubicBezTo>
                    <a:pt x="5" y="24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2" name="Freeform 612">
              <a:extLst>
                <a:ext uri="{FF2B5EF4-FFF2-40B4-BE49-F238E27FC236}">
                  <a16:creationId xmlns:a16="http://schemas.microsoft.com/office/drawing/2014/main" id="{41740D34-1842-4689-9221-E4273F1B6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392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1" y="1"/>
                    <a:pt x="8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3" name="Freeform 613">
              <a:extLst>
                <a:ext uri="{FF2B5EF4-FFF2-40B4-BE49-F238E27FC236}">
                  <a16:creationId xmlns:a16="http://schemas.microsoft.com/office/drawing/2014/main" id="{DB6570D8-6BC7-4ABE-9F17-56A5E8D70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739"/>
              <a:ext cx="85" cy="37"/>
            </a:xfrm>
            <a:custGeom>
              <a:avLst/>
              <a:gdLst>
                <a:gd name="T0" fmla="*/ 458 w 34"/>
                <a:gd name="T1" fmla="*/ 259 h 14"/>
                <a:gd name="T2" fmla="*/ 50 w 34"/>
                <a:gd name="T3" fmla="*/ 56 h 14"/>
                <a:gd name="T4" fmla="*/ 0 w 34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29" y="14"/>
                  </a:moveTo>
                  <a:cubicBezTo>
                    <a:pt x="34" y="1"/>
                    <a:pt x="12" y="0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4" name="Freeform 614">
              <a:extLst>
                <a:ext uri="{FF2B5EF4-FFF2-40B4-BE49-F238E27FC236}">
                  <a16:creationId xmlns:a16="http://schemas.microsoft.com/office/drawing/2014/main" id="{6153C081-63BE-4F55-B9F4-C3020CBEA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757"/>
              <a:ext cx="65" cy="48"/>
            </a:xfrm>
            <a:custGeom>
              <a:avLst/>
              <a:gdLst>
                <a:gd name="T0" fmla="*/ 0 w 26"/>
                <a:gd name="T1" fmla="*/ 0 h 18"/>
                <a:gd name="T2" fmla="*/ 313 w 26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10" y="3"/>
                    <a:pt x="26" y="4"/>
                    <a:pt x="2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5" name="Freeform 615">
              <a:extLst>
                <a:ext uri="{FF2B5EF4-FFF2-40B4-BE49-F238E27FC236}">
                  <a16:creationId xmlns:a16="http://schemas.microsoft.com/office/drawing/2014/main" id="{51894FBE-7ECD-4AEE-BF2D-FB73E6D3F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1781"/>
              <a:ext cx="63" cy="48"/>
            </a:xfrm>
            <a:custGeom>
              <a:avLst/>
              <a:gdLst>
                <a:gd name="T0" fmla="*/ 0 w 25"/>
                <a:gd name="T1" fmla="*/ 0 h 18"/>
                <a:gd name="T2" fmla="*/ 318 w 2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8" y="3"/>
                    <a:pt x="25" y="8"/>
                    <a:pt x="2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6" name="Freeform 616">
              <a:extLst>
                <a:ext uri="{FF2B5EF4-FFF2-40B4-BE49-F238E27FC236}">
                  <a16:creationId xmlns:a16="http://schemas.microsoft.com/office/drawing/2014/main" id="{74252413-2818-4C89-B36B-8F9D08A4E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1752"/>
              <a:ext cx="60" cy="43"/>
            </a:xfrm>
            <a:custGeom>
              <a:avLst/>
              <a:gdLst>
                <a:gd name="T0" fmla="*/ 0 w 24"/>
                <a:gd name="T1" fmla="*/ 81 h 16"/>
                <a:gd name="T2" fmla="*/ 158 w 24"/>
                <a:gd name="T3" fmla="*/ 22 h 16"/>
                <a:gd name="T4" fmla="*/ 363 w 24"/>
                <a:gd name="T5" fmla="*/ 159 h 16"/>
                <a:gd name="T6" fmla="*/ 345 w 24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0" y="4"/>
                  </a:moveTo>
                  <a:cubicBezTo>
                    <a:pt x="3" y="0"/>
                    <a:pt x="5" y="0"/>
                    <a:pt x="10" y="1"/>
                  </a:cubicBezTo>
                  <a:cubicBezTo>
                    <a:pt x="14" y="2"/>
                    <a:pt x="21" y="4"/>
                    <a:pt x="23" y="8"/>
                  </a:cubicBezTo>
                  <a:cubicBezTo>
                    <a:pt x="24" y="11"/>
                    <a:pt x="24" y="14"/>
                    <a:pt x="22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7" name="Freeform 617">
              <a:extLst>
                <a:ext uri="{FF2B5EF4-FFF2-40B4-BE49-F238E27FC236}">
                  <a16:creationId xmlns:a16="http://schemas.microsoft.com/office/drawing/2014/main" id="{E663B56A-2F35-47D7-8693-36E2B7D2A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720"/>
              <a:ext cx="55" cy="32"/>
            </a:xfrm>
            <a:custGeom>
              <a:avLst/>
              <a:gdLst>
                <a:gd name="T0" fmla="*/ 0 w 22"/>
                <a:gd name="T1" fmla="*/ 171 h 12"/>
                <a:gd name="T2" fmla="*/ 238 w 22"/>
                <a:gd name="T3" fmla="*/ 77 h 12"/>
                <a:gd name="T4" fmla="*/ 345 w 22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0" y="9"/>
                  </a:moveTo>
                  <a:cubicBezTo>
                    <a:pt x="1" y="0"/>
                    <a:pt x="9" y="2"/>
                    <a:pt x="15" y="4"/>
                  </a:cubicBezTo>
                  <a:cubicBezTo>
                    <a:pt x="20" y="6"/>
                    <a:pt x="22" y="8"/>
                    <a:pt x="22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8" name="Freeform 618">
              <a:extLst>
                <a:ext uri="{FF2B5EF4-FFF2-40B4-BE49-F238E27FC236}">
                  <a16:creationId xmlns:a16="http://schemas.microsoft.com/office/drawing/2014/main" id="{DE007FCC-BC77-4D77-AA66-A3CB3CF22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1816"/>
              <a:ext cx="52" cy="59"/>
            </a:xfrm>
            <a:custGeom>
              <a:avLst/>
              <a:gdLst>
                <a:gd name="T0" fmla="*/ 0 w 21"/>
                <a:gd name="T1" fmla="*/ 0 h 22"/>
                <a:gd name="T2" fmla="*/ 307 w 21"/>
                <a:gd name="T3" fmla="*/ 252 h 22"/>
                <a:gd name="T4" fmla="*/ 245 w 21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0"/>
                  </a:moveTo>
                  <a:cubicBezTo>
                    <a:pt x="8" y="0"/>
                    <a:pt x="18" y="8"/>
                    <a:pt x="20" y="13"/>
                  </a:cubicBezTo>
                  <a:cubicBezTo>
                    <a:pt x="21" y="16"/>
                    <a:pt x="18" y="20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9" name="Freeform 619">
              <a:extLst>
                <a:ext uri="{FF2B5EF4-FFF2-40B4-BE49-F238E27FC236}">
                  <a16:creationId xmlns:a16="http://schemas.microsoft.com/office/drawing/2014/main" id="{6B6B500C-E54B-4452-92D5-BF73BF1E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856"/>
              <a:ext cx="47" cy="56"/>
            </a:xfrm>
            <a:custGeom>
              <a:avLst/>
              <a:gdLst>
                <a:gd name="T0" fmla="*/ 0 w 19"/>
                <a:gd name="T1" fmla="*/ 0 h 21"/>
                <a:gd name="T2" fmla="*/ 257 w 19"/>
                <a:gd name="T3" fmla="*/ 248 h 21"/>
                <a:gd name="T4" fmla="*/ 183 w 1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5" y="0"/>
                    <a:pt x="16" y="9"/>
                    <a:pt x="17" y="13"/>
                  </a:cubicBezTo>
                  <a:cubicBezTo>
                    <a:pt x="19" y="17"/>
                    <a:pt x="12" y="21"/>
                    <a:pt x="12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0" name="Freeform 620">
              <a:extLst>
                <a:ext uri="{FF2B5EF4-FFF2-40B4-BE49-F238E27FC236}">
                  <a16:creationId xmlns:a16="http://schemas.microsoft.com/office/drawing/2014/main" id="{B5EC07DC-6C12-466F-A63E-2852F3B03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893"/>
              <a:ext cx="32" cy="56"/>
            </a:xfrm>
            <a:custGeom>
              <a:avLst/>
              <a:gdLst>
                <a:gd name="T0" fmla="*/ 0 w 13"/>
                <a:gd name="T1" fmla="*/ 0 h 21"/>
                <a:gd name="T2" fmla="*/ 194 w 13"/>
                <a:gd name="T3" fmla="*/ 285 h 21"/>
                <a:gd name="T4" fmla="*/ 121 w 13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7" y="2"/>
                    <a:pt x="13" y="13"/>
                    <a:pt x="13" y="15"/>
                  </a:cubicBezTo>
                  <a:cubicBezTo>
                    <a:pt x="12" y="18"/>
                    <a:pt x="8" y="21"/>
                    <a:pt x="8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1" name="Freeform 621">
              <a:extLst>
                <a:ext uri="{FF2B5EF4-FFF2-40B4-BE49-F238E27FC236}">
                  <a16:creationId xmlns:a16="http://schemas.microsoft.com/office/drawing/2014/main" id="{6D76EB5B-22F7-4467-BD46-64C425E7E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773"/>
              <a:ext cx="43" cy="48"/>
            </a:xfrm>
            <a:custGeom>
              <a:avLst/>
              <a:gdLst>
                <a:gd name="T0" fmla="*/ 0 w 17"/>
                <a:gd name="T1" fmla="*/ 0 h 18"/>
                <a:gd name="T2" fmla="*/ 225 w 17"/>
                <a:gd name="T3" fmla="*/ 136 h 18"/>
                <a:gd name="T4" fmla="*/ 210 w 17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0"/>
                  </a:moveTo>
                  <a:cubicBezTo>
                    <a:pt x="12" y="3"/>
                    <a:pt x="11" y="5"/>
                    <a:pt x="14" y="7"/>
                  </a:cubicBezTo>
                  <a:cubicBezTo>
                    <a:pt x="17" y="10"/>
                    <a:pt x="13" y="18"/>
                    <a:pt x="13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2" name="Freeform 622">
              <a:extLst>
                <a:ext uri="{FF2B5EF4-FFF2-40B4-BE49-F238E27FC236}">
                  <a16:creationId xmlns:a16="http://schemas.microsoft.com/office/drawing/2014/main" id="{220D907F-3872-4AF7-8C52-9FC3335CF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1723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2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3" name="Freeform 623">
              <a:extLst>
                <a:ext uri="{FF2B5EF4-FFF2-40B4-BE49-F238E27FC236}">
                  <a16:creationId xmlns:a16="http://schemas.microsoft.com/office/drawing/2014/main" id="{3CAA6C78-BE98-49F6-953B-D289A61A3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747"/>
              <a:ext cx="10" cy="18"/>
            </a:xfrm>
            <a:custGeom>
              <a:avLst/>
              <a:gdLst>
                <a:gd name="T0" fmla="*/ 50 w 4"/>
                <a:gd name="T1" fmla="*/ 0 h 7"/>
                <a:gd name="T2" fmla="*/ 0 w 4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4" y="3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4" name="Freeform 624">
              <a:extLst>
                <a:ext uri="{FF2B5EF4-FFF2-40B4-BE49-F238E27FC236}">
                  <a16:creationId xmlns:a16="http://schemas.microsoft.com/office/drawing/2014/main" id="{57F2E414-3163-4360-9FE8-20EC2DAB1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773"/>
              <a:ext cx="10" cy="16"/>
            </a:xfrm>
            <a:custGeom>
              <a:avLst/>
              <a:gdLst>
                <a:gd name="T0" fmla="*/ 0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2" y="3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5" name="Freeform 625">
              <a:extLst>
                <a:ext uri="{FF2B5EF4-FFF2-40B4-BE49-F238E27FC236}">
                  <a16:creationId xmlns:a16="http://schemas.microsoft.com/office/drawing/2014/main" id="{18FC0033-3F0A-4DB7-93D3-CF696060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800"/>
              <a:ext cx="43" cy="59"/>
            </a:xfrm>
            <a:custGeom>
              <a:avLst/>
              <a:gdLst>
                <a:gd name="T0" fmla="*/ 0 w 17"/>
                <a:gd name="T1" fmla="*/ 0 h 22"/>
                <a:gd name="T2" fmla="*/ 276 w 17"/>
                <a:gd name="T3" fmla="*/ 274 h 22"/>
                <a:gd name="T4" fmla="*/ 243 w 17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7" y="2"/>
                    <a:pt x="17" y="10"/>
                    <a:pt x="17" y="14"/>
                  </a:cubicBezTo>
                  <a:cubicBezTo>
                    <a:pt x="17" y="17"/>
                    <a:pt x="15" y="22"/>
                    <a:pt x="15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6" name="Freeform 626">
              <a:extLst>
                <a:ext uri="{FF2B5EF4-FFF2-40B4-BE49-F238E27FC236}">
                  <a16:creationId xmlns:a16="http://schemas.microsoft.com/office/drawing/2014/main" id="{6C739ED7-D458-4F4C-8336-4BC20BFBC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805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95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3" y="5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7" name="Freeform 627">
              <a:extLst>
                <a:ext uri="{FF2B5EF4-FFF2-40B4-BE49-F238E27FC236}">
                  <a16:creationId xmlns:a16="http://schemas.microsoft.com/office/drawing/2014/main" id="{51CCDDF7-D4B9-46AE-A915-36024AF4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840"/>
              <a:ext cx="48" cy="59"/>
            </a:xfrm>
            <a:custGeom>
              <a:avLst/>
              <a:gdLst>
                <a:gd name="T0" fmla="*/ 0 w 19"/>
                <a:gd name="T1" fmla="*/ 0 h 22"/>
                <a:gd name="T2" fmla="*/ 288 w 19"/>
                <a:gd name="T3" fmla="*/ 274 h 22"/>
                <a:gd name="T4" fmla="*/ 255 w 19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5" y="1"/>
                    <a:pt x="17" y="10"/>
                    <a:pt x="18" y="14"/>
                  </a:cubicBezTo>
                  <a:cubicBezTo>
                    <a:pt x="19" y="18"/>
                    <a:pt x="16" y="2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8" name="Freeform 628">
              <a:extLst>
                <a:ext uri="{FF2B5EF4-FFF2-40B4-BE49-F238E27FC236}">
                  <a16:creationId xmlns:a16="http://schemas.microsoft.com/office/drawing/2014/main" id="{266BD29D-2E0B-4949-B6E1-B169BEA0A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843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4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9" name="Freeform 629">
              <a:extLst>
                <a:ext uri="{FF2B5EF4-FFF2-40B4-BE49-F238E27FC236}">
                  <a16:creationId xmlns:a16="http://schemas.microsoft.com/office/drawing/2014/main" id="{8D5E3F8F-78A8-438A-B56D-802DE5C5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712"/>
              <a:ext cx="45" cy="29"/>
            </a:xfrm>
            <a:custGeom>
              <a:avLst/>
              <a:gdLst>
                <a:gd name="T0" fmla="*/ 0 w 18"/>
                <a:gd name="T1" fmla="*/ 200 h 11"/>
                <a:gd name="T2" fmla="*/ 283 w 18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1" y="8"/>
                    <a:pt x="0" y="0"/>
                    <a:pt x="18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0" name="Freeform 630">
              <a:extLst>
                <a:ext uri="{FF2B5EF4-FFF2-40B4-BE49-F238E27FC236}">
                  <a16:creationId xmlns:a16="http://schemas.microsoft.com/office/drawing/2014/main" id="{8AB9F3AC-D83C-4129-AD58-196ECBBA3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704"/>
              <a:ext cx="10" cy="19"/>
            </a:xfrm>
            <a:custGeom>
              <a:avLst/>
              <a:gdLst>
                <a:gd name="T0" fmla="*/ 20 w 4"/>
                <a:gd name="T1" fmla="*/ 141 h 7"/>
                <a:gd name="T2" fmla="*/ 6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0" y="5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1" name="Freeform 631">
              <a:extLst>
                <a:ext uri="{FF2B5EF4-FFF2-40B4-BE49-F238E27FC236}">
                  <a16:creationId xmlns:a16="http://schemas.microsoft.com/office/drawing/2014/main" id="{90A26F31-273D-43EC-96C7-7E3120FEA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1709"/>
              <a:ext cx="63" cy="14"/>
            </a:xfrm>
            <a:custGeom>
              <a:avLst/>
              <a:gdLst>
                <a:gd name="T0" fmla="*/ 401 w 25"/>
                <a:gd name="T1" fmla="*/ 109 h 5"/>
                <a:gd name="T2" fmla="*/ 0 w 25"/>
                <a:gd name="T3" fmla="*/ 4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25" y="5"/>
                  </a:moveTo>
                  <a:cubicBezTo>
                    <a:pt x="17" y="2"/>
                    <a:pt x="3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2" name="Freeform 632">
              <a:extLst>
                <a:ext uri="{FF2B5EF4-FFF2-40B4-BE49-F238E27FC236}">
                  <a16:creationId xmlns:a16="http://schemas.microsoft.com/office/drawing/2014/main" id="{BA881D34-FAC2-4EC7-8ADA-6D2FE7D4A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1691"/>
              <a:ext cx="13" cy="24"/>
            </a:xfrm>
            <a:custGeom>
              <a:avLst/>
              <a:gdLst>
                <a:gd name="T0" fmla="*/ 21 w 5"/>
                <a:gd name="T1" fmla="*/ 171 h 9"/>
                <a:gd name="T2" fmla="*/ 88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0" y="6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3" name="Freeform 633">
              <a:extLst>
                <a:ext uri="{FF2B5EF4-FFF2-40B4-BE49-F238E27FC236}">
                  <a16:creationId xmlns:a16="http://schemas.microsoft.com/office/drawing/2014/main" id="{D7A2D5EA-A15A-4214-A124-5D9D06BE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1939"/>
              <a:ext cx="37" cy="56"/>
            </a:xfrm>
            <a:custGeom>
              <a:avLst/>
              <a:gdLst>
                <a:gd name="T0" fmla="*/ 0 w 15"/>
                <a:gd name="T1" fmla="*/ 0 h 21"/>
                <a:gd name="T2" fmla="*/ 212 w 15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7" y="4"/>
                    <a:pt x="15" y="16"/>
                    <a:pt x="14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4" name="Freeform 634">
              <a:extLst>
                <a:ext uri="{FF2B5EF4-FFF2-40B4-BE49-F238E27FC236}">
                  <a16:creationId xmlns:a16="http://schemas.microsoft.com/office/drawing/2014/main" id="{86A9AD83-BEF5-4824-AEC8-0D180499B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883"/>
              <a:ext cx="42" cy="66"/>
            </a:xfrm>
            <a:custGeom>
              <a:avLst/>
              <a:gdLst>
                <a:gd name="T0" fmla="*/ 0 w 17"/>
                <a:gd name="T1" fmla="*/ 0 h 25"/>
                <a:gd name="T2" fmla="*/ 225 w 17"/>
                <a:gd name="T3" fmla="*/ 335 h 25"/>
                <a:gd name="T4" fmla="*/ 153 w 17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7" y="4"/>
                    <a:pt x="17" y="13"/>
                    <a:pt x="15" y="18"/>
                  </a:cubicBezTo>
                  <a:cubicBezTo>
                    <a:pt x="14" y="22"/>
                    <a:pt x="10" y="25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5" name="Freeform 635">
              <a:extLst>
                <a:ext uri="{FF2B5EF4-FFF2-40B4-BE49-F238E27FC236}">
                  <a16:creationId xmlns:a16="http://schemas.microsoft.com/office/drawing/2014/main" id="{5753DD16-E5CE-4E83-ABA4-CFB15C387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1883"/>
              <a:ext cx="18" cy="16"/>
            </a:xfrm>
            <a:custGeom>
              <a:avLst/>
              <a:gdLst>
                <a:gd name="T0" fmla="*/ 0 w 7"/>
                <a:gd name="T1" fmla="*/ 115 h 6"/>
                <a:gd name="T2" fmla="*/ 11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6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6" name="Freeform 636">
              <a:extLst>
                <a:ext uri="{FF2B5EF4-FFF2-40B4-BE49-F238E27FC236}">
                  <a16:creationId xmlns:a16="http://schemas.microsoft.com/office/drawing/2014/main" id="{14853AF0-E5A1-4E30-A774-8532F4B2C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931"/>
              <a:ext cx="43" cy="66"/>
            </a:xfrm>
            <a:custGeom>
              <a:avLst/>
              <a:gdLst>
                <a:gd name="T0" fmla="*/ 0 w 17"/>
                <a:gd name="T1" fmla="*/ 0 h 25"/>
                <a:gd name="T2" fmla="*/ 225 w 17"/>
                <a:gd name="T3" fmla="*/ 314 h 25"/>
                <a:gd name="T4" fmla="*/ 243 w 17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7" y="3"/>
                    <a:pt x="11" y="11"/>
                    <a:pt x="14" y="17"/>
                  </a:cubicBezTo>
                  <a:cubicBezTo>
                    <a:pt x="15" y="19"/>
                    <a:pt x="17" y="22"/>
                    <a:pt x="15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7" name="Freeform 637">
              <a:extLst>
                <a:ext uri="{FF2B5EF4-FFF2-40B4-BE49-F238E27FC236}">
                  <a16:creationId xmlns:a16="http://schemas.microsoft.com/office/drawing/2014/main" id="{C8DF2B73-1F82-47E6-8B4D-2B2E2A0EB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965"/>
              <a:ext cx="20" cy="11"/>
            </a:xfrm>
            <a:custGeom>
              <a:avLst/>
              <a:gdLst>
                <a:gd name="T0" fmla="*/ 0 w 8"/>
                <a:gd name="T1" fmla="*/ 83 h 4"/>
                <a:gd name="T2" fmla="*/ 125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2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8" name="Freeform 638">
              <a:extLst>
                <a:ext uri="{FF2B5EF4-FFF2-40B4-BE49-F238E27FC236}">
                  <a16:creationId xmlns:a16="http://schemas.microsoft.com/office/drawing/2014/main" id="{D7E14B9C-526E-45DC-8A39-8B7C5E3A4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1925"/>
              <a:ext cx="15" cy="14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9" name="Freeform 639">
              <a:extLst>
                <a:ext uri="{FF2B5EF4-FFF2-40B4-BE49-F238E27FC236}">
                  <a16:creationId xmlns:a16="http://schemas.microsoft.com/office/drawing/2014/main" id="{2A6C328A-CB04-40D6-988F-B267D610B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725"/>
              <a:ext cx="55" cy="62"/>
            </a:xfrm>
            <a:custGeom>
              <a:avLst/>
              <a:gdLst>
                <a:gd name="T0" fmla="*/ 283 w 22"/>
                <a:gd name="T1" fmla="*/ 0 h 23"/>
                <a:gd name="T2" fmla="*/ 220 w 22"/>
                <a:gd name="T3" fmla="*/ 275 h 23"/>
                <a:gd name="T4" fmla="*/ 0 w 22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3">
                  <a:moveTo>
                    <a:pt x="18" y="0"/>
                  </a:moveTo>
                  <a:cubicBezTo>
                    <a:pt x="22" y="6"/>
                    <a:pt x="18" y="10"/>
                    <a:pt x="14" y="14"/>
                  </a:cubicBezTo>
                  <a:cubicBezTo>
                    <a:pt x="9" y="19"/>
                    <a:pt x="4" y="2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0" name="Freeform 640">
              <a:extLst>
                <a:ext uri="{FF2B5EF4-FFF2-40B4-BE49-F238E27FC236}">
                  <a16:creationId xmlns:a16="http://schemas.microsoft.com/office/drawing/2014/main" id="{3F2141E8-01B1-407A-A487-C47DE797C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776"/>
              <a:ext cx="68" cy="69"/>
            </a:xfrm>
            <a:custGeom>
              <a:avLst/>
              <a:gdLst>
                <a:gd name="T0" fmla="*/ 431 w 27"/>
                <a:gd name="T1" fmla="*/ 0 h 26"/>
                <a:gd name="T2" fmla="*/ 0 w 27"/>
                <a:gd name="T3" fmla="*/ 14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6">
                  <a:moveTo>
                    <a:pt x="27" y="0"/>
                  </a:moveTo>
                  <a:cubicBezTo>
                    <a:pt x="23" y="9"/>
                    <a:pt x="4" y="2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1" name="Freeform 641">
              <a:extLst>
                <a:ext uri="{FF2B5EF4-FFF2-40B4-BE49-F238E27FC236}">
                  <a16:creationId xmlns:a16="http://schemas.microsoft.com/office/drawing/2014/main" id="{E61F6EB4-A64C-4D40-B0AD-11AAB56E0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2821"/>
              <a:ext cx="67" cy="40"/>
            </a:xfrm>
            <a:custGeom>
              <a:avLst/>
              <a:gdLst>
                <a:gd name="T0" fmla="*/ 412 w 27"/>
                <a:gd name="T1" fmla="*/ 0 h 15"/>
                <a:gd name="T2" fmla="*/ 0 w 27"/>
                <a:gd name="T3" fmla="*/ 2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cubicBezTo>
                    <a:pt x="18" y="4"/>
                    <a:pt x="6" y="15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2" name="Freeform 642">
              <a:extLst>
                <a:ext uri="{FF2B5EF4-FFF2-40B4-BE49-F238E27FC236}">
                  <a16:creationId xmlns:a16="http://schemas.microsoft.com/office/drawing/2014/main" id="{12700D84-2F3D-4443-831C-DEEBDA7E5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837"/>
              <a:ext cx="70" cy="46"/>
            </a:xfrm>
            <a:custGeom>
              <a:avLst/>
              <a:gdLst>
                <a:gd name="T0" fmla="*/ 438 w 28"/>
                <a:gd name="T1" fmla="*/ 38 h 17"/>
                <a:gd name="T2" fmla="*/ 0 w 28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28" y="2"/>
                  </a:moveTo>
                  <a:cubicBezTo>
                    <a:pt x="20" y="6"/>
                    <a:pt x="2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3" name="Freeform 643">
              <a:extLst>
                <a:ext uri="{FF2B5EF4-FFF2-40B4-BE49-F238E27FC236}">
                  <a16:creationId xmlns:a16="http://schemas.microsoft.com/office/drawing/2014/main" id="{D74BCE83-AABA-4938-BD4D-4C49E81E6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837"/>
              <a:ext cx="63" cy="40"/>
            </a:xfrm>
            <a:custGeom>
              <a:avLst/>
              <a:gdLst>
                <a:gd name="T0" fmla="*/ 381 w 25"/>
                <a:gd name="T1" fmla="*/ 0 h 15"/>
                <a:gd name="T2" fmla="*/ 305 w 25"/>
                <a:gd name="T3" fmla="*/ 192 h 15"/>
                <a:gd name="T4" fmla="*/ 83 w 25"/>
                <a:gd name="T5" fmla="*/ 264 h 15"/>
                <a:gd name="T6" fmla="*/ 0 w 25"/>
                <a:gd name="T7" fmla="*/ 14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4" y="0"/>
                  </a:moveTo>
                  <a:cubicBezTo>
                    <a:pt x="25" y="5"/>
                    <a:pt x="24" y="7"/>
                    <a:pt x="19" y="10"/>
                  </a:cubicBezTo>
                  <a:cubicBezTo>
                    <a:pt x="16" y="12"/>
                    <a:pt x="10" y="15"/>
                    <a:pt x="5" y="14"/>
                  </a:cubicBezTo>
                  <a:cubicBezTo>
                    <a:pt x="3" y="13"/>
                    <a:pt x="1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4" name="Freeform 644">
              <a:extLst>
                <a:ext uri="{FF2B5EF4-FFF2-40B4-BE49-F238E27FC236}">
                  <a16:creationId xmlns:a16="http://schemas.microsoft.com/office/drawing/2014/main" id="{2F08B120-B744-4E83-AA23-19720D82A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816"/>
              <a:ext cx="60" cy="45"/>
            </a:xfrm>
            <a:custGeom>
              <a:avLst/>
              <a:gdLst>
                <a:gd name="T0" fmla="*/ 283 w 24"/>
                <a:gd name="T1" fmla="*/ 0 h 17"/>
                <a:gd name="T2" fmla="*/ 175 w 24"/>
                <a:gd name="T3" fmla="*/ 281 h 17"/>
                <a:gd name="T4" fmla="*/ 0 w 24"/>
                <a:gd name="T5" fmla="*/ 2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18" y="0"/>
                  </a:moveTo>
                  <a:cubicBezTo>
                    <a:pt x="24" y="8"/>
                    <a:pt x="17" y="12"/>
                    <a:pt x="11" y="15"/>
                  </a:cubicBezTo>
                  <a:cubicBezTo>
                    <a:pt x="6" y="16"/>
                    <a:pt x="3" y="17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5" name="Freeform 645">
              <a:extLst>
                <a:ext uri="{FF2B5EF4-FFF2-40B4-BE49-F238E27FC236}">
                  <a16:creationId xmlns:a16="http://schemas.microsoft.com/office/drawing/2014/main" id="{2D0DB154-AC56-4F13-B06F-9C226ECFD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853"/>
              <a:ext cx="67" cy="27"/>
            </a:xfrm>
            <a:custGeom>
              <a:avLst/>
              <a:gdLst>
                <a:gd name="T0" fmla="*/ 412 w 27"/>
                <a:gd name="T1" fmla="*/ 59 h 10"/>
                <a:gd name="T2" fmla="*/ 62 w 27"/>
                <a:gd name="T3" fmla="*/ 159 h 10"/>
                <a:gd name="T4" fmla="*/ 0 w 2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cubicBezTo>
                    <a:pt x="22" y="8"/>
                    <a:pt x="9" y="10"/>
                    <a:pt x="4" y="8"/>
                  </a:cubicBezTo>
                  <a:cubicBezTo>
                    <a:pt x="0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6" name="Freeform 646">
              <a:extLst>
                <a:ext uri="{FF2B5EF4-FFF2-40B4-BE49-F238E27FC236}">
                  <a16:creationId xmlns:a16="http://schemas.microsoft.com/office/drawing/2014/main" id="{00148E84-FE05-4D27-B543-4A2F4887B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853"/>
              <a:ext cx="65" cy="32"/>
            </a:xfrm>
            <a:custGeom>
              <a:avLst/>
              <a:gdLst>
                <a:gd name="T0" fmla="*/ 408 w 26"/>
                <a:gd name="T1" fmla="*/ 136 h 12"/>
                <a:gd name="T2" fmla="*/ 63 w 26"/>
                <a:gd name="T3" fmla="*/ 192 h 12"/>
                <a:gd name="T4" fmla="*/ 33 w 2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">
                  <a:moveTo>
                    <a:pt x="26" y="7"/>
                  </a:moveTo>
                  <a:cubicBezTo>
                    <a:pt x="22" y="10"/>
                    <a:pt x="8" y="12"/>
                    <a:pt x="4" y="10"/>
                  </a:cubicBezTo>
                  <a:cubicBezTo>
                    <a:pt x="0" y="8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7" name="Freeform 647">
              <a:extLst>
                <a:ext uri="{FF2B5EF4-FFF2-40B4-BE49-F238E27FC236}">
                  <a16:creationId xmlns:a16="http://schemas.microsoft.com/office/drawing/2014/main" id="{0F0C5FA6-FD6D-4776-AE59-284F3550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856"/>
              <a:ext cx="52" cy="32"/>
            </a:xfrm>
            <a:custGeom>
              <a:avLst/>
              <a:gdLst>
                <a:gd name="T0" fmla="*/ 319 w 21"/>
                <a:gd name="T1" fmla="*/ 149 h 12"/>
                <a:gd name="T2" fmla="*/ 30 w 21"/>
                <a:gd name="T3" fmla="*/ 136 h 12"/>
                <a:gd name="T4" fmla="*/ 12 w 2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21" y="8"/>
                  </a:moveTo>
                  <a:cubicBezTo>
                    <a:pt x="15" y="12"/>
                    <a:pt x="4" y="9"/>
                    <a:pt x="2" y="7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8" name="Freeform 648">
              <a:extLst>
                <a:ext uri="{FF2B5EF4-FFF2-40B4-BE49-F238E27FC236}">
                  <a16:creationId xmlns:a16="http://schemas.microsoft.com/office/drawing/2014/main" id="{EC3E140A-7CC8-4997-ABCE-04C0F2DE0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869"/>
              <a:ext cx="52" cy="24"/>
            </a:xfrm>
            <a:custGeom>
              <a:avLst/>
              <a:gdLst>
                <a:gd name="T0" fmla="*/ 319 w 21"/>
                <a:gd name="T1" fmla="*/ 35 h 9"/>
                <a:gd name="T2" fmla="*/ 92 w 21"/>
                <a:gd name="T3" fmla="*/ 149 h 9"/>
                <a:gd name="T4" fmla="*/ 0 w 2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21" y="2"/>
                  </a:moveTo>
                  <a:cubicBezTo>
                    <a:pt x="11" y="9"/>
                    <a:pt x="10" y="8"/>
                    <a:pt x="6" y="8"/>
                  </a:cubicBezTo>
                  <a:cubicBezTo>
                    <a:pt x="2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9" name="Freeform 649">
              <a:extLst>
                <a:ext uri="{FF2B5EF4-FFF2-40B4-BE49-F238E27FC236}">
                  <a16:creationId xmlns:a16="http://schemas.microsoft.com/office/drawing/2014/main" id="{33349528-ADFE-4096-B3DE-4B8DB512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859"/>
              <a:ext cx="7" cy="13"/>
            </a:xfrm>
            <a:custGeom>
              <a:avLst/>
              <a:gdLst>
                <a:gd name="T0" fmla="*/ 0 w 3"/>
                <a:gd name="T1" fmla="*/ 0 h 5"/>
                <a:gd name="T2" fmla="*/ 12 w 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1"/>
                    <a:pt x="1" y="5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0" name="Freeform 650">
              <a:extLst>
                <a:ext uri="{FF2B5EF4-FFF2-40B4-BE49-F238E27FC236}">
                  <a16:creationId xmlns:a16="http://schemas.microsoft.com/office/drawing/2014/main" id="{068DBC0C-B440-45C6-B6CA-EC5C00FA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875"/>
              <a:ext cx="7" cy="18"/>
            </a:xfrm>
            <a:custGeom>
              <a:avLst/>
              <a:gdLst>
                <a:gd name="T0" fmla="*/ 37 w 3"/>
                <a:gd name="T1" fmla="*/ 118 h 7"/>
                <a:gd name="T2" fmla="*/ 12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0" y="6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1" name="Freeform 651">
              <a:extLst>
                <a:ext uri="{FF2B5EF4-FFF2-40B4-BE49-F238E27FC236}">
                  <a16:creationId xmlns:a16="http://schemas.microsoft.com/office/drawing/2014/main" id="{4E43EEBC-EE12-42C5-8C5D-03741FA5E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893"/>
              <a:ext cx="2" cy="16"/>
            </a:xfrm>
            <a:custGeom>
              <a:avLst/>
              <a:gdLst>
                <a:gd name="T0" fmla="*/ 0 w 1"/>
                <a:gd name="T1" fmla="*/ 0 h 6"/>
                <a:gd name="T2" fmla="*/ 8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3"/>
                    <a:pt x="1" y="6"/>
                    <a:pt x="1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2" name="Freeform 652">
              <a:extLst>
                <a:ext uri="{FF2B5EF4-FFF2-40B4-BE49-F238E27FC236}">
                  <a16:creationId xmlns:a16="http://schemas.microsoft.com/office/drawing/2014/main" id="{1A1896AE-D4E5-4D74-B223-1C607779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77"/>
              <a:ext cx="65" cy="24"/>
            </a:xfrm>
            <a:custGeom>
              <a:avLst/>
              <a:gdLst>
                <a:gd name="T0" fmla="*/ 408 w 26"/>
                <a:gd name="T1" fmla="*/ 77 h 9"/>
                <a:gd name="T2" fmla="*/ 83 w 26"/>
                <a:gd name="T3" fmla="*/ 136 h 9"/>
                <a:gd name="T4" fmla="*/ 0 w 2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26" y="4"/>
                  </a:moveTo>
                  <a:cubicBezTo>
                    <a:pt x="20" y="7"/>
                    <a:pt x="7" y="9"/>
                    <a:pt x="5" y="7"/>
                  </a:cubicBezTo>
                  <a:cubicBezTo>
                    <a:pt x="2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3" name="Freeform 653">
              <a:extLst>
                <a:ext uri="{FF2B5EF4-FFF2-40B4-BE49-F238E27FC236}">
                  <a16:creationId xmlns:a16="http://schemas.microsoft.com/office/drawing/2014/main" id="{A6FC274F-F434-4681-AF13-51A0C4B6C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899"/>
              <a:ext cx="5" cy="18"/>
            </a:xfrm>
            <a:custGeom>
              <a:avLst/>
              <a:gdLst>
                <a:gd name="T0" fmla="*/ 33 w 2"/>
                <a:gd name="T1" fmla="*/ 0 h 7"/>
                <a:gd name="T2" fmla="*/ 33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0" y="2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4" name="Freeform 654">
              <a:extLst>
                <a:ext uri="{FF2B5EF4-FFF2-40B4-BE49-F238E27FC236}">
                  <a16:creationId xmlns:a16="http://schemas.microsoft.com/office/drawing/2014/main" id="{A4B278B8-9B56-4ADE-AE75-70D41E61C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885"/>
              <a:ext cx="68" cy="24"/>
            </a:xfrm>
            <a:custGeom>
              <a:avLst/>
              <a:gdLst>
                <a:gd name="T0" fmla="*/ 431 w 27"/>
                <a:gd name="T1" fmla="*/ 77 h 9"/>
                <a:gd name="T2" fmla="*/ 63 w 27"/>
                <a:gd name="T3" fmla="*/ 136 h 9"/>
                <a:gd name="T4" fmla="*/ 0 w 2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27" y="4"/>
                  </a:moveTo>
                  <a:cubicBezTo>
                    <a:pt x="23" y="7"/>
                    <a:pt x="8" y="9"/>
                    <a:pt x="4" y="7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5" name="Freeform 655">
              <a:extLst>
                <a:ext uri="{FF2B5EF4-FFF2-40B4-BE49-F238E27FC236}">
                  <a16:creationId xmlns:a16="http://schemas.microsoft.com/office/drawing/2014/main" id="{48AD17D5-EADA-4A75-A13B-84DF1CAE0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907"/>
              <a:ext cx="3" cy="18"/>
            </a:xfrm>
            <a:custGeom>
              <a:avLst/>
              <a:gdLst>
                <a:gd name="T0" fmla="*/ 27 w 1"/>
                <a:gd name="T1" fmla="*/ 0 h 7"/>
                <a:gd name="T2" fmla="*/ 0 w 1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0" y="2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6" name="Freeform 656">
              <a:extLst>
                <a:ext uri="{FF2B5EF4-FFF2-40B4-BE49-F238E27FC236}">
                  <a16:creationId xmlns:a16="http://schemas.microsoft.com/office/drawing/2014/main" id="{9E6537F8-344B-4474-A503-956892435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789"/>
              <a:ext cx="43" cy="43"/>
            </a:xfrm>
            <a:custGeom>
              <a:avLst/>
              <a:gdLst>
                <a:gd name="T0" fmla="*/ 147 w 17"/>
                <a:gd name="T1" fmla="*/ 0 h 16"/>
                <a:gd name="T2" fmla="*/ 0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1" y="2"/>
                    <a:pt x="17" y="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7" name="Freeform 657">
              <a:extLst>
                <a:ext uri="{FF2B5EF4-FFF2-40B4-BE49-F238E27FC236}">
                  <a16:creationId xmlns:a16="http://schemas.microsoft.com/office/drawing/2014/main" id="{25D4083C-2BFE-428F-96F8-B6E6764A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827"/>
              <a:ext cx="8" cy="18"/>
            </a:xfrm>
            <a:custGeom>
              <a:avLst/>
              <a:gdLst>
                <a:gd name="T0" fmla="*/ 0 w 3"/>
                <a:gd name="T1" fmla="*/ 0 h 7"/>
                <a:gd name="T2" fmla="*/ 56 w 3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0"/>
                    <a:pt x="3" y="7"/>
                    <a:pt x="3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8" name="Freeform 658">
              <a:extLst>
                <a:ext uri="{FF2B5EF4-FFF2-40B4-BE49-F238E27FC236}">
                  <a16:creationId xmlns:a16="http://schemas.microsoft.com/office/drawing/2014/main" id="{A6B028AD-FD6D-41C8-8DC4-B24C3F66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752"/>
              <a:ext cx="37" cy="56"/>
            </a:xfrm>
            <a:custGeom>
              <a:avLst/>
              <a:gdLst>
                <a:gd name="T0" fmla="*/ 0 w 15"/>
                <a:gd name="T1" fmla="*/ 397 h 21"/>
                <a:gd name="T2" fmla="*/ 224 w 15"/>
                <a:gd name="T3" fmla="*/ 136 h 21"/>
                <a:gd name="T4" fmla="*/ 183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0" y="21"/>
                  </a:moveTo>
                  <a:cubicBezTo>
                    <a:pt x="7" y="17"/>
                    <a:pt x="15" y="11"/>
                    <a:pt x="15" y="7"/>
                  </a:cubicBezTo>
                  <a:cubicBezTo>
                    <a:pt x="15" y="4"/>
                    <a:pt x="12" y="0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9" name="Freeform 659">
              <a:extLst>
                <a:ext uri="{FF2B5EF4-FFF2-40B4-BE49-F238E27FC236}">
                  <a16:creationId xmlns:a16="http://schemas.microsoft.com/office/drawing/2014/main" id="{9A3C0CD3-8A8D-4427-B98D-B1FDD4676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795"/>
              <a:ext cx="8" cy="24"/>
            </a:xfrm>
            <a:custGeom>
              <a:avLst/>
              <a:gdLst>
                <a:gd name="T0" fmla="*/ 0 w 3"/>
                <a:gd name="T1" fmla="*/ 0 h 9"/>
                <a:gd name="T2" fmla="*/ 56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1"/>
                    <a:pt x="3" y="9"/>
                    <a:pt x="3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0" name="Freeform 660">
              <a:extLst>
                <a:ext uri="{FF2B5EF4-FFF2-40B4-BE49-F238E27FC236}">
                  <a16:creationId xmlns:a16="http://schemas.microsoft.com/office/drawing/2014/main" id="{18FAD123-9A44-4A23-A3AE-84388FFAA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843"/>
              <a:ext cx="57" cy="32"/>
            </a:xfrm>
            <a:custGeom>
              <a:avLst/>
              <a:gdLst>
                <a:gd name="T0" fmla="*/ 349 w 23"/>
                <a:gd name="T1" fmla="*/ 192 h 12"/>
                <a:gd name="T2" fmla="*/ 30 w 23"/>
                <a:gd name="T3" fmla="*/ 149 h 12"/>
                <a:gd name="T4" fmla="*/ 42 w 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23" y="10"/>
                  </a:moveTo>
                  <a:cubicBezTo>
                    <a:pt x="16" y="12"/>
                    <a:pt x="5" y="12"/>
                    <a:pt x="2" y="8"/>
                  </a:cubicBezTo>
                  <a:cubicBezTo>
                    <a:pt x="0" y="4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1" name="Freeform 661">
              <a:extLst>
                <a:ext uri="{FF2B5EF4-FFF2-40B4-BE49-F238E27FC236}">
                  <a16:creationId xmlns:a16="http://schemas.microsoft.com/office/drawing/2014/main" id="{D13EF4F5-A8B1-4914-BB9F-B96C05D53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875"/>
              <a:ext cx="65" cy="34"/>
            </a:xfrm>
            <a:custGeom>
              <a:avLst/>
              <a:gdLst>
                <a:gd name="T0" fmla="*/ 408 w 26"/>
                <a:gd name="T1" fmla="*/ 178 h 13"/>
                <a:gd name="T2" fmla="*/ 50 w 26"/>
                <a:gd name="T3" fmla="*/ 165 h 13"/>
                <a:gd name="T4" fmla="*/ 20 w 2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26" y="10"/>
                  </a:moveTo>
                  <a:cubicBezTo>
                    <a:pt x="18" y="12"/>
                    <a:pt x="5" y="13"/>
                    <a:pt x="3" y="9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2" name="Freeform 662">
              <a:extLst>
                <a:ext uri="{FF2B5EF4-FFF2-40B4-BE49-F238E27FC236}">
                  <a16:creationId xmlns:a16="http://schemas.microsoft.com/office/drawing/2014/main" id="{FEA98C72-C601-4CE9-AC0D-2254FB2CE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904"/>
              <a:ext cx="3" cy="21"/>
            </a:xfrm>
            <a:custGeom>
              <a:avLst/>
              <a:gdLst>
                <a:gd name="T0" fmla="*/ 27 w 1"/>
                <a:gd name="T1" fmla="*/ 0 h 8"/>
                <a:gd name="T2" fmla="*/ 0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2"/>
                    <a:pt x="0" y="8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3" name="Freeform 663">
              <a:extLst>
                <a:ext uri="{FF2B5EF4-FFF2-40B4-BE49-F238E27FC236}">
                  <a16:creationId xmlns:a16="http://schemas.microsoft.com/office/drawing/2014/main" id="{D24CB5BF-D837-4C23-A1BF-69CA72CEE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413"/>
              <a:ext cx="40" cy="86"/>
            </a:xfrm>
            <a:custGeom>
              <a:avLst/>
              <a:gdLst>
                <a:gd name="T0" fmla="*/ 0 w 16"/>
                <a:gd name="T1" fmla="*/ 543 h 32"/>
                <a:gd name="T2" fmla="*/ 250 w 16"/>
                <a:gd name="T3" fmla="*/ 137 h 32"/>
                <a:gd name="T4" fmla="*/ 250 w 1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2">
                  <a:moveTo>
                    <a:pt x="0" y="28"/>
                  </a:moveTo>
                  <a:cubicBezTo>
                    <a:pt x="14" y="32"/>
                    <a:pt x="14" y="17"/>
                    <a:pt x="16" y="7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4" name="Freeform 664">
              <a:extLst>
                <a:ext uri="{FF2B5EF4-FFF2-40B4-BE49-F238E27FC236}">
                  <a16:creationId xmlns:a16="http://schemas.microsoft.com/office/drawing/2014/main" id="{9E31BB1F-DC31-4A7F-8495-BF084631D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491"/>
              <a:ext cx="40" cy="69"/>
            </a:xfrm>
            <a:custGeom>
              <a:avLst/>
              <a:gdLst>
                <a:gd name="T0" fmla="*/ 250 w 16"/>
                <a:gd name="T1" fmla="*/ 0 h 26"/>
                <a:gd name="T2" fmla="*/ 0 w 16"/>
                <a:gd name="T3" fmla="*/ 40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14" y="8"/>
                    <a:pt x="11" y="26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5" name="Freeform 665">
              <a:extLst>
                <a:ext uri="{FF2B5EF4-FFF2-40B4-BE49-F238E27FC236}">
                  <a16:creationId xmlns:a16="http://schemas.microsoft.com/office/drawing/2014/main" id="{3A712B47-9C12-4499-B445-3C9D5C88E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461"/>
              <a:ext cx="38" cy="67"/>
            </a:xfrm>
            <a:custGeom>
              <a:avLst/>
              <a:gdLst>
                <a:gd name="T0" fmla="*/ 160 w 15"/>
                <a:gd name="T1" fmla="*/ 0 h 25"/>
                <a:gd name="T2" fmla="*/ 225 w 15"/>
                <a:gd name="T3" fmla="*/ 193 h 25"/>
                <a:gd name="T4" fmla="*/ 129 w 15"/>
                <a:gd name="T5" fmla="*/ 445 h 25"/>
                <a:gd name="T6" fmla="*/ 0 w 15"/>
                <a:gd name="T7" fmla="*/ 46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10" y="0"/>
                  </a:moveTo>
                  <a:cubicBezTo>
                    <a:pt x="14" y="3"/>
                    <a:pt x="15" y="5"/>
                    <a:pt x="14" y="10"/>
                  </a:cubicBezTo>
                  <a:cubicBezTo>
                    <a:pt x="13" y="14"/>
                    <a:pt x="12" y="21"/>
                    <a:pt x="8" y="23"/>
                  </a:cubicBezTo>
                  <a:cubicBezTo>
                    <a:pt x="6" y="25"/>
                    <a:pt x="3" y="25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6" name="Freeform 666">
              <a:extLst>
                <a:ext uri="{FF2B5EF4-FFF2-40B4-BE49-F238E27FC236}">
                  <a16:creationId xmlns:a16="http://schemas.microsoft.com/office/drawing/2014/main" id="{8F0E3E4F-3C1E-4C22-858B-C3B0350A4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552"/>
              <a:ext cx="55" cy="59"/>
            </a:xfrm>
            <a:custGeom>
              <a:avLst/>
              <a:gdLst>
                <a:gd name="T0" fmla="*/ 345 w 22"/>
                <a:gd name="T1" fmla="*/ 0 h 22"/>
                <a:gd name="T2" fmla="*/ 175 w 22"/>
                <a:gd name="T3" fmla="*/ 389 h 22"/>
                <a:gd name="T4" fmla="*/ 0 w 22"/>
                <a:gd name="T5" fmla="*/ 33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7"/>
                    <a:pt x="15" y="18"/>
                    <a:pt x="11" y="20"/>
                  </a:cubicBezTo>
                  <a:cubicBezTo>
                    <a:pt x="7" y="22"/>
                    <a:pt x="0" y="17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7" name="Freeform 667">
              <a:extLst>
                <a:ext uri="{FF2B5EF4-FFF2-40B4-BE49-F238E27FC236}">
                  <a16:creationId xmlns:a16="http://schemas.microsoft.com/office/drawing/2014/main" id="{A174D97F-16A3-4ED6-94FE-89C196D35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608"/>
              <a:ext cx="50" cy="53"/>
            </a:xfrm>
            <a:custGeom>
              <a:avLst/>
              <a:gdLst>
                <a:gd name="T0" fmla="*/ 313 w 20"/>
                <a:gd name="T1" fmla="*/ 0 h 20"/>
                <a:gd name="T2" fmla="*/ 145 w 20"/>
                <a:gd name="T3" fmla="*/ 337 h 20"/>
                <a:gd name="T4" fmla="*/ 0 w 20"/>
                <a:gd name="T5" fmla="*/ 2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0">
                  <a:moveTo>
                    <a:pt x="20" y="0"/>
                  </a:moveTo>
                  <a:cubicBezTo>
                    <a:pt x="20" y="5"/>
                    <a:pt x="13" y="16"/>
                    <a:pt x="9" y="18"/>
                  </a:cubicBezTo>
                  <a:cubicBezTo>
                    <a:pt x="5" y="20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8" name="Freeform 668">
              <a:extLst>
                <a:ext uri="{FF2B5EF4-FFF2-40B4-BE49-F238E27FC236}">
                  <a16:creationId xmlns:a16="http://schemas.microsoft.com/office/drawing/2014/main" id="{7DBAAC8E-1266-4883-A671-C40E2A3A8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661"/>
              <a:ext cx="47" cy="38"/>
            </a:xfrm>
            <a:custGeom>
              <a:avLst/>
              <a:gdLst>
                <a:gd name="T0" fmla="*/ 287 w 19"/>
                <a:gd name="T1" fmla="*/ 0 h 14"/>
                <a:gd name="T2" fmla="*/ 92 w 19"/>
                <a:gd name="T3" fmla="*/ 280 h 14"/>
                <a:gd name="T4" fmla="*/ 0 w 19"/>
                <a:gd name="T5" fmla="*/ 19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8" y="7"/>
                    <a:pt x="8" y="14"/>
                    <a:pt x="6" y="14"/>
                  </a:cubicBezTo>
                  <a:cubicBezTo>
                    <a:pt x="3" y="14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9" name="Freeform 669">
              <a:extLst>
                <a:ext uri="{FF2B5EF4-FFF2-40B4-BE49-F238E27FC236}">
                  <a16:creationId xmlns:a16="http://schemas.microsoft.com/office/drawing/2014/main" id="{EEE0CBDC-C901-4954-8E9F-CB19EC3C3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528"/>
              <a:ext cx="37" cy="48"/>
            </a:xfrm>
            <a:custGeom>
              <a:avLst/>
              <a:gdLst>
                <a:gd name="T0" fmla="*/ 224 w 15"/>
                <a:gd name="T1" fmla="*/ 0 h 18"/>
                <a:gd name="T2" fmla="*/ 153 w 15"/>
                <a:gd name="T3" fmla="*/ 285 h 18"/>
                <a:gd name="T4" fmla="*/ 0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4" y="12"/>
                    <a:pt x="12" y="11"/>
                    <a:pt x="10" y="15"/>
                  </a:cubicBezTo>
                  <a:cubicBezTo>
                    <a:pt x="7" y="18"/>
                    <a:pt x="0" y="15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0" name="Freeform 670">
              <a:extLst>
                <a:ext uri="{FF2B5EF4-FFF2-40B4-BE49-F238E27FC236}">
                  <a16:creationId xmlns:a16="http://schemas.microsoft.com/office/drawing/2014/main" id="{A02E404C-CA25-40A6-A063-1D9A61D89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459"/>
              <a:ext cx="13" cy="10"/>
            </a:xfrm>
            <a:custGeom>
              <a:avLst/>
              <a:gdLst>
                <a:gd name="T0" fmla="*/ 0 w 5"/>
                <a:gd name="T1" fmla="*/ 0 h 4"/>
                <a:gd name="T2" fmla="*/ 88 w 5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5" y="4"/>
                    <a:pt x="5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1" name="Freeform 671">
              <a:extLst>
                <a:ext uri="{FF2B5EF4-FFF2-40B4-BE49-F238E27FC236}">
                  <a16:creationId xmlns:a16="http://schemas.microsoft.com/office/drawing/2014/main" id="{BB633EE2-1332-455B-AE1B-7B76F6EFC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515"/>
              <a:ext cx="17" cy="10"/>
            </a:xfrm>
            <a:custGeom>
              <a:avLst/>
              <a:gdLst>
                <a:gd name="T0" fmla="*/ 100 w 7"/>
                <a:gd name="T1" fmla="*/ 50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5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2" name="Freeform 672">
              <a:extLst>
                <a:ext uri="{FF2B5EF4-FFF2-40B4-BE49-F238E27FC236}">
                  <a16:creationId xmlns:a16="http://schemas.microsoft.com/office/drawing/2014/main" id="{0D4BD2E6-49C4-4E9E-9998-49C6459E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565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3" y="2"/>
                    <a:pt x="6" y="3"/>
                    <a:pt x="6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3" name="Freeform 673">
              <a:extLst>
                <a:ext uri="{FF2B5EF4-FFF2-40B4-BE49-F238E27FC236}">
                  <a16:creationId xmlns:a16="http://schemas.microsoft.com/office/drawing/2014/main" id="{596377FA-3500-40CF-B7ED-C4E3604E4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571"/>
              <a:ext cx="47" cy="50"/>
            </a:xfrm>
            <a:custGeom>
              <a:avLst/>
              <a:gdLst>
                <a:gd name="T0" fmla="*/ 287 w 19"/>
                <a:gd name="T1" fmla="*/ 0 h 19"/>
                <a:gd name="T2" fmla="*/ 121 w 19"/>
                <a:gd name="T3" fmla="*/ 347 h 19"/>
                <a:gd name="T4" fmla="*/ 0 w 19"/>
                <a:gd name="T5" fmla="*/ 32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8" y="7"/>
                    <a:pt x="11" y="19"/>
                    <a:pt x="8" y="19"/>
                  </a:cubicBezTo>
                  <a:cubicBezTo>
                    <a:pt x="4" y="19"/>
                    <a:pt x="0" y="18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4" name="Freeform 674">
              <a:extLst>
                <a:ext uri="{FF2B5EF4-FFF2-40B4-BE49-F238E27FC236}">
                  <a16:creationId xmlns:a16="http://schemas.microsoft.com/office/drawing/2014/main" id="{C57AB26E-FFAB-47FF-B242-2AED487E2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608"/>
              <a:ext cx="15" cy="11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3"/>
                    <a:pt x="6" y="4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5" name="Freeform 675">
              <a:extLst>
                <a:ext uri="{FF2B5EF4-FFF2-40B4-BE49-F238E27FC236}">
                  <a16:creationId xmlns:a16="http://schemas.microsoft.com/office/drawing/2014/main" id="{A438177E-310E-4A21-B472-5034B3305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624"/>
              <a:ext cx="50" cy="56"/>
            </a:xfrm>
            <a:custGeom>
              <a:avLst/>
              <a:gdLst>
                <a:gd name="T0" fmla="*/ 313 w 20"/>
                <a:gd name="T1" fmla="*/ 0 h 21"/>
                <a:gd name="T2" fmla="*/ 125 w 20"/>
                <a:gd name="T3" fmla="*/ 376 h 21"/>
                <a:gd name="T4" fmla="*/ 0 w 20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9" y="6"/>
                    <a:pt x="12" y="18"/>
                    <a:pt x="8" y="20"/>
                  </a:cubicBezTo>
                  <a:cubicBezTo>
                    <a:pt x="4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6" name="Freeform 676">
              <a:extLst>
                <a:ext uri="{FF2B5EF4-FFF2-40B4-BE49-F238E27FC236}">
                  <a16:creationId xmlns:a16="http://schemas.microsoft.com/office/drawing/2014/main" id="{4D39C339-21F7-42EB-8740-D2A53C06C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656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3"/>
                    <a:pt x="5" y="5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7" name="Freeform 677">
              <a:extLst>
                <a:ext uri="{FF2B5EF4-FFF2-40B4-BE49-F238E27FC236}">
                  <a16:creationId xmlns:a16="http://schemas.microsoft.com/office/drawing/2014/main" id="{3DF51F8E-C063-455F-A136-81B2BD38C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696"/>
              <a:ext cx="48" cy="45"/>
            </a:xfrm>
            <a:custGeom>
              <a:avLst/>
              <a:gdLst>
                <a:gd name="T0" fmla="*/ 306 w 19"/>
                <a:gd name="T1" fmla="*/ 0 h 17"/>
                <a:gd name="T2" fmla="*/ 0 w 19"/>
                <a:gd name="T3" fmla="*/ 29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6" y="7"/>
                    <a:pt x="5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8" name="Freeform 678">
              <a:extLst>
                <a:ext uri="{FF2B5EF4-FFF2-40B4-BE49-F238E27FC236}">
                  <a16:creationId xmlns:a16="http://schemas.microsoft.com/office/drawing/2014/main" id="{7177E3EE-EF3B-46E4-8003-BD3AC206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680"/>
              <a:ext cx="60" cy="48"/>
            </a:xfrm>
            <a:custGeom>
              <a:avLst/>
              <a:gdLst>
                <a:gd name="T0" fmla="*/ 375 w 24"/>
                <a:gd name="T1" fmla="*/ 0 h 18"/>
                <a:gd name="T2" fmla="*/ 145 w 24"/>
                <a:gd name="T3" fmla="*/ 320 h 18"/>
                <a:gd name="T4" fmla="*/ 0 w 24"/>
                <a:gd name="T5" fmla="*/ 2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cubicBezTo>
                    <a:pt x="21" y="7"/>
                    <a:pt x="13" y="18"/>
                    <a:pt x="9" y="17"/>
                  </a:cubicBezTo>
                  <a:cubicBezTo>
                    <a:pt x="4" y="16"/>
                    <a:pt x="0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9" name="Freeform 679">
              <a:extLst>
                <a:ext uri="{FF2B5EF4-FFF2-40B4-BE49-F238E27FC236}">
                  <a16:creationId xmlns:a16="http://schemas.microsoft.com/office/drawing/2014/main" id="{26758C39-22F8-4ECE-94ED-DF2F01457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701"/>
              <a:ext cx="15" cy="14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6" y="5"/>
                    <a:pt x="6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0" name="Freeform 680">
              <a:extLst>
                <a:ext uri="{FF2B5EF4-FFF2-40B4-BE49-F238E27FC236}">
                  <a16:creationId xmlns:a16="http://schemas.microsoft.com/office/drawing/2014/main" id="{675D821B-9655-4253-94F8-A81DEA9E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725"/>
              <a:ext cx="60" cy="51"/>
            </a:xfrm>
            <a:custGeom>
              <a:avLst/>
              <a:gdLst>
                <a:gd name="T0" fmla="*/ 375 w 24"/>
                <a:gd name="T1" fmla="*/ 0 h 19"/>
                <a:gd name="T2" fmla="*/ 125 w 24"/>
                <a:gd name="T3" fmla="*/ 287 h 19"/>
                <a:gd name="T4" fmla="*/ 0 w 24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24" y="0"/>
                  </a:moveTo>
                  <a:cubicBezTo>
                    <a:pt x="21" y="7"/>
                    <a:pt x="14" y="12"/>
                    <a:pt x="8" y="15"/>
                  </a:cubicBezTo>
                  <a:cubicBezTo>
                    <a:pt x="6" y="16"/>
                    <a:pt x="3" y="19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1" name="Freeform 681">
              <a:extLst>
                <a:ext uri="{FF2B5EF4-FFF2-40B4-BE49-F238E27FC236}">
                  <a16:creationId xmlns:a16="http://schemas.microsoft.com/office/drawing/2014/main" id="{C0D54B30-3577-4415-BC13-7135EBD56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768"/>
              <a:ext cx="13" cy="19"/>
            </a:xfrm>
            <a:custGeom>
              <a:avLst/>
              <a:gdLst>
                <a:gd name="T0" fmla="*/ 0 w 5"/>
                <a:gd name="T1" fmla="*/ 0 h 7"/>
                <a:gd name="T2" fmla="*/ 88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4" y="4"/>
                    <a:pt x="5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2" name="Freeform 682">
              <a:extLst>
                <a:ext uri="{FF2B5EF4-FFF2-40B4-BE49-F238E27FC236}">
                  <a16:creationId xmlns:a16="http://schemas.microsoft.com/office/drawing/2014/main" id="{65A1F9A3-CF12-4E53-A0B7-39BFBCEDB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741"/>
              <a:ext cx="12" cy="14"/>
            </a:xfrm>
            <a:custGeom>
              <a:avLst/>
              <a:gdLst>
                <a:gd name="T0" fmla="*/ 70 w 5"/>
                <a:gd name="T1" fmla="*/ 109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3" name="Freeform 683">
              <a:extLst>
                <a:ext uri="{FF2B5EF4-FFF2-40B4-BE49-F238E27FC236}">
                  <a16:creationId xmlns:a16="http://schemas.microsoft.com/office/drawing/2014/main" id="{8A38959E-9B81-436F-8101-3CF03DA64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49"/>
              <a:ext cx="47" cy="59"/>
            </a:xfrm>
            <a:custGeom>
              <a:avLst/>
              <a:gdLst>
                <a:gd name="T0" fmla="*/ 287 w 19"/>
                <a:gd name="T1" fmla="*/ 402 h 22"/>
                <a:gd name="T2" fmla="*/ 104 w 19"/>
                <a:gd name="T3" fmla="*/ 274 h 22"/>
                <a:gd name="T4" fmla="*/ 92 w 1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9" y="21"/>
                  </a:moveTo>
                  <a:cubicBezTo>
                    <a:pt x="14" y="22"/>
                    <a:pt x="10" y="18"/>
                    <a:pt x="7" y="14"/>
                  </a:cubicBezTo>
                  <a:cubicBezTo>
                    <a:pt x="4" y="9"/>
                    <a:pt x="0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4" name="Freeform 684">
              <a:extLst>
                <a:ext uri="{FF2B5EF4-FFF2-40B4-BE49-F238E27FC236}">
                  <a16:creationId xmlns:a16="http://schemas.microsoft.com/office/drawing/2014/main" id="{D24A0760-AC65-46FC-B669-5D26A6A0A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488"/>
              <a:ext cx="55" cy="75"/>
            </a:xfrm>
            <a:custGeom>
              <a:avLst/>
              <a:gdLst>
                <a:gd name="T0" fmla="*/ 345 w 22"/>
                <a:gd name="T1" fmla="*/ 538 h 28"/>
                <a:gd name="T2" fmla="*/ 250 w 2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">
                  <a:moveTo>
                    <a:pt x="22" y="28"/>
                  </a:moveTo>
                  <a:cubicBezTo>
                    <a:pt x="14" y="23"/>
                    <a:pt x="0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5" name="Freeform 685">
              <a:extLst>
                <a:ext uri="{FF2B5EF4-FFF2-40B4-BE49-F238E27FC236}">
                  <a16:creationId xmlns:a16="http://schemas.microsoft.com/office/drawing/2014/main" id="{E4995C39-539D-4374-8DA1-1E35D774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2429"/>
              <a:ext cx="35" cy="72"/>
            </a:xfrm>
            <a:custGeom>
              <a:avLst/>
              <a:gdLst>
                <a:gd name="T0" fmla="*/ 188 w 14"/>
                <a:gd name="T1" fmla="*/ 512 h 27"/>
                <a:gd name="T2" fmla="*/ 220 w 1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12" y="27"/>
                  </a:moveTo>
                  <a:cubicBezTo>
                    <a:pt x="9" y="17"/>
                    <a:pt x="0" y="5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6" name="Freeform 686">
              <a:extLst>
                <a:ext uri="{FF2B5EF4-FFF2-40B4-BE49-F238E27FC236}">
                  <a16:creationId xmlns:a16="http://schemas.microsoft.com/office/drawing/2014/main" id="{E70FA18A-AC37-4C6D-BF7C-579AB0208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368"/>
              <a:ext cx="30" cy="75"/>
            </a:xfrm>
            <a:custGeom>
              <a:avLst/>
              <a:gdLst>
                <a:gd name="T0" fmla="*/ 158 w 12"/>
                <a:gd name="T1" fmla="*/ 538 h 28"/>
                <a:gd name="T2" fmla="*/ 188 w 1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10" y="28"/>
                  </a:moveTo>
                  <a:cubicBezTo>
                    <a:pt x="7" y="19"/>
                    <a:pt x="0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7" name="Freeform 687">
              <a:extLst>
                <a:ext uri="{FF2B5EF4-FFF2-40B4-BE49-F238E27FC236}">
                  <a16:creationId xmlns:a16="http://schemas.microsoft.com/office/drawing/2014/main" id="{FC445CFA-62E0-45B3-8401-672859C9E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2408"/>
              <a:ext cx="33" cy="67"/>
            </a:xfrm>
            <a:custGeom>
              <a:avLst/>
              <a:gdLst>
                <a:gd name="T0" fmla="*/ 213 w 13"/>
                <a:gd name="T1" fmla="*/ 482 h 25"/>
                <a:gd name="T2" fmla="*/ 63 w 13"/>
                <a:gd name="T3" fmla="*/ 367 h 25"/>
                <a:gd name="T4" fmla="*/ 33 w 13"/>
                <a:gd name="T5" fmla="*/ 78 h 25"/>
                <a:gd name="T6" fmla="*/ 129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13" y="25"/>
                  </a:moveTo>
                  <a:cubicBezTo>
                    <a:pt x="8" y="25"/>
                    <a:pt x="6" y="23"/>
                    <a:pt x="4" y="19"/>
                  </a:cubicBezTo>
                  <a:cubicBezTo>
                    <a:pt x="2" y="15"/>
                    <a:pt x="0" y="9"/>
                    <a:pt x="2" y="4"/>
                  </a:cubicBezTo>
                  <a:cubicBezTo>
                    <a:pt x="3" y="2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8" name="Freeform 688">
              <a:extLst>
                <a:ext uri="{FF2B5EF4-FFF2-40B4-BE49-F238E27FC236}">
                  <a16:creationId xmlns:a16="http://schemas.microsoft.com/office/drawing/2014/main" id="{D889ACCE-E47C-4767-BD14-1ED2CBC11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472"/>
              <a:ext cx="38" cy="64"/>
            </a:xfrm>
            <a:custGeom>
              <a:avLst/>
              <a:gdLst>
                <a:gd name="T0" fmla="*/ 243 w 15"/>
                <a:gd name="T1" fmla="*/ 376 h 24"/>
                <a:gd name="T2" fmla="*/ 33 w 15"/>
                <a:gd name="T3" fmla="*/ 192 h 24"/>
                <a:gd name="T4" fmla="*/ 51 w 15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15" y="20"/>
                  </a:moveTo>
                  <a:cubicBezTo>
                    <a:pt x="7" y="24"/>
                    <a:pt x="4" y="17"/>
                    <a:pt x="2" y="10"/>
                  </a:cubicBezTo>
                  <a:cubicBezTo>
                    <a:pt x="0" y="5"/>
                    <a:pt x="0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9" name="Freeform 689">
              <a:extLst>
                <a:ext uri="{FF2B5EF4-FFF2-40B4-BE49-F238E27FC236}">
                  <a16:creationId xmlns:a16="http://schemas.microsoft.com/office/drawing/2014/main" id="{81E29D17-77B8-48C0-958D-F7510987B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304"/>
              <a:ext cx="25" cy="72"/>
            </a:xfrm>
            <a:custGeom>
              <a:avLst/>
              <a:gdLst>
                <a:gd name="T0" fmla="*/ 63 w 10"/>
                <a:gd name="T1" fmla="*/ 512 h 27"/>
                <a:gd name="T2" fmla="*/ 33 w 10"/>
                <a:gd name="T3" fmla="*/ 77 h 27"/>
                <a:gd name="T4" fmla="*/ 158 w 1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4" y="27"/>
                  </a:moveTo>
                  <a:cubicBezTo>
                    <a:pt x="0" y="21"/>
                    <a:pt x="0" y="8"/>
                    <a:pt x="2" y="4"/>
                  </a:cubicBezTo>
                  <a:cubicBezTo>
                    <a:pt x="4" y="0"/>
                    <a:pt x="10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0" name="Freeform 690">
              <a:extLst>
                <a:ext uri="{FF2B5EF4-FFF2-40B4-BE49-F238E27FC236}">
                  <a16:creationId xmlns:a16="http://schemas.microsoft.com/office/drawing/2014/main" id="{D1DF4003-B17F-4A96-B13F-F9DFF237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2360"/>
              <a:ext cx="27" cy="56"/>
            </a:xfrm>
            <a:custGeom>
              <a:avLst/>
              <a:gdLst>
                <a:gd name="T0" fmla="*/ 91 w 11"/>
                <a:gd name="T1" fmla="*/ 397 h 21"/>
                <a:gd name="T2" fmla="*/ 29 w 11"/>
                <a:gd name="T3" fmla="*/ 115 h 21"/>
                <a:gd name="T4" fmla="*/ 162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6" y="21"/>
                  </a:moveTo>
                  <a:cubicBezTo>
                    <a:pt x="0" y="10"/>
                    <a:pt x="2" y="10"/>
                    <a:pt x="2" y="6"/>
                  </a:cubicBezTo>
                  <a:cubicBezTo>
                    <a:pt x="3" y="2"/>
                    <a:pt x="11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1" name="Freeform 691">
              <a:extLst>
                <a:ext uri="{FF2B5EF4-FFF2-40B4-BE49-F238E27FC236}">
                  <a16:creationId xmlns:a16="http://schemas.microsoft.com/office/drawing/2014/main" id="{EDE2981E-46B8-4EDA-82AD-0DC63F5FB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2491"/>
              <a:ext cx="15" cy="5"/>
            </a:xfrm>
            <a:custGeom>
              <a:avLst/>
              <a:gdLst>
                <a:gd name="T0" fmla="*/ 95 w 6"/>
                <a:gd name="T1" fmla="*/ 0 h 2"/>
                <a:gd name="T2" fmla="*/ 0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2" name="Freeform 692">
              <a:extLst>
                <a:ext uri="{FF2B5EF4-FFF2-40B4-BE49-F238E27FC236}">
                  <a16:creationId xmlns:a16="http://schemas.microsoft.com/office/drawing/2014/main" id="{EF8DEFE4-8997-442E-A5DD-331C03146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2429"/>
              <a:ext cx="18" cy="6"/>
            </a:xfrm>
            <a:custGeom>
              <a:avLst/>
              <a:gdLst>
                <a:gd name="T0" fmla="*/ 0 w 7"/>
                <a:gd name="T1" fmla="*/ 54 h 2"/>
                <a:gd name="T2" fmla="*/ 118 w 7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1" y="0"/>
                    <a:pt x="7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3" name="Freeform 693">
              <a:extLst>
                <a:ext uri="{FF2B5EF4-FFF2-40B4-BE49-F238E27FC236}">
                  <a16:creationId xmlns:a16="http://schemas.microsoft.com/office/drawing/2014/main" id="{D8EC9039-0005-4A8D-A536-E9F7DC92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379"/>
              <a:ext cx="15" cy="2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3" y="0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4" name="Freeform 694">
              <a:extLst>
                <a:ext uri="{FF2B5EF4-FFF2-40B4-BE49-F238E27FC236}">
                  <a16:creationId xmlns:a16="http://schemas.microsoft.com/office/drawing/2014/main" id="{168ABDAC-11ED-4705-8D5F-FEA433BC8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288"/>
              <a:ext cx="15" cy="80"/>
            </a:xfrm>
            <a:custGeom>
              <a:avLst/>
              <a:gdLst>
                <a:gd name="T0" fmla="*/ 50 w 6"/>
                <a:gd name="T1" fmla="*/ 568 h 30"/>
                <a:gd name="T2" fmla="*/ 33 w 6"/>
                <a:gd name="T3" fmla="*/ 149 h 30"/>
                <a:gd name="T4" fmla="*/ 95 w 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0">
                  <a:moveTo>
                    <a:pt x="3" y="30"/>
                  </a:moveTo>
                  <a:cubicBezTo>
                    <a:pt x="0" y="23"/>
                    <a:pt x="0" y="10"/>
                    <a:pt x="2" y="8"/>
                  </a:cubicBezTo>
                  <a:cubicBezTo>
                    <a:pt x="3" y="3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5" name="Freeform 695">
              <a:extLst>
                <a:ext uri="{FF2B5EF4-FFF2-40B4-BE49-F238E27FC236}">
                  <a16:creationId xmlns:a16="http://schemas.microsoft.com/office/drawing/2014/main" id="{87ADD594-BBC9-4F6E-859E-40EB58602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323"/>
              <a:ext cx="17" cy="5"/>
            </a:xfrm>
            <a:custGeom>
              <a:avLst/>
              <a:gdLst>
                <a:gd name="T0" fmla="*/ 100 w 7"/>
                <a:gd name="T1" fmla="*/ 33 h 2"/>
                <a:gd name="T2" fmla="*/ 0 w 7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5" y="0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6" name="Freeform 696">
              <a:extLst>
                <a:ext uri="{FF2B5EF4-FFF2-40B4-BE49-F238E27FC236}">
                  <a16:creationId xmlns:a16="http://schemas.microsoft.com/office/drawing/2014/main" id="{A718DA60-CB2F-45F5-8C62-F0939924C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528"/>
              <a:ext cx="37" cy="48"/>
            </a:xfrm>
            <a:custGeom>
              <a:avLst/>
              <a:gdLst>
                <a:gd name="T0" fmla="*/ 224 w 15"/>
                <a:gd name="T1" fmla="*/ 20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1"/>
                  </a:moveTo>
                  <a:cubicBezTo>
                    <a:pt x="12" y="12"/>
                    <a:pt x="7" y="1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7" name="Freeform 697">
              <a:extLst>
                <a:ext uri="{FF2B5EF4-FFF2-40B4-BE49-F238E27FC236}">
                  <a16:creationId xmlns:a16="http://schemas.microsoft.com/office/drawing/2014/main" id="{DD567F04-9E2D-41A6-ADB3-EC8EDF3A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544"/>
              <a:ext cx="20" cy="5"/>
            </a:xfrm>
            <a:custGeom>
              <a:avLst/>
              <a:gdLst>
                <a:gd name="T0" fmla="*/ 125 w 8"/>
                <a:gd name="T1" fmla="*/ 0 h 2"/>
                <a:gd name="T2" fmla="*/ 0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7" y="1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8" name="Freeform 698">
              <a:extLst>
                <a:ext uri="{FF2B5EF4-FFF2-40B4-BE49-F238E27FC236}">
                  <a16:creationId xmlns:a16="http://schemas.microsoft.com/office/drawing/2014/main" id="{956E5DC1-B14B-429E-86EE-DE8599DC0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563"/>
              <a:ext cx="47" cy="48"/>
            </a:xfrm>
            <a:custGeom>
              <a:avLst/>
              <a:gdLst>
                <a:gd name="T0" fmla="*/ 0 w 19"/>
                <a:gd name="T1" fmla="*/ 0 h 18"/>
                <a:gd name="T2" fmla="*/ 166 w 19"/>
                <a:gd name="T3" fmla="*/ 320 h 18"/>
                <a:gd name="T4" fmla="*/ 287 w 19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3" y="8"/>
                    <a:pt x="8" y="16"/>
                    <a:pt x="11" y="17"/>
                  </a:cubicBezTo>
                  <a:cubicBezTo>
                    <a:pt x="15" y="18"/>
                    <a:pt x="19" y="14"/>
                    <a:pt x="19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9" name="Freeform 699">
              <a:extLst>
                <a:ext uri="{FF2B5EF4-FFF2-40B4-BE49-F238E27FC236}">
                  <a16:creationId xmlns:a16="http://schemas.microsoft.com/office/drawing/2014/main" id="{65A9F20A-D2D6-4CAD-9394-574CBD1EA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589"/>
              <a:ext cx="25" cy="8"/>
            </a:xfrm>
            <a:custGeom>
              <a:avLst/>
              <a:gdLst>
                <a:gd name="T0" fmla="*/ 158 w 10"/>
                <a:gd name="T1" fmla="*/ 0 h 3"/>
                <a:gd name="T2" fmla="*/ 0 w 10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8" y="3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0" name="Freeform 700">
              <a:extLst>
                <a:ext uri="{FF2B5EF4-FFF2-40B4-BE49-F238E27FC236}">
                  <a16:creationId xmlns:a16="http://schemas.microsoft.com/office/drawing/2014/main" id="{6668858B-AC8B-447E-B54A-3CB7D16C3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829"/>
              <a:ext cx="85" cy="38"/>
            </a:xfrm>
            <a:custGeom>
              <a:avLst/>
              <a:gdLst>
                <a:gd name="T0" fmla="*/ 63 w 34"/>
                <a:gd name="T1" fmla="*/ 0 h 14"/>
                <a:gd name="T2" fmla="*/ 488 w 34"/>
                <a:gd name="T3" fmla="*/ 220 h 14"/>
                <a:gd name="T4" fmla="*/ 533 w 34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4" y="0"/>
                  </a:moveTo>
                  <a:cubicBezTo>
                    <a:pt x="0" y="13"/>
                    <a:pt x="22" y="14"/>
                    <a:pt x="31" y="11"/>
                  </a:cubicBezTo>
                  <a:cubicBezTo>
                    <a:pt x="34" y="11"/>
                    <a:pt x="34" y="11"/>
                    <a:pt x="34" y="1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1" name="Freeform 701">
              <a:extLst>
                <a:ext uri="{FF2B5EF4-FFF2-40B4-BE49-F238E27FC236}">
                  <a16:creationId xmlns:a16="http://schemas.microsoft.com/office/drawing/2014/main" id="{11F236D1-3348-4D48-A711-622C71F93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800"/>
              <a:ext cx="63" cy="48"/>
            </a:xfrm>
            <a:custGeom>
              <a:avLst/>
              <a:gdLst>
                <a:gd name="T0" fmla="*/ 401 w 25"/>
                <a:gd name="T1" fmla="*/ 341 h 18"/>
                <a:gd name="T2" fmla="*/ 83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5" y="15"/>
                    <a:pt x="0" y="14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2" name="Freeform 702">
              <a:extLst>
                <a:ext uri="{FF2B5EF4-FFF2-40B4-BE49-F238E27FC236}">
                  <a16:creationId xmlns:a16="http://schemas.microsoft.com/office/drawing/2014/main" id="{6EDE25FB-143E-40C9-A83C-45D203AC2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776"/>
              <a:ext cx="62" cy="48"/>
            </a:xfrm>
            <a:custGeom>
              <a:avLst/>
              <a:gdLst>
                <a:gd name="T0" fmla="*/ 382 w 25"/>
                <a:gd name="T1" fmla="*/ 341 h 18"/>
                <a:gd name="T2" fmla="*/ 74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7" y="15"/>
                    <a:pt x="0" y="1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3" name="Freeform 703">
              <a:extLst>
                <a:ext uri="{FF2B5EF4-FFF2-40B4-BE49-F238E27FC236}">
                  <a16:creationId xmlns:a16="http://schemas.microsoft.com/office/drawing/2014/main" id="{C779E9C4-2D42-4B49-8AF8-59776A8E7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811"/>
              <a:ext cx="62" cy="42"/>
            </a:xfrm>
            <a:custGeom>
              <a:avLst/>
              <a:gdLst>
                <a:gd name="T0" fmla="*/ 382 w 25"/>
                <a:gd name="T1" fmla="*/ 221 h 16"/>
                <a:gd name="T2" fmla="*/ 228 w 25"/>
                <a:gd name="T3" fmla="*/ 268 h 16"/>
                <a:gd name="T4" fmla="*/ 30 w 25"/>
                <a:gd name="T5" fmla="*/ 144 h 16"/>
                <a:gd name="T6" fmla="*/ 30 w 25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6">
                  <a:moveTo>
                    <a:pt x="25" y="12"/>
                  </a:moveTo>
                  <a:cubicBezTo>
                    <a:pt x="22" y="16"/>
                    <a:pt x="19" y="16"/>
                    <a:pt x="15" y="15"/>
                  </a:cubicBezTo>
                  <a:cubicBezTo>
                    <a:pt x="10" y="14"/>
                    <a:pt x="4" y="12"/>
                    <a:pt x="2" y="8"/>
                  </a:cubicBezTo>
                  <a:cubicBezTo>
                    <a:pt x="0" y="5"/>
                    <a:pt x="1" y="2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4" name="Freeform 704">
              <a:extLst>
                <a:ext uri="{FF2B5EF4-FFF2-40B4-BE49-F238E27FC236}">
                  <a16:creationId xmlns:a16="http://schemas.microsoft.com/office/drawing/2014/main" id="{87125341-E72D-4FF4-AADC-5823D0439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853"/>
              <a:ext cx="57" cy="32"/>
            </a:xfrm>
            <a:custGeom>
              <a:avLst/>
              <a:gdLst>
                <a:gd name="T0" fmla="*/ 349 w 23"/>
                <a:gd name="T1" fmla="*/ 56 h 12"/>
                <a:gd name="T2" fmla="*/ 104 w 23"/>
                <a:gd name="T3" fmla="*/ 149 h 12"/>
                <a:gd name="T4" fmla="*/ 0 w 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23" y="3"/>
                  </a:moveTo>
                  <a:cubicBezTo>
                    <a:pt x="21" y="12"/>
                    <a:pt x="14" y="10"/>
                    <a:pt x="7" y="8"/>
                  </a:cubicBezTo>
                  <a:cubicBezTo>
                    <a:pt x="3" y="6"/>
                    <a:pt x="1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5" name="Freeform 705">
              <a:extLst>
                <a:ext uri="{FF2B5EF4-FFF2-40B4-BE49-F238E27FC236}">
                  <a16:creationId xmlns:a16="http://schemas.microsoft.com/office/drawing/2014/main" id="{208E3EA1-7191-42E9-88E2-26EA4A4D1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731"/>
              <a:ext cx="50" cy="58"/>
            </a:xfrm>
            <a:custGeom>
              <a:avLst/>
              <a:gdLst>
                <a:gd name="T0" fmla="*/ 313 w 20"/>
                <a:gd name="T1" fmla="*/ 403 h 22"/>
                <a:gd name="T2" fmla="*/ 20 w 20"/>
                <a:gd name="T3" fmla="*/ 166 h 22"/>
                <a:gd name="T4" fmla="*/ 6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22"/>
                  </a:moveTo>
                  <a:cubicBezTo>
                    <a:pt x="13" y="22"/>
                    <a:pt x="3" y="14"/>
                    <a:pt x="1" y="9"/>
                  </a:cubicBezTo>
                  <a:cubicBezTo>
                    <a:pt x="0" y="6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6" name="Freeform 706">
              <a:extLst>
                <a:ext uri="{FF2B5EF4-FFF2-40B4-BE49-F238E27FC236}">
                  <a16:creationId xmlns:a16="http://schemas.microsoft.com/office/drawing/2014/main" id="{4C8C777F-DAA9-4FED-B510-7EFABF38B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693"/>
              <a:ext cx="45" cy="56"/>
            </a:xfrm>
            <a:custGeom>
              <a:avLst/>
              <a:gdLst>
                <a:gd name="T0" fmla="*/ 283 w 18"/>
                <a:gd name="T1" fmla="*/ 397 h 21"/>
                <a:gd name="T2" fmla="*/ 20 w 18"/>
                <a:gd name="T3" fmla="*/ 149 h 21"/>
                <a:gd name="T4" fmla="*/ 113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21"/>
                  </a:moveTo>
                  <a:cubicBezTo>
                    <a:pt x="14" y="21"/>
                    <a:pt x="3" y="12"/>
                    <a:pt x="1" y="8"/>
                  </a:cubicBezTo>
                  <a:cubicBezTo>
                    <a:pt x="0" y="4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7" name="Freeform 707">
              <a:extLst>
                <a:ext uri="{FF2B5EF4-FFF2-40B4-BE49-F238E27FC236}">
                  <a16:creationId xmlns:a16="http://schemas.microsoft.com/office/drawing/2014/main" id="{51804CCE-1F07-4667-961F-36136CA61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656"/>
              <a:ext cx="30" cy="53"/>
            </a:xfrm>
            <a:custGeom>
              <a:avLst/>
              <a:gdLst>
                <a:gd name="T0" fmla="*/ 188 w 12"/>
                <a:gd name="T1" fmla="*/ 371 h 20"/>
                <a:gd name="T2" fmla="*/ 0 w 12"/>
                <a:gd name="T3" fmla="*/ 111 h 20"/>
                <a:gd name="T4" fmla="*/ 63 w 12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cubicBezTo>
                    <a:pt x="5" y="19"/>
                    <a:pt x="0" y="8"/>
                    <a:pt x="0" y="6"/>
                  </a:cubicBezTo>
                  <a:cubicBezTo>
                    <a:pt x="0" y="3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8" name="Freeform 708">
              <a:extLst>
                <a:ext uri="{FF2B5EF4-FFF2-40B4-BE49-F238E27FC236}">
                  <a16:creationId xmlns:a16="http://schemas.microsoft.com/office/drawing/2014/main" id="{D58533A9-D7A6-4CAE-8703-7D8108FFC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84"/>
              <a:ext cx="42" cy="48"/>
            </a:xfrm>
            <a:custGeom>
              <a:avLst/>
              <a:gdLst>
                <a:gd name="T0" fmla="*/ 257 w 17"/>
                <a:gd name="T1" fmla="*/ 341 h 18"/>
                <a:gd name="T2" fmla="*/ 30 w 17"/>
                <a:gd name="T3" fmla="*/ 205 h 18"/>
                <a:gd name="T4" fmla="*/ 42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7" y="18"/>
                  </a:moveTo>
                  <a:cubicBezTo>
                    <a:pt x="4" y="15"/>
                    <a:pt x="5" y="13"/>
                    <a:pt x="2" y="11"/>
                  </a:cubicBezTo>
                  <a:cubicBezTo>
                    <a:pt x="0" y="8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9" name="Freeform 709">
              <a:extLst>
                <a:ext uri="{FF2B5EF4-FFF2-40B4-BE49-F238E27FC236}">
                  <a16:creationId xmlns:a16="http://schemas.microsoft.com/office/drawing/2014/main" id="{5E0CDE61-B12A-4D32-86C9-A7301658F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869"/>
              <a:ext cx="10" cy="14"/>
            </a:xfrm>
            <a:custGeom>
              <a:avLst/>
              <a:gdLst>
                <a:gd name="T0" fmla="*/ 50 w 4"/>
                <a:gd name="T1" fmla="*/ 0 h 5"/>
                <a:gd name="T2" fmla="*/ 0 w 4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0" name="Freeform 710">
              <a:extLst>
                <a:ext uri="{FF2B5EF4-FFF2-40B4-BE49-F238E27FC236}">
                  <a16:creationId xmlns:a16="http://schemas.microsoft.com/office/drawing/2014/main" id="{2638FF91-5BB1-4668-A222-C6B3DAFE1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840"/>
              <a:ext cx="12" cy="16"/>
            </a:xfrm>
            <a:custGeom>
              <a:avLst/>
              <a:gdLst>
                <a:gd name="T0" fmla="*/ 12 w 5"/>
                <a:gd name="T1" fmla="*/ 115 h 6"/>
                <a:gd name="T2" fmla="*/ 7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0" y="4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1" name="Freeform 711">
              <a:extLst>
                <a:ext uri="{FF2B5EF4-FFF2-40B4-BE49-F238E27FC236}">
                  <a16:creationId xmlns:a16="http://schemas.microsoft.com/office/drawing/2014/main" id="{5D1BDD6E-8345-4003-A31A-8F70271F4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816"/>
              <a:ext cx="10" cy="16"/>
            </a:xfrm>
            <a:custGeom>
              <a:avLst/>
              <a:gdLst>
                <a:gd name="T0" fmla="*/ 63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1" y="3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2" name="Freeform 712">
              <a:extLst>
                <a:ext uri="{FF2B5EF4-FFF2-40B4-BE49-F238E27FC236}">
                  <a16:creationId xmlns:a16="http://schemas.microsoft.com/office/drawing/2014/main" id="{64DD8F93-1ACB-4C8D-BE07-EF9568CC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747"/>
              <a:ext cx="42" cy="56"/>
            </a:xfrm>
            <a:custGeom>
              <a:avLst/>
              <a:gdLst>
                <a:gd name="T0" fmla="*/ 257 w 17"/>
                <a:gd name="T1" fmla="*/ 397 h 21"/>
                <a:gd name="T2" fmla="*/ 0 w 17"/>
                <a:gd name="T3" fmla="*/ 149 h 21"/>
                <a:gd name="T4" fmla="*/ 12 w 1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21"/>
                  </a:moveTo>
                  <a:cubicBezTo>
                    <a:pt x="10" y="20"/>
                    <a:pt x="0" y="12"/>
                    <a:pt x="0" y="8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3" name="Freeform 713">
              <a:extLst>
                <a:ext uri="{FF2B5EF4-FFF2-40B4-BE49-F238E27FC236}">
                  <a16:creationId xmlns:a16="http://schemas.microsoft.com/office/drawing/2014/main" id="{E8F2AE9B-B219-4930-9B43-A1D228FEC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84"/>
              <a:ext cx="13" cy="16"/>
            </a:xfrm>
            <a:custGeom>
              <a:avLst/>
              <a:gdLst>
                <a:gd name="T0" fmla="*/ 88 w 5"/>
                <a:gd name="T1" fmla="*/ 0 h 6"/>
                <a:gd name="T2" fmla="*/ 0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2" y="1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4" name="Freeform 714">
              <a:extLst>
                <a:ext uri="{FF2B5EF4-FFF2-40B4-BE49-F238E27FC236}">
                  <a16:creationId xmlns:a16="http://schemas.microsoft.com/office/drawing/2014/main" id="{D8BF32A3-1C3E-4A89-BF39-9568A724D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707"/>
              <a:ext cx="48" cy="58"/>
            </a:xfrm>
            <a:custGeom>
              <a:avLst/>
              <a:gdLst>
                <a:gd name="T0" fmla="*/ 306 w 19"/>
                <a:gd name="T1" fmla="*/ 403 h 22"/>
                <a:gd name="T2" fmla="*/ 20 w 19"/>
                <a:gd name="T3" fmla="*/ 145 h 22"/>
                <a:gd name="T4" fmla="*/ 51 w 1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9" y="22"/>
                  </a:moveTo>
                  <a:cubicBezTo>
                    <a:pt x="14" y="21"/>
                    <a:pt x="2" y="12"/>
                    <a:pt x="1" y="8"/>
                  </a:cubicBezTo>
                  <a:cubicBezTo>
                    <a:pt x="0" y="4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5" name="Freeform 715">
              <a:extLst>
                <a:ext uri="{FF2B5EF4-FFF2-40B4-BE49-F238E27FC236}">
                  <a16:creationId xmlns:a16="http://schemas.microsoft.com/office/drawing/2014/main" id="{1CCB6836-93BA-4ACF-B079-23D15D50A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749"/>
              <a:ext cx="12" cy="14"/>
            </a:xfrm>
            <a:custGeom>
              <a:avLst/>
              <a:gdLst>
                <a:gd name="T0" fmla="*/ 70 w 5"/>
                <a:gd name="T1" fmla="*/ 0 h 5"/>
                <a:gd name="T2" fmla="*/ 0 w 5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6" name="Freeform 716">
              <a:extLst>
                <a:ext uri="{FF2B5EF4-FFF2-40B4-BE49-F238E27FC236}">
                  <a16:creationId xmlns:a16="http://schemas.microsoft.com/office/drawing/2014/main" id="{BCEBCC2F-5ED7-48EB-A4FA-C07D9AD37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2864"/>
              <a:ext cx="45" cy="29"/>
            </a:xfrm>
            <a:custGeom>
              <a:avLst/>
              <a:gdLst>
                <a:gd name="T0" fmla="*/ 270 w 18"/>
                <a:gd name="T1" fmla="*/ 0 h 11"/>
                <a:gd name="T2" fmla="*/ 0 w 18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7" y="0"/>
                  </a:moveTo>
                  <a:cubicBezTo>
                    <a:pt x="16" y="3"/>
                    <a:pt x="18" y="11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7" name="Freeform 717">
              <a:extLst>
                <a:ext uri="{FF2B5EF4-FFF2-40B4-BE49-F238E27FC236}">
                  <a16:creationId xmlns:a16="http://schemas.microsoft.com/office/drawing/2014/main" id="{B361AC4C-7AB7-44EB-B079-E3A3B9296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2883"/>
              <a:ext cx="12" cy="18"/>
            </a:xfrm>
            <a:custGeom>
              <a:avLst/>
              <a:gdLst>
                <a:gd name="T0" fmla="*/ 58 w 5"/>
                <a:gd name="T1" fmla="*/ 0 h 7"/>
                <a:gd name="T2" fmla="*/ 0 w 5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2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8" name="Freeform 718">
              <a:extLst>
                <a:ext uri="{FF2B5EF4-FFF2-40B4-BE49-F238E27FC236}">
                  <a16:creationId xmlns:a16="http://schemas.microsoft.com/office/drawing/2014/main" id="{366C6586-5272-40EE-A679-58789BBD4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883"/>
              <a:ext cx="60" cy="13"/>
            </a:xfrm>
            <a:custGeom>
              <a:avLst/>
              <a:gdLst>
                <a:gd name="T0" fmla="*/ 0 w 24"/>
                <a:gd name="T1" fmla="*/ 0 h 5"/>
                <a:gd name="T2" fmla="*/ 375 w 24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7" y="2"/>
                    <a:pt x="22" y="5"/>
                    <a:pt x="24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9" name="Freeform 719">
              <a:extLst>
                <a:ext uri="{FF2B5EF4-FFF2-40B4-BE49-F238E27FC236}">
                  <a16:creationId xmlns:a16="http://schemas.microsoft.com/office/drawing/2014/main" id="{4E2AF2C5-F791-483C-AB1A-AE6FA719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891"/>
              <a:ext cx="13" cy="24"/>
            </a:xfrm>
            <a:custGeom>
              <a:avLst/>
              <a:gdLst>
                <a:gd name="T0" fmla="*/ 68 w 5"/>
                <a:gd name="T1" fmla="*/ 0 h 9"/>
                <a:gd name="T2" fmla="*/ 0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5" y="3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0" name="Freeform 720">
              <a:extLst>
                <a:ext uri="{FF2B5EF4-FFF2-40B4-BE49-F238E27FC236}">
                  <a16:creationId xmlns:a16="http://schemas.microsoft.com/office/drawing/2014/main" id="{56A60F5C-75FC-42FD-9D3D-DC25C1724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611"/>
              <a:ext cx="37" cy="56"/>
            </a:xfrm>
            <a:custGeom>
              <a:avLst/>
              <a:gdLst>
                <a:gd name="T0" fmla="*/ 224 w 15"/>
                <a:gd name="T1" fmla="*/ 397 h 21"/>
                <a:gd name="T2" fmla="*/ 30 w 1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15" y="21"/>
                  </a:moveTo>
                  <a:cubicBezTo>
                    <a:pt x="9" y="17"/>
                    <a:pt x="0" y="5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1" name="Freeform 721">
              <a:extLst>
                <a:ext uri="{FF2B5EF4-FFF2-40B4-BE49-F238E27FC236}">
                  <a16:creationId xmlns:a16="http://schemas.microsoft.com/office/drawing/2014/main" id="{E546E3DB-ECD6-4CEB-9257-3342ABEA8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656"/>
              <a:ext cx="40" cy="67"/>
            </a:xfrm>
            <a:custGeom>
              <a:avLst/>
              <a:gdLst>
                <a:gd name="T0" fmla="*/ 250 w 16"/>
                <a:gd name="T1" fmla="*/ 482 h 25"/>
                <a:gd name="T2" fmla="*/ 20 w 16"/>
                <a:gd name="T3" fmla="*/ 137 h 25"/>
                <a:gd name="T4" fmla="*/ 95 w 16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0" y="21"/>
                    <a:pt x="0" y="12"/>
                    <a:pt x="1" y="7"/>
                  </a:cubicBezTo>
                  <a:cubicBezTo>
                    <a:pt x="2" y="3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2" name="Freeform 722">
              <a:extLst>
                <a:ext uri="{FF2B5EF4-FFF2-40B4-BE49-F238E27FC236}">
                  <a16:creationId xmlns:a16="http://schemas.microsoft.com/office/drawing/2014/main" id="{36EFD30D-F4E0-4185-8604-D3B1FF269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707"/>
              <a:ext cx="15" cy="13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0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3" name="Freeform 723">
              <a:extLst>
                <a:ext uri="{FF2B5EF4-FFF2-40B4-BE49-F238E27FC236}">
                  <a16:creationId xmlns:a16="http://schemas.microsoft.com/office/drawing/2014/main" id="{B6B345A7-EE42-4239-A5AD-9FF13D40F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608"/>
              <a:ext cx="40" cy="67"/>
            </a:xfrm>
            <a:custGeom>
              <a:avLst/>
              <a:gdLst>
                <a:gd name="T0" fmla="*/ 250 w 16"/>
                <a:gd name="T1" fmla="*/ 482 h 25"/>
                <a:gd name="T2" fmla="*/ 50 w 16"/>
                <a:gd name="T3" fmla="*/ 150 h 25"/>
                <a:gd name="T4" fmla="*/ 20 w 16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0" y="22"/>
                    <a:pt x="5" y="14"/>
                    <a:pt x="3" y="8"/>
                  </a:cubicBezTo>
                  <a:cubicBezTo>
                    <a:pt x="2" y="6"/>
                    <a:pt x="0" y="3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4" name="Freeform 724">
              <a:extLst>
                <a:ext uri="{FF2B5EF4-FFF2-40B4-BE49-F238E27FC236}">
                  <a16:creationId xmlns:a16="http://schemas.microsoft.com/office/drawing/2014/main" id="{C10354C9-B1F0-4269-9EF5-C11FD4AB2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2629"/>
              <a:ext cx="18" cy="11"/>
            </a:xfrm>
            <a:custGeom>
              <a:avLst/>
              <a:gdLst>
                <a:gd name="T0" fmla="*/ 118 w 7"/>
                <a:gd name="T1" fmla="*/ 0 h 4"/>
                <a:gd name="T2" fmla="*/ 0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5" name="Freeform 725">
              <a:extLst>
                <a:ext uri="{FF2B5EF4-FFF2-40B4-BE49-F238E27FC236}">
                  <a16:creationId xmlns:a16="http://schemas.microsoft.com/office/drawing/2014/main" id="{120DB315-0455-46C9-9DD5-4709C11E5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667"/>
              <a:ext cx="13" cy="10"/>
            </a:xfrm>
            <a:custGeom>
              <a:avLst/>
              <a:gdLst>
                <a:gd name="T0" fmla="*/ 0 w 5"/>
                <a:gd name="T1" fmla="*/ 63 h 4"/>
                <a:gd name="T2" fmla="*/ 8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5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6" name="Freeform 726">
              <a:extLst>
                <a:ext uri="{FF2B5EF4-FFF2-40B4-BE49-F238E27FC236}">
                  <a16:creationId xmlns:a16="http://schemas.microsoft.com/office/drawing/2014/main" id="{88E233FF-2B99-424F-A0B4-1BC0A9C14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24"/>
              <a:ext cx="25" cy="64"/>
            </a:xfrm>
            <a:custGeom>
              <a:avLst/>
              <a:gdLst>
                <a:gd name="T0" fmla="*/ 125 w 10"/>
                <a:gd name="T1" fmla="*/ 0 h 24"/>
                <a:gd name="T2" fmla="*/ 0 w 10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8" y="0"/>
                  </a:moveTo>
                  <a:cubicBezTo>
                    <a:pt x="10" y="6"/>
                    <a:pt x="3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7" name="Freeform 727">
              <a:extLst>
                <a:ext uri="{FF2B5EF4-FFF2-40B4-BE49-F238E27FC236}">
                  <a16:creationId xmlns:a16="http://schemas.microsoft.com/office/drawing/2014/main" id="{7255BD57-49D9-47F3-B226-9FF323553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2413"/>
              <a:ext cx="30" cy="24"/>
            </a:xfrm>
            <a:custGeom>
              <a:avLst/>
              <a:gdLst>
                <a:gd name="T0" fmla="*/ 20 w 12"/>
                <a:gd name="T1" fmla="*/ 115 h 9"/>
                <a:gd name="T2" fmla="*/ 158 w 12"/>
                <a:gd name="T3" fmla="*/ 115 h 9"/>
                <a:gd name="T4" fmla="*/ 125 w 12"/>
                <a:gd name="T5" fmla="*/ 21 h 9"/>
                <a:gd name="T6" fmla="*/ 20 w 12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" y="6"/>
                  </a:moveTo>
                  <a:cubicBezTo>
                    <a:pt x="3" y="9"/>
                    <a:pt x="8" y="9"/>
                    <a:pt x="10" y="6"/>
                  </a:cubicBezTo>
                  <a:cubicBezTo>
                    <a:pt x="12" y="3"/>
                    <a:pt x="10" y="0"/>
                    <a:pt x="8" y="1"/>
                  </a:cubicBezTo>
                  <a:cubicBezTo>
                    <a:pt x="6" y="1"/>
                    <a:pt x="0" y="3"/>
                    <a:pt x="1" y="6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8" name="Freeform 728">
              <a:extLst>
                <a:ext uri="{FF2B5EF4-FFF2-40B4-BE49-F238E27FC236}">
                  <a16:creationId xmlns:a16="http://schemas.microsoft.com/office/drawing/2014/main" id="{67AA576A-8D8C-42DA-932B-CA9245062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461"/>
              <a:ext cx="25" cy="24"/>
            </a:xfrm>
            <a:custGeom>
              <a:avLst/>
              <a:gdLst>
                <a:gd name="T0" fmla="*/ 63 w 10"/>
                <a:gd name="T1" fmla="*/ 171 h 9"/>
                <a:gd name="T2" fmla="*/ 145 w 10"/>
                <a:gd name="T3" fmla="*/ 56 h 9"/>
                <a:gd name="T4" fmla="*/ 0 w 10"/>
                <a:gd name="T5" fmla="*/ 77 h 9"/>
                <a:gd name="T6" fmla="*/ 63 w 10"/>
                <a:gd name="T7" fmla="*/ 17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4" y="9"/>
                  </a:moveTo>
                  <a:cubicBezTo>
                    <a:pt x="4" y="9"/>
                    <a:pt x="10" y="5"/>
                    <a:pt x="9" y="3"/>
                  </a:cubicBezTo>
                  <a:cubicBezTo>
                    <a:pt x="8" y="1"/>
                    <a:pt x="4" y="0"/>
                    <a:pt x="0" y="4"/>
                  </a:cubicBezTo>
                  <a:cubicBezTo>
                    <a:pt x="2" y="4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9" name="Freeform 729">
              <a:extLst>
                <a:ext uri="{FF2B5EF4-FFF2-40B4-BE49-F238E27FC236}">
                  <a16:creationId xmlns:a16="http://schemas.microsoft.com/office/drawing/2014/main" id="{8AF83342-D736-4195-AC99-4D2B37408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405"/>
              <a:ext cx="40" cy="22"/>
            </a:xfrm>
            <a:custGeom>
              <a:avLst/>
              <a:gdLst>
                <a:gd name="T0" fmla="*/ 145 w 16"/>
                <a:gd name="T1" fmla="*/ 0 h 8"/>
                <a:gd name="T2" fmla="*/ 63 w 16"/>
                <a:gd name="T3" fmla="*/ 129 h 8"/>
                <a:gd name="T4" fmla="*/ 188 w 1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9" y="0"/>
                  </a:moveTo>
                  <a:cubicBezTo>
                    <a:pt x="6" y="0"/>
                    <a:pt x="0" y="4"/>
                    <a:pt x="4" y="6"/>
                  </a:cubicBezTo>
                  <a:cubicBezTo>
                    <a:pt x="7" y="8"/>
                    <a:pt x="16" y="3"/>
                    <a:pt x="12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0" name="Freeform 730">
              <a:extLst>
                <a:ext uri="{FF2B5EF4-FFF2-40B4-BE49-F238E27FC236}">
                  <a16:creationId xmlns:a16="http://schemas.microsoft.com/office/drawing/2014/main" id="{A7B0AA49-D0CC-4D60-B146-CF8B4055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440"/>
              <a:ext cx="40" cy="24"/>
            </a:xfrm>
            <a:custGeom>
              <a:avLst/>
              <a:gdLst>
                <a:gd name="T0" fmla="*/ 125 w 16"/>
                <a:gd name="T1" fmla="*/ 21 h 9"/>
                <a:gd name="T2" fmla="*/ 63 w 16"/>
                <a:gd name="T3" fmla="*/ 136 h 9"/>
                <a:gd name="T4" fmla="*/ 188 w 1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8" y="1"/>
                  </a:moveTo>
                  <a:cubicBezTo>
                    <a:pt x="5" y="0"/>
                    <a:pt x="0" y="4"/>
                    <a:pt x="4" y="7"/>
                  </a:cubicBezTo>
                  <a:cubicBezTo>
                    <a:pt x="7" y="9"/>
                    <a:pt x="16" y="5"/>
                    <a:pt x="12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1" name="Freeform 731">
              <a:extLst>
                <a:ext uri="{FF2B5EF4-FFF2-40B4-BE49-F238E27FC236}">
                  <a16:creationId xmlns:a16="http://schemas.microsoft.com/office/drawing/2014/main" id="{F73DB4B0-4A3C-4112-A2B6-6392A7AE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475"/>
              <a:ext cx="30" cy="24"/>
            </a:xfrm>
            <a:custGeom>
              <a:avLst/>
              <a:gdLst>
                <a:gd name="T0" fmla="*/ 113 w 12"/>
                <a:gd name="T1" fmla="*/ 0 h 9"/>
                <a:gd name="T2" fmla="*/ 20 w 12"/>
                <a:gd name="T3" fmla="*/ 115 h 9"/>
                <a:gd name="T4" fmla="*/ 145 w 12"/>
                <a:gd name="T5" fmla="*/ 136 h 9"/>
                <a:gd name="T6" fmla="*/ 125 w 12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7" y="0"/>
                  </a:moveTo>
                  <a:cubicBezTo>
                    <a:pt x="5" y="1"/>
                    <a:pt x="0" y="2"/>
                    <a:pt x="1" y="6"/>
                  </a:cubicBezTo>
                  <a:cubicBezTo>
                    <a:pt x="2" y="9"/>
                    <a:pt x="7" y="8"/>
                    <a:pt x="9" y="7"/>
                  </a:cubicBezTo>
                  <a:cubicBezTo>
                    <a:pt x="12" y="5"/>
                    <a:pt x="12" y="1"/>
                    <a:pt x="8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2" name="Freeform 732">
              <a:extLst>
                <a:ext uri="{FF2B5EF4-FFF2-40B4-BE49-F238E27FC236}">
                  <a16:creationId xmlns:a16="http://schemas.microsoft.com/office/drawing/2014/main" id="{8B4C4CE4-981F-4F9B-9AD2-A5AAA5871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493"/>
              <a:ext cx="30" cy="24"/>
            </a:xfrm>
            <a:custGeom>
              <a:avLst/>
              <a:gdLst>
                <a:gd name="T0" fmla="*/ 50 w 12"/>
                <a:gd name="T1" fmla="*/ 93 h 9"/>
                <a:gd name="T2" fmla="*/ 158 w 12"/>
                <a:gd name="T3" fmla="*/ 93 h 9"/>
                <a:gd name="T4" fmla="*/ 50 w 12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3" y="5"/>
                  </a:moveTo>
                  <a:cubicBezTo>
                    <a:pt x="4" y="2"/>
                    <a:pt x="12" y="0"/>
                    <a:pt x="10" y="5"/>
                  </a:cubicBezTo>
                  <a:cubicBezTo>
                    <a:pt x="9" y="9"/>
                    <a:pt x="0" y="9"/>
                    <a:pt x="3" y="6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3" name="Freeform 733">
              <a:extLst>
                <a:ext uri="{FF2B5EF4-FFF2-40B4-BE49-F238E27FC236}">
                  <a16:creationId xmlns:a16="http://schemas.microsoft.com/office/drawing/2014/main" id="{05399CA1-E9CA-4384-82C1-54FE15D7D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451"/>
              <a:ext cx="32" cy="16"/>
            </a:xfrm>
            <a:custGeom>
              <a:avLst/>
              <a:gdLst>
                <a:gd name="T0" fmla="*/ 91 w 13"/>
                <a:gd name="T1" fmla="*/ 21 h 6"/>
                <a:gd name="T2" fmla="*/ 62 w 13"/>
                <a:gd name="T3" fmla="*/ 115 h 6"/>
                <a:gd name="T4" fmla="*/ 121 w 1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6" y="1"/>
                  </a:moveTo>
                  <a:cubicBezTo>
                    <a:pt x="3" y="1"/>
                    <a:pt x="0" y="5"/>
                    <a:pt x="4" y="6"/>
                  </a:cubicBezTo>
                  <a:cubicBezTo>
                    <a:pt x="7" y="6"/>
                    <a:pt x="13" y="1"/>
                    <a:pt x="8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4" name="Freeform 734">
              <a:extLst>
                <a:ext uri="{FF2B5EF4-FFF2-40B4-BE49-F238E27FC236}">
                  <a16:creationId xmlns:a16="http://schemas.microsoft.com/office/drawing/2014/main" id="{E92710C6-23C9-45F8-8023-595C46F79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2469"/>
              <a:ext cx="33" cy="16"/>
            </a:xfrm>
            <a:custGeom>
              <a:avLst/>
              <a:gdLst>
                <a:gd name="T0" fmla="*/ 96 w 13"/>
                <a:gd name="T1" fmla="*/ 21 h 6"/>
                <a:gd name="T2" fmla="*/ 63 w 13"/>
                <a:gd name="T3" fmla="*/ 115 h 6"/>
                <a:gd name="T4" fmla="*/ 129 w 1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6" y="1"/>
                  </a:moveTo>
                  <a:cubicBezTo>
                    <a:pt x="3" y="1"/>
                    <a:pt x="0" y="5"/>
                    <a:pt x="4" y="6"/>
                  </a:cubicBezTo>
                  <a:cubicBezTo>
                    <a:pt x="7" y="6"/>
                    <a:pt x="13" y="1"/>
                    <a:pt x="8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5" name="Freeform 735">
              <a:extLst>
                <a:ext uri="{FF2B5EF4-FFF2-40B4-BE49-F238E27FC236}">
                  <a16:creationId xmlns:a16="http://schemas.microsoft.com/office/drawing/2014/main" id="{51FF9124-3716-45DC-A985-62A34FAE1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2429"/>
              <a:ext cx="30" cy="22"/>
            </a:xfrm>
            <a:custGeom>
              <a:avLst/>
              <a:gdLst>
                <a:gd name="T0" fmla="*/ 125 w 12"/>
                <a:gd name="T1" fmla="*/ 0 h 8"/>
                <a:gd name="T2" fmla="*/ 50 w 12"/>
                <a:gd name="T3" fmla="*/ 107 h 8"/>
                <a:gd name="T4" fmla="*/ 175 w 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0"/>
                  </a:moveTo>
                  <a:cubicBezTo>
                    <a:pt x="6" y="0"/>
                    <a:pt x="0" y="2"/>
                    <a:pt x="3" y="5"/>
                  </a:cubicBezTo>
                  <a:cubicBezTo>
                    <a:pt x="7" y="8"/>
                    <a:pt x="12" y="4"/>
                    <a:pt x="11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6" name="Freeform 736">
              <a:extLst>
                <a:ext uri="{FF2B5EF4-FFF2-40B4-BE49-F238E27FC236}">
                  <a16:creationId xmlns:a16="http://schemas.microsoft.com/office/drawing/2014/main" id="{3C161A60-75C3-4D1E-95ED-F8A4149B9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400"/>
              <a:ext cx="33" cy="16"/>
            </a:xfrm>
            <a:custGeom>
              <a:avLst/>
              <a:gdLst>
                <a:gd name="T0" fmla="*/ 96 w 13"/>
                <a:gd name="T1" fmla="*/ 0 h 6"/>
                <a:gd name="T2" fmla="*/ 63 w 13"/>
                <a:gd name="T3" fmla="*/ 77 h 6"/>
                <a:gd name="T4" fmla="*/ 160 w 1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6" y="0"/>
                  </a:moveTo>
                  <a:cubicBezTo>
                    <a:pt x="4" y="0"/>
                    <a:pt x="0" y="3"/>
                    <a:pt x="4" y="4"/>
                  </a:cubicBezTo>
                  <a:cubicBezTo>
                    <a:pt x="7" y="6"/>
                    <a:pt x="13" y="1"/>
                    <a:pt x="1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7" name="Freeform 737">
              <a:extLst>
                <a:ext uri="{FF2B5EF4-FFF2-40B4-BE49-F238E27FC236}">
                  <a16:creationId xmlns:a16="http://schemas.microsoft.com/office/drawing/2014/main" id="{6378E5B7-48DC-4213-AD36-F5C39493B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357"/>
              <a:ext cx="32" cy="19"/>
            </a:xfrm>
            <a:custGeom>
              <a:avLst/>
              <a:gdLst>
                <a:gd name="T0" fmla="*/ 121 w 13"/>
                <a:gd name="T1" fmla="*/ 22 h 7"/>
                <a:gd name="T2" fmla="*/ 62 w 13"/>
                <a:gd name="T3" fmla="*/ 117 h 7"/>
                <a:gd name="T4" fmla="*/ 182 w 13"/>
                <a:gd name="T5" fmla="*/ 81 h 7"/>
                <a:gd name="T6" fmla="*/ 182 w 13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">
                  <a:moveTo>
                    <a:pt x="8" y="1"/>
                  </a:moveTo>
                  <a:cubicBezTo>
                    <a:pt x="6" y="0"/>
                    <a:pt x="0" y="4"/>
                    <a:pt x="4" y="6"/>
                  </a:cubicBezTo>
                  <a:cubicBezTo>
                    <a:pt x="7" y="7"/>
                    <a:pt x="10" y="7"/>
                    <a:pt x="12" y="4"/>
                  </a:cubicBezTo>
                  <a:cubicBezTo>
                    <a:pt x="13" y="3"/>
                    <a:pt x="13" y="1"/>
                    <a:pt x="12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8" name="Freeform 738">
              <a:extLst>
                <a:ext uri="{FF2B5EF4-FFF2-40B4-BE49-F238E27FC236}">
                  <a16:creationId xmlns:a16="http://schemas.microsoft.com/office/drawing/2014/main" id="{BAC92EB8-95B0-488A-B6F8-EB6A40FCB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312"/>
              <a:ext cx="43" cy="24"/>
            </a:xfrm>
            <a:custGeom>
              <a:avLst/>
              <a:gdLst>
                <a:gd name="T0" fmla="*/ 159 w 17"/>
                <a:gd name="T1" fmla="*/ 0 h 9"/>
                <a:gd name="T2" fmla="*/ 83 w 17"/>
                <a:gd name="T3" fmla="*/ 136 h 9"/>
                <a:gd name="T4" fmla="*/ 210 w 1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7" y="0"/>
                    <a:pt x="0" y="5"/>
                    <a:pt x="5" y="7"/>
                  </a:cubicBezTo>
                  <a:cubicBezTo>
                    <a:pt x="9" y="9"/>
                    <a:pt x="17" y="4"/>
                    <a:pt x="13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9" name="Freeform 739">
              <a:extLst>
                <a:ext uri="{FF2B5EF4-FFF2-40B4-BE49-F238E27FC236}">
                  <a16:creationId xmlns:a16="http://schemas.microsoft.com/office/drawing/2014/main" id="{50123F63-D226-4916-9794-8B8A56788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264"/>
              <a:ext cx="38" cy="27"/>
            </a:xfrm>
            <a:custGeom>
              <a:avLst/>
              <a:gdLst>
                <a:gd name="T0" fmla="*/ 147 w 15"/>
                <a:gd name="T1" fmla="*/ 22 h 10"/>
                <a:gd name="T2" fmla="*/ 63 w 15"/>
                <a:gd name="T3" fmla="*/ 138 h 10"/>
                <a:gd name="T4" fmla="*/ 180 w 15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9" y="1"/>
                  </a:moveTo>
                  <a:cubicBezTo>
                    <a:pt x="6" y="0"/>
                    <a:pt x="0" y="4"/>
                    <a:pt x="4" y="7"/>
                  </a:cubicBezTo>
                  <a:cubicBezTo>
                    <a:pt x="9" y="10"/>
                    <a:pt x="15" y="2"/>
                    <a:pt x="11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0" name="Freeform 740">
              <a:extLst>
                <a:ext uri="{FF2B5EF4-FFF2-40B4-BE49-F238E27FC236}">
                  <a16:creationId xmlns:a16="http://schemas.microsoft.com/office/drawing/2014/main" id="{7D9FD442-2B96-4710-BDBE-942F1F0D0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309"/>
              <a:ext cx="30" cy="30"/>
            </a:xfrm>
            <a:custGeom>
              <a:avLst/>
              <a:gdLst>
                <a:gd name="T0" fmla="*/ 63 w 12"/>
                <a:gd name="T1" fmla="*/ 60 h 11"/>
                <a:gd name="T2" fmla="*/ 0 w 12"/>
                <a:gd name="T3" fmla="*/ 142 h 11"/>
                <a:gd name="T4" fmla="*/ 125 w 12"/>
                <a:gd name="T5" fmla="*/ 185 h 11"/>
                <a:gd name="T6" fmla="*/ 83 w 12"/>
                <a:gd name="T7" fmla="*/ 3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1">
                  <a:moveTo>
                    <a:pt x="4" y="3"/>
                  </a:moveTo>
                  <a:cubicBezTo>
                    <a:pt x="2" y="3"/>
                    <a:pt x="0" y="5"/>
                    <a:pt x="0" y="7"/>
                  </a:cubicBezTo>
                  <a:cubicBezTo>
                    <a:pt x="0" y="11"/>
                    <a:pt x="5" y="10"/>
                    <a:pt x="8" y="9"/>
                  </a:cubicBezTo>
                  <a:cubicBezTo>
                    <a:pt x="12" y="7"/>
                    <a:pt x="10" y="0"/>
                    <a:pt x="5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1" name="Freeform 741">
              <a:extLst>
                <a:ext uri="{FF2B5EF4-FFF2-40B4-BE49-F238E27FC236}">
                  <a16:creationId xmlns:a16="http://schemas.microsoft.com/office/drawing/2014/main" id="{A12888FA-12CA-4E69-A95A-895913778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2360"/>
              <a:ext cx="35" cy="29"/>
            </a:xfrm>
            <a:custGeom>
              <a:avLst/>
              <a:gdLst>
                <a:gd name="T0" fmla="*/ 208 w 14"/>
                <a:gd name="T1" fmla="*/ 21 h 11"/>
                <a:gd name="T2" fmla="*/ 175 w 14"/>
                <a:gd name="T3" fmla="*/ 145 h 11"/>
                <a:gd name="T4" fmla="*/ 20 w 14"/>
                <a:gd name="T5" fmla="*/ 166 h 11"/>
                <a:gd name="T6" fmla="*/ 95 w 14"/>
                <a:gd name="T7" fmla="*/ 34 h 11"/>
                <a:gd name="T8" fmla="*/ 208 w 14"/>
                <a:gd name="T9" fmla="*/ 2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13" y="1"/>
                  </a:moveTo>
                  <a:cubicBezTo>
                    <a:pt x="13" y="2"/>
                    <a:pt x="14" y="5"/>
                    <a:pt x="11" y="8"/>
                  </a:cubicBezTo>
                  <a:cubicBezTo>
                    <a:pt x="8" y="10"/>
                    <a:pt x="3" y="11"/>
                    <a:pt x="1" y="9"/>
                  </a:cubicBezTo>
                  <a:cubicBezTo>
                    <a:pt x="0" y="6"/>
                    <a:pt x="2" y="3"/>
                    <a:pt x="6" y="2"/>
                  </a:cubicBezTo>
                  <a:cubicBezTo>
                    <a:pt x="9" y="0"/>
                    <a:pt x="12" y="0"/>
                    <a:pt x="13" y="1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2" name="Freeform 742">
              <a:extLst>
                <a:ext uri="{FF2B5EF4-FFF2-40B4-BE49-F238E27FC236}">
                  <a16:creationId xmlns:a16="http://schemas.microsoft.com/office/drawing/2014/main" id="{B8B06358-E743-4EB5-8221-05DFA77F6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261"/>
              <a:ext cx="33" cy="32"/>
            </a:xfrm>
            <a:custGeom>
              <a:avLst/>
              <a:gdLst>
                <a:gd name="T0" fmla="*/ 0 w 13"/>
                <a:gd name="T1" fmla="*/ 115 h 12"/>
                <a:gd name="T2" fmla="*/ 160 w 13"/>
                <a:gd name="T3" fmla="*/ 35 h 12"/>
                <a:gd name="T4" fmla="*/ 20 w 13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6"/>
                  </a:moveTo>
                  <a:cubicBezTo>
                    <a:pt x="1" y="12"/>
                    <a:pt x="13" y="7"/>
                    <a:pt x="10" y="2"/>
                  </a:cubicBezTo>
                  <a:cubicBezTo>
                    <a:pt x="8" y="0"/>
                    <a:pt x="2" y="3"/>
                    <a:pt x="1" y="5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3" name="Freeform 743">
              <a:extLst>
                <a:ext uri="{FF2B5EF4-FFF2-40B4-BE49-F238E27FC236}">
                  <a16:creationId xmlns:a16="http://schemas.microsoft.com/office/drawing/2014/main" id="{42640747-24DC-45ED-9B6E-47BC5A12E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211"/>
              <a:ext cx="40" cy="16"/>
            </a:xfrm>
            <a:custGeom>
              <a:avLst/>
              <a:gdLst>
                <a:gd name="T0" fmla="*/ 125 w 16"/>
                <a:gd name="T1" fmla="*/ 0 h 6"/>
                <a:gd name="T2" fmla="*/ 83 w 16"/>
                <a:gd name="T3" fmla="*/ 115 h 6"/>
                <a:gd name="T4" fmla="*/ 158 w 1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cubicBezTo>
                    <a:pt x="5" y="0"/>
                    <a:pt x="0" y="6"/>
                    <a:pt x="5" y="6"/>
                  </a:cubicBezTo>
                  <a:cubicBezTo>
                    <a:pt x="8" y="5"/>
                    <a:pt x="16" y="1"/>
                    <a:pt x="1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4" name="Freeform 744">
              <a:extLst>
                <a:ext uri="{FF2B5EF4-FFF2-40B4-BE49-F238E27FC236}">
                  <a16:creationId xmlns:a16="http://schemas.microsoft.com/office/drawing/2014/main" id="{E0874DBF-0DB1-4069-A766-D710D2EF0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171"/>
              <a:ext cx="25" cy="16"/>
            </a:xfrm>
            <a:custGeom>
              <a:avLst/>
              <a:gdLst>
                <a:gd name="T0" fmla="*/ 125 w 10"/>
                <a:gd name="T1" fmla="*/ 0 h 6"/>
                <a:gd name="T2" fmla="*/ 33 w 10"/>
                <a:gd name="T3" fmla="*/ 77 h 6"/>
                <a:gd name="T4" fmla="*/ 158 w 10"/>
                <a:gd name="T5" fmla="*/ 21 h 6"/>
                <a:gd name="T6" fmla="*/ 145 w 10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6" y="0"/>
                    <a:pt x="0" y="2"/>
                    <a:pt x="2" y="4"/>
                  </a:cubicBezTo>
                  <a:cubicBezTo>
                    <a:pt x="3" y="6"/>
                    <a:pt x="10" y="3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5" name="Freeform 745">
              <a:extLst>
                <a:ext uri="{FF2B5EF4-FFF2-40B4-BE49-F238E27FC236}">
                  <a16:creationId xmlns:a16="http://schemas.microsoft.com/office/drawing/2014/main" id="{30B77A1E-DAE1-4D41-A94C-C8D41AEF8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219"/>
              <a:ext cx="33" cy="16"/>
            </a:xfrm>
            <a:custGeom>
              <a:avLst/>
              <a:gdLst>
                <a:gd name="T0" fmla="*/ 117 w 13"/>
                <a:gd name="T1" fmla="*/ 21 h 6"/>
                <a:gd name="T2" fmla="*/ 63 w 13"/>
                <a:gd name="T3" fmla="*/ 93 h 6"/>
                <a:gd name="T4" fmla="*/ 147 w 13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7" y="1"/>
                  </a:moveTo>
                  <a:cubicBezTo>
                    <a:pt x="4" y="0"/>
                    <a:pt x="0" y="5"/>
                    <a:pt x="4" y="5"/>
                  </a:cubicBezTo>
                  <a:cubicBezTo>
                    <a:pt x="6" y="6"/>
                    <a:pt x="13" y="2"/>
                    <a:pt x="9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6" name="Freeform 746">
              <a:extLst>
                <a:ext uri="{FF2B5EF4-FFF2-40B4-BE49-F238E27FC236}">
                  <a16:creationId xmlns:a16="http://schemas.microsoft.com/office/drawing/2014/main" id="{A0F11BD3-1E46-4ACC-A7C3-2F2657992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157"/>
              <a:ext cx="23" cy="14"/>
            </a:xfrm>
            <a:custGeom>
              <a:avLst/>
              <a:gdLst>
                <a:gd name="T0" fmla="*/ 97 w 9"/>
                <a:gd name="T1" fmla="*/ 0 h 5"/>
                <a:gd name="T2" fmla="*/ 20 w 9"/>
                <a:gd name="T3" fmla="*/ 62 h 5"/>
                <a:gd name="T4" fmla="*/ 84 w 9"/>
                <a:gd name="T5" fmla="*/ 109 h 5"/>
                <a:gd name="T6" fmla="*/ 151 w 9"/>
                <a:gd name="T7" fmla="*/ 48 h 5"/>
                <a:gd name="T8" fmla="*/ 118 w 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6" y="0"/>
                  </a:moveTo>
                  <a:cubicBezTo>
                    <a:pt x="5" y="1"/>
                    <a:pt x="1" y="1"/>
                    <a:pt x="1" y="3"/>
                  </a:cubicBezTo>
                  <a:cubicBezTo>
                    <a:pt x="0" y="5"/>
                    <a:pt x="3" y="5"/>
                    <a:pt x="5" y="5"/>
                  </a:cubicBezTo>
                  <a:cubicBezTo>
                    <a:pt x="6" y="4"/>
                    <a:pt x="9" y="3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7" name="Freeform 747">
              <a:extLst>
                <a:ext uri="{FF2B5EF4-FFF2-40B4-BE49-F238E27FC236}">
                  <a16:creationId xmlns:a16="http://schemas.microsoft.com/office/drawing/2014/main" id="{A5ECC0AF-9EC3-43FF-95B9-690F81AB8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12"/>
              <a:ext cx="25" cy="11"/>
            </a:xfrm>
            <a:custGeom>
              <a:avLst/>
              <a:gdLst>
                <a:gd name="T0" fmla="*/ 113 w 10"/>
                <a:gd name="T1" fmla="*/ 0 h 4"/>
                <a:gd name="T2" fmla="*/ 95 w 10"/>
                <a:gd name="T3" fmla="*/ 83 h 4"/>
                <a:gd name="T4" fmla="*/ 158 w 10"/>
                <a:gd name="T5" fmla="*/ 47 h 4"/>
                <a:gd name="T6" fmla="*/ 125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cubicBezTo>
                    <a:pt x="4" y="0"/>
                    <a:pt x="0" y="4"/>
                    <a:pt x="6" y="4"/>
                  </a:cubicBezTo>
                  <a:cubicBezTo>
                    <a:pt x="7" y="4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8" name="Freeform 748">
              <a:extLst>
                <a:ext uri="{FF2B5EF4-FFF2-40B4-BE49-F238E27FC236}">
                  <a16:creationId xmlns:a16="http://schemas.microsoft.com/office/drawing/2014/main" id="{C0620AA4-2E17-4D92-8290-57B04B972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075"/>
              <a:ext cx="35" cy="16"/>
            </a:xfrm>
            <a:custGeom>
              <a:avLst/>
              <a:gdLst>
                <a:gd name="T0" fmla="*/ 145 w 14"/>
                <a:gd name="T1" fmla="*/ 21 h 6"/>
                <a:gd name="T2" fmla="*/ 83 w 14"/>
                <a:gd name="T3" fmla="*/ 93 h 6"/>
                <a:gd name="T4" fmla="*/ 158 w 1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9" y="1"/>
                  </a:moveTo>
                  <a:cubicBezTo>
                    <a:pt x="7" y="0"/>
                    <a:pt x="0" y="3"/>
                    <a:pt x="5" y="5"/>
                  </a:cubicBezTo>
                  <a:cubicBezTo>
                    <a:pt x="7" y="6"/>
                    <a:pt x="14" y="2"/>
                    <a:pt x="10" y="1"/>
                  </a:cubicBezTo>
                </a:path>
              </a:pathLst>
            </a:custGeom>
            <a:solidFill>
              <a:srgbClr val="E5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9" name="Freeform 749">
              <a:extLst>
                <a:ext uri="{FF2B5EF4-FFF2-40B4-BE49-F238E27FC236}">
                  <a16:creationId xmlns:a16="http://schemas.microsoft.com/office/drawing/2014/main" id="{67D89CED-4ABB-48C6-A360-01E2833D5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128"/>
              <a:ext cx="20" cy="11"/>
            </a:xfrm>
            <a:custGeom>
              <a:avLst/>
              <a:gdLst>
                <a:gd name="T0" fmla="*/ 83 w 8"/>
                <a:gd name="T1" fmla="*/ 22 h 4"/>
                <a:gd name="T2" fmla="*/ 83 w 8"/>
                <a:gd name="T3" fmla="*/ 83 h 4"/>
                <a:gd name="T4" fmla="*/ 83 w 8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5" y="1"/>
                  </a:moveTo>
                  <a:cubicBezTo>
                    <a:pt x="2" y="0"/>
                    <a:pt x="0" y="4"/>
                    <a:pt x="5" y="4"/>
                  </a:cubicBezTo>
                  <a:cubicBezTo>
                    <a:pt x="8" y="4"/>
                    <a:pt x="7" y="0"/>
                    <a:pt x="5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0" name="Freeform 750">
              <a:extLst>
                <a:ext uri="{FF2B5EF4-FFF2-40B4-BE49-F238E27FC236}">
                  <a16:creationId xmlns:a16="http://schemas.microsoft.com/office/drawing/2014/main" id="{189232EA-1CC7-4F10-AF33-B5ED4DCD9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149"/>
              <a:ext cx="25" cy="19"/>
            </a:xfrm>
            <a:custGeom>
              <a:avLst/>
              <a:gdLst>
                <a:gd name="T0" fmla="*/ 0 w 10"/>
                <a:gd name="T1" fmla="*/ 141 h 7"/>
                <a:gd name="T2" fmla="*/ 158 w 10"/>
                <a:gd name="T3" fmla="*/ 60 h 7"/>
                <a:gd name="T4" fmla="*/ 63 w 10"/>
                <a:gd name="T5" fmla="*/ 0 h 7"/>
                <a:gd name="T6" fmla="*/ 20 w 10"/>
                <a:gd name="T7" fmla="*/ 11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2" y="6"/>
                    <a:pt x="9" y="7"/>
                    <a:pt x="10" y="3"/>
                  </a:cubicBezTo>
                  <a:cubicBezTo>
                    <a:pt x="10" y="0"/>
                    <a:pt x="6" y="0"/>
                    <a:pt x="4" y="0"/>
                  </a:cubicBezTo>
                  <a:cubicBezTo>
                    <a:pt x="3" y="2"/>
                    <a:pt x="3" y="5"/>
                    <a:pt x="1" y="6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1" name="Freeform 751">
              <a:extLst>
                <a:ext uri="{FF2B5EF4-FFF2-40B4-BE49-F238E27FC236}">
                  <a16:creationId xmlns:a16="http://schemas.microsoft.com/office/drawing/2014/main" id="{BA14BDAF-F1D7-489F-8C8D-9E0EE1A9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317"/>
              <a:ext cx="28" cy="22"/>
            </a:xfrm>
            <a:custGeom>
              <a:avLst/>
              <a:gdLst>
                <a:gd name="T0" fmla="*/ 84 w 11"/>
                <a:gd name="T1" fmla="*/ 47 h 8"/>
                <a:gd name="T2" fmla="*/ 0 w 11"/>
                <a:gd name="T3" fmla="*/ 129 h 8"/>
                <a:gd name="T4" fmla="*/ 97 w 11"/>
                <a:gd name="T5" fmla="*/ 168 h 8"/>
                <a:gd name="T6" fmla="*/ 97 w 11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5" y="2"/>
                  </a:moveTo>
                  <a:cubicBezTo>
                    <a:pt x="3" y="2"/>
                    <a:pt x="0" y="3"/>
                    <a:pt x="0" y="6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1" y="6"/>
                    <a:pt x="8" y="0"/>
                    <a:pt x="6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2" name="Freeform 752">
              <a:extLst>
                <a:ext uri="{FF2B5EF4-FFF2-40B4-BE49-F238E27FC236}">
                  <a16:creationId xmlns:a16="http://schemas.microsoft.com/office/drawing/2014/main" id="{0CD4331C-CEDA-4F03-9747-AFB792C1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493"/>
              <a:ext cx="28" cy="22"/>
            </a:xfrm>
            <a:custGeom>
              <a:avLst/>
              <a:gdLst>
                <a:gd name="T0" fmla="*/ 0 w 11"/>
                <a:gd name="T1" fmla="*/ 107 h 8"/>
                <a:gd name="T2" fmla="*/ 150 w 11"/>
                <a:gd name="T3" fmla="*/ 47 h 8"/>
                <a:gd name="T4" fmla="*/ 117 w 11"/>
                <a:gd name="T5" fmla="*/ 168 h 8"/>
                <a:gd name="T6" fmla="*/ 64 w 11"/>
                <a:gd name="T7" fmla="*/ 143 h 8"/>
                <a:gd name="T8" fmla="*/ 0 w 11"/>
                <a:gd name="T9" fmla="*/ 10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cubicBezTo>
                    <a:pt x="2" y="3"/>
                    <a:pt x="7" y="0"/>
                    <a:pt x="9" y="2"/>
                  </a:cubicBezTo>
                  <a:cubicBezTo>
                    <a:pt x="11" y="4"/>
                    <a:pt x="10" y="7"/>
                    <a:pt x="7" y="8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3" y="6"/>
                    <a:pt x="2" y="6"/>
                    <a:pt x="0" y="5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3" name="Freeform 753">
              <a:extLst>
                <a:ext uri="{FF2B5EF4-FFF2-40B4-BE49-F238E27FC236}">
                  <a16:creationId xmlns:a16="http://schemas.microsoft.com/office/drawing/2014/main" id="{EF88AA2E-C3F2-4C39-B9CA-D5D9C17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525"/>
              <a:ext cx="17" cy="14"/>
            </a:xfrm>
            <a:custGeom>
              <a:avLst/>
              <a:gdLst>
                <a:gd name="T0" fmla="*/ 0 w 7"/>
                <a:gd name="T1" fmla="*/ 87 h 5"/>
                <a:gd name="T2" fmla="*/ 100 w 7"/>
                <a:gd name="T3" fmla="*/ 109 h 5"/>
                <a:gd name="T4" fmla="*/ 12 w 7"/>
                <a:gd name="T5" fmla="*/ 8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2" y="0"/>
                    <a:pt x="7" y="0"/>
                    <a:pt x="7" y="5"/>
                  </a:cubicBezTo>
                  <a:cubicBezTo>
                    <a:pt x="5" y="5"/>
                    <a:pt x="3" y="5"/>
                    <a:pt x="1" y="4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4" name="Freeform 754">
              <a:extLst>
                <a:ext uri="{FF2B5EF4-FFF2-40B4-BE49-F238E27FC236}">
                  <a16:creationId xmlns:a16="http://schemas.microsoft.com/office/drawing/2014/main" id="{D0E7969E-C3CA-458E-837B-57E620FEA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275"/>
              <a:ext cx="12" cy="18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118 h 7"/>
                <a:gd name="T4" fmla="*/ 12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1" y="4"/>
                    <a:pt x="0" y="7"/>
                  </a:cubicBezTo>
                  <a:cubicBezTo>
                    <a:pt x="3" y="5"/>
                    <a:pt x="5" y="1"/>
                    <a:pt x="1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5" name="Freeform 755">
              <a:extLst>
                <a:ext uri="{FF2B5EF4-FFF2-40B4-BE49-F238E27FC236}">
                  <a16:creationId xmlns:a16="http://schemas.microsoft.com/office/drawing/2014/main" id="{037A4EB9-0A67-4EB4-AE37-4BBF7450B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381"/>
              <a:ext cx="18" cy="19"/>
            </a:xfrm>
            <a:custGeom>
              <a:avLst/>
              <a:gdLst>
                <a:gd name="T0" fmla="*/ 0 w 7"/>
                <a:gd name="T1" fmla="*/ 22 h 7"/>
                <a:gd name="T2" fmla="*/ 33 w 7"/>
                <a:gd name="T3" fmla="*/ 141 h 7"/>
                <a:gd name="T4" fmla="*/ 100 w 7"/>
                <a:gd name="T5" fmla="*/ 60 h 7"/>
                <a:gd name="T6" fmla="*/ 0 w 7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1" y="3"/>
                    <a:pt x="2" y="5"/>
                    <a:pt x="2" y="7"/>
                  </a:cubicBezTo>
                  <a:cubicBezTo>
                    <a:pt x="4" y="6"/>
                    <a:pt x="7" y="5"/>
                    <a:pt x="6" y="3"/>
                  </a:cubicBezTo>
                  <a:cubicBezTo>
                    <a:pt x="5" y="1"/>
                    <a:pt x="2" y="0"/>
                    <a:pt x="0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6" name="Freeform 756">
              <a:extLst>
                <a:ext uri="{FF2B5EF4-FFF2-40B4-BE49-F238E27FC236}">
                  <a16:creationId xmlns:a16="http://schemas.microsoft.com/office/drawing/2014/main" id="{10FE0BF2-A75D-41DD-9DED-D54DF93BC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213"/>
              <a:ext cx="15" cy="16"/>
            </a:xfrm>
            <a:custGeom>
              <a:avLst/>
              <a:gdLst>
                <a:gd name="T0" fmla="*/ 33 w 6"/>
                <a:gd name="T1" fmla="*/ 0 h 6"/>
                <a:gd name="T2" fmla="*/ 0 w 6"/>
                <a:gd name="T3" fmla="*/ 115 h 6"/>
                <a:gd name="T4" fmla="*/ 5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" y="5"/>
                    <a:pt x="6" y="3"/>
                    <a:pt x="3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7" name="Freeform 757">
              <a:extLst>
                <a:ext uri="{FF2B5EF4-FFF2-40B4-BE49-F238E27FC236}">
                  <a16:creationId xmlns:a16="http://schemas.microsoft.com/office/drawing/2014/main" id="{BF203A57-F45F-4F4A-A2EA-31497B112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515"/>
              <a:ext cx="20" cy="8"/>
            </a:xfrm>
            <a:custGeom>
              <a:avLst/>
              <a:gdLst>
                <a:gd name="T0" fmla="*/ 0 w 8"/>
                <a:gd name="T1" fmla="*/ 56 h 3"/>
                <a:gd name="T2" fmla="*/ 125 w 8"/>
                <a:gd name="T3" fmla="*/ 21 h 3"/>
                <a:gd name="T4" fmla="*/ 63 w 8"/>
                <a:gd name="T5" fmla="*/ 0 h 3"/>
                <a:gd name="T6" fmla="*/ 0 w 8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1"/>
                    <a:pt x="5" y="2"/>
                    <a:pt x="8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8" name="Freeform 758">
              <a:extLst>
                <a:ext uri="{FF2B5EF4-FFF2-40B4-BE49-F238E27FC236}">
                  <a16:creationId xmlns:a16="http://schemas.microsoft.com/office/drawing/2014/main" id="{4C340589-2985-4A9E-84DD-F7B81B8A2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469"/>
              <a:ext cx="12" cy="14"/>
            </a:xfrm>
            <a:custGeom>
              <a:avLst/>
              <a:gdLst>
                <a:gd name="T0" fmla="*/ 12 w 5"/>
                <a:gd name="T1" fmla="*/ 48 h 5"/>
                <a:gd name="T2" fmla="*/ 58 w 5"/>
                <a:gd name="T3" fmla="*/ 62 h 5"/>
                <a:gd name="T4" fmla="*/ 29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5"/>
                    <a:pt x="3" y="5"/>
                    <a:pt x="4" y="3"/>
                  </a:cubicBezTo>
                  <a:cubicBezTo>
                    <a:pt x="5" y="1"/>
                    <a:pt x="4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9" name="Freeform 759">
              <a:extLst>
                <a:ext uri="{FF2B5EF4-FFF2-40B4-BE49-F238E27FC236}">
                  <a16:creationId xmlns:a16="http://schemas.microsoft.com/office/drawing/2014/main" id="{8FBA88C3-44A5-4BAB-B46B-071877C8B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453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0" name="Freeform 760">
              <a:extLst>
                <a:ext uri="{FF2B5EF4-FFF2-40B4-BE49-F238E27FC236}">
                  <a16:creationId xmlns:a16="http://schemas.microsoft.com/office/drawing/2014/main" id="{46E11361-7B68-4F73-A2BD-F27C9DBA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496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50 w 4"/>
                <a:gd name="T3" fmla="*/ 55 h 5"/>
                <a:gd name="T4" fmla="*/ 20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0" y="1"/>
                    <a:pt x="2" y="5"/>
                    <a:pt x="3" y="3"/>
                  </a:cubicBezTo>
                  <a:cubicBezTo>
                    <a:pt x="4" y="2"/>
                    <a:pt x="3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1" name="Freeform 761">
              <a:extLst>
                <a:ext uri="{FF2B5EF4-FFF2-40B4-BE49-F238E27FC236}">
                  <a16:creationId xmlns:a16="http://schemas.microsoft.com/office/drawing/2014/main" id="{76AD76F0-D754-4BB8-AF79-8E430659E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427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4" y="2"/>
                    <a:pt x="4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2" name="Freeform 762">
              <a:extLst>
                <a:ext uri="{FF2B5EF4-FFF2-40B4-BE49-F238E27FC236}">
                  <a16:creationId xmlns:a16="http://schemas.microsoft.com/office/drawing/2014/main" id="{61391AA2-CDCF-40E8-ACA5-494CDF53B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472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33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3"/>
                    <a:pt x="4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3" name="Freeform 763">
              <a:extLst>
                <a:ext uri="{FF2B5EF4-FFF2-40B4-BE49-F238E27FC236}">
                  <a16:creationId xmlns:a16="http://schemas.microsoft.com/office/drawing/2014/main" id="{3E7BA39B-9417-4FB8-AEAA-B54DDA4C6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437"/>
              <a:ext cx="7" cy="11"/>
            </a:xfrm>
            <a:custGeom>
              <a:avLst/>
              <a:gdLst>
                <a:gd name="T0" fmla="*/ 28 w 3"/>
                <a:gd name="T1" fmla="*/ 22 h 4"/>
                <a:gd name="T2" fmla="*/ 28 w 3"/>
                <a:gd name="T3" fmla="*/ 61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4" name="Freeform 764">
              <a:extLst>
                <a:ext uri="{FF2B5EF4-FFF2-40B4-BE49-F238E27FC236}">
                  <a16:creationId xmlns:a16="http://schemas.microsoft.com/office/drawing/2014/main" id="{DC014E14-31A0-4005-84A1-9C5D7E8B0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437"/>
              <a:ext cx="5" cy="8"/>
            </a:xfrm>
            <a:custGeom>
              <a:avLst/>
              <a:gdLst>
                <a:gd name="T0" fmla="*/ 0 w 2"/>
                <a:gd name="T1" fmla="*/ 21 h 3"/>
                <a:gd name="T2" fmla="*/ 0 w 2"/>
                <a:gd name="T3" fmla="*/ 35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5" name="Freeform 765">
              <a:extLst>
                <a:ext uri="{FF2B5EF4-FFF2-40B4-BE49-F238E27FC236}">
                  <a16:creationId xmlns:a16="http://schemas.microsoft.com/office/drawing/2014/main" id="{088EE80F-FD36-4013-B123-FB18579FC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395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50 w 4"/>
                <a:gd name="T3" fmla="*/ 5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0" y="1"/>
                    <a:pt x="1" y="4"/>
                    <a:pt x="3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6" name="Freeform 766">
              <a:extLst>
                <a:ext uri="{FF2B5EF4-FFF2-40B4-BE49-F238E27FC236}">
                  <a16:creationId xmlns:a16="http://schemas.microsoft.com/office/drawing/2014/main" id="{36E44E0E-C610-48B1-B626-60567B128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397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27 h 1"/>
                <a:gd name="T4" fmla="*/ 27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7" name="Freeform 767">
              <a:extLst>
                <a:ext uri="{FF2B5EF4-FFF2-40B4-BE49-F238E27FC236}">
                  <a16:creationId xmlns:a16="http://schemas.microsoft.com/office/drawing/2014/main" id="{62BB5564-C0AF-49D0-B60A-D3B561EC0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435"/>
              <a:ext cx="5" cy="2"/>
            </a:xfrm>
            <a:custGeom>
              <a:avLst/>
              <a:gdLst>
                <a:gd name="T0" fmla="*/ 20 w 2"/>
                <a:gd name="T1" fmla="*/ 0 h 1"/>
                <a:gd name="T2" fmla="*/ 0 w 2"/>
                <a:gd name="T3" fmla="*/ 8 h 1"/>
                <a:gd name="T4" fmla="*/ 2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8" name="Freeform 768">
              <a:extLst>
                <a:ext uri="{FF2B5EF4-FFF2-40B4-BE49-F238E27FC236}">
                  <a16:creationId xmlns:a16="http://schemas.microsoft.com/office/drawing/2014/main" id="{FEF7101B-1E05-49FC-B4AA-60F4CAD3F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491"/>
              <a:ext cx="15" cy="13"/>
            </a:xfrm>
            <a:custGeom>
              <a:avLst/>
              <a:gdLst>
                <a:gd name="T0" fmla="*/ 50 w 6"/>
                <a:gd name="T1" fmla="*/ 34 h 5"/>
                <a:gd name="T2" fmla="*/ 95 w 6"/>
                <a:gd name="T3" fmla="*/ 21 h 5"/>
                <a:gd name="T4" fmla="*/ 63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0" y="3"/>
                    <a:pt x="5" y="5"/>
                    <a:pt x="6" y="1"/>
                  </a:cubicBezTo>
                  <a:cubicBezTo>
                    <a:pt x="6" y="1"/>
                    <a:pt x="5" y="0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9" name="Freeform 769">
              <a:extLst>
                <a:ext uri="{FF2B5EF4-FFF2-40B4-BE49-F238E27FC236}">
                  <a16:creationId xmlns:a16="http://schemas.microsoft.com/office/drawing/2014/main" id="{86336861-EA03-4BAA-BAB4-DCBA01BC8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501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0" name="Freeform 770">
              <a:extLst>
                <a:ext uri="{FF2B5EF4-FFF2-40B4-BE49-F238E27FC236}">
                  <a16:creationId xmlns:a16="http://schemas.microsoft.com/office/drawing/2014/main" id="{1632E266-04BE-4C64-98A8-90FE686F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523"/>
              <a:ext cx="7" cy="10"/>
            </a:xfrm>
            <a:custGeom>
              <a:avLst/>
              <a:gdLst>
                <a:gd name="T0" fmla="*/ 12 w 3"/>
                <a:gd name="T1" fmla="*/ 33 h 4"/>
                <a:gd name="T2" fmla="*/ 28 w 3"/>
                <a:gd name="T3" fmla="*/ 63 h 4"/>
                <a:gd name="T4" fmla="*/ 12 w 3"/>
                <a:gd name="T5" fmla="*/ 0 h 4"/>
                <a:gd name="T6" fmla="*/ 12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3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1" name="Freeform 771">
              <a:extLst>
                <a:ext uri="{FF2B5EF4-FFF2-40B4-BE49-F238E27FC236}">
                  <a16:creationId xmlns:a16="http://schemas.microsoft.com/office/drawing/2014/main" id="{2B2E76A3-2816-4189-A473-63CFE2D79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2528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2" name="Freeform 772">
              <a:extLst>
                <a:ext uri="{FF2B5EF4-FFF2-40B4-BE49-F238E27FC236}">
                  <a16:creationId xmlns:a16="http://schemas.microsoft.com/office/drawing/2014/main" id="{90CD494C-E90A-4D8F-B98B-2F97A7B80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499"/>
              <a:ext cx="2" cy="8"/>
            </a:xfrm>
            <a:custGeom>
              <a:avLst/>
              <a:gdLst>
                <a:gd name="T0" fmla="*/ 8 w 1"/>
                <a:gd name="T1" fmla="*/ 21 h 3"/>
                <a:gd name="T2" fmla="*/ 8 w 1"/>
                <a:gd name="T3" fmla="*/ 35 h 3"/>
                <a:gd name="T4" fmla="*/ 8 w 1"/>
                <a:gd name="T5" fmla="*/ 0 h 3"/>
                <a:gd name="T6" fmla="*/ 8 w 1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3" name="Freeform 773">
              <a:extLst>
                <a:ext uri="{FF2B5EF4-FFF2-40B4-BE49-F238E27FC236}">
                  <a16:creationId xmlns:a16="http://schemas.microsoft.com/office/drawing/2014/main" id="{745CECD3-0718-4A78-B1E8-40A51B8D8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475"/>
              <a:ext cx="7" cy="5"/>
            </a:xfrm>
            <a:custGeom>
              <a:avLst/>
              <a:gdLst>
                <a:gd name="T0" fmla="*/ 28 w 3"/>
                <a:gd name="T1" fmla="*/ 20 h 2"/>
                <a:gd name="T2" fmla="*/ 28 w 3"/>
                <a:gd name="T3" fmla="*/ 33 h 2"/>
                <a:gd name="T4" fmla="*/ 12 w 3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1"/>
                    <a:pt x="0" y="2"/>
                    <a:pt x="2" y="2"/>
                  </a:cubicBezTo>
                  <a:cubicBezTo>
                    <a:pt x="3" y="2"/>
                    <a:pt x="3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4" name="Freeform 774">
              <a:extLst>
                <a:ext uri="{FF2B5EF4-FFF2-40B4-BE49-F238E27FC236}">
                  <a16:creationId xmlns:a16="http://schemas.microsoft.com/office/drawing/2014/main" id="{580A9FD0-AD10-4E59-BEF7-437CF68A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355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20 w 4"/>
                <a:gd name="T3" fmla="*/ 21 h 5"/>
                <a:gd name="T4" fmla="*/ 50 w 4"/>
                <a:gd name="T5" fmla="*/ 55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1" y="5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5" name="Freeform 775">
              <a:extLst>
                <a:ext uri="{FF2B5EF4-FFF2-40B4-BE49-F238E27FC236}">
                  <a16:creationId xmlns:a16="http://schemas.microsoft.com/office/drawing/2014/main" id="{6E4C90D9-FCC7-46E3-B74B-675C45C55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357"/>
              <a:ext cx="2" cy="6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54 h 2"/>
                <a:gd name="T4" fmla="*/ 8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6" name="Freeform 776">
              <a:extLst>
                <a:ext uri="{FF2B5EF4-FFF2-40B4-BE49-F238E27FC236}">
                  <a16:creationId xmlns:a16="http://schemas.microsoft.com/office/drawing/2014/main" id="{6DE92728-7719-426A-A82D-9160C35CA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413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35 w 3"/>
                <a:gd name="T3" fmla="*/ 61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7" name="Freeform 777">
              <a:extLst>
                <a:ext uri="{FF2B5EF4-FFF2-40B4-BE49-F238E27FC236}">
                  <a16:creationId xmlns:a16="http://schemas.microsoft.com/office/drawing/2014/main" id="{D5FFC696-2A62-426E-82F6-63CD501A3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413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2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8" name="Freeform 778">
              <a:extLst>
                <a:ext uri="{FF2B5EF4-FFF2-40B4-BE49-F238E27FC236}">
                  <a16:creationId xmlns:a16="http://schemas.microsoft.com/office/drawing/2014/main" id="{C5C8668B-539B-4BBE-9A9E-327A9C507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325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9" name="Freeform 779">
              <a:extLst>
                <a:ext uri="{FF2B5EF4-FFF2-40B4-BE49-F238E27FC236}">
                  <a16:creationId xmlns:a16="http://schemas.microsoft.com/office/drawing/2014/main" id="{18C0CD07-71A8-4D4F-A114-20B0D6ACA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32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0" name="Freeform 780">
              <a:extLst>
                <a:ext uri="{FF2B5EF4-FFF2-40B4-BE49-F238E27FC236}">
                  <a16:creationId xmlns:a16="http://schemas.microsoft.com/office/drawing/2014/main" id="{51A52B55-EA5F-4DF5-BA87-EBEA81B74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379"/>
              <a:ext cx="23" cy="16"/>
            </a:xfrm>
            <a:custGeom>
              <a:avLst/>
              <a:gdLst>
                <a:gd name="T0" fmla="*/ 33 w 9"/>
                <a:gd name="T1" fmla="*/ 21 h 6"/>
                <a:gd name="T2" fmla="*/ 66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2" y="1"/>
                  </a:moveTo>
                  <a:cubicBezTo>
                    <a:pt x="0" y="6"/>
                    <a:pt x="9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1" name="Freeform 781">
              <a:extLst>
                <a:ext uri="{FF2B5EF4-FFF2-40B4-BE49-F238E27FC236}">
                  <a16:creationId xmlns:a16="http://schemas.microsoft.com/office/drawing/2014/main" id="{D6A81BB3-A921-4AA7-9F7E-38B68398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376"/>
              <a:ext cx="3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33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2" name="Freeform 782">
              <a:extLst>
                <a:ext uri="{FF2B5EF4-FFF2-40B4-BE49-F238E27FC236}">
                  <a16:creationId xmlns:a16="http://schemas.microsoft.com/office/drawing/2014/main" id="{80CA640F-FF00-4E6B-91D5-38FE4CC51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429"/>
              <a:ext cx="23" cy="14"/>
            </a:xfrm>
            <a:custGeom>
              <a:avLst/>
              <a:gdLst>
                <a:gd name="T0" fmla="*/ 51 w 9"/>
                <a:gd name="T1" fmla="*/ 0 h 5"/>
                <a:gd name="T2" fmla="*/ 84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0" y="5"/>
                    <a:pt x="9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3" name="Freeform 783">
              <a:extLst>
                <a:ext uri="{FF2B5EF4-FFF2-40B4-BE49-F238E27FC236}">
                  <a16:creationId xmlns:a16="http://schemas.microsoft.com/office/drawing/2014/main" id="{14741BB6-8547-4499-B7D9-7F8D7CCC9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744"/>
              <a:ext cx="15" cy="11"/>
            </a:xfrm>
            <a:custGeom>
              <a:avLst/>
              <a:gdLst>
                <a:gd name="T0" fmla="*/ 33 w 6"/>
                <a:gd name="T1" fmla="*/ 0 h 4"/>
                <a:gd name="T2" fmla="*/ 5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0" y="4"/>
                    <a:pt x="6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4" name="Freeform 784">
              <a:extLst>
                <a:ext uri="{FF2B5EF4-FFF2-40B4-BE49-F238E27FC236}">
                  <a16:creationId xmlns:a16="http://schemas.microsoft.com/office/drawing/2014/main" id="{B07CF82A-36C7-40C3-83B7-130676D91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757"/>
              <a:ext cx="7" cy="6"/>
            </a:xfrm>
            <a:custGeom>
              <a:avLst/>
              <a:gdLst>
                <a:gd name="T0" fmla="*/ 12 w 3"/>
                <a:gd name="T1" fmla="*/ 27 h 2"/>
                <a:gd name="T2" fmla="*/ 37 w 3"/>
                <a:gd name="T3" fmla="*/ 27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2"/>
                    <a:pt x="2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5" name="Freeform 785">
              <a:extLst>
                <a:ext uri="{FF2B5EF4-FFF2-40B4-BE49-F238E27FC236}">
                  <a16:creationId xmlns:a16="http://schemas.microsoft.com/office/drawing/2014/main" id="{A14D6E08-D133-413A-B61B-5E74CC465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741"/>
              <a:ext cx="5" cy="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7 h 2"/>
                <a:gd name="T4" fmla="*/ 33 w 2"/>
                <a:gd name="T5" fmla="*/ 27 h 2"/>
                <a:gd name="T6" fmla="*/ 33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6" name="Freeform 786">
              <a:extLst>
                <a:ext uri="{FF2B5EF4-FFF2-40B4-BE49-F238E27FC236}">
                  <a16:creationId xmlns:a16="http://schemas.microsoft.com/office/drawing/2014/main" id="{03781FB4-B2C5-42BD-AD6C-F7F987463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776"/>
              <a:ext cx="17" cy="11"/>
            </a:xfrm>
            <a:custGeom>
              <a:avLst/>
              <a:gdLst>
                <a:gd name="T0" fmla="*/ 58 w 7"/>
                <a:gd name="T1" fmla="*/ 0 h 4"/>
                <a:gd name="T2" fmla="*/ 87 w 7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0" y="2"/>
                    <a:pt x="7" y="4"/>
                    <a:pt x="6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7" name="Freeform 787">
              <a:extLst>
                <a:ext uri="{FF2B5EF4-FFF2-40B4-BE49-F238E27FC236}">
                  <a16:creationId xmlns:a16="http://schemas.microsoft.com/office/drawing/2014/main" id="{9E14FC42-71D4-42DB-9A42-77D9A8D58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1768"/>
              <a:ext cx="13" cy="11"/>
            </a:xfrm>
            <a:custGeom>
              <a:avLst/>
              <a:gdLst>
                <a:gd name="T0" fmla="*/ 55 w 5"/>
                <a:gd name="T1" fmla="*/ 0 h 4"/>
                <a:gd name="T2" fmla="*/ 88 w 5"/>
                <a:gd name="T3" fmla="*/ 47 h 4"/>
                <a:gd name="T4" fmla="*/ 6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1"/>
                    <a:pt x="3" y="4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8" name="Freeform 788">
              <a:extLst>
                <a:ext uri="{FF2B5EF4-FFF2-40B4-BE49-F238E27FC236}">
                  <a16:creationId xmlns:a16="http://schemas.microsoft.com/office/drawing/2014/main" id="{4ED184E8-98AF-442B-A7A1-53BE929DD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1736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35 h 3"/>
                <a:gd name="T4" fmla="*/ 21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3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9" name="Freeform 789">
              <a:extLst>
                <a:ext uri="{FF2B5EF4-FFF2-40B4-BE49-F238E27FC236}">
                  <a16:creationId xmlns:a16="http://schemas.microsoft.com/office/drawing/2014/main" id="{CB68BA4A-9524-45A2-8B7C-9E355C035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715"/>
              <a:ext cx="5" cy="2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8 h 1"/>
                <a:gd name="T4" fmla="*/ 2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0" name="Freeform 790">
              <a:extLst>
                <a:ext uri="{FF2B5EF4-FFF2-40B4-BE49-F238E27FC236}">
                  <a16:creationId xmlns:a16="http://schemas.microsoft.com/office/drawing/2014/main" id="{1FBEDA23-25EF-4ABE-A788-E4E8EFBF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701"/>
              <a:ext cx="17" cy="11"/>
            </a:xfrm>
            <a:custGeom>
              <a:avLst/>
              <a:gdLst>
                <a:gd name="T0" fmla="*/ 29 w 7"/>
                <a:gd name="T1" fmla="*/ 0 h 4"/>
                <a:gd name="T2" fmla="*/ 5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1" name="Freeform 791">
              <a:extLst>
                <a:ext uri="{FF2B5EF4-FFF2-40B4-BE49-F238E27FC236}">
                  <a16:creationId xmlns:a16="http://schemas.microsoft.com/office/drawing/2014/main" id="{5D98EFA0-B6D3-45FB-8E47-ABC37FCD6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693"/>
              <a:ext cx="15" cy="11"/>
            </a:xfrm>
            <a:custGeom>
              <a:avLst/>
              <a:gdLst>
                <a:gd name="T0" fmla="*/ 20 w 6"/>
                <a:gd name="T1" fmla="*/ 0 h 4"/>
                <a:gd name="T2" fmla="*/ 83 w 6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4"/>
                    <a:pt x="6" y="4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2" name="Freeform 792">
              <a:extLst>
                <a:ext uri="{FF2B5EF4-FFF2-40B4-BE49-F238E27FC236}">
                  <a16:creationId xmlns:a16="http://schemas.microsoft.com/office/drawing/2014/main" id="{1A1848E8-F7B9-4851-A9E7-04BBD6F5A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701"/>
              <a:ext cx="10" cy="27"/>
            </a:xfrm>
            <a:custGeom>
              <a:avLst/>
              <a:gdLst>
                <a:gd name="T0" fmla="*/ 0 w 4"/>
                <a:gd name="T1" fmla="*/ 103 h 10"/>
                <a:gd name="T2" fmla="*/ 0 w 4"/>
                <a:gd name="T3" fmla="*/ 5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5"/>
                  </a:moveTo>
                  <a:cubicBezTo>
                    <a:pt x="1" y="10"/>
                    <a:pt x="4" y="0"/>
                    <a:pt x="0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3" name="Freeform 793">
              <a:extLst>
                <a:ext uri="{FF2B5EF4-FFF2-40B4-BE49-F238E27FC236}">
                  <a16:creationId xmlns:a16="http://schemas.microsoft.com/office/drawing/2014/main" id="{CFB605B0-46DD-4481-BA0A-E944D7ED2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1731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55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4" y="5"/>
                    <a:pt x="4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4" name="Freeform 794">
              <a:extLst>
                <a:ext uri="{FF2B5EF4-FFF2-40B4-BE49-F238E27FC236}">
                  <a16:creationId xmlns:a16="http://schemas.microsoft.com/office/drawing/2014/main" id="{B74E7E46-1582-4D0A-B5E5-F370224BE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704"/>
              <a:ext cx="10" cy="16"/>
            </a:xfrm>
            <a:custGeom>
              <a:avLst/>
              <a:gdLst>
                <a:gd name="T0" fmla="*/ 20 w 4"/>
                <a:gd name="T1" fmla="*/ 35 h 6"/>
                <a:gd name="T2" fmla="*/ 0 w 4"/>
                <a:gd name="T3" fmla="*/ 56 h 6"/>
                <a:gd name="T4" fmla="*/ 2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6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5" name="Freeform 795">
              <a:extLst>
                <a:ext uri="{FF2B5EF4-FFF2-40B4-BE49-F238E27FC236}">
                  <a16:creationId xmlns:a16="http://schemas.microsoft.com/office/drawing/2014/main" id="{31AF8EA3-2597-4D4A-9AF8-07A54D3CD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1683"/>
              <a:ext cx="13" cy="10"/>
            </a:xfrm>
            <a:custGeom>
              <a:avLst/>
              <a:gdLst>
                <a:gd name="T0" fmla="*/ 21 w 5"/>
                <a:gd name="T1" fmla="*/ 33 h 4"/>
                <a:gd name="T2" fmla="*/ 55 w 5"/>
                <a:gd name="T3" fmla="*/ 50 h 4"/>
                <a:gd name="T4" fmla="*/ 21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3"/>
                    <a:pt x="2" y="4"/>
                    <a:pt x="3" y="3"/>
                  </a:cubicBezTo>
                  <a:cubicBezTo>
                    <a:pt x="5" y="2"/>
                    <a:pt x="3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6" name="Freeform 796">
              <a:extLst>
                <a:ext uri="{FF2B5EF4-FFF2-40B4-BE49-F238E27FC236}">
                  <a16:creationId xmlns:a16="http://schemas.microsoft.com/office/drawing/2014/main" id="{68DA59FB-3206-402F-A73E-524704ECF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731"/>
              <a:ext cx="23" cy="13"/>
            </a:xfrm>
            <a:custGeom>
              <a:avLst/>
              <a:gdLst>
                <a:gd name="T0" fmla="*/ 51 w 9"/>
                <a:gd name="T1" fmla="*/ 0 h 5"/>
                <a:gd name="T2" fmla="*/ 66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0" y="5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7" name="Freeform 797">
              <a:extLst>
                <a:ext uri="{FF2B5EF4-FFF2-40B4-BE49-F238E27FC236}">
                  <a16:creationId xmlns:a16="http://schemas.microsoft.com/office/drawing/2014/main" id="{14983FB4-55D7-4AA1-8351-F28C10061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736"/>
              <a:ext cx="13" cy="16"/>
            </a:xfrm>
            <a:custGeom>
              <a:avLst/>
              <a:gdLst>
                <a:gd name="T0" fmla="*/ 34 w 5"/>
                <a:gd name="T1" fmla="*/ 56 h 6"/>
                <a:gd name="T2" fmla="*/ 21 w 5"/>
                <a:gd name="T3" fmla="*/ 56 h 6"/>
                <a:gd name="T4" fmla="*/ 21 w 5"/>
                <a:gd name="T5" fmla="*/ 115 h 6"/>
                <a:gd name="T6" fmla="*/ 21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5" y="5"/>
                    <a:pt x="4" y="0"/>
                    <a:pt x="1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8" name="Freeform 798">
              <a:extLst>
                <a:ext uri="{FF2B5EF4-FFF2-40B4-BE49-F238E27FC236}">
                  <a16:creationId xmlns:a16="http://schemas.microsoft.com/office/drawing/2014/main" id="{BF2AAAB7-87BD-4323-BB93-0AA393A8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715"/>
              <a:ext cx="15" cy="10"/>
            </a:xfrm>
            <a:custGeom>
              <a:avLst/>
              <a:gdLst>
                <a:gd name="T0" fmla="*/ 33 w 6"/>
                <a:gd name="T1" fmla="*/ 0 h 4"/>
                <a:gd name="T2" fmla="*/ 5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0" y="4"/>
                    <a:pt x="6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9" name="Freeform 799">
              <a:extLst>
                <a:ext uri="{FF2B5EF4-FFF2-40B4-BE49-F238E27FC236}">
                  <a16:creationId xmlns:a16="http://schemas.microsoft.com/office/drawing/2014/main" id="{EF6BB6AD-0475-4B1D-9F36-7135EF7A3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1696"/>
              <a:ext cx="15" cy="11"/>
            </a:xfrm>
            <a:custGeom>
              <a:avLst/>
              <a:gdLst>
                <a:gd name="T0" fmla="*/ 63 w 6"/>
                <a:gd name="T1" fmla="*/ 22 h 4"/>
                <a:gd name="T2" fmla="*/ 50 w 6"/>
                <a:gd name="T3" fmla="*/ 61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0" y="3"/>
                    <a:pt x="3" y="3"/>
                  </a:cubicBezTo>
                  <a:cubicBezTo>
                    <a:pt x="4" y="4"/>
                    <a:pt x="6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0" name="Freeform 800">
              <a:extLst>
                <a:ext uri="{FF2B5EF4-FFF2-40B4-BE49-F238E27FC236}">
                  <a16:creationId xmlns:a16="http://schemas.microsoft.com/office/drawing/2014/main" id="{8B079BC4-C79C-4342-8B41-68D09818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691"/>
              <a:ext cx="8" cy="5"/>
            </a:xfrm>
            <a:custGeom>
              <a:avLst/>
              <a:gdLst>
                <a:gd name="T0" fmla="*/ 35 w 3"/>
                <a:gd name="T1" fmla="*/ 0 h 2"/>
                <a:gd name="T2" fmla="*/ 21 w 3"/>
                <a:gd name="T3" fmla="*/ 33 h 2"/>
                <a:gd name="T4" fmla="*/ 56 w 3"/>
                <a:gd name="T5" fmla="*/ 0 h 2"/>
                <a:gd name="T6" fmla="*/ 21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3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1" name="Freeform 801">
              <a:extLst>
                <a:ext uri="{FF2B5EF4-FFF2-40B4-BE49-F238E27FC236}">
                  <a16:creationId xmlns:a16="http://schemas.microsoft.com/office/drawing/2014/main" id="{1C4874F3-B831-49F1-8C4A-CF1830098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725"/>
              <a:ext cx="15" cy="11"/>
            </a:xfrm>
            <a:custGeom>
              <a:avLst/>
              <a:gdLst>
                <a:gd name="T0" fmla="*/ 33 w 6"/>
                <a:gd name="T1" fmla="*/ 22 h 4"/>
                <a:gd name="T2" fmla="*/ 95 w 6"/>
                <a:gd name="T3" fmla="*/ 22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0" y="4"/>
                    <a:pt x="6" y="4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2" name="Freeform 802">
              <a:extLst>
                <a:ext uri="{FF2B5EF4-FFF2-40B4-BE49-F238E27FC236}">
                  <a16:creationId xmlns:a16="http://schemas.microsoft.com/office/drawing/2014/main" id="{1752521B-4AA5-44E6-B23A-33462F81D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739"/>
              <a:ext cx="18" cy="13"/>
            </a:xfrm>
            <a:custGeom>
              <a:avLst/>
              <a:gdLst>
                <a:gd name="T0" fmla="*/ 67 w 7"/>
                <a:gd name="T1" fmla="*/ 0 h 5"/>
                <a:gd name="T2" fmla="*/ 85 w 7"/>
                <a:gd name="T3" fmla="*/ 21 h 5"/>
                <a:gd name="T4" fmla="*/ 67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0" y="1"/>
                    <a:pt x="7" y="5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3" name="Freeform 803">
              <a:extLst>
                <a:ext uri="{FF2B5EF4-FFF2-40B4-BE49-F238E27FC236}">
                  <a16:creationId xmlns:a16="http://schemas.microsoft.com/office/drawing/2014/main" id="{CAD2C8E6-3ED6-44F1-9CE6-AF78BE6D5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1755"/>
              <a:ext cx="10" cy="13"/>
            </a:xfrm>
            <a:custGeom>
              <a:avLst/>
              <a:gdLst>
                <a:gd name="T0" fmla="*/ 50 w 4"/>
                <a:gd name="T1" fmla="*/ 21 h 5"/>
                <a:gd name="T2" fmla="*/ 20 w 4"/>
                <a:gd name="T3" fmla="*/ 21 h 5"/>
                <a:gd name="T4" fmla="*/ 33 w 4"/>
                <a:gd name="T5" fmla="*/ 68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5"/>
                    <a:pt x="2" y="4"/>
                  </a:cubicBezTo>
                  <a:cubicBezTo>
                    <a:pt x="4" y="4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4" name="Freeform 804">
              <a:extLst>
                <a:ext uri="{FF2B5EF4-FFF2-40B4-BE49-F238E27FC236}">
                  <a16:creationId xmlns:a16="http://schemas.microsoft.com/office/drawing/2014/main" id="{A33BDE0E-373C-4477-9DCB-26B8F5A0E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779"/>
              <a:ext cx="12" cy="8"/>
            </a:xfrm>
            <a:custGeom>
              <a:avLst/>
              <a:gdLst>
                <a:gd name="T0" fmla="*/ 29 w 5"/>
                <a:gd name="T1" fmla="*/ 0 h 3"/>
                <a:gd name="T2" fmla="*/ 58 w 5"/>
                <a:gd name="T3" fmla="*/ 0 h 3"/>
                <a:gd name="T4" fmla="*/ 29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3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5" name="Freeform 805">
              <a:extLst>
                <a:ext uri="{FF2B5EF4-FFF2-40B4-BE49-F238E27FC236}">
                  <a16:creationId xmlns:a16="http://schemas.microsoft.com/office/drawing/2014/main" id="{371B2949-A64E-4F17-8AC3-3919D53AF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763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63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6" name="Freeform 806">
              <a:extLst>
                <a:ext uri="{FF2B5EF4-FFF2-40B4-BE49-F238E27FC236}">
                  <a16:creationId xmlns:a16="http://schemas.microsoft.com/office/drawing/2014/main" id="{574D499B-45F9-4861-991A-C0F5AC792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728"/>
              <a:ext cx="17" cy="13"/>
            </a:xfrm>
            <a:custGeom>
              <a:avLst/>
              <a:gdLst>
                <a:gd name="T0" fmla="*/ 70 w 7"/>
                <a:gd name="T1" fmla="*/ 0 h 5"/>
                <a:gd name="T2" fmla="*/ 87 w 7"/>
                <a:gd name="T3" fmla="*/ 0 h 5"/>
                <a:gd name="T4" fmla="*/ 70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0" y="1"/>
                    <a:pt x="7" y="5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" name="Freeform 807">
              <a:extLst>
                <a:ext uri="{FF2B5EF4-FFF2-40B4-BE49-F238E27FC236}">
                  <a16:creationId xmlns:a16="http://schemas.microsoft.com/office/drawing/2014/main" id="{7B53201A-25BD-4CD9-89D2-7E50232B4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1712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20 h 2"/>
                <a:gd name="T4" fmla="*/ 0 w 2"/>
                <a:gd name="T5" fmla="*/ 33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8" name="Freeform 808">
              <a:extLst>
                <a:ext uri="{FF2B5EF4-FFF2-40B4-BE49-F238E27FC236}">
                  <a16:creationId xmlns:a16="http://schemas.microsoft.com/office/drawing/2014/main" id="{A3C5C0EE-E364-4B9B-B5D7-208174A63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789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54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9" name="Freeform 809">
              <a:extLst>
                <a:ext uri="{FF2B5EF4-FFF2-40B4-BE49-F238E27FC236}">
                  <a16:creationId xmlns:a16="http://schemas.microsoft.com/office/drawing/2014/main" id="{B1A1A8A9-CAB7-435F-A834-69EBEFC04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03"/>
              <a:ext cx="18" cy="13"/>
            </a:xfrm>
            <a:custGeom>
              <a:avLst/>
              <a:gdLst>
                <a:gd name="T0" fmla="*/ 54 w 7"/>
                <a:gd name="T1" fmla="*/ 0 h 5"/>
                <a:gd name="T2" fmla="*/ 33 w 7"/>
                <a:gd name="T3" fmla="*/ 68 h 5"/>
                <a:gd name="T4" fmla="*/ 54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5" y="5"/>
                    <a:pt x="7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0" name="Freeform 810">
              <a:extLst>
                <a:ext uri="{FF2B5EF4-FFF2-40B4-BE49-F238E27FC236}">
                  <a16:creationId xmlns:a16="http://schemas.microsoft.com/office/drawing/2014/main" id="{19C8CFCA-A936-4B70-90E0-4B30FEBEB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821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35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1" name="Freeform 811">
              <a:extLst>
                <a:ext uri="{FF2B5EF4-FFF2-40B4-BE49-F238E27FC236}">
                  <a16:creationId xmlns:a16="http://schemas.microsoft.com/office/drawing/2014/main" id="{13D1CACF-1940-416C-9D80-F02BB6306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843"/>
              <a:ext cx="8" cy="13"/>
            </a:xfrm>
            <a:custGeom>
              <a:avLst/>
              <a:gdLst>
                <a:gd name="T0" fmla="*/ 35 w 3"/>
                <a:gd name="T1" fmla="*/ 0 h 5"/>
                <a:gd name="T2" fmla="*/ 0 w 3"/>
                <a:gd name="T3" fmla="*/ 68 h 5"/>
                <a:gd name="T4" fmla="*/ 35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3" y="5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2" name="Freeform 812">
              <a:extLst>
                <a:ext uri="{FF2B5EF4-FFF2-40B4-BE49-F238E27FC236}">
                  <a16:creationId xmlns:a16="http://schemas.microsoft.com/office/drawing/2014/main" id="{2F18F57F-6E04-4886-89AA-9431755FC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784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3" name="Freeform 813">
              <a:extLst>
                <a:ext uri="{FF2B5EF4-FFF2-40B4-BE49-F238E27FC236}">
                  <a16:creationId xmlns:a16="http://schemas.microsoft.com/office/drawing/2014/main" id="{822A0E63-593A-4D7D-872A-3979928D6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757"/>
              <a:ext cx="15" cy="11"/>
            </a:xfrm>
            <a:custGeom>
              <a:avLst/>
              <a:gdLst>
                <a:gd name="T0" fmla="*/ 63 w 6"/>
                <a:gd name="T1" fmla="*/ 0 h 4"/>
                <a:gd name="T2" fmla="*/ 95 w 6"/>
                <a:gd name="T3" fmla="*/ 22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0" y="2"/>
                    <a:pt x="5" y="4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4" name="Freeform 814">
              <a:extLst>
                <a:ext uri="{FF2B5EF4-FFF2-40B4-BE49-F238E27FC236}">
                  <a16:creationId xmlns:a16="http://schemas.microsoft.com/office/drawing/2014/main" id="{38A5F57B-0D14-4345-9B9A-DFCE6E606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725"/>
              <a:ext cx="7" cy="6"/>
            </a:xfrm>
            <a:custGeom>
              <a:avLst/>
              <a:gdLst>
                <a:gd name="T0" fmla="*/ 12 w 3"/>
                <a:gd name="T1" fmla="*/ 0 h 2"/>
                <a:gd name="T2" fmla="*/ 37 w 3"/>
                <a:gd name="T3" fmla="*/ 27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5" name="Freeform 815">
              <a:extLst>
                <a:ext uri="{FF2B5EF4-FFF2-40B4-BE49-F238E27FC236}">
                  <a16:creationId xmlns:a16="http://schemas.microsoft.com/office/drawing/2014/main" id="{142409D5-D2A4-4985-AE75-B99DEF7B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731"/>
              <a:ext cx="12" cy="10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33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2" y="4"/>
                    <a:pt x="5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6" name="Freeform 816">
              <a:extLst>
                <a:ext uri="{FF2B5EF4-FFF2-40B4-BE49-F238E27FC236}">
                  <a16:creationId xmlns:a16="http://schemas.microsoft.com/office/drawing/2014/main" id="{3DADFC2D-69A3-4507-BE4C-585D34159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800"/>
              <a:ext cx="15" cy="11"/>
            </a:xfrm>
            <a:custGeom>
              <a:avLst/>
              <a:gdLst>
                <a:gd name="T0" fmla="*/ 63 w 6"/>
                <a:gd name="T1" fmla="*/ 22 h 4"/>
                <a:gd name="T2" fmla="*/ 33 w 6"/>
                <a:gd name="T3" fmla="*/ 61 h 4"/>
                <a:gd name="T4" fmla="*/ 63 w 6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0" y="2"/>
                    <a:pt x="2" y="3"/>
                  </a:cubicBezTo>
                  <a:cubicBezTo>
                    <a:pt x="4" y="4"/>
                    <a:pt x="6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7" name="Freeform 817">
              <a:extLst>
                <a:ext uri="{FF2B5EF4-FFF2-40B4-BE49-F238E27FC236}">
                  <a16:creationId xmlns:a16="http://schemas.microsoft.com/office/drawing/2014/main" id="{55D4640A-1323-4C40-B03A-FD5B06265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789"/>
              <a:ext cx="8" cy="6"/>
            </a:xfrm>
            <a:custGeom>
              <a:avLst/>
              <a:gdLst>
                <a:gd name="T0" fmla="*/ 21 w 3"/>
                <a:gd name="T1" fmla="*/ 0 h 2"/>
                <a:gd name="T2" fmla="*/ 35 w 3"/>
                <a:gd name="T3" fmla="*/ 27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1" y="2"/>
                    <a:pt x="2" y="1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8" name="Freeform 818">
              <a:extLst>
                <a:ext uri="{FF2B5EF4-FFF2-40B4-BE49-F238E27FC236}">
                  <a16:creationId xmlns:a16="http://schemas.microsoft.com/office/drawing/2014/main" id="{1D37733E-9D2C-4383-BAF7-F4BA14A5E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1763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0 w 4"/>
                <a:gd name="T3" fmla="*/ 3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4"/>
                    <a:pt x="4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9" name="Freeform 819">
              <a:extLst>
                <a:ext uri="{FF2B5EF4-FFF2-40B4-BE49-F238E27FC236}">
                  <a16:creationId xmlns:a16="http://schemas.microsoft.com/office/drawing/2014/main" id="{FD3BE8BB-1DF6-47D4-BB2C-B403E7C40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787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88 w 5"/>
                <a:gd name="T3" fmla="*/ 55 h 5"/>
                <a:gd name="T4" fmla="*/ 6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0"/>
                    <a:pt x="2" y="5"/>
                    <a:pt x="5" y="3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0" name="Freeform 820">
              <a:extLst>
                <a:ext uri="{FF2B5EF4-FFF2-40B4-BE49-F238E27FC236}">
                  <a16:creationId xmlns:a16="http://schemas.microsoft.com/office/drawing/2014/main" id="{E14E61F5-ACEB-4B9B-904B-CE8C64EC5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827"/>
              <a:ext cx="10" cy="5"/>
            </a:xfrm>
            <a:custGeom>
              <a:avLst/>
              <a:gdLst>
                <a:gd name="T0" fmla="*/ 20 w 4"/>
                <a:gd name="T1" fmla="*/ 0 h 2"/>
                <a:gd name="T2" fmla="*/ 0 w 4"/>
                <a:gd name="T3" fmla="*/ 20 h 2"/>
                <a:gd name="T4" fmla="*/ 3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1" name="Freeform 821">
              <a:extLst>
                <a:ext uri="{FF2B5EF4-FFF2-40B4-BE49-F238E27FC236}">
                  <a16:creationId xmlns:a16="http://schemas.microsoft.com/office/drawing/2014/main" id="{18A55A6B-5754-4478-9848-41A0E3A8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869"/>
              <a:ext cx="13" cy="16"/>
            </a:xfrm>
            <a:custGeom>
              <a:avLst/>
              <a:gdLst>
                <a:gd name="T0" fmla="*/ 34 w 5"/>
                <a:gd name="T1" fmla="*/ 21 h 6"/>
                <a:gd name="T2" fmla="*/ 55 w 5"/>
                <a:gd name="T3" fmla="*/ 77 h 6"/>
                <a:gd name="T4" fmla="*/ 55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0" y="3"/>
                    <a:pt x="1" y="6"/>
                    <a:pt x="3" y="4"/>
                  </a:cubicBezTo>
                  <a:cubicBezTo>
                    <a:pt x="5" y="3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2" name="Freeform 822">
              <a:extLst>
                <a:ext uri="{FF2B5EF4-FFF2-40B4-BE49-F238E27FC236}">
                  <a16:creationId xmlns:a16="http://schemas.microsoft.com/office/drawing/2014/main" id="{ACE72B6D-209C-4688-9998-3F0C7BFB8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864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3" name="Freeform 823">
              <a:extLst>
                <a:ext uri="{FF2B5EF4-FFF2-40B4-BE49-F238E27FC236}">
                  <a16:creationId xmlns:a16="http://schemas.microsoft.com/office/drawing/2014/main" id="{4094519A-DCA7-4216-9264-3415FD160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829"/>
              <a:ext cx="7" cy="11"/>
            </a:xfrm>
            <a:custGeom>
              <a:avLst/>
              <a:gdLst>
                <a:gd name="T0" fmla="*/ 28 w 3"/>
                <a:gd name="T1" fmla="*/ 0 h 4"/>
                <a:gd name="T2" fmla="*/ 37 w 3"/>
                <a:gd name="T3" fmla="*/ 47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2"/>
                    <a:pt x="2" y="4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4" name="Freeform 824">
              <a:extLst>
                <a:ext uri="{FF2B5EF4-FFF2-40B4-BE49-F238E27FC236}">
                  <a16:creationId xmlns:a16="http://schemas.microsoft.com/office/drawing/2014/main" id="{5EC6EAA4-D16A-4B11-B26F-A35C99CF0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869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5" name="Freeform 825">
              <a:extLst>
                <a:ext uri="{FF2B5EF4-FFF2-40B4-BE49-F238E27FC236}">
                  <a16:creationId xmlns:a16="http://schemas.microsoft.com/office/drawing/2014/main" id="{DC58A7B8-1B09-4135-A251-AA4BBBB1D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1912"/>
              <a:ext cx="28" cy="13"/>
            </a:xfrm>
            <a:custGeom>
              <a:avLst/>
              <a:gdLst>
                <a:gd name="T0" fmla="*/ 84 w 11"/>
                <a:gd name="T1" fmla="*/ 21 h 5"/>
                <a:gd name="T2" fmla="*/ 64 w 11"/>
                <a:gd name="T3" fmla="*/ 0 h 5"/>
                <a:gd name="T4" fmla="*/ 97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5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0" y="4"/>
                    <a:pt x="11" y="5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6" name="Freeform 826">
              <a:extLst>
                <a:ext uri="{FF2B5EF4-FFF2-40B4-BE49-F238E27FC236}">
                  <a16:creationId xmlns:a16="http://schemas.microsoft.com/office/drawing/2014/main" id="{C1FE4600-D0EA-4444-BED0-BB67F8AAC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909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47 h 4"/>
                <a:gd name="T4" fmla="*/ 5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3"/>
                    <a:pt x="3" y="4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7" name="Freeform 827">
              <a:extLst>
                <a:ext uri="{FF2B5EF4-FFF2-40B4-BE49-F238E27FC236}">
                  <a16:creationId xmlns:a16="http://schemas.microsoft.com/office/drawing/2014/main" id="{1E25E44D-B185-438D-9CB5-EB3F4BC17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957"/>
              <a:ext cx="33" cy="11"/>
            </a:xfrm>
            <a:custGeom>
              <a:avLst/>
              <a:gdLst>
                <a:gd name="T0" fmla="*/ 117 w 13"/>
                <a:gd name="T1" fmla="*/ 22 h 4"/>
                <a:gd name="T2" fmla="*/ 96 w 13"/>
                <a:gd name="T3" fmla="*/ 0 h 4"/>
                <a:gd name="T4" fmla="*/ 117 w 1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7" y="1"/>
                  </a:moveTo>
                  <a:cubicBezTo>
                    <a:pt x="7" y="1"/>
                    <a:pt x="7" y="0"/>
                    <a:pt x="6" y="0"/>
                  </a:cubicBezTo>
                  <a:cubicBezTo>
                    <a:pt x="0" y="4"/>
                    <a:pt x="13" y="4"/>
                    <a:pt x="7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8" name="Freeform 828">
              <a:extLst>
                <a:ext uri="{FF2B5EF4-FFF2-40B4-BE49-F238E27FC236}">
                  <a16:creationId xmlns:a16="http://schemas.microsoft.com/office/drawing/2014/main" id="{CDF24286-3F25-462F-8D4F-D6CA0BF86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947"/>
              <a:ext cx="22" cy="8"/>
            </a:xfrm>
            <a:custGeom>
              <a:avLst/>
              <a:gdLst>
                <a:gd name="T0" fmla="*/ 59 w 9"/>
                <a:gd name="T1" fmla="*/ 0 h 3"/>
                <a:gd name="T2" fmla="*/ 7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4" y="0"/>
                  </a:moveTo>
                  <a:cubicBezTo>
                    <a:pt x="0" y="3"/>
                    <a:pt x="9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9" name="Freeform 829">
              <a:extLst>
                <a:ext uri="{FF2B5EF4-FFF2-40B4-BE49-F238E27FC236}">
                  <a16:creationId xmlns:a16="http://schemas.microsoft.com/office/drawing/2014/main" id="{BEC8A4C2-4CA5-4A66-A50B-C819F3BC6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1917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20 w 4"/>
                <a:gd name="T3" fmla="*/ 35 h 3"/>
                <a:gd name="T4" fmla="*/ 6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0"/>
                    <a:pt x="0" y="0"/>
                    <a:pt x="1" y="2"/>
                  </a:cubicBezTo>
                  <a:cubicBezTo>
                    <a:pt x="2" y="3"/>
                    <a:pt x="4" y="2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0" name="Freeform 830">
              <a:extLst>
                <a:ext uri="{FF2B5EF4-FFF2-40B4-BE49-F238E27FC236}">
                  <a16:creationId xmlns:a16="http://schemas.microsoft.com/office/drawing/2014/main" id="{1400C077-3474-4D77-A7E3-E18073182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1840"/>
              <a:ext cx="20" cy="16"/>
            </a:xfrm>
            <a:custGeom>
              <a:avLst/>
              <a:gdLst>
                <a:gd name="T0" fmla="*/ 33 w 8"/>
                <a:gd name="T1" fmla="*/ 21 h 6"/>
                <a:gd name="T2" fmla="*/ 5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6"/>
                    <a:pt x="8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1" name="Freeform 831">
              <a:extLst>
                <a:ext uri="{FF2B5EF4-FFF2-40B4-BE49-F238E27FC236}">
                  <a16:creationId xmlns:a16="http://schemas.microsoft.com/office/drawing/2014/main" id="{A8681FE7-FB37-47C2-8116-DE061AFDA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029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2" name="Freeform 832">
              <a:extLst>
                <a:ext uri="{FF2B5EF4-FFF2-40B4-BE49-F238E27FC236}">
                  <a16:creationId xmlns:a16="http://schemas.microsoft.com/office/drawing/2014/main" id="{819DA3C4-2168-412D-924A-AB868FEE6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024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3" name="Freeform 833">
              <a:extLst>
                <a:ext uri="{FF2B5EF4-FFF2-40B4-BE49-F238E27FC236}">
                  <a16:creationId xmlns:a16="http://schemas.microsoft.com/office/drawing/2014/main" id="{CF57C7E8-118B-45FD-8407-3F53D4F5E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029"/>
              <a:ext cx="18" cy="11"/>
            </a:xfrm>
            <a:custGeom>
              <a:avLst/>
              <a:gdLst>
                <a:gd name="T0" fmla="*/ 54 w 7"/>
                <a:gd name="T1" fmla="*/ 0 h 4"/>
                <a:gd name="T2" fmla="*/ 54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4"/>
                    <a:pt x="7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4" name="Freeform 834">
              <a:extLst>
                <a:ext uri="{FF2B5EF4-FFF2-40B4-BE49-F238E27FC236}">
                  <a16:creationId xmlns:a16="http://schemas.microsoft.com/office/drawing/2014/main" id="{53694FC7-FA3A-480C-AFD4-190CC2CBB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2056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20 w 2"/>
                <a:gd name="T5" fmla="*/ 0 h 2"/>
                <a:gd name="T6" fmla="*/ 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5" name="Freeform 835">
              <a:extLst>
                <a:ext uri="{FF2B5EF4-FFF2-40B4-BE49-F238E27FC236}">
                  <a16:creationId xmlns:a16="http://schemas.microsoft.com/office/drawing/2014/main" id="{E88AF6A7-F649-423C-AE03-8C831A74A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096"/>
              <a:ext cx="12" cy="16"/>
            </a:xfrm>
            <a:custGeom>
              <a:avLst/>
              <a:gdLst>
                <a:gd name="T0" fmla="*/ 12 w 5"/>
                <a:gd name="T1" fmla="*/ 21 h 6"/>
                <a:gd name="T2" fmla="*/ 41 w 5"/>
                <a:gd name="T3" fmla="*/ 115 h 6"/>
                <a:gd name="T4" fmla="*/ 29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1" y="3"/>
                    <a:pt x="0" y="6"/>
                    <a:pt x="3" y="6"/>
                  </a:cubicBezTo>
                  <a:cubicBezTo>
                    <a:pt x="5" y="5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6" name="Freeform 836">
              <a:extLst>
                <a:ext uri="{FF2B5EF4-FFF2-40B4-BE49-F238E27FC236}">
                  <a16:creationId xmlns:a16="http://schemas.microsoft.com/office/drawing/2014/main" id="{CC20D5E3-A1B5-4C4E-96E9-9FAF6D9C8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160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33 w 4"/>
                <a:gd name="T3" fmla="*/ 6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0" y="2"/>
                    <a:pt x="1" y="5"/>
                    <a:pt x="2" y="4"/>
                  </a:cubicBezTo>
                  <a:cubicBezTo>
                    <a:pt x="4" y="3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7" name="Freeform 837">
              <a:extLst>
                <a:ext uri="{FF2B5EF4-FFF2-40B4-BE49-F238E27FC236}">
                  <a16:creationId xmlns:a16="http://schemas.microsoft.com/office/drawing/2014/main" id="{22630A44-950C-42EA-B303-94758A3E3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139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35 w 3"/>
                <a:gd name="T3" fmla="*/ 63 h 4"/>
                <a:gd name="T4" fmla="*/ 21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3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8" name="Freeform 838">
              <a:extLst>
                <a:ext uri="{FF2B5EF4-FFF2-40B4-BE49-F238E27FC236}">
                  <a16:creationId xmlns:a16="http://schemas.microsoft.com/office/drawing/2014/main" id="{2243A50B-93CD-4F34-8C25-99C6F3A5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077"/>
              <a:ext cx="7" cy="11"/>
            </a:xfrm>
            <a:custGeom>
              <a:avLst/>
              <a:gdLst>
                <a:gd name="T0" fmla="*/ 0 w 3"/>
                <a:gd name="T1" fmla="*/ 22 h 4"/>
                <a:gd name="T2" fmla="*/ 12 w 3"/>
                <a:gd name="T3" fmla="*/ 83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9" name="Freeform 839">
              <a:extLst>
                <a:ext uri="{FF2B5EF4-FFF2-40B4-BE49-F238E27FC236}">
                  <a16:creationId xmlns:a16="http://schemas.microsoft.com/office/drawing/2014/main" id="{55178CFD-EC89-45AE-9F47-8D9E5A775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075"/>
              <a:ext cx="20" cy="18"/>
            </a:xfrm>
            <a:custGeom>
              <a:avLst/>
              <a:gdLst>
                <a:gd name="T0" fmla="*/ 20 w 8"/>
                <a:gd name="T1" fmla="*/ 0 h 7"/>
                <a:gd name="T2" fmla="*/ 33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0" y="7"/>
                    <a:pt x="8" y="3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0" name="Freeform 840">
              <a:extLst>
                <a:ext uri="{FF2B5EF4-FFF2-40B4-BE49-F238E27FC236}">
                  <a16:creationId xmlns:a16="http://schemas.microsoft.com/office/drawing/2014/main" id="{07645848-B18E-440B-9879-E668BEFE7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136"/>
              <a:ext cx="15" cy="16"/>
            </a:xfrm>
            <a:custGeom>
              <a:avLst/>
              <a:gdLst>
                <a:gd name="T0" fmla="*/ 83 w 6"/>
                <a:gd name="T1" fmla="*/ 21 h 6"/>
                <a:gd name="T2" fmla="*/ 50 w 6"/>
                <a:gd name="T3" fmla="*/ 0 h 6"/>
                <a:gd name="T4" fmla="*/ 8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0" y="3"/>
                    <a:pt x="6" y="6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1" name="Freeform 841">
              <a:extLst>
                <a:ext uri="{FF2B5EF4-FFF2-40B4-BE49-F238E27FC236}">
                  <a16:creationId xmlns:a16="http://schemas.microsoft.com/office/drawing/2014/main" id="{8E4E5A0D-CE5E-43DD-A1F6-7314041D7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979"/>
              <a:ext cx="15" cy="18"/>
            </a:xfrm>
            <a:custGeom>
              <a:avLst/>
              <a:gdLst>
                <a:gd name="T0" fmla="*/ 63 w 6"/>
                <a:gd name="T1" fmla="*/ 33 h 7"/>
                <a:gd name="T2" fmla="*/ 95 w 6"/>
                <a:gd name="T3" fmla="*/ 33 h 7"/>
                <a:gd name="T4" fmla="*/ 83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cubicBezTo>
                    <a:pt x="0" y="0"/>
                    <a:pt x="5" y="7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2" name="Freeform 842">
              <a:extLst>
                <a:ext uri="{FF2B5EF4-FFF2-40B4-BE49-F238E27FC236}">
                  <a16:creationId xmlns:a16="http://schemas.microsoft.com/office/drawing/2014/main" id="{09512059-9A12-4F8F-A77F-40A2DB429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205"/>
              <a:ext cx="5" cy="8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56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3" name="Freeform 843">
              <a:extLst>
                <a:ext uri="{FF2B5EF4-FFF2-40B4-BE49-F238E27FC236}">
                  <a16:creationId xmlns:a16="http://schemas.microsoft.com/office/drawing/2014/main" id="{EB30E0C5-28B6-4680-864C-8F59A9300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219"/>
              <a:ext cx="13" cy="13"/>
            </a:xfrm>
            <a:custGeom>
              <a:avLst/>
              <a:gdLst>
                <a:gd name="T0" fmla="*/ 34 w 5"/>
                <a:gd name="T1" fmla="*/ 0 h 5"/>
                <a:gd name="T2" fmla="*/ 55 w 5"/>
                <a:gd name="T3" fmla="*/ 68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0"/>
                    <a:pt x="1" y="5"/>
                    <a:pt x="3" y="4"/>
                  </a:cubicBezTo>
                  <a:cubicBezTo>
                    <a:pt x="5" y="3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4" name="Freeform 844">
              <a:extLst>
                <a:ext uri="{FF2B5EF4-FFF2-40B4-BE49-F238E27FC236}">
                  <a16:creationId xmlns:a16="http://schemas.microsoft.com/office/drawing/2014/main" id="{94EA2912-FF27-459D-A6C6-24228BAC6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187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5" name="Freeform 845">
              <a:extLst>
                <a:ext uri="{FF2B5EF4-FFF2-40B4-BE49-F238E27FC236}">
                  <a16:creationId xmlns:a16="http://schemas.microsoft.com/office/drawing/2014/main" id="{89551100-BB38-41F5-8450-D90FDDF47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245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3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6" name="Freeform 846">
              <a:extLst>
                <a:ext uri="{FF2B5EF4-FFF2-40B4-BE49-F238E27FC236}">
                  <a16:creationId xmlns:a16="http://schemas.microsoft.com/office/drawing/2014/main" id="{3A62F0AF-0847-4658-B33B-59D30CF30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2275"/>
              <a:ext cx="10" cy="13"/>
            </a:xfrm>
            <a:custGeom>
              <a:avLst/>
              <a:gdLst>
                <a:gd name="T0" fmla="*/ 20 w 4"/>
                <a:gd name="T1" fmla="*/ 21 h 5"/>
                <a:gd name="T2" fmla="*/ 20 w 4"/>
                <a:gd name="T3" fmla="*/ 8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7" name="Freeform 847">
              <a:extLst>
                <a:ext uri="{FF2B5EF4-FFF2-40B4-BE49-F238E27FC236}">
                  <a16:creationId xmlns:a16="http://schemas.microsoft.com/office/drawing/2014/main" id="{4931A7EF-FEFD-43E5-BFC3-9A36BC84A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259"/>
              <a:ext cx="12" cy="13"/>
            </a:xfrm>
            <a:custGeom>
              <a:avLst/>
              <a:gdLst>
                <a:gd name="T0" fmla="*/ 12 w 5"/>
                <a:gd name="T1" fmla="*/ 0 h 5"/>
                <a:gd name="T2" fmla="*/ 29 w 5"/>
                <a:gd name="T3" fmla="*/ 8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5" y="5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8" name="Freeform 848">
              <a:extLst>
                <a:ext uri="{FF2B5EF4-FFF2-40B4-BE49-F238E27FC236}">
                  <a16:creationId xmlns:a16="http://schemas.microsoft.com/office/drawing/2014/main" id="{13A36DAD-239E-40B1-82AC-FB420DE09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323"/>
              <a:ext cx="27" cy="13"/>
            </a:xfrm>
            <a:custGeom>
              <a:avLst/>
              <a:gdLst>
                <a:gd name="T0" fmla="*/ 71 w 11"/>
                <a:gd name="T1" fmla="*/ 34 h 5"/>
                <a:gd name="T2" fmla="*/ 61 w 11"/>
                <a:gd name="T3" fmla="*/ 0 h 5"/>
                <a:gd name="T4" fmla="*/ 71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5" y="2"/>
                  </a:moveTo>
                  <a:cubicBezTo>
                    <a:pt x="5" y="1"/>
                    <a:pt x="5" y="1"/>
                    <a:pt x="4" y="0"/>
                  </a:cubicBezTo>
                  <a:cubicBezTo>
                    <a:pt x="0" y="5"/>
                    <a:pt x="11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9" name="Freeform 849">
              <a:extLst>
                <a:ext uri="{FF2B5EF4-FFF2-40B4-BE49-F238E27FC236}">
                  <a16:creationId xmlns:a16="http://schemas.microsoft.com/office/drawing/2014/main" id="{35508865-23A6-4417-B897-90959FCC6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328"/>
              <a:ext cx="13" cy="11"/>
            </a:xfrm>
            <a:custGeom>
              <a:avLst/>
              <a:gdLst>
                <a:gd name="T0" fmla="*/ 55 w 5"/>
                <a:gd name="T1" fmla="*/ 0 h 4"/>
                <a:gd name="T2" fmla="*/ 34 w 5"/>
                <a:gd name="T3" fmla="*/ 8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4"/>
                    <a:pt x="2" y="4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0" name="Freeform 850">
              <a:extLst>
                <a:ext uri="{FF2B5EF4-FFF2-40B4-BE49-F238E27FC236}">
                  <a16:creationId xmlns:a16="http://schemas.microsoft.com/office/drawing/2014/main" id="{917CEEFC-0E2C-49D8-AB2A-68EAF6FE6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301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1" name="Freeform 851">
              <a:extLst>
                <a:ext uri="{FF2B5EF4-FFF2-40B4-BE49-F238E27FC236}">
                  <a16:creationId xmlns:a16="http://schemas.microsoft.com/office/drawing/2014/main" id="{F81065B4-06D4-44D6-89DA-C288ACC73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384"/>
              <a:ext cx="20" cy="16"/>
            </a:xfrm>
            <a:custGeom>
              <a:avLst/>
              <a:gdLst>
                <a:gd name="T0" fmla="*/ 33 w 8"/>
                <a:gd name="T1" fmla="*/ 35 h 6"/>
                <a:gd name="T2" fmla="*/ 5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2"/>
                  </a:moveTo>
                  <a:cubicBezTo>
                    <a:pt x="0" y="6"/>
                    <a:pt x="8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2" name="Freeform 852">
              <a:extLst>
                <a:ext uri="{FF2B5EF4-FFF2-40B4-BE49-F238E27FC236}">
                  <a16:creationId xmlns:a16="http://schemas.microsoft.com/office/drawing/2014/main" id="{ABC06DC6-A96B-41EE-B14D-E81E804D5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440"/>
              <a:ext cx="13" cy="24"/>
            </a:xfrm>
            <a:custGeom>
              <a:avLst/>
              <a:gdLst>
                <a:gd name="T0" fmla="*/ 34 w 5"/>
                <a:gd name="T1" fmla="*/ 35 h 9"/>
                <a:gd name="T2" fmla="*/ 34 w 5"/>
                <a:gd name="T3" fmla="*/ 136 h 9"/>
                <a:gd name="T4" fmla="*/ 68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2" y="2"/>
                  </a:moveTo>
                  <a:cubicBezTo>
                    <a:pt x="1" y="2"/>
                    <a:pt x="0" y="6"/>
                    <a:pt x="2" y="7"/>
                  </a:cubicBezTo>
                  <a:cubicBezTo>
                    <a:pt x="5" y="9"/>
                    <a:pt x="4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3" name="Freeform 853">
              <a:extLst>
                <a:ext uri="{FF2B5EF4-FFF2-40B4-BE49-F238E27FC236}">
                  <a16:creationId xmlns:a16="http://schemas.microsoft.com/office/drawing/2014/main" id="{EC1D3BC3-997D-4DE0-8DA8-5D25A507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397"/>
              <a:ext cx="8" cy="11"/>
            </a:xfrm>
            <a:custGeom>
              <a:avLst/>
              <a:gdLst>
                <a:gd name="T0" fmla="*/ 35 w 3"/>
                <a:gd name="T1" fmla="*/ 0 h 4"/>
                <a:gd name="T2" fmla="*/ 21 w 3"/>
                <a:gd name="T3" fmla="*/ 83 h 4"/>
                <a:gd name="T4" fmla="*/ 35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2" y="3"/>
                    <a:pt x="3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4" name="Freeform 854">
              <a:extLst>
                <a:ext uri="{FF2B5EF4-FFF2-40B4-BE49-F238E27FC236}">
                  <a16:creationId xmlns:a16="http://schemas.microsoft.com/office/drawing/2014/main" id="{961C58E3-D439-4579-A30B-572CD8EA1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443"/>
              <a:ext cx="12" cy="16"/>
            </a:xfrm>
            <a:custGeom>
              <a:avLst/>
              <a:gdLst>
                <a:gd name="T0" fmla="*/ 58 w 5"/>
                <a:gd name="T1" fmla="*/ 35 h 6"/>
                <a:gd name="T2" fmla="*/ 12 w 5"/>
                <a:gd name="T3" fmla="*/ 77 h 6"/>
                <a:gd name="T4" fmla="*/ 70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2" y="6"/>
                    <a:pt x="5" y="4"/>
                    <a:pt x="5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5" name="Freeform 855">
              <a:extLst>
                <a:ext uri="{FF2B5EF4-FFF2-40B4-BE49-F238E27FC236}">
                  <a16:creationId xmlns:a16="http://schemas.microsoft.com/office/drawing/2014/main" id="{0BC9428B-C911-4EEC-99C6-EA55B50AA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421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54 h 2"/>
                <a:gd name="T4" fmla="*/ 27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6" name="Freeform 856">
              <a:extLst>
                <a:ext uri="{FF2B5EF4-FFF2-40B4-BE49-F238E27FC236}">
                  <a16:creationId xmlns:a16="http://schemas.microsoft.com/office/drawing/2014/main" id="{A2EB23DE-8C99-44B0-A055-1646C309C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365"/>
              <a:ext cx="10" cy="14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109 h 5"/>
                <a:gd name="T4" fmla="*/ 5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1"/>
                    <a:pt x="0" y="4"/>
                    <a:pt x="2" y="5"/>
                  </a:cubicBezTo>
                  <a:cubicBezTo>
                    <a:pt x="4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7" name="Freeform 857">
              <a:extLst>
                <a:ext uri="{FF2B5EF4-FFF2-40B4-BE49-F238E27FC236}">
                  <a16:creationId xmlns:a16="http://schemas.microsoft.com/office/drawing/2014/main" id="{F1900AF0-74CE-4A18-B88E-F4761FB13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488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8" name="Freeform 858">
              <a:extLst>
                <a:ext uri="{FF2B5EF4-FFF2-40B4-BE49-F238E27FC236}">
                  <a16:creationId xmlns:a16="http://schemas.microsoft.com/office/drawing/2014/main" id="{C16B7317-A626-45CD-9080-7265B3633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496"/>
              <a:ext cx="7" cy="8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9" name="Freeform 859">
              <a:extLst>
                <a:ext uri="{FF2B5EF4-FFF2-40B4-BE49-F238E27FC236}">
                  <a16:creationId xmlns:a16="http://schemas.microsoft.com/office/drawing/2014/main" id="{7BD61780-5DE4-4A3A-9E89-CC62CA6CA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515"/>
              <a:ext cx="20" cy="16"/>
            </a:xfrm>
            <a:custGeom>
              <a:avLst/>
              <a:gdLst>
                <a:gd name="T0" fmla="*/ 50 w 8"/>
                <a:gd name="T1" fmla="*/ 0 h 6"/>
                <a:gd name="T2" fmla="*/ 63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0" y="6"/>
                    <a:pt x="8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0" name="Freeform 860">
              <a:extLst>
                <a:ext uri="{FF2B5EF4-FFF2-40B4-BE49-F238E27FC236}">
                  <a16:creationId xmlns:a16="http://schemas.microsoft.com/office/drawing/2014/main" id="{0F4117A1-493B-4E92-A60D-12C8391E2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571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0 w 4"/>
                <a:gd name="T3" fmla="*/ 68 h 5"/>
                <a:gd name="T4" fmla="*/ 20 w 4"/>
                <a:gd name="T5" fmla="*/ 0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5"/>
                    <a:pt x="4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1" name="Freeform 861">
              <a:extLst>
                <a:ext uri="{FF2B5EF4-FFF2-40B4-BE49-F238E27FC236}">
                  <a16:creationId xmlns:a16="http://schemas.microsoft.com/office/drawing/2014/main" id="{3B67227E-A964-48DB-815D-D946470BB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592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12 w 5"/>
                <a:gd name="T3" fmla="*/ 8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1"/>
                    <a:pt x="0" y="4"/>
                    <a:pt x="1" y="5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2" name="Freeform 862">
              <a:extLst>
                <a:ext uri="{FF2B5EF4-FFF2-40B4-BE49-F238E27FC236}">
                  <a16:creationId xmlns:a16="http://schemas.microsoft.com/office/drawing/2014/main" id="{7B4926C7-3E1F-4437-AD80-469B6A302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549"/>
              <a:ext cx="5" cy="8"/>
            </a:xfrm>
            <a:custGeom>
              <a:avLst/>
              <a:gdLst>
                <a:gd name="T0" fmla="*/ 20 w 2"/>
                <a:gd name="T1" fmla="*/ 0 h 3"/>
                <a:gd name="T2" fmla="*/ 20 w 2"/>
                <a:gd name="T3" fmla="*/ 56 h 3"/>
                <a:gd name="T4" fmla="*/ 20 w 2"/>
                <a:gd name="T5" fmla="*/ 21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3" name="Freeform 863">
              <a:extLst>
                <a:ext uri="{FF2B5EF4-FFF2-40B4-BE49-F238E27FC236}">
                  <a16:creationId xmlns:a16="http://schemas.microsoft.com/office/drawing/2014/main" id="{6224F68C-F301-48FE-BB0E-58A91EE32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587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4" name="Freeform 864">
              <a:extLst>
                <a:ext uri="{FF2B5EF4-FFF2-40B4-BE49-F238E27FC236}">
                  <a16:creationId xmlns:a16="http://schemas.microsoft.com/office/drawing/2014/main" id="{9C43BF5C-9C3C-432D-89B3-E0916C9E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539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5" name="Freeform 865">
              <a:extLst>
                <a:ext uri="{FF2B5EF4-FFF2-40B4-BE49-F238E27FC236}">
                  <a16:creationId xmlns:a16="http://schemas.microsoft.com/office/drawing/2014/main" id="{6238FF6F-2C93-41B2-8DE4-775B4850D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635"/>
              <a:ext cx="10" cy="16"/>
            </a:xfrm>
            <a:custGeom>
              <a:avLst/>
              <a:gdLst>
                <a:gd name="T0" fmla="*/ 33 w 4"/>
                <a:gd name="T1" fmla="*/ 56 h 6"/>
                <a:gd name="T2" fmla="*/ 20 w 4"/>
                <a:gd name="T3" fmla="*/ 115 h 6"/>
                <a:gd name="T4" fmla="*/ 2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2" y="3"/>
                  </a:moveTo>
                  <a:cubicBezTo>
                    <a:pt x="1" y="4"/>
                    <a:pt x="0" y="5"/>
                    <a:pt x="1" y="6"/>
                  </a:cubicBezTo>
                  <a:cubicBezTo>
                    <a:pt x="4" y="5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6" name="Freeform 866">
              <a:extLst>
                <a:ext uri="{FF2B5EF4-FFF2-40B4-BE49-F238E27FC236}">
                  <a16:creationId xmlns:a16="http://schemas.microsoft.com/office/drawing/2014/main" id="{8E8C4939-59F9-4B15-8B23-C58CA2676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651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21 w 3"/>
                <a:gd name="T3" fmla="*/ 6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7" name="Freeform 867">
              <a:extLst>
                <a:ext uri="{FF2B5EF4-FFF2-40B4-BE49-F238E27FC236}">
                  <a16:creationId xmlns:a16="http://schemas.microsoft.com/office/drawing/2014/main" id="{B463E7D0-B574-4403-858C-835559FF7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629"/>
              <a:ext cx="7" cy="11"/>
            </a:xfrm>
            <a:custGeom>
              <a:avLst/>
              <a:gdLst>
                <a:gd name="T0" fmla="*/ 28 w 3"/>
                <a:gd name="T1" fmla="*/ 0 h 4"/>
                <a:gd name="T2" fmla="*/ 12 w 3"/>
                <a:gd name="T3" fmla="*/ 83 h 4"/>
                <a:gd name="T4" fmla="*/ 12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3" y="3"/>
                    <a:pt x="3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8" name="Freeform 868">
              <a:extLst>
                <a:ext uri="{FF2B5EF4-FFF2-40B4-BE49-F238E27FC236}">
                  <a16:creationId xmlns:a16="http://schemas.microsoft.com/office/drawing/2014/main" id="{A070D58B-D120-4E81-8021-9680D1AE7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664"/>
              <a:ext cx="15" cy="16"/>
            </a:xfrm>
            <a:custGeom>
              <a:avLst/>
              <a:gdLst>
                <a:gd name="T0" fmla="*/ 63 w 6"/>
                <a:gd name="T1" fmla="*/ 35 h 6"/>
                <a:gd name="T2" fmla="*/ 20 w 6"/>
                <a:gd name="T3" fmla="*/ 93 h 6"/>
                <a:gd name="T4" fmla="*/ 63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3" y="6"/>
                    <a:pt x="6" y="3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9" name="Freeform 869">
              <a:extLst>
                <a:ext uri="{FF2B5EF4-FFF2-40B4-BE49-F238E27FC236}">
                  <a16:creationId xmlns:a16="http://schemas.microsoft.com/office/drawing/2014/main" id="{B3407FB6-B2AF-4060-B92A-43E14EEE1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693"/>
              <a:ext cx="10" cy="11"/>
            </a:xfrm>
            <a:custGeom>
              <a:avLst/>
              <a:gdLst>
                <a:gd name="T0" fmla="*/ 50 w 4"/>
                <a:gd name="T1" fmla="*/ 22 h 4"/>
                <a:gd name="T2" fmla="*/ 33 w 4"/>
                <a:gd name="T3" fmla="*/ 0 h 4"/>
                <a:gd name="T4" fmla="*/ 33 w 4"/>
                <a:gd name="T5" fmla="*/ 83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0" name="Freeform 870">
              <a:extLst>
                <a:ext uri="{FF2B5EF4-FFF2-40B4-BE49-F238E27FC236}">
                  <a16:creationId xmlns:a16="http://schemas.microsoft.com/office/drawing/2014/main" id="{789F457E-1B5D-401B-BE56-51D4E63D3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691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6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0" y="2"/>
                    <a:pt x="1" y="4"/>
                  </a:cubicBezTo>
                  <a:cubicBezTo>
                    <a:pt x="3" y="3"/>
                    <a:pt x="4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1" name="Freeform 871">
              <a:extLst>
                <a:ext uri="{FF2B5EF4-FFF2-40B4-BE49-F238E27FC236}">
                  <a16:creationId xmlns:a16="http://schemas.microsoft.com/office/drawing/2014/main" id="{DE76A269-3C2D-4AC7-9C1F-269585713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741"/>
              <a:ext cx="10" cy="11"/>
            </a:xfrm>
            <a:custGeom>
              <a:avLst/>
              <a:gdLst>
                <a:gd name="T0" fmla="*/ 20 w 4"/>
                <a:gd name="T1" fmla="*/ 47 h 4"/>
                <a:gd name="T2" fmla="*/ 20 w 4"/>
                <a:gd name="T3" fmla="*/ 0 h 4"/>
                <a:gd name="T4" fmla="*/ 20 w 4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4" y="0"/>
                    <a:pt x="4" y="4"/>
                    <a:pt x="1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2" name="Freeform 872">
              <a:extLst>
                <a:ext uri="{FF2B5EF4-FFF2-40B4-BE49-F238E27FC236}">
                  <a16:creationId xmlns:a16="http://schemas.microsoft.com/office/drawing/2014/main" id="{F58EF628-4D9A-4ADD-8041-4098539CF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712"/>
              <a:ext cx="7" cy="11"/>
            </a:xfrm>
            <a:custGeom>
              <a:avLst/>
              <a:gdLst>
                <a:gd name="T0" fmla="*/ 12 w 3"/>
                <a:gd name="T1" fmla="*/ 22 h 4"/>
                <a:gd name="T2" fmla="*/ 0 w 3"/>
                <a:gd name="T3" fmla="*/ 47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4"/>
                    <a:pt x="3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3" name="Freeform 873">
              <a:extLst>
                <a:ext uri="{FF2B5EF4-FFF2-40B4-BE49-F238E27FC236}">
                  <a16:creationId xmlns:a16="http://schemas.microsoft.com/office/drawing/2014/main" id="{1DF0AB65-92F1-416A-8830-0B9DD0440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795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20 w 6"/>
                <a:gd name="T3" fmla="*/ 50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4"/>
                    <a:pt x="6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4" name="Freeform 874">
              <a:extLst>
                <a:ext uri="{FF2B5EF4-FFF2-40B4-BE49-F238E27FC236}">
                  <a16:creationId xmlns:a16="http://schemas.microsoft.com/office/drawing/2014/main" id="{DD499766-BEB2-4D23-B620-3F70E9479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781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47 h 4"/>
                <a:gd name="T4" fmla="*/ 6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3" y="4"/>
                    <a:pt x="4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5" name="Freeform 875">
              <a:extLst>
                <a:ext uri="{FF2B5EF4-FFF2-40B4-BE49-F238E27FC236}">
                  <a16:creationId xmlns:a16="http://schemas.microsoft.com/office/drawing/2014/main" id="{10C1142E-F973-4D32-923D-DFCB4EEC9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749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33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2" y="3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6" name="Freeform 876">
              <a:extLst>
                <a:ext uri="{FF2B5EF4-FFF2-40B4-BE49-F238E27FC236}">
                  <a16:creationId xmlns:a16="http://schemas.microsoft.com/office/drawing/2014/main" id="{C0D9388F-C5EE-459D-AEEE-75C272C6E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784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21 w 5"/>
                <a:gd name="T3" fmla="*/ 68 h 5"/>
                <a:gd name="T4" fmla="*/ 6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3" y="5"/>
                    <a:pt x="5" y="3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7" name="Freeform 877">
              <a:extLst>
                <a:ext uri="{FF2B5EF4-FFF2-40B4-BE49-F238E27FC236}">
                  <a16:creationId xmlns:a16="http://schemas.microsoft.com/office/drawing/2014/main" id="{CB26363B-95BD-4D66-BAAE-A6972DF1B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76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54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8" name="Freeform 878">
              <a:extLst>
                <a:ext uri="{FF2B5EF4-FFF2-40B4-BE49-F238E27FC236}">
                  <a16:creationId xmlns:a16="http://schemas.microsoft.com/office/drawing/2014/main" id="{5A51E21A-9561-4134-9D68-ABA43024C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733"/>
              <a:ext cx="12" cy="11"/>
            </a:xfrm>
            <a:custGeom>
              <a:avLst/>
              <a:gdLst>
                <a:gd name="T0" fmla="*/ 29 w 5"/>
                <a:gd name="T1" fmla="*/ 22 h 4"/>
                <a:gd name="T2" fmla="*/ 12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9" name="Freeform 879">
              <a:extLst>
                <a:ext uri="{FF2B5EF4-FFF2-40B4-BE49-F238E27FC236}">
                  <a16:creationId xmlns:a16="http://schemas.microsoft.com/office/drawing/2014/main" id="{42CA9449-590A-4305-B0AE-91867E5F9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819"/>
              <a:ext cx="15" cy="8"/>
            </a:xfrm>
            <a:custGeom>
              <a:avLst/>
              <a:gdLst>
                <a:gd name="T0" fmla="*/ 63 w 6"/>
                <a:gd name="T1" fmla="*/ 0 h 3"/>
                <a:gd name="T2" fmla="*/ 50 w 6"/>
                <a:gd name="T3" fmla="*/ 56 h 3"/>
                <a:gd name="T4" fmla="*/ 6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2" y="1"/>
                    <a:pt x="0" y="3"/>
                    <a:pt x="3" y="3"/>
                  </a:cubicBezTo>
                  <a:cubicBezTo>
                    <a:pt x="4" y="3"/>
                    <a:pt x="6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0" name="Freeform 880">
              <a:extLst>
                <a:ext uri="{FF2B5EF4-FFF2-40B4-BE49-F238E27FC236}">
                  <a16:creationId xmlns:a16="http://schemas.microsoft.com/office/drawing/2014/main" id="{8CC2E2B4-E946-4155-9BB3-5B93EB661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829"/>
              <a:ext cx="8" cy="14"/>
            </a:xfrm>
            <a:custGeom>
              <a:avLst/>
              <a:gdLst>
                <a:gd name="T0" fmla="*/ 0 w 3"/>
                <a:gd name="T1" fmla="*/ 48 h 5"/>
                <a:gd name="T2" fmla="*/ 0 w 3"/>
                <a:gd name="T3" fmla="*/ 109 h 5"/>
                <a:gd name="T4" fmla="*/ 0 w 3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3" y="5"/>
                    <a:pt x="3" y="0"/>
                    <a:pt x="0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1" name="Freeform 881">
              <a:extLst>
                <a:ext uri="{FF2B5EF4-FFF2-40B4-BE49-F238E27FC236}">
                  <a16:creationId xmlns:a16="http://schemas.microsoft.com/office/drawing/2014/main" id="{1CB5BC6B-A239-45C8-B106-5382673B4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840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2" name="Freeform 882">
              <a:extLst>
                <a:ext uri="{FF2B5EF4-FFF2-40B4-BE49-F238E27FC236}">
                  <a16:creationId xmlns:a16="http://schemas.microsoft.com/office/drawing/2014/main" id="{B2ABCF07-D5DD-47C2-96D1-6D29A5568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808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3" name="Freeform 883">
              <a:extLst>
                <a:ext uri="{FF2B5EF4-FFF2-40B4-BE49-F238E27FC236}">
                  <a16:creationId xmlns:a16="http://schemas.microsoft.com/office/drawing/2014/main" id="{6A20BA3E-9B6D-4F7F-ADD9-62AF30FE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2819"/>
              <a:ext cx="17" cy="10"/>
            </a:xfrm>
            <a:custGeom>
              <a:avLst/>
              <a:gdLst>
                <a:gd name="T0" fmla="*/ 41 w 7"/>
                <a:gd name="T1" fmla="*/ 0 h 4"/>
                <a:gd name="T2" fmla="*/ 29 w 7"/>
                <a:gd name="T3" fmla="*/ 50 h 4"/>
                <a:gd name="T4" fmla="*/ 58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4"/>
                    <a:pt x="7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4" name="Freeform 884">
              <a:extLst>
                <a:ext uri="{FF2B5EF4-FFF2-40B4-BE49-F238E27FC236}">
                  <a16:creationId xmlns:a16="http://schemas.microsoft.com/office/drawing/2014/main" id="{CAE7C84D-59EC-4D87-9634-2CB163F37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848"/>
              <a:ext cx="18" cy="11"/>
            </a:xfrm>
            <a:custGeom>
              <a:avLst/>
              <a:gdLst>
                <a:gd name="T0" fmla="*/ 54 w 7"/>
                <a:gd name="T1" fmla="*/ 22 h 4"/>
                <a:gd name="T2" fmla="*/ 54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1"/>
                  </a:moveTo>
                  <a:cubicBezTo>
                    <a:pt x="0" y="4"/>
                    <a:pt x="7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5" name="Freeform 885">
              <a:extLst>
                <a:ext uri="{FF2B5EF4-FFF2-40B4-BE49-F238E27FC236}">
                  <a16:creationId xmlns:a16="http://schemas.microsoft.com/office/drawing/2014/main" id="{5A919DE5-E597-4E73-8D41-C3A5D2301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837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6" name="Freeform 886">
              <a:extLst>
                <a:ext uri="{FF2B5EF4-FFF2-40B4-BE49-F238E27FC236}">
                  <a16:creationId xmlns:a16="http://schemas.microsoft.com/office/drawing/2014/main" id="{BB26C099-F6FD-496F-AFD0-8B684F783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867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5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7" name="Freeform 887">
              <a:extLst>
                <a:ext uri="{FF2B5EF4-FFF2-40B4-BE49-F238E27FC236}">
                  <a16:creationId xmlns:a16="http://schemas.microsoft.com/office/drawing/2014/main" id="{0FAA036D-33D8-444E-9F27-1B91DCF6A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853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8" name="Freeform 888">
              <a:extLst>
                <a:ext uri="{FF2B5EF4-FFF2-40B4-BE49-F238E27FC236}">
                  <a16:creationId xmlns:a16="http://schemas.microsoft.com/office/drawing/2014/main" id="{06A5BAB6-BC4A-4794-B692-9C1977AB4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880"/>
              <a:ext cx="20" cy="11"/>
            </a:xfrm>
            <a:custGeom>
              <a:avLst/>
              <a:gdLst>
                <a:gd name="T0" fmla="*/ 63 w 8"/>
                <a:gd name="T1" fmla="*/ 22 h 4"/>
                <a:gd name="T2" fmla="*/ 50 w 8"/>
                <a:gd name="T3" fmla="*/ 22 h 4"/>
                <a:gd name="T4" fmla="*/ 63 w 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4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0" y="4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9" name="Freeform 889">
              <a:extLst>
                <a:ext uri="{FF2B5EF4-FFF2-40B4-BE49-F238E27FC236}">
                  <a16:creationId xmlns:a16="http://schemas.microsoft.com/office/drawing/2014/main" id="{8B88EAF2-44D7-4D3A-9CEF-25FBB70CC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864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63 w 4"/>
                <a:gd name="T3" fmla="*/ 21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0" name="Freeform 890">
              <a:extLst>
                <a:ext uri="{FF2B5EF4-FFF2-40B4-BE49-F238E27FC236}">
                  <a16:creationId xmlns:a16="http://schemas.microsoft.com/office/drawing/2014/main" id="{48FDACFC-5D52-40D6-A541-310F1F37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888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1" name="Freeform 891">
              <a:extLst>
                <a:ext uri="{FF2B5EF4-FFF2-40B4-BE49-F238E27FC236}">
                  <a16:creationId xmlns:a16="http://schemas.microsoft.com/office/drawing/2014/main" id="{BD7C6AEA-C356-4876-9195-739AD3292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907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33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2" y="1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2" name="Freeform 892">
              <a:extLst>
                <a:ext uri="{FF2B5EF4-FFF2-40B4-BE49-F238E27FC236}">
                  <a16:creationId xmlns:a16="http://schemas.microsoft.com/office/drawing/2014/main" id="{C48E84B7-1927-477E-8C8D-D3BF5763B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901"/>
              <a:ext cx="7" cy="6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54 h 2"/>
                <a:gd name="T4" fmla="*/ 37 w 3"/>
                <a:gd name="T5" fmla="*/ 0 h 2"/>
                <a:gd name="T6" fmla="*/ 1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3" name="Freeform 893">
              <a:extLst>
                <a:ext uri="{FF2B5EF4-FFF2-40B4-BE49-F238E27FC236}">
                  <a16:creationId xmlns:a16="http://schemas.microsoft.com/office/drawing/2014/main" id="{19185DE4-4A7D-4CBC-9833-AED2AC25B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2891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21 h 3"/>
                <a:gd name="T4" fmla="*/ 37 w 3"/>
                <a:gd name="T5" fmla="*/ 0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3" y="2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4" name="Freeform 894">
              <a:extLst>
                <a:ext uri="{FF2B5EF4-FFF2-40B4-BE49-F238E27FC236}">
                  <a16:creationId xmlns:a16="http://schemas.microsoft.com/office/drawing/2014/main" id="{BF6E08C2-6EE8-4F2A-9893-D98141132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869"/>
              <a:ext cx="8" cy="14"/>
            </a:xfrm>
            <a:custGeom>
              <a:avLst/>
              <a:gdLst>
                <a:gd name="T0" fmla="*/ 21 w 3"/>
                <a:gd name="T1" fmla="*/ 48 h 5"/>
                <a:gd name="T2" fmla="*/ 0 w 3"/>
                <a:gd name="T3" fmla="*/ 87 h 5"/>
                <a:gd name="T4" fmla="*/ 0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5"/>
                    <a:pt x="3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5" name="Freeform 895">
              <a:extLst>
                <a:ext uri="{FF2B5EF4-FFF2-40B4-BE49-F238E27FC236}">
                  <a16:creationId xmlns:a16="http://schemas.microsoft.com/office/drawing/2014/main" id="{2F5C8CDC-9736-418D-8F8C-12E35BBF2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861"/>
              <a:ext cx="20" cy="16"/>
            </a:xfrm>
            <a:custGeom>
              <a:avLst/>
              <a:gdLst>
                <a:gd name="T0" fmla="*/ 50 w 8"/>
                <a:gd name="T1" fmla="*/ 21 h 6"/>
                <a:gd name="T2" fmla="*/ 33 w 8"/>
                <a:gd name="T3" fmla="*/ 21 h 6"/>
                <a:gd name="T4" fmla="*/ 5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6"/>
                    <a:pt x="8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6" name="Freeform 896">
              <a:extLst>
                <a:ext uri="{FF2B5EF4-FFF2-40B4-BE49-F238E27FC236}">
                  <a16:creationId xmlns:a16="http://schemas.microsoft.com/office/drawing/2014/main" id="{F68B59F4-F2D9-486A-B0DC-834AE72DD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853"/>
              <a:ext cx="18" cy="19"/>
            </a:xfrm>
            <a:custGeom>
              <a:avLst/>
              <a:gdLst>
                <a:gd name="T0" fmla="*/ 21 w 7"/>
                <a:gd name="T1" fmla="*/ 38 h 7"/>
                <a:gd name="T2" fmla="*/ 33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7"/>
                    <a:pt x="7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7" name="Freeform 897">
              <a:extLst>
                <a:ext uri="{FF2B5EF4-FFF2-40B4-BE49-F238E27FC236}">
                  <a16:creationId xmlns:a16="http://schemas.microsoft.com/office/drawing/2014/main" id="{70C09BCC-61FE-46FB-8B7B-0E1F1AE8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883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1" y="3"/>
                    <a:pt x="2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8" name="Freeform 898">
              <a:extLst>
                <a:ext uri="{FF2B5EF4-FFF2-40B4-BE49-F238E27FC236}">
                  <a16:creationId xmlns:a16="http://schemas.microsoft.com/office/drawing/2014/main" id="{9391B517-E5A8-42BE-A238-8A703648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869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50 w 8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6"/>
                    <a:pt x="8" y="1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9" name="Freeform 899">
              <a:extLst>
                <a:ext uri="{FF2B5EF4-FFF2-40B4-BE49-F238E27FC236}">
                  <a16:creationId xmlns:a16="http://schemas.microsoft.com/office/drawing/2014/main" id="{F8E78C18-8C78-4173-93FB-8723C1226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901"/>
              <a:ext cx="27" cy="16"/>
            </a:xfrm>
            <a:custGeom>
              <a:avLst/>
              <a:gdLst>
                <a:gd name="T0" fmla="*/ 71 w 11"/>
                <a:gd name="T1" fmla="*/ 21 h 6"/>
                <a:gd name="T2" fmla="*/ 61 w 11"/>
                <a:gd name="T3" fmla="*/ 0 h 6"/>
                <a:gd name="T4" fmla="*/ 71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5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0" y="6"/>
                    <a:pt x="11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0" name="Freeform 900">
              <a:extLst>
                <a:ext uri="{FF2B5EF4-FFF2-40B4-BE49-F238E27FC236}">
                  <a16:creationId xmlns:a16="http://schemas.microsoft.com/office/drawing/2014/main" id="{80F2A232-7BAC-4CAE-BC9E-75874DF55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893"/>
              <a:ext cx="13" cy="19"/>
            </a:xfrm>
            <a:custGeom>
              <a:avLst/>
              <a:gdLst>
                <a:gd name="T0" fmla="*/ 0 w 5"/>
                <a:gd name="T1" fmla="*/ 38 h 7"/>
                <a:gd name="T2" fmla="*/ 21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cubicBezTo>
                    <a:pt x="1" y="7"/>
                    <a:pt x="5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1" name="Freeform 901">
              <a:extLst>
                <a:ext uri="{FF2B5EF4-FFF2-40B4-BE49-F238E27FC236}">
                  <a16:creationId xmlns:a16="http://schemas.microsoft.com/office/drawing/2014/main" id="{B7823959-9F62-45F1-B4A1-F1B88339D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912"/>
              <a:ext cx="20" cy="8"/>
            </a:xfrm>
            <a:custGeom>
              <a:avLst/>
              <a:gdLst>
                <a:gd name="T0" fmla="*/ 63 w 8"/>
                <a:gd name="T1" fmla="*/ 0 h 3"/>
                <a:gd name="T2" fmla="*/ 63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0" y="3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2" name="Freeform 902">
              <a:extLst>
                <a:ext uri="{FF2B5EF4-FFF2-40B4-BE49-F238E27FC236}">
                  <a16:creationId xmlns:a16="http://schemas.microsoft.com/office/drawing/2014/main" id="{46A080DE-1EDF-40BA-85BC-E42A34A82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821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3" name="Freeform 903">
              <a:extLst>
                <a:ext uri="{FF2B5EF4-FFF2-40B4-BE49-F238E27FC236}">
                  <a16:creationId xmlns:a16="http://schemas.microsoft.com/office/drawing/2014/main" id="{A74BB03B-B02C-453D-BCC1-C1ED0A0E4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829"/>
              <a:ext cx="15" cy="16"/>
            </a:xfrm>
            <a:custGeom>
              <a:avLst/>
              <a:gdLst>
                <a:gd name="T0" fmla="*/ 63 w 6"/>
                <a:gd name="T1" fmla="*/ 35 h 6"/>
                <a:gd name="T2" fmla="*/ 33 w 6"/>
                <a:gd name="T3" fmla="*/ 93 h 6"/>
                <a:gd name="T4" fmla="*/ 63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cubicBezTo>
                    <a:pt x="2" y="0"/>
                    <a:pt x="0" y="3"/>
                    <a:pt x="2" y="5"/>
                  </a:cubicBezTo>
                  <a:cubicBezTo>
                    <a:pt x="3" y="6"/>
                    <a:pt x="6" y="4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4" name="Freeform 904">
              <a:extLst>
                <a:ext uri="{FF2B5EF4-FFF2-40B4-BE49-F238E27FC236}">
                  <a16:creationId xmlns:a16="http://schemas.microsoft.com/office/drawing/2014/main" id="{87166C5B-9669-47F6-BF0A-42F3A357B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2851"/>
              <a:ext cx="8" cy="10"/>
            </a:xfrm>
            <a:custGeom>
              <a:avLst/>
              <a:gdLst>
                <a:gd name="T0" fmla="*/ 35 w 3"/>
                <a:gd name="T1" fmla="*/ 0 h 4"/>
                <a:gd name="T2" fmla="*/ 21 w 3"/>
                <a:gd name="T3" fmla="*/ 63 h 4"/>
                <a:gd name="T4" fmla="*/ 35 w 3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3"/>
                    <a:pt x="2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5" name="Freeform 905">
              <a:extLst>
                <a:ext uri="{FF2B5EF4-FFF2-40B4-BE49-F238E27FC236}">
                  <a16:creationId xmlns:a16="http://schemas.microsoft.com/office/drawing/2014/main" id="{BD683749-B47C-42D1-8727-865EC7436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891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33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6" name="Freeform 906">
              <a:extLst>
                <a:ext uri="{FF2B5EF4-FFF2-40B4-BE49-F238E27FC236}">
                  <a16:creationId xmlns:a16="http://schemas.microsoft.com/office/drawing/2014/main" id="{E143E82F-B1E9-4856-98CF-68D9A9BFA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869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0 w 3"/>
                <a:gd name="T3" fmla="*/ 35 h 3"/>
                <a:gd name="T4" fmla="*/ 12 w 3"/>
                <a:gd name="T5" fmla="*/ 56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7" name="Freeform 907">
              <a:extLst>
                <a:ext uri="{FF2B5EF4-FFF2-40B4-BE49-F238E27FC236}">
                  <a16:creationId xmlns:a16="http://schemas.microsoft.com/office/drawing/2014/main" id="{0A2B2DC4-32B5-43DA-9EEC-A36C3E189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2856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8" name="Freeform 908">
              <a:extLst>
                <a:ext uri="{FF2B5EF4-FFF2-40B4-BE49-F238E27FC236}">
                  <a16:creationId xmlns:a16="http://schemas.microsoft.com/office/drawing/2014/main" id="{622FD60E-C455-4DB0-9CE8-DAB05E876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832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9" name="Freeform 909">
              <a:extLst>
                <a:ext uri="{FF2B5EF4-FFF2-40B4-BE49-F238E27FC236}">
                  <a16:creationId xmlns:a16="http://schemas.microsoft.com/office/drawing/2014/main" id="{436C5FF9-D811-4D9D-8DBB-E80A0FF05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787"/>
              <a:ext cx="32" cy="18"/>
            </a:xfrm>
            <a:custGeom>
              <a:avLst/>
              <a:gdLst>
                <a:gd name="T0" fmla="*/ 74 w 13"/>
                <a:gd name="T1" fmla="*/ 0 h 7"/>
                <a:gd name="T2" fmla="*/ 74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5" y="0"/>
                  </a:moveTo>
                  <a:cubicBezTo>
                    <a:pt x="0" y="7"/>
                    <a:pt x="13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0" name="Freeform 910">
              <a:extLst>
                <a:ext uri="{FF2B5EF4-FFF2-40B4-BE49-F238E27FC236}">
                  <a16:creationId xmlns:a16="http://schemas.microsoft.com/office/drawing/2014/main" id="{3777A27B-5EF7-4E0B-8370-DE457DEAC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803"/>
              <a:ext cx="22" cy="13"/>
            </a:xfrm>
            <a:custGeom>
              <a:avLst/>
              <a:gdLst>
                <a:gd name="T0" fmla="*/ 59 w 9"/>
                <a:gd name="T1" fmla="*/ 0 h 5"/>
                <a:gd name="T2" fmla="*/ 59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0" y="5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1" name="Freeform 911">
              <a:extLst>
                <a:ext uri="{FF2B5EF4-FFF2-40B4-BE49-F238E27FC236}">
                  <a16:creationId xmlns:a16="http://schemas.microsoft.com/office/drawing/2014/main" id="{501A4A6B-7073-48A2-9530-C8E483D3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755"/>
              <a:ext cx="23" cy="18"/>
            </a:xfrm>
            <a:custGeom>
              <a:avLst/>
              <a:gdLst>
                <a:gd name="T0" fmla="*/ 33 w 9"/>
                <a:gd name="T1" fmla="*/ 21 h 7"/>
                <a:gd name="T2" fmla="*/ 51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2" y="1"/>
                  </a:moveTo>
                  <a:cubicBezTo>
                    <a:pt x="0" y="7"/>
                    <a:pt x="9" y="4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2" name="Freeform 912">
              <a:extLst>
                <a:ext uri="{FF2B5EF4-FFF2-40B4-BE49-F238E27FC236}">
                  <a16:creationId xmlns:a16="http://schemas.microsoft.com/office/drawing/2014/main" id="{B7C7B8A2-7D5B-4423-8DFC-F0FE30E60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2763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3" name="Freeform 913">
              <a:extLst>
                <a:ext uri="{FF2B5EF4-FFF2-40B4-BE49-F238E27FC236}">
                  <a16:creationId xmlns:a16="http://schemas.microsoft.com/office/drawing/2014/main" id="{4E5EC3CE-7862-4223-BA5A-99AC616E2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771"/>
              <a:ext cx="15" cy="13"/>
            </a:xfrm>
            <a:custGeom>
              <a:avLst/>
              <a:gdLst>
                <a:gd name="T0" fmla="*/ 20 w 6"/>
                <a:gd name="T1" fmla="*/ 0 h 5"/>
                <a:gd name="T2" fmla="*/ 5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5"/>
                    <a:pt x="6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4" name="Freeform 914">
              <a:extLst>
                <a:ext uri="{FF2B5EF4-FFF2-40B4-BE49-F238E27FC236}">
                  <a16:creationId xmlns:a16="http://schemas.microsoft.com/office/drawing/2014/main" id="{5E489739-4C82-4D50-A7F6-71260DC62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731"/>
              <a:ext cx="12" cy="16"/>
            </a:xfrm>
            <a:custGeom>
              <a:avLst/>
              <a:gdLst>
                <a:gd name="T0" fmla="*/ 0 w 5"/>
                <a:gd name="T1" fmla="*/ 21 h 6"/>
                <a:gd name="T2" fmla="*/ 12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0" y="6"/>
                    <a:pt x="5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5" name="Freeform 915">
              <a:extLst>
                <a:ext uri="{FF2B5EF4-FFF2-40B4-BE49-F238E27FC236}">
                  <a16:creationId xmlns:a16="http://schemas.microsoft.com/office/drawing/2014/main" id="{3DFCF3B9-3F2E-4AE9-B861-7CD7F7A74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712"/>
              <a:ext cx="22" cy="16"/>
            </a:xfrm>
            <a:custGeom>
              <a:avLst/>
              <a:gdLst>
                <a:gd name="T0" fmla="*/ 42 w 9"/>
                <a:gd name="T1" fmla="*/ 0 h 6"/>
                <a:gd name="T2" fmla="*/ 59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0" y="6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6" name="Freeform 916">
              <a:extLst>
                <a:ext uri="{FF2B5EF4-FFF2-40B4-BE49-F238E27FC236}">
                  <a16:creationId xmlns:a16="http://schemas.microsoft.com/office/drawing/2014/main" id="{70F1C553-C128-487B-B8BC-7964F40B3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803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68 w 5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5" y="4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7" name="Freeform 917">
              <a:extLst>
                <a:ext uri="{FF2B5EF4-FFF2-40B4-BE49-F238E27FC236}">
                  <a16:creationId xmlns:a16="http://schemas.microsoft.com/office/drawing/2014/main" id="{79E31030-E17F-4928-9AEC-09412FBCF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829"/>
              <a:ext cx="22" cy="16"/>
            </a:xfrm>
            <a:custGeom>
              <a:avLst/>
              <a:gdLst>
                <a:gd name="T0" fmla="*/ 42 w 9"/>
                <a:gd name="T1" fmla="*/ 21 h 6"/>
                <a:gd name="T2" fmla="*/ 4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3" y="1"/>
                  </a:moveTo>
                  <a:cubicBezTo>
                    <a:pt x="0" y="6"/>
                    <a:pt x="9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8" name="Freeform 918">
              <a:extLst>
                <a:ext uri="{FF2B5EF4-FFF2-40B4-BE49-F238E27FC236}">
                  <a16:creationId xmlns:a16="http://schemas.microsoft.com/office/drawing/2014/main" id="{14C80FED-51F2-49C8-BF57-EC10416C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683"/>
              <a:ext cx="25" cy="16"/>
            </a:xfrm>
            <a:custGeom>
              <a:avLst/>
              <a:gdLst>
                <a:gd name="T0" fmla="*/ 50 w 10"/>
                <a:gd name="T1" fmla="*/ 0 h 6"/>
                <a:gd name="T2" fmla="*/ 63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cubicBezTo>
                    <a:pt x="0" y="6"/>
                    <a:pt x="10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9" name="Freeform 919">
              <a:extLst>
                <a:ext uri="{FF2B5EF4-FFF2-40B4-BE49-F238E27FC236}">
                  <a16:creationId xmlns:a16="http://schemas.microsoft.com/office/drawing/2014/main" id="{DC39B2F7-27D4-4024-A4AA-0FE3E5B7B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2683"/>
              <a:ext cx="8" cy="5"/>
            </a:xfrm>
            <a:custGeom>
              <a:avLst/>
              <a:gdLst>
                <a:gd name="T0" fmla="*/ 0 w 3"/>
                <a:gd name="T1" fmla="*/ 0 h 2"/>
                <a:gd name="T2" fmla="*/ 21 w 3"/>
                <a:gd name="T3" fmla="*/ 33 h 2"/>
                <a:gd name="T4" fmla="*/ 21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0" name="Freeform 920">
              <a:extLst>
                <a:ext uri="{FF2B5EF4-FFF2-40B4-BE49-F238E27FC236}">
                  <a16:creationId xmlns:a16="http://schemas.microsoft.com/office/drawing/2014/main" id="{F3CB32EE-2008-4F6A-8243-7E5AB0707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720"/>
              <a:ext cx="8" cy="8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1" name="Freeform 921">
              <a:extLst>
                <a:ext uri="{FF2B5EF4-FFF2-40B4-BE49-F238E27FC236}">
                  <a16:creationId xmlns:a16="http://schemas.microsoft.com/office/drawing/2014/main" id="{52A7CCD9-6D04-423C-AD5A-081684B52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691"/>
              <a:ext cx="7" cy="5"/>
            </a:xfrm>
            <a:custGeom>
              <a:avLst/>
              <a:gdLst>
                <a:gd name="T0" fmla="*/ 0 w 3"/>
                <a:gd name="T1" fmla="*/ 20 h 2"/>
                <a:gd name="T2" fmla="*/ 12 w 3"/>
                <a:gd name="T3" fmla="*/ 33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3" y="2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2" name="Freeform 922">
              <a:extLst>
                <a:ext uri="{FF2B5EF4-FFF2-40B4-BE49-F238E27FC236}">
                  <a16:creationId xmlns:a16="http://schemas.microsoft.com/office/drawing/2014/main" id="{60F1CD8A-7D63-4964-A181-CF9ABBE86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653"/>
              <a:ext cx="7" cy="11"/>
            </a:xfrm>
            <a:custGeom>
              <a:avLst/>
              <a:gdLst>
                <a:gd name="T0" fmla="*/ 0 w 3"/>
                <a:gd name="T1" fmla="*/ 47 h 4"/>
                <a:gd name="T2" fmla="*/ 0 w 3"/>
                <a:gd name="T3" fmla="*/ 83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3" y="4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3" name="Freeform 923">
              <a:extLst>
                <a:ext uri="{FF2B5EF4-FFF2-40B4-BE49-F238E27FC236}">
                  <a16:creationId xmlns:a16="http://schemas.microsoft.com/office/drawing/2014/main" id="{9DCD96C5-C97D-4EF0-8676-242BE4949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2624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50 w 4"/>
                <a:gd name="T3" fmla="*/ 68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5"/>
                    <a:pt x="3" y="4"/>
                  </a:cubicBezTo>
                  <a:cubicBezTo>
                    <a:pt x="4" y="2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4" name="Freeform 924">
              <a:extLst>
                <a:ext uri="{FF2B5EF4-FFF2-40B4-BE49-F238E27FC236}">
                  <a16:creationId xmlns:a16="http://schemas.microsoft.com/office/drawing/2014/main" id="{23A086B0-7E7C-4776-AADC-E61E05967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619"/>
              <a:ext cx="5" cy="10"/>
            </a:xfrm>
            <a:custGeom>
              <a:avLst/>
              <a:gdLst>
                <a:gd name="T0" fmla="*/ 0 w 2"/>
                <a:gd name="T1" fmla="*/ 20 h 4"/>
                <a:gd name="T2" fmla="*/ 20 w 2"/>
                <a:gd name="T3" fmla="*/ 6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5" name="Freeform 925">
              <a:extLst>
                <a:ext uri="{FF2B5EF4-FFF2-40B4-BE49-F238E27FC236}">
                  <a16:creationId xmlns:a16="http://schemas.microsoft.com/office/drawing/2014/main" id="{8BB31A42-64C8-4622-BBC1-BAF8C24F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579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35 w 3"/>
                <a:gd name="T3" fmla="*/ 50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6" name="Freeform 926">
              <a:extLst>
                <a:ext uri="{FF2B5EF4-FFF2-40B4-BE49-F238E27FC236}">
                  <a16:creationId xmlns:a16="http://schemas.microsoft.com/office/drawing/2014/main" id="{B11F0D4E-CC70-46B1-BF18-92C1152CA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603"/>
              <a:ext cx="17" cy="18"/>
            </a:xfrm>
            <a:custGeom>
              <a:avLst/>
              <a:gdLst>
                <a:gd name="T0" fmla="*/ 12 w 7"/>
                <a:gd name="T1" fmla="*/ 33 h 7"/>
                <a:gd name="T2" fmla="*/ 41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7"/>
                    <a:pt x="7" y="4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7" name="Freeform 927">
              <a:extLst>
                <a:ext uri="{FF2B5EF4-FFF2-40B4-BE49-F238E27FC236}">
                  <a16:creationId xmlns:a16="http://schemas.microsoft.com/office/drawing/2014/main" id="{BA49822E-5501-4FE9-9CB7-B393C6FF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568"/>
              <a:ext cx="20" cy="19"/>
            </a:xfrm>
            <a:custGeom>
              <a:avLst/>
              <a:gdLst>
                <a:gd name="T0" fmla="*/ 33 w 8"/>
                <a:gd name="T1" fmla="*/ 22 h 7"/>
                <a:gd name="T2" fmla="*/ 50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cubicBezTo>
                    <a:pt x="0" y="7"/>
                    <a:pt x="8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8" name="Freeform 928">
              <a:extLst>
                <a:ext uri="{FF2B5EF4-FFF2-40B4-BE49-F238E27FC236}">
                  <a16:creationId xmlns:a16="http://schemas.microsoft.com/office/drawing/2014/main" id="{553301EF-4169-4266-B9B0-E796F155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541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9" name="Freeform 929">
              <a:extLst>
                <a:ext uri="{FF2B5EF4-FFF2-40B4-BE49-F238E27FC236}">
                  <a16:creationId xmlns:a16="http://schemas.microsoft.com/office/drawing/2014/main" id="{BA69EBBC-7A7D-4571-964C-B3AE38D23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507"/>
              <a:ext cx="13" cy="18"/>
            </a:xfrm>
            <a:custGeom>
              <a:avLst/>
              <a:gdLst>
                <a:gd name="T0" fmla="*/ 34 w 5"/>
                <a:gd name="T1" fmla="*/ 0 h 7"/>
                <a:gd name="T2" fmla="*/ 55 w 5"/>
                <a:gd name="T3" fmla="*/ 100 h 7"/>
                <a:gd name="T4" fmla="*/ 55 w 5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1"/>
                    <a:pt x="0" y="7"/>
                    <a:pt x="3" y="6"/>
                  </a:cubicBezTo>
                  <a:cubicBezTo>
                    <a:pt x="5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0" name="Freeform 930">
              <a:extLst>
                <a:ext uri="{FF2B5EF4-FFF2-40B4-BE49-F238E27FC236}">
                  <a16:creationId xmlns:a16="http://schemas.microsoft.com/office/drawing/2014/main" id="{DD787974-8A3E-4843-84F9-F1E29B521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461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12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1" name="Freeform 931">
              <a:extLst>
                <a:ext uri="{FF2B5EF4-FFF2-40B4-BE49-F238E27FC236}">
                  <a16:creationId xmlns:a16="http://schemas.microsoft.com/office/drawing/2014/main" id="{47F01739-A6E4-452F-B9E7-36B12547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3"/>
              <a:ext cx="7" cy="11"/>
            </a:xfrm>
            <a:custGeom>
              <a:avLst/>
              <a:gdLst>
                <a:gd name="T0" fmla="*/ 12 w 3"/>
                <a:gd name="T1" fmla="*/ 47 h 4"/>
                <a:gd name="T2" fmla="*/ 12 w 3"/>
                <a:gd name="T3" fmla="*/ 83 h 4"/>
                <a:gd name="T4" fmla="*/ 28 w 3"/>
                <a:gd name="T5" fmla="*/ 0 h 4"/>
                <a:gd name="T6" fmla="*/ 0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3" y="2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2" name="Freeform 932">
              <a:extLst>
                <a:ext uri="{FF2B5EF4-FFF2-40B4-BE49-F238E27FC236}">
                  <a16:creationId xmlns:a16="http://schemas.microsoft.com/office/drawing/2014/main" id="{E64CE5F8-19F9-4273-848E-9A232742F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528"/>
              <a:ext cx="2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33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3" name="Freeform 933">
              <a:extLst>
                <a:ext uri="{FF2B5EF4-FFF2-40B4-BE49-F238E27FC236}">
                  <a16:creationId xmlns:a16="http://schemas.microsoft.com/office/drawing/2014/main" id="{FD102FA6-13DA-4655-8AF1-705547580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451"/>
              <a:ext cx="20" cy="26"/>
            </a:xfrm>
            <a:custGeom>
              <a:avLst/>
              <a:gdLst>
                <a:gd name="T0" fmla="*/ 20 w 8"/>
                <a:gd name="T1" fmla="*/ 34 h 10"/>
                <a:gd name="T2" fmla="*/ 33 w 8"/>
                <a:gd name="T3" fmla="*/ 3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1" y="2"/>
                  </a:moveTo>
                  <a:cubicBezTo>
                    <a:pt x="0" y="10"/>
                    <a:pt x="8" y="0"/>
                    <a:pt x="2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4" name="Freeform 934">
              <a:extLst>
                <a:ext uri="{FF2B5EF4-FFF2-40B4-BE49-F238E27FC236}">
                  <a16:creationId xmlns:a16="http://schemas.microsoft.com/office/drawing/2014/main" id="{DE748625-F446-45F8-B543-CC46465D6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432"/>
              <a:ext cx="7" cy="1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4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5" name="Freeform 935">
              <a:extLst>
                <a:ext uri="{FF2B5EF4-FFF2-40B4-BE49-F238E27FC236}">
                  <a16:creationId xmlns:a16="http://schemas.microsoft.com/office/drawing/2014/main" id="{61A2F941-006B-46C8-B6A9-CC22F29C7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389"/>
              <a:ext cx="22" cy="14"/>
            </a:xfrm>
            <a:custGeom>
              <a:avLst/>
              <a:gdLst>
                <a:gd name="T0" fmla="*/ 59 w 9"/>
                <a:gd name="T1" fmla="*/ 0 h 5"/>
                <a:gd name="T2" fmla="*/ 90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0" y="5"/>
                    <a:pt x="9" y="3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6" name="Freeform 936">
              <a:extLst>
                <a:ext uri="{FF2B5EF4-FFF2-40B4-BE49-F238E27FC236}">
                  <a16:creationId xmlns:a16="http://schemas.microsoft.com/office/drawing/2014/main" id="{50190F85-EA65-46D7-AF4F-ADF95558B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2283"/>
              <a:ext cx="10" cy="21"/>
            </a:xfrm>
            <a:custGeom>
              <a:avLst/>
              <a:gdLst>
                <a:gd name="T0" fmla="*/ 0 w 4"/>
                <a:gd name="T1" fmla="*/ 34 h 8"/>
                <a:gd name="T2" fmla="*/ 50 w 4"/>
                <a:gd name="T3" fmla="*/ 76 h 8"/>
                <a:gd name="T4" fmla="*/ 0 w 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2"/>
                  </a:moveTo>
                  <a:cubicBezTo>
                    <a:pt x="0" y="4"/>
                    <a:pt x="1" y="8"/>
                    <a:pt x="3" y="4"/>
                  </a:cubicBezTo>
                  <a:cubicBezTo>
                    <a:pt x="4" y="2"/>
                    <a:pt x="2" y="0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7" name="Freeform 937">
              <a:extLst>
                <a:ext uri="{FF2B5EF4-FFF2-40B4-BE49-F238E27FC236}">
                  <a16:creationId xmlns:a16="http://schemas.microsoft.com/office/drawing/2014/main" id="{2BC8F54C-D44F-4A48-BE58-19470130B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259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33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4" y="4"/>
                    <a:pt x="3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8" name="Freeform 938">
              <a:extLst>
                <a:ext uri="{FF2B5EF4-FFF2-40B4-BE49-F238E27FC236}">
                  <a16:creationId xmlns:a16="http://schemas.microsoft.com/office/drawing/2014/main" id="{3A952C0D-171C-4B43-A7B4-6DE05C49B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323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20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1" y="5"/>
                  </a:cubicBezTo>
                  <a:cubicBezTo>
                    <a:pt x="4" y="5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9" name="Freeform 939">
              <a:extLst>
                <a:ext uri="{FF2B5EF4-FFF2-40B4-BE49-F238E27FC236}">
                  <a16:creationId xmlns:a16="http://schemas.microsoft.com/office/drawing/2014/main" id="{062F7D40-B442-45E3-A36E-4E5F11BA7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2333"/>
              <a:ext cx="7" cy="8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2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0" name="Freeform 940">
              <a:extLst>
                <a:ext uri="{FF2B5EF4-FFF2-40B4-BE49-F238E27FC236}">
                  <a16:creationId xmlns:a16="http://schemas.microsoft.com/office/drawing/2014/main" id="{95E16B63-22A2-45AC-B54C-AB4FF6B4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2381"/>
              <a:ext cx="23" cy="14"/>
            </a:xfrm>
            <a:custGeom>
              <a:avLst/>
              <a:gdLst>
                <a:gd name="T0" fmla="*/ 66 w 9"/>
                <a:gd name="T1" fmla="*/ 48 h 5"/>
                <a:gd name="T2" fmla="*/ 51 w 9"/>
                <a:gd name="T3" fmla="*/ 22 h 5"/>
                <a:gd name="T4" fmla="*/ 84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0" y="5"/>
                    <a:pt x="9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1" name="Freeform 941">
              <a:extLst>
                <a:ext uri="{FF2B5EF4-FFF2-40B4-BE49-F238E27FC236}">
                  <a16:creationId xmlns:a16="http://schemas.microsoft.com/office/drawing/2014/main" id="{8B208A19-2902-4056-9DAB-7E7238F8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347"/>
              <a:ext cx="5" cy="10"/>
            </a:xfrm>
            <a:custGeom>
              <a:avLst/>
              <a:gdLst>
                <a:gd name="T0" fmla="*/ 0 w 2"/>
                <a:gd name="T1" fmla="*/ 33 h 4"/>
                <a:gd name="T2" fmla="*/ 20 w 2"/>
                <a:gd name="T3" fmla="*/ 63 h 4"/>
                <a:gd name="T4" fmla="*/ 0 w 2"/>
                <a:gd name="T5" fmla="*/ 0 h 4"/>
                <a:gd name="T6" fmla="*/ 0 w 2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2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2" name="Freeform 942">
              <a:extLst>
                <a:ext uri="{FF2B5EF4-FFF2-40B4-BE49-F238E27FC236}">
                  <a16:creationId xmlns:a16="http://schemas.microsoft.com/office/drawing/2014/main" id="{E0ED7AB2-A12E-4CB5-AEFA-D00A23033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2408"/>
              <a:ext cx="17" cy="16"/>
            </a:xfrm>
            <a:custGeom>
              <a:avLst/>
              <a:gdLst>
                <a:gd name="T0" fmla="*/ 29 w 7"/>
                <a:gd name="T1" fmla="*/ 0 h 6"/>
                <a:gd name="T2" fmla="*/ 5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0" y="6"/>
                    <a:pt x="7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3" name="Freeform 943">
              <a:extLst>
                <a:ext uri="{FF2B5EF4-FFF2-40B4-BE49-F238E27FC236}">
                  <a16:creationId xmlns:a16="http://schemas.microsoft.com/office/drawing/2014/main" id="{07041D27-58A5-4438-B661-7BE3F6155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221"/>
              <a:ext cx="13" cy="14"/>
            </a:xfrm>
            <a:custGeom>
              <a:avLst/>
              <a:gdLst>
                <a:gd name="T0" fmla="*/ 21 w 5"/>
                <a:gd name="T1" fmla="*/ 22 h 5"/>
                <a:gd name="T2" fmla="*/ 55 w 5"/>
                <a:gd name="T3" fmla="*/ 87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3"/>
                    <a:pt x="1" y="5"/>
                    <a:pt x="3" y="4"/>
                  </a:cubicBezTo>
                  <a:cubicBezTo>
                    <a:pt x="5" y="4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4" name="Freeform 944">
              <a:extLst>
                <a:ext uri="{FF2B5EF4-FFF2-40B4-BE49-F238E27FC236}">
                  <a16:creationId xmlns:a16="http://schemas.microsoft.com/office/drawing/2014/main" id="{DB7FDD95-9FF9-45F6-81A5-6E6F1EB0F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211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0 w 2"/>
                <a:gd name="T3" fmla="*/ 56 h 3"/>
                <a:gd name="T4" fmla="*/ 20 w 2"/>
                <a:gd name="T5" fmla="*/ 0 h 3"/>
                <a:gd name="T6" fmla="*/ 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1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5" name="Freeform 945">
              <a:extLst>
                <a:ext uri="{FF2B5EF4-FFF2-40B4-BE49-F238E27FC236}">
                  <a16:creationId xmlns:a16="http://schemas.microsoft.com/office/drawing/2014/main" id="{DB5A91A7-1246-43B9-AEA3-E64762EF5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200"/>
              <a:ext cx="8" cy="11"/>
            </a:xfrm>
            <a:custGeom>
              <a:avLst/>
              <a:gdLst>
                <a:gd name="T0" fmla="*/ 35 w 3"/>
                <a:gd name="T1" fmla="*/ 0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3" y="3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6" name="Freeform 946">
              <a:extLst>
                <a:ext uri="{FF2B5EF4-FFF2-40B4-BE49-F238E27FC236}">
                  <a16:creationId xmlns:a16="http://schemas.microsoft.com/office/drawing/2014/main" id="{D1787D77-2A61-45D8-8145-B29669B89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2160"/>
              <a:ext cx="7" cy="8"/>
            </a:xfrm>
            <a:custGeom>
              <a:avLst/>
              <a:gdLst>
                <a:gd name="T0" fmla="*/ 28 w 3"/>
                <a:gd name="T1" fmla="*/ 0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7" name="Freeform 947">
              <a:extLst>
                <a:ext uri="{FF2B5EF4-FFF2-40B4-BE49-F238E27FC236}">
                  <a16:creationId xmlns:a16="http://schemas.microsoft.com/office/drawing/2014/main" id="{11ABF88E-AEFB-446F-9EC9-428D226D7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144"/>
              <a:ext cx="7" cy="8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35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8" name="Freeform 948">
              <a:extLst>
                <a:ext uri="{FF2B5EF4-FFF2-40B4-BE49-F238E27FC236}">
                  <a16:creationId xmlns:a16="http://schemas.microsoft.com/office/drawing/2014/main" id="{DB51A11E-043E-416E-A27A-8F3F3C665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104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33 w 6"/>
                <a:gd name="T3" fmla="*/ 8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3"/>
                    <a:pt x="2" y="4"/>
                  </a:cubicBezTo>
                  <a:cubicBezTo>
                    <a:pt x="5" y="4"/>
                    <a:pt x="6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9" name="Freeform 949">
              <a:extLst>
                <a:ext uri="{FF2B5EF4-FFF2-40B4-BE49-F238E27FC236}">
                  <a16:creationId xmlns:a16="http://schemas.microsoft.com/office/drawing/2014/main" id="{61F38302-DBA4-46AC-A20F-27BF85503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088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56 h 3"/>
                <a:gd name="T4" fmla="*/ 20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2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0" name="Freeform 950">
              <a:extLst>
                <a:ext uri="{FF2B5EF4-FFF2-40B4-BE49-F238E27FC236}">
                  <a16:creationId xmlns:a16="http://schemas.microsoft.com/office/drawing/2014/main" id="{903C3B10-4915-46D1-83DA-28B33E554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048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20 w 4"/>
                <a:gd name="T3" fmla="*/ 55 h 5"/>
                <a:gd name="T4" fmla="*/ 50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1" name="Freeform 951">
              <a:extLst>
                <a:ext uri="{FF2B5EF4-FFF2-40B4-BE49-F238E27FC236}">
                  <a16:creationId xmlns:a16="http://schemas.microsoft.com/office/drawing/2014/main" id="{3B4A4FB7-98C0-4984-A8CD-529866C84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061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20 w 2"/>
                <a:gd name="T3" fmla="*/ 56 h 3"/>
                <a:gd name="T4" fmla="*/ 33 w 2"/>
                <a:gd name="T5" fmla="*/ 21 h 3"/>
                <a:gd name="T6" fmla="*/ 2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2" name="Freeform 952">
              <a:extLst>
                <a:ext uri="{FF2B5EF4-FFF2-40B4-BE49-F238E27FC236}">
                  <a16:creationId xmlns:a16="http://schemas.microsoft.com/office/drawing/2014/main" id="{51257F9B-AC6B-48A2-BE1D-30B8396BF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096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68 h 5"/>
                <a:gd name="T4" fmla="*/ 34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0"/>
                    <a:pt x="0" y="4"/>
                    <a:pt x="2" y="4"/>
                  </a:cubicBezTo>
                  <a:cubicBezTo>
                    <a:pt x="4" y="5"/>
                    <a:pt x="5" y="0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3" name="Freeform 953">
              <a:extLst>
                <a:ext uri="{FF2B5EF4-FFF2-40B4-BE49-F238E27FC236}">
                  <a16:creationId xmlns:a16="http://schemas.microsoft.com/office/drawing/2014/main" id="{09FC2F02-F0D1-41DF-8D35-8A267EE5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259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4" name="Freeform 954">
              <a:extLst>
                <a:ext uri="{FF2B5EF4-FFF2-40B4-BE49-F238E27FC236}">
                  <a16:creationId xmlns:a16="http://schemas.microsoft.com/office/drawing/2014/main" id="{04F5F136-8861-48B8-AD28-882B12D1E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2008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3" y="2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5" name="Freeform 955">
              <a:extLst>
                <a:ext uri="{FF2B5EF4-FFF2-40B4-BE49-F238E27FC236}">
                  <a16:creationId xmlns:a16="http://schemas.microsoft.com/office/drawing/2014/main" id="{3742DDB6-D9C9-4C7E-8ED9-98C838857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2005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6" name="Freeform 956">
              <a:extLst>
                <a:ext uri="{FF2B5EF4-FFF2-40B4-BE49-F238E27FC236}">
                  <a16:creationId xmlns:a16="http://schemas.microsoft.com/office/drawing/2014/main" id="{17E0912B-F50E-4D2B-991A-5B20B3905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963"/>
              <a:ext cx="13" cy="13"/>
            </a:xfrm>
            <a:custGeom>
              <a:avLst/>
              <a:gdLst>
                <a:gd name="T0" fmla="*/ 55 w 5"/>
                <a:gd name="T1" fmla="*/ 0 h 5"/>
                <a:gd name="T2" fmla="*/ 55 w 5"/>
                <a:gd name="T3" fmla="*/ 68 h 5"/>
                <a:gd name="T4" fmla="*/ 6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0" y="5"/>
                    <a:pt x="3" y="4"/>
                  </a:cubicBezTo>
                  <a:cubicBezTo>
                    <a:pt x="5" y="4"/>
                    <a:pt x="5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7" name="Freeform 957">
              <a:extLst>
                <a:ext uri="{FF2B5EF4-FFF2-40B4-BE49-F238E27FC236}">
                  <a16:creationId xmlns:a16="http://schemas.microsoft.com/office/drawing/2014/main" id="{23E96775-4DF0-469B-B3A9-DEC89C8BB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952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3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4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8" name="Freeform 958">
              <a:extLst>
                <a:ext uri="{FF2B5EF4-FFF2-40B4-BE49-F238E27FC236}">
                  <a16:creationId xmlns:a16="http://schemas.microsoft.com/office/drawing/2014/main" id="{368EE67E-45C6-4B7E-A422-C0417E472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963"/>
              <a:ext cx="10" cy="21"/>
            </a:xfrm>
            <a:custGeom>
              <a:avLst/>
              <a:gdLst>
                <a:gd name="T0" fmla="*/ 63 w 4"/>
                <a:gd name="T1" fmla="*/ 34 h 8"/>
                <a:gd name="T2" fmla="*/ 20 w 4"/>
                <a:gd name="T3" fmla="*/ 110 h 8"/>
                <a:gd name="T4" fmla="*/ 50 w 4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2" y="0"/>
                    <a:pt x="0" y="5"/>
                    <a:pt x="1" y="6"/>
                  </a:cubicBezTo>
                  <a:cubicBezTo>
                    <a:pt x="4" y="8"/>
                    <a:pt x="4" y="3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9" name="Freeform 959">
              <a:extLst>
                <a:ext uri="{FF2B5EF4-FFF2-40B4-BE49-F238E27FC236}">
                  <a16:creationId xmlns:a16="http://schemas.microsoft.com/office/drawing/2014/main" id="{078C7299-7E5D-4E63-8563-5FCCCB7E8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011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56 h 3"/>
                <a:gd name="T4" fmla="*/ 5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0" name="Freeform 960">
              <a:extLst>
                <a:ext uri="{FF2B5EF4-FFF2-40B4-BE49-F238E27FC236}">
                  <a16:creationId xmlns:a16="http://schemas.microsoft.com/office/drawing/2014/main" id="{C1BB4CAE-35EB-4ABF-B058-5C7152E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928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1" name="Freeform 961">
              <a:extLst>
                <a:ext uri="{FF2B5EF4-FFF2-40B4-BE49-F238E27FC236}">
                  <a16:creationId xmlns:a16="http://schemas.microsoft.com/office/drawing/2014/main" id="{84D90080-A1FE-47B9-9BE6-A031BE5F1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901"/>
              <a:ext cx="25" cy="11"/>
            </a:xfrm>
            <a:custGeom>
              <a:avLst/>
              <a:gdLst>
                <a:gd name="T0" fmla="*/ 63 w 10"/>
                <a:gd name="T1" fmla="*/ 0 h 4"/>
                <a:gd name="T2" fmla="*/ 83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4" y="0"/>
                  </a:moveTo>
                  <a:cubicBezTo>
                    <a:pt x="0" y="4"/>
                    <a:pt x="10" y="2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2" name="Freeform 962">
              <a:extLst>
                <a:ext uri="{FF2B5EF4-FFF2-40B4-BE49-F238E27FC236}">
                  <a16:creationId xmlns:a16="http://schemas.microsoft.com/office/drawing/2014/main" id="{EB9C1091-A023-4E60-80EA-AF528AF57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07"/>
              <a:ext cx="7" cy="10"/>
            </a:xfrm>
            <a:custGeom>
              <a:avLst/>
              <a:gdLst>
                <a:gd name="T0" fmla="*/ 28 w 3"/>
                <a:gd name="T1" fmla="*/ 20 h 4"/>
                <a:gd name="T2" fmla="*/ 0 w 3"/>
                <a:gd name="T3" fmla="*/ 6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4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3" name="Freeform 963">
              <a:extLst>
                <a:ext uri="{FF2B5EF4-FFF2-40B4-BE49-F238E27FC236}">
                  <a16:creationId xmlns:a16="http://schemas.microsoft.com/office/drawing/2014/main" id="{E988AAD2-768F-4F1C-AA1D-9C7448279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869"/>
              <a:ext cx="20" cy="16"/>
            </a:xfrm>
            <a:custGeom>
              <a:avLst/>
              <a:gdLst>
                <a:gd name="T0" fmla="*/ 95 w 8"/>
                <a:gd name="T1" fmla="*/ 0 h 6"/>
                <a:gd name="T2" fmla="*/ 95 w 8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cubicBezTo>
                    <a:pt x="0" y="3"/>
                    <a:pt x="8" y="6"/>
                    <a:pt x="6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4" name="Freeform 964">
              <a:extLst>
                <a:ext uri="{FF2B5EF4-FFF2-40B4-BE49-F238E27FC236}">
                  <a16:creationId xmlns:a16="http://schemas.microsoft.com/office/drawing/2014/main" id="{828E049B-8FA7-4443-989E-90FDD6ECB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835"/>
              <a:ext cx="20" cy="10"/>
            </a:xfrm>
            <a:custGeom>
              <a:avLst/>
              <a:gdLst>
                <a:gd name="T0" fmla="*/ 83 w 8"/>
                <a:gd name="T1" fmla="*/ 0 h 4"/>
                <a:gd name="T2" fmla="*/ 95 w 8"/>
                <a:gd name="T3" fmla="*/ 0 h 4"/>
                <a:gd name="T4" fmla="*/ 83 w 8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0" y="3"/>
                    <a:pt x="8" y="4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5" name="Freeform 965">
              <a:extLst>
                <a:ext uri="{FF2B5EF4-FFF2-40B4-BE49-F238E27FC236}">
                  <a16:creationId xmlns:a16="http://schemas.microsoft.com/office/drawing/2014/main" id="{F1C9ABAC-649E-435A-9434-F1E491D1A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1851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33 w 6"/>
                <a:gd name="T3" fmla="*/ 0 h 5"/>
                <a:gd name="T4" fmla="*/ 63 w 6"/>
                <a:gd name="T5" fmla="*/ 68 h 5"/>
                <a:gd name="T6" fmla="*/ 63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1" y="5"/>
                    <a:pt x="4" y="4"/>
                  </a:cubicBezTo>
                  <a:cubicBezTo>
                    <a:pt x="6" y="4"/>
                    <a:pt x="6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6" name="Freeform 966">
              <a:extLst>
                <a:ext uri="{FF2B5EF4-FFF2-40B4-BE49-F238E27FC236}">
                  <a16:creationId xmlns:a16="http://schemas.microsoft.com/office/drawing/2014/main" id="{889406C5-2C78-40B2-87B4-1938B3DFD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813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56 h 3"/>
                <a:gd name="T4" fmla="*/ 56 w 3"/>
                <a:gd name="T5" fmla="*/ 0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7" name="Freeform 967">
              <a:extLst>
                <a:ext uri="{FF2B5EF4-FFF2-40B4-BE49-F238E27FC236}">
                  <a16:creationId xmlns:a16="http://schemas.microsoft.com/office/drawing/2014/main" id="{F3EA0978-0085-419C-9645-EED17FA16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883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8" name="Freeform 968">
              <a:extLst>
                <a:ext uri="{FF2B5EF4-FFF2-40B4-BE49-F238E27FC236}">
                  <a16:creationId xmlns:a16="http://schemas.microsoft.com/office/drawing/2014/main" id="{26D10F27-450B-40C7-AC04-0E833804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808"/>
              <a:ext cx="12" cy="13"/>
            </a:xfrm>
            <a:custGeom>
              <a:avLst/>
              <a:gdLst>
                <a:gd name="T0" fmla="*/ 12 w 5"/>
                <a:gd name="T1" fmla="*/ 34 h 5"/>
                <a:gd name="T2" fmla="*/ 70 w 5"/>
                <a:gd name="T3" fmla="*/ 21 h 5"/>
                <a:gd name="T4" fmla="*/ 41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5"/>
                    <a:pt x="5" y="5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9" name="Freeform 969">
              <a:extLst>
                <a:ext uri="{FF2B5EF4-FFF2-40B4-BE49-F238E27FC236}">
                  <a16:creationId xmlns:a16="http://schemas.microsoft.com/office/drawing/2014/main" id="{FCA145B0-1CFB-4492-9A00-2FC0E885F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784"/>
              <a:ext cx="38" cy="16"/>
            </a:xfrm>
            <a:custGeom>
              <a:avLst/>
              <a:gdLst>
                <a:gd name="T0" fmla="*/ 96 w 15"/>
                <a:gd name="T1" fmla="*/ 0 h 6"/>
                <a:gd name="T2" fmla="*/ 117 w 1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6" y="0"/>
                  </a:moveTo>
                  <a:cubicBezTo>
                    <a:pt x="0" y="6"/>
                    <a:pt x="15" y="2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0" name="Freeform 970">
              <a:extLst>
                <a:ext uri="{FF2B5EF4-FFF2-40B4-BE49-F238E27FC236}">
                  <a16:creationId xmlns:a16="http://schemas.microsoft.com/office/drawing/2014/main" id="{6768B07F-4A61-4AC3-B5F4-B68AD8315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760"/>
              <a:ext cx="13" cy="8"/>
            </a:xfrm>
            <a:custGeom>
              <a:avLst/>
              <a:gdLst>
                <a:gd name="T0" fmla="*/ 21 w 5"/>
                <a:gd name="T1" fmla="*/ 0 h 3"/>
                <a:gd name="T2" fmla="*/ 21 w 5"/>
                <a:gd name="T3" fmla="*/ 35 h 3"/>
                <a:gd name="T4" fmla="*/ 88 w 5"/>
                <a:gd name="T5" fmla="*/ 21 h 3"/>
                <a:gd name="T6" fmla="*/ 55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4" y="3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1" name="Freeform 971">
              <a:extLst>
                <a:ext uri="{FF2B5EF4-FFF2-40B4-BE49-F238E27FC236}">
                  <a16:creationId xmlns:a16="http://schemas.microsoft.com/office/drawing/2014/main" id="{D9D36B47-72C6-41C4-9B03-B30E316FB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773"/>
              <a:ext cx="20" cy="14"/>
            </a:xfrm>
            <a:custGeom>
              <a:avLst/>
              <a:gdLst>
                <a:gd name="T0" fmla="*/ 63 w 8"/>
                <a:gd name="T1" fmla="*/ 0 h 5"/>
                <a:gd name="T2" fmla="*/ 125 w 8"/>
                <a:gd name="T3" fmla="*/ 22 h 5"/>
                <a:gd name="T4" fmla="*/ 113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0" y="4"/>
                    <a:pt x="7" y="5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2" name="Freeform 972">
              <a:extLst>
                <a:ext uri="{FF2B5EF4-FFF2-40B4-BE49-F238E27FC236}">
                  <a16:creationId xmlns:a16="http://schemas.microsoft.com/office/drawing/2014/main" id="{C5E45593-2317-42B2-B288-6E6851797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795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29 w 5"/>
                <a:gd name="T3" fmla="*/ 88 h 5"/>
                <a:gd name="T4" fmla="*/ 5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5" y="5"/>
                    <a:pt x="5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3" name="Freeform 973">
              <a:extLst>
                <a:ext uri="{FF2B5EF4-FFF2-40B4-BE49-F238E27FC236}">
                  <a16:creationId xmlns:a16="http://schemas.microsoft.com/office/drawing/2014/main" id="{747EB115-0CF2-47A3-8A00-D836DC3CF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803"/>
              <a:ext cx="17" cy="13"/>
            </a:xfrm>
            <a:custGeom>
              <a:avLst/>
              <a:gdLst>
                <a:gd name="T0" fmla="*/ 41 w 7"/>
                <a:gd name="T1" fmla="*/ 0 h 5"/>
                <a:gd name="T2" fmla="*/ 12 w 7"/>
                <a:gd name="T3" fmla="*/ 0 h 5"/>
                <a:gd name="T4" fmla="*/ 100 w 7"/>
                <a:gd name="T5" fmla="*/ 21 h 5"/>
                <a:gd name="T6" fmla="*/ 7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4"/>
                    <a:pt x="6" y="5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4" name="Freeform 974">
              <a:extLst>
                <a:ext uri="{FF2B5EF4-FFF2-40B4-BE49-F238E27FC236}">
                  <a16:creationId xmlns:a16="http://schemas.microsoft.com/office/drawing/2014/main" id="{4935A51E-D813-438F-97F0-B7E726441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1832"/>
              <a:ext cx="13" cy="13"/>
            </a:xfrm>
            <a:custGeom>
              <a:avLst/>
              <a:gdLst>
                <a:gd name="T0" fmla="*/ 0 w 5"/>
                <a:gd name="T1" fmla="*/ 55 h 5"/>
                <a:gd name="T2" fmla="*/ 88 w 5"/>
                <a:gd name="T3" fmla="*/ 55 h 5"/>
                <a:gd name="T4" fmla="*/ 21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5"/>
                    <a:pt x="4" y="5"/>
                    <a:pt x="5" y="3"/>
                  </a:cubicBezTo>
                  <a:cubicBezTo>
                    <a:pt x="5" y="0"/>
                    <a:pt x="2" y="0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5" name="Freeform 975">
              <a:extLst>
                <a:ext uri="{FF2B5EF4-FFF2-40B4-BE49-F238E27FC236}">
                  <a16:creationId xmlns:a16="http://schemas.microsoft.com/office/drawing/2014/main" id="{1BA154E4-B30B-4B2C-96BE-F98E6F07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869"/>
              <a:ext cx="25" cy="19"/>
            </a:xfrm>
            <a:custGeom>
              <a:avLst/>
              <a:gdLst>
                <a:gd name="T0" fmla="*/ 33 w 10"/>
                <a:gd name="T1" fmla="*/ 0 h 7"/>
                <a:gd name="T2" fmla="*/ 63 w 1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0" y="7"/>
                    <a:pt x="10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6" name="Freeform 976">
              <a:extLst>
                <a:ext uri="{FF2B5EF4-FFF2-40B4-BE49-F238E27FC236}">
                  <a16:creationId xmlns:a16="http://schemas.microsoft.com/office/drawing/2014/main" id="{237BAF5B-FD22-4310-B6B7-335EE9FF0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923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21 h 3"/>
                <a:gd name="T4" fmla="*/ 63 w 4"/>
                <a:gd name="T5" fmla="*/ 21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3"/>
                    <a:pt x="2" y="3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7" name="Freeform 977">
              <a:extLst>
                <a:ext uri="{FF2B5EF4-FFF2-40B4-BE49-F238E27FC236}">
                  <a16:creationId xmlns:a16="http://schemas.microsoft.com/office/drawing/2014/main" id="{509DBEF1-88AC-4BA6-8A57-42778D1AE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1851"/>
              <a:ext cx="20" cy="13"/>
            </a:xfrm>
            <a:custGeom>
              <a:avLst/>
              <a:gdLst>
                <a:gd name="T0" fmla="*/ 33 w 8"/>
                <a:gd name="T1" fmla="*/ 0 h 5"/>
                <a:gd name="T2" fmla="*/ 63 w 8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2" y="0"/>
                  </a:moveTo>
                  <a:cubicBezTo>
                    <a:pt x="0" y="5"/>
                    <a:pt x="8" y="4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8" name="Freeform 978">
              <a:extLst>
                <a:ext uri="{FF2B5EF4-FFF2-40B4-BE49-F238E27FC236}">
                  <a16:creationId xmlns:a16="http://schemas.microsoft.com/office/drawing/2014/main" id="{D97CE165-CCC3-46D8-8F2C-2C9E5E66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832"/>
              <a:ext cx="27" cy="13"/>
            </a:xfrm>
            <a:custGeom>
              <a:avLst/>
              <a:gdLst>
                <a:gd name="T0" fmla="*/ 71 w 11"/>
                <a:gd name="T1" fmla="*/ 0 h 5"/>
                <a:gd name="T2" fmla="*/ 91 w 11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0"/>
                  </a:moveTo>
                  <a:cubicBezTo>
                    <a:pt x="0" y="5"/>
                    <a:pt x="11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9" name="Freeform 979">
              <a:extLst>
                <a:ext uri="{FF2B5EF4-FFF2-40B4-BE49-F238E27FC236}">
                  <a16:creationId xmlns:a16="http://schemas.microsoft.com/office/drawing/2014/main" id="{9CAEC5AE-952A-49F8-A751-E54354BAC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789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0 w 4"/>
                <a:gd name="T3" fmla="*/ 35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1"/>
                    <a:pt x="0" y="0"/>
                    <a:pt x="0" y="2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0" name="Freeform 980">
              <a:extLst>
                <a:ext uri="{FF2B5EF4-FFF2-40B4-BE49-F238E27FC236}">
                  <a16:creationId xmlns:a16="http://schemas.microsoft.com/office/drawing/2014/main" id="{1529329E-B3A6-431D-9839-90A8C0015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765"/>
              <a:ext cx="10" cy="16"/>
            </a:xfrm>
            <a:custGeom>
              <a:avLst/>
              <a:gdLst>
                <a:gd name="T0" fmla="*/ 0 w 4"/>
                <a:gd name="T1" fmla="*/ 56 h 6"/>
                <a:gd name="T2" fmla="*/ 20 w 4"/>
                <a:gd name="T3" fmla="*/ 93 h 6"/>
                <a:gd name="T4" fmla="*/ 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4" y="6"/>
                    <a:pt x="4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1" name="Freeform 981">
              <a:extLst>
                <a:ext uri="{FF2B5EF4-FFF2-40B4-BE49-F238E27FC236}">
                  <a16:creationId xmlns:a16="http://schemas.microsoft.com/office/drawing/2014/main" id="{DC309D2E-A38C-4749-8591-3EAA838A3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819"/>
              <a:ext cx="42" cy="16"/>
            </a:xfrm>
            <a:custGeom>
              <a:avLst/>
              <a:gdLst>
                <a:gd name="T0" fmla="*/ 133 w 17"/>
                <a:gd name="T1" fmla="*/ 0 h 6"/>
                <a:gd name="T2" fmla="*/ 153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9" y="0"/>
                  </a:moveTo>
                  <a:cubicBezTo>
                    <a:pt x="0" y="4"/>
                    <a:pt x="17" y="6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2" name="Freeform 982">
              <a:extLst>
                <a:ext uri="{FF2B5EF4-FFF2-40B4-BE49-F238E27FC236}">
                  <a16:creationId xmlns:a16="http://schemas.microsoft.com/office/drawing/2014/main" id="{10DBA273-39B8-4E55-8D5C-64E756836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840"/>
              <a:ext cx="35" cy="24"/>
            </a:xfrm>
            <a:custGeom>
              <a:avLst/>
              <a:gdLst>
                <a:gd name="T0" fmla="*/ 145 w 14"/>
                <a:gd name="T1" fmla="*/ 56 h 9"/>
                <a:gd name="T2" fmla="*/ 125 w 14"/>
                <a:gd name="T3" fmla="*/ 0 h 9"/>
                <a:gd name="T4" fmla="*/ 158 w 14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9" y="3"/>
                  </a:moveTo>
                  <a:cubicBezTo>
                    <a:pt x="9" y="2"/>
                    <a:pt x="9" y="1"/>
                    <a:pt x="8" y="0"/>
                  </a:cubicBezTo>
                  <a:cubicBezTo>
                    <a:pt x="0" y="2"/>
                    <a:pt x="14" y="9"/>
                    <a:pt x="1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3" name="Freeform 983">
              <a:extLst>
                <a:ext uri="{FF2B5EF4-FFF2-40B4-BE49-F238E27FC236}">
                  <a16:creationId xmlns:a16="http://schemas.microsoft.com/office/drawing/2014/main" id="{02709D7C-D00A-42C6-AFFA-DD57B065A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40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0 w 6"/>
                <a:gd name="T3" fmla="*/ 77 h 6"/>
                <a:gd name="T4" fmla="*/ 2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3" y="6"/>
                    <a:pt x="6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4" name="Freeform 984">
              <a:extLst>
                <a:ext uri="{FF2B5EF4-FFF2-40B4-BE49-F238E27FC236}">
                  <a16:creationId xmlns:a16="http://schemas.microsoft.com/office/drawing/2014/main" id="{DCE21BB3-666D-4376-ADD0-54115B7B3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853"/>
              <a:ext cx="27" cy="14"/>
            </a:xfrm>
            <a:custGeom>
              <a:avLst/>
              <a:gdLst>
                <a:gd name="T0" fmla="*/ 71 w 11"/>
                <a:gd name="T1" fmla="*/ 22 h 5"/>
                <a:gd name="T2" fmla="*/ 91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1"/>
                  </a:moveTo>
                  <a:cubicBezTo>
                    <a:pt x="0" y="5"/>
                    <a:pt x="11" y="5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5" name="Freeform 985">
              <a:extLst>
                <a:ext uri="{FF2B5EF4-FFF2-40B4-BE49-F238E27FC236}">
                  <a16:creationId xmlns:a16="http://schemas.microsoft.com/office/drawing/2014/main" id="{EBE5E218-7D17-47DC-9E8A-1C71DEE72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845"/>
              <a:ext cx="30" cy="14"/>
            </a:xfrm>
            <a:custGeom>
              <a:avLst/>
              <a:gdLst>
                <a:gd name="T0" fmla="*/ 83 w 12"/>
                <a:gd name="T1" fmla="*/ 0 h 5"/>
                <a:gd name="T2" fmla="*/ 125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5" y="0"/>
                  </a:moveTo>
                  <a:cubicBezTo>
                    <a:pt x="0" y="3"/>
                    <a:pt x="12" y="5"/>
                    <a:pt x="8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6" name="Freeform 986">
              <a:extLst>
                <a:ext uri="{FF2B5EF4-FFF2-40B4-BE49-F238E27FC236}">
                  <a16:creationId xmlns:a16="http://schemas.microsoft.com/office/drawing/2014/main" id="{B1BE3448-C306-493A-A3E7-9473CBAF6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819"/>
              <a:ext cx="13" cy="13"/>
            </a:xfrm>
            <a:custGeom>
              <a:avLst/>
              <a:gdLst>
                <a:gd name="T0" fmla="*/ 34 w 5"/>
                <a:gd name="T1" fmla="*/ 0 h 5"/>
                <a:gd name="T2" fmla="*/ 0 w 5"/>
                <a:gd name="T3" fmla="*/ 68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7" name="Freeform 987">
              <a:extLst>
                <a:ext uri="{FF2B5EF4-FFF2-40B4-BE49-F238E27FC236}">
                  <a16:creationId xmlns:a16="http://schemas.microsoft.com/office/drawing/2014/main" id="{9D24C958-37F0-4C2C-8B97-449350C2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787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63 w 4"/>
                <a:gd name="T5" fmla="*/ 21 h 3"/>
                <a:gd name="T6" fmla="*/ 6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8" name="Freeform 988">
              <a:extLst>
                <a:ext uri="{FF2B5EF4-FFF2-40B4-BE49-F238E27FC236}">
                  <a16:creationId xmlns:a16="http://schemas.microsoft.com/office/drawing/2014/main" id="{D053BF7B-9B28-4269-8BD8-33D734C0F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824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9" name="Freeform 989">
              <a:extLst>
                <a:ext uri="{FF2B5EF4-FFF2-40B4-BE49-F238E27FC236}">
                  <a16:creationId xmlns:a16="http://schemas.microsoft.com/office/drawing/2014/main" id="{329E63EA-65A2-48CB-968B-A7FEE075A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32"/>
              <a:ext cx="13" cy="11"/>
            </a:xfrm>
            <a:custGeom>
              <a:avLst/>
              <a:gdLst>
                <a:gd name="T0" fmla="*/ 34 w 5"/>
                <a:gd name="T1" fmla="*/ 0 h 4"/>
                <a:gd name="T2" fmla="*/ 21 w 5"/>
                <a:gd name="T3" fmla="*/ 8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0" name="Freeform 990">
              <a:extLst>
                <a:ext uri="{FF2B5EF4-FFF2-40B4-BE49-F238E27FC236}">
                  <a16:creationId xmlns:a16="http://schemas.microsoft.com/office/drawing/2014/main" id="{7A964D0F-02A0-407E-B6E4-180384B8B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1883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20 w 4"/>
                <a:gd name="T3" fmla="*/ 88 h 5"/>
                <a:gd name="T4" fmla="*/ 63 w 4"/>
                <a:gd name="T5" fmla="*/ 21 h 5"/>
                <a:gd name="T6" fmla="*/ 33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3" y="5"/>
                    <a:pt x="4" y="3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1" name="Freeform 991">
              <a:extLst>
                <a:ext uri="{FF2B5EF4-FFF2-40B4-BE49-F238E27FC236}">
                  <a16:creationId xmlns:a16="http://schemas.microsoft.com/office/drawing/2014/main" id="{780974D0-0238-439A-AF03-6BDAC75D5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93"/>
              <a:ext cx="13" cy="14"/>
            </a:xfrm>
            <a:custGeom>
              <a:avLst/>
              <a:gdLst>
                <a:gd name="T0" fmla="*/ 34 w 5"/>
                <a:gd name="T1" fmla="*/ 22 h 5"/>
                <a:gd name="T2" fmla="*/ 34 w 5"/>
                <a:gd name="T3" fmla="*/ 109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2" name="Freeform 992">
              <a:extLst>
                <a:ext uri="{FF2B5EF4-FFF2-40B4-BE49-F238E27FC236}">
                  <a16:creationId xmlns:a16="http://schemas.microsoft.com/office/drawing/2014/main" id="{1BD310CF-D167-44CA-BE66-7A24E515F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896"/>
              <a:ext cx="15" cy="16"/>
            </a:xfrm>
            <a:custGeom>
              <a:avLst/>
              <a:gdLst>
                <a:gd name="T0" fmla="*/ 63 w 6"/>
                <a:gd name="T1" fmla="*/ 21 h 6"/>
                <a:gd name="T2" fmla="*/ 33 w 6"/>
                <a:gd name="T3" fmla="*/ 77 h 6"/>
                <a:gd name="T4" fmla="*/ 8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0" y="3"/>
                    <a:pt x="2" y="4"/>
                  </a:cubicBezTo>
                  <a:cubicBezTo>
                    <a:pt x="4" y="6"/>
                    <a:pt x="6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3" name="Freeform 993">
              <a:extLst>
                <a:ext uri="{FF2B5EF4-FFF2-40B4-BE49-F238E27FC236}">
                  <a16:creationId xmlns:a16="http://schemas.microsoft.com/office/drawing/2014/main" id="{C7631BEF-255F-4EDF-B271-9E41FA65B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94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56 h 3"/>
                <a:gd name="T4" fmla="*/ 37 w 3"/>
                <a:gd name="T5" fmla="*/ 0 h 3"/>
                <a:gd name="T6" fmla="*/ 2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4" name="Freeform 994">
              <a:extLst>
                <a:ext uri="{FF2B5EF4-FFF2-40B4-BE49-F238E27FC236}">
                  <a16:creationId xmlns:a16="http://schemas.microsoft.com/office/drawing/2014/main" id="{1B251BE7-A34C-49D0-8DC9-695B8C90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008"/>
              <a:ext cx="12" cy="11"/>
            </a:xfrm>
            <a:custGeom>
              <a:avLst/>
              <a:gdLst>
                <a:gd name="T0" fmla="*/ 29 w 5"/>
                <a:gd name="T1" fmla="*/ 22 h 4"/>
                <a:gd name="T2" fmla="*/ 12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4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5" name="Freeform 995">
              <a:extLst>
                <a:ext uri="{FF2B5EF4-FFF2-40B4-BE49-F238E27FC236}">
                  <a16:creationId xmlns:a16="http://schemas.microsoft.com/office/drawing/2014/main" id="{CFA7E635-C55C-4ADD-8236-87257D725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76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34 w 5"/>
                <a:gd name="T3" fmla="*/ 88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6" name="Freeform 996">
              <a:extLst>
                <a:ext uri="{FF2B5EF4-FFF2-40B4-BE49-F238E27FC236}">
                  <a16:creationId xmlns:a16="http://schemas.microsoft.com/office/drawing/2014/main" id="{579C8BFC-1289-47E2-8C40-E56BC6F6D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901"/>
              <a:ext cx="12" cy="11"/>
            </a:xfrm>
            <a:custGeom>
              <a:avLst/>
              <a:gdLst>
                <a:gd name="T0" fmla="*/ 29 w 5"/>
                <a:gd name="T1" fmla="*/ 22 h 4"/>
                <a:gd name="T2" fmla="*/ 12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3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7" name="Freeform 997">
              <a:extLst>
                <a:ext uri="{FF2B5EF4-FFF2-40B4-BE49-F238E27FC236}">
                  <a16:creationId xmlns:a16="http://schemas.microsoft.com/office/drawing/2014/main" id="{9299C3DB-C8A1-4286-A38A-C2A4843D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1931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0 w 3"/>
                <a:gd name="T3" fmla="*/ 3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4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8" name="Freeform 998">
              <a:extLst>
                <a:ext uri="{FF2B5EF4-FFF2-40B4-BE49-F238E27FC236}">
                  <a16:creationId xmlns:a16="http://schemas.microsoft.com/office/drawing/2014/main" id="{2D330C12-C8F4-4EEE-A925-1115ECCCB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000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33 w 4"/>
                <a:gd name="T3" fmla="*/ 8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4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9" name="Freeform 999">
              <a:extLst>
                <a:ext uri="{FF2B5EF4-FFF2-40B4-BE49-F238E27FC236}">
                  <a16:creationId xmlns:a16="http://schemas.microsoft.com/office/drawing/2014/main" id="{8D2D01C5-E341-4FE2-99FA-96AC81E90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008"/>
              <a:ext cx="8" cy="11"/>
            </a:xfrm>
            <a:custGeom>
              <a:avLst/>
              <a:gdLst>
                <a:gd name="T0" fmla="*/ 35 w 3"/>
                <a:gd name="T1" fmla="*/ 0 h 4"/>
                <a:gd name="T2" fmla="*/ 35 w 3"/>
                <a:gd name="T3" fmla="*/ 83 h 4"/>
                <a:gd name="T4" fmla="*/ 56 w 3"/>
                <a:gd name="T5" fmla="*/ 22 h 4"/>
                <a:gd name="T6" fmla="*/ 35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0" name="Freeform 1000">
              <a:extLst>
                <a:ext uri="{FF2B5EF4-FFF2-40B4-BE49-F238E27FC236}">
                  <a16:creationId xmlns:a16="http://schemas.microsoft.com/office/drawing/2014/main" id="{656DFEA9-62FB-4E7E-8A3B-163310422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2029"/>
              <a:ext cx="15" cy="19"/>
            </a:xfrm>
            <a:custGeom>
              <a:avLst/>
              <a:gdLst>
                <a:gd name="T0" fmla="*/ 33 w 6"/>
                <a:gd name="T1" fmla="*/ 81 h 7"/>
                <a:gd name="T2" fmla="*/ 20 w 6"/>
                <a:gd name="T3" fmla="*/ 117 h 7"/>
                <a:gd name="T4" fmla="*/ 33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1" y="5"/>
                    <a:pt x="0" y="5"/>
                    <a:pt x="1" y="6"/>
                  </a:cubicBezTo>
                  <a:cubicBezTo>
                    <a:pt x="6" y="7"/>
                    <a:pt x="5" y="0"/>
                    <a:pt x="2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1" name="Freeform 1001">
              <a:extLst>
                <a:ext uri="{FF2B5EF4-FFF2-40B4-BE49-F238E27FC236}">
                  <a16:creationId xmlns:a16="http://schemas.microsoft.com/office/drawing/2014/main" id="{2B2F58E3-28AA-4015-8604-59A61F846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072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2" name="Freeform 1002">
              <a:extLst>
                <a:ext uri="{FF2B5EF4-FFF2-40B4-BE49-F238E27FC236}">
                  <a16:creationId xmlns:a16="http://schemas.microsoft.com/office/drawing/2014/main" id="{9C6DE604-2A8F-4160-AEA1-734844E61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077"/>
              <a:ext cx="18" cy="14"/>
            </a:xfrm>
            <a:custGeom>
              <a:avLst/>
              <a:gdLst>
                <a:gd name="T0" fmla="*/ 67 w 7"/>
                <a:gd name="T1" fmla="*/ 0 h 5"/>
                <a:gd name="T2" fmla="*/ 54 w 7"/>
                <a:gd name="T3" fmla="*/ 0 h 5"/>
                <a:gd name="T4" fmla="*/ 54 w 7"/>
                <a:gd name="T5" fmla="*/ 109 h 5"/>
                <a:gd name="T6" fmla="*/ 67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0" y="5"/>
                    <a:pt x="3" y="5"/>
                  </a:cubicBezTo>
                  <a:cubicBezTo>
                    <a:pt x="6" y="5"/>
                    <a:pt x="7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3" name="Freeform 1003">
              <a:extLst>
                <a:ext uri="{FF2B5EF4-FFF2-40B4-BE49-F238E27FC236}">
                  <a16:creationId xmlns:a16="http://schemas.microsoft.com/office/drawing/2014/main" id="{2D365FAD-90B1-4CD8-A989-1605FA636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2101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29 w 5"/>
                <a:gd name="T3" fmla="*/ 83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4" y="3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4" name="Freeform 1004">
              <a:extLst>
                <a:ext uri="{FF2B5EF4-FFF2-40B4-BE49-F238E27FC236}">
                  <a16:creationId xmlns:a16="http://schemas.microsoft.com/office/drawing/2014/main" id="{8E17561D-887E-4509-8101-6326DED72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088"/>
              <a:ext cx="7" cy="11"/>
            </a:xfrm>
            <a:custGeom>
              <a:avLst/>
              <a:gdLst>
                <a:gd name="T0" fmla="*/ 12 w 3"/>
                <a:gd name="T1" fmla="*/ 47 h 4"/>
                <a:gd name="T2" fmla="*/ 12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5" name="Freeform 1005">
              <a:extLst>
                <a:ext uri="{FF2B5EF4-FFF2-40B4-BE49-F238E27FC236}">
                  <a16:creationId xmlns:a16="http://schemas.microsoft.com/office/drawing/2014/main" id="{5ECB3029-FBA3-4D07-94B9-C583C08C7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2192"/>
              <a:ext cx="12" cy="21"/>
            </a:xfrm>
            <a:custGeom>
              <a:avLst/>
              <a:gdLst>
                <a:gd name="T0" fmla="*/ 0 w 5"/>
                <a:gd name="T1" fmla="*/ 89 h 8"/>
                <a:gd name="T2" fmla="*/ 29 w 5"/>
                <a:gd name="T3" fmla="*/ 144 h 8"/>
                <a:gd name="T4" fmla="*/ 0 w 5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cubicBezTo>
                    <a:pt x="0" y="7"/>
                    <a:pt x="0" y="8"/>
                    <a:pt x="2" y="8"/>
                  </a:cubicBezTo>
                  <a:cubicBezTo>
                    <a:pt x="5" y="7"/>
                    <a:pt x="4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6" name="Freeform 1006">
              <a:extLst>
                <a:ext uri="{FF2B5EF4-FFF2-40B4-BE49-F238E27FC236}">
                  <a16:creationId xmlns:a16="http://schemas.microsoft.com/office/drawing/2014/main" id="{81C7BD82-19EA-4161-964C-F03D6569B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2187"/>
              <a:ext cx="7" cy="13"/>
            </a:xfrm>
            <a:custGeom>
              <a:avLst/>
              <a:gdLst>
                <a:gd name="T0" fmla="*/ 12 w 3"/>
                <a:gd name="T1" fmla="*/ 34 h 5"/>
                <a:gd name="T2" fmla="*/ 0 w 3"/>
                <a:gd name="T3" fmla="*/ 88 h 5"/>
                <a:gd name="T4" fmla="*/ 0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0" y="3"/>
                    <a:pt x="0" y="3"/>
                    <a:pt x="0" y="5"/>
                  </a:cubicBezTo>
                  <a:cubicBezTo>
                    <a:pt x="2" y="3"/>
                    <a:pt x="3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7" name="Freeform 1007">
              <a:extLst>
                <a:ext uri="{FF2B5EF4-FFF2-40B4-BE49-F238E27FC236}">
                  <a16:creationId xmlns:a16="http://schemas.microsoft.com/office/drawing/2014/main" id="{3E21DDD9-D19C-4F91-94C9-0AF453BEF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155"/>
              <a:ext cx="15" cy="13"/>
            </a:xfrm>
            <a:custGeom>
              <a:avLst/>
              <a:gdLst>
                <a:gd name="T0" fmla="*/ 33 w 6"/>
                <a:gd name="T1" fmla="*/ 21 h 5"/>
                <a:gd name="T2" fmla="*/ 20 w 6"/>
                <a:gd name="T3" fmla="*/ 88 h 5"/>
                <a:gd name="T4" fmla="*/ 3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8" name="Freeform 1008">
              <a:extLst>
                <a:ext uri="{FF2B5EF4-FFF2-40B4-BE49-F238E27FC236}">
                  <a16:creationId xmlns:a16="http://schemas.microsoft.com/office/drawing/2014/main" id="{8F4DFD04-65D0-4DCE-B53A-46720DE5C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84"/>
              <a:ext cx="12" cy="16"/>
            </a:xfrm>
            <a:custGeom>
              <a:avLst/>
              <a:gdLst>
                <a:gd name="T0" fmla="*/ 41 w 5"/>
                <a:gd name="T1" fmla="*/ 0 h 6"/>
                <a:gd name="T2" fmla="*/ 12 w 5"/>
                <a:gd name="T3" fmla="*/ 115 h 6"/>
                <a:gd name="T4" fmla="*/ 41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1"/>
                    <a:pt x="0" y="4"/>
                    <a:pt x="1" y="6"/>
                  </a:cubicBezTo>
                  <a:cubicBezTo>
                    <a:pt x="3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9" name="Freeform 1009">
              <a:extLst>
                <a:ext uri="{FF2B5EF4-FFF2-40B4-BE49-F238E27FC236}">
                  <a16:creationId xmlns:a16="http://schemas.microsoft.com/office/drawing/2014/main" id="{82B4D163-4E3F-42EC-8D99-066BE3FF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288"/>
              <a:ext cx="40" cy="24"/>
            </a:xfrm>
            <a:custGeom>
              <a:avLst/>
              <a:gdLst>
                <a:gd name="T0" fmla="*/ 95 w 16"/>
                <a:gd name="T1" fmla="*/ 21 h 9"/>
                <a:gd name="T2" fmla="*/ 125 w 1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6" y="1"/>
                  </a:moveTo>
                  <a:cubicBezTo>
                    <a:pt x="0" y="9"/>
                    <a:pt x="16" y="5"/>
                    <a:pt x="8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0" name="Freeform 1010">
              <a:extLst>
                <a:ext uri="{FF2B5EF4-FFF2-40B4-BE49-F238E27FC236}">
                  <a16:creationId xmlns:a16="http://schemas.microsoft.com/office/drawing/2014/main" id="{C90A6167-AACA-4ACD-8C40-40235CB0D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285"/>
              <a:ext cx="8" cy="11"/>
            </a:xfrm>
            <a:custGeom>
              <a:avLst/>
              <a:gdLst>
                <a:gd name="T0" fmla="*/ 0 w 3"/>
                <a:gd name="T1" fmla="*/ 22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1" name="Freeform 1011">
              <a:extLst>
                <a:ext uri="{FF2B5EF4-FFF2-40B4-BE49-F238E27FC236}">
                  <a16:creationId xmlns:a16="http://schemas.microsoft.com/office/drawing/2014/main" id="{058DD216-4C1B-45CB-BC77-B00048EBF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293"/>
              <a:ext cx="10" cy="16"/>
            </a:xfrm>
            <a:custGeom>
              <a:avLst/>
              <a:gdLst>
                <a:gd name="T0" fmla="*/ 0 w 4"/>
                <a:gd name="T1" fmla="*/ 21 h 6"/>
                <a:gd name="T2" fmla="*/ 20 w 4"/>
                <a:gd name="T3" fmla="*/ 115 h 6"/>
                <a:gd name="T4" fmla="*/ 20 w 4"/>
                <a:gd name="T5" fmla="*/ 0 h 6"/>
                <a:gd name="T6" fmla="*/ 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3" y="5"/>
                    <a:pt x="4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2" name="Freeform 1012">
              <a:extLst>
                <a:ext uri="{FF2B5EF4-FFF2-40B4-BE49-F238E27FC236}">
                  <a16:creationId xmlns:a16="http://schemas.microsoft.com/office/drawing/2014/main" id="{C99E29DD-1A0A-48A2-9692-C80EB4451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357"/>
              <a:ext cx="10" cy="16"/>
            </a:xfrm>
            <a:custGeom>
              <a:avLst/>
              <a:gdLst>
                <a:gd name="T0" fmla="*/ 0 w 4"/>
                <a:gd name="T1" fmla="*/ 35 h 6"/>
                <a:gd name="T2" fmla="*/ 50 w 4"/>
                <a:gd name="T3" fmla="*/ 115 h 6"/>
                <a:gd name="T4" fmla="*/ 20 w 4"/>
                <a:gd name="T5" fmla="*/ 0 h 6"/>
                <a:gd name="T6" fmla="*/ 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3"/>
                    <a:pt x="1" y="5"/>
                    <a:pt x="3" y="6"/>
                  </a:cubicBezTo>
                  <a:cubicBezTo>
                    <a:pt x="4" y="5"/>
                    <a:pt x="4" y="1"/>
                    <a:pt x="1" y="0"/>
                  </a:cubicBezTo>
                  <a:cubicBezTo>
                    <a:pt x="0" y="1"/>
                    <a:pt x="0" y="1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3" name="Freeform 1013">
              <a:extLst>
                <a:ext uri="{FF2B5EF4-FFF2-40B4-BE49-F238E27FC236}">
                  <a16:creationId xmlns:a16="http://schemas.microsoft.com/office/drawing/2014/main" id="{F7BF3D1B-9F45-4B1C-9ED8-C79D6156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421"/>
              <a:ext cx="10" cy="16"/>
            </a:xfrm>
            <a:custGeom>
              <a:avLst/>
              <a:gdLst>
                <a:gd name="T0" fmla="*/ 50 w 4"/>
                <a:gd name="T1" fmla="*/ 21 h 6"/>
                <a:gd name="T2" fmla="*/ 20 w 4"/>
                <a:gd name="T3" fmla="*/ 0 h 6"/>
                <a:gd name="T4" fmla="*/ 33 w 4"/>
                <a:gd name="T5" fmla="*/ 115 h 6"/>
                <a:gd name="T6" fmla="*/ 63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2"/>
                    <a:pt x="0" y="4"/>
                    <a:pt x="2" y="6"/>
                  </a:cubicBezTo>
                  <a:cubicBezTo>
                    <a:pt x="4" y="5"/>
                    <a:pt x="4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4" name="Freeform 1014">
              <a:extLst>
                <a:ext uri="{FF2B5EF4-FFF2-40B4-BE49-F238E27FC236}">
                  <a16:creationId xmlns:a16="http://schemas.microsoft.com/office/drawing/2014/main" id="{F2105635-2276-4129-8733-E0CE1CA30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275"/>
              <a:ext cx="8" cy="13"/>
            </a:xfrm>
            <a:custGeom>
              <a:avLst/>
              <a:gdLst>
                <a:gd name="T0" fmla="*/ 0 w 3"/>
                <a:gd name="T1" fmla="*/ 34 h 5"/>
                <a:gd name="T2" fmla="*/ 0 w 3"/>
                <a:gd name="T3" fmla="*/ 88 h 5"/>
                <a:gd name="T4" fmla="*/ 21 w 3"/>
                <a:gd name="T5" fmla="*/ 0 h 5"/>
                <a:gd name="T6" fmla="*/ 0 w 3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2" y="4"/>
                    <a:pt x="3" y="2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5" name="Freeform 1015">
              <a:extLst>
                <a:ext uri="{FF2B5EF4-FFF2-40B4-BE49-F238E27FC236}">
                  <a16:creationId xmlns:a16="http://schemas.microsoft.com/office/drawing/2014/main" id="{7F46EACA-4F69-4F1F-8245-5B79FF146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397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20 w 4"/>
                <a:gd name="T3" fmla="*/ 109 h 5"/>
                <a:gd name="T4" fmla="*/ 2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6" name="Freeform 1016">
              <a:extLst>
                <a:ext uri="{FF2B5EF4-FFF2-40B4-BE49-F238E27FC236}">
                  <a16:creationId xmlns:a16="http://schemas.microsoft.com/office/drawing/2014/main" id="{D57653D7-DFA3-429B-ADE3-EA913D870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475"/>
              <a:ext cx="12" cy="18"/>
            </a:xfrm>
            <a:custGeom>
              <a:avLst/>
              <a:gdLst>
                <a:gd name="T0" fmla="*/ 29 w 5"/>
                <a:gd name="T1" fmla="*/ 21 h 7"/>
                <a:gd name="T2" fmla="*/ 12 w 5"/>
                <a:gd name="T3" fmla="*/ 0 h 7"/>
                <a:gd name="T4" fmla="*/ 41 w 5"/>
                <a:gd name="T5" fmla="*/ 118 h 7"/>
                <a:gd name="T6" fmla="*/ 41 w 5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1" y="6"/>
                    <a:pt x="3" y="7"/>
                  </a:cubicBezTo>
                  <a:cubicBezTo>
                    <a:pt x="5" y="5"/>
                    <a:pt x="5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7" name="Freeform 1017">
              <a:extLst>
                <a:ext uri="{FF2B5EF4-FFF2-40B4-BE49-F238E27FC236}">
                  <a16:creationId xmlns:a16="http://schemas.microsoft.com/office/drawing/2014/main" id="{52509CB2-B682-441C-AE39-EB2D6AD6E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555"/>
              <a:ext cx="25" cy="29"/>
            </a:xfrm>
            <a:custGeom>
              <a:avLst/>
              <a:gdLst>
                <a:gd name="T0" fmla="*/ 33 w 10"/>
                <a:gd name="T1" fmla="*/ 55 h 11"/>
                <a:gd name="T2" fmla="*/ 33 w 10"/>
                <a:gd name="T3" fmla="*/ 2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2" y="3"/>
                  </a:moveTo>
                  <a:cubicBezTo>
                    <a:pt x="0" y="11"/>
                    <a:pt x="10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8" name="Freeform 1018">
              <a:extLst>
                <a:ext uri="{FF2B5EF4-FFF2-40B4-BE49-F238E27FC236}">
                  <a16:creationId xmlns:a16="http://schemas.microsoft.com/office/drawing/2014/main" id="{85230E53-556A-4AF7-9317-E4C884235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445"/>
              <a:ext cx="13" cy="14"/>
            </a:xfrm>
            <a:custGeom>
              <a:avLst/>
              <a:gdLst>
                <a:gd name="T0" fmla="*/ 21 w 5"/>
                <a:gd name="T1" fmla="*/ 0 h 5"/>
                <a:gd name="T2" fmla="*/ 68 w 5"/>
                <a:gd name="T3" fmla="*/ 62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2" y="5"/>
                    <a:pt x="4" y="3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9" name="Freeform 1019">
              <a:extLst>
                <a:ext uri="{FF2B5EF4-FFF2-40B4-BE49-F238E27FC236}">
                  <a16:creationId xmlns:a16="http://schemas.microsoft.com/office/drawing/2014/main" id="{41BF71A9-B9AD-4DC6-BC71-910EF1077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472"/>
              <a:ext cx="23" cy="32"/>
            </a:xfrm>
            <a:custGeom>
              <a:avLst/>
              <a:gdLst>
                <a:gd name="T0" fmla="*/ 20 w 9"/>
                <a:gd name="T1" fmla="*/ 56 h 12"/>
                <a:gd name="T2" fmla="*/ 51 w 9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1" y="3"/>
                  </a:moveTo>
                  <a:cubicBezTo>
                    <a:pt x="0" y="12"/>
                    <a:pt x="9" y="0"/>
                    <a:pt x="3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0" name="Freeform 1020">
              <a:extLst>
                <a:ext uri="{FF2B5EF4-FFF2-40B4-BE49-F238E27FC236}">
                  <a16:creationId xmlns:a16="http://schemas.microsoft.com/office/drawing/2014/main" id="{D36D624B-E96E-48CA-8C73-F5EC0B17B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533"/>
              <a:ext cx="5" cy="8"/>
            </a:xfrm>
            <a:custGeom>
              <a:avLst/>
              <a:gdLst>
                <a:gd name="T0" fmla="*/ 20 w 2"/>
                <a:gd name="T1" fmla="*/ 0 h 3"/>
                <a:gd name="T2" fmla="*/ 20 w 2"/>
                <a:gd name="T3" fmla="*/ 56 h 3"/>
                <a:gd name="T4" fmla="*/ 20 w 2"/>
                <a:gd name="T5" fmla="*/ 0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1" name="Freeform 1021">
              <a:extLst>
                <a:ext uri="{FF2B5EF4-FFF2-40B4-BE49-F238E27FC236}">
                  <a16:creationId xmlns:a16="http://schemas.microsoft.com/office/drawing/2014/main" id="{613376CE-3BCA-43C2-845C-41D4A735D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536"/>
              <a:ext cx="13" cy="13"/>
            </a:xfrm>
            <a:custGeom>
              <a:avLst/>
              <a:gdLst>
                <a:gd name="T0" fmla="*/ 55 w 5"/>
                <a:gd name="T1" fmla="*/ 0 h 5"/>
                <a:gd name="T2" fmla="*/ 55 w 5"/>
                <a:gd name="T3" fmla="*/ 88 h 5"/>
                <a:gd name="T4" fmla="*/ 68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0" y="0"/>
                    <a:pt x="1" y="4"/>
                    <a:pt x="3" y="5"/>
                  </a:cubicBezTo>
                  <a:cubicBezTo>
                    <a:pt x="5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2" name="Freeform 1022">
              <a:extLst>
                <a:ext uri="{FF2B5EF4-FFF2-40B4-BE49-F238E27FC236}">
                  <a16:creationId xmlns:a16="http://schemas.microsoft.com/office/drawing/2014/main" id="{EACD66DD-A08D-410C-BA72-C716ECEA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653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33 w 4"/>
                <a:gd name="T3" fmla="*/ 109 h 5"/>
                <a:gd name="T4" fmla="*/ 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4" y="3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3" name="Freeform 1023">
              <a:extLst>
                <a:ext uri="{FF2B5EF4-FFF2-40B4-BE49-F238E27FC236}">
                  <a16:creationId xmlns:a16="http://schemas.microsoft.com/office/drawing/2014/main" id="{4D0E5D0D-760C-43D7-9E74-4B46896D3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635"/>
              <a:ext cx="7" cy="13"/>
            </a:xfrm>
            <a:custGeom>
              <a:avLst/>
              <a:gdLst>
                <a:gd name="T0" fmla="*/ 0 w 3"/>
                <a:gd name="T1" fmla="*/ 34 h 5"/>
                <a:gd name="T2" fmla="*/ 28 w 3"/>
                <a:gd name="T3" fmla="*/ 88 h 5"/>
                <a:gd name="T4" fmla="*/ 12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4" name="Freeform 1024">
              <a:extLst>
                <a:ext uri="{FF2B5EF4-FFF2-40B4-BE49-F238E27FC236}">
                  <a16:creationId xmlns:a16="http://schemas.microsoft.com/office/drawing/2014/main" id="{4D545554-B4AF-4F74-A014-40FCC8685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587"/>
              <a:ext cx="20" cy="18"/>
            </a:xfrm>
            <a:custGeom>
              <a:avLst/>
              <a:gdLst>
                <a:gd name="T0" fmla="*/ 63 w 8"/>
                <a:gd name="T1" fmla="*/ 21 h 7"/>
                <a:gd name="T2" fmla="*/ 50 w 8"/>
                <a:gd name="T3" fmla="*/ 118 h 7"/>
                <a:gd name="T4" fmla="*/ 63 w 8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0" y="0"/>
                    <a:pt x="1" y="6"/>
                    <a:pt x="3" y="7"/>
                  </a:cubicBezTo>
                  <a:cubicBezTo>
                    <a:pt x="7" y="7"/>
                    <a:pt x="8" y="1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5" name="Freeform 1025">
              <a:extLst>
                <a:ext uri="{FF2B5EF4-FFF2-40B4-BE49-F238E27FC236}">
                  <a16:creationId xmlns:a16="http://schemas.microsoft.com/office/drawing/2014/main" id="{4B3E4B64-3A15-4C5C-BE6D-4E9872F5A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648"/>
              <a:ext cx="5" cy="11"/>
            </a:xfrm>
            <a:custGeom>
              <a:avLst/>
              <a:gdLst>
                <a:gd name="T0" fmla="*/ 0 w 2"/>
                <a:gd name="T1" fmla="*/ 61 h 4"/>
                <a:gd name="T2" fmla="*/ 20 w 2"/>
                <a:gd name="T3" fmla="*/ 8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2" y="2"/>
                    <a:pt x="2" y="1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6" name="Freeform 1026">
              <a:extLst>
                <a:ext uri="{FF2B5EF4-FFF2-40B4-BE49-F238E27FC236}">
                  <a16:creationId xmlns:a16="http://schemas.microsoft.com/office/drawing/2014/main" id="{D8BE02CF-6F4A-43FC-AD95-22FE49779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696"/>
              <a:ext cx="32" cy="21"/>
            </a:xfrm>
            <a:custGeom>
              <a:avLst/>
              <a:gdLst>
                <a:gd name="T0" fmla="*/ 74 w 13"/>
                <a:gd name="T1" fmla="*/ 21 h 8"/>
                <a:gd name="T2" fmla="*/ 42 w 13"/>
                <a:gd name="T3" fmla="*/ 0 h 8"/>
                <a:gd name="T4" fmla="*/ 91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5" y="1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0" y="8"/>
                    <a:pt x="13" y="2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7" name="Freeform 1027">
              <a:extLst>
                <a:ext uri="{FF2B5EF4-FFF2-40B4-BE49-F238E27FC236}">
                  <a16:creationId xmlns:a16="http://schemas.microsoft.com/office/drawing/2014/main" id="{F6A85685-3848-460E-902C-52C77180D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2707"/>
              <a:ext cx="7" cy="10"/>
            </a:xfrm>
            <a:custGeom>
              <a:avLst/>
              <a:gdLst>
                <a:gd name="T0" fmla="*/ 0 w 3"/>
                <a:gd name="T1" fmla="*/ 20 h 4"/>
                <a:gd name="T2" fmla="*/ 28 w 3"/>
                <a:gd name="T3" fmla="*/ 6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8" name="Freeform 1028">
              <a:extLst>
                <a:ext uri="{FF2B5EF4-FFF2-40B4-BE49-F238E27FC236}">
                  <a16:creationId xmlns:a16="http://schemas.microsoft.com/office/drawing/2014/main" id="{94DB2C97-C3D8-4A21-A592-2815411E1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715"/>
              <a:ext cx="15" cy="18"/>
            </a:xfrm>
            <a:custGeom>
              <a:avLst/>
              <a:gdLst>
                <a:gd name="T0" fmla="*/ 0 w 6"/>
                <a:gd name="T1" fmla="*/ 21 h 7"/>
                <a:gd name="T2" fmla="*/ 63 w 6"/>
                <a:gd name="T3" fmla="*/ 85 h 7"/>
                <a:gd name="T4" fmla="*/ 20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0" y="2"/>
                    <a:pt x="1" y="7"/>
                    <a:pt x="4" y="5"/>
                  </a:cubicBezTo>
                  <a:cubicBezTo>
                    <a:pt x="6" y="3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9" name="Freeform 1029">
              <a:extLst>
                <a:ext uri="{FF2B5EF4-FFF2-40B4-BE49-F238E27FC236}">
                  <a16:creationId xmlns:a16="http://schemas.microsoft.com/office/drawing/2014/main" id="{344BB347-5BEE-4EC3-B993-37401E765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725"/>
              <a:ext cx="8" cy="8"/>
            </a:xfrm>
            <a:custGeom>
              <a:avLst/>
              <a:gdLst>
                <a:gd name="T0" fmla="*/ 0 w 3"/>
                <a:gd name="T1" fmla="*/ 0 h 3"/>
                <a:gd name="T2" fmla="*/ 35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0" name="Freeform 1030">
              <a:extLst>
                <a:ext uri="{FF2B5EF4-FFF2-40B4-BE49-F238E27FC236}">
                  <a16:creationId xmlns:a16="http://schemas.microsoft.com/office/drawing/2014/main" id="{5B811AF4-A239-4FA8-A21D-906A1D2D4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635"/>
              <a:ext cx="7" cy="10"/>
            </a:xfrm>
            <a:custGeom>
              <a:avLst/>
              <a:gdLst>
                <a:gd name="T0" fmla="*/ 0 w 3"/>
                <a:gd name="T1" fmla="*/ 20 h 4"/>
                <a:gd name="T2" fmla="*/ 28 w 3"/>
                <a:gd name="T3" fmla="*/ 6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1" name="Freeform 1031">
              <a:extLst>
                <a:ext uri="{FF2B5EF4-FFF2-40B4-BE49-F238E27FC236}">
                  <a16:creationId xmlns:a16="http://schemas.microsoft.com/office/drawing/2014/main" id="{CC4FF091-DE1A-48F3-893D-DD8D6856D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581"/>
              <a:ext cx="30" cy="11"/>
            </a:xfrm>
            <a:custGeom>
              <a:avLst/>
              <a:gdLst>
                <a:gd name="T0" fmla="*/ 95 w 12"/>
                <a:gd name="T1" fmla="*/ 0 h 4"/>
                <a:gd name="T2" fmla="*/ 113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6" y="0"/>
                  </a:moveTo>
                  <a:cubicBezTo>
                    <a:pt x="0" y="4"/>
                    <a:pt x="12" y="3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2" name="Freeform 1032">
              <a:extLst>
                <a:ext uri="{FF2B5EF4-FFF2-40B4-BE49-F238E27FC236}">
                  <a16:creationId xmlns:a16="http://schemas.microsoft.com/office/drawing/2014/main" id="{10DB2AB4-5557-40CE-AA67-46321B65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749"/>
              <a:ext cx="25" cy="24"/>
            </a:xfrm>
            <a:custGeom>
              <a:avLst/>
              <a:gdLst>
                <a:gd name="T0" fmla="*/ 95 w 10"/>
                <a:gd name="T1" fmla="*/ 35 h 9"/>
                <a:gd name="T2" fmla="*/ 83 w 10"/>
                <a:gd name="T3" fmla="*/ 0 h 9"/>
                <a:gd name="T4" fmla="*/ 145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6" y="2"/>
                  </a:moveTo>
                  <a:cubicBezTo>
                    <a:pt x="6" y="1"/>
                    <a:pt x="5" y="1"/>
                    <a:pt x="5" y="0"/>
                  </a:cubicBezTo>
                  <a:cubicBezTo>
                    <a:pt x="0" y="4"/>
                    <a:pt x="10" y="9"/>
                    <a:pt x="9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3" name="Freeform 1033">
              <a:extLst>
                <a:ext uri="{FF2B5EF4-FFF2-40B4-BE49-F238E27FC236}">
                  <a16:creationId xmlns:a16="http://schemas.microsoft.com/office/drawing/2014/main" id="{0BCAE02B-008D-492D-9961-9D010CA9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712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56 w 3"/>
                <a:gd name="T5" fmla="*/ 21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4" name="Freeform 1034">
              <a:extLst>
                <a:ext uri="{FF2B5EF4-FFF2-40B4-BE49-F238E27FC236}">
                  <a16:creationId xmlns:a16="http://schemas.microsoft.com/office/drawing/2014/main" id="{BDDDF2AD-D2F4-4E6E-A46B-727A04106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741"/>
              <a:ext cx="10" cy="8"/>
            </a:xfrm>
            <a:custGeom>
              <a:avLst/>
              <a:gdLst>
                <a:gd name="T0" fmla="*/ 50 w 4"/>
                <a:gd name="T1" fmla="*/ 21 h 3"/>
                <a:gd name="T2" fmla="*/ 0 w 4"/>
                <a:gd name="T3" fmla="*/ 0 h 3"/>
                <a:gd name="T4" fmla="*/ 50 w 4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3"/>
                    <a:pt x="4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5" name="Freeform 1035">
              <a:extLst>
                <a:ext uri="{FF2B5EF4-FFF2-40B4-BE49-F238E27FC236}">
                  <a16:creationId xmlns:a16="http://schemas.microsoft.com/office/drawing/2014/main" id="{2363113A-42D9-4B8D-8A22-A55AFAF3B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744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33 w 6"/>
                <a:gd name="T3" fmla="*/ 0 h 5"/>
                <a:gd name="T4" fmla="*/ 95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4"/>
                    <a:pt x="6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6" name="Freeform 1036">
              <a:extLst>
                <a:ext uri="{FF2B5EF4-FFF2-40B4-BE49-F238E27FC236}">
                  <a16:creationId xmlns:a16="http://schemas.microsoft.com/office/drawing/2014/main" id="{8824E971-6E4E-481D-AEAA-F5483200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776"/>
              <a:ext cx="13" cy="13"/>
            </a:xfrm>
            <a:custGeom>
              <a:avLst/>
              <a:gdLst>
                <a:gd name="T0" fmla="*/ 68 w 5"/>
                <a:gd name="T1" fmla="*/ 21 h 5"/>
                <a:gd name="T2" fmla="*/ 21 w 5"/>
                <a:gd name="T3" fmla="*/ 68 h 5"/>
                <a:gd name="T4" fmla="*/ 68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3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7" name="Freeform 1037">
              <a:extLst>
                <a:ext uri="{FF2B5EF4-FFF2-40B4-BE49-F238E27FC236}">
                  <a16:creationId xmlns:a16="http://schemas.microsoft.com/office/drawing/2014/main" id="{65C69B98-5B74-436B-A102-C6EA96EBD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813"/>
              <a:ext cx="10" cy="6"/>
            </a:xfrm>
            <a:custGeom>
              <a:avLst/>
              <a:gdLst>
                <a:gd name="T0" fmla="*/ 50 w 4"/>
                <a:gd name="T1" fmla="*/ 0 h 2"/>
                <a:gd name="T2" fmla="*/ 20 w 4"/>
                <a:gd name="T3" fmla="*/ 54 h 2"/>
                <a:gd name="T4" fmla="*/ 6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2" y="2"/>
                    <a:pt x="4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8" name="Freeform 1038">
              <a:extLst>
                <a:ext uri="{FF2B5EF4-FFF2-40B4-BE49-F238E27FC236}">
                  <a16:creationId xmlns:a16="http://schemas.microsoft.com/office/drawing/2014/main" id="{E17DF8AE-B0BF-48BA-A6FC-1CA916BDB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87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0 w 3"/>
                <a:gd name="T3" fmla="*/ 21 h 3"/>
                <a:gd name="T4" fmla="*/ 0 w 3"/>
                <a:gd name="T5" fmla="*/ 56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9" name="Freeform 1039">
              <a:extLst>
                <a:ext uri="{FF2B5EF4-FFF2-40B4-BE49-F238E27FC236}">
                  <a16:creationId xmlns:a16="http://schemas.microsoft.com/office/drawing/2014/main" id="{AB3ABC8A-C0BD-4216-90E8-9CAF479CD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2792"/>
              <a:ext cx="18" cy="19"/>
            </a:xfrm>
            <a:custGeom>
              <a:avLst/>
              <a:gdLst>
                <a:gd name="T0" fmla="*/ 54 w 7"/>
                <a:gd name="T1" fmla="*/ 38 h 7"/>
                <a:gd name="T2" fmla="*/ 67 w 7"/>
                <a:gd name="T3" fmla="*/ 103 h 7"/>
                <a:gd name="T4" fmla="*/ 33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2"/>
                  </a:moveTo>
                  <a:cubicBezTo>
                    <a:pt x="0" y="3"/>
                    <a:pt x="1" y="7"/>
                    <a:pt x="4" y="5"/>
                  </a:cubicBezTo>
                  <a:cubicBezTo>
                    <a:pt x="7" y="3"/>
                    <a:pt x="4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0" name="Freeform 1040">
              <a:extLst>
                <a:ext uri="{FF2B5EF4-FFF2-40B4-BE49-F238E27FC236}">
                  <a16:creationId xmlns:a16="http://schemas.microsoft.com/office/drawing/2014/main" id="{8386D802-B098-43DD-90F3-1393C9ADF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760"/>
              <a:ext cx="23" cy="21"/>
            </a:xfrm>
            <a:custGeom>
              <a:avLst/>
              <a:gdLst>
                <a:gd name="T0" fmla="*/ 20 w 9"/>
                <a:gd name="T1" fmla="*/ 21 h 8"/>
                <a:gd name="T2" fmla="*/ 51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1"/>
                  </a:moveTo>
                  <a:cubicBezTo>
                    <a:pt x="0" y="8"/>
                    <a:pt x="9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1" name="Freeform 1041">
              <a:extLst>
                <a:ext uri="{FF2B5EF4-FFF2-40B4-BE49-F238E27FC236}">
                  <a16:creationId xmlns:a16="http://schemas.microsoft.com/office/drawing/2014/main" id="{B01F05E1-D956-4C41-826C-EF1B10FB2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2824"/>
              <a:ext cx="42" cy="16"/>
            </a:xfrm>
            <a:custGeom>
              <a:avLst/>
              <a:gdLst>
                <a:gd name="T0" fmla="*/ 104 w 17"/>
                <a:gd name="T1" fmla="*/ 21 h 6"/>
                <a:gd name="T2" fmla="*/ 104 w 17"/>
                <a:gd name="T3" fmla="*/ 0 h 6"/>
                <a:gd name="T4" fmla="*/ 133 w 1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6">
                  <a:moveTo>
                    <a:pt x="7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0" y="6"/>
                    <a:pt x="17" y="2"/>
                    <a:pt x="9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2" name="Freeform 1042">
              <a:extLst>
                <a:ext uri="{FF2B5EF4-FFF2-40B4-BE49-F238E27FC236}">
                  <a16:creationId xmlns:a16="http://schemas.microsoft.com/office/drawing/2014/main" id="{D86326A0-D2A9-4CA8-BC32-37128E4AF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803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100 w 7"/>
                <a:gd name="T3" fmla="*/ 21 h 6"/>
                <a:gd name="T4" fmla="*/ 70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0" y="6"/>
                    <a:pt x="6" y="4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3" name="Freeform 1043">
              <a:extLst>
                <a:ext uri="{FF2B5EF4-FFF2-40B4-BE49-F238E27FC236}">
                  <a16:creationId xmlns:a16="http://schemas.microsoft.com/office/drawing/2014/main" id="{604E38B8-C95A-4AB2-827D-8FC5AF06E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49"/>
              <a:ext cx="18" cy="16"/>
            </a:xfrm>
            <a:custGeom>
              <a:avLst/>
              <a:gdLst>
                <a:gd name="T0" fmla="*/ 54 w 7"/>
                <a:gd name="T1" fmla="*/ 21 h 6"/>
                <a:gd name="T2" fmla="*/ 0 w 7"/>
                <a:gd name="T3" fmla="*/ 77 h 6"/>
                <a:gd name="T4" fmla="*/ 118 w 7"/>
                <a:gd name="T5" fmla="*/ 56 h 6"/>
                <a:gd name="T6" fmla="*/ 67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2" y="6"/>
                    <a:pt x="5" y="5"/>
                    <a:pt x="7" y="3"/>
                  </a:cubicBezTo>
                  <a:cubicBezTo>
                    <a:pt x="6" y="1"/>
                    <a:pt x="5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4" name="Freeform 1044">
              <a:extLst>
                <a:ext uri="{FF2B5EF4-FFF2-40B4-BE49-F238E27FC236}">
                  <a16:creationId xmlns:a16="http://schemas.microsoft.com/office/drawing/2014/main" id="{6962619B-6D3F-4A32-BEAF-A6D5B5BCB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757"/>
              <a:ext cx="42" cy="16"/>
            </a:xfrm>
            <a:custGeom>
              <a:avLst/>
              <a:gdLst>
                <a:gd name="T0" fmla="*/ 121 w 17"/>
                <a:gd name="T1" fmla="*/ 21 h 6"/>
                <a:gd name="T2" fmla="*/ 153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8" y="1"/>
                  </a:moveTo>
                  <a:cubicBezTo>
                    <a:pt x="0" y="6"/>
                    <a:pt x="17" y="5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5" name="Freeform 1045">
              <a:extLst>
                <a:ext uri="{FF2B5EF4-FFF2-40B4-BE49-F238E27FC236}">
                  <a16:creationId xmlns:a16="http://schemas.microsoft.com/office/drawing/2014/main" id="{794C3811-C633-4941-96DC-E600965A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707"/>
              <a:ext cx="20" cy="18"/>
            </a:xfrm>
            <a:custGeom>
              <a:avLst/>
              <a:gdLst>
                <a:gd name="T0" fmla="*/ 33 w 8"/>
                <a:gd name="T1" fmla="*/ 0 h 7"/>
                <a:gd name="T2" fmla="*/ 63 w 8"/>
                <a:gd name="T3" fmla="*/ 100 h 7"/>
                <a:gd name="T4" fmla="*/ 6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0" y="2"/>
                    <a:pt x="0" y="7"/>
                    <a:pt x="4" y="6"/>
                  </a:cubicBezTo>
                  <a:cubicBezTo>
                    <a:pt x="8" y="6"/>
                    <a:pt x="7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6" name="Freeform 1046">
              <a:extLst>
                <a:ext uri="{FF2B5EF4-FFF2-40B4-BE49-F238E27FC236}">
                  <a16:creationId xmlns:a16="http://schemas.microsoft.com/office/drawing/2014/main" id="{740AF6B5-0003-4E0B-84D7-9DDA1AA59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757"/>
              <a:ext cx="12" cy="11"/>
            </a:xfrm>
            <a:custGeom>
              <a:avLst/>
              <a:gdLst>
                <a:gd name="T0" fmla="*/ 29 w 5"/>
                <a:gd name="T1" fmla="*/ 47 h 4"/>
                <a:gd name="T2" fmla="*/ 12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3" y="4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7" name="Freeform 1047">
              <a:extLst>
                <a:ext uri="{FF2B5EF4-FFF2-40B4-BE49-F238E27FC236}">
                  <a16:creationId xmlns:a16="http://schemas.microsoft.com/office/drawing/2014/main" id="{4AB62F35-10F6-4241-9123-049965ADC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736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0 w 4"/>
                <a:gd name="T3" fmla="*/ 83 h 4"/>
                <a:gd name="T4" fmla="*/ 50 w 4"/>
                <a:gd name="T5" fmla="*/ 0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2" y="4"/>
                    <a:pt x="4" y="2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8" name="Freeform 1048">
              <a:extLst>
                <a:ext uri="{FF2B5EF4-FFF2-40B4-BE49-F238E27FC236}">
                  <a16:creationId xmlns:a16="http://schemas.microsoft.com/office/drawing/2014/main" id="{09AB3A03-8AAA-40E9-BE91-C7055C75A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744"/>
              <a:ext cx="20" cy="13"/>
            </a:xfrm>
            <a:custGeom>
              <a:avLst/>
              <a:gdLst>
                <a:gd name="T0" fmla="*/ 83 w 8"/>
                <a:gd name="T1" fmla="*/ 34 h 5"/>
                <a:gd name="T2" fmla="*/ 63 w 8"/>
                <a:gd name="T3" fmla="*/ 88 h 5"/>
                <a:gd name="T4" fmla="*/ 63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2" y="1"/>
                    <a:pt x="0" y="5"/>
                    <a:pt x="4" y="5"/>
                  </a:cubicBezTo>
                  <a:cubicBezTo>
                    <a:pt x="7" y="5"/>
                    <a:pt x="8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9" name="Freeform 1049">
              <a:extLst>
                <a:ext uri="{FF2B5EF4-FFF2-40B4-BE49-F238E27FC236}">
                  <a16:creationId xmlns:a16="http://schemas.microsoft.com/office/drawing/2014/main" id="{D8F80F5E-1CB2-46EF-A159-2FD0B4F16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757"/>
              <a:ext cx="12" cy="14"/>
            </a:xfrm>
            <a:custGeom>
              <a:avLst/>
              <a:gdLst>
                <a:gd name="T0" fmla="*/ 29 w 5"/>
                <a:gd name="T1" fmla="*/ 0 h 5"/>
                <a:gd name="T2" fmla="*/ 0 w 5"/>
                <a:gd name="T3" fmla="*/ 62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0" name="Freeform 1050">
              <a:extLst>
                <a:ext uri="{FF2B5EF4-FFF2-40B4-BE49-F238E27FC236}">
                  <a16:creationId xmlns:a16="http://schemas.microsoft.com/office/drawing/2014/main" id="{0AA82A7E-6A54-40DF-AF69-830782882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789"/>
              <a:ext cx="8" cy="11"/>
            </a:xfrm>
            <a:custGeom>
              <a:avLst/>
              <a:gdLst>
                <a:gd name="T0" fmla="*/ 21 w 3"/>
                <a:gd name="T1" fmla="*/ 47 h 4"/>
                <a:gd name="T2" fmla="*/ 0 w 3"/>
                <a:gd name="T3" fmla="*/ 47 h 4"/>
                <a:gd name="T4" fmla="*/ 0 w 3"/>
                <a:gd name="T5" fmla="*/ 83 h 4"/>
                <a:gd name="T6" fmla="*/ 56 w 3"/>
                <a:gd name="T7" fmla="*/ 22 h 4"/>
                <a:gd name="T8" fmla="*/ 21 w 3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2" y="4"/>
                    <a:pt x="3" y="3"/>
                    <a:pt x="3" y="1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1" name="Freeform 1051">
              <a:extLst>
                <a:ext uri="{FF2B5EF4-FFF2-40B4-BE49-F238E27FC236}">
                  <a16:creationId xmlns:a16="http://schemas.microsoft.com/office/drawing/2014/main" id="{20DC4915-B0DA-451D-8920-0F1AB4E8C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2808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61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2" name="Freeform 1052">
              <a:extLst>
                <a:ext uri="{FF2B5EF4-FFF2-40B4-BE49-F238E27FC236}">
                  <a16:creationId xmlns:a16="http://schemas.microsoft.com/office/drawing/2014/main" id="{E833FE2F-DF2E-4FD7-8F06-6FD553D74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92"/>
              <a:ext cx="18" cy="21"/>
            </a:xfrm>
            <a:custGeom>
              <a:avLst/>
              <a:gdLst>
                <a:gd name="T0" fmla="*/ 33 w 7"/>
                <a:gd name="T1" fmla="*/ 110 h 8"/>
                <a:gd name="T2" fmla="*/ 33 w 7"/>
                <a:gd name="T3" fmla="*/ 144 h 8"/>
                <a:gd name="T4" fmla="*/ 0 w 7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6"/>
                  </a:moveTo>
                  <a:cubicBezTo>
                    <a:pt x="1" y="6"/>
                    <a:pt x="0" y="7"/>
                    <a:pt x="2" y="8"/>
                  </a:cubicBezTo>
                  <a:cubicBezTo>
                    <a:pt x="7" y="6"/>
                    <a:pt x="2" y="0"/>
                    <a:pt x="0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3" name="Freeform 1053">
              <a:extLst>
                <a:ext uri="{FF2B5EF4-FFF2-40B4-BE49-F238E27FC236}">
                  <a16:creationId xmlns:a16="http://schemas.microsoft.com/office/drawing/2014/main" id="{1E765BFC-A244-4017-99F3-8330A8CAA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2840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20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4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4" name="Freeform 1054">
              <a:extLst>
                <a:ext uri="{FF2B5EF4-FFF2-40B4-BE49-F238E27FC236}">
                  <a16:creationId xmlns:a16="http://schemas.microsoft.com/office/drawing/2014/main" id="{413895A8-05C8-46CC-AAA6-B638A79C2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669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61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2" y="4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5" name="Freeform 1055">
              <a:extLst>
                <a:ext uri="{FF2B5EF4-FFF2-40B4-BE49-F238E27FC236}">
                  <a16:creationId xmlns:a16="http://schemas.microsoft.com/office/drawing/2014/main" id="{C36A38A8-F0A0-4EAD-90FA-F2DDBBB4C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659"/>
              <a:ext cx="15" cy="18"/>
            </a:xfrm>
            <a:custGeom>
              <a:avLst/>
              <a:gdLst>
                <a:gd name="T0" fmla="*/ 95 w 6"/>
                <a:gd name="T1" fmla="*/ 54 h 7"/>
                <a:gd name="T2" fmla="*/ 50 w 6"/>
                <a:gd name="T3" fmla="*/ 100 h 7"/>
                <a:gd name="T4" fmla="*/ 63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2" y="0"/>
                    <a:pt x="0" y="6"/>
                    <a:pt x="3" y="6"/>
                  </a:cubicBezTo>
                  <a:cubicBezTo>
                    <a:pt x="6" y="7"/>
                    <a:pt x="6" y="4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6" name="Freeform 1056">
              <a:extLst>
                <a:ext uri="{FF2B5EF4-FFF2-40B4-BE49-F238E27FC236}">
                  <a16:creationId xmlns:a16="http://schemas.microsoft.com/office/drawing/2014/main" id="{EE82F050-BA11-4744-BC35-08107B167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675"/>
              <a:ext cx="32" cy="18"/>
            </a:xfrm>
            <a:custGeom>
              <a:avLst/>
              <a:gdLst>
                <a:gd name="T0" fmla="*/ 133 w 13"/>
                <a:gd name="T1" fmla="*/ 21 h 7"/>
                <a:gd name="T2" fmla="*/ 121 w 13"/>
                <a:gd name="T3" fmla="*/ 0 h 7"/>
                <a:gd name="T4" fmla="*/ 153 w 13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9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3"/>
                    <a:pt x="13" y="7"/>
                    <a:pt x="1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7" name="Freeform 1057">
              <a:extLst>
                <a:ext uri="{FF2B5EF4-FFF2-40B4-BE49-F238E27FC236}">
                  <a16:creationId xmlns:a16="http://schemas.microsoft.com/office/drawing/2014/main" id="{F2A45D9C-5F8B-4698-9FB7-F1813DB05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696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20 w 4"/>
                <a:gd name="T3" fmla="*/ 6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5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8" name="Freeform 1058">
              <a:extLst>
                <a:ext uri="{FF2B5EF4-FFF2-40B4-BE49-F238E27FC236}">
                  <a16:creationId xmlns:a16="http://schemas.microsoft.com/office/drawing/2014/main" id="{50CC740E-7094-4F1A-BEE9-2729E5982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640"/>
              <a:ext cx="13" cy="11"/>
            </a:xfrm>
            <a:custGeom>
              <a:avLst/>
              <a:gdLst>
                <a:gd name="T0" fmla="*/ 21 w 5"/>
                <a:gd name="T1" fmla="*/ 61 h 4"/>
                <a:gd name="T2" fmla="*/ 21 w 5"/>
                <a:gd name="T3" fmla="*/ 83 h 4"/>
                <a:gd name="T4" fmla="*/ 2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3" y="4"/>
                    <a:pt x="5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9" name="Freeform 1059">
              <a:extLst>
                <a:ext uri="{FF2B5EF4-FFF2-40B4-BE49-F238E27FC236}">
                  <a16:creationId xmlns:a16="http://schemas.microsoft.com/office/drawing/2014/main" id="{1251E429-70F8-46A5-8775-2CE5D7746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584"/>
              <a:ext cx="30" cy="16"/>
            </a:xfrm>
            <a:custGeom>
              <a:avLst/>
              <a:gdLst>
                <a:gd name="T0" fmla="*/ 83 w 12"/>
                <a:gd name="T1" fmla="*/ 21 h 6"/>
                <a:gd name="T2" fmla="*/ 95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5" y="1"/>
                  </a:moveTo>
                  <a:cubicBezTo>
                    <a:pt x="0" y="6"/>
                    <a:pt x="12" y="3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0" name="Freeform 1060">
              <a:extLst>
                <a:ext uri="{FF2B5EF4-FFF2-40B4-BE49-F238E27FC236}">
                  <a16:creationId xmlns:a16="http://schemas.microsoft.com/office/drawing/2014/main" id="{A202E456-463D-4A63-9574-70A20A690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589"/>
              <a:ext cx="12" cy="14"/>
            </a:xfrm>
            <a:custGeom>
              <a:avLst/>
              <a:gdLst>
                <a:gd name="T0" fmla="*/ 58 w 5"/>
                <a:gd name="T1" fmla="*/ 22 h 5"/>
                <a:gd name="T2" fmla="*/ 12 w 5"/>
                <a:gd name="T3" fmla="*/ 109 h 5"/>
                <a:gd name="T4" fmla="*/ 58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3" y="5"/>
                    <a:pt x="5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1" name="Freeform 1061">
              <a:extLst>
                <a:ext uri="{FF2B5EF4-FFF2-40B4-BE49-F238E27FC236}">
                  <a16:creationId xmlns:a16="http://schemas.microsoft.com/office/drawing/2014/main" id="{64F267F5-EF9C-4CDF-A951-7E4E39FEF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544"/>
              <a:ext cx="40" cy="21"/>
            </a:xfrm>
            <a:custGeom>
              <a:avLst/>
              <a:gdLst>
                <a:gd name="T0" fmla="*/ 113 w 16"/>
                <a:gd name="T1" fmla="*/ 34 h 8"/>
                <a:gd name="T2" fmla="*/ 125 w 16"/>
                <a:gd name="T3" fmla="*/ 0 h 8"/>
                <a:gd name="T4" fmla="*/ 113 w 16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7" y="2"/>
                  </a:moveTo>
                  <a:cubicBezTo>
                    <a:pt x="0" y="8"/>
                    <a:pt x="16" y="4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2" name="Freeform 1062">
              <a:extLst>
                <a:ext uri="{FF2B5EF4-FFF2-40B4-BE49-F238E27FC236}">
                  <a16:creationId xmlns:a16="http://schemas.microsoft.com/office/drawing/2014/main" id="{5FA74CB4-9C03-42A8-BA27-2924B0C92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576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33 w 6"/>
                <a:gd name="T3" fmla="*/ 88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2" y="0"/>
                    <a:pt x="0" y="3"/>
                    <a:pt x="2" y="5"/>
                  </a:cubicBezTo>
                  <a:cubicBezTo>
                    <a:pt x="4" y="5"/>
                    <a:pt x="6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3" name="Freeform 1063">
              <a:extLst>
                <a:ext uri="{FF2B5EF4-FFF2-40B4-BE49-F238E27FC236}">
                  <a16:creationId xmlns:a16="http://schemas.microsoft.com/office/drawing/2014/main" id="{78F9D010-622D-4BF4-837C-D1477A5EE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483"/>
              <a:ext cx="20" cy="24"/>
            </a:xfrm>
            <a:custGeom>
              <a:avLst/>
              <a:gdLst>
                <a:gd name="T0" fmla="*/ 83 w 8"/>
                <a:gd name="T1" fmla="*/ 21 h 9"/>
                <a:gd name="T2" fmla="*/ 50 w 8"/>
                <a:gd name="T3" fmla="*/ 136 h 9"/>
                <a:gd name="T4" fmla="*/ 95 w 8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1"/>
                  </a:moveTo>
                  <a:cubicBezTo>
                    <a:pt x="3" y="0"/>
                    <a:pt x="0" y="6"/>
                    <a:pt x="3" y="7"/>
                  </a:cubicBezTo>
                  <a:cubicBezTo>
                    <a:pt x="6" y="9"/>
                    <a:pt x="8" y="4"/>
                    <a:pt x="6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4" name="Freeform 1064">
              <a:extLst>
                <a:ext uri="{FF2B5EF4-FFF2-40B4-BE49-F238E27FC236}">
                  <a16:creationId xmlns:a16="http://schemas.microsoft.com/office/drawing/2014/main" id="{6E1C46E7-E9F0-405E-A065-35884E86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488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20 w 4"/>
                <a:gd name="T3" fmla="*/ 68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4" y="5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5" name="Freeform 1065">
              <a:extLst>
                <a:ext uri="{FF2B5EF4-FFF2-40B4-BE49-F238E27FC236}">
                  <a16:creationId xmlns:a16="http://schemas.microsoft.com/office/drawing/2014/main" id="{432FBC7E-21FA-4761-BBAC-049D1FFD7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512"/>
              <a:ext cx="10" cy="13"/>
            </a:xfrm>
            <a:custGeom>
              <a:avLst/>
              <a:gdLst>
                <a:gd name="T0" fmla="*/ 33 w 4"/>
                <a:gd name="T1" fmla="*/ 21 h 5"/>
                <a:gd name="T2" fmla="*/ 33 w 4"/>
                <a:gd name="T3" fmla="*/ 88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4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6" name="Freeform 1066">
              <a:extLst>
                <a:ext uri="{FF2B5EF4-FFF2-40B4-BE49-F238E27FC236}">
                  <a16:creationId xmlns:a16="http://schemas.microsoft.com/office/drawing/2014/main" id="{B48176A2-FFE3-487A-B15F-81B71C6AA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421"/>
              <a:ext cx="15" cy="16"/>
            </a:xfrm>
            <a:custGeom>
              <a:avLst/>
              <a:gdLst>
                <a:gd name="T0" fmla="*/ 63 w 6"/>
                <a:gd name="T1" fmla="*/ 35 h 6"/>
                <a:gd name="T2" fmla="*/ 63 w 6"/>
                <a:gd name="T3" fmla="*/ 0 h 6"/>
                <a:gd name="T4" fmla="*/ 50 w 6"/>
                <a:gd name="T5" fmla="*/ 93 h 6"/>
                <a:gd name="T6" fmla="*/ 63 w 6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2" y="1"/>
                    <a:pt x="0" y="4"/>
                    <a:pt x="3" y="5"/>
                  </a:cubicBezTo>
                  <a:cubicBezTo>
                    <a:pt x="6" y="6"/>
                    <a:pt x="6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7" name="Freeform 1067">
              <a:extLst>
                <a:ext uri="{FF2B5EF4-FFF2-40B4-BE49-F238E27FC236}">
                  <a16:creationId xmlns:a16="http://schemas.microsoft.com/office/drawing/2014/main" id="{A41F9329-E623-4C71-9ED2-B0CA8DB62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483"/>
              <a:ext cx="10" cy="13"/>
            </a:xfrm>
            <a:custGeom>
              <a:avLst/>
              <a:gdLst>
                <a:gd name="T0" fmla="*/ 50 w 4"/>
                <a:gd name="T1" fmla="*/ 21 h 5"/>
                <a:gd name="T2" fmla="*/ 20 w 4"/>
                <a:gd name="T3" fmla="*/ 88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3" y="5"/>
                    <a:pt x="4" y="3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8" name="Freeform 1068">
              <a:extLst>
                <a:ext uri="{FF2B5EF4-FFF2-40B4-BE49-F238E27FC236}">
                  <a16:creationId xmlns:a16="http://schemas.microsoft.com/office/drawing/2014/main" id="{5CD18139-0845-444E-9CD8-10DBEFFA3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416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20 w 4"/>
                <a:gd name="T3" fmla="*/ 6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5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9" name="Freeform 1069">
              <a:extLst>
                <a:ext uri="{FF2B5EF4-FFF2-40B4-BE49-F238E27FC236}">
                  <a16:creationId xmlns:a16="http://schemas.microsoft.com/office/drawing/2014/main" id="{7B8EF6BE-1A72-4C4C-BE43-77281851A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373"/>
              <a:ext cx="27" cy="16"/>
            </a:xfrm>
            <a:custGeom>
              <a:avLst/>
              <a:gdLst>
                <a:gd name="T0" fmla="*/ 71 w 11"/>
                <a:gd name="T1" fmla="*/ 0 h 6"/>
                <a:gd name="T2" fmla="*/ 91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5" y="0"/>
                  </a:moveTo>
                  <a:cubicBezTo>
                    <a:pt x="0" y="6"/>
                    <a:pt x="11" y="5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0" name="Freeform 1070">
              <a:extLst>
                <a:ext uri="{FF2B5EF4-FFF2-40B4-BE49-F238E27FC236}">
                  <a16:creationId xmlns:a16="http://schemas.microsoft.com/office/drawing/2014/main" id="{A0523489-97F5-482E-9DFC-ED1F1B01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373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33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3" y="4"/>
                    <a:pt x="4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1" name="Freeform 1071">
              <a:extLst>
                <a:ext uri="{FF2B5EF4-FFF2-40B4-BE49-F238E27FC236}">
                  <a16:creationId xmlns:a16="http://schemas.microsoft.com/office/drawing/2014/main" id="{755DDA59-CF56-4CE1-8E4A-4358C9B8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240"/>
              <a:ext cx="28" cy="32"/>
            </a:xfrm>
            <a:custGeom>
              <a:avLst/>
              <a:gdLst>
                <a:gd name="T0" fmla="*/ 33 w 11"/>
                <a:gd name="T1" fmla="*/ 21 h 12"/>
                <a:gd name="T2" fmla="*/ 51 w 11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2" y="1"/>
                  </a:moveTo>
                  <a:cubicBezTo>
                    <a:pt x="0" y="12"/>
                    <a:pt x="11" y="3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2" name="Freeform 1072">
              <a:extLst>
                <a:ext uri="{FF2B5EF4-FFF2-40B4-BE49-F238E27FC236}">
                  <a16:creationId xmlns:a16="http://schemas.microsoft.com/office/drawing/2014/main" id="{4A916B03-1BBF-4193-A324-E84B36F32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296"/>
              <a:ext cx="30" cy="19"/>
            </a:xfrm>
            <a:custGeom>
              <a:avLst/>
              <a:gdLst>
                <a:gd name="T0" fmla="*/ 125 w 12"/>
                <a:gd name="T1" fmla="*/ 0 h 7"/>
                <a:gd name="T2" fmla="*/ 145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cubicBezTo>
                    <a:pt x="0" y="1"/>
                    <a:pt x="12" y="7"/>
                    <a:pt x="9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3" name="Freeform 1073">
              <a:extLst>
                <a:ext uri="{FF2B5EF4-FFF2-40B4-BE49-F238E27FC236}">
                  <a16:creationId xmlns:a16="http://schemas.microsoft.com/office/drawing/2014/main" id="{A333F465-6B31-4B00-8874-AA3BD812F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315"/>
              <a:ext cx="7" cy="13"/>
            </a:xfrm>
            <a:custGeom>
              <a:avLst/>
              <a:gdLst>
                <a:gd name="T0" fmla="*/ 28 w 3"/>
                <a:gd name="T1" fmla="*/ 0 h 5"/>
                <a:gd name="T2" fmla="*/ 12 w 3"/>
                <a:gd name="T3" fmla="*/ 88 h 5"/>
                <a:gd name="T4" fmla="*/ 37 w 3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0" y="0"/>
                    <a:pt x="0" y="3"/>
                    <a:pt x="1" y="5"/>
                  </a:cubicBezTo>
                  <a:cubicBezTo>
                    <a:pt x="2" y="5"/>
                    <a:pt x="3" y="4"/>
                    <a:pt x="3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4" name="Freeform 1074">
              <a:extLst>
                <a:ext uri="{FF2B5EF4-FFF2-40B4-BE49-F238E27FC236}">
                  <a16:creationId xmlns:a16="http://schemas.microsoft.com/office/drawing/2014/main" id="{8170F814-1B1D-4CEE-8815-8C382EAE0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283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21 w 3"/>
                <a:gd name="T3" fmla="*/ 6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5" name="Freeform 1075">
              <a:extLst>
                <a:ext uri="{FF2B5EF4-FFF2-40B4-BE49-F238E27FC236}">
                  <a16:creationId xmlns:a16="http://schemas.microsoft.com/office/drawing/2014/main" id="{0DA644D8-D1A2-4AED-A0C4-C232B6578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2213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6" name="Freeform 1076">
              <a:extLst>
                <a:ext uri="{FF2B5EF4-FFF2-40B4-BE49-F238E27FC236}">
                  <a16:creationId xmlns:a16="http://schemas.microsoft.com/office/drawing/2014/main" id="{66630EEE-EEE2-4510-A2ED-0B477A37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165"/>
              <a:ext cx="5" cy="11"/>
            </a:xfrm>
            <a:custGeom>
              <a:avLst/>
              <a:gdLst>
                <a:gd name="T0" fmla="*/ 0 w 2"/>
                <a:gd name="T1" fmla="*/ 47 h 4"/>
                <a:gd name="T2" fmla="*/ 0 w 2"/>
                <a:gd name="T3" fmla="*/ 83 h 4"/>
                <a:gd name="T4" fmla="*/ 33 w 2"/>
                <a:gd name="T5" fmla="*/ 22 h 4"/>
                <a:gd name="T6" fmla="*/ 0 w 2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2" y="3"/>
                    <a:pt x="1" y="2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7" name="Freeform 1077">
              <a:extLst>
                <a:ext uri="{FF2B5EF4-FFF2-40B4-BE49-F238E27FC236}">
                  <a16:creationId xmlns:a16="http://schemas.microsoft.com/office/drawing/2014/main" id="{302802EC-77AF-4B2E-BF15-6B9DE878E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136"/>
              <a:ext cx="8" cy="13"/>
            </a:xfrm>
            <a:custGeom>
              <a:avLst/>
              <a:gdLst>
                <a:gd name="T0" fmla="*/ 0 w 3"/>
                <a:gd name="T1" fmla="*/ 55 h 5"/>
                <a:gd name="T2" fmla="*/ 21 w 3"/>
                <a:gd name="T3" fmla="*/ 88 h 5"/>
                <a:gd name="T4" fmla="*/ 21 w 3"/>
                <a:gd name="T5" fmla="*/ 0 h 5"/>
                <a:gd name="T6" fmla="*/ 0 w 3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3" y="2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8" name="Freeform 1078">
              <a:extLst>
                <a:ext uri="{FF2B5EF4-FFF2-40B4-BE49-F238E27FC236}">
                  <a16:creationId xmlns:a16="http://schemas.microsoft.com/office/drawing/2014/main" id="{CBD0E650-2D6A-42B4-AA08-AFC75526A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08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0 w 6"/>
                <a:gd name="T3" fmla="*/ 21 h 6"/>
                <a:gd name="T4" fmla="*/ 3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6"/>
                    <a:pt x="6" y="3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9" name="Freeform 1079">
              <a:extLst>
                <a:ext uri="{FF2B5EF4-FFF2-40B4-BE49-F238E27FC236}">
                  <a16:creationId xmlns:a16="http://schemas.microsoft.com/office/drawing/2014/main" id="{2D707685-2811-41EF-AAE7-1D17185A2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128"/>
              <a:ext cx="18" cy="16"/>
            </a:xfrm>
            <a:custGeom>
              <a:avLst/>
              <a:gdLst>
                <a:gd name="T0" fmla="*/ 67 w 7"/>
                <a:gd name="T1" fmla="*/ 35 h 6"/>
                <a:gd name="T2" fmla="*/ 54 w 7"/>
                <a:gd name="T3" fmla="*/ 21 h 6"/>
                <a:gd name="T4" fmla="*/ 54 w 7"/>
                <a:gd name="T5" fmla="*/ 115 h 6"/>
                <a:gd name="T6" fmla="*/ 85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5"/>
                    <a:pt x="3" y="6"/>
                  </a:cubicBezTo>
                  <a:cubicBezTo>
                    <a:pt x="6" y="6"/>
                    <a:pt x="7" y="1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0" name="Freeform 1080">
              <a:extLst>
                <a:ext uri="{FF2B5EF4-FFF2-40B4-BE49-F238E27FC236}">
                  <a16:creationId xmlns:a16="http://schemas.microsoft.com/office/drawing/2014/main" id="{F557A08D-60C5-4561-91EC-C5617BC9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995"/>
              <a:ext cx="10" cy="10"/>
            </a:xfrm>
            <a:custGeom>
              <a:avLst/>
              <a:gdLst>
                <a:gd name="T0" fmla="*/ 50 w 4"/>
                <a:gd name="T1" fmla="*/ 20 h 4"/>
                <a:gd name="T2" fmla="*/ 20 w 4"/>
                <a:gd name="T3" fmla="*/ 63 h 4"/>
                <a:gd name="T4" fmla="*/ 5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0" y="0"/>
                    <a:pt x="0" y="2"/>
                    <a:pt x="1" y="4"/>
                  </a:cubicBezTo>
                  <a:cubicBezTo>
                    <a:pt x="3" y="4"/>
                    <a:pt x="4" y="2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1" name="Freeform 1081">
              <a:extLst>
                <a:ext uri="{FF2B5EF4-FFF2-40B4-BE49-F238E27FC236}">
                  <a16:creationId xmlns:a16="http://schemas.microsoft.com/office/drawing/2014/main" id="{0EC42241-97B4-44A3-AD1E-C4D4B5D12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904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29 w 5"/>
                <a:gd name="T3" fmla="*/ 83 h 4"/>
                <a:gd name="T4" fmla="*/ 70 w 5"/>
                <a:gd name="T5" fmla="*/ 22 h 4"/>
                <a:gd name="T6" fmla="*/ 41 w 5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2" name="Freeform 1082">
              <a:extLst>
                <a:ext uri="{FF2B5EF4-FFF2-40B4-BE49-F238E27FC236}">
                  <a16:creationId xmlns:a16="http://schemas.microsoft.com/office/drawing/2014/main" id="{2BAF707C-94D3-477A-8050-F6B18E165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939"/>
              <a:ext cx="7" cy="10"/>
            </a:xfrm>
            <a:custGeom>
              <a:avLst/>
              <a:gdLst>
                <a:gd name="T0" fmla="*/ 12 w 3"/>
                <a:gd name="T1" fmla="*/ 0 h 4"/>
                <a:gd name="T2" fmla="*/ 12 w 3"/>
                <a:gd name="T3" fmla="*/ 6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3" name="Freeform 1083">
              <a:extLst>
                <a:ext uri="{FF2B5EF4-FFF2-40B4-BE49-F238E27FC236}">
                  <a16:creationId xmlns:a16="http://schemas.microsoft.com/office/drawing/2014/main" id="{F13DC84C-A43D-4698-B836-20548E041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979"/>
              <a:ext cx="15" cy="10"/>
            </a:xfrm>
            <a:custGeom>
              <a:avLst/>
              <a:gdLst>
                <a:gd name="T0" fmla="*/ 50 w 6"/>
                <a:gd name="T1" fmla="*/ 20 h 4"/>
                <a:gd name="T2" fmla="*/ 33 w 6"/>
                <a:gd name="T3" fmla="*/ 6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4" y="4"/>
                    <a:pt x="6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4" name="Freeform 1084">
              <a:extLst>
                <a:ext uri="{FF2B5EF4-FFF2-40B4-BE49-F238E27FC236}">
                  <a16:creationId xmlns:a16="http://schemas.microsoft.com/office/drawing/2014/main" id="{7A830866-5BBA-460D-92FE-370D0AAF4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960"/>
              <a:ext cx="7" cy="11"/>
            </a:xfrm>
            <a:custGeom>
              <a:avLst/>
              <a:gdLst>
                <a:gd name="T0" fmla="*/ 28 w 3"/>
                <a:gd name="T1" fmla="*/ 0 h 4"/>
                <a:gd name="T2" fmla="*/ 28 w 3"/>
                <a:gd name="T3" fmla="*/ 83 h 4"/>
                <a:gd name="T4" fmla="*/ 37 w 3"/>
                <a:gd name="T5" fmla="*/ 47 h 4"/>
                <a:gd name="T6" fmla="*/ 28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5" name="Freeform 1085">
              <a:extLst>
                <a:ext uri="{FF2B5EF4-FFF2-40B4-BE49-F238E27FC236}">
                  <a16:creationId xmlns:a16="http://schemas.microsoft.com/office/drawing/2014/main" id="{7ECA441E-2E02-471C-A2C0-ED98D2CED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027"/>
              <a:ext cx="10" cy="13"/>
            </a:xfrm>
            <a:custGeom>
              <a:avLst/>
              <a:gdLst>
                <a:gd name="T0" fmla="*/ 20 w 4"/>
                <a:gd name="T1" fmla="*/ 21 h 5"/>
                <a:gd name="T2" fmla="*/ 20 w 4"/>
                <a:gd name="T3" fmla="*/ 88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6" name="Freeform 1086">
              <a:extLst>
                <a:ext uri="{FF2B5EF4-FFF2-40B4-BE49-F238E27FC236}">
                  <a16:creationId xmlns:a16="http://schemas.microsoft.com/office/drawing/2014/main" id="{59097A13-8C42-488C-8797-F2BACB292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1965"/>
              <a:ext cx="13" cy="11"/>
            </a:xfrm>
            <a:custGeom>
              <a:avLst/>
              <a:gdLst>
                <a:gd name="T0" fmla="*/ 21 w 5"/>
                <a:gd name="T1" fmla="*/ 0 h 4"/>
                <a:gd name="T2" fmla="*/ 0 w 5"/>
                <a:gd name="T3" fmla="*/ 61 h 4"/>
                <a:gd name="T4" fmla="*/ 2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4"/>
                    <a:pt x="5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7" name="Freeform 1087">
              <a:extLst>
                <a:ext uri="{FF2B5EF4-FFF2-40B4-BE49-F238E27FC236}">
                  <a16:creationId xmlns:a16="http://schemas.microsoft.com/office/drawing/2014/main" id="{24299CCF-112B-488B-A866-7CE38AF1F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072"/>
              <a:ext cx="5" cy="8"/>
            </a:xfrm>
            <a:custGeom>
              <a:avLst/>
              <a:gdLst>
                <a:gd name="T0" fmla="*/ 0 w 2"/>
                <a:gd name="T1" fmla="*/ 56 h 3"/>
                <a:gd name="T2" fmla="*/ 33 w 2"/>
                <a:gd name="T3" fmla="*/ 0 h 3"/>
                <a:gd name="T4" fmla="*/ 0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3"/>
                    <a:pt x="2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8" name="Freeform 1088">
              <a:extLst>
                <a:ext uri="{FF2B5EF4-FFF2-40B4-BE49-F238E27FC236}">
                  <a16:creationId xmlns:a16="http://schemas.microsoft.com/office/drawing/2014/main" id="{C231D5B2-4067-470B-BD20-40B0880A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043"/>
              <a:ext cx="10" cy="10"/>
            </a:xfrm>
            <a:custGeom>
              <a:avLst/>
              <a:gdLst>
                <a:gd name="T0" fmla="*/ 0 w 4"/>
                <a:gd name="T1" fmla="*/ 50 h 4"/>
                <a:gd name="T2" fmla="*/ 20 w 4"/>
                <a:gd name="T3" fmla="*/ 63 h 4"/>
                <a:gd name="T4" fmla="*/ 33 w 4"/>
                <a:gd name="T5" fmla="*/ 0 h 4"/>
                <a:gd name="T6" fmla="*/ 0 w 4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3" y="3"/>
                    <a:pt x="4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9" name="Freeform 1089">
              <a:extLst>
                <a:ext uri="{FF2B5EF4-FFF2-40B4-BE49-F238E27FC236}">
                  <a16:creationId xmlns:a16="http://schemas.microsoft.com/office/drawing/2014/main" id="{1BBF756A-7CCA-4F1C-AD0E-996033EB8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224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88 h 5"/>
                <a:gd name="T4" fmla="*/ 6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1"/>
                    <a:pt x="0" y="4"/>
                    <a:pt x="2" y="5"/>
                  </a:cubicBezTo>
                  <a:cubicBezTo>
                    <a:pt x="5" y="4"/>
                    <a:pt x="5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0" name="Freeform 1090">
              <a:extLst>
                <a:ext uri="{FF2B5EF4-FFF2-40B4-BE49-F238E27FC236}">
                  <a16:creationId xmlns:a16="http://schemas.microsoft.com/office/drawing/2014/main" id="{B0366CA3-E74E-420D-99A9-1031D699A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1904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33 w 6"/>
                <a:gd name="T3" fmla="*/ 0 h 5"/>
                <a:gd name="T4" fmla="*/ 50 w 6"/>
                <a:gd name="T5" fmla="*/ 88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5"/>
                    <a:pt x="3" y="5"/>
                  </a:cubicBezTo>
                  <a:cubicBezTo>
                    <a:pt x="6" y="4"/>
                    <a:pt x="6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1" name="Freeform 1091">
              <a:extLst>
                <a:ext uri="{FF2B5EF4-FFF2-40B4-BE49-F238E27FC236}">
                  <a16:creationId xmlns:a16="http://schemas.microsoft.com/office/drawing/2014/main" id="{A0006C68-A446-4167-9D16-D938918D4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877"/>
              <a:ext cx="8" cy="11"/>
            </a:xfrm>
            <a:custGeom>
              <a:avLst/>
              <a:gdLst>
                <a:gd name="T0" fmla="*/ 21 w 3"/>
                <a:gd name="T1" fmla="*/ 22 h 4"/>
                <a:gd name="T2" fmla="*/ 0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4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2" name="Freeform 1092">
              <a:extLst>
                <a:ext uri="{FF2B5EF4-FFF2-40B4-BE49-F238E27FC236}">
                  <a16:creationId xmlns:a16="http://schemas.microsoft.com/office/drawing/2014/main" id="{0324C27B-C657-497D-A98F-110B5B5E7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837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56 h 3"/>
                <a:gd name="T4" fmla="*/ 2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4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3" name="Freeform 1093">
              <a:extLst>
                <a:ext uri="{FF2B5EF4-FFF2-40B4-BE49-F238E27FC236}">
                  <a16:creationId xmlns:a16="http://schemas.microsoft.com/office/drawing/2014/main" id="{F0744C44-4BF6-4C3B-966E-1A6B2D28D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427"/>
              <a:ext cx="8" cy="10"/>
            </a:xfrm>
            <a:custGeom>
              <a:avLst/>
              <a:gdLst>
                <a:gd name="T0" fmla="*/ 21 w 3"/>
                <a:gd name="T1" fmla="*/ 20 h 4"/>
                <a:gd name="T2" fmla="*/ 35 w 3"/>
                <a:gd name="T3" fmla="*/ 6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4" name="Freeform 1094">
              <a:extLst>
                <a:ext uri="{FF2B5EF4-FFF2-40B4-BE49-F238E27FC236}">
                  <a16:creationId xmlns:a16="http://schemas.microsoft.com/office/drawing/2014/main" id="{17A6A175-F916-4DF2-9425-11461CF9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2456"/>
              <a:ext cx="12" cy="19"/>
            </a:xfrm>
            <a:custGeom>
              <a:avLst/>
              <a:gdLst>
                <a:gd name="T0" fmla="*/ 12 w 5"/>
                <a:gd name="T1" fmla="*/ 81 h 7"/>
                <a:gd name="T2" fmla="*/ 12 w 5"/>
                <a:gd name="T3" fmla="*/ 141 h 7"/>
                <a:gd name="T4" fmla="*/ 0 w 5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5"/>
                    <a:pt x="0" y="6"/>
                    <a:pt x="1" y="7"/>
                  </a:cubicBezTo>
                  <a:cubicBezTo>
                    <a:pt x="5" y="5"/>
                    <a:pt x="3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5" name="Freeform 1095">
              <a:extLst>
                <a:ext uri="{FF2B5EF4-FFF2-40B4-BE49-F238E27FC236}">
                  <a16:creationId xmlns:a16="http://schemas.microsoft.com/office/drawing/2014/main" id="{2E68DCFF-2828-489A-9333-1A5D85EA9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448"/>
              <a:ext cx="20" cy="24"/>
            </a:xfrm>
            <a:custGeom>
              <a:avLst/>
              <a:gdLst>
                <a:gd name="T0" fmla="*/ 33 w 8"/>
                <a:gd name="T1" fmla="*/ 21 h 9"/>
                <a:gd name="T2" fmla="*/ 83 w 8"/>
                <a:gd name="T3" fmla="*/ 136 h 9"/>
                <a:gd name="T4" fmla="*/ 3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2" y="1"/>
                  </a:moveTo>
                  <a:cubicBezTo>
                    <a:pt x="0" y="4"/>
                    <a:pt x="1" y="9"/>
                    <a:pt x="5" y="7"/>
                  </a:cubicBezTo>
                  <a:cubicBezTo>
                    <a:pt x="8" y="5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6" name="Freeform 1096">
              <a:extLst>
                <a:ext uri="{FF2B5EF4-FFF2-40B4-BE49-F238E27FC236}">
                  <a16:creationId xmlns:a16="http://schemas.microsoft.com/office/drawing/2014/main" id="{F10DEEFE-F165-4A90-9D4E-AB373D6BC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517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20 w 6"/>
                <a:gd name="T3" fmla="*/ 115 h 6"/>
                <a:gd name="T4" fmla="*/ 2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4" y="6"/>
                    <a:pt x="6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7" name="Freeform 1097">
              <a:extLst>
                <a:ext uri="{FF2B5EF4-FFF2-40B4-BE49-F238E27FC236}">
                  <a16:creationId xmlns:a16="http://schemas.microsoft.com/office/drawing/2014/main" id="{2ABDEC79-953E-4E66-B61D-C93176D2F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517"/>
              <a:ext cx="10" cy="14"/>
            </a:xfrm>
            <a:custGeom>
              <a:avLst/>
              <a:gdLst>
                <a:gd name="T0" fmla="*/ 0 w 4"/>
                <a:gd name="T1" fmla="*/ 22 h 5"/>
                <a:gd name="T2" fmla="*/ 20 w 4"/>
                <a:gd name="T3" fmla="*/ 109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5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8" name="Freeform 1098">
              <a:extLst>
                <a:ext uri="{FF2B5EF4-FFF2-40B4-BE49-F238E27FC236}">
                  <a16:creationId xmlns:a16="http://schemas.microsoft.com/office/drawing/2014/main" id="{ECB8BF2E-CE8A-45B5-BB2E-B06B88B57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544"/>
              <a:ext cx="15" cy="16"/>
            </a:xfrm>
            <a:custGeom>
              <a:avLst/>
              <a:gdLst>
                <a:gd name="T0" fmla="*/ 63 w 6"/>
                <a:gd name="T1" fmla="*/ 21 h 6"/>
                <a:gd name="T2" fmla="*/ 33 w 6"/>
                <a:gd name="T3" fmla="*/ 115 h 6"/>
                <a:gd name="T4" fmla="*/ 5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1" y="1"/>
                    <a:pt x="0" y="4"/>
                    <a:pt x="2" y="6"/>
                  </a:cubicBezTo>
                  <a:cubicBezTo>
                    <a:pt x="4" y="5"/>
                    <a:pt x="6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9" name="Freeform 1099">
              <a:extLst>
                <a:ext uri="{FF2B5EF4-FFF2-40B4-BE49-F238E27FC236}">
                  <a16:creationId xmlns:a16="http://schemas.microsoft.com/office/drawing/2014/main" id="{970DF646-8AB7-4C4E-A698-F7071AFF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509"/>
              <a:ext cx="13" cy="14"/>
            </a:xfrm>
            <a:custGeom>
              <a:avLst/>
              <a:gdLst>
                <a:gd name="T0" fmla="*/ 34 w 5"/>
                <a:gd name="T1" fmla="*/ 22 h 5"/>
                <a:gd name="T2" fmla="*/ 21 w 5"/>
                <a:gd name="T3" fmla="*/ 109 h 5"/>
                <a:gd name="T4" fmla="*/ 88 w 5"/>
                <a:gd name="T5" fmla="*/ 22 h 5"/>
                <a:gd name="T6" fmla="*/ 34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5"/>
                    <a:pt x="5" y="3"/>
                    <a:pt x="5" y="1"/>
                  </a:cubicBezTo>
                  <a:cubicBezTo>
                    <a:pt x="3" y="0"/>
                    <a:pt x="3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0" name="Freeform 1100">
              <a:extLst>
                <a:ext uri="{FF2B5EF4-FFF2-40B4-BE49-F238E27FC236}">
                  <a16:creationId xmlns:a16="http://schemas.microsoft.com/office/drawing/2014/main" id="{555FE3F7-0EF8-41B4-821D-00CF703EE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608"/>
              <a:ext cx="23" cy="24"/>
            </a:xfrm>
            <a:custGeom>
              <a:avLst/>
              <a:gdLst>
                <a:gd name="T0" fmla="*/ 66 w 9"/>
                <a:gd name="T1" fmla="*/ 56 h 9"/>
                <a:gd name="T2" fmla="*/ 97 w 9"/>
                <a:gd name="T3" fmla="*/ 115 h 9"/>
                <a:gd name="T4" fmla="*/ 51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3"/>
                  </a:moveTo>
                  <a:cubicBezTo>
                    <a:pt x="0" y="4"/>
                    <a:pt x="3" y="9"/>
                    <a:pt x="6" y="6"/>
                  </a:cubicBezTo>
                  <a:cubicBezTo>
                    <a:pt x="9" y="3"/>
                    <a:pt x="7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1" name="Freeform 1101">
              <a:extLst>
                <a:ext uri="{FF2B5EF4-FFF2-40B4-BE49-F238E27FC236}">
                  <a16:creationId xmlns:a16="http://schemas.microsoft.com/office/drawing/2014/main" id="{54DAF5FD-8211-44BA-9F77-3ACFA9978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584"/>
              <a:ext cx="8" cy="11"/>
            </a:xfrm>
            <a:custGeom>
              <a:avLst/>
              <a:gdLst>
                <a:gd name="T0" fmla="*/ 0 w 3"/>
                <a:gd name="T1" fmla="*/ 22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2" name="Freeform 1102">
              <a:extLst>
                <a:ext uri="{FF2B5EF4-FFF2-40B4-BE49-F238E27FC236}">
                  <a16:creationId xmlns:a16="http://schemas.microsoft.com/office/drawing/2014/main" id="{DD3F4AB0-D76C-41F9-8D4E-ADD44A1D1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571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0 w 3"/>
                <a:gd name="T3" fmla="*/ 63 h 4"/>
                <a:gd name="T4" fmla="*/ 56 w 3"/>
                <a:gd name="T5" fmla="*/ 20 h 4"/>
                <a:gd name="T6" fmla="*/ 21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4"/>
                    <a:pt x="3" y="3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3" name="Freeform 1103">
              <a:extLst>
                <a:ext uri="{FF2B5EF4-FFF2-40B4-BE49-F238E27FC236}">
                  <a16:creationId xmlns:a16="http://schemas.microsoft.com/office/drawing/2014/main" id="{770B4511-9046-442E-802B-D9379687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2600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83 h 4"/>
                <a:gd name="T4" fmla="*/ 63 w 4"/>
                <a:gd name="T5" fmla="*/ 0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4" name="Freeform 1104">
              <a:extLst>
                <a:ext uri="{FF2B5EF4-FFF2-40B4-BE49-F238E27FC236}">
                  <a16:creationId xmlns:a16="http://schemas.microsoft.com/office/drawing/2014/main" id="{BBDD8001-1FBA-4315-83CB-B46A46E5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629"/>
              <a:ext cx="15" cy="16"/>
            </a:xfrm>
            <a:custGeom>
              <a:avLst/>
              <a:gdLst>
                <a:gd name="T0" fmla="*/ 83 w 6"/>
                <a:gd name="T1" fmla="*/ 0 h 6"/>
                <a:gd name="T2" fmla="*/ 0 w 6"/>
                <a:gd name="T3" fmla="*/ 56 h 6"/>
                <a:gd name="T4" fmla="*/ 5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6"/>
                    <a:pt x="6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5" name="Freeform 1105">
              <a:extLst>
                <a:ext uri="{FF2B5EF4-FFF2-40B4-BE49-F238E27FC236}">
                  <a16:creationId xmlns:a16="http://schemas.microsoft.com/office/drawing/2014/main" id="{C558AABD-AD39-47FF-8BBA-24A5E9838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51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20 w 6"/>
                <a:gd name="T3" fmla="*/ 0 h 6"/>
                <a:gd name="T4" fmla="*/ 20 w 6"/>
                <a:gd name="T5" fmla="*/ 115 h 6"/>
                <a:gd name="T6" fmla="*/ 95 w 6"/>
                <a:gd name="T7" fmla="*/ 21 h 6"/>
                <a:gd name="T8" fmla="*/ 33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3" y="6"/>
                    <a:pt x="6" y="4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6" name="Freeform 1106">
              <a:extLst>
                <a:ext uri="{FF2B5EF4-FFF2-40B4-BE49-F238E27FC236}">
                  <a16:creationId xmlns:a16="http://schemas.microsoft.com/office/drawing/2014/main" id="{D692960E-3C86-4602-9A77-FC8FA6A6C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675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56 h 3"/>
                <a:gd name="T4" fmla="*/ 37 w 3"/>
                <a:gd name="T5" fmla="*/ 0 h 3"/>
                <a:gd name="T6" fmla="*/ 0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7" name="Freeform 1107">
              <a:extLst>
                <a:ext uri="{FF2B5EF4-FFF2-40B4-BE49-F238E27FC236}">
                  <a16:creationId xmlns:a16="http://schemas.microsoft.com/office/drawing/2014/main" id="{C42CD51D-AC16-4D06-A4AD-DCABD799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635"/>
              <a:ext cx="10" cy="21"/>
            </a:xfrm>
            <a:custGeom>
              <a:avLst/>
              <a:gdLst>
                <a:gd name="T0" fmla="*/ 20 w 4"/>
                <a:gd name="T1" fmla="*/ 76 h 8"/>
                <a:gd name="T2" fmla="*/ 50 w 4"/>
                <a:gd name="T3" fmla="*/ 110 h 8"/>
                <a:gd name="T4" fmla="*/ 0 w 4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1" y="4"/>
                  </a:moveTo>
                  <a:cubicBezTo>
                    <a:pt x="0" y="6"/>
                    <a:pt x="3" y="8"/>
                    <a:pt x="3" y="6"/>
                  </a:cubicBezTo>
                  <a:cubicBezTo>
                    <a:pt x="4" y="3"/>
                    <a:pt x="2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8" name="Freeform 1108">
              <a:extLst>
                <a:ext uri="{FF2B5EF4-FFF2-40B4-BE49-F238E27FC236}">
                  <a16:creationId xmlns:a16="http://schemas.microsoft.com/office/drawing/2014/main" id="{4BE5CC3B-D81C-4448-96E1-E39A6093E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680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0 w 4"/>
                <a:gd name="T3" fmla="*/ 88 h 5"/>
                <a:gd name="T4" fmla="*/ 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4" y="5"/>
                    <a:pt x="3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9" name="Freeform 1109">
              <a:extLst>
                <a:ext uri="{FF2B5EF4-FFF2-40B4-BE49-F238E27FC236}">
                  <a16:creationId xmlns:a16="http://schemas.microsoft.com/office/drawing/2014/main" id="{6800D6CC-54E7-4102-86A0-F47C6AB1A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664"/>
              <a:ext cx="28" cy="37"/>
            </a:xfrm>
            <a:custGeom>
              <a:avLst/>
              <a:gdLst>
                <a:gd name="T0" fmla="*/ 51 w 11"/>
                <a:gd name="T1" fmla="*/ 77 h 14"/>
                <a:gd name="T2" fmla="*/ 51 w 11"/>
                <a:gd name="T3" fmla="*/ 7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3" y="4"/>
                  </a:moveTo>
                  <a:cubicBezTo>
                    <a:pt x="0" y="14"/>
                    <a:pt x="11" y="0"/>
                    <a:pt x="3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0" name="Freeform 1110">
              <a:extLst>
                <a:ext uri="{FF2B5EF4-FFF2-40B4-BE49-F238E27FC236}">
                  <a16:creationId xmlns:a16="http://schemas.microsoft.com/office/drawing/2014/main" id="{8FF75C11-63D4-4DFC-8E76-D66BDFF9D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704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95 w 6"/>
                <a:gd name="T3" fmla="*/ 21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4"/>
                    <a:pt x="6" y="5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1" name="Freeform 1111">
              <a:extLst>
                <a:ext uri="{FF2B5EF4-FFF2-40B4-BE49-F238E27FC236}">
                  <a16:creationId xmlns:a16="http://schemas.microsoft.com/office/drawing/2014/main" id="{ECF170D9-78C5-408A-8913-CDCCA17D0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651"/>
              <a:ext cx="17" cy="16"/>
            </a:xfrm>
            <a:custGeom>
              <a:avLst/>
              <a:gdLst>
                <a:gd name="T0" fmla="*/ 58 w 7"/>
                <a:gd name="T1" fmla="*/ 21 h 6"/>
                <a:gd name="T2" fmla="*/ 100 w 7"/>
                <a:gd name="T3" fmla="*/ 21 h 6"/>
                <a:gd name="T4" fmla="*/ 58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0" y="4"/>
                    <a:pt x="6" y="6"/>
                    <a:pt x="7" y="1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2" name="Freeform 1112">
              <a:extLst>
                <a:ext uri="{FF2B5EF4-FFF2-40B4-BE49-F238E27FC236}">
                  <a16:creationId xmlns:a16="http://schemas.microsoft.com/office/drawing/2014/main" id="{6935E398-F718-4C9E-8C81-86CFC17E9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709"/>
              <a:ext cx="43" cy="27"/>
            </a:xfrm>
            <a:custGeom>
              <a:avLst/>
              <a:gdLst>
                <a:gd name="T0" fmla="*/ 129 w 17"/>
                <a:gd name="T1" fmla="*/ 38 h 10"/>
                <a:gd name="T2" fmla="*/ 96 w 17"/>
                <a:gd name="T3" fmla="*/ 22 h 10"/>
                <a:gd name="T4" fmla="*/ 129 w 1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8" y="2"/>
                  </a:moveTo>
                  <a:cubicBezTo>
                    <a:pt x="8" y="1"/>
                    <a:pt x="7" y="1"/>
                    <a:pt x="6" y="1"/>
                  </a:cubicBezTo>
                  <a:cubicBezTo>
                    <a:pt x="0" y="10"/>
                    <a:pt x="17" y="0"/>
                    <a:pt x="8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3" name="Freeform 1113">
              <a:extLst>
                <a:ext uri="{FF2B5EF4-FFF2-40B4-BE49-F238E27FC236}">
                  <a16:creationId xmlns:a16="http://schemas.microsoft.com/office/drawing/2014/main" id="{C5D75E56-E8A0-4DF6-B491-ECCE2FF45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704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37 w 3"/>
                <a:gd name="T5" fmla="*/ 0 h 3"/>
                <a:gd name="T6" fmla="*/ 12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4" name="Freeform 1114">
              <a:extLst>
                <a:ext uri="{FF2B5EF4-FFF2-40B4-BE49-F238E27FC236}">
                  <a16:creationId xmlns:a16="http://schemas.microsoft.com/office/drawing/2014/main" id="{21F88899-EB6F-436F-BB57-E0EA89B15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704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63 w 6"/>
                <a:gd name="T3" fmla="*/ 141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5"/>
                    <a:pt x="2" y="7"/>
                    <a:pt x="4" y="7"/>
                  </a:cubicBezTo>
                  <a:cubicBezTo>
                    <a:pt x="6" y="4"/>
                    <a:pt x="4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5" name="Freeform 1115">
              <a:extLst>
                <a:ext uri="{FF2B5EF4-FFF2-40B4-BE49-F238E27FC236}">
                  <a16:creationId xmlns:a16="http://schemas.microsoft.com/office/drawing/2014/main" id="{930A5CD2-CA71-4300-B46E-0CB0B9522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2669"/>
              <a:ext cx="15" cy="35"/>
            </a:xfrm>
            <a:custGeom>
              <a:avLst/>
              <a:gdLst>
                <a:gd name="T0" fmla="*/ 20 w 6"/>
                <a:gd name="T1" fmla="*/ 116 h 13"/>
                <a:gd name="T2" fmla="*/ 0 w 6"/>
                <a:gd name="T3" fmla="*/ 9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1" y="6"/>
                  </a:moveTo>
                  <a:cubicBezTo>
                    <a:pt x="3" y="13"/>
                    <a:pt x="6" y="0"/>
                    <a:pt x="0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6" name="Freeform 1116">
              <a:extLst>
                <a:ext uri="{FF2B5EF4-FFF2-40B4-BE49-F238E27FC236}">
                  <a16:creationId xmlns:a16="http://schemas.microsoft.com/office/drawing/2014/main" id="{3268A5D2-D526-4094-94AC-6A403D91C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645"/>
              <a:ext cx="30" cy="27"/>
            </a:xfrm>
            <a:custGeom>
              <a:avLst/>
              <a:gdLst>
                <a:gd name="T0" fmla="*/ 63 w 12"/>
                <a:gd name="T1" fmla="*/ 22 h 10"/>
                <a:gd name="T2" fmla="*/ 50 w 12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4" y="1"/>
                  </a:moveTo>
                  <a:cubicBezTo>
                    <a:pt x="0" y="10"/>
                    <a:pt x="12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7" name="Freeform 1117">
              <a:extLst>
                <a:ext uri="{FF2B5EF4-FFF2-40B4-BE49-F238E27FC236}">
                  <a16:creationId xmlns:a16="http://schemas.microsoft.com/office/drawing/2014/main" id="{EFA7EF0E-55C2-4CD1-9123-53B9032EE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2637"/>
              <a:ext cx="17" cy="16"/>
            </a:xfrm>
            <a:custGeom>
              <a:avLst/>
              <a:gdLst>
                <a:gd name="T0" fmla="*/ 41 w 7"/>
                <a:gd name="T1" fmla="*/ 21 h 6"/>
                <a:gd name="T2" fmla="*/ 100 w 7"/>
                <a:gd name="T3" fmla="*/ 21 h 6"/>
                <a:gd name="T4" fmla="*/ 41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0" y="5"/>
                    <a:pt x="7" y="6"/>
                    <a:pt x="7" y="1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8" name="Freeform 1118">
              <a:extLst>
                <a:ext uri="{FF2B5EF4-FFF2-40B4-BE49-F238E27FC236}">
                  <a16:creationId xmlns:a16="http://schemas.microsoft.com/office/drawing/2014/main" id="{185F9C42-A57E-47F4-9A8B-14BF4A27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2677"/>
              <a:ext cx="15" cy="11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61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3"/>
                    <a:pt x="4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9" name="Freeform 1119">
              <a:extLst>
                <a:ext uri="{FF2B5EF4-FFF2-40B4-BE49-F238E27FC236}">
                  <a16:creationId xmlns:a16="http://schemas.microsoft.com/office/drawing/2014/main" id="{5F99D54B-ED7B-41EB-BBE1-69868D4B4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629"/>
              <a:ext cx="10" cy="22"/>
            </a:xfrm>
            <a:custGeom>
              <a:avLst/>
              <a:gdLst>
                <a:gd name="T0" fmla="*/ 0 w 4"/>
                <a:gd name="T1" fmla="*/ 83 h 8"/>
                <a:gd name="T2" fmla="*/ 33 w 4"/>
                <a:gd name="T3" fmla="*/ 168 h 8"/>
                <a:gd name="T4" fmla="*/ 0 w 4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4"/>
                  </a:moveTo>
                  <a:cubicBezTo>
                    <a:pt x="1" y="5"/>
                    <a:pt x="1" y="6"/>
                    <a:pt x="2" y="8"/>
                  </a:cubicBezTo>
                  <a:cubicBezTo>
                    <a:pt x="4" y="5"/>
                    <a:pt x="2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0" name="Freeform 1120">
              <a:extLst>
                <a:ext uri="{FF2B5EF4-FFF2-40B4-BE49-F238E27FC236}">
                  <a16:creationId xmlns:a16="http://schemas.microsoft.com/office/drawing/2014/main" id="{28CE63EC-8499-4F99-984F-C60E0BB3C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595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33 w 6"/>
                <a:gd name="T3" fmla="*/ 88 h 5"/>
                <a:gd name="T4" fmla="*/ 0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6" y="4"/>
                    <a:pt x="3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1" name="Freeform 1121">
              <a:extLst>
                <a:ext uri="{FF2B5EF4-FFF2-40B4-BE49-F238E27FC236}">
                  <a16:creationId xmlns:a16="http://schemas.microsoft.com/office/drawing/2014/main" id="{333BD7C5-B615-4020-AE19-FB63B25B7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563"/>
              <a:ext cx="20" cy="40"/>
            </a:xfrm>
            <a:custGeom>
              <a:avLst/>
              <a:gdLst>
                <a:gd name="T0" fmla="*/ 0 w 8"/>
                <a:gd name="T1" fmla="*/ 56 h 15"/>
                <a:gd name="T2" fmla="*/ 0 w 8"/>
                <a:gd name="T3" fmla="*/ 7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3"/>
                  </a:moveTo>
                  <a:cubicBezTo>
                    <a:pt x="2" y="15"/>
                    <a:pt x="8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2" name="Freeform 1122">
              <a:extLst>
                <a:ext uri="{FF2B5EF4-FFF2-40B4-BE49-F238E27FC236}">
                  <a16:creationId xmlns:a16="http://schemas.microsoft.com/office/drawing/2014/main" id="{D2D67153-9A9F-4D36-96D3-E36694A5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520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63 w 6"/>
                <a:gd name="T3" fmla="*/ 77 h 6"/>
                <a:gd name="T4" fmla="*/ 0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3"/>
                    <a:pt x="2" y="6"/>
                    <a:pt x="4" y="4"/>
                  </a:cubicBezTo>
                  <a:cubicBezTo>
                    <a:pt x="6" y="1"/>
                    <a:pt x="1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3" name="Freeform 1123">
              <a:extLst>
                <a:ext uri="{FF2B5EF4-FFF2-40B4-BE49-F238E27FC236}">
                  <a16:creationId xmlns:a16="http://schemas.microsoft.com/office/drawing/2014/main" id="{FAE6F389-2B94-42DA-9143-CCE5D47FE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565"/>
              <a:ext cx="7" cy="14"/>
            </a:xfrm>
            <a:custGeom>
              <a:avLst/>
              <a:gdLst>
                <a:gd name="T0" fmla="*/ 0 w 3"/>
                <a:gd name="T1" fmla="*/ 0 h 5"/>
                <a:gd name="T2" fmla="*/ 28 w 3"/>
                <a:gd name="T3" fmla="*/ 109 h 5"/>
                <a:gd name="T4" fmla="*/ 37 w 3"/>
                <a:gd name="T5" fmla="*/ 48 h 5"/>
                <a:gd name="T6" fmla="*/ 12 w 3"/>
                <a:gd name="T7" fmla="*/ 6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3"/>
                    <a:pt x="0" y="5"/>
                    <a:pt x="2" y="5"/>
                  </a:cubicBezTo>
                  <a:cubicBezTo>
                    <a:pt x="3" y="4"/>
                    <a:pt x="3" y="4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4" name="Freeform 1124">
              <a:extLst>
                <a:ext uri="{FF2B5EF4-FFF2-40B4-BE49-F238E27FC236}">
                  <a16:creationId xmlns:a16="http://schemas.microsoft.com/office/drawing/2014/main" id="{B59C0FC3-3FAD-4147-A36C-0191F2ECA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613"/>
              <a:ext cx="7" cy="14"/>
            </a:xfrm>
            <a:custGeom>
              <a:avLst/>
              <a:gdLst>
                <a:gd name="T0" fmla="*/ 0 w 3"/>
                <a:gd name="T1" fmla="*/ 0 h 5"/>
                <a:gd name="T2" fmla="*/ 12 w 3"/>
                <a:gd name="T3" fmla="*/ 109 h 5"/>
                <a:gd name="T4" fmla="*/ 28 w 3"/>
                <a:gd name="T5" fmla="*/ 22 h 5"/>
                <a:gd name="T6" fmla="*/ 12 w 3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5" name="Freeform 1125">
              <a:extLst>
                <a:ext uri="{FF2B5EF4-FFF2-40B4-BE49-F238E27FC236}">
                  <a16:creationId xmlns:a16="http://schemas.microsoft.com/office/drawing/2014/main" id="{EF97CD77-7541-4CD4-A09E-9D5CD636F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419"/>
              <a:ext cx="10" cy="16"/>
            </a:xfrm>
            <a:custGeom>
              <a:avLst/>
              <a:gdLst>
                <a:gd name="T0" fmla="*/ 20 w 4"/>
                <a:gd name="T1" fmla="*/ 35 h 6"/>
                <a:gd name="T2" fmla="*/ 20 w 4"/>
                <a:gd name="T3" fmla="*/ 115 h 6"/>
                <a:gd name="T4" fmla="*/ 63 w 4"/>
                <a:gd name="T5" fmla="*/ 21 h 6"/>
                <a:gd name="T6" fmla="*/ 0 w 4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cubicBezTo>
                    <a:pt x="0" y="3"/>
                    <a:pt x="1" y="5"/>
                    <a:pt x="1" y="6"/>
                  </a:cubicBezTo>
                  <a:cubicBezTo>
                    <a:pt x="3" y="6"/>
                    <a:pt x="4" y="3"/>
                    <a:pt x="4" y="1"/>
                  </a:cubicBez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6" name="Freeform 1126">
              <a:extLst>
                <a:ext uri="{FF2B5EF4-FFF2-40B4-BE49-F238E27FC236}">
                  <a16:creationId xmlns:a16="http://schemas.microsoft.com/office/drawing/2014/main" id="{5541A634-6FC6-4855-AC0C-E4111F5B1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301"/>
              <a:ext cx="15" cy="30"/>
            </a:xfrm>
            <a:custGeom>
              <a:avLst/>
              <a:gdLst>
                <a:gd name="T0" fmla="*/ 33 w 6"/>
                <a:gd name="T1" fmla="*/ 38 h 11"/>
                <a:gd name="T2" fmla="*/ 63 w 6"/>
                <a:gd name="T3" fmla="*/ 142 h 11"/>
                <a:gd name="T4" fmla="*/ 33 w 6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1">
                  <a:moveTo>
                    <a:pt x="2" y="2"/>
                  </a:moveTo>
                  <a:cubicBezTo>
                    <a:pt x="0" y="4"/>
                    <a:pt x="0" y="11"/>
                    <a:pt x="4" y="7"/>
                  </a:cubicBezTo>
                  <a:cubicBezTo>
                    <a:pt x="6" y="4"/>
                    <a:pt x="5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7" name="Freeform 1127">
              <a:extLst>
                <a:ext uri="{FF2B5EF4-FFF2-40B4-BE49-F238E27FC236}">
                  <a16:creationId xmlns:a16="http://schemas.microsoft.com/office/drawing/2014/main" id="{7AE23273-5834-4D58-B579-59A860B28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312"/>
              <a:ext cx="5" cy="8"/>
            </a:xfrm>
            <a:custGeom>
              <a:avLst/>
              <a:gdLst>
                <a:gd name="T0" fmla="*/ 0 w 2"/>
                <a:gd name="T1" fmla="*/ 35 h 3"/>
                <a:gd name="T2" fmla="*/ 0 w 2"/>
                <a:gd name="T3" fmla="*/ 56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8" name="Freeform 1128">
              <a:extLst>
                <a:ext uri="{FF2B5EF4-FFF2-40B4-BE49-F238E27FC236}">
                  <a16:creationId xmlns:a16="http://schemas.microsoft.com/office/drawing/2014/main" id="{D672AAD9-1E54-42BB-9384-D49C97DDF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2275"/>
              <a:ext cx="20" cy="26"/>
            </a:xfrm>
            <a:custGeom>
              <a:avLst/>
              <a:gdLst>
                <a:gd name="T0" fmla="*/ 50 w 8"/>
                <a:gd name="T1" fmla="*/ 68 h 10"/>
                <a:gd name="T2" fmla="*/ 33 w 8"/>
                <a:gd name="T3" fmla="*/ 177 h 10"/>
                <a:gd name="T4" fmla="*/ 33 w 8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3" y="4"/>
                  </a:moveTo>
                  <a:cubicBezTo>
                    <a:pt x="1" y="5"/>
                    <a:pt x="0" y="8"/>
                    <a:pt x="2" y="10"/>
                  </a:cubicBezTo>
                  <a:cubicBezTo>
                    <a:pt x="8" y="9"/>
                    <a:pt x="6" y="0"/>
                    <a:pt x="2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9" name="Freeform 1129">
              <a:extLst>
                <a:ext uri="{FF2B5EF4-FFF2-40B4-BE49-F238E27FC236}">
                  <a16:creationId xmlns:a16="http://schemas.microsoft.com/office/drawing/2014/main" id="{71BA83F8-959F-4C2B-A39B-3568D823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403"/>
              <a:ext cx="18" cy="24"/>
            </a:xfrm>
            <a:custGeom>
              <a:avLst/>
              <a:gdLst>
                <a:gd name="T0" fmla="*/ 0 w 7"/>
                <a:gd name="T1" fmla="*/ 93 h 9"/>
                <a:gd name="T2" fmla="*/ 33 w 7"/>
                <a:gd name="T3" fmla="*/ 171 h 9"/>
                <a:gd name="T4" fmla="*/ 0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5"/>
                  </a:moveTo>
                  <a:cubicBezTo>
                    <a:pt x="0" y="6"/>
                    <a:pt x="1" y="8"/>
                    <a:pt x="2" y="9"/>
                  </a:cubicBezTo>
                  <a:cubicBezTo>
                    <a:pt x="7" y="7"/>
                    <a:pt x="2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0" name="Freeform 1130">
              <a:extLst>
                <a:ext uri="{FF2B5EF4-FFF2-40B4-BE49-F238E27FC236}">
                  <a16:creationId xmlns:a16="http://schemas.microsoft.com/office/drawing/2014/main" id="{0542B4A6-0910-4B66-8927-C30408874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2459"/>
              <a:ext cx="10" cy="10"/>
            </a:xfrm>
            <a:custGeom>
              <a:avLst/>
              <a:gdLst>
                <a:gd name="T0" fmla="*/ 0 w 4"/>
                <a:gd name="T1" fmla="*/ 20 h 4"/>
                <a:gd name="T2" fmla="*/ 33 w 4"/>
                <a:gd name="T3" fmla="*/ 63 h 4"/>
                <a:gd name="T4" fmla="*/ 33 w 4"/>
                <a:gd name="T5" fmla="*/ 0 h 4"/>
                <a:gd name="T6" fmla="*/ 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1" y="4"/>
                    <a:pt x="2" y="4"/>
                  </a:cubicBezTo>
                  <a:cubicBezTo>
                    <a:pt x="4" y="3"/>
                    <a:pt x="4" y="2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1" name="Freeform 1131">
              <a:extLst>
                <a:ext uri="{FF2B5EF4-FFF2-40B4-BE49-F238E27FC236}">
                  <a16:creationId xmlns:a16="http://schemas.microsoft.com/office/drawing/2014/main" id="{D3AFD57C-9A18-426F-9183-1428F9043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520"/>
              <a:ext cx="15" cy="21"/>
            </a:xfrm>
            <a:custGeom>
              <a:avLst/>
              <a:gdLst>
                <a:gd name="T0" fmla="*/ 0 w 6"/>
                <a:gd name="T1" fmla="*/ 55 h 8"/>
                <a:gd name="T2" fmla="*/ 83 w 6"/>
                <a:gd name="T3" fmla="*/ 89 h 8"/>
                <a:gd name="T4" fmla="*/ 20 w 6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3"/>
                  </a:moveTo>
                  <a:cubicBezTo>
                    <a:pt x="1" y="5"/>
                    <a:pt x="4" y="8"/>
                    <a:pt x="5" y="5"/>
                  </a:cubicBezTo>
                  <a:cubicBezTo>
                    <a:pt x="6" y="2"/>
                    <a:pt x="2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2" name="Freeform 1132">
              <a:extLst>
                <a:ext uri="{FF2B5EF4-FFF2-40B4-BE49-F238E27FC236}">
                  <a16:creationId xmlns:a16="http://schemas.microsoft.com/office/drawing/2014/main" id="{02E94B16-D32C-4290-B849-25033E927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2509"/>
              <a:ext cx="18" cy="30"/>
            </a:xfrm>
            <a:custGeom>
              <a:avLst/>
              <a:gdLst>
                <a:gd name="T0" fmla="*/ 0 w 7"/>
                <a:gd name="T1" fmla="*/ 82 h 11"/>
                <a:gd name="T2" fmla="*/ 21 w 7"/>
                <a:gd name="T3" fmla="*/ 6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4"/>
                  </a:moveTo>
                  <a:cubicBezTo>
                    <a:pt x="4" y="11"/>
                    <a:pt x="7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3" name="Freeform 1133">
              <a:extLst>
                <a:ext uri="{FF2B5EF4-FFF2-40B4-BE49-F238E27FC236}">
                  <a16:creationId xmlns:a16="http://schemas.microsoft.com/office/drawing/2014/main" id="{49886B4E-39C0-46EA-8FEF-3B82986D6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144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20 w 4"/>
                <a:gd name="T3" fmla="*/ 88 h 5"/>
                <a:gd name="T4" fmla="*/ 63 w 4"/>
                <a:gd name="T5" fmla="*/ 21 h 5"/>
                <a:gd name="T6" fmla="*/ 33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3"/>
                    <a:pt x="0" y="4"/>
                    <a:pt x="1" y="5"/>
                  </a:cubicBezTo>
                  <a:cubicBezTo>
                    <a:pt x="3" y="5"/>
                    <a:pt x="4" y="3"/>
                    <a:pt x="4" y="1"/>
                  </a:cubicBezTo>
                  <a:cubicBezTo>
                    <a:pt x="3" y="0"/>
                    <a:pt x="3" y="1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4" name="Freeform 1134">
              <a:extLst>
                <a:ext uri="{FF2B5EF4-FFF2-40B4-BE49-F238E27FC236}">
                  <a16:creationId xmlns:a16="http://schemas.microsoft.com/office/drawing/2014/main" id="{0A3B60CC-DC3C-44CB-9CF9-A97319D16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184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88 h 5"/>
                <a:gd name="T4" fmla="*/ 50 w 4"/>
                <a:gd name="T5" fmla="*/ 0 h 5"/>
                <a:gd name="T6" fmla="*/ 20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5" name="Freeform 1135">
              <a:extLst>
                <a:ext uri="{FF2B5EF4-FFF2-40B4-BE49-F238E27FC236}">
                  <a16:creationId xmlns:a16="http://schemas.microsoft.com/office/drawing/2014/main" id="{1DF58011-B47B-4825-B755-0BF245DB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2181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0 w 4"/>
                <a:gd name="T3" fmla="*/ 83 h 4"/>
                <a:gd name="T4" fmla="*/ 2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6" name="Freeform 1136">
              <a:extLst>
                <a:ext uri="{FF2B5EF4-FFF2-40B4-BE49-F238E27FC236}">
                  <a16:creationId xmlns:a16="http://schemas.microsoft.com/office/drawing/2014/main" id="{B19E1886-E657-49AD-85A8-D51954412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181"/>
              <a:ext cx="17" cy="16"/>
            </a:xfrm>
            <a:custGeom>
              <a:avLst/>
              <a:gdLst>
                <a:gd name="T0" fmla="*/ 58 w 7"/>
                <a:gd name="T1" fmla="*/ 0 h 6"/>
                <a:gd name="T2" fmla="*/ 29 w 7"/>
                <a:gd name="T3" fmla="*/ 115 h 6"/>
                <a:gd name="T4" fmla="*/ 41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2" y="1"/>
                    <a:pt x="0" y="4"/>
                    <a:pt x="2" y="6"/>
                  </a:cubicBezTo>
                  <a:cubicBezTo>
                    <a:pt x="5" y="6"/>
                    <a:pt x="7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7" name="Freeform 1137">
              <a:extLst>
                <a:ext uri="{FF2B5EF4-FFF2-40B4-BE49-F238E27FC236}">
                  <a16:creationId xmlns:a16="http://schemas.microsoft.com/office/drawing/2014/main" id="{27CC9A39-F1F9-477C-BDD3-AB58F0E5E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080"/>
              <a:ext cx="17" cy="19"/>
            </a:xfrm>
            <a:custGeom>
              <a:avLst/>
              <a:gdLst>
                <a:gd name="T0" fmla="*/ 41 w 7"/>
                <a:gd name="T1" fmla="*/ 22 h 7"/>
                <a:gd name="T2" fmla="*/ 29 w 7"/>
                <a:gd name="T3" fmla="*/ 141 h 7"/>
                <a:gd name="T4" fmla="*/ 29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1" y="3"/>
                    <a:pt x="0" y="5"/>
                    <a:pt x="2" y="7"/>
                  </a:cubicBezTo>
                  <a:cubicBezTo>
                    <a:pt x="7" y="6"/>
                    <a:pt x="7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8" name="Freeform 1138">
              <a:extLst>
                <a:ext uri="{FF2B5EF4-FFF2-40B4-BE49-F238E27FC236}">
                  <a16:creationId xmlns:a16="http://schemas.microsoft.com/office/drawing/2014/main" id="{E53DC731-0338-41A0-811D-91CBEE03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117"/>
              <a:ext cx="13" cy="14"/>
            </a:xfrm>
            <a:custGeom>
              <a:avLst/>
              <a:gdLst>
                <a:gd name="T0" fmla="*/ 34 w 5"/>
                <a:gd name="T1" fmla="*/ 48 h 5"/>
                <a:gd name="T2" fmla="*/ 21 w 5"/>
                <a:gd name="T3" fmla="*/ 109 h 5"/>
                <a:gd name="T4" fmla="*/ 68 w 5"/>
                <a:gd name="T5" fmla="*/ 0 h 5"/>
                <a:gd name="T6" fmla="*/ 21 w 5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3"/>
                    <a:pt x="0" y="4"/>
                    <a:pt x="1" y="5"/>
                  </a:cubicBezTo>
                  <a:cubicBezTo>
                    <a:pt x="3" y="4"/>
                    <a:pt x="5" y="2"/>
                    <a:pt x="4" y="0"/>
                  </a:cubicBezTo>
                  <a:cubicBezTo>
                    <a:pt x="2" y="0"/>
                    <a:pt x="2" y="1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9" name="Freeform 1139">
              <a:extLst>
                <a:ext uri="{FF2B5EF4-FFF2-40B4-BE49-F238E27FC236}">
                  <a16:creationId xmlns:a16="http://schemas.microsoft.com/office/drawing/2014/main" id="{924F178E-C4D8-4185-94FA-E409C40F8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107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68 h 5"/>
                <a:gd name="T4" fmla="*/ 50 w 4"/>
                <a:gd name="T5" fmla="*/ 21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4" y="3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Freeform 1140">
              <a:extLst>
                <a:ext uri="{FF2B5EF4-FFF2-40B4-BE49-F238E27FC236}">
                  <a16:creationId xmlns:a16="http://schemas.microsoft.com/office/drawing/2014/main" id="{8F8CEAC9-5A70-42A2-B170-20F47CB5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059"/>
              <a:ext cx="20" cy="18"/>
            </a:xfrm>
            <a:custGeom>
              <a:avLst/>
              <a:gdLst>
                <a:gd name="T0" fmla="*/ 63 w 8"/>
                <a:gd name="T1" fmla="*/ 21 h 7"/>
                <a:gd name="T2" fmla="*/ 63 w 8"/>
                <a:gd name="T3" fmla="*/ 85 h 7"/>
                <a:gd name="T4" fmla="*/ 6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2" y="2"/>
                    <a:pt x="0" y="7"/>
                    <a:pt x="4" y="5"/>
                  </a:cubicBezTo>
                  <a:cubicBezTo>
                    <a:pt x="8" y="4"/>
                    <a:pt x="8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1" name="Freeform 1141">
              <a:extLst>
                <a:ext uri="{FF2B5EF4-FFF2-40B4-BE49-F238E27FC236}">
                  <a16:creationId xmlns:a16="http://schemas.microsoft.com/office/drawing/2014/main" id="{DA9D9EAE-1F3C-47E4-8629-CC6C2725D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024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0 w 6"/>
                <a:gd name="T3" fmla="*/ 68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6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2" name="Freeform 1142">
              <a:extLst>
                <a:ext uri="{FF2B5EF4-FFF2-40B4-BE49-F238E27FC236}">
                  <a16:creationId xmlns:a16="http://schemas.microsoft.com/office/drawing/2014/main" id="{6CC12F45-9CE2-4B8C-8AC5-443D6D13F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1965"/>
              <a:ext cx="15" cy="11"/>
            </a:xfrm>
            <a:custGeom>
              <a:avLst/>
              <a:gdLst>
                <a:gd name="T0" fmla="*/ 33 w 6"/>
                <a:gd name="T1" fmla="*/ 22 h 4"/>
                <a:gd name="T2" fmla="*/ 0 w 6"/>
                <a:gd name="T3" fmla="*/ 83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1" y="2"/>
                    <a:pt x="0" y="2"/>
                    <a:pt x="0" y="4"/>
                  </a:cubicBezTo>
                  <a:cubicBezTo>
                    <a:pt x="2" y="4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3" name="Freeform 1143">
              <a:extLst>
                <a:ext uri="{FF2B5EF4-FFF2-40B4-BE49-F238E27FC236}">
                  <a16:creationId xmlns:a16="http://schemas.microsoft.com/office/drawing/2014/main" id="{8A8F1F5A-65E4-4194-A998-AEB8F5FC4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915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4" name="Freeform 1144">
              <a:extLst>
                <a:ext uri="{FF2B5EF4-FFF2-40B4-BE49-F238E27FC236}">
                  <a16:creationId xmlns:a16="http://schemas.microsoft.com/office/drawing/2014/main" id="{D3238FA2-369B-42CD-82F6-B44470438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907"/>
              <a:ext cx="15" cy="10"/>
            </a:xfrm>
            <a:custGeom>
              <a:avLst/>
              <a:gdLst>
                <a:gd name="T0" fmla="*/ 63 w 6"/>
                <a:gd name="T1" fmla="*/ 20 h 4"/>
                <a:gd name="T2" fmla="*/ 0 w 6"/>
                <a:gd name="T3" fmla="*/ 50 h 4"/>
                <a:gd name="T4" fmla="*/ 95 w 6"/>
                <a:gd name="T5" fmla="*/ 20 h 4"/>
                <a:gd name="T6" fmla="*/ 6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2" y="4"/>
                    <a:pt x="5" y="3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5" name="Freeform 1145">
              <a:extLst>
                <a:ext uri="{FF2B5EF4-FFF2-40B4-BE49-F238E27FC236}">
                  <a16:creationId xmlns:a16="http://schemas.microsoft.com/office/drawing/2014/main" id="{8D330B50-1B5C-495B-B3FA-A7985A988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915"/>
              <a:ext cx="23" cy="21"/>
            </a:xfrm>
            <a:custGeom>
              <a:avLst/>
              <a:gdLst>
                <a:gd name="T0" fmla="*/ 118 w 9"/>
                <a:gd name="T1" fmla="*/ 0 h 8"/>
                <a:gd name="T2" fmla="*/ 151 w 9"/>
                <a:gd name="T3" fmla="*/ 55 h 8"/>
                <a:gd name="T4" fmla="*/ 118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0" y="1"/>
                    <a:pt x="4" y="8"/>
                    <a:pt x="9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6" name="Freeform 1146">
              <a:extLst>
                <a:ext uri="{FF2B5EF4-FFF2-40B4-BE49-F238E27FC236}">
                  <a16:creationId xmlns:a16="http://schemas.microsoft.com/office/drawing/2014/main" id="{143DB3FF-0965-4322-BCD3-D43063E1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877"/>
              <a:ext cx="15" cy="14"/>
            </a:xfrm>
            <a:custGeom>
              <a:avLst/>
              <a:gdLst>
                <a:gd name="T0" fmla="*/ 20 w 6"/>
                <a:gd name="T1" fmla="*/ 22 h 5"/>
                <a:gd name="T2" fmla="*/ 0 w 6"/>
                <a:gd name="T3" fmla="*/ 48 h 5"/>
                <a:gd name="T4" fmla="*/ 95 w 6"/>
                <a:gd name="T5" fmla="*/ 48 h 5"/>
                <a:gd name="T6" fmla="*/ 63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5"/>
                    <a:pt x="4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7" name="Freeform 1147">
              <a:extLst>
                <a:ext uri="{FF2B5EF4-FFF2-40B4-BE49-F238E27FC236}">
                  <a16:creationId xmlns:a16="http://schemas.microsoft.com/office/drawing/2014/main" id="{2BEEBC73-8804-4A77-AB34-7F8CCC32B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1869"/>
              <a:ext cx="10" cy="11"/>
            </a:xfrm>
            <a:custGeom>
              <a:avLst/>
              <a:gdLst>
                <a:gd name="T0" fmla="*/ 63 w 4"/>
                <a:gd name="T1" fmla="*/ 22 h 4"/>
                <a:gd name="T2" fmla="*/ 0 w 4"/>
                <a:gd name="T3" fmla="*/ 83 h 4"/>
                <a:gd name="T4" fmla="*/ 63 w 4"/>
                <a:gd name="T5" fmla="*/ 61 h 4"/>
                <a:gd name="T6" fmla="*/ 5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2"/>
                    <a:pt x="4" y="2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8" name="Freeform 1148">
              <a:extLst>
                <a:ext uri="{FF2B5EF4-FFF2-40B4-BE49-F238E27FC236}">
                  <a16:creationId xmlns:a16="http://schemas.microsoft.com/office/drawing/2014/main" id="{BE329103-A5F9-41C3-8892-56986E481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904"/>
              <a:ext cx="17" cy="16"/>
            </a:xfrm>
            <a:custGeom>
              <a:avLst/>
              <a:gdLst>
                <a:gd name="T0" fmla="*/ 70 w 7"/>
                <a:gd name="T1" fmla="*/ 0 h 6"/>
                <a:gd name="T2" fmla="*/ 41 w 7"/>
                <a:gd name="T3" fmla="*/ 93 h 6"/>
                <a:gd name="T4" fmla="*/ 70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0"/>
                    <a:pt x="0" y="3"/>
                    <a:pt x="3" y="5"/>
                  </a:cubicBezTo>
                  <a:cubicBezTo>
                    <a:pt x="6" y="6"/>
                    <a:pt x="7" y="2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9" name="Freeform 1149">
              <a:extLst>
                <a:ext uri="{FF2B5EF4-FFF2-40B4-BE49-F238E27FC236}">
                  <a16:creationId xmlns:a16="http://schemas.microsoft.com/office/drawing/2014/main" id="{0E2F0032-D42C-47F6-BDC4-A73832212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925"/>
              <a:ext cx="30" cy="14"/>
            </a:xfrm>
            <a:custGeom>
              <a:avLst/>
              <a:gdLst>
                <a:gd name="T0" fmla="*/ 95 w 12"/>
                <a:gd name="T1" fmla="*/ 0 h 5"/>
                <a:gd name="T2" fmla="*/ 113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6" y="0"/>
                  </a:moveTo>
                  <a:cubicBezTo>
                    <a:pt x="0" y="5"/>
                    <a:pt x="12" y="5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0" name="Freeform 1150">
              <a:extLst>
                <a:ext uri="{FF2B5EF4-FFF2-40B4-BE49-F238E27FC236}">
                  <a16:creationId xmlns:a16="http://schemas.microsoft.com/office/drawing/2014/main" id="{284C542E-1311-4645-B45C-D15E7AAA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909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95 w 6"/>
                <a:gd name="T3" fmla="*/ 4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5"/>
                    <a:pt x="4" y="5"/>
                    <a:pt x="6" y="2"/>
                  </a:cubicBezTo>
                  <a:cubicBezTo>
                    <a:pt x="5" y="2"/>
                    <a:pt x="4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1" name="Freeform 1151">
              <a:extLst>
                <a:ext uri="{FF2B5EF4-FFF2-40B4-BE49-F238E27FC236}">
                  <a16:creationId xmlns:a16="http://schemas.microsoft.com/office/drawing/2014/main" id="{518EF743-FE3C-4544-BCB8-D9084E4B1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888"/>
              <a:ext cx="15" cy="13"/>
            </a:xfrm>
            <a:custGeom>
              <a:avLst/>
              <a:gdLst>
                <a:gd name="T0" fmla="*/ 20 w 6"/>
                <a:gd name="T1" fmla="*/ 21 h 5"/>
                <a:gd name="T2" fmla="*/ 0 w 6"/>
                <a:gd name="T3" fmla="*/ 34 h 5"/>
                <a:gd name="T4" fmla="*/ 95 w 6"/>
                <a:gd name="T5" fmla="*/ 34 h 5"/>
                <a:gd name="T6" fmla="*/ 2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5"/>
                    <a:pt x="4" y="5"/>
                    <a:pt x="6" y="2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2" name="Freeform 1152">
              <a:extLst>
                <a:ext uri="{FF2B5EF4-FFF2-40B4-BE49-F238E27FC236}">
                  <a16:creationId xmlns:a16="http://schemas.microsoft.com/office/drawing/2014/main" id="{79D6FBCC-4DC3-41AC-A5FB-AC9843157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933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20 w 4"/>
                <a:gd name="T3" fmla="*/ 83 h 4"/>
                <a:gd name="T4" fmla="*/ 63 w 4"/>
                <a:gd name="T5" fmla="*/ 47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3" name="Freeform 1153">
              <a:extLst>
                <a:ext uri="{FF2B5EF4-FFF2-40B4-BE49-F238E27FC236}">
                  <a16:creationId xmlns:a16="http://schemas.microsoft.com/office/drawing/2014/main" id="{15DBF1E5-C9CD-4818-AC4C-92F2A66C8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949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47 h 4"/>
                <a:gd name="T4" fmla="*/ 63 w 4"/>
                <a:gd name="T5" fmla="*/ 22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2" y="4"/>
                    <a:pt x="4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4" name="Freeform 1154">
              <a:extLst>
                <a:ext uri="{FF2B5EF4-FFF2-40B4-BE49-F238E27FC236}">
                  <a16:creationId xmlns:a16="http://schemas.microsoft.com/office/drawing/2014/main" id="{4E7DE59A-6F52-4B1B-938E-6667318E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960"/>
              <a:ext cx="10" cy="11"/>
            </a:xfrm>
            <a:custGeom>
              <a:avLst/>
              <a:gdLst>
                <a:gd name="T0" fmla="*/ 33 w 4"/>
                <a:gd name="T1" fmla="*/ 47 h 4"/>
                <a:gd name="T2" fmla="*/ 0 w 4"/>
                <a:gd name="T3" fmla="*/ 61 h 4"/>
                <a:gd name="T4" fmla="*/ 63 w 4"/>
                <a:gd name="T5" fmla="*/ 22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5" name="Freeform 1155">
              <a:extLst>
                <a:ext uri="{FF2B5EF4-FFF2-40B4-BE49-F238E27FC236}">
                  <a16:creationId xmlns:a16="http://schemas.microsoft.com/office/drawing/2014/main" id="{14F5FDDA-96DE-408C-8D4F-D5F57F00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95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0 w 3"/>
                <a:gd name="T3" fmla="*/ 56 h 3"/>
                <a:gd name="T4" fmla="*/ 37 w 3"/>
                <a:gd name="T5" fmla="*/ 0 h 3"/>
                <a:gd name="T6" fmla="*/ 12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6" name="Freeform 1156">
              <a:extLst>
                <a:ext uri="{FF2B5EF4-FFF2-40B4-BE49-F238E27FC236}">
                  <a16:creationId xmlns:a16="http://schemas.microsoft.com/office/drawing/2014/main" id="{DF5357F4-EAFE-40E7-AEE0-9B1B011BC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000"/>
              <a:ext cx="17" cy="13"/>
            </a:xfrm>
            <a:custGeom>
              <a:avLst/>
              <a:gdLst>
                <a:gd name="T0" fmla="*/ 70 w 7"/>
                <a:gd name="T1" fmla="*/ 21 h 5"/>
                <a:gd name="T2" fmla="*/ 0 w 7"/>
                <a:gd name="T3" fmla="*/ 55 h 5"/>
                <a:gd name="T4" fmla="*/ 70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7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7" name="Freeform 1157">
              <a:extLst>
                <a:ext uri="{FF2B5EF4-FFF2-40B4-BE49-F238E27FC236}">
                  <a16:creationId xmlns:a16="http://schemas.microsoft.com/office/drawing/2014/main" id="{64EF4977-91B6-40C8-9F11-310789B7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021"/>
              <a:ext cx="10" cy="11"/>
            </a:xfrm>
            <a:custGeom>
              <a:avLst/>
              <a:gdLst>
                <a:gd name="T0" fmla="*/ 20 w 4"/>
                <a:gd name="T1" fmla="*/ 61 h 4"/>
                <a:gd name="T2" fmla="*/ 20 w 4"/>
                <a:gd name="T3" fmla="*/ 83 h 4"/>
                <a:gd name="T4" fmla="*/ 63 w 4"/>
                <a:gd name="T5" fmla="*/ 22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8" name="Freeform 1158">
              <a:extLst>
                <a:ext uri="{FF2B5EF4-FFF2-40B4-BE49-F238E27FC236}">
                  <a16:creationId xmlns:a16="http://schemas.microsoft.com/office/drawing/2014/main" id="{D6F976FB-C331-496F-8F8C-91B73FBC4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952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20 w 4"/>
                <a:gd name="T3" fmla="*/ 0 h 3"/>
                <a:gd name="T4" fmla="*/ 63 w 4"/>
                <a:gd name="T5" fmla="*/ 35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2" y="3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9" name="Freeform 1159">
              <a:extLst>
                <a:ext uri="{FF2B5EF4-FFF2-40B4-BE49-F238E27FC236}">
                  <a16:creationId xmlns:a16="http://schemas.microsoft.com/office/drawing/2014/main" id="{B9AC172C-A52A-4CF2-AD55-814A7181C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949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0 w 4"/>
                <a:gd name="T3" fmla="*/ 48 h 5"/>
                <a:gd name="T4" fmla="*/ 63 w 4"/>
                <a:gd name="T5" fmla="*/ 87 h 5"/>
                <a:gd name="T6" fmla="*/ 33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0" name="Freeform 1160">
              <a:extLst>
                <a:ext uri="{FF2B5EF4-FFF2-40B4-BE49-F238E27FC236}">
                  <a16:creationId xmlns:a16="http://schemas.microsoft.com/office/drawing/2014/main" id="{0C88992D-54F6-4246-9AF9-7C37E0939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925"/>
              <a:ext cx="22" cy="27"/>
            </a:xfrm>
            <a:custGeom>
              <a:avLst/>
              <a:gdLst>
                <a:gd name="T0" fmla="*/ 90 w 9"/>
                <a:gd name="T1" fmla="*/ 38 h 10"/>
                <a:gd name="T2" fmla="*/ 132 w 9"/>
                <a:gd name="T3" fmla="*/ 81 h 10"/>
                <a:gd name="T4" fmla="*/ 90 w 9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6" y="2"/>
                  </a:moveTo>
                  <a:cubicBezTo>
                    <a:pt x="0" y="0"/>
                    <a:pt x="5" y="10"/>
                    <a:pt x="9" y="4"/>
                  </a:cubicBezTo>
                  <a:cubicBezTo>
                    <a:pt x="8" y="2"/>
                    <a:pt x="7" y="2"/>
                    <a:pt x="6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1" name="Freeform 1161">
              <a:extLst>
                <a:ext uri="{FF2B5EF4-FFF2-40B4-BE49-F238E27FC236}">
                  <a16:creationId xmlns:a16="http://schemas.microsoft.com/office/drawing/2014/main" id="{38DBDAA6-8A51-491B-A64F-787C0F171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957"/>
              <a:ext cx="15" cy="14"/>
            </a:xfrm>
            <a:custGeom>
              <a:avLst/>
              <a:gdLst>
                <a:gd name="T0" fmla="*/ 33 w 6"/>
                <a:gd name="T1" fmla="*/ 22 h 5"/>
                <a:gd name="T2" fmla="*/ 0 w 6"/>
                <a:gd name="T3" fmla="*/ 0 h 5"/>
                <a:gd name="T4" fmla="*/ 95 w 6"/>
                <a:gd name="T5" fmla="*/ 62 h 5"/>
                <a:gd name="T6" fmla="*/ 50 w 6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3"/>
                    <a:pt x="3" y="5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2" name="Freeform 1162">
              <a:extLst>
                <a:ext uri="{FF2B5EF4-FFF2-40B4-BE49-F238E27FC236}">
                  <a16:creationId xmlns:a16="http://schemas.microsoft.com/office/drawing/2014/main" id="{EB817FBD-DE8B-4717-B198-5F623B311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011"/>
              <a:ext cx="7" cy="10"/>
            </a:xfrm>
            <a:custGeom>
              <a:avLst/>
              <a:gdLst>
                <a:gd name="T0" fmla="*/ 12 w 3"/>
                <a:gd name="T1" fmla="*/ 0 h 4"/>
                <a:gd name="T2" fmla="*/ 37 w 3"/>
                <a:gd name="T3" fmla="*/ 50 h 4"/>
                <a:gd name="T4" fmla="*/ 28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3" name="Freeform 1163">
              <a:extLst>
                <a:ext uri="{FF2B5EF4-FFF2-40B4-BE49-F238E27FC236}">
                  <a16:creationId xmlns:a16="http://schemas.microsoft.com/office/drawing/2014/main" id="{F0C81E19-90CC-4E67-9270-A5F978C4D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024"/>
              <a:ext cx="17" cy="11"/>
            </a:xfrm>
            <a:custGeom>
              <a:avLst/>
              <a:gdLst>
                <a:gd name="T0" fmla="*/ 29 w 7"/>
                <a:gd name="T1" fmla="*/ 0 h 4"/>
                <a:gd name="T2" fmla="*/ 5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4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4" name="Freeform 1164">
              <a:extLst>
                <a:ext uri="{FF2B5EF4-FFF2-40B4-BE49-F238E27FC236}">
                  <a16:creationId xmlns:a16="http://schemas.microsoft.com/office/drawing/2014/main" id="{1D9499AA-5082-4F80-9700-8213B3F0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101"/>
              <a:ext cx="15" cy="14"/>
            </a:xfrm>
            <a:custGeom>
              <a:avLst/>
              <a:gdLst>
                <a:gd name="T0" fmla="*/ 20 w 6"/>
                <a:gd name="T1" fmla="*/ 0 h 5"/>
                <a:gd name="T2" fmla="*/ 0 w 6"/>
                <a:gd name="T3" fmla="*/ 87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5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5" name="Freeform 1165">
              <a:extLst>
                <a:ext uri="{FF2B5EF4-FFF2-40B4-BE49-F238E27FC236}">
                  <a16:creationId xmlns:a16="http://schemas.microsoft.com/office/drawing/2014/main" id="{165929C7-0D5D-4E0A-BE1E-DD46AE2B7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2136"/>
              <a:ext cx="35" cy="19"/>
            </a:xfrm>
            <a:custGeom>
              <a:avLst/>
              <a:gdLst>
                <a:gd name="T0" fmla="*/ 95 w 14"/>
                <a:gd name="T1" fmla="*/ 22 h 7"/>
                <a:gd name="T2" fmla="*/ 95 w 1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6" y="1"/>
                  </a:moveTo>
                  <a:cubicBezTo>
                    <a:pt x="0" y="7"/>
                    <a:pt x="14" y="3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6" name="Freeform 1166">
              <a:extLst>
                <a:ext uri="{FF2B5EF4-FFF2-40B4-BE49-F238E27FC236}">
                  <a16:creationId xmlns:a16="http://schemas.microsoft.com/office/drawing/2014/main" id="{D47303CB-B698-45E9-9DC3-09D5452D8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072"/>
              <a:ext cx="23" cy="19"/>
            </a:xfrm>
            <a:custGeom>
              <a:avLst/>
              <a:gdLst>
                <a:gd name="T0" fmla="*/ 20 w 9"/>
                <a:gd name="T1" fmla="*/ 0 h 7"/>
                <a:gd name="T2" fmla="*/ 33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0" y="7"/>
                    <a:pt x="9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7" name="Freeform 1167">
              <a:extLst>
                <a:ext uri="{FF2B5EF4-FFF2-40B4-BE49-F238E27FC236}">
                  <a16:creationId xmlns:a16="http://schemas.microsoft.com/office/drawing/2014/main" id="{88A8532A-A275-4B4D-96AF-7A86FE9DE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064"/>
              <a:ext cx="8" cy="8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35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3" y="2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8" name="Freeform 1168">
              <a:extLst>
                <a:ext uri="{FF2B5EF4-FFF2-40B4-BE49-F238E27FC236}">
                  <a16:creationId xmlns:a16="http://schemas.microsoft.com/office/drawing/2014/main" id="{4DDEAD4C-B92F-4B97-925F-12568A5A1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85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63 w 4"/>
                <a:gd name="T3" fmla="*/ 48 h 5"/>
                <a:gd name="T4" fmla="*/ 2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2" y="5"/>
                    <a:pt x="3" y="5"/>
                    <a:pt x="4" y="2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9" name="Freeform 1169">
              <a:extLst>
                <a:ext uri="{FF2B5EF4-FFF2-40B4-BE49-F238E27FC236}">
                  <a16:creationId xmlns:a16="http://schemas.microsoft.com/office/drawing/2014/main" id="{72630555-446C-4C33-88BC-A037AB06B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019"/>
              <a:ext cx="27" cy="18"/>
            </a:xfrm>
            <a:custGeom>
              <a:avLst/>
              <a:gdLst>
                <a:gd name="T0" fmla="*/ 42 w 11"/>
                <a:gd name="T1" fmla="*/ 0 h 7"/>
                <a:gd name="T2" fmla="*/ 61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0" y="7"/>
                    <a:pt x="11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0" name="Freeform 1170">
              <a:extLst>
                <a:ext uri="{FF2B5EF4-FFF2-40B4-BE49-F238E27FC236}">
                  <a16:creationId xmlns:a16="http://schemas.microsoft.com/office/drawing/2014/main" id="{0FB4E3E0-88B2-4213-BC43-E8C8F3973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008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20 w 4"/>
                <a:gd name="T3" fmla="*/ 56 h 3"/>
                <a:gd name="T4" fmla="*/ 63 w 4"/>
                <a:gd name="T5" fmla="*/ 35 h 3"/>
                <a:gd name="T6" fmla="*/ 2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1" name="Freeform 1171">
              <a:extLst>
                <a:ext uri="{FF2B5EF4-FFF2-40B4-BE49-F238E27FC236}">
                  <a16:creationId xmlns:a16="http://schemas.microsoft.com/office/drawing/2014/main" id="{C7D460FF-71DD-4823-96E4-0A63A544E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984"/>
              <a:ext cx="13" cy="13"/>
            </a:xfrm>
            <a:custGeom>
              <a:avLst/>
              <a:gdLst>
                <a:gd name="T0" fmla="*/ 68 w 5"/>
                <a:gd name="T1" fmla="*/ 0 h 5"/>
                <a:gd name="T2" fmla="*/ 88 w 5"/>
                <a:gd name="T3" fmla="*/ 68 h 5"/>
                <a:gd name="T4" fmla="*/ 34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0" y="1"/>
                    <a:pt x="1" y="5"/>
                    <a:pt x="5" y="4"/>
                  </a:cubicBezTo>
                  <a:cubicBezTo>
                    <a:pt x="5" y="1"/>
                    <a:pt x="4" y="1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2" name="Freeform 1172">
              <a:extLst>
                <a:ext uri="{FF2B5EF4-FFF2-40B4-BE49-F238E27FC236}">
                  <a16:creationId xmlns:a16="http://schemas.microsoft.com/office/drawing/2014/main" id="{FC5E7923-3779-41D4-BADF-56C89FB8A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227"/>
              <a:ext cx="12" cy="16"/>
            </a:xfrm>
            <a:custGeom>
              <a:avLst/>
              <a:gdLst>
                <a:gd name="T0" fmla="*/ 58 w 5"/>
                <a:gd name="T1" fmla="*/ 0 h 6"/>
                <a:gd name="T2" fmla="*/ 41 w 5"/>
                <a:gd name="T3" fmla="*/ 115 h 6"/>
                <a:gd name="T4" fmla="*/ 41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1" y="0"/>
                    <a:pt x="0" y="4"/>
                    <a:pt x="3" y="6"/>
                  </a:cubicBezTo>
                  <a:cubicBezTo>
                    <a:pt x="5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3" name="Freeform 1173">
              <a:extLst>
                <a:ext uri="{FF2B5EF4-FFF2-40B4-BE49-F238E27FC236}">
                  <a16:creationId xmlns:a16="http://schemas.microsoft.com/office/drawing/2014/main" id="{2266AC96-CF22-4F1E-86D6-C8E6096A0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187"/>
              <a:ext cx="7" cy="5"/>
            </a:xfrm>
            <a:custGeom>
              <a:avLst/>
              <a:gdLst>
                <a:gd name="T0" fmla="*/ 0 w 3"/>
                <a:gd name="T1" fmla="*/ 33 h 2"/>
                <a:gd name="T2" fmla="*/ 28 w 3"/>
                <a:gd name="T3" fmla="*/ 33 h 2"/>
                <a:gd name="T4" fmla="*/ 28 w 3"/>
                <a:gd name="T5" fmla="*/ 0 h 2"/>
                <a:gd name="T6" fmla="*/ 12 w 3"/>
                <a:gd name="T7" fmla="*/ 0 h 2"/>
                <a:gd name="T8" fmla="*/ 0 w 3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4" name="Freeform 1174">
              <a:extLst>
                <a:ext uri="{FF2B5EF4-FFF2-40B4-BE49-F238E27FC236}">
                  <a16:creationId xmlns:a16="http://schemas.microsoft.com/office/drawing/2014/main" id="{2A666BC4-6693-48B9-9893-280F8A41B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221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2"/>
                    <a:pt x="0" y="4"/>
                  </a:cubicBezTo>
                  <a:cubicBezTo>
                    <a:pt x="3" y="3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5" name="Freeform 1175">
              <a:extLst>
                <a:ext uri="{FF2B5EF4-FFF2-40B4-BE49-F238E27FC236}">
                  <a16:creationId xmlns:a16="http://schemas.microsoft.com/office/drawing/2014/main" id="{73834803-D660-4ADB-9532-0B9BC07F8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307"/>
              <a:ext cx="12" cy="16"/>
            </a:xfrm>
            <a:custGeom>
              <a:avLst/>
              <a:gdLst>
                <a:gd name="T0" fmla="*/ 29 w 5"/>
                <a:gd name="T1" fmla="*/ 21 h 6"/>
                <a:gd name="T2" fmla="*/ 41 w 5"/>
                <a:gd name="T3" fmla="*/ 115 h 6"/>
                <a:gd name="T4" fmla="*/ 29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0" y="3"/>
                    <a:pt x="0" y="5"/>
                    <a:pt x="3" y="6"/>
                  </a:cubicBezTo>
                  <a:cubicBezTo>
                    <a:pt x="5" y="4"/>
                    <a:pt x="5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6" name="Freeform 1176">
              <a:extLst>
                <a:ext uri="{FF2B5EF4-FFF2-40B4-BE49-F238E27FC236}">
                  <a16:creationId xmlns:a16="http://schemas.microsoft.com/office/drawing/2014/main" id="{04FFA41F-6A52-4BAD-85F5-CE8C37E53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339"/>
              <a:ext cx="13" cy="18"/>
            </a:xfrm>
            <a:custGeom>
              <a:avLst/>
              <a:gdLst>
                <a:gd name="T0" fmla="*/ 21 w 5"/>
                <a:gd name="T1" fmla="*/ 67 h 7"/>
                <a:gd name="T2" fmla="*/ 34 w 5"/>
                <a:gd name="T3" fmla="*/ 118 h 7"/>
                <a:gd name="T4" fmla="*/ 0 w 5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5"/>
                    <a:pt x="1" y="6"/>
                    <a:pt x="2" y="7"/>
                  </a:cubicBezTo>
                  <a:cubicBezTo>
                    <a:pt x="5" y="5"/>
                    <a:pt x="4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7" name="Freeform 1177">
              <a:extLst>
                <a:ext uri="{FF2B5EF4-FFF2-40B4-BE49-F238E27FC236}">
                  <a16:creationId xmlns:a16="http://schemas.microsoft.com/office/drawing/2014/main" id="{1AEEF50A-8FC9-4C0D-A57C-69576F8C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331"/>
              <a:ext cx="13" cy="21"/>
            </a:xfrm>
            <a:custGeom>
              <a:avLst/>
              <a:gdLst>
                <a:gd name="T0" fmla="*/ 0 w 5"/>
                <a:gd name="T1" fmla="*/ 89 h 8"/>
                <a:gd name="T2" fmla="*/ 21 w 5"/>
                <a:gd name="T3" fmla="*/ 144 h 8"/>
                <a:gd name="T4" fmla="*/ 0 w 5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cubicBezTo>
                    <a:pt x="0" y="6"/>
                    <a:pt x="0" y="7"/>
                    <a:pt x="1" y="8"/>
                  </a:cubicBezTo>
                  <a:cubicBezTo>
                    <a:pt x="4" y="6"/>
                    <a:pt x="5" y="0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8" name="Freeform 1178">
              <a:extLst>
                <a:ext uri="{FF2B5EF4-FFF2-40B4-BE49-F238E27FC236}">
                  <a16:creationId xmlns:a16="http://schemas.microsoft.com/office/drawing/2014/main" id="{C23B9B85-CE5C-4416-A581-54F1970F9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213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9" name="Freeform 1179">
              <a:extLst>
                <a:ext uri="{FF2B5EF4-FFF2-40B4-BE49-F238E27FC236}">
                  <a16:creationId xmlns:a16="http://schemas.microsoft.com/office/drawing/2014/main" id="{4886B146-8E71-4948-8E2B-EE1460248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235"/>
              <a:ext cx="7" cy="10"/>
            </a:xfrm>
            <a:custGeom>
              <a:avLst/>
              <a:gdLst>
                <a:gd name="T0" fmla="*/ 28 w 3"/>
                <a:gd name="T1" fmla="*/ 20 h 4"/>
                <a:gd name="T2" fmla="*/ 12 w 3"/>
                <a:gd name="T3" fmla="*/ 63 h 4"/>
                <a:gd name="T4" fmla="*/ 37 w 3"/>
                <a:gd name="T5" fmla="*/ 20 h 4"/>
                <a:gd name="T6" fmla="*/ 12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3"/>
                    <a:pt x="3" y="3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0" name="Freeform 1180">
              <a:extLst>
                <a:ext uri="{FF2B5EF4-FFF2-40B4-BE49-F238E27FC236}">
                  <a16:creationId xmlns:a16="http://schemas.microsoft.com/office/drawing/2014/main" id="{F3174B10-FA78-4380-A116-C8D310DAB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149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4" y="2"/>
                    <a:pt x="3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1" name="Freeform 1181">
              <a:extLst>
                <a:ext uri="{FF2B5EF4-FFF2-40B4-BE49-F238E27FC236}">
                  <a16:creationId xmlns:a16="http://schemas.microsoft.com/office/drawing/2014/main" id="{BE4BD1E3-91FD-4407-A183-674FA43BC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392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29 w 5"/>
                <a:gd name="T3" fmla="*/ 8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2" name="Freeform 1182">
              <a:extLst>
                <a:ext uri="{FF2B5EF4-FFF2-40B4-BE49-F238E27FC236}">
                  <a16:creationId xmlns:a16="http://schemas.microsoft.com/office/drawing/2014/main" id="{F6FADB4D-3510-404E-956D-70F77C6C5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352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20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4" y="4"/>
                    <a:pt x="4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3" name="Freeform 1183">
              <a:extLst>
                <a:ext uri="{FF2B5EF4-FFF2-40B4-BE49-F238E27FC236}">
                  <a16:creationId xmlns:a16="http://schemas.microsoft.com/office/drawing/2014/main" id="{797C9103-D287-4908-A674-03435302A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088"/>
              <a:ext cx="20" cy="19"/>
            </a:xfrm>
            <a:custGeom>
              <a:avLst/>
              <a:gdLst>
                <a:gd name="T0" fmla="*/ 0 w 8"/>
                <a:gd name="T1" fmla="*/ 141 h 7"/>
                <a:gd name="T2" fmla="*/ 95 w 8"/>
                <a:gd name="T3" fmla="*/ 38 h 7"/>
                <a:gd name="T4" fmla="*/ 33 w 8"/>
                <a:gd name="T5" fmla="*/ 11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2" y="7"/>
                    <a:pt x="8" y="5"/>
                    <a:pt x="6" y="2"/>
                  </a:cubicBezTo>
                  <a:cubicBezTo>
                    <a:pt x="5" y="0"/>
                    <a:pt x="2" y="5"/>
                    <a:pt x="2" y="6"/>
                  </a:cubicBezTo>
                </a:path>
              </a:pathLst>
            </a:custGeom>
            <a:solidFill>
              <a:srgbClr val="E5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4" name="Freeform 1184">
              <a:extLst>
                <a:ext uri="{FF2B5EF4-FFF2-40B4-BE49-F238E27FC236}">
                  <a16:creationId xmlns:a16="http://schemas.microsoft.com/office/drawing/2014/main" id="{DE3679E0-EF33-4D7D-97BA-EAC1F8357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027"/>
              <a:ext cx="18" cy="16"/>
            </a:xfrm>
            <a:custGeom>
              <a:avLst/>
              <a:gdLst>
                <a:gd name="T0" fmla="*/ 21 w 7"/>
                <a:gd name="T1" fmla="*/ 0 h 6"/>
                <a:gd name="T2" fmla="*/ 33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0" y="6"/>
                    <a:pt x="7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5" name="Freeform 1185">
              <a:extLst>
                <a:ext uri="{FF2B5EF4-FFF2-40B4-BE49-F238E27FC236}">
                  <a16:creationId xmlns:a16="http://schemas.microsoft.com/office/drawing/2014/main" id="{E9E22D41-35C2-49A8-91B9-6F5779E6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048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63 w 4"/>
                <a:gd name="T3" fmla="*/ 21 h 3"/>
                <a:gd name="T4" fmla="*/ 20 w 4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3"/>
                    <a:pt x="3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6" name="Freeform 1186">
              <a:extLst>
                <a:ext uri="{FF2B5EF4-FFF2-40B4-BE49-F238E27FC236}">
                  <a16:creationId xmlns:a16="http://schemas.microsoft.com/office/drawing/2014/main" id="{6F983ABC-152B-4DEF-A0E8-5D9F0B5AD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2115"/>
              <a:ext cx="22" cy="21"/>
            </a:xfrm>
            <a:custGeom>
              <a:avLst/>
              <a:gdLst>
                <a:gd name="T0" fmla="*/ 29 w 9"/>
                <a:gd name="T1" fmla="*/ 21 h 8"/>
                <a:gd name="T2" fmla="*/ 12 w 9"/>
                <a:gd name="T3" fmla="*/ 21 h 8"/>
                <a:gd name="T4" fmla="*/ 42 w 9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1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8"/>
                    <a:pt x="9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7" name="Freeform 1187">
              <a:extLst>
                <a:ext uri="{FF2B5EF4-FFF2-40B4-BE49-F238E27FC236}">
                  <a16:creationId xmlns:a16="http://schemas.microsoft.com/office/drawing/2014/main" id="{C67C7AAB-BA1F-4B63-995C-33F4EC6B7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184"/>
              <a:ext cx="10" cy="16"/>
            </a:xfrm>
            <a:custGeom>
              <a:avLst/>
              <a:gdLst>
                <a:gd name="T0" fmla="*/ 20 w 4"/>
                <a:gd name="T1" fmla="*/ 35 h 6"/>
                <a:gd name="T2" fmla="*/ 63 w 4"/>
                <a:gd name="T3" fmla="*/ 56 h 6"/>
                <a:gd name="T4" fmla="*/ 2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cubicBezTo>
                    <a:pt x="0" y="3"/>
                    <a:pt x="3" y="6"/>
                    <a:pt x="4" y="3"/>
                  </a:cubicBezTo>
                  <a:cubicBezTo>
                    <a:pt x="4" y="2"/>
                    <a:pt x="3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8" name="Freeform 1188">
              <a:extLst>
                <a:ext uri="{FF2B5EF4-FFF2-40B4-BE49-F238E27FC236}">
                  <a16:creationId xmlns:a16="http://schemas.microsoft.com/office/drawing/2014/main" id="{E88F7FB4-79BE-42A6-8D2E-49A0E0A41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232"/>
              <a:ext cx="20" cy="19"/>
            </a:xfrm>
            <a:custGeom>
              <a:avLst/>
              <a:gdLst>
                <a:gd name="T0" fmla="*/ 33 w 8"/>
                <a:gd name="T1" fmla="*/ 22 h 7"/>
                <a:gd name="T2" fmla="*/ 63 w 8"/>
                <a:gd name="T3" fmla="*/ 117 h 7"/>
                <a:gd name="T4" fmla="*/ 5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cubicBezTo>
                    <a:pt x="0" y="3"/>
                    <a:pt x="1" y="7"/>
                    <a:pt x="4" y="6"/>
                  </a:cubicBezTo>
                  <a:cubicBezTo>
                    <a:pt x="8" y="4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9" name="Freeform 1189">
              <a:extLst>
                <a:ext uri="{FF2B5EF4-FFF2-40B4-BE49-F238E27FC236}">
                  <a16:creationId xmlns:a16="http://schemas.microsoft.com/office/drawing/2014/main" id="{F4D3D247-6CD0-4CFA-8E89-70DFB1F0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173"/>
              <a:ext cx="7" cy="6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54 h 2"/>
                <a:gd name="T4" fmla="*/ 37 w 3"/>
                <a:gd name="T5" fmla="*/ 27 h 2"/>
                <a:gd name="T6" fmla="*/ 1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0" name="Freeform 1190">
              <a:extLst>
                <a:ext uri="{FF2B5EF4-FFF2-40B4-BE49-F238E27FC236}">
                  <a16:creationId xmlns:a16="http://schemas.microsoft.com/office/drawing/2014/main" id="{9ED54EC7-A050-4349-AF98-10B94A6D8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109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1" name="Freeform 1191">
              <a:extLst>
                <a:ext uri="{FF2B5EF4-FFF2-40B4-BE49-F238E27FC236}">
                  <a16:creationId xmlns:a16="http://schemas.microsoft.com/office/drawing/2014/main" id="{FE68FA2B-A129-4263-8A0A-D77BF7CF8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056"/>
              <a:ext cx="8" cy="13"/>
            </a:xfrm>
            <a:custGeom>
              <a:avLst/>
              <a:gdLst>
                <a:gd name="T0" fmla="*/ 0 w 3"/>
                <a:gd name="T1" fmla="*/ 55 h 5"/>
                <a:gd name="T2" fmla="*/ 0 w 3"/>
                <a:gd name="T3" fmla="*/ 68 h 5"/>
                <a:gd name="T4" fmla="*/ 0 w 3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3" y="5"/>
                    <a:pt x="3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2" name="Freeform 1192">
              <a:extLst>
                <a:ext uri="{FF2B5EF4-FFF2-40B4-BE49-F238E27FC236}">
                  <a16:creationId xmlns:a16="http://schemas.microsoft.com/office/drawing/2014/main" id="{E1DF0179-BC61-401F-BB3C-D860EF341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037"/>
              <a:ext cx="25" cy="16"/>
            </a:xfrm>
            <a:custGeom>
              <a:avLst/>
              <a:gdLst>
                <a:gd name="T0" fmla="*/ 50 w 10"/>
                <a:gd name="T1" fmla="*/ 0 h 6"/>
                <a:gd name="T2" fmla="*/ 63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cubicBezTo>
                    <a:pt x="0" y="6"/>
                    <a:pt x="10" y="4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3" name="Freeform 1193">
              <a:extLst>
                <a:ext uri="{FF2B5EF4-FFF2-40B4-BE49-F238E27FC236}">
                  <a16:creationId xmlns:a16="http://schemas.microsoft.com/office/drawing/2014/main" id="{6F697E5D-FE56-488C-8E86-50D02AEC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013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56 w 3"/>
                <a:gd name="T3" fmla="*/ 21 h 3"/>
                <a:gd name="T4" fmla="*/ 0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4" name="Freeform 1194">
              <a:extLst>
                <a:ext uri="{FF2B5EF4-FFF2-40B4-BE49-F238E27FC236}">
                  <a16:creationId xmlns:a16="http://schemas.microsoft.com/office/drawing/2014/main" id="{31FA4DD4-1B66-4896-95CD-6B80E24A6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997"/>
              <a:ext cx="13" cy="8"/>
            </a:xfrm>
            <a:custGeom>
              <a:avLst/>
              <a:gdLst>
                <a:gd name="T0" fmla="*/ 55 w 5"/>
                <a:gd name="T1" fmla="*/ 0 h 3"/>
                <a:gd name="T2" fmla="*/ 34 w 5"/>
                <a:gd name="T3" fmla="*/ 56 h 3"/>
                <a:gd name="T4" fmla="*/ 34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5" y="2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5" name="Freeform 1195">
              <a:extLst>
                <a:ext uri="{FF2B5EF4-FFF2-40B4-BE49-F238E27FC236}">
                  <a16:creationId xmlns:a16="http://schemas.microsoft.com/office/drawing/2014/main" id="{6F93ED36-1409-4955-9E85-4BE376C2C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971"/>
              <a:ext cx="10" cy="8"/>
            </a:xfrm>
            <a:custGeom>
              <a:avLst/>
              <a:gdLst>
                <a:gd name="T0" fmla="*/ 33 w 4"/>
                <a:gd name="T1" fmla="*/ 35 h 3"/>
                <a:gd name="T2" fmla="*/ 0 w 4"/>
                <a:gd name="T3" fmla="*/ 35 h 3"/>
                <a:gd name="T4" fmla="*/ 63 w 4"/>
                <a:gd name="T5" fmla="*/ 21 h 3"/>
                <a:gd name="T6" fmla="*/ 0 w 4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1" y="2"/>
                    <a:pt x="0" y="1"/>
                    <a:pt x="0" y="2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6" name="Freeform 1196">
              <a:extLst>
                <a:ext uri="{FF2B5EF4-FFF2-40B4-BE49-F238E27FC236}">
                  <a16:creationId xmlns:a16="http://schemas.microsoft.com/office/drawing/2014/main" id="{5D60E7DD-6F07-444C-94B2-3BAAC13A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957"/>
              <a:ext cx="12" cy="11"/>
            </a:xfrm>
            <a:custGeom>
              <a:avLst/>
              <a:gdLst>
                <a:gd name="T0" fmla="*/ 29 w 5"/>
                <a:gd name="T1" fmla="*/ 22 h 4"/>
                <a:gd name="T2" fmla="*/ 0 w 5"/>
                <a:gd name="T3" fmla="*/ 61 h 4"/>
                <a:gd name="T4" fmla="*/ 70 w 5"/>
                <a:gd name="T5" fmla="*/ 47 h 4"/>
                <a:gd name="T6" fmla="*/ 12 w 5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3" y="3"/>
                    <a:pt x="5" y="2"/>
                  </a:cubicBezTo>
                  <a:cubicBezTo>
                    <a:pt x="4" y="0"/>
                    <a:pt x="3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7" name="Freeform 1197">
              <a:extLst>
                <a:ext uri="{FF2B5EF4-FFF2-40B4-BE49-F238E27FC236}">
                  <a16:creationId xmlns:a16="http://schemas.microsoft.com/office/drawing/2014/main" id="{68015A19-3009-42F1-BCA0-3242DEC4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981"/>
              <a:ext cx="12" cy="11"/>
            </a:xfrm>
            <a:custGeom>
              <a:avLst/>
              <a:gdLst>
                <a:gd name="T0" fmla="*/ 41 w 5"/>
                <a:gd name="T1" fmla="*/ 22 h 4"/>
                <a:gd name="T2" fmla="*/ 41 w 5"/>
                <a:gd name="T3" fmla="*/ 61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2" y="1"/>
                    <a:pt x="0" y="3"/>
                    <a:pt x="3" y="3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8" name="Freeform 1198">
              <a:extLst>
                <a:ext uri="{FF2B5EF4-FFF2-40B4-BE49-F238E27FC236}">
                  <a16:creationId xmlns:a16="http://schemas.microsoft.com/office/drawing/2014/main" id="{5C4E2B9F-E349-4C5D-AD4F-BA1E2B760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011"/>
              <a:ext cx="8" cy="10"/>
            </a:xfrm>
            <a:custGeom>
              <a:avLst/>
              <a:gdLst>
                <a:gd name="T0" fmla="*/ 56 w 3"/>
                <a:gd name="T1" fmla="*/ 20 h 4"/>
                <a:gd name="T2" fmla="*/ 0 w 3"/>
                <a:gd name="T3" fmla="*/ 50 h 4"/>
                <a:gd name="T4" fmla="*/ 5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2" y="4"/>
                    <a:pt x="3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9" name="Freeform 1199">
              <a:extLst>
                <a:ext uri="{FF2B5EF4-FFF2-40B4-BE49-F238E27FC236}">
                  <a16:creationId xmlns:a16="http://schemas.microsoft.com/office/drawing/2014/main" id="{D9BFB561-5D10-444D-A1B5-82ACAFB4B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2011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63 w 4"/>
                <a:gd name="T5" fmla="*/ 21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0" name="Freeform 1200">
              <a:extLst>
                <a:ext uri="{FF2B5EF4-FFF2-40B4-BE49-F238E27FC236}">
                  <a16:creationId xmlns:a16="http://schemas.microsoft.com/office/drawing/2014/main" id="{7D89989D-99BF-4715-BF1A-E2CEF6606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79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0 w 4"/>
                <a:gd name="T3" fmla="*/ 50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1" name="Freeform 1201">
              <a:extLst>
                <a:ext uri="{FF2B5EF4-FFF2-40B4-BE49-F238E27FC236}">
                  <a16:creationId xmlns:a16="http://schemas.microsoft.com/office/drawing/2014/main" id="{BA870DFE-9AE0-49EA-BE8B-FE7107114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027"/>
              <a:ext cx="18" cy="21"/>
            </a:xfrm>
            <a:custGeom>
              <a:avLst/>
              <a:gdLst>
                <a:gd name="T0" fmla="*/ 100 w 7"/>
                <a:gd name="T1" fmla="*/ 0 h 8"/>
                <a:gd name="T2" fmla="*/ 118 w 7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0" y="0"/>
                    <a:pt x="5" y="8"/>
                    <a:pt x="7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2" name="Freeform 1202">
              <a:extLst>
                <a:ext uri="{FF2B5EF4-FFF2-40B4-BE49-F238E27FC236}">
                  <a16:creationId xmlns:a16="http://schemas.microsoft.com/office/drawing/2014/main" id="{8EAD407A-F3E4-4602-AFE3-83F9C7094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032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95 w 6"/>
                <a:gd name="T3" fmla="*/ 0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4"/>
                    <a:pt x="6" y="4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3" name="Freeform 1203">
              <a:extLst>
                <a:ext uri="{FF2B5EF4-FFF2-40B4-BE49-F238E27FC236}">
                  <a16:creationId xmlns:a16="http://schemas.microsoft.com/office/drawing/2014/main" id="{E1B75594-A70D-413B-BEE2-131F8F28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93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4" name="Freeform 1204">
              <a:extLst>
                <a:ext uri="{FF2B5EF4-FFF2-40B4-BE49-F238E27FC236}">
                  <a16:creationId xmlns:a16="http://schemas.microsoft.com/office/drawing/2014/main" id="{839145AC-2271-444D-8026-17BCB0228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115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0 w 5"/>
                <a:gd name="T3" fmla="*/ 50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5" name="Freeform 1205">
              <a:extLst>
                <a:ext uri="{FF2B5EF4-FFF2-40B4-BE49-F238E27FC236}">
                  <a16:creationId xmlns:a16="http://schemas.microsoft.com/office/drawing/2014/main" id="{1873594D-F4FE-4673-BC96-E72CDF55C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069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28 w 3"/>
                <a:gd name="T3" fmla="*/ 56 h 3"/>
                <a:gd name="T4" fmla="*/ 37 w 3"/>
                <a:gd name="T5" fmla="*/ 21 h 3"/>
                <a:gd name="T6" fmla="*/ 0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6" name="Freeform 1206">
              <a:extLst>
                <a:ext uri="{FF2B5EF4-FFF2-40B4-BE49-F238E27FC236}">
                  <a16:creationId xmlns:a16="http://schemas.microsoft.com/office/drawing/2014/main" id="{30D6B8FF-BF62-4D62-8745-72FDCC625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088"/>
              <a:ext cx="10" cy="5"/>
            </a:xfrm>
            <a:custGeom>
              <a:avLst/>
              <a:gdLst>
                <a:gd name="T0" fmla="*/ 20 w 4"/>
                <a:gd name="T1" fmla="*/ 0 h 2"/>
                <a:gd name="T2" fmla="*/ 20 w 4"/>
                <a:gd name="T3" fmla="*/ 33 h 2"/>
                <a:gd name="T4" fmla="*/ 63 w 4"/>
                <a:gd name="T5" fmla="*/ 0 h 2"/>
                <a:gd name="T6" fmla="*/ 20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7" name="Freeform 1207">
              <a:extLst>
                <a:ext uri="{FF2B5EF4-FFF2-40B4-BE49-F238E27FC236}">
                  <a16:creationId xmlns:a16="http://schemas.microsoft.com/office/drawing/2014/main" id="{3F405F7A-C488-486F-A792-FDAF658B7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44"/>
              <a:ext cx="2" cy="8"/>
            </a:xfrm>
            <a:custGeom>
              <a:avLst/>
              <a:gdLst>
                <a:gd name="T0" fmla="*/ 0 w 1"/>
                <a:gd name="T1" fmla="*/ 35 h 3"/>
                <a:gd name="T2" fmla="*/ 8 w 1"/>
                <a:gd name="T3" fmla="*/ 56 h 3"/>
                <a:gd name="T4" fmla="*/ 8 w 1"/>
                <a:gd name="T5" fmla="*/ 21 h 3"/>
                <a:gd name="T6" fmla="*/ 0 w 1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8" name="Freeform 1208">
              <a:extLst>
                <a:ext uri="{FF2B5EF4-FFF2-40B4-BE49-F238E27FC236}">
                  <a16:creationId xmlns:a16="http://schemas.microsoft.com/office/drawing/2014/main" id="{9BAEA9C4-D3FF-4FF5-B73A-1B04AA19A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221"/>
              <a:ext cx="12" cy="14"/>
            </a:xfrm>
            <a:custGeom>
              <a:avLst/>
              <a:gdLst>
                <a:gd name="T0" fmla="*/ 29 w 5"/>
                <a:gd name="T1" fmla="*/ 0 h 5"/>
                <a:gd name="T2" fmla="*/ 41 w 5"/>
                <a:gd name="T3" fmla="*/ 62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5"/>
                    <a:pt x="3" y="3"/>
                  </a:cubicBezTo>
                  <a:cubicBezTo>
                    <a:pt x="5" y="2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9" name="Freeform 1209">
              <a:extLst>
                <a:ext uri="{FF2B5EF4-FFF2-40B4-BE49-F238E27FC236}">
                  <a16:creationId xmlns:a16="http://schemas.microsoft.com/office/drawing/2014/main" id="{59EBC7CA-3FF0-4DE3-9ED6-AB120D440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213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4"/>
                    <a:pt x="4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0" name="Freeform 1210">
              <a:extLst>
                <a:ext uri="{FF2B5EF4-FFF2-40B4-BE49-F238E27FC236}">
                  <a16:creationId xmlns:a16="http://schemas.microsoft.com/office/drawing/2014/main" id="{2FE576A5-FF0B-4969-BCCC-3CA64BFA0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261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63 w 8"/>
                <a:gd name="T3" fmla="*/ 93 h 6"/>
                <a:gd name="T4" fmla="*/ 8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5"/>
                    <a:pt x="4" y="5"/>
                  </a:cubicBezTo>
                  <a:cubicBezTo>
                    <a:pt x="7" y="6"/>
                    <a:pt x="8" y="1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1" name="Freeform 1211">
              <a:extLst>
                <a:ext uri="{FF2B5EF4-FFF2-40B4-BE49-F238E27FC236}">
                  <a16:creationId xmlns:a16="http://schemas.microsoft.com/office/drawing/2014/main" id="{438F126D-1B87-4D4D-8268-76342B9C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320"/>
              <a:ext cx="7" cy="5"/>
            </a:xfrm>
            <a:custGeom>
              <a:avLst/>
              <a:gdLst>
                <a:gd name="T0" fmla="*/ 0 w 3"/>
                <a:gd name="T1" fmla="*/ 0 h 2"/>
                <a:gd name="T2" fmla="*/ 12 w 3"/>
                <a:gd name="T3" fmla="*/ 33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2" name="Freeform 1212">
              <a:extLst>
                <a:ext uri="{FF2B5EF4-FFF2-40B4-BE49-F238E27FC236}">
                  <a16:creationId xmlns:a16="http://schemas.microsoft.com/office/drawing/2014/main" id="{B24EB1D4-892E-4EE2-BF8C-A55A70534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360"/>
              <a:ext cx="10" cy="19"/>
            </a:xfrm>
            <a:custGeom>
              <a:avLst/>
              <a:gdLst>
                <a:gd name="T0" fmla="*/ 0 w 4"/>
                <a:gd name="T1" fmla="*/ 38 h 7"/>
                <a:gd name="T2" fmla="*/ 50 w 4"/>
                <a:gd name="T3" fmla="*/ 81 h 7"/>
                <a:gd name="T4" fmla="*/ 0 w 4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0" y="4"/>
                    <a:pt x="2" y="7"/>
                    <a:pt x="3" y="4"/>
                  </a:cubicBezTo>
                  <a:cubicBezTo>
                    <a:pt x="4" y="2"/>
                    <a:pt x="2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3" name="Freeform 1213">
              <a:extLst>
                <a:ext uri="{FF2B5EF4-FFF2-40B4-BE49-F238E27FC236}">
                  <a16:creationId xmlns:a16="http://schemas.microsoft.com/office/drawing/2014/main" id="{0616757E-0AE1-49D2-997E-9E3FB45A1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477"/>
              <a:ext cx="12" cy="19"/>
            </a:xfrm>
            <a:custGeom>
              <a:avLst/>
              <a:gdLst>
                <a:gd name="T0" fmla="*/ 12 w 5"/>
                <a:gd name="T1" fmla="*/ 60 h 7"/>
                <a:gd name="T2" fmla="*/ 70 w 5"/>
                <a:gd name="T3" fmla="*/ 81 h 7"/>
                <a:gd name="T4" fmla="*/ 12 w 5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3"/>
                  </a:moveTo>
                  <a:cubicBezTo>
                    <a:pt x="0" y="5"/>
                    <a:pt x="4" y="7"/>
                    <a:pt x="5" y="4"/>
                  </a:cubicBezTo>
                  <a:cubicBezTo>
                    <a:pt x="5" y="1"/>
                    <a:pt x="2" y="0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4" name="Freeform 1214">
              <a:extLst>
                <a:ext uri="{FF2B5EF4-FFF2-40B4-BE49-F238E27FC236}">
                  <a16:creationId xmlns:a16="http://schemas.microsoft.com/office/drawing/2014/main" id="{099026E9-7E06-4E7D-BE9A-4D7146CEE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493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2" y="3"/>
                  </a:cubicBezTo>
                  <a:cubicBezTo>
                    <a:pt x="2" y="1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5" name="Freeform 1215">
              <a:extLst>
                <a:ext uri="{FF2B5EF4-FFF2-40B4-BE49-F238E27FC236}">
                  <a16:creationId xmlns:a16="http://schemas.microsoft.com/office/drawing/2014/main" id="{F1F4A860-CC0B-4C7C-9ABC-5CA67874F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520"/>
              <a:ext cx="8" cy="13"/>
            </a:xfrm>
            <a:custGeom>
              <a:avLst/>
              <a:gdLst>
                <a:gd name="T0" fmla="*/ 0 w 3"/>
                <a:gd name="T1" fmla="*/ 34 h 5"/>
                <a:gd name="T2" fmla="*/ 21 w 3"/>
                <a:gd name="T3" fmla="*/ 88 h 5"/>
                <a:gd name="T4" fmla="*/ 0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5"/>
                    <a:pt x="1" y="5"/>
                  </a:cubicBezTo>
                  <a:cubicBezTo>
                    <a:pt x="3" y="4"/>
                    <a:pt x="3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6" name="Freeform 1216">
              <a:extLst>
                <a:ext uri="{FF2B5EF4-FFF2-40B4-BE49-F238E27FC236}">
                  <a16:creationId xmlns:a16="http://schemas.microsoft.com/office/drawing/2014/main" id="{F513F1DC-8002-49B4-BD90-B02B008B0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557"/>
              <a:ext cx="12" cy="22"/>
            </a:xfrm>
            <a:custGeom>
              <a:avLst/>
              <a:gdLst>
                <a:gd name="T0" fmla="*/ 12 w 5"/>
                <a:gd name="T1" fmla="*/ 61 h 8"/>
                <a:gd name="T2" fmla="*/ 70 w 5"/>
                <a:gd name="T3" fmla="*/ 107 h 8"/>
                <a:gd name="T4" fmla="*/ 12 w 5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0" y="6"/>
                    <a:pt x="4" y="8"/>
                    <a:pt x="5" y="5"/>
                  </a:cubicBezTo>
                  <a:cubicBezTo>
                    <a:pt x="5" y="2"/>
                    <a:pt x="1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" name="Freeform 1217">
              <a:extLst>
                <a:ext uri="{FF2B5EF4-FFF2-40B4-BE49-F238E27FC236}">
                  <a16:creationId xmlns:a16="http://schemas.microsoft.com/office/drawing/2014/main" id="{4F525196-6273-42BA-AEAD-58A4EF64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541"/>
              <a:ext cx="5" cy="6"/>
            </a:xfrm>
            <a:custGeom>
              <a:avLst/>
              <a:gdLst>
                <a:gd name="T0" fmla="*/ 0 w 2"/>
                <a:gd name="T1" fmla="*/ 27 h 2"/>
                <a:gd name="T2" fmla="*/ 0 w 2"/>
                <a:gd name="T3" fmla="*/ 54 h 2"/>
                <a:gd name="T4" fmla="*/ 20 w 2"/>
                <a:gd name="T5" fmla="*/ 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8" name="Freeform 1218">
              <a:extLst>
                <a:ext uri="{FF2B5EF4-FFF2-40B4-BE49-F238E27FC236}">
                  <a16:creationId xmlns:a16="http://schemas.microsoft.com/office/drawing/2014/main" id="{9BC6A1F2-0E63-47FF-BEA0-EB1B877AE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560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63 w 6"/>
                <a:gd name="T3" fmla="*/ 77 h 6"/>
                <a:gd name="T4" fmla="*/ 33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0" y="3"/>
                    <a:pt x="2" y="6"/>
                    <a:pt x="4" y="4"/>
                  </a:cubicBezTo>
                  <a:cubicBezTo>
                    <a:pt x="6" y="2"/>
                    <a:pt x="4" y="0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9" name="Freeform 1219">
              <a:extLst>
                <a:ext uri="{FF2B5EF4-FFF2-40B4-BE49-F238E27FC236}">
                  <a16:creationId xmlns:a16="http://schemas.microsoft.com/office/drawing/2014/main" id="{9E045D6D-C641-48B0-AD88-457B32782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573"/>
              <a:ext cx="20" cy="24"/>
            </a:xfrm>
            <a:custGeom>
              <a:avLst/>
              <a:gdLst>
                <a:gd name="T0" fmla="*/ 20 w 8"/>
                <a:gd name="T1" fmla="*/ 56 h 9"/>
                <a:gd name="T2" fmla="*/ 0 w 8"/>
                <a:gd name="T3" fmla="*/ 77 h 9"/>
                <a:gd name="T4" fmla="*/ 33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1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0" y="9"/>
                    <a:pt x="8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0" name="Freeform 1220">
              <a:extLst>
                <a:ext uri="{FF2B5EF4-FFF2-40B4-BE49-F238E27FC236}">
                  <a16:creationId xmlns:a16="http://schemas.microsoft.com/office/drawing/2014/main" id="{F5BF80A9-20C8-47A1-9EF1-57C11996E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539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63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4"/>
                    <a:pt x="5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1" name="Freeform 1221">
              <a:extLst>
                <a:ext uri="{FF2B5EF4-FFF2-40B4-BE49-F238E27FC236}">
                  <a16:creationId xmlns:a16="http://schemas.microsoft.com/office/drawing/2014/main" id="{34EC38F0-5469-4B2B-83BB-BBD9D599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560"/>
              <a:ext cx="12" cy="11"/>
            </a:xfrm>
            <a:custGeom>
              <a:avLst/>
              <a:gdLst>
                <a:gd name="T0" fmla="*/ 41 w 5"/>
                <a:gd name="T1" fmla="*/ 22 h 4"/>
                <a:gd name="T2" fmla="*/ 12 w 5"/>
                <a:gd name="T3" fmla="*/ 83 h 4"/>
                <a:gd name="T4" fmla="*/ 5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3" y="3"/>
                    <a:pt x="5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2" name="Freeform 1222">
              <a:extLst>
                <a:ext uri="{FF2B5EF4-FFF2-40B4-BE49-F238E27FC236}">
                  <a16:creationId xmlns:a16="http://schemas.microsoft.com/office/drawing/2014/main" id="{E948FD7F-BEFD-42FA-BB31-272605D21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2525"/>
              <a:ext cx="5" cy="8"/>
            </a:xfrm>
            <a:custGeom>
              <a:avLst/>
              <a:gdLst>
                <a:gd name="T0" fmla="*/ 20 w 2"/>
                <a:gd name="T1" fmla="*/ 35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3" name="Freeform 1223">
              <a:extLst>
                <a:ext uri="{FF2B5EF4-FFF2-40B4-BE49-F238E27FC236}">
                  <a16:creationId xmlns:a16="http://schemas.microsoft.com/office/drawing/2014/main" id="{8A65E426-67F7-4B48-B93D-F155A4264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483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0 w 6"/>
                <a:gd name="T3" fmla="*/ 88 h 5"/>
                <a:gd name="T4" fmla="*/ 3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1" y="4"/>
                    <a:pt x="0" y="4"/>
                    <a:pt x="0" y="5"/>
                  </a:cubicBezTo>
                  <a:cubicBezTo>
                    <a:pt x="3" y="5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4" name="Freeform 1224">
              <a:extLst>
                <a:ext uri="{FF2B5EF4-FFF2-40B4-BE49-F238E27FC236}">
                  <a16:creationId xmlns:a16="http://schemas.microsoft.com/office/drawing/2014/main" id="{D6C995F8-D749-4BF9-B839-3AEB3C48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2448"/>
              <a:ext cx="12" cy="8"/>
            </a:xfrm>
            <a:custGeom>
              <a:avLst/>
              <a:gdLst>
                <a:gd name="T0" fmla="*/ 58 w 5"/>
                <a:gd name="T1" fmla="*/ 0 h 3"/>
                <a:gd name="T2" fmla="*/ 29 w 5"/>
                <a:gd name="T3" fmla="*/ 56 h 3"/>
                <a:gd name="T4" fmla="*/ 58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0"/>
                    <a:pt x="0" y="2"/>
                    <a:pt x="2" y="3"/>
                  </a:cubicBezTo>
                  <a:cubicBezTo>
                    <a:pt x="4" y="3"/>
                    <a:pt x="5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5" name="Freeform 1225">
              <a:extLst>
                <a:ext uri="{FF2B5EF4-FFF2-40B4-BE49-F238E27FC236}">
                  <a16:creationId xmlns:a16="http://schemas.microsoft.com/office/drawing/2014/main" id="{A6964CCA-427D-4C0D-9B09-5459523B4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384"/>
              <a:ext cx="12" cy="8"/>
            </a:xfrm>
            <a:custGeom>
              <a:avLst/>
              <a:gdLst>
                <a:gd name="T0" fmla="*/ 29 w 5"/>
                <a:gd name="T1" fmla="*/ 21 h 3"/>
                <a:gd name="T2" fmla="*/ 12 w 5"/>
                <a:gd name="T3" fmla="*/ 56 h 3"/>
                <a:gd name="T4" fmla="*/ 29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6" name="Freeform 1226">
              <a:extLst>
                <a:ext uri="{FF2B5EF4-FFF2-40B4-BE49-F238E27FC236}">
                  <a16:creationId xmlns:a16="http://schemas.microsoft.com/office/drawing/2014/main" id="{BDB4297D-985A-4F3A-8432-850BADF37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405"/>
              <a:ext cx="18" cy="16"/>
            </a:xfrm>
            <a:custGeom>
              <a:avLst/>
              <a:gdLst>
                <a:gd name="T0" fmla="*/ 85 w 7"/>
                <a:gd name="T1" fmla="*/ 21 h 6"/>
                <a:gd name="T2" fmla="*/ 54 w 7"/>
                <a:gd name="T3" fmla="*/ 93 h 6"/>
                <a:gd name="T4" fmla="*/ 85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3" y="0"/>
                    <a:pt x="0" y="5"/>
                    <a:pt x="3" y="5"/>
                  </a:cubicBezTo>
                  <a:cubicBezTo>
                    <a:pt x="6" y="6"/>
                    <a:pt x="7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7" name="Freeform 1227">
              <a:extLst>
                <a:ext uri="{FF2B5EF4-FFF2-40B4-BE49-F238E27FC236}">
                  <a16:creationId xmlns:a16="http://schemas.microsoft.com/office/drawing/2014/main" id="{B77E41FA-4746-4308-A593-72911FF8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405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0 w 4"/>
                <a:gd name="T3" fmla="*/ 62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3" y="5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8" name="Freeform 1228">
              <a:extLst>
                <a:ext uri="{FF2B5EF4-FFF2-40B4-BE49-F238E27FC236}">
                  <a16:creationId xmlns:a16="http://schemas.microsoft.com/office/drawing/2014/main" id="{B5B285BE-8E33-4DAE-8E51-5701A7699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352"/>
              <a:ext cx="12" cy="16"/>
            </a:xfrm>
            <a:custGeom>
              <a:avLst/>
              <a:gdLst>
                <a:gd name="T0" fmla="*/ 41 w 5"/>
                <a:gd name="T1" fmla="*/ 21 h 6"/>
                <a:gd name="T2" fmla="*/ 41 w 5"/>
                <a:gd name="T3" fmla="*/ 93 h 6"/>
                <a:gd name="T4" fmla="*/ 41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2"/>
                    <a:pt x="0" y="6"/>
                    <a:pt x="3" y="5"/>
                  </a:cubicBezTo>
                  <a:cubicBezTo>
                    <a:pt x="5" y="4"/>
                    <a:pt x="4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9" name="Freeform 1229">
              <a:extLst>
                <a:ext uri="{FF2B5EF4-FFF2-40B4-BE49-F238E27FC236}">
                  <a16:creationId xmlns:a16="http://schemas.microsoft.com/office/drawing/2014/main" id="{276F6A68-A664-4B45-B67F-42BA85BBC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283"/>
              <a:ext cx="7" cy="16"/>
            </a:xfrm>
            <a:custGeom>
              <a:avLst/>
              <a:gdLst>
                <a:gd name="T0" fmla="*/ 28 w 3"/>
                <a:gd name="T1" fmla="*/ 56 h 6"/>
                <a:gd name="T2" fmla="*/ 0 w 3"/>
                <a:gd name="T3" fmla="*/ 93 h 6"/>
                <a:gd name="T4" fmla="*/ 0 w 3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1" y="3"/>
                    <a:pt x="0" y="4"/>
                    <a:pt x="0" y="5"/>
                  </a:cubicBezTo>
                  <a:cubicBezTo>
                    <a:pt x="3" y="6"/>
                    <a:pt x="3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0" name="Freeform 1230">
              <a:extLst>
                <a:ext uri="{FF2B5EF4-FFF2-40B4-BE49-F238E27FC236}">
                  <a16:creationId xmlns:a16="http://schemas.microsoft.com/office/drawing/2014/main" id="{8BEC0828-97F7-4BD6-96B3-7AF689BB6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216"/>
              <a:ext cx="17" cy="13"/>
            </a:xfrm>
            <a:custGeom>
              <a:avLst/>
              <a:gdLst>
                <a:gd name="T0" fmla="*/ 41 w 7"/>
                <a:gd name="T1" fmla="*/ 34 h 5"/>
                <a:gd name="T2" fmla="*/ 70 w 7"/>
                <a:gd name="T3" fmla="*/ 68 h 5"/>
                <a:gd name="T4" fmla="*/ 41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2"/>
                  </a:moveTo>
                  <a:cubicBezTo>
                    <a:pt x="0" y="3"/>
                    <a:pt x="2" y="5"/>
                    <a:pt x="5" y="4"/>
                  </a:cubicBezTo>
                  <a:cubicBezTo>
                    <a:pt x="7" y="3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1" name="Freeform 1231">
              <a:extLst>
                <a:ext uri="{FF2B5EF4-FFF2-40B4-BE49-F238E27FC236}">
                  <a16:creationId xmlns:a16="http://schemas.microsoft.com/office/drawing/2014/main" id="{24874BD4-64A0-40B9-AC89-53CEFC509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259"/>
              <a:ext cx="18" cy="26"/>
            </a:xfrm>
            <a:custGeom>
              <a:avLst/>
              <a:gdLst>
                <a:gd name="T0" fmla="*/ 118 w 7"/>
                <a:gd name="T1" fmla="*/ 34 h 10"/>
                <a:gd name="T2" fmla="*/ 118 w 7"/>
                <a:gd name="T3" fmla="*/ 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7" y="2"/>
                  </a:moveTo>
                  <a:cubicBezTo>
                    <a:pt x="0" y="0"/>
                    <a:pt x="7" y="10"/>
                    <a:pt x="7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2" name="Freeform 1232">
              <a:extLst>
                <a:ext uri="{FF2B5EF4-FFF2-40B4-BE49-F238E27FC236}">
                  <a16:creationId xmlns:a16="http://schemas.microsoft.com/office/drawing/2014/main" id="{96DB6EC0-0034-4611-96C1-DB7D5E99E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163"/>
              <a:ext cx="27" cy="16"/>
            </a:xfrm>
            <a:custGeom>
              <a:avLst/>
              <a:gdLst>
                <a:gd name="T0" fmla="*/ 103 w 11"/>
                <a:gd name="T1" fmla="*/ 0 h 6"/>
                <a:gd name="T2" fmla="*/ 120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7" y="0"/>
                  </a:moveTo>
                  <a:cubicBezTo>
                    <a:pt x="0" y="1"/>
                    <a:pt x="11" y="6"/>
                    <a:pt x="8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3" name="Freeform 1233">
              <a:extLst>
                <a:ext uri="{FF2B5EF4-FFF2-40B4-BE49-F238E27FC236}">
                  <a16:creationId xmlns:a16="http://schemas.microsoft.com/office/drawing/2014/main" id="{4B86E65F-9D43-436D-BF1D-9296C6AC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120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61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4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4" name="Freeform 1234">
              <a:extLst>
                <a:ext uri="{FF2B5EF4-FFF2-40B4-BE49-F238E27FC236}">
                  <a16:creationId xmlns:a16="http://schemas.microsoft.com/office/drawing/2014/main" id="{3BAE2982-97BD-406D-B712-41F05257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312"/>
              <a:ext cx="33" cy="21"/>
            </a:xfrm>
            <a:custGeom>
              <a:avLst/>
              <a:gdLst>
                <a:gd name="T0" fmla="*/ 96 w 13"/>
                <a:gd name="T1" fmla="*/ 21 h 8"/>
                <a:gd name="T2" fmla="*/ 96 w 1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6" y="1"/>
                  </a:moveTo>
                  <a:cubicBezTo>
                    <a:pt x="0" y="8"/>
                    <a:pt x="13" y="2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5" name="Freeform 1235">
              <a:extLst>
                <a:ext uri="{FF2B5EF4-FFF2-40B4-BE49-F238E27FC236}">
                  <a16:creationId xmlns:a16="http://schemas.microsoft.com/office/drawing/2014/main" id="{15C2AC9A-7359-4192-9D6A-86BFD3107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432"/>
              <a:ext cx="15" cy="19"/>
            </a:xfrm>
            <a:custGeom>
              <a:avLst/>
              <a:gdLst>
                <a:gd name="T0" fmla="*/ 33 w 6"/>
                <a:gd name="T1" fmla="*/ 60 h 7"/>
                <a:gd name="T2" fmla="*/ 63 w 6"/>
                <a:gd name="T3" fmla="*/ 103 h 7"/>
                <a:gd name="T4" fmla="*/ 33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5"/>
                    <a:pt x="2" y="7"/>
                    <a:pt x="4" y="5"/>
                  </a:cubicBezTo>
                  <a:cubicBezTo>
                    <a:pt x="6" y="3"/>
                    <a:pt x="4" y="0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6" name="Freeform 1236">
              <a:extLst>
                <a:ext uri="{FF2B5EF4-FFF2-40B4-BE49-F238E27FC236}">
                  <a16:creationId xmlns:a16="http://schemas.microsoft.com/office/drawing/2014/main" id="{75D7574A-B29D-4F54-8AB5-8F205B2C9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413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3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7" name="Freeform 1237">
              <a:extLst>
                <a:ext uri="{FF2B5EF4-FFF2-40B4-BE49-F238E27FC236}">
                  <a16:creationId xmlns:a16="http://schemas.microsoft.com/office/drawing/2014/main" id="{3C661260-5F39-41C0-B0DD-F34D98E4D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2581"/>
              <a:ext cx="15" cy="14"/>
            </a:xfrm>
            <a:custGeom>
              <a:avLst/>
              <a:gdLst>
                <a:gd name="T0" fmla="*/ 20 w 6"/>
                <a:gd name="T1" fmla="*/ 22 h 5"/>
                <a:gd name="T2" fmla="*/ 20 w 6"/>
                <a:gd name="T3" fmla="*/ 109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4" y="4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8" name="Freeform 1238">
              <a:extLst>
                <a:ext uri="{FF2B5EF4-FFF2-40B4-BE49-F238E27FC236}">
                  <a16:creationId xmlns:a16="http://schemas.microsoft.com/office/drawing/2014/main" id="{C86D45F8-77A8-4812-9156-4EA942C2F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621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0 w 4"/>
                <a:gd name="T3" fmla="*/ 22 h 4"/>
                <a:gd name="T4" fmla="*/ 63 w 4"/>
                <a:gd name="T5" fmla="*/ 22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4" y="4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9" name="Freeform 1239">
              <a:extLst>
                <a:ext uri="{FF2B5EF4-FFF2-40B4-BE49-F238E27FC236}">
                  <a16:creationId xmlns:a16="http://schemas.microsoft.com/office/drawing/2014/main" id="{420D028A-A0E5-4F8F-A89B-98D997CBF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605"/>
              <a:ext cx="13" cy="30"/>
            </a:xfrm>
            <a:custGeom>
              <a:avLst/>
              <a:gdLst>
                <a:gd name="T0" fmla="*/ 21 w 5"/>
                <a:gd name="T1" fmla="*/ 82 h 11"/>
                <a:gd name="T2" fmla="*/ 0 w 5"/>
                <a:gd name="T3" fmla="*/ 104 h 11"/>
                <a:gd name="T4" fmla="*/ 21 w 5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1" y="4"/>
                  </a:moveTo>
                  <a:cubicBezTo>
                    <a:pt x="1" y="4"/>
                    <a:pt x="0" y="5"/>
                    <a:pt x="0" y="5"/>
                  </a:cubicBezTo>
                  <a:cubicBezTo>
                    <a:pt x="4" y="11"/>
                    <a:pt x="5" y="0"/>
                    <a:pt x="1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0" name="Freeform 1240">
              <a:extLst>
                <a:ext uri="{FF2B5EF4-FFF2-40B4-BE49-F238E27FC236}">
                  <a16:creationId xmlns:a16="http://schemas.microsoft.com/office/drawing/2014/main" id="{CEB06EF7-AB6B-41ED-8CD5-8C0D9D40F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576"/>
              <a:ext cx="8" cy="11"/>
            </a:xfrm>
            <a:custGeom>
              <a:avLst/>
              <a:gdLst>
                <a:gd name="T0" fmla="*/ 21 w 3"/>
                <a:gd name="T1" fmla="*/ 61 h 4"/>
                <a:gd name="T2" fmla="*/ 0 w 3"/>
                <a:gd name="T3" fmla="*/ 61 h 4"/>
                <a:gd name="T4" fmla="*/ 56 w 3"/>
                <a:gd name="T5" fmla="*/ 47 h 4"/>
                <a:gd name="T6" fmla="*/ 0 w 3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1" name="Freeform 1241">
              <a:extLst>
                <a:ext uri="{FF2B5EF4-FFF2-40B4-BE49-F238E27FC236}">
                  <a16:creationId xmlns:a16="http://schemas.microsoft.com/office/drawing/2014/main" id="{BADC7412-741E-4A72-A6F3-3EA28B0F0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584"/>
              <a:ext cx="15" cy="8"/>
            </a:xfrm>
            <a:custGeom>
              <a:avLst/>
              <a:gdLst>
                <a:gd name="T0" fmla="*/ 33 w 6"/>
                <a:gd name="T1" fmla="*/ 21 h 3"/>
                <a:gd name="T2" fmla="*/ 0 w 6"/>
                <a:gd name="T3" fmla="*/ 56 h 3"/>
                <a:gd name="T4" fmla="*/ 3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2" y="3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2" name="Freeform 1242">
              <a:extLst>
                <a:ext uri="{FF2B5EF4-FFF2-40B4-BE49-F238E27FC236}">
                  <a16:creationId xmlns:a16="http://schemas.microsoft.com/office/drawing/2014/main" id="{EDBDC0D2-F9AB-4981-8F70-31D0A2388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616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20 w 6"/>
                <a:gd name="T3" fmla="*/ 83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3" y="4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3" name="Freeform 1243">
              <a:extLst>
                <a:ext uri="{FF2B5EF4-FFF2-40B4-BE49-F238E27FC236}">
                  <a16:creationId xmlns:a16="http://schemas.microsoft.com/office/drawing/2014/main" id="{8A075B80-D858-41DD-BD8B-627AB3033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587"/>
              <a:ext cx="15" cy="13"/>
            </a:xfrm>
            <a:custGeom>
              <a:avLst/>
              <a:gdLst>
                <a:gd name="T0" fmla="*/ 33 w 6"/>
                <a:gd name="T1" fmla="*/ 21 h 5"/>
                <a:gd name="T2" fmla="*/ 95 w 6"/>
                <a:gd name="T3" fmla="*/ 21 h 5"/>
                <a:gd name="T4" fmla="*/ 50 w 6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0" y="5"/>
                    <a:pt x="5" y="4"/>
                    <a:pt x="6" y="1"/>
                  </a:cubicBezTo>
                  <a:cubicBezTo>
                    <a:pt x="5" y="0"/>
                    <a:pt x="4" y="1"/>
                    <a:pt x="3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4" name="Freeform 1244">
              <a:extLst>
                <a:ext uri="{FF2B5EF4-FFF2-40B4-BE49-F238E27FC236}">
                  <a16:creationId xmlns:a16="http://schemas.microsoft.com/office/drawing/2014/main" id="{BD4C8D2A-A19E-4B2E-BC75-20872B34F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509"/>
              <a:ext cx="17" cy="16"/>
            </a:xfrm>
            <a:custGeom>
              <a:avLst/>
              <a:gdLst>
                <a:gd name="T0" fmla="*/ 70 w 7"/>
                <a:gd name="T1" fmla="*/ 21 h 6"/>
                <a:gd name="T2" fmla="*/ 58 w 7"/>
                <a:gd name="T3" fmla="*/ 77 h 6"/>
                <a:gd name="T4" fmla="*/ 41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1" y="1"/>
                    <a:pt x="0" y="6"/>
                    <a:pt x="4" y="4"/>
                  </a:cubicBezTo>
                  <a:cubicBezTo>
                    <a:pt x="7" y="3"/>
                    <a:pt x="6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5" name="Freeform 1245">
              <a:extLst>
                <a:ext uri="{FF2B5EF4-FFF2-40B4-BE49-F238E27FC236}">
                  <a16:creationId xmlns:a16="http://schemas.microsoft.com/office/drawing/2014/main" id="{84274569-C91E-4C32-8563-4E79B7FB9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469"/>
              <a:ext cx="18" cy="14"/>
            </a:xfrm>
            <a:custGeom>
              <a:avLst/>
              <a:gdLst>
                <a:gd name="T0" fmla="*/ 54 w 7"/>
                <a:gd name="T1" fmla="*/ 22 h 5"/>
                <a:gd name="T2" fmla="*/ 0 w 7"/>
                <a:gd name="T3" fmla="*/ 62 h 5"/>
                <a:gd name="T4" fmla="*/ 54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5"/>
                    <a:pt x="7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6" name="Freeform 1246">
              <a:extLst>
                <a:ext uri="{FF2B5EF4-FFF2-40B4-BE49-F238E27FC236}">
                  <a16:creationId xmlns:a16="http://schemas.microsoft.com/office/drawing/2014/main" id="{2EED0B81-E8BA-4EF8-B1EF-473B15618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293"/>
              <a:ext cx="17" cy="24"/>
            </a:xfrm>
            <a:custGeom>
              <a:avLst/>
              <a:gdLst>
                <a:gd name="T0" fmla="*/ 0 w 7"/>
                <a:gd name="T1" fmla="*/ 77 h 9"/>
                <a:gd name="T2" fmla="*/ 12 w 7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1" y="9"/>
                    <a:pt x="7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7" name="Freeform 1247">
              <a:extLst>
                <a:ext uri="{FF2B5EF4-FFF2-40B4-BE49-F238E27FC236}">
                  <a16:creationId xmlns:a16="http://schemas.microsoft.com/office/drawing/2014/main" id="{9BA19BDF-7EAA-4947-ACC6-AA69F6A33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021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35 h 3"/>
                <a:gd name="T4" fmla="*/ 63 w 4"/>
                <a:gd name="T5" fmla="*/ 21 h 3"/>
                <a:gd name="T6" fmla="*/ 2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8" name="Freeform 1248">
              <a:extLst>
                <a:ext uri="{FF2B5EF4-FFF2-40B4-BE49-F238E27FC236}">
                  <a16:creationId xmlns:a16="http://schemas.microsoft.com/office/drawing/2014/main" id="{0037AC4A-7916-4C07-A0AE-C7CDBF3CF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2045"/>
              <a:ext cx="13" cy="8"/>
            </a:xfrm>
            <a:custGeom>
              <a:avLst/>
              <a:gdLst>
                <a:gd name="T0" fmla="*/ 55 w 5"/>
                <a:gd name="T1" fmla="*/ 0 h 3"/>
                <a:gd name="T2" fmla="*/ 0 w 5"/>
                <a:gd name="T3" fmla="*/ 56 h 3"/>
                <a:gd name="T4" fmla="*/ 55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2" y="3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9" name="Freeform 1249">
              <a:extLst>
                <a:ext uri="{FF2B5EF4-FFF2-40B4-BE49-F238E27FC236}">
                  <a16:creationId xmlns:a16="http://schemas.microsoft.com/office/drawing/2014/main" id="{C11600A6-5FE7-441E-B2AA-0A16B3C1D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2280"/>
              <a:ext cx="7" cy="13"/>
            </a:xfrm>
            <a:custGeom>
              <a:avLst/>
              <a:gdLst>
                <a:gd name="T0" fmla="*/ 12 w 3"/>
                <a:gd name="T1" fmla="*/ 21 h 5"/>
                <a:gd name="T2" fmla="*/ 12 w 3"/>
                <a:gd name="T3" fmla="*/ 88 h 5"/>
                <a:gd name="T4" fmla="*/ 37 w 3"/>
                <a:gd name="T5" fmla="*/ 0 h 5"/>
                <a:gd name="T6" fmla="*/ 12 w 3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0" name="Freeform 1250">
              <a:extLst>
                <a:ext uri="{FF2B5EF4-FFF2-40B4-BE49-F238E27FC236}">
                  <a16:creationId xmlns:a16="http://schemas.microsoft.com/office/drawing/2014/main" id="{4AAD5E40-687B-4057-ABE3-98FF903F2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208"/>
              <a:ext cx="18" cy="24"/>
            </a:xfrm>
            <a:custGeom>
              <a:avLst/>
              <a:gdLst>
                <a:gd name="T0" fmla="*/ 67 w 7"/>
                <a:gd name="T1" fmla="*/ 35 h 9"/>
                <a:gd name="T2" fmla="*/ 21 w 7"/>
                <a:gd name="T3" fmla="*/ 171 h 9"/>
                <a:gd name="T4" fmla="*/ 67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4" y="2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5" y="9"/>
                    <a:pt x="7" y="1"/>
                    <a:pt x="4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1" name="Freeform 1251">
              <a:extLst>
                <a:ext uri="{FF2B5EF4-FFF2-40B4-BE49-F238E27FC236}">
                  <a16:creationId xmlns:a16="http://schemas.microsoft.com/office/drawing/2014/main" id="{980BD69E-D783-41FF-9D39-483BCE57F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147"/>
              <a:ext cx="17" cy="18"/>
            </a:xfrm>
            <a:custGeom>
              <a:avLst/>
              <a:gdLst>
                <a:gd name="T0" fmla="*/ 58 w 7"/>
                <a:gd name="T1" fmla="*/ 21 h 7"/>
                <a:gd name="T2" fmla="*/ 0 w 7"/>
                <a:gd name="T3" fmla="*/ 118 h 7"/>
                <a:gd name="T4" fmla="*/ 100 w 7"/>
                <a:gd name="T5" fmla="*/ 0 h 7"/>
                <a:gd name="T6" fmla="*/ 70 w 7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3" y="7"/>
                    <a:pt x="6" y="3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2" name="Freeform 1252">
              <a:extLst>
                <a:ext uri="{FF2B5EF4-FFF2-40B4-BE49-F238E27FC236}">
                  <a16:creationId xmlns:a16="http://schemas.microsoft.com/office/drawing/2014/main" id="{4F1B9090-85D1-42B9-9DE9-82CC464FB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096"/>
              <a:ext cx="48" cy="27"/>
            </a:xfrm>
            <a:custGeom>
              <a:avLst/>
              <a:gdLst>
                <a:gd name="T0" fmla="*/ 192 w 19"/>
                <a:gd name="T1" fmla="*/ 22 h 10"/>
                <a:gd name="T2" fmla="*/ 243 w 1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12" y="1"/>
                  </a:moveTo>
                  <a:cubicBezTo>
                    <a:pt x="0" y="7"/>
                    <a:pt x="19" y="10"/>
                    <a:pt x="15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3" name="Freeform 1253">
              <a:extLst>
                <a:ext uri="{FF2B5EF4-FFF2-40B4-BE49-F238E27FC236}">
                  <a16:creationId xmlns:a16="http://schemas.microsoft.com/office/drawing/2014/main" id="{5F7BFE68-CABA-40B6-857E-040068298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056"/>
              <a:ext cx="33" cy="21"/>
            </a:xfrm>
            <a:custGeom>
              <a:avLst/>
              <a:gdLst>
                <a:gd name="T0" fmla="*/ 147 w 13"/>
                <a:gd name="T1" fmla="*/ 0 h 8"/>
                <a:gd name="T2" fmla="*/ 213 w 1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9" y="0"/>
                  </a:moveTo>
                  <a:cubicBezTo>
                    <a:pt x="0" y="1"/>
                    <a:pt x="13" y="8"/>
                    <a:pt x="13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4" name="Freeform 1254">
              <a:extLst>
                <a:ext uri="{FF2B5EF4-FFF2-40B4-BE49-F238E27FC236}">
                  <a16:creationId xmlns:a16="http://schemas.microsoft.com/office/drawing/2014/main" id="{C0961539-FD4F-47BA-858C-0923C08F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2040"/>
              <a:ext cx="20" cy="13"/>
            </a:xfrm>
            <a:custGeom>
              <a:avLst/>
              <a:gdLst>
                <a:gd name="T0" fmla="*/ 95 w 8"/>
                <a:gd name="T1" fmla="*/ 21 h 5"/>
                <a:gd name="T2" fmla="*/ 0 w 8"/>
                <a:gd name="T3" fmla="*/ 55 h 5"/>
                <a:gd name="T4" fmla="*/ 125 w 8"/>
                <a:gd name="T5" fmla="*/ 34 h 5"/>
                <a:gd name="T6" fmla="*/ 113 w 8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">
                  <a:moveTo>
                    <a:pt x="6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5"/>
                    <a:pt x="6" y="4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5" name="Freeform 1255">
              <a:extLst>
                <a:ext uri="{FF2B5EF4-FFF2-40B4-BE49-F238E27FC236}">
                  <a16:creationId xmlns:a16="http://schemas.microsoft.com/office/drawing/2014/main" id="{F31BCF1F-31DF-4280-A99B-11ABFABAA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040"/>
              <a:ext cx="25" cy="29"/>
            </a:xfrm>
            <a:custGeom>
              <a:avLst/>
              <a:gdLst>
                <a:gd name="T0" fmla="*/ 95 w 10"/>
                <a:gd name="T1" fmla="*/ 55 h 11"/>
                <a:gd name="T2" fmla="*/ 158 w 10"/>
                <a:gd name="T3" fmla="*/ 90 h 11"/>
                <a:gd name="T4" fmla="*/ 125 w 10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6" y="3"/>
                  </a:moveTo>
                  <a:cubicBezTo>
                    <a:pt x="0" y="0"/>
                    <a:pt x="5" y="11"/>
                    <a:pt x="10" y="5"/>
                  </a:cubicBezTo>
                  <a:cubicBezTo>
                    <a:pt x="9" y="4"/>
                    <a:pt x="9" y="4"/>
                    <a:pt x="8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6" name="Freeform 1256">
              <a:extLst>
                <a:ext uri="{FF2B5EF4-FFF2-40B4-BE49-F238E27FC236}">
                  <a16:creationId xmlns:a16="http://schemas.microsoft.com/office/drawing/2014/main" id="{2BEDAF19-97D6-4B2E-89DB-90353A61C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67"/>
              <a:ext cx="18" cy="10"/>
            </a:xfrm>
            <a:custGeom>
              <a:avLst/>
              <a:gdLst>
                <a:gd name="T0" fmla="*/ 54 w 7"/>
                <a:gd name="T1" fmla="*/ 20 h 4"/>
                <a:gd name="T2" fmla="*/ 0 w 7"/>
                <a:gd name="T3" fmla="*/ 0 h 4"/>
                <a:gd name="T4" fmla="*/ 118 w 7"/>
                <a:gd name="T5" fmla="*/ 50 h 4"/>
                <a:gd name="T6" fmla="*/ 100 w 7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3"/>
                    <a:pt x="4" y="4"/>
                    <a:pt x="7" y="3"/>
                  </a:cubicBezTo>
                  <a:cubicBezTo>
                    <a:pt x="7" y="1"/>
                    <a:pt x="6" y="2"/>
                    <a:pt x="6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7" name="Freeform 1257">
              <a:extLst>
                <a:ext uri="{FF2B5EF4-FFF2-40B4-BE49-F238E27FC236}">
                  <a16:creationId xmlns:a16="http://schemas.microsoft.com/office/drawing/2014/main" id="{F2878E51-5978-4FA7-ADFD-9DC98B540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091"/>
              <a:ext cx="25" cy="18"/>
            </a:xfrm>
            <a:custGeom>
              <a:avLst/>
              <a:gdLst>
                <a:gd name="T0" fmla="*/ 50 w 10"/>
                <a:gd name="T1" fmla="*/ 0 h 7"/>
                <a:gd name="T2" fmla="*/ 158 w 10"/>
                <a:gd name="T3" fmla="*/ 54 h 7"/>
                <a:gd name="T4" fmla="*/ 83 w 10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cubicBezTo>
                    <a:pt x="0" y="4"/>
                    <a:pt x="7" y="7"/>
                    <a:pt x="10" y="3"/>
                  </a:cubicBezTo>
                  <a:cubicBezTo>
                    <a:pt x="9" y="2"/>
                    <a:pt x="7" y="1"/>
                    <a:pt x="5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8" name="Freeform 1258">
              <a:extLst>
                <a:ext uri="{FF2B5EF4-FFF2-40B4-BE49-F238E27FC236}">
                  <a16:creationId xmlns:a16="http://schemas.microsoft.com/office/drawing/2014/main" id="{3E6D4742-25A1-462C-94B5-E15B539C0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139"/>
              <a:ext cx="12" cy="18"/>
            </a:xfrm>
            <a:custGeom>
              <a:avLst/>
              <a:gdLst>
                <a:gd name="T0" fmla="*/ 0 w 5"/>
                <a:gd name="T1" fmla="*/ 0 h 7"/>
                <a:gd name="T2" fmla="*/ 70 w 5"/>
                <a:gd name="T3" fmla="*/ 67 h 7"/>
                <a:gd name="T4" fmla="*/ 29 w 5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2"/>
                    <a:pt x="2" y="7"/>
                    <a:pt x="5" y="4"/>
                  </a:cubicBezTo>
                  <a:cubicBezTo>
                    <a:pt x="5" y="2"/>
                    <a:pt x="4" y="1"/>
                    <a:pt x="2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9" name="Freeform 1259">
              <a:extLst>
                <a:ext uri="{FF2B5EF4-FFF2-40B4-BE49-F238E27FC236}">
                  <a16:creationId xmlns:a16="http://schemas.microsoft.com/office/drawing/2014/main" id="{78CFF7C2-01EE-4198-B557-A587B15A4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92"/>
              <a:ext cx="28" cy="37"/>
            </a:xfrm>
            <a:custGeom>
              <a:avLst/>
              <a:gdLst>
                <a:gd name="T0" fmla="*/ 20 w 11"/>
                <a:gd name="T1" fmla="*/ 21 h 14"/>
                <a:gd name="T2" fmla="*/ 33 w 11"/>
                <a:gd name="T3" fmla="*/ 3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1" y="1"/>
                  </a:moveTo>
                  <a:cubicBezTo>
                    <a:pt x="0" y="14"/>
                    <a:pt x="11" y="0"/>
                    <a:pt x="2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0" name="Freeform 1260">
              <a:extLst>
                <a:ext uri="{FF2B5EF4-FFF2-40B4-BE49-F238E27FC236}">
                  <a16:creationId xmlns:a16="http://schemas.microsoft.com/office/drawing/2014/main" id="{02AB429D-8D70-443C-9563-E319E4F9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285"/>
              <a:ext cx="10" cy="19"/>
            </a:xfrm>
            <a:custGeom>
              <a:avLst/>
              <a:gdLst>
                <a:gd name="T0" fmla="*/ 20 w 4"/>
                <a:gd name="T1" fmla="*/ 0 h 7"/>
                <a:gd name="T2" fmla="*/ 20 w 4"/>
                <a:gd name="T3" fmla="*/ 141 h 7"/>
                <a:gd name="T4" fmla="*/ 20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4" y="5"/>
                    <a:pt x="4" y="2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1" name="Freeform 1261">
              <a:extLst>
                <a:ext uri="{FF2B5EF4-FFF2-40B4-BE49-F238E27FC236}">
                  <a16:creationId xmlns:a16="http://schemas.microsoft.com/office/drawing/2014/main" id="{C8AE48E3-3242-4624-A3F3-BFA6382C7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2360"/>
              <a:ext cx="15" cy="21"/>
            </a:xfrm>
            <a:custGeom>
              <a:avLst/>
              <a:gdLst>
                <a:gd name="T0" fmla="*/ 50 w 6"/>
                <a:gd name="T1" fmla="*/ 0 h 8"/>
                <a:gd name="T2" fmla="*/ 50 w 6"/>
                <a:gd name="T3" fmla="*/ 144 h 8"/>
                <a:gd name="T4" fmla="*/ 63 w 6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0" y="2"/>
                    <a:pt x="0" y="6"/>
                    <a:pt x="3" y="8"/>
                  </a:cubicBezTo>
                  <a:cubicBezTo>
                    <a:pt x="5" y="7"/>
                    <a:pt x="6" y="4"/>
                    <a:pt x="4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2" name="Freeform 1262">
              <a:extLst>
                <a:ext uri="{FF2B5EF4-FFF2-40B4-BE49-F238E27FC236}">
                  <a16:creationId xmlns:a16="http://schemas.microsoft.com/office/drawing/2014/main" id="{79B24DB9-E7C4-472B-9479-90E84AE0B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2427"/>
              <a:ext cx="20" cy="18"/>
            </a:xfrm>
            <a:custGeom>
              <a:avLst/>
              <a:gdLst>
                <a:gd name="T0" fmla="*/ 95 w 8"/>
                <a:gd name="T1" fmla="*/ 0 h 7"/>
                <a:gd name="T2" fmla="*/ 20 w 8"/>
                <a:gd name="T3" fmla="*/ 100 h 7"/>
                <a:gd name="T4" fmla="*/ 83 w 8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3" y="1"/>
                    <a:pt x="0" y="3"/>
                    <a:pt x="1" y="6"/>
                  </a:cubicBezTo>
                  <a:cubicBezTo>
                    <a:pt x="3" y="7"/>
                    <a:pt x="8" y="2"/>
                    <a:pt x="5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3" name="Freeform 1263">
              <a:extLst>
                <a:ext uri="{FF2B5EF4-FFF2-40B4-BE49-F238E27FC236}">
                  <a16:creationId xmlns:a16="http://schemas.microsoft.com/office/drawing/2014/main" id="{E38A32B2-6C09-457D-AB9F-C1FC8F728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483"/>
              <a:ext cx="28" cy="24"/>
            </a:xfrm>
            <a:custGeom>
              <a:avLst/>
              <a:gdLst>
                <a:gd name="T0" fmla="*/ 130 w 11"/>
                <a:gd name="T1" fmla="*/ 21 h 9"/>
                <a:gd name="T2" fmla="*/ 51 w 11"/>
                <a:gd name="T3" fmla="*/ 136 h 9"/>
                <a:gd name="T4" fmla="*/ 150 w 11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8" y="1"/>
                  </a:moveTo>
                  <a:cubicBezTo>
                    <a:pt x="5" y="0"/>
                    <a:pt x="0" y="4"/>
                    <a:pt x="3" y="7"/>
                  </a:cubicBezTo>
                  <a:cubicBezTo>
                    <a:pt x="6" y="9"/>
                    <a:pt x="11" y="3"/>
                    <a:pt x="9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4" name="Freeform 1264">
              <a:extLst>
                <a:ext uri="{FF2B5EF4-FFF2-40B4-BE49-F238E27FC236}">
                  <a16:creationId xmlns:a16="http://schemas.microsoft.com/office/drawing/2014/main" id="{FDC8FC7B-6504-4ABD-9873-59A6F96B9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525"/>
              <a:ext cx="20" cy="11"/>
            </a:xfrm>
            <a:custGeom>
              <a:avLst/>
              <a:gdLst>
                <a:gd name="T0" fmla="*/ 83 w 8"/>
                <a:gd name="T1" fmla="*/ 0 h 4"/>
                <a:gd name="T2" fmla="*/ 0 w 8"/>
                <a:gd name="T3" fmla="*/ 61 h 4"/>
                <a:gd name="T4" fmla="*/ 125 w 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6" y="2"/>
                    <a:pt x="8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5" name="Freeform 1265">
              <a:extLst>
                <a:ext uri="{FF2B5EF4-FFF2-40B4-BE49-F238E27FC236}">
                  <a16:creationId xmlns:a16="http://schemas.microsoft.com/office/drawing/2014/main" id="{664B5DA8-B9FB-4857-90CD-D4B2B01B7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547"/>
              <a:ext cx="20" cy="16"/>
            </a:xfrm>
            <a:custGeom>
              <a:avLst/>
              <a:gdLst>
                <a:gd name="T0" fmla="*/ 83 w 8"/>
                <a:gd name="T1" fmla="*/ 21 h 6"/>
                <a:gd name="T2" fmla="*/ 0 w 8"/>
                <a:gd name="T3" fmla="*/ 77 h 6"/>
                <a:gd name="T4" fmla="*/ 125 w 8"/>
                <a:gd name="T5" fmla="*/ 56 h 6"/>
                <a:gd name="T6" fmla="*/ 95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cubicBezTo>
                    <a:pt x="3" y="0"/>
                    <a:pt x="1" y="1"/>
                    <a:pt x="0" y="4"/>
                  </a:cubicBezTo>
                  <a:cubicBezTo>
                    <a:pt x="2" y="6"/>
                    <a:pt x="6" y="5"/>
                    <a:pt x="8" y="3"/>
                  </a:cubicBezTo>
                  <a:cubicBezTo>
                    <a:pt x="8" y="2"/>
                    <a:pt x="7" y="2"/>
                    <a:pt x="6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6" name="Freeform 1266">
              <a:extLst>
                <a:ext uri="{FF2B5EF4-FFF2-40B4-BE49-F238E27FC236}">
                  <a16:creationId xmlns:a16="http://schemas.microsoft.com/office/drawing/2014/main" id="{F5478710-7C43-4FA3-8A89-18AFF3DFD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547"/>
              <a:ext cx="25" cy="18"/>
            </a:xfrm>
            <a:custGeom>
              <a:avLst/>
              <a:gdLst>
                <a:gd name="T0" fmla="*/ 95 w 10"/>
                <a:gd name="T1" fmla="*/ 33 h 7"/>
                <a:gd name="T2" fmla="*/ 33 w 10"/>
                <a:gd name="T3" fmla="*/ 67 h 7"/>
                <a:gd name="T4" fmla="*/ 158 w 10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2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7"/>
                    <a:pt x="10" y="5"/>
                    <a:pt x="10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7" name="Freeform 1267">
              <a:extLst>
                <a:ext uri="{FF2B5EF4-FFF2-40B4-BE49-F238E27FC236}">
                  <a16:creationId xmlns:a16="http://schemas.microsoft.com/office/drawing/2014/main" id="{D64BD084-88F2-4EC4-9767-0B48F7EB5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509"/>
              <a:ext cx="27" cy="24"/>
            </a:xfrm>
            <a:custGeom>
              <a:avLst/>
              <a:gdLst>
                <a:gd name="T0" fmla="*/ 91 w 11"/>
                <a:gd name="T1" fmla="*/ 77 h 9"/>
                <a:gd name="T2" fmla="*/ 42 w 11"/>
                <a:gd name="T3" fmla="*/ 136 h 9"/>
                <a:gd name="T4" fmla="*/ 133 w 1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4"/>
                  </a:moveTo>
                  <a:cubicBezTo>
                    <a:pt x="4" y="0"/>
                    <a:pt x="0" y="4"/>
                    <a:pt x="3" y="7"/>
                  </a:cubicBezTo>
                  <a:cubicBezTo>
                    <a:pt x="5" y="9"/>
                    <a:pt x="11" y="7"/>
                    <a:pt x="9" y="5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8" name="Freeform 1268">
              <a:extLst>
                <a:ext uri="{FF2B5EF4-FFF2-40B4-BE49-F238E27FC236}">
                  <a16:creationId xmlns:a16="http://schemas.microsoft.com/office/drawing/2014/main" id="{09247D2D-24E9-43E8-B205-62E9AB935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477"/>
              <a:ext cx="10" cy="14"/>
            </a:xfrm>
            <a:custGeom>
              <a:avLst/>
              <a:gdLst>
                <a:gd name="T0" fmla="*/ 0 w 4"/>
                <a:gd name="T1" fmla="*/ 22 h 5"/>
                <a:gd name="T2" fmla="*/ 63 w 4"/>
                <a:gd name="T3" fmla="*/ 87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2" y="5"/>
                    <a:pt x="4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9" name="Freeform 1269">
              <a:extLst>
                <a:ext uri="{FF2B5EF4-FFF2-40B4-BE49-F238E27FC236}">
                  <a16:creationId xmlns:a16="http://schemas.microsoft.com/office/drawing/2014/main" id="{FD9DCCFF-58B1-48B4-BEB7-549568306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387"/>
              <a:ext cx="10" cy="16"/>
            </a:xfrm>
            <a:custGeom>
              <a:avLst/>
              <a:gdLst>
                <a:gd name="T0" fmla="*/ 33 w 4"/>
                <a:gd name="T1" fmla="*/ 0 h 6"/>
                <a:gd name="T2" fmla="*/ 63 w 4"/>
                <a:gd name="T3" fmla="*/ 77 h 6"/>
                <a:gd name="T4" fmla="*/ 33 w 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1"/>
                    <a:pt x="3" y="3"/>
                    <a:pt x="4" y="4"/>
                  </a:cubicBezTo>
                  <a:cubicBezTo>
                    <a:pt x="0" y="6"/>
                    <a:pt x="0" y="2"/>
                    <a:pt x="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0" name="Freeform 1270">
              <a:extLst>
                <a:ext uri="{FF2B5EF4-FFF2-40B4-BE49-F238E27FC236}">
                  <a16:creationId xmlns:a16="http://schemas.microsoft.com/office/drawing/2014/main" id="{71616BF2-E305-4EC1-A075-FE6361243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680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1" name="Freeform 1271">
              <a:extLst>
                <a:ext uri="{FF2B5EF4-FFF2-40B4-BE49-F238E27FC236}">
                  <a16:creationId xmlns:a16="http://schemas.microsoft.com/office/drawing/2014/main" id="{6B915F5F-10BB-4922-9C88-B6E496F5C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749"/>
              <a:ext cx="1040" cy="1110"/>
            </a:xfrm>
            <a:custGeom>
              <a:avLst/>
              <a:gdLst>
                <a:gd name="T0" fmla="*/ 6333 w 416"/>
                <a:gd name="T1" fmla="*/ 2927 h 416"/>
                <a:gd name="T2" fmla="*/ 6020 w 416"/>
                <a:gd name="T3" fmla="*/ 2071 h 416"/>
                <a:gd name="T4" fmla="*/ 5520 w 416"/>
                <a:gd name="T5" fmla="*/ 1233 h 416"/>
                <a:gd name="T6" fmla="*/ 5158 w 416"/>
                <a:gd name="T7" fmla="*/ 833 h 416"/>
                <a:gd name="T8" fmla="*/ 4645 w 416"/>
                <a:gd name="T9" fmla="*/ 478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3 h 416"/>
                <a:gd name="T22" fmla="*/ 1238 w 416"/>
                <a:gd name="T23" fmla="*/ 947 h 416"/>
                <a:gd name="T24" fmla="*/ 908 w 416"/>
                <a:gd name="T25" fmla="*/ 1289 h 416"/>
                <a:gd name="T26" fmla="*/ 875 w 416"/>
                <a:gd name="T27" fmla="*/ 1310 h 416"/>
                <a:gd name="T28" fmla="*/ 188 w 416"/>
                <a:gd name="T29" fmla="*/ 2620 h 416"/>
                <a:gd name="T30" fmla="*/ 63 w 416"/>
                <a:gd name="T31" fmla="*/ 3402 h 416"/>
                <a:gd name="T32" fmla="*/ 20 w 416"/>
                <a:gd name="T33" fmla="*/ 3760 h 416"/>
                <a:gd name="T34" fmla="*/ 33 w 416"/>
                <a:gd name="T35" fmla="*/ 4315 h 416"/>
                <a:gd name="T36" fmla="*/ 333 w 416"/>
                <a:gd name="T37" fmla="*/ 5283 h 416"/>
                <a:gd name="T38" fmla="*/ 613 w 416"/>
                <a:gd name="T39" fmla="*/ 6193 h 416"/>
                <a:gd name="T40" fmla="*/ 1050 w 416"/>
                <a:gd name="T41" fmla="*/ 6785 h 416"/>
                <a:gd name="T42" fmla="*/ 1270 w 416"/>
                <a:gd name="T43" fmla="*/ 7028 h 416"/>
                <a:gd name="T44" fmla="*/ 1645 w 416"/>
                <a:gd name="T45" fmla="*/ 7332 h 416"/>
                <a:gd name="T46" fmla="*/ 2175 w 416"/>
                <a:gd name="T47" fmla="*/ 7597 h 416"/>
                <a:gd name="T48" fmla="*/ 2425 w 416"/>
                <a:gd name="T49" fmla="*/ 7674 h 416"/>
                <a:gd name="T50" fmla="*/ 2958 w 416"/>
                <a:gd name="T51" fmla="*/ 7767 h 416"/>
                <a:gd name="T52" fmla="*/ 3688 w 416"/>
                <a:gd name="T53" fmla="*/ 7767 h 416"/>
                <a:gd name="T54" fmla="*/ 4425 w 416"/>
                <a:gd name="T55" fmla="*/ 7503 h 416"/>
                <a:gd name="T56" fmla="*/ 5175 w 416"/>
                <a:gd name="T57" fmla="*/ 7012 h 416"/>
                <a:gd name="T58" fmla="*/ 5625 w 416"/>
                <a:gd name="T59" fmla="*/ 6513 h 416"/>
                <a:gd name="T60" fmla="*/ 6020 w 416"/>
                <a:gd name="T61" fmla="*/ 5868 h 416"/>
                <a:gd name="T62" fmla="*/ 6238 w 416"/>
                <a:gd name="T63" fmla="*/ 5147 h 416"/>
                <a:gd name="T64" fmla="*/ 6395 w 416"/>
                <a:gd name="T65" fmla="*/ 4272 h 416"/>
                <a:gd name="T66" fmla="*/ 6425 w 416"/>
                <a:gd name="T67" fmla="*/ 3802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2" name="Freeform 1272">
              <a:extLst>
                <a:ext uri="{FF2B5EF4-FFF2-40B4-BE49-F238E27FC236}">
                  <a16:creationId xmlns:a16="http://schemas.microsoft.com/office/drawing/2014/main" id="{B0168B3D-A048-4080-8919-1DAF8DFFA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029"/>
              <a:ext cx="505" cy="542"/>
            </a:xfrm>
            <a:custGeom>
              <a:avLst/>
              <a:gdLst>
                <a:gd name="T0" fmla="*/ 3145 w 202"/>
                <a:gd name="T1" fmla="*/ 1981 h 203"/>
                <a:gd name="T2" fmla="*/ 3113 w 202"/>
                <a:gd name="T3" fmla="*/ 1597 h 203"/>
                <a:gd name="T4" fmla="*/ 3095 w 202"/>
                <a:gd name="T5" fmla="*/ 1447 h 203"/>
                <a:gd name="T6" fmla="*/ 3050 w 202"/>
                <a:gd name="T7" fmla="*/ 1242 h 203"/>
                <a:gd name="T8" fmla="*/ 2925 w 202"/>
                <a:gd name="T9" fmla="*/ 948 h 203"/>
                <a:gd name="T10" fmla="*/ 2800 w 202"/>
                <a:gd name="T11" fmla="*/ 705 h 203"/>
                <a:gd name="T12" fmla="*/ 2688 w 202"/>
                <a:gd name="T13" fmla="*/ 593 h 203"/>
                <a:gd name="T14" fmla="*/ 2595 w 202"/>
                <a:gd name="T15" fmla="*/ 457 h 203"/>
                <a:gd name="T16" fmla="*/ 2363 w 202"/>
                <a:gd name="T17" fmla="*/ 264 h 203"/>
                <a:gd name="T18" fmla="*/ 2220 w 202"/>
                <a:gd name="T19" fmla="*/ 206 h 203"/>
                <a:gd name="T20" fmla="*/ 1925 w 202"/>
                <a:gd name="T21" fmla="*/ 77 h 203"/>
                <a:gd name="T22" fmla="*/ 1645 w 202"/>
                <a:gd name="T23" fmla="*/ 56 h 203"/>
                <a:gd name="T24" fmla="*/ 1408 w 202"/>
                <a:gd name="T25" fmla="*/ 21 h 203"/>
                <a:gd name="T26" fmla="*/ 1188 w 202"/>
                <a:gd name="T27" fmla="*/ 77 h 203"/>
                <a:gd name="T28" fmla="*/ 1000 w 202"/>
                <a:gd name="T29" fmla="*/ 136 h 203"/>
                <a:gd name="T30" fmla="*/ 783 w 202"/>
                <a:gd name="T31" fmla="*/ 286 h 203"/>
                <a:gd name="T32" fmla="*/ 550 w 202"/>
                <a:gd name="T33" fmla="*/ 491 h 203"/>
                <a:gd name="T34" fmla="*/ 395 w 202"/>
                <a:gd name="T35" fmla="*/ 662 h 203"/>
                <a:gd name="T36" fmla="*/ 363 w 202"/>
                <a:gd name="T37" fmla="*/ 721 h 203"/>
                <a:gd name="T38" fmla="*/ 208 w 202"/>
                <a:gd name="T39" fmla="*/ 969 h 203"/>
                <a:gd name="T40" fmla="*/ 175 w 202"/>
                <a:gd name="T41" fmla="*/ 1068 h 203"/>
                <a:gd name="T42" fmla="*/ 95 w 202"/>
                <a:gd name="T43" fmla="*/ 1298 h 203"/>
                <a:gd name="T44" fmla="*/ 33 w 202"/>
                <a:gd name="T45" fmla="*/ 1618 h 203"/>
                <a:gd name="T46" fmla="*/ 0 w 202"/>
                <a:gd name="T47" fmla="*/ 1826 h 203"/>
                <a:gd name="T48" fmla="*/ 33 w 202"/>
                <a:gd name="T49" fmla="*/ 2040 h 203"/>
                <a:gd name="T50" fmla="*/ 50 w 202"/>
                <a:gd name="T51" fmla="*/ 2280 h 203"/>
                <a:gd name="T52" fmla="*/ 83 w 202"/>
                <a:gd name="T53" fmla="*/ 2451 h 203"/>
                <a:gd name="T54" fmla="*/ 95 w 202"/>
                <a:gd name="T55" fmla="*/ 2625 h 203"/>
                <a:gd name="T56" fmla="*/ 220 w 202"/>
                <a:gd name="T57" fmla="*/ 2916 h 203"/>
                <a:gd name="T58" fmla="*/ 333 w 202"/>
                <a:gd name="T59" fmla="*/ 3086 h 203"/>
                <a:gd name="T60" fmla="*/ 395 w 202"/>
                <a:gd name="T61" fmla="*/ 3180 h 203"/>
                <a:gd name="T62" fmla="*/ 470 w 202"/>
                <a:gd name="T63" fmla="*/ 3295 h 203"/>
                <a:gd name="T64" fmla="*/ 583 w 202"/>
                <a:gd name="T65" fmla="*/ 3428 h 203"/>
                <a:gd name="T66" fmla="*/ 658 w 202"/>
                <a:gd name="T67" fmla="*/ 3466 h 203"/>
                <a:gd name="T68" fmla="*/ 800 w 202"/>
                <a:gd name="T69" fmla="*/ 3615 h 203"/>
                <a:gd name="T70" fmla="*/ 1083 w 202"/>
                <a:gd name="T71" fmla="*/ 3749 h 203"/>
                <a:gd name="T72" fmla="*/ 1313 w 202"/>
                <a:gd name="T73" fmla="*/ 3863 h 203"/>
                <a:gd name="T74" fmla="*/ 1550 w 202"/>
                <a:gd name="T75" fmla="*/ 3842 h 203"/>
                <a:gd name="T76" fmla="*/ 1863 w 202"/>
                <a:gd name="T77" fmla="*/ 3842 h 203"/>
                <a:gd name="T78" fmla="*/ 2125 w 202"/>
                <a:gd name="T79" fmla="*/ 3727 h 203"/>
                <a:gd name="T80" fmla="*/ 2395 w 202"/>
                <a:gd name="T81" fmla="*/ 3556 h 203"/>
                <a:gd name="T82" fmla="*/ 2613 w 202"/>
                <a:gd name="T83" fmla="*/ 3428 h 203"/>
                <a:gd name="T84" fmla="*/ 2750 w 202"/>
                <a:gd name="T85" fmla="*/ 3201 h 203"/>
                <a:gd name="T86" fmla="*/ 2958 w 202"/>
                <a:gd name="T87" fmla="*/ 2916 h 203"/>
                <a:gd name="T88" fmla="*/ 3033 w 202"/>
                <a:gd name="T89" fmla="*/ 2723 h 203"/>
                <a:gd name="T90" fmla="*/ 3095 w 202"/>
                <a:gd name="T91" fmla="*/ 2566 h 203"/>
                <a:gd name="T92" fmla="*/ 3145 w 202"/>
                <a:gd name="T93" fmla="*/ 2224 h 203"/>
                <a:gd name="T94" fmla="*/ 3145 w 202"/>
                <a:gd name="T95" fmla="*/ 1981 h 2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02" h="203">
                  <a:moveTo>
                    <a:pt x="201" y="104"/>
                  </a:moveTo>
                  <a:cubicBezTo>
                    <a:pt x="201" y="98"/>
                    <a:pt x="201" y="90"/>
                    <a:pt x="199" y="84"/>
                  </a:cubicBezTo>
                  <a:cubicBezTo>
                    <a:pt x="199" y="81"/>
                    <a:pt x="198" y="79"/>
                    <a:pt x="198" y="76"/>
                  </a:cubicBezTo>
                  <a:cubicBezTo>
                    <a:pt x="197" y="73"/>
                    <a:pt x="196" y="67"/>
                    <a:pt x="195" y="65"/>
                  </a:cubicBezTo>
                  <a:cubicBezTo>
                    <a:pt x="193" y="59"/>
                    <a:pt x="190" y="55"/>
                    <a:pt x="187" y="50"/>
                  </a:cubicBezTo>
                  <a:cubicBezTo>
                    <a:pt x="184" y="45"/>
                    <a:pt x="183" y="41"/>
                    <a:pt x="179" y="37"/>
                  </a:cubicBezTo>
                  <a:cubicBezTo>
                    <a:pt x="177" y="34"/>
                    <a:pt x="174" y="33"/>
                    <a:pt x="172" y="31"/>
                  </a:cubicBezTo>
                  <a:cubicBezTo>
                    <a:pt x="170" y="29"/>
                    <a:pt x="168" y="26"/>
                    <a:pt x="166" y="24"/>
                  </a:cubicBezTo>
                  <a:cubicBezTo>
                    <a:pt x="161" y="21"/>
                    <a:pt x="156" y="17"/>
                    <a:pt x="151" y="14"/>
                  </a:cubicBezTo>
                  <a:cubicBezTo>
                    <a:pt x="148" y="13"/>
                    <a:pt x="145" y="12"/>
                    <a:pt x="142" y="11"/>
                  </a:cubicBezTo>
                  <a:cubicBezTo>
                    <a:pt x="139" y="10"/>
                    <a:pt x="128" y="5"/>
                    <a:pt x="123" y="4"/>
                  </a:cubicBezTo>
                  <a:cubicBezTo>
                    <a:pt x="117" y="3"/>
                    <a:pt x="110" y="3"/>
                    <a:pt x="105" y="3"/>
                  </a:cubicBezTo>
                  <a:cubicBezTo>
                    <a:pt x="102" y="3"/>
                    <a:pt x="94" y="0"/>
                    <a:pt x="90" y="1"/>
                  </a:cubicBezTo>
                  <a:cubicBezTo>
                    <a:pt x="83" y="1"/>
                    <a:pt x="77" y="4"/>
                    <a:pt x="76" y="4"/>
                  </a:cubicBezTo>
                  <a:cubicBezTo>
                    <a:pt x="72" y="5"/>
                    <a:pt x="67" y="6"/>
                    <a:pt x="64" y="7"/>
                  </a:cubicBezTo>
                  <a:cubicBezTo>
                    <a:pt x="59" y="9"/>
                    <a:pt x="55" y="12"/>
                    <a:pt x="50" y="15"/>
                  </a:cubicBezTo>
                  <a:cubicBezTo>
                    <a:pt x="45" y="18"/>
                    <a:pt x="40" y="22"/>
                    <a:pt x="35" y="26"/>
                  </a:cubicBezTo>
                  <a:cubicBezTo>
                    <a:pt x="32" y="29"/>
                    <a:pt x="29" y="32"/>
                    <a:pt x="25" y="35"/>
                  </a:cubicBezTo>
                  <a:cubicBezTo>
                    <a:pt x="25" y="36"/>
                    <a:pt x="24" y="37"/>
                    <a:pt x="23" y="38"/>
                  </a:cubicBezTo>
                  <a:cubicBezTo>
                    <a:pt x="19" y="42"/>
                    <a:pt x="16" y="46"/>
                    <a:pt x="13" y="51"/>
                  </a:cubicBezTo>
                  <a:cubicBezTo>
                    <a:pt x="12" y="52"/>
                    <a:pt x="12" y="55"/>
                    <a:pt x="11" y="56"/>
                  </a:cubicBezTo>
                  <a:cubicBezTo>
                    <a:pt x="9" y="60"/>
                    <a:pt x="7" y="64"/>
                    <a:pt x="6" y="68"/>
                  </a:cubicBezTo>
                  <a:cubicBezTo>
                    <a:pt x="4" y="74"/>
                    <a:pt x="3" y="79"/>
                    <a:pt x="2" y="85"/>
                  </a:cubicBezTo>
                  <a:cubicBezTo>
                    <a:pt x="1" y="88"/>
                    <a:pt x="0" y="92"/>
                    <a:pt x="0" y="96"/>
                  </a:cubicBezTo>
                  <a:cubicBezTo>
                    <a:pt x="0" y="101"/>
                    <a:pt x="1" y="106"/>
                    <a:pt x="2" y="107"/>
                  </a:cubicBezTo>
                  <a:cubicBezTo>
                    <a:pt x="2" y="112"/>
                    <a:pt x="2" y="116"/>
                    <a:pt x="3" y="120"/>
                  </a:cubicBezTo>
                  <a:cubicBezTo>
                    <a:pt x="3" y="123"/>
                    <a:pt x="5" y="126"/>
                    <a:pt x="5" y="129"/>
                  </a:cubicBezTo>
                  <a:cubicBezTo>
                    <a:pt x="6" y="132"/>
                    <a:pt x="5" y="135"/>
                    <a:pt x="6" y="138"/>
                  </a:cubicBezTo>
                  <a:cubicBezTo>
                    <a:pt x="8" y="143"/>
                    <a:pt x="11" y="148"/>
                    <a:pt x="14" y="153"/>
                  </a:cubicBezTo>
                  <a:cubicBezTo>
                    <a:pt x="16" y="156"/>
                    <a:pt x="19" y="159"/>
                    <a:pt x="21" y="162"/>
                  </a:cubicBezTo>
                  <a:cubicBezTo>
                    <a:pt x="23" y="163"/>
                    <a:pt x="23" y="165"/>
                    <a:pt x="25" y="167"/>
                  </a:cubicBezTo>
                  <a:cubicBezTo>
                    <a:pt x="26" y="169"/>
                    <a:pt x="28" y="171"/>
                    <a:pt x="30" y="173"/>
                  </a:cubicBezTo>
                  <a:cubicBezTo>
                    <a:pt x="32" y="175"/>
                    <a:pt x="34" y="178"/>
                    <a:pt x="37" y="180"/>
                  </a:cubicBezTo>
                  <a:cubicBezTo>
                    <a:pt x="38" y="181"/>
                    <a:pt x="40" y="181"/>
                    <a:pt x="42" y="182"/>
                  </a:cubicBezTo>
                  <a:cubicBezTo>
                    <a:pt x="45" y="185"/>
                    <a:pt x="48" y="188"/>
                    <a:pt x="51" y="190"/>
                  </a:cubicBezTo>
                  <a:cubicBezTo>
                    <a:pt x="56" y="193"/>
                    <a:pt x="63" y="195"/>
                    <a:pt x="69" y="197"/>
                  </a:cubicBezTo>
                  <a:cubicBezTo>
                    <a:pt x="74" y="199"/>
                    <a:pt x="78" y="202"/>
                    <a:pt x="84" y="203"/>
                  </a:cubicBezTo>
                  <a:cubicBezTo>
                    <a:pt x="90" y="203"/>
                    <a:pt x="93" y="202"/>
                    <a:pt x="99" y="202"/>
                  </a:cubicBezTo>
                  <a:cubicBezTo>
                    <a:pt x="105" y="202"/>
                    <a:pt x="113" y="203"/>
                    <a:pt x="119" y="202"/>
                  </a:cubicBezTo>
                  <a:cubicBezTo>
                    <a:pt x="125" y="201"/>
                    <a:pt x="130" y="198"/>
                    <a:pt x="136" y="196"/>
                  </a:cubicBezTo>
                  <a:cubicBezTo>
                    <a:pt x="141" y="194"/>
                    <a:pt x="148" y="190"/>
                    <a:pt x="153" y="187"/>
                  </a:cubicBezTo>
                  <a:cubicBezTo>
                    <a:pt x="158" y="184"/>
                    <a:pt x="162" y="184"/>
                    <a:pt x="167" y="180"/>
                  </a:cubicBezTo>
                  <a:cubicBezTo>
                    <a:pt x="171" y="176"/>
                    <a:pt x="172" y="173"/>
                    <a:pt x="176" y="168"/>
                  </a:cubicBezTo>
                  <a:cubicBezTo>
                    <a:pt x="180" y="164"/>
                    <a:pt x="186" y="158"/>
                    <a:pt x="189" y="153"/>
                  </a:cubicBezTo>
                  <a:cubicBezTo>
                    <a:pt x="191" y="149"/>
                    <a:pt x="193" y="146"/>
                    <a:pt x="194" y="143"/>
                  </a:cubicBezTo>
                  <a:cubicBezTo>
                    <a:pt x="195" y="140"/>
                    <a:pt x="198" y="138"/>
                    <a:pt x="198" y="135"/>
                  </a:cubicBezTo>
                  <a:cubicBezTo>
                    <a:pt x="200" y="130"/>
                    <a:pt x="200" y="123"/>
                    <a:pt x="201" y="117"/>
                  </a:cubicBezTo>
                  <a:cubicBezTo>
                    <a:pt x="202" y="112"/>
                    <a:pt x="201" y="110"/>
                    <a:pt x="201" y="10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3" name="Freeform 1273">
              <a:extLst>
                <a:ext uri="{FF2B5EF4-FFF2-40B4-BE49-F238E27FC236}">
                  <a16:creationId xmlns:a16="http://schemas.microsoft.com/office/drawing/2014/main" id="{D65A4596-56B9-4423-8D7B-E67D1603E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542"/>
              <a:ext cx="1093" cy="1287"/>
            </a:xfrm>
            <a:custGeom>
              <a:avLst/>
              <a:gdLst>
                <a:gd name="T0" fmla="*/ 4117 w 437"/>
                <a:gd name="T1" fmla="*/ 8513 h 483"/>
                <a:gd name="T2" fmla="*/ 4910 w 437"/>
                <a:gd name="T3" fmla="*/ 7080 h 483"/>
                <a:gd name="T4" fmla="*/ 5180 w 437"/>
                <a:gd name="T5" fmla="*/ 5409 h 483"/>
                <a:gd name="T6" fmla="*/ 4910 w 437"/>
                <a:gd name="T7" fmla="*/ 3693 h 483"/>
                <a:gd name="T8" fmla="*/ 4097 w 437"/>
                <a:gd name="T9" fmla="*/ 2273 h 483"/>
                <a:gd name="T10" fmla="*/ 2909 w 437"/>
                <a:gd name="T11" fmla="*/ 1306 h 483"/>
                <a:gd name="T12" fmla="*/ 1521 w 437"/>
                <a:gd name="T13" fmla="*/ 986 h 483"/>
                <a:gd name="T14" fmla="*/ 113 w 437"/>
                <a:gd name="T15" fmla="*/ 1327 h 483"/>
                <a:gd name="T16" fmla="*/ 0 w 437"/>
                <a:gd name="T17" fmla="*/ 1386 h 483"/>
                <a:gd name="T18" fmla="*/ 2033 w 437"/>
                <a:gd name="T19" fmla="*/ 306 h 483"/>
                <a:gd name="T20" fmla="*/ 3367 w 437"/>
                <a:gd name="T21" fmla="*/ 0 h 483"/>
                <a:gd name="T22" fmla="*/ 4680 w 437"/>
                <a:gd name="T23" fmla="*/ 306 h 483"/>
                <a:gd name="T24" fmla="*/ 5818 w 437"/>
                <a:gd name="T25" fmla="*/ 1228 h 483"/>
                <a:gd name="T26" fmla="*/ 6588 w 437"/>
                <a:gd name="T27" fmla="*/ 2571 h 483"/>
                <a:gd name="T28" fmla="*/ 6838 w 437"/>
                <a:gd name="T29" fmla="*/ 4202 h 483"/>
                <a:gd name="T30" fmla="*/ 6538 w 437"/>
                <a:gd name="T31" fmla="*/ 6001 h 483"/>
                <a:gd name="T32" fmla="*/ 5555 w 437"/>
                <a:gd name="T33" fmla="*/ 7477 h 483"/>
                <a:gd name="T34" fmla="*/ 3504 w 437"/>
                <a:gd name="T35" fmla="*/ 9137 h 483"/>
                <a:gd name="T36" fmla="*/ 3504 w 437"/>
                <a:gd name="T37" fmla="*/ 9116 h 483"/>
                <a:gd name="T38" fmla="*/ 4117 w 437"/>
                <a:gd name="T39" fmla="*/ 8513 h 4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7" h="483">
                  <a:moveTo>
                    <a:pt x="263" y="450"/>
                  </a:move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65" y="52"/>
                    <a:pt x="35" y="58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4" name="Freeform 1274">
              <a:extLst>
                <a:ext uri="{FF2B5EF4-FFF2-40B4-BE49-F238E27FC236}">
                  <a16:creationId xmlns:a16="http://schemas.microsoft.com/office/drawing/2014/main" id="{CA378A27-EF89-4B6D-A2E4-2D08B391B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53"/>
              <a:ext cx="465" cy="496"/>
            </a:xfrm>
            <a:custGeom>
              <a:avLst/>
              <a:gdLst>
                <a:gd name="T0" fmla="*/ 2375 w 186"/>
                <a:gd name="T1" fmla="*/ 3072 h 186"/>
                <a:gd name="T2" fmla="*/ 2563 w 186"/>
                <a:gd name="T3" fmla="*/ 2936 h 186"/>
                <a:gd name="T4" fmla="*/ 2675 w 186"/>
                <a:gd name="T5" fmla="*/ 2696 h 186"/>
                <a:gd name="T6" fmla="*/ 2813 w 186"/>
                <a:gd name="T7" fmla="*/ 2467 h 186"/>
                <a:gd name="T8" fmla="*/ 2845 w 186"/>
                <a:gd name="T9" fmla="*/ 2197 h 186"/>
                <a:gd name="T10" fmla="*/ 2908 w 186"/>
                <a:gd name="T11" fmla="*/ 1933 h 186"/>
                <a:gd name="T12" fmla="*/ 2895 w 186"/>
                <a:gd name="T13" fmla="*/ 1763 h 186"/>
                <a:gd name="T14" fmla="*/ 2895 w 186"/>
                <a:gd name="T15" fmla="*/ 1536 h 186"/>
                <a:gd name="T16" fmla="*/ 2863 w 186"/>
                <a:gd name="T17" fmla="*/ 1272 h 186"/>
                <a:gd name="T18" fmla="*/ 2770 w 186"/>
                <a:gd name="T19" fmla="*/ 1117 h 186"/>
                <a:gd name="T20" fmla="*/ 2720 w 186"/>
                <a:gd name="T21" fmla="*/ 875 h 186"/>
                <a:gd name="T22" fmla="*/ 2583 w 186"/>
                <a:gd name="T23" fmla="*/ 683 h 186"/>
                <a:gd name="T24" fmla="*/ 2500 w 186"/>
                <a:gd name="T25" fmla="*/ 533 h 186"/>
                <a:gd name="T26" fmla="*/ 2313 w 186"/>
                <a:gd name="T27" fmla="*/ 397 h 186"/>
                <a:gd name="T28" fmla="*/ 2158 w 186"/>
                <a:gd name="T29" fmla="*/ 227 h 186"/>
                <a:gd name="T30" fmla="*/ 2063 w 186"/>
                <a:gd name="T31" fmla="*/ 171 h 186"/>
                <a:gd name="T32" fmla="*/ 1770 w 186"/>
                <a:gd name="T33" fmla="*/ 93 h 186"/>
                <a:gd name="T34" fmla="*/ 1533 w 186"/>
                <a:gd name="T35" fmla="*/ 0 h 186"/>
                <a:gd name="T36" fmla="*/ 1313 w 186"/>
                <a:gd name="T37" fmla="*/ 35 h 186"/>
                <a:gd name="T38" fmla="*/ 1095 w 186"/>
                <a:gd name="T39" fmla="*/ 21 h 186"/>
                <a:gd name="T40" fmla="*/ 908 w 186"/>
                <a:gd name="T41" fmla="*/ 149 h 186"/>
                <a:gd name="T42" fmla="*/ 708 w 186"/>
                <a:gd name="T43" fmla="*/ 248 h 186"/>
                <a:gd name="T44" fmla="*/ 500 w 186"/>
                <a:gd name="T45" fmla="*/ 512 h 186"/>
                <a:gd name="T46" fmla="*/ 363 w 186"/>
                <a:gd name="T47" fmla="*/ 589 h 186"/>
                <a:gd name="T48" fmla="*/ 283 w 186"/>
                <a:gd name="T49" fmla="*/ 760 h 186"/>
                <a:gd name="T50" fmla="*/ 145 w 186"/>
                <a:gd name="T51" fmla="*/ 968 h 186"/>
                <a:gd name="T52" fmla="*/ 113 w 186"/>
                <a:gd name="T53" fmla="*/ 1195 h 186"/>
                <a:gd name="T54" fmla="*/ 20 w 186"/>
                <a:gd name="T55" fmla="*/ 1421 h 186"/>
                <a:gd name="T56" fmla="*/ 33 w 186"/>
                <a:gd name="T57" fmla="*/ 1651 h 186"/>
                <a:gd name="T58" fmla="*/ 0 w 186"/>
                <a:gd name="T59" fmla="*/ 1821 h 186"/>
                <a:gd name="T60" fmla="*/ 50 w 186"/>
                <a:gd name="T61" fmla="*/ 2048 h 186"/>
                <a:gd name="T62" fmla="*/ 50 w 186"/>
                <a:gd name="T63" fmla="*/ 2219 h 186"/>
                <a:gd name="T64" fmla="*/ 395 w 186"/>
                <a:gd name="T65" fmla="*/ 2957 h 186"/>
                <a:gd name="T66" fmla="*/ 488 w 186"/>
                <a:gd name="T67" fmla="*/ 3016 h 186"/>
                <a:gd name="T68" fmla="*/ 583 w 186"/>
                <a:gd name="T69" fmla="*/ 3165 h 186"/>
                <a:gd name="T70" fmla="*/ 770 w 186"/>
                <a:gd name="T71" fmla="*/ 3264 h 186"/>
                <a:gd name="T72" fmla="*/ 970 w 186"/>
                <a:gd name="T73" fmla="*/ 3413 h 186"/>
                <a:gd name="T74" fmla="*/ 1208 w 186"/>
                <a:gd name="T75" fmla="*/ 3469 h 186"/>
                <a:gd name="T76" fmla="*/ 1458 w 186"/>
                <a:gd name="T77" fmla="*/ 3528 h 186"/>
                <a:gd name="T78" fmla="*/ 1688 w 186"/>
                <a:gd name="T79" fmla="*/ 3469 h 186"/>
                <a:gd name="T80" fmla="*/ 1895 w 186"/>
                <a:gd name="T81" fmla="*/ 3435 h 186"/>
                <a:gd name="T82" fmla="*/ 2050 w 186"/>
                <a:gd name="T83" fmla="*/ 3336 h 186"/>
                <a:gd name="T84" fmla="*/ 2238 w 186"/>
                <a:gd name="T85" fmla="*/ 3243 h 186"/>
                <a:gd name="T86" fmla="*/ 2375 w 186"/>
                <a:gd name="T87" fmla="*/ 3072 h 1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6" h="186">
                  <a:moveTo>
                    <a:pt x="152" y="162"/>
                  </a:moveTo>
                  <a:cubicBezTo>
                    <a:pt x="157" y="157"/>
                    <a:pt x="163" y="156"/>
                    <a:pt x="164" y="155"/>
                  </a:cubicBezTo>
                  <a:cubicBezTo>
                    <a:pt x="167" y="151"/>
                    <a:pt x="168" y="146"/>
                    <a:pt x="171" y="142"/>
                  </a:cubicBezTo>
                  <a:cubicBezTo>
                    <a:pt x="174" y="138"/>
                    <a:pt x="178" y="134"/>
                    <a:pt x="180" y="130"/>
                  </a:cubicBezTo>
                  <a:cubicBezTo>
                    <a:pt x="182" y="125"/>
                    <a:pt x="181" y="120"/>
                    <a:pt x="182" y="116"/>
                  </a:cubicBezTo>
                  <a:cubicBezTo>
                    <a:pt x="183" y="111"/>
                    <a:pt x="186" y="107"/>
                    <a:pt x="186" y="102"/>
                  </a:cubicBezTo>
                  <a:cubicBezTo>
                    <a:pt x="186" y="99"/>
                    <a:pt x="185" y="96"/>
                    <a:pt x="185" y="93"/>
                  </a:cubicBezTo>
                  <a:cubicBezTo>
                    <a:pt x="185" y="89"/>
                    <a:pt x="185" y="85"/>
                    <a:pt x="185" y="81"/>
                  </a:cubicBezTo>
                  <a:cubicBezTo>
                    <a:pt x="184" y="77"/>
                    <a:pt x="185" y="71"/>
                    <a:pt x="183" y="67"/>
                  </a:cubicBezTo>
                  <a:cubicBezTo>
                    <a:pt x="182" y="64"/>
                    <a:pt x="179" y="62"/>
                    <a:pt x="177" y="59"/>
                  </a:cubicBezTo>
                  <a:cubicBezTo>
                    <a:pt x="176" y="55"/>
                    <a:pt x="176" y="49"/>
                    <a:pt x="174" y="46"/>
                  </a:cubicBezTo>
                  <a:cubicBezTo>
                    <a:pt x="172" y="42"/>
                    <a:pt x="168" y="39"/>
                    <a:pt x="165" y="36"/>
                  </a:cubicBezTo>
                  <a:cubicBezTo>
                    <a:pt x="163" y="33"/>
                    <a:pt x="162" y="30"/>
                    <a:pt x="160" y="28"/>
                  </a:cubicBezTo>
                  <a:cubicBezTo>
                    <a:pt x="157" y="25"/>
                    <a:pt x="151" y="24"/>
                    <a:pt x="148" y="21"/>
                  </a:cubicBezTo>
                  <a:cubicBezTo>
                    <a:pt x="145" y="18"/>
                    <a:pt x="142" y="14"/>
                    <a:pt x="138" y="12"/>
                  </a:cubicBezTo>
                  <a:cubicBezTo>
                    <a:pt x="136" y="11"/>
                    <a:pt x="134" y="10"/>
                    <a:pt x="132" y="9"/>
                  </a:cubicBezTo>
                  <a:cubicBezTo>
                    <a:pt x="123" y="6"/>
                    <a:pt x="117" y="6"/>
                    <a:pt x="113" y="5"/>
                  </a:cubicBezTo>
                  <a:cubicBezTo>
                    <a:pt x="108" y="4"/>
                    <a:pt x="103" y="0"/>
                    <a:pt x="98" y="0"/>
                  </a:cubicBezTo>
                  <a:cubicBezTo>
                    <a:pt x="96" y="0"/>
                    <a:pt x="87" y="2"/>
                    <a:pt x="84" y="2"/>
                  </a:cubicBezTo>
                  <a:cubicBezTo>
                    <a:pt x="79" y="3"/>
                    <a:pt x="74" y="0"/>
                    <a:pt x="70" y="1"/>
                  </a:cubicBezTo>
                  <a:cubicBezTo>
                    <a:pt x="66" y="2"/>
                    <a:pt x="62" y="6"/>
                    <a:pt x="58" y="8"/>
                  </a:cubicBezTo>
                  <a:cubicBezTo>
                    <a:pt x="54" y="10"/>
                    <a:pt x="49" y="11"/>
                    <a:pt x="45" y="13"/>
                  </a:cubicBezTo>
                  <a:cubicBezTo>
                    <a:pt x="38" y="17"/>
                    <a:pt x="37" y="21"/>
                    <a:pt x="32" y="27"/>
                  </a:cubicBezTo>
                  <a:cubicBezTo>
                    <a:pt x="30" y="28"/>
                    <a:pt x="25" y="29"/>
                    <a:pt x="23" y="31"/>
                  </a:cubicBezTo>
                  <a:cubicBezTo>
                    <a:pt x="21" y="33"/>
                    <a:pt x="20" y="37"/>
                    <a:pt x="18" y="40"/>
                  </a:cubicBezTo>
                  <a:cubicBezTo>
                    <a:pt x="15" y="43"/>
                    <a:pt x="11" y="47"/>
                    <a:pt x="9" y="51"/>
                  </a:cubicBezTo>
                  <a:cubicBezTo>
                    <a:pt x="7" y="55"/>
                    <a:pt x="9" y="59"/>
                    <a:pt x="7" y="63"/>
                  </a:cubicBezTo>
                  <a:cubicBezTo>
                    <a:pt x="6" y="67"/>
                    <a:pt x="2" y="71"/>
                    <a:pt x="1" y="75"/>
                  </a:cubicBezTo>
                  <a:cubicBezTo>
                    <a:pt x="0" y="79"/>
                    <a:pt x="2" y="83"/>
                    <a:pt x="2" y="87"/>
                  </a:cubicBezTo>
                  <a:cubicBezTo>
                    <a:pt x="2" y="89"/>
                    <a:pt x="0" y="95"/>
                    <a:pt x="0" y="96"/>
                  </a:cubicBezTo>
                  <a:cubicBezTo>
                    <a:pt x="1" y="101"/>
                    <a:pt x="3" y="104"/>
                    <a:pt x="3" y="108"/>
                  </a:cubicBezTo>
                  <a:cubicBezTo>
                    <a:pt x="4" y="110"/>
                    <a:pt x="3" y="114"/>
                    <a:pt x="3" y="117"/>
                  </a:cubicBezTo>
                  <a:cubicBezTo>
                    <a:pt x="7" y="132"/>
                    <a:pt x="15" y="145"/>
                    <a:pt x="25" y="156"/>
                  </a:cubicBezTo>
                  <a:cubicBezTo>
                    <a:pt x="25" y="156"/>
                    <a:pt x="28" y="157"/>
                    <a:pt x="31" y="159"/>
                  </a:cubicBezTo>
                  <a:cubicBezTo>
                    <a:pt x="33" y="162"/>
                    <a:pt x="35" y="166"/>
                    <a:pt x="37" y="167"/>
                  </a:cubicBezTo>
                  <a:cubicBezTo>
                    <a:pt x="40" y="170"/>
                    <a:pt x="45" y="170"/>
                    <a:pt x="49" y="172"/>
                  </a:cubicBezTo>
                  <a:cubicBezTo>
                    <a:pt x="53" y="175"/>
                    <a:pt x="57" y="179"/>
                    <a:pt x="62" y="180"/>
                  </a:cubicBezTo>
                  <a:cubicBezTo>
                    <a:pt x="67" y="182"/>
                    <a:pt x="72" y="182"/>
                    <a:pt x="77" y="183"/>
                  </a:cubicBezTo>
                  <a:cubicBezTo>
                    <a:pt x="82" y="184"/>
                    <a:pt x="88" y="186"/>
                    <a:pt x="93" y="186"/>
                  </a:cubicBezTo>
                  <a:cubicBezTo>
                    <a:pt x="98" y="186"/>
                    <a:pt x="103" y="184"/>
                    <a:pt x="108" y="183"/>
                  </a:cubicBezTo>
                  <a:cubicBezTo>
                    <a:pt x="112" y="182"/>
                    <a:pt x="117" y="183"/>
                    <a:pt x="121" y="181"/>
                  </a:cubicBezTo>
                  <a:cubicBezTo>
                    <a:pt x="125" y="180"/>
                    <a:pt x="128" y="178"/>
                    <a:pt x="131" y="176"/>
                  </a:cubicBezTo>
                  <a:cubicBezTo>
                    <a:pt x="135" y="174"/>
                    <a:pt x="139" y="173"/>
                    <a:pt x="143" y="171"/>
                  </a:cubicBezTo>
                  <a:cubicBezTo>
                    <a:pt x="146" y="169"/>
                    <a:pt x="149" y="165"/>
                    <a:pt x="152" y="16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5" name="Freeform 1275">
              <a:extLst>
                <a:ext uri="{FF2B5EF4-FFF2-40B4-BE49-F238E27FC236}">
                  <a16:creationId xmlns:a16="http://schemas.microsoft.com/office/drawing/2014/main" id="{B08214D9-E0D9-4B1D-AEA4-448AF341C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056"/>
              <a:ext cx="408" cy="493"/>
            </a:xfrm>
            <a:custGeom>
              <a:avLst/>
              <a:gdLst>
                <a:gd name="T0" fmla="*/ 2413 w 163"/>
                <a:gd name="T1" fmla="*/ 2955 h 185"/>
                <a:gd name="T2" fmla="*/ 2338 w 163"/>
                <a:gd name="T3" fmla="*/ 2854 h 185"/>
                <a:gd name="T4" fmla="*/ 2213 w 163"/>
                <a:gd name="T5" fmla="*/ 2854 h 185"/>
                <a:gd name="T6" fmla="*/ 2193 w 163"/>
                <a:gd name="T7" fmla="*/ 2854 h 185"/>
                <a:gd name="T8" fmla="*/ 2150 w 163"/>
                <a:gd name="T9" fmla="*/ 2785 h 185"/>
                <a:gd name="T10" fmla="*/ 1960 w 163"/>
                <a:gd name="T11" fmla="*/ 2726 h 185"/>
                <a:gd name="T12" fmla="*/ 1960 w 163"/>
                <a:gd name="T13" fmla="*/ 2726 h 185"/>
                <a:gd name="T14" fmla="*/ 1847 w 163"/>
                <a:gd name="T15" fmla="*/ 2614 h 185"/>
                <a:gd name="T16" fmla="*/ 1680 w 163"/>
                <a:gd name="T17" fmla="*/ 2556 h 185"/>
                <a:gd name="T18" fmla="*/ 1680 w 163"/>
                <a:gd name="T19" fmla="*/ 2556 h 185"/>
                <a:gd name="T20" fmla="*/ 1567 w 163"/>
                <a:gd name="T21" fmla="*/ 2401 h 185"/>
                <a:gd name="T22" fmla="*/ 1409 w 163"/>
                <a:gd name="T23" fmla="*/ 2329 h 185"/>
                <a:gd name="T24" fmla="*/ 1334 w 163"/>
                <a:gd name="T25" fmla="*/ 2103 h 185"/>
                <a:gd name="T26" fmla="*/ 1209 w 163"/>
                <a:gd name="T27" fmla="*/ 2023 h 185"/>
                <a:gd name="T28" fmla="*/ 1221 w 163"/>
                <a:gd name="T29" fmla="*/ 2001 h 185"/>
                <a:gd name="T30" fmla="*/ 1209 w 163"/>
                <a:gd name="T31" fmla="*/ 1775 h 185"/>
                <a:gd name="T32" fmla="*/ 1116 w 163"/>
                <a:gd name="T33" fmla="*/ 1684 h 185"/>
                <a:gd name="T34" fmla="*/ 1129 w 163"/>
                <a:gd name="T35" fmla="*/ 1442 h 185"/>
                <a:gd name="T36" fmla="*/ 1001 w 163"/>
                <a:gd name="T37" fmla="*/ 1327 h 185"/>
                <a:gd name="T38" fmla="*/ 1021 w 163"/>
                <a:gd name="T39" fmla="*/ 1327 h 185"/>
                <a:gd name="T40" fmla="*/ 1084 w 163"/>
                <a:gd name="T41" fmla="*/ 1135 h 185"/>
                <a:gd name="T42" fmla="*/ 1021 w 163"/>
                <a:gd name="T43" fmla="*/ 986 h 185"/>
                <a:gd name="T44" fmla="*/ 1021 w 163"/>
                <a:gd name="T45" fmla="*/ 986 h 185"/>
                <a:gd name="T46" fmla="*/ 1096 w 163"/>
                <a:gd name="T47" fmla="*/ 794 h 185"/>
                <a:gd name="T48" fmla="*/ 1066 w 163"/>
                <a:gd name="T49" fmla="*/ 661 h 185"/>
                <a:gd name="T50" fmla="*/ 1066 w 163"/>
                <a:gd name="T51" fmla="*/ 661 h 185"/>
                <a:gd name="T52" fmla="*/ 1146 w 163"/>
                <a:gd name="T53" fmla="*/ 490 h 185"/>
                <a:gd name="T54" fmla="*/ 1116 w 163"/>
                <a:gd name="T55" fmla="*/ 376 h 185"/>
                <a:gd name="T56" fmla="*/ 1116 w 163"/>
                <a:gd name="T57" fmla="*/ 376 h 185"/>
                <a:gd name="T58" fmla="*/ 1221 w 163"/>
                <a:gd name="T59" fmla="*/ 192 h 185"/>
                <a:gd name="T60" fmla="*/ 1209 w 163"/>
                <a:gd name="T61" fmla="*/ 35 h 185"/>
                <a:gd name="T62" fmla="*/ 1191 w 163"/>
                <a:gd name="T63" fmla="*/ 0 h 185"/>
                <a:gd name="T64" fmla="*/ 1096 w 163"/>
                <a:gd name="T65" fmla="*/ 0 h 185"/>
                <a:gd name="T66" fmla="*/ 909 w 163"/>
                <a:gd name="T67" fmla="*/ 136 h 185"/>
                <a:gd name="T68" fmla="*/ 708 w 163"/>
                <a:gd name="T69" fmla="*/ 227 h 185"/>
                <a:gd name="T70" fmla="*/ 501 w 163"/>
                <a:gd name="T71" fmla="*/ 490 h 185"/>
                <a:gd name="T72" fmla="*/ 363 w 163"/>
                <a:gd name="T73" fmla="*/ 568 h 185"/>
                <a:gd name="T74" fmla="*/ 283 w 163"/>
                <a:gd name="T75" fmla="*/ 738 h 185"/>
                <a:gd name="T76" fmla="*/ 145 w 163"/>
                <a:gd name="T77" fmla="*/ 943 h 185"/>
                <a:gd name="T78" fmla="*/ 113 w 163"/>
                <a:gd name="T79" fmla="*/ 1173 h 185"/>
                <a:gd name="T80" fmla="*/ 20 w 163"/>
                <a:gd name="T81" fmla="*/ 1399 h 185"/>
                <a:gd name="T82" fmla="*/ 33 w 163"/>
                <a:gd name="T83" fmla="*/ 1626 h 185"/>
                <a:gd name="T84" fmla="*/ 0 w 163"/>
                <a:gd name="T85" fmla="*/ 1796 h 185"/>
                <a:gd name="T86" fmla="*/ 50 w 163"/>
                <a:gd name="T87" fmla="*/ 2023 h 185"/>
                <a:gd name="T88" fmla="*/ 50 w 163"/>
                <a:gd name="T89" fmla="*/ 2193 h 185"/>
                <a:gd name="T90" fmla="*/ 395 w 163"/>
                <a:gd name="T91" fmla="*/ 2934 h 185"/>
                <a:gd name="T92" fmla="*/ 488 w 163"/>
                <a:gd name="T93" fmla="*/ 2990 h 185"/>
                <a:gd name="T94" fmla="*/ 583 w 163"/>
                <a:gd name="T95" fmla="*/ 3139 h 185"/>
                <a:gd name="T96" fmla="*/ 771 w 163"/>
                <a:gd name="T97" fmla="*/ 3238 h 185"/>
                <a:gd name="T98" fmla="*/ 971 w 163"/>
                <a:gd name="T99" fmla="*/ 3387 h 185"/>
                <a:gd name="T100" fmla="*/ 1209 w 163"/>
                <a:gd name="T101" fmla="*/ 3443 h 185"/>
                <a:gd name="T102" fmla="*/ 1459 w 163"/>
                <a:gd name="T103" fmla="*/ 3502 h 185"/>
                <a:gd name="T104" fmla="*/ 1692 w 163"/>
                <a:gd name="T105" fmla="*/ 3443 h 185"/>
                <a:gd name="T106" fmla="*/ 1897 w 163"/>
                <a:gd name="T107" fmla="*/ 3408 h 185"/>
                <a:gd name="T108" fmla="*/ 2055 w 163"/>
                <a:gd name="T109" fmla="*/ 3310 h 185"/>
                <a:gd name="T110" fmla="*/ 2243 w 163"/>
                <a:gd name="T111" fmla="*/ 3216 h 185"/>
                <a:gd name="T112" fmla="*/ 2380 w 163"/>
                <a:gd name="T113" fmla="*/ 3046 h 185"/>
                <a:gd name="T114" fmla="*/ 2556 w 163"/>
                <a:gd name="T115" fmla="*/ 2913 h 185"/>
                <a:gd name="T116" fmla="*/ 2413 w 163"/>
                <a:gd name="T117" fmla="*/ 2955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3" h="185">
                  <a:moveTo>
                    <a:pt x="154" y="156"/>
                  </a:moveTo>
                  <a:cubicBezTo>
                    <a:pt x="155" y="153"/>
                    <a:pt x="149" y="151"/>
                    <a:pt x="149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0" y="150"/>
                    <a:pt x="139" y="147"/>
                    <a:pt x="137" y="147"/>
                  </a:cubicBezTo>
                  <a:cubicBezTo>
                    <a:pt x="135" y="147"/>
                    <a:pt x="129" y="144"/>
                    <a:pt x="125" y="144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5" y="144"/>
                    <a:pt x="120" y="139"/>
                    <a:pt x="118" y="138"/>
                  </a:cubicBezTo>
                  <a:cubicBezTo>
                    <a:pt x="117" y="136"/>
                    <a:pt x="111" y="135"/>
                    <a:pt x="107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5"/>
                    <a:pt x="102" y="129"/>
                    <a:pt x="100" y="127"/>
                  </a:cubicBezTo>
                  <a:cubicBezTo>
                    <a:pt x="99" y="126"/>
                    <a:pt x="92" y="123"/>
                    <a:pt x="90" y="123"/>
                  </a:cubicBezTo>
                  <a:cubicBezTo>
                    <a:pt x="91" y="122"/>
                    <a:pt x="88" y="113"/>
                    <a:pt x="85" y="111"/>
                  </a:cubicBezTo>
                  <a:cubicBezTo>
                    <a:pt x="83" y="110"/>
                    <a:pt x="80" y="108"/>
                    <a:pt x="77" y="107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105"/>
                    <a:pt x="78" y="96"/>
                    <a:pt x="77" y="94"/>
                  </a:cubicBezTo>
                  <a:cubicBezTo>
                    <a:pt x="76" y="93"/>
                    <a:pt x="73" y="90"/>
                    <a:pt x="71" y="89"/>
                  </a:cubicBezTo>
                  <a:cubicBezTo>
                    <a:pt x="71" y="88"/>
                    <a:pt x="72" y="77"/>
                    <a:pt x="72" y="76"/>
                  </a:cubicBezTo>
                  <a:cubicBezTo>
                    <a:pt x="71" y="74"/>
                    <a:pt x="66" y="71"/>
                    <a:pt x="64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68"/>
                    <a:pt x="69" y="63"/>
                    <a:pt x="69" y="60"/>
                  </a:cubicBezTo>
                  <a:cubicBezTo>
                    <a:pt x="68" y="58"/>
                    <a:pt x="67" y="53"/>
                    <a:pt x="65" y="52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72" y="44"/>
                    <a:pt x="70" y="42"/>
                  </a:cubicBezTo>
                  <a:cubicBezTo>
                    <a:pt x="69" y="39"/>
                    <a:pt x="69" y="36"/>
                    <a:pt x="68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5"/>
                    <a:pt x="74" y="28"/>
                    <a:pt x="73" y="26"/>
                  </a:cubicBezTo>
                  <a:cubicBezTo>
                    <a:pt x="72" y="25"/>
                    <a:pt x="72" y="21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4" y="18"/>
                    <a:pt x="77" y="13"/>
                    <a:pt x="78" y="10"/>
                  </a:cubicBezTo>
                  <a:cubicBezTo>
                    <a:pt x="80" y="7"/>
                    <a:pt x="77" y="2"/>
                    <a:pt x="77" y="2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2" y="0"/>
                    <a:pt x="70" y="0"/>
                  </a:cubicBezTo>
                  <a:cubicBezTo>
                    <a:pt x="66" y="1"/>
                    <a:pt x="62" y="5"/>
                    <a:pt x="58" y="7"/>
                  </a:cubicBezTo>
                  <a:cubicBezTo>
                    <a:pt x="54" y="9"/>
                    <a:pt x="49" y="10"/>
                    <a:pt x="45" y="12"/>
                  </a:cubicBezTo>
                  <a:cubicBezTo>
                    <a:pt x="38" y="16"/>
                    <a:pt x="37" y="20"/>
                    <a:pt x="32" y="26"/>
                  </a:cubicBezTo>
                  <a:cubicBezTo>
                    <a:pt x="30" y="27"/>
                    <a:pt x="25" y="28"/>
                    <a:pt x="23" y="30"/>
                  </a:cubicBezTo>
                  <a:cubicBezTo>
                    <a:pt x="21" y="32"/>
                    <a:pt x="20" y="36"/>
                    <a:pt x="18" y="39"/>
                  </a:cubicBezTo>
                  <a:cubicBezTo>
                    <a:pt x="15" y="42"/>
                    <a:pt x="11" y="46"/>
                    <a:pt x="9" y="50"/>
                  </a:cubicBezTo>
                  <a:cubicBezTo>
                    <a:pt x="7" y="54"/>
                    <a:pt x="9" y="58"/>
                    <a:pt x="7" y="62"/>
                  </a:cubicBezTo>
                  <a:cubicBezTo>
                    <a:pt x="6" y="66"/>
                    <a:pt x="2" y="70"/>
                    <a:pt x="1" y="74"/>
                  </a:cubicBezTo>
                  <a:cubicBezTo>
                    <a:pt x="0" y="78"/>
                    <a:pt x="2" y="82"/>
                    <a:pt x="2" y="86"/>
                  </a:cubicBezTo>
                  <a:cubicBezTo>
                    <a:pt x="2" y="88"/>
                    <a:pt x="0" y="94"/>
                    <a:pt x="0" y="95"/>
                  </a:cubicBezTo>
                  <a:cubicBezTo>
                    <a:pt x="1" y="100"/>
                    <a:pt x="3" y="103"/>
                    <a:pt x="3" y="107"/>
                  </a:cubicBezTo>
                  <a:cubicBezTo>
                    <a:pt x="4" y="109"/>
                    <a:pt x="3" y="113"/>
                    <a:pt x="3" y="116"/>
                  </a:cubicBezTo>
                  <a:cubicBezTo>
                    <a:pt x="7" y="131"/>
                    <a:pt x="15" y="144"/>
                    <a:pt x="25" y="155"/>
                  </a:cubicBezTo>
                  <a:cubicBezTo>
                    <a:pt x="25" y="155"/>
                    <a:pt x="28" y="156"/>
                    <a:pt x="31" y="158"/>
                  </a:cubicBezTo>
                  <a:cubicBezTo>
                    <a:pt x="33" y="161"/>
                    <a:pt x="35" y="165"/>
                    <a:pt x="37" y="166"/>
                  </a:cubicBezTo>
                  <a:cubicBezTo>
                    <a:pt x="40" y="169"/>
                    <a:pt x="45" y="169"/>
                    <a:pt x="49" y="171"/>
                  </a:cubicBezTo>
                  <a:cubicBezTo>
                    <a:pt x="53" y="174"/>
                    <a:pt x="57" y="178"/>
                    <a:pt x="62" y="179"/>
                  </a:cubicBezTo>
                  <a:cubicBezTo>
                    <a:pt x="67" y="181"/>
                    <a:pt x="72" y="181"/>
                    <a:pt x="77" y="182"/>
                  </a:cubicBezTo>
                  <a:cubicBezTo>
                    <a:pt x="82" y="183"/>
                    <a:pt x="88" y="185"/>
                    <a:pt x="93" y="185"/>
                  </a:cubicBezTo>
                  <a:cubicBezTo>
                    <a:pt x="98" y="185"/>
                    <a:pt x="103" y="183"/>
                    <a:pt x="108" y="182"/>
                  </a:cubicBezTo>
                  <a:cubicBezTo>
                    <a:pt x="112" y="181"/>
                    <a:pt x="117" y="182"/>
                    <a:pt x="121" y="180"/>
                  </a:cubicBezTo>
                  <a:cubicBezTo>
                    <a:pt x="125" y="179"/>
                    <a:pt x="128" y="177"/>
                    <a:pt x="131" y="175"/>
                  </a:cubicBezTo>
                  <a:cubicBezTo>
                    <a:pt x="135" y="173"/>
                    <a:pt x="139" y="172"/>
                    <a:pt x="143" y="170"/>
                  </a:cubicBezTo>
                  <a:cubicBezTo>
                    <a:pt x="146" y="168"/>
                    <a:pt x="149" y="164"/>
                    <a:pt x="152" y="161"/>
                  </a:cubicBezTo>
                  <a:cubicBezTo>
                    <a:pt x="156" y="157"/>
                    <a:pt x="161" y="156"/>
                    <a:pt x="163" y="154"/>
                  </a:cubicBezTo>
                  <a:cubicBezTo>
                    <a:pt x="163" y="154"/>
                    <a:pt x="156" y="154"/>
                    <a:pt x="154" y="15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1" name="Group 1276">
            <a:extLst>
              <a:ext uri="{FF2B5EF4-FFF2-40B4-BE49-F238E27FC236}">
                <a16:creationId xmlns:a16="http://schemas.microsoft.com/office/drawing/2014/main" id="{D2960EFA-052D-46AA-9E55-5FE76AA6B0E4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2446338"/>
            <a:ext cx="2278063" cy="2201862"/>
            <a:chOff x="2160" y="1541"/>
            <a:chExt cx="1435" cy="1387"/>
          </a:xfrm>
        </p:grpSpPr>
        <p:sp>
          <p:nvSpPr>
            <p:cNvPr id="28469" name="Freeform 1277">
              <a:extLst>
                <a:ext uri="{FF2B5EF4-FFF2-40B4-BE49-F238E27FC236}">
                  <a16:creationId xmlns:a16="http://schemas.microsoft.com/office/drawing/2014/main" id="{CB2EEB71-8CD0-4226-BDA5-015C7EC2D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680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solidFill>
              <a:srgbClr val="F9C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0" name="Freeform 1278">
              <a:extLst>
                <a:ext uri="{FF2B5EF4-FFF2-40B4-BE49-F238E27FC236}">
                  <a16:creationId xmlns:a16="http://schemas.microsoft.com/office/drawing/2014/main" id="{DA677927-BA8D-4122-8E1B-358169C6D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749"/>
              <a:ext cx="1040" cy="1110"/>
            </a:xfrm>
            <a:custGeom>
              <a:avLst/>
              <a:gdLst>
                <a:gd name="T0" fmla="*/ 6333 w 416"/>
                <a:gd name="T1" fmla="*/ 2927 h 416"/>
                <a:gd name="T2" fmla="*/ 6020 w 416"/>
                <a:gd name="T3" fmla="*/ 2071 h 416"/>
                <a:gd name="T4" fmla="*/ 5520 w 416"/>
                <a:gd name="T5" fmla="*/ 1233 h 416"/>
                <a:gd name="T6" fmla="*/ 5158 w 416"/>
                <a:gd name="T7" fmla="*/ 833 h 416"/>
                <a:gd name="T8" fmla="*/ 4645 w 416"/>
                <a:gd name="T9" fmla="*/ 478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3 h 416"/>
                <a:gd name="T22" fmla="*/ 1238 w 416"/>
                <a:gd name="T23" fmla="*/ 947 h 416"/>
                <a:gd name="T24" fmla="*/ 908 w 416"/>
                <a:gd name="T25" fmla="*/ 1289 h 416"/>
                <a:gd name="T26" fmla="*/ 875 w 416"/>
                <a:gd name="T27" fmla="*/ 1310 h 416"/>
                <a:gd name="T28" fmla="*/ 188 w 416"/>
                <a:gd name="T29" fmla="*/ 2620 h 416"/>
                <a:gd name="T30" fmla="*/ 63 w 416"/>
                <a:gd name="T31" fmla="*/ 3402 h 416"/>
                <a:gd name="T32" fmla="*/ 20 w 416"/>
                <a:gd name="T33" fmla="*/ 3760 h 416"/>
                <a:gd name="T34" fmla="*/ 33 w 416"/>
                <a:gd name="T35" fmla="*/ 4315 h 416"/>
                <a:gd name="T36" fmla="*/ 333 w 416"/>
                <a:gd name="T37" fmla="*/ 5283 h 416"/>
                <a:gd name="T38" fmla="*/ 613 w 416"/>
                <a:gd name="T39" fmla="*/ 6193 h 416"/>
                <a:gd name="T40" fmla="*/ 1050 w 416"/>
                <a:gd name="T41" fmla="*/ 6785 h 416"/>
                <a:gd name="T42" fmla="*/ 1270 w 416"/>
                <a:gd name="T43" fmla="*/ 7028 h 416"/>
                <a:gd name="T44" fmla="*/ 1645 w 416"/>
                <a:gd name="T45" fmla="*/ 7332 h 416"/>
                <a:gd name="T46" fmla="*/ 2175 w 416"/>
                <a:gd name="T47" fmla="*/ 7597 h 416"/>
                <a:gd name="T48" fmla="*/ 2425 w 416"/>
                <a:gd name="T49" fmla="*/ 7674 h 416"/>
                <a:gd name="T50" fmla="*/ 2958 w 416"/>
                <a:gd name="T51" fmla="*/ 7767 h 416"/>
                <a:gd name="T52" fmla="*/ 3688 w 416"/>
                <a:gd name="T53" fmla="*/ 7767 h 416"/>
                <a:gd name="T54" fmla="*/ 4425 w 416"/>
                <a:gd name="T55" fmla="*/ 7503 h 416"/>
                <a:gd name="T56" fmla="*/ 5175 w 416"/>
                <a:gd name="T57" fmla="*/ 7012 h 416"/>
                <a:gd name="T58" fmla="*/ 5625 w 416"/>
                <a:gd name="T59" fmla="*/ 6513 h 416"/>
                <a:gd name="T60" fmla="*/ 6020 w 416"/>
                <a:gd name="T61" fmla="*/ 5868 h 416"/>
                <a:gd name="T62" fmla="*/ 6238 w 416"/>
                <a:gd name="T63" fmla="*/ 5147 h 416"/>
                <a:gd name="T64" fmla="*/ 6395 w 416"/>
                <a:gd name="T65" fmla="*/ 4272 h 416"/>
                <a:gd name="T66" fmla="*/ 6425 w 416"/>
                <a:gd name="T67" fmla="*/ 3802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solidFill>
              <a:srgbClr val="FAD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1" name="Freeform 1279">
              <a:extLst>
                <a:ext uri="{FF2B5EF4-FFF2-40B4-BE49-F238E27FC236}">
                  <a16:creationId xmlns:a16="http://schemas.microsoft.com/office/drawing/2014/main" id="{780CC9EC-78CF-4B38-B617-BB7CDF5AC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949"/>
              <a:ext cx="655" cy="704"/>
            </a:xfrm>
            <a:custGeom>
              <a:avLst/>
              <a:gdLst>
                <a:gd name="T0" fmla="*/ 4083 w 262"/>
                <a:gd name="T1" fmla="*/ 2560 h 264"/>
                <a:gd name="T2" fmla="*/ 4050 w 262"/>
                <a:gd name="T3" fmla="*/ 2069 h 264"/>
                <a:gd name="T4" fmla="*/ 4020 w 262"/>
                <a:gd name="T5" fmla="*/ 1856 h 264"/>
                <a:gd name="T6" fmla="*/ 3970 w 262"/>
                <a:gd name="T7" fmla="*/ 1592 h 264"/>
                <a:gd name="T8" fmla="*/ 3800 w 262"/>
                <a:gd name="T9" fmla="*/ 1229 h 264"/>
                <a:gd name="T10" fmla="*/ 3625 w 262"/>
                <a:gd name="T11" fmla="*/ 888 h 264"/>
                <a:gd name="T12" fmla="*/ 3500 w 262"/>
                <a:gd name="T13" fmla="*/ 760 h 264"/>
                <a:gd name="T14" fmla="*/ 3363 w 262"/>
                <a:gd name="T15" fmla="*/ 589 h 264"/>
                <a:gd name="T16" fmla="*/ 3063 w 262"/>
                <a:gd name="T17" fmla="*/ 341 h 264"/>
                <a:gd name="T18" fmla="*/ 2875 w 262"/>
                <a:gd name="T19" fmla="*/ 264 h 264"/>
                <a:gd name="T20" fmla="*/ 2488 w 262"/>
                <a:gd name="T21" fmla="*/ 93 h 264"/>
                <a:gd name="T22" fmla="*/ 2125 w 262"/>
                <a:gd name="T23" fmla="*/ 56 h 264"/>
                <a:gd name="T24" fmla="*/ 1813 w 262"/>
                <a:gd name="T25" fmla="*/ 21 h 264"/>
                <a:gd name="T26" fmla="*/ 1533 w 262"/>
                <a:gd name="T27" fmla="*/ 93 h 264"/>
                <a:gd name="T28" fmla="*/ 1300 w 262"/>
                <a:gd name="T29" fmla="*/ 171 h 264"/>
                <a:gd name="T30" fmla="*/ 1020 w 262"/>
                <a:gd name="T31" fmla="*/ 363 h 264"/>
                <a:gd name="T32" fmla="*/ 720 w 262"/>
                <a:gd name="T33" fmla="*/ 627 h 264"/>
                <a:gd name="T34" fmla="*/ 520 w 262"/>
                <a:gd name="T35" fmla="*/ 875 h 264"/>
                <a:gd name="T36" fmla="*/ 470 w 262"/>
                <a:gd name="T37" fmla="*/ 931 h 264"/>
                <a:gd name="T38" fmla="*/ 270 w 262"/>
                <a:gd name="T39" fmla="*/ 1251 h 264"/>
                <a:gd name="T40" fmla="*/ 238 w 262"/>
                <a:gd name="T41" fmla="*/ 1387 h 264"/>
                <a:gd name="T42" fmla="*/ 113 w 262"/>
                <a:gd name="T43" fmla="*/ 1672 h 264"/>
                <a:gd name="T44" fmla="*/ 33 w 262"/>
                <a:gd name="T45" fmla="*/ 2083 h 264"/>
                <a:gd name="T46" fmla="*/ 0 w 262"/>
                <a:gd name="T47" fmla="*/ 2355 h 264"/>
                <a:gd name="T48" fmla="*/ 33 w 262"/>
                <a:gd name="T49" fmla="*/ 2637 h 264"/>
                <a:gd name="T50" fmla="*/ 63 w 262"/>
                <a:gd name="T51" fmla="*/ 2957 h 264"/>
                <a:gd name="T52" fmla="*/ 113 w 262"/>
                <a:gd name="T53" fmla="*/ 3165 h 264"/>
                <a:gd name="T54" fmla="*/ 125 w 262"/>
                <a:gd name="T55" fmla="*/ 3392 h 264"/>
                <a:gd name="T56" fmla="*/ 283 w 262"/>
                <a:gd name="T57" fmla="*/ 3776 h 264"/>
                <a:gd name="T58" fmla="*/ 438 w 262"/>
                <a:gd name="T59" fmla="*/ 3981 h 264"/>
                <a:gd name="T60" fmla="*/ 500 w 262"/>
                <a:gd name="T61" fmla="*/ 4117 h 264"/>
                <a:gd name="T62" fmla="*/ 595 w 262"/>
                <a:gd name="T63" fmla="*/ 4245 h 264"/>
                <a:gd name="T64" fmla="*/ 750 w 262"/>
                <a:gd name="T65" fmla="*/ 4416 h 264"/>
                <a:gd name="T66" fmla="*/ 845 w 262"/>
                <a:gd name="T67" fmla="*/ 4472 h 264"/>
                <a:gd name="T68" fmla="*/ 1033 w 262"/>
                <a:gd name="T69" fmla="*/ 4685 h 264"/>
                <a:gd name="T70" fmla="*/ 1395 w 262"/>
                <a:gd name="T71" fmla="*/ 4835 h 264"/>
                <a:gd name="T72" fmla="*/ 1708 w 262"/>
                <a:gd name="T73" fmla="*/ 4984 h 264"/>
                <a:gd name="T74" fmla="*/ 2020 w 262"/>
                <a:gd name="T75" fmla="*/ 4971 h 264"/>
                <a:gd name="T76" fmla="*/ 2425 w 262"/>
                <a:gd name="T77" fmla="*/ 4971 h 264"/>
                <a:gd name="T78" fmla="*/ 2750 w 262"/>
                <a:gd name="T79" fmla="*/ 4813 h 264"/>
                <a:gd name="T80" fmla="*/ 3113 w 262"/>
                <a:gd name="T81" fmla="*/ 4608 h 264"/>
                <a:gd name="T82" fmla="*/ 3395 w 262"/>
                <a:gd name="T83" fmla="*/ 4416 h 264"/>
                <a:gd name="T84" fmla="*/ 3583 w 262"/>
                <a:gd name="T85" fmla="*/ 4131 h 264"/>
                <a:gd name="T86" fmla="*/ 3845 w 262"/>
                <a:gd name="T87" fmla="*/ 3755 h 264"/>
                <a:gd name="T88" fmla="*/ 3938 w 262"/>
                <a:gd name="T89" fmla="*/ 3507 h 264"/>
                <a:gd name="T90" fmla="*/ 4020 w 262"/>
                <a:gd name="T91" fmla="*/ 3336 h 264"/>
                <a:gd name="T92" fmla="*/ 4083 w 262"/>
                <a:gd name="T93" fmla="*/ 2880 h 264"/>
                <a:gd name="T94" fmla="*/ 4083 w 262"/>
                <a:gd name="T95" fmla="*/ 2560 h 2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2" h="264">
                  <a:moveTo>
                    <a:pt x="261" y="135"/>
                  </a:moveTo>
                  <a:cubicBezTo>
                    <a:pt x="261" y="127"/>
                    <a:pt x="260" y="117"/>
                    <a:pt x="259" y="109"/>
                  </a:cubicBezTo>
                  <a:cubicBezTo>
                    <a:pt x="258" y="105"/>
                    <a:pt x="258" y="102"/>
                    <a:pt x="257" y="98"/>
                  </a:cubicBezTo>
                  <a:cubicBezTo>
                    <a:pt x="256" y="94"/>
                    <a:pt x="255" y="87"/>
                    <a:pt x="254" y="84"/>
                  </a:cubicBezTo>
                  <a:cubicBezTo>
                    <a:pt x="251" y="77"/>
                    <a:pt x="247" y="71"/>
                    <a:pt x="243" y="65"/>
                  </a:cubicBezTo>
                  <a:cubicBezTo>
                    <a:pt x="239" y="58"/>
                    <a:pt x="237" y="53"/>
                    <a:pt x="232" y="47"/>
                  </a:cubicBezTo>
                  <a:cubicBezTo>
                    <a:pt x="230" y="44"/>
                    <a:pt x="226" y="42"/>
                    <a:pt x="224" y="40"/>
                  </a:cubicBezTo>
                  <a:cubicBezTo>
                    <a:pt x="221" y="37"/>
                    <a:pt x="218" y="34"/>
                    <a:pt x="215" y="31"/>
                  </a:cubicBezTo>
                  <a:cubicBezTo>
                    <a:pt x="209" y="26"/>
                    <a:pt x="203" y="22"/>
                    <a:pt x="196" y="18"/>
                  </a:cubicBezTo>
                  <a:cubicBezTo>
                    <a:pt x="193" y="16"/>
                    <a:pt x="188" y="16"/>
                    <a:pt x="184" y="14"/>
                  </a:cubicBezTo>
                  <a:cubicBezTo>
                    <a:pt x="181" y="13"/>
                    <a:pt x="167" y="6"/>
                    <a:pt x="159" y="5"/>
                  </a:cubicBezTo>
                  <a:cubicBezTo>
                    <a:pt x="152" y="4"/>
                    <a:pt x="143" y="3"/>
                    <a:pt x="136" y="3"/>
                  </a:cubicBezTo>
                  <a:cubicBezTo>
                    <a:pt x="133" y="3"/>
                    <a:pt x="122" y="0"/>
                    <a:pt x="116" y="1"/>
                  </a:cubicBezTo>
                  <a:cubicBezTo>
                    <a:pt x="108" y="1"/>
                    <a:pt x="100" y="5"/>
                    <a:pt x="98" y="5"/>
                  </a:cubicBezTo>
                  <a:cubicBezTo>
                    <a:pt x="94" y="6"/>
                    <a:pt x="88" y="7"/>
                    <a:pt x="83" y="9"/>
                  </a:cubicBezTo>
                  <a:cubicBezTo>
                    <a:pt x="76" y="11"/>
                    <a:pt x="71" y="15"/>
                    <a:pt x="65" y="19"/>
                  </a:cubicBezTo>
                  <a:cubicBezTo>
                    <a:pt x="58" y="23"/>
                    <a:pt x="51" y="28"/>
                    <a:pt x="46" y="33"/>
                  </a:cubicBezTo>
                  <a:cubicBezTo>
                    <a:pt x="41" y="37"/>
                    <a:pt x="37" y="41"/>
                    <a:pt x="33" y="46"/>
                  </a:cubicBezTo>
                  <a:cubicBezTo>
                    <a:pt x="32" y="47"/>
                    <a:pt x="31" y="48"/>
                    <a:pt x="30" y="49"/>
                  </a:cubicBezTo>
                  <a:cubicBezTo>
                    <a:pt x="25" y="55"/>
                    <a:pt x="21" y="59"/>
                    <a:pt x="17" y="66"/>
                  </a:cubicBezTo>
                  <a:cubicBezTo>
                    <a:pt x="16" y="67"/>
                    <a:pt x="16" y="71"/>
                    <a:pt x="15" y="73"/>
                  </a:cubicBezTo>
                  <a:cubicBezTo>
                    <a:pt x="12" y="78"/>
                    <a:pt x="9" y="83"/>
                    <a:pt x="7" y="88"/>
                  </a:cubicBezTo>
                  <a:cubicBezTo>
                    <a:pt x="5" y="95"/>
                    <a:pt x="4" y="103"/>
                    <a:pt x="2" y="110"/>
                  </a:cubicBezTo>
                  <a:cubicBezTo>
                    <a:pt x="2" y="113"/>
                    <a:pt x="0" y="119"/>
                    <a:pt x="0" y="124"/>
                  </a:cubicBezTo>
                  <a:cubicBezTo>
                    <a:pt x="0" y="131"/>
                    <a:pt x="2" y="138"/>
                    <a:pt x="2" y="139"/>
                  </a:cubicBezTo>
                  <a:cubicBezTo>
                    <a:pt x="2" y="145"/>
                    <a:pt x="3" y="150"/>
                    <a:pt x="4" y="156"/>
                  </a:cubicBezTo>
                  <a:cubicBezTo>
                    <a:pt x="4" y="160"/>
                    <a:pt x="6" y="163"/>
                    <a:pt x="7" y="167"/>
                  </a:cubicBezTo>
                  <a:cubicBezTo>
                    <a:pt x="7" y="171"/>
                    <a:pt x="7" y="175"/>
                    <a:pt x="8" y="179"/>
                  </a:cubicBezTo>
                  <a:cubicBezTo>
                    <a:pt x="11" y="186"/>
                    <a:pt x="14" y="192"/>
                    <a:pt x="18" y="199"/>
                  </a:cubicBezTo>
                  <a:cubicBezTo>
                    <a:pt x="20" y="203"/>
                    <a:pt x="25" y="206"/>
                    <a:pt x="28" y="210"/>
                  </a:cubicBezTo>
                  <a:cubicBezTo>
                    <a:pt x="30" y="212"/>
                    <a:pt x="30" y="214"/>
                    <a:pt x="32" y="217"/>
                  </a:cubicBezTo>
                  <a:cubicBezTo>
                    <a:pt x="34" y="219"/>
                    <a:pt x="36" y="222"/>
                    <a:pt x="38" y="224"/>
                  </a:cubicBezTo>
                  <a:cubicBezTo>
                    <a:pt x="41" y="227"/>
                    <a:pt x="44" y="230"/>
                    <a:pt x="48" y="233"/>
                  </a:cubicBezTo>
                  <a:cubicBezTo>
                    <a:pt x="50" y="235"/>
                    <a:pt x="52" y="235"/>
                    <a:pt x="54" y="236"/>
                  </a:cubicBezTo>
                  <a:cubicBezTo>
                    <a:pt x="58" y="239"/>
                    <a:pt x="62" y="244"/>
                    <a:pt x="66" y="247"/>
                  </a:cubicBezTo>
                  <a:cubicBezTo>
                    <a:pt x="73" y="251"/>
                    <a:pt x="82" y="252"/>
                    <a:pt x="89" y="255"/>
                  </a:cubicBezTo>
                  <a:cubicBezTo>
                    <a:pt x="96" y="257"/>
                    <a:pt x="102" y="261"/>
                    <a:pt x="109" y="263"/>
                  </a:cubicBezTo>
                  <a:cubicBezTo>
                    <a:pt x="116" y="264"/>
                    <a:pt x="121" y="262"/>
                    <a:pt x="129" y="262"/>
                  </a:cubicBezTo>
                  <a:cubicBezTo>
                    <a:pt x="137" y="262"/>
                    <a:pt x="147" y="264"/>
                    <a:pt x="155" y="262"/>
                  </a:cubicBezTo>
                  <a:cubicBezTo>
                    <a:pt x="162" y="261"/>
                    <a:pt x="169" y="257"/>
                    <a:pt x="176" y="254"/>
                  </a:cubicBezTo>
                  <a:cubicBezTo>
                    <a:pt x="183" y="251"/>
                    <a:pt x="192" y="246"/>
                    <a:pt x="199" y="243"/>
                  </a:cubicBezTo>
                  <a:cubicBezTo>
                    <a:pt x="205" y="239"/>
                    <a:pt x="211" y="238"/>
                    <a:pt x="217" y="233"/>
                  </a:cubicBezTo>
                  <a:cubicBezTo>
                    <a:pt x="222" y="228"/>
                    <a:pt x="224" y="224"/>
                    <a:pt x="229" y="218"/>
                  </a:cubicBezTo>
                  <a:cubicBezTo>
                    <a:pt x="233" y="212"/>
                    <a:pt x="242" y="205"/>
                    <a:pt x="246" y="198"/>
                  </a:cubicBezTo>
                  <a:cubicBezTo>
                    <a:pt x="248" y="194"/>
                    <a:pt x="250" y="189"/>
                    <a:pt x="252" y="185"/>
                  </a:cubicBezTo>
                  <a:cubicBezTo>
                    <a:pt x="253" y="182"/>
                    <a:pt x="256" y="178"/>
                    <a:pt x="257" y="176"/>
                  </a:cubicBezTo>
                  <a:cubicBezTo>
                    <a:pt x="260" y="169"/>
                    <a:pt x="260" y="159"/>
                    <a:pt x="261" y="152"/>
                  </a:cubicBezTo>
                  <a:cubicBezTo>
                    <a:pt x="262" y="145"/>
                    <a:pt x="261" y="142"/>
                    <a:pt x="261" y="135"/>
                  </a:cubicBezTo>
                  <a:close/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2" name="Freeform 1280">
              <a:extLst>
                <a:ext uri="{FF2B5EF4-FFF2-40B4-BE49-F238E27FC236}">
                  <a16:creationId xmlns:a16="http://schemas.microsoft.com/office/drawing/2014/main" id="{ADD94DE3-7CDB-4C03-90EE-EE933F26A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541"/>
              <a:ext cx="1093" cy="1288"/>
            </a:xfrm>
            <a:custGeom>
              <a:avLst/>
              <a:gdLst>
                <a:gd name="T0" fmla="*/ 4117 w 437"/>
                <a:gd name="T1" fmla="*/ 8533 h 483"/>
                <a:gd name="T2" fmla="*/ 4910 w 437"/>
                <a:gd name="T3" fmla="*/ 7091 h 483"/>
                <a:gd name="T4" fmla="*/ 5180 w 437"/>
                <a:gd name="T5" fmla="*/ 5427 h 483"/>
                <a:gd name="T6" fmla="*/ 4910 w 437"/>
                <a:gd name="T7" fmla="*/ 3699 h 483"/>
                <a:gd name="T8" fmla="*/ 4097 w 437"/>
                <a:gd name="T9" fmla="*/ 2275 h 483"/>
                <a:gd name="T10" fmla="*/ 2909 w 437"/>
                <a:gd name="T11" fmla="*/ 1309 h 483"/>
                <a:gd name="T12" fmla="*/ 1521 w 437"/>
                <a:gd name="T13" fmla="*/ 989 h 483"/>
                <a:gd name="T14" fmla="*/ 113 w 437"/>
                <a:gd name="T15" fmla="*/ 1331 h 483"/>
                <a:gd name="T16" fmla="*/ 0 w 437"/>
                <a:gd name="T17" fmla="*/ 1387 h 483"/>
                <a:gd name="T18" fmla="*/ 2033 w 437"/>
                <a:gd name="T19" fmla="*/ 307 h 483"/>
                <a:gd name="T20" fmla="*/ 3367 w 437"/>
                <a:gd name="T21" fmla="*/ 0 h 483"/>
                <a:gd name="T22" fmla="*/ 4680 w 437"/>
                <a:gd name="T23" fmla="*/ 307 h 483"/>
                <a:gd name="T24" fmla="*/ 5818 w 437"/>
                <a:gd name="T25" fmla="*/ 1229 h 483"/>
                <a:gd name="T26" fmla="*/ 6588 w 437"/>
                <a:gd name="T27" fmla="*/ 2581 h 483"/>
                <a:gd name="T28" fmla="*/ 6838 w 437"/>
                <a:gd name="T29" fmla="*/ 4211 h 483"/>
                <a:gd name="T30" fmla="*/ 6538 w 437"/>
                <a:gd name="T31" fmla="*/ 6008 h 483"/>
                <a:gd name="T32" fmla="*/ 5555 w 437"/>
                <a:gd name="T33" fmla="*/ 7488 h 483"/>
                <a:gd name="T34" fmla="*/ 3504 w 437"/>
                <a:gd name="T35" fmla="*/ 9160 h 483"/>
                <a:gd name="T36" fmla="*/ 3504 w 437"/>
                <a:gd name="T37" fmla="*/ 9139 h 483"/>
                <a:gd name="T38" fmla="*/ 4117 w 437"/>
                <a:gd name="T39" fmla="*/ 8533 h 4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7" h="483">
                  <a:moveTo>
                    <a:pt x="263" y="450"/>
                  </a:move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65" y="52"/>
                    <a:pt x="35" y="58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3" name="Freeform 1281">
              <a:extLst>
                <a:ext uri="{FF2B5EF4-FFF2-40B4-BE49-F238E27FC236}">
                  <a16:creationId xmlns:a16="http://schemas.microsoft.com/office/drawing/2014/main" id="{6DF6981D-391A-454E-BAE4-EC9F4033F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79"/>
              <a:ext cx="605" cy="645"/>
            </a:xfrm>
            <a:custGeom>
              <a:avLst/>
              <a:gdLst>
                <a:gd name="T0" fmla="*/ 3083 w 242"/>
                <a:gd name="T1" fmla="*/ 3979 h 242"/>
                <a:gd name="T2" fmla="*/ 3313 w 242"/>
                <a:gd name="T3" fmla="*/ 3809 h 242"/>
                <a:gd name="T4" fmla="*/ 3458 w 242"/>
                <a:gd name="T5" fmla="*/ 3481 h 242"/>
                <a:gd name="T6" fmla="*/ 3645 w 242"/>
                <a:gd name="T7" fmla="*/ 3196 h 242"/>
                <a:gd name="T8" fmla="*/ 3688 w 242"/>
                <a:gd name="T9" fmla="*/ 2841 h 242"/>
                <a:gd name="T10" fmla="*/ 3770 w 242"/>
                <a:gd name="T11" fmla="*/ 2516 h 242"/>
                <a:gd name="T12" fmla="*/ 3750 w 242"/>
                <a:gd name="T13" fmla="*/ 2308 h 242"/>
                <a:gd name="T14" fmla="*/ 3738 w 242"/>
                <a:gd name="T15" fmla="*/ 2010 h 242"/>
                <a:gd name="T16" fmla="*/ 3720 w 242"/>
                <a:gd name="T17" fmla="*/ 1647 h 242"/>
                <a:gd name="T18" fmla="*/ 3595 w 242"/>
                <a:gd name="T19" fmla="*/ 1455 h 242"/>
                <a:gd name="T20" fmla="*/ 3520 w 242"/>
                <a:gd name="T21" fmla="*/ 1114 h 242"/>
                <a:gd name="T22" fmla="*/ 3345 w 242"/>
                <a:gd name="T23" fmla="*/ 874 h 242"/>
                <a:gd name="T24" fmla="*/ 3238 w 242"/>
                <a:gd name="T25" fmla="*/ 682 h 242"/>
                <a:gd name="T26" fmla="*/ 3000 w 242"/>
                <a:gd name="T27" fmla="*/ 533 h 242"/>
                <a:gd name="T28" fmla="*/ 2800 w 242"/>
                <a:gd name="T29" fmla="*/ 307 h 242"/>
                <a:gd name="T30" fmla="*/ 2658 w 242"/>
                <a:gd name="T31" fmla="*/ 248 h 242"/>
                <a:gd name="T32" fmla="*/ 2283 w 242"/>
                <a:gd name="T33" fmla="*/ 115 h 242"/>
                <a:gd name="T34" fmla="*/ 1970 w 242"/>
                <a:gd name="T35" fmla="*/ 0 h 242"/>
                <a:gd name="T36" fmla="*/ 1688 w 242"/>
                <a:gd name="T37" fmla="*/ 56 h 242"/>
                <a:gd name="T38" fmla="*/ 1408 w 242"/>
                <a:gd name="T39" fmla="*/ 35 h 242"/>
                <a:gd name="T40" fmla="*/ 1175 w 242"/>
                <a:gd name="T41" fmla="*/ 205 h 242"/>
                <a:gd name="T42" fmla="*/ 895 w 242"/>
                <a:gd name="T43" fmla="*/ 341 h 242"/>
                <a:gd name="T44" fmla="*/ 625 w 242"/>
                <a:gd name="T45" fmla="*/ 661 h 242"/>
                <a:gd name="T46" fmla="*/ 470 w 242"/>
                <a:gd name="T47" fmla="*/ 760 h 242"/>
                <a:gd name="T48" fmla="*/ 345 w 242"/>
                <a:gd name="T49" fmla="*/ 986 h 242"/>
                <a:gd name="T50" fmla="*/ 175 w 242"/>
                <a:gd name="T51" fmla="*/ 1271 h 242"/>
                <a:gd name="T52" fmla="*/ 145 w 242"/>
                <a:gd name="T53" fmla="*/ 1557 h 242"/>
                <a:gd name="T54" fmla="*/ 20 w 242"/>
                <a:gd name="T55" fmla="*/ 1855 h 242"/>
                <a:gd name="T56" fmla="*/ 33 w 242"/>
                <a:gd name="T57" fmla="*/ 2138 h 242"/>
                <a:gd name="T58" fmla="*/ 0 w 242"/>
                <a:gd name="T59" fmla="*/ 2388 h 242"/>
                <a:gd name="T60" fmla="*/ 50 w 242"/>
                <a:gd name="T61" fmla="*/ 2649 h 242"/>
                <a:gd name="T62" fmla="*/ 63 w 242"/>
                <a:gd name="T63" fmla="*/ 2876 h 242"/>
                <a:gd name="T64" fmla="*/ 488 w 242"/>
                <a:gd name="T65" fmla="*/ 3822 h 242"/>
                <a:gd name="T66" fmla="*/ 613 w 242"/>
                <a:gd name="T67" fmla="*/ 3921 h 242"/>
                <a:gd name="T68" fmla="*/ 738 w 242"/>
                <a:gd name="T69" fmla="*/ 4107 h 242"/>
                <a:gd name="T70" fmla="*/ 988 w 242"/>
                <a:gd name="T71" fmla="*/ 4240 h 242"/>
                <a:gd name="T72" fmla="*/ 1250 w 242"/>
                <a:gd name="T73" fmla="*/ 4446 h 242"/>
                <a:gd name="T74" fmla="*/ 1563 w 242"/>
                <a:gd name="T75" fmla="*/ 4504 h 242"/>
                <a:gd name="T76" fmla="*/ 1875 w 242"/>
                <a:gd name="T77" fmla="*/ 4582 h 242"/>
                <a:gd name="T78" fmla="*/ 2175 w 242"/>
                <a:gd name="T79" fmla="*/ 4504 h 242"/>
                <a:gd name="T80" fmla="*/ 2458 w 242"/>
                <a:gd name="T81" fmla="*/ 4467 h 242"/>
                <a:gd name="T82" fmla="*/ 2658 w 242"/>
                <a:gd name="T83" fmla="*/ 4334 h 242"/>
                <a:gd name="T84" fmla="*/ 2895 w 242"/>
                <a:gd name="T85" fmla="*/ 4219 h 242"/>
                <a:gd name="T86" fmla="*/ 3083 w 242"/>
                <a:gd name="T87" fmla="*/ 3979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2" h="242">
                  <a:moveTo>
                    <a:pt x="197" y="210"/>
                  </a:moveTo>
                  <a:cubicBezTo>
                    <a:pt x="203" y="205"/>
                    <a:pt x="211" y="203"/>
                    <a:pt x="212" y="201"/>
                  </a:cubicBezTo>
                  <a:cubicBezTo>
                    <a:pt x="216" y="197"/>
                    <a:pt x="218" y="190"/>
                    <a:pt x="221" y="184"/>
                  </a:cubicBezTo>
                  <a:cubicBezTo>
                    <a:pt x="225" y="179"/>
                    <a:pt x="231" y="174"/>
                    <a:pt x="233" y="169"/>
                  </a:cubicBezTo>
                  <a:cubicBezTo>
                    <a:pt x="236" y="163"/>
                    <a:pt x="234" y="157"/>
                    <a:pt x="236" y="150"/>
                  </a:cubicBezTo>
                  <a:cubicBezTo>
                    <a:pt x="237" y="145"/>
                    <a:pt x="241" y="139"/>
                    <a:pt x="241" y="133"/>
                  </a:cubicBezTo>
                  <a:cubicBezTo>
                    <a:pt x="242" y="129"/>
                    <a:pt x="240" y="125"/>
                    <a:pt x="240" y="122"/>
                  </a:cubicBezTo>
                  <a:cubicBezTo>
                    <a:pt x="240" y="116"/>
                    <a:pt x="240" y="111"/>
                    <a:pt x="239" y="106"/>
                  </a:cubicBezTo>
                  <a:cubicBezTo>
                    <a:pt x="238" y="100"/>
                    <a:pt x="239" y="93"/>
                    <a:pt x="238" y="87"/>
                  </a:cubicBezTo>
                  <a:cubicBezTo>
                    <a:pt x="236" y="83"/>
                    <a:pt x="231" y="81"/>
                    <a:pt x="230" y="77"/>
                  </a:cubicBezTo>
                  <a:cubicBezTo>
                    <a:pt x="227" y="71"/>
                    <a:pt x="228" y="65"/>
                    <a:pt x="225" y="59"/>
                  </a:cubicBezTo>
                  <a:cubicBezTo>
                    <a:pt x="222" y="55"/>
                    <a:pt x="217" y="50"/>
                    <a:pt x="214" y="46"/>
                  </a:cubicBezTo>
                  <a:cubicBezTo>
                    <a:pt x="211" y="43"/>
                    <a:pt x="210" y="39"/>
                    <a:pt x="207" y="36"/>
                  </a:cubicBezTo>
                  <a:cubicBezTo>
                    <a:pt x="204" y="33"/>
                    <a:pt x="196" y="31"/>
                    <a:pt x="192" y="28"/>
                  </a:cubicBezTo>
                  <a:cubicBezTo>
                    <a:pt x="187" y="24"/>
                    <a:pt x="184" y="19"/>
                    <a:pt x="179" y="16"/>
                  </a:cubicBezTo>
                  <a:cubicBezTo>
                    <a:pt x="176" y="14"/>
                    <a:pt x="173" y="14"/>
                    <a:pt x="170" y="13"/>
                  </a:cubicBezTo>
                  <a:cubicBezTo>
                    <a:pt x="160" y="8"/>
                    <a:pt x="152" y="8"/>
                    <a:pt x="146" y="6"/>
                  </a:cubicBezTo>
                  <a:cubicBezTo>
                    <a:pt x="140" y="5"/>
                    <a:pt x="133" y="1"/>
                    <a:pt x="126" y="0"/>
                  </a:cubicBezTo>
                  <a:cubicBezTo>
                    <a:pt x="124" y="0"/>
                    <a:pt x="113" y="3"/>
                    <a:pt x="108" y="3"/>
                  </a:cubicBezTo>
                  <a:cubicBezTo>
                    <a:pt x="103" y="4"/>
                    <a:pt x="96" y="1"/>
                    <a:pt x="90" y="2"/>
                  </a:cubicBezTo>
                  <a:cubicBezTo>
                    <a:pt x="85" y="3"/>
                    <a:pt x="80" y="9"/>
                    <a:pt x="75" y="11"/>
                  </a:cubicBezTo>
                  <a:cubicBezTo>
                    <a:pt x="69" y="13"/>
                    <a:pt x="63" y="14"/>
                    <a:pt x="57" y="18"/>
                  </a:cubicBezTo>
                  <a:cubicBezTo>
                    <a:pt x="49" y="23"/>
                    <a:pt x="47" y="28"/>
                    <a:pt x="40" y="35"/>
                  </a:cubicBezTo>
                  <a:cubicBezTo>
                    <a:pt x="39" y="37"/>
                    <a:pt x="31" y="38"/>
                    <a:pt x="30" y="40"/>
                  </a:cubicBezTo>
                  <a:cubicBezTo>
                    <a:pt x="27" y="43"/>
                    <a:pt x="25" y="49"/>
                    <a:pt x="22" y="52"/>
                  </a:cubicBezTo>
                  <a:cubicBezTo>
                    <a:pt x="19" y="57"/>
                    <a:pt x="14" y="62"/>
                    <a:pt x="11" y="67"/>
                  </a:cubicBezTo>
                  <a:cubicBezTo>
                    <a:pt x="9" y="72"/>
                    <a:pt x="11" y="77"/>
                    <a:pt x="9" y="82"/>
                  </a:cubicBezTo>
                  <a:cubicBezTo>
                    <a:pt x="7" y="87"/>
                    <a:pt x="2" y="93"/>
                    <a:pt x="1" y="98"/>
                  </a:cubicBezTo>
                  <a:cubicBezTo>
                    <a:pt x="0" y="103"/>
                    <a:pt x="1" y="108"/>
                    <a:pt x="2" y="113"/>
                  </a:cubicBezTo>
                  <a:cubicBezTo>
                    <a:pt x="2" y="116"/>
                    <a:pt x="0" y="124"/>
                    <a:pt x="0" y="126"/>
                  </a:cubicBezTo>
                  <a:cubicBezTo>
                    <a:pt x="0" y="131"/>
                    <a:pt x="3" y="135"/>
                    <a:pt x="3" y="140"/>
                  </a:cubicBezTo>
                  <a:cubicBezTo>
                    <a:pt x="4" y="144"/>
                    <a:pt x="3" y="149"/>
                    <a:pt x="4" y="152"/>
                  </a:cubicBezTo>
                  <a:cubicBezTo>
                    <a:pt x="9" y="171"/>
                    <a:pt x="18" y="188"/>
                    <a:pt x="31" y="202"/>
                  </a:cubicBezTo>
                  <a:cubicBezTo>
                    <a:pt x="32" y="203"/>
                    <a:pt x="36" y="204"/>
                    <a:pt x="39" y="207"/>
                  </a:cubicBezTo>
                  <a:cubicBezTo>
                    <a:pt x="43" y="210"/>
                    <a:pt x="45" y="215"/>
                    <a:pt x="47" y="217"/>
                  </a:cubicBezTo>
                  <a:cubicBezTo>
                    <a:pt x="52" y="221"/>
                    <a:pt x="58" y="221"/>
                    <a:pt x="63" y="224"/>
                  </a:cubicBezTo>
                  <a:cubicBezTo>
                    <a:pt x="68" y="227"/>
                    <a:pt x="73" y="232"/>
                    <a:pt x="80" y="235"/>
                  </a:cubicBezTo>
                  <a:cubicBezTo>
                    <a:pt x="86" y="237"/>
                    <a:pt x="93" y="237"/>
                    <a:pt x="100" y="238"/>
                  </a:cubicBezTo>
                  <a:cubicBezTo>
                    <a:pt x="106" y="239"/>
                    <a:pt x="113" y="242"/>
                    <a:pt x="120" y="242"/>
                  </a:cubicBezTo>
                  <a:cubicBezTo>
                    <a:pt x="127" y="242"/>
                    <a:pt x="133" y="239"/>
                    <a:pt x="139" y="238"/>
                  </a:cubicBezTo>
                  <a:cubicBezTo>
                    <a:pt x="145" y="237"/>
                    <a:pt x="151" y="238"/>
                    <a:pt x="157" y="236"/>
                  </a:cubicBezTo>
                  <a:cubicBezTo>
                    <a:pt x="161" y="234"/>
                    <a:pt x="165" y="231"/>
                    <a:pt x="170" y="229"/>
                  </a:cubicBezTo>
                  <a:cubicBezTo>
                    <a:pt x="175" y="227"/>
                    <a:pt x="181" y="226"/>
                    <a:pt x="185" y="223"/>
                  </a:cubicBezTo>
                  <a:cubicBezTo>
                    <a:pt x="188" y="220"/>
                    <a:pt x="192" y="215"/>
                    <a:pt x="197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4" name="Freeform 1282">
              <a:extLst>
                <a:ext uri="{FF2B5EF4-FFF2-40B4-BE49-F238E27FC236}">
                  <a16:creationId xmlns:a16="http://schemas.microsoft.com/office/drawing/2014/main" id="{78B59F6E-174B-4615-BD63-1293D3C9A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84"/>
              <a:ext cx="527" cy="640"/>
            </a:xfrm>
            <a:custGeom>
              <a:avLst/>
              <a:gdLst>
                <a:gd name="T0" fmla="*/ 3100 w 211"/>
                <a:gd name="T1" fmla="*/ 3832 h 240"/>
                <a:gd name="T2" fmla="*/ 3007 w 211"/>
                <a:gd name="T3" fmla="*/ 3720 h 240"/>
                <a:gd name="T4" fmla="*/ 2850 w 211"/>
                <a:gd name="T5" fmla="*/ 3720 h 240"/>
                <a:gd name="T6" fmla="*/ 2837 w 211"/>
                <a:gd name="T7" fmla="*/ 3720 h 240"/>
                <a:gd name="T8" fmla="*/ 2757 w 211"/>
                <a:gd name="T9" fmla="*/ 3605 h 240"/>
                <a:gd name="T10" fmla="*/ 2528 w 211"/>
                <a:gd name="T11" fmla="*/ 3549 h 240"/>
                <a:gd name="T12" fmla="*/ 2528 w 211"/>
                <a:gd name="T13" fmla="*/ 3549 h 240"/>
                <a:gd name="T14" fmla="*/ 2383 w 211"/>
                <a:gd name="T15" fmla="*/ 3379 h 240"/>
                <a:gd name="T16" fmla="*/ 2153 w 211"/>
                <a:gd name="T17" fmla="*/ 3320 h 240"/>
                <a:gd name="T18" fmla="*/ 2153 w 211"/>
                <a:gd name="T19" fmla="*/ 3320 h 240"/>
                <a:gd name="T20" fmla="*/ 2028 w 211"/>
                <a:gd name="T21" fmla="*/ 3128 h 240"/>
                <a:gd name="T22" fmla="*/ 1821 w 211"/>
                <a:gd name="T23" fmla="*/ 3037 h 240"/>
                <a:gd name="T24" fmla="*/ 1716 w 211"/>
                <a:gd name="T25" fmla="*/ 2731 h 240"/>
                <a:gd name="T26" fmla="*/ 1559 w 211"/>
                <a:gd name="T27" fmla="*/ 2637 h 240"/>
                <a:gd name="T28" fmla="*/ 1559 w 211"/>
                <a:gd name="T29" fmla="*/ 2595 h 240"/>
                <a:gd name="T30" fmla="*/ 1541 w 211"/>
                <a:gd name="T31" fmla="*/ 2312 h 240"/>
                <a:gd name="T32" fmla="*/ 1416 w 211"/>
                <a:gd name="T33" fmla="*/ 2184 h 240"/>
                <a:gd name="T34" fmla="*/ 1446 w 211"/>
                <a:gd name="T35" fmla="*/ 1856 h 240"/>
                <a:gd name="T36" fmla="*/ 1291 w 211"/>
                <a:gd name="T37" fmla="*/ 1728 h 240"/>
                <a:gd name="T38" fmla="*/ 1291 w 211"/>
                <a:gd name="T39" fmla="*/ 1707 h 240"/>
                <a:gd name="T40" fmla="*/ 1384 w 211"/>
                <a:gd name="T41" fmla="*/ 1480 h 240"/>
                <a:gd name="T42" fmla="*/ 1311 w 211"/>
                <a:gd name="T43" fmla="*/ 1272 h 240"/>
                <a:gd name="T44" fmla="*/ 1311 w 211"/>
                <a:gd name="T45" fmla="*/ 1272 h 240"/>
                <a:gd name="T46" fmla="*/ 1404 w 211"/>
                <a:gd name="T47" fmla="*/ 1024 h 240"/>
                <a:gd name="T48" fmla="*/ 1371 w 211"/>
                <a:gd name="T49" fmla="*/ 853 h 240"/>
                <a:gd name="T50" fmla="*/ 1371 w 211"/>
                <a:gd name="T51" fmla="*/ 853 h 240"/>
                <a:gd name="T52" fmla="*/ 1466 w 211"/>
                <a:gd name="T53" fmla="*/ 627 h 240"/>
                <a:gd name="T54" fmla="*/ 1416 w 211"/>
                <a:gd name="T55" fmla="*/ 491 h 240"/>
                <a:gd name="T56" fmla="*/ 1434 w 211"/>
                <a:gd name="T57" fmla="*/ 477 h 240"/>
                <a:gd name="T58" fmla="*/ 1571 w 211"/>
                <a:gd name="T59" fmla="*/ 248 h 240"/>
                <a:gd name="T60" fmla="*/ 1541 w 211"/>
                <a:gd name="T61" fmla="*/ 35 h 240"/>
                <a:gd name="T62" fmla="*/ 1529 w 211"/>
                <a:gd name="T63" fmla="*/ 0 h 240"/>
                <a:gd name="T64" fmla="*/ 1404 w 211"/>
                <a:gd name="T65" fmla="*/ 0 h 240"/>
                <a:gd name="T66" fmla="*/ 1166 w 211"/>
                <a:gd name="T67" fmla="*/ 171 h 240"/>
                <a:gd name="T68" fmla="*/ 887 w 211"/>
                <a:gd name="T69" fmla="*/ 307 h 240"/>
                <a:gd name="T70" fmla="*/ 624 w 211"/>
                <a:gd name="T71" fmla="*/ 627 h 240"/>
                <a:gd name="T72" fmla="*/ 467 w 211"/>
                <a:gd name="T73" fmla="*/ 717 h 240"/>
                <a:gd name="T74" fmla="*/ 342 w 211"/>
                <a:gd name="T75" fmla="*/ 947 h 240"/>
                <a:gd name="T76" fmla="*/ 167 w 211"/>
                <a:gd name="T77" fmla="*/ 1229 h 240"/>
                <a:gd name="T78" fmla="*/ 137 w 211"/>
                <a:gd name="T79" fmla="*/ 1515 h 240"/>
                <a:gd name="T80" fmla="*/ 12 w 211"/>
                <a:gd name="T81" fmla="*/ 1821 h 240"/>
                <a:gd name="T82" fmla="*/ 30 w 211"/>
                <a:gd name="T83" fmla="*/ 2104 h 240"/>
                <a:gd name="T84" fmla="*/ 0 w 211"/>
                <a:gd name="T85" fmla="*/ 2355 h 240"/>
                <a:gd name="T86" fmla="*/ 42 w 211"/>
                <a:gd name="T87" fmla="*/ 2616 h 240"/>
                <a:gd name="T88" fmla="*/ 62 w 211"/>
                <a:gd name="T89" fmla="*/ 2845 h 240"/>
                <a:gd name="T90" fmla="*/ 480 w 211"/>
                <a:gd name="T91" fmla="*/ 3789 h 240"/>
                <a:gd name="T92" fmla="*/ 604 w 211"/>
                <a:gd name="T93" fmla="*/ 3891 h 240"/>
                <a:gd name="T94" fmla="*/ 729 w 211"/>
                <a:gd name="T95" fmla="*/ 4075 h 240"/>
                <a:gd name="T96" fmla="*/ 979 w 211"/>
                <a:gd name="T97" fmla="*/ 4211 h 240"/>
                <a:gd name="T98" fmla="*/ 1249 w 211"/>
                <a:gd name="T99" fmla="*/ 4416 h 240"/>
                <a:gd name="T100" fmla="*/ 1559 w 211"/>
                <a:gd name="T101" fmla="*/ 4472 h 240"/>
                <a:gd name="T102" fmla="*/ 1871 w 211"/>
                <a:gd name="T103" fmla="*/ 4552 h 240"/>
                <a:gd name="T104" fmla="*/ 2165 w 211"/>
                <a:gd name="T105" fmla="*/ 4472 h 240"/>
                <a:gd name="T106" fmla="*/ 2445 w 211"/>
                <a:gd name="T107" fmla="*/ 4437 h 240"/>
                <a:gd name="T108" fmla="*/ 2650 w 211"/>
                <a:gd name="T109" fmla="*/ 4301 h 240"/>
                <a:gd name="T110" fmla="*/ 2882 w 211"/>
                <a:gd name="T111" fmla="*/ 4189 h 240"/>
                <a:gd name="T112" fmla="*/ 3070 w 211"/>
                <a:gd name="T113" fmla="*/ 3947 h 240"/>
                <a:gd name="T114" fmla="*/ 3287 w 211"/>
                <a:gd name="T115" fmla="*/ 3789 h 240"/>
                <a:gd name="T116" fmla="*/ 3100 w 211"/>
                <a:gd name="T117" fmla="*/ 3832 h 2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11" h="240">
                  <a:moveTo>
                    <a:pt x="199" y="202"/>
                  </a:moveTo>
                  <a:cubicBezTo>
                    <a:pt x="201" y="199"/>
                    <a:pt x="193" y="196"/>
                    <a:pt x="19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2" y="196"/>
                    <a:pt x="182" y="196"/>
                    <a:pt x="182" y="196"/>
                  </a:cubicBezTo>
                  <a:cubicBezTo>
                    <a:pt x="181" y="195"/>
                    <a:pt x="179" y="190"/>
                    <a:pt x="177" y="190"/>
                  </a:cubicBezTo>
                  <a:cubicBezTo>
                    <a:pt x="174" y="190"/>
                    <a:pt x="166" y="186"/>
                    <a:pt x="162" y="18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162" y="187"/>
                    <a:pt x="155" y="181"/>
                    <a:pt x="153" y="178"/>
                  </a:cubicBezTo>
                  <a:cubicBezTo>
                    <a:pt x="152" y="177"/>
                    <a:pt x="143" y="175"/>
                    <a:pt x="138" y="175"/>
                  </a:cubicBezTo>
                  <a:cubicBezTo>
                    <a:pt x="138" y="175"/>
                    <a:pt x="138" y="175"/>
                    <a:pt x="138" y="175"/>
                  </a:cubicBezTo>
                  <a:cubicBezTo>
                    <a:pt x="138" y="175"/>
                    <a:pt x="132" y="167"/>
                    <a:pt x="130" y="165"/>
                  </a:cubicBezTo>
                  <a:cubicBezTo>
                    <a:pt x="128" y="163"/>
                    <a:pt x="118" y="160"/>
                    <a:pt x="117" y="160"/>
                  </a:cubicBezTo>
                  <a:cubicBezTo>
                    <a:pt x="117" y="158"/>
                    <a:pt x="113" y="146"/>
                    <a:pt x="110" y="144"/>
                  </a:cubicBezTo>
                  <a:cubicBezTo>
                    <a:pt x="108" y="142"/>
                    <a:pt x="103" y="140"/>
                    <a:pt x="100" y="139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1" y="136"/>
                    <a:pt x="100" y="125"/>
                    <a:pt x="99" y="122"/>
                  </a:cubicBezTo>
                  <a:cubicBezTo>
                    <a:pt x="98" y="121"/>
                    <a:pt x="94" y="116"/>
                    <a:pt x="91" y="115"/>
                  </a:cubicBezTo>
                  <a:cubicBezTo>
                    <a:pt x="92" y="114"/>
                    <a:pt x="93" y="100"/>
                    <a:pt x="93" y="98"/>
                  </a:cubicBezTo>
                  <a:cubicBezTo>
                    <a:pt x="92" y="96"/>
                    <a:pt x="86" y="91"/>
                    <a:pt x="83" y="91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5" y="88"/>
                    <a:pt x="89" y="82"/>
                    <a:pt x="89" y="78"/>
                  </a:cubicBezTo>
                  <a:cubicBezTo>
                    <a:pt x="88" y="75"/>
                    <a:pt x="86" y="69"/>
                    <a:pt x="84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7"/>
                    <a:pt x="92" y="57"/>
                    <a:pt x="90" y="54"/>
                  </a:cubicBezTo>
                  <a:cubicBezTo>
                    <a:pt x="89" y="51"/>
                    <a:pt x="89" y="47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95" y="36"/>
                    <a:pt x="94" y="33"/>
                  </a:cubicBezTo>
                  <a:cubicBezTo>
                    <a:pt x="93" y="32"/>
                    <a:pt x="92" y="27"/>
                    <a:pt x="91" y="26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5" y="23"/>
                    <a:pt x="100" y="16"/>
                    <a:pt x="101" y="13"/>
                  </a:cubicBezTo>
                  <a:cubicBezTo>
                    <a:pt x="103" y="9"/>
                    <a:pt x="99" y="2"/>
                    <a:pt x="99" y="2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0"/>
                    <a:pt x="92" y="0"/>
                    <a:pt x="90" y="0"/>
                  </a:cubicBezTo>
                  <a:cubicBezTo>
                    <a:pt x="85" y="1"/>
                    <a:pt x="80" y="7"/>
                    <a:pt x="75" y="9"/>
                  </a:cubicBezTo>
                  <a:cubicBezTo>
                    <a:pt x="69" y="11"/>
                    <a:pt x="63" y="12"/>
                    <a:pt x="57" y="16"/>
                  </a:cubicBezTo>
                  <a:cubicBezTo>
                    <a:pt x="49" y="21"/>
                    <a:pt x="47" y="26"/>
                    <a:pt x="40" y="33"/>
                  </a:cubicBezTo>
                  <a:cubicBezTo>
                    <a:pt x="39" y="35"/>
                    <a:pt x="31" y="36"/>
                    <a:pt x="30" y="38"/>
                  </a:cubicBezTo>
                  <a:cubicBezTo>
                    <a:pt x="27" y="41"/>
                    <a:pt x="25" y="47"/>
                    <a:pt x="22" y="50"/>
                  </a:cubicBezTo>
                  <a:cubicBezTo>
                    <a:pt x="19" y="55"/>
                    <a:pt x="14" y="60"/>
                    <a:pt x="11" y="65"/>
                  </a:cubicBezTo>
                  <a:cubicBezTo>
                    <a:pt x="9" y="70"/>
                    <a:pt x="11" y="75"/>
                    <a:pt x="9" y="80"/>
                  </a:cubicBezTo>
                  <a:cubicBezTo>
                    <a:pt x="7" y="85"/>
                    <a:pt x="2" y="91"/>
                    <a:pt x="1" y="96"/>
                  </a:cubicBezTo>
                  <a:cubicBezTo>
                    <a:pt x="0" y="101"/>
                    <a:pt x="1" y="106"/>
                    <a:pt x="2" y="111"/>
                  </a:cubicBezTo>
                  <a:cubicBezTo>
                    <a:pt x="2" y="114"/>
                    <a:pt x="0" y="122"/>
                    <a:pt x="0" y="124"/>
                  </a:cubicBezTo>
                  <a:cubicBezTo>
                    <a:pt x="0" y="129"/>
                    <a:pt x="3" y="133"/>
                    <a:pt x="3" y="138"/>
                  </a:cubicBezTo>
                  <a:cubicBezTo>
                    <a:pt x="4" y="142"/>
                    <a:pt x="3" y="147"/>
                    <a:pt x="4" y="150"/>
                  </a:cubicBezTo>
                  <a:cubicBezTo>
                    <a:pt x="9" y="169"/>
                    <a:pt x="18" y="186"/>
                    <a:pt x="31" y="200"/>
                  </a:cubicBezTo>
                  <a:cubicBezTo>
                    <a:pt x="32" y="201"/>
                    <a:pt x="36" y="202"/>
                    <a:pt x="39" y="205"/>
                  </a:cubicBezTo>
                  <a:cubicBezTo>
                    <a:pt x="43" y="208"/>
                    <a:pt x="45" y="213"/>
                    <a:pt x="47" y="215"/>
                  </a:cubicBezTo>
                  <a:cubicBezTo>
                    <a:pt x="52" y="219"/>
                    <a:pt x="58" y="219"/>
                    <a:pt x="63" y="222"/>
                  </a:cubicBezTo>
                  <a:cubicBezTo>
                    <a:pt x="68" y="225"/>
                    <a:pt x="73" y="230"/>
                    <a:pt x="80" y="233"/>
                  </a:cubicBezTo>
                  <a:cubicBezTo>
                    <a:pt x="86" y="235"/>
                    <a:pt x="93" y="235"/>
                    <a:pt x="100" y="236"/>
                  </a:cubicBezTo>
                  <a:cubicBezTo>
                    <a:pt x="106" y="237"/>
                    <a:pt x="113" y="240"/>
                    <a:pt x="120" y="240"/>
                  </a:cubicBezTo>
                  <a:cubicBezTo>
                    <a:pt x="127" y="240"/>
                    <a:pt x="133" y="237"/>
                    <a:pt x="139" y="236"/>
                  </a:cubicBezTo>
                  <a:cubicBezTo>
                    <a:pt x="145" y="235"/>
                    <a:pt x="151" y="236"/>
                    <a:pt x="157" y="234"/>
                  </a:cubicBezTo>
                  <a:cubicBezTo>
                    <a:pt x="161" y="232"/>
                    <a:pt x="165" y="229"/>
                    <a:pt x="170" y="227"/>
                  </a:cubicBezTo>
                  <a:cubicBezTo>
                    <a:pt x="175" y="225"/>
                    <a:pt x="181" y="224"/>
                    <a:pt x="185" y="221"/>
                  </a:cubicBezTo>
                  <a:cubicBezTo>
                    <a:pt x="188" y="218"/>
                    <a:pt x="192" y="213"/>
                    <a:pt x="197" y="208"/>
                  </a:cubicBezTo>
                  <a:cubicBezTo>
                    <a:pt x="202" y="204"/>
                    <a:pt x="208" y="202"/>
                    <a:pt x="211" y="200"/>
                  </a:cubicBezTo>
                  <a:cubicBezTo>
                    <a:pt x="211" y="200"/>
                    <a:pt x="202" y="200"/>
                    <a:pt x="199" y="202"/>
                  </a:cubicBezTo>
                  <a:close/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5" name="Freeform 1283">
              <a:extLst>
                <a:ext uri="{FF2B5EF4-FFF2-40B4-BE49-F238E27FC236}">
                  <a16:creationId xmlns:a16="http://schemas.microsoft.com/office/drawing/2014/main" id="{A9893033-6F68-4FDB-8F57-FCC2708CC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624"/>
              <a:ext cx="348" cy="1056"/>
            </a:xfrm>
            <a:custGeom>
              <a:avLst/>
              <a:gdLst>
                <a:gd name="T0" fmla="*/ 1410 w 139"/>
                <a:gd name="T1" fmla="*/ 1387 h 396"/>
                <a:gd name="T2" fmla="*/ 1179 w 139"/>
                <a:gd name="T3" fmla="*/ 5005 h 396"/>
                <a:gd name="T4" fmla="*/ 270 w 139"/>
                <a:gd name="T5" fmla="*/ 2637 h 396"/>
                <a:gd name="T6" fmla="*/ 471 w 139"/>
                <a:gd name="T7" fmla="*/ 3107 h 396"/>
                <a:gd name="T8" fmla="*/ 739 w 139"/>
                <a:gd name="T9" fmla="*/ 4835 h 396"/>
                <a:gd name="T10" fmla="*/ 471 w 139"/>
                <a:gd name="T11" fmla="*/ 6507 h 396"/>
                <a:gd name="T12" fmla="*/ 50 w 139"/>
                <a:gd name="T13" fmla="*/ 7432 h 396"/>
                <a:gd name="T14" fmla="*/ 95 w 139"/>
                <a:gd name="T15" fmla="*/ 7488 h 396"/>
                <a:gd name="T16" fmla="*/ 896 w 139"/>
                <a:gd name="T17" fmla="*/ 6861 h 396"/>
                <a:gd name="T18" fmla="*/ 1868 w 139"/>
                <a:gd name="T19" fmla="*/ 5461 h 396"/>
                <a:gd name="T20" fmla="*/ 2181 w 139"/>
                <a:gd name="T21" fmla="*/ 3563 h 396"/>
                <a:gd name="T22" fmla="*/ 1900 w 139"/>
                <a:gd name="T23" fmla="*/ 1992 h 396"/>
                <a:gd name="T24" fmla="*/ 1147 w 139"/>
                <a:gd name="T25" fmla="*/ 661 h 396"/>
                <a:gd name="T26" fmla="*/ 408 w 139"/>
                <a:gd name="T27" fmla="*/ 0 h 396"/>
                <a:gd name="T28" fmla="*/ 1410 w 139"/>
                <a:gd name="T29" fmla="*/ 1387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9" h="396">
                  <a:moveTo>
                    <a:pt x="90" y="73"/>
                  </a:moveTo>
                  <a:cubicBezTo>
                    <a:pt x="132" y="144"/>
                    <a:pt x="112" y="266"/>
                    <a:pt x="75" y="264"/>
                  </a:cubicBezTo>
                  <a:cubicBezTo>
                    <a:pt x="55" y="263"/>
                    <a:pt x="47" y="174"/>
                    <a:pt x="17" y="139"/>
                  </a:cubicBezTo>
                  <a:cubicBezTo>
                    <a:pt x="22" y="147"/>
                    <a:pt x="26" y="156"/>
                    <a:pt x="30" y="164"/>
                  </a:cubicBezTo>
                  <a:cubicBezTo>
                    <a:pt x="41" y="192"/>
                    <a:pt x="47" y="223"/>
                    <a:pt x="47" y="255"/>
                  </a:cubicBezTo>
                  <a:cubicBezTo>
                    <a:pt x="47" y="286"/>
                    <a:pt x="41" y="316"/>
                    <a:pt x="30" y="343"/>
                  </a:cubicBezTo>
                  <a:cubicBezTo>
                    <a:pt x="23" y="360"/>
                    <a:pt x="14" y="377"/>
                    <a:pt x="3" y="392"/>
                  </a:cubicBezTo>
                  <a:cubicBezTo>
                    <a:pt x="0" y="396"/>
                    <a:pt x="6" y="395"/>
                    <a:pt x="6" y="395"/>
                  </a:cubicBezTo>
                  <a:cubicBezTo>
                    <a:pt x="29" y="380"/>
                    <a:pt x="52" y="364"/>
                    <a:pt x="57" y="362"/>
                  </a:cubicBezTo>
                  <a:cubicBezTo>
                    <a:pt x="81" y="345"/>
                    <a:pt x="109" y="310"/>
                    <a:pt x="119" y="288"/>
                  </a:cubicBezTo>
                  <a:cubicBezTo>
                    <a:pt x="129" y="262"/>
                    <a:pt x="139" y="218"/>
                    <a:pt x="139" y="188"/>
                  </a:cubicBezTo>
                  <a:cubicBezTo>
                    <a:pt x="139" y="158"/>
                    <a:pt x="132" y="132"/>
                    <a:pt x="121" y="105"/>
                  </a:cubicBezTo>
                  <a:cubicBezTo>
                    <a:pt x="109" y="78"/>
                    <a:pt x="93" y="55"/>
                    <a:pt x="73" y="35"/>
                  </a:cubicBezTo>
                  <a:cubicBezTo>
                    <a:pt x="60" y="22"/>
                    <a:pt x="42" y="9"/>
                    <a:pt x="26" y="0"/>
                  </a:cubicBezTo>
                  <a:cubicBezTo>
                    <a:pt x="43" y="10"/>
                    <a:pt x="64" y="32"/>
                    <a:pt x="90" y="73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6" name="Freeform 1284">
              <a:extLst>
                <a:ext uri="{FF2B5EF4-FFF2-40B4-BE49-F238E27FC236}">
                  <a16:creationId xmlns:a16="http://schemas.microsoft.com/office/drawing/2014/main" id="{ED2A6CC7-01B7-46EA-928A-983A00EF7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125"/>
              <a:ext cx="333" cy="552"/>
            </a:xfrm>
            <a:custGeom>
              <a:avLst/>
              <a:gdLst>
                <a:gd name="T0" fmla="*/ 0 w 133"/>
                <a:gd name="T1" fmla="*/ 3925 h 207"/>
                <a:gd name="T2" fmla="*/ 801 w 133"/>
                <a:gd name="T3" fmla="*/ 3299 h 207"/>
                <a:gd name="T4" fmla="*/ 1775 w 133"/>
                <a:gd name="T5" fmla="*/ 1899 h 207"/>
                <a:gd name="T6" fmla="*/ 2088 w 133"/>
                <a:gd name="T7" fmla="*/ 0 h 207"/>
                <a:gd name="T8" fmla="*/ 1317 w 133"/>
                <a:gd name="T9" fmla="*/ 2389 h 207"/>
                <a:gd name="T10" fmla="*/ 0 w 133"/>
                <a:gd name="T11" fmla="*/ 3925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207">
                  <a:moveTo>
                    <a:pt x="0" y="207"/>
                  </a:moveTo>
                  <a:cubicBezTo>
                    <a:pt x="23" y="192"/>
                    <a:pt x="46" y="176"/>
                    <a:pt x="51" y="174"/>
                  </a:cubicBezTo>
                  <a:cubicBezTo>
                    <a:pt x="75" y="157"/>
                    <a:pt x="103" y="122"/>
                    <a:pt x="113" y="100"/>
                  </a:cubicBezTo>
                  <a:cubicBezTo>
                    <a:pt x="123" y="74"/>
                    <a:pt x="133" y="30"/>
                    <a:pt x="133" y="0"/>
                  </a:cubicBezTo>
                  <a:cubicBezTo>
                    <a:pt x="129" y="33"/>
                    <a:pt x="113" y="90"/>
                    <a:pt x="84" y="126"/>
                  </a:cubicBezTo>
                  <a:cubicBezTo>
                    <a:pt x="55" y="161"/>
                    <a:pt x="0" y="207"/>
                    <a:pt x="0" y="207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7" name="Freeform 1285">
              <a:extLst>
                <a:ext uri="{FF2B5EF4-FFF2-40B4-BE49-F238E27FC236}">
                  <a16:creationId xmlns:a16="http://schemas.microsoft.com/office/drawing/2014/main" id="{7EFA7CB2-0998-4F7C-8B82-20EA24772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1549"/>
              <a:ext cx="543" cy="310"/>
            </a:xfrm>
            <a:custGeom>
              <a:avLst/>
              <a:gdLst>
                <a:gd name="T0" fmla="*/ 1722 w 217"/>
                <a:gd name="T1" fmla="*/ 78 h 116"/>
                <a:gd name="T2" fmla="*/ 3100 w 217"/>
                <a:gd name="T3" fmla="*/ 786 h 116"/>
                <a:gd name="T4" fmla="*/ 1772 w 217"/>
                <a:gd name="T5" fmla="*/ 1756 h 116"/>
                <a:gd name="T6" fmla="*/ 520 w 217"/>
                <a:gd name="T7" fmla="*/ 991 h 116"/>
                <a:gd name="T8" fmla="*/ 1722 w 217"/>
                <a:gd name="T9" fmla="*/ 78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16">
                  <a:moveTo>
                    <a:pt x="110" y="4"/>
                  </a:moveTo>
                  <a:cubicBezTo>
                    <a:pt x="146" y="9"/>
                    <a:pt x="172" y="17"/>
                    <a:pt x="198" y="41"/>
                  </a:cubicBezTo>
                  <a:cubicBezTo>
                    <a:pt x="217" y="58"/>
                    <a:pt x="140" y="116"/>
                    <a:pt x="113" y="92"/>
                  </a:cubicBezTo>
                  <a:cubicBezTo>
                    <a:pt x="93" y="77"/>
                    <a:pt x="65" y="59"/>
                    <a:pt x="33" y="52"/>
                  </a:cubicBezTo>
                  <a:cubicBezTo>
                    <a:pt x="0" y="44"/>
                    <a:pt x="58" y="0"/>
                    <a:pt x="110" y="4"/>
                  </a:cubicBezTo>
                  <a:close/>
                </a:path>
              </a:pathLst>
            </a:custGeom>
            <a:solidFill>
              <a:srgbClr val="F8C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8" name="Freeform 1286">
              <a:extLst>
                <a:ext uri="{FF2B5EF4-FFF2-40B4-BE49-F238E27FC236}">
                  <a16:creationId xmlns:a16="http://schemas.microsoft.com/office/drawing/2014/main" id="{FB6B5ED0-78E0-4C20-BACB-693BE0EF0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576"/>
              <a:ext cx="325" cy="184"/>
            </a:xfrm>
            <a:custGeom>
              <a:avLst/>
              <a:gdLst>
                <a:gd name="T0" fmla="*/ 1438 w 130"/>
                <a:gd name="T1" fmla="*/ 35 h 69"/>
                <a:gd name="T2" fmla="*/ 1938 w 130"/>
                <a:gd name="T3" fmla="*/ 192 h 69"/>
                <a:gd name="T4" fmla="*/ 1970 w 130"/>
                <a:gd name="T5" fmla="*/ 341 h 69"/>
                <a:gd name="T6" fmla="*/ 863 w 130"/>
                <a:gd name="T7" fmla="*/ 1195 h 69"/>
                <a:gd name="T8" fmla="*/ 145 w 130"/>
                <a:gd name="T9" fmla="*/ 776 h 69"/>
                <a:gd name="T10" fmla="*/ 1438 w 130"/>
                <a:gd name="T11" fmla="*/ 35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69">
                  <a:moveTo>
                    <a:pt x="92" y="2"/>
                  </a:moveTo>
                  <a:cubicBezTo>
                    <a:pt x="104" y="2"/>
                    <a:pt x="115" y="5"/>
                    <a:pt x="124" y="10"/>
                  </a:cubicBezTo>
                  <a:cubicBezTo>
                    <a:pt x="125" y="11"/>
                    <a:pt x="130" y="14"/>
                    <a:pt x="126" y="18"/>
                  </a:cubicBezTo>
                  <a:cubicBezTo>
                    <a:pt x="114" y="32"/>
                    <a:pt x="64" y="69"/>
                    <a:pt x="55" y="63"/>
                  </a:cubicBezTo>
                  <a:cubicBezTo>
                    <a:pt x="45" y="55"/>
                    <a:pt x="24" y="47"/>
                    <a:pt x="9" y="41"/>
                  </a:cubicBezTo>
                  <a:cubicBezTo>
                    <a:pt x="0" y="37"/>
                    <a:pt x="64" y="0"/>
                    <a:pt x="92" y="2"/>
                  </a:cubicBezTo>
                  <a:close/>
                </a:path>
              </a:pathLst>
            </a:custGeom>
            <a:solidFill>
              <a:srgbClr val="FDE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9" name="Freeform 1287">
              <a:extLst>
                <a:ext uri="{FF2B5EF4-FFF2-40B4-BE49-F238E27FC236}">
                  <a16:creationId xmlns:a16="http://schemas.microsoft.com/office/drawing/2014/main" id="{236DC73E-29F0-47F5-9344-3188EE909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595"/>
              <a:ext cx="165" cy="80"/>
            </a:xfrm>
            <a:custGeom>
              <a:avLst/>
              <a:gdLst>
                <a:gd name="T0" fmla="*/ 0 w 66"/>
                <a:gd name="T1" fmla="*/ 568 h 30"/>
                <a:gd name="T2" fmla="*/ 1033 w 6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30">
                  <a:moveTo>
                    <a:pt x="0" y="30"/>
                  </a:moveTo>
                  <a:cubicBezTo>
                    <a:pt x="20" y="14"/>
                    <a:pt x="50" y="1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0" name="Freeform 1288">
              <a:extLst>
                <a:ext uri="{FF2B5EF4-FFF2-40B4-BE49-F238E27FC236}">
                  <a16:creationId xmlns:a16="http://schemas.microsoft.com/office/drawing/2014/main" id="{D0351564-2195-4C3C-BEF5-86EC89AE8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552"/>
              <a:ext cx="360" cy="131"/>
            </a:xfrm>
            <a:custGeom>
              <a:avLst/>
              <a:gdLst>
                <a:gd name="T0" fmla="*/ 2250 w 144"/>
                <a:gd name="T1" fmla="*/ 0 h 49"/>
                <a:gd name="T2" fmla="*/ 925 w 144"/>
                <a:gd name="T3" fmla="*/ 321 h 49"/>
                <a:gd name="T4" fmla="*/ 50 w 144"/>
                <a:gd name="T5" fmla="*/ 786 h 49"/>
                <a:gd name="T6" fmla="*/ 83 w 144"/>
                <a:gd name="T7" fmla="*/ 821 h 49"/>
                <a:gd name="T8" fmla="*/ 1283 w 144"/>
                <a:gd name="T9" fmla="*/ 936 h 49"/>
                <a:gd name="T10" fmla="*/ 958 w 144"/>
                <a:gd name="T11" fmla="*/ 500 h 49"/>
                <a:gd name="T12" fmla="*/ 2250 w 144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49">
                  <a:moveTo>
                    <a:pt x="144" y="0"/>
                  </a:moveTo>
                  <a:cubicBezTo>
                    <a:pt x="114" y="0"/>
                    <a:pt x="86" y="6"/>
                    <a:pt x="59" y="1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0" y="44"/>
                    <a:pt x="5" y="43"/>
                  </a:cubicBezTo>
                  <a:cubicBezTo>
                    <a:pt x="19" y="42"/>
                    <a:pt x="53" y="40"/>
                    <a:pt x="82" y="49"/>
                  </a:cubicBezTo>
                  <a:cubicBezTo>
                    <a:pt x="64" y="44"/>
                    <a:pt x="49" y="36"/>
                    <a:pt x="61" y="26"/>
                  </a:cubicBezTo>
                  <a:cubicBezTo>
                    <a:pt x="73" y="17"/>
                    <a:pt x="114" y="1"/>
                    <a:pt x="144" y="0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1" name="Freeform 1289">
              <a:extLst>
                <a:ext uri="{FF2B5EF4-FFF2-40B4-BE49-F238E27FC236}">
                  <a16:creationId xmlns:a16="http://schemas.microsoft.com/office/drawing/2014/main" id="{9BA610D7-6C12-4F1D-8CD2-0A5A3A870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616"/>
              <a:ext cx="128" cy="53"/>
            </a:xfrm>
            <a:custGeom>
              <a:avLst/>
              <a:gdLst>
                <a:gd name="T0" fmla="*/ 806 w 51"/>
                <a:gd name="T1" fmla="*/ 352 h 20"/>
                <a:gd name="T2" fmla="*/ 63 w 51"/>
                <a:gd name="T3" fmla="*/ 371 h 20"/>
                <a:gd name="T4" fmla="*/ 63 w 51"/>
                <a:gd name="T5" fmla="*/ 315 h 20"/>
                <a:gd name="T6" fmla="*/ 713 w 51"/>
                <a:gd name="T7" fmla="*/ 0 h 20"/>
                <a:gd name="T8" fmla="*/ 567 w 51"/>
                <a:gd name="T9" fmla="*/ 204 h 20"/>
                <a:gd name="T10" fmla="*/ 806 w 51"/>
                <a:gd name="T11" fmla="*/ 35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0">
                  <a:moveTo>
                    <a:pt x="51" y="19"/>
                  </a:moveTo>
                  <a:cubicBezTo>
                    <a:pt x="31" y="17"/>
                    <a:pt x="13" y="19"/>
                    <a:pt x="4" y="20"/>
                  </a:cubicBezTo>
                  <a:cubicBezTo>
                    <a:pt x="0" y="20"/>
                    <a:pt x="4" y="17"/>
                    <a:pt x="4" y="1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8" y="4"/>
                    <a:pt x="35" y="8"/>
                    <a:pt x="36" y="11"/>
                  </a:cubicBezTo>
                  <a:cubicBezTo>
                    <a:pt x="36" y="14"/>
                    <a:pt x="43" y="17"/>
                    <a:pt x="51" y="19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2" name="Freeform 1290">
              <a:extLst>
                <a:ext uri="{FF2B5EF4-FFF2-40B4-BE49-F238E27FC236}">
                  <a16:creationId xmlns:a16="http://schemas.microsoft.com/office/drawing/2014/main" id="{D511684C-56B0-43C5-AB88-D994C8C83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981"/>
              <a:ext cx="232" cy="235"/>
            </a:xfrm>
            <a:custGeom>
              <a:avLst/>
              <a:gdLst>
                <a:gd name="T0" fmla="*/ 1225 w 93"/>
                <a:gd name="T1" fmla="*/ 935 h 88"/>
                <a:gd name="T2" fmla="*/ 1225 w 93"/>
                <a:gd name="T3" fmla="*/ 897 h 88"/>
                <a:gd name="T4" fmla="*/ 1212 w 93"/>
                <a:gd name="T5" fmla="*/ 876 h 88"/>
                <a:gd name="T6" fmla="*/ 1212 w 93"/>
                <a:gd name="T7" fmla="*/ 876 h 88"/>
                <a:gd name="T8" fmla="*/ 1225 w 93"/>
                <a:gd name="T9" fmla="*/ 855 h 88"/>
                <a:gd name="T10" fmla="*/ 1070 w 93"/>
                <a:gd name="T11" fmla="*/ 820 h 88"/>
                <a:gd name="T12" fmla="*/ 1153 w 93"/>
                <a:gd name="T13" fmla="*/ 649 h 88"/>
                <a:gd name="T14" fmla="*/ 1287 w 93"/>
                <a:gd name="T15" fmla="*/ 571 h 88"/>
                <a:gd name="T16" fmla="*/ 1275 w 93"/>
                <a:gd name="T17" fmla="*/ 513 h 88"/>
                <a:gd name="T18" fmla="*/ 1275 w 93"/>
                <a:gd name="T19" fmla="*/ 491 h 88"/>
                <a:gd name="T20" fmla="*/ 1432 w 93"/>
                <a:gd name="T21" fmla="*/ 248 h 88"/>
                <a:gd name="T22" fmla="*/ 1382 w 93"/>
                <a:gd name="T23" fmla="*/ 35 h 88"/>
                <a:gd name="T24" fmla="*/ 1382 w 93"/>
                <a:gd name="T25" fmla="*/ 21 h 88"/>
                <a:gd name="T26" fmla="*/ 1257 w 93"/>
                <a:gd name="T27" fmla="*/ 21 h 88"/>
                <a:gd name="T28" fmla="*/ 1008 w 93"/>
                <a:gd name="T29" fmla="*/ 171 h 88"/>
                <a:gd name="T30" fmla="*/ 746 w 93"/>
                <a:gd name="T31" fmla="*/ 307 h 88"/>
                <a:gd name="T32" fmla="*/ 466 w 93"/>
                <a:gd name="T33" fmla="*/ 649 h 88"/>
                <a:gd name="T34" fmla="*/ 312 w 93"/>
                <a:gd name="T35" fmla="*/ 742 h 88"/>
                <a:gd name="T36" fmla="*/ 187 w 93"/>
                <a:gd name="T37" fmla="*/ 969 h 88"/>
                <a:gd name="T38" fmla="*/ 12 w 93"/>
                <a:gd name="T39" fmla="*/ 1242 h 88"/>
                <a:gd name="T40" fmla="*/ 0 w 93"/>
                <a:gd name="T41" fmla="*/ 1370 h 88"/>
                <a:gd name="T42" fmla="*/ 324 w 93"/>
                <a:gd name="T43" fmla="*/ 1354 h 88"/>
                <a:gd name="T44" fmla="*/ 230 w 93"/>
                <a:gd name="T45" fmla="*/ 1677 h 88"/>
                <a:gd name="T46" fmla="*/ 404 w 93"/>
                <a:gd name="T47" fmla="*/ 1469 h 88"/>
                <a:gd name="T48" fmla="*/ 574 w 93"/>
                <a:gd name="T49" fmla="*/ 1354 h 88"/>
                <a:gd name="T50" fmla="*/ 791 w 93"/>
                <a:gd name="T51" fmla="*/ 1354 h 88"/>
                <a:gd name="T52" fmla="*/ 903 w 93"/>
                <a:gd name="T53" fmla="*/ 1447 h 88"/>
                <a:gd name="T54" fmla="*/ 1225 w 93"/>
                <a:gd name="T55" fmla="*/ 935 h 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3" h="88">
                  <a:moveTo>
                    <a:pt x="79" y="49"/>
                  </a:moveTo>
                  <a:cubicBezTo>
                    <a:pt x="79" y="48"/>
                    <a:pt x="79" y="48"/>
                    <a:pt x="79" y="47"/>
                  </a:cubicBezTo>
                  <a:cubicBezTo>
                    <a:pt x="78" y="47"/>
                    <a:pt x="78" y="46"/>
                    <a:pt x="78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8" y="46"/>
                    <a:pt x="79" y="45"/>
                  </a:cubicBezTo>
                  <a:cubicBezTo>
                    <a:pt x="76" y="44"/>
                    <a:pt x="71" y="45"/>
                    <a:pt x="69" y="43"/>
                  </a:cubicBezTo>
                  <a:cubicBezTo>
                    <a:pt x="67" y="40"/>
                    <a:pt x="72" y="36"/>
                    <a:pt x="74" y="34"/>
                  </a:cubicBezTo>
                  <a:cubicBezTo>
                    <a:pt x="77" y="32"/>
                    <a:pt x="80" y="31"/>
                    <a:pt x="83" y="30"/>
                  </a:cubicBezTo>
                  <a:cubicBezTo>
                    <a:pt x="83" y="29"/>
                    <a:pt x="82" y="27"/>
                    <a:pt x="82" y="27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5" y="23"/>
                    <a:pt x="90" y="17"/>
                    <a:pt x="92" y="13"/>
                  </a:cubicBezTo>
                  <a:cubicBezTo>
                    <a:pt x="93" y="10"/>
                    <a:pt x="89" y="2"/>
                    <a:pt x="89" y="2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6" y="0"/>
                    <a:pt x="83" y="0"/>
                    <a:pt x="81" y="1"/>
                  </a:cubicBezTo>
                  <a:cubicBezTo>
                    <a:pt x="75" y="2"/>
                    <a:pt x="70" y="7"/>
                    <a:pt x="65" y="9"/>
                  </a:cubicBezTo>
                  <a:cubicBezTo>
                    <a:pt x="59" y="11"/>
                    <a:pt x="53" y="13"/>
                    <a:pt x="48" y="16"/>
                  </a:cubicBezTo>
                  <a:cubicBezTo>
                    <a:pt x="39" y="21"/>
                    <a:pt x="37" y="27"/>
                    <a:pt x="30" y="34"/>
                  </a:cubicBezTo>
                  <a:cubicBezTo>
                    <a:pt x="29" y="35"/>
                    <a:pt x="21" y="37"/>
                    <a:pt x="20" y="39"/>
                  </a:cubicBezTo>
                  <a:cubicBezTo>
                    <a:pt x="17" y="42"/>
                    <a:pt x="15" y="48"/>
                    <a:pt x="12" y="51"/>
                  </a:cubicBezTo>
                  <a:cubicBezTo>
                    <a:pt x="9" y="56"/>
                    <a:pt x="4" y="60"/>
                    <a:pt x="1" y="65"/>
                  </a:cubicBezTo>
                  <a:cubicBezTo>
                    <a:pt x="0" y="68"/>
                    <a:pt x="0" y="70"/>
                    <a:pt x="0" y="72"/>
                  </a:cubicBezTo>
                  <a:cubicBezTo>
                    <a:pt x="5" y="70"/>
                    <a:pt x="17" y="62"/>
                    <a:pt x="21" y="71"/>
                  </a:cubicBezTo>
                  <a:cubicBezTo>
                    <a:pt x="23" y="75"/>
                    <a:pt x="17" y="83"/>
                    <a:pt x="15" y="88"/>
                  </a:cubicBezTo>
                  <a:cubicBezTo>
                    <a:pt x="19" y="85"/>
                    <a:pt x="22" y="81"/>
                    <a:pt x="26" y="77"/>
                  </a:cubicBezTo>
                  <a:cubicBezTo>
                    <a:pt x="30" y="74"/>
                    <a:pt x="33" y="73"/>
                    <a:pt x="37" y="71"/>
                  </a:cubicBezTo>
                  <a:cubicBezTo>
                    <a:pt x="42" y="70"/>
                    <a:pt x="47" y="68"/>
                    <a:pt x="51" y="71"/>
                  </a:cubicBezTo>
                  <a:cubicBezTo>
                    <a:pt x="53" y="72"/>
                    <a:pt x="57" y="74"/>
                    <a:pt x="58" y="76"/>
                  </a:cubicBezTo>
                  <a:cubicBezTo>
                    <a:pt x="54" y="59"/>
                    <a:pt x="64" y="52"/>
                    <a:pt x="79" y="49"/>
                  </a:cubicBezTo>
                  <a:close/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3" name="Freeform 1291">
              <a:extLst>
                <a:ext uri="{FF2B5EF4-FFF2-40B4-BE49-F238E27FC236}">
                  <a16:creationId xmlns:a16="http://schemas.microsoft.com/office/drawing/2014/main" id="{0704B0EE-8FB4-43B1-A6A1-EB2AC09A0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101"/>
              <a:ext cx="58" cy="40"/>
            </a:xfrm>
            <a:custGeom>
              <a:avLst/>
              <a:gdLst>
                <a:gd name="T0" fmla="*/ 222 w 23"/>
                <a:gd name="T1" fmla="*/ 0 h 15"/>
                <a:gd name="T2" fmla="*/ 113 w 23"/>
                <a:gd name="T3" fmla="*/ 149 h 15"/>
                <a:gd name="T4" fmla="*/ 96 w 23"/>
                <a:gd name="T5" fmla="*/ 264 h 15"/>
                <a:gd name="T6" fmla="*/ 192 w 23"/>
                <a:gd name="T7" fmla="*/ 227 h 15"/>
                <a:gd name="T8" fmla="*/ 285 w 23"/>
                <a:gd name="T9" fmla="*/ 205 h 15"/>
                <a:gd name="T10" fmla="*/ 305 w 23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5">
                  <a:moveTo>
                    <a:pt x="14" y="0"/>
                  </a:moveTo>
                  <a:cubicBezTo>
                    <a:pt x="12" y="2"/>
                    <a:pt x="9" y="5"/>
                    <a:pt x="7" y="8"/>
                  </a:cubicBezTo>
                  <a:cubicBezTo>
                    <a:pt x="5" y="10"/>
                    <a:pt x="0" y="15"/>
                    <a:pt x="6" y="14"/>
                  </a:cubicBezTo>
                  <a:cubicBezTo>
                    <a:pt x="8" y="13"/>
                    <a:pt x="10" y="12"/>
                    <a:pt x="12" y="12"/>
                  </a:cubicBezTo>
                  <a:cubicBezTo>
                    <a:pt x="14" y="12"/>
                    <a:pt x="16" y="12"/>
                    <a:pt x="18" y="11"/>
                  </a:cubicBezTo>
                  <a:cubicBezTo>
                    <a:pt x="20" y="9"/>
                    <a:pt x="23" y="1"/>
                    <a:pt x="19" y="1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4" name="Freeform 1292">
              <a:extLst>
                <a:ext uri="{FF2B5EF4-FFF2-40B4-BE49-F238E27FC236}">
                  <a16:creationId xmlns:a16="http://schemas.microsoft.com/office/drawing/2014/main" id="{BEB1C136-7092-4A9A-8D33-662FD0187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045"/>
              <a:ext cx="37" cy="30"/>
            </a:xfrm>
            <a:custGeom>
              <a:avLst/>
              <a:gdLst>
                <a:gd name="T0" fmla="*/ 104 w 15"/>
                <a:gd name="T1" fmla="*/ 0 h 11"/>
                <a:gd name="T2" fmla="*/ 0 w 15"/>
                <a:gd name="T3" fmla="*/ 202 h 11"/>
                <a:gd name="T4" fmla="*/ 74 w 15"/>
                <a:gd name="T5" fmla="*/ 185 h 11"/>
                <a:gd name="T6" fmla="*/ 165 w 15"/>
                <a:gd name="T7" fmla="*/ 185 h 11"/>
                <a:gd name="T8" fmla="*/ 153 w 15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cubicBezTo>
                    <a:pt x="5" y="3"/>
                    <a:pt x="1" y="6"/>
                    <a:pt x="0" y="10"/>
                  </a:cubicBezTo>
                  <a:cubicBezTo>
                    <a:pt x="2" y="11"/>
                    <a:pt x="3" y="10"/>
                    <a:pt x="5" y="9"/>
                  </a:cubicBezTo>
                  <a:cubicBezTo>
                    <a:pt x="7" y="9"/>
                    <a:pt x="9" y="10"/>
                    <a:pt x="11" y="9"/>
                  </a:cubicBezTo>
                  <a:cubicBezTo>
                    <a:pt x="15" y="8"/>
                    <a:pt x="14" y="0"/>
                    <a:pt x="10" y="1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5" name="Freeform 1293">
              <a:extLst>
                <a:ext uri="{FF2B5EF4-FFF2-40B4-BE49-F238E27FC236}">
                  <a16:creationId xmlns:a16="http://schemas.microsoft.com/office/drawing/2014/main" id="{0B3F2E36-64A3-422D-8594-7A772710B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093"/>
              <a:ext cx="42" cy="38"/>
            </a:xfrm>
            <a:custGeom>
              <a:avLst/>
              <a:gdLst>
                <a:gd name="T0" fmla="*/ 62 w 17"/>
                <a:gd name="T1" fmla="*/ 244 h 14"/>
                <a:gd name="T2" fmla="*/ 195 w 17"/>
                <a:gd name="T3" fmla="*/ 176 h 14"/>
                <a:gd name="T4" fmla="*/ 195 w 17"/>
                <a:gd name="T5" fmla="*/ 22 h 14"/>
                <a:gd name="T6" fmla="*/ 104 w 17"/>
                <a:gd name="T7" fmla="*/ 22 h 14"/>
                <a:gd name="T8" fmla="*/ 0 w 17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4" y="12"/>
                  </a:moveTo>
                  <a:cubicBezTo>
                    <a:pt x="8" y="14"/>
                    <a:pt x="11" y="12"/>
                    <a:pt x="13" y="9"/>
                  </a:cubicBezTo>
                  <a:cubicBezTo>
                    <a:pt x="15" y="5"/>
                    <a:pt x="17" y="3"/>
                    <a:pt x="13" y="1"/>
                  </a:cubicBezTo>
                  <a:cubicBezTo>
                    <a:pt x="11" y="1"/>
                    <a:pt x="8" y="0"/>
                    <a:pt x="7" y="1"/>
                  </a:cubicBezTo>
                  <a:cubicBezTo>
                    <a:pt x="4" y="2"/>
                    <a:pt x="3" y="6"/>
                    <a:pt x="0" y="8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6" name="Freeform 1294">
              <a:extLst>
                <a:ext uri="{FF2B5EF4-FFF2-40B4-BE49-F238E27FC236}">
                  <a16:creationId xmlns:a16="http://schemas.microsoft.com/office/drawing/2014/main" id="{D7E2D7F2-A526-49B7-96DC-5FE1C852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160"/>
              <a:ext cx="82" cy="72"/>
            </a:xfrm>
            <a:custGeom>
              <a:avLst/>
              <a:gdLst>
                <a:gd name="T0" fmla="*/ 166 w 33"/>
                <a:gd name="T1" fmla="*/ 56 h 27"/>
                <a:gd name="T2" fmla="*/ 75 w 33"/>
                <a:gd name="T3" fmla="*/ 307 h 27"/>
                <a:gd name="T4" fmla="*/ 0 w 33"/>
                <a:gd name="T5" fmla="*/ 456 h 27"/>
                <a:gd name="T6" fmla="*/ 62 w 33"/>
                <a:gd name="T7" fmla="*/ 456 h 27"/>
                <a:gd name="T8" fmla="*/ 124 w 33"/>
                <a:gd name="T9" fmla="*/ 512 h 27"/>
                <a:gd name="T10" fmla="*/ 216 w 33"/>
                <a:gd name="T11" fmla="*/ 341 h 27"/>
                <a:gd name="T12" fmla="*/ 291 w 33"/>
                <a:gd name="T13" fmla="*/ 205 h 27"/>
                <a:gd name="T14" fmla="*/ 507 w 33"/>
                <a:gd name="T15" fmla="*/ 21 h 27"/>
                <a:gd name="T16" fmla="*/ 258 w 33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7">
                  <a:moveTo>
                    <a:pt x="11" y="3"/>
                  </a:moveTo>
                  <a:cubicBezTo>
                    <a:pt x="16" y="5"/>
                    <a:pt x="6" y="14"/>
                    <a:pt x="5" y="16"/>
                  </a:cubicBezTo>
                  <a:cubicBezTo>
                    <a:pt x="3" y="19"/>
                    <a:pt x="0" y="20"/>
                    <a:pt x="0" y="24"/>
                  </a:cubicBezTo>
                  <a:cubicBezTo>
                    <a:pt x="1" y="25"/>
                    <a:pt x="3" y="24"/>
                    <a:pt x="4" y="24"/>
                  </a:cubicBezTo>
                  <a:cubicBezTo>
                    <a:pt x="6" y="25"/>
                    <a:pt x="7" y="26"/>
                    <a:pt x="8" y="27"/>
                  </a:cubicBezTo>
                  <a:cubicBezTo>
                    <a:pt x="9" y="23"/>
                    <a:pt x="11" y="21"/>
                    <a:pt x="14" y="18"/>
                  </a:cubicBezTo>
                  <a:cubicBezTo>
                    <a:pt x="16" y="16"/>
                    <a:pt x="17" y="14"/>
                    <a:pt x="19" y="11"/>
                  </a:cubicBezTo>
                  <a:cubicBezTo>
                    <a:pt x="22" y="5"/>
                    <a:pt x="29" y="6"/>
                    <a:pt x="33" y="1"/>
                  </a:cubicBezTo>
                  <a:cubicBezTo>
                    <a:pt x="27" y="1"/>
                    <a:pt x="21" y="6"/>
                    <a:pt x="17" y="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7" name="Freeform 1295">
              <a:extLst>
                <a:ext uri="{FF2B5EF4-FFF2-40B4-BE49-F238E27FC236}">
                  <a16:creationId xmlns:a16="http://schemas.microsoft.com/office/drawing/2014/main" id="{0EDB40E9-B733-47B3-A13F-DB9B9B070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176"/>
              <a:ext cx="145" cy="101"/>
            </a:xfrm>
            <a:custGeom>
              <a:avLst/>
              <a:gdLst>
                <a:gd name="T0" fmla="*/ 488 w 58"/>
                <a:gd name="T1" fmla="*/ 0 h 38"/>
                <a:gd name="T2" fmla="*/ 375 w 58"/>
                <a:gd name="T3" fmla="*/ 191 h 38"/>
                <a:gd name="T4" fmla="*/ 283 w 58"/>
                <a:gd name="T5" fmla="*/ 260 h 38"/>
                <a:gd name="T6" fmla="*/ 188 w 58"/>
                <a:gd name="T7" fmla="*/ 282 h 38"/>
                <a:gd name="T8" fmla="*/ 145 w 58"/>
                <a:gd name="T9" fmla="*/ 170 h 38"/>
                <a:gd name="T10" fmla="*/ 0 w 58"/>
                <a:gd name="T11" fmla="*/ 622 h 38"/>
                <a:gd name="T12" fmla="*/ 175 w 58"/>
                <a:gd name="T13" fmla="*/ 465 h 38"/>
                <a:gd name="T14" fmla="*/ 270 w 58"/>
                <a:gd name="T15" fmla="*/ 452 h 38"/>
                <a:gd name="T16" fmla="*/ 313 w 58"/>
                <a:gd name="T17" fmla="*/ 431 h 38"/>
                <a:gd name="T18" fmla="*/ 395 w 58"/>
                <a:gd name="T19" fmla="*/ 712 h 38"/>
                <a:gd name="T20" fmla="*/ 458 w 58"/>
                <a:gd name="T21" fmla="*/ 601 h 38"/>
                <a:gd name="T22" fmla="*/ 583 w 58"/>
                <a:gd name="T23" fmla="*/ 508 h 38"/>
                <a:gd name="T24" fmla="*/ 845 w 58"/>
                <a:gd name="T25" fmla="*/ 260 h 38"/>
                <a:gd name="T26" fmla="*/ 783 w 58"/>
                <a:gd name="T27" fmla="*/ 260 h 38"/>
                <a:gd name="T28" fmla="*/ 550 w 58"/>
                <a:gd name="T29" fmla="*/ 361 h 38"/>
                <a:gd name="T30" fmla="*/ 425 w 58"/>
                <a:gd name="T31" fmla="*/ 260 h 38"/>
                <a:gd name="T32" fmla="*/ 500 w 58"/>
                <a:gd name="T33" fmla="*/ 149 h 38"/>
                <a:gd name="T34" fmla="*/ 533 w 58"/>
                <a:gd name="T35" fmla="*/ 56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8" h="38">
                  <a:moveTo>
                    <a:pt x="31" y="0"/>
                  </a:moveTo>
                  <a:cubicBezTo>
                    <a:pt x="29" y="4"/>
                    <a:pt x="26" y="6"/>
                    <a:pt x="24" y="10"/>
                  </a:cubicBezTo>
                  <a:cubicBezTo>
                    <a:pt x="22" y="13"/>
                    <a:pt x="21" y="13"/>
                    <a:pt x="18" y="14"/>
                  </a:cubicBezTo>
                  <a:cubicBezTo>
                    <a:pt x="16" y="15"/>
                    <a:pt x="13" y="16"/>
                    <a:pt x="12" y="15"/>
                  </a:cubicBezTo>
                  <a:cubicBezTo>
                    <a:pt x="9" y="14"/>
                    <a:pt x="11" y="11"/>
                    <a:pt x="9" y="9"/>
                  </a:cubicBezTo>
                  <a:cubicBezTo>
                    <a:pt x="3" y="16"/>
                    <a:pt x="0" y="24"/>
                    <a:pt x="0" y="33"/>
                  </a:cubicBezTo>
                  <a:cubicBezTo>
                    <a:pt x="3" y="28"/>
                    <a:pt x="5" y="26"/>
                    <a:pt x="11" y="25"/>
                  </a:cubicBezTo>
                  <a:cubicBezTo>
                    <a:pt x="13" y="24"/>
                    <a:pt x="15" y="25"/>
                    <a:pt x="17" y="24"/>
                  </a:cubicBezTo>
                  <a:cubicBezTo>
                    <a:pt x="18" y="24"/>
                    <a:pt x="19" y="23"/>
                    <a:pt x="20" y="23"/>
                  </a:cubicBezTo>
                  <a:cubicBezTo>
                    <a:pt x="26" y="23"/>
                    <a:pt x="27" y="35"/>
                    <a:pt x="25" y="38"/>
                  </a:cubicBezTo>
                  <a:cubicBezTo>
                    <a:pt x="27" y="37"/>
                    <a:pt x="28" y="34"/>
                    <a:pt x="29" y="32"/>
                  </a:cubicBezTo>
                  <a:cubicBezTo>
                    <a:pt x="32" y="29"/>
                    <a:pt x="34" y="28"/>
                    <a:pt x="37" y="27"/>
                  </a:cubicBezTo>
                  <a:cubicBezTo>
                    <a:pt x="40" y="26"/>
                    <a:pt x="58" y="19"/>
                    <a:pt x="54" y="14"/>
                  </a:cubicBezTo>
                  <a:cubicBezTo>
                    <a:pt x="53" y="13"/>
                    <a:pt x="52" y="13"/>
                    <a:pt x="50" y="14"/>
                  </a:cubicBezTo>
                  <a:cubicBezTo>
                    <a:pt x="45" y="16"/>
                    <a:pt x="40" y="18"/>
                    <a:pt x="35" y="19"/>
                  </a:cubicBezTo>
                  <a:cubicBezTo>
                    <a:pt x="32" y="19"/>
                    <a:pt x="26" y="19"/>
                    <a:pt x="27" y="14"/>
                  </a:cubicBezTo>
                  <a:cubicBezTo>
                    <a:pt x="27" y="12"/>
                    <a:pt x="31" y="10"/>
                    <a:pt x="32" y="8"/>
                  </a:cubicBezTo>
                  <a:cubicBezTo>
                    <a:pt x="33" y="6"/>
                    <a:pt x="33" y="4"/>
                    <a:pt x="34" y="3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8" name="Freeform 1296">
              <a:extLst>
                <a:ext uri="{FF2B5EF4-FFF2-40B4-BE49-F238E27FC236}">
                  <a16:creationId xmlns:a16="http://schemas.microsoft.com/office/drawing/2014/main" id="{D434F17C-FFEB-49C4-84D8-58381BD2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224"/>
              <a:ext cx="170" cy="141"/>
            </a:xfrm>
            <a:custGeom>
              <a:avLst/>
              <a:gdLst>
                <a:gd name="T0" fmla="*/ 488 w 68"/>
                <a:gd name="T1" fmla="*/ 192 h 53"/>
                <a:gd name="T2" fmla="*/ 408 w 68"/>
                <a:gd name="T3" fmla="*/ 511 h 53"/>
                <a:gd name="T4" fmla="*/ 675 w 68"/>
                <a:gd name="T5" fmla="*/ 490 h 53"/>
                <a:gd name="T6" fmla="*/ 958 w 68"/>
                <a:gd name="T7" fmla="*/ 282 h 53"/>
                <a:gd name="T8" fmla="*/ 938 w 68"/>
                <a:gd name="T9" fmla="*/ 114 h 53"/>
                <a:gd name="T10" fmla="*/ 875 w 68"/>
                <a:gd name="T11" fmla="*/ 35 h 53"/>
                <a:gd name="T12" fmla="*/ 1000 w 68"/>
                <a:gd name="T13" fmla="*/ 77 h 53"/>
                <a:gd name="T14" fmla="*/ 1033 w 68"/>
                <a:gd name="T15" fmla="*/ 282 h 53"/>
                <a:gd name="T16" fmla="*/ 970 w 68"/>
                <a:gd name="T17" fmla="*/ 431 h 53"/>
                <a:gd name="T18" fmla="*/ 908 w 68"/>
                <a:gd name="T19" fmla="*/ 524 h 53"/>
                <a:gd name="T20" fmla="*/ 708 w 68"/>
                <a:gd name="T21" fmla="*/ 601 h 53"/>
                <a:gd name="T22" fmla="*/ 563 w 68"/>
                <a:gd name="T23" fmla="*/ 678 h 53"/>
                <a:gd name="T24" fmla="*/ 488 w 68"/>
                <a:gd name="T25" fmla="*/ 907 h 53"/>
                <a:gd name="T26" fmla="*/ 470 w 68"/>
                <a:gd name="T27" fmla="*/ 976 h 53"/>
                <a:gd name="T28" fmla="*/ 408 w 68"/>
                <a:gd name="T29" fmla="*/ 963 h 53"/>
                <a:gd name="T30" fmla="*/ 333 w 68"/>
                <a:gd name="T31" fmla="*/ 580 h 53"/>
                <a:gd name="T32" fmla="*/ 188 w 68"/>
                <a:gd name="T33" fmla="*/ 623 h 53"/>
                <a:gd name="T34" fmla="*/ 0 w 68"/>
                <a:gd name="T35" fmla="*/ 694 h 53"/>
                <a:gd name="T36" fmla="*/ 33 w 68"/>
                <a:gd name="T37" fmla="*/ 545 h 53"/>
                <a:gd name="T38" fmla="*/ 250 w 68"/>
                <a:gd name="T39" fmla="*/ 452 h 53"/>
                <a:gd name="T40" fmla="*/ 345 w 68"/>
                <a:gd name="T41" fmla="*/ 396 h 53"/>
                <a:gd name="T42" fmla="*/ 438 w 68"/>
                <a:gd name="T43" fmla="*/ 205 h 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53">
                  <a:moveTo>
                    <a:pt x="31" y="10"/>
                  </a:moveTo>
                  <a:cubicBezTo>
                    <a:pt x="33" y="16"/>
                    <a:pt x="23" y="22"/>
                    <a:pt x="26" y="27"/>
                  </a:cubicBezTo>
                  <a:cubicBezTo>
                    <a:pt x="29" y="32"/>
                    <a:pt x="39" y="27"/>
                    <a:pt x="43" y="26"/>
                  </a:cubicBezTo>
                  <a:cubicBezTo>
                    <a:pt x="50" y="24"/>
                    <a:pt x="59" y="22"/>
                    <a:pt x="61" y="15"/>
                  </a:cubicBezTo>
                  <a:cubicBezTo>
                    <a:pt x="61" y="13"/>
                    <a:pt x="61" y="8"/>
                    <a:pt x="60" y="6"/>
                  </a:cubicBezTo>
                  <a:cubicBezTo>
                    <a:pt x="59" y="4"/>
                    <a:pt x="57" y="4"/>
                    <a:pt x="56" y="2"/>
                  </a:cubicBezTo>
                  <a:cubicBezTo>
                    <a:pt x="59" y="0"/>
                    <a:pt x="61" y="2"/>
                    <a:pt x="64" y="4"/>
                  </a:cubicBezTo>
                  <a:cubicBezTo>
                    <a:pt x="67" y="7"/>
                    <a:pt x="68" y="11"/>
                    <a:pt x="66" y="15"/>
                  </a:cubicBezTo>
                  <a:cubicBezTo>
                    <a:pt x="64" y="18"/>
                    <a:pt x="62" y="20"/>
                    <a:pt x="62" y="23"/>
                  </a:cubicBezTo>
                  <a:cubicBezTo>
                    <a:pt x="61" y="27"/>
                    <a:pt x="62" y="27"/>
                    <a:pt x="58" y="28"/>
                  </a:cubicBezTo>
                  <a:cubicBezTo>
                    <a:pt x="53" y="28"/>
                    <a:pt x="49" y="30"/>
                    <a:pt x="45" y="32"/>
                  </a:cubicBezTo>
                  <a:cubicBezTo>
                    <a:pt x="43" y="34"/>
                    <a:pt x="38" y="34"/>
                    <a:pt x="36" y="36"/>
                  </a:cubicBezTo>
                  <a:cubicBezTo>
                    <a:pt x="33" y="39"/>
                    <a:pt x="31" y="45"/>
                    <a:pt x="31" y="48"/>
                  </a:cubicBezTo>
                  <a:cubicBezTo>
                    <a:pt x="30" y="49"/>
                    <a:pt x="31" y="51"/>
                    <a:pt x="30" y="52"/>
                  </a:cubicBezTo>
                  <a:cubicBezTo>
                    <a:pt x="29" y="53"/>
                    <a:pt x="27" y="51"/>
                    <a:pt x="26" y="51"/>
                  </a:cubicBezTo>
                  <a:cubicBezTo>
                    <a:pt x="28" y="44"/>
                    <a:pt x="29" y="36"/>
                    <a:pt x="21" y="31"/>
                  </a:cubicBezTo>
                  <a:cubicBezTo>
                    <a:pt x="18" y="29"/>
                    <a:pt x="15" y="32"/>
                    <a:pt x="12" y="33"/>
                  </a:cubicBezTo>
                  <a:cubicBezTo>
                    <a:pt x="9" y="34"/>
                    <a:pt x="3" y="35"/>
                    <a:pt x="0" y="37"/>
                  </a:cubicBezTo>
                  <a:cubicBezTo>
                    <a:pt x="0" y="35"/>
                    <a:pt x="0" y="31"/>
                    <a:pt x="2" y="29"/>
                  </a:cubicBezTo>
                  <a:cubicBezTo>
                    <a:pt x="5" y="32"/>
                    <a:pt x="13" y="25"/>
                    <a:pt x="16" y="24"/>
                  </a:cubicBezTo>
                  <a:cubicBezTo>
                    <a:pt x="18" y="23"/>
                    <a:pt x="20" y="22"/>
                    <a:pt x="22" y="21"/>
                  </a:cubicBezTo>
                  <a:cubicBezTo>
                    <a:pt x="25" y="18"/>
                    <a:pt x="26" y="14"/>
                    <a:pt x="28" y="1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9" name="Freeform 1297">
              <a:extLst>
                <a:ext uri="{FF2B5EF4-FFF2-40B4-BE49-F238E27FC236}">
                  <a16:creationId xmlns:a16="http://schemas.microsoft.com/office/drawing/2014/main" id="{4FE305C6-C33B-4EB7-BF9C-83185B3F2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283"/>
              <a:ext cx="217" cy="152"/>
            </a:xfrm>
            <a:custGeom>
              <a:avLst/>
              <a:gdLst>
                <a:gd name="T0" fmla="*/ 0 w 87"/>
                <a:gd name="T1" fmla="*/ 704 h 57"/>
                <a:gd name="T2" fmla="*/ 187 w 87"/>
                <a:gd name="T3" fmla="*/ 605 h 57"/>
                <a:gd name="T4" fmla="*/ 324 w 87"/>
                <a:gd name="T5" fmla="*/ 533 h 57"/>
                <a:gd name="T6" fmla="*/ 404 w 87"/>
                <a:gd name="T7" fmla="*/ 477 h 57"/>
                <a:gd name="T8" fmla="*/ 634 w 87"/>
                <a:gd name="T9" fmla="*/ 648 h 57"/>
                <a:gd name="T10" fmla="*/ 883 w 87"/>
                <a:gd name="T11" fmla="*/ 512 h 57"/>
                <a:gd name="T12" fmla="*/ 945 w 87"/>
                <a:gd name="T13" fmla="*/ 477 h 57"/>
                <a:gd name="T14" fmla="*/ 965 w 87"/>
                <a:gd name="T15" fmla="*/ 363 h 57"/>
                <a:gd name="T16" fmla="*/ 945 w 87"/>
                <a:gd name="T17" fmla="*/ 149 h 57"/>
                <a:gd name="T18" fmla="*/ 841 w 87"/>
                <a:gd name="T19" fmla="*/ 93 h 57"/>
                <a:gd name="T20" fmla="*/ 821 w 87"/>
                <a:gd name="T21" fmla="*/ 21 h 57"/>
                <a:gd name="T22" fmla="*/ 1087 w 87"/>
                <a:gd name="T23" fmla="*/ 93 h 57"/>
                <a:gd name="T24" fmla="*/ 1287 w 87"/>
                <a:gd name="T25" fmla="*/ 35 h 57"/>
                <a:gd name="T26" fmla="*/ 1349 w 87"/>
                <a:gd name="T27" fmla="*/ 93 h 57"/>
                <a:gd name="T28" fmla="*/ 1100 w 87"/>
                <a:gd name="T29" fmla="*/ 192 h 57"/>
                <a:gd name="T30" fmla="*/ 1040 w 87"/>
                <a:gd name="T31" fmla="*/ 341 h 57"/>
                <a:gd name="T32" fmla="*/ 1008 w 87"/>
                <a:gd name="T33" fmla="*/ 512 h 57"/>
                <a:gd name="T34" fmla="*/ 903 w 87"/>
                <a:gd name="T35" fmla="*/ 605 h 57"/>
                <a:gd name="T36" fmla="*/ 621 w 87"/>
                <a:gd name="T37" fmla="*/ 819 h 57"/>
                <a:gd name="T38" fmla="*/ 559 w 87"/>
                <a:gd name="T39" fmla="*/ 1024 h 57"/>
                <a:gd name="T40" fmla="*/ 449 w 87"/>
                <a:gd name="T41" fmla="*/ 1080 h 57"/>
                <a:gd name="T42" fmla="*/ 499 w 87"/>
                <a:gd name="T43" fmla="*/ 931 h 57"/>
                <a:gd name="T44" fmla="*/ 529 w 87"/>
                <a:gd name="T45" fmla="*/ 739 h 57"/>
                <a:gd name="T46" fmla="*/ 404 w 87"/>
                <a:gd name="T47" fmla="*/ 627 h 57"/>
                <a:gd name="T48" fmla="*/ 342 w 87"/>
                <a:gd name="T49" fmla="*/ 627 h 57"/>
                <a:gd name="T50" fmla="*/ 217 w 87"/>
                <a:gd name="T51" fmla="*/ 739 h 57"/>
                <a:gd name="T52" fmla="*/ 12 w 87"/>
                <a:gd name="T53" fmla="*/ 832 h 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7" h="57">
                  <a:moveTo>
                    <a:pt x="0" y="37"/>
                  </a:moveTo>
                  <a:cubicBezTo>
                    <a:pt x="4" y="37"/>
                    <a:pt x="9" y="34"/>
                    <a:pt x="12" y="32"/>
                  </a:cubicBezTo>
                  <a:cubicBezTo>
                    <a:pt x="15" y="30"/>
                    <a:pt x="18" y="29"/>
                    <a:pt x="21" y="28"/>
                  </a:cubicBezTo>
                  <a:cubicBezTo>
                    <a:pt x="23" y="26"/>
                    <a:pt x="24" y="25"/>
                    <a:pt x="26" y="25"/>
                  </a:cubicBezTo>
                  <a:cubicBezTo>
                    <a:pt x="31" y="27"/>
                    <a:pt x="36" y="36"/>
                    <a:pt x="41" y="34"/>
                  </a:cubicBezTo>
                  <a:cubicBezTo>
                    <a:pt x="46" y="32"/>
                    <a:pt x="51" y="29"/>
                    <a:pt x="57" y="27"/>
                  </a:cubicBezTo>
                  <a:cubicBezTo>
                    <a:pt x="58" y="26"/>
                    <a:pt x="60" y="26"/>
                    <a:pt x="61" y="25"/>
                  </a:cubicBezTo>
                  <a:cubicBezTo>
                    <a:pt x="62" y="24"/>
                    <a:pt x="62" y="21"/>
                    <a:pt x="62" y="19"/>
                  </a:cubicBezTo>
                  <a:cubicBezTo>
                    <a:pt x="63" y="14"/>
                    <a:pt x="66" y="10"/>
                    <a:pt x="61" y="8"/>
                  </a:cubicBezTo>
                  <a:cubicBezTo>
                    <a:pt x="59" y="7"/>
                    <a:pt x="55" y="7"/>
                    <a:pt x="54" y="5"/>
                  </a:cubicBezTo>
                  <a:cubicBezTo>
                    <a:pt x="52" y="4"/>
                    <a:pt x="53" y="3"/>
                    <a:pt x="53" y="1"/>
                  </a:cubicBezTo>
                  <a:cubicBezTo>
                    <a:pt x="59" y="0"/>
                    <a:pt x="64" y="6"/>
                    <a:pt x="70" y="5"/>
                  </a:cubicBezTo>
                  <a:cubicBezTo>
                    <a:pt x="74" y="4"/>
                    <a:pt x="78" y="3"/>
                    <a:pt x="83" y="2"/>
                  </a:cubicBezTo>
                  <a:cubicBezTo>
                    <a:pt x="85" y="2"/>
                    <a:pt x="87" y="2"/>
                    <a:pt x="87" y="5"/>
                  </a:cubicBezTo>
                  <a:cubicBezTo>
                    <a:pt x="81" y="5"/>
                    <a:pt x="77" y="8"/>
                    <a:pt x="71" y="10"/>
                  </a:cubicBezTo>
                  <a:cubicBezTo>
                    <a:pt x="67" y="12"/>
                    <a:pt x="68" y="14"/>
                    <a:pt x="67" y="18"/>
                  </a:cubicBezTo>
                  <a:cubicBezTo>
                    <a:pt x="67" y="21"/>
                    <a:pt x="66" y="24"/>
                    <a:pt x="65" y="27"/>
                  </a:cubicBezTo>
                  <a:cubicBezTo>
                    <a:pt x="63" y="30"/>
                    <a:pt x="61" y="31"/>
                    <a:pt x="58" y="32"/>
                  </a:cubicBezTo>
                  <a:cubicBezTo>
                    <a:pt x="52" y="36"/>
                    <a:pt x="43" y="37"/>
                    <a:pt x="40" y="43"/>
                  </a:cubicBezTo>
                  <a:cubicBezTo>
                    <a:pt x="38" y="46"/>
                    <a:pt x="38" y="51"/>
                    <a:pt x="36" y="54"/>
                  </a:cubicBezTo>
                  <a:cubicBezTo>
                    <a:pt x="34" y="56"/>
                    <a:pt x="31" y="56"/>
                    <a:pt x="29" y="57"/>
                  </a:cubicBezTo>
                  <a:cubicBezTo>
                    <a:pt x="30" y="54"/>
                    <a:pt x="31" y="52"/>
                    <a:pt x="32" y="49"/>
                  </a:cubicBezTo>
                  <a:cubicBezTo>
                    <a:pt x="33" y="46"/>
                    <a:pt x="34" y="41"/>
                    <a:pt x="34" y="39"/>
                  </a:cubicBezTo>
                  <a:cubicBezTo>
                    <a:pt x="33" y="36"/>
                    <a:pt x="28" y="33"/>
                    <a:pt x="26" y="33"/>
                  </a:cubicBezTo>
                  <a:cubicBezTo>
                    <a:pt x="24" y="32"/>
                    <a:pt x="24" y="32"/>
                    <a:pt x="22" y="33"/>
                  </a:cubicBezTo>
                  <a:cubicBezTo>
                    <a:pt x="20" y="34"/>
                    <a:pt x="17" y="37"/>
                    <a:pt x="14" y="39"/>
                  </a:cubicBezTo>
                  <a:cubicBezTo>
                    <a:pt x="11" y="41"/>
                    <a:pt x="6" y="44"/>
                    <a:pt x="1" y="44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0" name="Freeform 1298">
              <a:extLst>
                <a:ext uri="{FF2B5EF4-FFF2-40B4-BE49-F238E27FC236}">
                  <a16:creationId xmlns:a16="http://schemas.microsoft.com/office/drawing/2014/main" id="{35FC67C1-BF82-4DBB-B8C5-779C0B72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221"/>
              <a:ext cx="62" cy="48"/>
            </a:xfrm>
            <a:custGeom>
              <a:avLst/>
              <a:gdLst>
                <a:gd name="T0" fmla="*/ 42 w 25"/>
                <a:gd name="T1" fmla="*/ 136 h 18"/>
                <a:gd name="T2" fmla="*/ 308 w 25"/>
                <a:gd name="T3" fmla="*/ 21 h 18"/>
                <a:gd name="T4" fmla="*/ 382 w 25"/>
                <a:gd name="T5" fmla="*/ 77 h 18"/>
                <a:gd name="T6" fmla="*/ 216 w 25"/>
                <a:gd name="T7" fmla="*/ 149 h 18"/>
                <a:gd name="T8" fmla="*/ 0 w 25"/>
                <a:gd name="T9" fmla="*/ 3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8">
                  <a:moveTo>
                    <a:pt x="3" y="7"/>
                  </a:moveTo>
                  <a:cubicBezTo>
                    <a:pt x="9" y="7"/>
                    <a:pt x="14" y="2"/>
                    <a:pt x="20" y="1"/>
                  </a:cubicBezTo>
                  <a:cubicBezTo>
                    <a:pt x="23" y="0"/>
                    <a:pt x="23" y="1"/>
                    <a:pt x="25" y="4"/>
                  </a:cubicBezTo>
                  <a:cubicBezTo>
                    <a:pt x="21" y="4"/>
                    <a:pt x="17" y="6"/>
                    <a:pt x="14" y="8"/>
                  </a:cubicBezTo>
                  <a:cubicBezTo>
                    <a:pt x="9" y="10"/>
                    <a:pt x="3" y="12"/>
                    <a:pt x="0" y="1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1" name="Freeform 1299">
              <a:extLst>
                <a:ext uri="{FF2B5EF4-FFF2-40B4-BE49-F238E27FC236}">
                  <a16:creationId xmlns:a16="http://schemas.microsoft.com/office/drawing/2014/main" id="{391EB8EF-DA01-4845-BBB3-AB9C81743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333"/>
              <a:ext cx="270" cy="182"/>
            </a:xfrm>
            <a:custGeom>
              <a:avLst/>
              <a:gdLst>
                <a:gd name="T0" fmla="*/ 908 w 108"/>
                <a:gd name="T1" fmla="*/ 94 h 68"/>
                <a:gd name="T2" fmla="*/ 1020 w 108"/>
                <a:gd name="T3" fmla="*/ 209 h 68"/>
                <a:gd name="T4" fmla="*/ 1158 w 108"/>
                <a:gd name="T5" fmla="*/ 193 h 68"/>
                <a:gd name="T6" fmla="*/ 1438 w 108"/>
                <a:gd name="T7" fmla="*/ 171 h 68"/>
                <a:gd name="T8" fmla="*/ 1145 w 108"/>
                <a:gd name="T9" fmla="*/ 329 h 68"/>
                <a:gd name="T10" fmla="*/ 1125 w 108"/>
                <a:gd name="T11" fmla="*/ 479 h 68"/>
                <a:gd name="T12" fmla="*/ 1250 w 108"/>
                <a:gd name="T13" fmla="*/ 559 h 68"/>
                <a:gd name="T14" fmla="*/ 1375 w 108"/>
                <a:gd name="T15" fmla="*/ 594 h 68"/>
                <a:gd name="T16" fmla="*/ 1500 w 108"/>
                <a:gd name="T17" fmla="*/ 594 h 68"/>
                <a:gd name="T18" fmla="*/ 1658 w 108"/>
                <a:gd name="T19" fmla="*/ 538 h 68"/>
                <a:gd name="T20" fmla="*/ 1688 w 108"/>
                <a:gd name="T21" fmla="*/ 594 h 68"/>
                <a:gd name="T22" fmla="*/ 1533 w 108"/>
                <a:gd name="T23" fmla="*/ 688 h 68"/>
                <a:gd name="T24" fmla="*/ 1438 w 108"/>
                <a:gd name="T25" fmla="*/ 765 h 68"/>
                <a:gd name="T26" fmla="*/ 1408 w 108"/>
                <a:gd name="T27" fmla="*/ 961 h 68"/>
                <a:gd name="T28" fmla="*/ 1250 w 108"/>
                <a:gd name="T29" fmla="*/ 1052 h 68"/>
                <a:gd name="T30" fmla="*/ 1063 w 108"/>
                <a:gd name="T31" fmla="*/ 1167 h 68"/>
                <a:gd name="T32" fmla="*/ 1000 w 108"/>
                <a:gd name="T33" fmla="*/ 1052 h 68"/>
                <a:gd name="T34" fmla="*/ 1125 w 108"/>
                <a:gd name="T35" fmla="*/ 996 h 68"/>
                <a:gd name="T36" fmla="*/ 1220 w 108"/>
                <a:gd name="T37" fmla="*/ 961 h 68"/>
                <a:gd name="T38" fmla="*/ 1363 w 108"/>
                <a:gd name="T39" fmla="*/ 846 h 68"/>
                <a:gd name="T40" fmla="*/ 1270 w 108"/>
                <a:gd name="T41" fmla="*/ 674 h 68"/>
                <a:gd name="T42" fmla="*/ 1158 w 108"/>
                <a:gd name="T43" fmla="*/ 653 h 68"/>
                <a:gd name="T44" fmla="*/ 1063 w 108"/>
                <a:gd name="T45" fmla="*/ 632 h 68"/>
                <a:gd name="T46" fmla="*/ 1033 w 108"/>
                <a:gd name="T47" fmla="*/ 688 h 68"/>
                <a:gd name="T48" fmla="*/ 970 w 108"/>
                <a:gd name="T49" fmla="*/ 688 h 68"/>
                <a:gd name="T50" fmla="*/ 863 w 108"/>
                <a:gd name="T51" fmla="*/ 787 h 68"/>
                <a:gd name="T52" fmla="*/ 738 w 108"/>
                <a:gd name="T53" fmla="*/ 881 h 68"/>
                <a:gd name="T54" fmla="*/ 750 w 108"/>
                <a:gd name="T55" fmla="*/ 996 h 68"/>
                <a:gd name="T56" fmla="*/ 658 w 108"/>
                <a:gd name="T57" fmla="*/ 1111 h 68"/>
                <a:gd name="T58" fmla="*/ 425 w 108"/>
                <a:gd name="T59" fmla="*/ 1247 h 68"/>
                <a:gd name="T60" fmla="*/ 313 w 108"/>
                <a:gd name="T61" fmla="*/ 1269 h 68"/>
                <a:gd name="T62" fmla="*/ 220 w 108"/>
                <a:gd name="T63" fmla="*/ 1132 h 68"/>
                <a:gd name="T64" fmla="*/ 363 w 108"/>
                <a:gd name="T65" fmla="*/ 1132 h 68"/>
                <a:gd name="T66" fmla="*/ 563 w 108"/>
                <a:gd name="T67" fmla="*/ 1052 h 68"/>
                <a:gd name="T68" fmla="*/ 658 w 108"/>
                <a:gd name="T69" fmla="*/ 939 h 68"/>
                <a:gd name="T70" fmla="*/ 613 w 108"/>
                <a:gd name="T71" fmla="*/ 803 h 68"/>
                <a:gd name="T72" fmla="*/ 550 w 108"/>
                <a:gd name="T73" fmla="*/ 787 h 68"/>
                <a:gd name="T74" fmla="*/ 488 w 108"/>
                <a:gd name="T75" fmla="*/ 744 h 68"/>
                <a:gd name="T76" fmla="*/ 333 w 108"/>
                <a:gd name="T77" fmla="*/ 787 h 68"/>
                <a:gd name="T78" fmla="*/ 50 w 108"/>
                <a:gd name="T79" fmla="*/ 881 h 68"/>
                <a:gd name="T80" fmla="*/ 395 w 108"/>
                <a:gd name="T81" fmla="*/ 653 h 68"/>
                <a:gd name="T82" fmla="*/ 583 w 108"/>
                <a:gd name="T83" fmla="*/ 632 h 68"/>
                <a:gd name="T84" fmla="*/ 688 w 108"/>
                <a:gd name="T85" fmla="*/ 674 h 68"/>
                <a:gd name="T86" fmla="*/ 750 w 108"/>
                <a:gd name="T87" fmla="*/ 731 h 68"/>
                <a:gd name="T88" fmla="*/ 925 w 108"/>
                <a:gd name="T89" fmla="*/ 616 h 68"/>
                <a:gd name="T90" fmla="*/ 1033 w 108"/>
                <a:gd name="T91" fmla="*/ 458 h 68"/>
                <a:gd name="T92" fmla="*/ 988 w 108"/>
                <a:gd name="T93" fmla="*/ 265 h 68"/>
                <a:gd name="T94" fmla="*/ 845 w 108"/>
                <a:gd name="T95" fmla="*/ 193 h 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8" h="68">
                  <a:moveTo>
                    <a:pt x="58" y="5"/>
                  </a:moveTo>
                  <a:cubicBezTo>
                    <a:pt x="58" y="7"/>
                    <a:pt x="63" y="10"/>
                    <a:pt x="65" y="11"/>
                  </a:cubicBezTo>
                  <a:cubicBezTo>
                    <a:pt x="68" y="12"/>
                    <a:pt x="71" y="11"/>
                    <a:pt x="74" y="10"/>
                  </a:cubicBezTo>
                  <a:cubicBezTo>
                    <a:pt x="78" y="9"/>
                    <a:pt x="90" y="0"/>
                    <a:pt x="92" y="9"/>
                  </a:cubicBezTo>
                  <a:cubicBezTo>
                    <a:pt x="86" y="10"/>
                    <a:pt x="76" y="11"/>
                    <a:pt x="73" y="17"/>
                  </a:cubicBezTo>
                  <a:cubicBezTo>
                    <a:pt x="72" y="18"/>
                    <a:pt x="71" y="23"/>
                    <a:pt x="72" y="25"/>
                  </a:cubicBezTo>
                  <a:cubicBezTo>
                    <a:pt x="73" y="28"/>
                    <a:pt x="77" y="28"/>
                    <a:pt x="80" y="29"/>
                  </a:cubicBezTo>
                  <a:cubicBezTo>
                    <a:pt x="82" y="30"/>
                    <a:pt x="85" y="30"/>
                    <a:pt x="88" y="31"/>
                  </a:cubicBezTo>
                  <a:cubicBezTo>
                    <a:pt x="91" y="32"/>
                    <a:pt x="92" y="32"/>
                    <a:pt x="96" y="31"/>
                  </a:cubicBezTo>
                  <a:cubicBezTo>
                    <a:pt x="98" y="30"/>
                    <a:pt x="103" y="27"/>
                    <a:pt x="106" y="28"/>
                  </a:cubicBezTo>
                  <a:cubicBezTo>
                    <a:pt x="107" y="28"/>
                    <a:pt x="108" y="29"/>
                    <a:pt x="108" y="31"/>
                  </a:cubicBezTo>
                  <a:cubicBezTo>
                    <a:pt x="105" y="33"/>
                    <a:pt x="102" y="34"/>
                    <a:pt x="98" y="36"/>
                  </a:cubicBezTo>
                  <a:cubicBezTo>
                    <a:pt x="96" y="37"/>
                    <a:pt x="94" y="38"/>
                    <a:pt x="92" y="40"/>
                  </a:cubicBezTo>
                  <a:cubicBezTo>
                    <a:pt x="91" y="42"/>
                    <a:pt x="90" y="47"/>
                    <a:pt x="90" y="50"/>
                  </a:cubicBezTo>
                  <a:cubicBezTo>
                    <a:pt x="87" y="49"/>
                    <a:pt x="83" y="53"/>
                    <a:pt x="80" y="55"/>
                  </a:cubicBezTo>
                  <a:cubicBezTo>
                    <a:pt x="76" y="57"/>
                    <a:pt x="72" y="60"/>
                    <a:pt x="68" y="61"/>
                  </a:cubicBezTo>
                  <a:cubicBezTo>
                    <a:pt x="67" y="59"/>
                    <a:pt x="63" y="57"/>
                    <a:pt x="64" y="55"/>
                  </a:cubicBezTo>
                  <a:cubicBezTo>
                    <a:pt x="65" y="54"/>
                    <a:pt x="70" y="53"/>
                    <a:pt x="72" y="52"/>
                  </a:cubicBezTo>
                  <a:cubicBezTo>
                    <a:pt x="74" y="51"/>
                    <a:pt x="76" y="50"/>
                    <a:pt x="78" y="50"/>
                  </a:cubicBezTo>
                  <a:cubicBezTo>
                    <a:pt x="82" y="48"/>
                    <a:pt x="85" y="48"/>
                    <a:pt x="87" y="44"/>
                  </a:cubicBezTo>
                  <a:cubicBezTo>
                    <a:pt x="89" y="39"/>
                    <a:pt x="85" y="36"/>
                    <a:pt x="81" y="35"/>
                  </a:cubicBezTo>
                  <a:cubicBezTo>
                    <a:pt x="78" y="35"/>
                    <a:pt x="76" y="35"/>
                    <a:pt x="74" y="34"/>
                  </a:cubicBezTo>
                  <a:cubicBezTo>
                    <a:pt x="72" y="34"/>
                    <a:pt x="70" y="33"/>
                    <a:pt x="68" y="33"/>
                  </a:cubicBezTo>
                  <a:cubicBezTo>
                    <a:pt x="67" y="34"/>
                    <a:pt x="67" y="35"/>
                    <a:pt x="66" y="36"/>
                  </a:cubicBezTo>
                  <a:cubicBezTo>
                    <a:pt x="65" y="36"/>
                    <a:pt x="63" y="36"/>
                    <a:pt x="62" y="36"/>
                  </a:cubicBezTo>
                  <a:cubicBezTo>
                    <a:pt x="60" y="37"/>
                    <a:pt x="58" y="39"/>
                    <a:pt x="55" y="41"/>
                  </a:cubicBezTo>
                  <a:cubicBezTo>
                    <a:pt x="52" y="43"/>
                    <a:pt x="48" y="42"/>
                    <a:pt x="47" y="46"/>
                  </a:cubicBezTo>
                  <a:cubicBezTo>
                    <a:pt x="46" y="47"/>
                    <a:pt x="46" y="52"/>
                    <a:pt x="48" y="52"/>
                  </a:cubicBezTo>
                  <a:cubicBezTo>
                    <a:pt x="48" y="56"/>
                    <a:pt x="45" y="57"/>
                    <a:pt x="42" y="58"/>
                  </a:cubicBezTo>
                  <a:cubicBezTo>
                    <a:pt x="37" y="60"/>
                    <a:pt x="32" y="62"/>
                    <a:pt x="27" y="65"/>
                  </a:cubicBezTo>
                  <a:cubicBezTo>
                    <a:pt x="24" y="66"/>
                    <a:pt x="23" y="68"/>
                    <a:pt x="20" y="66"/>
                  </a:cubicBezTo>
                  <a:cubicBezTo>
                    <a:pt x="18" y="65"/>
                    <a:pt x="15" y="61"/>
                    <a:pt x="14" y="59"/>
                  </a:cubicBezTo>
                  <a:cubicBezTo>
                    <a:pt x="17" y="59"/>
                    <a:pt x="20" y="60"/>
                    <a:pt x="23" y="59"/>
                  </a:cubicBezTo>
                  <a:cubicBezTo>
                    <a:pt x="27" y="59"/>
                    <a:pt x="31" y="57"/>
                    <a:pt x="36" y="55"/>
                  </a:cubicBezTo>
                  <a:cubicBezTo>
                    <a:pt x="40" y="54"/>
                    <a:pt x="41" y="53"/>
                    <a:pt x="42" y="49"/>
                  </a:cubicBezTo>
                  <a:cubicBezTo>
                    <a:pt x="42" y="46"/>
                    <a:pt x="43" y="43"/>
                    <a:pt x="39" y="42"/>
                  </a:cubicBezTo>
                  <a:cubicBezTo>
                    <a:pt x="38" y="41"/>
                    <a:pt x="36" y="42"/>
                    <a:pt x="35" y="41"/>
                  </a:cubicBezTo>
                  <a:cubicBezTo>
                    <a:pt x="33" y="41"/>
                    <a:pt x="32" y="40"/>
                    <a:pt x="31" y="39"/>
                  </a:cubicBezTo>
                  <a:cubicBezTo>
                    <a:pt x="28" y="38"/>
                    <a:pt x="24" y="39"/>
                    <a:pt x="21" y="41"/>
                  </a:cubicBezTo>
                  <a:cubicBezTo>
                    <a:pt x="15" y="43"/>
                    <a:pt x="9" y="44"/>
                    <a:pt x="3" y="46"/>
                  </a:cubicBezTo>
                  <a:cubicBezTo>
                    <a:pt x="0" y="40"/>
                    <a:pt x="22" y="35"/>
                    <a:pt x="25" y="34"/>
                  </a:cubicBezTo>
                  <a:cubicBezTo>
                    <a:pt x="29" y="33"/>
                    <a:pt x="33" y="33"/>
                    <a:pt x="37" y="33"/>
                  </a:cubicBezTo>
                  <a:cubicBezTo>
                    <a:pt x="39" y="34"/>
                    <a:pt x="42" y="34"/>
                    <a:pt x="44" y="35"/>
                  </a:cubicBezTo>
                  <a:cubicBezTo>
                    <a:pt x="45" y="35"/>
                    <a:pt x="47" y="38"/>
                    <a:pt x="48" y="38"/>
                  </a:cubicBezTo>
                  <a:cubicBezTo>
                    <a:pt x="51" y="38"/>
                    <a:pt x="56" y="33"/>
                    <a:pt x="59" y="32"/>
                  </a:cubicBezTo>
                  <a:cubicBezTo>
                    <a:pt x="63" y="30"/>
                    <a:pt x="65" y="29"/>
                    <a:pt x="66" y="24"/>
                  </a:cubicBezTo>
                  <a:cubicBezTo>
                    <a:pt x="66" y="20"/>
                    <a:pt x="66" y="16"/>
                    <a:pt x="63" y="14"/>
                  </a:cubicBezTo>
                  <a:cubicBezTo>
                    <a:pt x="60" y="12"/>
                    <a:pt x="57" y="11"/>
                    <a:pt x="54" y="1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2" name="Freeform 1300">
              <a:extLst>
                <a:ext uri="{FF2B5EF4-FFF2-40B4-BE49-F238E27FC236}">
                  <a16:creationId xmlns:a16="http://schemas.microsoft.com/office/drawing/2014/main" id="{95A32C69-E6E6-4228-8CC9-A2BCEF3FB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445"/>
              <a:ext cx="72" cy="75"/>
            </a:xfrm>
            <a:custGeom>
              <a:avLst/>
              <a:gdLst>
                <a:gd name="T0" fmla="*/ 42 w 29"/>
                <a:gd name="T1" fmla="*/ 0 h 28"/>
                <a:gd name="T2" fmla="*/ 124 w 29"/>
                <a:gd name="T3" fmla="*/ 78 h 28"/>
                <a:gd name="T4" fmla="*/ 228 w 29"/>
                <a:gd name="T5" fmla="*/ 137 h 28"/>
                <a:gd name="T6" fmla="*/ 444 w 29"/>
                <a:gd name="T7" fmla="*/ 94 h 28"/>
                <a:gd name="T8" fmla="*/ 308 w 29"/>
                <a:gd name="T9" fmla="*/ 209 h 28"/>
                <a:gd name="T10" fmla="*/ 308 w 29"/>
                <a:gd name="T11" fmla="*/ 388 h 28"/>
                <a:gd name="T12" fmla="*/ 228 w 29"/>
                <a:gd name="T13" fmla="*/ 538 h 28"/>
                <a:gd name="T14" fmla="*/ 196 w 29"/>
                <a:gd name="T15" fmla="*/ 273 h 28"/>
                <a:gd name="T16" fmla="*/ 92 w 29"/>
                <a:gd name="T17" fmla="*/ 193 h 28"/>
                <a:gd name="T18" fmla="*/ 0 w 29"/>
                <a:gd name="T19" fmla="*/ 137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28">
                  <a:moveTo>
                    <a:pt x="3" y="0"/>
                  </a:moveTo>
                  <a:cubicBezTo>
                    <a:pt x="4" y="3"/>
                    <a:pt x="5" y="3"/>
                    <a:pt x="8" y="4"/>
                  </a:cubicBezTo>
                  <a:cubicBezTo>
                    <a:pt x="11" y="5"/>
                    <a:pt x="13" y="6"/>
                    <a:pt x="15" y="7"/>
                  </a:cubicBezTo>
                  <a:cubicBezTo>
                    <a:pt x="20" y="9"/>
                    <a:pt x="24" y="5"/>
                    <a:pt x="29" y="5"/>
                  </a:cubicBezTo>
                  <a:cubicBezTo>
                    <a:pt x="27" y="7"/>
                    <a:pt x="21" y="7"/>
                    <a:pt x="20" y="11"/>
                  </a:cubicBezTo>
                  <a:cubicBezTo>
                    <a:pt x="19" y="13"/>
                    <a:pt x="20" y="17"/>
                    <a:pt x="20" y="20"/>
                  </a:cubicBezTo>
                  <a:cubicBezTo>
                    <a:pt x="21" y="24"/>
                    <a:pt x="20" y="26"/>
                    <a:pt x="15" y="28"/>
                  </a:cubicBezTo>
                  <a:cubicBezTo>
                    <a:pt x="16" y="23"/>
                    <a:pt x="16" y="18"/>
                    <a:pt x="13" y="14"/>
                  </a:cubicBezTo>
                  <a:cubicBezTo>
                    <a:pt x="11" y="12"/>
                    <a:pt x="9" y="12"/>
                    <a:pt x="6" y="10"/>
                  </a:cubicBezTo>
                  <a:cubicBezTo>
                    <a:pt x="4" y="9"/>
                    <a:pt x="3" y="8"/>
                    <a:pt x="0" y="7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3" name="Freeform 1301">
              <a:extLst>
                <a:ext uri="{FF2B5EF4-FFF2-40B4-BE49-F238E27FC236}">
                  <a16:creationId xmlns:a16="http://schemas.microsoft.com/office/drawing/2014/main" id="{18270286-4C11-4623-8779-C3ACD2252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469"/>
              <a:ext cx="77" cy="59"/>
            </a:xfrm>
            <a:custGeom>
              <a:avLst/>
              <a:gdLst>
                <a:gd name="T0" fmla="*/ 462 w 31"/>
                <a:gd name="T1" fmla="*/ 137 h 22"/>
                <a:gd name="T2" fmla="*/ 432 w 31"/>
                <a:gd name="T3" fmla="*/ 330 h 22"/>
                <a:gd name="T4" fmla="*/ 445 w 31"/>
                <a:gd name="T5" fmla="*/ 367 h 22"/>
                <a:gd name="T6" fmla="*/ 474 w 31"/>
                <a:gd name="T7" fmla="*/ 424 h 22"/>
                <a:gd name="T8" fmla="*/ 353 w 31"/>
                <a:gd name="T9" fmla="*/ 424 h 22"/>
                <a:gd name="T10" fmla="*/ 340 w 31"/>
                <a:gd name="T11" fmla="*/ 172 h 22"/>
                <a:gd name="T12" fmla="*/ 104 w 31"/>
                <a:gd name="T13" fmla="*/ 80 h 22"/>
                <a:gd name="T14" fmla="*/ 154 w 31"/>
                <a:gd name="T15" fmla="*/ 0 h 22"/>
                <a:gd name="T16" fmla="*/ 278 w 31"/>
                <a:gd name="T17" fmla="*/ 56 h 22"/>
                <a:gd name="T18" fmla="*/ 383 w 31"/>
                <a:gd name="T19" fmla="*/ 13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22">
                  <a:moveTo>
                    <a:pt x="30" y="7"/>
                  </a:moveTo>
                  <a:cubicBezTo>
                    <a:pt x="28" y="10"/>
                    <a:pt x="28" y="13"/>
                    <a:pt x="28" y="17"/>
                  </a:cubicBezTo>
                  <a:cubicBezTo>
                    <a:pt x="29" y="19"/>
                    <a:pt x="28" y="18"/>
                    <a:pt x="29" y="19"/>
                  </a:cubicBezTo>
                  <a:cubicBezTo>
                    <a:pt x="29" y="20"/>
                    <a:pt x="30" y="21"/>
                    <a:pt x="31" y="22"/>
                  </a:cubicBezTo>
                  <a:cubicBezTo>
                    <a:pt x="28" y="21"/>
                    <a:pt x="25" y="22"/>
                    <a:pt x="23" y="22"/>
                  </a:cubicBezTo>
                  <a:cubicBezTo>
                    <a:pt x="24" y="19"/>
                    <a:pt x="24" y="11"/>
                    <a:pt x="22" y="9"/>
                  </a:cubicBezTo>
                  <a:cubicBezTo>
                    <a:pt x="19" y="6"/>
                    <a:pt x="11" y="5"/>
                    <a:pt x="7" y="4"/>
                  </a:cubicBezTo>
                  <a:cubicBezTo>
                    <a:pt x="0" y="3"/>
                    <a:pt x="5" y="0"/>
                    <a:pt x="10" y="0"/>
                  </a:cubicBezTo>
                  <a:cubicBezTo>
                    <a:pt x="13" y="1"/>
                    <a:pt x="16" y="2"/>
                    <a:pt x="18" y="3"/>
                  </a:cubicBezTo>
                  <a:cubicBezTo>
                    <a:pt x="21" y="4"/>
                    <a:pt x="23" y="6"/>
                    <a:pt x="25" y="7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4" name="Freeform 1302">
              <a:extLst>
                <a:ext uri="{FF2B5EF4-FFF2-40B4-BE49-F238E27FC236}">
                  <a16:creationId xmlns:a16="http://schemas.microsoft.com/office/drawing/2014/main" id="{C0559EA2-9D16-454F-B231-3CE65ACC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31"/>
              <a:ext cx="70" cy="34"/>
            </a:xfrm>
            <a:custGeom>
              <a:avLst/>
              <a:gdLst>
                <a:gd name="T0" fmla="*/ 125 w 28"/>
                <a:gd name="T1" fmla="*/ 233 h 13"/>
                <a:gd name="T2" fmla="*/ 270 w 28"/>
                <a:gd name="T3" fmla="*/ 123 h 13"/>
                <a:gd name="T4" fmla="*/ 438 w 28"/>
                <a:gd name="T5" fmla="*/ 0 h 13"/>
                <a:gd name="T6" fmla="*/ 125 w 28"/>
                <a:gd name="T7" fmla="*/ 110 h 13"/>
                <a:gd name="T8" fmla="*/ 83 w 28"/>
                <a:gd name="T9" fmla="*/ 19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3">
                  <a:moveTo>
                    <a:pt x="8" y="13"/>
                  </a:moveTo>
                  <a:cubicBezTo>
                    <a:pt x="10" y="9"/>
                    <a:pt x="14" y="8"/>
                    <a:pt x="17" y="7"/>
                  </a:cubicBezTo>
                  <a:cubicBezTo>
                    <a:pt x="21" y="5"/>
                    <a:pt x="24" y="3"/>
                    <a:pt x="28" y="0"/>
                  </a:cubicBezTo>
                  <a:cubicBezTo>
                    <a:pt x="21" y="2"/>
                    <a:pt x="15" y="5"/>
                    <a:pt x="8" y="6"/>
                  </a:cubicBezTo>
                  <a:cubicBezTo>
                    <a:pt x="4" y="7"/>
                    <a:pt x="0" y="6"/>
                    <a:pt x="5" y="1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5" name="Freeform 1303">
              <a:extLst>
                <a:ext uri="{FF2B5EF4-FFF2-40B4-BE49-F238E27FC236}">
                  <a16:creationId xmlns:a16="http://schemas.microsoft.com/office/drawing/2014/main" id="{D2F30B98-5C0A-474A-9BC2-22D5784AB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581"/>
              <a:ext cx="50" cy="32"/>
            </a:xfrm>
            <a:custGeom>
              <a:avLst/>
              <a:gdLst>
                <a:gd name="T0" fmla="*/ 0 w 20"/>
                <a:gd name="T1" fmla="*/ 115 h 12"/>
                <a:gd name="T2" fmla="*/ 313 w 20"/>
                <a:gd name="T3" fmla="*/ 0 h 12"/>
                <a:gd name="T4" fmla="*/ 188 w 20"/>
                <a:gd name="T5" fmla="*/ 205 h 12"/>
                <a:gd name="T6" fmla="*/ 50 w 20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">
                  <a:moveTo>
                    <a:pt x="0" y="6"/>
                  </a:moveTo>
                  <a:cubicBezTo>
                    <a:pt x="5" y="8"/>
                    <a:pt x="15" y="3"/>
                    <a:pt x="20" y="0"/>
                  </a:cubicBezTo>
                  <a:cubicBezTo>
                    <a:pt x="19" y="3"/>
                    <a:pt x="15" y="10"/>
                    <a:pt x="12" y="11"/>
                  </a:cubicBezTo>
                  <a:cubicBezTo>
                    <a:pt x="10" y="12"/>
                    <a:pt x="4" y="9"/>
                    <a:pt x="3" y="7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6" name="Freeform 1304">
              <a:extLst>
                <a:ext uri="{FF2B5EF4-FFF2-40B4-BE49-F238E27FC236}">
                  <a16:creationId xmlns:a16="http://schemas.microsoft.com/office/drawing/2014/main" id="{CF727313-66E9-40FF-81A4-53DBA418F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605"/>
              <a:ext cx="32" cy="16"/>
            </a:xfrm>
            <a:custGeom>
              <a:avLst/>
              <a:gdLst>
                <a:gd name="T0" fmla="*/ 0 w 13"/>
                <a:gd name="T1" fmla="*/ 115 h 6"/>
                <a:gd name="T2" fmla="*/ 194 w 13"/>
                <a:gd name="T3" fmla="*/ 0 h 6"/>
                <a:gd name="T4" fmla="*/ 162 w 13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3" y="4"/>
                    <a:pt x="9" y="0"/>
                    <a:pt x="13" y="0"/>
                  </a:cubicBezTo>
                  <a:cubicBezTo>
                    <a:pt x="12" y="1"/>
                    <a:pt x="11" y="6"/>
                    <a:pt x="11" y="6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7" name="Freeform 1305">
              <a:extLst>
                <a:ext uri="{FF2B5EF4-FFF2-40B4-BE49-F238E27FC236}">
                  <a16:creationId xmlns:a16="http://schemas.microsoft.com/office/drawing/2014/main" id="{12EEEC2F-9126-4C51-AA5C-E5EAD05E5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515"/>
              <a:ext cx="88" cy="37"/>
            </a:xfrm>
            <a:custGeom>
              <a:avLst/>
              <a:gdLst>
                <a:gd name="T0" fmla="*/ 0 w 35"/>
                <a:gd name="T1" fmla="*/ 34 h 14"/>
                <a:gd name="T2" fmla="*/ 158 w 35"/>
                <a:gd name="T3" fmla="*/ 111 h 14"/>
                <a:gd name="T4" fmla="*/ 284 w 35"/>
                <a:gd name="T5" fmla="*/ 132 h 14"/>
                <a:gd name="T6" fmla="*/ 430 w 35"/>
                <a:gd name="T7" fmla="*/ 77 h 14"/>
                <a:gd name="T8" fmla="*/ 556 w 35"/>
                <a:gd name="T9" fmla="*/ 21 h 14"/>
                <a:gd name="T10" fmla="*/ 347 w 35"/>
                <a:gd name="T11" fmla="*/ 148 h 14"/>
                <a:gd name="T12" fmla="*/ 284 w 35"/>
                <a:gd name="T13" fmla="*/ 259 h 14"/>
                <a:gd name="T14" fmla="*/ 189 w 35"/>
                <a:gd name="T15" fmla="*/ 182 h 14"/>
                <a:gd name="T16" fmla="*/ 63 w 35"/>
                <a:gd name="T17" fmla="*/ 9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14">
                  <a:moveTo>
                    <a:pt x="0" y="2"/>
                  </a:moveTo>
                  <a:cubicBezTo>
                    <a:pt x="4" y="3"/>
                    <a:pt x="7" y="5"/>
                    <a:pt x="10" y="6"/>
                  </a:cubicBezTo>
                  <a:cubicBezTo>
                    <a:pt x="13" y="6"/>
                    <a:pt x="15" y="7"/>
                    <a:pt x="18" y="7"/>
                  </a:cubicBezTo>
                  <a:cubicBezTo>
                    <a:pt x="20" y="7"/>
                    <a:pt x="24" y="5"/>
                    <a:pt x="27" y="4"/>
                  </a:cubicBezTo>
                  <a:cubicBezTo>
                    <a:pt x="29" y="3"/>
                    <a:pt x="32" y="0"/>
                    <a:pt x="35" y="1"/>
                  </a:cubicBezTo>
                  <a:cubicBezTo>
                    <a:pt x="31" y="3"/>
                    <a:pt x="27" y="6"/>
                    <a:pt x="22" y="8"/>
                  </a:cubicBezTo>
                  <a:cubicBezTo>
                    <a:pt x="19" y="10"/>
                    <a:pt x="20" y="11"/>
                    <a:pt x="18" y="14"/>
                  </a:cubicBezTo>
                  <a:cubicBezTo>
                    <a:pt x="17" y="11"/>
                    <a:pt x="14" y="11"/>
                    <a:pt x="12" y="10"/>
                  </a:cubicBezTo>
                  <a:cubicBezTo>
                    <a:pt x="9" y="9"/>
                    <a:pt x="7" y="6"/>
                    <a:pt x="4" y="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8" name="Freeform 1306">
              <a:extLst>
                <a:ext uri="{FF2B5EF4-FFF2-40B4-BE49-F238E27FC236}">
                  <a16:creationId xmlns:a16="http://schemas.microsoft.com/office/drawing/2014/main" id="{719F51B3-A47A-4EC0-B17C-41601BB72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523"/>
              <a:ext cx="23" cy="26"/>
            </a:xfrm>
            <a:custGeom>
              <a:avLst/>
              <a:gdLst>
                <a:gd name="T0" fmla="*/ 33 w 9"/>
                <a:gd name="T1" fmla="*/ 0 h 10"/>
                <a:gd name="T2" fmla="*/ 0 w 9"/>
                <a:gd name="T3" fmla="*/ 177 h 10"/>
                <a:gd name="T4" fmla="*/ 151 w 9"/>
                <a:gd name="T5" fmla="*/ 143 h 10"/>
                <a:gd name="T6" fmla="*/ 51 w 9"/>
                <a:gd name="T7" fmla="*/ 2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2" y="0"/>
                  </a:moveTo>
                  <a:cubicBezTo>
                    <a:pt x="2" y="3"/>
                    <a:pt x="2" y="7"/>
                    <a:pt x="0" y="10"/>
                  </a:cubicBezTo>
                  <a:cubicBezTo>
                    <a:pt x="2" y="10"/>
                    <a:pt x="6" y="8"/>
                    <a:pt x="9" y="8"/>
                  </a:cubicBezTo>
                  <a:cubicBezTo>
                    <a:pt x="7" y="6"/>
                    <a:pt x="4" y="3"/>
                    <a:pt x="3" y="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9" name="Freeform 1307">
              <a:extLst>
                <a:ext uri="{FF2B5EF4-FFF2-40B4-BE49-F238E27FC236}">
                  <a16:creationId xmlns:a16="http://schemas.microsoft.com/office/drawing/2014/main" id="{618E3449-E997-4DEC-9CB0-B4D3F94E9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544"/>
              <a:ext cx="22" cy="37"/>
            </a:xfrm>
            <a:custGeom>
              <a:avLst/>
              <a:gdLst>
                <a:gd name="T0" fmla="*/ 71 w 9"/>
                <a:gd name="T1" fmla="*/ 0 h 14"/>
                <a:gd name="T2" fmla="*/ 132 w 9"/>
                <a:gd name="T3" fmla="*/ 132 h 14"/>
                <a:gd name="T4" fmla="*/ 29 w 9"/>
                <a:gd name="T5" fmla="*/ 259 h 14"/>
                <a:gd name="T6" fmla="*/ 71 w 9"/>
                <a:gd name="T7" fmla="*/ 2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cubicBezTo>
                    <a:pt x="6" y="3"/>
                    <a:pt x="7" y="6"/>
                    <a:pt x="9" y="7"/>
                  </a:cubicBezTo>
                  <a:cubicBezTo>
                    <a:pt x="8" y="8"/>
                    <a:pt x="3" y="14"/>
                    <a:pt x="2" y="14"/>
                  </a:cubicBezTo>
                  <a:cubicBezTo>
                    <a:pt x="0" y="14"/>
                    <a:pt x="4" y="3"/>
                    <a:pt x="5" y="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0" name="Freeform 1308">
              <a:extLst>
                <a:ext uri="{FF2B5EF4-FFF2-40B4-BE49-F238E27FC236}">
                  <a16:creationId xmlns:a16="http://schemas.microsoft.com/office/drawing/2014/main" id="{D9AE13B7-B9AE-4A48-B1DB-13E6155B9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499"/>
              <a:ext cx="25" cy="21"/>
            </a:xfrm>
            <a:custGeom>
              <a:avLst/>
              <a:gdLst>
                <a:gd name="T0" fmla="*/ 63 w 10"/>
                <a:gd name="T1" fmla="*/ 0 h 8"/>
                <a:gd name="T2" fmla="*/ 158 w 10"/>
                <a:gd name="T3" fmla="*/ 89 h 8"/>
                <a:gd name="T4" fmla="*/ 0 w 10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cubicBezTo>
                    <a:pt x="5" y="3"/>
                    <a:pt x="7" y="4"/>
                    <a:pt x="10" y="5"/>
                  </a:cubicBezTo>
                  <a:cubicBezTo>
                    <a:pt x="9" y="7"/>
                    <a:pt x="2" y="8"/>
                    <a:pt x="0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1" name="Freeform 1309">
              <a:extLst>
                <a:ext uri="{FF2B5EF4-FFF2-40B4-BE49-F238E27FC236}">
                  <a16:creationId xmlns:a16="http://schemas.microsoft.com/office/drawing/2014/main" id="{6D51A71C-4CB2-41E1-B4F2-E0017ED98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552"/>
              <a:ext cx="42" cy="40"/>
            </a:xfrm>
            <a:custGeom>
              <a:avLst/>
              <a:gdLst>
                <a:gd name="T0" fmla="*/ 30 w 17"/>
                <a:gd name="T1" fmla="*/ 264 h 15"/>
                <a:gd name="T2" fmla="*/ 62 w 17"/>
                <a:gd name="T3" fmla="*/ 115 h 15"/>
                <a:gd name="T4" fmla="*/ 257 w 17"/>
                <a:gd name="T5" fmla="*/ 21 h 15"/>
                <a:gd name="T6" fmla="*/ 74 w 17"/>
                <a:gd name="T7" fmla="*/ 192 h 15"/>
                <a:gd name="T8" fmla="*/ 62 w 17"/>
                <a:gd name="T9" fmla="*/ 264 h 15"/>
                <a:gd name="T10" fmla="*/ 30 w 17"/>
                <a:gd name="T11" fmla="*/ 26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2" y="14"/>
                  </a:moveTo>
                  <a:cubicBezTo>
                    <a:pt x="0" y="10"/>
                    <a:pt x="0" y="9"/>
                    <a:pt x="4" y="6"/>
                  </a:cubicBezTo>
                  <a:cubicBezTo>
                    <a:pt x="7" y="5"/>
                    <a:pt x="13" y="0"/>
                    <a:pt x="17" y="1"/>
                  </a:cubicBezTo>
                  <a:cubicBezTo>
                    <a:pt x="13" y="4"/>
                    <a:pt x="6" y="5"/>
                    <a:pt x="5" y="10"/>
                  </a:cubicBezTo>
                  <a:cubicBezTo>
                    <a:pt x="4" y="11"/>
                    <a:pt x="5" y="13"/>
                    <a:pt x="4" y="14"/>
                  </a:cubicBezTo>
                  <a:cubicBezTo>
                    <a:pt x="3" y="15"/>
                    <a:pt x="2" y="15"/>
                    <a:pt x="2" y="14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2" name="Freeform 1310">
              <a:extLst>
                <a:ext uri="{FF2B5EF4-FFF2-40B4-BE49-F238E27FC236}">
                  <a16:creationId xmlns:a16="http://schemas.microsoft.com/office/drawing/2014/main" id="{14D7DF88-01FC-4173-8BCA-E7246BB7A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501"/>
              <a:ext cx="18" cy="30"/>
            </a:xfrm>
            <a:custGeom>
              <a:avLst/>
              <a:gdLst>
                <a:gd name="T0" fmla="*/ 118 w 7"/>
                <a:gd name="T1" fmla="*/ 0 h 11"/>
                <a:gd name="T2" fmla="*/ 21 w 7"/>
                <a:gd name="T3" fmla="*/ 82 h 11"/>
                <a:gd name="T4" fmla="*/ 33 w 7"/>
                <a:gd name="T5" fmla="*/ 224 h 11"/>
                <a:gd name="T6" fmla="*/ 67 w 7"/>
                <a:gd name="T7" fmla="*/ 104 h 11"/>
                <a:gd name="T8" fmla="*/ 118 w 7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cubicBezTo>
                    <a:pt x="5" y="1"/>
                    <a:pt x="2" y="1"/>
                    <a:pt x="1" y="4"/>
                  </a:cubicBezTo>
                  <a:cubicBezTo>
                    <a:pt x="0" y="6"/>
                    <a:pt x="1" y="9"/>
                    <a:pt x="2" y="11"/>
                  </a:cubicBezTo>
                  <a:cubicBezTo>
                    <a:pt x="3" y="8"/>
                    <a:pt x="3" y="7"/>
                    <a:pt x="4" y="5"/>
                  </a:cubicBezTo>
                  <a:cubicBezTo>
                    <a:pt x="5" y="3"/>
                    <a:pt x="6" y="2"/>
                    <a:pt x="7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3" name="Freeform 1311">
              <a:extLst>
                <a:ext uri="{FF2B5EF4-FFF2-40B4-BE49-F238E27FC236}">
                  <a16:creationId xmlns:a16="http://schemas.microsoft.com/office/drawing/2014/main" id="{6C20F617-FE1A-456B-9475-999942C3B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523"/>
              <a:ext cx="30" cy="32"/>
            </a:xfrm>
            <a:custGeom>
              <a:avLst/>
              <a:gdLst>
                <a:gd name="T0" fmla="*/ 175 w 12"/>
                <a:gd name="T1" fmla="*/ 0 h 12"/>
                <a:gd name="T2" fmla="*/ 63 w 12"/>
                <a:gd name="T3" fmla="*/ 77 h 12"/>
                <a:gd name="T4" fmla="*/ 50 w 12"/>
                <a:gd name="T5" fmla="*/ 227 h 12"/>
                <a:gd name="T6" fmla="*/ 188 w 12"/>
                <a:gd name="T7" fmla="*/ 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9" y="1"/>
                    <a:pt x="6" y="2"/>
                    <a:pt x="4" y="4"/>
                  </a:cubicBezTo>
                  <a:cubicBezTo>
                    <a:pt x="3" y="6"/>
                    <a:pt x="0" y="11"/>
                    <a:pt x="3" y="12"/>
                  </a:cubicBezTo>
                  <a:cubicBezTo>
                    <a:pt x="6" y="8"/>
                    <a:pt x="8" y="4"/>
                    <a:pt x="12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4" name="Freeform 1312">
              <a:extLst>
                <a:ext uri="{FF2B5EF4-FFF2-40B4-BE49-F238E27FC236}">
                  <a16:creationId xmlns:a16="http://schemas.microsoft.com/office/drawing/2014/main" id="{46684E0A-D36D-4E71-896F-01E7B5B9B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525"/>
              <a:ext cx="33" cy="38"/>
            </a:xfrm>
            <a:custGeom>
              <a:avLst/>
              <a:gdLst>
                <a:gd name="T0" fmla="*/ 193 w 13"/>
                <a:gd name="T1" fmla="*/ 0 h 14"/>
                <a:gd name="T2" fmla="*/ 51 w 13"/>
                <a:gd name="T3" fmla="*/ 103 h 14"/>
                <a:gd name="T4" fmla="*/ 51 w 13"/>
                <a:gd name="T5" fmla="*/ 280 h 14"/>
                <a:gd name="T6" fmla="*/ 213 w 13"/>
                <a:gd name="T7" fmla="*/ 2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12" y="0"/>
                  </a:moveTo>
                  <a:cubicBezTo>
                    <a:pt x="9" y="2"/>
                    <a:pt x="5" y="3"/>
                    <a:pt x="3" y="5"/>
                  </a:cubicBezTo>
                  <a:cubicBezTo>
                    <a:pt x="0" y="8"/>
                    <a:pt x="1" y="11"/>
                    <a:pt x="3" y="14"/>
                  </a:cubicBezTo>
                  <a:cubicBezTo>
                    <a:pt x="4" y="9"/>
                    <a:pt x="8" y="4"/>
                    <a:pt x="13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5" name="Freeform 1313">
              <a:extLst>
                <a:ext uri="{FF2B5EF4-FFF2-40B4-BE49-F238E27FC236}">
                  <a16:creationId xmlns:a16="http://schemas.microsoft.com/office/drawing/2014/main" id="{DA908377-E4E6-4203-8BBD-0C1EDB1FC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467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76 h 11"/>
                <a:gd name="T4" fmla="*/ 33 w 8"/>
                <a:gd name="T5" fmla="*/ 200 h 11"/>
                <a:gd name="T6" fmla="*/ 83 w 8"/>
                <a:gd name="T7" fmla="*/ 76 h 11"/>
                <a:gd name="T8" fmla="*/ 125 w 8"/>
                <a:gd name="T9" fmla="*/ 2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1"/>
                    <a:pt x="1" y="1"/>
                    <a:pt x="0" y="4"/>
                  </a:cubicBezTo>
                  <a:cubicBezTo>
                    <a:pt x="0" y="7"/>
                    <a:pt x="1" y="9"/>
                    <a:pt x="2" y="11"/>
                  </a:cubicBezTo>
                  <a:cubicBezTo>
                    <a:pt x="3" y="9"/>
                    <a:pt x="3" y="6"/>
                    <a:pt x="5" y="4"/>
                  </a:cubicBezTo>
                  <a:cubicBezTo>
                    <a:pt x="6" y="2"/>
                    <a:pt x="7" y="2"/>
                    <a:pt x="8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6" name="Freeform 1314">
              <a:extLst>
                <a:ext uri="{FF2B5EF4-FFF2-40B4-BE49-F238E27FC236}">
                  <a16:creationId xmlns:a16="http://schemas.microsoft.com/office/drawing/2014/main" id="{909F76D8-6E91-4B00-96D0-CEC375883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485"/>
              <a:ext cx="20" cy="30"/>
            </a:xfrm>
            <a:custGeom>
              <a:avLst/>
              <a:gdLst>
                <a:gd name="T0" fmla="*/ 125 w 8"/>
                <a:gd name="T1" fmla="*/ 0 h 11"/>
                <a:gd name="T2" fmla="*/ 33 w 8"/>
                <a:gd name="T3" fmla="*/ 104 h 11"/>
                <a:gd name="T4" fmla="*/ 63 w 8"/>
                <a:gd name="T5" fmla="*/ 224 h 11"/>
                <a:gd name="T6" fmla="*/ 113 w 8"/>
                <a:gd name="T7" fmla="*/ 2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7" y="2"/>
                    <a:pt x="3" y="3"/>
                    <a:pt x="2" y="5"/>
                  </a:cubicBezTo>
                  <a:cubicBezTo>
                    <a:pt x="0" y="7"/>
                    <a:pt x="1" y="11"/>
                    <a:pt x="4" y="11"/>
                  </a:cubicBezTo>
                  <a:cubicBezTo>
                    <a:pt x="4" y="7"/>
                    <a:pt x="4" y="4"/>
                    <a:pt x="7" y="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7" name="Freeform 1315">
              <a:extLst>
                <a:ext uri="{FF2B5EF4-FFF2-40B4-BE49-F238E27FC236}">
                  <a16:creationId xmlns:a16="http://schemas.microsoft.com/office/drawing/2014/main" id="{5B9DD8B6-3A9B-483B-A1D3-618D30220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536"/>
              <a:ext cx="58" cy="19"/>
            </a:xfrm>
            <a:custGeom>
              <a:avLst/>
              <a:gdLst>
                <a:gd name="T0" fmla="*/ 0 w 23"/>
                <a:gd name="T1" fmla="*/ 117 h 7"/>
                <a:gd name="T2" fmla="*/ 192 w 23"/>
                <a:gd name="T3" fmla="*/ 0 h 7"/>
                <a:gd name="T4" fmla="*/ 272 w 23"/>
                <a:gd name="T5" fmla="*/ 38 h 7"/>
                <a:gd name="T6" fmla="*/ 368 w 23"/>
                <a:gd name="T7" fmla="*/ 103 h 7"/>
                <a:gd name="T8" fmla="*/ 242 w 23"/>
                <a:gd name="T9" fmla="*/ 60 h 7"/>
                <a:gd name="T10" fmla="*/ 96 w 23"/>
                <a:gd name="T11" fmla="*/ 6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7">
                  <a:moveTo>
                    <a:pt x="0" y="6"/>
                  </a:moveTo>
                  <a:cubicBezTo>
                    <a:pt x="3" y="3"/>
                    <a:pt x="9" y="0"/>
                    <a:pt x="12" y="0"/>
                  </a:cubicBezTo>
                  <a:cubicBezTo>
                    <a:pt x="15" y="0"/>
                    <a:pt x="15" y="1"/>
                    <a:pt x="17" y="2"/>
                  </a:cubicBezTo>
                  <a:cubicBezTo>
                    <a:pt x="19" y="3"/>
                    <a:pt x="21" y="3"/>
                    <a:pt x="23" y="5"/>
                  </a:cubicBezTo>
                  <a:cubicBezTo>
                    <a:pt x="21" y="7"/>
                    <a:pt x="17" y="4"/>
                    <a:pt x="15" y="3"/>
                  </a:cubicBezTo>
                  <a:cubicBezTo>
                    <a:pt x="12" y="2"/>
                    <a:pt x="9" y="1"/>
                    <a:pt x="6" y="3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8" name="Freeform 1316">
              <a:extLst>
                <a:ext uri="{FF2B5EF4-FFF2-40B4-BE49-F238E27FC236}">
                  <a16:creationId xmlns:a16="http://schemas.microsoft.com/office/drawing/2014/main" id="{873852A6-9F6E-49EC-BE35-5546199EF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485"/>
              <a:ext cx="48" cy="19"/>
            </a:xfrm>
            <a:custGeom>
              <a:avLst/>
              <a:gdLst>
                <a:gd name="T0" fmla="*/ 0 w 19"/>
                <a:gd name="T1" fmla="*/ 117 h 7"/>
                <a:gd name="T2" fmla="*/ 192 w 19"/>
                <a:gd name="T3" fmla="*/ 22 h 7"/>
                <a:gd name="T4" fmla="*/ 306 w 19"/>
                <a:gd name="T5" fmla="*/ 141 h 7"/>
                <a:gd name="T6" fmla="*/ 210 w 19"/>
                <a:gd name="T7" fmla="*/ 81 h 7"/>
                <a:gd name="T8" fmla="*/ 96 w 19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">
                  <a:moveTo>
                    <a:pt x="0" y="6"/>
                  </a:moveTo>
                  <a:cubicBezTo>
                    <a:pt x="2" y="4"/>
                    <a:pt x="9" y="0"/>
                    <a:pt x="12" y="1"/>
                  </a:cubicBezTo>
                  <a:cubicBezTo>
                    <a:pt x="14" y="1"/>
                    <a:pt x="19" y="5"/>
                    <a:pt x="19" y="7"/>
                  </a:cubicBezTo>
                  <a:cubicBezTo>
                    <a:pt x="17" y="6"/>
                    <a:pt x="15" y="5"/>
                    <a:pt x="13" y="4"/>
                  </a:cubicBezTo>
                  <a:cubicBezTo>
                    <a:pt x="10" y="2"/>
                    <a:pt x="9" y="3"/>
                    <a:pt x="6" y="4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9" name="Freeform 1317">
              <a:extLst>
                <a:ext uri="{FF2B5EF4-FFF2-40B4-BE49-F238E27FC236}">
                  <a16:creationId xmlns:a16="http://schemas.microsoft.com/office/drawing/2014/main" id="{712BDC22-A837-49CF-9161-9862A5903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429"/>
              <a:ext cx="32" cy="32"/>
            </a:xfrm>
            <a:custGeom>
              <a:avLst/>
              <a:gdLst>
                <a:gd name="T0" fmla="*/ 0 w 13"/>
                <a:gd name="T1" fmla="*/ 192 h 12"/>
                <a:gd name="T2" fmla="*/ 194 w 13"/>
                <a:gd name="T3" fmla="*/ 56 h 12"/>
                <a:gd name="T4" fmla="*/ 74 w 13"/>
                <a:gd name="T5" fmla="*/ 171 h 12"/>
                <a:gd name="T6" fmla="*/ 74 w 13"/>
                <a:gd name="T7" fmla="*/ 227 h 12"/>
                <a:gd name="T8" fmla="*/ 30 w 13"/>
                <a:gd name="T9" fmla="*/ 20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cubicBezTo>
                    <a:pt x="2" y="8"/>
                    <a:pt x="10" y="0"/>
                    <a:pt x="13" y="3"/>
                  </a:cubicBezTo>
                  <a:cubicBezTo>
                    <a:pt x="11" y="5"/>
                    <a:pt x="6" y="5"/>
                    <a:pt x="5" y="9"/>
                  </a:cubicBezTo>
                  <a:cubicBezTo>
                    <a:pt x="5" y="10"/>
                    <a:pt x="6" y="11"/>
                    <a:pt x="5" y="12"/>
                  </a:cubicBezTo>
                  <a:cubicBezTo>
                    <a:pt x="5" y="12"/>
                    <a:pt x="3" y="11"/>
                    <a:pt x="2" y="11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0" name="Freeform 1318">
              <a:extLst>
                <a:ext uri="{FF2B5EF4-FFF2-40B4-BE49-F238E27FC236}">
                  <a16:creationId xmlns:a16="http://schemas.microsoft.com/office/drawing/2014/main" id="{16711CA4-BD2C-47A4-BBF2-6EB1B1E35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296"/>
              <a:ext cx="32" cy="21"/>
            </a:xfrm>
            <a:custGeom>
              <a:avLst/>
              <a:gdLst>
                <a:gd name="T0" fmla="*/ 0 w 13"/>
                <a:gd name="T1" fmla="*/ 89 h 8"/>
                <a:gd name="T2" fmla="*/ 182 w 13"/>
                <a:gd name="T3" fmla="*/ 144 h 8"/>
                <a:gd name="T4" fmla="*/ 74 w 13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5"/>
                  </a:moveTo>
                  <a:cubicBezTo>
                    <a:pt x="4" y="2"/>
                    <a:pt x="13" y="0"/>
                    <a:pt x="12" y="8"/>
                  </a:cubicBezTo>
                  <a:cubicBezTo>
                    <a:pt x="11" y="6"/>
                    <a:pt x="8" y="4"/>
                    <a:pt x="5" y="3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1" name="Freeform 1319">
              <a:extLst>
                <a:ext uri="{FF2B5EF4-FFF2-40B4-BE49-F238E27FC236}">
                  <a16:creationId xmlns:a16="http://schemas.microsoft.com/office/drawing/2014/main" id="{EA544340-678D-4AED-A317-72D87A25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363"/>
              <a:ext cx="28" cy="26"/>
            </a:xfrm>
            <a:custGeom>
              <a:avLst/>
              <a:gdLst>
                <a:gd name="T0" fmla="*/ 20 w 11"/>
                <a:gd name="T1" fmla="*/ 177 h 10"/>
                <a:gd name="T2" fmla="*/ 181 w 11"/>
                <a:gd name="T3" fmla="*/ 0 h 10"/>
                <a:gd name="T4" fmla="*/ 33 w 11"/>
                <a:gd name="T5" fmla="*/ 14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" y="10"/>
                  </a:moveTo>
                  <a:cubicBezTo>
                    <a:pt x="0" y="3"/>
                    <a:pt x="5" y="2"/>
                    <a:pt x="11" y="0"/>
                  </a:cubicBezTo>
                  <a:cubicBezTo>
                    <a:pt x="8" y="2"/>
                    <a:pt x="4" y="5"/>
                    <a:pt x="2" y="8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2" name="Freeform 1320">
              <a:extLst>
                <a:ext uri="{FF2B5EF4-FFF2-40B4-BE49-F238E27FC236}">
                  <a16:creationId xmlns:a16="http://schemas.microsoft.com/office/drawing/2014/main" id="{EC1D16BF-E88F-47FE-8464-84963559F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427"/>
              <a:ext cx="20" cy="21"/>
            </a:xfrm>
            <a:custGeom>
              <a:avLst/>
              <a:gdLst>
                <a:gd name="T0" fmla="*/ 0 w 8"/>
                <a:gd name="T1" fmla="*/ 123 h 8"/>
                <a:gd name="T2" fmla="*/ 125 w 8"/>
                <a:gd name="T3" fmla="*/ 0 h 8"/>
                <a:gd name="T4" fmla="*/ 33 w 8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7"/>
                  </a:moveTo>
                  <a:cubicBezTo>
                    <a:pt x="1" y="3"/>
                    <a:pt x="3" y="2"/>
                    <a:pt x="8" y="0"/>
                  </a:cubicBezTo>
                  <a:cubicBezTo>
                    <a:pt x="5" y="2"/>
                    <a:pt x="1" y="5"/>
                    <a:pt x="2" y="8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3" name="Freeform 1321">
              <a:extLst>
                <a:ext uri="{FF2B5EF4-FFF2-40B4-BE49-F238E27FC236}">
                  <a16:creationId xmlns:a16="http://schemas.microsoft.com/office/drawing/2014/main" id="{A0093419-DC36-485F-A83B-CA0BE2604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23"/>
              <a:ext cx="135" cy="85"/>
            </a:xfrm>
            <a:custGeom>
              <a:avLst/>
              <a:gdLst>
                <a:gd name="T0" fmla="*/ 0 w 54"/>
                <a:gd name="T1" fmla="*/ 247 h 32"/>
                <a:gd name="T2" fmla="*/ 470 w 54"/>
                <a:gd name="T3" fmla="*/ 21 h 32"/>
                <a:gd name="T4" fmla="*/ 800 w 54"/>
                <a:gd name="T5" fmla="*/ 133 h 32"/>
                <a:gd name="T6" fmla="*/ 833 w 54"/>
                <a:gd name="T7" fmla="*/ 396 h 32"/>
                <a:gd name="T8" fmla="*/ 520 w 54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2">
                  <a:moveTo>
                    <a:pt x="0" y="13"/>
                  </a:moveTo>
                  <a:cubicBezTo>
                    <a:pt x="9" y="10"/>
                    <a:pt x="25" y="3"/>
                    <a:pt x="30" y="1"/>
                  </a:cubicBezTo>
                  <a:cubicBezTo>
                    <a:pt x="35" y="0"/>
                    <a:pt x="51" y="7"/>
                    <a:pt x="51" y="7"/>
                  </a:cubicBezTo>
                  <a:cubicBezTo>
                    <a:pt x="51" y="7"/>
                    <a:pt x="54" y="17"/>
                    <a:pt x="53" y="21"/>
                  </a:cubicBezTo>
                  <a:cubicBezTo>
                    <a:pt x="52" y="24"/>
                    <a:pt x="33" y="32"/>
                    <a:pt x="33" y="3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4" name="Freeform 1322">
              <a:extLst>
                <a:ext uri="{FF2B5EF4-FFF2-40B4-BE49-F238E27FC236}">
                  <a16:creationId xmlns:a16="http://schemas.microsoft.com/office/drawing/2014/main" id="{185FAAB2-4BF4-4DCD-B3F5-F31B89A9D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568"/>
              <a:ext cx="75" cy="61"/>
            </a:xfrm>
            <a:custGeom>
              <a:avLst/>
              <a:gdLst>
                <a:gd name="T0" fmla="*/ 0 w 30"/>
                <a:gd name="T1" fmla="*/ 77 h 23"/>
                <a:gd name="T2" fmla="*/ 363 w 30"/>
                <a:gd name="T3" fmla="*/ 77 h 23"/>
                <a:gd name="T4" fmla="*/ 438 w 30"/>
                <a:gd name="T5" fmla="*/ 239 h 23"/>
                <a:gd name="T6" fmla="*/ 283 w 30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3">
                  <a:moveTo>
                    <a:pt x="0" y="4"/>
                  </a:moveTo>
                  <a:cubicBezTo>
                    <a:pt x="4" y="0"/>
                    <a:pt x="23" y="4"/>
                    <a:pt x="23" y="4"/>
                  </a:cubicBezTo>
                  <a:cubicBezTo>
                    <a:pt x="23" y="4"/>
                    <a:pt x="26" y="11"/>
                    <a:pt x="28" y="13"/>
                  </a:cubicBezTo>
                  <a:cubicBezTo>
                    <a:pt x="30" y="15"/>
                    <a:pt x="18" y="23"/>
                    <a:pt x="18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5" name="Freeform 1323">
              <a:extLst>
                <a:ext uri="{FF2B5EF4-FFF2-40B4-BE49-F238E27FC236}">
                  <a16:creationId xmlns:a16="http://schemas.microsoft.com/office/drawing/2014/main" id="{5F896C74-BEE4-4684-BA10-0DDD15B98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539"/>
              <a:ext cx="100" cy="56"/>
            </a:xfrm>
            <a:custGeom>
              <a:avLst/>
              <a:gdLst>
                <a:gd name="T0" fmla="*/ 0 w 40"/>
                <a:gd name="T1" fmla="*/ 285 h 21"/>
                <a:gd name="T2" fmla="*/ 375 w 40"/>
                <a:gd name="T3" fmla="*/ 21 h 21"/>
                <a:gd name="T4" fmla="*/ 625 w 40"/>
                <a:gd name="T5" fmla="*/ 0 h 21"/>
                <a:gd name="T6" fmla="*/ 625 w 40"/>
                <a:gd name="T7" fmla="*/ 192 h 21"/>
                <a:gd name="T8" fmla="*/ 438 w 40"/>
                <a:gd name="T9" fmla="*/ 3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1">
                  <a:moveTo>
                    <a:pt x="0" y="15"/>
                  </a:moveTo>
                  <a:cubicBezTo>
                    <a:pt x="6" y="10"/>
                    <a:pt x="20" y="2"/>
                    <a:pt x="24" y="1"/>
                  </a:cubicBezTo>
                  <a:cubicBezTo>
                    <a:pt x="29" y="0"/>
                    <a:pt x="40" y="0"/>
                    <a:pt x="40" y="0"/>
                  </a:cubicBezTo>
                  <a:cubicBezTo>
                    <a:pt x="40" y="0"/>
                    <a:pt x="40" y="6"/>
                    <a:pt x="40" y="10"/>
                  </a:cubicBezTo>
                  <a:cubicBezTo>
                    <a:pt x="40" y="15"/>
                    <a:pt x="32" y="20"/>
                    <a:pt x="28" y="2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6" name="Freeform 1324">
              <a:extLst>
                <a:ext uri="{FF2B5EF4-FFF2-40B4-BE49-F238E27FC236}">
                  <a16:creationId xmlns:a16="http://schemas.microsoft.com/office/drawing/2014/main" id="{2EEEAD47-5B0F-4B9C-9739-C2FD83037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555"/>
              <a:ext cx="55" cy="21"/>
            </a:xfrm>
            <a:custGeom>
              <a:avLst/>
              <a:gdLst>
                <a:gd name="T0" fmla="*/ 0 w 22"/>
                <a:gd name="T1" fmla="*/ 110 h 8"/>
                <a:gd name="T2" fmla="*/ 270 w 22"/>
                <a:gd name="T3" fmla="*/ 21 h 8"/>
                <a:gd name="T4" fmla="*/ 345 w 22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">
                  <a:moveTo>
                    <a:pt x="0" y="6"/>
                  </a:moveTo>
                  <a:cubicBezTo>
                    <a:pt x="6" y="1"/>
                    <a:pt x="14" y="1"/>
                    <a:pt x="17" y="1"/>
                  </a:cubicBezTo>
                  <a:cubicBezTo>
                    <a:pt x="21" y="0"/>
                    <a:pt x="22" y="8"/>
                    <a:pt x="22" y="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7" name="Freeform 1325">
              <a:extLst>
                <a:ext uri="{FF2B5EF4-FFF2-40B4-BE49-F238E27FC236}">
                  <a16:creationId xmlns:a16="http://schemas.microsoft.com/office/drawing/2014/main" id="{F4226B89-5C2A-412B-8E26-94EBEF2CA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507"/>
              <a:ext cx="98" cy="50"/>
            </a:xfrm>
            <a:custGeom>
              <a:avLst/>
              <a:gdLst>
                <a:gd name="T0" fmla="*/ 347 w 39"/>
                <a:gd name="T1" fmla="*/ 347 h 19"/>
                <a:gd name="T2" fmla="*/ 588 w 39"/>
                <a:gd name="T3" fmla="*/ 124 h 19"/>
                <a:gd name="T4" fmla="*/ 493 w 39"/>
                <a:gd name="T5" fmla="*/ 0 h 19"/>
                <a:gd name="T6" fmla="*/ 334 w 39"/>
                <a:gd name="T7" fmla="*/ 21 h 19"/>
                <a:gd name="T8" fmla="*/ 0 w 39"/>
                <a:gd name="T9" fmla="*/ 22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9">
                  <a:moveTo>
                    <a:pt x="22" y="19"/>
                  </a:moveTo>
                  <a:cubicBezTo>
                    <a:pt x="26" y="17"/>
                    <a:pt x="35" y="10"/>
                    <a:pt x="37" y="7"/>
                  </a:cubicBezTo>
                  <a:cubicBezTo>
                    <a:pt x="39" y="4"/>
                    <a:pt x="31" y="0"/>
                    <a:pt x="3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3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8" name="Freeform 1326">
              <a:extLst>
                <a:ext uri="{FF2B5EF4-FFF2-40B4-BE49-F238E27FC236}">
                  <a16:creationId xmlns:a16="http://schemas.microsoft.com/office/drawing/2014/main" id="{75265DFF-1C37-4B2D-9FF4-6A60E75B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517"/>
              <a:ext cx="30" cy="8"/>
            </a:xfrm>
            <a:custGeom>
              <a:avLst/>
              <a:gdLst>
                <a:gd name="T0" fmla="*/ 0 w 12"/>
                <a:gd name="T1" fmla="*/ 56 h 3"/>
                <a:gd name="T2" fmla="*/ 188 w 12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0"/>
                    <a:pt x="12" y="1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9" name="Freeform 1327">
              <a:extLst>
                <a:ext uri="{FF2B5EF4-FFF2-40B4-BE49-F238E27FC236}">
                  <a16:creationId xmlns:a16="http://schemas.microsoft.com/office/drawing/2014/main" id="{C321F5D6-05EE-4C5E-975D-D41CA1D77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507"/>
              <a:ext cx="117" cy="34"/>
            </a:xfrm>
            <a:custGeom>
              <a:avLst/>
              <a:gdLst>
                <a:gd name="T0" fmla="*/ 0 w 47"/>
                <a:gd name="T1" fmla="*/ 233 h 13"/>
                <a:gd name="T2" fmla="*/ 371 w 47"/>
                <a:gd name="T3" fmla="*/ 55 h 13"/>
                <a:gd name="T4" fmla="*/ 662 w 47"/>
                <a:gd name="T5" fmla="*/ 34 h 13"/>
                <a:gd name="T6" fmla="*/ 724 w 47"/>
                <a:gd name="T7" fmla="*/ 2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3">
                  <a:moveTo>
                    <a:pt x="0" y="13"/>
                  </a:moveTo>
                  <a:cubicBezTo>
                    <a:pt x="6" y="9"/>
                    <a:pt x="19" y="3"/>
                    <a:pt x="24" y="3"/>
                  </a:cubicBezTo>
                  <a:cubicBezTo>
                    <a:pt x="28" y="2"/>
                    <a:pt x="40" y="0"/>
                    <a:pt x="43" y="2"/>
                  </a:cubicBezTo>
                  <a:cubicBezTo>
                    <a:pt x="46" y="3"/>
                    <a:pt x="47" y="13"/>
                    <a:pt x="47" y="1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0" name="Freeform 1328">
              <a:extLst>
                <a:ext uri="{FF2B5EF4-FFF2-40B4-BE49-F238E27FC236}">
                  <a16:creationId xmlns:a16="http://schemas.microsoft.com/office/drawing/2014/main" id="{B80AEF5F-2AA4-47DF-A0B8-119D482F5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483"/>
              <a:ext cx="105" cy="29"/>
            </a:xfrm>
            <a:custGeom>
              <a:avLst/>
              <a:gdLst>
                <a:gd name="T0" fmla="*/ 0 w 42"/>
                <a:gd name="T1" fmla="*/ 200 h 11"/>
                <a:gd name="T2" fmla="*/ 345 w 42"/>
                <a:gd name="T3" fmla="*/ 21 h 11"/>
                <a:gd name="T4" fmla="*/ 583 w 42"/>
                <a:gd name="T5" fmla="*/ 76 h 11"/>
                <a:gd name="T6" fmla="*/ 658 w 42"/>
                <a:gd name="T7" fmla="*/ 18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cubicBezTo>
                    <a:pt x="2" y="8"/>
                    <a:pt x="18" y="2"/>
                    <a:pt x="22" y="1"/>
                  </a:cubicBezTo>
                  <a:cubicBezTo>
                    <a:pt x="26" y="0"/>
                    <a:pt x="34" y="4"/>
                    <a:pt x="37" y="4"/>
                  </a:cubicBezTo>
                  <a:cubicBezTo>
                    <a:pt x="40" y="4"/>
                    <a:pt x="42" y="10"/>
                    <a:pt x="42" y="1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1" name="Freeform 1329">
              <a:extLst>
                <a:ext uri="{FF2B5EF4-FFF2-40B4-BE49-F238E27FC236}">
                  <a16:creationId xmlns:a16="http://schemas.microsoft.com/office/drawing/2014/main" id="{860BF077-7005-4668-B9BF-8F5A8565F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477"/>
              <a:ext cx="115" cy="48"/>
            </a:xfrm>
            <a:custGeom>
              <a:avLst/>
              <a:gdLst>
                <a:gd name="T0" fmla="*/ 0 w 46"/>
                <a:gd name="T1" fmla="*/ 192 h 18"/>
                <a:gd name="T2" fmla="*/ 333 w 46"/>
                <a:gd name="T3" fmla="*/ 21 h 18"/>
                <a:gd name="T4" fmla="*/ 675 w 46"/>
                <a:gd name="T5" fmla="*/ 93 h 18"/>
                <a:gd name="T6" fmla="*/ 708 w 46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8">
                  <a:moveTo>
                    <a:pt x="0" y="10"/>
                  </a:moveTo>
                  <a:cubicBezTo>
                    <a:pt x="9" y="7"/>
                    <a:pt x="17" y="2"/>
                    <a:pt x="21" y="1"/>
                  </a:cubicBezTo>
                  <a:cubicBezTo>
                    <a:pt x="25" y="0"/>
                    <a:pt x="40" y="2"/>
                    <a:pt x="43" y="5"/>
                  </a:cubicBezTo>
                  <a:cubicBezTo>
                    <a:pt x="46" y="8"/>
                    <a:pt x="46" y="14"/>
                    <a:pt x="45" y="1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2" name="Freeform 1330">
              <a:extLst>
                <a:ext uri="{FF2B5EF4-FFF2-40B4-BE49-F238E27FC236}">
                  <a16:creationId xmlns:a16="http://schemas.microsoft.com/office/drawing/2014/main" id="{BEEF41ED-ECEB-4D3F-BDA0-D28650B6E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461"/>
              <a:ext cx="102" cy="54"/>
            </a:xfrm>
            <a:custGeom>
              <a:avLst/>
              <a:gdLst>
                <a:gd name="T0" fmla="*/ 0 w 41"/>
                <a:gd name="T1" fmla="*/ 219 h 20"/>
                <a:gd name="T2" fmla="*/ 341 w 41"/>
                <a:gd name="T3" fmla="*/ 0 h 20"/>
                <a:gd name="T4" fmla="*/ 587 w 41"/>
                <a:gd name="T5" fmla="*/ 103 h 20"/>
                <a:gd name="T6" fmla="*/ 619 w 41"/>
                <a:gd name="T7" fmla="*/ 394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0">
                  <a:moveTo>
                    <a:pt x="0" y="11"/>
                  </a:moveTo>
                  <a:cubicBezTo>
                    <a:pt x="8" y="7"/>
                    <a:pt x="20" y="1"/>
                    <a:pt x="22" y="0"/>
                  </a:cubicBezTo>
                  <a:cubicBezTo>
                    <a:pt x="25" y="0"/>
                    <a:pt x="36" y="4"/>
                    <a:pt x="38" y="5"/>
                  </a:cubicBezTo>
                  <a:cubicBezTo>
                    <a:pt x="40" y="6"/>
                    <a:pt x="41" y="18"/>
                    <a:pt x="40" y="2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3" name="Freeform 1331">
              <a:extLst>
                <a:ext uri="{FF2B5EF4-FFF2-40B4-BE49-F238E27FC236}">
                  <a16:creationId xmlns:a16="http://schemas.microsoft.com/office/drawing/2014/main" id="{05213741-C478-4477-8DBE-CF517A40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451"/>
              <a:ext cx="120" cy="32"/>
            </a:xfrm>
            <a:custGeom>
              <a:avLst/>
              <a:gdLst>
                <a:gd name="T0" fmla="*/ 0 w 48"/>
                <a:gd name="T1" fmla="*/ 149 h 12"/>
                <a:gd name="T2" fmla="*/ 313 w 48"/>
                <a:gd name="T3" fmla="*/ 21 h 12"/>
                <a:gd name="T4" fmla="*/ 613 w 48"/>
                <a:gd name="T5" fmla="*/ 77 h 12"/>
                <a:gd name="T6" fmla="*/ 750 w 48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12">
                  <a:moveTo>
                    <a:pt x="0" y="8"/>
                  </a:moveTo>
                  <a:cubicBezTo>
                    <a:pt x="5" y="5"/>
                    <a:pt x="17" y="2"/>
                    <a:pt x="20" y="1"/>
                  </a:cubicBezTo>
                  <a:cubicBezTo>
                    <a:pt x="23" y="0"/>
                    <a:pt x="37" y="2"/>
                    <a:pt x="39" y="4"/>
                  </a:cubicBezTo>
                  <a:cubicBezTo>
                    <a:pt x="41" y="6"/>
                    <a:pt x="48" y="12"/>
                    <a:pt x="48" y="1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4" name="Freeform 1332">
              <a:extLst>
                <a:ext uri="{FF2B5EF4-FFF2-40B4-BE49-F238E27FC236}">
                  <a16:creationId xmlns:a16="http://schemas.microsoft.com/office/drawing/2014/main" id="{E9852675-EE35-4F0C-BD92-B5477DB52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411"/>
              <a:ext cx="100" cy="48"/>
            </a:xfrm>
            <a:custGeom>
              <a:avLst/>
              <a:gdLst>
                <a:gd name="T0" fmla="*/ 0 w 40"/>
                <a:gd name="T1" fmla="*/ 341 h 18"/>
                <a:gd name="T2" fmla="*/ 33 w 40"/>
                <a:gd name="T3" fmla="*/ 136 h 18"/>
                <a:gd name="T4" fmla="*/ 283 w 40"/>
                <a:gd name="T5" fmla="*/ 21 h 18"/>
                <a:gd name="T6" fmla="*/ 500 w 40"/>
                <a:gd name="T7" fmla="*/ 93 h 18"/>
                <a:gd name="T8" fmla="*/ 625 w 40"/>
                <a:gd name="T9" fmla="*/ 30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8">
                  <a:moveTo>
                    <a:pt x="0" y="18"/>
                  </a:moveTo>
                  <a:cubicBezTo>
                    <a:pt x="1" y="14"/>
                    <a:pt x="0" y="8"/>
                    <a:pt x="2" y="7"/>
                  </a:cubicBezTo>
                  <a:cubicBezTo>
                    <a:pt x="3" y="5"/>
                    <a:pt x="17" y="1"/>
                    <a:pt x="18" y="1"/>
                  </a:cubicBezTo>
                  <a:cubicBezTo>
                    <a:pt x="20" y="0"/>
                    <a:pt x="30" y="3"/>
                    <a:pt x="32" y="5"/>
                  </a:cubicBezTo>
                  <a:cubicBezTo>
                    <a:pt x="33" y="8"/>
                    <a:pt x="40" y="16"/>
                    <a:pt x="40" y="1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5" name="Freeform 1333">
              <a:extLst>
                <a:ext uri="{FF2B5EF4-FFF2-40B4-BE49-F238E27FC236}">
                  <a16:creationId xmlns:a16="http://schemas.microsoft.com/office/drawing/2014/main" id="{8C94DF07-93B1-4774-BD9B-70A418CA3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427"/>
              <a:ext cx="110" cy="53"/>
            </a:xfrm>
            <a:custGeom>
              <a:avLst/>
              <a:gdLst>
                <a:gd name="T0" fmla="*/ 0 w 44"/>
                <a:gd name="T1" fmla="*/ 170 h 20"/>
                <a:gd name="T2" fmla="*/ 345 w 44"/>
                <a:gd name="T3" fmla="*/ 34 h 20"/>
                <a:gd name="T4" fmla="*/ 645 w 44"/>
                <a:gd name="T5" fmla="*/ 90 h 20"/>
                <a:gd name="T6" fmla="*/ 645 w 44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0">
                  <a:moveTo>
                    <a:pt x="0" y="9"/>
                  </a:moveTo>
                  <a:cubicBezTo>
                    <a:pt x="7" y="6"/>
                    <a:pt x="17" y="3"/>
                    <a:pt x="22" y="2"/>
                  </a:cubicBezTo>
                  <a:cubicBezTo>
                    <a:pt x="27" y="0"/>
                    <a:pt x="38" y="3"/>
                    <a:pt x="41" y="5"/>
                  </a:cubicBezTo>
                  <a:cubicBezTo>
                    <a:pt x="44" y="7"/>
                    <a:pt x="41" y="20"/>
                    <a:pt x="41" y="2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6" name="Freeform 1334">
              <a:extLst>
                <a:ext uri="{FF2B5EF4-FFF2-40B4-BE49-F238E27FC236}">
                  <a16:creationId xmlns:a16="http://schemas.microsoft.com/office/drawing/2014/main" id="{13D7AF24-F845-405C-A205-9338CC983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355"/>
              <a:ext cx="97" cy="74"/>
            </a:xfrm>
            <a:custGeom>
              <a:avLst/>
              <a:gdLst>
                <a:gd name="T0" fmla="*/ 495 w 39"/>
                <a:gd name="T1" fmla="*/ 518 h 28"/>
                <a:gd name="T2" fmla="*/ 587 w 39"/>
                <a:gd name="T3" fmla="*/ 204 h 28"/>
                <a:gd name="T4" fmla="*/ 371 w 39"/>
                <a:gd name="T5" fmla="*/ 34 h 28"/>
                <a:gd name="T6" fmla="*/ 0 w 39"/>
                <a:gd name="T7" fmla="*/ 25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32" y="28"/>
                  </a:moveTo>
                  <a:cubicBezTo>
                    <a:pt x="32" y="28"/>
                    <a:pt x="39" y="11"/>
                    <a:pt x="38" y="11"/>
                  </a:cubicBezTo>
                  <a:cubicBezTo>
                    <a:pt x="37" y="10"/>
                    <a:pt x="29" y="0"/>
                    <a:pt x="24" y="2"/>
                  </a:cubicBezTo>
                  <a:cubicBezTo>
                    <a:pt x="19" y="4"/>
                    <a:pt x="4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7" name="Freeform 1335">
              <a:extLst>
                <a:ext uri="{FF2B5EF4-FFF2-40B4-BE49-F238E27FC236}">
                  <a16:creationId xmlns:a16="http://schemas.microsoft.com/office/drawing/2014/main" id="{6213E369-BE0F-4B69-BEAE-97923C8D1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355"/>
              <a:ext cx="92" cy="90"/>
            </a:xfrm>
            <a:custGeom>
              <a:avLst/>
              <a:gdLst>
                <a:gd name="T0" fmla="*/ 0 w 37"/>
                <a:gd name="T1" fmla="*/ 204 h 34"/>
                <a:gd name="T2" fmla="*/ 321 w 37"/>
                <a:gd name="T3" fmla="*/ 21 h 34"/>
                <a:gd name="T4" fmla="*/ 569 w 37"/>
                <a:gd name="T5" fmla="*/ 132 h 34"/>
                <a:gd name="T6" fmla="*/ 557 w 37"/>
                <a:gd name="T7" fmla="*/ 408 h 34"/>
                <a:gd name="T8" fmla="*/ 216 w 37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0" y="11"/>
                  </a:moveTo>
                  <a:cubicBezTo>
                    <a:pt x="8" y="7"/>
                    <a:pt x="17" y="3"/>
                    <a:pt x="21" y="1"/>
                  </a:cubicBezTo>
                  <a:cubicBezTo>
                    <a:pt x="26" y="0"/>
                    <a:pt x="37" y="7"/>
                    <a:pt x="37" y="7"/>
                  </a:cubicBezTo>
                  <a:cubicBezTo>
                    <a:pt x="37" y="7"/>
                    <a:pt x="37" y="20"/>
                    <a:pt x="36" y="22"/>
                  </a:cubicBezTo>
                  <a:cubicBezTo>
                    <a:pt x="35" y="25"/>
                    <a:pt x="14" y="34"/>
                    <a:pt x="14" y="3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8" name="Freeform 1336">
              <a:extLst>
                <a:ext uri="{FF2B5EF4-FFF2-40B4-BE49-F238E27FC236}">
                  <a16:creationId xmlns:a16="http://schemas.microsoft.com/office/drawing/2014/main" id="{545ACD00-49A6-41EA-ADEF-023FBF322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408"/>
              <a:ext cx="57" cy="21"/>
            </a:xfrm>
            <a:custGeom>
              <a:avLst/>
              <a:gdLst>
                <a:gd name="T0" fmla="*/ 0 w 23"/>
                <a:gd name="T1" fmla="*/ 34 h 8"/>
                <a:gd name="T2" fmla="*/ 349 w 23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2"/>
                  </a:moveTo>
                  <a:cubicBezTo>
                    <a:pt x="5" y="0"/>
                    <a:pt x="23" y="8"/>
                    <a:pt x="23" y="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9" name="Freeform 1337">
              <a:extLst>
                <a:ext uri="{FF2B5EF4-FFF2-40B4-BE49-F238E27FC236}">
                  <a16:creationId xmlns:a16="http://schemas.microsoft.com/office/drawing/2014/main" id="{8FD87D98-BAEE-4B6D-B0CB-77A5311B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352"/>
              <a:ext cx="98" cy="61"/>
            </a:xfrm>
            <a:custGeom>
              <a:avLst/>
              <a:gdLst>
                <a:gd name="T0" fmla="*/ 0 w 39"/>
                <a:gd name="T1" fmla="*/ 149 h 23"/>
                <a:gd name="T2" fmla="*/ 271 w 39"/>
                <a:gd name="T3" fmla="*/ 21 h 23"/>
                <a:gd name="T4" fmla="*/ 493 w 39"/>
                <a:gd name="T5" fmla="*/ 111 h 23"/>
                <a:gd name="T6" fmla="*/ 601 w 39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3">
                  <a:moveTo>
                    <a:pt x="0" y="8"/>
                  </a:moveTo>
                  <a:cubicBezTo>
                    <a:pt x="5" y="4"/>
                    <a:pt x="15" y="2"/>
                    <a:pt x="17" y="1"/>
                  </a:cubicBezTo>
                  <a:cubicBezTo>
                    <a:pt x="20" y="0"/>
                    <a:pt x="28" y="3"/>
                    <a:pt x="31" y="6"/>
                  </a:cubicBezTo>
                  <a:cubicBezTo>
                    <a:pt x="35" y="9"/>
                    <a:pt x="39" y="20"/>
                    <a:pt x="38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0" name="Freeform 1338">
              <a:extLst>
                <a:ext uri="{FF2B5EF4-FFF2-40B4-BE49-F238E27FC236}">
                  <a16:creationId xmlns:a16="http://schemas.microsoft.com/office/drawing/2014/main" id="{670B77C5-9A56-4DB3-9038-D102D66B4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293"/>
              <a:ext cx="78" cy="64"/>
            </a:xfrm>
            <a:custGeom>
              <a:avLst/>
              <a:gdLst>
                <a:gd name="T0" fmla="*/ 0 w 31"/>
                <a:gd name="T1" fmla="*/ 149 h 24"/>
                <a:gd name="T2" fmla="*/ 284 w 31"/>
                <a:gd name="T3" fmla="*/ 21 h 24"/>
                <a:gd name="T4" fmla="*/ 443 w 31"/>
                <a:gd name="T5" fmla="*/ 149 h 24"/>
                <a:gd name="T6" fmla="*/ 463 w 31"/>
                <a:gd name="T7" fmla="*/ 4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4">
                  <a:moveTo>
                    <a:pt x="0" y="8"/>
                  </a:moveTo>
                  <a:cubicBezTo>
                    <a:pt x="8" y="4"/>
                    <a:pt x="16" y="2"/>
                    <a:pt x="18" y="1"/>
                  </a:cubicBezTo>
                  <a:cubicBezTo>
                    <a:pt x="19" y="0"/>
                    <a:pt x="26" y="6"/>
                    <a:pt x="28" y="8"/>
                  </a:cubicBezTo>
                  <a:cubicBezTo>
                    <a:pt x="31" y="10"/>
                    <a:pt x="30" y="22"/>
                    <a:pt x="29" y="2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1" name="Freeform 1339">
              <a:extLst>
                <a:ext uri="{FF2B5EF4-FFF2-40B4-BE49-F238E27FC236}">
                  <a16:creationId xmlns:a16="http://schemas.microsoft.com/office/drawing/2014/main" id="{2AD411EC-A57C-4106-9068-065105E34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291"/>
              <a:ext cx="100" cy="64"/>
            </a:xfrm>
            <a:custGeom>
              <a:avLst/>
              <a:gdLst>
                <a:gd name="T0" fmla="*/ 0 w 40"/>
                <a:gd name="T1" fmla="*/ 192 h 24"/>
                <a:gd name="T2" fmla="*/ 395 w 40"/>
                <a:gd name="T3" fmla="*/ 21 h 24"/>
                <a:gd name="T4" fmla="*/ 613 w 40"/>
                <a:gd name="T5" fmla="*/ 93 h 24"/>
                <a:gd name="T6" fmla="*/ 550 w 40"/>
                <a:gd name="T7" fmla="*/ 4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4">
                  <a:moveTo>
                    <a:pt x="0" y="10"/>
                  </a:moveTo>
                  <a:cubicBezTo>
                    <a:pt x="8" y="5"/>
                    <a:pt x="21" y="1"/>
                    <a:pt x="25" y="1"/>
                  </a:cubicBezTo>
                  <a:cubicBezTo>
                    <a:pt x="29" y="0"/>
                    <a:pt x="37" y="4"/>
                    <a:pt x="39" y="5"/>
                  </a:cubicBezTo>
                  <a:cubicBezTo>
                    <a:pt x="40" y="6"/>
                    <a:pt x="37" y="21"/>
                    <a:pt x="35" y="2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2" name="Freeform 1340">
              <a:extLst>
                <a:ext uri="{FF2B5EF4-FFF2-40B4-BE49-F238E27FC236}">
                  <a16:creationId xmlns:a16="http://schemas.microsoft.com/office/drawing/2014/main" id="{A343967A-9218-4452-9D5D-329ADA523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288"/>
              <a:ext cx="80" cy="64"/>
            </a:xfrm>
            <a:custGeom>
              <a:avLst/>
              <a:gdLst>
                <a:gd name="T0" fmla="*/ 0 w 32"/>
                <a:gd name="T1" fmla="*/ 136 h 24"/>
                <a:gd name="T2" fmla="*/ 300 w 32"/>
                <a:gd name="T3" fmla="*/ 21 h 24"/>
                <a:gd name="T4" fmla="*/ 458 w 32"/>
                <a:gd name="T5" fmla="*/ 171 h 24"/>
                <a:gd name="T6" fmla="*/ 488 w 32"/>
                <a:gd name="T7" fmla="*/ 4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4">
                  <a:moveTo>
                    <a:pt x="0" y="7"/>
                  </a:moveTo>
                  <a:cubicBezTo>
                    <a:pt x="4" y="5"/>
                    <a:pt x="16" y="3"/>
                    <a:pt x="19" y="1"/>
                  </a:cubicBezTo>
                  <a:cubicBezTo>
                    <a:pt x="22" y="0"/>
                    <a:pt x="28" y="6"/>
                    <a:pt x="29" y="9"/>
                  </a:cubicBezTo>
                  <a:cubicBezTo>
                    <a:pt x="31" y="11"/>
                    <a:pt x="32" y="22"/>
                    <a:pt x="31" y="2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3" name="Freeform 1341">
              <a:extLst>
                <a:ext uri="{FF2B5EF4-FFF2-40B4-BE49-F238E27FC236}">
                  <a16:creationId xmlns:a16="http://schemas.microsoft.com/office/drawing/2014/main" id="{0EC5906F-3064-41AF-BD35-5D1B9FDB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16"/>
              <a:ext cx="73" cy="80"/>
            </a:xfrm>
            <a:custGeom>
              <a:avLst/>
              <a:gdLst>
                <a:gd name="T0" fmla="*/ 0 w 29"/>
                <a:gd name="T1" fmla="*/ 171 h 30"/>
                <a:gd name="T2" fmla="*/ 284 w 29"/>
                <a:gd name="T3" fmla="*/ 35 h 30"/>
                <a:gd name="T4" fmla="*/ 430 w 29"/>
                <a:gd name="T5" fmla="*/ 192 h 30"/>
                <a:gd name="T6" fmla="*/ 284 w 29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0">
                  <a:moveTo>
                    <a:pt x="0" y="9"/>
                  </a:moveTo>
                  <a:cubicBezTo>
                    <a:pt x="6" y="6"/>
                    <a:pt x="15" y="3"/>
                    <a:pt x="18" y="2"/>
                  </a:cubicBezTo>
                  <a:cubicBezTo>
                    <a:pt x="21" y="0"/>
                    <a:pt x="24" y="8"/>
                    <a:pt x="27" y="10"/>
                  </a:cubicBezTo>
                  <a:cubicBezTo>
                    <a:pt x="29" y="13"/>
                    <a:pt x="21" y="29"/>
                    <a:pt x="18" y="3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4" name="Freeform 1342">
              <a:extLst>
                <a:ext uri="{FF2B5EF4-FFF2-40B4-BE49-F238E27FC236}">
                  <a16:creationId xmlns:a16="http://schemas.microsoft.com/office/drawing/2014/main" id="{4AA85DB1-171D-41DD-A181-418A07E5D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224"/>
              <a:ext cx="87" cy="67"/>
            </a:xfrm>
            <a:custGeom>
              <a:avLst/>
              <a:gdLst>
                <a:gd name="T0" fmla="*/ 0 w 35"/>
                <a:gd name="T1" fmla="*/ 150 h 25"/>
                <a:gd name="T2" fmla="*/ 308 w 35"/>
                <a:gd name="T3" fmla="*/ 0 h 25"/>
                <a:gd name="T4" fmla="*/ 524 w 35"/>
                <a:gd name="T5" fmla="*/ 137 h 25"/>
                <a:gd name="T6" fmla="*/ 415 w 35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0" y="8"/>
                  </a:moveTo>
                  <a:cubicBezTo>
                    <a:pt x="6" y="5"/>
                    <a:pt x="16" y="1"/>
                    <a:pt x="20" y="0"/>
                  </a:cubicBezTo>
                  <a:cubicBezTo>
                    <a:pt x="23" y="0"/>
                    <a:pt x="33" y="5"/>
                    <a:pt x="34" y="7"/>
                  </a:cubicBezTo>
                  <a:cubicBezTo>
                    <a:pt x="35" y="9"/>
                    <a:pt x="27" y="25"/>
                    <a:pt x="27" y="2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5" name="Freeform 1343">
              <a:extLst>
                <a:ext uri="{FF2B5EF4-FFF2-40B4-BE49-F238E27FC236}">
                  <a16:creationId xmlns:a16="http://schemas.microsoft.com/office/drawing/2014/main" id="{6B1B0C4A-6754-4E03-AD94-97A4BDDED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224"/>
              <a:ext cx="30" cy="69"/>
            </a:xfrm>
            <a:custGeom>
              <a:avLst/>
              <a:gdLst>
                <a:gd name="T0" fmla="*/ 0 w 12"/>
                <a:gd name="T1" fmla="*/ 21 h 26"/>
                <a:gd name="T2" fmla="*/ 175 w 12"/>
                <a:gd name="T3" fmla="*/ 149 h 26"/>
                <a:gd name="T4" fmla="*/ 145 w 12"/>
                <a:gd name="T5" fmla="*/ 48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6">
                  <a:moveTo>
                    <a:pt x="0" y="1"/>
                  </a:moveTo>
                  <a:cubicBezTo>
                    <a:pt x="2" y="0"/>
                    <a:pt x="10" y="6"/>
                    <a:pt x="11" y="8"/>
                  </a:cubicBezTo>
                  <a:cubicBezTo>
                    <a:pt x="12" y="10"/>
                    <a:pt x="11" y="24"/>
                    <a:pt x="9" y="2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6" name="Freeform 1344">
              <a:extLst>
                <a:ext uri="{FF2B5EF4-FFF2-40B4-BE49-F238E27FC236}">
                  <a16:creationId xmlns:a16="http://schemas.microsoft.com/office/drawing/2014/main" id="{6A8ED7D4-C904-40DC-AECC-B131922F2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141"/>
              <a:ext cx="75" cy="78"/>
            </a:xfrm>
            <a:custGeom>
              <a:avLst/>
              <a:gdLst>
                <a:gd name="T0" fmla="*/ 0 w 30"/>
                <a:gd name="T1" fmla="*/ 94 h 29"/>
                <a:gd name="T2" fmla="*/ 333 w 30"/>
                <a:gd name="T3" fmla="*/ 22 h 29"/>
                <a:gd name="T4" fmla="*/ 458 w 30"/>
                <a:gd name="T5" fmla="*/ 175 h 29"/>
                <a:gd name="T6" fmla="*/ 220 w 30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0" y="5"/>
                  </a:moveTo>
                  <a:cubicBezTo>
                    <a:pt x="7" y="3"/>
                    <a:pt x="18" y="0"/>
                    <a:pt x="21" y="1"/>
                  </a:cubicBezTo>
                  <a:cubicBezTo>
                    <a:pt x="24" y="1"/>
                    <a:pt x="29" y="7"/>
                    <a:pt x="29" y="9"/>
                  </a:cubicBezTo>
                  <a:cubicBezTo>
                    <a:pt x="30" y="10"/>
                    <a:pt x="16" y="27"/>
                    <a:pt x="14" y="2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7" name="Freeform 1345">
              <a:extLst>
                <a:ext uri="{FF2B5EF4-FFF2-40B4-BE49-F238E27FC236}">
                  <a16:creationId xmlns:a16="http://schemas.microsoft.com/office/drawing/2014/main" id="{E61B8DB8-76C8-449C-815E-CCFAB7444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144"/>
              <a:ext cx="80" cy="80"/>
            </a:xfrm>
            <a:custGeom>
              <a:avLst/>
              <a:gdLst>
                <a:gd name="T0" fmla="*/ 0 w 32"/>
                <a:gd name="T1" fmla="*/ 149 h 30"/>
                <a:gd name="T2" fmla="*/ 300 w 32"/>
                <a:gd name="T3" fmla="*/ 35 h 30"/>
                <a:gd name="T4" fmla="*/ 458 w 32"/>
                <a:gd name="T5" fmla="*/ 227 h 30"/>
                <a:gd name="T6" fmla="*/ 208 w 32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cubicBezTo>
                    <a:pt x="7" y="5"/>
                    <a:pt x="16" y="3"/>
                    <a:pt x="19" y="2"/>
                  </a:cubicBezTo>
                  <a:cubicBezTo>
                    <a:pt x="22" y="0"/>
                    <a:pt x="26" y="8"/>
                    <a:pt x="29" y="12"/>
                  </a:cubicBezTo>
                  <a:cubicBezTo>
                    <a:pt x="32" y="16"/>
                    <a:pt x="16" y="28"/>
                    <a:pt x="13" y="3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8" name="Freeform 1346">
              <a:extLst>
                <a:ext uri="{FF2B5EF4-FFF2-40B4-BE49-F238E27FC236}">
                  <a16:creationId xmlns:a16="http://schemas.microsoft.com/office/drawing/2014/main" id="{27A9E80E-1F3D-4499-BA53-D3B2DA314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160"/>
              <a:ext cx="65" cy="85"/>
            </a:xfrm>
            <a:custGeom>
              <a:avLst/>
              <a:gdLst>
                <a:gd name="T0" fmla="*/ 63 w 26"/>
                <a:gd name="T1" fmla="*/ 149 h 32"/>
                <a:gd name="T2" fmla="*/ 300 w 26"/>
                <a:gd name="T3" fmla="*/ 21 h 32"/>
                <a:gd name="T4" fmla="*/ 395 w 26"/>
                <a:gd name="T5" fmla="*/ 226 h 32"/>
                <a:gd name="T6" fmla="*/ 313 w 26"/>
                <a:gd name="T7" fmla="*/ 452 h 32"/>
                <a:gd name="T8" fmla="*/ 0 w 26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4" y="8"/>
                  </a:moveTo>
                  <a:cubicBezTo>
                    <a:pt x="9" y="4"/>
                    <a:pt x="17" y="2"/>
                    <a:pt x="19" y="1"/>
                  </a:cubicBezTo>
                  <a:cubicBezTo>
                    <a:pt x="21" y="0"/>
                    <a:pt x="24" y="8"/>
                    <a:pt x="25" y="12"/>
                  </a:cubicBezTo>
                  <a:cubicBezTo>
                    <a:pt x="26" y="16"/>
                    <a:pt x="22" y="22"/>
                    <a:pt x="20" y="24"/>
                  </a:cubicBezTo>
                  <a:cubicBezTo>
                    <a:pt x="18" y="26"/>
                    <a:pt x="0" y="32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9" name="Freeform 1347">
              <a:extLst>
                <a:ext uri="{FF2B5EF4-FFF2-40B4-BE49-F238E27FC236}">
                  <a16:creationId xmlns:a16="http://schemas.microsoft.com/office/drawing/2014/main" id="{07718308-28BB-4027-8DF6-55862762D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067"/>
              <a:ext cx="52" cy="80"/>
            </a:xfrm>
            <a:custGeom>
              <a:avLst/>
              <a:gdLst>
                <a:gd name="T0" fmla="*/ 0 w 21"/>
                <a:gd name="T1" fmla="*/ 115 h 30"/>
                <a:gd name="T2" fmla="*/ 275 w 21"/>
                <a:gd name="T3" fmla="*/ 35 h 30"/>
                <a:gd name="T4" fmla="*/ 319 w 21"/>
                <a:gd name="T5" fmla="*/ 227 h 30"/>
                <a:gd name="T6" fmla="*/ 62 w 21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0">
                  <a:moveTo>
                    <a:pt x="0" y="6"/>
                  </a:moveTo>
                  <a:cubicBezTo>
                    <a:pt x="11" y="2"/>
                    <a:pt x="15" y="0"/>
                    <a:pt x="18" y="2"/>
                  </a:cubicBezTo>
                  <a:cubicBezTo>
                    <a:pt x="21" y="3"/>
                    <a:pt x="21" y="10"/>
                    <a:pt x="21" y="12"/>
                  </a:cubicBezTo>
                  <a:cubicBezTo>
                    <a:pt x="21" y="14"/>
                    <a:pt x="4" y="30"/>
                    <a:pt x="4" y="3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0" name="Freeform 1348">
              <a:extLst>
                <a:ext uri="{FF2B5EF4-FFF2-40B4-BE49-F238E27FC236}">
                  <a16:creationId xmlns:a16="http://schemas.microsoft.com/office/drawing/2014/main" id="{A15BCEEA-CD8E-4E45-96EE-E7DAA5FD8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080"/>
              <a:ext cx="60" cy="69"/>
            </a:xfrm>
            <a:custGeom>
              <a:avLst/>
              <a:gdLst>
                <a:gd name="T0" fmla="*/ 0 w 24"/>
                <a:gd name="T1" fmla="*/ 133 h 26"/>
                <a:gd name="T2" fmla="*/ 208 w 24"/>
                <a:gd name="T3" fmla="*/ 21 h 26"/>
                <a:gd name="T4" fmla="*/ 333 w 24"/>
                <a:gd name="T5" fmla="*/ 204 h 26"/>
                <a:gd name="T6" fmla="*/ 113 w 24"/>
                <a:gd name="T7" fmla="*/ 48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6">
                  <a:moveTo>
                    <a:pt x="0" y="7"/>
                  </a:moveTo>
                  <a:cubicBezTo>
                    <a:pt x="7" y="4"/>
                    <a:pt x="10" y="2"/>
                    <a:pt x="13" y="1"/>
                  </a:cubicBezTo>
                  <a:cubicBezTo>
                    <a:pt x="17" y="0"/>
                    <a:pt x="18" y="8"/>
                    <a:pt x="21" y="11"/>
                  </a:cubicBezTo>
                  <a:cubicBezTo>
                    <a:pt x="24" y="14"/>
                    <a:pt x="7" y="26"/>
                    <a:pt x="7" y="2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1" name="Freeform 1349">
              <a:extLst>
                <a:ext uri="{FF2B5EF4-FFF2-40B4-BE49-F238E27FC236}">
                  <a16:creationId xmlns:a16="http://schemas.microsoft.com/office/drawing/2014/main" id="{DDD0756D-F1E9-4322-A040-1F9F8B79C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101"/>
              <a:ext cx="52" cy="62"/>
            </a:xfrm>
            <a:custGeom>
              <a:avLst/>
              <a:gdLst>
                <a:gd name="T0" fmla="*/ 0 w 21"/>
                <a:gd name="T1" fmla="*/ 81 h 23"/>
                <a:gd name="T2" fmla="*/ 215 w 21"/>
                <a:gd name="T3" fmla="*/ 0 h 23"/>
                <a:gd name="T4" fmla="*/ 287 w 21"/>
                <a:gd name="T5" fmla="*/ 175 h 23"/>
                <a:gd name="T6" fmla="*/ 196 w 21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3">
                  <a:moveTo>
                    <a:pt x="0" y="4"/>
                  </a:moveTo>
                  <a:cubicBezTo>
                    <a:pt x="6" y="3"/>
                    <a:pt x="10" y="1"/>
                    <a:pt x="14" y="0"/>
                  </a:cubicBezTo>
                  <a:cubicBezTo>
                    <a:pt x="18" y="0"/>
                    <a:pt x="17" y="6"/>
                    <a:pt x="19" y="9"/>
                  </a:cubicBezTo>
                  <a:cubicBezTo>
                    <a:pt x="21" y="13"/>
                    <a:pt x="13" y="23"/>
                    <a:pt x="13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2" name="Freeform 1350">
              <a:extLst>
                <a:ext uri="{FF2B5EF4-FFF2-40B4-BE49-F238E27FC236}">
                  <a16:creationId xmlns:a16="http://schemas.microsoft.com/office/drawing/2014/main" id="{4A9F2C8B-2669-4A4F-804B-E1044A83B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019"/>
              <a:ext cx="37" cy="53"/>
            </a:xfrm>
            <a:custGeom>
              <a:avLst/>
              <a:gdLst>
                <a:gd name="T0" fmla="*/ 0 w 15"/>
                <a:gd name="T1" fmla="*/ 371 h 20"/>
                <a:gd name="T2" fmla="*/ 195 w 15"/>
                <a:gd name="T3" fmla="*/ 204 h 20"/>
                <a:gd name="T4" fmla="*/ 224 w 1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0" y="20"/>
                  </a:moveTo>
                  <a:cubicBezTo>
                    <a:pt x="3" y="18"/>
                    <a:pt x="11" y="13"/>
                    <a:pt x="13" y="11"/>
                  </a:cubicBezTo>
                  <a:cubicBezTo>
                    <a:pt x="15" y="9"/>
                    <a:pt x="15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3" name="Freeform 1351">
              <a:extLst>
                <a:ext uri="{FF2B5EF4-FFF2-40B4-BE49-F238E27FC236}">
                  <a16:creationId xmlns:a16="http://schemas.microsoft.com/office/drawing/2014/main" id="{9CD4A38A-C480-4FC6-B21C-802355610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029"/>
              <a:ext cx="50" cy="62"/>
            </a:xfrm>
            <a:custGeom>
              <a:avLst/>
              <a:gdLst>
                <a:gd name="T0" fmla="*/ 0 w 20"/>
                <a:gd name="T1" fmla="*/ 35 h 23"/>
                <a:gd name="T2" fmla="*/ 158 w 20"/>
                <a:gd name="T3" fmla="*/ 22 h 23"/>
                <a:gd name="T4" fmla="*/ 300 w 20"/>
                <a:gd name="T5" fmla="*/ 197 h 23"/>
                <a:gd name="T6" fmla="*/ 63 w 20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3">
                  <a:moveTo>
                    <a:pt x="0" y="2"/>
                  </a:moveTo>
                  <a:cubicBezTo>
                    <a:pt x="5" y="0"/>
                    <a:pt x="7" y="1"/>
                    <a:pt x="10" y="1"/>
                  </a:cubicBezTo>
                  <a:cubicBezTo>
                    <a:pt x="13" y="1"/>
                    <a:pt x="18" y="6"/>
                    <a:pt x="19" y="10"/>
                  </a:cubicBezTo>
                  <a:cubicBezTo>
                    <a:pt x="20" y="14"/>
                    <a:pt x="4" y="23"/>
                    <a:pt x="4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4" name="Freeform 1352">
              <a:extLst>
                <a:ext uri="{FF2B5EF4-FFF2-40B4-BE49-F238E27FC236}">
                  <a16:creationId xmlns:a16="http://schemas.microsoft.com/office/drawing/2014/main" id="{21506D78-28FA-48D6-BDEF-8EE64E31C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048"/>
              <a:ext cx="30" cy="56"/>
            </a:xfrm>
            <a:custGeom>
              <a:avLst/>
              <a:gdLst>
                <a:gd name="T0" fmla="*/ 0 w 12"/>
                <a:gd name="T1" fmla="*/ 56 h 21"/>
                <a:gd name="T2" fmla="*/ 125 w 12"/>
                <a:gd name="T3" fmla="*/ 21 h 21"/>
                <a:gd name="T4" fmla="*/ 175 w 12"/>
                <a:gd name="T5" fmla="*/ 171 h 21"/>
                <a:gd name="T6" fmla="*/ 83 w 12"/>
                <a:gd name="T7" fmla="*/ 39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1">
                  <a:moveTo>
                    <a:pt x="0" y="3"/>
                  </a:moveTo>
                  <a:cubicBezTo>
                    <a:pt x="3" y="2"/>
                    <a:pt x="6" y="1"/>
                    <a:pt x="8" y="1"/>
                  </a:cubicBezTo>
                  <a:cubicBezTo>
                    <a:pt x="10" y="0"/>
                    <a:pt x="10" y="7"/>
                    <a:pt x="11" y="9"/>
                  </a:cubicBezTo>
                  <a:cubicBezTo>
                    <a:pt x="12" y="11"/>
                    <a:pt x="5" y="21"/>
                    <a:pt x="5" y="2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5" name="Freeform 1353">
              <a:extLst>
                <a:ext uri="{FF2B5EF4-FFF2-40B4-BE49-F238E27FC236}">
                  <a16:creationId xmlns:a16="http://schemas.microsoft.com/office/drawing/2014/main" id="{7DC2B074-D56E-4E28-A024-30E4CBD4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995"/>
              <a:ext cx="17" cy="37"/>
            </a:xfrm>
            <a:custGeom>
              <a:avLst/>
              <a:gdLst>
                <a:gd name="T0" fmla="*/ 0 w 7"/>
                <a:gd name="T1" fmla="*/ 259 h 14"/>
                <a:gd name="T2" fmla="*/ 100 w 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14"/>
                  </a:moveTo>
                  <a:cubicBezTo>
                    <a:pt x="1" y="13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6" name="Freeform 1354">
              <a:extLst>
                <a:ext uri="{FF2B5EF4-FFF2-40B4-BE49-F238E27FC236}">
                  <a16:creationId xmlns:a16="http://schemas.microsoft.com/office/drawing/2014/main" id="{D060A253-ECBF-49D0-AD68-A6B3BF0C3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987"/>
              <a:ext cx="27" cy="64"/>
            </a:xfrm>
            <a:custGeom>
              <a:avLst/>
              <a:gdLst>
                <a:gd name="T0" fmla="*/ 0 w 11"/>
                <a:gd name="T1" fmla="*/ 456 h 24"/>
                <a:gd name="T2" fmla="*/ 150 w 11"/>
                <a:gd name="T3" fmla="*/ 205 h 24"/>
                <a:gd name="T4" fmla="*/ 103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24"/>
                  </a:moveTo>
                  <a:cubicBezTo>
                    <a:pt x="3" y="21"/>
                    <a:pt x="8" y="15"/>
                    <a:pt x="10" y="11"/>
                  </a:cubicBezTo>
                  <a:cubicBezTo>
                    <a:pt x="11" y="8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7" name="Freeform 1355">
              <a:extLst>
                <a:ext uri="{FF2B5EF4-FFF2-40B4-BE49-F238E27FC236}">
                  <a16:creationId xmlns:a16="http://schemas.microsoft.com/office/drawing/2014/main" id="{B562FEEB-E12C-4117-92E8-EAA7612A1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592"/>
              <a:ext cx="62" cy="19"/>
            </a:xfrm>
            <a:custGeom>
              <a:avLst/>
              <a:gdLst>
                <a:gd name="T0" fmla="*/ 0 w 25"/>
                <a:gd name="T1" fmla="*/ 81 h 7"/>
                <a:gd name="T2" fmla="*/ 216 w 25"/>
                <a:gd name="T3" fmla="*/ 60 h 7"/>
                <a:gd name="T4" fmla="*/ 320 w 25"/>
                <a:gd name="T5" fmla="*/ 22 h 7"/>
                <a:gd name="T6" fmla="*/ 382 w 25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7">
                  <a:moveTo>
                    <a:pt x="0" y="4"/>
                  </a:moveTo>
                  <a:cubicBezTo>
                    <a:pt x="5" y="4"/>
                    <a:pt x="9" y="4"/>
                    <a:pt x="14" y="3"/>
                  </a:cubicBezTo>
                  <a:cubicBezTo>
                    <a:pt x="16" y="2"/>
                    <a:pt x="19" y="0"/>
                    <a:pt x="21" y="1"/>
                  </a:cubicBezTo>
                  <a:cubicBezTo>
                    <a:pt x="25" y="1"/>
                    <a:pt x="25" y="4"/>
                    <a:pt x="25" y="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8" name="Freeform 1356">
              <a:extLst>
                <a:ext uri="{FF2B5EF4-FFF2-40B4-BE49-F238E27FC236}">
                  <a16:creationId xmlns:a16="http://schemas.microsoft.com/office/drawing/2014/main" id="{32B23CE1-0FC4-4319-9600-76D11C664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624"/>
              <a:ext cx="5" cy="24"/>
            </a:xfrm>
            <a:custGeom>
              <a:avLst/>
              <a:gdLst>
                <a:gd name="T0" fmla="*/ 33 w 2"/>
                <a:gd name="T1" fmla="*/ 0 h 9"/>
                <a:gd name="T2" fmla="*/ 0 w 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cubicBezTo>
                    <a:pt x="0" y="3"/>
                    <a:pt x="0" y="6"/>
                    <a:pt x="0" y="9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9" name="Freeform 1357">
              <a:extLst>
                <a:ext uri="{FF2B5EF4-FFF2-40B4-BE49-F238E27FC236}">
                  <a16:creationId xmlns:a16="http://schemas.microsoft.com/office/drawing/2014/main" id="{C9CEB9EA-3640-4DEC-A87B-85485A94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611"/>
              <a:ext cx="18" cy="21"/>
            </a:xfrm>
            <a:custGeom>
              <a:avLst/>
              <a:gdLst>
                <a:gd name="T0" fmla="*/ 0 w 7"/>
                <a:gd name="T1" fmla="*/ 0 h 8"/>
                <a:gd name="T2" fmla="*/ 100 w 7"/>
                <a:gd name="T3" fmla="*/ 55 h 8"/>
                <a:gd name="T4" fmla="*/ 118 w 7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2" y="1"/>
                    <a:pt x="4" y="1"/>
                    <a:pt x="6" y="3"/>
                  </a:cubicBezTo>
                  <a:cubicBezTo>
                    <a:pt x="6" y="4"/>
                    <a:pt x="7" y="8"/>
                    <a:pt x="7" y="8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0" name="Freeform 1358">
              <a:extLst>
                <a:ext uri="{FF2B5EF4-FFF2-40B4-BE49-F238E27FC236}">
                  <a16:creationId xmlns:a16="http://schemas.microsoft.com/office/drawing/2014/main" id="{29148329-A261-4D80-8936-92ABB7F5E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576"/>
              <a:ext cx="10" cy="21"/>
            </a:xfrm>
            <a:custGeom>
              <a:avLst/>
              <a:gdLst>
                <a:gd name="T0" fmla="*/ 0 w 4"/>
                <a:gd name="T1" fmla="*/ 0 h 8"/>
                <a:gd name="T2" fmla="*/ 63 w 4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3" y="6"/>
                    <a:pt x="4" y="8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1" name="Freeform 1359">
              <a:extLst>
                <a:ext uri="{FF2B5EF4-FFF2-40B4-BE49-F238E27FC236}">
                  <a16:creationId xmlns:a16="http://schemas.microsoft.com/office/drawing/2014/main" id="{C71F8811-1D11-4474-BDFB-4E209554B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517"/>
              <a:ext cx="12" cy="14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2"/>
                    <a:pt x="4" y="3"/>
                    <a:pt x="5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2" name="Freeform 1360">
              <a:extLst>
                <a:ext uri="{FF2B5EF4-FFF2-40B4-BE49-F238E27FC236}">
                  <a16:creationId xmlns:a16="http://schemas.microsoft.com/office/drawing/2014/main" id="{48A60AEE-69AF-44E6-A25F-982D9E30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432"/>
              <a:ext cx="25" cy="8"/>
            </a:xfrm>
            <a:custGeom>
              <a:avLst/>
              <a:gdLst>
                <a:gd name="T0" fmla="*/ 0 w 10"/>
                <a:gd name="T1" fmla="*/ 0 h 3"/>
                <a:gd name="T2" fmla="*/ 125 w 10"/>
                <a:gd name="T3" fmla="*/ 21 h 3"/>
                <a:gd name="T4" fmla="*/ 158 w 10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3" y="0"/>
                    <a:pt x="5" y="0"/>
                    <a:pt x="8" y="1"/>
                  </a:cubicBezTo>
                  <a:cubicBezTo>
                    <a:pt x="9" y="2"/>
                    <a:pt x="9" y="2"/>
                    <a:pt x="10" y="3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3" name="Freeform 1361">
              <a:extLst>
                <a:ext uri="{FF2B5EF4-FFF2-40B4-BE49-F238E27FC236}">
                  <a16:creationId xmlns:a16="http://schemas.microsoft.com/office/drawing/2014/main" id="{3EA4C81E-9926-4051-8338-69FB5EE4D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331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1"/>
                    <a:pt x="6" y="0"/>
                    <a:pt x="8" y="2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4" name="Freeform 1362">
              <a:extLst>
                <a:ext uri="{FF2B5EF4-FFF2-40B4-BE49-F238E27FC236}">
                  <a16:creationId xmlns:a16="http://schemas.microsoft.com/office/drawing/2014/main" id="{A560E4AD-95A4-4B7D-A223-BF32E09BD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264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1"/>
                    <a:pt x="5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5" name="Freeform 1363">
              <a:extLst>
                <a:ext uri="{FF2B5EF4-FFF2-40B4-BE49-F238E27FC236}">
                  <a16:creationId xmlns:a16="http://schemas.microsoft.com/office/drawing/2014/main" id="{677ED235-E29E-4EE3-91FE-1BE5EC143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195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3"/>
                    <a:pt x="3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6" name="Freeform 1364">
              <a:extLst>
                <a:ext uri="{FF2B5EF4-FFF2-40B4-BE49-F238E27FC236}">
                  <a16:creationId xmlns:a16="http://schemas.microsoft.com/office/drawing/2014/main" id="{82D5F5FC-A681-4082-AC21-89567FA6E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128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1" y="2"/>
                    <a:pt x="4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7" name="Freeform 1365">
              <a:extLst>
                <a:ext uri="{FF2B5EF4-FFF2-40B4-BE49-F238E27FC236}">
                  <a16:creationId xmlns:a16="http://schemas.microsoft.com/office/drawing/2014/main" id="{34376A62-5F09-4482-8F33-A837F028E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061"/>
              <a:ext cx="12" cy="16"/>
            </a:xfrm>
            <a:custGeom>
              <a:avLst/>
              <a:gdLst>
                <a:gd name="T0" fmla="*/ 0 w 5"/>
                <a:gd name="T1" fmla="*/ 115 h 6"/>
                <a:gd name="T2" fmla="*/ 7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4"/>
                    <a:pt x="3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8" name="Freeform 1366">
              <a:extLst>
                <a:ext uri="{FF2B5EF4-FFF2-40B4-BE49-F238E27FC236}">
                  <a16:creationId xmlns:a16="http://schemas.microsoft.com/office/drawing/2014/main" id="{0583FCFC-9AC8-4868-973F-84E21CF0C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011"/>
              <a:ext cx="20" cy="18"/>
            </a:xfrm>
            <a:custGeom>
              <a:avLst/>
              <a:gdLst>
                <a:gd name="T0" fmla="*/ 125 w 8"/>
                <a:gd name="T1" fmla="*/ 0 h 7"/>
                <a:gd name="T2" fmla="*/ 0 w 8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4" y="0"/>
                    <a:pt x="1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9" name="Freeform 1367">
              <a:extLst>
                <a:ext uri="{FF2B5EF4-FFF2-40B4-BE49-F238E27FC236}">
                  <a16:creationId xmlns:a16="http://schemas.microsoft.com/office/drawing/2014/main" id="{D4D49DFF-3C18-4477-8640-2AB0CB9A0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973"/>
              <a:ext cx="10" cy="30"/>
            </a:xfrm>
            <a:custGeom>
              <a:avLst/>
              <a:gdLst>
                <a:gd name="T0" fmla="*/ 20 w 4"/>
                <a:gd name="T1" fmla="*/ 0 h 11"/>
                <a:gd name="T2" fmla="*/ 0 w 4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4" y="3"/>
                    <a:pt x="3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0" name="Freeform 1368">
              <a:extLst>
                <a:ext uri="{FF2B5EF4-FFF2-40B4-BE49-F238E27FC236}">
                  <a16:creationId xmlns:a16="http://schemas.microsoft.com/office/drawing/2014/main" id="{02EE767E-7E26-480C-8662-0C428471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960"/>
              <a:ext cx="2" cy="16"/>
            </a:xfrm>
            <a:custGeom>
              <a:avLst/>
              <a:gdLst>
                <a:gd name="T0" fmla="*/ 8 w 1"/>
                <a:gd name="T1" fmla="*/ 0 h 6"/>
                <a:gd name="T2" fmla="*/ 8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1"/>
                    <a:pt x="0" y="4"/>
                    <a:pt x="1" y="6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1" name="Freeform 1369">
              <a:extLst>
                <a:ext uri="{FF2B5EF4-FFF2-40B4-BE49-F238E27FC236}">
                  <a16:creationId xmlns:a16="http://schemas.microsoft.com/office/drawing/2014/main" id="{D083A2A0-E2A0-4E1B-BBCB-071CC3C98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957"/>
              <a:ext cx="10" cy="27"/>
            </a:xfrm>
            <a:custGeom>
              <a:avLst/>
              <a:gdLst>
                <a:gd name="T0" fmla="*/ 63 w 4"/>
                <a:gd name="T1" fmla="*/ 0 h 10"/>
                <a:gd name="T2" fmla="*/ 63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0" y="2"/>
                    <a:pt x="2" y="7"/>
                    <a:pt x="4" y="1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2" name="Freeform 1370">
              <a:extLst>
                <a:ext uri="{FF2B5EF4-FFF2-40B4-BE49-F238E27FC236}">
                  <a16:creationId xmlns:a16="http://schemas.microsoft.com/office/drawing/2014/main" id="{B94DC990-BECC-476B-9D7E-13DC92920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997"/>
              <a:ext cx="10" cy="22"/>
            </a:xfrm>
            <a:custGeom>
              <a:avLst/>
              <a:gdLst>
                <a:gd name="T0" fmla="*/ 20 w 4"/>
                <a:gd name="T1" fmla="*/ 0 h 8"/>
                <a:gd name="T2" fmla="*/ 63 w 4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0" y="3"/>
                    <a:pt x="2" y="6"/>
                    <a:pt x="4" y="8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3" name="Freeform 1371">
              <a:extLst>
                <a:ext uri="{FF2B5EF4-FFF2-40B4-BE49-F238E27FC236}">
                  <a16:creationId xmlns:a16="http://schemas.microsoft.com/office/drawing/2014/main" id="{3D89E3CB-B691-4FB2-8800-0E1394613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067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95 w 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3"/>
                    <a:pt x="3" y="4"/>
                    <a:pt x="6" y="6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4" name="Freeform 1372">
              <a:extLst>
                <a:ext uri="{FF2B5EF4-FFF2-40B4-BE49-F238E27FC236}">
                  <a16:creationId xmlns:a16="http://schemas.microsoft.com/office/drawing/2014/main" id="{4DB16A11-2E42-436E-8902-703BDBA3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139"/>
              <a:ext cx="18" cy="16"/>
            </a:xfrm>
            <a:custGeom>
              <a:avLst/>
              <a:gdLst>
                <a:gd name="T0" fmla="*/ 0 w 7"/>
                <a:gd name="T1" fmla="*/ 0 h 6"/>
                <a:gd name="T2" fmla="*/ 118 w 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1" y="3"/>
                    <a:pt x="3" y="6"/>
                    <a:pt x="7" y="6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5" name="Freeform 1373">
              <a:extLst>
                <a:ext uri="{FF2B5EF4-FFF2-40B4-BE49-F238E27FC236}">
                  <a16:creationId xmlns:a16="http://schemas.microsoft.com/office/drawing/2014/main" id="{E3A9F070-E557-4963-A75A-6B9BD9F17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152"/>
              <a:ext cx="23" cy="8"/>
            </a:xfrm>
            <a:custGeom>
              <a:avLst/>
              <a:gdLst>
                <a:gd name="T0" fmla="*/ 0 w 9"/>
                <a:gd name="T1" fmla="*/ 56 h 3"/>
                <a:gd name="T2" fmla="*/ 151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1"/>
                    <a:pt x="7" y="0"/>
                    <a:pt x="9" y="3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6" name="Freeform 1374">
              <a:extLst>
                <a:ext uri="{FF2B5EF4-FFF2-40B4-BE49-F238E27FC236}">
                  <a16:creationId xmlns:a16="http://schemas.microsoft.com/office/drawing/2014/main" id="{B7487F1B-66DC-4892-948C-21165B4FA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240"/>
              <a:ext cx="22" cy="11"/>
            </a:xfrm>
            <a:custGeom>
              <a:avLst/>
              <a:gdLst>
                <a:gd name="T0" fmla="*/ 0 w 9"/>
                <a:gd name="T1" fmla="*/ 0 h 4"/>
                <a:gd name="T2" fmla="*/ 132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2" y="4"/>
                    <a:pt x="7" y="3"/>
                    <a:pt x="9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7" name="Freeform 1375">
              <a:extLst>
                <a:ext uri="{FF2B5EF4-FFF2-40B4-BE49-F238E27FC236}">
                  <a16:creationId xmlns:a16="http://schemas.microsoft.com/office/drawing/2014/main" id="{EC48F786-8C50-4291-8DBB-18676F255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245"/>
              <a:ext cx="25" cy="16"/>
            </a:xfrm>
            <a:custGeom>
              <a:avLst/>
              <a:gdLst>
                <a:gd name="T0" fmla="*/ 0 w 10"/>
                <a:gd name="T1" fmla="*/ 115 h 6"/>
                <a:gd name="T2" fmla="*/ 158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5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8" name="Freeform 1376">
              <a:extLst>
                <a:ext uri="{FF2B5EF4-FFF2-40B4-BE49-F238E27FC236}">
                  <a16:creationId xmlns:a16="http://schemas.microsoft.com/office/drawing/2014/main" id="{EF409DA5-C864-45A8-BBDE-4107C6AC0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312"/>
              <a:ext cx="20" cy="16"/>
            </a:xfrm>
            <a:custGeom>
              <a:avLst/>
              <a:gdLst>
                <a:gd name="T0" fmla="*/ 0 w 8"/>
                <a:gd name="T1" fmla="*/ 3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2"/>
                  </a:moveTo>
                  <a:cubicBezTo>
                    <a:pt x="3" y="6"/>
                    <a:pt x="6" y="2"/>
                    <a:pt x="8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9" name="Freeform 1377">
              <a:extLst>
                <a:ext uri="{FF2B5EF4-FFF2-40B4-BE49-F238E27FC236}">
                  <a16:creationId xmlns:a16="http://schemas.microsoft.com/office/drawing/2014/main" id="{6FD321C4-087E-4E35-AE3D-F22ACE7C2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323"/>
              <a:ext cx="25" cy="18"/>
            </a:xfrm>
            <a:custGeom>
              <a:avLst/>
              <a:gdLst>
                <a:gd name="T0" fmla="*/ 33 w 10"/>
                <a:gd name="T1" fmla="*/ 118 h 7"/>
                <a:gd name="T2" fmla="*/ 158 w 10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cubicBezTo>
                    <a:pt x="0" y="2"/>
                    <a:pt x="7" y="0"/>
                    <a:pt x="10" y="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0" name="Freeform 1378">
              <a:extLst>
                <a:ext uri="{FF2B5EF4-FFF2-40B4-BE49-F238E27FC236}">
                  <a16:creationId xmlns:a16="http://schemas.microsoft.com/office/drawing/2014/main" id="{0DA32789-2891-434F-9A2E-CD1DFD74E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381"/>
              <a:ext cx="17" cy="19"/>
            </a:xfrm>
            <a:custGeom>
              <a:avLst/>
              <a:gdLst>
                <a:gd name="T0" fmla="*/ 0 w 7"/>
                <a:gd name="T1" fmla="*/ 117 h 7"/>
                <a:gd name="T2" fmla="*/ 10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3" y="7"/>
                    <a:pt x="7" y="3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1" name="Freeform 1379">
              <a:extLst>
                <a:ext uri="{FF2B5EF4-FFF2-40B4-BE49-F238E27FC236}">
                  <a16:creationId xmlns:a16="http://schemas.microsoft.com/office/drawing/2014/main" id="{426D1089-2E9B-4656-9F26-07DEAA0E6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389"/>
              <a:ext cx="20" cy="27"/>
            </a:xfrm>
            <a:custGeom>
              <a:avLst/>
              <a:gdLst>
                <a:gd name="T0" fmla="*/ 0 w 8"/>
                <a:gd name="T1" fmla="*/ 197 h 10"/>
                <a:gd name="T2" fmla="*/ 125 w 8"/>
                <a:gd name="T3" fmla="*/ 5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cubicBezTo>
                    <a:pt x="2" y="6"/>
                    <a:pt x="2" y="0"/>
                    <a:pt x="8" y="3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2" name="Freeform 1380">
              <a:extLst>
                <a:ext uri="{FF2B5EF4-FFF2-40B4-BE49-F238E27FC236}">
                  <a16:creationId xmlns:a16="http://schemas.microsoft.com/office/drawing/2014/main" id="{B55D9EA0-23BD-4B0C-A21C-ECB23E5B0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451"/>
              <a:ext cx="20" cy="26"/>
            </a:xfrm>
            <a:custGeom>
              <a:avLst/>
              <a:gdLst>
                <a:gd name="T0" fmla="*/ 0 w 8"/>
                <a:gd name="T1" fmla="*/ 109 h 10"/>
                <a:gd name="T2" fmla="*/ 125 w 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6" y="10"/>
                    <a:pt x="7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3" name="Freeform 1381">
              <a:extLst>
                <a:ext uri="{FF2B5EF4-FFF2-40B4-BE49-F238E27FC236}">
                  <a16:creationId xmlns:a16="http://schemas.microsoft.com/office/drawing/2014/main" id="{CE08EF9E-6D66-4834-B3C4-F38F8FDD0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464"/>
              <a:ext cx="18" cy="21"/>
            </a:xfrm>
            <a:custGeom>
              <a:avLst/>
              <a:gdLst>
                <a:gd name="T0" fmla="*/ 0 w 7"/>
                <a:gd name="T1" fmla="*/ 144 h 8"/>
                <a:gd name="T2" fmla="*/ 118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4"/>
                    <a:pt x="3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4" name="Freeform 1382">
              <a:extLst>
                <a:ext uri="{FF2B5EF4-FFF2-40B4-BE49-F238E27FC236}">
                  <a16:creationId xmlns:a16="http://schemas.microsoft.com/office/drawing/2014/main" id="{816B5155-5CD2-45F8-B64B-3E0F31A6F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517"/>
              <a:ext cx="22" cy="19"/>
            </a:xfrm>
            <a:custGeom>
              <a:avLst/>
              <a:gdLst>
                <a:gd name="T0" fmla="*/ 103 w 9"/>
                <a:gd name="T1" fmla="*/ 0 h 7"/>
                <a:gd name="T2" fmla="*/ 0 w 9"/>
                <a:gd name="T3" fmla="*/ 11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cubicBezTo>
                    <a:pt x="9" y="5"/>
                    <a:pt x="2" y="7"/>
                    <a:pt x="0" y="6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5" name="Freeform 1383">
              <a:extLst>
                <a:ext uri="{FF2B5EF4-FFF2-40B4-BE49-F238E27FC236}">
                  <a16:creationId xmlns:a16="http://schemas.microsoft.com/office/drawing/2014/main" id="{854F5734-8194-42F5-B9E1-B93848445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560"/>
              <a:ext cx="10" cy="21"/>
            </a:xfrm>
            <a:custGeom>
              <a:avLst/>
              <a:gdLst>
                <a:gd name="T0" fmla="*/ 0 w 4"/>
                <a:gd name="T1" fmla="*/ 144 h 8"/>
                <a:gd name="T2" fmla="*/ 63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0" y="4"/>
                    <a:pt x="2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6" name="Freeform 1384">
              <a:extLst>
                <a:ext uri="{FF2B5EF4-FFF2-40B4-BE49-F238E27FC236}">
                  <a16:creationId xmlns:a16="http://schemas.microsoft.com/office/drawing/2014/main" id="{01178087-8732-4403-BE5F-4EABCEDEC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600"/>
              <a:ext cx="5" cy="24"/>
            </a:xfrm>
            <a:custGeom>
              <a:avLst/>
              <a:gdLst>
                <a:gd name="T0" fmla="*/ 0 w 2"/>
                <a:gd name="T1" fmla="*/ 0 h 9"/>
                <a:gd name="T2" fmla="*/ 0 w 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2" y="2"/>
                    <a:pt x="2" y="7"/>
                    <a:pt x="0" y="9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7" name="Freeform 1385">
              <a:extLst>
                <a:ext uri="{FF2B5EF4-FFF2-40B4-BE49-F238E27FC236}">
                  <a16:creationId xmlns:a16="http://schemas.microsoft.com/office/drawing/2014/main" id="{68A5DF3C-FB27-489A-8ACD-0B071D211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605"/>
              <a:ext cx="8" cy="22"/>
            </a:xfrm>
            <a:custGeom>
              <a:avLst/>
              <a:gdLst>
                <a:gd name="T0" fmla="*/ 56 w 3"/>
                <a:gd name="T1" fmla="*/ 0 h 8"/>
                <a:gd name="T2" fmla="*/ 21 w 3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1" y="3"/>
                    <a:pt x="0" y="5"/>
                    <a:pt x="1" y="8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8" name="Freeform 1386">
              <a:extLst>
                <a:ext uri="{FF2B5EF4-FFF2-40B4-BE49-F238E27FC236}">
                  <a16:creationId xmlns:a16="http://schemas.microsoft.com/office/drawing/2014/main" id="{5C40462B-1AEC-4C74-B343-B6FD1B1BC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49"/>
              <a:ext cx="122" cy="144"/>
            </a:xfrm>
            <a:custGeom>
              <a:avLst/>
              <a:gdLst>
                <a:gd name="T0" fmla="*/ 105 w 49"/>
                <a:gd name="T1" fmla="*/ 832 h 54"/>
                <a:gd name="T2" fmla="*/ 416 w 49"/>
                <a:gd name="T3" fmla="*/ 397 h 54"/>
                <a:gd name="T4" fmla="*/ 570 w 49"/>
                <a:gd name="T5" fmla="*/ 205 h 54"/>
                <a:gd name="T6" fmla="*/ 757 w 49"/>
                <a:gd name="T7" fmla="*/ 0 h 54"/>
                <a:gd name="T8" fmla="*/ 495 w 49"/>
                <a:gd name="T9" fmla="*/ 171 h 54"/>
                <a:gd name="T10" fmla="*/ 105 w 49"/>
                <a:gd name="T11" fmla="*/ 589 h 54"/>
                <a:gd name="T12" fmla="*/ 30 w 49"/>
                <a:gd name="T13" fmla="*/ 1024 h 54"/>
                <a:gd name="T14" fmla="*/ 92 w 49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54">
                  <a:moveTo>
                    <a:pt x="7" y="44"/>
                  </a:moveTo>
                  <a:cubicBezTo>
                    <a:pt x="13" y="36"/>
                    <a:pt x="20" y="28"/>
                    <a:pt x="27" y="21"/>
                  </a:cubicBezTo>
                  <a:cubicBezTo>
                    <a:pt x="30" y="18"/>
                    <a:pt x="33" y="14"/>
                    <a:pt x="37" y="11"/>
                  </a:cubicBezTo>
                  <a:cubicBezTo>
                    <a:pt x="41" y="7"/>
                    <a:pt x="46" y="4"/>
                    <a:pt x="49" y="0"/>
                  </a:cubicBezTo>
                  <a:cubicBezTo>
                    <a:pt x="45" y="4"/>
                    <a:pt x="37" y="5"/>
                    <a:pt x="32" y="9"/>
                  </a:cubicBezTo>
                  <a:cubicBezTo>
                    <a:pt x="23" y="14"/>
                    <a:pt x="13" y="22"/>
                    <a:pt x="7" y="31"/>
                  </a:cubicBezTo>
                  <a:cubicBezTo>
                    <a:pt x="4" y="35"/>
                    <a:pt x="0" y="48"/>
                    <a:pt x="2" y="54"/>
                  </a:cubicBezTo>
                  <a:cubicBezTo>
                    <a:pt x="4" y="51"/>
                    <a:pt x="5" y="48"/>
                    <a:pt x="6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9" name="Freeform 1387">
              <a:extLst>
                <a:ext uri="{FF2B5EF4-FFF2-40B4-BE49-F238E27FC236}">
                  <a16:creationId xmlns:a16="http://schemas.microsoft.com/office/drawing/2014/main" id="{41C3E726-4F61-4166-9CEF-198B7D433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872"/>
              <a:ext cx="168" cy="88"/>
            </a:xfrm>
            <a:custGeom>
              <a:avLst/>
              <a:gdLst>
                <a:gd name="T0" fmla="*/ 95 w 67"/>
                <a:gd name="T1" fmla="*/ 568 h 33"/>
                <a:gd name="T2" fmla="*/ 283 w 67"/>
                <a:gd name="T3" fmla="*/ 419 h 33"/>
                <a:gd name="T4" fmla="*/ 522 w 67"/>
                <a:gd name="T5" fmla="*/ 227 h 33"/>
                <a:gd name="T6" fmla="*/ 1056 w 67"/>
                <a:gd name="T7" fmla="*/ 0 h 33"/>
                <a:gd name="T8" fmla="*/ 680 w 67"/>
                <a:gd name="T9" fmla="*/ 21 h 33"/>
                <a:gd name="T10" fmla="*/ 238 w 67"/>
                <a:gd name="T11" fmla="*/ 248 h 33"/>
                <a:gd name="T12" fmla="*/ 50 w 67"/>
                <a:gd name="T13" fmla="*/ 533 h 33"/>
                <a:gd name="T14" fmla="*/ 0 w 67"/>
                <a:gd name="T15" fmla="*/ 62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33">
                  <a:moveTo>
                    <a:pt x="6" y="30"/>
                  </a:moveTo>
                  <a:cubicBezTo>
                    <a:pt x="7" y="26"/>
                    <a:pt x="15" y="23"/>
                    <a:pt x="18" y="22"/>
                  </a:cubicBezTo>
                  <a:cubicBezTo>
                    <a:pt x="23" y="19"/>
                    <a:pt x="28" y="15"/>
                    <a:pt x="33" y="12"/>
                  </a:cubicBezTo>
                  <a:cubicBezTo>
                    <a:pt x="43" y="4"/>
                    <a:pt x="56" y="4"/>
                    <a:pt x="67" y="0"/>
                  </a:cubicBezTo>
                  <a:cubicBezTo>
                    <a:pt x="60" y="3"/>
                    <a:pt x="50" y="1"/>
                    <a:pt x="43" y="1"/>
                  </a:cubicBezTo>
                  <a:cubicBezTo>
                    <a:pt x="32" y="2"/>
                    <a:pt x="23" y="5"/>
                    <a:pt x="15" y="13"/>
                  </a:cubicBezTo>
                  <a:cubicBezTo>
                    <a:pt x="10" y="17"/>
                    <a:pt x="7" y="22"/>
                    <a:pt x="3" y="28"/>
                  </a:cubicBezTo>
                  <a:cubicBezTo>
                    <a:pt x="2" y="29"/>
                    <a:pt x="1" y="3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0" name="Freeform 1388">
              <a:extLst>
                <a:ext uri="{FF2B5EF4-FFF2-40B4-BE49-F238E27FC236}">
                  <a16:creationId xmlns:a16="http://schemas.microsoft.com/office/drawing/2014/main" id="{2BE6D264-4DC9-4BFC-B1F5-1A0F3D38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835"/>
              <a:ext cx="170" cy="37"/>
            </a:xfrm>
            <a:custGeom>
              <a:avLst/>
              <a:gdLst>
                <a:gd name="T0" fmla="*/ 20 w 68"/>
                <a:gd name="T1" fmla="*/ 259 h 14"/>
                <a:gd name="T2" fmla="*/ 533 w 68"/>
                <a:gd name="T3" fmla="*/ 204 h 14"/>
                <a:gd name="T4" fmla="*/ 783 w 68"/>
                <a:gd name="T5" fmla="*/ 225 h 14"/>
                <a:gd name="T6" fmla="*/ 1063 w 68"/>
                <a:gd name="T7" fmla="*/ 238 h 14"/>
                <a:gd name="T8" fmla="*/ 438 w 68"/>
                <a:gd name="T9" fmla="*/ 21 h 14"/>
                <a:gd name="T10" fmla="*/ 95 w 68"/>
                <a:gd name="T11" fmla="*/ 148 h 14"/>
                <a:gd name="T12" fmla="*/ 0 w 68"/>
                <a:gd name="T13" fmla="*/ 25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14">
                  <a:moveTo>
                    <a:pt x="1" y="14"/>
                  </a:moveTo>
                  <a:cubicBezTo>
                    <a:pt x="12" y="10"/>
                    <a:pt x="23" y="9"/>
                    <a:pt x="34" y="11"/>
                  </a:cubicBezTo>
                  <a:cubicBezTo>
                    <a:pt x="39" y="12"/>
                    <a:pt x="45" y="11"/>
                    <a:pt x="50" y="12"/>
                  </a:cubicBezTo>
                  <a:cubicBezTo>
                    <a:pt x="56" y="12"/>
                    <a:pt x="61" y="13"/>
                    <a:pt x="68" y="13"/>
                  </a:cubicBezTo>
                  <a:cubicBezTo>
                    <a:pt x="53" y="13"/>
                    <a:pt x="42" y="3"/>
                    <a:pt x="28" y="1"/>
                  </a:cubicBezTo>
                  <a:cubicBezTo>
                    <a:pt x="21" y="0"/>
                    <a:pt x="12" y="4"/>
                    <a:pt x="6" y="8"/>
                  </a:cubicBezTo>
                  <a:cubicBezTo>
                    <a:pt x="4" y="9"/>
                    <a:pt x="2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1" name="Freeform 1389">
              <a:extLst>
                <a:ext uri="{FF2B5EF4-FFF2-40B4-BE49-F238E27FC236}">
                  <a16:creationId xmlns:a16="http://schemas.microsoft.com/office/drawing/2014/main" id="{00C03F7B-1518-45B7-BB37-9E9F12D9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824"/>
              <a:ext cx="163" cy="59"/>
            </a:xfrm>
            <a:custGeom>
              <a:avLst/>
              <a:gdLst>
                <a:gd name="T0" fmla="*/ 0 w 65"/>
                <a:gd name="T1" fmla="*/ 424 h 22"/>
                <a:gd name="T2" fmla="*/ 238 w 65"/>
                <a:gd name="T3" fmla="*/ 287 h 22"/>
                <a:gd name="T4" fmla="*/ 597 w 65"/>
                <a:gd name="T5" fmla="*/ 150 h 22"/>
                <a:gd name="T6" fmla="*/ 1026 w 65"/>
                <a:gd name="T7" fmla="*/ 9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2">
                  <a:moveTo>
                    <a:pt x="0" y="22"/>
                  </a:moveTo>
                  <a:cubicBezTo>
                    <a:pt x="4" y="21"/>
                    <a:pt x="11" y="16"/>
                    <a:pt x="15" y="15"/>
                  </a:cubicBezTo>
                  <a:cubicBezTo>
                    <a:pt x="23" y="13"/>
                    <a:pt x="31" y="11"/>
                    <a:pt x="38" y="8"/>
                  </a:cubicBezTo>
                  <a:cubicBezTo>
                    <a:pt x="47" y="4"/>
                    <a:pt x="56" y="0"/>
                    <a:pt x="65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2" name="Freeform 1390">
              <a:extLst>
                <a:ext uri="{FF2B5EF4-FFF2-40B4-BE49-F238E27FC236}">
                  <a16:creationId xmlns:a16="http://schemas.microsoft.com/office/drawing/2014/main" id="{622F989C-43BC-4C73-857F-284BA3E5C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907"/>
              <a:ext cx="117" cy="114"/>
            </a:xfrm>
            <a:custGeom>
              <a:avLst/>
              <a:gdLst>
                <a:gd name="T0" fmla="*/ 724 w 47"/>
                <a:gd name="T1" fmla="*/ 0 h 43"/>
                <a:gd name="T2" fmla="*/ 446 w 47"/>
                <a:gd name="T3" fmla="*/ 204 h 43"/>
                <a:gd name="T4" fmla="*/ 187 w 47"/>
                <a:gd name="T5" fmla="*/ 464 h 43"/>
                <a:gd name="T6" fmla="*/ 0 w 47"/>
                <a:gd name="T7" fmla="*/ 80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3">
                  <a:moveTo>
                    <a:pt x="47" y="0"/>
                  </a:moveTo>
                  <a:cubicBezTo>
                    <a:pt x="41" y="4"/>
                    <a:pt x="34" y="6"/>
                    <a:pt x="29" y="11"/>
                  </a:cubicBezTo>
                  <a:cubicBezTo>
                    <a:pt x="23" y="15"/>
                    <a:pt x="18" y="20"/>
                    <a:pt x="12" y="25"/>
                  </a:cubicBezTo>
                  <a:cubicBezTo>
                    <a:pt x="7" y="30"/>
                    <a:pt x="4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3" name="Freeform 1391">
              <a:extLst>
                <a:ext uri="{FF2B5EF4-FFF2-40B4-BE49-F238E27FC236}">
                  <a16:creationId xmlns:a16="http://schemas.microsoft.com/office/drawing/2014/main" id="{C35D924C-E193-4595-9473-50724C06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093"/>
              <a:ext cx="52" cy="160"/>
            </a:xfrm>
            <a:custGeom>
              <a:avLst/>
              <a:gdLst>
                <a:gd name="T0" fmla="*/ 319 w 21"/>
                <a:gd name="T1" fmla="*/ 0 h 60"/>
                <a:gd name="T2" fmla="*/ 258 w 21"/>
                <a:gd name="T3" fmla="*/ 149 h 60"/>
                <a:gd name="T4" fmla="*/ 215 w 21"/>
                <a:gd name="T5" fmla="*/ 264 h 60"/>
                <a:gd name="T6" fmla="*/ 124 w 21"/>
                <a:gd name="T7" fmla="*/ 589 h 60"/>
                <a:gd name="T8" fmla="*/ 30 w 21"/>
                <a:gd name="T9" fmla="*/ 1139 h 60"/>
                <a:gd name="T10" fmla="*/ 12 w 21"/>
                <a:gd name="T11" fmla="*/ 853 h 60"/>
                <a:gd name="T12" fmla="*/ 74 w 21"/>
                <a:gd name="T13" fmla="*/ 435 h 60"/>
                <a:gd name="T14" fmla="*/ 166 w 21"/>
                <a:gd name="T15" fmla="*/ 192 h 60"/>
                <a:gd name="T16" fmla="*/ 307 w 21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60">
                  <a:moveTo>
                    <a:pt x="21" y="0"/>
                  </a:moveTo>
                  <a:cubicBezTo>
                    <a:pt x="19" y="2"/>
                    <a:pt x="19" y="6"/>
                    <a:pt x="17" y="8"/>
                  </a:cubicBezTo>
                  <a:cubicBezTo>
                    <a:pt x="16" y="10"/>
                    <a:pt x="15" y="12"/>
                    <a:pt x="14" y="14"/>
                  </a:cubicBezTo>
                  <a:cubicBezTo>
                    <a:pt x="11" y="19"/>
                    <a:pt x="9" y="25"/>
                    <a:pt x="8" y="31"/>
                  </a:cubicBezTo>
                  <a:cubicBezTo>
                    <a:pt x="7" y="41"/>
                    <a:pt x="4" y="51"/>
                    <a:pt x="2" y="60"/>
                  </a:cubicBezTo>
                  <a:cubicBezTo>
                    <a:pt x="3" y="55"/>
                    <a:pt x="1" y="50"/>
                    <a:pt x="1" y="45"/>
                  </a:cubicBezTo>
                  <a:cubicBezTo>
                    <a:pt x="0" y="37"/>
                    <a:pt x="3" y="30"/>
                    <a:pt x="5" y="23"/>
                  </a:cubicBezTo>
                  <a:cubicBezTo>
                    <a:pt x="6" y="18"/>
                    <a:pt x="8" y="13"/>
                    <a:pt x="11" y="10"/>
                  </a:cubicBezTo>
                  <a:cubicBezTo>
                    <a:pt x="14" y="8"/>
                    <a:pt x="18" y="3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4" name="Freeform 1392">
              <a:extLst>
                <a:ext uri="{FF2B5EF4-FFF2-40B4-BE49-F238E27FC236}">
                  <a16:creationId xmlns:a16="http://schemas.microsoft.com/office/drawing/2014/main" id="{6C71625D-BEEE-4E69-A288-A3BE946CC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011"/>
              <a:ext cx="65" cy="136"/>
            </a:xfrm>
            <a:custGeom>
              <a:avLst/>
              <a:gdLst>
                <a:gd name="T0" fmla="*/ 0 w 26"/>
                <a:gd name="T1" fmla="*/ 968 h 51"/>
                <a:gd name="T2" fmla="*/ 20 w 26"/>
                <a:gd name="T3" fmla="*/ 683 h 51"/>
                <a:gd name="T4" fmla="*/ 125 w 26"/>
                <a:gd name="T5" fmla="*/ 376 h 51"/>
                <a:gd name="T6" fmla="*/ 408 w 2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1">
                  <a:moveTo>
                    <a:pt x="0" y="51"/>
                  </a:moveTo>
                  <a:cubicBezTo>
                    <a:pt x="0" y="45"/>
                    <a:pt x="0" y="41"/>
                    <a:pt x="1" y="36"/>
                  </a:cubicBezTo>
                  <a:cubicBezTo>
                    <a:pt x="3" y="30"/>
                    <a:pt x="5" y="25"/>
                    <a:pt x="8" y="20"/>
                  </a:cubicBezTo>
                  <a:cubicBezTo>
                    <a:pt x="11" y="11"/>
                    <a:pt x="17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5" name="Freeform 1393">
              <a:extLst>
                <a:ext uri="{FF2B5EF4-FFF2-40B4-BE49-F238E27FC236}">
                  <a16:creationId xmlns:a16="http://schemas.microsoft.com/office/drawing/2014/main" id="{AAEA0BF2-5242-423F-8FD7-30CF9C79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832"/>
              <a:ext cx="205" cy="91"/>
            </a:xfrm>
            <a:custGeom>
              <a:avLst/>
              <a:gdLst>
                <a:gd name="T0" fmla="*/ 375 w 82"/>
                <a:gd name="T1" fmla="*/ 286 h 34"/>
                <a:gd name="T2" fmla="*/ 625 w 82"/>
                <a:gd name="T3" fmla="*/ 343 h 34"/>
                <a:gd name="T4" fmla="*/ 863 w 82"/>
                <a:gd name="T5" fmla="*/ 458 h 34"/>
                <a:gd name="T6" fmla="*/ 1083 w 82"/>
                <a:gd name="T7" fmla="*/ 559 h 34"/>
                <a:gd name="T8" fmla="*/ 1283 w 82"/>
                <a:gd name="T9" fmla="*/ 653 h 34"/>
                <a:gd name="T10" fmla="*/ 1208 w 82"/>
                <a:gd name="T11" fmla="*/ 559 h 34"/>
                <a:gd name="T12" fmla="*/ 1063 w 82"/>
                <a:gd name="T13" fmla="*/ 444 h 34"/>
                <a:gd name="T14" fmla="*/ 750 w 82"/>
                <a:gd name="T15" fmla="*/ 230 h 34"/>
                <a:gd name="T16" fmla="*/ 270 w 82"/>
                <a:gd name="T17" fmla="*/ 35 h 34"/>
                <a:gd name="T18" fmla="*/ 0 w 82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34">
                  <a:moveTo>
                    <a:pt x="24" y="15"/>
                  </a:moveTo>
                  <a:cubicBezTo>
                    <a:pt x="29" y="16"/>
                    <a:pt x="35" y="16"/>
                    <a:pt x="40" y="18"/>
                  </a:cubicBezTo>
                  <a:cubicBezTo>
                    <a:pt x="45" y="20"/>
                    <a:pt x="50" y="22"/>
                    <a:pt x="55" y="24"/>
                  </a:cubicBezTo>
                  <a:cubicBezTo>
                    <a:pt x="60" y="26"/>
                    <a:pt x="64" y="28"/>
                    <a:pt x="69" y="29"/>
                  </a:cubicBezTo>
                  <a:cubicBezTo>
                    <a:pt x="74" y="30"/>
                    <a:pt x="79" y="31"/>
                    <a:pt x="82" y="34"/>
                  </a:cubicBezTo>
                  <a:cubicBezTo>
                    <a:pt x="80" y="33"/>
                    <a:pt x="79" y="30"/>
                    <a:pt x="77" y="29"/>
                  </a:cubicBezTo>
                  <a:cubicBezTo>
                    <a:pt x="74" y="27"/>
                    <a:pt x="71" y="25"/>
                    <a:pt x="68" y="23"/>
                  </a:cubicBezTo>
                  <a:cubicBezTo>
                    <a:pt x="61" y="20"/>
                    <a:pt x="54" y="17"/>
                    <a:pt x="48" y="12"/>
                  </a:cubicBezTo>
                  <a:cubicBezTo>
                    <a:pt x="39" y="6"/>
                    <a:pt x="28" y="0"/>
                    <a:pt x="17" y="2"/>
                  </a:cubicBezTo>
                  <a:cubicBezTo>
                    <a:pt x="11" y="3"/>
                    <a:pt x="6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6" name="Freeform 1394">
              <a:extLst>
                <a:ext uri="{FF2B5EF4-FFF2-40B4-BE49-F238E27FC236}">
                  <a16:creationId xmlns:a16="http://schemas.microsoft.com/office/drawing/2014/main" id="{C3BE07A5-DCB5-48DA-935F-B1131A666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896"/>
              <a:ext cx="120" cy="107"/>
            </a:xfrm>
            <a:custGeom>
              <a:avLst/>
              <a:gdLst>
                <a:gd name="T0" fmla="*/ 175 w 48"/>
                <a:gd name="T1" fmla="*/ 193 h 40"/>
                <a:gd name="T2" fmla="*/ 500 w 48"/>
                <a:gd name="T3" fmla="*/ 444 h 40"/>
                <a:gd name="T4" fmla="*/ 645 w 48"/>
                <a:gd name="T5" fmla="*/ 650 h 40"/>
                <a:gd name="T6" fmla="*/ 750 w 48"/>
                <a:gd name="T7" fmla="*/ 765 h 40"/>
                <a:gd name="T8" fmla="*/ 625 w 48"/>
                <a:gd name="T9" fmla="*/ 401 h 40"/>
                <a:gd name="T10" fmla="*/ 363 w 48"/>
                <a:gd name="T11" fmla="*/ 136 h 40"/>
                <a:gd name="T12" fmla="*/ 113 w 48"/>
                <a:gd name="T13" fmla="*/ 21 h 40"/>
                <a:gd name="T14" fmla="*/ 0 w 4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0">
                  <a:moveTo>
                    <a:pt x="11" y="10"/>
                  </a:moveTo>
                  <a:cubicBezTo>
                    <a:pt x="18" y="15"/>
                    <a:pt x="26" y="18"/>
                    <a:pt x="32" y="23"/>
                  </a:cubicBezTo>
                  <a:cubicBezTo>
                    <a:pt x="36" y="26"/>
                    <a:pt x="38" y="30"/>
                    <a:pt x="41" y="34"/>
                  </a:cubicBezTo>
                  <a:cubicBezTo>
                    <a:pt x="43" y="36"/>
                    <a:pt x="46" y="38"/>
                    <a:pt x="48" y="40"/>
                  </a:cubicBezTo>
                  <a:cubicBezTo>
                    <a:pt x="45" y="33"/>
                    <a:pt x="44" y="27"/>
                    <a:pt x="40" y="21"/>
                  </a:cubicBezTo>
                  <a:cubicBezTo>
                    <a:pt x="36" y="15"/>
                    <a:pt x="30" y="10"/>
                    <a:pt x="23" y="7"/>
                  </a:cubicBezTo>
                  <a:cubicBezTo>
                    <a:pt x="18" y="5"/>
                    <a:pt x="12" y="2"/>
                    <a:pt x="7" y="1"/>
                  </a:cubicBezTo>
                  <a:cubicBezTo>
                    <a:pt x="5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7" name="Freeform 1395">
              <a:extLst>
                <a:ext uri="{FF2B5EF4-FFF2-40B4-BE49-F238E27FC236}">
                  <a16:creationId xmlns:a16="http://schemas.microsoft.com/office/drawing/2014/main" id="{03140816-309D-4BC7-BC5E-66FB34FEA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845"/>
              <a:ext cx="155" cy="78"/>
            </a:xfrm>
            <a:custGeom>
              <a:avLst/>
              <a:gdLst>
                <a:gd name="T0" fmla="*/ 0 w 62"/>
                <a:gd name="T1" fmla="*/ 0 h 29"/>
                <a:gd name="T2" fmla="*/ 625 w 62"/>
                <a:gd name="T3" fmla="*/ 231 h 29"/>
                <a:gd name="T4" fmla="*/ 970 w 62"/>
                <a:gd name="T5" fmla="*/ 5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9">
                  <a:moveTo>
                    <a:pt x="0" y="0"/>
                  </a:moveTo>
                  <a:cubicBezTo>
                    <a:pt x="14" y="1"/>
                    <a:pt x="27" y="8"/>
                    <a:pt x="40" y="12"/>
                  </a:cubicBezTo>
                  <a:cubicBezTo>
                    <a:pt x="49" y="15"/>
                    <a:pt x="58" y="19"/>
                    <a:pt x="62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8" name="Freeform 1396">
              <a:extLst>
                <a:ext uri="{FF2B5EF4-FFF2-40B4-BE49-F238E27FC236}">
                  <a16:creationId xmlns:a16="http://schemas.microsoft.com/office/drawing/2014/main" id="{1289DAC7-06AF-47DB-9152-AD1C4B383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808"/>
              <a:ext cx="178" cy="40"/>
            </a:xfrm>
            <a:custGeom>
              <a:avLst/>
              <a:gdLst>
                <a:gd name="T0" fmla="*/ 0 w 71"/>
                <a:gd name="T1" fmla="*/ 149 h 15"/>
                <a:gd name="T2" fmla="*/ 376 w 71"/>
                <a:gd name="T3" fmla="*/ 21 h 15"/>
                <a:gd name="T4" fmla="*/ 785 w 71"/>
                <a:gd name="T5" fmla="*/ 115 h 15"/>
                <a:gd name="T6" fmla="*/ 1025 w 71"/>
                <a:gd name="T7" fmla="*/ 192 h 15"/>
                <a:gd name="T8" fmla="*/ 1118 w 71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5">
                  <a:moveTo>
                    <a:pt x="0" y="8"/>
                  </a:moveTo>
                  <a:cubicBezTo>
                    <a:pt x="7" y="6"/>
                    <a:pt x="17" y="2"/>
                    <a:pt x="24" y="1"/>
                  </a:cubicBezTo>
                  <a:cubicBezTo>
                    <a:pt x="34" y="0"/>
                    <a:pt x="41" y="4"/>
                    <a:pt x="50" y="6"/>
                  </a:cubicBezTo>
                  <a:cubicBezTo>
                    <a:pt x="55" y="7"/>
                    <a:pt x="60" y="7"/>
                    <a:pt x="65" y="10"/>
                  </a:cubicBezTo>
                  <a:cubicBezTo>
                    <a:pt x="67" y="11"/>
                    <a:pt x="70" y="14"/>
                    <a:pt x="71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9" name="Freeform 1397">
              <a:extLst>
                <a:ext uri="{FF2B5EF4-FFF2-40B4-BE49-F238E27FC236}">
                  <a16:creationId xmlns:a16="http://schemas.microsoft.com/office/drawing/2014/main" id="{B7814192-2DCA-4D6F-8661-90EA7BE78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835"/>
              <a:ext cx="148" cy="74"/>
            </a:xfrm>
            <a:custGeom>
              <a:avLst/>
              <a:gdLst>
                <a:gd name="T0" fmla="*/ 0 w 59"/>
                <a:gd name="T1" fmla="*/ 518 h 28"/>
                <a:gd name="T2" fmla="*/ 50 w 59"/>
                <a:gd name="T3" fmla="*/ 404 h 28"/>
                <a:gd name="T4" fmla="*/ 208 w 59"/>
                <a:gd name="T5" fmla="*/ 182 h 28"/>
                <a:gd name="T6" fmla="*/ 630 w 59"/>
                <a:gd name="T7" fmla="*/ 0 h 28"/>
                <a:gd name="T8" fmla="*/ 931 w 5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8">
                  <a:moveTo>
                    <a:pt x="0" y="28"/>
                  </a:moveTo>
                  <a:cubicBezTo>
                    <a:pt x="0" y="25"/>
                    <a:pt x="2" y="24"/>
                    <a:pt x="3" y="22"/>
                  </a:cubicBezTo>
                  <a:cubicBezTo>
                    <a:pt x="6" y="18"/>
                    <a:pt x="9" y="14"/>
                    <a:pt x="13" y="10"/>
                  </a:cubicBezTo>
                  <a:cubicBezTo>
                    <a:pt x="21" y="4"/>
                    <a:pt x="30" y="0"/>
                    <a:pt x="40" y="0"/>
                  </a:cubicBezTo>
                  <a:cubicBezTo>
                    <a:pt x="46" y="0"/>
                    <a:pt x="53" y="1"/>
                    <a:pt x="5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0" name="Freeform 1398">
              <a:extLst>
                <a:ext uri="{FF2B5EF4-FFF2-40B4-BE49-F238E27FC236}">
                  <a16:creationId xmlns:a16="http://schemas.microsoft.com/office/drawing/2014/main" id="{19D8B854-6609-4297-B20B-234C2FE4F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1795"/>
              <a:ext cx="160" cy="40"/>
            </a:xfrm>
            <a:custGeom>
              <a:avLst/>
              <a:gdLst>
                <a:gd name="T0" fmla="*/ 0 w 64"/>
                <a:gd name="T1" fmla="*/ 285 h 15"/>
                <a:gd name="T2" fmla="*/ 83 w 64"/>
                <a:gd name="T3" fmla="*/ 205 h 15"/>
                <a:gd name="T4" fmla="*/ 283 w 64"/>
                <a:gd name="T5" fmla="*/ 115 h 15"/>
                <a:gd name="T6" fmla="*/ 738 w 64"/>
                <a:gd name="T7" fmla="*/ 21 h 15"/>
                <a:gd name="T8" fmla="*/ 1000 w 6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cubicBezTo>
                    <a:pt x="2" y="14"/>
                    <a:pt x="4" y="12"/>
                    <a:pt x="5" y="11"/>
                  </a:cubicBezTo>
                  <a:cubicBezTo>
                    <a:pt x="9" y="9"/>
                    <a:pt x="14" y="7"/>
                    <a:pt x="18" y="6"/>
                  </a:cubicBezTo>
                  <a:cubicBezTo>
                    <a:pt x="28" y="3"/>
                    <a:pt x="37" y="0"/>
                    <a:pt x="47" y="1"/>
                  </a:cubicBezTo>
                  <a:cubicBezTo>
                    <a:pt x="51" y="2"/>
                    <a:pt x="60" y="3"/>
                    <a:pt x="64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1" name="Freeform 1399">
              <a:extLst>
                <a:ext uri="{FF2B5EF4-FFF2-40B4-BE49-F238E27FC236}">
                  <a16:creationId xmlns:a16="http://schemas.microsoft.com/office/drawing/2014/main" id="{DC9570F1-71C6-458B-96A2-71297CC5B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821"/>
              <a:ext cx="143" cy="59"/>
            </a:xfrm>
            <a:custGeom>
              <a:avLst/>
              <a:gdLst>
                <a:gd name="T0" fmla="*/ 0 w 57"/>
                <a:gd name="T1" fmla="*/ 0 h 22"/>
                <a:gd name="T2" fmla="*/ 176 w 57"/>
                <a:gd name="T3" fmla="*/ 0 h 22"/>
                <a:gd name="T4" fmla="*/ 442 w 57"/>
                <a:gd name="T5" fmla="*/ 21 h 22"/>
                <a:gd name="T6" fmla="*/ 743 w 57"/>
                <a:gd name="T7" fmla="*/ 215 h 22"/>
                <a:gd name="T8" fmla="*/ 901 w 57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2">
                  <a:moveTo>
                    <a:pt x="0" y="0"/>
                  </a:moveTo>
                  <a:cubicBezTo>
                    <a:pt x="4" y="1"/>
                    <a:pt x="8" y="0"/>
                    <a:pt x="11" y="0"/>
                  </a:cubicBezTo>
                  <a:cubicBezTo>
                    <a:pt x="17" y="0"/>
                    <a:pt x="22" y="0"/>
                    <a:pt x="28" y="1"/>
                  </a:cubicBezTo>
                  <a:cubicBezTo>
                    <a:pt x="35" y="3"/>
                    <a:pt x="42" y="7"/>
                    <a:pt x="47" y="11"/>
                  </a:cubicBezTo>
                  <a:cubicBezTo>
                    <a:pt x="51" y="15"/>
                    <a:pt x="54" y="18"/>
                    <a:pt x="5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2" name="Freeform 1400">
              <a:extLst>
                <a:ext uri="{FF2B5EF4-FFF2-40B4-BE49-F238E27FC236}">
                  <a16:creationId xmlns:a16="http://schemas.microsoft.com/office/drawing/2014/main" id="{A105698E-1263-4D64-AD8A-DE7F4C5B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789"/>
              <a:ext cx="142" cy="30"/>
            </a:xfrm>
            <a:custGeom>
              <a:avLst/>
              <a:gdLst>
                <a:gd name="T0" fmla="*/ 0 w 57"/>
                <a:gd name="T1" fmla="*/ 60 h 11"/>
                <a:gd name="T2" fmla="*/ 404 w 57"/>
                <a:gd name="T3" fmla="*/ 22 h 11"/>
                <a:gd name="T4" fmla="*/ 725 w 57"/>
                <a:gd name="T5" fmla="*/ 120 h 11"/>
                <a:gd name="T6" fmla="*/ 882 w 57"/>
                <a:gd name="T7" fmla="*/ 2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1">
                  <a:moveTo>
                    <a:pt x="0" y="3"/>
                  </a:moveTo>
                  <a:cubicBezTo>
                    <a:pt x="7" y="2"/>
                    <a:pt x="18" y="0"/>
                    <a:pt x="26" y="1"/>
                  </a:cubicBezTo>
                  <a:cubicBezTo>
                    <a:pt x="34" y="1"/>
                    <a:pt x="40" y="3"/>
                    <a:pt x="47" y="6"/>
                  </a:cubicBezTo>
                  <a:cubicBezTo>
                    <a:pt x="50" y="7"/>
                    <a:pt x="55" y="9"/>
                    <a:pt x="57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3" name="Freeform 1401">
              <a:extLst>
                <a:ext uri="{FF2B5EF4-FFF2-40B4-BE49-F238E27FC236}">
                  <a16:creationId xmlns:a16="http://schemas.microsoft.com/office/drawing/2014/main" id="{C452CBBF-F6D8-499C-994F-4CEF3A75A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56"/>
              <a:ext cx="123" cy="117"/>
            </a:xfrm>
            <a:custGeom>
              <a:avLst/>
              <a:gdLst>
                <a:gd name="T0" fmla="*/ 776 w 49"/>
                <a:gd name="T1" fmla="*/ 0 h 44"/>
                <a:gd name="T2" fmla="*/ 409 w 49"/>
                <a:gd name="T3" fmla="*/ 170 h 44"/>
                <a:gd name="T4" fmla="*/ 146 w 49"/>
                <a:gd name="T5" fmla="*/ 508 h 44"/>
                <a:gd name="T6" fmla="*/ 0 w 49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4">
                  <a:moveTo>
                    <a:pt x="49" y="0"/>
                  </a:moveTo>
                  <a:cubicBezTo>
                    <a:pt x="42" y="4"/>
                    <a:pt x="33" y="4"/>
                    <a:pt x="26" y="9"/>
                  </a:cubicBezTo>
                  <a:cubicBezTo>
                    <a:pt x="19" y="14"/>
                    <a:pt x="13" y="20"/>
                    <a:pt x="9" y="27"/>
                  </a:cubicBezTo>
                  <a:cubicBezTo>
                    <a:pt x="5" y="32"/>
                    <a:pt x="3" y="38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4" name="Freeform 1402">
              <a:extLst>
                <a:ext uri="{FF2B5EF4-FFF2-40B4-BE49-F238E27FC236}">
                  <a16:creationId xmlns:a16="http://schemas.microsoft.com/office/drawing/2014/main" id="{71B59674-72A8-4EEF-A38E-6B55F800C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800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300 w 60"/>
                <a:gd name="T3" fmla="*/ 205 h 27"/>
                <a:gd name="T4" fmla="*/ 720 w 60"/>
                <a:gd name="T5" fmla="*/ 21 h 27"/>
                <a:gd name="T6" fmla="*/ 938 w 60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8" y="24"/>
                    <a:pt x="13" y="16"/>
                    <a:pt x="19" y="11"/>
                  </a:cubicBezTo>
                  <a:cubicBezTo>
                    <a:pt x="27" y="5"/>
                    <a:pt x="36" y="1"/>
                    <a:pt x="46" y="1"/>
                  </a:cubicBezTo>
                  <a:cubicBezTo>
                    <a:pt x="50" y="0"/>
                    <a:pt x="57" y="0"/>
                    <a:pt x="60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5" name="Freeform 1403">
              <a:extLst>
                <a:ext uri="{FF2B5EF4-FFF2-40B4-BE49-F238E27FC236}">
                  <a16:creationId xmlns:a16="http://schemas.microsoft.com/office/drawing/2014/main" id="{5C886B1E-A475-434E-88D4-242FC8256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09"/>
              <a:ext cx="98" cy="150"/>
            </a:xfrm>
            <a:custGeom>
              <a:avLst/>
              <a:gdLst>
                <a:gd name="T0" fmla="*/ 618 w 39"/>
                <a:gd name="T1" fmla="*/ 0 h 56"/>
                <a:gd name="T2" fmla="*/ 317 w 39"/>
                <a:gd name="T3" fmla="*/ 252 h 56"/>
                <a:gd name="T4" fmla="*/ 95 w 39"/>
                <a:gd name="T5" fmla="*/ 654 h 56"/>
                <a:gd name="T6" fmla="*/ 0 w 39"/>
                <a:gd name="T7" fmla="*/ 107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9" y="0"/>
                  </a:moveTo>
                  <a:cubicBezTo>
                    <a:pt x="32" y="5"/>
                    <a:pt x="25" y="7"/>
                    <a:pt x="20" y="13"/>
                  </a:cubicBezTo>
                  <a:cubicBezTo>
                    <a:pt x="13" y="19"/>
                    <a:pt x="10" y="26"/>
                    <a:pt x="6" y="34"/>
                  </a:cubicBezTo>
                  <a:cubicBezTo>
                    <a:pt x="3" y="41"/>
                    <a:pt x="1" y="48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6" name="Freeform 1404">
              <a:extLst>
                <a:ext uri="{FF2B5EF4-FFF2-40B4-BE49-F238E27FC236}">
                  <a16:creationId xmlns:a16="http://schemas.microsoft.com/office/drawing/2014/main" id="{F7B039FB-48F4-4F4C-8B7F-822C7C68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837"/>
              <a:ext cx="130" cy="104"/>
            </a:xfrm>
            <a:custGeom>
              <a:avLst/>
              <a:gdLst>
                <a:gd name="T0" fmla="*/ 0 w 52"/>
                <a:gd name="T1" fmla="*/ 739 h 39"/>
                <a:gd name="T2" fmla="*/ 533 w 52"/>
                <a:gd name="T3" fmla="*/ 149 h 39"/>
                <a:gd name="T4" fmla="*/ 813 w 5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9">
                  <a:moveTo>
                    <a:pt x="0" y="39"/>
                  </a:moveTo>
                  <a:cubicBezTo>
                    <a:pt x="6" y="26"/>
                    <a:pt x="21" y="13"/>
                    <a:pt x="34" y="8"/>
                  </a:cubicBezTo>
                  <a:cubicBezTo>
                    <a:pt x="37" y="7"/>
                    <a:pt x="51" y="1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7" name="Freeform 1405">
              <a:extLst>
                <a:ext uri="{FF2B5EF4-FFF2-40B4-BE49-F238E27FC236}">
                  <a16:creationId xmlns:a16="http://schemas.microsoft.com/office/drawing/2014/main" id="{646B1A33-AED4-41FC-86C1-887F1DFBA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800"/>
              <a:ext cx="127" cy="69"/>
            </a:xfrm>
            <a:custGeom>
              <a:avLst/>
              <a:gdLst>
                <a:gd name="T0" fmla="*/ 0 w 51"/>
                <a:gd name="T1" fmla="*/ 486 h 26"/>
                <a:gd name="T2" fmla="*/ 787 w 51"/>
                <a:gd name="T3" fmla="*/ 3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10" y="10"/>
                    <a:pt x="32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8" name="Freeform 1406">
              <a:extLst>
                <a:ext uri="{FF2B5EF4-FFF2-40B4-BE49-F238E27FC236}">
                  <a16:creationId xmlns:a16="http://schemas.microsoft.com/office/drawing/2014/main" id="{E8FC0725-0D81-4CB3-8D58-941712DFE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771"/>
              <a:ext cx="137" cy="29"/>
            </a:xfrm>
            <a:custGeom>
              <a:avLst/>
              <a:gdLst>
                <a:gd name="T0" fmla="*/ 0 w 55"/>
                <a:gd name="T1" fmla="*/ 200 h 11"/>
                <a:gd name="T2" fmla="*/ 590 w 55"/>
                <a:gd name="T3" fmla="*/ 34 h 11"/>
                <a:gd name="T4" fmla="*/ 849 w 55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1">
                  <a:moveTo>
                    <a:pt x="0" y="11"/>
                  </a:moveTo>
                  <a:cubicBezTo>
                    <a:pt x="11" y="2"/>
                    <a:pt x="24" y="0"/>
                    <a:pt x="38" y="2"/>
                  </a:cubicBezTo>
                  <a:cubicBezTo>
                    <a:pt x="44" y="2"/>
                    <a:pt x="50" y="6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9" name="Freeform 1407">
              <a:extLst>
                <a:ext uri="{FF2B5EF4-FFF2-40B4-BE49-F238E27FC236}">
                  <a16:creationId xmlns:a16="http://schemas.microsoft.com/office/drawing/2014/main" id="{687E16E2-82C6-4CCB-AD4A-C49F4C364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763"/>
              <a:ext cx="115" cy="40"/>
            </a:xfrm>
            <a:custGeom>
              <a:avLst/>
              <a:gdLst>
                <a:gd name="T0" fmla="*/ 0 w 46"/>
                <a:gd name="T1" fmla="*/ 93 h 15"/>
                <a:gd name="T2" fmla="*/ 595 w 46"/>
                <a:gd name="T3" fmla="*/ 136 h 15"/>
                <a:gd name="T4" fmla="*/ 720 w 46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5">
                  <a:moveTo>
                    <a:pt x="0" y="5"/>
                  </a:moveTo>
                  <a:cubicBezTo>
                    <a:pt x="11" y="1"/>
                    <a:pt x="27" y="0"/>
                    <a:pt x="38" y="7"/>
                  </a:cubicBezTo>
                  <a:cubicBezTo>
                    <a:pt x="42" y="9"/>
                    <a:pt x="43" y="12"/>
                    <a:pt x="46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0" name="Freeform 1408">
              <a:extLst>
                <a:ext uri="{FF2B5EF4-FFF2-40B4-BE49-F238E27FC236}">
                  <a16:creationId xmlns:a16="http://schemas.microsoft.com/office/drawing/2014/main" id="{0CD4C945-13A3-4517-8DD4-760C06BF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787"/>
              <a:ext cx="225" cy="170"/>
            </a:xfrm>
            <a:custGeom>
              <a:avLst/>
              <a:gdLst>
                <a:gd name="T0" fmla="*/ 0 w 90"/>
                <a:gd name="T1" fmla="*/ 0 h 64"/>
                <a:gd name="T2" fmla="*/ 688 w 90"/>
                <a:gd name="T3" fmla="*/ 303 h 64"/>
                <a:gd name="T4" fmla="*/ 770 w 90"/>
                <a:gd name="T5" fmla="*/ 545 h 64"/>
                <a:gd name="T6" fmla="*/ 1408 w 90"/>
                <a:gd name="T7" fmla="*/ 120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64">
                  <a:moveTo>
                    <a:pt x="0" y="0"/>
                  </a:moveTo>
                  <a:cubicBezTo>
                    <a:pt x="15" y="0"/>
                    <a:pt x="35" y="3"/>
                    <a:pt x="44" y="16"/>
                  </a:cubicBezTo>
                  <a:cubicBezTo>
                    <a:pt x="47" y="19"/>
                    <a:pt x="47" y="28"/>
                    <a:pt x="49" y="29"/>
                  </a:cubicBezTo>
                  <a:cubicBezTo>
                    <a:pt x="63" y="34"/>
                    <a:pt x="85" y="47"/>
                    <a:pt x="9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1" name="Freeform 1409">
              <a:extLst>
                <a:ext uri="{FF2B5EF4-FFF2-40B4-BE49-F238E27FC236}">
                  <a16:creationId xmlns:a16="http://schemas.microsoft.com/office/drawing/2014/main" id="{62412111-EB44-420C-A57D-CA682478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768"/>
              <a:ext cx="143" cy="53"/>
            </a:xfrm>
            <a:custGeom>
              <a:avLst/>
              <a:gdLst>
                <a:gd name="T0" fmla="*/ 0 w 57"/>
                <a:gd name="T1" fmla="*/ 371 h 20"/>
                <a:gd name="T2" fmla="*/ 492 w 57"/>
                <a:gd name="T3" fmla="*/ 56 h 20"/>
                <a:gd name="T4" fmla="*/ 805 w 57"/>
                <a:gd name="T5" fmla="*/ 21 h 20"/>
                <a:gd name="T6" fmla="*/ 881 w 57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0">
                  <a:moveTo>
                    <a:pt x="0" y="20"/>
                  </a:moveTo>
                  <a:cubicBezTo>
                    <a:pt x="8" y="10"/>
                    <a:pt x="19" y="7"/>
                    <a:pt x="31" y="3"/>
                  </a:cubicBezTo>
                  <a:cubicBezTo>
                    <a:pt x="37" y="1"/>
                    <a:pt x="44" y="0"/>
                    <a:pt x="51" y="1"/>
                  </a:cubicBezTo>
                  <a:cubicBezTo>
                    <a:pt x="53" y="1"/>
                    <a:pt x="57" y="2"/>
                    <a:pt x="5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2" name="Freeform 1410">
              <a:extLst>
                <a:ext uri="{FF2B5EF4-FFF2-40B4-BE49-F238E27FC236}">
                  <a16:creationId xmlns:a16="http://schemas.microsoft.com/office/drawing/2014/main" id="{435D8C5E-611E-41B3-AA3F-D344E095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747"/>
              <a:ext cx="123" cy="24"/>
            </a:xfrm>
            <a:custGeom>
              <a:avLst/>
              <a:gdLst>
                <a:gd name="T0" fmla="*/ 0 w 49"/>
                <a:gd name="T1" fmla="*/ 171 h 9"/>
                <a:gd name="T2" fmla="*/ 776 w 49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9">
                  <a:moveTo>
                    <a:pt x="0" y="9"/>
                  </a:moveTo>
                  <a:cubicBezTo>
                    <a:pt x="9" y="0"/>
                    <a:pt x="39" y="0"/>
                    <a:pt x="49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3" name="Freeform 1411">
              <a:extLst>
                <a:ext uri="{FF2B5EF4-FFF2-40B4-BE49-F238E27FC236}">
                  <a16:creationId xmlns:a16="http://schemas.microsoft.com/office/drawing/2014/main" id="{A1A255D3-982A-4C77-AF72-E0B1CB156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749"/>
              <a:ext cx="123" cy="40"/>
            </a:xfrm>
            <a:custGeom>
              <a:avLst/>
              <a:gdLst>
                <a:gd name="T0" fmla="*/ 0 w 49"/>
                <a:gd name="T1" fmla="*/ 35 h 15"/>
                <a:gd name="T2" fmla="*/ 776 w 4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0" y="2"/>
                  </a:moveTo>
                  <a:cubicBezTo>
                    <a:pt x="15" y="0"/>
                    <a:pt x="38" y="2"/>
                    <a:pt x="4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4" name="Freeform 1412">
              <a:extLst>
                <a:ext uri="{FF2B5EF4-FFF2-40B4-BE49-F238E27FC236}">
                  <a16:creationId xmlns:a16="http://schemas.microsoft.com/office/drawing/2014/main" id="{D3110F53-F423-421E-863B-CB951ABC2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05"/>
              <a:ext cx="92" cy="94"/>
            </a:xfrm>
            <a:custGeom>
              <a:avLst/>
              <a:gdLst>
                <a:gd name="T0" fmla="*/ 569 w 37"/>
                <a:gd name="T1" fmla="*/ 0 h 35"/>
                <a:gd name="T2" fmla="*/ 0 w 37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cubicBezTo>
                    <a:pt x="21" y="0"/>
                    <a:pt x="2" y="19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5" name="Freeform 1413">
              <a:extLst>
                <a:ext uri="{FF2B5EF4-FFF2-40B4-BE49-F238E27FC236}">
                  <a16:creationId xmlns:a16="http://schemas.microsoft.com/office/drawing/2014/main" id="{85C88627-4CAB-417A-912B-0E22093CB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067"/>
              <a:ext cx="40" cy="144"/>
            </a:xfrm>
            <a:custGeom>
              <a:avLst/>
              <a:gdLst>
                <a:gd name="T0" fmla="*/ 20 w 16"/>
                <a:gd name="T1" fmla="*/ 1024 h 54"/>
                <a:gd name="T2" fmla="*/ 20 w 16"/>
                <a:gd name="T3" fmla="*/ 477 h 54"/>
                <a:gd name="T4" fmla="*/ 250 w 16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4">
                  <a:moveTo>
                    <a:pt x="1" y="54"/>
                  </a:moveTo>
                  <a:cubicBezTo>
                    <a:pt x="2" y="47"/>
                    <a:pt x="0" y="33"/>
                    <a:pt x="1" y="25"/>
                  </a:cubicBezTo>
                  <a:cubicBezTo>
                    <a:pt x="3" y="16"/>
                    <a:pt x="11" y="8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6" name="Freeform 1414">
              <a:extLst>
                <a:ext uri="{FF2B5EF4-FFF2-40B4-BE49-F238E27FC236}">
                  <a16:creationId xmlns:a16="http://schemas.microsoft.com/office/drawing/2014/main" id="{ACFBB0A1-9294-4596-A3A4-33F6000F0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227"/>
              <a:ext cx="28" cy="152"/>
            </a:xfrm>
            <a:custGeom>
              <a:avLst/>
              <a:gdLst>
                <a:gd name="T0" fmla="*/ 130 w 11"/>
                <a:gd name="T1" fmla="*/ 1080 h 57"/>
                <a:gd name="T2" fmla="*/ 84 w 11"/>
                <a:gd name="T3" fmla="*/ 947 h 57"/>
                <a:gd name="T4" fmla="*/ 51 w 11"/>
                <a:gd name="T5" fmla="*/ 419 h 57"/>
                <a:gd name="T6" fmla="*/ 181 w 1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7">
                  <a:moveTo>
                    <a:pt x="8" y="57"/>
                  </a:moveTo>
                  <a:cubicBezTo>
                    <a:pt x="7" y="55"/>
                    <a:pt x="6" y="52"/>
                    <a:pt x="5" y="50"/>
                  </a:cubicBezTo>
                  <a:cubicBezTo>
                    <a:pt x="1" y="40"/>
                    <a:pt x="0" y="31"/>
                    <a:pt x="3" y="22"/>
                  </a:cubicBezTo>
                  <a:cubicBezTo>
                    <a:pt x="5" y="15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7" name="Freeform 1415">
              <a:extLst>
                <a:ext uri="{FF2B5EF4-FFF2-40B4-BE49-F238E27FC236}">
                  <a16:creationId xmlns:a16="http://schemas.microsoft.com/office/drawing/2014/main" id="{9F6A7A28-5E55-488E-A181-33C6FE1B4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125"/>
              <a:ext cx="32" cy="176"/>
            </a:xfrm>
            <a:custGeom>
              <a:avLst/>
              <a:gdLst>
                <a:gd name="T0" fmla="*/ 42 w 13"/>
                <a:gd name="T1" fmla="*/ 1251 h 66"/>
                <a:gd name="T2" fmla="*/ 12 w 13"/>
                <a:gd name="T3" fmla="*/ 1101 h 66"/>
                <a:gd name="T4" fmla="*/ 0 w 13"/>
                <a:gd name="T5" fmla="*/ 832 h 66"/>
                <a:gd name="T6" fmla="*/ 62 w 13"/>
                <a:gd name="T7" fmla="*/ 285 h 66"/>
                <a:gd name="T8" fmla="*/ 194 w 13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6">
                  <a:moveTo>
                    <a:pt x="3" y="66"/>
                  </a:moveTo>
                  <a:cubicBezTo>
                    <a:pt x="3" y="64"/>
                    <a:pt x="1" y="60"/>
                    <a:pt x="1" y="58"/>
                  </a:cubicBezTo>
                  <a:cubicBezTo>
                    <a:pt x="0" y="53"/>
                    <a:pt x="0" y="48"/>
                    <a:pt x="0" y="44"/>
                  </a:cubicBezTo>
                  <a:cubicBezTo>
                    <a:pt x="0" y="34"/>
                    <a:pt x="0" y="24"/>
                    <a:pt x="4" y="15"/>
                  </a:cubicBezTo>
                  <a:cubicBezTo>
                    <a:pt x="6" y="11"/>
                    <a:pt x="10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8" name="Freeform 1416">
              <a:extLst>
                <a:ext uri="{FF2B5EF4-FFF2-40B4-BE49-F238E27FC236}">
                  <a16:creationId xmlns:a16="http://schemas.microsoft.com/office/drawing/2014/main" id="{27760270-0831-42CC-8CCA-E6816D4C4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035"/>
              <a:ext cx="63" cy="133"/>
            </a:xfrm>
            <a:custGeom>
              <a:avLst/>
              <a:gdLst>
                <a:gd name="T0" fmla="*/ 0 w 25"/>
                <a:gd name="T1" fmla="*/ 942 h 50"/>
                <a:gd name="T2" fmla="*/ 113 w 25"/>
                <a:gd name="T3" fmla="*/ 452 h 50"/>
                <a:gd name="T4" fmla="*/ 285 w 25"/>
                <a:gd name="T5" fmla="*/ 114 h 50"/>
                <a:gd name="T6" fmla="*/ 401 w 25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0">
                  <a:moveTo>
                    <a:pt x="0" y="50"/>
                  </a:moveTo>
                  <a:cubicBezTo>
                    <a:pt x="3" y="43"/>
                    <a:pt x="4" y="32"/>
                    <a:pt x="7" y="24"/>
                  </a:cubicBezTo>
                  <a:cubicBezTo>
                    <a:pt x="9" y="17"/>
                    <a:pt x="13" y="12"/>
                    <a:pt x="18" y="6"/>
                  </a:cubicBezTo>
                  <a:cubicBezTo>
                    <a:pt x="20" y="4"/>
                    <a:pt x="22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9" name="Freeform 1417">
              <a:extLst>
                <a:ext uri="{FF2B5EF4-FFF2-40B4-BE49-F238E27FC236}">
                  <a16:creationId xmlns:a16="http://schemas.microsoft.com/office/drawing/2014/main" id="{EC527EB6-0CBC-45E4-BEA3-DAB25BE99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229"/>
              <a:ext cx="33" cy="174"/>
            </a:xfrm>
            <a:custGeom>
              <a:avLst/>
              <a:gdLst>
                <a:gd name="T0" fmla="*/ 213 w 13"/>
                <a:gd name="T1" fmla="*/ 1247 h 65"/>
                <a:gd name="T2" fmla="*/ 63 w 13"/>
                <a:gd name="T3" fmla="*/ 803 h 65"/>
                <a:gd name="T4" fmla="*/ 33 w 13"/>
                <a:gd name="T5" fmla="*/ 265 h 65"/>
                <a:gd name="T6" fmla="*/ 129 w 1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13" y="65"/>
                  </a:moveTo>
                  <a:cubicBezTo>
                    <a:pt x="13" y="57"/>
                    <a:pt x="6" y="49"/>
                    <a:pt x="4" y="42"/>
                  </a:cubicBezTo>
                  <a:cubicBezTo>
                    <a:pt x="1" y="33"/>
                    <a:pt x="0" y="23"/>
                    <a:pt x="2" y="14"/>
                  </a:cubicBezTo>
                  <a:cubicBezTo>
                    <a:pt x="3" y="10"/>
                    <a:pt x="5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0" name="Freeform 1418">
              <a:extLst>
                <a:ext uri="{FF2B5EF4-FFF2-40B4-BE49-F238E27FC236}">
                  <a16:creationId xmlns:a16="http://schemas.microsoft.com/office/drawing/2014/main" id="{DD30824C-5AA1-4960-A995-706DD3551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285"/>
              <a:ext cx="37" cy="147"/>
            </a:xfrm>
            <a:custGeom>
              <a:avLst/>
              <a:gdLst>
                <a:gd name="T0" fmla="*/ 224 w 15"/>
                <a:gd name="T1" fmla="*/ 1050 h 55"/>
                <a:gd name="T2" fmla="*/ 121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15" y="55"/>
                  </a:moveTo>
                  <a:cubicBezTo>
                    <a:pt x="3" y="40"/>
                    <a:pt x="0" y="17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1" name="Freeform 1419">
              <a:extLst>
                <a:ext uri="{FF2B5EF4-FFF2-40B4-BE49-F238E27FC236}">
                  <a16:creationId xmlns:a16="http://schemas.microsoft.com/office/drawing/2014/main" id="{AC130494-ABD7-4743-8C4E-F20CCD241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128"/>
              <a:ext cx="48" cy="141"/>
            </a:xfrm>
            <a:custGeom>
              <a:avLst/>
              <a:gdLst>
                <a:gd name="T0" fmla="*/ 83 w 19"/>
                <a:gd name="T1" fmla="*/ 998 h 53"/>
                <a:gd name="T2" fmla="*/ 129 w 19"/>
                <a:gd name="T3" fmla="*/ 261 h 53"/>
                <a:gd name="T4" fmla="*/ 306 w 19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3">
                  <a:moveTo>
                    <a:pt x="5" y="53"/>
                  </a:moveTo>
                  <a:cubicBezTo>
                    <a:pt x="0" y="40"/>
                    <a:pt x="2" y="26"/>
                    <a:pt x="8" y="14"/>
                  </a:cubicBezTo>
                  <a:cubicBezTo>
                    <a:pt x="11" y="9"/>
                    <a:pt x="16" y="4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2" name="Freeform 1420">
              <a:extLst>
                <a:ext uri="{FF2B5EF4-FFF2-40B4-BE49-F238E27FC236}">
                  <a16:creationId xmlns:a16="http://schemas.microsoft.com/office/drawing/2014/main" id="{2E7D7C40-0A04-4AA1-BADC-074E1E4BA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048"/>
              <a:ext cx="60" cy="109"/>
            </a:xfrm>
            <a:custGeom>
              <a:avLst/>
              <a:gdLst>
                <a:gd name="T0" fmla="*/ 0 w 24"/>
                <a:gd name="T1" fmla="*/ 771 h 41"/>
                <a:gd name="T2" fmla="*/ 208 w 24"/>
                <a:gd name="T3" fmla="*/ 93 h 41"/>
                <a:gd name="T4" fmla="*/ 375 w 24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1">
                  <a:moveTo>
                    <a:pt x="0" y="41"/>
                  </a:moveTo>
                  <a:cubicBezTo>
                    <a:pt x="0" y="29"/>
                    <a:pt x="4" y="13"/>
                    <a:pt x="13" y="5"/>
                  </a:cubicBezTo>
                  <a:cubicBezTo>
                    <a:pt x="16" y="2"/>
                    <a:pt x="20" y="1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3" name="Freeform 1421">
              <a:extLst>
                <a:ext uri="{FF2B5EF4-FFF2-40B4-BE49-F238E27FC236}">
                  <a16:creationId xmlns:a16="http://schemas.microsoft.com/office/drawing/2014/main" id="{804C55E3-9177-4D9B-94FE-53F362C0A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211"/>
              <a:ext cx="20" cy="157"/>
            </a:xfrm>
            <a:custGeom>
              <a:avLst/>
              <a:gdLst>
                <a:gd name="T0" fmla="*/ 113 w 8"/>
                <a:gd name="T1" fmla="*/ 1112 h 59"/>
                <a:gd name="T2" fmla="*/ 20 w 8"/>
                <a:gd name="T3" fmla="*/ 474 h 59"/>
                <a:gd name="T4" fmla="*/ 83 w 8"/>
                <a:gd name="T5" fmla="*/ 114 h 59"/>
                <a:gd name="T6" fmla="*/ 125 w 8"/>
                <a:gd name="T7" fmla="*/ 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9">
                  <a:moveTo>
                    <a:pt x="7" y="59"/>
                  </a:moveTo>
                  <a:cubicBezTo>
                    <a:pt x="0" y="49"/>
                    <a:pt x="1" y="37"/>
                    <a:pt x="1" y="25"/>
                  </a:cubicBezTo>
                  <a:cubicBezTo>
                    <a:pt x="1" y="19"/>
                    <a:pt x="2" y="11"/>
                    <a:pt x="5" y="6"/>
                  </a:cubicBezTo>
                  <a:cubicBezTo>
                    <a:pt x="6" y="4"/>
                    <a:pt x="8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4" name="Freeform 1422">
              <a:extLst>
                <a:ext uri="{FF2B5EF4-FFF2-40B4-BE49-F238E27FC236}">
                  <a16:creationId xmlns:a16="http://schemas.microsoft.com/office/drawing/2014/main" id="{5FA99CB0-EB48-44E4-9844-5490962E4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104"/>
              <a:ext cx="50" cy="123"/>
            </a:xfrm>
            <a:custGeom>
              <a:avLst/>
              <a:gdLst>
                <a:gd name="T0" fmla="*/ 83 w 20"/>
                <a:gd name="T1" fmla="*/ 880 h 46"/>
                <a:gd name="T2" fmla="*/ 313 w 20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6">
                  <a:moveTo>
                    <a:pt x="5" y="46"/>
                  </a:moveTo>
                  <a:cubicBezTo>
                    <a:pt x="0" y="35"/>
                    <a:pt x="10" y="6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5" name="Freeform 1423">
              <a:extLst>
                <a:ext uri="{FF2B5EF4-FFF2-40B4-BE49-F238E27FC236}">
                  <a16:creationId xmlns:a16="http://schemas.microsoft.com/office/drawing/2014/main" id="{985139A7-A4E8-4651-BA86-86229679E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03"/>
              <a:ext cx="70" cy="114"/>
            </a:xfrm>
            <a:custGeom>
              <a:avLst/>
              <a:gdLst>
                <a:gd name="T0" fmla="*/ 0 w 28"/>
                <a:gd name="T1" fmla="*/ 801 h 43"/>
                <a:gd name="T2" fmla="*/ 438 w 28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3">
                  <a:moveTo>
                    <a:pt x="0" y="43"/>
                  </a:moveTo>
                  <a:cubicBezTo>
                    <a:pt x="3" y="28"/>
                    <a:pt x="12" y="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6" name="Freeform 1424">
              <a:extLst>
                <a:ext uri="{FF2B5EF4-FFF2-40B4-BE49-F238E27FC236}">
                  <a16:creationId xmlns:a16="http://schemas.microsoft.com/office/drawing/2014/main" id="{3C9F2B6C-2370-4556-86B8-946F7CEEE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55"/>
              <a:ext cx="48" cy="136"/>
            </a:xfrm>
            <a:custGeom>
              <a:avLst/>
              <a:gdLst>
                <a:gd name="T0" fmla="*/ 20 w 19"/>
                <a:gd name="T1" fmla="*/ 0 h 51"/>
                <a:gd name="T2" fmla="*/ 306 w 19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1">
                  <a:moveTo>
                    <a:pt x="1" y="0"/>
                  </a:moveTo>
                  <a:cubicBezTo>
                    <a:pt x="0" y="16"/>
                    <a:pt x="4" y="44"/>
                    <a:pt x="19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7" name="Freeform 1425">
              <a:extLst>
                <a:ext uri="{FF2B5EF4-FFF2-40B4-BE49-F238E27FC236}">
                  <a16:creationId xmlns:a16="http://schemas.microsoft.com/office/drawing/2014/main" id="{AF025C12-C269-4983-B273-E4D5E0740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56"/>
              <a:ext cx="78" cy="131"/>
            </a:xfrm>
            <a:custGeom>
              <a:avLst/>
              <a:gdLst>
                <a:gd name="T0" fmla="*/ 493 w 31"/>
                <a:gd name="T1" fmla="*/ 0 h 49"/>
                <a:gd name="T2" fmla="*/ 33 w 31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18" y="7"/>
                    <a:pt x="0" y="35"/>
                    <a:pt x="2" y="4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8" name="Freeform 1426">
              <a:extLst>
                <a:ext uri="{FF2B5EF4-FFF2-40B4-BE49-F238E27FC236}">
                  <a16:creationId xmlns:a16="http://schemas.microsoft.com/office/drawing/2014/main" id="{3D598032-8D61-4FE7-9150-65EEFC2EA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957"/>
              <a:ext cx="43" cy="144"/>
            </a:xfrm>
            <a:custGeom>
              <a:avLst/>
              <a:gdLst>
                <a:gd name="T0" fmla="*/ 276 w 17"/>
                <a:gd name="T1" fmla="*/ 0 h 54"/>
                <a:gd name="T2" fmla="*/ 20 w 17"/>
                <a:gd name="T3" fmla="*/ 627 h 54"/>
                <a:gd name="T4" fmla="*/ 33 w 17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17" y="0"/>
                  </a:moveTo>
                  <a:cubicBezTo>
                    <a:pt x="8" y="8"/>
                    <a:pt x="1" y="20"/>
                    <a:pt x="1" y="33"/>
                  </a:cubicBezTo>
                  <a:cubicBezTo>
                    <a:pt x="0" y="40"/>
                    <a:pt x="2" y="47"/>
                    <a:pt x="2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9" name="Freeform 1427">
              <a:extLst>
                <a:ext uri="{FF2B5EF4-FFF2-40B4-BE49-F238E27FC236}">
                  <a16:creationId xmlns:a16="http://schemas.microsoft.com/office/drawing/2014/main" id="{9054755C-EB83-4C31-87F4-B9C482736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885"/>
              <a:ext cx="80" cy="139"/>
            </a:xfrm>
            <a:custGeom>
              <a:avLst/>
              <a:gdLst>
                <a:gd name="T0" fmla="*/ 0 w 32"/>
                <a:gd name="T1" fmla="*/ 994 h 52"/>
                <a:gd name="T2" fmla="*/ 50 w 32"/>
                <a:gd name="T3" fmla="*/ 671 h 52"/>
                <a:gd name="T4" fmla="*/ 188 w 32"/>
                <a:gd name="T5" fmla="*/ 321 h 52"/>
                <a:gd name="T6" fmla="*/ 500 w 32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52">
                  <a:moveTo>
                    <a:pt x="0" y="52"/>
                  </a:moveTo>
                  <a:cubicBezTo>
                    <a:pt x="1" y="47"/>
                    <a:pt x="1" y="40"/>
                    <a:pt x="3" y="35"/>
                  </a:cubicBezTo>
                  <a:cubicBezTo>
                    <a:pt x="5" y="29"/>
                    <a:pt x="8" y="22"/>
                    <a:pt x="12" y="17"/>
                  </a:cubicBezTo>
                  <a:cubicBezTo>
                    <a:pt x="17" y="9"/>
                    <a:pt x="24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0" name="Freeform 1428">
              <a:extLst>
                <a:ext uri="{FF2B5EF4-FFF2-40B4-BE49-F238E27FC236}">
                  <a16:creationId xmlns:a16="http://schemas.microsoft.com/office/drawing/2014/main" id="{0DECED1C-6713-4F4A-9EB1-D0AB84C5E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717"/>
              <a:ext cx="180" cy="51"/>
            </a:xfrm>
            <a:custGeom>
              <a:avLst/>
              <a:gdLst>
                <a:gd name="T0" fmla="*/ 925 w 72"/>
                <a:gd name="T1" fmla="*/ 172 h 19"/>
                <a:gd name="T2" fmla="*/ 488 w 72"/>
                <a:gd name="T3" fmla="*/ 150 h 19"/>
                <a:gd name="T4" fmla="*/ 270 w 72"/>
                <a:gd name="T5" fmla="*/ 115 h 19"/>
                <a:gd name="T6" fmla="*/ 0 w 72"/>
                <a:gd name="T7" fmla="*/ 0 h 19"/>
                <a:gd name="T8" fmla="*/ 283 w 72"/>
                <a:gd name="T9" fmla="*/ 231 h 19"/>
                <a:gd name="T10" fmla="*/ 783 w 72"/>
                <a:gd name="T11" fmla="*/ 368 h 19"/>
                <a:gd name="T12" fmla="*/ 1125 w 72"/>
                <a:gd name="T13" fmla="*/ 172 h 19"/>
                <a:gd name="T14" fmla="*/ 925 w 72"/>
                <a:gd name="T15" fmla="*/ 19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19">
                  <a:moveTo>
                    <a:pt x="59" y="9"/>
                  </a:moveTo>
                  <a:cubicBezTo>
                    <a:pt x="49" y="9"/>
                    <a:pt x="41" y="10"/>
                    <a:pt x="31" y="8"/>
                  </a:cubicBezTo>
                  <a:cubicBezTo>
                    <a:pt x="26" y="8"/>
                    <a:pt x="22" y="7"/>
                    <a:pt x="17" y="6"/>
                  </a:cubicBezTo>
                  <a:cubicBezTo>
                    <a:pt x="11" y="5"/>
                    <a:pt x="5" y="1"/>
                    <a:pt x="0" y="0"/>
                  </a:cubicBezTo>
                  <a:cubicBezTo>
                    <a:pt x="6" y="1"/>
                    <a:pt x="12" y="9"/>
                    <a:pt x="18" y="12"/>
                  </a:cubicBezTo>
                  <a:cubicBezTo>
                    <a:pt x="28" y="16"/>
                    <a:pt x="40" y="19"/>
                    <a:pt x="50" y="19"/>
                  </a:cubicBezTo>
                  <a:cubicBezTo>
                    <a:pt x="55" y="18"/>
                    <a:pt x="69" y="15"/>
                    <a:pt x="72" y="9"/>
                  </a:cubicBezTo>
                  <a:cubicBezTo>
                    <a:pt x="69" y="9"/>
                    <a:pt x="62" y="9"/>
                    <a:pt x="5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1" name="Freeform 1429">
              <a:extLst>
                <a:ext uri="{FF2B5EF4-FFF2-40B4-BE49-F238E27FC236}">
                  <a16:creationId xmlns:a16="http://schemas.microsoft.com/office/drawing/2014/main" id="{A0673F88-01C1-435B-85CB-462717AE5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640"/>
              <a:ext cx="173" cy="96"/>
            </a:xfrm>
            <a:custGeom>
              <a:avLst/>
              <a:gdLst>
                <a:gd name="T0" fmla="*/ 913 w 69"/>
                <a:gd name="T1" fmla="*/ 533 h 36"/>
                <a:gd name="T2" fmla="*/ 722 w 69"/>
                <a:gd name="T3" fmla="*/ 477 h 36"/>
                <a:gd name="T4" fmla="*/ 491 w 69"/>
                <a:gd name="T5" fmla="*/ 376 h 36"/>
                <a:gd name="T6" fmla="*/ 221 w 69"/>
                <a:gd name="T7" fmla="*/ 115 h 36"/>
                <a:gd name="T8" fmla="*/ 0 w 69"/>
                <a:gd name="T9" fmla="*/ 0 h 36"/>
                <a:gd name="T10" fmla="*/ 251 w 69"/>
                <a:gd name="T11" fmla="*/ 341 h 36"/>
                <a:gd name="T12" fmla="*/ 659 w 69"/>
                <a:gd name="T13" fmla="*/ 661 h 36"/>
                <a:gd name="T14" fmla="*/ 963 w 69"/>
                <a:gd name="T15" fmla="*/ 661 h 36"/>
                <a:gd name="T16" fmla="*/ 1088 w 69"/>
                <a:gd name="T17" fmla="*/ 661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36">
                  <a:moveTo>
                    <a:pt x="58" y="28"/>
                  </a:moveTo>
                  <a:cubicBezTo>
                    <a:pt x="55" y="30"/>
                    <a:pt x="49" y="26"/>
                    <a:pt x="46" y="25"/>
                  </a:cubicBezTo>
                  <a:cubicBezTo>
                    <a:pt x="41" y="23"/>
                    <a:pt x="36" y="21"/>
                    <a:pt x="31" y="20"/>
                  </a:cubicBezTo>
                  <a:cubicBezTo>
                    <a:pt x="25" y="18"/>
                    <a:pt x="19" y="9"/>
                    <a:pt x="14" y="6"/>
                  </a:cubicBezTo>
                  <a:cubicBezTo>
                    <a:pt x="9" y="2"/>
                    <a:pt x="6" y="3"/>
                    <a:pt x="0" y="0"/>
                  </a:cubicBezTo>
                  <a:cubicBezTo>
                    <a:pt x="7" y="3"/>
                    <a:pt x="11" y="13"/>
                    <a:pt x="16" y="18"/>
                  </a:cubicBezTo>
                  <a:cubicBezTo>
                    <a:pt x="23" y="27"/>
                    <a:pt x="30" y="32"/>
                    <a:pt x="42" y="35"/>
                  </a:cubicBezTo>
                  <a:cubicBezTo>
                    <a:pt x="48" y="36"/>
                    <a:pt x="54" y="35"/>
                    <a:pt x="61" y="35"/>
                  </a:cubicBezTo>
                  <a:cubicBezTo>
                    <a:pt x="62" y="35"/>
                    <a:pt x="67" y="35"/>
                    <a:pt x="69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2" name="Freeform 1430">
              <a:extLst>
                <a:ext uri="{FF2B5EF4-FFF2-40B4-BE49-F238E27FC236}">
                  <a16:creationId xmlns:a16="http://schemas.microsoft.com/office/drawing/2014/main" id="{5F7C925C-0102-44DA-8CCA-D1B6521F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496"/>
              <a:ext cx="110" cy="149"/>
            </a:xfrm>
            <a:custGeom>
              <a:avLst/>
              <a:gdLst>
                <a:gd name="T0" fmla="*/ 688 w 44"/>
                <a:gd name="T1" fmla="*/ 1054 h 56"/>
                <a:gd name="T2" fmla="*/ 458 w 44"/>
                <a:gd name="T3" fmla="*/ 772 h 56"/>
                <a:gd name="T4" fmla="*/ 313 w 44"/>
                <a:gd name="T5" fmla="*/ 490 h 56"/>
                <a:gd name="T6" fmla="*/ 145 w 44"/>
                <a:gd name="T7" fmla="*/ 282 h 56"/>
                <a:gd name="T8" fmla="*/ 0 w 44"/>
                <a:gd name="T9" fmla="*/ 0 h 56"/>
                <a:gd name="T10" fmla="*/ 208 w 44"/>
                <a:gd name="T11" fmla="*/ 737 h 56"/>
                <a:gd name="T12" fmla="*/ 488 w 44"/>
                <a:gd name="T13" fmla="*/ 998 h 56"/>
                <a:gd name="T14" fmla="*/ 625 w 44"/>
                <a:gd name="T15" fmla="*/ 103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6">
                  <a:moveTo>
                    <a:pt x="44" y="56"/>
                  </a:moveTo>
                  <a:cubicBezTo>
                    <a:pt x="39" y="52"/>
                    <a:pt x="33" y="45"/>
                    <a:pt x="29" y="41"/>
                  </a:cubicBezTo>
                  <a:cubicBezTo>
                    <a:pt x="26" y="36"/>
                    <a:pt x="22" y="31"/>
                    <a:pt x="20" y="26"/>
                  </a:cubicBezTo>
                  <a:cubicBezTo>
                    <a:pt x="17" y="21"/>
                    <a:pt x="12" y="20"/>
                    <a:pt x="9" y="15"/>
                  </a:cubicBezTo>
                  <a:cubicBezTo>
                    <a:pt x="6" y="10"/>
                    <a:pt x="4" y="5"/>
                    <a:pt x="0" y="0"/>
                  </a:cubicBezTo>
                  <a:cubicBezTo>
                    <a:pt x="8" y="12"/>
                    <a:pt x="7" y="27"/>
                    <a:pt x="13" y="39"/>
                  </a:cubicBezTo>
                  <a:cubicBezTo>
                    <a:pt x="16" y="46"/>
                    <a:pt x="25" y="50"/>
                    <a:pt x="31" y="53"/>
                  </a:cubicBezTo>
                  <a:cubicBezTo>
                    <a:pt x="34" y="54"/>
                    <a:pt x="37" y="54"/>
                    <a:pt x="4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3" name="Freeform 1431">
              <a:extLst>
                <a:ext uri="{FF2B5EF4-FFF2-40B4-BE49-F238E27FC236}">
                  <a16:creationId xmlns:a16="http://schemas.microsoft.com/office/drawing/2014/main" id="{75912380-41BB-4C55-A61A-A81C0B4BE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603"/>
              <a:ext cx="133" cy="114"/>
            </a:xfrm>
            <a:custGeom>
              <a:avLst/>
              <a:gdLst>
                <a:gd name="T0" fmla="*/ 838 w 53"/>
                <a:gd name="T1" fmla="*/ 801 h 43"/>
                <a:gd name="T2" fmla="*/ 597 w 53"/>
                <a:gd name="T3" fmla="*/ 655 h 43"/>
                <a:gd name="T4" fmla="*/ 301 w 53"/>
                <a:gd name="T5" fmla="*/ 374 h 43"/>
                <a:gd name="T6" fmla="*/ 0 w 5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3">
                  <a:moveTo>
                    <a:pt x="53" y="43"/>
                  </a:moveTo>
                  <a:cubicBezTo>
                    <a:pt x="49" y="40"/>
                    <a:pt x="42" y="38"/>
                    <a:pt x="38" y="35"/>
                  </a:cubicBezTo>
                  <a:cubicBezTo>
                    <a:pt x="32" y="29"/>
                    <a:pt x="26" y="25"/>
                    <a:pt x="19" y="20"/>
                  </a:cubicBezTo>
                  <a:cubicBezTo>
                    <a:pt x="11" y="16"/>
                    <a:pt x="2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4" name="Freeform 1432">
              <a:extLst>
                <a:ext uri="{FF2B5EF4-FFF2-40B4-BE49-F238E27FC236}">
                  <a16:creationId xmlns:a16="http://schemas.microsoft.com/office/drawing/2014/main" id="{049D338A-2C19-4057-89EE-F1CDB7428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733"/>
              <a:ext cx="158" cy="40"/>
            </a:xfrm>
            <a:custGeom>
              <a:avLst/>
              <a:gdLst>
                <a:gd name="T0" fmla="*/ 0 w 63"/>
                <a:gd name="T1" fmla="*/ 0 h 15"/>
                <a:gd name="T2" fmla="*/ 301 w 63"/>
                <a:gd name="T3" fmla="*/ 149 h 15"/>
                <a:gd name="T4" fmla="*/ 647 w 63"/>
                <a:gd name="T5" fmla="*/ 248 h 15"/>
                <a:gd name="T6" fmla="*/ 993 w 63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7" y="2"/>
                    <a:pt x="12" y="7"/>
                    <a:pt x="19" y="8"/>
                  </a:cubicBezTo>
                  <a:cubicBezTo>
                    <a:pt x="27" y="10"/>
                    <a:pt x="34" y="11"/>
                    <a:pt x="41" y="13"/>
                  </a:cubicBezTo>
                  <a:cubicBezTo>
                    <a:pt x="48" y="15"/>
                    <a:pt x="57" y="12"/>
                    <a:pt x="63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5" name="Freeform 1433">
              <a:extLst>
                <a:ext uri="{FF2B5EF4-FFF2-40B4-BE49-F238E27FC236}">
                  <a16:creationId xmlns:a16="http://schemas.microsoft.com/office/drawing/2014/main" id="{829CA9DD-81A6-4373-A7F5-DA6F856D2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739"/>
              <a:ext cx="147" cy="42"/>
            </a:xfrm>
            <a:custGeom>
              <a:avLst/>
              <a:gdLst>
                <a:gd name="T0" fmla="*/ 912 w 59"/>
                <a:gd name="T1" fmla="*/ 0 h 16"/>
                <a:gd name="T2" fmla="*/ 683 w 59"/>
                <a:gd name="T3" fmla="*/ 165 h 16"/>
                <a:gd name="T4" fmla="*/ 434 w 59"/>
                <a:gd name="T5" fmla="*/ 255 h 16"/>
                <a:gd name="T6" fmla="*/ 0 w 59"/>
                <a:gd name="T7" fmla="*/ 20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6">
                  <a:moveTo>
                    <a:pt x="59" y="0"/>
                  </a:moveTo>
                  <a:cubicBezTo>
                    <a:pt x="55" y="3"/>
                    <a:pt x="49" y="8"/>
                    <a:pt x="44" y="9"/>
                  </a:cubicBezTo>
                  <a:cubicBezTo>
                    <a:pt x="39" y="11"/>
                    <a:pt x="33" y="12"/>
                    <a:pt x="28" y="14"/>
                  </a:cubicBezTo>
                  <a:cubicBezTo>
                    <a:pt x="19" y="16"/>
                    <a:pt x="9" y="1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6" name="Freeform 1434">
              <a:extLst>
                <a:ext uri="{FF2B5EF4-FFF2-40B4-BE49-F238E27FC236}">
                  <a16:creationId xmlns:a16="http://schemas.microsoft.com/office/drawing/2014/main" id="{08366FDB-7519-42DB-B106-0163893ED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347"/>
              <a:ext cx="63" cy="218"/>
            </a:xfrm>
            <a:custGeom>
              <a:avLst/>
              <a:gdLst>
                <a:gd name="T0" fmla="*/ 285 w 25"/>
                <a:gd name="T1" fmla="*/ 1074 h 82"/>
                <a:gd name="T2" fmla="*/ 192 w 25"/>
                <a:gd name="T3" fmla="*/ 792 h 82"/>
                <a:gd name="T4" fmla="*/ 126 w 25"/>
                <a:gd name="T5" fmla="*/ 465 h 82"/>
                <a:gd name="T6" fmla="*/ 50 w 25"/>
                <a:gd name="T7" fmla="*/ 0 h 82"/>
                <a:gd name="T8" fmla="*/ 0 w 25"/>
                <a:gd name="T9" fmla="*/ 362 h 82"/>
                <a:gd name="T10" fmla="*/ 33 w 25"/>
                <a:gd name="T11" fmla="*/ 750 h 82"/>
                <a:gd name="T12" fmla="*/ 192 w 25"/>
                <a:gd name="T13" fmla="*/ 1313 h 82"/>
                <a:gd name="T14" fmla="*/ 401 w 25"/>
                <a:gd name="T15" fmla="*/ 154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18" y="57"/>
                  </a:moveTo>
                  <a:cubicBezTo>
                    <a:pt x="16" y="52"/>
                    <a:pt x="13" y="47"/>
                    <a:pt x="12" y="42"/>
                  </a:cubicBezTo>
                  <a:cubicBezTo>
                    <a:pt x="10" y="37"/>
                    <a:pt x="10" y="31"/>
                    <a:pt x="8" y="25"/>
                  </a:cubicBezTo>
                  <a:cubicBezTo>
                    <a:pt x="7" y="20"/>
                    <a:pt x="2" y="5"/>
                    <a:pt x="3" y="0"/>
                  </a:cubicBezTo>
                  <a:cubicBezTo>
                    <a:pt x="3" y="3"/>
                    <a:pt x="0" y="15"/>
                    <a:pt x="0" y="19"/>
                  </a:cubicBezTo>
                  <a:cubicBezTo>
                    <a:pt x="2" y="27"/>
                    <a:pt x="2" y="31"/>
                    <a:pt x="2" y="40"/>
                  </a:cubicBezTo>
                  <a:cubicBezTo>
                    <a:pt x="2" y="50"/>
                    <a:pt x="4" y="63"/>
                    <a:pt x="12" y="70"/>
                  </a:cubicBezTo>
                  <a:cubicBezTo>
                    <a:pt x="16" y="74"/>
                    <a:pt x="22" y="77"/>
                    <a:pt x="25" y="8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7" name="Freeform 1435">
              <a:extLst>
                <a:ext uri="{FF2B5EF4-FFF2-40B4-BE49-F238E27FC236}">
                  <a16:creationId xmlns:a16="http://schemas.microsoft.com/office/drawing/2014/main" id="{87FFE31F-E254-4806-BB6C-EBD4C8A35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219"/>
              <a:ext cx="37" cy="176"/>
            </a:xfrm>
            <a:custGeom>
              <a:avLst/>
              <a:gdLst>
                <a:gd name="T0" fmla="*/ 212 w 15"/>
                <a:gd name="T1" fmla="*/ 931 h 66"/>
                <a:gd name="T2" fmla="*/ 165 w 15"/>
                <a:gd name="T3" fmla="*/ 435 h 66"/>
                <a:gd name="T4" fmla="*/ 183 w 15"/>
                <a:gd name="T5" fmla="*/ 149 h 66"/>
                <a:gd name="T6" fmla="*/ 195 w 15"/>
                <a:gd name="T7" fmla="*/ 0 h 66"/>
                <a:gd name="T8" fmla="*/ 42 w 15"/>
                <a:gd name="T9" fmla="*/ 320 h 66"/>
                <a:gd name="T10" fmla="*/ 12 w 15"/>
                <a:gd name="T11" fmla="*/ 717 h 66"/>
                <a:gd name="T12" fmla="*/ 91 w 15"/>
                <a:gd name="T13" fmla="*/ 1045 h 66"/>
                <a:gd name="T14" fmla="*/ 165 w 15"/>
                <a:gd name="T15" fmla="*/ 12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66">
                  <a:moveTo>
                    <a:pt x="14" y="49"/>
                  </a:moveTo>
                  <a:cubicBezTo>
                    <a:pt x="15" y="40"/>
                    <a:pt x="11" y="31"/>
                    <a:pt x="11" y="23"/>
                  </a:cubicBezTo>
                  <a:cubicBezTo>
                    <a:pt x="11" y="18"/>
                    <a:pt x="11" y="13"/>
                    <a:pt x="12" y="8"/>
                  </a:cubicBezTo>
                  <a:cubicBezTo>
                    <a:pt x="13" y="5"/>
                    <a:pt x="13" y="2"/>
                    <a:pt x="13" y="0"/>
                  </a:cubicBezTo>
                  <a:cubicBezTo>
                    <a:pt x="10" y="6"/>
                    <a:pt x="5" y="10"/>
                    <a:pt x="3" y="17"/>
                  </a:cubicBezTo>
                  <a:cubicBezTo>
                    <a:pt x="1" y="24"/>
                    <a:pt x="0" y="31"/>
                    <a:pt x="1" y="38"/>
                  </a:cubicBezTo>
                  <a:cubicBezTo>
                    <a:pt x="2" y="44"/>
                    <a:pt x="4" y="50"/>
                    <a:pt x="6" y="55"/>
                  </a:cubicBezTo>
                  <a:cubicBezTo>
                    <a:pt x="7" y="57"/>
                    <a:pt x="11" y="64"/>
                    <a:pt x="11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8" name="Freeform 1436">
              <a:extLst>
                <a:ext uri="{FF2B5EF4-FFF2-40B4-BE49-F238E27FC236}">
                  <a16:creationId xmlns:a16="http://schemas.microsoft.com/office/drawing/2014/main" id="{6C1ED356-1C35-4D51-AA78-0F6666ADC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07"/>
              <a:ext cx="47" cy="176"/>
            </a:xfrm>
            <a:custGeom>
              <a:avLst/>
              <a:gdLst>
                <a:gd name="T0" fmla="*/ 287 w 19"/>
                <a:gd name="T1" fmla="*/ 1251 h 66"/>
                <a:gd name="T2" fmla="*/ 92 w 19"/>
                <a:gd name="T3" fmla="*/ 512 h 66"/>
                <a:gd name="T4" fmla="*/ 92 w 1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66"/>
                  </a:moveTo>
                  <a:cubicBezTo>
                    <a:pt x="12" y="54"/>
                    <a:pt x="10" y="40"/>
                    <a:pt x="6" y="27"/>
                  </a:cubicBezTo>
                  <a:cubicBezTo>
                    <a:pt x="3" y="18"/>
                    <a:pt x="0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9" name="Freeform 1437">
              <a:extLst>
                <a:ext uri="{FF2B5EF4-FFF2-40B4-BE49-F238E27FC236}">
                  <a16:creationId xmlns:a16="http://schemas.microsoft.com/office/drawing/2014/main" id="{4B8D48BC-7E9D-4B73-ABD9-1E30A97EF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464"/>
              <a:ext cx="92" cy="163"/>
            </a:xfrm>
            <a:custGeom>
              <a:avLst/>
              <a:gdLst>
                <a:gd name="T0" fmla="*/ 569 w 37"/>
                <a:gd name="T1" fmla="*/ 1165 h 61"/>
                <a:gd name="T2" fmla="*/ 259 w 37"/>
                <a:gd name="T3" fmla="*/ 858 h 61"/>
                <a:gd name="T4" fmla="*/ 92 w 37"/>
                <a:gd name="T5" fmla="*/ 422 h 61"/>
                <a:gd name="T6" fmla="*/ 0 w 37"/>
                <a:gd name="T7" fmla="*/ 136 h 61"/>
                <a:gd name="T8" fmla="*/ 0 w 37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37" y="61"/>
                  </a:moveTo>
                  <a:cubicBezTo>
                    <a:pt x="31" y="56"/>
                    <a:pt x="22" y="51"/>
                    <a:pt x="17" y="45"/>
                  </a:cubicBezTo>
                  <a:cubicBezTo>
                    <a:pt x="10" y="39"/>
                    <a:pt x="9" y="30"/>
                    <a:pt x="6" y="22"/>
                  </a:cubicBezTo>
                  <a:cubicBezTo>
                    <a:pt x="4" y="17"/>
                    <a:pt x="0" y="13"/>
                    <a:pt x="0" y="7"/>
                  </a:cubicBezTo>
                  <a:cubicBezTo>
                    <a:pt x="0" y="5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0" name="Freeform 1438">
              <a:extLst>
                <a:ext uri="{FF2B5EF4-FFF2-40B4-BE49-F238E27FC236}">
                  <a16:creationId xmlns:a16="http://schemas.microsoft.com/office/drawing/2014/main" id="{6DBD0B01-2576-4D39-92DD-308AE405F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651"/>
              <a:ext cx="142" cy="88"/>
            </a:xfrm>
            <a:custGeom>
              <a:avLst/>
              <a:gdLst>
                <a:gd name="T0" fmla="*/ 882 w 57"/>
                <a:gd name="T1" fmla="*/ 605 h 33"/>
                <a:gd name="T2" fmla="*/ 787 w 57"/>
                <a:gd name="T3" fmla="*/ 627 h 33"/>
                <a:gd name="T4" fmla="*/ 541 w 57"/>
                <a:gd name="T5" fmla="*/ 589 h 33"/>
                <a:gd name="T6" fmla="*/ 167 w 57"/>
                <a:gd name="T7" fmla="*/ 307 h 33"/>
                <a:gd name="T8" fmla="*/ 0 w 57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3">
                  <a:moveTo>
                    <a:pt x="57" y="32"/>
                  </a:moveTo>
                  <a:cubicBezTo>
                    <a:pt x="55" y="33"/>
                    <a:pt x="53" y="33"/>
                    <a:pt x="51" y="33"/>
                  </a:cubicBezTo>
                  <a:cubicBezTo>
                    <a:pt x="45" y="33"/>
                    <a:pt x="40" y="33"/>
                    <a:pt x="35" y="31"/>
                  </a:cubicBezTo>
                  <a:cubicBezTo>
                    <a:pt x="26" y="29"/>
                    <a:pt x="17" y="24"/>
                    <a:pt x="11" y="16"/>
                  </a:cubicBezTo>
                  <a:cubicBezTo>
                    <a:pt x="7" y="11"/>
                    <a:pt x="5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1" name="Freeform 1439">
              <a:extLst>
                <a:ext uri="{FF2B5EF4-FFF2-40B4-BE49-F238E27FC236}">
                  <a16:creationId xmlns:a16="http://schemas.microsoft.com/office/drawing/2014/main" id="{84212A4F-6BC3-42B2-B32F-27B4810BF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581"/>
              <a:ext cx="110" cy="123"/>
            </a:xfrm>
            <a:custGeom>
              <a:avLst/>
              <a:gdLst>
                <a:gd name="T0" fmla="*/ 688 w 44"/>
                <a:gd name="T1" fmla="*/ 880 h 46"/>
                <a:gd name="T2" fmla="*/ 613 w 44"/>
                <a:gd name="T3" fmla="*/ 845 h 46"/>
                <a:gd name="T4" fmla="*/ 425 w 44"/>
                <a:gd name="T5" fmla="*/ 687 h 46"/>
                <a:gd name="T6" fmla="*/ 113 w 44"/>
                <a:gd name="T7" fmla="*/ 308 h 46"/>
                <a:gd name="T8" fmla="*/ 0 w 4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44" y="46"/>
                  </a:moveTo>
                  <a:cubicBezTo>
                    <a:pt x="43" y="44"/>
                    <a:pt x="41" y="44"/>
                    <a:pt x="39" y="44"/>
                  </a:cubicBezTo>
                  <a:cubicBezTo>
                    <a:pt x="35" y="42"/>
                    <a:pt x="31" y="39"/>
                    <a:pt x="27" y="36"/>
                  </a:cubicBezTo>
                  <a:cubicBezTo>
                    <a:pt x="19" y="31"/>
                    <a:pt x="11" y="25"/>
                    <a:pt x="7" y="16"/>
                  </a:cubicBezTo>
                  <a:cubicBezTo>
                    <a:pt x="4" y="12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2" name="Freeform 1440">
              <a:extLst>
                <a:ext uri="{FF2B5EF4-FFF2-40B4-BE49-F238E27FC236}">
                  <a16:creationId xmlns:a16="http://schemas.microsoft.com/office/drawing/2014/main" id="{9CA64F8D-FA7B-4987-8BF5-CBF97715F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371"/>
              <a:ext cx="48" cy="157"/>
            </a:xfrm>
            <a:custGeom>
              <a:avLst/>
              <a:gdLst>
                <a:gd name="T0" fmla="*/ 306 w 19"/>
                <a:gd name="T1" fmla="*/ 1112 h 59"/>
                <a:gd name="T2" fmla="*/ 210 w 19"/>
                <a:gd name="T3" fmla="*/ 942 h 59"/>
                <a:gd name="T4" fmla="*/ 63 w 19"/>
                <a:gd name="T5" fmla="*/ 679 h 59"/>
                <a:gd name="T6" fmla="*/ 20 w 19"/>
                <a:gd name="T7" fmla="*/ 261 h 59"/>
                <a:gd name="T8" fmla="*/ 51 w 1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9">
                  <a:moveTo>
                    <a:pt x="19" y="59"/>
                  </a:moveTo>
                  <a:cubicBezTo>
                    <a:pt x="18" y="55"/>
                    <a:pt x="15" y="53"/>
                    <a:pt x="13" y="50"/>
                  </a:cubicBezTo>
                  <a:cubicBezTo>
                    <a:pt x="9" y="46"/>
                    <a:pt x="6" y="41"/>
                    <a:pt x="4" y="36"/>
                  </a:cubicBezTo>
                  <a:cubicBezTo>
                    <a:pt x="1" y="29"/>
                    <a:pt x="0" y="21"/>
                    <a:pt x="1" y="14"/>
                  </a:cubicBezTo>
                  <a:cubicBezTo>
                    <a:pt x="1" y="9"/>
                    <a:pt x="2" y="5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3" name="Freeform 1441">
              <a:extLst>
                <a:ext uri="{FF2B5EF4-FFF2-40B4-BE49-F238E27FC236}">
                  <a16:creationId xmlns:a16="http://schemas.microsoft.com/office/drawing/2014/main" id="{3A807B18-54A6-4622-AA97-58DB53EF8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491"/>
              <a:ext cx="70" cy="136"/>
            </a:xfrm>
            <a:custGeom>
              <a:avLst/>
              <a:gdLst>
                <a:gd name="T0" fmla="*/ 438 w 28"/>
                <a:gd name="T1" fmla="*/ 968 h 51"/>
                <a:gd name="T2" fmla="*/ 158 w 28"/>
                <a:gd name="T3" fmla="*/ 589 h 51"/>
                <a:gd name="T4" fmla="*/ 33 w 28"/>
                <a:gd name="T5" fmla="*/ 205 h 51"/>
                <a:gd name="T6" fmla="*/ 20 w 2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1">
                  <a:moveTo>
                    <a:pt x="28" y="51"/>
                  </a:moveTo>
                  <a:cubicBezTo>
                    <a:pt x="23" y="45"/>
                    <a:pt x="15" y="38"/>
                    <a:pt x="10" y="31"/>
                  </a:cubicBezTo>
                  <a:cubicBezTo>
                    <a:pt x="6" y="25"/>
                    <a:pt x="4" y="19"/>
                    <a:pt x="2" y="11"/>
                  </a:cubicBezTo>
                  <a:cubicBezTo>
                    <a:pt x="2" y="8"/>
                    <a:pt x="0" y="3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4" name="Freeform 1442">
              <a:extLst>
                <a:ext uri="{FF2B5EF4-FFF2-40B4-BE49-F238E27FC236}">
                  <a16:creationId xmlns:a16="http://schemas.microsoft.com/office/drawing/2014/main" id="{1F709135-2AEE-4E4C-A751-32042C34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733"/>
              <a:ext cx="160" cy="48"/>
            </a:xfrm>
            <a:custGeom>
              <a:avLst/>
              <a:gdLst>
                <a:gd name="T0" fmla="*/ 0 w 64"/>
                <a:gd name="T1" fmla="*/ 0 h 18"/>
                <a:gd name="T2" fmla="*/ 333 w 64"/>
                <a:gd name="T3" fmla="*/ 264 h 18"/>
                <a:gd name="T4" fmla="*/ 720 w 64"/>
                <a:gd name="T5" fmla="*/ 320 h 18"/>
                <a:gd name="T6" fmla="*/ 1000 w 64"/>
                <a:gd name="T7" fmla="*/ 26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8">
                  <a:moveTo>
                    <a:pt x="0" y="0"/>
                  </a:moveTo>
                  <a:cubicBezTo>
                    <a:pt x="8" y="4"/>
                    <a:pt x="13" y="10"/>
                    <a:pt x="21" y="14"/>
                  </a:cubicBezTo>
                  <a:cubicBezTo>
                    <a:pt x="29" y="16"/>
                    <a:pt x="38" y="18"/>
                    <a:pt x="46" y="17"/>
                  </a:cubicBezTo>
                  <a:cubicBezTo>
                    <a:pt x="52" y="17"/>
                    <a:pt x="58" y="16"/>
                    <a:pt x="64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5" name="Freeform 1443">
              <a:extLst>
                <a:ext uri="{FF2B5EF4-FFF2-40B4-BE49-F238E27FC236}">
                  <a16:creationId xmlns:a16="http://schemas.microsoft.com/office/drawing/2014/main" id="{CB1BD470-B0C6-4DCA-9AFD-3D1AE76E9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672"/>
              <a:ext cx="137" cy="91"/>
            </a:xfrm>
            <a:custGeom>
              <a:avLst/>
              <a:gdLst>
                <a:gd name="T0" fmla="*/ 849 w 55"/>
                <a:gd name="T1" fmla="*/ 653 h 34"/>
                <a:gd name="T2" fmla="*/ 478 w 55"/>
                <a:gd name="T3" fmla="*/ 538 h 34"/>
                <a:gd name="T4" fmla="*/ 105 w 55"/>
                <a:gd name="T5" fmla="*/ 252 h 34"/>
                <a:gd name="T6" fmla="*/ 0 w 55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4">
                  <a:moveTo>
                    <a:pt x="55" y="34"/>
                  </a:moveTo>
                  <a:cubicBezTo>
                    <a:pt x="49" y="30"/>
                    <a:pt x="39" y="31"/>
                    <a:pt x="31" y="28"/>
                  </a:cubicBezTo>
                  <a:cubicBezTo>
                    <a:pt x="22" y="25"/>
                    <a:pt x="13" y="20"/>
                    <a:pt x="7" y="13"/>
                  </a:cubicBezTo>
                  <a:cubicBezTo>
                    <a:pt x="5" y="1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6" name="Freeform 1444">
              <a:extLst>
                <a:ext uri="{FF2B5EF4-FFF2-40B4-BE49-F238E27FC236}">
                  <a16:creationId xmlns:a16="http://schemas.microsoft.com/office/drawing/2014/main" id="{C5D9EFFA-4D56-40FE-95E8-5858BC13D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779"/>
              <a:ext cx="170" cy="26"/>
            </a:xfrm>
            <a:custGeom>
              <a:avLst/>
              <a:gdLst>
                <a:gd name="T0" fmla="*/ 0 w 68"/>
                <a:gd name="T1" fmla="*/ 21 h 10"/>
                <a:gd name="T2" fmla="*/ 333 w 68"/>
                <a:gd name="T3" fmla="*/ 156 h 10"/>
                <a:gd name="T4" fmla="*/ 720 w 68"/>
                <a:gd name="T5" fmla="*/ 122 h 10"/>
                <a:gd name="T6" fmla="*/ 1063 w 6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">
                  <a:moveTo>
                    <a:pt x="0" y="1"/>
                  </a:moveTo>
                  <a:cubicBezTo>
                    <a:pt x="7" y="3"/>
                    <a:pt x="13" y="8"/>
                    <a:pt x="21" y="9"/>
                  </a:cubicBezTo>
                  <a:cubicBezTo>
                    <a:pt x="30" y="10"/>
                    <a:pt x="38" y="9"/>
                    <a:pt x="46" y="7"/>
                  </a:cubicBezTo>
                  <a:cubicBezTo>
                    <a:pt x="54" y="6"/>
                    <a:pt x="61" y="3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7" name="Freeform 1445">
              <a:extLst>
                <a:ext uri="{FF2B5EF4-FFF2-40B4-BE49-F238E27FC236}">
                  <a16:creationId xmlns:a16="http://schemas.microsoft.com/office/drawing/2014/main" id="{89B65FCF-9E41-494B-8FA9-BB26F8CE2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752"/>
              <a:ext cx="155" cy="59"/>
            </a:xfrm>
            <a:custGeom>
              <a:avLst/>
              <a:gdLst>
                <a:gd name="T0" fmla="*/ 970 w 62"/>
                <a:gd name="T1" fmla="*/ 367 h 22"/>
                <a:gd name="T2" fmla="*/ 270 w 62"/>
                <a:gd name="T3" fmla="*/ 193 h 22"/>
                <a:gd name="T4" fmla="*/ 0 w 6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2">
                  <a:moveTo>
                    <a:pt x="62" y="19"/>
                  </a:moveTo>
                  <a:cubicBezTo>
                    <a:pt x="48" y="22"/>
                    <a:pt x="29" y="17"/>
                    <a:pt x="17" y="10"/>
                  </a:cubicBezTo>
                  <a:cubicBezTo>
                    <a:pt x="15" y="8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8" name="Freeform 1446">
              <a:extLst>
                <a:ext uri="{FF2B5EF4-FFF2-40B4-BE49-F238E27FC236}">
                  <a16:creationId xmlns:a16="http://schemas.microsoft.com/office/drawing/2014/main" id="{D50A4A9B-56C9-45B5-B3AA-A474EF7C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720"/>
              <a:ext cx="125" cy="75"/>
            </a:xfrm>
            <a:custGeom>
              <a:avLst/>
              <a:gdLst>
                <a:gd name="T0" fmla="*/ 783 w 50"/>
                <a:gd name="T1" fmla="*/ 517 h 28"/>
                <a:gd name="T2" fmla="*/ 0 w 5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50" y="27"/>
                  </a:moveTo>
                  <a:cubicBezTo>
                    <a:pt x="31" y="28"/>
                    <a:pt x="10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9" name="Freeform 1447">
              <a:extLst>
                <a:ext uri="{FF2B5EF4-FFF2-40B4-BE49-F238E27FC236}">
                  <a16:creationId xmlns:a16="http://schemas.microsoft.com/office/drawing/2014/main" id="{58E2CADA-0FF3-4359-B967-61D43A1F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600"/>
              <a:ext cx="88" cy="112"/>
            </a:xfrm>
            <a:custGeom>
              <a:avLst/>
              <a:gdLst>
                <a:gd name="T0" fmla="*/ 556 w 35"/>
                <a:gd name="T1" fmla="*/ 797 h 42"/>
                <a:gd name="T2" fmla="*/ 83 w 35"/>
                <a:gd name="T3" fmla="*/ 307 h 42"/>
                <a:gd name="T4" fmla="*/ 0 w 35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2">
                  <a:moveTo>
                    <a:pt x="35" y="42"/>
                  </a:moveTo>
                  <a:cubicBezTo>
                    <a:pt x="21" y="38"/>
                    <a:pt x="11" y="29"/>
                    <a:pt x="5" y="16"/>
                  </a:cubicBezTo>
                  <a:cubicBezTo>
                    <a:pt x="2" y="11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0" name="Freeform 1448">
              <a:extLst>
                <a:ext uri="{FF2B5EF4-FFF2-40B4-BE49-F238E27FC236}">
                  <a16:creationId xmlns:a16="http://schemas.microsoft.com/office/drawing/2014/main" id="{6568C674-5101-4598-A6E9-0CBB603FF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520"/>
              <a:ext cx="53" cy="115"/>
            </a:xfrm>
            <a:custGeom>
              <a:avLst/>
              <a:gdLst>
                <a:gd name="T0" fmla="*/ 338 w 21"/>
                <a:gd name="T1" fmla="*/ 824 h 43"/>
                <a:gd name="T2" fmla="*/ 0 w 21"/>
                <a:gd name="T3" fmla="*/ 209 h 43"/>
                <a:gd name="T4" fmla="*/ 33 w 21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3">
                  <a:moveTo>
                    <a:pt x="21" y="43"/>
                  </a:moveTo>
                  <a:cubicBezTo>
                    <a:pt x="11" y="36"/>
                    <a:pt x="1" y="24"/>
                    <a:pt x="0" y="11"/>
                  </a:cubicBezTo>
                  <a:cubicBezTo>
                    <a:pt x="0" y="7"/>
                    <a:pt x="1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1" name="Freeform 1449">
              <a:extLst>
                <a:ext uri="{FF2B5EF4-FFF2-40B4-BE49-F238E27FC236}">
                  <a16:creationId xmlns:a16="http://schemas.microsoft.com/office/drawing/2014/main" id="{7C5FE7B3-B6C3-450F-AAB0-3482CC9FB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387"/>
              <a:ext cx="45" cy="152"/>
            </a:xfrm>
            <a:custGeom>
              <a:avLst/>
              <a:gdLst>
                <a:gd name="T0" fmla="*/ 283 w 18"/>
                <a:gd name="T1" fmla="*/ 1080 h 57"/>
                <a:gd name="T2" fmla="*/ 83 w 18"/>
                <a:gd name="T3" fmla="*/ 227 h 57"/>
                <a:gd name="T4" fmla="*/ 208 w 1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7">
                  <a:moveTo>
                    <a:pt x="18" y="57"/>
                  </a:moveTo>
                  <a:cubicBezTo>
                    <a:pt x="9" y="46"/>
                    <a:pt x="0" y="27"/>
                    <a:pt x="5" y="12"/>
                  </a:cubicBezTo>
                  <a:cubicBezTo>
                    <a:pt x="6" y="8"/>
                    <a:pt x="12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2" name="Freeform 1450">
              <a:extLst>
                <a:ext uri="{FF2B5EF4-FFF2-40B4-BE49-F238E27FC236}">
                  <a16:creationId xmlns:a16="http://schemas.microsoft.com/office/drawing/2014/main" id="{8F184266-16CA-4039-95B7-FD08C1443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683"/>
              <a:ext cx="120" cy="96"/>
            </a:xfrm>
            <a:custGeom>
              <a:avLst/>
              <a:gdLst>
                <a:gd name="T0" fmla="*/ 750 w 48"/>
                <a:gd name="T1" fmla="*/ 683 h 36"/>
                <a:gd name="T2" fmla="*/ 250 w 48"/>
                <a:gd name="T3" fmla="*/ 376 h 36"/>
                <a:gd name="T4" fmla="*/ 50 w 48"/>
                <a:gd name="T5" fmla="*/ 115 h 36"/>
                <a:gd name="T6" fmla="*/ 20 w 48"/>
                <a:gd name="T7" fmla="*/ 2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6">
                  <a:moveTo>
                    <a:pt x="48" y="36"/>
                  </a:moveTo>
                  <a:cubicBezTo>
                    <a:pt x="35" y="35"/>
                    <a:pt x="26" y="28"/>
                    <a:pt x="16" y="20"/>
                  </a:cubicBezTo>
                  <a:cubicBezTo>
                    <a:pt x="11" y="17"/>
                    <a:pt x="6" y="12"/>
                    <a:pt x="3" y="6"/>
                  </a:cubicBezTo>
                  <a:cubicBezTo>
                    <a:pt x="2" y="4"/>
                    <a:pt x="0" y="0"/>
                    <a:pt x="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3" name="Freeform 1451">
              <a:extLst>
                <a:ext uri="{FF2B5EF4-FFF2-40B4-BE49-F238E27FC236}">
                  <a16:creationId xmlns:a16="http://schemas.microsoft.com/office/drawing/2014/main" id="{59E21A0E-BF3B-4B99-8543-A683EDD0D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597"/>
              <a:ext cx="75" cy="104"/>
            </a:xfrm>
            <a:custGeom>
              <a:avLst/>
              <a:gdLst>
                <a:gd name="T0" fmla="*/ 470 w 30"/>
                <a:gd name="T1" fmla="*/ 739 h 39"/>
                <a:gd name="T2" fmla="*/ 20 w 30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9">
                  <a:moveTo>
                    <a:pt x="30" y="39"/>
                  </a:moveTo>
                  <a:cubicBezTo>
                    <a:pt x="18" y="36"/>
                    <a:pt x="0" y="1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4" name="Freeform 1452">
              <a:extLst>
                <a:ext uri="{FF2B5EF4-FFF2-40B4-BE49-F238E27FC236}">
                  <a16:creationId xmlns:a16="http://schemas.microsoft.com/office/drawing/2014/main" id="{A43DCFD0-DDA6-420E-BADB-8D9F9B94D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493"/>
              <a:ext cx="58" cy="126"/>
            </a:xfrm>
            <a:custGeom>
              <a:avLst/>
              <a:gdLst>
                <a:gd name="T0" fmla="*/ 368 w 23"/>
                <a:gd name="T1" fmla="*/ 906 h 47"/>
                <a:gd name="T2" fmla="*/ 83 w 23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7">
                  <a:moveTo>
                    <a:pt x="23" y="47"/>
                  </a:moveTo>
                  <a:cubicBezTo>
                    <a:pt x="13" y="36"/>
                    <a:pt x="0" y="16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5" name="Freeform 1453">
              <a:extLst>
                <a:ext uri="{FF2B5EF4-FFF2-40B4-BE49-F238E27FC236}">
                  <a16:creationId xmlns:a16="http://schemas.microsoft.com/office/drawing/2014/main" id="{D8200B0C-DCCA-4CF2-A755-C0D597493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779"/>
              <a:ext cx="125" cy="48"/>
            </a:xfrm>
            <a:custGeom>
              <a:avLst/>
              <a:gdLst>
                <a:gd name="T0" fmla="*/ 0 w 50"/>
                <a:gd name="T1" fmla="*/ 0 h 18"/>
                <a:gd name="T2" fmla="*/ 783 w 50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8">
                  <a:moveTo>
                    <a:pt x="0" y="0"/>
                  </a:moveTo>
                  <a:cubicBezTo>
                    <a:pt x="10" y="13"/>
                    <a:pt x="36" y="18"/>
                    <a:pt x="5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6" name="Freeform 1454">
              <a:extLst>
                <a:ext uri="{FF2B5EF4-FFF2-40B4-BE49-F238E27FC236}">
                  <a16:creationId xmlns:a16="http://schemas.microsoft.com/office/drawing/2014/main" id="{153A6282-73CF-484F-A8BA-C3C7FF825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803"/>
              <a:ext cx="140" cy="32"/>
            </a:xfrm>
            <a:custGeom>
              <a:avLst/>
              <a:gdLst>
                <a:gd name="T0" fmla="*/ 0 w 56"/>
                <a:gd name="T1" fmla="*/ 93 h 12"/>
                <a:gd name="T2" fmla="*/ 875 w 5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2">
                  <a:moveTo>
                    <a:pt x="0" y="5"/>
                  </a:moveTo>
                  <a:cubicBezTo>
                    <a:pt x="13" y="12"/>
                    <a:pt x="46" y="9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7" name="Freeform 1455">
              <a:extLst>
                <a:ext uri="{FF2B5EF4-FFF2-40B4-BE49-F238E27FC236}">
                  <a16:creationId xmlns:a16="http://schemas.microsoft.com/office/drawing/2014/main" id="{68C4C8B0-C77E-4B83-8F3E-4D4C382F9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765"/>
              <a:ext cx="130" cy="59"/>
            </a:xfrm>
            <a:custGeom>
              <a:avLst/>
              <a:gdLst>
                <a:gd name="T0" fmla="*/ 0 w 52"/>
                <a:gd name="T1" fmla="*/ 389 h 22"/>
                <a:gd name="T2" fmla="*/ 563 w 52"/>
                <a:gd name="T3" fmla="*/ 274 h 22"/>
                <a:gd name="T4" fmla="*/ 813 w 5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2">
                  <a:moveTo>
                    <a:pt x="0" y="20"/>
                  </a:moveTo>
                  <a:cubicBezTo>
                    <a:pt x="12" y="22"/>
                    <a:pt x="25" y="20"/>
                    <a:pt x="36" y="14"/>
                  </a:cubicBezTo>
                  <a:cubicBezTo>
                    <a:pt x="42" y="10"/>
                    <a:pt x="46" y="4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8" name="Freeform 1456">
              <a:extLst>
                <a:ext uri="{FF2B5EF4-FFF2-40B4-BE49-F238E27FC236}">
                  <a16:creationId xmlns:a16="http://schemas.microsoft.com/office/drawing/2014/main" id="{EB720894-B86B-4012-ABB1-397DFA8D3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813"/>
              <a:ext cx="152" cy="30"/>
            </a:xfrm>
            <a:custGeom>
              <a:avLst/>
              <a:gdLst>
                <a:gd name="T0" fmla="*/ 944 w 61"/>
                <a:gd name="T1" fmla="*/ 0 h 11"/>
                <a:gd name="T2" fmla="*/ 715 w 61"/>
                <a:gd name="T3" fmla="*/ 164 h 11"/>
                <a:gd name="T4" fmla="*/ 384 w 61"/>
                <a:gd name="T5" fmla="*/ 224 h 11"/>
                <a:gd name="T6" fmla="*/ 0 w 61"/>
                <a:gd name="T7" fmla="*/ 10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1">
                  <a:moveTo>
                    <a:pt x="61" y="0"/>
                  </a:moveTo>
                  <a:cubicBezTo>
                    <a:pt x="56" y="2"/>
                    <a:pt x="51" y="6"/>
                    <a:pt x="46" y="8"/>
                  </a:cubicBezTo>
                  <a:cubicBezTo>
                    <a:pt x="40" y="9"/>
                    <a:pt x="32" y="11"/>
                    <a:pt x="25" y="11"/>
                  </a:cubicBezTo>
                  <a:cubicBezTo>
                    <a:pt x="16" y="11"/>
                    <a:pt x="8" y="9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9" name="Freeform 1457">
              <a:extLst>
                <a:ext uri="{FF2B5EF4-FFF2-40B4-BE49-F238E27FC236}">
                  <a16:creationId xmlns:a16="http://schemas.microsoft.com/office/drawing/2014/main" id="{B74FF2E9-4413-4265-823C-5F2C8B731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061"/>
              <a:ext cx="65" cy="187"/>
            </a:xfrm>
            <a:custGeom>
              <a:avLst/>
              <a:gdLst>
                <a:gd name="T0" fmla="*/ 113 w 26"/>
                <a:gd name="T1" fmla="*/ 206 h 70"/>
                <a:gd name="T2" fmla="*/ 283 w 26"/>
                <a:gd name="T3" fmla="*/ 628 h 70"/>
                <a:gd name="T4" fmla="*/ 333 w 26"/>
                <a:gd name="T5" fmla="*/ 1012 h 70"/>
                <a:gd name="T6" fmla="*/ 395 w 26"/>
                <a:gd name="T7" fmla="*/ 1336 h 70"/>
                <a:gd name="T8" fmla="*/ 395 w 26"/>
                <a:gd name="T9" fmla="*/ 956 h 70"/>
                <a:gd name="T10" fmla="*/ 270 w 26"/>
                <a:gd name="T11" fmla="*/ 342 h 70"/>
                <a:gd name="T12" fmla="*/ 0 w 26"/>
                <a:gd name="T13" fmla="*/ 0 h 70"/>
                <a:gd name="T14" fmla="*/ 95 w 26"/>
                <a:gd name="T15" fmla="*/ 192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70">
                  <a:moveTo>
                    <a:pt x="7" y="11"/>
                  </a:moveTo>
                  <a:cubicBezTo>
                    <a:pt x="11" y="20"/>
                    <a:pt x="15" y="23"/>
                    <a:pt x="18" y="33"/>
                  </a:cubicBezTo>
                  <a:cubicBezTo>
                    <a:pt x="19" y="37"/>
                    <a:pt x="20" y="49"/>
                    <a:pt x="21" y="53"/>
                  </a:cubicBezTo>
                  <a:cubicBezTo>
                    <a:pt x="22" y="59"/>
                    <a:pt x="23" y="65"/>
                    <a:pt x="25" y="70"/>
                  </a:cubicBezTo>
                  <a:cubicBezTo>
                    <a:pt x="23" y="64"/>
                    <a:pt x="26" y="56"/>
                    <a:pt x="25" y="50"/>
                  </a:cubicBezTo>
                  <a:cubicBezTo>
                    <a:pt x="25" y="40"/>
                    <a:pt x="22" y="27"/>
                    <a:pt x="17" y="18"/>
                  </a:cubicBezTo>
                  <a:cubicBezTo>
                    <a:pt x="15" y="13"/>
                    <a:pt x="7" y="0"/>
                    <a:pt x="0" y="0"/>
                  </a:cubicBezTo>
                  <a:cubicBezTo>
                    <a:pt x="2" y="2"/>
                    <a:pt x="4" y="7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0" name="Freeform 1458">
              <a:extLst>
                <a:ext uri="{FF2B5EF4-FFF2-40B4-BE49-F238E27FC236}">
                  <a16:creationId xmlns:a16="http://schemas.microsoft.com/office/drawing/2014/main" id="{95976FA3-59E9-48E2-B12C-3E2CEC7EA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227"/>
              <a:ext cx="35" cy="200"/>
            </a:xfrm>
            <a:custGeom>
              <a:avLst/>
              <a:gdLst>
                <a:gd name="T0" fmla="*/ 0 w 14"/>
                <a:gd name="T1" fmla="*/ 136 h 75"/>
                <a:gd name="T2" fmla="*/ 20 w 14"/>
                <a:gd name="T3" fmla="*/ 397 h 75"/>
                <a:gd name="T4" fmla="*/ 50 w 14"/>
                <a:gd name="T5" fmla="*/ 739 h 75"/>
                <a:gd name="T6" fmla="*/ 0 w 14"/>
                <a:gd name="T7" fmla="*/ 1421 h 75"/>
                <a:gd name="T8" fmla="*/ 113 w 14"/>
                <a:gd name="T9" fmla="*/ 1003 h 75"/>
                <a:gd name="T10" fmla="*/ 175 w 14"/>
                <a:gd name="T11" fmla="*/ 435 h 75"/>
                <a:gd name="T12" fmla="*/ 50 w 14"/>
                <a:gd name="T13" fmla="*/ 93 h 75"/>
                <a:gd name="T14" fmla="*/ 20 w 1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75">
                  <a:moveTo>
                    <a:pt x="0" y="7"/>
                  </a:moveTo>
                  <a:cubicBezTo>
                    <a:pt x="3" y="9"/>
                    <a:pt x="1" y="18"/>
                    <a:pt x="1" y="21"/>
                  </a:cubicBezTo>
                  <a:cubicBezTo>
                    <a:pt x="2" y="27"/>
                    <a:pt x="2" y="33"/>
                    <a:pt x="3" y="39"/>
                  </a:cubicBezTo>
                  <a:cubicBezTo>
                    <a:pt x="5" y="51"/>
                    <a:pt x="2" y="63"/>
                    <a:pt x="0" y="75"/>
                  </a:cubicBezTo>
                  <a:cubicBezTo>
                    <a:pt x="1" y="67"/>
                    <a:pt x="5" y="60"/>
                    <a:pt x="7" y="53"/>
                  </a:cubicBezTo>
                  <a:cubicBezTo>
                    <a:pt x="12" y="43"/>
                    <a:pt x="14" y="34"/>
                    <a:pt x="11" y="23"/>
                  </a:cubicBezTo>
                  <a:cubicBezTo>
                    <a:pt x="9" y="16"/>
                    <a:pt x="6" y="11"/>
                    <a:pt x="3" y="5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1" name="Freeform 1459">
              <a:extLst>
                <a:ext uri="{FF2B5EF4-FFF2-40B4-BE49-F238E27FC236}">
                  <a16:creationId xmlns:a16="http://schemas.microsoft.com/office/drawing/2014/main" id="{F0A36A8D-7E68-47E4-9254-56F99443A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424"/>
              <a:ext cx="87" cy="160"/>
            </a:xfrm>
            <a:custGeom>
              <a:avLst/>
              <a:gdLst>
                <a:gd name="T0" fmla="*/ 524 w 35"/>
                <a:gd name="T1" fmla="*/ 0 h 60"/>
                <a:gd name="T2" fmla="*/ 278 w 35"/>
                <a:gd name="T3" fmla="*/ 661 h 60"/>
                <a:gd name="T4" fmla="*/ 0 w 35"/>
                <a:gd name="T5" fmla="*/ 1139 h 60"/>
                <a:gd name="T6" fmla="*/ 462 w 35"/>
                <a:gd name="T7" fmla="*/ 589 h 60"/>
                <a:gd name="T8" fmla="*/ 524 w 35"/>
                <a:gd name="T9" fmla="*/ 171 h 60"/>
                <a:gd name="T10" fmla="*/ 537 w 35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0">
                  <a:moveTo>
                    <a:pt x="34" y="0"/>
                  </a:moveTo>
                  <a:cubicBezTo>
                    <a:pt x="32" y="12"/>
                    <a:pt x="25" y="26"/>
                    <a:pt x="18" y="35"/>
                  </a:cubicBezTo>
                  <a:cubicBezTo>
                    <a:pt x="15" y="39"/>
                    <a:pt x="3" y="54"/>
                    <a:pt x="0" y="60"/>
                  </a:cubicBezTo>
                  <a:cubicBezTo>
                    <a:pt x="7" y="47"/>
                    <a:pt x="21" y="42"/>
                    <a:pt x="30" y="31"/>
                  </a:cubicBezTo>
                  <a:cubicBezTo>
                    <a:pt x="34" y="25"/>
                    <a:pt x="35" y="16"/>
                    <a:pt x="34" y="9"/>
                  </a:cubicBezTo>
                  <a:cubicBezTo>
                    <a:pt x="34" y="5"/>
                    <a:pt x="35" y="3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2" name="Freeform 1460">
              <a:extLst>
                <a:ext uri="{FF2B5EF4-FFF2-40B4-BE49-F238E27FC236}">
                  <a16:creationId xmlns:a16="http://schemas.microsoft.com/office/drawing/2014/main" id="{1B74FE30-174D-479A-887D-82A2C512B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328"/>
              <a:ext cx="40" cy="176"/>
            </a:xfrm>
            <a:custGeom>
              <a:avLst/>
              <a:gdLst>
                <a:gd name="T0" fmla="*/ 250 w 16"/>
                <a:gd name="T1" fmla="*/ 0 h 66"/>
                <a:gd name="T2" fmla="*/ 238 w 16"/>
                <a:gd name="T3" fmla="*/ 320 h 66"/>
                <a:gd name="T4" fmla="*/ 175 w 16"/>
                <a:gd name="T5" fmla="*/ 776 h 66"/>
                <a:gd name="T6" fmla="*/ 0 w 16"/>
                <a:gd name="T7" fmla="*/ 125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6">
                  <a:moveTo>
                    <a:pt x="16" y="0"/>
                  </a:moveTo>
                  <a:cubicBezTo>
                    <a:pt x="15" y="5"/>
                    <a:pt x="16" y="13"/>
                    <a:pt x="15" y="17"/>
                  </a:cubicBezTo>
                  <a:cubicBezTo>
                    <a:pt x="13" y="25"/>
                    <a:pt x="11" y="33"/>
                    <a:pt x="11" y="41"/>
                  </a:cubicBezTo>
                  <a:cubicBezTo>
                    <a:pt x="10" y="50"/>
                    <a:pt x="9" y="61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3" name="Freeform 1461">
              <a:extLst>
                <a:ext uri="{FF2B5EF4-FFF2-40B4-BE49-F238E27FC236}">
                  <a16:creationId xmlns:a16="http://schemas.microsoft.com/office/drawing/2014/main" id="{3622E834-0D15-4DC6-B218-CC77ABF7B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120"/>
              <a:ext cx="43" cy="165"/>
            </a:xfrm>
            <a:custGeom>
              <a:avLst/>
              <a:gdLst>
                <a:gd name="T0" fmla="*/ 255 w 17"/>
                <a:gd name="T1" fmla="*/ 1168 h 62"/>
                <a:gd name="T2" fmla="*/ 243 w 17"/>
                <a:gd name="T3" fmla="*/ 772 h 62"/>
                <a:gd name="T4" fmla="*/ 159 w 17"/>
                <a:gd name="T5" fmla="*/ 362 h 62"/>
                <a:gd name="T6" fmla="*/ 0 w 17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2">
                  <a:moveTo>
                    <a:pt x="16" y="62"/>
                  </a:moveTo>
                  <a:cubicBezTo>
                    <a:pt x="15" y="55"/>
                    <a:pt x="17" y="48"/>
                    <a:pt x="15" y="41"/>
                  </a:cubicBezTo>
                  <a:cubicBezTo>
                    <a:pt x="14" y="34"/>
                    <a:pt x="12" y="27"/>
                    <a:pt x="10" y="19"/>
                  </a:cubicBezTo>
                  <a:cubicBezTo>
                    <a:pt x="9" y="12"/>
                    <a:pt x="3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4" name="Freeform 1462">
              <a:extLst>
                <a:ext uri="{FF2B5EF4-FFF2-40B4-BE49-F238E27FC236}">
                  <a16:creationId xmlns:a16="http://schemas.microsoft.com/office/drawing/2014/main" id="{8D4D6362-FE13-4525-90E1-9D27EF2E1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00"/>
              <a:ext cx="100" cy="133"/>
            </a:xfrm>
            <a:custGeom>
              <a:avLst/>
              <a:gdLst>
                <a:gd name="T0" fmla="*/ 613 w 40"/>
                <a:gd name="T1" fmla="*/ 942 h 50"/>
                <a:gd name="T2" fmla="*/ 470 w 40"/>
                <a:gd name="T3" fmla="*/ 452 h 50"/>
                <a:gd name="T4" fmla="*/ 300 w 40"/>
                <a:gd name="T5" fmla="*/ 205 h 50"/>
                <a:gd name="T6" fmla="*/ 113 w 40"/>
                <a:gd name="T7" fmla="*/ 56 h 50"/>
                <a:gd name="T8" fmla="*/ 0 w 40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0">
                  <a:moveTo>
                    <a:pt x="39" y="50"/>
                  </a:moveTo>
                  <a:cubicBezTo>
                    <a:pt x="40" y="40"/>
                    <a:pt x="36" y="31"/>
                    <a:pt x="30" y="24"/>
                  </a:cubicBezTo>
                  <a:cubicBezTo>
                    <a:pt x="26" y="19"/>
                    <a:pt x="23" y="15"/>
                    <a:pt x="19" y="11"/>
                  </a:cubicBezTo>
                  <a:cubicBezTo>
                    <a:pt x="15" y="7"/>
                    <a:pt x="11" y="5"/>
                    <a:pt x="7" y="3"/>
                  </a:cubicBezTo>
                  <a:cubicBezTo>
                    <a:pt x="5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5" name="Freeform 1463">
              <a:extLst>
                <a:ext uri="{FF2B5EF4-FFF2-40B4-BE49-F238E27FC236}">
                  <a16:creationId xmlns:a16="http://schemas.microsoft.com/office/drawing/2014/main" id="{2B85E87E-33EC-43D2-B50D-77DEA2127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533"/>
              <a:ext cx="160" cy="144"/>
            </a:xfrm>
            <a:custGeom>
              <a:avLst/>
              <a:gdLst>
                <a:gd name="T0" fmla="*/ 708 w 64"/>
                <a:gd name="T1" fmla="*/ 320 h 54"/>
                <a:gd name="T2" fmla="*/ 550 w 64"/>
                <a:gd name="T3" fmla="*/ 547 h 54"/>
                <a:gd name="T4" fmla="*/ 375 w 64"/>
                <a:gd name="T5" fmla="*/ 797 h 54"/>
                <a:gd name="T6" fmla="*/ 188 w 64"/>
                <a:gd name="T7" fmla="*/ 909 h 54"/>
                <a:gd name="T8" fmla="*/ 0 w 64"/>
                <a:gd name="T9" fmla="*/ 1024 h 54"/>
                <a:gd name="T10" fmla="*/ 270 w 64"/>
                <a:gd name="T11" fmla="*/ 989 h 54"/>
                <a:gd name="T12" fmla="*/ 563 w 64"/>
                <a:gd name="T13" fmla="*/ 739 h 54"/>
                <a:gd name="T14" fmla="*/ 938 w 64"/>
                <a:gd name="T15" fmla="*/ 320 h 54"/>
                <a:gd name="T16" fmla="*/ 1000 w 64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54">
                  <a:moveTo>
                    <a:pt x="45" y="17"/>
                  </a:moveTo>
                  <a:cubicBezTo>
                    <a:pt x="41" y="21"/>
                    <a:pt x="39" y="26"/>
                    <a:pt x="35" y="29"/>
                  </a:cubicBezTo>
                  <a:cubicBezTo>
                    <a:pt x="31" y="33"/>
                    <a:pt x="29" y="38"/>
                    <a:pt x="24" y="42"/>
                  </a:cubicBezTo>
                  <a:cubicBezTo>
                    <a:pt x="20" y="45"/>
                    <a:pt x="15" y="44"/>
                    <a:pt x="12" y="48"/>
                  </a:cubicBezTo>
                  <a:cubicBezTo>
                    <a:pt x="9" y="51"/>
                    <a:pt x="5" y="53"/>
                    <a:pt x="0" y="54"/>
                  </a:cubicBezTo>
                  <a:cubicBezTo>
                    <a:pt x="3" y="53"/>
                    <a:pt x="14" y="54"/>
                    <a:pt x="17" y="52"/>
                  </a:cubicBezTo>
                  <a:cubicBezTo>
                    <a:pt x="23" y="47"/>
                    <a:pt x="29" y="43"/>
                    <a:pt x="36" y="39"/>
                  </a:cubicBezTo>
                  <a:cubicBezTo>
                    <a:pt x="46" y="35"/>
                    <a:pt x="56" y="27"/>
                    <a:pt x="60" y="17"/>
                  </a:cubicBezTo>
                  <a:cubicBezTo>
                    <a:pt x="62" y="11"/>
                    <a:pt x="61" y="5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6" name="Freeform 1464">
              <a:extLst>
                <a:ext uri="{FF2B5EF4-FFF2-40B4-BE49-F238E27FC236}">
                  <a16:creationId xmlns:a16="http://schemas.microsoft.com/office/drawing/2014/main" id="{EDB6CB4A-E99D-49EA-ADC4-D85D7413A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675"/>
              <a:ext cx="143" cy="72"/>
            </a:xfrm>
            <a:custGeom>
              <a:avLst/>
              <a:gdLst>
                <a:gd name="T0" fmla="*/ 680 w 57"/>
                <a:gd name="T1" fmla="*/ 21 h 27"/>
                <a:gd name="T2" fmla="*/ 366 w 57"/>
                <a:gd name="T3" fmla="*/ 205 h 27"/>
                <a:gd name="T4" fmla="*/ 95 w 57"/>
                <a:gd name="T5" fmla="*/ 363 h 27"/>
                <a:gd name="T6" fmla="*/ 0 w 57"/>
                <a:gd name="T7" fmla="*/ 419 h 27"/>
                <a:gd name="T8" fmla="*/ 301 w 57"/>
                <a:gd name="T9" fmla="*/ 491 h 27"/>
                <a:gd name="T10" fmla="*/ 617 w 57"/>
                <a:gd name="T11" fmla="*/ 341 h 27"/>
                <a:gd name="T12" fmla="*/ 818 w 57"/>
                <a:gd name="T13" fmla="*/ 115 h 27"/>
                <a:gd name="T14" fmla="*/ 901 w 57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27">
                  <a:moveTo>
                    <a:pt x="43" y="1"/>
                  </a:moveTo>
                  <a:cubicBezTo>
                    <a:pt x="35" y="4"/>
                    <a:pt x="31" y="8"/>
                    <a:pt x="23" y="11"/>
                  </a:cubicBezTo>
                  <a:cubicBezTo>
                    <a:pt x="19" y="13"/>
                    <a:pt x="11" y="17"/>
                    <a:pt x="6" y="19"/>
                  </a:cubicBezTo>
                  <a:cubicBezTo>
                    <a:pt x="3" y="19"/>
                    <a:pt x="3" y="21"/>
                    <a:pt x="0" y="22"/>
                  </a:cubicBezTo>
                  <a:cubicBezTo>
                    <a:pt x="7" y="23"/>
                    <a:pt x="12" y="27"/>
                    <a:pt x="19" y="26"/>
                  </a:cubicBezTo>
                  <a:cubicBezTo>
                    <a:pt x="26" y="25"/>
                    <a:pt x="34" y="23"/>
                    <a:pt x="39" y="18"/>
                  </a:cubicBezTo>
                  <a:cubicBezTo>
                    <a:pt x="44" y="14"/>
                    <a:pt x="49" y="11"/>
                    <a:pt x="52" y="6"/>
                  </a:cubicBezTo>
                  <a:cubicBezTo>
                    <a:pt x="54" y="4"/>
                    <a:pt x="55" y="1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7" name="Freeform 1465">
              <a:extLst>
                <a:ext uri="{FF2B5EF4-FFF2-40B4-BE49-F238E27FC236}">
                  <a16:creationId xmlns:a16="http://schemas.microsoft.com/office/drawing/2014/main" id="{F59A696A-2992-4EC4-8779-5726465A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624"/>
              <a:ext cx="135" cy="112"/>
            </a:xfrm>
            <a:custGeom>
              <a:avLst/>
              <a:gdLst>
                <a:gd name="T0" fmla="*/ 845 w 54"/>
                <a:gd name="T1" fmla="*/ 0 h 42"/>
                <a:gd name="T2" fmla="*/ 375 w 54"/>
                <a:gd name="T3" fmla="*/ 547 h 42"/>
                <a:gd name="T4" fmla="*/ 0 w 54"/>
                <a:gd name="T5" fmla="*/ 76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2">
                  <a:moveTo>
                    <a:pt x="54" y="0"/>
                  </a:moveTo>
                  <a:cubicBezTo>
                    <a:pt x="46" y="12"/>
                    <a:pt x="34" y="20"/>
                    <a:pt x="24" y="29"/>
                  </a:cubicBezTo>
                  <a:cubicBezTo>
                    <a:pt x="17" y="36"/>
                    <a:pt x="10" y="42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8" name="Freeform 1466">
              <a:extLst>
                <a:ext uri="{FF2B5EF4-FFF2-40B4-BE49-F238E27FC236}">
                  <a16:creationId xmlns:a16="http://schemas.microsoft.com/office/drawing/2014/main" id="{FC8325F1-DBD7-4734-B440-2A563BBCF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485"/>
              <a:ext cx="100" cy="160"/>
            </a:xfrm>
            <a:custGeom>
              <a:avLst/>
              <a:gdLst>
                <a:gd name="T0" fmla="*/ 625 w 40"/>
                <a:gd name="T1" fmla="*/ 0 h 60"/>
                <a:gd name="T2" fmla="*/ 533 w 40"/>
                <a:gd name="T3" fmla="*/ 477 h 60"/>
                <a:gd name="T4" fmla="*/ 283 w 40"/>
                <a:gd name="T5" fmla="*/ 853 h 60"/>
                <a:gd name="T6" fmla="*/ 113 w 40"/>
                <a:gd name="T7" fmla="*/ 1080 h 60"/>
                <a:gd name="T8" fmla="*/ 0 w 40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40" y="0"/>
                  </a:moveTo>
                  <a:cubicBezTo>
                    <a:pt x="38" y="7"/>
                    <a:pt x="37" y="18"/>
                    <a:pt x="34" y="25"/>
                  </a:cubicBezTo>
                  <a:cubicBezTo>
                    <a:pt x="31" y="34"/>
                    <a:pt x="24" y="38"/>
                    <a:pt x="18" y="45"/>
                  </a:cubicBezTo>
                  <a:cubicBezTo>
                    <a:pt x="14" y="49"/>
                    <a:pt x="12" y="54"/>
                    <a:pt x="7" y="57"/>
                  </a:cubicBezTo>
                  <a:cubicBezTo>
                    <a:pt x="5" y="58"/>
                    <a:pt x="2" y="59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9" name="Freeform 1467">
              <a:extLst>
                <a:ext uri="{FF2B5EF4-FFF2-40B4-BE49-F238E27FC236}">
                  <a16:creationId xmlns:a16="http://schemas.microsoft.com/office/drawing/2014/main" id="{678A88A4-9011-49D1-B08F-B5502C692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280"/>
              <a:ext cx="40" cy="173"/>
            </a:xfrm>
            <a:custGeom>
              <a:avLst/>
              <a:gdLst>
                <a:gd name="T0" fmla="*/ 83 w 16"/>
                <a:gd name="T1" fmla="*/ 0 h 65"/>
                <a:gd name="T2" fmla="*/ 145 w 16"/>
                <a:gd name="T3" fmla="*/ 93 h 65"/>
                <a:gd name="T4" fmla="*/ 220 w 16"/>
                <a:gd name="T5" fmla="*/ 375 h 65"/>
                <a:gd name="T6" fmla="*/ 158 w 16"/>
                <a:gd name="T7" fmla="*/ 908 h 65"/>
                <a:gd name="T8" fmla="*/ 0 w 16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5">
                  <a:moveTo>
                    <a:pt x="5" y="0"/>
                  </a:moveTo>
                  <a:cubicBezTo>
                    <a:pt x="7" y="1"/>
                    <a:pt x="8" y="3"/>
                    <a:pt x="9" y="5"/>
                  </a:cubicBezTo>
                  <a:cubicBezTo>
                    <a:pt x="11" y="10"/>
                    <a:pt x="13" y="15"/>
                    <a:pt x="14" y="20"/>
                  </a:cubicBezTo>
                  <a:cubicBezTo>
                    <a:pt x="16" y="30"/>
                    <a:pt x="15" y="39"/>
                    <a:pt x="10" y="48"/>
                  </a:cubicBezTo>
                  <a:cubicBezTo>
                    <a:pt x="7" y="54"/>
                    <a:pt x="3" y="59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0" name="Freeform 1468">
              <a:extLst>
                <a:ext uri="{FF2B5EF4-FFF2-40B4-BE49-F238E27FC236}">
                  <a16:creationId xmlns:a16="http://schemas.microsoft.com/office/drawing/2014/main" id="{AFD2AA28-88B8-4500-A836-34EF9876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397"/>
              <a:ext cx="58" cy="160"/>
            </a:xfrm>
            <a:custGeom>
              <a:avLst/>
              <a:gdLst>
                <a:gd name="T0" fmla="*/ 351 w 23"/>
                <a:gd name="T1" fmla="*/ 0 h 60"/>
                <a:gd name="T2" fmla="*/ 351 w 23"/>
                <a:gd name="T3" fmla="*/ 115 h 60"/>
                <a:gd name="T4" fmla="*/ 338 w 23"/>
                <a:gd name="T5" fmla="*/ 376 h 60"/>
                <a:gd name="T6" fmla="*/ 192 w 23"/>
                <a:gd name="T7" fmla="*/ 888 h 60"/>
                <a:gd name="T8" fmla="*/ 0 w 23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0">
                  <a:moveTo>
                    <a:pt x="22" y="0"/>
                  </a:moveTo>
                  <a:cubicBezTo>
                    <a:pt x="21" y="2"/>
                    <a:pt x="22" y="4"/>
                    <a:pt x="22" y="6"/>
                  </a:cubicBezTo>
                  <a:cubicBezTo>
                    <a:pt x="23" y="11"/>
                    <a:pt x="22" y="16"/>
                    <a:pt x="21" y="20"/>
                  </a:cubicBezTo>
                  <a:cubicBezTo>
                    <a:pt x="19" y="30"/>
                    <a:pt x="18" y="39"/>
                    <a:pt x="12" y="47"/>
                  </a:cubicBezTo>
                  <a:cubicBezTo>
                    <a:pt x="9" y="51"/>
                    <a:pt x="4" y="58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1" name="Freeform 1469">
              <a:extLst>
                <a:ext uri="{FF2B5EF4-FFF2-40B4-BE49-F238E27FC236}">
                  <a16:creationId xmlns:a16="http://schemas.microsoft.com/office/drawing/2014/main" id="{166B5F3D-B1B8-4145-A9B9-ADF8E9D0F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603"/>
              <a:ext cx="113" cy="106"/>
            </a:xfrm>
            <a:custGeom>
              <a:avLst/>
              <a:gdLst>
                <a:gd name="T0" fmla="*/ 713 w 45"/>
                <a:gd name="T1" fmla="*/ 0 h 40"/>
                <a:gd name="T2" fmla="*/ 630 w 45"/>
                <a:gd name="T3" fmla="*/ 191 h 40"/>
                <a:gd name="T4" fmla="*/ 492 w 45"/>
                <a:gd name="T5" fmla="*/ 451 h 40"/>
                <a:gd name="T6" fmla="*/ 208 w 45"/>
                <a:gd name="T7" fmla="*/ 668 h 40"/>
                <a:gd name="T8" fmla="*/ 0 w 45"/>
                <a:gd name="T9" fmla="*/ 74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cubicBezTo>
                    <a:pt x="43" y="3"/>
                    <a:pt x="42" y="7"/>
                    <a:pt x="40" y="10"/>
                  </a:cubicBezTo>
                  <a:cubicBezTo>
                    <a:pt x="38" y="15"/>
                    <a:pt x="35" y="20"/>
                    <a:pt x="31" y="24"/>
                  </a:cubicBezTo>
                  <a:cubicBezTo>
                    <a:pt x="26" y="29"/>
                    <a:pt x="20" y="33"/>
                    <a:pt x="13" y="36"/>
                  </a:cubicBezTo>
                  <a:cubicBezTo>
                    <a:pt x="9" y="38"/>
                    <a:pt x="4" y="3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2" name="Freeform 1470">
              <a:extLst>
                <a:ext uri="{FF2B5EF4-FFF2-40B4-BE49-F238E27FC236}">
                  <a16:creationId xmlns:a16="http://schemas.microsoft.com/office/drawing/2014/main" id="{FE85E838-8F52-469E-AF38-E40AACC68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523"/>
              <a:ext cx="88" cy="122"/>
            </a:xfrm>
            <a:custGeom>
              <a:avLst/>
              <a:gdLst>
                <a:gd name="T0" fmla="*/ 556 w 35"/>
                <a:gd name="T1" fmla="*/ 0 h 46"/>
                <a:gd name="T2" fmla="*/ 380 w 35"/>
                <a:gd name="T3" fmla="*/ 451 h 46"/>
                <a:gd name="T4" fmla="*/ 158 w 35"/>
                <a:gd name="T5" fmla="*/ 745 h 46"/>
                <a:gd name="T6" fmla="*/ 0 w 35"/>
                <a:gd name="T7" fmla="*/ 85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6">
                  <a:moveTo>
                    <a:pt x="35" y="0"/>
                  </a:moveTo>
                  <a:cubicBezTo>
                    <a:pt x="31" y="7"/>
                    <a:pt x="28" y="17"/>
                    <a:pt x="24" y="24"/>
                  </a:cubicBezTo>
                  <a:cubicBezTo>
                    <a:pt x="20" y="31"/>
                    <a:pt x="16" y="35"/>
                    <a:pt x="10" y="40"/>
                  </a:cubicBezTo>
                  <a:cubicBezTo>
                    <a:pt x="7" y="42"/>
                    <a:pt x="2" y="45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3" name="Freeform 1471">
              <a:extLst>
                <a:ext uri="{FF2B5EF4-FFF2-40B4-BE49-F238E27FC236}">
                  <a16:creationId xmlns:a16="http://schemas.microsoft.com/office/drawing/2014/main" id="{1E35BB3D-8AF4-46F2-8893-F6DB5C94D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171"/>
              <a:ext cx="47" cy="170"/>
            </a:xfrm>
            <a:custGeom>
              <a:avLst/>
              <a:gdLst>
                <a:gd name="T0" fmla="*/ 228 w 19"/>
                <a:gd name="T1" fmla="*/ 1201 h 64"/>
                <a:gd name="T2" fmla="*/ 275 w 19"/>
                <a:gd name="T3" fmla="*/ 733 h 64"/>
                <a:gd name="T4" fmla="*/ 166 w 19"/>
                <a:gd name="T5" fmla="*/ 282 h 64"/>
                <a:gd name="T6" fmla="*/ 0 w 19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4">
                  <a:moveTo>
                    <a:pt x="15" y="64"/>
                  </a:moveTo>
                  <a:cubicBezTo>
                    <a:pt x="15" y="55"/>
                    <a:pt x="19" y="48"/>
                    <a:pt x="18" y="39"/>
                  </a:cubicBezTo>
                  <a:cubicBezTo>
                    <a:pt x="18" y="31"/>
                    <a:pt x="15" y="22"/>
                    <a:pt x="11" y="15"/>
                  </a:cubicBezTo>
                  <a:cubicBezTo>
                    <a:pt x="8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4" name="Freeform 1472">
              <a:extLst>
                <a:ext uri="{FF2B5EF4-FFF2-40B4-BE49-F238E27FC236}">
                  <a16:creationId xmlns:a16="http://schemas.microsoft.com/office/drawing/2014/main" id="{A586B56B-E509-48DA-ABAD-6E92AE9B4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291"/>
              <a:ext cx="32" cy="173"/>
            </a:xfrm>
            <a:custGeom>
              <a:avLst/>
              <a:gdLst>
                <a:gd name="T0" fmla="*/ 103 w 13"/>
                <a:gd name="T1" fmla="*/ 0 h 65"/>
                <a:gd name="T2" fmla="*/ 182 w 13"/>
                <a:gd name="T3" fmla="*/ 474 h 65"/>
                <a:gd name="T4" fmla="*/ 121 w 13"/>
                <a:gd name="T5" fmla="*/ 998 h 65"/>
                <a:gd name="T6" fmla="*/ 0 w 13"/>
                <a:gd name="T7" fmla="*/ 1224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7" y="0"/>
                  </a:moveTo>
                  <a:cubicBezTo>
                    <a:pt x="6" y="8"/>
                    <a:pt x="10" y="17"/>
                    <a:pt x="12" y="25"/>
                  </a:cubicBezTo>
                  <a:cubicBezTo>
                    <a:pt x="13" y="34"/>
                    <a:pt x="12" y="44"/>
                    <a:pt x="8" y="53"/>
                  </a:cubicBezTo>
                  <a:cubicBezTo>
                    <a:pt x="6" y="56"/>
                    <a:pt x="3" y="63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5" name="Freeform 1473">
              <a:extLst>
                <a:ext uri="{FF2B5EF4-FFF2-40B4-BE49-F238E27FC236}">
                  <a16:creationId xmlns:a16="http://schemas.microsoft.com/office/drawing/2014/main" id="{0E2E6467-B066-4406-829A-AA2C90F5C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67"/>
              <a:ext cx="77" cy="162"/>
            </a:xfrm>
            <a:custGeom>
              <a:avLst/>
              <a:gdLst>
                <a:gd name="T0" fmla="*/ 474 w 31"/>
                <a:gd name="T1" fmla="*/ 1142 h 61"/>
                <a:gd name="T2" fmla="*/ 445 w 31"/>
                <a:gd name="T3" fmla="*/ 712 h 61"/>
                <a:gd name="T4" fmla="*/ 258 w 31"/>
                <a:gd name="T5" fmla="*/ 297 h 61"/>
                <a:gd name="T6" fmla="*/ 0 w 3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cubicBezTo>
                    <a:pt x="30" y="53"/>
                    <a:pt x="31" y="46"/>
                    <a:pt x="29" y="38"/>
                  </a:cubicBezTo>
                  <a:cubicBezTo>
                    <a:pt x="26" y="30"/>
                    <a:pt x="22" y="23"/>
                    <a:pt x="17" y="16"/>
                  </a:cubicBezTo>
                  <a:cubicBezTo>
                    <a:pt x="12" y="10"/>
                    <a:pt x="7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6" name="Freeform 1474">
              <a:extLst>
                <a:ext uri="{FF2B5EF4-FFF2-40B4-BE49-F238E27FC236}">
                  <a16:creationId xmlns:a16="http://schemas.microsoft.com/office/drawing/2014/main" id="{F667D350-DAF3-4F48-B210-7CEAD412C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171"/>
              <a:ext cx="33" cy="170"/>
            </a:xfrm>
            <a:custGeom>
              <a:avLst/>
              <a:gdLst>
                <a:gd name="T0" fmla="*/ 0 w 13"/>
                <a:gd name="T1" fmla="*/ 0 h 64"/>
                <a:gd name="T2" fmla="*/ 180 w 13"/>
                <a:gd name="T3" fmla="*/ 847 h 64"/>
                <a:gd name="T4" fmla="*/ 160 w 13"/>
                <a:gd name="T5" fmla="*/ 120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0" y="0"/>
                  </a:moveTo>
                  <a:cubicBezTo>
                    <a:pt x="9" y="12"/>
                    <a:pt x="13" y="31"/>
                    <a:pt x="11" y="45"/>
                  </a:cubicBezTo>
                  <a:cubicBezTo>
                    <a:pt x="11" y="48"/>
                    <a:pt x="10" y="62"/>
                    <a:pt x="1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7" name="Freeform 1475">
              <a:extLst>
                <a:ext uri="{FF2B5EF4-FFF2-40B4-BE49-F238E27FC236}">
                  <a16:creationId xmlns:a16="http://schemas.microsoft.com/office/drawing/2014/main" id="{90067F43-903F-4409-8AAB-CF9E7D861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261"/>
              <a:ext cx="28" cy="152"/>
            </a:xfrm>
            <a:custGeom>
              <a:avLst/>
              <a:gdLst>
                <a:gd name="T0" fmla="*/ 33 w 11"/>
                <a:gd name="T1" fmla="*/ 0 h 57"/>
                <a:gd name="T2" fmla="*/ 0 w 11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7">
                  <a:moveTo>
                    <a:pt x="2" y="0"/>
                  </a:moveTo>
                  <a:cubicBezTo>
                    <a:pt x="11" y="17"/>
                    <a:pt x="10" y="41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8" name="Freeform 1476">
              <a:extLst>
                <a:ext uri="{FF2B5EF4-FFF2-40B4-BE49-F238E27FC236}">
                  <a16:creationId xmlns:a16="http://schemas.microsoft.com/office/drawing/2014/main" id="{D34754B8-CEA3-4DFD-9DE2-3295C185B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427"/>
              <a:ext cx="63" cy="133"/>
            </a:xfrm>
            <a:custGeom>
              <a:avLst/>
              <a:gdLst>
                <a:gd name="T0" fmla="*/ 368 w 25"/>
                <a:gd name="T1" fmla="*/ 0 h 50"/>
                <a:gd name="T2" fmla="*/ 192 w 25"/>
                <a:gd name="T3" fmla="*/ 716 h 50"/>
                <a:gd name="T4" fmla="*/ 0 w 25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0">
                  <a:moveTo>
                    <a:pt x="23" y="0"/>
                  </a:moveTo>
                  <a:cubicBezTo>
                    <a:pt x="25" y="14"/>
                    <a:pt x="21" y="27"/>
                    <a:pt x="12" y="38"/>
                  </a:cubicBezTo>
                  <a:cubicBezTo>
                    <a:pt x="9" y="43"/>
                    <a:pt x="3" y="46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9" name="Freeform 1477">
              <a:extLst>
                <a:ext uri="{FF2B5EF4-FFF2-40B4-BE49-F238E27FC236}">
                  <a16:creationId xmlns:a16="http://schemas.microsoft.com/office/drawing/2014/main" id="{A6FBD55B-8F59-4580-BB8F-0DCB6B40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36"/>
              <a:ext cx="77" cy="96"/>
            </a:xfrm>
            <a:custGeom>
              <a:avLst/>
              <a:gdLst>
                <a:gd name="T0" fmla="*/ 474 w 31"/>
                <a:gd name="T1" fmla="*/ 0 h 36"/>
                <a:gd name="T2" fmla="*/ 186 w 31"/>
                <a:gd name="T3" fmla="*/ 627 h 36"/>
                <a:gd name="T4" fmla="*/ 0 w 31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9" y="12"/>
                    <a:pt x="23" y="27"/>
                    <a:pt x="12" y="33"/>
                  </a:cubicBezTo>
                  <a:cubicBezTo>
                    <a:pt x="8" y="35"/>
                    <a:pt x="4" y="35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0" name="Freeform 1478">
              <a:extLst>
                <a:ext uri="{FF2B5EF4-FFF2-40B4-BE49-F238E27FC236}">
                  <a16:creationId xmlns:a16="http://schemas.microsoft.com/office/drawing/2014/main" id="{2988F66B-95FE-4EEE-9351-D7B0CC508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629"/>
              <a:ext cx="123" cy="86"/>
            </a:xfrm>
            <a:custGeom>
              <a:avLst/>
              <a:gdLst>
                <a:gd name="T0" fmla="*/ 776 w 49"/>
                <a:gd name="T1" fmla="*/ 0 h 32"/>
                <a:gd name="T2" fmla="*/ 221 w 49"/>
                <a:gd name="T3" fmla="*/ 599 h 32"/>
                <a:gd name="T4" fmla="*/ 0 w 49"/>
                <a:gd name="T5" fmla="*/ 56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2">
                  <a:moveTo>
                    <a:pt x="49" y="0"/>
                  </a:moveTo>
                  <a:cubicBezTo>
                    <a:pt x="43" y="13"/>
                    <a:pt x="30" y="29"/>
                    <a:pt x="14" y="31"/>
                  </a:cubicBezTo>
                  <a:cubicBezTo>
                    <a:pt x="10" y="32"/>
                    <a:pt x="3" y="28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1" name="Freeform 1479">
              <a:extLst>
                <a:ext uri="{FF2B5EF4-FFF2-40B4-BE49-F238E27FC236}">
                  <a16:creationId xmlns:a16="http://schemas.microsoft.com/office/drawing/2014/main" id="{D0CB9E21-5C22-4923-851A-D87A04143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331"/>
              <a:ext cx="40" cy="157"/>
            </a:xfrm>
            <a:custGeom>
              <a:avLst/>
              <a:gdLst>
                <a:gd name="T0" fmla="*/ 175 w 16"/>
                <a:gd name="T1" fmla="*/ 0 h 59"/>
                <a:gd name="T2" fmla="*/ 175 w 16"/>
                <a:gd name="T3" fmla="*/ 657 h 59"/>
                <a:gd name="T4" fmla="*/ 63 w 16"/>
                <a:gd name="T5" fmla="*/ 1019 h 59"/>
                <a:gd name="T6" fmla="*/ 0 w 16"/>
                <a:gd name="T7" fmla="*/ 109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9">
                  <a:moveTo>
                    <a:pt x="11" y="0"/>
                  </a:moveTo>
                  <a:cubicBezTo>
                    <a:pt x="16" y="12"/>
                    <a:pt x="13" y="23"/>
                    <a:pt x="11" y="35"/>
                  </a:cubicBezTo>
                  <a:cubicBezTo>
                    <a:pt x="10" y="42"/>
                    <a:pt x="8" y="48"/>
                    <a:pt x="4" y="54"/>
                  </a:cubicBezTo>
                  <a:cubicBezTo>
                    <a:pt x="3" y="55"/>
                    <a:pt x="0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6" name="Freeform 1480">
              <a:extLst>
                <a:ext uri="{FF2B5EF4-FFF2-40B4-BE49-F238E27FC236}">
                  <a16:creationId xmlns:a16="http://schemas.microsoft.com/office/drawing/2014/main" id="{0A21AD23-58A7-4BFC-B1D9-D7B4A102F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472"/>
              <a:ext cx="63" cy="115"/>
            </a:xfrm>
            <a:custGeom>
              <a:avLst/>
              <a:gdLst>
                <a:gd name="T0" fmla="*/ 350 w 25"/>
                <a:gd name="T1" fmla="*/ 0 h 43"/>
                <a:gd name="T2" fmla="*/ 0 w 25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3">
                  <a:moveTo>
                    <a:pt x="22" y="0"/>
                  </a:moveTo>
                  <a:cubicBezTo>
                    <a:pt x="25" y="13"/>
                    <a:pt x="11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7" name="Freeform 1481">
              <a:extLst>
                <a:ext uri="{FF2B5EF4-FFF2-40B4-BE49-F238E27FC236}">
                  <a16:creationId xmlns:a16="http://schemas.microsoft.com/office/drawing/2014/main" id="{36526EFD-96EC-48A0-9667-31177CD4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576"/>
              <a:ext cx="88" cy="99"/>
            </a:xfrm>
            <a:custGeom>
              <a:avLst/>
              <a:gdLst>
                <a:gd name="T0" fmla="*/ 556 w 35"/>
                <a:gd name="T1" fmla="*/ 0 h 37"/>
                <a:gd name="T2" fmla="*/ 0 w 35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7">
                  <a:moveTo>
                    <a:pt x="35" y="0"/>
                  </a:moveTo>
                  <a:cubicBezTo>
                    <a:pt x="29" y="15"/>
                    <a:pt x="17" y="34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8" name="Freeform 1482">
              <a:extLst>
                <a:ext uri="{FF2B5EF4-FFF2-40B4-BE49-F238E27FC236}">
                  <a16:creationId xmlns:a16="http://schemas.microsoft.com/office/drawing/2014/main" id="{20B04BD5-9676-4358-B844-6812006A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219"/>
              <a:ext cx="50" cy="128"/>
            </a:xfrm>
            <a:custGeom>
              <a:avLst/>
              <a:gdLst>
                <a:gd name="T0" fmla="*/ 188 w 20"/>
                <a:gd name="T1" fmla="*/ 909 h 48"/>
                <a:gd name="T2" fmla="*/ 0 w 20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8">
                  <a:moveTo>
                    <a:pt x="12" y="48"/>
                  </a:moveTo>
                  <a:cubicBezTo>
                    <a:pt x="20" y="34"/>
                    <a:pt x="13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9" name="Freeform 1483">
              <a:extLst>
                <a:ext uri="{FF2B5EF4-FFF2-40B4-BE49-F238E27FC236}">
                  <a16:creationId xmlns:a16="http://schemas.microsoft.com/office/drawing/2014/main" id="{2D9B74B1-8037-4216-AA1C-51BD700CC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120"/>
              <a:ext cx="75" cy="131"/>
            </a:xfrm>
            <a:custGeom>
              <a:avLst/>
              <a:gdLst>
                <a:gd name="T0" fmla="*/ 470 w 30"/>
                <a:gd name="T1" fmla="*/ 936 h 49"/>
                <a:gd name="T2" fmla="*/ 0 w 30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30" y="49"/>
                  </a:moveTo>
                  <a:cubicBezTo>
                    <a:pt x="29" y="34"/>
                    <a:pt x="1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0" name="Freeform 1484">
              <a:extLst>
                <a:ext uri="{FF2B5EF4-FFF2-40B4-BE49-F238E27FC236}">
                  <a16:creationId xmlns:a16="http://schemas.microsoft.com/office/drawing/2014/main" id="{7704CE3D-CFCE-463E-9BEE-3901910C4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032"/>
              <a:ext cx="103" cy="104"/>
            </a:xfrm>
            <a:custGeom>
              <a:avLst/>
              <a:gdLst>
                <a:gd name="T0" fmla="*/ 651 w 41"/>
                <a:gd name="T1" fmla="*/ 739 h 39"/>
                <a:gd name="T2" fmla="*/ 317 w 41"/>
                <a:gd name="T3" fmla="*/ 171 h 39"/>
                <a:gd name="T4" fmla="*/ 0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39"/>
                  </a:moveTo>
                  <a:cubicBezTo>
                    <a:pt x="37" y="27"/>
                    <a:pt x="30" y="16"/>
                    <a:pt x="20" y="9"/>
                  </a:cubicBezTo>
                  <a:cubicBezTo>
                    <a:pt x="13" y="5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Freeform 1485">
              <a:extLst>
                <a:ext uri="{FF2B5EF4-FFF2-40B4-BE49-F238E27FC236}">
                  <a16:creationId xmlns:a16="http://schemas.microsoft.com/office/drawing/2014/main" id="{EF740F53-46C9-44F9-8393-3CC54A888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069"/>
              <a:ext cx="78" cy="139"/>
            </a:xfrm>
            <a:custGeom>
              <a:avLst/>
              <a:gdLst>
                <a:gd name="T0" fmla="*/ 0 w 31"/>
                <a:gd name="T1" fmla="*/ 0 h 52"/>
                <a:gd name="T2" fmla="*/ 221 w 31"/>
                <a:gd name="T3" fmla="*/ 192 h 52"/>
                <a:gd name="T4" fmla="*/ 400 w 31"/>
                <a:gd name="T5" fmla="*/ 513 h 52"/>
                <a:gd name="T6" fmla="*/ 493 w 31"/>
                <a:gd name="T7" fmla="*/ 994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0"/>
                  </a:moveTo>
                  <a:cubicBezTo>
                    <a:pt x="4" y="3"/>
                    <a:pt x="10" y="6"/>
                    <a:pt x="14" y="10"/>
                  </a:cubicBezTo>
                  <a:cubicBezTo>
                    <a:pt x="18" y="15"/>
                    <a:pt x="23" y="21"/>
                    <a:pt x="25" y="27"/>
                  </a:cubicBezTo>
                  <a:cubicBezTo>
                    <a:pt x="29" y="35"/>
                    <a:pt x="31" y="43"/>
                    <a:pt x="31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Freeform 1486">
              <a:extLst>
                <a:ext uri="{FF2B5EF4-FFF2-40B4-BE49-F238E27FC236}">
                  <a16:creationId xmlns:a16="http://schemas.microsoft.com/office/drawing/2014/main" id="{9F0D66BC-4362-413B-A1FE-E0C4323FF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003"/>
              <a:ext cx="40" cy="58"/>
            </a:xfrm>
            <a:custGeom>
              <a:avLst/>
              <a:gdLst>
                <a:gd name="T0" fmla="*/ 0 w 16"/>
                <a:gd name="T1" fmla="*/ 0 h 22"/>
                <a:gd name="T2" fmla="*/ 250 w 16"/>
                <a:gd name="T3" fmla="*/ 40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cubicBezTo>
                    <a:pt x="7" y="5"/>
                    <a:pt x="13" y="1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Freeform 1487">
              <a:extLst>
                <a:ext uri="{FF2B5EF4-FFF2-40B4-BE49-F238E27FC236}">
                  <a16:creationId xmlns:a16="http://schemas.microsoft.com/office/drawing/2014/main" id="{D787D99B-F3CF-4838-B68F-C2D19116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941"/>
              <a:ext cx="77" cy="88"/>
            </a:xfrm>
            <a:custGeom>
              <a:avLst/>
              <a:gdLst>
                <a:gd name="T0" fmla="*/ 0 w 31"/>
                <a:gd name="T1" fmla="*/ 0 h 33"/>
                <a:gd name="T2" fmla="*/ 474 w 31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3">
                  <a:moveTo>
                    <a:pt x="0" y="0"/>
                  </a:moveTo>
                  <a:cubicBezTo>
                    <a:pt x="14" y="8"/>
                    <a:pt x="27" y="27"/>
                    <a:pt x="31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Freeform 1488">
              <a:extLst>
                <a:ext uri="{FF2B5EF4-FFF2-40B4-BE49-F238E27FC236}">
                  <a16:creationId xmlns:a16="http://schemas.microsoft.com/office/drawing/2014/main" id="{0DA06322-0E76-4761-A0BC-635DA746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923"/>
              <a:ext cx="92" cy="122"/>
            </a:xfrm>
            <a:custGeom>
              <a:avLst/>
              <a:gdLst>
                <a:gd name="T0" fmla="*/ 0 w 37"/>
                <a:gd name="T1" fmla="*/ 0 h 46"/>
                <a:gd name="T2" fmla="*/ 569 w 37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46">
                  <a:moveTo>
                    <a:pt x="0" y="0"/>
                  </a:moveTo>
                  <a:cubicBezTo>
                    <a:pt x="18" y="6"/>
                    <a:pt x="29" y="28"/>
                    <a:pt x="3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Freeform 1489">
              <a:extLst>
                <a:ext uri="{FF2B5EF4-FFF2-40B4-BE49-F238E27FC236}">
                  <a16:creationId xmlns:a16="http://schemas.microsoft.com/office/drawing/2014/main" id="{F73C61DC-10CB-4B25-ACB8-1809B3882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971"/>
              <a:ext cx="100" cy="114"/>
            </a:xfrm>
            <a:custGeom>
              <a:avLst/>
              <a:gdLst>
                <a:gd name="T0" fmla="*/ 0 w 40"/>
                <a:gd name="T1" fmla="*/ 0 h 43"/>
                <a:gd name="T2" fmla="*/ 283 w 40"/>
                <a:gd name="T3" fmla="*/ 353 h 43"/>
                <a:gd name="T4" fmla="*/ 625 w 40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3">
                  <a:moveTo>
                    <a:pt x="0" y="0"/>
                  </a:moveTo>
                  <a:cubicBezTo>
                    <a:pt x="8" y="7"/>
                    <a:pt x="10" y="12"/>
                    <a:pt x="18" y="19"/>
                  </a:cubicBezTo>
                  <a:cubicBezTo>
                    <a:pt x="26" y="26"/>
                    <a:pt x="36" y="36"/>
                    <a:pt x="4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Freeform 1490">
              <a:extLst>
                <a:ext uri="{FF2B5EF4-FFF2-40B4-BE49-F238E27FC236}">
                  <a16:creationId xmlns:a16="http://schemas.microsoft.com/office/drawing/2014/main" id="{411E7A99-109B-4298-8DF5-90CDDB627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1829"/>
              <a:ext cx="82" cy="78"/>
            </a:xfrm>
            <a:custGeom>
              <a:avLst/>
              <a:gdLst>
                <a:gd name="T0" fmla="*/ 0 w 33"/>
                <a:gd name="T1" fmla="*/ 0 h 29"/>
                <a:gd name="T2" fmla="*/ 166 w 33"/>
                <a:gd name="T3" fmla="*/ 116 h 29"/>
                <a:gd name="T4" fmla="*/ 383 w 33"/>
                <a:gd name="T5" fmla="*/ 334 h 29"/>
                <a:gd name="T6" fmla="*/ 507 w 33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9">
                  <a:moveTo>
                    <a:pt x="0" y="0"/>
                  </a:moveTo>
                  <a:cubicBezTo>
                    <a:pt x="3" y="2"/>
                    <a:pt x="8" y="4"/>
                    <a:pt x="11" y="6"/>
                  </a:cubicBezTo>
                  <a:cubicBezTo>
                    <a:pt x="17" y="9"/>
                    <a:pt x="20" y="13"/>
                    <a:pt x="25" y="17"/>
                  </a:cubicBezTo>
                  <a:cubicBezTo>
                    <a:pt x="28" y="22"/>
                    <a:pt x="32" y="24"/>
                    <a:pt x="33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Freeform 1491">
              <a:extLst>
                <a:ext uri="{FF2B5EF4-FFF2-40B4-BE49-F238E27FC236}">
                  <a16:creationId xmlns:a16="http://schemas.microsoft.com/office/drawing/2014/main" id="{0DA31498-8330-4EAC-B3F7-B2BD8F283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67"/>
              <a:ext cx="97" cy="106"/>
            </a:xfrm>
            <a:custGeom>
              <a:avLst/>
              <a:gdLst>
                <a:gd name="T0" fmla="*/ 0 w 39"/>
                <a:gd name="T1" fmla="*/ 0 h 40"/>
                <a:gd name="T2" fmla="*/ 279 w 39"/>
                <a:gd name="T3" fmla="*/ 191 h 40"/>
                <a:gd name="T4" fmla="*/ 495 w 39"/>
                <a:gd name="T5" fmla="*/ 429 h 40"/>
                <a:gd name="T6" fmla="*/ 599 w 39"/>
                <a:gd name="T7" fmla="*/ 74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3" y="3"/>
                    <a:pt x="13" y="8"/>
                    <a:pt x="18" y="10"/>
                  </a:cubicBezTo>
                  <a:cubicBezTo>
                    <a:pt x="24" y="13"/>
                    <a:pt x="29" y="17"/>
                    <a:pt x="32" y="23"/>
                  </a:cubicBezTo>
                  <a:cubicBezTo>
                    <a:pt x="36" y="28"/>
                    <a:pt x="38" y="35"/>
                    <a:pt x="39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Freeform 1492">
              <a:extLst>
                <a:ext uri="{FF2B5EF4-FFF2-40B4-BE49-F238E27FC236}">
                  <a16:creationId xmlns:a16="http://schemas.microsoft.com/office/drawing/2014/main" id="{064F57ED-2D88-4258-9059-E84453D19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803"/>
              <a:ext cx="118" cy="82"/>
            </a:xfrm>
            <a:custGeom>
              <a:avLst/>
              <a:gdLst>
                <a:gd name="T0" fmla="*/ 0 w 47"/>
                <a:gd name="T1" fmla="*/ 0 h 31"/>
                <a:gd name="T2" fmla="*/ 271 w 47"/>
                <a:gd name="T3" fmla="*/ 77 h 31"/>
                <a:gd name="T4" fmla="*/ 567 w 47"/>
                <a:gd name="T5" fmla="*/ 294 h 31"/>
                <a:gd name="T6" fmla="*/ 743 w 47"/>
                <a:gd name="T7" fmla="*/ 57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1">
                  <a:moveTo>
                    <a:pt x="0" y="0"/>
                  </a:moveTo>
                  <a:cubicBezTo>
                    <a:pt x="6" y="1"/>
                    <a:pt x="12" y="2"/>
                    <a:pt x="17" y="4"/>
                  </a:cubicBezTo>
                  <a:cubicBezTo>
                    <a:pt x="25" y="6"/>
                    <a:pt x="30" y="10"/>
                    <a:pt x="36" y="16"/>
                  </a:cubicBezTo>
                  <a:cubicBezTo>
                    <a:pt x="40" y="20"/>
                    <a:pt x="45" y="27"/>
                    <a:pt x="47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Freeform 1493">
              <a:extLst>
                <a:ext uri="{FF2B5EF4-FFF2-40B4-BE49-F238E27FC236}">
                  <a16:creationId xmlns:a16="http://schemas.microsoft.com/office/drawing/2014/main" id="{F1C1A3C8-AD2D-4670-AF1B-C54C393EB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771"/>
              <a:ext cx="120" cy="53"/>
            </a:xfrm>
            <a:custGeom>
              <a:avLst/>
              <a:gdLst>
                <a:gd name="T0" fmla="*/ 0 w 48"/>
                <a:gd name="T1" fmla="*/ 0 h 20"/>
                <a:gd name="T2" fmla="*/ 270 w 48"/>
                <a:gd name="T3" fmla="*/ 56 h 20"/>
                <a:gd name="T4" fmla="*/ 520 w 48"/>
                <a:gd name="T5" fmla="*/ 133 h 20"/>
                <a:gd name="T6" fmla="*/ 750 w 48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6" y="0"/>
                    <a:pt x="11" y="2"/>
                    <a:pt x="17" y="3"/>
                  </a:cubicBezTo>
                  <a:cubicBezTo>
                    <a:pt x="22" y="4"/>
                    <a:pt x="28" y="4"/>
                    <a:pt x="33" y="7"/>
                  </a:cubicBezTo>
                  <a:cubicBezTo>
                    <a:pt x="39" y="10"/>
                    <a:pt x="46" y="14"/>
                    <a:pt x="48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Freeform 1494">
              <a:extLst>
                <a:ext uri="{FF2B5EF4-FFF2-40B4-BE49-F238E27FC236}">
                  <a16:creationId xmlns:a16="http://schemas.microsoft.com/office/drawing/2014/main" id="{D8A1A33D-AA6F-44CB-BEE4-B33D31FE6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43"/>
              <a:ext cx="78" cy="90"/>
            </a:xfrm>
            <a:custGeom>
              <a:avLst/>
              <a:gdLst>
                <a:gd name="T0" fmla="*/ 0 w 31"/>
                <a:gd name="T1" fmla="*/ 0 h 34"/>
                <a:gd name="T2" fmla="*/ 493 w 31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4">
                  <a:moveTo>
                    <a:pt x="0" y="0"/>
                  </a:moveTo>
                  <a:cubicBezTo>
                    <a:pt x="16" y="3"/>
                    <a:pt x="30" y="17"/>
                    <a:pt x="31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1" name="Freeform 1495">
              <a:extLst>
                <a:ext uri="{FF2B5EF4-FFF2-40B4-BE49-F238E27FC236}">
                  <a16:creationId xmlns:a16="http://schemas.microsoft.com/office/drawing/2014/main" id="{E83BE8C6-6077-4654-80C5-1C553823C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899"/>
              <a:ext cx="58" cy="112"/>
            </a:xfrm>
            <a:custGeom>
              <a:avLst/>
              <a:gdLst>
                <a:gd name="T0" fmla="*/ 0 w 23"/>
                <a:gd name="T1" fmla="*/ 0 h 42"/>
                <a:gd name="T2" fmla="*/ 192 w 23"/>
                <a:gd name="T3" fmla="*/ 248 h 42"/>
                <a:gd name="T4" fmla="*/ 272 w 23"/>
                <a:gd name="T5" fmla="*/ 491 h 42"/>
                <a:gd name="T6" fmla="*/ 351 w 2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2">
                  <a:moveTo>
                    <a:pt x="0" y="0"/>
                  </a:moveTo>
                  <a:cubicBezTo>
                    <a:pt x="3" y="4"/>
                    <a:pt x="9" y="9"/>
                    <a:pt x="12" y="13"/>
                  </a:cubicBezTo>
                  <a:cubicBezTo>
                    <a:pt x="15" y="17"/>
                    <a:pt x="16" y="21"/>
                    <a:pt x="17" y="26"/>
                  </a:cubicBezTo>
                  <a:cubicBezTo>
                    <a:pt x="18" y="30"/>
                    <a:pt x="23" y="39"/>
                    <a:pt x="22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Freeform 1496">
              <a:extLst>
                <a:ext uri="{FF2B5EF4-FFF2-40B4-BE49-F238E27FC236}">
                  <a16:creationId xmlns:a16="http://schemas.microsoft.com/office/drawing/2014/main" id="{3AD361CD-24E1-49BC-848C-F2EF117D3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947"/>
              <a:ext cx="73" cy="125"/>
            </a:xfrm>
            <a:custGeom>
              <a:avLst/>
              <a:gdLst>
                <a:gd name="T0" fmla="*/ 0 w 29"/>
                <a:gd name="T1" fmla="*/ 0 h 47"/>
                <a:gd name="T2" fmla="*/ 209 w 29"/>
                <a:gd name="T3" fmla="*/ 247 h 47"/>
                <a:gd name="T4" fmla="*/ 368 w 29"/>
                <a:gd name="T5" fmla="*/ 580 h 47"/>
                <a:gd name="T6" fmla="*/ 463 w 29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7">
                  <a:moveTo>
                    <a:pt x="0" y="0"/>
                  </a:moveTo>
                  <a:cubicBezTo>
                    <a:pt x="5" y="4"/>
                    <a:pt x="9" y="8"/>
                    <a:pt x="13" y="13"/>
                  </a:cubicBezTo>
                  <a:cubicBezTo>
                    <a:pt x="17" y="19"/>
                    <a:pt x="19" y="25"/>
                    <a:pt x="23" y="31"/>
                  </a:cubicBezTo>
                  <a:cubicBezTo>
                    <a:pt x="26" y="36"/>
                    <a:pt x="29" y="42"/>
                    <a:pt x="29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3" name="Freeform 1497">
              <a:extLst>
                <a:ext uri="{FF2B5EF4-FFF2-40B4-BE49-F238E27FC236}">
                  <a16:creationId xmlns:a16="http://schemas.microsoft.com/office/drawing/2014/main" id="{EF6659E4-D1A5-4A3F-A31E-D199157F3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981"/>
              <a:ext cx="77" cy="142"/>
            </a:xfrm>
            <a:custGeom>
              <a:avLst/>
              <a:gdLst>
                <a:gd name="T0" fmla="*/ 0 w 31"/>
                <a:gd name="T1" fmla="*/ 0 h 53"/>
                <a:gd name="T2" fmla="*/ 308 w 31"/>
                <a:gd name="T3" fmla="*/ 517 h 53"/>
                <a:gd name="T4" fmla="*/ 474 w 31"/>
                <a:gd name="T5" fmla="*/ 101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8" y="4"/>
                    <a:pt x="15" y="18"/>
                    <a:pt x="20" y="27"/>
                  </a:cubicBezTo>
                  <a:cubicBezTo>
                    <a:pt x="25" y="36"/>
                    <a:pt x="30" y="42"/>
                    <a:pt x="31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Freeform 1498">
              <a:extLst>
                <a:ext uri="{FF2B5EF4-FFF2-40B4-BE49-F238E27FC236}">
                  <a16:creationId xmlns:a16="http://schemas.microsoft.com/office/drawing/2014/main" id="{34ECB494-BB64-48C5-B8DB-98E63709C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035"/>
              <a:ext cx="60" cy="136"/>
            </a:xfrm>
            <a:custGeom>
              <a:avLst/>
              <a:gdLst>
                <a:gd name="T0" fmla="*/ 0 w 24"/>
                <a:gd name="T1" fmla="*/ 0 h 51"/>
                <a:gd name="T2" fmla="*/ 345 w 2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1">
                  <a:moveTo>
                    <a:pt x="0" y="0"/>
                  </a:moveTo>
                  <a:cubicBezTo>
                    <a:pt x="8" y="5"/>
                    <a:pt x="24" y="28"/>
                    <a:pt x="22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Freeform 1499">
              <a:extLst>
                <a:ext uri="{FF2B5EF4-FFF2-40B4-BE49-F238E27FC236}">
                  <a16:creationId xmlns:a16="http://schemas.microsoft.com/office/drawing/2014/main" id="{81214588-F96E-4458-820B-169FB9AAE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160"/>
              <a:ext cx="28" cy="123"/>
            </a:xfrm>
            <a:custGeom>
              <a:avLst/>
              <a:gdLst>
                <a:gd name="T0" fmla="*/ 0 w 11"/>
                <a:gd name="T1" fmla="*/ 0 h 46"/>
                <a:gd name="T2" fmla="*/ 117 w 11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cubicBezTo>
                    <a:pt x="6" y="7"/>
                    <a:pt x="11" y="29"/>
                    <a:pt x="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Freeform 1500">
              <a:extLst>
                <a:ext uri="{FF2B5EF4-FFF2-40B4-BE49-F238E27FC236}">
                  <a16:creationId xmlns:a16="http://schemas.microsoft.com/office/drawing/2014/main" id="{70FFAC34-4C03-4048-AC58-64EB476B4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816"/>
              <a:ext cx="85" cy="64"/>
            </a:xfrm>
            <a:custGeom>
              <a:avLst/>
              <a:gdLst>
                <a:gd name="T0" fmla="*/ 0 w 34"/>
                <a:gd name="T1" fmla="*/ 0 h 24"/>
                <a:gd name="T2" fmla="*/ 533 w 3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7" y="0"/>
                    <a:pt x="31" y="9"/>
                    <a:pt x="34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Freeform 1501">
              <a:extLst>
                <a:ext uri="{FF2B5EF4-FFF2-40B4-BE49-F238E27FC236}">
                  <a16:creationId xmlns:a16="http://schemas.microsoft.com/office/drawing/2014/main" id="{4236A987-1E19-4838-AD4D-D73E1FC20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67"/>
              <a:ext cx="67" cy="90"/>
            </a:xfrm>
            <a:custGeom>
              <a:avLst/>
              <a:gdLst>
                <a:gd name="T0" fmla="*/ 0 w 27"/>
                <a:gd name="T1" fmla="*/ 0 h 34"/>
                <a:gd name="T2" fmla="*/ 412 w 27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4">
                  <a:moveTo>
                    <a:pt x="0" y="0"/>
                  </a:moveTo>
                  <a:cubicBezTo>
                    <a:pt x="6" y="2"/>
                    <a:pt x="21" y="10"/>
                    <a:pt x="27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8" name="Freeform 1502">
              <a:extLst>
                <a:ext uri="{FF2B5EF4-FFF2-40B4-BE49-F238E27FC236}">
                  <a16:creationId xmlns:a16="http://schemas.microsoft.com/office/drawing/2014/main" id="{BFA8F71B-274F-4BD0-979B-97319B087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923"/>
              <a:ext cx="82" cy="120"/>
            </a:xfrm>
            <a:custGeom>
              <a:avLst/>
              <a:gdLst>
                <a:gd name="T0" fmla="*/ 0 w 33"/>
                <a:gd name="T1" fmla="*/ 0 h 45"/>
                <a:gd name="T2" fmla="*/ 507 w 33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5">
                  <a:moveTo>
                    <a:pt x="0" y="0"/>
                  </a:moveTo>
                  <a:cubicBezTo>
                    <a:pt x="6" y="2"/>
                    <a:pt x="31" y="21"/>
                    <a:pt x="33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9" name="Freeform 1503">
              <a:extLst>
                <a:ext uri="{FF2B5EF4-FFF2-40B4-BE49-F238E27FC236}">
                  <a16:creationId xmlns:a16="http://schemas.microsoft.com/office/drawing/2014/main" id="{98640037-C2F2-4DA3-BB71-5CBCAD2E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773"/>
              <a:ext cx="130" cy="67"/>
            </a:xfrm>
            <a:custGeom>
              <a:avLst/>
              <a:gdLst>
                <a:gd name="T0" fmla="*/ 0 w 52"/>
                <a:gd name="T1" fmla="*/ 445 h 25"/>
                <a:gd name="T2" fmla="*/ 813 w 5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5">
                  <a:moveTo>
                    <a:pt x="0" y="23"/>
                  </a:moveTo>
                  <a:cubicBezTo>
                    <a:pt x="14" y="25"/>
                    <a:pt x="45" y="13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Freeform 1504">
              <a:extLst>
                <a:ext uri="{FF2B5EF4-FFF2-40B4-BE49-F238E27FC236}">
                  <a16:creationId xmlns:a16="http://schemas.microsoft.com/office/drawing/2014/main" id="{40EBB7ED-8504-4B8F-B830-E7AD5E401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736"/>
              <a:ext cx="93" cy="61"/>
            </a:xfrm>
            <a:custGeom>
              <a:avLst/>
              <a:gdLst>
                <a:gd name="T0" fmla="*/ 0 w 37"/>
                <a:gd name="T1" fmla="*/ 430 h 23"/>
                <a:gd name="T2" fmla="*/ 505 w 37"/>
                <a:gd name="T3" fmla="*/ 111 h 23"/>
                <a:gd name="T4" fmla="*/ 588 w 3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3">
                  <a:moveTo>
                    <a:pt x="0" y="23"/>
                  </a:moveTo>
                  <a:cubicBezTo>
                    <a:pt x="12" y="21"/>
                    <a:pt x="24" y="16"/>
                    <a:pt x="32" y="6"/>
                  </a:cubicBezTo>
                  <a:cubicBezTo>
                    <a:pt x="34" y="4"/>
                    <a:pt x="36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1" name="Freeform 1505">
              <a:extLst>
                <a:ext uri="{FF2B5EF4-FFF2-40B4-BE49-F238E27FC236}">
                  <a16:creationId xmlns:a16="http://schemas.microsoft.com/office/drawing/2014/main" id="{85DCE005-4F73-44D7-AAAC-4192D7392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768"/>
              <a:ext cx="140" cy="67"/>
            </a:xfrm>
            <a:custGeom>
              <a:avLst/>
              <a:gdLst>
                <a:gd name="T0" fmla="*/ 875 w 56"/>
                <a:gd name="T1" fmla="*/ 0 h 25"/>
                <a:gd name="T2" fmla="*/ 688 w 56"/>
                <a:gd name="T3" fmla="*/ 230 h 25"/>
                <a:gd name="T4" fmla="*/ 408 w 56"/>
                <a:gd name="T5" fmla="*/ 402 h 25"/>
                <a:gd name="T6" fmla="*/ 0 w 56"/>
                <a:gd name="T7" fmla="*/ 44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0"/>
                  </a:moveTo>
                  <a:cubicBezTo>
                    <a:pt x="52" y="4"/>
                    <a:pt x="49" y="9"/>
                    <a:pt x="44" y="12"/>
                  </a:cubicBezTo>
                  <a:cubicBezTo>
                    <a:pt x="38" y="16"/>
                    <a:pt x="32" y="19"/>
                    <a:pt x="26" y="21"/>
                  </a:cubicBezTo>
                  <a:cubicBezTo>
                    <a:pt x="17" y="24"/>
                    <a:pt x="9" y="2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2" name="Freeform 1506">
              <a:extLst>
                <a:ext uri="{FF2B5EF4-FFF2-40B4-BE49-F238E27FC236}">
                  <a16:creationId xmlns:a16="http://schemas.microsoft.com/office/drawing/2014/main" id="{390A5069-E253-4FE0-BF6E-585137007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701"/>
              <a:ext cx="120" cy="91"/>
            </a:xfrm>
            <a:custGeom>
              <a:avLst/>
              <a:gdLst>
                <a:gd name="T0" fmla="*/ 750 w 48"/>
                <a:gd name="T1" fmla="*/ 0 h 34"/>
                <a:gd name="T2" fmla="*/ 408 w 48"/>
                <a:gd name="T3" fmla="*/ 308 h 34"/>
                <a:gd name="T4" fmla="*/ 0 w 4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4">
                  <a:moveTo>
                    <a:pt x="48" y="0"/>
                  </a:moveTo>
                  <a:cubicBezTo>
                    <a:pt x="40" y="7"/>
                    <a:pt x="35" y="9"/>
                    <a:pt x="26" y="16"/>
                  </a:cubicBezTo>
                  <a:cubicBezTo>
                    <a:pt x="18" y="22"/>
                    <a:pt x="7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3" name="Freeform 1507">
              <a:extLst>
                <a:ext uri="{FF2B5EF4-FFF2-40B4-BE49-F238E27FC236}">
                  <a16:creationId xmlns:a16="http://schemas.microsoft.com/office/drawing/2014/main" id="{A226F486-EBAB-43ED-8291-0963CB28A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691"/>
              <a:ext cx="112" cy="45"/>
            </a:xfrm>
            <a:custGeom>
              <a:avLst/>
              <a:gdLst>
                <a:gd name="T0" fmla="*/ 694 w 45"/>
                <a:gd name="T1" fmla="*/ 0 h 17"/>
                <a:gd name="T2" fmla="*/ 465 w 45"/>
                <a:gd name="T3" fmla="*/ 183 h 17"/>
                <a:gd name="T4" fmla="*/ 249 w 45"/>
                <a:gd name="T5" fmla="*/ 259 h 17"/>
                <a:gd name="T6" fmla="*/ 0 w 45"/>
                <a:gd name="T7" fmla="*/ 2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40" y="2"/>
                    <a:pt x="34" y="8"/>
                    <a:pt x="30" y="10"/>
                  </a:cubicBezTo>
                  <a:cubicBezTo>
                    <a:pt x="25" y="13"/>
                    <a:pt x="21" y="13"/>
                    <a:pt x="16" y="14"/>
                  </a:cubicBezTo>
                  <a:cubicBezTo>
                    <a:pt x="13" y="14"/>
                    <a:pt x="2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4" name="Freeform 1508">
              <a:extLst>
                <a:ext uri="{FF2B5EF4-FFF2-40B4-BE49-F238E27FC236}">
                  <a16:creationId xmlns:a16="http://schemas.microsoft.com/office/drawing/2014/main" id="{58279E3F-2916-46DB-B1FE-B708CABD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725"/>
              <a:ext cx="128" cy="62"/>
            </a:xfrm>
            <a:custGeom>
              <a:avLst/>
              <a:gdLst>
                <a:gd name="T0" fmla="*/ 806 w 51"/>
                <a:gd name="T1" fmla="*/ 0 h 23"/>
                <a:gd name="T2" fmla="*/ 567 w 51"/>
                <a:gd name="T3" fmla="*/ 232 h 23"/>
                <a:gd name="T4" fmla="*/ 284 w 51"/>
                <a:gd name="T5" fmla="*/ 369 h 23"/>
                <a:gd name="T6" fmla="*/ 0 w 51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3">
                  <a:moveTo>
                    <a:pt x="51" y="0"/>
                  </a:moveTo>
                  <a:cubicBezTo>
                    <a:pt x="47" y="5"/>
                    <a:pt x="42" y="9"/>
                    <a:pt x="36" y="12"/>
                  </a:cubicBezTo>
                  <a:cubicBezTo>
                    <a:pt x="30" y="15"/>
                    <a:pt x="24" y="16"/>
                    <a:pt x="18" y="19"/>
                  </a:cubicBezTo>
                  <a:cubicBezTo>
                    <a:pt x="12" y="21"/>
                    <a:pt x="5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Freeform 1509">
              <a:extLst>
                <a:ext uri="{FF2B5EF4-FFF2-40B4-BE49-F238E27FC236}">
                  <a16:creationId xmlns:a16="http://schemas.microsoft.com/office/drawing/2014/main" id="{06191175-0049-4A71-961C-0DC2987A1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57"/>
              <a:ext cx="143" cy="62"/>
            </a:xfrm>
            <a:custGeom>
              <a:avLst/>
              <a:gdLst>
                <a:gd name="T0" fmla="*/ 901 w 57"/>
                <a:gd name="T1" fmla="*/ 0 h 23"/>
                <a:gd name="T2" fmla="*/ 429 w 57"/>
                <a:gd name="T3" fmla="*/ 313 h 23"/>
                <a:gd name="T4" fmla="*/ 0 w 57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3">
                  <a:moveTo>
                    <a:pt x="57" y="0"/>
                  </a:moveTo>
                  <a:cubicBezTo>
                    <a:pt x="51" y="7"/>
                    <a:pt x="37" y="12"/>
                    <a:pt x="27" y="16"/>
                  </a:cubicBezTo>
                  <a:cubicBezTo>
                    <a:pt x="17" y="20"/>
                    <a:pt x="11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1510">
              <a:extLst>
                <a:ext uri="{FF2B5EF4-FFF2-40B4-BE49-F238E27FC236}">
                  <a16:creationId xmlns:a16="http://schemas.microsoft.com/office/drawing/2014/main" id="{55989532-9203-4420-AA4B-45B04EACE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795"/>
              <a:ext cx="135" cy="56"/>
            </a:xfrm>
            <a:custGeom>
              <a:avLst/>
              <a:gdLst>
                <a:gd name="T0" fmla="*/ 845 w 54"/>
                <a:gd name="T1" fmla="*/ 0 h 21"/>
                <a:gd name="T2" fmla="*/ 0 w 54"/>
                <a:gd name="T3" fmla="*/ 28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1">
                  <a:moveTo>
                    <a:pt x="54" y="0"/>
                  </a:moveTo>
                  <a:cubicBezTo>
                    <a:pt x="47" y="8"/>
                    <a:pt x="23" y="2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1511">
              <a:extLst>
                <a:ext uri="{FF2B5EF4-FFF2-40B4-BE49-F238E27FC236}">
                  <a16:creationId xmlns:a16="http://schemas.microsoft.com/office/drawing/2014/main" id="{5300998E-77E9-4CE1-8D02-4442F76DB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840"/>
              <a:ext cx="115" cy="19"/>
            </a:xfrm>
            <a:custGeom>
              <a:avLst/>
              <a:gdLst>
                <a:gd name="T0" fmla="*/ 720 w 46"/>
                <a:gd name="T1" fmla="*/ 0 h 7"/>
                <a:gd name="T2" fmla="*/ 0 w 4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7">
                  <a:moveTo>
                    <a:pt x="46" y="0"/>
                  </a:moveTo>
                  <a:cubicBezTo>
                    <a:pt x="38" y="5"/>
                    <a:pt x="15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1512">
              <a:extLst>
                <a:ext uri="{FF2B5EF4-FFF2-40B4-BE49-F238E27FC236}">
                  <a16:creationId xmlns:a16="http://schemas.microsoft.com/office/drawing/2014/main" id="{6A9C42C5-E612-4ABC-8EF6-D656DD3E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667"/>
              <a:ext cx="108" cy="74"/>
            </a:xfrm>
            <a:custGeom>
              <a:avLst/>
              <a:gdLst>
                <a:gd name="T0" fmla="*/ 681 w 43"/>
                <a:gd name="T1" fmla="*/ 0 h 28"/>
                <a:gd name="T2" fmla="*/ 0 w 43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8">
                  <a:moveTo>
                    <a:pt x="43" y="0"/>
                  </a:moveTo>
                  <a:cubicBezTo>
                    <a:pt x="40" y="5"/>
                    <a:pt x="26" y="26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Freeform 1513">
              <a:extLst>
                <a:ext uri="{FF2B5EF4-FFF2-40B4-BE49-F238E27FC236}">
                  <a16:creationId xmlns:a16="http://schemas.microsoft.com/office/drawing/2014/main" id="{80F245D4-7C2F-4BB0-A0FF-D37C811A6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2733"/>
              <a:ext cx="120" cy="75"/>
            </a:xfrm>
            <a:custGeom>
              <a:avLst/>
              <a:gdLst>
                <a:gd name="T0" fmla="*/ 750 w 48"/>
                <a:gd name="T1" fmla="*/ 0 h 28"/>
                <a:gd name="T2" fmla="*/ 0 w 48"/>
                <a:gd name="T3" fmla="*/ 50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8">
                  <a:moveTo>
                    <a:pt x="48" y="0"/>
                  </a:moveTo>
                  <a:cubicBezTo>
                    <a:pt x="46" y="5"/>
                    <a:pt x="24" y="28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1514">
              <a:extLst>
                <a:ext uri="{FF2B5EF4-FFF2-40B4-BE49-F238E27FC236}">
                  <a16:creationId xmlns:a16="http://schemas.microsoft.com/office/drawing/2014/main" id="{8AFD274A-1BE7-486F-A61A-17AF14AE3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744"/>
              <a:ext cx="113" cy="56"/>
            </a:xfrm>
            <a:custGeom>
              <a:avLst/>
              <a:gdLst>
                <a:gd name="T0" fmla="*/ 0 w 45"/>
                <a:gd name="T1" fmla="*/ 341 h 21"/>
                <a:gd name="T2" fmla="*/ 713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18"/>
                  </a:moveTo>
                  <a:cubicBezTo>
                    <a:pt x="11" y="21"/>
                    <a:pt x="31" y="1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Freeform 1515">
              <a:extLst>
                <a:ext uri="{FF2B5EF4-FFF2-40B4-BE49-F238E27FC236}">
                  <a16:creationId xmlns:a16="http://schemas.microsoft.com/office/drawing/2014/main" id="{AFAC002A-0EF0-4529-A540-8A20AEF56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731"/>
              <a:ext cx="55" cy="10"/>
            </a:xfrm>
            <a:custGeom>
              <a:avLst/>
              <a:gdLst>
                <a:gd name="T0" fmla="*/ 0 w 22"/>
                <a:gd name="T1" fmla="*/ 63 h 4"/>
                <a:gd name="T2" fmla="*/ 345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6" y="3"/>
                    <a:pt x="20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Freeform 1516">
              <a:extLst>
                <a:ext uri="{FF2B5EF4-FFF2-40B4-BE49-F238E27FC236}">
                  <a16:creationId xmlns:a16="http://schemas.microsoft.com/office/drawing/2014/main" id="{0B071DCA-0A11-474D-A20B-5E9A29CA9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933"/>
              <a:ext cx="53" cy="118"/>
            </a:xfrm>
            <a:custGeom>
              <a:avLst/>
              <a:gdLst>
                <a:gd name="T0" fmla="*/ 338 w 21"/>
                <a:gd name="T1" fmla="*/ 0 h 44"/>
                <a:gd name="T2" fmla="*/ 0 w 21"/>
                <a:gd name="T3" fmla="*/ 84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4">
                  <a:moveTo>
                    <a:pt x="21" y="0"/>
                  </a:moveTo>
                  <a:cubicBezTo>
                    <a:pt x="12" y="8"/>
                    <a:pt x="3" y="20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Freeform 1517">
              <a:extLst>
                <a:ext uri="{FF2B5EF4-FFF2-40B4-BE49-F238E27FC236}">
                  <a16:creationId xmlns:a16="http://schemas.microsoft.com/office/drawing/2014/main" id="{A342F039-DE35-431C-8D3B-8EBE208D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123"/>
              <a:ext cx="47" cy="141"/>
            </a:xfrm>
            <a:custGeom>
              <a:avLst/>
              <a:gdLst>
                <a:gd name="T0" fmla="*/ 287 w 19"/>
                <a:gd name="T1" fmla="*/ 0 h 53"/>
                <a:gd name="T2" fmla="*/ 104 w 19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3" y="8"/>
                    <a:pt x="0" y="26"/>
                    <a:pt x="7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Freeform 1518">
              <a:extLst>
                <a:ext uri="{FF2B5EF4-FFF2-40B4-BE49-F238E27FC236}">
                  <a16:creationId xmlns:a16="http://schemas.microsoft.com/office/drawing/2014/main" id="{0DF5797D-B3FC-4D81-AC17-36E1413E2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49"/>
              <a:ext cx="122" cy="144"/>
            </a:xfrm>
            <a:custGeom>
              <a:avLst/>
              <a:gdLst>
                <a:gd name="T0" fmla="*/ 105 w 49"/>
                <a:gd name="T1" fmla="*/ 832 h 54"/>
                <a:gd name="T2" fmla="*/ 416 w 49"/>
                <a:gd name="T3" fmla="*/ 397 h 54"/>
                <a:gd name="T4" fmla="*/ 570 w 49"/>
                <a:gd name="T5" fmla="*/ 205 h 54"/>
                <a:gd name="T6" fmla="*/ 757 w 49"/>
                <a:gd name="T7" fmla="*/ 0 h 54"/>
                <a:gd name="T8" fmla="*/ 495 w 49"/>
                <a:gd name="T9" fmla="*/ 171 h 54"/>
                <a:gd name="T10" fmla="*/ 105 w 49"/>
                <a:gd name="T11" fmla="*/ 589 h 54"/>
                <a:gd name="T12" fmla="*/ 30 w 49"/>
                <a:gd name="T13" fmla="*/ 1024 h 54"/>
                <a:gd name="T14" fmla="*/ 92 w 49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54">
                  <a:moveTo>
                    <a:pt x="7" y="44"/>
                  </a:moveTo>
                  <a:cubicBezTo>
                    <a:pt x="13" y="36"/>
                    <a:pt x="20" y="28"/>
                    <a:pt x="27" y="21"/>
                  </a:cubicBezTo>
                  <a:cubicBezTo>
                    <a:pt x="30" y="18"/>
                    <a:pt x="33" y="14"/>
                    <a:pt x="37" y="11"/>
                  </a:cubicBezTo>
                  <a:cubicBezTo>
                    <a:pt x="41" y="7"/>
                    <a:pt x="46" y="4"/>
                    <a:pt x="49" y="0"/>
                  </a:cubicBezTo>
                  <a:cubicBezTo>
                    <a:pt x="45" y="4"/>
                    <a:pt x="37" y="5"/>
                    <a:pt x="32" y="9"/>
                  </a:cubicBezTo>
                  <a:cubicBezTo>
                    <a:pt x="23" y="14"/>
                    <a:pt x="13" y="22"/>
                    <a:pt x="7" y="31"/>
                  </a:cubicBezTo>
                  <a:cubicBezTo>
                    <a:pt x="4" y="35"/>
                    <a:pt x="0" y="48"/>
                    <a:pt x="2" y="54"/>
                  </a:cubicBezTo>
                  <a:cubicBezTo>
                    <a:pt x="4" y="51"/>
                    <a:pt x="5" y="48"/>
                    <a:pt x="6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5" name="Freeform 1519">
              <a:extLst>
                <a:ext uri="{FF2B5EF4-FFF2-40B4-BE49-F238E27FC236}">
                  <a16:creationId xmlns:a16="http://schemas.microsoft.com/office/drawing/2014/main" id="{C6B71400-637E-4E2D-BD34-7AE35E7A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872"/>
              <a:ext cx="168" cy="88"/>
            </a:xfrm>
            <a:custGeom>
              <a:avLst/>
              <a:gdLst>
                <a:gd name="T0" fmla="*/ 95 w 67"/>
                <a:gd name="T1" fmla="*/ 568 h 33"/>
                <a:gd name="T2" fmla="*/ 283 w 67"/>
                <a:gd name="T3" fmla="*/ 419 h 33"/>
                <a:gd name="T4" fmla="*/ 522 w 67"/>
                <a:gd name="T5" fmla="*/ 227 h 33"/>
                <a:gd name="T6" fmla="*/ 1056 w 67"/>
                <a:gd name="T7" fmla="*/ 0 h 33"/>
                <a:gd name="T8" fmla="*/ 680 w 67"/>
                <a:gd name="T9" fmla="*/ 21 h 33"/>
                <a:gd name="T10" fmla="*/ 238 w 67"/>
                <a:gd name="T11" fmla="*/ 248 h 33"/>
                <a:gd name="T12" fmla="*/ 50 w 67"/>
                <a:gd name="T13" fmla="*/ 533 h 33"/>
                <a:gd name="T14" fmla="*/ 0 w 67"/>
                <a:gd name="T15" fmla="*/ 62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33">
                  <a:moveTo>
                    <a:pt x="6" y="30"/>
                  </a:moveTo>
                  <a:cubicBezTo>
                    <a:pt x="7" y="26"/>
                    <a:pt x="15" y="23"/>
                    <a:pt x="18" y="22"/>
                  </a:cubicBezTo>
                  <a:cubicBezTo>
                    <a:pt x="23" y="19"/>
                    <a:pt x="28" y="15"/>
                    <a:pt x="33" y="12"/>
                  </a:cubicBezTo>
                  <a:cubicBezTo>
                    <a:pt x="43" y="4"/>
                    <a:pt x="56" y="4"/>
                    <a:pt x="67" y="0"/>
                  </a:cubicBezTo>
                  <a:cubicBezTo>
                    <a:pt x="60" y="3"/>
                    <a:pt x="50" y="1"/>
                    <a:pt x="43" y="1"/>
                  </a:cubicBezTo>
                  <a:cubicBezTo>
                    <a:pt x="32" y="2"/>
                    <a:pt x="23" y="5"/>
                    <a:pt x="15" y="13"/>
                  </a:cubicBezTo>
                  <a:cubicBezTo>
                    <a:pt x="10" y="17"/>
                    <a:pt x="7" y="22"/>
                    <a:pt x="3" y="28"/>
                  </a:cubicBezTo>
                  <a:cubicBezTo>
                    <a:pt x="2" y="29"/>
                    <a:pt x="1" y="3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6" name="Freeform 1520">
              <a:extLst>
                <a:ext uri="{FF2B5EF4-FFF2-40B4-BE49-F238E27FC236}">
                  <a16:creationId xmlns:a16="http://schemas.microsoft.com/office/drawing/2014/main" id="{764C910E-F7DD-4749-9ECD-7DF1BB7D2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835"/>
              <a:ext cx="170" cy="37"/>
            </a:xfrm>
            <a:custGeom>
              <a:avLst/>
              <a:gdLst>
                <a:gd name="T0" fmla="*/ 20 w 68"/>
                <a:gd name="T1" fmla="*/ 259 h 14"/>
                <a:gd name="T2" fmla="*/ 533 w 68"/>
                <a:gd name="T3" fmla="*/ 204 h 14"/>
                <a:gd name="T4" fmla="*/ 783 w 68"/>
                <a:gd name="T5" fmla="*/ 225 h 14"/>
                <a:gd name="T6" fmla="*/ 1063 w 68"/>
                <a:gd name="T7" fmla="*/ 238 h 14"/>
                <a:gd name="T8" fmla="*/ 438 w 68"/>
                <a:gd name="T9" fmla="*/ 21 h 14"/>
                <a:gd name="T10" fmla="*/ 95 w 68"/>
                <a:gd name="T11" fmla="*/ 148 h 14"/>
                <a:gd name="T12" fmla="*/ 0 w 68"/>
                <a:gd name="T13" fmla="*/ 25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14">
                  <a:moveTo>
                    <a:pt x="1" y="14"/>
                  </a:moveTo>
                  <a:cubicBezTo>
                    <a:pt x="12" y="10"/>
                    <a:pt x="23" y="9"/>
                    <a:pt x="34" y="11"/>
                  </a:cubicBezTo>
                  <a:cubicBezTo>
                    <a:pt x="39" y="12"/>
                    <a:pt x="45" y="11"/>
                    <a:pt x="50" y="12"/>
                  </a:cubicBezTo>
                  <a:cubicBezTo>
                    <a:pt x="56" y="12"/>
                    <a:pt x="61" y="13"/>
                    <a:pt x="68" y="13"/>
                  </a:cubicBezTo>
                  <a:cubicBezTo>
                    <a:pt x="53" y="13"/>
                    <a:pt x="42" y="3"/>
                    <a:pt x="28" y="1"/>
                  </a:cubicBezTo>
                  <a:cubicBezTo>
                    <a:pt x="21" y="0"/>
                    <a:pt x="12" y="4"/>
                    <a:pt x="6" y="8"/>
                  </a:cubicBezTo>
                  <a:cubicBezTo>
                    <a:pt x="4" y="9"/>
                    <a:pt x="2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7" name="Freeform 1521">
              <a:extLst>
                <a:ext uri="{FF2B5EF4-FFF2-40B4-BE49-F238E27FC236}">
                  <a16:creationId xmlns:a16="http://schemas.microsoft.com/office/drawing/2014/main" id="{F17408F5-2BE8-4437-B8DF-4D4935360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824"/>
              <a:ext cx="163" cy="59"/>
            </a:xfrm>
            <a:custGeom>
              <a:avLst/>
              <a:gdLst>
                <a:gd name="T0" fmla="*/ 0 w 65"/>
                <a:gd name="T1" fmla="*/ 424 h 22"/>
                <a:gd name="T2" fmla="*/ 238 w 65"/>
                <a:gd name="T3" fmla="*/ 287 h 22"/>
                <a:gd name="T4" fmla="*/ 597 w 65"/>
                <a:gd name="T5" fmla="*/ 150 h 22"/>
                <a:gd name="T6" fmla="*/ 1026 w 65"/>
                <a:gd name="T7" fmla="*/ 9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2">
                  <a:moveTo>
                    <a:pt x="0" y="22"/>
                  </a:moveTo>
                  <a:cubicBezTo>
                    <a:pt x="4" y="21"/>
                    <a:pt x="11" y="16"/>
                    <a:pt x="15" y="15"/>
                  </a:cubicBezTo>
                  <a:cubicBezTo>
                    <a:pt x="23" y="13"/>
                    <a:pt x="31" y="11"/>
                    <a:pt x="38" y="8"/>
                  </a:cubicBezTo>
                  <a:cubicBezTo>
                    <a:pt x="47" y="4"/>
                    <a:pt x="56" y="0"/>
                    <a:pt x="65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8" name="Freeform 1522">
              <a:extLst>
                <a:ext uri="{FF2B5EF4-FFF2-40B4-BE49-F238E27FC236}">
                  <a16:creationId xmlns:a16="http://schemas.microsoft.com/office/drawing/2014/main" id="{7F245A84-9BB7-4A87-9034-43B077931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907"/>
              <a:ext cx="117" cy="114"/>
            </a:xfrm>
            <a:custGeom>
              <a:avLst/>
              <a:gdLst>
                <a:gd name="T0" fmla="*/ 724 w 47"/>
                <a:gd name="T1" fmla="*/ 0 h 43"/>
                <a:gd name="T2" fmla="*/ 446 w 47"/>
                <a:gd name="T3" fmla="*/ 204 h 43"/>
                <a:gd name="T4" fmla="*/ 187 w 47"/>
                <a:gd name="T5" fmla="*/ 464 h 43"/>
                <a:gd name="T6" fmla="*/ 0 w 47"/>
                <a:gd name="T7" fmla="*/ 80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3">
                  <a:moveTo>
                    <a:pt x="47" y="0"/>
                  </a:moveTo>
                  <a:cubicBezTo>
                    <a:pt x="41" y="4"/>
                    <a:pt x="34" y="6"/>
                    <a:pt x="29" y="11"/>
                  </a:cubicBezTo>
                  <a:cubicBezTo>
                    <a:pt x="23" y="15"/>
                    <a:pt x="18" y="20"/>
                    <a:pt x="12" y="25"/>
                  </a:cubicBezTo>
                  <a:cubicBezTo>
                    <a:pt x="7" y="30"/>
                    <a:pt x="4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9" name="Freeform 1523">
              <a:extLst>
                <a:ext uri="{FF2B5EF4-FFF2-40B4-BE49-F238E27FC236}">
                  <a16:creationId xmlns:a16="http://schemas.microsoft.com/office/drawing/2014/main" id="{F571E013-D1E5-41E1-ABC0-6C6BD0D86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093"/>
              <a:ext cx="52" cy="160"/>
            </a:xfrm>
            <a:custGeom>
              <a:avLst/>
              <a:gdLst>
                <a:gd name="T0" fmla="*/ 319 w 21"/>
                <a:gd name="T1" fmla="*/ 0 h 60"/>
                <a:gd name="T2" fmla="*/ 258 w 21"/>
                <a:gd name="T3" fmla="*/ 149 h 60"/>
                <a:gd name="T4" fmla="*/ 215 w 21"/>
                <a:gd name="T5" fmla="*/ 264 h 60"/>
                <a:gd name="T6" fmla="*/ 124 w 21"/>
                <a:gd name="T7" fmla="*/ 589 h 60"/>
                <a:gd name="T8" fmla="*/ 30 w 21"/>
                <a:gd name="T9" fmla="*/ 1139 h 60"/>
                <a:gd name="T10" fmla="*/ 12 w 21"/>
                <a:gd name="T11" fmla="*/ 853 h 60"/>
                <a:gd name="T12" fmla="*/ 74 w 21"/>
                <a:gd name="T13" fmla="*/ 435 h 60"/>
                <a:gd name="T14" fmla="*/ 166 w 21"/>
                <a:gd name="T15" fmla="*/ 192 h 60"/>
                <a:gd name="T16" fmla="*/ 307 w 21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60">
                  <a:moveTo>
                    <a:pt x="21" y="0"/>
                  </a:moveTo>
                  <a:cubicBezTo>
                    <a:pt x="19" y="2"/>
                    <a:pt x="19" y="6"/>
                    <a:pt x="17" y="8"/>
                  </a:cubicBezTo>
                  <a:cubicBezTo>
                    <a:pt x="16" y="10"/>
                    <a:pt x="15" y="12"/>
                    <a:pt x="14" y="14"/>
                  </a:cubicBezTo>
                  <a:cubicBezTo>
                    <a:pt x="11" y="19"/>
                    <a:pt x="9" y="25"/>
                    <a:pt x="8" y="31"/>
                  </a:cubicBezTo>
                  <a:cubicBezTo>
                    <a:pt x="7" y="41"/>
                    <a:pt x="4" y="51"/>
                    <a:pt x="2" y="60"/>
                  </a:cubicBezTo>
                  <a:cubicBezTo>
                    <a:pt x="3" y="55"/>
                    <a:pt x="1" y="50"/>
                    <a:pt x="1" y="45"/>
                  </a:cubicBezTo>
                  <a:cubicBezTo>
                    <a:pt x="0" y="37"/>
                    <a:pt x="3" y="30"/>
                    <a:pt x="5" y="23"/>
                  </a:cubicBezTo>
                  <a:cubicBezTo>
                    <a:pt x="6" y="18"/>
                    <a:pt x="8" y="13"/>
                    <a:pt x="11" y="10"/>
                  </a:cubicBezTo>
                  <a:cubicBezTo>
                    <a:pt x="14" y="8"/>
                    <a:pt x="18" y="3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0" name="Freeform 1524">
              <a:extLst>
                <a:ext uri="{FF2B5EF4-FFF2-40B4-BE49-F238E27FC236}">
                  <a16:creationId xmlns:a16="http://schemas.microsoft.com/office/drawing/2014/main" id="{71845F17-72C0-4944-972B-A8910437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011"/>
              <a:ext cx="65" cy="136"/>
            </a:xfrm>
            <a:custGeom>
              <a:avLst/>
              <a:gdLst>
                <a:gd name="T0" fmla="*/ 0 w 26"/>
                <a:gd name="T1" fmla="*/ 968 h 51"/>
                <a:gd name="T2" fmla="*/ 20 w 26"/>
                <a:gd name="T3" fmla="*/ 683 h 51"/>
                <a:gd name="T4" fmla="*/ 125 w 26"/>
                <a:gd name="T5" fmla="*/ 376 h 51"/>
                <a:gd name="T6" fmla="*/ 408 w 2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1">
                  <a:moveTo>
                    <a:pt x="0" y="51"/>
                  </a:moveTo>
                  <a:cubicBezTo>
                    <a:pt x="0" y="45"/>
                    <a:pt x="0" y="41"/>
                    <a:pt x="1" y="36"/>
                  </a:cubicBezTo>
                  <a:cubicBezTo>
                    <a:pt x="3" y="30"/>
                    <a:pt x="5" y="25"/>
                    <a:pt x="8" y="20"/>
                  </a:cubicBezTo>
                  <a:cubicBezTo>
                    <a:pt x="11" y="11"/>
                    <a:pt x="17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Freeform 1525">
              <a:extLst>
                <a:ext uri="{FF2B5EF4-FFF2-40B4-BE49-F238E27FC236}">
                  <a16:creationId xmlns:a16="http://schemas.microsoft.com/office/drawing/2014/main" id="{AB7178F2-E011-4E76-8212-188318083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832"/>
              <a:ext cx="205" cy="91"/>
            </a:xfrm>
            <a:custGeom>
              <a:avLst/>
              <a:gdLst>
                <a:gd name="T0" fmla="*/ 375 w 82"/>
                <a:gd name="T1" fmla="*/ 286 h 34"/>
                <a:gd name="T2" fmla="*/ 625 w 82"/>
                <a:gd name="T3" fmla="*/ 343 h 34"/>
                <a:gd name="T4" fmla="*/ 863 w 82"/>
                <a:gd name="T5" fmla="*/ 458 h 34"/>
                <a:gd name="T6" fmla="*/ 1083 w 82"/>
                <a:gd name="T7" fmla="*/ 559 h 34"/>
                <a:gd name="T8" fmla="*/ 1283 w 82"/>
                <a:gd name="T9" fmla="*/ 653 h 34"/>
                <a:gd name="T10" fmla="*/ 1208 w 82"/>
                <a:gd name="T11" fmla="*/ 559 h 34"/>
                <a:gd name="T12" fmla="*/ 1063 w 82"/>
                <a:gd name="T13" fmla="*/ 444 h 34"/>
                <a:gd name="T14" fmla="*/ 750 w 82"/>
                <a:gd name="T15" fmla="*/ 230 h 34"/>
                <a:gd name="T16" fmla="*/ 270 w 82"/>
                <a:gd name="T17" fmla="*/ 35 h 34"/>
                <a:gd name="T18" fmla="*/ 0 w 82"/>
                <a:gd name="T19" fmla="*/ 115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34">
                  <a:moveTo>
                    <a:pt x="24" y="15"/>
                  </a:moveTo>
                  <a:cubicBezTo>
                    <a:pt x="29" y="16"/>
                    <a:pt x="35" y="16"/>
                    <a:pt x="40" y="18"/>
                  </a:cubicBezTo>
                  <a:cubicBezTo>
                    <a:pt x="45" y="20"/>
                    <a:pt x="50" y="22"/>
                    <a:pt x="55" y="24"/>
                  </a:cubicBezTo>
                  <a:cubicBezTo>
                    <a:pt x="60" y="26"/>
                    <a:pt x="64" y="28"/>
                    <a:pt x="69" y="29"/>
                  </a:cubicBezTo>
                  <a:cubicBezTo>
                    <a:pt x="74" y="30"/>
                    <a:pt x="79" y="31"/>
                    <a:pt x="82" y="34"/>
                  </a:cubicBezTo>
                  <a:cubicBezTo>
                    <a:pt x="80" y="33"/>
                    <a:pt x="79" y="30"/>
                    <a:pt x="77" y="29"/>
                  </a:cubicBezTo>
                  <a:cubicBezTo>
                    <a:pt x="74" y="27"/>
                    <a:pt x="71" y="25"/>
                    <a:pt x="68" y="23"/>
                  </a:cubicBezTo>
                  <a:cubicBezTo>
                    <a:pt x="61" y="20"/>
                    <a:pt x="54" y="17"/>
                    <a:pt x="48" y="12"/>
                  </a:cubicBezTo>
                  <a:cubicBezTo>
                    <a:pt x="39" y="6"/>
                    <a:pt x="28" y="0"/>
                    <a:pt x="17" y="2"/>
                  </a:cubicBezTo>
                  <a:cubicBezTo>
                    <a:pt x="11" y="3"/>
                    <a:pt x="6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2" name="Freeform 1526">
              <a:extLst>
                <a:ext uri="{FF2B5EF4-FFF2-40B4-BE49-F238E27FC236}">
                  <a16:creationId xmlns:a16="http://schemas.microsoft.com/office/drawing/2014/main" id="{9401BDA2-E074-4408-B037-B1320C8E4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896"/>
              <a:ext cx="120" cy="107"/>
            </a:xfrm>
            <a:custGeom>
              <a:avLst/>
              <a:gdLst>
                <a:gd name="T0" fmla="*/ 175 w 48"/>
                <a:gd name="T1" fmla="*/ 193 h 40"/>
                <a:gd name="T2" fmla="*/ 500 w 48"/>
                <a:gd name="T3" fmla="*/ 444 h 40"/>
                <a:gd name="T4" fmla="*/ 645 w 48"/>
                <a:gd name="T5" fmla="*/ 650 h 40"/>
                <a:gd name="T6" fmla="*/ 750 w 48"/>
                <a:gd name="T7" fmla="*/ 765 h 40"/>
                <a:gd name="T8" fmla="*/ 625 w 48"/>
                <a:gd name="T9" fmla="*/ 401 h 40"/>
                <a:gd name="T10" fmla="*/ 363 w 48"/>
                <a:gd name="T11" fmla="*/ 136 h 40"/>
                <a:gd name="T12" fmla="*/ 113 w 48"/>
                <a:gd name="T13" fmla="*/ 21 h 40"/>
                <a:gd name="T14" fmla="*/ 0 w 4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0">
                  <a:moveTo>
                    <a:pt x="11" y="10"/>
                  </a:moveTo>
                  <a:cubicBezTo>
                    <a:pt x="18" y="15"/>
                    <a:pt x="26" y="18"/>
                    <a:pt x="32" y="23"/>
                  </a:cubicBezTo>
                  <a:cubicBezTo>
                    <a:pt x="36" y="26"/>
                    <a:pt x="38" y="30"/>
                    <a:pt x="41" y="34"/>
                  </a:cubicBezTo>
                  <a:cubicBezTo>
                    <a:pt x="43" y="36"/>
                    <a:pt x="46" y="38"/>
                    <a:pt x="48" y="40"/>
                  </a:cubicBezTo>
                  <a:cubicBezTo>
                    <a:pt x="45" y="33"/>
                    <a:pt x="44" y="27"/>
                    <a:pt x="40" y="21"/>
                  </a:cubicBezTo>
                  <a:cubicBezTo>
                    <a:pt x="36" y="15"/>
                    <a:pt x="30" y="10"/>
                    <a:pt x="23" y="7"/>
                  </a:cubicBezTo>
                  <a:cubicBezTo>
                    <a:pt x="18" y="5"/>
                    <a:pt x="12" y="2"/>
                    <a:pt x="7" y="1"/>
                  </a:cubicBezTo>
                  <a:cubicBezTo>
                    <a:pt x="5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3" name="Freeform 1527">
              <a:extLst>
                <a:ext uri="{FF2B5EF4-FFF2-40B4-BE49-F238E27FC236}">
                  <a16:creationId xmlns:a16="http://schemas.microsoft.com/office/drawing/2014/main" id="{C143015E-3C82-42AA-B544-FC27A7C83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845"/>
              <a:ext cx="155" cy="78"/>
            </a:xfrm>
            <a:custGeom>
              <a:avLst/>
              <a:gdLst>
                <a:gd name="T0" fmla="*/ 0 w 62"/>
                <a:gd name="T1" fmla="*/ 0 h 29"/>
                <a:gd name="T2" fmla="*/ 625 w 62"/>
                <a:gd name="T3" fmla="*/ 231 h 29"/>
                <a:gd name="T4" fmla="*/ 970 w 62"/>
                <a:gd name="T5" fmla="*/ 5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9">
                  <a:moveTo>
                    <a:pt x="0" y="0"/>
                  </a:moveTo>
                  <a:cubicBezTo>
                    <a:pt x="14" y="1"/>
                    <a:pt x="27" y="8"/>
                    <a:pt x="40" y="12"/>
                  </a:cubicBezTo>
                  <a:cubicBezTo>
                    <a:pt x="49" y="15"/>
                    <a:pt x="58" y="19"/>
                    <a:pt x="62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4" name="Freeform 1528">
              <a:extLst>
                <a:ext uri="{FF2B5EF4-FFF2-40B4-BE49-F238E27FC236}">
                  <a16:creationId xmlns:a16="http://schemas.microsoft.com/office/drawing/2014/main" id="{3DEA99C5-BA1F-4A66-932F-17B4D6B4D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808"/>
              <a:ext cx="178" cy="40"/>
            </a:xfrm>
            <a:custGeom>
              <a:avLst/>
              <a:gdLst>
                <a:gd name="T0" fmla="*/ 0 w 71"/>
                <a:gd name="T1" fmla="*/ 149 h 15"/>
                <a:gd name="T2" fmla="*/ 376 w 71"/>
                <a:gd name="T3" fmla="*/ 21 h 15"/>
                <a:gd name="T4" fmla="*/ 785 w 71"/>
                <a:gd name="T5" fmla="*/ 115 h 15"/>
                <a:gd name="T6" fmla="*/ 1025 w 71"/>
                <a:gd name="T7" fmla="*/ 192 h 15"/>
                <a:gd name="T8" fmla="*/ 1118 w 71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5">
                  <a:moveTo>
                    <a:pt x="0" y="8"/>
                  </a:moveTo>
                  <a:cubicBezTo>
                    <a:pt x="7" y="6"/>
                    <a:pt x="17" y="2"/>
                    <a:pt x="24" y="1"/>
                  </a:cubicBezTo>
                  <a:cubicBezTo>
                    <a:pt x="34" y="0"/>
                    <a:pt x="41" y="4"/>
                    <a:pt x="50" y="6"/>
                  </a:cubicBezTo>
                  <a:cubicBezTo>
                    <a:pt x="55" y="7"/>
                    <a:pt x="60" y="7"/>
                    <a:pt x="65" y="10"/>
                  </a:cubicBezTo>
                  <a:cubicBezTo>
                    <a:pt x="67" y="11"/>
                    <a:pt x="70" y="14"/>
                    <a:pt x="71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5" name="Freeform 1529">
              <a:extLst>
                <a:ext uri="{FF2B5EF4-FFF2-40B4-BE49-F238E27FC236}">
                  <a16:creationId xmlns:a16="http://schemas.microsoft.com/office/drawing/2014/main" id="{B2664538-2B58-4145-BF3D-7106FB4FB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835"/>
              <a:ext cx="148" cy="74"/>
            </a:xfrm>
            <a:custGeom>
              <a:avLst/>
              <a:gdLst>
                <a:gd name="T0" fmla="*/ 0 w 59"/>
                <a:gd name="T1" fmla="*/ 518 h 28"/>
                <a:gd name="T2" fmla="*/ 50 w 59"/>
                <a:gd name="T3" fmla="*/ 404 h 28"/>
                <a:gd name="T4" fmla="*/ 208 w 59"/>
                <a:gd name="T5" fmla="*/ 182 h 28"/>
                <a:gd name="T6" fmla="*/ 630 w 59"/>
                <a:gd name="T7" fmla="*/ 0 h 28"/>
                <a:gd name="T8" fmla="*/ 931 w 5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8">
                  <a:moveTo>
                    <a:pt x="0" y="28"/>
                  </a:moveTo>
                  <a:cubicBezTo>
                    <a:pt x="0" y="25"/>
                    <a:pt x="2" y="24"/>
                    <a:pt x="3" y="22"/>
                  </a:cubicBezTo>
                  <a:cubicBezTo>
                    <a:pt x="6" y="18"/>
                    <a:pt x="9" y="14"/>
                    <a:pt x="13" y="10"/>
                  </a:cubicBezTo>
                  <a:cubicBezTo>
                    <a:pt x="21" y="4"/>
                    <a:pt x="30" y="0"/>
                    <a:pt x="40" y="0"/>
                  </a:cubicBezTo>
                  <a:cubicBezTo>
                    <a:pt x="46" y="0"/>
                    <a:pt x="53" y="1"/>
                    <a:pt x="5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6" name="Freeform 1530">
              <a:extLst>
                <a:ext uri="{FF2B5EF4-FFF2-40B4-BE49-F238E27FC236}">
                  <a16:creationId xmlns:a16="http://schemas.microsoft.com/office/drawing/2014/main" id="{5EA3E551-28AB-4EDA-AE1C-DC3956CF6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1795"/>
              <a:ext cx="160" cy="40"/>
            </a:xfrm>
            <a:custGeom>
              <a:avLst/>
              <a:gdLst>
                <a:gd name="T0" fmla="*/ 0 w 64"/>
                <a:gd name="T1" fmla="*/ 285 h 15"/>
                <a:gd name="T2" fmla="*/ 83 w 64"/>
                <a:gd name="T3" fmla="*/ 205 h 15"/>
                <a:gd name="T4" fmla="*/ 283 w 64"/>
                <a:gd name="T5" fmla="*/ 115 h 15"/>
                <a:gd name="T6" fmla="*/ 738 w 64"/>
                <a:gd name="T7" fmla="*/ 21 h 15"/>
                <a:gd name="T8" fmla="*/ 1000 w 6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cubicBezTo>
                    <a:pt x="2" y="14"/>
                    <a:pt x="4" y="12"/>
                    <a:pt x="5" y="11"/>
                  </a:cubicBezTo>
                  <a:cubicBezTo>
                    <a:pt x="9" y="9"/>
                    <a:pt x="14" y="7"/>
                    <a:pt x="18" y="6"/>
                  </a:cubicBezTo>
                  <a:cubicBezTo>
                    <a:pt x="28" y="3"/>
                    <a:pt x="37" y="0"/>
                    <a:pt x="47" y="1"/>
                  </a:cubicBezTo>
                  <a:cubicBezTo>
                    <a:pt x="51" y="2"/>
                    <a:pt x="60" y="3"/>
                    <a:pt x="64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7" name="Freeform 1531">
              <a:extLst>
                <a:ext uri="{FF2B5EF4-FFF2-40B4-BE49-F238E27FC236}">
                  <a16:creationId xmlns:a16="http://schemas.microsoft.com/office/drawing/2014/main" id="{13001CDE-2A2D-4D22-875F-2616C4511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821"/>
              <a:ext cx="143" cy="59"/>
            </a:xfrm>
            <a:custGeom>
              <a:avLst/>
              <a:gdLst>
                <a:gd name="T0" fmla="*/ 0 w 57"/>
                <a:gd name="T1" fmla="*/ 0 h 22"/>
                <a:gd name="T2" fmla="*/ 176 w 57"/>
                <a:gd name="T3" fmla="*/ 0 h 22"/>
                <a:gd name="T4" fmla="*/ 442 w 57"/>
                <a:gd name="T5" fmla="*/ 21 h 22"/>
                <a:gd name="T6" fmla="*/ 743 w 57"/>
                <a:gd name="T7" fmla="*/ 215 h 22"/>
                <a:gd name="T8" fmla="*/ 901 w 57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2">
                  <a:moveTo>
                    <a:pt x="0" y="0"/>
                  </a:moveTo>
                  <a:cubicBezTo>
                    <a:pt x="4" y="1"/>
                    <a:pt x="8" y="0"/>
                    <a:pt x="11" y="0"/>
                  </a:cubicBezTo>
                  <a:cubicBezTo>
                    <a:pt x="17" y="0"/>
                    <a:pt x="22" y="0"/>
                    <a:pt x="28" y="1"/>
                  </a:cubicBezTo>
                  <a:cubicBezTo>
                    <a:pt x="35" y="3"/>
                    <a:pt x="42" y="7"/>
                    <a:pt x="47" y="11"/>
                  </a:cubicBezTo>
                  <a:cubicBezTo>
                    <a:pt x="51" y="15"/>
                    <a:pt x="54" y="18"/>
                    <a:pt x="5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8" name="Freeform 1532">
              <a:extLst>
                <a:ext uri="{FF2B5EF4-FFF2-40B4-BE49-F238E27FC236}">
                  <a16:creationId xmlns:a16="http://schemas.microsoft.com/office/drawing/2014/main" id="{2971E51F-FB98-460F-9CB6-7E014FAD0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789"/>
              <a:ext cx="142" cy="30"/>
            </a:xfrm>
            <a:custGeom>
              <a:avLst/>
              <a:gdLst>
                <a:gd name="T0" fmla="*/ 0 w 57"/>
                <a:gd name="T1" fmla="*/ 60 h 11"/>
                <a:gd name="T2" fmla="*/ 404 w 57"/>
                <a:gd name="T3" fmla="*/ 22 h 11"/>
                <a:gd name="T4" fmla="*/ 725 w 57"/>
                <a:gd name="T5" fmla="*/ 120 h 11"/>
                <a:gd name="T6" fmla="*/ 882 w 57"/>
                <a:gd name="T7" fmla="*/ 2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1">
                  <a:moveTo>
                    <a:pt x="0" y="3"/>
                  </a:moveTo>
                  <a:cubicBezTo>
                    <a:pt x="7" y="2"/>
                    <a:pt x="18" y="0"/>
                    <a:pt x="26" y="1"/>
                  </a:cubicBezTo>
                  <a:cubicBezTo>
                    <a:pt x="34" y="1"/>
                    <a:pt x="40" y="3"/>
                    <a:pt x="47" y="6"/>
                  </a:cubicBezTo>
                  <a:cubicBezTo>
                    <a:pt x="50" y="7"/>
                    <a:pt x="55" y="9"/>
                    <a:pt x="57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Freeform 1533">
              <a:extLst>
                <a:ext uri="{FF2B5EF4-FFF2-40B4-BE49-F238E27FC236}">
                  <a16:creationId xmlns:a16="http://schemas.microsoft.com/office/drawing/2014/main" id="{1D02845C-6306-4F5D-98A1-856F1FAD7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56"/>
              <a:ext cx="123" cy="117"/>
            </a:xfrm>
            <a:custGeom>
              <a:avLst/>
              <a:gdLst>
                <a:gd name="T0" fmla="*/ 776 w 49"/>
                <a:gd name="T1" fmla="*/ 0 h 44"/>
                <a:gd name="T2" fmla="*/ 409 w 49"/>
                <a:gd name="T3" fmla="*/ 170 h 44"/>
                <a:gd name="T4" fmla="*/ 146 w 49"/>
                <a:gd name="T5" fmla="*/ 508 h 44"/>
                <a:gd name="T6" fmla="*/ 0 w 49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4">
                  <a:moveTo>
                    <a:pt x="49" y="0"/>
                  </a:moveTo>
                  <a:cubicBezTo>
                    <a:pt x="42" y="4"/>
                    <a:pt x="33" y="4"/>
                    <a:pt x="26" y="9"/>
                  </a:cubicBezTo>
                  <a:cubicBezTo>
                    <a:pt x="19" y="14"/>
                    <a:pt x="13" y="20"/>
                    <a:pt x="9" y="27"/>
                  </a:cubicBezTo>
                  <a:cubicBezTo>
                    <a:pt x="5" y="32"/>
                    <a:pt x="3" y="38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Freeform 1534">
              <a:extLst>
                <a:ext uri="{FF2B5EF4-FFF2-40B4-BE49-F238E27FC236}">
                  <a16:creationId xmlns:a16="http://schemas.microsoft.com/office/drawing/2014/main" id="{4F756E83-E9B0-4E56-8C9F-1A493A644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800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300 w 60"/>
                <a:gd name="T3" fmla="*/ 205 h 27"/>
                <a:gd name="T4" fmla="*/ 720 w 60"/>
                <a:gd name="T5" fmla="*/ 21 h 27"/>
                <a:gd name="T6" fmla="*/ 938 w 60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8" y="24"/>
                    <a:pt x="13" y="16"/>
                    <a:pt x="19" y="11"/>
                  </a:cubicBezTo>
                  <a:cubicBezTo>
                    <a:pt x="27" y="5"/>
                    <a:pt x="36" y="1"/>
                    <a:pt x="46" y="1"/>
                  </a:cubicBezTo>
                  <a:cubicBezTo>
                    <a:pt x="50" y="0"/>
                    <a:pt x="57" y="0"/>
                    <a:pt x="60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Freeform 1535">
              <a:extLst>
                <a:ext uri="{FF2B5EF4-FFF2-40B4-BE49-F238E27FC236}">
                  <a16:creationId xmlns:a16="http://schemas.microsoft.com/office/drawing/2014/main" id="{98F1A3FB-D5C7-4344-89B1-696AB4E58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09"/>
              <a:ext cx="98" cy="150"/>
            </a:xfrm>
            <a:custGeom>
              <a:avLst/>
              <a:gdLst>
                <a:gd name="T0" fmla="*/ 618 w 39"/>
                <a:gd name="T1" fmla="*/ 0 h 56"/>
                <a:gd name="T2" fmla="*/ 317 w 39"/>
                <a:gd name="T3" fmla="*/ 252 h 56"/>
                <a:gd name="T4" fmla="*/ 95 w 39"/>
                <a:gd name="T5" fmla="*/ 654 h 56"/>
                <a:gd name="T6" fmla="*/ 0 w 39"/>
                <a:gd name="T7" fmla="*/ 107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9" y="0"/>
                  </a:moveTo>
                  <a:cubicBezTo>
                    <a:pt x="32" y="5"/>
                    <a:pt x="25" y="7"/>
                    <a:pt x="20" y="13"/>
                  </a:cubicBezTo>
                  <a:cubicBezTo>
                    <a:pt x="13" y="19"/>
                    <a:pt x="10" y="26"/>
                    <a:pt x="6" y="34"/>
                  </a:cubicBezTo>
                  <a:cubicBezTo>
                    <a:pt x="3" y="41"/>
                    <a:pt x="1" y="48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1536">
              <a:extLst>
                <a:ext uri="{FF2B5EF4-FFF2-40B4-BE49-F238E27FC236}">
                  <a16:creationId xmlns:a16="http://schemas.microsoft.com/office/drawing/2014/main" id="{DBD2C67F-AA53-40C5-A112-CEC045A6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837"/>
              <a:ext cx="130" cy="104"/>
            </a:xfrm>
            <a:custGeom>
              <a:avLst/>
              <a:gdLst>
                <a:gd name="T0" fmla="*/ 0 w 52"/>
                <a:gd name="T1" fmla="*/ 739 h 39"/>
                <a:gd name="T2" fmla="*/ 533 w 52"/>
                <a:gd name="T3" fmla="*/ 149 h 39"/>
                <a:gd name="T4" fmla="*/ 813 w 5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9">
                  <a:moveTo>
                    <a:pt x="0" y="39"/>
                  </a:moveTo>
                  <a:cubicBezTo>
                    <a:pt x="6" y="26"/>
                    <a:pt x="21" y="13"/>
                    <a:pt x="34" y="8"/>
                  </a:cubicBezTo>
                  <a:cubicBezTo>
                    <a:pt x="37" y="7"/>
                    <a:pt x="51" y="1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1537">
              <a:extLst>
                <a:ext uri="{FF2B5EF4-FFF2-40B4-BE49-F238E27FC236}">
                  <a16:creationId xmlns:a16="http://schemas.microsoft.com/office/drawing/2014/main" id="{560F7CFD-B3EE-477A-916A-EF5B3DAD8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800"/>
              <a:ext cx="127" cy="69"/>
            </a:xfrm>
            <a:custGeom>
              <a:avLst/>
              <a:gdLst>
                <a:gd name="T0" fmla="*/ 0 w 51"/>
                <a:gd name="T1" fmla="*/ 486 h 26"/>
                <a:gd name="T2" fmla="*/ 787 w 51"/>
                <a:gd name="T3" fmla="*/ 3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10" y="10"/>
                    <a:pt x="32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1538">
              <a:extLst>
                <a:ext uri="{FF2B5EF4-FFF2-40B4-BE49-F238E27FC236}">
                  <a16:creationId xmlns:a16="http://schemas.microsoft.com/office/drawing/2014/main" id="{DD7831E6-C422-4C8D-9B39-901D9E2C6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771"/>
              <a:ext cx="137" cy="29"/>
            </a:xfrm>
            <a:custGeom>
              <a:avLst/>
              <a:gdLst>
                <a:gd name="T0" fmla="*/ 0 w 55"/>
                <a:gd name="T1" fmla="*/ 200 h 11"/>
                <a:gd name="T2" fmla="*/ 590 w 55"/>
                <a:gd name="T3" fmla="*/ 34 h 11"/>
                <a:gd name="T4" fmla="*/ 849 w 55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1">
                  <a:moveTo>
                    <a:pt x="0" y="11"/>
                  </a:moveTo>
                  <a:cubicBezTo>
                    <a:pt x="11" y="2"/>
                    <a:pt x="24" y="0"/>
                    <a:pt x="38" y="2"/>
                  </a:cubicBezTo>
                  <a:cubicBezTo>
                    <a:pt x="44" y="2"/>
                    <a:pt x="50" y="6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1539">
              <a:extLst>
                <a:ext uri="{FF2B5EF4-FFF2-40B4-BE49-F238E27FC236}">
                  <a16:creationId xmlns:a16="http://schemas.microsoft.com/office/drawing/2014/main" id="{9C533B35-8EC4-404C-940D-7A2EACF79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763"/>
              <a:ext cx="115" cy="40"/>
            </a:xfrm>
            <a:custGeom>
              <a:avLst/>
              <a:gdLst>
                <a:gd name="T0" fmla="*/ 0 w 46"/>
                <a:gd name="T1" fmla="*/ 93 h 15"/>
                <a:gd name="T2" fmla="*/ 595 w 46"/>
                <a:gd name="T3" fmla="*/ 136 h 15"/>
                <a:gd name="T4" fmla="*/ 720 w 46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5">
                  <a:moveTo>
                    <a:pt x="0" y="5"/>
                  </a:moveTo>
                  <a:cubicBezTo>
                    <a:pt x="11" y="1"/>
                    <a:pt x="27" y="0"/>
                    <a:pt x="38" y="7"/>
                  </a:cubicBezTo>
                  <a:cubicBezTo>
                    <a:pt x="42" y="9"/>
                    <a:pt x="43" y="12"/>
                    <a:pt x="46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Freeform 1540">
              <a:extLst>
                <a:ext uri="{FF2B5EF4-FFF2-40B4-BE49-F238E27FC236}">
                  <a16:creationId xmlns:a16="http://schemas.microsoft.com/office/drawing/2014/main" id="{BD4F3C26-D247-42D7-ABFD-0893F77AF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787"/>
              <a:ext cx="225" cy="170"/>
            </a:xfrm>
            <a:custGeom>
              <a:avLst/>
              <a:gdLst>
                <a:gd name="T0" fmla="*/ 0 w 90"/>
                <a:gd name="T1" fmla="*/ 0 h 64"/>
                <a:gd name="T2" fmla="*/ 688 w 90"/>
                <a:gd name="T3" fmla="*/ 303 h 64"/>
                <a:gd name="T4" fmla="*/ 770 w 90"/>
                <a:gd name="T5" fmla="*/ 545 h 64"/>
                <a:gd name="T6" fmla="*/ 1408 w 90"/>
                <a:gd name="T7" fmla="*/ 120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64">
                  <a:moveTo>
                    <a:pt x="0" y="0"/>
                  </a:moveTo>
                  <a:cubicBezTo>
                    <a:pt x="15" y="0"/>
                    <a:pt x="35" y="3"/>
                    <a:pt x="44" y="16"/>
                  </a:cubicBezTo>
                  <a:cubicBezTo>
                    <a:pt x="47" y="19"/>
                    <a:pt x="47" y="28"/>
                    <a:pt x="49" y="29"/>
                  </a:cubicBezTo>
                  <a:cubicBezTo>
                    <a:pt x="63" y="34"/>
                    <a:pt x="85" y="47"/>
                    <a:pt x="9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1541">
              <a:extLst>
                <a:ext uri="{FF2B5EF4-FFF2-40B4-BE49-F238E27FC236}">
                  <a16:creationId xmlns:a16="http://schemas.microsoft.com/office/drawing/2014/main" id="{D2EA192C-287D-4FCE-BF0C-B4E8D5C61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768"/>
              <a:ext cx="143" cy="53"/>
            </a:xfrm>
            <a:custGeom>
              <a:avLst/>
              <a:gdLst>
                <a:gd name="T0" fmla="*/ 0 w 57"/>
                <a:gd name="T1" fmla="*/ 371 h 20"/>
                <a:gd name="T2" fmla="*/ 492 w 57"/>
                <a:gd name="T3" fmla="*/ 56 h 20"/>
                <a:gd name="T4" fmla="*/ 805 w 57"/>
                <a:gd name="T5" fmla="*/ 21 h 20"/>
                <a:gd name="T6" fmla="*/ 881 w 57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0">
                  <a:moveTo>
                    <a:pt x="0" y="20"/>
                  </a:moveTo>
                  <a:cubicBezTo>
                    <a:pt x="8" y="10"/>
                    <a:pt x="19" y="7"/>
                    <a:pt x="31" y="3"/>
                  </a:cubicBezTo>
                  <a:cubicBezTo>
                    <a:pt x="37" y="1"/>
                    <a:pt x="44" y="0"/>
                    <a:pt x="51" y="1"/>
                  </a:cubicBezTo>
                  <a:cubicBezTo>
                    <a:pt x="53" y="1"/>
                    <a:pt x="57" y="2"/>
                    <a:pt x="5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1542">
              <a:extLst>
                <a:ext uri="{FF2B5EF4-FFF2-40B4-BE49-F238E27FC236}">
                  <a16:creationId xmlns:a16="http://schemas.microsoft.com/office/drawing/2014/main" id="{5ED9257A-13C4-4D35-B376-75F7736AA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747"/>
              <a:ext cx="123" cy="24"/>
            </a:xfrm>
            <a:custGeom>
              <a:avLst/>
              <a:gdLst>
                <a:gd name="T0" fmla="*/ 0 w 49"/>
                <a:gd name="T1" fmla="*/ 171 h 9"/>
                <a:gd name="T2" fmla="*/ 776 w 49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9">
                  <a:moveTo>
                    <a:pt x="0" y="9"/>
                  </a:moveTo>
                  <a:cubicBezTo>
                    <a:pt x="9" y="0"/>
                    <a:pt x="39" y="0"/>
                    <a:pt x="49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1543">
              <a:extLst>
                <a:ext uri="{FF2B5EF4-FFF2-40B4-BE49-F238E27FC236}">
                  <a16:creationId xmlns:a16="http://schemas.microsoft.com/office/drawing/2014/main" id="{E1C74437-2910-426E-BE6C-B76DF54A9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749"/>
              <a:ext cx="123" cy="40"/>
            </a:xfrm>
            <a:custGeom>
              <a:avLst/>
              <a:gdLst>
                <a:gd name="T0" fmla="*/ 0 w 49"/>
                <a:gd name="T1" fmla="*/ 35 h 15"/>
                <a:gd name="T2" fmla="*/ 776 w 4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0" y="2"/>
                  </a:moveTo>
                  <a:cubicBezTo>
                    <a:pt x="15" y="0"/>
                    <a:pt x="38" y="2"/>
                    <a:pt x="4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1544">
              <a:extLst>
                <a:ext uri="{FF2B5EF4-FFF2-40B4-BE49-F238E27FC236}">
                  <a16:creationId xmlns:a16="http://schemas.microsoft.com/office/drawing/2014/main" id="{23E7028A-110E-4BE2-A18A-66A5A288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05"/>
              <a:ext cx="92" cy="94"/>
            </a:xfrm>
            <a:custGeom>
              <a:avLst/>
              <a:gdLst>
                <a:gd name="T0" fmla="*/ 569 w 37"/>
                <a:gd name="T1" fmla="*/ 0 h 35"/>
                <a:gd name="T2" fmla="*/ 0 w 37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cubicBezTo>
                    <a:pt x="21" y="0"/>
                    <a:pt x="2" y="19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1545">
              <a:extLst>
                <a:ext uri="{FF2B5EF4-FFF2-40B4-BE49-F238E27FC236}">
                  <a16:creationId xmlns:a16="http://schemas.microsoft.com/office/drawing/2014/main" id="{9A4D7B8A-DC9F-4B1E-A621-C699EC117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067"/>
              <a:ext cx="40" cy="144"/>
            </a:xfrm>
            <a:custGeom>
              <a:avLst/>
              <a:gdLst>
                <a:gd name="T0" fmla="*/ 20 w 16"/>
                <a:gd name="T1" fmla="*/ 1024 h 54"/>
                <a:gd name="T2" fmla="*/ 20 w 16"/>
                <a:gd name="T3" fmla="*/ 477 h 54"/>
                <a:gd name="T4" fmla="*/ 250 w 16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4">
                  <a:moveTo>
                    <a:pt x="1" y="54"/>
                  </a:moveTo>
                  <a:cubicBezTo>
                    <a:pt x="2" y="47"/>
                    <a:pt x="0" y="33"/>
                    <a:pt x="1" y="25"/>
                  </a:cubicBezTo>
                  <a:cubicBezTo>
                    <a:pt x="3" y="16"/>
                    <a:pt x="11" y="8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1546">
              <a:extLst>
                <a:ext uri="{FF2B5EF4-FFF2-40B4-BE49-F238E27FC236}">
                  <a16:creationId xmlns:a16="http://schemas.microsoft.com/office/drawing/2014/main" id="{CDF10625-5AF8-499B-AC8C-DE0ED7B8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227"/>
              <a:ext cx="28" cy="152"/>
            </a:xfrm>
            <a:custGeom>
              <a:avLst/>
              <a:gdLst>
                <a:gd name="T0" fmla="*/ 130 w 11"/>
                <a:gd name="T1" fmla="*/ 1080 h 57"/>
                <a:gd name="T2" fmla="*/ 84 w 11"/>
                <a:gd name="T3" fmla="*/ 947 h 57"/>
                <a:gd name="T4" fmla="*/ 51 w 11"/>
                <a:gd name="T5" fmla="*/ 419 h 57"/>
                <a:gd name="T6" fmla="*/ 181 w 1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7">
                  <a:moveTo>
                    <a:pt x="8" y="57"/>
                  </a:moveTo>
                  <a:cubicBezTo>
                    <a:pt x="7" y="55"/>
                    <a:pt x="6" y="52"/>
                    <a:pt x="5" y="50"/>
                  </a:cubicBezTo>
                  <a:cubicBezTo>
                    <a:pt x="1" y="40"/>
                    <a:pt x="0" y="31"/>
                    <a:pt x="3" y="22"/>
                  </a:cubicBezTo>
                  <a:cubicBezTo>
                    <a:pt x="5" y="15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1547">
              <a:extLst>
                <a:ext uri="{FF2B5EF4-FFF2-40B4-BE49-F238E27FC236}">
                  <a16:creationId xmlns:a16="http://schemas.microsoft.com/office/drawing/2014/main" id="{44F762B3-BBED-42F8-A4D2-B11A1AF8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125"/>
              <a:ext cx="32" cy="176"/>
            </a:xfrm>
            <a:custGeom>
              <a:avLst/>
              <a:gdLst>
                <a:gd name="T0" fmla="*/ 42 w 13"/>
                <a:gd name="T1" fmla="*/ 1251 h 66"/>
                <a:gd name="T2" fmla="*/ 12 w 13"/>
                <a:gd name="T3" fmla="*/ 1101 h 66"/>
                <a:gd name="T4" fmla="*/ 0 w 13"/>
                <a:gd name="T5" fmla="*/ 832 h 66"/>
                <a:gd name="T6" fmla="*/ 62 w 13"/>
                <a:gd name="T7" fmla="*/ 285 h 66"/>
                <a:gd name="T8" fmla="*/ 194 w 13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6">
                  <a:moveTo>
                    <a:pt x="3" y="66"/>
                  </a:moveTo>
                  <a:cubicBezTo>
                    <a:pt x="3" y="64"/>
                    <a:pt x="1" y="60"/>
                    <a:pt x="1" y="58"/>
                  </a:cubicBezTo>
                  <a:cubicBezTo>
                    <a:pt x="0" y="53"/>
                    <a:pt x="0" y="48"/>
                    <a:pt x="0" y="44"/>
                  </a:cubicBezTo>
                  <a:cubicBezTo>
                    <a:pt x="0" y="34"/>
                    <a:pt x="0" y="24"/>
                    <a:pt x="4" y="15"/>
                  </a:cubicBezTo>
                  <a:cubicBezTo>
                    <a:pt x="6" y="11"/>
                    <a:pt x="10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1548">
              <a:extLst>
                <a:ext uri="{FF2B5EF4-FFF2-40B4-BE49-F238E27FC236}">
                  <a16:creationId xmlns:a16="http://schemas.microsoft.com/office/drawing/2014/main" id="{5981C20F-26EB-4654-B091-40699C55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035"/>
              <a:ext cx="63" cy="133"/>
            </a:xfrm>
            <a:custGeom>
              <a:avLst/>
              <a:gdLst>
                <a:gd name="T0" fmla="*/ 0 w 25"/>
                <a:gd name="T1" fmla="*/ 942 h 50"/>
                <a:gd name="T2" fmla="*/ 113 w 25"/>
                <a:gd name="T3" fmla="*/ 452 h 50"/>
                <a:gd name="T4" fmla="*/ 285 w 25"/>
                <a:gd name="T5" fmla="*/ 114 h 50"/>
                <a:gd name="T6" fmla="*/ 401 w 25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0">
                  <a:moveTo>
                    <a:pt x="0" y="50"/>
                  </a:moveTo>
                  <a:cubicBezTo>
                    <a:pt x="3" y="43"/>
                    <a:pt x="4" y="32"/>
                    <a:pt x="7" y="24"/>
                  </a:cubicBezTo>
                  <a:cubicBezTo>
                    <a:pt x="9" y="17"/>
                    <a:pt x="13" y="12"/>
                    <a:pt x="18" y="6"/>
                  </a:cubicBezTo>
                  <a:cubicBezTo>
                    <a:pt x="20" y="4"/>
                    <a:pt x="22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Freeform 1549">
              <a:extLst>
                <a:ext uri="{FF2B5EF4-FFF2-40B4-BE49-F238E27FC236}">
                  <a16:creationId xmlns:a16="http://schemas.microsoft.com/office/drawing/2014/main" id="{541B36F2-6F76-42C3-8050-EF53BD794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229"/>
              <a:ext cx="33" cy="174"/>
            </a:xfrm>
            <a:custGeom>
              <a:avLst/>
              <a:gdLst>
                <a:gd name="T0" fmla="*/ 213 w 13"/>
                <a:gd name="T1" fmla="*/ 1247 h 65"/>
                <a:gd name="T2" fmla="*/ 63 w 13"/>
                <a:gd name="T3" fmla="*/ 803 h 65"/>
                <a:gd name="T4" fmla="*/ 33 w 13"/>
                <a:gd name="T5" fmla="*/ 265 h 65"/>
                <a:gd name="T6" fmla="*/ 129 w 1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13" y="65"/>
                  </a:moveTo>
                  <a:cubicBezTo>
                    <a:pt x="13" y="57"/>
                    <a:pt x="6" y="49"/>
                    <a:pt x="4" y="42"/>
                  </a:cubicBezTo>
                  <a:cubicBezTo>
                    <a:pt x="1" y="33"/>
                    <a:pt x="0" y="23"/>
                    <a:pt x="2" y="14"/>
                  </a:cubicBezTo>
                  <a:cubicBezTo>
                    <a:pt x="3" y="10"/>
                    <a:pt x="5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1550">
              <a:extLst>
                <a:ext uri="{FF2B5EF4-FFF2-40B4-BE49-F238E27FC236}">
                  <a16:creationId xmlns:a16="http://schemas.microsoft.com/office/drawing/2014/main" id="{0822E328-0D7B-4B6C-AB7F-1D7DE844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285"/>
              <a:ext cx="37" cy="147"/>
            </a:xfrm>
            <a:custGeom>
              <a:avLst/>
              <a:gdLst>
                <a:gd name="T0" fmla="*/ 224 w 15"/>
                <a:gd name="T1" fmla="*/ 1050 h 55"/>
                <a:gd name="T2" fmla="*/ 121 w 1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15" y="55"/>
                  </a:moveTo>
                  <a:cubicBezTo>
                    <a:pt x="3" y="40"/>
                    <a:pt x="0" y="17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1551">
              <a:extLst>
                <a:ext uri="{FF2B5EF4-FFF2-40B4-BE49-F238E27FC236}">
                  <a16:creationId xmlns:a16="http://schemas.microsoft.com/office/drawing/2014/main" id="{AA3733D8-3A2F-4777-861C-E5E0FFB21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128"/>
              <a:ext cx="48" cy="141"/>
            </a:xfrm>
            <a:custGeom>
              <a:avLst/>
              <a:gdLst>
                <a:gd name="T0" fmla="*/ 83 w 19"/>
                <a:gd name="T1" fmla="*/ 998 h 53"/>
                <a:gd name="T2" fmla="*/ 129 w 19"/>
                <a:gd name="T3" fmla="*/ 261 h 53"/>
                <a:gd name="T4" fmla="*/ 306 w 19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3">
                  <a:moveTo>
                    <a:pt x="5" y="53"/>
                  </a:moveTo>
                  <a:cubicBezTo>
                    <a:pt x="0" y="40"/>
                    <a:pt x="2" y="26"/>
                    <a:pt x="8" y="14"/>
                  </a:cubicBezTo>
                  <a:cubicBezTo>
                    <a:pt x="11" y="9"/>
                    <a:pt x="16" y="4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1552">
              <a:extLst>
                <a:ext uri="{FF2B5EF4-FFF2-40B4-BE49-F238E27FC236}">
                  <a16:creationId xmlns:a16="http://schemas.microsoft.com/office/drawing/2014/main" id="{E751CE4F-9467-4637-8579-3DDB2A236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048"/>
              <a:ext cx="60" cy="109"/>
            </a:xfrm>
            <a:custGeom>
              <a:avLst/>
              <a:gdLst>
                <a:gd name="T0" fmla="*/ 0 w 24"/>
                <a:gd name="T1" fmla="*/ 771 h 41"/>
                <a:gd name="T2" fmla="*/ 208 w 24"/>
                <a:gd name="T3" fmla="*/ 93 h 41"/>
                <a:gd name="T4" fmla="*/ 375 w 24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1">
                  <a:moveTo>
                    <a:pt x="0" y="41"/>
                  </a:moveTo>
                  <a:cubicBezTo>
                    <a:pt x="0" y="29"/>
                    <a:pt x="4" y="13"/>
                    <a:pt x="13" y="5"/>
                  </a:cubicBezTo>
                  <a:cubicBezTo>
                    <a:pt x="16" y="2"/>
                    <a:pt x="20" y="1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Freeform 1553">
              <a:extLst>
                <a:ext uri="{FF2B5EF4-FFF2-40B4-BE49-F238E27FC236}">
                  <a16:creationId xmlns:a16="http://schemas.microsoft.com/office/drawing/2014/main" id="{1A2A3EE3-A443-47D2-B09F-4A9C176B4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211"/>
              <a:ext cx="20" cy="157"/>
            </a:xfrm>
            <a:custGeom>
              <a:avLst/>
              <a:gdLst>
                <a:gd name="T0" fmla="*/ 113 w 8"/>
                <a:gd name="T1" fmla="*/ 1112 h 59"/>
                <a:gd name="T2" fmla="*/ 20 w 8"/>
                <a:gd name="T3" fmla="*/ 474 h 59"/>
                <a:gd name="T4" fmla="*/ 83 w 8"/>
                <a:gd name="T5" fmla="*/ 114 h 59"/>
                <a:gd name="T6" fmla="*/ 125 w 8"/>
                <a:gd name="T7" fmla="*/ 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9">
                  <a:moveTo>
                    <a:pt x="7" y="59"/>
                  </a:moveTo>
                  <a:cubicBezTo>
                    <a:pt x="0" y="49"/>
                    <a:pt x="1" y="37"/>
                    <a:pt x="1" y="25"/>
                  </a:cubicBezTo>
                  <a:cubicBezTo>
                    <a:pt x="1" y="19"/>
                    <a:pt x="2" y="11"/>
                    <a:pt x="5" y="6"/>
                  </a:cubicBezTo>
                  <a:cubicBezTo>
                    <a:pt x="6" y="4"/>
                    <a:pt x="8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1554">
              <a:extLst>
                <a:ext uri="{FF2B5EF4-FFF2-40B4-BE49-F238E27FC236}">
                  <a16:creationId xmlns:a16="http://schemas.microsoft.com/office/drawing/2014/main" id="{A1B1F9D1-BFC7-43DC-90AB-B732F57B3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104"/>
              <a:ext cx="50" cy="123"/>
            </a:xfrm>
            <a:custGeom>
              <a:avLst/>
              <a:gdLst>
                <a:gd name="T0" fmla="*/ 83 w 20"/>
                <a:gd name="T1" fmla="*/ 880 h 46"/>
                <a:gd name="T2" fmla="*/ 313 w 20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6">
                  <a:moveTo>
                    <a:pt x="5" y="46"/>
                  </a:moveTo>
                  <a:cubicBezTo>
                    <a:pt x="0" y="35"/>
                    <a:pt x="10" y="6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1555">
              <a:extLst>
                <a:ext uri="{FF2B5EF4-FFF2-40B4-BE49-F238E27FC236}">
                  <a16:creationId xmlns:a16="http://schemas.microsoft.com/office/drawing/2014/main" id="{5A627A47-E763-4C88-9AD9-0538934C4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03"/>
              <a:ext cx="70" cy="114"/>
            </a:xfrm>
            <a:custGeom>
              <a:avLst/>
              <a:gdLst>
                <a:gd name="T0" fmla="*/ 0 w 28"/>
                <a:gd name="T1" fmla="*/ 801 h 43"/>
                <a:gd name="T2" fmla="*/ 438 w 28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3">
                  <a:moveTo>
                    <a:pt x="0" y="43"/>
                  </a:moveTo>
                  <a:cubicBezTo>
                    <a:pt x="3" y="28"/>
                    <a:pt x="12" y="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1556">
              <a:extLst>
                <a:ext uri="{FF2B5EF4-FFF2-40B4-BE49-F238E27FC236}">
                  <a16:creationId xmlns:a16="http://schemas.microsoft.com/office/drawing/2014/main" id="{92BE873B-C0A7-4F22-878E-C6B2FE7A3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55"/>
              <a:ext cx="48" cy="136"/>
            </a:xfrm>
            <a:custGeom>
              <a:avLst/>
              <a:gdLst>
                <a:gd name="T0" fmla="*/ 20 w 19"/>
                <a:gd name="T1" fmla="*/ 0 h 51"/>
                <a:gd name="T2" fmla="*/ 306 w 19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1">
                  <a:moveTo>
                    <a:pt x="1" y="0"/>
                  </a:moveTo>
                  <a:cubicBezTo>
                    <a:pt x="0" y="16"/>
                    <a:pt x="4" y="44"/>
                    <a:pt x="19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Freeform 1557">
              <a:extLst>
                <a:ext uri="{FF2B5EF4-FFF2-40B4-BE49-F238E27FC236}">
                  <a16:creationId xmlns:a16="http://schemas.microsoft.com/office/drawing/2014/main" id="{F71E3610-819E-4637-85EF-045651E2E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56"/>
              <a:ext cx="78" cy="131"/>
            </a:xfrm>
            <a:custGeom>
              <a:avLst/>
              <a:gdLst>
                <a:gd name="T0" fmla="*/ 493 w 31"/>
                <a:gd name="T1" fmla="*/ 0 h 49"/>
                <a:gd name="T2" fmla="*/ 33 w 31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18" y="7"/>
                    <a:pt x="0" y="35"/>
                    <a:pt x="2" y="4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4" name="Freeform 1558">
              <a:extLst>
                <a:ext uri="{FF2B5EF4-FFF2-40B4-BE49-F238E27FC236}">
                  <a16:creationId xmlns:a16="http://schemas.microsoft.com/office/drawing/2014/main" id="{51591F87-2AB8-4097-A0B9-8052BF572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957"/>
              <a:ext cx="43" cy="144"/>
            </a:xfrm>
            <a:custGeom>
              <a:avLst/>
              <a:gdLst>
                <a:gd name="T0" fmla="*/ 276 w 17"/>
                <a:gd name="T1" fmla="*/ 0 h 54"/>
                <a:gd name="T2" fmla="*/ 20 w 17"/>
                <a:gd name="T3" fmla="*/ 627 h 54"/>
                <a:gd name="T4" fmla="*/ 33 w 17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17" y="0"/>
                  </a:moveTo>
                  <a:cubicBezTo>
                    <a:pt x="8" y="8"/>
                    <a:pt x="1" y="20"/>
                    <a:pt x="1" y="33"/>
                  </a:cubicBezTo>
                  <a:cubicBezTo>
                    <a:pt x="0" y="40"/>
                    <a:pt x="2" y="47"/>
                    <a:pt x="2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5" name="Freeform 1559">
              <a:extLst>
                <a:ext uri="{FF2B5EF4-FFF2-40B4-BE49-F238E27FC236}">
                  <a16:creationId xmlns:a16="http://schemas.microsoft.com/office/drawing/2014/main" id="{4F046CD0-4AA8-40BA-BD51-8F50C6CB1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885"/>
              <a:ext cx="80" cy="139"/>
            </a:xfrm>
            <a:custGeom>
              <a:avLst/>
              <a:gdLst>
                <a:gd name="T0" fmla="*/ 0 w 32"/>
                <a:gd name="T1" fmla="*/ 994 h 52"/>
                <a:gd name="T2" fmla="*/ 50 w 32"/>
                <a:gd name="T3" fmla="*/ 671 h 52"/>
                <a:gd name="T4" fmla="*/ 188 w 32"/>
                <a:gd name="T5" fmla="*/ 321 h 52"/>
                <a:gd name="T6" fmla="*/ 500 w 32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52">
                  <a:moveTo>
                    <a:pt x="0" y="52"/>
                  </a:moveTo>
                  <a:cubicBezTo>
                    <a:pt x="1" y="47"/>
                    <a:pt x="1" y="40"/>
                    <a:pt x="3" y="35"/>
                  </a:cubicBezTo>
                  <a:cubicBezTo>
                    <a:pt x="5" y="29"/>
                    <a:pt x="8" y="22"/>
                    <a:pt x="12" y="17"/>
                  </a:cubicBezTo>
                  <a:cubicBezTo>
                    <a:pt x="17" y="9"/>
                    <a:pt x="24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6" name="Freeform 1560">
              <a:extLst>
                <a:ext uri="{FF2B5EF4-FFF2-40B4-BE49-F238E27FC236}">
                  <a16:creationId xmlns:a16="http://schemas.microsoft.com/office/drawing/2014/main" id="{7F8C5C6A-7698-4EA0-9C96-AFF28AC96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717"/>
              <a:ext cx="180" cy="51"/>
            </a:xfrm>
            <a:custGeom>
              <a:avLst/>
              <a:gdLst>
                <a:gd name="T0" fmla="*/ 925 w 72"/>
                <a:gd name="T1" fmla="*/ 172 h 19"/>
                <a:gd name="T2" fmla="*/ 488 w 72"/>
                <a:gd name="T3" fmla="*/ 150 h 19"/>
                <a:gd name="T4" fmla="*/ 270 w 72"/>
                <a:gd name="T5" fmla="*/ 115 h 19"/>
                <a:gd name="T6" fmla="*/ 0 w 72"/>
                <a:gd name="T7" fmla="*/ 0 h 19"/>
                <a:gd name="T8" fmla="*/ 283 w 72"/>
                <a:gd name="T9" fmla="*/ 231 h 19"/>
                <a:gd name="T10" fmla="*/ 783 w 72"/>
                <a:gd name="T11" fmla="*/ 368 h 19"/>
                <a:gd name="T12" fmla="*/ 1125 w 72"/>
                <a:gd name="T13" fmla="*/ 172 h 19"/>
                <a:gd name="T14" fmla="*/ 925 w 72"/>
                <a:gd name="T15" fmla="*/ 19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19">
                  <a:moveTo>
                    <a:pt x="59" y="9"/>
                  </a:moveTo>
                  <a:cubicBezTo>
                    <a:pt x="49" y="9"/>
                    <a:pt x="41" y="10"/>
                    <a:pt x="31" y="8"/>
                  </a:cubicBezTo>
                  <a:cubicBezTo>
                    <a:pt x="26" y="8"/>
                    <a:pt x="22" y="7"/>
                    <a:pt x="17" y="6"/>
                  </a:cubicBezTo>
                  <a:cubicBezTo>
                    <a:pt x="11" y="5"/>
                    <a:pt x="5" y="1"/>
                    <a:pt x="0" y="0"/>
                  </a:cubicBezTo>
                  <a:cubicBezTo>
                    <a:pt x="6" y="1"/>
                    <a:pt x="12" y="9"/>
                    <a:pt x="18" y="12"/>
                  </a:cubicBezTo>
                  <a:cubicBezTo>
                    <a:pt x="28" y="16"/>
                    <a:pt x="40" y="19"/>
                    <a:pt x="50" y="19"/>
                  </a:cubicBezTo>
                  <a:cubicBezTo>
                    <a:pt x="55" y="18"/>
                    <a:pt x="69" y="15"/>
                    <a:pt x="72" y="9"/>
                  </a:cubicBezTo>
                  <a:cubicBezTo>
                    <a:pt x="69" y="9"/>
                    <a:pt x="62" y="9"/>
                    <a:pt x="5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7" name="Freeform 1561">
              <a:extLst>
                <a:ext uri="{FF2B5EF4-FFF2-40B4-BE49-F238E27FC236}">
                  <a16:creationId xmlns:a16="http://schemas.microsoft.com/office/drawing/2014/main" id="{A07FD6B8-1B51-4742-87F9-0E841E9C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640"/>
              <a:ext cx="173" cy="96"/>
            </a:xfrm>
            <a:custGeom>
              <a:avLst/>
              <a:gdLst>
                <a:gd name="T0" fmla="*/ 913 w 69"/>
                <a:gd name="T1" fmla="*/ 533 h 36"/>
                <a:gd name="T2" fmla="*/ 722 w 69"/>
                <a:gd name="T3" fmla="*/ 477 h 36"/>
                <a:gd name="T4" fmla="*/ 491 w 69"/>
                <a:gd name="T5" fmla="*/ 376 h 36"/>
                <a:gd name="T6" fmla="*/ 221 w 69"/>
                <a:gd name="T7" fmla="*/ 115 h 36"/>
                <a:gd name="T8" fmla="*/ 0 w 69"/>
                <a:gd name="T9" fmla="*/ 0 h 36"/>
                <a:gd name="T10" fmla="*/ 251 w 69"/>
                <a:gd name="T11" fmla="*/ 341 h 36"/>
                <a:gd name="T12" fmla="*/ 659 w 69"/>
                <a:gd name="T13" fmla="*/ 661 h 36"/>
                <a:gd name="T14" fmla="*/ 963 w 69"/>
                <a:gd name="T15" fmla="*/ 661 h 36"/>
                <a:gd name="T16" fmla="*/ 1088 w 69"/>
                <a:gd name="T17" fmla="*/ 661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36">
                  <a:moveTo>
                    <a:pt x="58" y="28"/>
                  </a:moveTo>
                  <a:cubicBezTo>
                    <a:pt x="55" y="30"/>
                    <a:pt x="49" y="26"/>
                    <a:pt x="46" y="25"/>
                  </a:cubicBezTo>
                  <a:cubicBezTo>
                    <a:pt x="41" y="23"/>
                    <a:pt x="36" y="21"/>
                    <a:pt x="31" y="20"/>
                  </a:cubicBezTo>
                  <a:cubicBezTo>
                    <a:pt x="25" y="18"/>
                    <a:pt x="19" y="9"/>
                    <a:pt x="14" y="6"/>
                  </a:cubicBezTo>
                  <a:cubicBezTo>
                    <a:pt x="9" y="2"/>
                    <a:pt x="6" y="3"/>
                    <a:pt x="0" y="0"/>
                  </a:cubicBezTo>
                  <a:cubicBezTo>
                    <a:pt x="7" y="3"/>
                    <a:pt x="11" y="13"/>
                    <a:pt x="16" y="18"/>
                  </a:cubicBezTo>
                  <a:cubicBezTo>
                    <a:pt x="23" y="27"/>
                    <a:pt x="30" y="32"/>
                    <a:pt x="42" y="35"/>
                  </a:cubicBezTo>
                  <a:cubicBezTo>
                    <a:pt x="48" y="36"/>
                    <a:pt x="54" y="35"/>
                    <a:pt x="61" y="35"/>
                  </a:cubicBezTo>
                  <a:cubicBezTo>
                    <a:pt x="62" y="35"/>
                    <a:pt x="67" y="35"/>
                    <a:pt x="69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8" name="Freeform 1562">
              <a:extLst>
                <a:ext uri="{FF2B5EF4-FFF2-40B4-BE49-F238E27FC236}">
                  <a16:creationId xmlns:a16="http://schemas.microsoft.com/office/drawing/2014/main" id="{BD285151-8AE4-4C5A-A249-7AD10B56A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496"/>
              <a:ext cx="110" cy="149"/>
            </a:xfrm>
            <a:custGeom>
              <a:avLst/>
              <a:gdLst>
                <a:gd name="T0" fmla="*/ 688 w 44"/>
                <a:gd name="T1" fmla="*/ 1054 h 56"/>
                <a:gd name="T2" fmla="*/ 458 w 44"/>
                <a:gd name="T3" fmla="*/ 772 h 56"/>
                <a:gd name="T4" fmla="*/ 313 w 44"/>
                <a:gd name="T5" fmla="*/ 490 h 56"/>
                <a:gd name="T6" fmla="*/ 145 w 44"/>
                <a:gd name="T7" fmla="*/ 282 h 56"/>
                <a:gd name="T8" fmla="*/ 0 w 44"/>
                <a:gd name="T9" fmla="*/ 0 h 56"/>
                <a:gd name="T10" fmla="*/ 208 w 44"/>
                <a:gd name="T11" fmla="*/ 737 h 56"/>
                <a:gd name="T12" fmla="*/ 488 w 44"/>
                <a:gd name="T13" fmla="*/ 998 h 56"/>
                <a:gd name="T14" fmla="*/ 625 w 44"/>
                <a:gd name="T15" fmla="*/ 103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6">
                  <a:moveTo>
                    <a:pt x="44" y="56"/>
                  </a:moveTo>
                  <a:cubicBezTo>
                    <a:pt x="39" y="52"/>
                    <a:pt x="33" y="45"/>
                    <a:pt x="29" y="41"/>
                  </a:cubicBezTo>
                  <a:cubicBezTo>
                    <a:pt x="26" y="36"/>
                    <a:pt x="22" y="31"/>
                    <a:pt x="20" y="26"/>
                  </a:cubicBezTo>
                  <a:cubicBezTo>
                    <a:pt x="17" y="21"/>
                    <a:pt x="12" y="20"/>
                    <a:pt x="9" y="15"/>
                  </a:cubicBezTo>
                  <a:cubicBezTo>
                    <a:pt x="6" y="10"/>
                    <a:pt x="4" y="5"/>
                    <a:pt x="0" y="0"/>
                  </a:cubicBezTo>
                  <a:cubicBezTo>
                    <a:pt x="8" y="12"/>
                    <a:pt x="7" y="27"/>
                    <a:pt x="13" y="39"/>
                  </a:cubicBezTo>
                  <a:cubicBezTo>
                    <a:pt x="16" y="46"/>
                    <a:pt x="25" y="50"/>
                    <a:pt x="31" y="53"/>
                  </a:cubicBezTo>
                  <a:cubicBezTo>
                    <a:pt x="34" y="54"/>
                    <a:pt x="37" y="54"/>
                    <a:pt x="4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9" name="Freeform 1563">
              <a:extLst>
                <a:ext uri="{FF2B5EF4-FFF2-40B4-BE49-F238E27FC236}">
                  <a16:creationId xmlns:a16="http://schemas.microsoft.com/office/drawing/2014/main" id="{29310EDD-1D06-4094-8050-8711AB0DC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603"/>
              <a:ext cx="133" cy="114"/>
            </a:xfrm>
            <a:custGeom>
              <a:avLst/>
              <a:gdLst>
                <a:gd name="T0" fmla="*/ 838 w 53"/>
                <a:gd name="T1" fmla="*/ 801 h 43"/>
                <a:gd name="T2" fmla="*/ 597 w 53"/>
                <a:gd name="T3" fmla="*/ 655 h 43"/>
                <a:gd name="T4" fmla="*/ 301 w 53"/>
                <a:gd name="T5" fmla="*/ 374 h 43"/>
                <a:gd name="T6" fmla="*/ 0 w 53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3">
                  <a:moveTo>
                    <a:pt x="53" y="43"/>
                  </a:moveTo>
                  <a:cubicBezTo>
                    <a:pt x="49" y="40"/>
                    <a:pt x="42" y="38"/>
                    <a:pt x="38" y="35"/>
                  </a:cubicBezTo>
                  <a:cubicBezTo>
                    <a:pt x="32" y="29"/>
                    <a:pt x="26" y="25"/>
                    <a:pt x="19" y="20"/>
                  </a:cubicBezTo>
                  <a:cubicBezTo>
                    <a:pt x="11" y="16"/>
                    <a:pt x="2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0" name="Freeform 1564">
              <a:extLst>
                <a:ext uri="{FF2B5EF4-FFF2-40B4-BE49-F238E27FC236}">
                  <a16:creationId xmlns:a16="http://schemas.microsoft.com/office/drawing/2014/main" id="{BADA6B15-A3E5-4696-9C54-5C7325F6F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733"/>
              <a:ext cx="158" cy="40"/>
            </a:xfrm>
            <a:custGeom>
              <a:avLst/>
              <a:gdLst>
                <a:gd name="T0" fmla="*/ 0 w 63"/>
                <a:gd name="T1" fmla="*/ 0 h 15"/>
                <a:gd name="T2" fmla="*/ 301 w 63"/>
                <a:gd name="T3" fmla="*/ 149 h 15"/>
                <a:gd name="T4" fmla="*/ 647 w 63"/>
                <a:gd name="T5" fmla="*/ 248 h 15"/>
                <a:gd name="T6" fmla="*/ 993 w 63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7" y="2"/>
                    <a:pt x="12" y="7"/>
                    <a:pt x="19" y="8"/>
                  </a:cubicBezTo>
                  <a:cubicBezTo>
                    <a:pt x="27" y="10"/>
                    <a:pt x="34" y="11"/>
                    <a:pt x="41" y="13"/>
                  </a:cubicBezTo>
                  <a:cubicBezTo>
                    <a:pt x="48" y="15"/>
                    <a:pt x="57" y="12"/>
                    <a:pt x="63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1" name="Freeform 1565">
              <a:extLst>
                <a:ext uri="{FF2B5EF4-FFF2-40B4-BE49-F238E27FC236}">
                  <a16:creationId xmlns:a16="http://schemas.microsoft.com/office/drawing/2014/main" id="{116306B7-FDCA-43F7-A4E8-C60FB1182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739"/>
              <a:ext cx="147" cy="42"/>
            </a:xfrm>
            <a:custGeom>
              <a:avLst/>
              <a:gdLst>
                <a:gd name="T0" fmla="*/ 912 w 59"/>
                <a:gd name="T1" fmla="*/ 0 h 16"/>
                <a:gd name="T2" fmla="*/ 683 w 59"/>
                <a:gd name="T3" fmla="*/ 165 h 16"/>
                <a:gd name="T4" fmla="*/ 434 w 59"/>
                <a:gd name="T5" fmla="*/ 255 h 16"/>
                <a:gd name="T6" fmla="*/ 0 w 59"/>
                <a:gd name="T7" fmla="*/ 20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6">
                  <a:moveTo>
                    <a:pt x="59" y="0"/>
                  </a:moveTo>
                  <a:cubicBezTo>
                    <a:pt x="55" y="3"/>
                    <a:pt x="49" y="8"/>
                    <a:pt x="44" y="9"/>
                  </a:cubicBezTo>
                  <a:cubicBezTo>
                    <a:pt x="39" y="11"/>
                    <a:pt x="33" y="12"/>
                    <a:pt x="28" y="14"/>
                  </a:cubicBezTo>
                  <a:cubicBezTo>
                    <a:pt x="19" y="16"/>
                    <a:pt x="9" y="1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2" name="Freeform 1566">
              <a:extLst>
                <a:ext uri="{FF2B5EF4-FFF2-40B4-BE49-F238E27FC236}">
                  <a16:creationId xmlns:a16="http://schemas.microsoft.com/office/drawing/2014/main" id="{E1F60DA9-0DF3-4D71-9DA5-AF300A6D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347"/>
              <a:ext cx="63" cy="218"/>
            </a:xfrm>
            <a:custGeom>
              <a:avLst/>
              <a:gdLst>
                <a:gd name="T0" fmla="*/ 285 w 25"/>
                <a:gd name="T1" fmla="*/ 1074 h 82"/>
                <a:gd name="T2" fmla="*/ 192 w 25"/>
                <a:gd name="T3" fmla="*/ 792 h 82"/>
                <a:gd name="T4" fmla="*/ 126 w 25"/>
                <a:gd name="T5" fmla="*/ 465 h 82"/>
                <a:gd name="T6" fmla="*/ 50 w 25"/>
                <a:gd name="T7" fmla="*/ 0 h 82"/>
                <a:gd name="T8" fmla="*/ 0 w 25"/>
                <a:gd name="T9" fmla="*/ 362 h 82"/>
                <a:gd name="T10" fmla="*/ 33 w 25"/>
                <a:gd name="T11" fmla="*/ 750 h 82"/>
                <a:gd name="T12" fmla="*/ 192 w 25"/>
                <a:gd name="T13" fmla="*/ 1313 h 82"/>
                <a:gd name="T14" fmla="*/ 401 w 25"/>
                <a:gd name="T15" fmla="*/ 154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82">
                  <a:moveTo>
                    <a:pt x="18" y="57"/>
                  </a:moveTo>
                  <a:cubicBezTo>
                    <a:pt x="16" y="52"/>
                    <a:pt x="13" y="47"/>
                    <a:pt x="12" y="42"/>
                  </a:cubicBezTo>
                  <a:cubicBezTo>
                    <a:pt x="10" y="37"/>
                    <a:pt x="10" y="31"/>
                    <a:pt x="8" y="25"/>
                  </a:cubicBezTo>
                  <a:cubicBezTo>
                    <a:pt x="7" y="20"/>
                    <a:pt x="2" y="5"/>
                    <a:pt x="3" y="0"/>
                  </a:cubicBezTo>
                  <a:cubicBezTo>
                    <a:pt x="3" y="3"/>
                    <a:pt x="0" y="15"/>
                    <a:pt x="0" y="19"/>
                  </a:cubicBezTo>
                  <a:cubicBezTo>
                    <a:pt x="2" y="27"/>
                    <a:pt x="2" y="31"/>
                    <a:pt x="2" y="40"/>
                  </a:cubicBezTo>
                  <a:cubicBezTo>
                    <a:pt x="2" y="50"/>
                    <a:pt x="4" y="63"/>
                    <a:pt x="12" y="70"/>
                  </a:cubicBezTo>
                  <a:cubicBezTo>
                    <a:pt x="16" y="74"/>
                    <a:pt x="22" y="77"/>
                    <a:pt x="25" y="8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3" name="Freeform 1567">
              <a:extLst>
                <a:ext uri="{FF2B5EF4-FFF2-40B4-BE49-F238E27FC236}">
                  <a16:creationId xmlns:a16="http://schemas.microsoft.com/office/drawing/2014/main" id="{C949B1FC-1E21-4CB6-9F26-1E1E1B75C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219"/>
              <a:ext cx="37" cy="176"/>
            </a:xfrm>
            <a:custGeom>
              <a:avLst/>
              <a:gdLst>
                <a:gd name="T0" fmla="*/ 212 w 15"/>
                <a:gd name="T1" fmla="*/ 931 h 66"/>
                <a:gd name="T2" fmla="*/ 165 w 15"/>
                <a:gd name="T3" fmla="*/ 435 h 66"/>
                <a:gd name="T4" fmla="*/ 183 w 15"/>
                <a:gd name="T5" fmla="*/ 149 h 66"/>
                <a:gd name="T6" fmla="*/ 195 w 15"/>
                <a:gd name="T7" fmla="*/ 0 h 66"/>
                <a:gd name="T8" fmla="*/ 42 w 15"/>
                <a:gd name="T9" fmla="*/ 320 h 66"/>
                <a:gd name="T10" fmla="*/ 12 w 15"/>
                <a:gd name="T11" fmla="*/ 717 h 66"/>
                <a:gd name="T12" fmla="*/ 91 w 15"/>
                <a:gd name="T13" fmla="*/ 1045 h 66"/>
                <a:gd name="T14" fmla="*/ 165 w 15"/>
                <a:gd name="T15" fmla="*/ 12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66">
                  <a:moveTo>
                    <a:pt x="14" y="49"/>
                  </a:moveTo>
                  <a:cubicBezTo>
                    <a:pt x="15" y="40"/>
                    <a:pt x="11" y="31"/>
                    <a:pt x="11" y="23"/>
                  </a:cubicBezTo>
                  <a:cubicBezTo>
                    <a:pt x="11" y="18"/>
                    <a:pt x="11" y="13"/>
                    <a:pt x="12" y="8"/>
                  </a:cubicBezTo>
                  <a:cubicBezTo>
                    <a:pt x="13" y="5"/>
                    <a:pt x="13" y="2"/>
                    <a:pt x="13" y="0"/>
                  </a:cubicBezTo>
                  <a:cubicBezTo>
                    <a:pt x="10" y="6"/>
                    <a:pt x="5" y="10"/>
                    <a:pt x="3" y="17"/>
                  </a:cubicBezTo>
                  <a:cubicBezTo>
                    <a:pt x="1" y="24"/>
                    <a:pt x="0" y="31"/>
                    <a:pt x="1" y="38"/>
                  </a:cubicBezTo>
                  <a:cubicBezTo>
                    <a:pt x="2" y="44"/>
                    <a:pt x="4" y="50"/>
                    <a:pt x="6" y="55"/>
                  </a:cubicBezTo>
                  <a:cubicBezTo>
                    <a:pt x="7" y="57"/>
                    <a:pt x="11" y="64"/>
                    <a:pt x="11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4" name="Freeform 1568">
              <a:extLst>
                <a:ext uri="{FF2B5EF4-FFF2-40B4-BE49-F238E27FC236}">
                  <a16:creationId xmlns:a16="http://schemas.microsoft.com/office/drawing/2014/main" id="{DF84CD7D-ABB8-471E-8DBB-0EFDC206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307"/>
              <a:ext cx="47" cy="176"/>
            </a:xfrm>
            <a:custGeom>
              <a:avLst/>
              <a:gdLst>
                <a:gd name="T0" fmla="*/ 287 w 19"/>
                <a:gd name="T1" fmla="*/ 1251 h 66"/>
                <a:gd name="T2" fmla="*/ 92 w 19"/>
                <a:gd name="T3" fmla="*/ 512 h 66"/>
                <a:gd name="T4" fmla="*/ 92 w 1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66"/>
                  </a:moveTo>
                  <a:cubicBezTo>
                    <a:pt x="12" y="54"/>
                    <a:pt x="10" y="40"/>
                    <a:pt x="6" y="27"/>
                  </a:cubicBezTo>
                  <a:cubicBezTo>
                    <a:pt x="3" y="18"/>
                    <a:pt x="0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5" name="Freeform 1569">
              <a:extLst>
                <a:ext uri="{FF2B5EF4-FFF2-40B4-BE49-F238E27FC236}">
                  <a16:creationId xmlns:a16="http://schemas.microsoft.com/office/drawing/2014/main" id="{C01D7A8C-3220-4DF9-B784-535E1FDC9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464"/>
              <a:ext cx="92" cy="163"/>
            </a:xfrm>
            <a:custGeom>
              <a:avLst/>
              <a:gdLst>
                <a:gd name="T0" fmla="*/ 569 w 37"/>
                <a:gd name="T1" fmla="*/ 1165 h 61"/>
                <a:gd name="T2" fmla="*/ 259 w 37"/>
                <a:gd name="T3" fmla="*/ 858 h 61"/>
                <a:gd name="T4" fmla="*/ 92 w 37"/>
                <a:gd name="T5" fmla="*/ 422 h 61"/>
                <a:gd name="T6" fmla="*/ 0 w 37"/>
                <a:gd name="T7" fmla="*/ 136 h 61"/>
                <a:gd name="T8" fmla="*/ 0 w 37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37" y="61"/>
                  </a:moveTo>
                  <a:cubicBezTo>
                    <a:pt x="31" y="56"/>
                    <a:pt x="22" y="51"/>
                    <a:pt x="17" y="45"/>
                  </a:cubicBezTo>
                  <a:cubicBezTo>
                    <a:pt x="10" y="39"/>
                    <a:pt x="9" y="30"/>
                    <a:pt x="6" y="22"/>
                  </a:cubicBezTo>
                  <a:cubicBezTo>
                    <a:pt x="4" y="17"/>
                    <a:pt x="0" y="13"/>
                    <a:pt x="0" y="7"/>
                  </a:cubicBezTo>
                  <a:cubicBezTo>
                    <a:pt x="0" y="5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6" name="Freeform 1570">
              <a:extLst>
                <a:ext uri="{FF2B5EF4-FFF2-40B4-BE49-F238E27FC236}">
                  <a16:creationId xmlns:a16="http://schemas.microsoft.com/office/drawing/2014/main" id="{332FBB55-EFF6-4B91-ABC0-A4E968155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651"/>
              <a:ext cx="142" cy="88"/>
            </a:xfrm>
            <a:custGeom>
              <a:avLst/>
              <a:gdLst>
                <a:gd name="T0" fmla="*/ 882 w 57"/>
                <a:gd name="T1" fmla="*/ 605 h 33"/>
                <a:gd name="T2" fmla="*/ 787 w 57"/>
                <a:gd name="T3" fmla="*/ 627 h 33"/>
                <a:gd name="T4" fmla="*/ 541 w 57"/>
                <a:gd name="T5" fmla="*/ 589 h 33"/>
                <a:gd name="T6" fmla="*/ 167 w 57"/>
                <a:gd name="T7" fmla="*/ 307 h 33"/>
                <a:gd name="T8" fmla="*/ 0 w 57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3">
                  <a:moveTo>
                    <a:pt x="57" y="32"/>
                  </a:moveTo>
                  <a:cubicBezTo>
                    <a:pt x="55" y="33"/>
                    <a:pt x="53" y="33"/>
                    <a:pt x="51" y="33"/>
                  </a:cubicBezTo>
                  <a:cubicBezTo>
                    <a:pt x="45" y="33"/>
                    <a:pt x="40" y="33"/>
                    <a:pt x="35" y="31"/>
                  </a:cubicBezTo>
                  <a:cubicBezTo>
                    <a:pt x="26" y="29"/>
                    <a:pt x="17" y="24"/>
                    <a:pt x="11" y="16"/>
                  </a:cubicBezTo>
                  <a:cubicBezTo>
                    <a:pt x="7" y="11"/>
                    <a:pt x="5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7" name="Freeform 1571">
              <a:extLst>
                <a:ext uri="{FF2B5EF4-FFF2-40B4-BE49-F238E27FC236}">
                  <a16:creationId xmlns:a16="http://schemas.microsoft.com/office/drawing/2014/main" id="{688FF604-52A2-4B5E-94E7-715ED3D19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581"/>
              <a:ext cx="110" cy="123"/>
            </a:xfrm>
            <a:custGeom>
              <a:avLst/>
              <a:gdLst>
                <a:gd name="T0" fmla="*/ 688 w 44"/>
                <a:gd name="T1" fmla="*/ 880 h 46"/>
                <a:gd name="T2" fmla="*/ 613 w 44"/>
                <a:gd name="T3" fmla="*/ 845 h 46"/>
                <a:gd name="T4" fmla="*/ 425 w 44"/>
                <a:gd name="T5" fmla="*/ 687 h 46"/>
                <a:gd name="T6" fmla="*/ 113 w 44"/>
                <a:gd name="T7" fmla="*/ 308 h 46"/>
                <a:gd name="T8" fmla="*/ 0 w 4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44" y="46"/>
                  </a:moveTo>
                  <a:cubicBezTo>
                    <a:pt x="43" y="44"/>
                    <a:pt x="41" y="44"/>
                    <a:pt x="39" y="44"/>
                  </a:cubicBezTo>
                  <a:cubicBezTo>
                    <a:pt x="35" y="42"/>
                    <a:pt x="31" y="39"/>
                    <a:pt x="27" y="36"/>
                  </a:cubicBezTo>
                  <a:cubicBezTo>
                    <a:pt x="19" y="31"/>
                    <a:pt x="11" y="25"/>
                    <a:pt x="7" y="16"/>
                  </a:cubicBezTo>
                  <a:cubicBezTo>
                    <a:pt x="4" y="12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8" name="Freeform 1572">
              <a:extLst>
                <a:ext uri="{FF2B5EF4-FFF2-40B4-BE49-F238E27FC236}">
                  <a16:creationId xmlns:a16="http://schemas.microsoft.com/office/drawing/2014/main" id="{2936C58B-3CC2-436A-9147-BB443AC00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371"/>
              <a:ext cx="48" cy="157"/>
            </a:xfrm>
            <a:custGeom>
              <a:avLst/>
              <a:gdLst>
                <a:gd name="T0" fmla="*/ 306 w 19"/>
                <a:gd name="T1" fmla="*/ 1112 h 59"/>
                <a:gd name="T2" fmla="*/ 210 w 19"/>
                <a:gd name="T3" fmla="*/ 942 h 59"/>
                <a:gd name="T4" fmla="*/ 63 w 19"/>
                <a:gd name="T5" fmla="*/ 679 h 59"/>
                <a:gd name="T6" fmla="*/ 20 w 19"/>
                <a:gd name="T7" fmla="*/ 261 h 59"/>
                <a:gd name="T8" fmla="*/ 51 w 1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9">
                  <a:moveTo>
                    <a:pt x="19" y="59"/>
                  </a:moveTo>
                  <a:cubicBezTo>
                    <a:pt x="18" y="55"/>
                    <a:pt x="15" y="53"/>
                    <a:pt x="13" y="50"/>
                  </a:cubicBezTo>
                  <a:cubicBezTo>
                    <a:pt x="9" y="46"/>
                    <a:pt x="6" y="41"/>
                    <a:pt x="4" y="36"/>
                  </a:cubicBezTo>
                  <a:cubicBezTo>
                    <a:pt x="1" y="29"/>
                    <a:pt x="0" y="21"/>
                    <a:pt x="1" y="14"/>
                  </a:cubicBezTo>
                  <a:cubicBezTo>
                    <a:pt x="1" y="9"/>
                    <a:pt x="2" y="5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9" name="Freeform 1573">
              <a:extLst>
                <a:ext uri="{FF2B5EF4-FFF2-40B4-BE49-F238E27FC236}">
                  <a16:creationId xmlns:a16="http://schemas.microsoft.com/office/drawing/2014/main" id="{0972280A-23B7-4A5B-9867-BC1C4485C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491"/>
              <a:ext cx="70" cy="136"/>
            </a:xfrm>
            <a:custGeom>
              <a:avLst/>
              <a:gdLst>
                <a:gd name="T0" fmla="*/ 438 w 28"/>
                <a:gd name="T1" fmla="*/ 968 h 51"/>
                <a:gd name="T2" fmla="*/ 158 w 28"/>
                <a:gd name="T3" fmla="*/ 589 h 51"/>
                <a:gd name="T4" fmla="*/ 33 w 28"/>
                <a:gd name="T5" fmla="*/ 205 h 51"/>
                <a:gd name="T6" fmla="*/ 20 w 2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1">
                  <a:moveTo>
                    <a:pt x="28" y="51"/>
                  </a:moveTo>
                  <a:cubicBezTo>
                    <a:pt x="23" y="45"/>
                    <a:pt x="15" y="38"/>
                    <a:pt x="10" y="31"/>
                  </a:cubicBezTo>
                  <a:cubicBezTo>
                    <a:pt x="6" y="25"/>
                    <a:pt x="4" y="19"/>
                    <a:pt x="2" y="11"/>
                  </a:cubicBezTo>
                  <a:cubicBezTo>
                    <a:pt x="2" y="8"/>
                    <a:pt x="0" y="3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0" name="Freeform 1574">
              <a:extLst>
                <a:ext uri="{FF2B5EF4-FFF2-40B4-BE49-F238E27FC236}">
                  <a16:creationId xmlns:a16="http://schemas.microsoft.com/office/drawing/2014/main" id="{DF017111-6855-4671-A04E-A7B99119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733"/>
              <a:ext cx="160" cy="48"/>
            </a:xfrm>
            <a:custGeom>
              <a:avLst/>
              <a:gdLst>
                <a:gd name="T0" fmla="*/ 0 w 64"/>
                <a:gd name="T1" fmla="*/ 0 h 18"/>
                <a:gd name="T2" fmla="*/ 333 w 64"/>
                <a:gd name="T3" fmla="*/ 264 h 18"/>
                <a:gd name="T4" fmla="*/ 720 w 64"/>
                <a:gd name="T5" fmla="*/ 320 h 18"/>
                <a:gd name="T6" fmla="*/ 1000 w 64"/>
                <a:gd name="T7" fmla="*/ 26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8">
                  <a:moveTo>
                    <a:pt x="0" y="0"/>
                  </a:moveTo>
                  <a:cubicBezTo>
                    <a:pt x="8" y="4"/>
                    <a:pt x="13" y="10"/>
                    <a:pt x="21" y="14"/>
                  </a:cubicBezTo>
                  <a:cubicBezTo>
                    <a:pt x="29" y="16"/>
                    <a:pt x="38" y="18"/>
                    <a:pt x="46" y="17"/>
                  </a:cubicBezTo>
                  <a:cubicBezTo>
                    <a:pt x="52" y="17"/>
                    <a:pt x="58" y="16"/>
                    <a:pt x="64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1" name="Freeform 1575">
              <a:extLst>
                <a:ext uri="{FF2B5EF4-FFF2-40B4-BE49-F238E27FC236}">
                  <a16:creationId xmlns:a16="http://schemas.microsoft.com/office/drawing/2014/main" id="{87DD7510-7B1A-4A05-BA2A-742AF4D4C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672"/>
              <a:ext cx="137" cy="91"/>
            </a:xfrm>
            <a:custGeom>
              <a:avLst/>
              <a:gdLst>
                <a:gd name="T0" fmla="*/ 849 w 55"/>
                <a:gd name="T1" fmla="*/ 653 h 34"/>
                <a:gd name="T2" fmla="*/ 478 w 55"/>
                <a:gd name="T3" fmla="*/ 538 h 34"/>
                <a:gd name="T4" fmla="*/ 105 w 55"/>
                <a:gd name="T5" fmla="*/ 252 h 34"/>
                <a:gd name="T6" fmla="*/ 0 w 55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4">
                  <a:moveTo>
                    <a:pt x="55" y="34"/>
                  </a:moveTo>
                  <a:cubicBezTo>
                    <a:pt x="49" y="30"/>
                    <a:pt x="39" y="31"/>
                    <a:pt x="31" y="28"/>
                  </a:cubicBezTo>
                  <a:cubicBezTo>
                    <a:pt x="22" y="25"/>
                    <a:pt x="13" y="20"/>
                    <a:pt x="7" y="13"/>
                  </a:cubicBezTo>
                  <a:cubicBezTo>
                    <a:pt x="5" y="1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2" name="Freeform 1576">
              <a:extLst>
                <a:ext uri="{FF2B5EF4-FFF2-40B4-BE49-F238E27FC236}">
                  <a16:creationId xmlns:a16="http://schemas.microsoft.com/office/drawing/2014/main" id="{95CBFF75-584D-4AD6-AA71-9E86031E2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779"/>
              <a:ext cx="170" cy="26"/>
            </a:xfrm>
            <a:custGeom>
              <a:avLst/>
              <a:gdLst>
                <a:gd name="T0" fmla="*/ 0 w 68"/>
                <a:gd name="T1" fmla="*/ 21 h 10"/>
                <a:gd name="T2" fmla="*/ 333 w 68"/>
                <a:gd name="T3" fmla="*/ 156 h 10"/>
                <a:gd name="T4" fmla="*/ 720 w 68"/>
                <a:gd name="T5" fmla="*/ 122 h 10"/>
                <a:gd name="T6" fmla="*/ 1063 w 6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">
                  <a:moveTo>
                    <a:pt x="0" y="1"/>
                  </a:moveTo>
                  <a:cubicBezTo>
                    <a:pt x="7" y="3"/>
                    <a:pt x="13" y="8"/>
                    <a:pt x="21" y="9"/>
                  </a:cubicBezTo>
                  <a:cubicBezTo>
                    <a:pt x="30" y="10"/>
                    <a:pt x="38" y="9"/>
                    <a:pt x="46" y="7"/>
                  </a:cubicBezTo>
                  <a:cubicBezTo>
                    <a:pt x="54" y="6"/>
                    <a:pt x="61" y="3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3" name="Freeform 1577">
              <a:extLst>
                <a:ext uri="{FF2B5EF4-FFF2-40B4-BE49-F238E27FC236}">
                  <a16:creationId xmlns:a16="http://schemas.microsoft.com/office/drawing/2014/main" id="{C4F1A18F-6386-4EF5-B1F6-C47CA6EB0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752"/>
              <a:ext cx="155" cy="59"/>
            </a:xfrm>
            <a:custGeom>
              <a:avLst/>
              <a:gdLst>
                <a:gd name="T0" fmla="*/ 970 w 62"/>
                <a:gd name="T1" fmla="*/ 367 h 22"/>
                <a:gd name="T2" fmla="*/ 270 w 62"/>
                <a:gd name="T3" fmla="*/ 193 h 22"/>
                <a:gd name="T4" fmla="*/ 0 w 6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2">
                  <a:moveTo>
                    <a:pt x="62" y="19"/>
                  </a:moveTo>
                  <a:cubicBezTo>
                    <a:pt x="48" y="22"/>
                    <a:pt x="29" y="17"/>
                    <a:pt x="17" y="10"/>
                  </a:cubicBezTo>
                  <a:cubicBezTo>
                    <a:pt x="15" y="8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4" name="Freeform 1578">
              <a:extLst>
                <a:ext uri="{FF2B5EF4-FFF2-40B4-BE49-F238E27FC236}">
                  <a16:creationId xmlns:a16="http://schemas.microsoft.com/office/drawing/2014/main" id="{A584BDC5-0BDA-4FCA-A2C0-3189EBF4A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720"/>
              <a:ext cx="125" cy="75"/>
            </a:xfrm>
            <a:custGeom>
              <a:avLst/>
              <a:gdLst>
                <a:gd name="T0" fmla="*/ 783 w 50"/>
                <a:gd name="T1" fmla="*/ 517 h 28"/>
                <a:gd name="T2" fmla="*/ 0 w 5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50" y="27"/>
                  </a:moveTo>
                  <a:cubicBezTo>
                    <a:pt x="31" y="28"/>
                    <a:pt x="10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5" name="Freeform 1579">
              <a:extLst>
                <a:ext uri="{FF2B5EF4-FFF2-40B4-BE49-F238E27FC236}">
                  <a16:creationId xmlns:a16="http://schemas.microsoft.com/office/drawing/2014/main" id="{C05D9E85-F644-4D67-A251-102516C9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600"/>
              <a:ext cx="88" cy="112"/>
            </a:xfrm>
            <a:custGeom>
              <a:avLst/>
              <a:gdLst>
                <a:gd name="T0" fmla="*/ 556 w 35"/>
                <a:gd name="T1" fmla="*/ 797 h 42"/>
                <a:gd name="T2" fmla="*/ 83 w 35"/>
                <a:gd name="T3" fmla="*/ 307 h 42"/>
                <a:gd name="T4" fmla="*/ 0 w 35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2">
                  <a:moveTo>
                    <a:pt x="35" y="42"/>
                  </a:moveTo>
                  <a:cubicBezTo>
                    <a:pt x="21" y="38"/>
                    <a:pt x="11" y="29"/>
                    <a:pt x="5" y="16"/>
                  </a:cubicBezTo>
                  <a:cubicBezTo>
                    <a:pt x="2" y="11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6" name="Freeform 1580">
              <a:extLst>
                <a:ext uri="{FF2B5EF4-FFF2-40B4-BE49-F238E27FC236}">
                  <a16:creationId xmlns:a16="http://schemas.microsoft.com/office/drawing/2014/main" id="{E9172B77-53A2-425D-8BAE-9A398DF55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520"/>
              <a:ext cx="53" cy="115"/>
            </a:xfrm>
            <a:custGeom>
              <a:avLst/>
              <a:gdLst>
                <a:gd name="T0" fmla="*/ 338 w 21"/>
                <a:gd name="T1" fmla="*/ 824 h 43"/>
                <a:gd name="T2" fmla="*/ 0 w 21"/>
                <a:gd name="T3" fmla="*/ 209 h 43"/>
                <a:gd name="T4" fmla="*/ 33 w 21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3">
                  <a:moveTo>
                    <a:pt x="21" y="43"/>
                  </a:moveTo>
                  <a:cubicBezTo>
                    <a:pt x="11" y="36"/>
                    <a:pt x="1" y="24"/>
                    <a:pt x="0" y="11"/>
                  </a:cubicBezTo>
                  <a:cubicBezTo>
                    <a:pt x="0" y="7"/>
                    <a:pt x="1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7" name="Freeform 1581">
              <a:extLst>
                <a:ext uri="{FF2B5EF4-FFF2-40B4-BE49-F238E27FC236}">
                  <a16:creationId xmlns:a16="http://schemas.microsoft.com/office/drawing/2014/main" id="{8FAA0FE3-CCA1-4DF8-9BCD-678CB60F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387"/>
              <a:ext cx="45" cy="152"/>
            </a:xfrm>
            <a:custGeom>
              <a:avLst/>
              <a:gdLst>
                <a:gd name="T0" fmla="*/ 283 w 18"/>
                <a:gd name="T1" fmla="*/ 1080 h 57"/>
                <a:gd name="T2" fmla="*/ 83 w 18"/>
                <a:gd name="T3" fmla="*/ 227 h 57"/>
                <a:gd name="T4" fmla="*/ 208 w 1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7">
                  <a:moveTo>
                    <a:pt x="18" y="57"/>
                  </a:moveTo>
                  <a:cubicBezTo>
                    <a:pt x="9" y="46"/>
                    <a:pt x="0" y="27"/>
                    <a:pt x="5" y="12"/>
                  </a:cubicBezTo>
                  <a:cubicBezTo>
                    <a:pt x="6" y="8"/>
                    <a:pt x="12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8" name="Freeform 1582">
              <a:extLst>
                <a:ext uri="{FF2B5EF4-FFF2-40B4-BE49-F238E27FC236}">
                  <a16:creationId xmlns:a16="http://schemas.microsoft.com/office/drawing/2014/main" id="{66F7150F-A679-418B-9952-E27145541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683"/>
              <a:ext cx="120" cy="96"/>
            </a:xfrm>
            <a:custGeom>
              <a:avLst/>
              <a:gdLst>
                <a:gd name="T0" fmla="*/ 750 w 48"/>
                <a:gd name="T1" fmla="*/ 683 h 36"/>
                <a:gd name="T2" fmla="*/ 250 w 48"/>
                <a:gd name="T3" fmla="*/ 376 h 36"/>
                <a:gd name="T4" fmla="*/ 50 w 48"/>
                <a:gd name="T5" fmla="*/ 115 h 36"/>
                <a:gd name="T6" fmla="*/ 20 w 48"/>
                <a:gd name="T7" fmla="*/ 2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6">
                  <a:moveTo>
                    <a:pt x="48" y="36"/>
                  </a:moveTo>
                  <a:cubicBezTo>
                    <a:pt x="35" y="35"/>
                    <a:pt x="26" y="28"/>
                    <a:pt x="16" y="20"/>
                  </a:cubicBezTo>
                  <a:cubicBezTo>
                    <a:pt x="11" y="17"/>
                    <a:pt x="6" y="12"/>
                    <a:pt x="3" y="6"/>
                  </a:cubicBezTo>
                  <a:cubicBezTo>
                    <a:pt x="2" y="4"/>
                    <a:pt x="0" y="0"/>
                    <a:pt x="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9" name="Freeform 1583">
              <a:extLst>
                <a:ext uri="{FF2B5EF4-FFF2-40B4-BE49-F238E27FC236}">
                  <a16:creationId xmlns:a16="http://schemas.microsoft.com/office/drawing/2014/main" id="{8F289A52-A90C-4E31-99E8-DFFFA64C5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597"/>
              <a:ext cx="75" cy="104"/>
            </a:xfrm>
            <a:custGeom>
              <a:avLst/>
              <a:gdLst>
                <a:gd name="T0" fmla="*/ 470 w 30"/>
                <a:gd name="T1" fmla="*/ 739 h 39"/>
                <a:gd name="T2" fmla="*/ 20 w 30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9">
                  <a:moveTo>
                    <a:pt x="30" y="39"/>
                  </a:moveTo>
                  <a:cubicBezTo>
                    <a:pt x="18" y="36"/>
                    <a:pt x="0" y="1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0" name="Freeform 1584">
              <a:extLst>
                <a:ext uri="{FF2B5EF4-FFF2-40B4-BE49-F238E27FC236}">
                  <a16:creationId xmlns:a16="http://schemas.microsoft.com/office/drawing/2014/main" id="{68F88152-84F7-46D3-A202-41872501F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493"/>
              <a:ext cx="58" cy="126"/>
            </a:xfrm>
            <a:custGeom>
              <a:avLst/>
              <a:gdLst>
                <a:gd name="T0" fmla="*/ 368 w 23"/>
                <a:gd name="T1" fmla="*/ 906 h 47"/>
                <a:gd name="T2" fmla="*/ 83 w 23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7">
                  <a:moveTo>
                    <a:pt x="23" y="47"/>
                  </a:moveTo>
                  <a:cubicBezTo>
                    <a:pt x="13" y="36"/>
                    <a:pt x="0" y="16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1" name="Freeform 1585">
              <a:extLst>
                <a:ext uri="{FF2B5EF4-FFF2-40B4-BE49-F238E27FC236}">
                  <a16:creationId xmlns:a16="http://schemas.microsoft.com/office/drawing/2014/main" id="{8D12E0A0-A839-4322-81AC-A6B693701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779"/>
              <a:ext cx="125" cy="48"/>
            </a:xfrm>
            <a:custGeom>
              <a:avLst/>
              <a:gdLst>
                <a:gd name="T0" fmla="*/ 0 w 50"/>
                <a:gd name="T1" fmla="*/ 0 h 18"/>
                <a:gd name="T2" fmla="*/ 783 w 50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8">
                  <a:moveTo>
                    <a:pt x="0" y="0"/>
                  </a:moveTo>
                  <a:cubicBezTo>
                    <a:pt x="10" y="13"/>
                    <a:pt x="36" y="18"/>
                    <a:pt x="5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2" name="Freeform 1586">
              <a:extLst>
                <a:ext uri="{FF2B5EF4-FFF2-40B4-BE49-F238E27FC236}">
                  <a16:creationId xmlns:a16="http://schemas.microsoft.com/office/drawing/2014/main" id="{800CCFC2-E58B-4A60-9065-30BF1F11A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803"/>
              <a:ext cx="140" cy="32"/>
            </a:xfrm>
            <a:custGeom>
              <a:avLst/>
              <a:gdLst>
                <a:gd name="T0" fmla="*/ 0 w 56"/>
                <a:gd name="T1" fmla="*/ 93 h 12"/>
                <a:gd name="T2" fmla="*/ 875 w 5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2">
                  <a:moveTo>
                    <a:pt x="0" y="5"/>
                  </a:moveTo>
                  <a:cubicBezTo>
                    <a:pt x="13" y="12"/>
                    <a:pt x="46" y="9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3" name="Freeform 1587">
              <a:extLst>
                <a:ext uri="{FF2B5EF4-FFF2-40B4-BE49-F238E27FC236}">
                  <a16:creationId xmlns:a16="http://schemas.microsoft.com/office/drawing/2014/main" id="{4EE6B3BD-BACE-4F32-8A31-D7D7C843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765"/>
              <a:ext cx="130" cy="59"/>
            </a:xfrm>
            <a:custGeom>
              <a:avLst/>
              <a:gdLst>
                <a:gd name="T0" fmla="*/ 0 w 52"/>
                <a:gd name="T1" fmla="*/ 389 h 22"/>
                <a:gd name="T2" fmla="*/ 563 w 52"/>
                <a:gd name="T3" fmla="*/ 274 h 22"/>
                <a:gd name="T4" fmla="*/ 813 w 5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2">
                  <a:moveTo>
                    <a:pt x="0" y="20"/>
                  </a:moveTo>
                  <a:cubicBezTo>
                    <a:pt x="12" y="22"/>
                    <a:pt x="25" y="20"/>
                    <a:pt x="36" y="14"/>
                  </a:cubicBezTo>
                  <a:cubicBezTo>
                    <a:pt x="42" y="10"/>
                    <a:pt x="46" y="4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4" name="Freeform 1588">
              <a:extLst>
                <a:ext uri="{FF2B5EF4-FFF2-40B4-BE49-F238E27FC236}">
                  <a16:creationId xmlns:a16="http://schemas.microsoft.com/office/drawing/2014/main" id="{B1D39D49-827D-4F0E-9C37-94E625FEA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813"/>
              <a:ext cx="152" cy="30"/>
            </a:xfrm>
            <a:custGeom>
              <a:avLst/>
              <a:gdLst>
                <a:gd name="T0" fmla="*/ 944 w 61"/>
                <a:gd name="T1" fmla="*/ 0 h 11"/>
                <a:gd name="T2" fmla="*/ 715 w 61"/>
                <a:gd name="T3" fmla="*/ 164 h 11"/>
                <a:gd name="T4" fmla="*/ 384 w 61"/>
                <a:gd name="T5" fmla="*/ 224 h 11"/>
                <a:gd name="T6" fmla="*/ 0 w 61"/>
                <a:gd name="T7" fmla="*/ 10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1">
                  <a:moveTo>
                    <a:pt x="61" y="0"/>
                  </a:moveTo>
                  <a:cubicBezTo>
                    <a:pt x="56" y="2"/>
                    <a:pt x="51" y="6"/>
                    <a:pt x="46" y="8"/>
                  </a:cubicBezTo>
                  <a:cubicBezTo>
                    <a:pt x="40" y="9"/>
                    <a:pt x="32" y="11"/>
                    <a:pt x="25" y="11"/>
                  </a:cubicBezTo>
                  <a:cubicBezTo>
                    <a:pt x="16" y="11"/>
                    <a:pt x="8" y="9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5" name="Freeform 1589">
              <a:extLst>
                <a:ext uri="{FF2B5EF4-FFF2-40B4-BE49-F238E27FC236}">
                  <a16:creationId xmlns:a16="http://schemas.microsoft.com/office/drawing/2014/main" id="{F938D65C-BB0A-4A08-92BE-5C84BC4AD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061"/>
              <a:ext cx="65" cy="187"/>
            </a:xfrm>
            <a:custGeom>
              <a:avLst/>
              <a:gdLst>
                <a:gd name="T0" fmla="*/ 113 w 26"/>
                <a:gd name="T1" fmla="*/ 206 h 70"/>
                <a:gd name="T2" fmla="*/ 283 w 26"/>
                <a:gd name="T3" fmla="*/ 628 h 70"/>
                <a:gd name="T4" fmla="*/ 333 w 26"/>
                <a:gd name="T5" fmla="*/ 1012 h 70"/>
                <a:gd name="T6" fmla="*/ 395 w 26"/>
                <a:gd name="T7" fmla="*/ 1336 h 70"/>
                <a:gd name="T8" fmla="*/ 395 w 26"/>
                <a:gd name="T9" fmla="*/ 956 h 70"/>
                <a:gd name="T10" fmla="*/ 270 w 26"/>
                <a:gd name="T11" fmla="*/ 342 h 70"/>
                <a:gd name="T12" fmla="*/ 0 w 26"/>
                <a:gd name="T13" fmla="*/ 0 h 70"/>
                <a:gd name="T14" fmla="*/ 95 w 26"/>
                <a:gd name="T15" fmla="*/ 192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70">
                  <a:moveTo>
                    <a:pt x="7" y="11"/>
                  </a:moveTo>
                  <a:cubicBezTo>
                    <a:pt x="11" y="20"/>
                    <a:pt x="15" y="23"/>
                    <a:pt x="18" y="33"/>
                  </a:cubicBezTo>
                  <a:cubicBezTo>
                    <a:pt x="19" y="37"/>
                    <a:pt x="20" y="49"/>
                    <a:pt x="21" y="53"/>
                  </a:cubicBezTo>
                  <a:cubicBezTo>
                    <a:pt x="22" y="59"/>
                    <a:pt x="23" y="65"/>
                    <a:pt x="25" y="70"/>
                  </a:cubicBezTo>
                  <a:cubicBezTo>
                    <a:pt x="23" y="64"/>
                    <a:pt x="26" y="56"/>
                    <a:pt x="25" y="50"/>
                  </a:cubicBezTo>
                  <a:cubicBezTo>
                    <a:pt x="25" y="40"/>
                    <a:pt x="22" y="27"/>
                    <a:pt x="17" y="18"/>
                  </a:cubicBezTo>
                  <a:cubicBezTo>
                    <a:pt x="15" y="13"/>
                    <a:pt x="7" y="0"/>
                    <a:pt x="0" y="0"/>
                  </a:cubicBezTo>
                  <a:cubicBezTo>
                    <a:pt x="2" y="2"/>
                    <a:pt x="4" y="7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6" name="Freeform 1590">
              <a:extLst>
                <a:ext uri="{FF2B5EF4-FFF2-40B4-BE49-F238E27FC236}">
                  <a16:creationId xmlns:a16="http://schemas.microsoft.com/office/drawing/2014/main" id="{53C14EB0-7F02-4213-A328-C5592089C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227"/>
              <a:ext cx="35" cy="200"/>
            </a:xfrm>
            <a:custGeom>
              <a:avLst/>
              <a:gdLst>
                <a:gd name="T0" fmla="*/ 0 w 14"/>
                <a:gd name="T1" fmla="*/ 136 h 75"/>
                <a:gd name="T2" fmla="*/ 20 w 14"/>
                <a:gd name="T3" fmla="*/ 397 h 75"/>
                <a:gd name="T4" fmla="*/ 50 w 14"/>
                <a:gd name="T5" fmla="*/ 739 h 75"/>
                <a:gd name="T6" fmla="*/ 0 w 14"/>
                <a:gd name="T7" fmla="*/ 1421 h 75"/>
                <a:gd name="T8" fmla="*/ 113 w 14"/>
                <a:gd name="T9" fmla="*/ 1003 h 75"/>
                <a:gd name="T10" fmla="*/ 175 w 14"/>
                <a:gd name="T11" fmla="*/ 435 h 75"/>
                <a:gd name="T12" fmla="*/ 50 w 14"/>
                <a:gd name="T13" fmla="*/ 93 h 75"/>
                <a:gd name="T14" fmla="*/ 20 w 1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75">
                  <a:moveTo>
                    <a:pt x="0" y="7"/>
                  </a:moveTo>
                  <a:cubicBezTo>
                    <a:pt x="3" y="9"/>
                    <a:pt x="1" y="18"/>
                    <a:pt x="1" y="21"/>
                  </a:cubicBezTo>
                  <a:cubicBezTo>
                    <a:pt x="2" y="27"/>
                    <a:pt x="2" y="33"/>
                    <a:pt x="3" y="39"/>
                  </a:cubicBezTo>
                  <a:cubicBezTo>
                    <a:pt x="5" y="51"/>
                    <a:pt x="2" y="63"/>
                    <a:pt x="0" y="75"/>
                  </a:cubicBezTo>
                  <a:cubicBezTo>
                    <a:pt x="1" y="67"/>
                    <a:pt x="5" y="60"/>
                    <a:pt x="7" y="53"/>
                  </a:cubicBezTo>
                  <a:cubicBezTo>
                    <a:pt x="12" y="43"/>
                    <a:pt x="14" y="34"/>
                    <a:pt x="11" y="23"/>
                  </a:cubicBezTo>
                  <a:cubicBezTo>
                    <a:pt x="9" y="16"/>
                    <a:pt x="6" y="11"/>
                    <a:pt x="3" y="5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7" name="Freeform 1591">
              <a:extLst>
                <a:ext uri="{FF2B5EF4-FFF2-40B4-BE49-F238E27FC236}">
                  <a16:creationId xmlns:a16="http://schemas.microsoft.com/office/drawing/2014/main" id="{6E83BED0-8869-436C-8367-AFA211E03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424"/>
              <a:ext cx="87" cy="160"/>
            </a:xfrm>
            <a:custGeom>
              <a:avLst/>
              <a:gdLst>
                <a:gd name="T0" fmla="*/ 524 w 35"/>
                <a:gd name="T1" fmla="*/ 0 h 60"/>
                <a:gd name="T2" fmla="*/ 278 w 35"/>
                <a:gd name="T3" fmla="*/ 661 h 60"/>
                <a:gd name="T4" fmla="*/ 0 w 35"/>
                <a:gd name="T5" fmla="*/ 1139 h 60"/>
                <a:gd name="T6" fmla="*/ 462 w 35"/>
                <a:gd name="T7" fmla="*/ 589 h 60"/>
                <a:gd name="T8" fmla="*/ 524 w 35"/>
                <a:gd name="T9" fmla="*/ 171 h 60"/>
                <a:gd name="T10" fmla="*/ 537 w 35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0">
                  <a:moveTo>
                    <a:pt x="34" y="0"/>
                  </a:moveTo>
                  <a:cubicBezTo>
                    <a:pt x="32" y="12"/>
                    <a:pt x="25" y="26"/>
                    <a:pt x="18" y="35"/>
                  </a:cubicBezTo>
                  <a:cubicBezTo>
                    <a:pt x="15" y="39"/>
                    <a:pt x="3" y="54"/>
                    <a:pt x="0" y="60"/>
                  </a:cubicBezTo>
                  <a:cubicBezTo>
                    <a:pt x="7" y="47"/>
                    <a:pt x="21" y="42"/>
                    <a:pt x="30" y="31"/>
                  </a:cubicBezTo>
                  <a:cubicBezTo>
                    <a:pt x="34" y="25"/>
                    <a:pt x="35" y="16"/>
                    <a:pt x="34" y="9"/>
                  </a:cubicBezTo>
                  <a:cubicBezTo>
                    <a:pt x="34" y="5"/>
                    <a:pt x="35" y="3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8" name="Freeform 1592">
              <a:extLst>
                <a:ext uri="{FF2B5EF4-FFF2-40B4-BE49-F238E27FC236}">
                  <a16:creationId xmlns:a16="http://schemas.microsoft.com/office/drawing/2014/main" id="{AD624641-FC1E-4421-BE40-5BAE71833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328"/>
              <a:ext cx="40" cy="176"/>
            </a:xfrm>
            <a:custGeom>
              <a:avLst/>
              <a:gdLst>
                <a:gd name="T0" fmla="*/ 250 w 16"/>
                <a:gd name="T1" fmla="*/ 0 h 66"/>
                <a:gd name="T2" fmla="*/ 238 w 16"/>
                <a:gd name="T3" fmla="*/ 320 h 66"/>
                <a:gd name="T4" fmla="*/ 175 w 16"/>
                <a:gd name="T5" fmla="*/ 776 h 66"/>
                <a:gd name="T6" fmla="*/ 0 w 16"/>
                <a:gd name="T7" fmla="*/ 125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6">
                  <a:moveTo>
                    <a:pt x="16" y="0"/>
                  </a:moveTo>
                  <a:cubicBezTo>
                    <a:pt x="15" y="5"/>
                    <a:pt x="16" y="13"/>
                    <a:pt x="15" y="17"/>
                  </a:cubicBezTo>
                  <a:cubicBezTo>
                    <a:pt x="13" y="25"/>
                    <a:pt x="11" y="33"/>
                    <a:pt x="11" y="41"/>
                  </a:cubicBezTo>
                  <a:cubicBezTo>
                    <a:pt x="10" y="50"/>
                    <a:pt x="9" y="61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9" name="Freeform 1593">
              <a:extLst>
                <a:ext uri="{FF2B5EF4-FFF2-40B4-BE49-F238E27FC236}">
                  <a16:creationId xmlns:a16="http://schemas.microsoft.com/office/drawing/2014/main" id="{E700DB9B-7AEC-433B-B391-9BC1956EC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120"/>
              <a:ext cx="43" cy="165"/>
            </a:xfrm>
            <a:custGeom>
              <a:avLst/>
              <a:gdLst>
                <a:gd name="T0" fmla="*/ 255 w 17"/>
                <a:gd name="T1" fmla="*/ 1168 h 62"/>
                <a:gd name="T2" fmla="*/ 243 w 17"/>
                <a:gd name="T3" fmla="*/ 772 h 62"/>
                <a:gd name="T4" fmla="*/ 159 w 17"/>
                <a:gd name="T5" fmla="*/ 362 h 62"/>
                <a:gd name="T6" fmla="*/ 0 w 17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2">
                  <a:moveTo>
                    <a:pt x="16" y="62"/>
                  </a:moveTo>
                  <a:cubicBezTo>
                    <a:pt x="15" y="55"/>
                    <a:pt x="17" y="48"/>
                    <a:pt x="15" y="41"/>
                  </a:cubicBezTo>
                  <a:cubicBezTo>
                    <a:pt x="14" y="34"/>
                    <a:pt x="12" y="27"/>
                    <a:pt x="10" y="19"/>
                  </a:cubicBezTo>
                  <a:cubicBezTo>
                    <a:pt x="9" y="12"/>
                    <a:pt x="3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0" name="Freeform 1594">
              <a:extLst>
                <a:ext uri="{FF2B5EF4-FFF2-40B4-BE49-F238E27FC236}">
                  <a16:creationId xmlns:a16="http://schemas.microsoft.com/office/drawing/2014/main" id="{EE1A063C-3B2E-40B1-9D41-659395478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00"/>
              <a:ext cx="100" cy="133"/>
            </a:xfrm>
            <a:custGeom>
              <a:avLst/>
              <a:gdLst>
                <a:gd name="T0" fmla="*/ 613 w 40"/>
                <a:gd name="T1" fmla="*/ 942 h 50"/>
                <a:gd name="T2" fmla="*/ 470 w 40"/>
                <a:gd name="T3" fmla="*/ 452 h 50"/>
                <a:gd name="T4" fmla="*/ 300 w 40"/>
                <a:gd name="T5" fmla="*/ 205 h 50"/>
                <a:gd name="T6" fmla="*/ 113 w 40"/>
                <a:gd name="T7" fmla="*/ 56 h 50"/>
                <a:gd name="T8" fmla="*/ 0 w 40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0">
                  <a:moveTo>
                    <a:pt x="39" y="50"/>
                  </a:moveTo>
                  <a:cubicBezTo>
                    <a:pt x="40" y="40"/>
                    <a:pt x="36" y="31"/>
                    <a:pt x="30" y="24"/>
                  </a:cubicBezTo>
                  <a:cubicBezTo>
                    <a:pt x="26" y="19"/>
                    <a:pt x="23" y="15"/>
                    <a:pt x="19" y="11"/>
                  </a:cubicBezTo>
                  <a:cubicBezTo>
                    <a:pt x="15" y="7"/>
                    <a:pt x="11" y="5"/>
                    <a:pt x="7" y="3"/>
                  </a:cubicBezTo>
                  <a:cubicBezTo>
                    <a:pt x="5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1" name="Freeform 1595">
              <a:extLst>
                <a:ext uri="{FF2B5EF4-FFF2-40B4-BE49-F238E27FC236}">
                  <a16:creationId xmlns:a16="http://schemas.microsoft.com/office/drawing/2014/main" id="{5B04A899-9A3A-432F-A85D-C1A33281A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533"/>
              <a:ext cx="160" cy="144"/>
            </a:xfrm>
            <a:custGeom>
              <a:avLst/>
              <a:gdLst>
                <a:gd name="T0" fmla="*/ 708 w 64"/>
                <a:gd name="T1" fmla="*/ 320 h 54"/>
                <a:gd name="T2" fmla="*/ 550 w 64"/>
                <a:gd name="T3" fmla="*/ 547 h 54"/>
                <a:gd name="T4" fmla="*/ 375 w 64"/>
                <a:gd name="T5" fmla="*/ 797 h 54"/>
                <a:gd name="T6" fmla="*/ 188 w 64"/>
                <a:gd name="T7" fmla="*/ 909 h 54"/>
                <a:gd name="T8" fmla="*/ 0 w 64"/>
                <a:gd name="T9" fmla="*/ 1024 h 54"/>
                <a:gd name="T10" fmla="*/ 270 w 64"/>
                <a:gd name="T11" fmla="*/ 989 h 54"/>
                <a:gd name="T12" fmla="*/ 563 w 64"/>
                <a:gd name="T13" fmla="*/ 739 h 54"/>
                <a:gd name="T14" fmla="*/ 938 w 64"/>
                <a:gd name="T15" fmla="*/ 320 h 54"/>
                <a:gd name="T16" fmla="*/ 1000 w 64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54">
                  <a:moveTo>
                    <a:pt x="45" y="17"/>
                  </a:moveTo>
                  <a:cubicBezTo>
                    <a:pt x="41" y="21"/>
                    <a:pt x="39" y="26"/>
                    <a:pt x="35" y="29"/>
                  </a:cubicBezTo>
                  <a:cubicBezTo>
                    <a:pt x="31" y="33"/>
                    <a:pt x="29" y="38"/>
                    <a:pt x="24" y="42"/>
                  </a:cubicBezTo>
                  <a:cubicBezTo>
                    <a:pt x="20" y="45"/>
                    <a:pt x="15" y="44"/>
                    <a:pt x="12" y="48"/>
                  </a:cubicBezTo>
                  <a:cubicBezTo>
                    <a:pt x="9" y="51"/>
                    <a:pt x="5" y="53"/>
                    <a:pt x="0" y="54"/>
                  </a:cubicBezTo>
                  <a:cubicBezTo>
                    <a:pt x="3" y="53"/>
                    <a:pt x="14" y="54"/>
                    <a:pt x="17" y="52"/>
                  </a:cubicBezTo>
                  <a:cubicBezTo>
                    <a:pt x="23" y="47"/>
                    <a:pt x="29" y="43"/>
                    <a:pt x="36" y="39"/>
                  </a:cubicBezTo>
                  <a:cubicBezTo>
                    <a:pt x="46" y="35"/>
                    <a:pt x="56" y="27"/>
                    <a:pt x="60" y="17"/>
                  </a:cubicBezTo>
                  <a:cubicBezTo>
                    <a:pt x="62" y="11"/>
                    <a:pt x="61" y="5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2" name="Freeform 1596">
              <a:extLst>
                <a:ext uri="{FF2B5EF4-FFF2-40B4-BE49-F238E27FC236}">
                  <a16:creationId xmlns:a16="http://schemas.microsoft.com/office/drawing/2014/main" id="{38882186-4DFE-44FB-A7C1-1E2DF872A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675"/>
              <a:ext cx="143" cy="72"/>
            </a:xfrm>
            <a:custGeom>
              <a:avLst/>
              <a:gdLst>
                <a:gd name="T0" fmla="*/ 680 w 57"/>
                <a:gd name="T1" fmla="*/ 21 h 27"/>
                <a:gd name="T2" fmla="*/ 366 w 57"/>
                <a:gd name="T3" fmla="*/ 205 h 27"/>
                <a:gd name="T4" fmla="*/ 95 w 57"/>
                <a:gd name="T5" fmla="*/ 363 h 27"/>
                <a:gd name="T6" fmla="*/ 0 w 57"/>
                <a:gd name="T7" fmla="*/ 419 h 27"/>
                <a:gd name="T8" fmla="*/ 301 w 57"/>
                <a:gd name="T9" fmla="*/ 491 h 27"/>
                <a:gd name="T10" fmla="*/ 617 w 57"/>
                <a:gd name="T11" fmla="*/ 341 h 27"/>
                <a:gd name="T12" fmla="*/ 818 w 57"/>
                <a:gd name="T13" fmla="*/ 115 h 27"/>
                <a:gd name="T14" fmla="*/ 901 w 57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27">
                  <a:moveTo>
                    <a:pt x="43" y="1"/>
                  </a:moveTo>
                  <a:cubicBezTo>
                    <a:pt x="35" y="4"/>
                    <a:pt x="31" y="8"/>
                    <a:pt x="23" y="11"/>
                  </a:cubicBezTo>
                  <a:cubicBezTo>
                    <a:pt x="19" y="13"/>
                    <a:pt x="11" y="17"/>
                    <a:pt x="6" y="19"/>
                  </a:cubicBezTo>
                  <a:cubicBezTo>
                    <a:pt x="3" y="19"/>
                    <a:pt x="3" y="21"/>
                    <a:pt x="0" y="22"/>
                  </a:cubicBezTo>
                  <a:cubicBezTo>
                    <a:pt x="7" y="23"/>
                    <a:pt x="12" y="27"/>
                    <a:pt x="19" y="26"/>
                  </a:cubicBezTo>
                  <a:cubicBezTo>
                    <a:pt x="26" y="25"/>
                    <a:pt x="34" y="23"/>
                    <a:pt x="39" y="18"/>
                  </a:cubicBezTo>
                  <a:cubicBezTo>
                    <a:pt x="44" y="14"/>
                    <a:pt x="49" y="11"/>
                    <a:pt x="52" y="6"/>
                  </a:cubicBezTo>
                  <a:cubicBezTo>
                    <a:pt x="54" y="4"/>
                    <a:pt x="55" y="1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3" name="Freeform 1597">
              <a:extLst>
                <a:ext uri="{FF2B5EF4-FFF2-40B4-BE49-F238E27FC236}">
                  <a16:creationId xmlns:a16="http://schemas.microsoft.com/office/drawing/2014/main" id="{CD5A9466-30FC-4A47-8B26-DCF1AECE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624"/>
              <a:ext cx="135" cy="112"/>
            </a:xfrm>
            <a:custGeom>
              <a:avLst/>
              <a:gdLst>
                <a:gd name="T0" fmla="*/ 845 w 54"/>
                <a:gd name="T1" fmla="*/ 0 h 42"/>
                <a:gd name="T2" fmla="*/ 375 w 54"/>
                <a:gd name="T3" fmla="*/ 547 h 42"/>
                <a:gd name="T4" fmla="*/ 0 w 54"/>
                <a:gd name="T5" fmla="*/ 76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2">
                  <a:moveTo>
                    <a:pt x="54" y="0"/>
                  </a:moveTo>
                  <a:cubicBezTo>
                    <a:pt x="46" y="12"/>
                    <a:pt x="34" y="20"/>
                    <a:pt x="24" y="29"/>
                  </a:cubicBezTo>
                  <a:cubicBezTo>
                    <a:pt x="17" y="36"/>
                    <a:pt x="10" y="42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4" name="Freeform 1598">
              <a:extLst>
                <a:ext uri="{FF2B5EF4-FFF2-40B4-BE49-F238E27FC236}">
                  <a16:creationId xmlns:a16="http://schemas.microsoft.com/office/drawing/2014/main" id="{F4C43A77-3A38-4557-8534-9FE460AAA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485"/>
              <a:ext cx="100" cy="160"/>
            </a:xfrm>
            <a:custGeom>
              <a:avLst/>
              <a:gdLst>
                <a:gd name="T0" fmla="*/ 625 w 40"/>
                <a:gd name="T1" fmla="*/ 0 h 60"/>
                <a:gd name="T2" fmla="*/ 533 w 40"/>
                <a:gd name="T3" fmla="*/ 477 h 60"/>
                <a:gd name="T4" fmla="*/ 283 w 40"/>
                <a:gd name="T5" fmla="*/ 853 h 60"/>
                <a:gd name="T6" fmla="*/ 113 w 40"/>
                <a:gd name="T7" fmla="*/ 1080 h 60"/>
                <a:gd name="T8" fmla="*/ 0 w 40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40" y="0"/>
                  </a:moveTo>
                  <a:cubicBezTo>
                    <a:pt x="38" y="7"/>
                    <a:pt x="37" y="18"/>
                    <a:pt x="34" y="25"/>
                  </a:cubicBezTo>
                  <a:cubicBezTo>
                    <a:pt x="31" y="34"/>
                    <a:pt x="24" y="38"/>
                    <a:pt x="18" y="45"/>
                  </a:cubicBezTo>
                  <a:cubicBezTo>
                    <a:pt x="14" y="49"/>
                    <a:pt x="12" y="54"/>
                    <a:pt x="7" y="57"/>
                  </a:cubicBezTo>
                  <a:cubicBezTo>
                    <a:pt x="5" y="58"/>
                    <a:pt x="2" y="59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5" name="Freeform 1599">
              <a:extLst>
                <a:ext uri="{FF2B5EF4-FFF2-40B4-BE49-F238E27FC236}">
                  <a16:creationId xmlns:a16="http://schemas.microsoft.com/office/drawing/2014/main" id="{E22E44E7-C3B9-43A2-953E-F82BEFB3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280"/>
              <a:ext cx="40" cy="173"/>
            </a:xfrm>
            <a:custGeom>
              <a:avLst/>
              <a:gdLst>
                <a:gd name="T0" fmla="*/ 83 w 16"/>
                <a:gd name="T1" fmla="*/ 0 h 65"/>
                <a:gd name="T2" fmla="*/ 145 w 16"/>
                <a:gd name="T3" fmla="*/ 93 h 65"/>
                <a:gd name="T4" fmla="*/ 220 w 16"/>
                <a:gd name="T5" fmla="*/ 375 h 65"/>
                <a:gd name="T6" fmla="*/ 158 w 16"/>
                <a:gd name="T7" fmla="*/ 908 h 65"/>
                <a:gd name="T8" fmla="*/ 0 w 16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5">
                  <a:moveTo>
                    <a:pt x="5" y="0"/>
                  </a:moveTo>
                  <a:cubicBezTo>
                    <a:pt x="7" y="1"/>
                    <a:pt x="8" y="3"/>
                    <a:pt x="9" y="5"/>
                  </a:cubicBezTo>
                  <a:cubicBezTo>
                    <a:pt x="11" y="10"/>
                    <a:pt x="13" y="15"/>
                    <a:pt x="14" y="20"/>
                  </a:cubicBezTo>
                  <a:cubicBezTo>
                    <a:pt x="16" y="30"/>
                    <a:pt x="15" y="39"/>
                    <a:pt x="10" y="48"/>
                  </a:cubicBezTo>
                  <a:cubicBezTo>
                    <a:pt x="7" y="54"/>
                    <a:pt x="3" y="59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6" name="Freeform 1600">
              <a:extLst>
                <a:ext uri="{FF2B5EF4-FFF2-40B4-BE49-F238E27FC236}">
                  <a16:creationId xmlns:a16="http://schemas.microsoft.com/office/drawing/2014/main" id="{9C933470-CDD7-49DE-A968-AF7905EF1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397"/>
              <a:ext cx="58" cy="160"/>
            </a:xfrm>
            <a:custGeom>
              <a:avLst/>
              <a:gdLst>
                <a:gd name="T0" fmla="*/ 351 w 23"/>
                <a:gd name="T1" fmla="*/ 0 h 60"/>
                <a:gd name="T2" fmla="*/ 351 w 23"/>
                <a:gd name="T3" fmla="*/ 115 h 60"/>
                <a:gd name="T4" fmla="*/ 338 w 23"/>
                <a:gd name="T5" fmla="*/ 376 h 60"/>
                <a:gd name="T6" fmla="*/ 192 w 23"/>
                <a:gd name="T7" fmla="*/ 888 h 60"/>
                <a:gd name="T8" fmla="*/ 0 w 23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0">
                  <a:moveTo>
                    <a:pt x="22" y="0"/>
                  </a:moveTo>
                  <a:cubicBezTo>
                    <a:pt x="21" y="2"/>
                    <a:pt x="22" y="4"/>
                    <a:pt x="22" y="6"/>
                  </a:cubicBezTo>
                  <a:cubicBezTo>
                    <a:pt x="23" y="11"/>
                    <a:pt x="22" y="16"/>
                    <a:pt x="21" y="20"/>
                  </a:cubicBezTo>
                  <a:cubicBezTo>
                    <a:pt x="19" y="30"/>
                    <a:pt x="18" y="39"/>
                    <a:pt x="12" y="47"/>
                  </a:cubicBezTo>
                  <a:cubicBezTo>
                    <a:pt x="9" y="51"/>
                    <a:pt x="4" y="58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7" name="Freeform 1601">
              <a:extLst>
                <a:ext uri="{FF2B5EF4-FFF2-40B4-BE49-F238E27FC236}">
                  <a16:creationId xmlns:a16="http://schemas.microsoft.com/office/drawing/2014/main" id="{40369BA6-B601-49A3-AB67-87BBA19CA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603"/>
              <a:ext cx="113" cy="106"/>
            </a:xfrm>
            <a:custGeom>
              <a:avLst/>
              <a:gdLst>
                <a:gd name="T0" fmla="*/ 713 w 45"/>
                <a:gd name="T1" fmla="*/ 0 h 40"/>
                <a:gd name="T2" fmla="*/ 630 w 45"/>
                <a:gd name="T3" fmla="*/ 191 h 40"/>
                <a:gd name="T4" fmla="*/ 492 w 45"/>
                <a:gd name="T5" fmla="*/ 451 h 40"/>
                <a:gd name="T6" fmla="*/ 208 w 45"/>
                <a:gd name="T7" fmla="*/ 668 h 40"/>
                <a:gd name="T8" fmla="*/ 0 w 45"/>
                <a:gd name="T9" fmla="*/ 74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cubicBezTo>
                    <a:pt x="43" y="3"/>
                    <a:pt x="42" y="7"/>
                    <a:pt x="40" y="10"/>
                  </a:cubicBezTo>
                  <a:cubicBezTo>
                    <a:pt x="38" y="15"/>
                    <a:pt x="35" y="20"/>
                    <a:pt x="31" y="24"/>
                  </a:cubicBezTo>
                  <a:cubicBezTo>
                    <a:pt x="26" y="29"/>
                    <a:pt x="20" y="33"/>
                    <a:pt x="13" y="36"/>
                  </a:cubicBezTo>
                  <a:cubicBezTo>
                    <a:pt x="9" y="38"/>
                    <a:pt x="4" y="3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8" name="Freeform 1602">
              <a:extLst>
                <a:ext uri="{FF2B5EF4-FFF2-40B4-BE49-F238E27FC236}">
                  <a16:creationId xmlns:a16="http://schemas.microsoft.com/office/drawing/2014/main" id="{1428D7C2-94FF-480E-9ED4-2C4988538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523"/>
              <a:ext cx="88" cy="122"/>
            </a:xfrm>
            <a:custGeom>
              <a:avLst/>
              <a:gdLst>
                <a:gd name="T0" fmla="*/ 556 w 35"/>
                <a:gd name="T1" fmla="*/ 0 h 46"/>
                <a:gd name="T2" fmla="*/ 380 w 35"/>
                <a:gd name="T3" fmla="*/ 451 h 46"/>
                <a:gd name="T4" fmla="*/ 158 w 35"/>
                <a:gd name="T5" fmla="*/ 745 h 46"/>
                <a:gd name="T6" fmla="*/ 0 w 35"/>
                <a:gd name="T7" fmla="*/ 85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6">
                  <a:moveTo>
                    <a:pt x="35" y="0"/>
                  </a:moveTo>
                  <a:cubicBezTo>
                    <a:pt x="31" y="7"/>
                    <a:pt x="28" y="17"/>
                    <a:pt x="24" y="24"/>
                  </a:cubicBezTo>
                  <a:cubicBezTo>
                    <a:pt x="20" y="31"/>
                    <a:pt x="16" y="35"/>
                    <a:pt x="10" y="40"/>
                  </a:cubicBezTo>
                  <a:cubicBezTo>
                    <a:pt x="7" y="42"/>
                    <a:pt x="2" y="45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9" name="Freeform 1603">
              <a:extLst>
                <a:ext uri="{FF2B5EF4-FFF2-40B4-BE49-F238E27FC236}">
                  <a16:creationId xmlns:a16="http://schemas.microsoft.com/office/drawing/2014/main" id="{30E28B22-B1FD-4844-9E46-15EAC90F7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171"/>
              <a:ext cx="47" cy="170"/>
            </a:xfrm>
            <a:custGeom>
              <a:avLst/>
              <a:gdLst>
                <a:gd name="T0" fmla="*/ 228 w 19"/>
                <a:gd name="T1" fmla="*/ 1201 h 64"/>
                <a:gd name="T2" fmla="*/ 275 w 19"/>
                <a:gd name="T3" fmla="*/ 733 h 64"/>
                <a:gd name="T4" fmla="*/ 166 w 19"/>
                <a:gd name="T5" fmla="*/ 282 h 64"/>
                <a:gd name="T6" fmla="*/ 0 w 19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4">
                  <a:moveTo>
                    <a:pt x="15" y="64"/>
                  </a:moveTo>
                  <a:cubicBezTo>
                    <a:pt x="15" y="55"/>
                    <a:pt x="19" y="48"/>
                    <a:pt x="18" y="39"/>
                  </a:cubicBezTo>
                  <a:cubicBezTo>
                    <a:pt x="18" y="31"/>
                    <a:pt x="15" y="22"/>
                    <a:pt x="11" y="15"/>
                  </a:cubicBezTo>
                  <a:cubicBezTo>
                    <a:pt x="8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0" name="Freeform 1604">
              <a:extLst>
                <a:ext uri="{FF2B5EF4-FFF2-40B4-BE49-F238E27FC236}">
                  <a16:creationId xmlns:a16="http://schemas.microsoft.com/office/drawing/2014/main" id="{E043E207-F1D7-4B7A-8FC7-584EEB5AD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291"/>
              <a:ext cx="32" cy="173"/>
            </a:xfrm>
            <a:custGeom>
              <a:avLst/>
              <a:gdLst>
                <a:gd name="T0" fmla="*/ 103 w 13"/>
                <a:gd name="T1" fmla="*/ 0 h 65"/>
                <a:gd name="T2" fmla="*/ 182 w 13"/>
                <a:gd name="T3" fmla="*/ 474 h 65"/>
                <a:gd name="T4" fmla="*/ 121 w 13"/>
                <a:gd name="T5" fmla="*/ 998 h 65"/>
                <a:gd name="T6" fmla="*/ 0 w 13"/>
                <a:gd name="T7" fmla="*/ 1224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7" y="0"/>
                  </a:moveTo>
                  <a:cubicBezTo>
                    <a:pt x="6" y="8"/>
                    <a:pt x="10" y="17"/>
                    <a:pt x="12" y="25"/>
                  </a:cubicBezTo>
                  <a:cubicBezTo>
                    <a:pt x="13" y="34"/>
                    <a:pt x="12" y="44"/>
                    <a:pt x="8" y="53"/>
                  </a:cubicBezTo>
                  <a:cubicBezTo>
                    <a:pt x="6" y="56"/>
                    <a:pt x="3" y="63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1" name="Freeform 1605">
              <a:extLst>
                <a:ext uri="{FF2B5EF4-FFF2-40B4-BE49-F238E27FC236}">
                  <a16:creationId xmlns:a16="http://schemas.microsoft.com/office/drawing/2014/main" id="{2C9CE711-7328-46E2-9A0A-CE872DE21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67"/>
              <a:ext cx="77" cy="162"/>
            </a:xfrm>
            <a:custGeom>
              <a:avLst/>
              <a:gdLst>
                <a:gd name="T0" fmla="*/ 474 w 31"/>
                <a:gd name="T1" fmla="*/ 1142 h 61"/>
                <a:gd name="T2" fmla="*/ 445 w 31"/>
                <a:gd name="T3" fmla="*/ 712 h 61"/>
                <a:gd name="T4" fmla="*/ 258 w 31"/>
                <a:gd name="T5" fmla="*/ 297 h 61"/>
                <a:gd name="T6" fmla="*/ 0 w 3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cubicBezTo>
                    <a:pt x="30" y="53"/>
                    <a:pt x="31" y="46"/>
                    <a:pt x="29" y="38"/>
                  </a:cubicBezTo>
                  <a:cubicBezTo>
                    <a:pt x="26" y="30"/>
                    <a:pt x="22" y="23"/>
                    <a:pt x="17" y="16"/>
                  </a:cubicBezTo>
                  <a:cubicBezTo>
                    <a:pt x="12" y="10"/>
                    <a:pt x="7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2" name="Freeform 1606">
              <a:extLst>
                <a:ext uri="{FF2B5EF4-FFF2-40B4-BE49-F238E27FC236}">
                  <a16:creationId xmlns:a16="http://schemas.microsoft.com/office/drawing/2014/main" id="{93F91580-DFED-44D8-9951-13B46AC30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171"/>
              <a:ext cx="33" cy="170"/>
            </a:xfrm>
            <a:custGeom>
              <a:avLst/>
              <a:gdLst>
                <a:gd name="T0" fmla="*/ 0 w 13"/>
                <a:gd name="T1" fmla="*/ 0 h 64"/>
                <a:gd name="T2" fmla="*/ 180 w 13"/>
                <a:gd name="T3" fmla="*/ 847 h 64"/>
                <a:gd name="T4" fmla="*/ 160 w 13"/>
                <a:gd name="T5" fmla="*/ 120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0" y="0"/>
                  </a:moveTo>
                  <a:cubicBezTo>
                    <a:pt x="9" y="12"/>
                    <a:pt x="13" y="31"/>
                    <a:pt x="11" y="45"/>
                  </a:cubicBezTo>
                  <a:cubicBezTo>
                    <a:pt x="11" y="48"/>
                    <a:pt x="10" y="62"/>
                    <a:pt x="1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3" name="Freeform 1607">
              <a:extLst>
                <a:ext uri="{FF2B5EF4-FFF2-40B4-BE49-F238E27FC236}">
                  <a16:creationId xmlns:a16="http://schemas.microsoft.com/office/drawing/2014/main" id="{B152C915-38E5-4241-8D11-679ADC65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261"/>
              <a:ext cx="28" cy="152"/>
            </a:xfrm>
            <a:custGeom>
              <a:avLst/>
              <a:gdLst>
                <a:gd name="T0" fmla="*/ 33 w 11"/>
                <a:gd name="T1" fmla="*/ 0 h 57"/>
                <a:gd name="T2" fmla="*/ 0 w 11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7">
                  <a:moveTo>
                    <a:pt x="2" y="0"/>
                  </a:moveTo>
                  <a:cubicBezTo>
                    <a:pt x="11" y="17"/>
                    <a:pt x="10" y="41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4" name="Freeform 1608">
              <a:extLst>
                <a:ext uri="{FF2B5EF4-FFF2-40B4-BE49-F238E27FC236}">
                  <a16:creationId xmlns:a16="http://schemas.microsoft.com/office/drawing/2014/main" id="{331120D1-0B0F-4133-BCC4-B8077A066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427"/>
              <a:ext cx="63" cy="133"/>
            </a:xfrm>
            <a:custGeom>
              <a:avLst/>
              <a:gdLst>
                <a:gd name="T0" fmla="*/ 368 w 25"/>
                <a:gd name="T1" fmla="*/ 0 h 50"/>
                <a:gd name="T2" fmla="*/ 192 w 25"/>
                <a:gd name="T3" fmla="*/ 716 h 50"/>
                <a:gd name="T4" fmla="*/ 0 w 25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0">
                  <a:moveTo>
                    <a:pt x="23" y="0"/>
                  </a:moveTo>
                  <a:cubicBezTo>
                    <a:pt x="25" y="14"/>
                    <a:pt x="21" y="27"/>
                    <a:pt x="12" y="38"/>
                  </a:cubicBezTo>
                  <a:cubicBezTo>
                    <a:pt x="9" y="43"/>
                    <a:pt x="3" y="46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5" name="Freeform 1609">
              <a:extLst>
                <a:ext uri="{FF2B5EF4-FFF2-40B4-BE49-F238E27FC236}">
                  <a16:creationId xmlns:a16="http://schemas.microsoft.com/office/drawing/2014/main" id="{5BD0938B-E635-4CFE-B3E9-3764ADCD6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36"/>
              <a:ext cx="77" cy="96"/>
            </a:xfrm>
            <a:custGeom>
              <a:avLst/>
              <a:gdLst>
                <a:gd name="T0" fmla="*/ 474 w 31"/>
                <a:gd name="T1" fmla="*/ 0 h 36"/>
                <a:gd name="T2" fmla="*/ 186 w 31"/>
                <a:gd name="T3" fmla="*/ 627 h 36"/>
                <a:gd name="T4" fmla="*/ 0 w 31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9" y="12"/>
                    <a:pt x="23" y="27"/>
                    <a:pt x="12" y="33"/>
                  </a:cubicBezTo>
                  <a:cubicBezTo>
                    <a:pt x="8" y="35"/>
                    <a:pt x="4" y="35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6" name="Freeform 1610">
              <a:extLst>
                <a:ext uri="{FF2B5EF4-FFF2-40B4-BE49-F238E27FC236}">
                  <a16:creationId xmlns:a16="http://schemas.microsoft.com/office/drawing/2014/main" id="{C7A50877-1A48-459A-8B0F-E14564D94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629"/>
              <a:ext cx="123" cy="86"/>
            </a:xfrm>
            <a:custGeom>
              <a:avLst/>
              <a:gdLst>
                <a:gd name="T0" fmla="*/ 776 w 49"/>
                <a:gd name="T1" fmla="*/ 0 h 32"/>
                <a:gd name="T2" fmla="*/ 221 w 49"/>
                <a:gd name="T3" fmla="*/ 599 h 32"/>
                <a:gd name="T4" fmla="*/ 0 w 49"/>
                <a:gd name="T5" fmla="*/ 56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2">
                  <a:moveTo>
                    <a:pt x="49" y="0"/>
                  </a:moveTo>
                  <a:cubicBezTo>
                    <a:pt x="43" y="13"/>
                    <a:pt x="30" y="29"/>
                    <a:pt x="14" y="31"/>
                  </a:cubicBezTo>
                  <a:cubicBezTo>
                    <a:pt x="10" y="32"/>
                    <a:pt x="3" y="28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7" name="Freeform 1611">
              <a:extLst>
                <a:ext uri="{FF2B5EF4-FFF2-40B4-BE49-F238E27FC236}">
                  <a16:creationId xmlns:a16="http://schemas.microsoft.com/office/drawing/2014/main" id="{265EB17B-267D-4004-8C89-B5907F733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331"/>
              <a:ext cx="40" cy="157"/>
            </a:xfrm>
            <a:custGeom>
              <a:avLst/>
              <a:gdLst>
                <a:gd name="T0" fmla="*/ 175 w 16"/>
                <a:gd name="T1" fmla="*/ 0 h 59"/>
                <a:gd name="T2" fmla="*/ 175 w 16"/>
                <a:gd name="T3" fmla="*/ 657 h 59"/>
                <a:gd name="T4" fmla="*/ 63 w 16"/>
                <a:gd name="T5" fmla="*/ 1019 h 59"/>
                <a:gd name="T6" fmla="*/ 0 w 16"/>
                <a:gd name="T7" fmla="*/ 109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9">
                  <a:moveTo>
                    <a:pt x="11" y="0"/>
                  </a:moveTo>
                  <a:cubicBezTo>
                    <a:pt x="16" y="12"/>
                    <a:pt x="13" y="23"/>
                    <a:pt x="11" y="35"/>
                  </a:cubicBezTo>
                  <a:cubicBezTo>
                    <a:pt x="10" y="42"/>
                    <a:pt x="8" y="48"/>
                    <a:pt x="4" y="54"/>
                  </a:cubicBezTo>
                  <a:cubicBezTo>
                    <a:pt x="3" y="55"/>
                    <a:pt x="0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8" name="Freeform 1612">
              <a:extLst>
                <a:ext uri="{FF2B5EF4-FFF2-40B4-BE49-F238E27FC236}">
                  <a16:creationId xmlns:a16="http://schemas.microsoft.com/office/drawing/2014/main" id="{2A2E17A3-8391-4EF8-A0A9-213F756F4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472"/>
              <a:ext cx="63" cy="115"/>
            </a:xfrm>
            <a:custGeom>
              <a:avLst/>
              <a:gdLst>
                <a:gd name="T0" fmla="*/ 350 w 25"/>
                <a:gd name="T1" fmla="*/ 0 h 43"/>
                <a:gd name="T2" fmla="*/ 0 w 25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3">
                  <a:moveTo>
                    <a:pt x="22" y="0"/>
                  </a:moveTo>
                  <a:cubicBezTo>
                    <a:pt x="25" y="13"/>
                    <a:pt x="11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9" name="Freeform 1613">
              <a:extLst>
                <a:ext uri="{FF2B5EF4-FFF2-40B4-BE49-F238E27FC236}">
                  <a16:creationId xmlns:a16="http://schemas.microsoft.com/office/drawing/2014/main" id="{10B59DFF-CEA8-4F77-ABC9-570ACAF62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576"/>
              <a:ext cx="88" cy="99"/>
            </a:xfrm>
            <a:custGeom>
              <a:avLst/>
              <a:gdLst>
                <a:gd name="T0" fmla="*/ 556 w 35"/>
                <a:gd name="T1" fmla="*/ 0 h 37"/>
                <a:gd name="T2" fmla="*/ 0 w 35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7">
                  <a:moveTo>
                    <a:pt x="35" y="0"/>
                  </a:moveTo>
                  <a:cubicBezTo>
                    <a:pt x="29" y="15"/>
                    <a:pt x="17" y="34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0" name="Freeform 1614">
              <a:extLst>
                <a:ext uri="{FF2B5EF4-FFF2-40B4-BE49-F238E27FC236}">
                  <a16:creationId xmlns:a16="http://schemas.microsoft.com/office/drawing/2014/main" id="{51B72FDA-F330-4246-A81A-C0A63539C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219"/>
              <a:ext cx="50" cy="128"/>
            </a:xfrm>
            <a:custGeom>
              <a:avLst/>
              <a:gdLst>
                <a:gd name="T0" fmla="*/ 188 w 20"/>
                <a:gd name="T1" fmla="*/ 909 h 48"/>
                <a:gd name="T2" fmla="*/ 0 w 20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8">
                  <a:moveTo>
                    <a:pt x="12" y="48"/>
                  </a:moveTo>
                  <a:cubicBezTo>
                    <a:pt x="20" y="34"/>
                    <a:pt x="13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1" name="Freeform 1615">
              <a:extLst>
                <a:ext uri="{FF2B5EF4-FFF2-40B4-BE49-F238E27FC236}">
                  <a16:creationId xmlns:a16="http://schemas.microsoft.com/office/drawing/2014/main" id="{5FC032AD-0B29-49C4-9AEA-57566642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120"/>
              <a:ext cx="75" cy="131"/>
            </a:xfrm>
            <a:custGeom>
              <a:avLst/>
              <a:gdLst>
                <a:gd name="T0" fmla="*/ 470 w 30"/>
                <a:gd name="T1" fmla="*/ 936 h 49"/>
                <a:gd name="T2" fmla="*/ 0 w 30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30" y="49"/>
                  </a:moveTo>
                  <a:cubicBezTo>
                    <a:pt x="29" y="34"/>
                    <a:pt x="1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2" name="Freeform 1616">
              <a:extLst>
                <a:ext uri="{FF2B5EF4-FFF2-40B4-BE49-F238E27FC236}">
                  <a16:creationId xmlns:a16="http://schemas.microsoft.com/office/drawing/2014/main" id="{54DC3F7A-D166-4A9C-8D97-F671CFDDD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032"/>
              <a:ext cx="103" cy="104"/>
            </a:xfrm>
            <a:custGeom>
              <a:avLst/>
              <a:gdLst>
                <a:gd name="T0" fmla="*/ 651 w 41"/>
                <a:gd name="T1" fmla="*/ 739 h 39"/>
                <a:gd name="T2" fmla="*/ 317 w 41"/>
                <a:gd name="T3" fmla="*/ 171 h 39"/>
                <a:gd name="T4" fmla="*/ 0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39"/>
                  </a:moveTo>
                  <a:cubicBezTo>
                    <a:pt x="37" y="27"/>
                    <a:pt x="30" y="16"/>
                    <a:pt x="20" y="9"/>
                  </a:cubicBezTo>
                  <a:cubicBezTo>
                    <a:pt x="13" y="5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3" name="Freeform 1617">
              <a:extLst>
                <a:ext uri="{FF2B5EF4-FFF2-40B4-BE49-F238E27FC236}">
                  <a16:creationId xmlns:a16="http://schemas.microsoft.com/office/drawing/2014/main" id="{8A869EC4-23B2-40A8-A88E-D4351F7B2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069"/>
              <a:ext cx="78" cy="139"/>
            </a:xfrm>
            <a:custGeom>
              <a:avLst/>
              <a:gdLst>
                <a:gd name="T0" fmla="*/ 0 w 31"/>
                <a:gd name="T1" fmla="*/ 0 h 52"/>
                <a:gd name="T2" fmla="*/ 221 w 31"/>
                <a:gd name="T3" fmla="*/ 192 h 52"/>
                <a:gd name="T4" fmla="*/ 400 w 31"/>
                <a:gd name="T5" fmla="*/ 513 h 52"/>
                <a:gd name="T6" fmla="*/ 493 w 31"/>
                <a:gd name="T7" fmla="*/ 994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0"/>
                  </a:moveTo>
                  <a:cubicBezTo>
                    <a:pt x="4" y="3"/>
                    <a:pt x="10" y="6"/>
                    <a:pt x="14" y="10"/>
                  </a:cubicBezTo>
                  <a:cubicBezTo>
                    <a:pt x="18" y="15"/>
                    <a:pt x="23" y="21"/>
                    <a:pt x="25" y="27"/>
                  </a:cubicBezTo>
                  <a:cubicBezTo>
                    <a:pt x="29" y="35"/>
                    <a:pt x="31" y="43"/>
                    <a:pt x="31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4" name="Freeform 1618">
              <a:extLst>
                <a:ext uri="{FF2B5EF4-FFF2-40B4-BE49-F238E27FC236}">
                  <a16:creationId xmlns:a16="http://schemas.microsoft.com/office/drawing/2014/main" id="{7D0F252E-385B-4A7C-A750-2E87E1592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003"/>
              <a:ext cx="40" cy="58"/>
            </a:xfrm>
            <a:custGeom>
              <a:avLst/>
              <a:gdLst>
                <a:gd name="T0" fmla="*/ 0 w 16"/>
                <a:gd name="T1" fmla="*/ 0 h 22"/>
                <a:gd name="T2" fmla="*/ 250 w 16"/>
                <a:gd name="T3" fmla="*/ 40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cubicBezTo>
                    <a:pt x="7" y="5"/>
                    <a:pt x="13" y="1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5" name="Freeform 1619">
              <a:extLst>
                <a:ext uri="{FF2B5EF4-FFF2-40B4-BE49-F238E27FC236}">
                  <a16:creationId xmlns:a16="http://schemas.microsoft.com/office/drawing/2014/main" id="{BFC9310C-59DD-44BC-BBE2-EEBB9554E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941"/>
              <a:ext cx="77" cy="88"/>
            </a:xfrm>
            <a:custGeom>
              <a:avLst/>
              <a:gdLst>
                <a:gd name="T0" fmla="*/ 0 w 31"/>
                <a:gd name="T1" fmla="*/ 0 h 33"/>
                <a:gd name="T2" fmla="*/ 474 w 31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3">
                  <a:moveTo>
                    <a:pt x="0" y="0"/>
                  </a:moveTo>
                  <a:cubicBezTo>
                    <a:pt x="14" y="8"/>
                    <a:pt x="27" y="27"/>
                    <a:pt x="31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6" name="Freeform 1620">
              <a:extLst>
                <a:ext uri="{FF2B5EF4-FFF2-40B4-BE49-F238E27FC236}">
                  <a16:creationId xmlns:a16="http://schemas.microsoft.com/office/drawing/2014/main" id="{E7270878-CC31-4096-853A-8C3CDEF24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923"/>
              <a:ext cx="92" cy="122"/>
            </a:xfrm>
            <a:custGeom>
              <a:avLst/>
              <a:gdLst>
                <a:gd name="T0" fmla="*/ 0 w 37"/>
                <a:gd name="T1" fmla="*/ 0 h 46"/>
                <a:gd name="T2" fmla="*/ 569 w 37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46">
                  <a:moveTo>
                    <a:pt x="0" y="0"/>
                  </a:moveTo>
                  <a:cubicBezTo>
                    <a:pt x="18" y="6"/>
                    <a:pt x="29" y="28"/>
                    <a:pt x="3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7" name="Freeform 1621">
              <a:extLst>
                <a:ext uri="{FF2B5EF4-FFF2-40B4-BE49-F238E27FC236}">
                  <a16:creationId xmlns:a16="http://schemas.microsoft.com/office/drawing/2014/main" id="{90A1DCEF-B99F-4863-9F69-50CA33FD6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971"/>
              <a:ext cx="100" cy="114"/>
            </a:xfrm>
            <a:custGeom>
              <a:avLst/>
              <a:gdLst>
                <a:gd name="T0" fmla="*/ 0 w 40"/>
                <a:gd name="T1" fmla="*/ 0 h 43"/>
                <a:gd name="T2" fmla="*/ 283 w 40"/>
                <a:gd name="T3" fmla="*/ 353 h 43"/>
                <a:gd name="T4" fmla="*/ 625 w 40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3">
                  <a:moveTo>
                    <a:pt x="0" y="0"/>
                  </a:moveTo>
                  <a:cubicBezTo>
                    <a:pt x="8" y="7"/>
                    <a:pt x="10" y="12"/>
                    <a:pt x="18" y="19"/>
                  </a:cubicBezTo>
                  <a:cubicBezTo>
                    <a:pt x="26" y="26"/>
                    <a:pt x="36" y="36"/>
                    <a:pt x="4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8" name="Freeform 1622">
              <a:extLst>
                <a:ext uri="{FF2B5EF4-FFF2-40B4-BE49-F238E27FC236}">
                  <a16:creationId xmlns:a16="http://schemas.microsoft.com/office/drawing/2014/main" id="{1694D508-E190-44C6-A933-21554089F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1829"/>
              <a:ext cx="82" cy="78"/>
            </a:xfrm>
            <a:custGeom>
              <a:avLst/>
              <a:gdLst>
                <a:gd name="T0" fmla="*/ 0 w 33"/>
                <a:gd name="T1" fmla="*/ 0 h 29"/>
                <a:gd name="T2" fmla="*/ 166 w 33"/>
                <a:gd name="T3" fmla="*/ 116 h 29"/>
                <a:gd name="T4" fmla="*/ 383 w 33"/>
                <a:gd name="T5" fmla="*/ 334 h 29"/>
                <a:gd name="T6" fmla="*/ 507 w 33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9">
                  <a:moveTo>
                    <a:pt x="0" y="0"/>
                  </a:moveTo>
                  <a:cubicBezTo>
                    <a:pt x="3" y="2"/>
                    <a:pt x="8" y="4"/>
                    <a:pt x="11" y="6"/>
                  </a:cubicBezTo>
                  <a:cubicBezTo>
                    <a:pt x="17" y="9"/>
                    <a:pt x="20" y="13"/>
                    <a:pt x="25" y="17"/>
                  </a:cubicBezTo>
                  <a:cubicBezTo>
                    <a:pt x="28" y="22"/>
                    <a:pt x="32" y="24"/>
                    <a:pt x="33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9" name="Freeform 1623">
              <a:extLst>
                <a:ext uri="{FF2B5EF4-FFF2-40B4-BE49-F238E27FC236}">
                  <a16:creationId xmlns:a16="http://schemas.microsoft.com/office/drawing/2014/main" id="{A8E15AD7-6294-44A9-B898-90BF72FE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67"/>
              <a:ext cx="97" cy="106"/>
            </a:xfrm>
            <a:custGeom>
              <a:avLst/>
              <a:gdLst>
                <a:gd name="T0" fmla="*/ 0 w 39"/>
                <a:gd name="T1" fmla="*/ 0 h 40"/>
                <a:gd name="T2" fmla="*/ 279 w 39"/>
                <a:gd name="T3" fmla="*/ 191 h 40"/>
                <a:gd name="T4" fmla="*/ 495 w 39"/>
                <a:gd name="T5" fmla="*/ 429 h 40"/>
                <a:gd name="T6" fmla="*/ 599 w 39"/>
                <a:gd name="T7" fmla="*/ 74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3" y="3"/>
                    <a:pt x="13" y="8"/>
                    <a:pt x="18" y="10"/>
                  </a:cubicBezTo>
                  <a:cubicBezTo>
                    <a:pt x="24" y="13"/>
                    <a:pt x="29" y="17"/>
                    <a:pt x="32" y="23"/>
                  </a:cubicBezTo>
                  <a:cubicBezTo>
                    <a:pt x="36" y="28"/>
                    <a:pt x="38" y="35"/>
                    <a:pt x="39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0" name="Freeform 1624">
              <a:extLst>
                <a:ext uri="{FF2B5EF4-FFF2-40B4-BE49-F238E27FC236}">
                  <a16:creationId xmlns:a16="http://schemas.microsoft.com/office/drawing/2014/main" id="{29E40B60-7E7B-4609-93BE-9686F67F2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803"/>
              <a:ext cx="118" cy="82"/>
            </a:xfrm>
            <a:custGeom>
              <a:avLst/>
              <a:gdLst>
                <a:gd name="T0" fmla="*/ 0 w 47"/>
                <a:gd name="T1" fmla="*/ 0 h 31"/>
                <a:gd name="T2" fmla="*/ 271 w 47"/>
                <a:gd name="T3" fmla="*/ 77 h 31"/>
                <a:gd name="T4" fmla="*/ 567 w 47"/>
                <a:gd name="T5" fmla="*/ 294 h 31"/>
                <a:gd name="T6" fmla="*/ 743 w 47"/>
                <a:gd name="T7" fmla="*/ 57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1">
                  <a:moveTo>
                    <a:pt x="0" y="0"/>
                  </a:moveTo>
                  <a:cubicBezTo>
                    <a:pt x="6" y="1"/>
                    <a:pt x="12" y="2"/>
                    <a:pt x="17" y="4"/>
                  </a:cubicBezTo>
                  <a:cubicBezTo>
                    <a:pt x="25" y="6"/>
                    <a:pt x="30" y="10"/>
                    <a:pt x="36" y="16"/>
                  </a:cubicBezTo>
                  <a:cubicBezTo>
                    <a:pt x="40" y="20"/>
                    <a:pt x="45" y="27"/>
                    <a:pt x="47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1" name="Freeform 1625">
              <a:extLst>
                <a:ext uri="{FF2B5EF4-FFF2-40B4-BE49-F238E27FC236}">
                  <a16:creationId xmlns:a16="http://schemas.microsoft.com/office/drawing/2014/main" id="{06BAA3D7-C41D-46C6-8BE2-9598DFEC3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771"/>
              <a:ext cx="120" cy="53"/>
            </a:xfrm>
            <a:custGeom>
              <a:avLst/>
              <a:gdLst>
                <a:gd name="T0" fmla="*/ 0 w 48"/>
                <a:gd name="T1" fmla="*/ 0 h 20"/>
                <a:gd name="T2" fmla="*/ 270 w 48"/>
                <a:gd name="T3" fmla="*/ 56 h 20"/>
                <a:gd name="T4" fmla="*/ 520 w 48"/>
                <a:gd name="T5" fmla="*/ 133 h 20"/>
                <a:gd name="T6" fmla="*/ 750 w 48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6" y="0"/>
                    <a:pt x="11" y="2"/>
                    <a:pt x="17" y="3"/>
                  </a:cubicBezTo>
                  <a:cubicBezTo>
                    <a:pt x="22" y="4"/>
                    <a:pt x="28" y="4"/>
                    <a:pt x="33" y="7"/>
                  </a:cubicBezTo>
                  <a:cubicBezTo>
                    <a:pt x="39" y="10"/>
                    <a:pt x="46" y="14"/>
                    <a:pt x="48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2" name="Freeform 1626">
              <a:extLst>
                <a:ext uri="{FF2B5EF4-FFF2-40B4-BE49-F238E27FC236}">
                  <a16:creationId xmlns:a16="http://schemas.microsoft.com/office/drawing/2014/main" id="{E7560DDB-B8BD-4001-9EE0-E95E612F4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43"/>
              <a:ext cx="78" cy="90"/>
            </a:xfrm>
            <a:custGeom>
              <a:avLst/>
              <a:gdLst>
                <a:gd name="T0" fmla="*/ 0 w 31"/>
                <a:gd name="T1" fmla="*/ 0 h 34"/>
                <a:gd name="T2" fmla="*/ 493 w 31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4">
                  <a:moveTo>
                    <a:pt x="0" y="0"/>
                  </a:moveTo>
                  <a:cubicBezTo>
                    <a:pt x="16" y="3"/>
                    <a:pt x="30" y="17"/>
                    <a:pt x="31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3" name="Freeform 1627">
              <a:extLst>
                <a:ext uri="{FF2B5EF4-FFF2-40B4-BE49-F238E27FC236}">
                  <a16:creationId xmlns:a16="http://schemas.microsoft.com/office/drawing/2014/main" id="{2C390A29-4450-44A9-87F1-B9EDE3017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899"/>
              <a:ext cx="58" cy="112"/>
            </a:xfrm>
            <a:custGeom>
              <a:avLst/>
              <a:gdLst>
                <a:gd name="T0" fmla="*/ 0 w 23"/>
                <a:gd name="T1" fmla="*/ 0 h 42"/>
                <a:gd name="T2" fmla="*/ 192 w 23"/>
                <a:gd name="T3" fmla="*/ 248 h 42"/>
                <a:gd name="T4" fmla="*/ 272 w 23"/>
                <a:gd name="T5" fmla="*/ 491 h 42"/>
                <a:gd name="T6" fmla="*/ 351 w 2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2">
                  <a:moveTo>
                    <a:pt x="0" y="0"/>
                  </a:moveTo>
                  <a:cubicBezTo>
                    <a:pt x="3" y="4"/>
                    <a:pt x="9" y="9"/>
                    <a:pt x="12" y="13"/>
                  </a:cubicBezTo>
                  <a:cubicBezTo>
                    <a:pt x="15" y="17"/>
                    <a:pt x="16" y="21"/>
                    <a:pt x="17" y="26"/>
                  </a:cubicBezTo>
                  <a:cubicBezTo>
                    <a:pt x="18" y="30"/>
                    <a:pt x="23" y="39"/>
                    <a:pt x="22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4" name="Freeform 1628">
              <a:extLst>
                <a:ext uri="{FF2B5EF4-FFF2-40B4-BE49-F238E27FC236}">
                  <a16:creationId xmlns:a16="http://schemas.microsoft.com/office/drawing/2014/main" id="{45DA6176-3B4C-482A-94E4-88310C72A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947"/>
              <a:ext cx="73" cy="125"/>
            </a:xfrm>
            <a:custGeom>
              <a:avLst/>
              <a:gdLst>
                <a:gd name="T0" fmla="*/ 0 w 29"/>
                <a:gd name="T1" fmla="*/ 0 h 47"/>
                <a:gd name="T2" fmla="*/ 209 w 29"/>
                <a:gd name="T3" fmla="*/ 247 h 47"/>
                <a:gd name="T4" fmla="*/ 368 w 29"/>
                <a:gd name="T5" fmla="*/ 580 h 47"/>
                <a:gd name="T6" fmla="*/ 463 w 29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7">
                  <a:moveTo>
                    <a:pt x="0" y="0"/>
                  </a:moveTo>
                  <a:cubicBezTo>
                    <a:pt x="5" y="4"/>
                    <a:pt x="9" y="8"/>
                    <a:pt x="13" y="13"/>
                  </a:cubicBezTo>
                  <a:cubicBezTo>
                    <a:pt x="17" y="19"/>
                    <a:pt x="19" y="25"/>
                    <a:pt x="23" y="31"/>
                  </a:cubicBezTo>
                  <a:cubicBezTo>
                    <a:pt x="26" y="36"/>
                    <a:pt x="29" y="42"/>
                    <a:pt x="29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5" name="Freeform 1629">
              <a:extLst>
                <a:ext uri="{FF2B5EF4-FFF2-40B4-BE49-F238E27FC236}">
                  <a16:creationId xmlns:a16="http://schemas.microsoft.com/office/drawing/2014/main" id="{63670F64-CF12-4EE4-9029-2DF7D69B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981"/>
              <a:ext cx="77" cy="142"/>
            </a:xfrm>
            <a:custGeom>
              <a:avLst/>
              <a:gdLst>
                <a:gd name="T0" fmla="*/ 0 w 31"/>
                <a:gd name="T1" fmla="*/ 0 h 53"/>
                <a:gd name="T2" fmla="*/ 308 w 31"/>
                <a:gd name="T3" fmla="*/ 517 h 53"/>
                <a:gd name="T4" fmla="*/ 474 w 31"/>
                <a:gd name="T5" fmla="*/ 101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8" y="4"/>
                    <a:pt x="15" y="18"/>
                    <a:pt x="20" y="27"/>
                  </a:cubicBezTo>
                  <a:cubicBezTo>
                    <a:pt x="25" y="36"/>
                    <a:pt x="30" y="42"/>
                    <a:pt x="31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6" name="Freeform 1630">
              <a:extLst>
                <a:ext uri="{FF2B5EF4-FFF2-40B4-BE49-F238E27FC236}">
                  <a16:creationId xmlns:a16="http://schemas.microsoft.com/office/drawing/2014/main" id="{7441DE79-35F2-4443-8D98-3D0E40456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035"/>
              <a:ext cx="60" cy="136"/>
            </a:xfrm>
            <a:custGeom>
              <a:avLst/>
              <a:gdLst>
                <a:gd name="T0" fmla="*/ 0 w 24"/>
                <a:gd name="T1" fmla="*/ 0 h 51"/>
                <a:gd name="T2" fmla="*/ 345 w 2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1">
                  <a:moveTo>
                    <a:pt x="0" y="0"/>
                  </a:moveTo>
                  <a:cubicBezTo>
                    <a:pt x="8" y="5"/>
                    <a:pt x="24" y="28"/>
                    <a:pt x="22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7" name="Freeform 1631">
              <a:extLst>
                <a:ext uri="{FF2B5EF4-FFF2-40B4-BE49-F238E27FC236}">
                  <a16:creationId xmlns:a16="http://schemas.microsoft.com/office/drawing/2014/main" id="{DF54CEEB-3856-49F8-A7F4-6EBB45E88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160"/>
              <a:ext cx="28" cy="123"/>
            </a:xfrm>
            <a:custGeom>
              <a:avLst/>
              <a:gdLst>
                <a:gd name="T0" fmla="*/ 0 w 11"/>
                <a:gd name="T1" fmla="*/ 0 h 46"/>
                <a:gd name="T2" fmla="*/ 117 w 11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cubicBezTo>
                    <a:pt x="6" y="7"/>
                    <a:pt x="11" y="29"/>
                    <a:pt x="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8" name="Freeform 1632">
              <a:extLst>
                <a:ext uri="{FF2B5EF4-FFF2-40B4-BE49-F238E27FC236}">
                  <a16:creationId xmlns:a16="http://schemas.microsoft.com/office/drawing/2014/main" id="{B66EBE6A-2A52-4A37-A354-39A164473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816"/>
              <a:ext cx="85" cy="64"/>
            </a:xfrm>
            <a:custGeom>
              <a:avLst/>
              <a:gdLst>
                <a:gd name="T0" fmla="*/ 0 w 34"/>
                <a:gd name="T1" fmla="*/ 0 h 24"/>
                <a:gd name="T2" fmla="*/ 533 w 3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7" y="0"/>
                    <a:pt x="31" y="9"/>
                    <a:pt x="34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9" name="Freeform 1633">
              <a:extLst>
                <a:ext uri="{FF2B5EF4-FFF2-40B4-BE49-F238E27FC236}">
                  <a16:creationId xmlns:a16="http://schemas.microsoft.com/office/drawing/2014/main" id="{9440DC64-5D45-4123-B0FA-3CE6533BD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67"/>
              <a:ext cx="67" cy="90"/>
            </a:xfrm>
            <a:custGeom>
              <a:avLst/>
              <a:gdLst>
                <a:gd name="T0" fmla="*/ 0 w 27"/>
                <a:gd name="T1" fmla="*/ 0 h 34"/>
                <a:gd name="T2" fmla="*/ 412 w 27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4">
                  <a:moveTo>
                    <a:pt x="0" y="0"/>
                  </a:moveTo>
                  <a:cubicBezTo>
                    <a:pt x="6" y="2"/>
                    <a:pt x="21" y="10"/>
                    <a:pt x="27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0" name="Freeform 1634">
              <a:extLst>
                <a:ext uri="{FF2B5EF4-FFF2-40B4-BE49-F238E27FC236}">
                  <a16:creationId xmlns:a16="http://schemas.microsoft.com/office/drawing/2014/main" id="{DC40D479-6A78-4B3C-8718-915AEC78C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923"/>
              <a:ext cx="82" cy="120"/>
            </a:xfrm>
            <a:custGeom>
              <a:avLst/>
              <a:gdLst>
                <a:gd name="T0" fmla="*/ 0 w 33"/>
                <a:gd name="T1" fmla="*/ 0 h 45"/>
                <a:gd name="T2" fmla="*/ 507 w 33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5">
                  <a:moveTo>
                    <a:pt x="0" y="0"/>
                  </a:moveTo>
                  <a:cubicBezTo>
                    <a:pt x="6" y="2"/>
                    <a:pt x="31" y="21"/>
                    <a:pt x="33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1" name="Freeform 1635">
              <a:extLst>
                <a:ext uri="{FF2B5EF4-FFF2-40B4-BE49-F238E27FC236}">
                  <a16:creationId xmlns:a16="http://schemas.microsoft.com/office/drawing/2014/main" id="{1F553D20-4689-465B-8D46-C04392367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773"/>
              <a:ext cx="130" cy="67"/>
            </a:xfrm>
            <a:custGeom>
              <a:avLst/>
              <a:gdLst>
                <a:gd name="T0" fmla="*/ 0 w 52"/>
                <a:gd name="T1" fmla="*/ 445 h 25"/>
                <a:gd name="T2" fmla="*/ 813 w 5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5">
                  <a:moveTo>
                    <a:pt x="0" y="23"/>
                  </a:moveTo>
                  <a:cubicBezTo>
                    <a:pt x="14" y="25"/>
                    <a:pt x="45" y="13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2" name="Freeform 1636">
              <a:extLst>
                <a:ext uri="{FF2B5EF4-FFF2-40B4-BE49-F238E27FC236}">
                  <a16:creationId xmlns:a16="http://schemas.microsoft.com/office/drawing/2014/main" id="{85EB89D7-E999-4837-8F1B-7BF7CFF3B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736"/>
              <a:ext cx="93" cy="61"/>
            </a:xfrm>
            <a:custGeom>
              <a:avLst/>
              <a:gdLst>
                <a:gd name="T0" fmla="*/ 0 w 37"/>
                <a:gd name="T1" fmla="*/ 430 h 23"/>
                <a:gd name="T2" fmla="*/ 505 w 37"/>
                <a:gd name="T3" fmla="*/ 111 h 23"/>
                <a:gd name="T4" fmla="*/ 588 w 3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3">
                  <a:moveTo>
                    <a:pt x="0" y="23"/>
                  </a:moveTo>
                  <a:cubicBezTo>
                    <a:pt x="12" y="21"/>
                    <a:pt x="24" y="16"/>
                    <a:pt x="32" y="6"/>
                  </a:cubicBezTo>
                  <a:cubicBezTo>
                    <a:pt x="34" y="4"/>
                    <a:pt x="36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3" name="Freeform 1637">
              <a:extLst>
                <a:ext uri="{FF2B5EF4-FFF2-40B4-BE49-F238E27FC236}">
                  <a16:creationId xmlns:a16="http://schemas.microsoft.com/office/drawing/2014/main" id="{9FE6D55F-079E-480A-BBDA-7C06ECA9A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768"/>
              <a:ext cx="140" cy="67"/>
            </a:xfrm>
            <a:custGeom>
              <a:avLst/>
              <a:gdLst>
                <a:gd name="T0" fmla="*/ 875 w 56"/>
                <a:gd name="T1" fmla="*/ 0 h 25"/>
                <a:gd name="T2" fmla="*/ 688 w 56"/>
                <a:gd name="T3" fmla="*/ 230 h 25"/>
                <a:gd name="T4" fmla="*/ 408 w 56"/>
                <a:gd name="T5" fmla="*/ 402 h 25"/>
                <a:gd name="T6" fmla="*/ 0 w 56"/>
                <a:gd name="T7" fmla="*/ 44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0"/>
                  </a:moveTo>
                  <a:cubicBezTo>
                    <a:pt x="52" y="4"/>
                    <a:pt x="49" y="9"/>
                    <a:pt x="44" y="12"/>
                  </a:cubicBezTo>
                  <a:cubicBezTo>
                    <a:pt x="38" y="16"/>
                    <a:pt x="32" y="19"/>
                    <a:pt x="26" y="21"/>
                  </a:cubicBezTo>
                  <a:cubicBezTo>
                    <a:pt x="17" y="24"/>
                    <a:pt x="9" y="2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4" name="Freeform 1638">
              <a:extLst>
                <a:ext uri="{FF2B5EF4-FFF2-40B4-BE49-F238E27FC236}">
                  <a16:creationId xmlns:a16="http://schemas.microsoft.com/office/drawing/2014/main" id="{F9CD30B0-571E-4D86-BCBD-38024E2A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701"/>
              <a:ext cx="120" cy="91"/>
            </a:xfrm>
            <a:custGeom>
              <a:avLst/>
              <a:gdLst>
                <a:gd name="T0" fmla="*/ 750 w 48"/>
                <a:gd name="T1" fmla="*/ 0 h 34"/>
                <a:gd name="T2" fmla="*/ 408 w 48"/>
                <a:gd name="T3" fmla="*/ 308 h 34"/>
                <a:gd name="T4" fmla="*/ 0 w 4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4">
                  <a:moveTo>
                    <a:pt x="48" y="0"/>
                  </a:moveTo>
                  <a:cubicBezTo>
                    <a:pt x="40" y="7"/>
                    <a:pt x="35" y="9"/>
                    <a:pt x="26" y="16"/>
                  </a:cubicBezTo>
                  <a:cubicBezTo>
                    <a:pt x="18" y="22"/>
                    <a:pt x="7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5" name="Freeform 1639">
              <a:extLst>
                <a:ext uri="{FF2B5EF4-FFF2-40B4-BE49-F238E27FC236}">
                  <a16:creationId xmlns:a16="http://schemas.microsoft.com/office/drawing/2014/main" id="{19411B3A-84D5-41E1-B2F3-D50C4BC7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691"/>
              <a:ext cx="112" cy="45"/>
            </a:xfrm>
            <a:custGeom>
              <a:avLst/>
              <a:gdLst>
                <a:gd name="T0" fmla="*/ 694 w 45"/>
                <a:gd name="T1" fmla="*/ 0 h 17"/>
                <a:gd name="T2" fmla="*/ 465 w 45"/>
                <a:gd name="T3" fmla="*/ 183 h 17"/>
                <a:gd name="T4" fmla="*/ 249 w 45"/>
                <a:gd name="T5" fmla="*/ 259 h 17"/>
                <a:gd name="T6" fmla="*/ 0 w 45"/>
                <a:gd name="T7" fmla="*/ 2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40" y="2"/>
                    <a:pt x="34" y="8"/>
                    <a:pt x="30" y="10"/>
                  </a:cubicBezTo>
                  <a:cubicBezTo>
                    <a:pt x="25" y="13"/>
                    <a:pt x="21" y="13"/>
                    <a:pt x="16" y="14"/>
                  </a:cubicBezTo>
                  <a:cubicBezTo>
                    <a:pt x="13" y="14"/>
                    <a:pt x="2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6" name="Freeform 1640">
              <a:extLst>
                <a:ext uri="{FF2B5EF4-FFF2-40B4-BE49-F238E27FC236}">
                  <a16:creationId xmlns:a16="http://schemas.microsoft.com/office/drawing/2014/main" id="{8C66686A-305F-4574-87A2-38543F304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725"/>
              <a:ext cx="128" cy="62"/>
            </a:xfrm>
            <a:custGeom>
              <a:avLst/>
              <a:gdLst>
                <a:gd name="T0" fmla="*/ 806 w 51"/>
                <a:gd name="T1" fmla="*/ 0 h 23"/>
                <a:gd name="T2" fmla="*/ 567 w 51"/>
                <a:gd name="T3" fmla="*/ 232 h 23"/>
                <a:gd name="T4" fmla="*/ 284 w 51"/>
                <a:gd name="T5" fmla="*/ 369 h 23"/>
                <a:gd name="T6" fmla="*/ 0 w 51"/>
                <a:gd name="T7" fmla="*/ 45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3">
                  <a:moveTo>
                    <a:pt x="51" y="0"/>
                  </a:moveTo>
                  <a:cubicBezTo>
                    <a:pt x="47" y="5"/>
                    <a:pt x="42" y="9"/>
                    <a:pt x="36" y="12"/>
                  </a:cubicBezTo>
                  <a:cubicBezTo>
                    <a:pt x="30" y="15"/>
                    <a:pt x="24" y="16"/>
                    <a:pt x="18" y="19"/>
                  </a:cubicBezTo>
                  <a:cubicBezTo>
                    <a:pt x="12" y="21"/>
                    <a:pt x="5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7" name="Freeform 1641">
              <a:extLst>
                <a:ext uri="{FF2B5EF4-FFF2-40B4-BE49-F238E27FC236}">
                  <a16:creationId xmlns:a16="http://schemas.microsoft.com/office/drawing/2014/main" id="{9246E882-CA2C-4465-B2F0-26F436E3A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57"/>
              <a:ext cx="143" cy="62"/>
            </a:xfrm>
            <a:custGeom>
              <a:avLst/>
              <a:gdLst>
                <a:gd name="T0" fmla="*/ 901 w 57"/>
                <a:gd name="T1" fmla="*/ 0 h 23"/>
                <a:gd name="T2" fmla="*/ 429 w 57"/>
                <a:gd name="T3" fmla="*/ 313 h 23"/>
                <a:gd name="T4" fmla="*/ 0 w 57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3">
                  <a:moveTo>
                    <a:pt x="57" y="0"/>
                  </a:moveTo>
                  <a:cubicBezTo>
                    <a:pt x="51" y="7"/>
                    <a:pt x="37" y="12"/>
                    <a:pt x="27" y="16"/>
                  </a:cubicBezTo>
                  <a:cubicBezTo>
                    <a:pt x="17" y="20"/>
                    <a:pt x="11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8" name="Freeform 1642">
              <a:extLst>
                <a:ext uri="{FF2B5EF4-FFF2-40B4-BE49-F238E27FC236}">
                  <a16:creationId xmlns:a16="http://schemas.microsoft.com/office/drawing/2014/main" id="{D1243E49-5722-4C91-B848-341FA0ADE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795"/>
              <a:ext cx="135" cy="56"/>
            </a:xfrm>
            <a:custGeom>
              <a:avLst/>
              <a:gdLst>
                <a:gd name="T0" fmla="*/ 845 w 54"/>
                <a:gd name="T1" fmla="*/ 0 h 21"/>
                <a:gd name="T2" fmla="*/ 0 w 54"/>
                <a:gd name="T3" fmla="*/ 28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1">
                  <a:moveTo>
                    <a:pt x="54" y="0"/>
                  </a:moveTo>
                  <a:cubicBezTo>
                    <a:pt x="47" y="8"/>
                    <a:pt x="23" y="2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9" name="Freeform 1643">
              <a:extLst>
                <a:ext uri="{FF2B5EF4-FFF2-40B4-BE49-F238E27FC236}">
                  <a16:creationId xmlns:a16="http://schemas.microsoft.com/office/drawing/2014/main" id="{B8503A61-0229-425A-8F88-0C873DD6C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667"/>
              <a:ext cx="108" cy="74"/>
            </a:xfrm>
            <a:custGeom>
              <a:avLst/>
              <a:gdLst>
                <a:gd name="T0" fmla="*/ 681 w 43"/>
                <a:gd name="T1" fmla="*/ 0 h 28"/>
                <a:gd name="T2" fmla="*/ 0 w 43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8">
                  <a:moveTo>
                    <a:pt x="43" y="0"/>
                  </a:moveTo>
                  <a:cubicBezTo>
                    <a:pt x="40" y="5"/>
                    <a:pt x="26" y="26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0" name="Freeform 1644">
              <a:extLst>
                <a:ext uri="{FF2B5EF4-FFF2-40B4-BE49-F238E27FC236}">
                  <a16:creationId xmlns:a16="http://schemas.microsoft.com/office/drawing/2014/main" id="{55A3B6CE-FE8E-488F-B7E3-6843E8445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2733"/>
              <a:ext cx="120" cy="75"/>
            </a:xfrm>
            <a:custGeom>
              <a:avLst/>
              <a:gdLst>
                <a:gd name="T0" fmla="*/ 750 w 48"/>
                <a:gd name="T1" fmla="*/ 0 h 28"/>
                <a:gd name="T2" fmla="*/ 0 w 48"/>
                <a:gd name="T3" fmla="*/ 50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8">
                  <a:moveTo>
                    <a:pt x="48" y="0"/>
                  </a:moveTo>
                  <a:cubicBezTo>
                    <a:pt x="46" y="5"/>
                    <a:pt x="24" y="28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1" name="Freeform 1645">
              <a:extLst>
                <a:ext uri="{FF2B5EF4-FFF2-40B4-BE49-F238E27FC236}">
                  <a16:creationId xmlns:a16="http://schemas.microsoft.com/office/drawing/2014/main" id="{BE1E9F69-982E-4093-8B00-886C3AF9B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744"/>
              <a:ext cx="113" cy="56"/>
            </a:xfrm>
            <a:custGeom>
              <a:avLst/>
              <a:gdLst>
                <a:gd name="T0" fmla="*/ 0 w 45"/>
                <a:gd name="T1" fmla="*/ 341 h 21"/>
                <a:gd name="T2" fmla="*/ 713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18"/>
                  </a:moveTo>
                  <a:cubicBezTo>
                    <a:pt x="11" y="21"/>
                    <a:pt x="31" y="1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2" name="Freeform 1646">
              <a:extLst>
                <a:ext uri="{FF2B5EF4-FFF2-40B4-BE49-F238E27FC236}">
                  <a16:creationId xmlns:a16="http://schemas.microsoft.com/office/drawing/2014/main" id="{54F58C85-B9B0-463A-B89A-98B5757DE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731"/>
              <a:ext cx="55" cy="10"/>
            </a:xfrm>
            <a:custGeom>
              <a:avLst/>
              <a:gdLst>
                <a:gd name="T0" fmla="*/ 0 w 22"/>
                <a:gd name="T1" fmla="*/ 63 h 4"/>
                <a:gd name="T2" fmla="*/ 345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6" y="3"/>
                    <a:pt x="20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3" name="Freeform 1647">
              <a:extLst>
                <a:ext uri="{FF2B5EF4-FFF2-40B4-BE49-F238E27FC236}">
                  <a16:creationId xmlns:a16="http://schemas.microsoft.com/office/drawing/2014/main" id="{351335A0-B514-4EBE-8C38-335C380A9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933"/>
              <a:ext cx="53" cy="118"/>
            </a:xfrm>
            <a:custGeom>
              <a:avLst/>
              <a:gdLst>
                <a:gd name="T0" fmla="*/ 338 w 21"/>
                <a:gd name="T1" fmla="*/ 0 h 44"/>
                <a:gd name="T2" fmla="*/ 0 w 21"/>
                <a:gd name="T3" fmla="*/ 84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4">
                  <a:moveTo>
                    <a:pt x="21" y="0"/>
                  </a:moveTo>
                  <a:cubicBezTo>
                    <a:pt x="12" y="8"/>
                    <a:pt x="3" y="20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4" name="Freeform 1648">
              <a:extLst>
                <a:ext uri="{FF2B5EF4-FFF2-40B4-BE49-F238E27FC236}">
                  <a16:creationId xmlns:a16="http://schemas.microsoft.com/office/drawing/2014/main" id="{3D4E712F-6D16-44E8-8602-BA3A821D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123"/>
              <a:ext cx="47" cy="141"/>
            </a:xfrm>
            <a:custGeom>
              <a:avLst/>
              <a:gdLst>
                <a:gd name="T0" fmla="*/ 287 w 19"/>
                <a:gd name="T1" fmla="*/ 0 h 53"/>
                <a:gd name="T2" fmla="*/ 104 w 19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3" y="8"/>
                    <a:pt x="0" y="26"/>
                    <a:pt x="7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5" name="Freeform 1649">
              <a:extLst>
                <a:ext uri="{FF2B5EF4-FFF2-40B4-BE49-F238E27FC236}">
                  <a16:creationId xmlns:a16="http://schemas.microsoft.com/office/drawing/2014/main" id="{2CB03B25-0AEE-4FC0-8889-9F105ACFF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336"/>
              <a:ext cx="45" cy="171"/>
            </a:xfrm>
            <a:custGeom>
              <a:avLst/>
              <a:gdLst>
                <a:gd name="T0" fmla="*/ 0 w 18"/>
                <a:gd name="T1" fmla="*/ 0 h 64"/>
                <a:gd name="T2" fmla="*/ 145 w 18"/>
                <a:gd name="T3" fmla="*/ 307 h 64"/>
                <a:gd name="T4" fmla="*/ 270 w 18"/>
                <a:gd name="T5" fmla="*/ 687 h 64"/>
                <a:gd name="T6" fmla="*/ 283 w 18"/>
                <a:gd name="T7" fmla="*/ 122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4">
                  <a:moveTo>
                    <a:pt x="0" y="0"/>
                  </a:moveTo>
                  <a:cubicBezTo>
                    <a:pt x="2" y="6"/>
                    <a:pt x="7" y="11"/>
                    <a:pt x="9" y="16"/>
                  </a:cubicBezTo>
                  <a:cubicBezTo>
                    <a:pt x="13" y="23"/>
                    <a:pt x="16" y="29"/>
                    <a:pt x="17" y="36"/>
                  </a:cubicBezTo>
                  <a:cubicBezTo>
                    <a:pt x="18" y="45"/>
                    <a:pt x="18" y="56"/>
                    <a:pt x="18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6" name="Freeform 1650">
              <a:extLst>
                <a:ext uri="{FF2B5EF4-FFF2-40B4-BE49-F238E27FC236}">
                  <a16:creationId xmlns:a16="http://schemas.microsoft.com/office/drawing/2014/main" id="{C5791412-A213-44FD-BE89-88E56899B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477"/>
              <a:ext cx="60" cy="123"/>
            </a:xfrm>
            <a:custGeom>
              <a:avLst/>
              <a:gdLst>
                <a:gd name="T0" fmla="*/ 0 w 24"/>
                <a:gd name="T1" fmla="*/ 0 h 46"/>
                <a:gd name="T2" fmla="*/ 270 w 24"/>
                <a:gd name="T3" fmla="*/ 500 h 46"/>
                <a:gd name="T4" fmla="*/ 375 w 24"/>
                <a:gd name="T5" fmla="*/ 88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0" y="0"/>
                  </a:moveTo>
                  <a:cubicBezTo>
                    <a:pt x="3" y="10"/>
                    <a:pt x="12" y="16"/>
                    <a:pt x="17" y="26"/>
                  </a:cubicBezTo>
                  <a:cubicBezTo>
                    <a:pt x="20" y="32"/>
                    <a:pt x="23" y="40"/>
                    <a:pt x="24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7" name="Freeform 1651">
              <a:extLst>
                <a:ext uri="{FF2B5EF4-FFF2-40B4-BE49-F238E27FC236}">
                  <a16:creationId xmlns:a16="http://schemas.microsoft.com/office/drawing/2014/main" id="{D38A996F-0B8F-4844-9262-B8BFE9F54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456"/>
              <a:ext cx="92" cy="117"/>
            </a:xfrm>
            <a:custGeom>
              <a:avLst/>
              <a:gdLst>
                <a:gd name="T0" fmla="*/ 0 w 37"/>
                <a:gd name="T1" fmla="*/ 0 h 44"/>
                <a:gd name="T2" fmla="*/ 291 w 37"/>
                <a:gd name="T3" fmla="*/ 715 h 44"/>
                <a:gd name="T4" fmla="*/ 569 w 37"/>
                <a:gd name="T5" fmla="*/ 82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4">
                  <a:moveTo>
                    <a:pt x="0" y="0"/>
                  </a:moveTo>
                  <a:cubicBezTo>
                    <a:pt x="4" y="15"/>
                    <a:pt x="4" y="30"/>
                    <a:pt x="19" y="38"/>
                  </a:cubicBezTo>
                  <a:cubicBezTo>
                    <a:pt x="24" y="41"/>
                    <a:pt x="31" y="44"/>
                    <a:pt x="37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8" name="Freeform 1652">
              <a:extLst>
                <a:ext uri="{FF2B5EF4-FFF2-40B4-BE49-F238E27FC236}">
                  <a16:creationId xmlns:a16="http://schemas.microsoft.com/office/drawing/2014/main" id="{E5BE4E7A-8CF0-4C79-A7FF-8AB28FDA8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2568"/>
              <a:ext cx="127" cy="69"/>
            </a:xfrm>
            <a:custGeom>
              <a:avLst/>
              <a:gdLst>
                <a:gd name="T0" fmla="*/ 0 w 51"/>
                <a:gd name="T1" fmla="*/ 0 h 26"/>
                <a:gd name="T2" fmla="*/ 261 w 51"/>
                <a:gd name="T3" fmla="*/ 353 h 26"/>
                <a:gd name="T4" fmla="*/ 590 w 51"/>
                <a:gd name="T5" fmla="*/ 486 h 26"/>
                <a:gd name="T6" fmla="*/ 787 w 51"/>
                <a:gd name="T7" fmla="*/ 43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6">
                  <a:moveTo>
                    <a:pt x="0" y="0"/>
                  </a:moveTo>
                  <a:cubicBezTo>
                    <a:pt x="7" y="6"/>
                    <a:pt x="9" y="14"/>
                    <a:pt x="17" y="19"/>
                  </a:cubicBezTo>
                  <a:cubicBezTo>
                    <a:pt x="23" y="23"/>
                    <a:pt x="30" y="25"/>
                    <a:pt x="38" y="26"/>
                  </a:cubicBezTo>
                  <a:cubicBezTo>
                    <a:pt x="43" y="26"/>
                    <a:pt x="48" y="25"/>
                    <a:pt x="51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9" name="Freeform 1653">
              <a:extLst>
                <a:ext uri="{FF2B5EF4-FFF2-40B4-BE49-F238E27FC236}">
                  <a16:creationId xmlns:a16="http://schemas.microsoft.com/office/drawing/2014/main" id="{25475FEB-5F73-4B38-86AD-C99EF8DC0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637"/>
              <a:ext cx="137" cy="48"/>
            </a:xfrm>
            <a:custGeom>
              <a:avLst/>
              <a:gdLst>
                <a:gd name="T0" fmla="*/ 0 w 55"/>
                <a:gd name="T1" fmla="*/ 0 h 18"/>
                <a:gd name="T2" fmla="*/ 653 w 55"/>
                <a:gd name="T3" fmla="*/ 248 h 18"/>
                <a:gd name="T4" fmla="*/ 849 w 55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8">
                  <a:moveTo>
                    <a:pt x="0" y="0"/>
                  </a:moveTo>
                  <a:cubicBezTo>
                    <a:pt x="13" y="8"/>
                    <a:pt x="25" y="18"/>
                    <a:pt x="42" y="13"/>
                  </a:cubicBezTo>
                  <a:cubicBezTo>
                    <a:pt x="46" y="11"/>
                    <a:pt x="53" y="6"/>
                    <a:pt x="55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0" name="Freeform 1654">
              <a:extLst>
                <a:ext uri="{FF2B5EF4-FFF2-40B4-BE49-F238E27FC236}">
                  <a16:creationId xmlns:a16="http://schemas.microsoft.com/office/drawing/2014/main" id="{4A25C1C6-B081-4783-B9A7-A13D28E5A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27"/>
              <a:ext cx="138" cy="50"/>
            </a:xfrm>
            <a:custGeom>
              <a:avLst/>
              <a:gdLst>
                <a:gd name="T0" fmla="*/ 0 w 55"/>
                <a:gd name="T1" fmla="*/ 292 h 19"/>
                <a:gd name="T2" fmla="*/ 567 w 55"/>
                <a:gd name="T3" fmla="*/ 292 h 19"/>
                <a:gd name="T4" fmla="*/ 868 w 5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9">
                  <a:moveTo>
                    <a:pt x="0" y="16"/>
                  </a:moveTo>
                  <a:cubicBezTo>
                    <a:pt x="12" y="13"/>
                    <a:pt x="24" y="19"/>
                    <a:pt x="36" y="16"/>
                  </a:cubicBezTo>
                  <a:cubicBezTo>
                    <a:pt x="46" y="13"/>
                    <a:pt x="50" y="8"/>
                    <a:pt x="5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1" name="Freeform 1655">
              <a:extLst>
                <a:ext uri="{FF2B5EF4-FFF2-40B4-BE49-F238E27FC236}">
                  <a16:creationId xmlns:a16="http://schemas.microsoft.com/office/drawing/2014/main" id="{8213A6F0-3A7E-4058-8035-192EAA5B5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563"/>
              <a:ext cx="110" cy="69"/>
            </a:xfrm>
            <a:custGeom>
              <a:avLst/>
              <a:gdLst>
                <a:gd name="T0" fmla="*/ 0 w 44"/>
                <a:gd name="T1" fmla="*/ 451 h 26"/>
                <a:gd name="T2" fmla="*/ 595 w 44"/>
                <a:gd name="T3" fmla="*/ 260 h 26"/>
                <a:gd name="T4" fmla="*/ 688 w 44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6">
                  <a:moveTo>
                    <a:pt x="0" y="24"/>
                  </a:moveTo>
                  <a:cubicBezTo>
                    <a:pt x="14" y="25"/>
                    <a:pt x="28" y="26"/>
                    <a:pt x="38" y="14"/>
                  </a:cubicBezTo>
                  <a:cubicBezTo>
                    <a:pt x="42" y="9"/>
                    <a:pt x="42" y="5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2" name="Freeform 1656">
              <a:extLst>
                <a:ext uri="{FF2B5EF4-FFF2-40B4-BE49-F238E27FC236}">
                  <a16:creationId xmlns:a16="http://schemas.microsoft.com/office/drawing/2014/main" id="{492AC598-CDAE-4DE2-9D51-6792AC25D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472"/>
              <a:ext cx="75" cy="101"/>
            </a:xfrm>
            <a:custGeom>
              <a:avLst/>
              <a:gdLst>
                <a:gd name="T0" fmla="*/ 0 w 30"/>
                <a:gd name="T1" fmla="*/ 712 h 38"/>
                <a:gd name="T2" fmla="*/ 438 w 30"/>
                <a:gd name="T3" fmla="*/ 260 h 38"/>
                <a:gd name="T4" fmla="*/ 458 w 30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8">
                  <a:moveTo>
                    <a:pt x="0" y="38"/>
                  </a:moveTo>
                  <a:cubicBezTo>
                    <a:pt x="10" y="30"/>
                    <a:pt x="25" y="28"/>
                    <a:pt x="28" y="14"/>
                  </a:cubicBezTo>
                  <a:cubicBezTo>
                    <a:pt x="29" y="10"/>
                    <a:pt x="30" y="4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3" name="Freeform 1657">
              <a:extLst>
                <a:ext uri="{FF2B5EF4-FFF2-40B4-BE49-F238E27FC236}">
                  <a16:creationId xmlns:a16="http://schemas.microsoft.com/office/drawing/2014/main" id="{76A4A18F-C7A3-4725-A53C-A42B3F023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363"/>
              <a:ext cx="50" cy="146"/>
            </a:xfrm>
            <a:custGeom>
              <a:avLst/>
              <a:gdLst>
                <a:gd name="T0" fmla="*/ 220 w 20"/>
                <a:gd name="T1" fmla="*/ 0 h 55"/>
                <a:gd name="T2" fmla="*/ 0 w 20"/>
                <a:gd name="T3" fmla="*/ 103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5">
                  <a:moveTo>
                    <a:pt x="14" y="0"/>
                  </a:moveTo>
                  <a:cubicBezTo>
                    <a:pt x="19" y="15"/>
                    <a:pt x="20" y="48"/>
                    <a:pt x="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4" name="Freeform 1658">
              <a:extLst>
                <a:ext uri="{FF2B5EF4-FFF2-40B4-BE49-F238E27FC236}">
                  <a16:creationId xmlns:a16="http://schemas.microsoft.com/office/drawing/2014/main" id="{7DAF6B86-8911-4C35-A4D1-4DAF132E9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349"/>
              <a:ext cx="48" cy="168"/>
            </a:xfrm>
            <a:custGeom>
              <a:avLst/>
              <a:gdLst>
                <a:gd name="T0" fmla="*/ 306 w 19"/>
                <a:gd name="T1" fmla="*/ 1195 h 63"/>
                <a:gd name="T2" fmla="*/ 20 w 19"/>
                <a:gd name="T3" fmla="*/ 363 h 63"/>
                <a:gd name="T4" fmla="*/ 83 w 19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9" y="63"/>
                  </a:moveTo>
                  <a:cubicBezTo>
                    <a:pt x="9" y="51"/>
                    <a:pt x="0" y="35"/>
                    <a:pt x="1" y="19"/>
                  </a:cubicBezTo>
                  <a:cubicBezTo>
                    <a:pt x="1" y="14"/>
                    <a:pt x="2" y="4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5" name="Freeform 1659">
              <a:extLst>
                <a:ext uri="{FF2B5EF4-FFF2-40B4-BE49-F238E27FC236}">
                  <a16:creationId xmlns:a16="http://schemas.microsoft.com/office/drawing/2014/main" id="{FBCBD2A4-E89B-497C-9B8C-80430FCDB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227"/>
              <a:ext cx="43" cy="184"/>
            </a:xfrm>
            <a:custGeom>
              <a:avLst/>
              <a:gdLst>
                <a:gd name="T0" fmla="*/ 192 w 17"/>
                <a:gd name="T1" fmla="*/ 1309 h 69"/>
                <a:gd name="T2" fmla="*/ 96 w 17"/>
                <a:gd name="T3" fmla="*/ 363 h 69"/>
                <a:gd name="T4" fmla="*/ 276 w 17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69">
                  <a:moveTo>
                    <a:pt x="12" y="69"/>
                  </a:moveTo>
                  <a:cubicBezTo>
                    <a:pt x="7" y="52"/>
                    <a:pt x="0" y="36"/>
                    <a:pt x="6" y="19"/>
                  </a:cubicBezTo>
                  <a:cubicBezTo>
                    <a:pt x="8" y="12"/>
                    <a:pt x="13" y="6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6" name="Freeform 1660">
              <a:extLst>
                <a:ext uri="{FF2B5EF4-FFF2-40B4-BE49-F238E27FC236}">
                  <a16:creationId xmlns:a16="http://schemas.microsoft.com/office/drawing/2014/main" id="{8D591352-5C13-482D-BDF3-1448EBC9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125"/>
              <a:ext cx="55" cy="131"/>
            </a:xfrm>
            <a:custGeom>
              <a:avLst/>
              <a:gdLst>
                <a:gd name="T0" fmla="*/ 0 w 22"/>
                <a:gd name="T1" fmla="*/ 936 h 49"/>
                <a:gd name="T2" fmla="*/ 158 w 22"/>
                <a:gd name="T3" fmla="*/ 209 h 49"/>
                <a:gd name="T4" fmla="*/ 345 w 2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9">
                  <a:moveTo>
                    <a:pt x="0" y="49"/>
                  </a:moveTo>
                  <a:cubicBezTo>
                    <a:pt x="0" y="35"/>
                    <a:pt x="0" y="21"/>
                    <a:pt x="10" y="11"/>
                  </a:cubicBezTo>
                  <a:cubicBezTo>
                    <a:pt x="14" y="7"/>
                    <a:pt x="18" y="3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7" name="Freeform 1661">
              <a:extLst>
                <a:ext uri="{FF2B5EF4-FFF2-40B4-BE49-F238E27FC236}">
                  <a16:creationId xmlns:a16="http://schemas.microsoft.com/office/drawing/2014/main" id="{534BC6ED-707D-4C44-AB95-60764E27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029"/>
              <a:ext cx="113" cy="126"/>
            </a:xfrm>
            <a:custGeom>
              <a:avLst/>
              <a:gdLst>
                <a:gd name="T0" fmla="*/ 0 w 45"/>
                <a:gd name="T1" fmla="*/ 906 h 47"/>
                <a:gd name="T2" fmla="*/ 188 w 45"/>
                <a:gd name="T3" fmla="*/ 346 h 47"/>
                <a:gd name="T4" fmla="*/ 472 w 45"/>
                <a:gd name="T5" fmla="*/ 94 h 47"/>
                <a:gd name="T6" fmla="*/ 713 w 45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7">
                  <a:moveTo>
                    <a:pt x="0" y="47"/>
                  </a:moveTo>
                  <a:cubicBezTo>
                    <a:pt x="4" y="37"/>
                    <a:pt x="7" y="27"/>
                    <a:pt x="12" y="18"/>
                  </a:cubicBezTo>
                  <a:cubicBezTo>
                    <a:pt x="16" y="10"/>
                    <a:pt x="23" y="8"/>
                    <a:pt x="30" y="5"/>
                  </a:cubicBezTo>
                  <a:cubicBezTo>
                    <a:pt x="35" y="3"/>
                    <a:pt x="42" y="2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8" name="Freeform 1662">
              <a:extLst>
                <a:ext uri="{FF2B5EF4-FFF2-40B4-BE49-F238E27FC236}">
                  <a16:creationId xmlns:a16="http://schemas.microsoft.com/office/drawing/2014/main" id="{3024C379-208F-45D2-AEF3-BEFF62B8D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981"/>
              <a:ext cx="108" cy="62"/>
            </a:xfrm>
            <a:custGeom>
              <a:avLst/>
              <a:gdLst>
                <a:gd name="T0" fmla="*/ 0 w 43"/>
                <a:gd name="T1" fmla="*/ 450 h 23"/>
                <a:gd name="T2" fmla="*/ 409 w 43"/>
                <a:gd name="T3" fmla="*/ 35 h 23"/>
                <a:gd name="T4" fmla="*/ 681 w 43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3">
                  <a:moveTo>
                    <a:pt x="0" y="23"/>
                  </a:moveTo>
                  <a:cubicBezTo>
                    <a:pt x="10" y="16"/>
                    <a:pt x="14" y="5"/>
                    <a:pt x="26" y="2"/>
                  </a:cubicBezTo>
                  <a:cubicBezTo>
                    <a:pt x="31" y="0"/>
                    <a:pt x="37" y="0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9" name="Freeform 1663">
              <a:extLst>
                <a:ext uri="{FF2B5EF4-FFF2-40B4-BE49-F238E27FC236}">
                  <a16:creationId xmlns:a16="http://schemas.microsoft.com/office/drawing/2014/main" id="{DE6204D4-B6CE-4E34-BD72-60C0CD5B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939"/>
              <a:ext cx="147" cy="48"/>
            </a:xfrm>
            <a:custGeom>
              <a:avLst/>
              <a:gdLst>
                <a:gd name="T0" fmla="*/ 0 w 59"/>
                <a:gd name="T1" fmla="*/ 320 h 18"/>
                <a:gd name="T2" fmla="*/ 341 w 59"/>
                <a:gd name="T3" fmla="*/ 93 h 18"/>
                <a:gd name="T4" fmla="*/ 633 w 59"/>
                <a:gd name="T5" fmla="*/ 0 h 18"/>
                <a:gd name="T6" fmla="*/ 912 w 59"/>
                <a:gd name="T7" fmla="*/ 9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8">
                  <a:moveTo>
                    <a:pt x="0" y="17"/>
                  </a:moveTo>
                  <a:cubicBezTo>
                    <a:pt x="7" y="18"/>
                    <a:pt x="17" y="8"/>
                    <a:pt x="22" y="5"/>
                  </a:cubicBezTo>
                  <a:cubicBezTo>
                    <a:pt x="28" y="2"/>
                    <a:pt x="34" y="0"/>
                    <a:pt x="41" y="0"/>
                  </a:cubicBezTo>
                  <a:cubicBezTo>
                    <a:pt x="47" y="0"/>
                    <a:pt x="54" y="2"/>
                    <a:pt x="59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0" name="Freeform 1664">
              <a:extLst>
                <a:ext uri="{FF2B5EF4-FFF2-40B4-BE49-F238E27FC236}">
                  <a16:creationId xmlns:a16="http://schemas.microsoft.com/office/drawing/2014/main" id="{E02AA3F7-78B4-47AA-87EF-ADCB55020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920"/>
              <a:ext cx="120" cy="43"/>
            </a:xfrm>
            <a:custGeom>
              <a:avLst/>
              <a:gdLst>
                <a:gd name="T0" fmla="*/ 0 w 48"/>
                <a:gd name="T1" fmla="*/ 159 h 16"/>
                <a:gd name="T2" fmla="*/ 595 w 48"/>
                <a:gd name="T3" fmla="*/ 175 h 16"/>
                <a:gd name="T4" fmla="*/ 750 w 48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6">
                  <a:moveTo>
                    <a:pt x="0" y="8"/>
                  </a:moveTo>
                  <a:cubicBezTo>
                    <a:pt x="14" y="2"/>
                    <a:pt x="24" y="0"/>
                    <a:pt x="38" y="9"/>
                  </a:cubicBezTo>
                  <a:cubicBezTo>
                    <a:pt x="41" y="11"/>
                    <a:pt x="46" y="14"/>
                    <a:pt x="48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1" name="Freeform 1665">
              <a:extLst>
                <a:ext uri="{FF2B5EF4-FFF2-40B4-BE49-F238E27FC236}">
                  <a16:creationId xmlns:a16="http://schemas.microsoft.com/office/drawing/2014/main" id="{8CEB9679-5082-4D4F-9FF6-402DC0917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941"/>
              <a:ext cx="100" cy="48"/>
            </a:xfrm>
            <a:custGeom>
              <a:avLst/>
              <a:gdLst>
                <a:gd name="T0" fmla="*/ 0 w 40"/>
                <a:gd name="T1" fmla="*/ 0 h 18"/>
                <a:gd name="T2" fmla="*/ 625 w 40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">
                  <a:moveTo>
                    <a:pt x="0" y="0"/>
                  </a:moveTo>
                  <a:cubicBezTo>
                    <a:pt x="14" y="4"/>
                    <a:pt x="32" y="3"/>
                    <a:pt x="40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2" name="Freeform 1666">
              <a:extLst>
                <a:ext uri="{FF2B5EF4-FFF2-40B4-BE49-F238E27FC236}">
                  <a16:creationId xmlns:a16="http://schemas.microsoft.com/office/drawing/2014/main" id="{C11FC93F-BBCC-4D24-9D49-D5BFAC7D5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968"/>
              <a:ext cx="90" cy="69"/>
            </a:xfrm>
            <a:custGeom>
              <a:avLst/>
              <a:gdLst>
                <a:gd name="T0" fmla="*/ 0 w 36"/>
                <a:gd name="T1" fmla="*/ 21 h 26"/>
                <a:gd name="T2" fmla="*/ 395 w 36"/>
                <a:gd name="T3" fmla="*/ 149 h 26"/>
                <a:gd name="T4" fmla="*/ 563 w 36"/>
                <a:gd name="T5" fmla="*/ 48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0" y="1"/>
                  </a:moveTo>
                  <a:cubicBezTo>
                    <a:pt x="9" y="1"/>
                    <a:pt x="19" y="0"/>
                    <a:pt x="25" y="8"/>
                  </a:cubicBezTo>
                  <a:cubicBezTo>
                    <a:pt x="29" y="13"/>
                    <a:pt x="34" y="20"/>
                    <a:pt x="36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3" name="Freeform 1667">
              <a:extLst>
                <a:ext uri="{FF2B5EF4-FFF2-40B4-BE49-F238E27FC236}">
                  <a16:creationId xmlns:a16="http://schemas.microsoft.com/office/drawing/2014/main" id="{7D0205EE-C616-474A-8F51-B79BB1EFA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909"/>
              <a:ext cx="107" cy="54"/>
            </a:xfrm>
            <a:custGeom>
              <a:avLst/>
              <a:gdLst>
                <a:gd name="T0" fmla="*/ 0 w 43"/>
                <a:gd name="T1" fmla="*/ 138 h 20"/>
                <a:gd name="T2" fmla="*/ 662 w 43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7"/>
                  </a:moveTo>
                  <a:cubicBezTo>
                    <a:pt x="14" y="0"/>
                    <a:pt x="34" y="7"/>
                    <a:pt x="43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4" name="Freeform 1668">
              <a:extLst>
                <a:ext uri="{FF2B5EF4-FFF2-40B4-BE49-F238E27FC236}">
                  <a16:creationId xmlns:a16="http://schemas.microsoft.com/office/drawing/2014/main" id="{8C9B61CE-2C7A-4C31-A12E-D11F2A2C1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24"/>
              <a:ext cx="67" cy="93"/>
            </a:xfrm>
            <a:custGeom>
              <a:avLst/>
              <a:gdLst>
                <a:gd name="T0" fmla="*/ 0 w 27"/>
                <a:gd name="T1" fmla="*/ 0 h 35"/>
                <a:gd name="T2" fmla="*/ 382 w 27"/>
                <a:gd name="T3" fmla="*/ 353 h 35"/>
                <a:gd name="T4" fmla="*/ 412 w 27"/>
                <a:gd name="T5" fmla="*/ 65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0" y="0"/>
                  </a:moveTo>
                  <a:cubicBezTo>
                    <a:pt x="10" y="6"/>
                    <a:pt x="22" y="7"/>
                    <a:pt x="25" y="19"/>
                  </a:cubicBezTo>
                  <a:cubicBezTo>
                    <a:pt x="27" y="24"/>
                    <a:pt x="27" y="30"/>
                    <a:pt x="27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5" name="Freeform 1669">
              <a:extLst>
                <a:ext uri="{FF2B5EF4-FFF2-40B4-BE49-F238E27FC236}">
                  <a16:creationId xmlns:a16="http://schemas.microsoft.com/office/drawing/2014/main" id="{4CABCD84-03D4-40C2-9D35-9E5B872AC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01"/>
              <a:ext cx="60" cy="128"/>
            </a:xfrm>
            <a:custGeom>
              <a:avLst/>
              <a:gdLst>
                <a:gd name="T0" fmla="*/ 0 w 24"/>
                <a:gd name="T1" fmla="*/ 0 h 48"/>
                <a:gd name="T2" fmla="*/ 250 w 24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8">
                  <a:moveTo>
                    <a:pt x="0" y="0"/>
                  </a:moveTo>
                  <a:cubicBezTo>
                    <a:pt x="11" y="15"/>
                    <a:pt x="24" y="28"/>
                    <a:pt x="16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6" name="Freeform 1670">
              <a:extLst>
                <a:ext uri="{FF2B5EF4-FFF2-40B4-BE49-F238E27FC236}">
                  <a16:creationId xmlns:a16="http://schemas.microsoft.com/office/drawing/2014/main" id="{BFE4CEA2-EE02-4DEB-993C-06771EAF8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216"/>
              <a:ext cx="18" cy="117"/>
            </a:xfrm>
            <a:custGeom>
              <a:avLst/>
              <a:gdLst>
                <a:gd name="T0" fmla="*/ 0 w 7"/>
                <a:gd name="T1" fmla="*/ 0 h 44"/>
                <a:gd name="T2" fmla="*/ 100 w 7"/>
                <a:gd name="T3" fmla="*/ 508 h 44"/>
                <a:gd name="T4" fmla="*/ 21 w 7"/>
                <a:gd name="T5" fmla="*/ 82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4">
                  <a:moveTo>
                    <a:pt x="0" y="0"/>
                  </a:moveTo>
                  <a:cubicBezTo>
                    <a:pt x="3" y="10"/>
                    <a:pt x="7" y="17"/>
                    <a:pt x="6" y="27"/>
                  </a:cubicBezTo>
                  <a:cubicBezTo>
                    <a:pt x="5" y="30"/>
                    <a:pt x="1" y="43"/>
                    <a:pt x="1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7" name="Freeform 1671">
              <a:extLst>
                <a:ext uri="{FF2B5EF4-FFF2-40B4-BE49-F238E27FC236}">
                  <a16:creationId xmlns:a16="http://schemas.microsoft.com/office/drawing/2014/main" id="{0A416463-4F0D-4B06-80CE-D025E0D54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288"/>
              <a:ext cx="18" cy="115"/>
            </a:xfrm>
            <a:custGeom>
              <a:avLst/>
              <a:gdLst>
                <a:gd name="T0" fmla="*/ 33 w 7"/>
                <a:gd name="T1" fmla="*/ 0 h 43"/>
                <a:gd name="T2" fmla="*/ 100 w 7"/>
                <a:gd name="T3" fmla="*/ 251 h 43"/>
                <a:gd name="T4" fmla="*/ 67 w 7"/>
                <a:gd name="T5" fmla="*/ 615 h 43"/>
                <a:gd name="T6" fmla="*/ 0 w 7"/>
                <a:gd name="T7" fmla="*/ 82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3">
                  <a:moveTo>
                    <a:pt x="2" y="0"/>
                  </a:moveTo>
                  <a:cubicBezTo>
                    <a:pt x="3" y="4"/>
                    <a:pt x="5" y="8"/>
                    <a:pt x="6" y="13"/>
                  </a:cubicBezTo>
                  <a:cubicBezTo>
                    <a:pt x="7" y="19"/>
                    <a:pt x="5" y="26"/>
                    <a:pt x="4" y="32"/>
                  </a:cubicBezTo>
                  <a:cubicBezTo>
                    <a:pt x="3" y="35"/>
                    <a:pt x="2" y="42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8" name="Freeform 1672">
              <a:extLst>
                <a:ext uri="{FF2B5EF4-FFF2-40B4-BE49-F238E27FC236}">
                  <a16:creationId xmlns:a16="http://schemas.microsoft.com/office/drawing/2014/main" id="{F5256E13-9126-4074-B65E-1C5EA3E79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669"/>
              <a:ext cx="117" cy="32"/>
            </a:xfrm>
            <a:custGeom>
              <a:avLst/>
              <a:gdLst>
                <a:gd name="T0" fmla="*/ 0 w 47"/>
                <a:gd name="T1" fmla="*/ 56 h 12"/>
                <a:gd name="T2" fmla="*/ 528 w 47"/>
                <a:gd name="T3" fmla="*/ 136 h 12"/>
                <a:gd name="T4" fmla="*/ 724 w 4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2">
                  <a:moveTo>
                    <a:pt x="0" y="3"/>
                  </a:moveTo>
                  <a:cubicBezTo>
                    <a:pt x="10" y="11"/>
                    <a:pt x="23" y="12"/>
                    <a:pt x="34" y="7"/>
                  </a:cubicBezTo>
                  <a:cubicBezTo>
                    <a:pt x="39" y="5"/>
                    <a:pt x="44" y="4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9" name="Freeform 1673">
              <a:extLst>
                <a:ext uri="{FF2B5EF4-FFF2-40B4-BE49-F238E27FC236}">
                  <a16:creationId xmlns:a16="http://schemas.microsoft.com/office/drawing/2014/main" id="{19C96282-2B0F-40EC-826D-DAE736221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629"/>
              <a:ext cx="108" cy="59"/>
            </a:xfrm>
            <a:custGeom>
              <a:avLst/>
              <a:gdLst>
                <a:gd name="T0" fmla="*/ 0 w 43"/>
                <a:gd name="T1" fmla="*/ 308 h 22"/>
                <a:gd name="T2" fmla="*/ 472 w 43"/>
                <a:gd name="T3" fmla="*/ 193 h 22"/>
                <a:gd name="T4" fmla="*/ 681 w 4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2">
                  <a:moveTo>
                    <a:pt x="0" y="16"/>
                  </a:moveTo>
                  <a:cubicBezTo>
                    <a:pt x="7" y="22"/>
                    <a:pt x="24" y="13"/>
                    <a:pt x="30" y="10"/>
                  </a:cubicBezTo>
                  <a:cubicBezTo>
                    <a:pt x="34" y="7"/>
                    <a:pt x="40" y="0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0" name="Freeform 1674">
              <a:extLst>
                <a:ext uri="{FF2B5EF4-FFF2-40B4-BE49-F238E27FC236}">
                  <a16:creationId xmlns:a16="http://schemas.microsoft.com/office/drawing/2014/main" id="{DB161126-EE09-4E39-9E44-E40EEC658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536"/>
              <a:ext cx="95" cy="88"/>
            </a:xfrm>
            <a:custGeom>
              <a:avLst/>
              <a:gdLst>
                <a:gd name="T0" fmla="*/ 0 w 38"/>
                <a:gd name="T1" fmla="*/ 627 h 33"/>
                <a:gd name="T2" fmla="*/ 408 w 38"/>
                <a:gd name="T3" fmla="*/ 307 h 33"/>
                <a:gd name="T4" fmla="*/ 595 w 38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12" y="29"/>
                    <a:pt x="18" y="25"/>
                    <a:pt x="26" y="16"/>
                  </a:cubicBezTo>
                  <a:cubicBezTo>
                    <a:pt x="30" y="11"/>
                    <a:pt x="37" y="7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1" name="Freeform 1675">
              <a:extLst>
                <a:ext uri="{FF2B5EF4-FFF2-40B4-BE49-F238E27FC236}">
                  <a16:creationId xmlns:a16="http://schemas.microsoft.com/office/drawing/2014/main" id="{B53F5748-B096-458F-BBBD-649EF6F2F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472"/>
              <a:ext cx="75" cy="107"/>
            </a:xfrm>
            <a:custGeom>
              <a:avLst/>
              <a:gdLst>
                <a:gd name="T0" fmla="*/ 0 w 30"/>
                <a:gd name="T1" fmla="*/ 765 h 40"/>
                <a:gd name="T2" fmla="*/ 425 w 30"/>
                <a:gd name="T3" fmla="*/ 286 h 40"/>
                <a:gd name="T4" fmla="*/ 470 w 30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0">
                  <a:moveTo>
                    <a:pt x="0" y="40"/>
                  </a:moveTo>
                  <a:cubicBezTo>
                    <a:pt x="11" y="32"/>
                    <a:pt x="22" y="28"/>
                    <a:pt x="27" y="15"/>
                  </a:cubicBezTo>
                  <a:cubicBezTo>
                    <a:pt x="29" y="10"/>
                    <a:pt x="30" y="5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2" name="Freeform 1676">
              <a:extLst>
                <a:ext uri="{FF2B5EF4-FFF2-40B4-BE49-F238E27FC236}">
                  <a16:creationId xmlns:a16="http://schemas.microsoft.com/office/drawing/2014/main" id="{717C9EEC-5D22-4B94-85DA-ED432CE21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344"/>
              <a:ext cx="30" cy="133"/>
            </a:xfrm>
            <a:custGeom>
              <a:avLst/>
              <a:gdLst>
                <a:gd name="T0" fmla="*/ 0 w 12"/>
                <a:gd name="T1" fmla="*/ 942 h 50"/>
                <a:gd name="T2" fmla="*/ 158 w 12"/>
                <a:gd name="T3" fmla="*/ 340 h 50"/>
                <a:gd name="T4" fmla="*/ 145 w 12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0">
                  <a:moveTo>
                    <a:pt x="0" y="50"/>
                  </a:moveTo>
                  <a:cubicBezTo>
                    <a:pt x="9" y="42"/>
                    <a:pt x="12" y="30"/>
                    <a:pt x="10" y="18"/>
                  </a:cubicBezTo>
                  <a:cubicBezTo>
                    <a:pt x="10" y="13"/>
                    <a:pt x="8" y="4"/>
                    <a:pt x="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3" name="Freeform 1677">
              <a:extLst>
                <a:ext uri="{FF2B5EF4-FFF2-40B4-BE49-F238E27FC236}">
                  <a16:creationId xmlns:a16="http://schemas.microsoft.com/office/drawing/2014/main" id="{12B8A0D4-1964-4CD5-A2B4-8B5636F93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189"/>
              <a:ext cx="30" cy="123"/>
            </a:xfrm>
            <a:custGeom>
              <a:avLst/>
              <a:gdLst>
                <a:gd name="T0" fmla="*/ 188 w 12"/>
                <a:gd name="T1" fmla="*/ 0 h 46"/>
                <a:gd name="T2" fmla="*/ 83 w 12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6">
                  <a:moveTo>
                    <a:pt x="12" y="0"/>
                  </a:moveTo>
                  <a:cubicBezTo>
                    <a:pt x="3" y="13"/>
                    <a:pt x="0" y="31"/>
                    <a:pt x="5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4" name="Freeform 1678">
              <a:extLst>
                <a:ext uri="{FF2B5EF4-FFF2-40B4-BE49-F238E27FC236}">
                  <a16:creationId xmlns:a16="http://schemas.microsoft.com/office/drawing/2014/main" id="{C97A0DC2-58AC-4949-B31B-1F10C3015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320"/>
              <a:ext cx="42" cy="144"/>
            </a:xfrm>
            <a:custGeom>
              <a:avLst/>
              <a:gdLst>
                <a:gd name="T0" fmla="*/ 30 w 17"/>
                <a:gd name="T1" fmla="*/ 0 h 54"/>
                <a:gd name="T2" fmla="*/ 91 w 17"/>
                <a:gd name="T3" fmla="*/ 683 h 54"/>
                <a:gd name="T4" fmla="*/ 257 w 17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2" y="0"/>
                  </a:moveTo>
                  <a:cubicBezTo>
                    <a:pt x="0" y="11"/>
                    <a:pt x="2" y="25"/>
                    <a:pt x="6" y="36"/>
                  </a:cubicBezTo>
                  <a:cubicBezTo>
                    <a:pt x="8" y="41"/>
                    <a:pt x="13" y="52"/>
                    <a:pt x="17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5" name="Freeform 1679">
              <a:extLst>
                <a:ext uri="{FF2B5EF4-FFF2-40B4-BE49-F238E27FC236}">
                  <a16:creationId xmlns:a16="http://schemas.microsoft.com/office/drawing/2014/main" id="{7C5C155E-699F-49B5-A785-28E319A8B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461"/>
              <a:ext cx="70" cy="91"/>
            </a:xfrm>
            <a:custGeom>
              <a:avLst/>
              <a:gdLst>
                <a:gd name="T0" fmla="*/ 0 w 28"/>
                <a:gd name="T1" fmla="*/ 0 h 34"/>
                <a:gd name="T2" fmla="*/ 220 w 28"/>
                <a:gd name="T3" fmla="*/ 559 h 34"/>
                <a:gd name="T4" fmla="*/ 438 w 2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cubicBezTo>
                    <a:pt x="4" y="12"/>
                    <a:pt x="3" y="22"/>
                    <a:pt x="14" y="29"/>
                  </a:cubicBezTo>
                  <a:cubicBezTo>
                    <a:pt x="19" y="32"/>
                    <a:pt x="23" y="34"/>
                    <a:pt x="28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6" name="Freeform 1680">
              <a:extLst>
                <a:ext uri="{FF2B5EF4-FFF2-40B4-BE49-F238E27FC236}">
                  <a16:creationId xmlns:a16="http://schemas.microsoft.com/office/drawing/2014/main" id="{3350AFDC-CE52-4605-940E-FD60BB38F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539"/>
              <a:ext cx="93" cy="77"/>
            </a:xfrm>
            <a:custGeom>
              <a:avLst/>
              <a:gdLst>
                <a:gd name="T0" fmla="*/ 0 w 37"/>
                <a:gd name="T1" fmla="*/ 0 h 29"/>
                <a:gd name="T2" fmla="*/ 397 w 37"/>
                <a:gd name="T3" fmla="*/ 486 h 29"/>
                <a:gd name="T4" fmla="*/ 588 w 37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9">
                  <a:moveTo>
                    <a:pt x="0" y="0"/>
                  </a:moveTo>
                  <a:cubicBezTo>
                    <a:pt x="4" y="12"/>
                    <a:pt x="14" y="19"/>
                    <a:pt x="25" y="26"/>
                  </a:cubicBezTo>
                  <a:cubicBezTo>
                    <a:pt x="29" y="28"/>
                    <a:pt x="35" y="28"/>
                    <a:pt x="37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7" name="Freeform 1681">
              <a:extLst>
                <a:ext uri="{FF2B5EF4-FFF2-40B4-BE49-F238E27FC236}">
                  <a16:creationId xmlns:a16="http://schemas.microsoft.com/office/drawing/2014/main" id="{BF6781A9-F354-4594-807E-A1AE9D8BA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611"/>
              <a:ext cx="123" cy="56"/>
            </a:xfrm>
            <a:custGeom>
              <a:avLst/>
              <a:gdLst>
                <a:gd name="T0" fmla="*/ 0 w 49"/>
                <a:gd name="T1" fmla="*/ 0 h 21"/>
                <a:gd name="T2" fmla="*/ 492 w 49"/>
                <a:gd name="T3" fmla="*/ 376 h 21"/>
                <a:gd name="T4" fmla="*/ 776 w 4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1">
                  <a:moveTo>
                    <a:pt x="0" y="0"/>
                  </a:moveTo>
                  <a:cubicBezTo>
                    <a:pt x="3" y="12"/>
                    <a:pt x="20" y="20"/>
                    <a:pt x="31" y="20"/>
                  </a:cubicBezTo>
                  <a:cubicBezTo>
                    <a:pt x="36" y="21"/>
                    <a:pt x="45" y="19"/>
                    <a:pt x="49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8" name="Freeform 1682">
              <a:extLst>
                <a:ext uri="{FF2B5EF4-FFF2-40B4-BE49-F238E27FC236}">
                  <a16:creationId xmlns:a16="http://schemas.microsoft.com/office/drawing/2014/main" id="{B3CFE4AA-F493-42BD-9214-FDF40E0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669"/>
              <a:ext cx="118" cy="40"/>
            </a:xfrm>
            <a:custGeom>
              <a:avLst/>
              <a:gdLst>
                <a:gd name="T0" fmla="*/ 0 w 47"/>
                <a:gd name="T1" fmla="*/ 0 h 15"/>
                <a:gd name="T2" fmla="*/ 743 w 47"/>
                <a:gd name="T3" fmla="*/ 19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5">
                  <a:moveTo>
                    <a:pt x="0" y="0"/>
                  </a:moveTo>
                  <a:cubicBezTo>
                    <a:pt x="13" y="13"/>
                    <a:pt x="32" y="15"/>
                    <a:pt x="47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9" name="Freeform 1683">
              <a:extLst>
                <a:ext uri="{FF2B5EF4-FFF2-40B4-BE49-F238E27FC236}">
                  <a16:creationId xmlns:a16="http://schemas.microsoft.com/office/drawing/2014/main" id="{41307F1A-D2F1-45EB-9C72-A36DE802B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659"/>
              <a:ext cx="117" cy="45"/>
            </a:xfrm>
            <a:custGeom>
              <a:avLst/>
              <a:gdLst>
                <a:gd name="T0" fmla="*/ 0 w 47"/>
                <a:gd name="T1" fmla="*/ 238 h 17"/>
                <a:gd name="T2" fmla="*/ 217 w 47"/>
                <a:gd name="T3" fmla="*/ 315 h 17"/>
                <a:gd name="T4" fmla="*/ 570 w 47"/>
                <a:gd name="T5" fmla="*/ 183 h 17"/>
                <a:gd name="T6" fmla="*/ 724 w 4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7">
                  <a:moveTo>
                    <a:pt x="0" y="13"/>
                  </a:moveTo>
                  <a:cubicBezTo>
                    <a:pt x="5" y="14"/>
                    <a:pt x="9" y="17"/>
                    <a:pt x="14" y="17"/>
                  </a:cubicBezTo>
                  <a:cubicBezTo>
                    <a:pt x="22" y="17"/>
                    <a:pt x="30" y="14"/>
                    <a:pt x="37" y="10"/>
                  </a:cubicBezTo>
                  <a:cubicBezTo>
                    <a:pt x="41" y="8"/>
                    <a:pt x="46" y="3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0" name="Freeform 1684">
              <a:extLst>
                <a:ext uri="{FF2B5EF4-FFF2-40B4-BE49-F238E27FC236}">
                  <a16:creationId xmlns:a16="http://schemas.microsoft.com/office/drawing/2014/main" id="{A7F5D477-A8DD-4A81-AF61-35EAAC640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597"/>
              <a:ext cx="103" cy="72"/>
            </a:xfrm>
            <a:custGeom>
              <a:avLst/>
              <a:gdLst>
                <a:gd name="T0" fmla="*/ 0 w 41"/>
                <a:gd name="T1" fmla="*/ 491 h 27"/>
                <a:gd name="T2" fmla="*/ 460 w 41"/>
                <a:gd name="T3" fmla="*/ 285 h 27"/>
                <a:gd name="T4" fmla="*/ 651 w 41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7">
                  <a:moveTo>
                    <a:pt x="0" y="26"/>
                  </a:moveTo>
                  <a:cubicBezTo>
                    <a:pt x="8" y="27"/>
                    <a:pt x="23" y="20"/>
                    <a:pt x="29" y="15"/>
                  </a:cubicBezTo>
                  <a:cubicBezTo>
                    <a:pt x="34" y="12"/>
                    <a:pt x="40" y="5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1" name="Freeform 1685">
              <a:extLst>
                <a:ext uri="{FF2B5EF4-FFF2-40B4-BE49-F238E27FC236}">
                  <a16:creationId xmlns:a16="http://schemas.microsoft.com/office/drawing/2014/main" id="{90733BCD-AF05-464A-B6B2-B7D17CCBF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549"/>
              <a:ext cx="75" cy="78"/>
            </a:xfrm>
            <a:custGeom>
              <a:avLst/>
              <a:gdLst>
                <a:gd name="T0" fmla="*/ 0 w 30"/>
                <a:gd name="T1" fmla="*/ 565 h 29"/>
                <a:gd name="T2" fmla="*/ 395 w 30"/>
                <a:gd name="T3" fmla="*/ 218 h 29"/>
                <a:gd name="T4" fmla="*/ 470 w 3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10" y="26"/>
                    <a:pt x="19" y="18"/>
                    <a:pt x="25" y="11"/>
                  </a:cubicBezTo>
                  <a:cubicBezTo>
                    <a:pt x="28" y="7"/>
                    <a:pt x="29" y="3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2" name="Freeform 1686">
              <a:extLst>
                <a:ext uri="{FF2B5EF4-FFF2-40B4-BE49-F238E27FC236}">
                  <a16:creationId xmlns:a16="http://schemas.microsoft.com/office/drawing/2014/main" id="{65DB2B14-11B2-4DCE-B66C-DACAD1C31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931"/>
              <a:ext cx="90" cy="42"/>
            </a:xfrm>
            <a:custGeom>
              <a:avLst/>
              <a:gdLst>
                <a:gd name="T0" fmla="*/ 0 w 36"/>
                <a:gd name="T1" fmla="*/ 0 h 16"/>
                <a:gd name="T2" fmla="*/ 563 w 36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6">
                  <a:moveTo>
                    <a:pt x="0" y="0"/>
                  </a:moveTo>
                  <a:cubicBezTo>
                    <a:pt x="14" y="3"/>
                    <a:pt x="28" y="5"/>
                    <a:pt x="36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3" name="Freeform 1687">
              <a:extLst>
                <a:ext uri="{FF2B5EF4-FFF2-40B4-BE49-F238E27FC236}">
                  <a16:creationId xmlns:a16="http://schemas.microsoft.com/office/drawing/2014/main" id="{67E28D6C-8F0A-4027-A8D8-2FFA007EB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81"/>
              <a:ext cx="68" cy="64"/>
            </a:xfrm>
            <a:custGeom>
              <a:avLst/>
              <a:gdLst>
                <a:gd name="T0" fmla="*/ 0 w 27"/>
                <a:gd name="T1" fmla="*/ 0 h 24"/>
                <a:gd name="T2" fmla="*/ 431 w 2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4">
                  <a:moveTo>
                    <a:pt x="0" y="0"/>
                  </a:moveTo>
                  <a:cubicBezTo>
                    <a:pt x="11" y="2"/>
                    <a:pt x="22" y="14"/>
                    <a:pt x="27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4" name="Freeform 1688">
              <a:extLst>
                <a:ext uri="{FF2B5EF4-FFF2-40B4-BE49-F238E27FC236}">
                  <a16:creationId xmlns:a16="http://schemas.microsoft.com/office/drawing/2014/main" id="{C10D7B14-4B7B-44CE-BA85-1C5E5F280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061"/>
              <a:ext cx="40" cy="94"/>
            </a:xfrm>
            <a:custGeom>
              <a:avLst/>
              <a:gdLst>
                <a:gd name="T0" fmla="*/ 0 w 16"/>
                <a:gd name="T1" fmla="*/ 0 h 35"/>
                <a:gd name="T2" fmla="*/ 250 w 16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5">
                  <a:moveTo>
                    <a:pt x="0" y="0"/>
                  </a:moveTo>
                  <a:cubicBezTo>
                    <a:pt x="14" y="5"/>
                    <a:pt x="16" y="22"/>
                    <a:pt x="16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5" name="Freeform 1689">
              <a:extLst>
                <a:ext uri="{FF2B5EF4-FFF2-40B4-BE49-F238E27FC236}">
                  <a16:creationId xmlns:a16="http://schemas.microsoft.com/office/drawing/2014/main" id="{1DA2F468-7F0C-4567-A35E-0C746BF7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117"/>
              <a:ext cx="27" cy="110"/>
            </a:xfrm>
            <a:custGeom>
              <a:avLst/>
              <a:gdLst>
                <a:gd name="T0" fmla="*/ 0 w 11"/>
                <a:gd name="T1" fmla="*/ 0 h 41"/>
                <a:gd name="T2" fmla="*/ 162 w 11"/>
                <a:gd name="T3" fmla="*/ 445 h 41"/>
                <a:gd name="T4" fmla="*/ 120 w 11"/>
                <a:gd name="T5" fmla="*/ 79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0" y="0"/>
                  </a:moveTo>
                  <a:cubicBezTo>
                    <a:pt x="7" y="5"/>
                    <a:pt x="11" y="14"/>
                    <a:pt x="11" y="23"/>
                  </a:cubicBezTo>
                  <a:cubicBezTo>
                    <a:pt x="11" y="29"/>
                    <a:pt x="8" y="35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6" name="Freeform 1690">
              <a:extLst>
                <a:ext uri="{FF2B5EF4-FFF2-40B4-BE49-F238E27FC236}">
                  <a16:creationId xmlns:a16="http://schemas.microsoft.com/office/drawing/2014/main" id="{9CBEE792-A834-4A88-BD3E-4854F898A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195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125 w 8"/>
                <a:gd name="T3" fmla="*/ 512 h 45"/>
                <a:gd name="T4" fmla="*/ 83 w 8"/>
                <a:gd name="T5" fmla="*/ 8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6" y="6"/>
                    <a:pt x="8" y="19"/>
                    <a:pt x="8" y="27"/>
                  </a:cubicBezTo>
                  <a:cubicBezTo>
                    <a:pt x="8" y="32"/>
                    <a:pt x="6" y="41"/>
                    <a:pt x="5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7" name="Freeform 1691">
              <a:extLst>
                <a:ext uri="{FF2B5EF4-FFF2-40B4-BE49-F238E27FC236}">
                  <a16:creationId xmlns:a16="http://schemas.microsoft.com/office/drawing/2014/main" id="{35FA55D4-65D9-4988-86BB-560B659AB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995"/>
              <a:ext cx="83" cy="64"/>
            </a:xfrm>
            <a:custGeom>
              <a:avLst/>
              <a:gdLst>
                <a:gd name="T0" fmla="*/ 0 w 33"/>
                <a:gd name="T1" fmla="*/ 456 h 24"/>
                <a:gd name="T2" fmla="*/ 526 w 33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4">
                  <a:moveTo>
                    <a:pt x="0" y="24"/>
                  </a:moveTo>
                  <a:cubicBezTo>
                    <a:pt x="6" y="8"/>
                    <a:pt x="19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8" name="Freeform 1692">
              <a:extLst>
                <a:ext uri="{FF2B5EF4-FFF2-40B4-BE49-F238E27FC236}">
                  <a16:creationId xmlns:a16="http://schemas.microsoft.com/office/drawing/2014/main" id="{A8EFC617-B6E9-4E92-A2E9-2002532C7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944"/>
              <a:ext cx="128" cy="67"/>
            </a:xfrm>
            <a:custGeom>
              <a:avLst/>
              <a:gdLst>
                <a:gd name="T0" fmla="*/ 0 w 51"/>
                <a:gd name="T1" fmla="*/ 482 h 25"/>
                <a:gd name="T2" fmla="*/ 567 w 51"/>
                <a:gd name="T3" fmla="*/ 35 h 25"/>
                <a:gd name="T4" fmla="*/ 806 w 51"/>
                <a:gd name="T5" fmla="*/ 2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5">
                  <a:moveTo>
                    <a:pt x="0" y="25"/>
                  </a:moveTo>
                  <a:cubicBezTo>
                    <a:pt x="9" y="14"/>
                    <a:pt x="22" y="3"/>
                    <a:pt x="36" y="2"/>
                  </a:cubicBezTo>
                  <a:cubicBezTo>
                    <a:pt x="41" y="1"/>
                    <a:pt x="47" y="0"/>
                    <a:pt x="5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9" name="Freeform 1693">
              <a:extLst>
                <a:ext uri="{FF2B5EF4-FFF2-40B4-BE49-F238E27FC236}">
                  <a16:creationId xmlns:a16="http://schemas.microsoft.com/office/drawing/2014/main" id="{6A7AA7C2-F1CD-45D9-AAD6-A7B2D738C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07"/>
              <a:ext cx="133" cy="40"/>
            </a:xfrm>
            <a:custGeom>
              <a:avLst/>
              <a:gdLst>
                <a:gd name="T0" fmla="*/ 0 w 53"/>
                <a:gd name="T1" fmla="*/ 285 h 15"/>
                <a:gd name="T2" fmla="*/ 617 w 53"/>
                <a:gd name="T3" fmla="*/ 56 h 15"/>
                <a:gd name="T4" fmla="*/ 838 w 53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5">
                  <a:moveTo>
                    <a:pt x="0" y="15"/>
                  </a:moveTo>
                  <a:cubicBezTo>
                    <a:pt x="10" y="5"/>
                    <a:pt x="25" y="0"/>
                    <a:pt x="39" y="3"/>
                  </a:cubicBezTo>
                  <a:cubicBezTo>
                    <a:pt x="43" y="3"/>
                    <a:pt x="50" y="4"/>
                    <a:pt x="53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0" name="Freeform 1694">
              <a:extLst>
                <a:ext uri="{FF2B5EF4-FFF2-40B4-BE49-F238E27FC236}">
                  <a16:creationId xmlns:a16="http://schemas.microsoft.com/office/drawing/2014/main" id="{686F6981-D4FD-4A38-BBE0-7283A023C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893"/>
              <a:ext cx="135" cy="35"/>
            </a:xfrm>
            <a:custGeom>
              <a:avLst/>
              <a:gdLst>
                <a:gd name="T0" fmla="*/ 0 w 54"/>
                <a:gd name="T1" fmla="*/ 116 h 13"/>
                <a:gd name="T2" fmla="*/ 313 w 54"/>
                <a:gd name="T3" fmla="*/ 0 h 13"/>
                <a:gd name="T4" fmla="*/ 625 w 54"/>
                <a:gd name="T5" fmla="*/ 116 h 13"/>
                <a:gd name="T6" fmla="*/ 845 w 54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3">
                  <a:moveTo>
                    <a:pt x="0" y="6"/>
                  </a:moveTo>
                  <a:cubicBezTo>
                    <a:pt x="7" y="5"/>
                    <a:pt x="13" y="1"/>
                    <a:pt x="20" y="0"/>
                  </a:cubicBezTo>
                  <a:cubicBezTo>
                    <a:pt x="27" y="0"/>
                    <a:pt x="34" y="3"/>
                    <a:pt x="40" y="6"/>
                  </a:cubicBezTo>
                  <a:cubicBezTo>
                    <a:pt x="45" y="8"/>
                    <a:pt x="49" y="11"/>
                    <a:pt x="54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1" name="Freeform 1695">
              <a:extLst>
                <a:ext uri="{FF2B5EF4-FFF2-40B4-BE49-F238E27FC236}">
                  <a16:creationId xmlns:a16="http://schemas.microsoft.com/office/drawing/2014/main" id="{9CF31B63-E630-4F7F-802E-78BA982F8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896"/>
              <a:ext cx="122" cy="51"/>
            </a:xfrm>
            <a:custGeom>
              <a:avLst/>
              <a:gdLst>
                <a:gd name="T0" fmla="*/ 0 w 49"/>
                <a:gd name="T1" fmla="*/ 21 h 19"/>
                <a:gd name="T2" fmla="*/ 590 w 49"/>
                <a:gd name="T3" fmla="*/ 172 h 19"/>
                <a:gd name="T4" fmla="*/ 757 w 49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9">
                  <a:moveTo>
                    <a:pt x="0" y="1"/>
                  </a:moveTo>
                  <a:cubicBezTo>
                    <a:pt x="14" y="0"/>
                    <a:pt x="26" y="1"/>
                    <a:pt x="38" y="9"/>
                  </a:cubicBezTo>
                  <a:cubicBezTo>
                    <a:pt x="42" y="12"/>
                    <a:pt x="47" y="15"/>
                    <a:pt x="49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2" name="Freeform 1696">
              <a:extLst>
                <a:ext uri="{FF2B5EF4-FFF2-40B4-BE49-F238E27FC236}">
                  <a16:creationId xmlns:a16="http://schemas.microsoft.com/office/drawing/2014/main" id="{2E56811B-0B54-4B7D-B562-D490B6750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917"/>
              <a:ext cx="115" cy="88"/>
            </a:xfrm>
            <a:custGeom>
              <a:avLst/>
              <a:gdLst>
                <a:gd name="T0" fmla="*/ 0 w 46"/>
                <a:gd name="T1" fmla="*/ 0 h 33"/>
                <a:gd name="T2" fmla="*/ 720 w 46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3">
                  <a:moveTo>
                    <a:pt x="0" y="0"/>
                  </a:moveTo>
                  <a:cubicBezTo>
                    <a:pt x="16" y="5"/>
                    <a:pt x="44" y="13"/>
                    <a:pt x="46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3" name="Freeform 1697">
              <a:extLst>
                <a:ext uri="{FF2B5EF4-FFF2-40B4-BE49-F238E27FC236}">
                  <a16:creationId xmlns:a16="http://schemas.microsoft.com/office/drawing/2014/main" id="{4FFB9CE9-B166-4471-B484-52C48AAF9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040"/>
              <a:ext cx="65" cy="144"/>
            </a:xfrm>
            <a:custGeom>
              <a:avLst/>
              <a:gdLst>
                <a:gd name="T0" fmla="*/ 408 w 26"/>
                <a:gd name="T1" fmla="*/ 0 h 54"/>
                <a:gd name="T2" fmla="*/ 158 w 26"/>
                <a:gd name="T3" fmla="*/ 264 h 54"/>
                <a:gd name="T4" fmla="*/ 33 w 26"/>
                <a:gd name="T5" fmla="*/ 648 h 54"/>
                <a:gd name="T6" fmla="*/ 0 w 26"/>
                <a:gd name="T7" fmla="*/ 102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4">
                  <a:moveTo>
                    <a:pt x="26" y="0"/>
                  </a:moveTo>
                  <a:cubicBezTo>
                    <a:pt x="21" y="5"/>
                    <a:pt x="15" y="8"/>
                    <a:pt x="10" y="14"/>
                  </a:cubicBezTo>
                  <a:cubicBezTo>
                    <a:pt x="6" y="20"/>
                    <a:pt x="4" y="27"/>
                    <a:pt x="2" y="34"/>
                  </a:cubicBezTo>
                  <a:cubicBezTo>
                    <a:pt x="1" y="40"/>
                    <a:pt x="0" y="48"/>
                    <a:pt x="0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4" name="Freeform 1698">
              <a:extLst>
                <a:ext uri="{FF2B5EF4-FFF2-40B4-BE49-F238E27FC236}">
                  <a16:creationId xmlns:a16="http://schemas.microsoft.com/office/drawing/2014/main" id="{864C3DF7-7238-4854-98F2-930B2A19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112"/>
              <a:ext cx="40" cy="149"/>
            </a:xfrm>
            <a:custGeom>
              <a:avLst/>
              <a:gdLst>
                <a:gd name="T0" fmla="*/ 250 w 16"/>
                <a:gd name="T1" fmla="*/ 0 h 56"/>
                <a:gd name="T2" fmla="*/ 125 w 16"/>
                <a:gd name="T3" fmla="*/ 319 h 56"/>
                <a:gd name="T4" fmla="*/ 33 w 16"/>
                <a:gd name="T5" fmla="*/ 694 h 56"/>
                <a:gd name="T6" fmla="*/ 63 w 16"/>
                <a:gd name="T7" fmla="*/ 105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6">
                  <a:moveTo>
                    <a:pt x="16" y="0"/>
                  </a:moveTo>
                  <a:cubicBezTo>
                    <a:pt x="14" y="6"/>
                    <a:pt x="10" y="11"/>
                    <a:pt x="8" y="17"/>
                  </a:cubicBezTo>
                  <a:cubicBezTo>
                    <a:pt x="5" y="23"/>
                    <a:pt x="3" y="30"/>
                    <a:pt x="2" y="37"/>
                  </a:cubicBezTo>
                  <a:cubicBezTo>
                    <a:pt x="0" y="43"/>
                    <a:pt x="1" y="50"/>
                    <a:pt x="4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5" name="Freeform 1699">
              <a:extLst>
                <a:ext uri="{FF2B5EF4-FFF2-40B4-BE49-F238E27FC236}">
                  <a16:creationId xmlns:a16="http://schemas.microsoft.com/office/drawing/2014/main" id="{DDDCB85D-683E-44D9-A405-076D111D5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219"/>
              <a:ext cx="32" cy="168"/>
            </a:xfrm>
            <a:custGeom>
              <a:avLst/>
              <a:gdLst>
                <a:gd name="T0" fmla="*/ 103 w 13"/>
                <a:gd name="T1" fmla="*/ 0 h 63"/>
                <a:gd name="T2" fmla="*/ 74 w 13"/>
                <a:gd name="T3" fmla="*/ 832 h 63"/>
                <a:gd name="T4" fmla="*/ 182 w 13"/>
                <a:gd name="T5" fmla="*/ 119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3">
                  <a:moveTo>
                    <a:pt x="7" y="0"/>
                  </a:moveTo>
                  <a:cubicBezTo>
                    <a:pt x="0" y="13"/>
                    <a:pt x="0" y="30"/>
                    <a:pt x="5" y="44"/>
                  </a:cubicBezTo>
                  <a:cubicBezTo>
                    <a:pt x="6" y="46"/>
                    <a:pt x="13" y="62"/>
                    <a:pt x="12" y="6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6" name="Freeform 1700">
              <a:extLst>
                <a:ext uri="{FF2B5EF4-FFF2-40B4-BE49-F238E27FC236}">
                  <a16:creationId xmlns:a16="http://schemas.microsoft.com/office/drawing/2014/main" id="{9D4769EA-2F9C-4CEE-B009-9F7DBB505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413"/>
              <a:ext cx="43" cy="107"/>
            </a:xfrm>
            <a:custGeom>
              <a:avLst/>
              <a:gdLst>
                <a:gd name="T0" fmla="*/ 20 w 17"/>
                <a:gd name="T1" fmla="*/ 0 h 40"/>
                <a:gd name="T2" fmla="*/ 33 w 17"/>
                <a:gd name="T3" fmla="*/ 286 h 40"/>
                <a:gd name="T4" fmla="*/ 180 w 17"/>
                <a:gd name="T5" fmla="*/ 629 h 40"/>
                <a:gd name="T6" fmla="*/ 276 w 17"/>
                <a:gd name="T7" fmla="*/ 76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0">
                  <a:moveTo>
                    <a:pt x="1" y="0"/>
                  </a:moveTo>
                  <a:cubicBezTo>
                    <a:pt x="3" y="5"/>
                    <a:pt x="0" y="10"/>
                    <a:pt x="2" y="15"/>
                  </a:cubicBezTo>
                  <a:cubicBezTo>
                    <a:pt x="4" y="22"/>
                    <a:pt x="7" y="27"/>
                    <a:pt x="11" y="33"/>
                  </a:cubicBezTo>
                  <a:cubicBezTo>
                    <a:pt x="13" y="35"/>
                    <a:pt x="16" y="38"/>
                    <a:pt x="17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7" name="Freeform 1701">
              <a:extLst>
                <a:ext uri="{FF2B5EF4-FFF2-40B4-BE49-F238E27FC236}">
                  <a16:creationId xmlns:a16="http://schemas.microsoft.com/office/drawing/2014/main" id="{06CC8D2A-E293-4983-865C-FCBC429BC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445"/>
              <a:ext cx="10" cy="16"/>
            </a:xfrm>
            <a:custGeom>
              <a:avLst/>
              <a:gdLst>
                <a:gd name="T0" fmla="*/ 0 w 4"/>
                <a:gd name="T1" fmla="*/ 0 h 6"/>
                <a:gd name="T2" fmla="*/ 63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2" y="2"/>
                    <a:pt x="3" y="4"/>
                    <a:pt x="4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8" name="Freeform 1702">
              <a:extLst>
                <a:ext uri="{FF2B5EF4-FFF2-40B4-BE49-F238E27FC236}">
                  <a16:creationId xmlns:a16="http://schemas.microsoft.com/office/drawing/2014/main" id="{84B037A7-FE1C-42FE-B800-6177587F2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520"/>
              <a:ext cx="10" cy="69"/>
            </a:xfrm>
            <a:custGeom>
              <a:avLst/>
              <a:gdLst>
                <a:gd name="T0" fmla="*/ 0 w 4"/>
                <a:gd name="T1" fmla="*/ 0 h 26"/>
                <a:gd name="T2" fmla="*/ 63 w 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4" y="8"/>
                    <a:pt x="4" y="16"/>
                    <a:pt x="4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9" name="Freeform 1703">
              <a:extLst>
                <a:ext uri="{FF2B5EF4-FFF2-40B4-BE49-F238E27FC236}">
                  <a16:creationId xmlns:a16="http://schemas.microsoft.com/office/drawing/2014/main" id="{B53C960C-C8EE-4723-9F98-52219949B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576"/>
              <a:ext cx="83" cy="40"/>
            </a:xfrm>
            <a:custGeom>
              <a:avLst/>
              <a:gdLst>
                <a:gd name="T0" fmla="*/ 0 w 33"/>
                <a:gd name="T1" fmla="*/ 0 h 15"/>
                <a:gd name="T2" fmla="*/ 304 w 33"/>
                <a:gd name="T3" fmla="*/ 227 h 15"/>
                <a:gd name="T4" fmla="*/ 526 w 33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0"/>
                  </a:moveTo>
                  <a:cubicBezTo>
                    <a:pt x="6" y="7"/>
                    <a:pt x="11" y="10"/>
                    <a:pt x="19" y="12"/>
                  </a:cubicBezTo>
                  <a:cubicBezTo>
                    <a:pt x="24" y="13"/>
                    <a:pt x="29" y="13"/>
                    <a:pt x="33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0" name="Freeform 1704">
              <a:extLst>
                <a:ext uri="{FF2B5EF4-FFF2-40B4-BE49-F238E27FC236}">
                  <a16:creationId xmlns:a16="http://schemas.microsoft.com/office/drawing/2014/main" id="{891D7538-3A45-487F-9D8B-DFE073E9F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605"/>
              <a:ext cx="33" cy="51"/>
            </a:xfrm>
            <a:custGeom>
              <a:avLst/>
              <a:gdLst>
                <a:gd name="T0" fmla="*/ 0 w 13"/>
                <a:gd name="T1" fmla="*/ 0 h 19"/>
                <a:gd name="T2" fmla="*/ 147 w 13"/>
                <a:gd name="T3" fmla="*/ 150 h 19"/>
                <a:gd name="T4" fmla="*/ 213 w 13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3" y="3"/>
                    <a:pt x="7" y="5"/>
                    <a:pt x="9" y="8"/>
                  </a:cubicBezTo>
                  <a:cubicBezTo>
                    <a:pt x="11" y="11"/>
                    <a:pt x="11" y="16"/>
                    <a:pt x="13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1" name="Freeform 1705">
              <a:extLst>
                <a:ext uri="{FF2B5EF4-FFF2-40B4-BE49-F238E27FC236}">
                  <a16:creationId xmlns:a16="http://schemas.microsoft.com/office/drawing/2014/main" id="{5673293E-7C13-41B5-8198-5A918697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328"/>
              <a:ext cx="2" cy="56"/>
            </a:xfrm>
            <a:custGeom>
              <a:avLst/>
              <a:gdLst>
                <a:gd name="T0" fmla="*/ 8 w 1"/>
                <a:gd name="T1" fmla="*/ 397 h 21"/>
                <a:gd name="T2" fmla="*/ 8 w 1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1">
                  <a:moveTo>
                    <a:pt x="1" y="21"/>
                  </a:moveTo>
                  <a:cubicBezTo>
                    <a:pt x="0" y="13"/>
                    <a:pt x="1" y="7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2" name="Freeform 1706">
              <a:extLst>
                <a:ext uri="{FF2B5EF4-FFF2-40B4-BE49-F238E27FC236}">
                  <a16:creationId xmlns:a16="http://schemas.microsoft.com/office/drawing/2014/main" id="{0A566E20-6565-407D-B945-BDC13E02B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237"/>
              <a:ext cx="37" cy="78"/>
            </a:xfrm>
            <a:custGeom>
              <a:avLst/>
              <a:gdLst>
                <a:gd name="T0" fmla="*/ 42 w 15"/>
                <a:gd name="T1" fmla="*/ 565 h 29"/>
                <a:gd name="T2" fmla="*/ 224 w 15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9">
                  <a:moveTo>
                    <a:pt x="3" y="29"/>
                  </a:moveTo>
                  <a:cubicBezTo>
                    <a:pt x="0" y="19"/>
                    <a:pt x="9" y="6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3" name="Freeform 1707">
              <a:extLst>
                <a:ext uri="{FF2B5EF4-FFF2-40B4-BE49-F238E27FC236}">
                  <a16:creationId xmlns:a16="http://schemas.microsoft.com/office/drawing/2014/main" id="{4DFAA298-0025-42D6-9F05-D5818DB69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133"/>
              <a:ext cx="50" cy="110"/>
            </a:xfrm>
            <a:custGeom>
              <a:avLst/>
              <a:gdLst>
                <a:gd name="T0" fmla="*/ 33 w 20"/>
                <a:gd name="T1" fmla="*/ 791 h 41"/>
                <a:gd name="T2" fmla="*/ 113 w 20"/>
                <a:gd name="T3" fmla="*/ 215 h 41"/>
                <a:gd name="T4" fmla="*/ 313 w 20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1">
                  <a:moveTo>
                    <a:pt x="2" y="41"/>
                  </a:moveTo>
                  <a:cubicBezTo>
                    <a:pt x="3" y="30"/>
                    <a:pt x="0" y="22"/>
                    <a:pt x="7" y="11"/>
                  </a:cubicBezTo>
                  <a:cubicBezTo>
                    <a:pt x="11" y="7"/>
                    <a:pt x="15" y="1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4" name="Freeform 1708">
              <a:extLst>
                <a:ext uri="{FF2B5EF4-FFF2-40B4-BE49-F238E27FC236}">
                  <a16:creationId xmlns:a16="http://schemas.microsoft.com/office/drawing/2014/main" id="{E31C4450-E391-41F2-8D68-22E1EF5F2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061"/>
              <a:ext cx="65" cy="88"/>
            </a:xfrm>
            <a:custGeom>
              <a:avLst/>
              <a:gdLst>
                <a:gd name="T0" fmla="*/ 0 w 26"/>
                <a:gd name="T1" fmla="*/ 627 h 33"/>
                <a:gd name="T2" fmla="*/ 408 w 26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3">
                  <a:moveTo>
                    <a:pt x="0" y="33"/>
                  </a:moveTo>
                  <a:cubicBezTo>
                    <a:pt x="0" y="17"/>
                    <a:pt x="12" y="5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5" name="Freeform 1709">
              <a:extLst>
                <a:ext uri="{FF2B5EF4-FFF2-40B4-BE49-F238E27FC236}">
                  <a16:creationId xmlns:a16="http://schemas.microsoft.com/office/drawing/2014/main" id="{E668F055-489C-4BC2-9F7F-741ACE93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92"/>
              <a:ext cx="93" cy="80"/>
            </a:xfrm>
            <a:custGeom>
              <a:avLst/>
              <a:gdLst>
                <a:gd name="T0" fmla="*/ 0 w 37"/>
                <a:gd name="T1" fmla="*/ 568 h 30"/>
                <a:gd name="T2" fmla="*/ 588 w 37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0">
                  <a:moveTo>
                    <a:pt x="0" y="30"/>
                  </a:moveTo>
                  <a:cubicBezTo>
                    <a:pt x="4" y="14"/>
                    <a:pt x="21" y="1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6" name="Freeform 1710">
              <a:extLst>
                <a:ext uri="{FF2B5EF4-FFF2-40B4-BE49-F238E27FC236}">
                  <a16:creationId xmlns:a16="http://schemas.microsoft.com/office/drawing/2014/main" id="{33057EBE-06BC-40CC-9A28-B1DA8DDF4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091"/>
              <a:ext cx="35" cy="29"/>
            </a:xfrm>
            <a:custGeom>
              <a:avLst/>
              <a:gdLst>
                <a:gd name="T0" fmla="*/ 0 w 14"/>
                <a:gd name="T1" fmla="*/ 200 h 11"/>
                <a:gd name="T2" fmla="*/ 220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6" y="7"/>
                    <a:pt x="10" y="3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7" name="Freeform 1711">
              <a:extLst>
                <a:ext uri="{FF2B5EF4-FFF2-40B4-BE49-F238E27FC236}">
                  <a16:creationId xmlns:a16="http://schemas.microsoft.com/office/drawing/2014/main" id="{400C8BC6-47B7-4064-B412-49F3D75EB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931"/>
              <a:ext cx="97" cy="85"/>
            </a:xfrm>
            <a:custGeom>
              <a:avLst/>
              <a:gdLst>
                <a:gd name="T0" fmla="*/ 0 w 39"/>
                <a:gd name="T1" fmla="*/ 600 h 32"/>
                <a:gd name="T2" fmla="*/ 599 w 39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2">
                  <a:moveTo>
                    <a:pt x="0" y="32"/>
                  </a:moveTo>
                  <a:cubicBezTo>
                    <a:pt x="16" y="24"/>
                    <a:pt x="35" y="1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8" name="Freeform 1712">
              <a:extLst>
                <a:ext uri="{FF2B5EF4-FFF2-40B4-BE49-F238E27FC236}">
                  <a16:creationId xmlns:a16="http://schemas.microsoft.com/office/drawing/2014/main" id="{5947E384-4F67-4BD3-B34E-F02601229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1936"/>
              <a:ext cx="113" cy="61"/>
            </a:xfrm>
            <a:custGeom>
              <a:avLst/>
              <a:gdLst>
                <a:gd name="T0" fmla="*/ 0 w 45"/>
                <a:gd name="T1" fmla="*/ 430 h 23"/>
                <a:gd name="T2" fmla="*/ 442 w 45"/>
                <a:gd name="T3" fmla="*/ 21 h 23"/>
                <a:gd name="T4" fmla="*/ 713 w 4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3">
                  <a:moveTo>
                    <a:pt x="0" y="23"/>
                  </a:moveTo>
                  <a:cubicBezTo>
                    <a:pt x="6" y="13"/>
                    <a:pt x="19" y="3"/>
                    <a:pt x="28" y="1"/>
                  </a:cubicBezTo>
                  <a:cubicBezTo>
                    <a:pt x="34" y="0"/>
                    <a:pt x="40" y="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9" name="Freeform 1713">
              <a:extLst>
                <a:ext uri="{FF2B5EF4-FFF2-40B4-BE49-F238E27FC236}">
                  <a16:creationId xmlns:a16="http://schemas.microsoft.com/office/drawing/2014/main" id="{027BFC6D-16FD-4CAC-80ED-D297A67E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2003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1"/>
                    <a:pt x="3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0" name="Freeform 1714">
              <a:extLst>
                <a:ext uri="{FF2B5EF4-FFF2-40B4-BE49-F238E27FC236}">
                  <a16:creationId xmlns:a16="http://schemas.microsoft.com/office/drawing/2014/main" id="{B0B7D2F2-B650-4086-A053-16E67631B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875"/>
              <a:ext cx="80" cy="64"/>
            </a:xfrm>
            <a:custGeom>
              <a:avLst/>
              <a:gdLst>
                <a:gd name="T0" fmla="*/ 0 w 32"/>
                <a:gd name="T1" fmla="*/ 456 h 24"/>
                <a:gd name="T2" fmla="*/ 345 w 32"/>
                <a:gd name="T3" fmla="*/ 227 h 24"/>
                <a:gd name="T4" fmla="*/ 500 w 32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0" y="24"/>
                  </a:moveTo>
                  <a:cubicBezTo>
                    <a:pt x="8" y="22"/>
                    <a:pt x="16" y="16"/>
                    <a:pt x="22" y="12"/>
                  </a:cubicBezTo>
                  <a:cubicBezTo>
                    <a:pt x="27" y="8"/>
                    <a:pt x="28" y="4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1" name="Freeform 1715">
              <a:extLst>
                <a:ext uri="{FF2B5EF4-FFF2-40B4-BE49-F238E27FC236}">
                  <a16:creationId xmlns:a16="http://schemas.microsoft.com/office/drawing/2014/main" id="{721BE1EC-6CE8-4FBB-99C9-F3072F21A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885"/>
              <a:ext cx="98" cy="19"/>
            </a:xfrm>
            <a:custGeom>
              <a:avLst/>
              <a:gdLst>
                <a:gd name="T0" fmla="*/ 0 w 39"/>
                <a:gd name="T1" fmla="*/ 141 h 7"/>
                <a:gd name="T2" fmla="*/ 618 w 39"/>
                <a:gd name="T3" fmla="*/ 1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14" y="0"/>
                    <a:pt x="26" y="0"/>
                    <a:pt x="39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2" name="Freeform 1716">
              <a:extLst>
                <a:ext uri="{FF2B5EF4-FFF2-40B4-BE49-F238E27FC236}">
                  <a16:creationId xmlns:a16="http://schemas.microsoft.com/office/drawing/2014/main" id="{F42DB338-7BBB-4356-B0EE-CA1D7AF0C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864"/>
              <a:ext cx="68" cy="24"/>
            </a:xfrm>
            <a:custGeom>
              <a:avLst/>
              <a:gdLst>
                <a:gd name="T0" fmla="*/ 0 w 27"/>
                <a:gd name="T1" fmla="*/ 171 h 9"/>
                <a:gd name="T2" fmla="*/ 431 w 2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9" y="9"/>
                    <a:pt x="20" y="5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3" name="Freeform 1717">
              <a:extLst>
                <a:ext uri="{FF2B5EF4-FFF2-40B4-BE49-F238E27FC236}">
                  <a16:creationId xmlns:a16="http://schemas.microsoft.com/office/drawing/2014/main" id="{43DC73B4-76EB-4D94-8790-F08EDFD7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864"/>
              <a:ext cx="75" cy="35"/>
            </a:xfrm>
            <a:custGeom>
              <a:avLst/>
              <a:gdLst>
                <a:gd name="T0" fmla="*/ 0 w 30"/>
                <a:gd name="T1" fmla="*/ 22 h 13"/>
                <a:gd name="T2" fmla="*/ 333 w 30"/>
                <a:gd name="T3" fmla="*/ 81 h 13"/>
                <a:gd name="T4" fmla="*/ 470 w 3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3">
                  <a:moveTo>
                    <a:pt x="0" y="1"/>
                  </a:moveTo>
                  <a:cubicBezTo>
                    <a:pt x="8" y="0"/>
                    <a:pt x="14" y="0"/>
                    <a:pt x="21" y="4"/>
                  </a:cubicBezTo>
                  <a:cubicBezTo>
                    <a:pt x="25" y="7"/>
                    <a:pt x="27" y="11"/>
                    <a:pt x="30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4" name="Freeform 1718">
              <a:extLst>
                <a:ext uri="{FF2B5EF4-FFF2-40B4-BE49-F238E27FC236}">
                  <a16:creationId xmlns:a16="http://schemas.microsoft.com/office/drawing/2014/main" id="{56F51235-951C-4EB2-AC24-70DE8815A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653"/>
              <a:ext cx="67" cy="11"/>
            </a:xfrm>
            <a:custGeom>
              <a:avLst/>
              <a:gdLst>
                <a:gd name="T0" fmla="*/ 0 w 27"/>
                <a:gd name="T1" fmla="*/ 0 h 4"/>
                <a:gd name="T2" fmla="*/ 412 w 27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">
                  <a:moveTo>
                    <a:pt x="0" y="0"/>
                  </a:moveTo>
                  <a:cubicBezTo>
                    <a:pt x="9" y="3"/>
                    <a:pt x="19" y="4"/>
                    <a:pt x="27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5" name="Freeform 1719">
              <a:extLst>
                <a:ext uri="{FF2B5EF4-FFF2-40B4-BE49-F238E27FC236}">
                  <a16:creationId xmlns:a16="http://schemas.microsoft.com/office/drawing/2014/main" id="{ED184947-F2AE-430D-BC84-831D93AFB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699"/>
              <a:ext cx="53" cy="10"/>
            </a:xfrm>
            <a:custGeom>
              <a:avLst/>
              <a:gdLst>
                <a:gd name="T0" fmla="*/ 0 w 21"/>
                <a:gd name="T1" fmla="*/ 63 h 4"/>
                <a:gd name="T2" fmla="*/ 192 w 21"/>
                <a:gd name="T3" fmla="*/ 50 h 4"/>
                <a:gd name="T4" fmla="*/ 338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4"/>
                  </a:moveTo>
                  <a:cubicBezTo>
                    <a:pt x="4" y="3"/>
                    <a:pt x="8" y="4"/>
                    <a:pt x="12" y="3"/>
                  </a:cubicBezTo>
                  <a:cubicBezTo>
                    <a:pt x="15" y="3"/>
                    <a:pt x="19" y="1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6" name="Freeform 1720">
              <a:extLst>
                <a:ext uri="{FF2B5EF4-FFF2-40B4-BE49-F238E27FC236}">
                  <a16:creationId xmlns:a16="http://schemas.microsoft.com/office/drawing/2014/main" id="{62DC9645-2561-49FC-8DF7-EBA3F5459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704"/>
              <a:ext cx="117" cy="19"/>
            </a:xfrm>
            <a:custGeom>
              <a:avLst/>
              <a:gdLst>
                <a:gd name="T0" fmla="*/ 0 w 47"/>
                <a:gd name="T1" fmla="*/ 22 h 7"/>
                <a:gd name="T2" fmla="*/ 279 w 47"/>
                <a:gd name="T3" fmla="*/ 117 h 7"/>
                <a:gd name="T4" fmla="*/ 587 w 47"/>
                <a:gd name="T5" fmla="*/ 81 h 7"/>
                <a:gd name="T6" fmla="*/ 724 w 47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">
                  <a:moveTo>
                    <a:pt x="0" y="1"/>
                  </a:moveTo>
                  <a:cubicBezTo>
                    <a:pt x="6" y="3"/>
                    <a:pt x="11" y="6"/>
                    <a:pt x="18" y="6"/>
                  </a:cubicBezTo>
                  <a:cubicBezTo>
                    <a:pt x="24" y="7"/>
                    <a:pt x="32" y="6"/>
                    <a:pt x="38" y="4"/>
                  </a:cubicBezTo>
                  <a:cubicBezTo>
                    <a:pt x="41" y="3"/>
                    <a:pt x="45" y="2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7" name="Freeform 1721">
              <a:extLst>
                <a:ext uri="{FF2B5EF4-FFF2-40B4-BE49-F238E27FC236}">
                  <a16:creationId xmlns:a16="http://schemas.microsoft.com/office/drawing/2014/main" id="{53607F37-60B5-4AEE-A5C2-3FC5A9038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725"/>
              <a:ext cx="58" cy="14"/>
            </a:xfrm>
            <a:custGeom>
              <a:avLst/>
              <a:gdLst>
                <a:gd name="T0" fmla="*/ 0 w 23"/>
                <a:gd name="T1" fmla="*/ 87 h 5"/>
                <a:gd name="T2" fmla="*/ 368 w 2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0" y="4"/>
                  </a:moveTo>
                  <a:cubicBezTo>
                    <a:pt x="8" y="4"/>
                    <a:pt x="16" y="5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8" name="Freeform 1722">
              <a:extLst>
                <a:ext uri="{FF2B5EF4-FFF2-40B4-BE49-F238E27FC236}">
                  <a16:creationId xmlns:a16="http://schemas.microsoft.com/office/drawing/2014/main" id="{1C9A1EC3-D924-461F-8328-DC467156D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653"/>
              <a:ext cx="97" cy="59"/>
            </a:xfrm>
            <a:custGeom>
              <a:avLst/>
              <a:gdLst>
                <a:gd name="T0" fmla="*/ 0 w 39"/>
                <a:gd name="T1" fmla="*/ 346 h 22"/>
                <a:gd name="T2" fmla="*/ 599 w 3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2">
                  <a:moveTo>
                    <a:pt x="0" y="18"/>
                  </a:moveTo>
                  <a:cubicBezTo>
                    <a:pt x="17" y="22"/>
                    <a:pt x="29" y="1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9" name="Freeform 1723">
              <a:extLst>
                <a:ext uri="{FF2B5EF4-FFF2-40B4-BE49-F238E27FC236}">
                  <a16:creationId xmlns:a16="http://schemas.microsoft.com/office/drawing/2014/main" id="{D9178468-F16B-4A40-BE2A-EEE0A461B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709"/>
              <a:ext cx="90" cy="27"/>
            </a:xfrm>
            <a:custGeom>
              <a:avLst/>
              <a:gdLst>
                <a:gd name="T0" fmla="*/ 0 w 36"/>
                <a:gd name="T1" fmla="*/ 59 h 10"/>
                <a:gd name="T2" fmla="*/ 333 w 36"/>
                <a:gd name="T3" fmla="*/ 176 h 10"/>
                <a:gd name="T4" fmla="*/ 563 w 3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">
                  <a:moveTo>
                    <a:pt x="0" y="3"/>
                  </a:moveTo>
                  <a:cubicBezTo>
                    <a:pt x="7" y="4"/>
                    <a:pt x="14" y="10"/>
                    <a:pt x="21" y="9"/>
                  </a:cubicBezTo>
                  <a:cubicBezTo>
                    <a:pt x="28" y="7"/>
                    <a:pt x="32" y="4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0" name="Freeform 1724">
              <a:extLst>
                <a:ext uri="{FF2B5EF4-FFF2-40B4-BE49-F238E27FC236}">
                  <a16:creationId xmlns:a16="http://schemas.microsoft.com/office/drawing/2014/main" id="{937EAAB0-18E1-4183-AEC2-96AAA50E5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621"/>
              <a:ext cx="87" cy="70"/>
            </a:xfrm>
            <a:custGeom>
              <a:avLst/>
              <a:gdLst>
                <a:gd name="T0" fmla="*/ 0 w 35"/>
                <a:gd name="T1" fmla="*/ 485 h 26"/>
                <a:gd name="T2" fmla="*/ 341 w 35"/>
                <a:gd name="T3" fmla="*/ 412 h 26"/>
                <a:gd name="T4" fmla="*/ 537 w 35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0" y="25"/>
                  </a:moveTo>
                  <a:cubicBezTo>
                    <a:pt x="8" y="23"/>
                    <a:pt x="15" y="26"/>
                    <a:pt x="22" y="21"/>
                  </a:cubicBezTo>
                  <a:cubicBezTo>
                    <a:pt x="29" y="17"/>
                    <a:pt x="34" y="8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1" name="Freeform 1725">
              <a:extLst>
                <a:ext uri="{FF2B5EF4-FFF2-40B4-BE49-F238E27FC236}">
                  <a16:creationId xmlns:a16="http://schemas.microsoft.com/office/drawing/2014/main" id="{3EBCE420-45D0-422D-BAD8-74126BEA6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584"/>
              <a:ext cx="77" cy="59"/>
            </a:xfrm>
            <a:custGeom>
              <a:avLst/>
              <a:gdLst>
                <a:gd name="T0" fmla="*/ 0 w 31"/>
                <a:gd name="T1" fmla="*/ 424 h 22"/>
                <a:gd name="T2" fmla="*/ 474 w 31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4" y="7"/>
                    <a:pt x="19" y="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2" name="Freeform 1726">
              <a:extLst>
                <a:ext uri="{FF2B5EF4-FFF2-40B4-BE49-F238E27FC236}">
                  <a16:creationId xmlns:a16="http://schemas.microsoft.com/office/drawing/2014/main" id="{D86DA31E-2ADD-4289-B277-17C99FEC7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933"/>
              <a:ext cx="88" cy="75"/>
            </a:xfrm>
            <a:custGeom>
              <a:avLst/>
              <a:gdLst>
                <a:gd name="T0" fmla="*/ 0 w 35"/>
                <a:gd name="T1" fmla="*/ 0 h 28"/>
                <a:gd name="T2" fmla="*/ 304 w 35"/>
                <a:gd name="T3" fmla="*/ 445 h 28"/>
                <a:gd name="T4" fmla="*/ 556 w 35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cubicBezTo>
                    <a:pt x="3" y="9"/>
                    <a:pt x="10" y="18"/>
                    <a:pt x="19" y="23"/>
                  </a:cubicBezTo>
                  <a:cubicBezTo>
                    <a:pt x="24" y="26"/>
                    <a:pt x="30" y="26"/>
                    <a:pt x="35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3" name="Freeform 1727">
              <a:extLst>
                <a:ext uri="{FF2B5EF4-FFF2-40B4-BE49-F238E27FC236}">
                  <a16:creationId xmlns:a16="http://schemas.microsoft.com/office/drawing/2014/main" id="{D6E6BFC9-C964-4505-BCF7-57AFD7677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05"/>
              <a:ext cx="65" cy="88"/>
            </a:xfrm>
            <a:custGeom>
              <a:avLst/>
              <a:gdLst>
                <a:gd name="T0" fmla="*/ 0 w 26"/>
                <a:gd name="T1" fmla="*/ 0 h 33"/>
                <a:gd name="T2" fmla="*/ 238 w 26"/>
                <a:gd name="T3" fmla="*/ 491 h 33"/>
                <a:gd name="T4" fmla="*/ 408 w 26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3">
                  <a:moveTo>
                    <a:pt x="0" y="0"/>
                  </a:moveTo>
                  <a:cubicBezTo>
                    <a:pt x="3" y="10"/>
                    <a:pt x="7" y="20"/>
                    <a:pt x="15" y="26"/>
                  </a:cubicBezTo>
                  <a:cubicBezTo>
                    <a:pt x="19" y="29"/>
                    <a:pt x="23" y="30"/>
                    <a:pt x="26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4" name="Freeform 1728">
              <a:extLst>
                <a:ext uri="{FF2B5EF4-FFF2-40B4-BE49-F238E27FC236}">
                  <a16:creationId xmlns:a16="http://schemas.microsoft.com/office/drawing/2014/main" id="{D63EFF6C-8BCD-4CAC-B733-F9EC443DF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091"/>
              <a:ext cx="58" cy="117"/>
            </a:xfrm>
            <a:custGeom>
              <a:avLst/>
              <a:gdLst>
                <a:gd name="T0" fmla="*/ 113 w 23"/>
                <a:gd name="T1" fmla="*/ 0 h 44"/>
                <a:gd name="T2" fmla="*/ 368 w 23"/>
                <a:gd name="T3" fmla="*/ 82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4">
                  <a:moveTo>
                    <a:pt x="7" y="0"/>
                  </a:moveTo>
                  <a:cubicBezTo>
                    <a:pt x="0" y="13"/>
                    <a:pt x="13" y="35"/>
                    <a:pt x="23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5" name="Freeform 1729">
              <a:extLst>
                <a:ext uri="{FF2B5EF4-FFF2-40B4-BE49-F238E27FC236}">
                  <a16:creationId xmlns:a16="http://schemas.microsoft.com/office/drawing/2014/main" id="{1325A6E8-9984-4B8C-9BA8-8483BFD1C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293"/>
              <a:ext cx="10" cy="136"/>
            </a:xfrm>
            <a:custGeom>
              <a:avLst/>
              <a:gdLst>
                <a:gd name="T0" fmla="*/ 63 w 4"/>
                <a:gd name="T1" fmla="*/ 0 h 51"/>
                <a:gd name="T2" fmla="*/ 0 w 4"/>
                <a:gd name="T3" fmla="*/ 512 h 51"/>
                <a:gd name="T4" fmla="*/ 50 w 4"/>
                <a:gd name="T5" fmla="*/ 96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1">
                  <a:moveTo>
                    <a:pt x="4" y="0"/>
                  </a:moveTo>
                  <a:cubicBezTo>
                    <a:pt x="3" y="9"/>
                    <a:pt x="1" y="17"/>
                    <a:pt x="0" y="27"/>
                  </a:cubicBezTo>
                  <a:cubicBezTo>
                    <a:pt x="0" y="35"/>
                    <a:pt x="3" y="43"/>
                    <a:pt x="3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6" name="Freeform 1730">
              <a:extLst>
                <a:ext uri="{FF2B5EF4-FFF2-40B4-BE49-F238E27FC236}">
                  <a16:creationId xmlns:a16="http://schemas.microsoft.com/office/drawing/2014/main" id="{1D87423C-3B0E-4841-964B-DF158A25D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376"/>
              <a:ext cx="20" cy="128"/>
            </a:xfrm>
            <a:custGeom>
              <a:avLst/>
              <a:gdLst>
                <a:gd name="T0" fmla="*/ 125 w 8"/>
                <a:gd name="T1" fmla="*/ 0 h 48"/>
                <a:gd name="T2" fmla="*/ 20 w 8"/>
                <a:gd name="T3" fmla="*/ 627 h 48"/>
                <a:gd name="T4" fmla="*/ 20 w 8"/>
                <a:gd name="T5" fmla="*/ 90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8">
                  <a:moveTo>
                    <a:pt x="8" y="0"/>
                  </a:moveTo>
                  <a:cubicBezTo>
                    <a:pt x="3" y="9"/>
                    <a:pt x="1" y="22"/>
                    <a:pt x="1" y="33"/>
                  </a:cubicBezTo>
                  <a:cubicBezTo>
                    <a:pt x="0" y="37"/>
                    <a:pt x="2" y="45"/>
                    <a:pt x="1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7" name="Freeform 1731">
              <a:extLst>
                <a:ext uri="{FF2B5EF4-FFF2-40B4-BE49-F238E27FC236}">
                  <a16:creationId xmlns:a16="http://schemas.microsoft.com/office/drawing/2014/main" id="{065B672B-4367-4F82-A173-088D1C7A6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507"/>
              <a:ext cx="55" cy="88"/>
            </a:xfrm>
            <a:custGeom>
              <a:avLst/>
              <a:gdLst>
                <a:gd name="T0" fmla="*/ 0 w 22"/>
                <a:gd name="T1" fmla="*/ 627 h 33"/>
                <a:gd name="T2" fmla="*/ 313 w 22"/>
                <a:gd name="T3" fmla="*/ 341 h 33"/>
                <a:gd name="T4" fmla="*/ 313 w 2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3">
                  <a:moveTo>
                    <a:pt x="0" y="33"/>
                  </a:moveTo>
                  <a:cubicBezTo>
                    <a:pt x="8" y="31"/>
                    <a:pt x="17" y="24"/>
                    <a:pt x="20" y="18"/>
                  </a:cubicBezTo>
                  <a:cubicBezTo>
                    <a:pt x="22" y="12"/>
                    <a:pt x="21" y="5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8" name="Freeform 1732">
              <a:extLst>
                <a:ext uri="{FF2B5EF4-FFF2-40B4-BE49-F238E27FC236}">
                  <a16:creationId xmlns:a16="http://schemas.microsoft.com/office/drawing/2014/main" id="{FE02138F-4C89-4560-9326-0E20D6B7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472"/>
              <a:ext cx="52" cy="88"/>
            </a:xfrm>
            <a:custGeom>
              <a:avLst/>
              <a:gdLst>
                <a:gd name="T0" fmla="*/ 0 w 21"/>
                <a:gd name="T1" fmla="*/ 627 h 33"/>
                <a:gd name="T2" fmla="*/ 319 w 21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3">
                  <a:moveTo>
                    <a:pt x="0" y="33"/>
                  </a:moveTo>
                  <a:cubicBezTo>
                    <a:pt x="5" y="20"/>
                    <a:pt x="9" y="7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9" name="Freeform 1733">
              <a:extLst>
                <a:ext uri="{FF2B5EF4-FFF2-40B4-BE49-F238E27FC236}">
                  <a16:creationId xmlns:a16="http://schemas.microsoft.com/office/drawing/2014/main" id="{35AE23BD-780A-48CF-A664-DD82286A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392"/>
              <a:ext cx="23" cy="83"/>
            </a:xfrm>
            <a:custGeom>
              <a:avLst/>
              <a:gdLst>
                <a:gd name="T0" fmla="*/ 0 w 9"/>
                <a:gd name="T1" fmla="*/ 0 h 31"/>
                <a:gd name="T2" fmla="*/ 97 w 9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1">
                  <a:moveTo>
                    <a:pt x="0" y="0"/>
                  </a:moveTo>
                  <a:cubicBezTo>
                    <a:pt x="4" y="8"/>
                    <a:pt x="9" y="22"/>
                    <a:pt x="6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0" name="Freeform 1734">
              <a:extLst>
                <a:ext uri="{FF2B5EF4-FFF2-40B4-BE49-F238E27FC236}">
                  <a16:creationId xmlns:a16="http://schemas.microsoft.com/office/drawing/2014/main" id="{333CA0EA-2832-4C89-868E-DA8462E0D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293"/>
              <a:ext cx="32" cy="112"/>
            </a:xfrm>
            <a:custGeom>
              <a:avLst/>
              <a:gdLst>
                <a:gd name="T0" fmla="*/ 0 w 13"/>
                <a:gd name="T1" fmla="*/ 797 h 42"/>
                <a:gd name="T2" fmla="*/ 0 w 13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2">
                  <a:moveTo>
                    <a:pt x="0" y="42"/>
                  </a:moveTo>
                  <a:cubicBezTo>
                    <a:pt x="13" y="32"/>
                    <a:pt x="7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1" name="Freeform 1735">
              <a:extLst>
                <a:ext uri="{FF2B5EF4-FFF2-40B4-BE49-F238E27FC236}">
                  <a16:creationId xmlns:a16="http://schemas.microsoft.com/office/drawing/2014/main" id="{ABF3FB02-93BE-4000-9D78-9EF10F90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331"/>
              <a:ext cx="25" cy="48"/>
            </a:xfrm>
            <a:custGeom>
              <a:avLst/>
              <a:gdLst>
                <a:gd name="T0" fmla="*/ 0 w 10"/>
                <a:gd name="T1" fmla="*/ 341 h 18"/>
                <a:gd name="T2" fmla="*/ 158 w 1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8">
                  <a:moveTo>
                    <a:pt x="0" y="18"/>
                  </a:moveTo>
                  <a:cubicBezTo>
                    <a:pt x="0" y="12"/>
                    <a:pt x="5" y="2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2" name="Freeform 1736">
              <a:extLst>
                <a:ext uri="{FF2B5EF4-FFF2-40B4-BE49-F238E27FC236}">
                  <a16:creationId xmlns:a16="http://schemas.microsoft.com/office/drawing/2014/main" id="{B631D0A6-E499-4092-B431-C514AE212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197"/>
              <a:ext cx="28" cy="110"/>
            </a:xfrm>
            <a:custGeom>
              <a:avLst/>
              <a:gdLst>
                <a:gd name="T0" fmla="*/ 64 w 11"/>
                <a:gd name="T1" fmla="*/ 0 h 41"/>
                <a:gd name="T2" fmla="*/ 64 w 11"/>
                <a:gd name="T3" fmla="*/ 539 h 41"/>
                <a:gd name="T4" fmla="*/ 181 w 11"/>
                <a:gd name="T5" fmla="*/ 79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4" y="0"/>
                  </a:moveTo>
                  <a:cubicBezTo>
                    <a:pt x="0" y="7"/>
                    <a:pt x="1" y="21"/>
                    <a:pt x="4" y="28"/>
                  </a:cubicBezTo>
                  <a:cubicBezTo>
                    <a:pt x="6" y="32"/>
                    <a:pt x="10" y="36"/>
                    <a:pt x="11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3" name="Freeform 1737">
              <a:extLst>
                <a:ext uri="{FF2B5EF4-FFF2-40B4-BE49-F238E27FC236}">
                  <a16:creationId xmlns:a16="http://schemas.microsoft.com/office/drawing/2014/main" id="{5C44A0EC-7952-4A50-8F75-7D8CE1693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253"/>
              <a:ext cx="8" cy="91"/>
            </a:xfrm>
            <a:custGeom>
              <a:avLst/>
              <a:gdLst>
                <a:gd name="T0" fmla="*/ 56 w 3"/>
                <a:gd name="T1" fmla="*/ 653 h 34"/>
                <a:gd name="T2" fmla="*/ 35 w 3"/>
                <a:gd name="T3" fmla="*/ 230 h 34"/>
                <a:gd name="T4" fmla="*/ 56 w 3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4">
                  <a:moveTo>
                    <a:pt x="3" y="34"/>
                  </a:moveTo>
                  <a:cubicBezTo>
                    <a:pt x="0" y="28"/>
                    <a:pt x="1" y="18"/>
                    <a:pt x="2" y="12"/>
                  </a:cubicBezTo>
                  <a:cubicBezTo>
                    <a:pt x="2" y="8"/>
                    <a:pt x="2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4" name="Freeform 1738">
              <a:extLst>
                <a:ext uri="{FF2B5EF4-FFF2-40B4-BE49-F238E27FC236}">
                  <a16:creationId xmlns:a16="http://schemas.microsoft.com/office/drawing/2014/main" id="{EB0073E1-0DF9-4C6E-9D1F-0432183DA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160"/>
              <a:ext cx="35" cy="99"/>
            </a:xfrm>
            <a:custGeom>
              <a:avLst/>
              <a:gdLst>
                <a:gd name="T0" fmla="*/ 0 w 14"/>
                <a:gd name="T1" fmla="*/ 0 h 37"/>
                <a:gd name="T2" fmla="*/ 220 w 14"/>
                <a:gd name="T3" fmla="*/ 70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0" y="0"/>
                  </a:moveTo>
                  <a:cubicBezTo>
                    <a:pt x="9" y="8"/>
                    <a:pt x="14" y="25"/>
                    <a:pt x="14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5" name="Freeform 1739">
              <a:extLst>
                <a:ext uri="{FF2B5EF4-FFF2-40B4-BE49-F238E27FC236}">
                  <a16:creationId xmlns:a16="http://schemas.microsoft.com/office/drawing/2014/main" id="{5B279457-84A6-4745-88F2-A275DF030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125"/>
              <a:ext cx="5" cy="62"/>
            </a:xfrm>
            <a:custGeom>
              <a:avLst/>
              <a:gdLst>
                <a:gd name="T0" fmla="*/ 33 w 2"/>
                <a:gd name="T1" fmla="*/ 450 h 23"/>
                <a:gd name="T2" fmla="*/ 20 w 2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2" y="23"/>
                  </a:moveTo>
                  <a:cubicBezTo>
                    <a:pt x="0" y="14"/>
                    <a:pt x="2" y="8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6" name="Freeform 1740">
              <a:extLst>
                <a:ext uri="{FF2B5EF4-FFF2-40B4-BE49-F238E27FC236}">
                  <a16:creationId xmlns:a16="http://schemas.microsoft.com/office/drawing/2014/main" id="{1DC016CB-D4AE-42DA-8185-2D429D9F1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904"/>
              <a:ext cx="50" cy="19"/>
            </a:xfrm>
            <a:custGeom>
              <a:avLst/>
              <a:gdLst>
                <a:gd name="T0" fmla="*/ 0 w 20"/>
                <a:gd name="T1" fmla="*/ 103 h 7"/>
                <a:gd name="T2" fmla="*/ 313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5"/>
                  </a:moveTo>
                  <a:cubicBezTo>
                    <a:pt x="7" y="7"/>
                    <a:pt x="15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7" name="Freeform 1741">
              <a:extLst>
                <a:ext uri="{FF2B5EF4-FFF2-40B4-BE49-F238E27FC236}">
                  <a16:creationId xmlns:a16="http://schemas.microsoft.com/office/drawing/2014/main" id="{8EF96A2E-0F4D-4BE4-BCCC-D64295213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912"/>
              <a:ext cx="90" cy="51"/>
            </a:xfrm>
            <a:custGeom>
              <a:avLst/>
              <a:gdLst>
                <a:gd name="T0" fmla="*/ 0 w 36"/>
                <a:gd name="T1" fmla="*/ 0 h 19"/>
                <a:gd name="T2" fmla="*/ 563 w 36"/>
                <a:gd name="T3" fmla="*/ 34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9">
                  <a:moveTo>
                    <a:pt x="0" y="0"/>
                  </a:moveTo>
                  <a:cubicBezTo>
                    <a:pt x="7" y="11"/>
                    <a:pt x="24" y="19"/>
                    <a:pt x="36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8" name="Freeform 1742">
              <a:extLst>
                <a:ext uri="{FF2B5EF4-FFF2-40B4-BE49-F238E27FC236}">
                  <a16:creationId xmlns:a16="http://schemas.microsoft.com/office/drawing/2014/main" id="{FEA4A094-756E-479D-BEB6-2223A6663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976"/>
              <a:ext cx="73" cy="91"/>
            </a:xfrm>
            <a:custGeom>
              <a:avLst/>
              <a:gdLst>
                <a:gd name="T0" fmla="*/ 0 w 29"/>
                <a:gd name="T1" fmla="*/ 0 h 34"/>
                <a:gd name="T2" fmla="*/ 347 w 29"/>
                <a:gd name="T3" fmla="*/ 343 h 34"/>
                <a:gd name="T4" fmla="*/ 443 w 29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4">
                  <a:moveTo>
                    <a:pt x="0" y="0"/>
                  </a:moveTo>
                  <a:cubicBezTo>
                    <a:pt x="9" y="0"/>
                    <a:pt x="19" y="12"/>
                    <a:pt x="22" y="18"/>
                  </a:cubicBezTo>
                  <a:cubicBezTo>
                    <a:pt x="24" y="21"/>
                    <a:pt x="29" y="33"/>
                    <a:pt x="28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9" name="Freeform 1743">
              <a:extLst>
                <a:ext uri="{FF2B5EF4-FFF2-40B4-BE49-F238E27FC236}">
                  <a16:creationId xmlns:a16="http://schemas.microsoft.com/office/drawing/2014/main" id="{B30FB5E7-0C73-444D-AA51-A6C590A22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987"/>
              <a:ext cx="62" cy="77"/>
            </a:xfrm>
            <a:custGeom>
              <a:avLst/>
              <a:gdLst>
                <a:gd name="T0" fmla="*/ 0 w 25"/>
                <a:gd name="T1" fmla="*/ 0 h 29"/>
                <a:gd name="T2" fmla="*/ 228 w 25"/>
                <a:gd name="T3" fmla="*/ 430 h 29"/>
                <a:gd name="T4" fmla="*/ 382 w 25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0" y="8"/>
                    <a:pt x="9" y="19"/>
                    <a:pt x="15" y="23"/>
                  </a:cubicBezTo>
                  <a:cubicBezTo>
                    <a:pt x="18" y="25"/>
                    <a:pt x="23" y="27"/>
                    <a:pt x="25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0" name="Freeform 1744">
              <a:extLst>
                <a:ext uri="{FF2B5EF4-FFF2-40B4-BE49-F238E27FC236}">
                  <a16:creationId xmlns:a16="http://schemas.microsoft.com/office/drawing/2014/main" id="{2BBC8159-6E6A-4C44-A68B-A65BE830F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061"/>
              <a:ext cx="20" cy="96"/>
            </a:xfrm>
            <a:custGeom>
              <a:avLst/>
              <a:gdLst>
                <a:gd name="T0" fmla="*/ 0 w 8"/>
                <a:gd name="T1" fmla="*/ 0 h 36"/>
                <a:gd name="T2" fmla="*/ 63 w 8"/>
                <a:gd name="T3" fmla="*/ 341 h 36"/>
                <a:gd name="T4" fmla="*/ 125 w 8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6">
                  <a:moveTo>
                    <a:pt x="0" y="0"/>
                  </a:moveTo>
                  <a:cubicBezTo>
                    <a:pt x="0" y="7"/>
                    <a:pt x="2" y="12"/>
                    <a:pt x="4" y="18"/>
                  </a:cubicBezTo>
                  <a:cubicBezTo>
                    <a:pt x="6" y="22"/>
                    <a:pt x="6" y="33"/>
                    <a:pt x="8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1" name="Freeform 1745">
              <a:extLst>
                <a:ext uri="{FF2B5EF4-FFF2-40B4-BE49-F238E27FC236}">
                  <a16:creationId xmlns:a16="http://schemas.microsoft.com/office/drawing/2014/main" id="{AC614B43-EC77-48A6-B0A4-60D1A48DC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819"/>
              <a:ext cx="58" cy="61"/>
            </a:xfrm>
            <a:custGeom>
              <a:avLst/>
              <a:gdLst>
                <a:gd name="T0" fmla="*/ 63 w 23"/>
                <a:gd name="T1" fmla="*/ 430 h 23"/>
                <a:gd name="T2" fmla="*/ 146 w 23"/>
                <a:gd name="T3" fmla="*/ 170 h 23"/>
                <a:gd name="T4" fmla="*/ 368 w 23"/>
                <a:gd name="T5" fmla="*/ 11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4" y="23"/>
                  </a:moveTo>
                  <a:cubicBezTo>
                    <a:pt x="0" y="17"/>
                    <a:pt x="4" y="13"/>
                    <a:pt x="9" y="9"/>
                  </a:cubicBezTo>
                  <a:cubicBezTo>
                    <a:pt x="14" y="4"/>
                    <a:pt x="19" y="0"/>
                    <a:pt x="23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2" name="Freeform 1746">
              <a:extLst>
                <a:ext uri="{FF2B5EF4-FFF2-40B4-BE49-F238E27FC236}">
                  <a16:creationId xmlns:a16="http://schemas.microsoft.com/office/drawing/2014/main" id="{7EB80420-2662-49CD-9158-674813015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1760"/>
              <a:ext cx="70" cy="69"/>
            </a:xfrm>
            <a:custGeom>
              <a:avLst/>
              <a:gdLst>
                <a:gd name="T0" fmla="*/ 0 w 28"/>
                <a:gd name="T1" fmla="*/ 486 h 26"/>
                <a:gd name="T2" fmla="*/ 438 w 28"/>
                <a:gd name="T3" fmla="*/ 337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5" y="17"/>
                    <a:pt x="24" y="0"/>
                    <a:pt x="28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3" name="Freeform 1747">
              <a:extLst>
                <a:ext uri="{FF2B5EF4-FFF2-40B4-BE49-F238E27FC236}">
                  <a16:creationId xmlns:a16="http://schemas.microsoft.com/office/drawing/2014/main" id="{BC0249AC-C0FD-4501-AE1E-8F866B7CA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1744"/>
              <a:ext cx="67" cy="40"/>
            </a:xfrm>
            <a:custGeom>
              <a:avLst/>
              <a:gdLst>
                <a:gd name="T0" fmla="*/ 0 w 27"/>
                <a:gd name="T1" fmla="*/ 285 h 15"/>
                <a:gd name="T2" fmla="*/ 412 w 27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0" y="15"/>
                  </a:moveTo>
                  <a:cubicBezTo>
                    <a:pt x="9" y="11"/>
                    <a:pt x="21" y="0"/>
                    <a:pt x="27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4" name="Freeform 1748">
              <a:extLst>
                <a:ext uri="{FF2B5EF4-FFF2-40B4-BE49-F238E27FC236}">
                  <a16:creationId xmlns:a16="http://schemas.microsoft.com/office/drawing/2014/main" id="{A1148585-3199-45D3-B06D-BB74BC98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723"/>
              <a:ext cx="70" cy="45"/>
            </a:xfrm>
            <a:custGeom>
              <a:avLst/>
              <a:gdLst>
                <a:gd name="T0" fmla="*/ 0 w 28"/>
                <a:gd name="T1" fmla="*/ 281 h 17"/>
                <a:gd name="T2" fmla="*/ 438 w 28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0" y="15"/>
                  </a:moveTo>
                  <a:cubicBezTo>
                    <a:pt x="9" y="10"/>
                    <a:pt x="27" y="0"/>
                    <a:pt x="28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5" name="Freeform 1749">
              <a:extLst>
                <a:ext uri="{FF2B5EF4-FFF2-40B4-BE49-F238E27FC236}">
                  <a16:creationId xmlns:a16="http://schemas.microsoft.com/office/drawing/2014/main" id="{95D0579E-BCB0-4E53-AA82-57497296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728"/>
              <a:ext cx="63" cy="40"/>
            </a:xfrm>
            <a:custGeom>
              <a:avLst/>
              <a:gdLst>
                <a:gd name="T0" fmla="*/ 0 w 25"/>
                <a:gd name="T1" fmla="*/ 285 h 15"/>
                <a:gd name="T2" fmla="*/ 83 w 25"/>
                <a:gd name="T3" fmla="*/ 93 h 15"/>
                <a:gd name="T4" fmla="*/ 305 w 25"/>
                <a:gd name="T5" fmla="*/ 21 h 15"/>
                <a:gd name="T6" fmla="*/ 401 w 25"/>
                <a:gd name="T7" fmla="*/ 13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0" y="10"/>
                    <a:pt x="1" y="8"/>
                    <a:pt x="5" y="5"/>
                  </a:cubicBezTo>
                  <a:cubicBezTo>
                    <a:pt x="9" y="3"/>
                    <a:pt x="15" y="0"/>
                    <a:pt x="19" y="1"/>
                  </a:cubicBezTo>
                  <a:cubicBezTo>
                    <a:pt x="22" y="2"/>
                    <a:pt x="24" y="4"/>
                    <a:pt x="25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6" name="Freeform 1750">
              <a:extLst>
                <a:ext uri="{FF2B5EF4-FFF2-40B4-BE49-F238E27FC236}">
                  <a16:creationId xmlns:a16="http://schemas.microsoft.com/office/drawing/2014/main" id="{D448BF4C-220E-4E73-BBE3-8820DE279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744"/>
              <a:ext cx="60" cy="45"/>
            </a:xfrm>
            <a:custGeom>
              <a:avLst/>
              <a:gdLst>
                <a:gd name="T0" fmla="*/ 83 w 24"/>
                <a:gd name="T1" fmla="*/ 315 h 17"/>
                <a:gd name="T2" fmla="*/ 208 w 24"/>
                <a:gd name="T3" fmla="*/ 34 h 17"/>
                <a:gd name="T4" fmla="*/ 375 w 24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5" y="17"/>
                  </a:moveTo>
                  <a:cubicBezTo>
                    <a:pt x="0" y="9"/>
                    <a:pt x="7" y="5"/>
                    <a:pt x="13" y="2"/>
                  </a:cubicBezTo>
                  <a:cubicBezTo>
                    <a:pt x="18" y="0"/>
                    <a:pt x="20" y="0"/>
                    <a:pt x="24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7" name="Freeform 1751">
              <a:extLst>
                <a:ext uri="{FF2B5EF4-FFF2-40B4-BE49-F238E27FC236}">
                  <a16:creationId xmlns:a16="http://schemas.microsoft.com/office/drawing/2014/main" id="{DB0D408D-4FEA-44C6-BAAA-BB4FD7D12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25"/>
              <a:ext cx="67" cy="27"/>
            </a:xfrm>
            <a:custGeom>
              <a:avLst/>
              <a:gdLst>
                <a:gd name="T0" fmla="*/ 0 w 27"/>
                <a:gd name="T1" fmla="*/ 138 h 10"/>
                <a:gd name="T2" fmla="*/ 337 w 27"/>
                <a:gd name="T3" fmla="*/ 38 h 10"/>
                <a:gd name="T4" fmla="*/ 412 w 27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0" y="7"/>
                  </a:moveTo>
                  <a:cubicBezTo>
                    <a:pt x="5" y="2"/>
                    <a:pt x="18" y="0"/>
                    <a:pt x="22" y="2"/>
                  </a:cubicBezTo>
                  <a:cubicBezTo>
                    <a:pt x="27" y="4"/>
                    <a:pt x="27" y="10"/>
                    <a:pt x="27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8" name="Freeform 1752">
              <a:extLst>
                <a:ext uri="{FF2B5EF4-FFF2-40B4-BE49-F238E27FC236}">
                  <a16:creationId xmlns:a16="http://schemas.microsoft.com/office/drawing/2014/main" id="{155A9A87-5E7F-4782-ACF0-ABC15DDB6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720"/>
              <a:ext cx="62" cy="32"/>
            </a:xfrm>
            <a:custGeom>
              <a:avLst/>
              <a:gdLst>
                <a:gd name="T0" fmla="*/ 0 w 25"/>
                <a:gd name="T1" fmla="*/ 93 h 12"/>
                <a:gd name="T2" fmla="*/ 320 w 25"/>
                <a:gd name="T3" fmla="*/ 35 h 12"/>
                <a:gd name="T4" fmla="*/ 370 w 25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0" y="5"/>
                  </a:moveTo>
                  <a:cubicBezTo>
                    <a:pt x="3" y="2"/>
                    <a:pt x="17" y="0"/>
                    <a:pt x="21" y="2"/>
                  </a:cubicBezTo>
                  <a:cubicBezTo>
                    <a:pt x="25" y="4"/>
                    <a:pt x="24" y="12"/>
                    <a:pt x="24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9" name="Freeform 1753">
              <a:extLst>
                <a:ext uri="{FF2B5EF4-FFF2-40B4-BE49-F238E27FC236}">
                  <a16:creationId xmlns:a16="http://schemas.microsoft.com/office/drawing/2014/main" id="{C0A1A6E4-6E09-4834-A9A2-F560AA1FD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717"/>
              <a:ext cx="53" cy="32"/>
            </a:xfrm>
            <a:custGeom>
              <a:avLst/>
              <a:gdLst>
                <a:gd name="T0" fmla="*/ 0 w 21"/>
                <a:gd name="T1" fmla="*/ 77 h 12"/>
                <a:gd name="T2" fmla="*/ 318 w 21"/>
                <a:gd name="T3" fmla="*/ 93 h 12"/>
                <a:gd name="T4" fmla="*/ 318 w 21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0" y="4"/>
                  </a:moveTo>
                  <a:cubicBezTo>
                    <a:pt x="6" y="0"/>
                    <a:pt x="18" y="3"/>
                    <a:pt x="20" y="5"/>
                  </a:cubicBezTo>
                  <a:cubicBezTo>
                    <a:pt x="21" y="7"/>
                    <a:pt x="20" y="12"/>
                    <a:pt x="20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0" name="Freeform 1754">
              <a:extLst>
                <a:ext uri="{FF2B5EF4-FFF2-40B4-BE49-F238E27FC236}">
                  <a16:creationId xmlns:a16="http://schemas.microsoft.com/office/drawing/2014/main" id="{11581852-E59C-49ED-8449-FB1958E4C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712"/>
              <a:ext cx="55" cy="24"/>
            </a:xfrm>
            <a:custGeom>
              <a:avLst/>
              <a:gdLst>
                <a:gd name="T0" fmla="*/ 0 w 22"/>
                <a:gd name="T1" fmla="*/ 136 h 9"/>
                <a:gd name="T2" fmla="*/ 238 w 22"/>
                <a:gd name="T3" fmla="*/ 21 h 9"/>
                <a:gd name="T4" fmla="*/ 345 w 22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7"/>
                  </a:moveTo>
                  <a:cubicBezTo>
                    <a:pt x="11" y="0"/>
                    <a:pt x="11" y="1"/>
                    <a:pt x="15" y="1"/>
                  </a:cubicBezTo>
                  <a:cubicBezTo>
                    <a:pt x="19" y="1"/>
                    <a:pt x="22" y="9"/>
                    <a:pt x="22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1" name="Freeform 1755">
              <a:extLst>
                <a:ext uri="{FF2B5EF4-FFF2-40B4-BE49-F238E27FC236}">
                  <a16:creationId xmlns:a16="http://schemas.microsoft.com/office/drawing/2014/main" id="{100B2A14-489C-456D-A75C-1BAE63B34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1733"/>
              <a:ext cx="5" cy="14"/>
            </a:xfrm>
            <a:custGeom>
              <a:avLst/>
              <a:gdLst>
                <a:gd name="T0" fmla="*/ 33 w 2"/>
                <a:gd name="T1" fmla="*/ 109 h 5"/>
                <a:gd name="T2" fmla="*/ 33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2" name="Freeform 1756">
              <a:extLst>
                <a:ext uri="{FF2B5EF4-FFF2-40B4-BE49-F238E27FC236}">
                  <a16:creationId xmlns:a16="http://schemas.microsoft.com/office/drawing/2014/main" id="{EC6D0157-F6BC-4119-9D87-F11DA1E60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712"/>
              <a:ext cx="5" cy="19"/>
            </a:xfrm>
            <a:custGeom>
              <a:avLst/>
              <a:gdLst>
                <a:gd name="T0" fmla="*/ 0 w 2"/>
                <a:gd name="T1" fmla="*/ 0 h 7"/>
                <a:gd name="T2" fmla="*/ 33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1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3" name="Freeform 1757">
              <a:extLst>
                <a:ext uri="{FF2B5EF4-FFF2-40B4-BE49-F238E27FC236}">
                  <a16:creationId xmlns:a16="http://schemas.microsoft.com/office/drawing/2014/main" id="{2C10CC9C-4601-477D-97EE-F599D4436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696"/>
              <a:ext cx="2" cy="16"/>
            </a:xfrm>
            <a:custGeom>
              <a:avLst/>
              <a:gdLst>
                <a:gd name="T0" fmla="*/ 8 w 1"/>
                <a:gd name="T1" fmla="*/ 115 h 6"/>
                <a:gd name="T2" fmla="*/ 0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4" name="Freeform 1758">
              <a:extLst>
                <a:ext uri="{FF2B5EF4-FFF2-40B4-BE49-F238E27FC236}">
                  <a16:creationId xmlns:a16="http://schemas.microsoft.com/office/drawing/2014/main" id="{50E43E5B-840A-415D-92E7-0C80AA4CA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704"/>
              <a:ext cx="65" cy="24"/>
            </a:xfrm>
            <a:custGeom>
              <a:avLst/>
              <a:gdLst>
                <a:gd name="T0" fmla="*/ 0 w 26"/>
                <a:gd name="T1" fmla="*/ 93 h 9"/>
                <a:gd name="T2" fmla="*/ 333 w 26"/>
                <a:gd name="T3" fmla="*/ 35 h 9"/>
                <a:gd name="T4" fmla="*/ 408 w 2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0" y="5"/>
                  </a:moveTo>
                  <a:cubicBezTo>
                    <a:pt x="6" y="2"/>
                    <a:pt x="19" y="0"/>
                    <a:pt x="21" y="2"/>
                  </a:cubicBezTo>
                  <a:cubicBezTo>
                    <a:pt x="23" y="5"/>
                    <a:pt x="26" y="9"/>
                    <a:pt x="26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5" name="Freeform 1759">
              <a:extLst>
                <a:ext uri="{FF2B5EF4-FFF2-40B4-BE49-F238E27FC236}">
                  <a16:creationId xmlns:a16="http://schemas.microsoft.com/office/drawing/2014/main" id="{28063E8C-A4EB-4FE7-8D45-3AED5C141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688"/>
              <a:ext cx="5" cy="19"/>
            </a:xfrm>
            <a:custGeom>
              <a:avLst/>
              <a:gdLst>
                <a:gd name="T0" fmla="*/ 20 w 2"/>
                <a:gd name="T1" fmla="*/ 141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2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6" name="Freeform 1760">
              <a:extLst>
                <a:ext uri="{FF2B5EF4-FFF2-40B4-BE49-F238E27FC236}">
                  <a16:creationId xmlns:a16="http://schemas.microsoft.com/office/drawing/2014/main" id="{FDE1A627-6A6E-4FBC-828F-D0B53DD4C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96"/>
              <a:ext cx="68" cy="24"/>
            </a:xfrm>
            <a:custGeom>
              <a:avLst/>
              <a:gdLst>
                <a:gd name="T0" fmla="*/ 0 w 27"/>
                <a:gd name="T1" fmla="*/ 93 h 9"/>
                <a:gd name="T2" fmla="*/ 350 w 27"/>
                <a:gd name="T3" fmla="*/ 35 h 9"/>
                <a:gd name="T4" fmla="*/ 431 w 2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0" y="5"/>
                  </a:moveTo>
                  <a:cubicBezTo>
                    <a:pt x="4" y="2"/>
                    <a:pt x="19" y="0"/>
                    <a:pt x="22" y="2"/>
                  </a:cubicBezTo>
                  <a:cubicBezTo>
                    <a:pt x="26" y="4"/>
                    <a:pt x="27" y="9"/>
                    <a:pt x="27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7" name="Freeform 1761">
              <a:extLst>
                <a:ext uri="{FF2B5EF4-FFF2-40B4-BE49-F238E27FC236}">
                  <a16:creationId xmlns:a16="http://schemas.microsoft.com/office/drawing/2014/main" id="{6880CAD6-7C96-43B5-9A95-8DBF36EB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680"/>
              <a:ext cx="3" cy="19"/>
            </a:xfrm>
            <a:custGeom>
              <a:avLst/>
              <a:gdLst>
                <a:gd name="T0" fmla="*/ 0 w 1"/>
                <a:gd name="T1" fmla="*/ 141 h 7"/>
                <a:gd name="T2" fmla="*/ 0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8" name="Freeform 1762">
              <a:extLst>
                <a:ext uri="{FF2B5EF4-FFF2-40B4-BE49-F238E27FC236}">
                  <a16:creationId xmlns:a16="http://schemas.microsoft.com/office/drawing/2014/main" id="{51C0A413-8CDE-408B-BFB4-8C8940E89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773"/>
              <a:ext cx="42" cy="43"/>
            </a:xfrm>
            <a:custGeom>
              <a:avLst/>
              <a:gdLst>
                <a:gd name="T0" fmla="*/ 121 w 17"/>
                <a:gd name="T1" fmla="*/ 312 h 16"/>
                <a:gd name="T2" fmla="*/ 257 w 1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8" y="16"/>
                  </a:moveTo>
                  <a:cubicBezTo>
                    <a:pt x="7" y="14"/>
                    <a:pt x="0" y="9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9" name="Freeform 1763">
              <a:extLst>
                <a:ext uri="{FF2B5EF4-FFF2-40B4-BE49-F238E27FC236}">
                  <a16:creationId xmlns:a16="http://schemas.microsoft.com/office/drawing/2014/main" id="{F86B50BD-8A04-4F07-BBDF-53EAB7D7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760"/>
              <a:ext cx="8" cy="19"/>
            </a:xfrm>
            <a:custGeom>
              <a:avLst/>
              <a:gdLst>
                <a:gd name="T0" fmla="*/ 56 w 3"/>
                <a:gd name="T1" fmla="*/ 141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1" y="7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0" name="Freeform 1764">
              <a:extLst>
                <a:ext uri="{FF2B5EF4-FFF2-40B4-BE49-F238E27FC236}">
                  <a16:creationId xmlns:a16="http://schemas.microsoft.com/office/drawing/2014/main" id="{FBAF6375-490B-48B7-A69F-32173B076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797"/>
              <a:ext cx="40" cy="56"/>
            </a:xfrm>
            <a:custGeom>
              <a:avLst/>
              <a:gdLst>
                <a:gd name="T0" fmla="*/ 250 w 16"/>
                <a:gd name="T1" fmla="*/ 0 h 21"/>
                <a:gd name="T2" fmla="*/ 20 w 16"/>
                <a:gd name="T3" fmla="*/ 264 h 21"/>
                <a:gd name="T4" fmla="*/ 63 w 16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0"/>
                  </a:moveTo>
                  <a:cubicBezTo>
                    <a:pt x="9" y="4"/>
                    <a:pt x="1" y="10"/>
                    <a:pt x="1" y="14"/>
                  </a:cubicBezTo>
                  <a:cubicBezTo>
                    <a:pt x="0" y="17"/>
                    <a:pt x="4" y="21"/>
                    <a:pt x="4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1" name="Freeform 1765">
              <a:extLst>
                <a:ext uri="{FF2B5EF4-FFF2-40B4-BE49-F238E27FC236}">
                  <a16:creationId xmlns:a16="http://schemas.microsoft.com/office/drawing/2014/main" id="{DBED01FD-6D38-4A1A-9120-C0FDB65E1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787"/>
              <a:ext cx="10" cy="24"/>
            </a:xfrm>
            <a:custGeom>
              <a:avLst/>
              <a:gdLst>
                <a:gd name="T0" fmla="*/ 63 w 4"/>
                <a:gd name="T1" fmla="*/ 171 h 9"/>
                <a:gd name="T2" fmla="*/ 0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2" name="Freeform 1766">
              <a:extLst>
                <a:ext uri="{FF2B5EF4-FFF2-40B4-BE49-F238E27FC236}">
                  <a16:creationId xmlns:a16="http://schemas.microsoft.com/office/drawing/2014/main" id="{604597E7-FCAF-4711-8AF7-D17331F47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1731"/>
              <a:ext cx="60" cy="32"/>
            </a:xfrm>
            <a:custGeom>
              <a:avLst/>
              <a:gdLst>
                <a:gd name="T0" fmla="*/ 0 w 24"/>
                <a:gd name="T1" fmla="*/ 35 h 12"/>
                <a:gd name="T2" fmla="*/ 333 w 24"/>
                <a:gd name="T3" fmla="*/ 77 h 12"/>
                <a:gd name="T4" fmla="*/ 333 w 24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2">
                  <a:moveTo>
                    <a:pt x="0" y="2"/>
                  </a:moveTo>
                  <a:cubicBezTo>
                    <a:pt x="8" y="0"/>
                    <a:pt x="19" y="0"/>
                    <a:pt x="21" y="4"/>
                  </a:cubicBezTo>
                  <a:cubicBezTo>
                    <a:pt x="24" y="8"/>
                    <a:pt x="21" y="12"/>
                    <a:pt x="21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3" name="Freeform 1767">
              <a:extLst>
                <a:ext uri="{FF2B5EF4-FFF2-40B4-BE49-F238E27FC236}">
                  <a16:creationId xmlns:a16="http://schemas.microsoft.com/office/drawing/2014/main" id="{9D360D70-058C-4FA5-BB26-81A0C5D5E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696"/>
              <a:ext cx="62" cy="35"/>
            </a:xfrm>
            <a:custGeom>
              <a:avLst/>
              <a:gdLst>
                <a:gd name="T0" fmla="*/ 0 w 25"/>
                <a:gd name="T1" fmla="*/ 59 h 13"/>
                <a:gd name="T2" fmla="*/ 350 w 25"/>
                <a:gd name="T3" fmla="*/ 81 h 13"/>
                <a:gd name="T4" fmla="*/ 382 w 25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0" y="3"/>
                  </a:moveTo>
                  <a:cubicBezTo>
                    <a:pt x="7" y="1"/>
                    <a:pt x="21" y="0"/>
                    <a:pt x="23" y="4"/>
                  </a:cubicBezTo>
                  <a:cubicBezTo>
                    <a:pt x="25" y="8"/>
                    <a:pt x="25" y="13"/>
                    <a:pt x="25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4" name="Freeform 1768">
              <a:extLst>
                <a:ext uri="{FF2B5EF4-FFF2-40B4-BE49-F238E27FC236}">
                  <a16:creationId xmlns:a16="http://schemas.microsoft.com/office/drawing/2014/main" id="{8E9DF52D-03BC-4856-8B03-B8D127997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680"/>
              <a:ext cx="3" cy="21"/>
            </a:xfrm>
            <a:custGeom>
              <a:avLst/>
              <a:gdLst>
                <a:gd name="T0" fmla="*/ 0 w 1"/>
                <a:gd name="T1" fmla="*/ 144 h 8"/>
                <a:gd name="T2" fmla="*/ 0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5" name="Freeform 1769">
              <a:extLst>
                <a:ext uri="{FF2B5EF4-FFF2-40B4-BE49-F238E27FC236}">
                  <a16:creationId xmlns:a16="http://schemas.microsoft.com/office/drawing/2014/main" id="{5701364A-7622-42F3-ABF8-60366EAC6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237"/>
              <a:ext cx="17" cy="67"/>
            </a:xfrm>
            <a:custGeom>
              <a:avLst/>
              <a:gdLst>
                <a:gd name="T0" fmla="*/ 100 w 7"/>
                <a:gd name="T1" fmla="*/ 482 h 25"/>
                <a:gd name="T2" fmla="*/ 0 w 7"/>
                <a:gd name="T3" fmla="*/ 252 h 25"/>
                <a:gd name="T4" fmla="*/ 100 w 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5">
                  <a:moveTo>
                    <a:pt x="7" y="25"/>
                  </a:moveTo>
                  <a:cubicBezTo>
                    <a:pt x="0" y="24"/>
                    <a:pt x="1" y="19"/>
                    <a:pt x="0" y="13"/>
                  </a:cubicBezTo>
                  <a:cubicBezTo>
                    <a:pt x="0" y="7"/>
                    <a:pt x="0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6" name="Freeform 1770">
              <a:extLst>
                <a:ext uri="{FF2B5EF4-FFF2-40B4-BE49-F238E27FC236}">
                  <a16:creationId xmlns:a16="http://schemas.microsoft.com/office/drawing/2014/main" id="{56F3D89F-0AC2-43F3-AD99-7B883378E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163"/>
              <a:ext cx="33" cy="82"/>
            </a:xfrm>
            <a:custGeom>
              <a:avLst/>
              <a:gdLst>
                <a:gd name="T0" fmla="*/ 84 w 13"/>
                <a:gd name="T1" fmla="*/ 574 h 31"/>
                <a:gd name="T2" fmla="*/ 213 w 13"/>
                <a:gd name="T3" fmla="*/ 7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1">
                  <a:moveTo>
                    <a:pt x="5" y="31"/>
                  </a:moveTo>
                  <a:cubicBezTo>
                    <a:pt x="1" y="23"/>
                    <a:pt x="0" y="0"/>
                    <a:pt x="13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7" name="Freeform 1771">
              <a:extLst>
                <a:ext uri="{FF2B5EF4-FFF2-40B4-BE49-F238E27FC236}">
                  <a16:creationId xmlns:a16="http://schemas.microsoft.com/office/drawing/2014/main" id="{1DD25FCA-E8FB-4EAD-85A9-AC685A8E7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107"/>
              <a:ext cx="40" cy="66"/>
            </a:xfrm>
            <a:custGeom>
              <a:avLst/>
              <a:gdLst>
                <a:gd name="T0" fmla="*/ 0 w 16"/>
                <a:gd name="T1" fmla="*/ 459 h 25"/>
                <a:gd name="T2" fmla="*/ 250 w 16"/>
                <a:gd name="T3" fmla="*/ 77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0" y="25"/>
                  </a:moveTo>
                  <a:cubicBezTo>
                    <a:pt x="2" y="15"/>
                    <a:pt x="2" y="0"/>
                    <a:pt x="1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8" name="Freeform 1772">
              <a:extLst>
                <a:ext uri="{FF2B5EF4-FFF2-40B4-BE49-F238E27FC236}">
                  <a16:creationId xmlns:a16="http://schemas.microsoft.com/office/drawing/2014/main" id="{72A71285-A87A-468C-B31A-2D512F9DB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045"/>
              <a:ext cx="40" cy="70"/>
            </a:xfrm>
            <a:custGeom>
              <a:avLst/>
              <a:gdLst>
                <a:gd name="T0" fmla="*/ 0 w 16"/>
                <a:gd name="T1" fmla="*/ 506 h 26"/>
                <a:gd name="T2" fmla="*/ 250 w 16"/>
                <a:gd name="T3" fmla="*/ 81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0" y="26"/>
                  </a:moveTo>
                  <a:cubicBezTo>
                    <a:pt x="2" y="18"/>
                    <a:pt x="5" y="0"/>
                    <a:pt x="1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9" name="Freeform 1773">
              <a:extLst>
                <a:ext uri="{FF2B5EF4-FFF2-40B4-BE49-F238E27FC236}">
                  <a16:creationId xmlns:a16="http://schemas.microsoft.com/office/drawing/2014/main" id="{A2EEA0B0-B25A-4D31-8EAB-FDCEBBAA0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077"/>
              <a:ext cx="38" cy="67"/>
            </a:xfrm>
            <a:custGeom>
              <a:avLst/>
              <a:gdLst>
                <a:gd name="T0" fmla="*/ 84 w 15"/>
                <a:gd name="T1" fmla="*/ 482 h 25"/>
                <a:gd name="T2" fmla="*/ 20 w 15"/>
                <a:gd name="T3" fmla="*/ 287 h 25"/>
                <a:gd name="T4" fmla="*/ 117 w 15"/>
                <a:gd name="T5" fmla="*/ 35 h 25"/>
                <a:gd name="T6" fmla="*/ 243 w 15"/>
                <a:gd name="T7" fmla="*/ 2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" y="22"/>
                    <a:pt x="0" y="20"/>
                    <a:pt x="1" y="15"/>
                  </a:cubicBezTo>
                  <a:cubicBezTo>
                    <a:pt x="1" y="11"/>
                    <a:pt x="3" y="4"/>
                    <a:pt x="7" y="2"/>
                  </a:cubicBezTo>
                  <a:cubicBezTo>
                    <a:pt x="9" y="0"/>
                    <a:pt x="12" y="0"/>
                    <a:pt x="15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0" name="Freeform 1774">
              <a:extLst>
                <a:ext uri="{FF2B5EF4-FFF2-40B4-BE49-F238E27FC236}">
                  <a16:creationId xmlns:a16="http://schemas.microsoft.com/office/drawing/2014/main" id="{4BDDCAC5-C6ED-4F43-9D94-0E8B9ADD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133"/>
              <a:ext cx="28" cy="62"/>
            </a:xfrm>
            <a:custGeom>
              <a:avLst/>
              <a:gdLst>
                <a:gd name="T0" fmla="*/ 163 w 11"/>
                <a:gd name="T1" fmla="*/ 450 h 23"/>
                <a:gd name="T2" fmla="*/ 64 w 11"/>
                <a:gd name="T3" fmla="*/ 159 h 23"/>
                <a:gd name="T4" fmla="*/ 181 w 1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10" y="23"/>
                  </a:moveTo>
                  <a:cubicBezTo>
                    <a:pt x="0" y="22"/>
                    <a:pt x="2" y="14"/>
                    <a:pt x="4" y="8"/>
                  </a:cubicBezTo>
                  <a:cubicBezTo>
                    <a:pt x="5" y="3"/>
                    <a:pt x="7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1" name="Freeform 1775">
              <a:extLst>
                <a:ext uri="{FF2B5EF4-FFF2-40B4-BE49-F238E27FC236}">
                  <a16:creationId xmlns:a16="http://schemas.microsoft.com/office/drawing/2014/main" id="{78DDC87A-6DE2-4378-B827-1070F9DF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995"/>
              <a:ext cx="52" cy="58"/>
            </a:xfrm>
            <a:custGeom>
              <a:avLst/>
              <a:gdLst>
                <a:gd name="T0" fmla="*/ 0 w 21"/>
                <a:gd name="T1" fmla="*/ 403 h 22"/>
                <a:gd name="T2" fmla="*/ 166 w 21"/>
                <a:gd name="T3" fmla="*/ 34 h 22"/>
                <a:gd name="T4" fmla="*/ 319 w 21"/>
                <a:gd name="T5" fmla="*/ 9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22"/>
                  </a:moveTo>
                  <a:cubicBezTo>
                    <a:pt x="0" y="15"/>
                    <a:pt x="7" y="4"/>
                    <a:pt x="11" y="2"/>
                  </a:cubicBezTo>
                  <a:cubicBezTo>
                    <a:pt x="15" y="0"/>
                    <a:pt x="21" y="5"/>
                    <a:pt x="21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2" name="Freeform 1776">
              <a:extLst>
                <a:ext uri="{FF2B5EF4-FFF2-40B4-BE49-F238E27FC236}">
                  <a16:creationId xmlns:a16="http://schemas.microsoft.com/office/drawing/2014/main" id="{19619AEE-0E04-49A3-AD91-BECEDE2F4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944"/>
              <a:ext cx="52" cy="53"/>
            </a:xfrm>
            <a:custGeom>
              <a:avLst/>
              <a:gdLst>
                <a:gd name="T0" fmla="*/ 12 w 21"/>
                <a:gd name="T1" fmla="*/ 371 h 20"/>
                <a:gd name="T2" fmla="*/ 183 w 21"/>
                <a:gd name="T3" fmla="*/ 34 h 20"/>
                <a:gd name="T4" fmla="*/ 319 w 21"/>
                <a:gd name="T5" fmla="*/ 11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1" y="20"/>
                  </a:moveTo>
                  <a:cubicBezTo>
                    <a:pt x="0" y="15"/>
                    <a:pt x="8" y="3"/>
                    <a:pt x="12" y="2"/>
                  </a:cubicBezTo>
                  <a:cubicBezTo>
                    <a:pt x="16" y="0"/>
                    <a:pt x="21" y="6"/>
                    <a:pt x="21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3" name="Freeform 1777">
              <a:extLst>
                <a:ext uri="{FF2B5EF4-FFF2-40B4-BE49-F238E27FC236}">
                  <a16:creationId xmlns:a16="http://schemas.microsoft.com/office/drawing/2014/main" id="{B25370E8-B0D8-42A5-B381-2AE09DB74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907"/>
              <a:ext cx="50" cy="37"/>
            </a:xfrm>
            <a:custGeom>
              <a:avLst/>
              <a:gdLst>
                <a:gd name="T0" fmla="*/ 0 w 20"/>
                <a:gd name="T1" fmla="*/ 259 h 14"/>
                <a:gd name="T2" fmla="*/ 220 w 20"/>
                <a:gd name="T3" fmla="*/ 0 h 14"/>
                <a:gd name="T4" fmla="*/ 313 w 20"/>
                <a:gd name="T5" fmla="*/ 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1" y="7"/>
                    <a:pt x="11" y="0"/>
                    <a:pt x="14" y="0"/>
                  </a:cubicBezTo>
                  <a:cubicBezTo>
                    <a:pt x="17" y="0"/>
                    <a:pt x="20" y="4"/>
                    <a:pt x="20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4" name="Freeform 1778">
              <a:extLst>
                <a:ext uri="{FF2B5EF4-FFF2-40B4-BE49-F238E27FC236}">
                  <a16:creationId xmlns:a16="http://schemas.microsoft.com/office/drawing/2014/main" id="{D9B3867D-C4E6-4C1F-A7EF-FD7DC9DB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029"/>
              <a:ext cx="37" cy="48"/>
            </a:xfrm>
            <a:custGeom>
              <a:avLst/>
              <a:gdLst>
                <a:gd name="T0" fmla="*/ 0 w 15"/>
                <a:gd name="T1" fmla="*/ 341 h 18"/>
                <a:gd name="T2" fmla="*/ 74 w 15"/>
                <a:gd name="T3" fmla="*/ 56 h 18"/>
                <a:gd name="T4" fmla="*/ 224 w 15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0" y="18"/>
                  </a:moveTo>
                  <a:cubicBezTo>
                    <a:pt x="1" y="6"/>
                    <a:pt x="2" y="7"/>
                    <a:pt x="5" y="3"/>
                  </a:cubicBezTo>
                  <a:cubicBezTo>
                    <a:pt x="8" y="0"/>
                    <a:pt x="15" y="3"/>
                    <a:pt x="15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5" name="Freeform 1779">
              <a:extLst>
                <a:ext uri="{FF2B5EF4-FFF2-40B4-BE49-F238E27FC236}">
                  <a16:creationId xmlns:a16="http://schemas.microsoft.com/office/drawing/2014/main" id="{62D6C0CC-72AB-4E06-ABBB-9591DDD82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136"/>
              <a:ext cx="13" cy="11"/>
            </a:xfrm>
            <a:custGeom>
              <a:avLst/>
              <a:gdLst>
                <a:gd name="T0" fmla="*/ 88 w 5"/>
                <a:gd name="T1" fmla="*/ 83 h 4"/>
                <a:gd name="T2" fmla="*/ 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2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6" name="Freeform 1780">
              <a:extLst>
                <a:ext uri="{FF2B5EF4-FFF2-40B4-BE49-F238E27FC236}">
                  <a16:creationId xmlns:a16="http://schemas.microsoft.com/office/drawing/2014/main" id="{DFB1A573-8019-41A1-A67C-4DB7B133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080"/>
              <a:ext cx="17" cy="11"/>
            </a:xfrm>
            <a:custGeom>
              <a:avLst/>
              <a:gdLst>
                <a:gd name="T0" fmla="*/ 0 w 7"/>
                <a:gd name="T1" fmla="*/ 22 h 4"/>
                <a:gd name="T2" fmla="*/ 100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0"/>
                    <a:pt x="7" y="4"/>
                    <a:pt x="7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7" name="Freeform 1781">
              <a:extLst>
                <a:ext uri="{FF2B5EF4-FFF2-40B4-BE49-F238E27FC236}">
                  <a16:creationId xmlns:a16="http://schemas.microsoft.com/office/drawing/2014/main" id="{BFAE13E5-7ECE-4B5A-9D92-9704BCB80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032"/>
              <a:ext cx="12" cy="8"/>
            </a:xfrm>
            <a:custGeom>
              <a:avLst/>
              <a:gdLst>
                <a:gd name="T0" fmla="*/ 70 w 5"/>
                <a:gd name="T1" fmla="*/ 56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8" name="Freeform 1782">
              <a:extLst>
                <a:ext uri="{FF2B5EF4-FFF2-40B4-BE49-F238E27FC236}">
                  <a16:creationId xmlns:a16="http://schemas.microsoft.com/office/drawing/2014/main" id="{1093EAC0-4F14-4639-BD18-891E7BA8B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984"/>
              <a:ext cx="47" cy="51"/>
            </a:xfrm>
            <a:custGeom>
              <a:avLst/>
              <a:gdLst>
                <a:gd name="T0" fmla="*/ 0 w 19"/>
                <a:gd name="T1" fmla="*/ 368 h 19"/>
                <a:gd name="T2" fmla="*/ 166 w 19"/>
                <a:gd name="T3" fmla="*/ 0 h 19"/>
                <a:gd name="T4" fmla="*/ 287 w 19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0" y="19"/>
                  </a:moveTo>
                  <a:cubicBezTo>
                    <a:pt x="1" y="12"/>
                    <a:pt x="8" y="0"/>
                    <a:pt x="11" y="0"/>
                  </a:cubicBezTo>
                  <a:cubicBezTo>
                    <a:pt x="14" y="0"/>
                    <a:pt x="19" y="1"/>
                    <a:pt x="19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9" name="Freeform 1783">
              <a:extLst>
                <a:ext uri="{FF2B5EF4-FFF2-40B4-BE49-F238E27FC236}">
                  <a16:creationId xmlns:a16="http://schemas.microsoft.com/office/drawing/2014/main" id="{EC7221C5-5E97-4D82-AB0E-A2449C706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987"/>
              <a:ext cx="15" cy="10"/>
            </a:xfrm>
            <a:custGeom>
              <a:avLst/>
              <a:gdLst>
                <a:gd name="T0" fmla="*/ 95 w 6"/>
                <a:gd name="T1" fmla="*/ 63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0" name="Freeform 1784">
              <a:extLst>
                <a:ext uri="{FF2B5EF4-FFF2-40B4-BE49-F238E27FC236}">
                  <a16:creationId xmlns:a16="http://schemas.microsoft.com/office/drawing/2014/main" id="{EA3037F6-3FA3-4022-9D09-9F4419BFF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925"/>
              <a:ext cx="50" cy="56"/>
            </a:xfrm>
            <a:custGeom>
              <a:avLst/>
              <a:gdLst>
                <a:gd name="T0" fmla="*/ 0 w 20"/>
                <a:gd name="T1" fmla="*/ 397 h 21"/>
                <a:gd name="T2" fmla="*/ 188 w 20"/>
                <a:gd name="T3" fmla="*/ 21 h 21"/>
                <a:gd name="T4" fmla="*/ 313 w 20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0" y="15"/>
                    <a:pt x="8" y="3"/>
                    <a:pt x="12" y="1"/>
                  </a:cubicBezTo>
                  <a:cubicBezTo>
                    <a:pt x="16" y="0"/>
                    <a:pt x="20" y="2"/>
                    <a:pt x="2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1" name="Freeform 1785">
              <a:extLst>
                <a:ext uri="{FF2B5EF4-FFF2-40B4-BE49-F238E27FC236}">
                  <a16:creationId xmlns:a16="http://schemas.microsoft.com/office/drawing/2014/main" id="{354C3195-6996-4337-8157-986DADAE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936"/>
              <a:ext cx="12" cy="13"/>
            </a:xfrm>
            <a:custGeom>
              <a:avLst/>
              <a:gdLst>
                <a:gd name="T0" fmla="*/ 70 w 5"/>
                <a:gd name="T1" fmla="*/ 8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2" name="Freeform 1786">
              <a:extLst>
                <a:ext uri="{FF2B5EF4-FFF2-40B4-BE49-F238E27FC236}">
                  <a16:creationId xmlns:a16="http://schemas.microsoft.com/office/drawing/2014/main" id="{CCBB82A0-777E-4647-BFC1-3981B8F9C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189"/>
              <a:ext cx="28" cy="51"/>
            </a:xfrm>
            <a:custGeom>
              <a:avLst/>
              <a:gdLst>
                <a:gd name="T0" fmla="*/ 181 w 11"/>
                <a:gd name="T1" fmla="*/ 330 h 19"/>
                <a:gd name="T2" fmla="*/ 64 w 1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11" y="17"/>
                  </a:moveTo>
                  <a:cubicBezTo>
                    <a:pt x="8" y="16"/>
                    <a:pt x="0" y="19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3" name="Freeform 1787">
              <a:extLst>
                <a:ext uri="{FF2B5EF4-FFF2-40B4-BE49-F238E27FC236}">
                  <a16:creationId xmlns:a16="http://schemas.microsoft.com/office/drawing/2014/main" id="{F6AD9703-079A-47D3-92D2-15CC3AD0A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197"/>
              <a:ext cx="20" cy="8"/>
            </a:xfrm>
            <a:custGeom>
              <a:avLst/>
              <a:gdLst>
                <a:gd name="T0" fmla="*/ 125 w 8"/>
                <a:gd name="T1" fmla="*/ 35 h 3"/>
                <a:gd name="T2" fmla="*/ 0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7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4" name="Freeform 1788">
              <a:extLst>
                <a:ext uri="{FF2B5EF4-FFF2-40B4-BE49-F238E27FC236}">
                  <a16:creationId xmlns:a16="http://schemas.microsoft.com/office/drawing/2014/main" id="{E0C58C2C-353A-46D0-87C1-042849314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229"/>
              <a:ext cx="27" cy="62"/>
            </a:xfrm>
            <a:custGeom>
              <a:avLst/>
              <a:gdLst>
                <a:gd name="T0" fmla="*/ 29 w 11"/>
                <a:gd name="T1" fmla="*/ 0 h 23"/>
                <a:gd name="T2" fmla="*/ 42 w 11"/>
                <a:gd name="T3" fmla="*/ 394 h 23"/>
                <a:gd name="T4" fmla="*/ 162 w 11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2" y="0"/>
                  </a:moveTo>
                  <a:cubicBezTo>
                    <a:pt x="1" y="8"/>
                    <a:pt x="0" y="18"/>
                    <a:pt x="3" y="20"/>
                  </a:cubicBezTo>
                  <a:cubicBezTo>
                    <a:pt x="5" y="23"/>
                    <a:pt x="11" y="23"/>
                    <a:pt x="11" y="2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5" name="Freeform 1789">
              <a:extLst>
                <a:ext uri="{FF2B5EF4-FFF2-40B4-BE49-F238E27FC236}">
                  <a16:creationId xmlns:a16="http://schemas.microsoft.com/office/drawing/2014/main" id="{E408D0D9-6E29-4BD2-AC43-D81281728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248"/>
              <a:ext cx="23" cy="13"/>
            </a:xfrm>
            <a:custGeom>
              <a:avLst/>
              <a:gdLst>
                <a:gd name="T0" fmla="*/ 151 w 9"/>
                <a:gd name="T1" fmla="*/ 55 h 5"/>
                <a:gd name="T2" fmla="*/ 0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6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6" name="Freeform 1790">
              <a:extLst>
                <a:ext uri="{FF2B5EF4-FFF2-40B4-BE49-F238E27FC236}">
                  <a16:creationId xmlns:a16="http://schemas.microsoft.com/office/drawing/2014/main" id="{A6A85DED-DECE-4EAD-9541-8F4A7A9C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864"/>
              <a:ext cx="50" cy="45"/>
            </a:xfrm>
            <a:custGeom>
              <a:avLst/>
              <a:gdLst>
                <a:gd name="T0" fmla="*/ 0 w 20"/>
                <a:gd name="T1" fmla="*/ 315 h 17"/>
                <a:gd name="T2" fmla="*/ 313 w 20"/>
                <a:gd name="T3" fmla="*/ 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0" y="17"/>
                  </a:moveTo>
                  <a:cubicBezTo>
                    <a:pt x="4" y="10"/>
                    <a:pt x="15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7" name="Freeform 1791">
              <a:extLst>
                <a:ext uri="{FF2B5EF4-FFF2-40B4-BE49-F238E27FC236}">
                  <a16:creationId xmlns:a16="http://schemas.microsoft.com/office/drawing/2014/main" id="{0C22324E-0B76-4B2C-B012-8D15D7EA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877"/>
              <a:ext cx="60" cy="48"/>
            </a:xfrm>
            <a:custGeom>
              <a:avLst/>
              <a:gdLst>
                <a:gd name="T0" fmla="*/ 0 w 24"/>
                <a:gd name="T1" fmla="*/ 341 h 18"/>
                <a:gd name="T2" fmla="*/ 250 w 24"/>
                <a:gd name="T3" fmla="*/ 21 h 18"/>
                <a:gd name="T4" fmla="*/ 375 w 24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0" y="18"/>
                  </a:moveTo>
                  <a:cubicBezTo>
                    <a:pt x="4" y="11"/>
                    <a:pt x="12" y="0"/>
                    <a:pt x="16" y="1"/>
                  </a:cubicBezTo>
                  <a:cubicBezTo>
                    <a:pt x="21" y="2"/>
                    <a:pt x="24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8" name="Freeform 1792">
              <a:extLst>
                <a:ext uri="{FF2B5EF4-FFF2-40B4-BE49-F238E27FC236}">
                  <a16:creationId xmlns:a16="http://schemas.microsoft.com/office/drawing/2014/main" id="{BC3B6058-9E83-48F9-98A4-D9D69FAAD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891"/>
              <a:ext cx="15" cy="13"/>
            </a:xfrm>
            <a:custGeom>
              <a:avLst/>
              <a:gdLst>
                <a:gd name="T0" fmla="*/ 95 w 6"/>
                <a:gd name="T1" fmla="*/ 88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6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9" name="Freeform 1793">
              <a:extLst>
                <a:ext uri="{FF2B5EF4-FFF2-40B4-BE49-F238E27FC236}">
                  <a16:creationId xmlns:a16="http://schemas.microsoft.com/office/drawing/2014/main" id="{6E580376-3E4D-44FE-B09C-590A293C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829"/>
              <a:ext cx="57" cy="51"/>
            </a:xfrm>
            <a:custGeom>
              <a:avLst/>
              <a:gdLst>
                <a:gd name="T0" fmla="*/ 0 w 23"/>
                <a:gd name="T1" fmla="*/ 368 h 19"/>
                <a:gd name="T2" fmla="*/ 245 w 23"/>
                <a:gd name="T3" fmla="*/ 81 h 19"/>
                <a:gd name="T4" fmla="*/ 349 w 23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0" y="19"/>
                  </a:moveTo>
                  <a:cubicBezTo>
                    <a:pt x="2" y="12"/>
                    <a:pt x="10" y="7"/>
                    <a:pt x="16" y="4"/>
                  </a:cubicBezTo>
                  <a:cubicBezTo>
                    <a:pt x="18" y="3"/>
                    <a:pt x="21" y="0"/>
                    <a:pt x="23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0" name="Freeform 1794">
              <a:extLst>
                <a:ext uri="{FF2B5EF4-FFF2-40B4-BE49-F238E27FC236}">
                  <a16:creationId xmlns:a16="http://schemas.microsoft.com/office/drawing/2014/main" id="{B65E544B-7061-4F58-A943-3AF252DF8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19"/>
              <a:ext cx="13" cy="18"/>
            </a:xfrm>
            <a:custGeom>
              <a:avLst/>
              <a:gdLst>
                <a:gd name="T0" fmla="*/ 88 w 5"/>
                <a:gd name="T1" fmla="*/ 118 h 7"/>
                <a:gd name="T2" fmla="*/ 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2" y="5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1" name="Freeform 1795">
              <a:extLst>
                <a:ext uri="{FF2B5EF4-FFF2-40B4-BE49-F238E27FC236}">
                  <a16:creationId xmlns:a16="http://schemas.microsoft.com/office/drawing/2014/main" id="{A51D7ECA-54D0-4D60-8F3D-E557CE3BA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851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2"/>
                    <a:pt x="3" y="4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2" name="Freeform 1796">
              <a:extLst>
                <a:ext uri="{FF2B5EF4-FFF2-40B4-BE49-F238E27FC236}">
                  <a16:creationId xmlns:a16="http://schemas.microsoft.com/office/drawing/2014/main" id="{574C4D47-99A8-4D15-A3FF-098657D94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997"/>
              <a:ext cx="47" cy="59"/>
            </a:xfrm>
            <a:custGeom>
              <a:avLst/>
              <a:gdLst>
                <a:gd name="T0" fmla="*/ 0 w 19"/>
                <a:gd name="T1" fmla="*/ 21 h 22"/>
                <a:gd name="T2" fmla="*/ 166 w 19"/>
                <a:gd name="T3" fmla="*/ 150 h 22"/>
                <a:gd name="T4" fmla="*/ 195 w 19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0" y="1"/>
                  </a:moveTo>
                  <a:cubicBezTo>
                    <a:pt x="5" y="0"/>
                    <a:pt x="8" y="4"/>
                    <a:pt x="11" y="8"/>
                  </a:cubicBezTo>
                  <a:cubicBezTo>
                    <a:pt x="15" y="13"/>
                    <a:pt x="19" y="19"/>
                    <a:pt x="13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3" name="Freeform 1797">
              <a:extLst>
                <a:ext uri="{FF2B5EF4-FFF2-40B4-BE49-F238E27FC236}">
                  <a16:creationId xmlns:a16="http://schemas.microsoft.com/office/drawing/2014/main" id="{60BB43BE-1A11-48C9-8254-C08808288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043"/>
              <a:ext cx="55" cy="74"/>
            </a:xfrm>
            <a:custGeom>
              <a:avLst/>
              <a:gdLst>
                <a:gd name="T0" fmla="*/ 0 w 22"/>
                <a:gd name="T1" fmla="*/ 0 h 28"/>
                <a:gd name="T2" fmla="*/ 83 w 22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cubicBezTo>
                    <a:pt x="8" y="5"/>
                    <a:pt x="22" y="25"/>
                    <a:pt x="5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4" name="Freeform 1798">
              <a:extLst>
                <a:ext uri="{FF2B5EF4-FFF2-40B4-BE49-F238E27FC236}">
                  <a16:creationId xmlns:a16="http://schemas.microsoft.com/office/drawing/2014/main" id="{011F761B-87CD-45F6-B769-7985D424C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104"/>
              <a:ext cx="35" cy="72"/>
            </a:xfrm>
            <a:custGeom>
              <a:avLst/>
              <a:gdLst>
                <a:gd name="T0" fmla="*/ 20 w 14"/>
                <a:gd name="T1" fmla="*/ 0 h 27"/>
                <a:gd name="T2" fmla="*/ 0 w 14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1" y="0"/>
                  </a:moveTo>
                  <a:cubicBezTo>
                    <a:pt x="5" y="10"/>
                    <a:pt x="14" y="22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5" name="Freeform 1799">
              <a:extLst>
                <a:ext uri="{FF2B5EF4-FFF2-40B4-BE49-F238E27FC236}">
                  <a16:creationId xmlns:a16="http://schemas.microsoft.com/office/drawing/2014/main" id="{ABE54CE2-04BA-41A8-BEEA-4CFC16661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163"/>
              <a:ext cx="30" cy="74"/>
            </a:xfrm>
            <a:custGeom>
              <a:avLst/>
              <a:gdLst>
                <a:gd name="T0" fmla="*/ 33 w 12"/>
                <a:gd name="T1" fmla="*/ 0 h 28"/>
                <a:gd name="T2" fmla="*/ 0 w 12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2" y="0"/>
                  </a:moveTo>
                  <a:cubicBezTo>
                    <a:pt x="4" y="9"/>
                    <a:pt x="12" y="25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6" name="Freeform 1800">
              <a:extLst>
                <a:ext uri="{FF2B5EF4-FFF2-40B4-BE49-F238E27FC236}">
                  <a16:creationId xmlns:a16="http://schemas.microsoft.com/office/drawing/2014/main" id="{7175EB96-6368-4E1D-B530-6B064268B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131"/>
              <a:ext cx="33" cy="66"/>
            </a:xfrm>
            <a:custGeom>
              <a:avLst/>
              <a:gdLst>
                <a:gd name="T0" fmla="*/ 0 w 13"/>
                <a:gd name="T1" fmla="*/ 0 h 25"/>
                <a:gd name="T2" fmla="*/ 147 w 13"/>
                <a:gd name="T3" fmla="*/ 111 h 25"/>
                <a:gd name="T4" fmla="*/ 180 w 13"/>
                <a:gd name="T5" fmla="*/ 370 h 25"/>
                <a:gd name="T6" fmla="*/ 84 w 13"/>
                <a:gd name="T7" fmla="*/ 45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5" y="0"/>
                    <a:pt x="7" y="2"/>
                    <a:pt x="9" y="6"/>
                  </a:cubicBezTo>
                  <a:cubicBezTo>
                    <a:pt x="10" y="10"/>
                    <a:pt x="13" y="16"/>
                    <a:pt x="11" y="20"/>
                  </a:cubicBezTo>
                  <a:cubicBezTo>
                    <a:pt x="10" y="23"/>
                    <a:pt x="8" y="25"/>
                    <a:pt x="5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7" name="Freeform 1801">
              <a:extLst>
                <a:ext uri="{FF2B5EF4-FFF2-40B4-BE49-F238E27FC236}">
                  <a16:creationId xmlns:a16="http://schemas.microsoft.com/office/drawing/2014/main" id="{7FE67CD2-D3EF-46D4-B73F-4715CBCAF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069"/>
              <a:ext cx="38" cy="64"/>
            </a:xfrm>
            <a:custGeom>
              <a:avLst/>
              <a:gdLst>
                <a:gd name="T0" fmla="*/ 0 w 15"/>
                <a:gd name="T1" fmla="*/ 77 h 24"/>
                <a:gd name="T2" fmla="*/ 213 w 15"/>
                <a:gd name="T3" fmla="*/ 264 h 24"/>
                <a:gd name="T4" fmla="*/ 193 w 15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0" y="4"/>
                  </a:moveTo>
                  <a:cubicBezTo>
                    <a:pt x="8" y="0"/>
                    <a:pt x="11" y="7"/>
                    <a:pt x="13" y="14"/>
                  </a:cubicBezTo>
                  <a:cubicBezTo>
                    <a:pt x="15" y="19"/>
                    <a:pt x="14" y="21"/>
                    <a:pt x="12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8" name="Freeform 1802">
              <a:extLst>
                <a:ext uri="{FF2B5EF4-FFF2-40B4-BE49-F238E27FC236}">
                  <a16:creationId xmlns:a16="http://schemas.microsoft.com/office/drawing/2014/main" id="{E4C7C18F-48AC-4FDC-9F05-CBC425BB8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229"/>
              <a:ext cx="25" cy="72"/>
            </a:xfrm>
            <a:custGeom>
              <a:avLst/>
              <a:gdLst>
                <a:gd name="T0" fmla="*/ 95 w 10"/>
                <a:gd name="T1" fmla="*/ 0 h 27"/>
                <a:gd name="T2" fmla="*/ 125 w 10"/>
                <a:gd name="T3" fmla="*/ 435 h 27"/>
                <a:gd name="T4" fmla="*/ 0 w 10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10" y="6"/>
                    <a:pt x="10" y="19"/>
                    <a:pt x="8" y="23"/>
                  </a:cubicBezTo>
                  <a:cubicBezTo>
                    <a:pt x="5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9" name="Freeform 1803">
              <a:extLst>
                <a:ext uri="{FF2B5EF4-FFF2-40B4-BE49-F238E27FC236}">
                  <a16:creationId xmlns:a16="http://schemas.microsoft.com/office/drawing/2014/main" id="{80A95270-9105-4D8B-89BD-CCCA4A548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296"/>
              <a:ext cx="38" cy="67"/>
            </a:xfrm>
            <a:custGeom>
              <a:avLst/>
              <a:gdLst>
                <a:gd name="T0" fmla="*/ 193 w 15"/>
                <a:gd name="T1" fmla="*/ 0 h 25"/>
                <a:gd name="T2" fmla="*/ 193 w 15"/>
                <a:gd name="T3" fmla="*/ 402 h 25"/>
                <a:gd name="T4" fmla="*/ 0 w 15"/>
                <a:gd name="T5" fmla="*/ 42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12" y="0"/>
                  </a:moveTo>
                  <a:cubicBezTo>
                    <a:pt x="15" y="3"/>
                    <a:pt x="15" y="18"/>
                    <a:pt x="12" y="21"/>
                  </a:cubicBezTo>
                  <a:cubicBezTo>
                    <a:pt x="10" y="25"/>
                    <a:pt x="0" y="22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0" name="Freeform 1804">
              <a:extLst>
                <a:ext uri="{FF2B5EF4-FFF2-40B4-BE49-F238E27FC236}">
                  <a16:creationId xmlns:a16="http://schemas.microsoft.com/office/drawing/2014/main" id="{E9461C73-EABE-4318-8BF6-98D7B12F3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357"/>
              <a:ext cx="40" cy="56"/>
            </a:xfrm>
            <a:custGeom>
              <a:avLst/>
              <a:gdLst>
                <a:gd name="T0" fmla="*/ 208 w 16"/>
                <a:gd name="T1" fmla="*/ 0 h 21"/>
                <a:gd name="T2" fmla="*/ 145 w 16"/>
                <a:gd name="T3" fmla="*/ 363 h 21"/>
                <a:gd name="T4" fmla="*/ 0 w 16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3" y="0"/>
                  </a:moveTo>
                  <a:cubicBezTo>
                    <a:pt x="16" y="7"/>
                    <a:pt x="11" y="18"/>
                    <a:pt x="9" y="19"/>
                  </a:cubicBezTo>
                  <a:cubicBezTo>
                    <a:pt x="7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1" name="Freeform 1805">
              <a:extLst>
                <a:ext uri="{FF2B5EF4-FFF2-40B4-BE49-F238E27FC236}">
                  <a16:creationId xmlns:a16="http://schemas.microsoft.com/office/drawing/2014/main" id="{14887B3A-4405-48D8-AABB-8D34EDA30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189"/>
              <a:ext cx="27" cy="56"/>
            </a:xfrm>
            <a:custGeom>
              <a:avLst/>
              <a:gdLst>
                <a:gd name="T0" fmla="*/ 71 w 11"/>
                <a:gd name="T1" fmla="*/ 0 h 21"/>
                <a:gd name="T2" fmla="*/ 120 w 11"/>
                <a:gd name="T3" fmla="*/ 285 h 21"/>
                <a:gd name="T4" fmla="*/ 0 w 11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5" y="0"/>
                  </a:moveTo>
                  <a:cubicBezTo>
                    <a:pt x="11" y="11"/>
                    <a:pt x="9" y="11"/>
                    <a:pt x="8" y="15"/>
                  </a:cubicBezTo>
                  <a:cubicBezTo>
                    <a:pt x="8" y="19"/>
                    <a:pt x="0" y="2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2" name="Freeform 1806">
              <a:extLst>
                <a:ext uri="{FF2B5EF4-FFF2-40B4-BE49-F238E27FC236}">
                  <a16:creationId xmlns:a16="http://schemas.microsoft.com/office/drawing/2014/main" id="{8A15713E-4FA8-4E1C-8C1D-DF903BE85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109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6" y="2"/>
                    <a:pt x="6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3" name="Freeform 1807">
              <a:extLst>
                <a:ext uri="{FF2B5EF4-FFF2-40B4-BE49-F238E27FC236}">
                  <a16:creationId xmlns:a16="http://schemas.microsoft.com/office/drawing/2014/main" id="{90D4FC3F-02AE-47CF-BBCD-2AEADF9DA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171"/>
              <a:ext cx="18" cy="5"/>
            </a:xfrm>
            <a:custGeom>
              <a:avLst/>
              <a:gdLst>
                <a:gd name="T0" fmla="*/ 118 w 7"/>
                <a:gd name="T1" fmla="*/ 0 h 2"/>
                <a:gd name="T2" fmla="*/ 0 w 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6" y="2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4" name="Freeform 1808">
              <a:extLst>
                <a:ext uri="{FF2B5EF4-FFF2-40B4-BE49-F238E27FC236}">
                  <a16:creationId xmlns:a16="http://schemas.microsoft.com/office/drawing/2014/main" id="{98A7A7D1-1022-4F34-94EF-DAA1A3173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224"/>
              <a:ext cx="15" cy="3"/>
            </a:xfrm>
            <a:custGeom>
              <a:avLst/>
              <a:gdLst>
                <a:gd name="T0" fmla="*/ 0 w 6"/>
                <a:gd name="T1" fmla="*/ 27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3" y="1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5" name="Freeform 1809">
              <a:extLst>
                <a:ext uri="{FF2B5EF4-FFF2-40B4-BE49-F238E27FC236}">
                  <a16:creationId xmlns:a16="http://schemas.microsoft.com/office/drawing/2014/main" id="{77AA4F05-CA30-4BC7-B165-48710F3E9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237"/>
              <a:ext cx="23" cy="70"/>
            </a:xfrm>
            <a:custGeom>
              <a:avLst/>
              <a:gdLst>
                <a:gd name="T0" fmla="*/ 97 w 9"/>
                <a:gd name="T1" fmla="*/ 0 h 26"/>
                <a:gd name="T2" fmla="*/ 118 w 9"/>
                <a:gd name="T3" fmla="*/ 428 h 26"/>
                <a:gd name="T4" fmla="*/ 0 w 9"/>
                <a:gd name="T5" fmla="*/ 50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6">
                  <a:moveTo>
                    <a:pt x="6" y="0"/>
                  </a:moveTo>
                  <a:cubicBezTo>
                    <a:pt x="9" y="7"/>
                    <a:pt x="9" y="20"/>
                    <a:pt x="7" y="22"/>
                  </a:cubicBezTo>
                  <a:cubicBezTo>
                    <a:pt x="4" y="24"/>
                    <a:pt x="0" y="26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6" name="Freeform 1810">
              <a:extLst>
                <a:ext uri="{FF2B5EF4-FFF2-40B4-BE49-F238E27FC236}">
                  <a16:creationId xmlns:a16="http://schemas.microsoft.com/office/drawing/2014/main" id="{CBD608C8-88C3-4523-B3D0-772E79A3A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277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1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7" name="Freeform 1811">
              <a:extLst>
                <a:ext uri="{FF2B5EF4-FFF2-40B4-BE49-F238E27FC236}">
                  <a16:creationId xmlns:a16="http://schemas.microsoft.com/office/drawing/2014/main" id="{23CB94E3-C87E-4618-9914-10212E4C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299"/>
              <a:ext cx="25" cy="72"/>
            </a:xfrm>
            <a:custGeom>
              <a:avLst/>
              <a:gdLst>
                <a:gd name="T0" fmla="*/ 113 w 10"/>
                <a:gd name="T1" fmla="*/ 0 h 27"/>
                <a:gd name="T2" fmla="*/ 113 w 10"/>
                <a:gd name="T3" fmla="*/ 435 h 27"/>
                <a:gd name="T4" fmla="*/ 0 w 10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7" y="0"/>
                  </a:moveTo>
                  <a:cubicBezTo>
                    <a:pt x="9" y="5"/>
                    <a:pt x="10" y="20"/>
                    <a:pt x="7" y="23"/>
                  </a:cubicBezTo>
                  <a:cubicBezTo>
                    <a:pt x="5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8" name="Freeform 1812">
              <a:extLst>
                <a:ext uri="{FF2B5EF4-FFF2-40B4-BE49-F238E27FC236}">
                  <a16:creationId xmlns:a16="http://schemas.microsoft.com/office/drawing/2014/main" id="{C6553E4E-A7C5-4D1A-9CA0-67E514678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333"/>
              <a:ext cx="17" cy="3"/>
            </a:xfrm>
            <a:custGeom>
              <a:avLst/>
              <a:gdLst>
                <a:gd name="T0" fmla="*/ 0 w 7"/>
                <a:gd name="T1" fmla="*/ 0 h 1"/>
                <a:gd name="T2" fmla="*/ 100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3" y="1"/>
                    <a:pt x="7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9" name="Freeform 1813">
              <a:extLst>
                <a:ext uri="{FF2B5EF4-FFF2-40B4-BE49-F238E27FC236}">
                  <a16:creationId xmlns:a16="http://schemas.microsoft.com/office/drawing/2014/main" id="{B5A4C66A-4729-4569-949F-4A5272AD3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029"/>
              <a:ext cx="37" cy="48"/>
            </a:xfrm>
            <a:custGeom>
              <a:avLst/>
              <a:gdLst>
                <a:gd name="T0" fmla="*/ 0 w 15"/>
                <a:gd name="T1" fmla="*/ 136 h 18"/>
                <a:gd name="T2" fmla="*/ 224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2" y="6"/>
                    <a:pt x="8" y="0"/>
                    <a:pt x="15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0" name="Freeform 1814">
              <a:extLst>
                <a:ext uri="{FF2B5EF4-FFF2-40B4-BE49-F238E27FC236}">
                  <a16:creationId xmlns:a16="http://schemas.microsoft.com/office/drawing/2014/main" id="{7FD4CDD5-317C-4032-BC83-C0593E453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056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1" y="1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1" name="Freeform 1815">
              <a:extLst>
                <a:ext uri="{FF2B5EF4-FFF2-40B4-BE49-F238E27FC236}">
                  <a16:creationId xmlns:a16="http://schemas.microsoft.com/office/drawing/2014/main" id="{B387ABAB-BC8E-4FC1-9158-D2B8089EB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995"/>
              <a:ext cx="50" cy="48"/>
            </a:xfrm>
            <a:custGeom>
              <a:avLst/>
              <a:gdLst>
                <a:gd name="T0" fmla="*/ 313 w 20"/>
                <a:gd name="T1" fmla="*/ 341 h 18"/>
                <a:gd name="T2" fmla="*/ 125 w 20"/>
                <a:gd name="T3" fmla="*/ 21 h 18"/>
                <a:gd name="T4" fmla="*/ 0 w 20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20" y="18"/>
                  </a:moveTo>
                  <a:cubicBezTo>
                    <a:pt x="17" y="10"/>
                    <a:pt x="12" y="2"/>
                    <a:pt x="8" y="1"/>
                  </a:cubicBezTo>
                  <a:cubicBezTo>
                    <a:pt x="5" y="0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2" name="Freeform 1816">
              <a:extLst>
                <a:ext uri="{FF2B5EF4-FFF2-40B4-BE49-F238E27FC236}">
                  <a16:creationId xmlns:a16="http://schemas.microsoft.com/office/drawing/2014/main" id="{F1A5D606-CED4-4E69-B45B-EF26EE822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008"/>
              <a:ext cx="25" cy="8"/>
            </a:xfrm>
            <a:custGeom>
              <a:avLst/>
              <a:gdLst>
                <a:gd name="T0" fmla="*/ 0 w 10"/>
                <a:gd name="T1" fmla="*/ 56 h 3"/>
                <a:gd name="T2" fmla="*/ 158 w 10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0"/>
                    <a:pt x="10" y="1"/>
                    <a:pt x="1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3" name="Freeform 1817">
              <a:extLst>
                <a:ext uri="{FF2B5EF4-FFF2-40B4-BE49-F238E27FC236}">
                  <a16:creationId xmlns:a16="http://schemas.microsoft.com/office/drawing/2014/main" id="{26BB32CB-982D-4EE7-9C26-7649E350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368"/>
              <a:ext cx="35" cy="64"/>
            </a:xfrm>
            <a:custGeom>
              <a:avLst/>
              <a:gdLst>
                <a:gd name="T0" fmla="*/ 208 w 14"/>
                <a:gd name="T1" fmla="*/ 0 h 24"/>
                <a:gd name="T2" fmla="*/ 145 w 14"/>
                <a:gd name="T3" fmla="*/ 435 h 24"/>
                <a:gd name="T4" fmla="*/ 0 w 14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3" y="0"/>
                  </a:moveTo>
                  <a:cubicBezTo>
                    <a:pt x="14" y="7"/>
                    <a:pt x="13" y="21"/>
                    <a:pt x="9" y="23"/>
                  </a:cubicBezTo>
                  <a:cubicBezTo>
                    <a:pt x="5" y="24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4" name="Freeform 1818">
              <a:extLst>
                <a:ext uri="{FF2B5EF4-FFF2-40B4-BE49-F238E27FC236}">
                  <a16:creationId xmlns:a16="http://schemas.microsoft.com/office/drawing/2014/main" id="{D45D8B9A-7AAA-4615-B087-F73B305B1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392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2" y="1"/>
                    <a:pt x="8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5" name="Freeform 1819">
              <a:extLst>
                <a:ext uri="{FF2B5EF4-FFF2-40B4-BE49-F238E27FC236}">
                  <a16:creationId xmlns:a16="http://schemas.microsoft.com/office/drawing/2014/main" id="{EF766A55-4920-4C38-B28F-2C7BF610F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739"/>
              <a:ext cx="85" cy="37"/>
            </a:xfrm>
            <a:custGeom>
              <a:avLst/>
              <a:gdLst>
                <a:gd name="T0" fmla="*/ 458 w 34"/>
                <a:gd name="T1" fmla="*/ 259 h 14"/>
                <a:gd name="T2" fmla="*/ 50 w 34"/>
                <a:gd name="T3" fmla="*/ 56 h 14"/>
                <a:gd name="T4" fmla="*/ 0 w 34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29" y="14"/>
                  </a:moveTo>
                  <a:cubicBezTo>
                    <a:pt x="34" y="1"/>
                    <a:pt x="12" y="0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6" name="Freeform 1820">
              <a:extLst>
                <a:ext uri="{FF2B5EF4-FFF2-40B4-BE49-F238E27FC236}">
                  <a16:creationId xmlns:a16="http://schemas.microsoft.com/office/drawing/2014/main" id="{F0910153-8EB1-495E-9C24-31C98FAEC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757"/>
              <a:ext cx="63" cy="48"/>
            </a:xfrm>
            <a:custGeom>
              <a:avLst/>
              <a:gdLst>
                <a:gd name="T0" fmla="*/ 0 w 25"/>
                <a:gd name="T1" fmla="*/ 0 h 18"/>
                <a:gd name="T2" fmla="*/ 305 w 2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9" y="3"/>
                    <a:pt x="25" y="4"/>
                    <a:pt x="19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7" name="Freeform 1821">
              <a:extLst>
                <a:ext uri="{FF2B5EF4-FFF2-40B4-BE49-F238E27FC236}">
                  <a16:creationId xmlns:a16="http://schemas.microsoft.com/office/drawing/2014/main" id="{3CD409E3-24C2-4035-BE2F-F8579D9B0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781"/>
              <a:ext cx="62" cy="48"/>
            </a:xfrm>
            <a:custGeom>
              <a:avLst/>
              <a:gdLst>
                <a:gd name="T0" fmla="*/ 0 w 25"/>
                <a:gd name="T1" fmla="*/ 0 h 18"/>
                <a:gd name="T2" fmla="*/ 308 w 2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8" y="3"/>
                    <a:pt x="25" y="8"/>
                    <a:pt x="2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8" name="Freeform 1822">
              <a:extLst>
                <a:ext uri="{FF2B5EF4-FFF2-40B4-BE49-F238E27FC236}">
                  <a16:creationId xmlns:a16="http://schemas.microsoft.com/office/drawing/2014/main" id="{A9FDFDB7-BCDA-4DD6-956F-581EB3F6F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52"/>
              <a:ext cx="60" cy="43"/>
            </a:xfrm>
            <a:custGeom>
              <a:avLst/>
              <a:gdLst>
                <a:gd name="T0" fmla="*/ 0 w 24"/>
                <a:gd name="T1" fmla="*/ 81 h 16"/>
                <a:gd name="T2" fmla="*/ 158 w 24"/>
                <a:gd name="T3" fmla="*/ 22 h 16"/>
                <a:gd name="T4" fmla="*/ 363 w 24"/>
                <a:gd name="T5" fmla="*/ 159 h 16"/>
                <a:gd name="T6" fmla="*/ 345 w 24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0" y="4"/>
                  </a:moveTo>
                  <a:cubicBezTo>
                    <a:pt x="3" y="0"/>
                    <a:pt x="6" y="0"/>
                    <a:pt x="10" y="1"/>
                  </a:cubicBezTo>
                  <a:cubicBezTo>
                    <a:pt x="14" y="2"/>
                    <a:pt x="21" y="4"/>
                    <a:pt x="23" y="8"/>
                  </a:cubicBezTo>
                  <a:cubicBezTo>
                    <a:pt x="24" y="11"/>
                    <a:pt x="24" y="14"/>
                    <a:pt x="22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9" name="Freeform 1823">
              <a:extLst>
                <a:ext uri="{FF2B5EF4-FFF2-40B4-BE49-F238E27FC236}">
                  <a16:creationId xmlns:a16="http://schemas.microsoft.com/office/drawing/2014/main" id="{E847F2B6-5034-4FC6-86C2-BA52315E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720"/>
              <a:ext cx="55" cy="32"/>
            </a:xfrm>
            <a:custGeom>
              <a:avLst/>
              <a:gdLst>
                <a:gd name="T0" fmla="*/ 0 w 22"/>
                <a:gd name="T1" fmla="*/ 171 h 12"/>
                <a:gd name="T2" fmla="*/ 238 w 22"/>
                <a:gd name="T3" fmla="*/ 77 h 12"/>
                <a:gd name="T4" fmla="*/ 345 w 22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0" y="9"/>
                  </a:moveTo>
                  <a:cubicBezTo>
                    <a:pt x="2" y="0"/>
                    <a:pt x="9" y="2"/>
                    <a:pt x="15" y="4"/>
                  </a:cubicBezTo>
                  <a:cubicBezTo>
                    <a:pt x="20" y="6"/>
                    <a:pt x="22" y="8"/>
                    <a:pt x="22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0" name="Freeform 1824">
              <a:extLst>
                <a:ext uri="{FF2B5EF4-FFF2-40B4-BE49-F238E27FC236}">
                  <a16:creationId xmlns:a16="http://schemas.microsoft.com/office/drawing/2014/main" id="{9AE56772-4BFC-4E8E-9071-0A3B1A9FC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816"/>
              <a:ext cx="50" cy="59"/>
            </a:xfrm>
            <a:custGeom>
              <a:avLst/>
              <a:gdLst>
                <a:gd name="T0" fmla="*/ 0 w 20"/>
                <a:gd name="T1" fmla="*/ 0 h 22"/>
                <a:gd name="T2" fmla="*/ 300 w 20"/>
                <a:gd name="T3" fmla="*/ 252 h 22"/>
                <a:gd name="T4" fmla="*/ 238 w 20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7" y="0"/>
                    <a:pt x="17" y="8"/>
                    <a:pt x="19" y="13"/>
                  </a:cubicBezTo>
                  <a:cubicBezTo>
                    <a:pt x="20" y="16"/>
                    <a:pt x="17" y="20"/>
                    <a:pt x="15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1" name="Freeform 1825">
              <a:extLst>
                <a:ext uri="{FF2B5EF4-FFF2-40B4-BE49-F238E27FC236}">
                  <a16:creationId xmlns:a16="http://schemas.microsoft.com/office/drawing/2014/main" id="{237074DB-75E8-4D58-A1BC-43ADA6B7B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856"/>
              <a:ext cx="48" cy="56"/>
            </a:xfrm>
            <a:custGeom>
              <a:avLst/>
              <a:gdLst>
                <a:gd name="T0" fmla="*/ 0 w 19"/>
                <a:gd name="T1" fmla="*/ 0 h 21"/>
                <a:gd name="T2" fmla="*/ 275 w 19"/>
                <a:gd name="T3" fmla="*/ 248 h 21"/>
                <a:gd name="T4" fmla="*/ 192 w 19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5" y="0"/>
                    <a:pt x="16" y="9"/>
                    <a:pt x="17" y="13"/>
                  </a:cubicBezTo>
                  <a:cubicBezTo>
                    <a:pt x="19" y="17"/>
                    <a:pt x="12" y="21"/>
                    <a:pt x="12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2" name="Freeform 1826">
              <a:extLst>
                <a:ext uri="{FF2B5EF4-FFF2-40B4-BE49-F238E27FC236}">
                  <a16:creationId xmlns:a16="http://schemas.microsoft.com/office/drawing/2014/main" id="{79AADA91-67B8-4D36-92BB-20D574B50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893"/>
              <a:ext cx="30" cy="56"/>
            </a:xfrm>
            <a:custGeom>
              <a:avLst/>
              <a:gdLst>
                <a:gd name="T0" fmla="*/ 0 w 12"/>
                <a:gd name="T1" fmla="*/ 0 h 21"/>
                <a:gd name="T2" fmla="*/ 188 w 12"/>
                <a:gd name="T3" fmla="*/ 285 h 21"/>
                <a:gd name="T4" fmla="*/ 125 w 12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0" y="0"/>
                  </a:moveTo>
                  <a:cubicBezTo>
                    <a:pt x="6" y="2"/>
                    <a:pt x="12" y="13"/>
                    <a:pt x="12" y="15"/>
                  </a:cubicBezTo>
                  <a:cubicBezTo>
                    <a:pt x="12" y="18"/>
                    <a:pt x="8" y="21"/>
                    <a:pt x="8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3" name="Freeform 1827">
              <a:extLst>
                <a:ext uri="{FF2B5EF4-FFF2-40B4-BE49-F238E27FC236}">
                  <a16:creationId xmlns:a16="http://schemas.microsoft.com/office/drawing/2014/main" id="{6D3577BF-A2A7-44D0-9543-F44C58B77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773"/>
              <a:ext cx="42" cy="48"/>
            </a:xfrm>
            <a:custGeom>
              <a:avLst/>
              <a:gdLst>
                <a:gd name="T0" fmla="*/ 0 w 17"/>
                <a:gd name="T1" fmla="*/ 0 h 18"/>
                <a:gd name="T2" fmla="*/ 212 w 17"/>
                <a:gd name="T3" fmla="*/ 136 h 18"/>
                <a:gd name="T4" fmla="*/ 212 w 17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0"/>
                  </a:moveTo>
                  <a:cubicBezTo>
                    <a:pt x="13" y="3"/>
                    <a:pt x="12" y="5"/>
                    <a:pt x="14" y="7"/>
                  </a:cubicBezTo>
                  <a:cubicBezTo>
                    <a:pt x="17" y="10"/>
                    <a:pt x="14" y="18"/>
                    <a:pt x="14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4" name="Freeform 1828">
              <a:extLst>
                <a:ext uri="{FF2B5EF4-FFF2-40B4-BE49-F238E27FC236}">
                  <a16:creationId xmlns:a16="http://schemas.microsoft.com/office/drawing/2014/main" id="{9C632B79-C77C-464F-92A0-C71B6A09B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23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2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5" name="Freeform 1829">
              <a:extLst>
                <a:ext uri="{FF2B5EF4-FFF2-40B4-BE49-F238E27FC236}">
                  <a16:creationId xmlns:a16="http://schemas.microsoft.com/office/drawing/2014/main" id="{2790B6C0-CED2-4A1C-B2DC-C547FDE82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747"/>
              <a:ext cx="12" cy="18"/>
            </a:xfrm>
            <a:custGeom>
              <a:avLst/>
              <a:gdLst>
                <a:gd name="T0" fmla="*/ 58 w 5"/>
                <a:gd name="T1" fmla="*/ 0 h 7"/>
                <a:gd name="T2" fmla="*/ 0 w 5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3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6" name="Freeform 1830">
              <a:extLst>
                <a:ext uri="{FF2B5EF4-FFF2-40B4-BE49-F238E27FC236}">
                  <a16:creationId xmlns:a16="http://schemas.microsoft.com/office/drawing/2014/main" id="{5A9BC07C-13CF-4D05-9CCE-76F23448F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773"/>
              <a:ext cx="10" cy="16"/>
            </a:xfrm>
            <a:custGeom>
              <a:avLst/>
              <a:gdLst>
                <a:gd name="T0" fmla="*/ 0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3" y="3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7" name="Freeform 1831">
              <a:extLst>
                <a:ext uri="{FF2B5EF4-FFF2-40B4-BE49-F238E27FC236}">
                  <a16:creationId xmlns:a16="http://schemas.microsoft.com/office/drawing/2014/main" id="{69E90831-F943-416D-8C32-D05EB882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800"/>
              <a:ext cx="42" cy="59"/>
            </a:xfrm>
            <a:custGeom>
              <a:avLst/>
              <a:gdLst>
                <a:gd name="T0" fmla="*/ 0 w 17"/>
                <a:gd name="T1" fmla="*/ 0 h 22"/>
                <a:gd name="T2" fmla="*/ 257 w 17"/>
                <a:gd name="T3" fmla="*/ 274 h 22"/>
                <a:gd name="T4" fmla="*/ 245 w 17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7" y="2"/>
                    <a:pt x="17" y="10"/>
                    <a:pt x="17" y="14"/>
                  </a:cubicBezTo>
                  <a:cubicBezTo>
                    <a:pt x="17" y="17"/>
                    <a:pt x="16" y="2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8" name="Freeform 1832">
              <a:extLst>
                <a:ext uri="{FF2B5EF4-FFF2-40B4-BE49-F238E27FC236}">
                  <a16:creationId xmlns:a16="http://schemas.microsoft.com/office/drawing/2014/main" id="{3164186A-8DD2-4970-BB9C-FD6B76D4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05"/>
              <a:ext cx="13" cy="16"/>
            </a:xfrm>
            <a:custGeom>
              <a:avLst/>
              <a:gdLst>
                <a:gd name="T0" fmla="*/ 0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5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9" name="Freeform 1833">
              <a:extLst>
                <a:ext uri="{FF2B5EF4-FFF2-40B4-BE49-F238E27FC236}">
                  <a16:creationId xmlns:a16="http://schemas.microsoft.com/office/drawing/2014/main" id="{53D24B8E-6748-456F-9681-16F4DE7A6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840"/>
              <a:ext cx="50" cy="59"/>
            </a:xfrm>
            <a:custGeom>
              <a:avLst/>
              <a:gdLst>
                <a:gd name="T0" fmla="*/ 0 w 20"/>
                <a:gd name="T1" fmla="*/ 0 h 22"/>
                <a:gd name="T2" fmla="*/ 283 w 20"/>
                <a:gd name="T3" fmla="*/ 274 h 22"/>
                <a:gd name="T4" fmla="*/ 250 w 20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6" y="1"/>
                    <a:pt x="17" y="10"/>
                    <a:pt x="18" y="14"/>
                  </a:cubicBezTo>
                  <a:cubicBezTo>
                    <a:pt x="20" y="18"/>
                    <a:pt x="16" y="2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0" name="Freeform 1834">
              <a:extLst>
                <a:ext uri="{FF2B5EF4-FFF2-40B4-BE49-F238E27FC236}">
                  <a16:creationId xmlns:a16="http://schemas.microsoft.com/office/drawing/2014/main" id="{C963B087-512F-4482-82DA-67C96B74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843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4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1" name="Freeform 1835">
              <a:extLst>
                <a:ext uri="{FF2B5EF4-FFF2-40B4-BE49-F238E27FC236}">
                  <a16:creationId xmlns:a16="http://schemas.microsoft.com/office/drawing/2014/main" id="{D3CD5015-1317-4E52-AEC5-37F61C045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712"/>
              <a:ext cx="45" cy="29"/>
            </a:xfrm>
            <a:custGeom>
              <a:avLst/>
              <a:gdLst>
                <a:gd name="T0" fmla="*/ 0 w 18"/>
                <a:gd name="T1" fmla="*/ 200 h 11"/>
                <a:gd name="T2" fmla="*/ 283 w 18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1" y="8"/>
                    <a:pt x="0" y="0"/>
                    <a:pt x="18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2" name="Freeform 1836">
              <a:extLst>
                <a:ext uri="{FF2B5EF4-FFF2-40B4-BE49-F238E27FC236}">
                  <a16:creationId xmlns:a16="http://schemas.microsoft.com/office/drawing/2014/main" id="{04E35510-6F5D-40B6-8646-C11376D4A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704"/>
              <a:ext cx="10" cy="19"/>
            </a:xfrm>
            <a:custGeom>
              <a:avLst/>
              <a:gdLst>
                <a:gd name="T0" fmla="*/ 20 w 4"/>
                <a:gd name="T1" fmla="*/ 141 h 7"/>
                <a:gd name="T2" fmla="*/ 6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0" y="5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3" name="Freeform 1837">
              <a:extLst>
                <a:ext uri="{FF2B5EF4-FFF2-40B4-BE49-F238E27FC236}">
                  <a16:creationId xmlns:a16="http://schemas.microsoft.com/office/drawing/2014/main" id="{CA1E6D7C-DFB6-4110-B9A2-8D7F34EF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709"/>
              <a:ext cx="62" cy="14"/>
            </a:xfrm>
            <a:custGeom>
              <a:avLst/>
              <a:gdLst>
                <a:gd name="T0" fmla="*/ 382 w 25"/>
                <a:gd name="T1" fmla="*/ 109 h 5"/>
                <a:gd name="T2" fmla="*/ 0 w 25"/>
                <a:gd name="T3" fmla="*/ 4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25" y="5"/>
                  </a:moveTo>
                  <a:cubicBezTo>
                    <a:pt x="18" y="2"/>
                    <a:pt x="3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4" name="Freeform 1838">
              <a:extLst>
                <a:ext uri="{FF2B5EF4-FFF2-40B4-BE49-F238E27FC236}">
                  <a16:creationId xmlns:a16="http://schemas.microsoft.com/office/drawing/2014/main" id="{61629702-C50A-4C68-A95B-B47107B7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691"/>
              <a:ext cx="12" cy="24"/>
            </a:xfrm>
            <a:custGeom>
              <a:avLst/>
              <a:gdLst>
                <a:gd name="T0" fmla="*/ 12 w 5"/>
                <a:gd name="T1" fmla="*/ 171 h 9"/>
                <a:gd name="T2" fmla="*/ 7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0" y="6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5" name="Freeform 1839">
              <a:extLst>
                <a:ext uri="{FF2B5EF4-FFF2-40B4-BE49-F238E27FC236}">
                  <a16:creationId xmlns:a16="http://schemas.microsoft.com/office/drawing/2014/main" id="{0C43DC0A-B88D-47DE-9AD6-1194FF045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39"/>
              <a:ext cx="38" cy="56"/>
            </a:xfrm>
            <a:custGeom>
              <a:avLst/>
              <a:gdLst>
                <a:gd name="T0" fmla="*/ 0 w 15"/>
                <a:gd name="T1" fmla="*/ 0 h 21"/>
                <a:gd name="T2" fmla="*/ 225 w 15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7" y="4"/>
                    <a:pt x="15" y="16"/>
                    <a:pt x="14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6" name="Freeform 1840">
              <a:extLst>
                <a:ext uri="{FF2B5EF4-FFF2-40B4-BE49-F238E27FC236}">
                  <a16:creationId xmlns:a16="http://schemas.microsoft.com/office/drawing/2014/main" id="{DA5E33C2-6C0E-47F4-8AF6-D0BC6162C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883"/>
              <a:ext cx="40" cy="66"/>
            </a:xfrm>
            <a:custGeom>
              <a:avLst/>
              <a:gdLst>
                <a:gd name="T0" fmla="*/ 0 w 16"/>
                <a:gd name="T1" fmla="*/ 0 h 25"/>
                <a:gd name="T2" fmla="*/ 238 w 16"/>
                <a:gd name="T3" fmla="*/ 335 h 25"/>
                <a:gd name="T4" fmla="*/ 158 w 16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6" y="4"/>
                    <a:pt x="16" y="13"/>
                    <a:pt x="15" y="18"/>
                  </a:cubicBezTo>
                  <a:cubicBezTo>
                    <a:pt x="13" y="22"/>
                    <a:pt x="10" y="25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7" name="Freeform 1841">
              <a:extLst>
                <a:ext uri="{FF2B5EF4-FFF2-40B4-BE49-F238E27FC236}">
                  <a16:creationId xmlns:a16="http://schemas.microsoft.com/office/drawing/2014/main" id="{3635C10C-A640-4217-8487-8045B5A7C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883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95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1" y="6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8" name="Freeform 1842">
              <a:extLst>
                <a:ext uri="{FF2B5EF4-FFF2-40B4-BE49-F238E27FC236}">
                  <a16:creationId xmlns:a16="http://schemas.microsoft.com/office/drawing/2014/main" id="{C35EBB94-0F83-43E3-AE14-7D926F86C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931"/>
              <a:ext cx="42" cy="66"/>
            </a:xfrm>
            <a:custGeom>
              <a:avLst/>
              <a:gdLst>
                <a:gd name="T0" fmla="*/ 0 w 17"/>
                <a:gd name="T1" fmla="*/ 0 h 25"/>
                <a:gd name="T2" fmla="*/ 212 w 17"/>
                <a:gd name="T3" fmla="*/ 314 h 25"/>
                <a:gd name="T4" fmla="*/ 245 w 17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7" y="3"/>
                    <a:pt x="11" y="11"/>
                    <a:pt x="14" y="17"/>
                  </a:cubicBezTo>
                  <a:cubicBezTo>
                    <a:pt x="15" y="19"/>
                    <a:pt x="17" y="22"/>
                    <a:pt x="16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9" name="Freeform 1843">
              <a:extLst>
                <a:ext uri="{FF2B5EF4-FFF2-40B4-BE49-F238E27FC236}">
                  <a16:creationId xmlns:a16="http://schemas.microsoft.com/office/drawing/2014/main" id="{CAF8382E-4A32-4A71-B893-0C12DFBC7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1965"/>
              <a:ext cx="18" cy="11"/>
            </a:xfrm>
            <a:custGeom>
              <a:avLst/>
              <a:gdLst>
                <a:gd name="T0" fmla="*/ 0 w 7"/>
                <a:gd name="T1" fmla="*/ 83 h 4"/>
                <a:gd name="T2" fmla="*/ 11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0" name="Freeform 1844">
              <a:extLst>
                <a:ext uri="{FF2B5EF4-FFF2-40B4-BE49-F238E27FC236}">
                  <a16:creationId xmlns:a16="http://schemas.microsoft.com/office/drawing/2014/main" id="{B6831338-478D-408A-9250-392F3455E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925"/>
              <a:ext cx="15" cy="14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1" name="Freeform 1845">
              <a:extLst>
                <a:ext uri="{FF2B5EF4-FFF2-40B4-BE49-F238E27FC236}">
                  <a16:creationId xmlns:a16="http://schemas.microsoft.com/office/drawing/2014/main" id="{DA812D12-BA9E-49C9-A917-965D8E1CE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725"/>
              <a:ext cx="57" cy="62"/>
            </a:xfrm>
            <a:custGeom>
              <a:avLst/>
              <a:gdLst>
                <a:gd name="T0" fmla="*/ 287 w 23"/>
                <a:gd name="T1" fmla="*/ 0 h 23"/>
                <a:gd name="T2" fmla="*/ 216 w 23"/>
                <a:gd name="T3" fmla="*/ 275 h 23"/>
                <a:gd name="T4" fmla="*/ 0 w 23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23" y="6"/>
                    <a:pt x="19" y="10"/>
                    <a:pt x="14" y="14"/>
                  </a:cubicBezTo>
                  <a:cubicBezTo>
                    <a:pt x="9" y="19"/>
                    <a:pt x="4" y="2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2" name="Freeform 1846">
              <a:extLst>
                <a:ext uri="{FF2B5EF4-FFF2-40B4-BE49-F238E27FC236}">
                  <a16:creationId xmlns:a16="http://schemas.microsoft.com/office/drawing/2014/main" id="{7DB9F07A-C2B6-4826-A33A-A11261B37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776"/>
              <a:ext cx="70" cy="69"/>
            </a:xfrm>
            <a:custGeom>
              <a:avLst/>
              <a:gdLst>
                <a:gd name="T0" fmla="*/ 438 w 28"/>
                <a:gd name="T1" fmla="*/ 0 h 26"/>
                <a:gd name="T2" fmla="*/ 0 w 28"/>
                <a:gd name="T3" fmla="*/ 14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6">
                  <a:moveTo>
                    <a:pt x="28" y="0"/>
                  </a:moveTo>
                  <a:cubicBezTo>
                    <a:pt x="23" y="9"/>
                    <a:pt x="4" y="2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3" name="Freeform 1847">
              <a:extLst>
                <a:ext uri="{FF2B5EF4-FFF2-40B4-BE49-F238E27FC236}">
                  <a16:creationId xmlns:a16="http://schemas.microsoft.com/office/drawing/2014/main" id="{82D754E5-4D97-4D5F-A405-58EB3E7CE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821"/>
              <a:ext cx="68" cy="40"/>
            </a:xfrm>
            <a:custGeom>
              <a:avLst/>
              <a:gdLst>
                <a:gd name="T0" fmla="*/ 431 w 27"/>
                <a:gd name="T1" fmla="*/ 0 h 15"/>
                <a:gd name="T2" fmla="*/ 0 w 27"/>
                <a:gd name="T3" fmla="*/ 2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cubicBezTo>
                    <a:pt x="18" y="4"/>
                    <a:pt x="6" y="15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4" name="Freeform 1848">
              <a:extLst>
                <a:ext uri="{FF2B5EF4-FFF2-40B4-BE49-F238E27FC236}">
                  <a16:creationId xmlns:a16="http://schemas.microsoft.com/office/drawing/2014/main" id="{EB83459C-E55A-4E9D-9A1F-A0434024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837"/>
              <a:ext cx="70" cy="46"/>
            </a:xfrm>
            <a:custGeom>
              <a:avLst/>
              <a:gdLst>
                <a:gd name="T0" fmla="*/ 438 w 28"/>
                <a:gd name="T1" fmla="*/ 38 h 17"/>
                <a:gd name="T2" fmla="*/ 0 w 28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28" y="2"/>
                  </a:moveTo>
                  <a:cubicBezTo>
                    <a:pt x="19" y="6"/>
                    <a:pt x="1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5" name="Freeform 1849">
              <a:extLst>
                <a:ext uri="{FF2B5EF4-FFF2-40B4-BE49-F238E27FC236}">
                  <a16:creationId xmlns:a16="http://schemas.microsoft.com/office/drawing/2014/main" id="{40ACA530-FBA3-423F-B061-ED85BC4F9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837"/>
              <a:ext cx="62" cy="40"/>
            </a:xfrm>
            <a:custGeom>
              <a:avLst/>
              <a:gdLst>
                <a:gd name="T0" fmla="*/ 382 w 25"/>
                <a:gd name="T1" fmla="*/ 0 h 15"/>
                <a:gd name="T2" fmla="*/ 308 w 25"/>
                <a:gd name="T3" fmla="*/ 192 h 15"/>
                <a:gd name="T4" fmla="*/ 92 w 25"/>
                <a:gd name="T5" fmla="*/ 264 h 15"/>
                <a:gd name="T6" fmla="*/ 0 w 25"/>
                <a:gd name="T7" fmla="*/ 14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cubicBezTo>
                    <a:pt x="25" y="5"/>
                    <a:pt x="24" y="7"/>
                    <a:pt x="20" y="10"/>
                  </a:cubicBezTo>
                  <a:cubicBezTo>
                    <a:pt x="16" y="12"/>
                    <a:pt x="10" y="15"/>
                    <a:pt x="6" y="14"/>
                  </a:cubicBezTo>
                  <a:cubicBezTo>
                    <a:pt x="3" y="13"/>
                    <a:pt x="1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6" name="Freeform 1850">
              <a:extLst>
                <a:ext uri="{FF2B5EF4-FFF2-40B4-BE49-F238E27FC236}">
                  <a16:creationId xmlns:a16="http://schemas.microsoft.com/office/drawing/2014/main" id="{C3028723-07C0-46D4-88D8-EE4B9287E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816"/>
              <a:ext cx="60" cy="45"/>
            </a:xfrm>
            <a:custGeom>
              <a:avLst/>
              <a:gdLst>
                <a:gd name="T0" fmla="*/ 300 w 24"/>
                <a:gd name="T1" fmla="*/ 0 h 17"/>
                <a:gd name="T2" fmla="*/ 175 w 24"/>
                <a:gd name="T3" fmla="*/ 281 h 17"/>
                <a:gd name="T4" fmla="*/ 0 w 24"/>
                <a:gd name="T5" fmla="*/ 2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19" y="0"/>
                  </a:moveTo>
                  <a:cubicBezTo>
                    <a:pt x="24" y="8"/>
                    <a:pt x="17" y="12"/>
                    <a:pt x="11" y="15"/>
                  </a:cubicBezTo>
                  <a:cubicBezTo>
                    <a:pt x="6" y="16"/>
                    <a:pt x="4" y="17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7" name="Freeform 1851">
              <a:extLst>
                <a:ext uri="{FF2B5EF4-FFF2-40B4-BE49-F238E27FC236}">
                  <a16:creationId xmlns:a16="http://schemas.microsoft.com/office/drawing/2014/main" id="{FD5B8A6E-03EC-456B-92EB-5BB1787B8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853"/>
              <a:ext cx="68" cy="27"/>
            </a:xfrm>
            <a:custGeom>
              <a:avLst/>
              <a:gdLst>
                <a:gd name="T0" fmla="*/ 431 w 27"/>
                <a:gd name="T1" fmla="*/ 59 h 10"/>
                <a:gd name="T2" fmla="*/ 83 w 27"/>
                <a:gd name="T3" fmla="*/ 159 h 10"/>
                <a:gd name="T4" fmla="*/ 0 w 2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cubicBezTo>
                    <a:pt x="22" y="8"/>
                    <a:pt x="9" y="10"/>
                    <a:pt x="5" y="8"/>
                  </a:cubicBezTo>
                  <a:cubicBezTo>
                    <a:pt x="0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8" name="Freeform 1852">
              <a:extLst>
                <a:ext uri="{FF2B5EF4-FFF2-40B4-BE49-F238E27FC236}">
                  <a16:creationId xmlns:a16="http://schemas.microsoft.com/office/drawing/2014/main" id="{2F7D5E17-114D-4A4B-9F88-C4B28A2C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853"/>
              <a:ext cx="63" cy="32"/>
            </a:xfrm>
            <a:custGeom>
              <a:avLst/>
              <a:gdLst>
                <a:gd name="T0" fmla="*/ 401 w 25"/>
                <a:gd name="T1" fmla="*/ 136 h 12"/>
                <a:gd name="T2" fmla="*/ 63 w 25"/>
                <a:gd name="T3" fmla="*/ 192 h 12"/>
                <a:gd name="T4" fmla="*/ 20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7"/>
                  </a:moveTo>
                  <a:cubicBezTo>
                    <a:pt x="22" y="10"/>
                    <a:pt x="8" y="12"/>
                    <a:pt x="4" y="10"/>
                  </a:cubicBezTo>
                  <a:cubicBezTo>
                    <a:pt x="0" y="8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9" name="Freeform 1853">
              <a:extLst>
                <a:ext uri="{FF2B5EF4-FFF2-40B4-BE49-F238E27FC236}">
                  <a16:creationId xmlns:a16="http://schemas.microsoft.com/office/drawing/2014/main" id="{6E8B7612-B9DE-4035-9273-92D60F64E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856"/>
              <a:ext cx="52" cy="32"/>
            </a:xfrm>
            <a:custGeom>
              <a:avLst/>
              <a:gdLst>
                <a:gd name="T0" fmla="*/ 319 w 21"/>
                <a:gd name="T1" fmla="*/ 149 h 12"/>
                <a:gd name="T2" fmla="*/ 12 w 21"/>
                <a:gd name="T3" fmla="*/ 136 h 12"/>
                <a:gd name="T4" fmla="*/ 12 w 2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21" y="8"/>
                  </a:moveTo>
                  <a:cubicBezTo>
                    <a:pt x="15" y="12"/>
                    <a:pt x="3" y="9"/>
                    <a:pt x="1" y="7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0" name="Freeform 1854">
              <a:extLst>
                <a:ext uri="{FF2B5EF4-FFF2-40B4-BE49-F238E27FC236}">
                  <a16:creationId xmlns:a16="http://schemas.microsoft.com/office/drawing/2014/main" id="{00912482-07A4-439D-9C8B-424EAF66F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869"/>
              <a:ext cx="55" cy="24"/>
            </a:xfrm>
            <a:custGeom>
              <a:avLst/>
              <a:gdLst>
                <a:gd name="T0" fmla="*/ 345 w 22"/>
                <a:gd name="T1" fmla="*/ 35 h 9"/>
                <a:gd name="T2" fmla="*/ 113 w 22"/>
                <a:gd name="T3" fmla="*/ 149 h 9"/>
                <a:gd name="T4" fmla="*/ 0 w 2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22" y="2"/>
                  </a:moveTo>
                  <a:cubicBezTo>
                    <a:pt x="11" y="9"/>
                    <a:pt x="11" y="8"/>
                    <a:pt x="7" y="8"/>
                  </a:cubicBezTo>
                  <a:cubicBezTo>
                    <a:pt x="3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1" name="Freeform 1855">
              <a:extLst>
                <a:ext uri="{FF2B5EF4-FFF2-40B4-BE49-F238E27FC236}">
                  <a16:creationId xmlns:a16="http://schemas.microsoft.com/office/drawing/2014/main" id="{C9BBF638-7B57-48EB-91BA-6FFBFAA16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859"/>
              <a:ext cx="5" cy="1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2" name="Freeform 1856">
              <a:extLst>
                <a:ext uri="{FF2B5EF4-FFF2-40B4-BE49-F238E27FC236}">
                  <a16:creationId xmlns:a16="http://schemas.microsoft.com/office/drawing/2014/main" id="{EE2C6813-C04C-433C-B2FC-C90BC7C8D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875"/>
              <a:ext cx="5" cy="18"/>
            </a:xfrm>
            <a:custGeom>
              <a:avLst/>
              <a:gdLst>
                <a:gd name="T0" fmla="*/ 33 w 2"/>
                <a:gd name="T1" fmla="*/ 118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0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3" name="Freeform 1857">
              <a:extLst>
                <a:ext uri="{FF2B5EF4-FFF2-40B4-BE49-F238E27FC236}">
                  <a16:creationId xmlns:a16="http://schemas.microsoft.com/office/drawing/2014/main" id="{4B3294E6-C548-4790-A73A-687E86E87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893"/>
              <a:ext cx="3" cy="16"/>
            </a:xfrm>
            <a:custGeom>
              <a:avLst/>
              <a:gdLst>
                <a:gd name="T0" fmla="*/ 0 w 1"/>
                <a:gd name="T1" fmla="*/ 0 h 6"/>
                <a:gd name="T2" fmla="*/ 27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3"/>
                    <a:pt x="1" y="6"/>
                    <a:pt x="1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4" name="Freeform 1858">
              <a:extLst>
                <a:ext uri="{FF2B5EF4-FFF2-40B4-BE49-F238E27FC236}">
                  <a16:creationId xmlns:a16="http://schemas.microsoft.com/office/drawing/2014/main" id="{D08DE408-E8CE-460B-9FA6-8BD6AF841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877"/>
              <a:ext cx="65" cy="24"/>
            </a:xfrm>
            <a:custGeom>
              <a:avLst/>
              <a:gdLst>
                <a:gd name="T0" fmla="*/ 408 w 26"/>
                <a:gd name="T1" fmla="*/ 77 h 9"/>
                <a:gd name="T2" fmla="*/ 83 w 26"/>
                <a:gd name="T3" fmla="*/ 136 h 9"/>
                <a:gd name="T4" fmla="*/ 0 w 2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26" y="4"/>
                  </a:moveTo>
                  <a:cubicBezTo>
                    <a:pt x="20" y="7"/>
                    <a:pt x="7" y="9"/>
                    <a:pt x="5" y="7"/>
                  </a:cubicBez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5" name="Freeform 1859">
              <a:extLst>
                <a:ext uri="{FF2B5EF4-FFF2-40B4-BE49-F238E27FC236}">
                  <a16:creationId xmlns:a16="http://schemas.microsoft.com/office/drawing/2014/main" id="{260A57BF-237F-4E87-A34E-15382395B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899"/>
              <a:ext cx="5" cy="18"/>
            </a:xfrm>
            <a:custGeom>
              <a:avLst/>
              <a:gdLst>
                <a:gd name="T0" fmla="*/ 20 w 2"/>
                <a:gd name="T1" fmla="*/ 0 h 7"/>
                <a:gd name="T2" fmla="*/ 33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6" name="Freeform 1860">
              <a:extLst>
                <a:ext uri="{FF2B5EF4-FFF2-40B4-BE49-F238E27FC236}">
                  <a16:creationId xmlns:a16="http://schemas.microsoft.com/office/drawing/2014/main" id="{8BC80AAA-79AF-484E-9C3A-491C98CEB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885"/>
              <a:ext cx="67" cy="24"/>
            </a:xfrm>
            <a:custGeom>
              <a:avLst/>
              <a:gdLst>
                <a:gd name="T0" fmla="*/ 412 w 27"/>
                <a:gd name="T1" fmla="*/ 77 h 9"/>
                <a:gd name="T2" fmla="*/ 74 w 27"/>
                <a:gd name="T3" fmla="*/ 136 h 9"/>
                <a:gd name="T4" fmla="*/ 0 w 2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27" y="4"/>
                  </a:moveTo>
                  <a:cubicBezTo>
                    <a:pt x="23" y="7"/>
                    <a:pt x="8" y="9"/>
                    <a:pt x="5" y="7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7" name="Freeform 1861">
              <a:extLst>
                <a:ext uri="{FF2B5EF4-FFF2-40B4-BE49-F238E27FC236}">
                  <a16:creationId xmlns:a16="http://schemas.microsoft.com/office/drawing/2014/main" id="{746791B8-A6C7-4D42-BEBC-7BD2F9F60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907"/>
              <a:ext cx="2" cy="18"/>
            </a:xfrm>
            <a:custGeom>
              <a:avLst/>
              <a:gdLst>
                <a:gd name="T0" fmla="*/ 8 w 1"/>
                <a:gd name="T1" fmla="*/ 0 h 7"/>
                <a:gd name="T2" fmla="*/ 8 w 1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0" y="2"/>
                    <a:pt x="1" y="7"/>
                    <a:pt x="1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8" name="Freeform 1862">
              <a:extLst>
                <a:ext uri="{FF2B5EF4-FFF2-40B4-BE49-F238E27FC236}">
                  <a16:creationId xmlns:a16="http://schemas.microsoft.com/office/drawing/2014/main" id="{FD92CD58-3535-45E0-8D8F-6C78E8C28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2789"/>
              <a:ext cx="43" cy="43"/>
            </a:xfrm>
            <a:custGeom>
              <a:avLst/>
              <a:gdLst>
                <a:gd name="T0" fmla="*/ 147 w 17"/>
                <a:gd name="T1" fmla="*/ 0 h 16"/>
                <a:gd name="T2" fmla="*/ 0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0" y="2"/>
                    <a:pt x="17" y="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9" name="Freeform 1863">
              <a:extLst>
                <a:ext uri="{FF2B5EF4-FFF2-40B4-BE49-F238E27FC236}">
                  <a16:creationId xmlns:a16="http://schemas.microsoft.com/office/drawing/2014/main" id="{9263259D-D08D-4366-BA06-DAFDEE398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827"/>
              <a:ext cx="7" cy="18"/>
            </a:xfrm>
            <a:custGeom>
              <a:avLst/>
              <a:gdLst>
                <a:gd name="T0" fmla="*/ 0 w 3"/>
                <a:gd name="T1" fmla="*/ 0 h 7"/>
                <a:gd name="T2" fmla="*/ 37 w 3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0"/>
                    <a:pt x="3" y="7"/>
                    <a:pt x="3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0" name="Freeform 1864">
              <a:extLst>
                <a:ext uri="{FF2B5EF4-FFF2-40B4-BE49-F238E27FC236}">
                  <a16:creationId xmlns:a16="http://schemas.microsoft.com/office/drawing/2014/main" id="{1920BA31-5E66-4F35-BD4C-22A148D7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752"/>
              <a:ext cx="40" cy="56"/>
            </a:xfrm>
            <a:custGeom>
              <a:avLst/>
              <a:gdLst>
                <a:gd name="T0" fmla="*/ 0 w 16"/>
                <a:gd name="T1" fmla="*/ 397 h 21"/>
                <a:gd name="T2" fmla="*/ 238 w 16"/>
                <a:gd name="T3" fmla="*/ 136 h 21"/>
                <a:gd name="T4" fmla="*/ 188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0" y="21"/>
                  </a:moveTo>
                  <a:cubicBezTo>
                    <a:pt x="7" y="17"/>
                    <a:pt x="15" y="11"/>
                    <a:pt x="15" y="7"/>
                  </a:cubicBezTo>
                  <a:cubicBezTo>
                    <a:pt x="16" y="4"/>
                    <a:pt x="12" y="0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1" name="Freeform 1865">
              <a:extLst>
                <a:ext uri="{FF2B5EF4-FFF2-40B4-BE49-F238E27FC236}">
                  <a16:creationId xmlns:a16="http://schemas.microsoft.com/office/drawing/2014/main" id="{6EE2D3D5-9FB6-4943-9801-B669B6078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795"/>
              <a:ext cx="10" cy="24"/>
            </a:xfrm>
            <a:custGeom>
              <a:avLst/>
              <a:gdLst>
                <a:gd name="T0" fmla="*/ 0 w 4"/>
                <a:gd name="T1" fmla="*/ 0 h 9"/>
                <a:gd name="T2" fmla="*/ 63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3" y="1"/>
                    <a:pt x="4" y="9"/>
                    <a:pt x="4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2" name="Freeform 1866">
              <a:extLst>
                <a:ext uri="{FF2B5EF4-FFF2-40B4-BE49-F238E27FC236}">
                  <a16:creationId xmlns:a16="http://schemas.microsoft.com/office/drawing/2014/main" id="{8B7C018E-FE72-44F1-89F6-51D7C9A0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843"/>
              <a:ext cx="60" cy="32"/>
            </a:xfrm>
            <a:custGeom>
              <a:avLst/>
              <a:gdLst>
                <a:gd name="T0" fmla="*/ 375 w 24"/>
                <a:gd name="T1" fmla="*/ 192 h 12"/>
                <a:gd name="T2" fmla="*/ 50 w 24"/>
                <a:gd name="T3" fmla="*/ 149 h 12"/>
                <a:gd name="T4" fmla="*/ 50 w 2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2">
                  <a:moveTo>
                    <a:pt x="24" y="10"/>
                  </a:moveTo>
                  <a:cubicBezTo>
                    <a:pt x="16" y="12"/>
                    <a:pt x="5" y="12"/>
                    <a:pt x="3" y="8"/>
                  </a:cubicBezTo>
                  <a:cubicBezTo>
                    <a:pt x="0" y="4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3" name="Freeform 1867">
              <a:extLst>
                <a:ext uri="{FF2B5EF4-FFF2-40B4-BE49-F238E27FC236}">
                  <a16:creationId xmlns:a16="http://schemas.microsoft.com/office/drawing/2014/main" id="{EF41B495-A124-46DC-871E-F1B09783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875"/>
              <a:ext cx="63" cy="34"/>
            </a:xfrm>
            <a:custGeom>
              <a:avLst/>
              <a:gdLst>
                <a:gd name="T0" fmla="*/ 401 w 25"/>
                <a:gd name="T1" fmla="*/ 178 h 13"/>
                <a:gd name="T2" fmla="*/ 33 w 25"/>
                <a:gd name="T3" fmla="*/ 165 h 13"/>
                <a:gd name="T4" fmla="*/ 0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10"/>
                  </a:moveTo>
                  <a:cubicBezTo>
                    <a:pt x="18" y="12"/>
                    <a:pt x="4" y="13"/>
                    <a:pt x="2" y="9"/>
                  </a:cubicBezTo>
                  <a:cubicBezTo>
                    <a:pt x="0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4" name="Freeform 1868">
              <a:extLst>
                <a:ext uri="{FF2B5EF4-FFF2-40B4-BE49-F238E27FC236}">
                  <a16:creationId xmlns:a16="http://schemas.microsoft.com/office/drawing/2014/main" id="{2CDAC322-A04D-4D97-A8A4-3DD8BD69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904"/>
              <a:ext cx="2" cy="21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2"/>
                    <a:pt x="1" y="8"/>
                    <a:pt x="1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5" name="Freeform 1869">
              <a:extLst>
                <a:ext uri="{FF2B5EF4-FFF2-40B4-BE49-F238E27FC236}">
                  <a16:creationId xmlns:a16="http://schemas.microsoft.com/office/drawing/2014/main" id="{68912F6D-326F-427B-BF4A-5FD8717F3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413"/>
              <a:ext cx="40" cy="86"/>
            </a:xfrm>
            <a:custGeom>
              <a:avLst/>
              <a:gdLst>
                <a:gd name="T0" fmla="*/ 0 w 16"/>
                <a:gd name="T1" fmla="*/ 543 h 32"/>
                <a:gd name="T2" fmla="*/ 250 w 16"/>
                <a:gd name="T3" fmla="*/ 137 h 32"/>
                <a:gd name="T4" fmla="*/ 250 w 1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2">
                  <a:moveTo>
                    <a:pt x="0" y="28"/>
                  </a:moveTo>
                  <a:cubicBezTo>
                    <a:pt x="14" y="32"/>
                    <a:pt x="14" y="17"/>
                    <a:pt x="16" y="7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6" name="Freeform 1870">
              <a:extLst>
                <a:ext uri="{FF2B5EF4-FFF2-40B4-BE49-F238E27FC236}">
                  <a16:creationId xmlns:a16="http://schemas.microsoft.com/office/drawing/2014/main" id="{1639AEC3-BF6D-4E93-A0D5-04492F51B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491"/>
              <a:ext cx="40" cy="69"/>
            </a:xfrm>
            <a:custGeom>
              <a:avLst/>
              <a:gdLst>
                <a:gd name="T0" fmla="*/ 250 w 16"/>
                <a:gd name="T1" fmla="*/ 0 h 26"/>
                <a:gd name="T2" fmla="*/ 0 w 16"/>
                <a:gd name="T3" fmla="*/ 40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14" y="8"/>
                    <a:pt x="11" y="26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7" name="Freeform 1871">
              <a:extLst>
                <a:ext uri="{FF2B5EF4-FFF2-40B4-BE49-F238E27FC236}">
                  <a16:creationId xmlns:a16="http://schemas.microsoft.com/office/drawing/2014/main" id="{3B444F36-68F5-41BA-B8A8-9396A92FF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461"/>
              <a:ext cx="37" cy="67"/>
            </a:xfrm>
            <a:custGeom>
              <a:avLst/>
              <a:gdLst>
                <a:gd name="T0" fmla="*/ 153 w 15"/>
                <a:gd name="T1" fmla="*/ 0 h 25"/>
                <a:gd name="T2" fmla="*/ 212 w 15"/>
                <a:gd name="T3" fmla="*/ 193 h 25"/>
                <a:gd name="T4" fmla="*/ 121 w 15"/>
                <a:gd name="T5" fmla="*/ 445 h 25"/>
                <a:gd name="T6" fmla="*/ 0 w 15"/>
                <a:gd name="T7" fmla="*/ 46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10" y="0"/>
                  </a:moveTo>
                  <a:cubicBezTo>
                    <a:pt x="14" y="3"/>
                    <a:pt x="15" y="5"/>
                    <a:pt x="14" y="10"/>
                  </a:cubicBezTo>
                  <a:cubicBezTo>
                    <a:pt x="14" y="14"/>
                    <a:pt x="12" y="21"/>
                    <a:pt x="8" y="23"/>
                  </a:cubicBezTo>
                  <a:cubicBezTo>
                    <a:pt x="6" y="25"/>
                    <a:pt x="3" y="25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8" name="Freeform 1872">
              <a:extLst>
                <a:ext uri="{FF2B5EF4-FFF2-40B4-BE49-F238E27FC236}">
                  <a16:creationId xmlns:a16="http://schemas.microsoft.com/office/drawing/2014/main" id="{28970C8A-3C28-4B4B-9CB3-0ECCC1B5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552"/>
              <a:ext cx="53" cy="59"/>
            </a:xfrm>
            <a:custGeom>
              <a:avLst/>
              <a:gdLst>
                <a:gd name="T0" fmla="*/ 338 w 21"/>
                <a:gd name="T1" fmla="*/ 0 h 22"/>
                <a:gd name="T2" fmla="*/ 159 w 21"/>
                <a:gd name="T3" fmla="*/ 389 h 22"/>
                <a:gd name="T4" fmla="*/ 0 w 21"/>
                <a:gd name="T5" fmla="*/ 33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21" y="0"/>
                  </a:moveTo>
                  <a:cubicBezTo>
                    <a:pt x="21" y="7"/>
                    <a:pt x="14" y="18"/>
                    <a:pt x="10" y="20"/>
                  </a:cubicBezTo>
                  <a:cubicBezTo>
                    <a:pt x="6" y="22"/>
                    <a:pt x="0" y="17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9" name="Freeform 1873">
              <a:extLst>
                <a:ext uri="{FF2B5EF4-FFF2-40B4-BE49-F238E27FC236}">
                  <a16:creationId xmlns:a16="http://schemas.microsoft.com/office/drawing/2014/main" id="{1F318C0B-865E-47F5-A6BE-2E551C46E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608"/>
              <a:ext cx="53" cy="53"/>
            </a:xfrm>
            <a:custGeom>
              <a:avLst/>
              <a:gdLst>
                <a:gd name="T0" fmla="*/ 318 w 21"/>
                <a:gd name="T1" fmla="*/ 0 h 20"/>
                <a:gd name="T2" fmla="*/ 146 w 21"/>
                <a:gd name="T3" fmla="*/ 337 h 20"/>
                <a:gd name="T4" fmla="*/ 0 w 21"/>
                <a:gd name="T5" fmla="*/ 2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20" y="0"/>
                  </a:moveTo>
                  <a:cubicBezTo>
                    <a:pt x="21" y="5"/>
                    <a:pt x="13" y="16"/>
                    <a:pt x="9" y="18"/>
                  </a:cubicBezTo>
                  <a:cubicBezTo>
                    <a:pt x="5" y="20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0" name="Freeform 1874">
              <a:extLst>
                <a:ext uri="{FF2B5EF4-FFF2-40B4-BE49-F238E27FC236}">
                  <a16:creationId xmlns:a16="http://schemas.microsoft.com/office/drawing/2014/main" id="{830C8236-BC34-4AB8-802F-5D39F145C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61"/>
              <a:ext cx="50" cy="38"/>
            </a:xfrm>
            <a:custGeom>
              <a:avLst/>
              <a:gdLst>
                <a:gd name="T0" fmla="*/ 313 w 20"/>
                <a:gd name="T1" fmla="*/ 0 h 14"/>
                <a:gd name="T2" fmla="*/ 95 w 20"/>
                <a:gd name="T3" fmla="*/ 280 h 14"/>
                <a:gd name="T4" fmla="*/ 0 w 20"/>
                <a:gd name="T5" fmla="*/ 19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cubicBezTo>
                    <a:pt x="19" y="7"/>
                    <a:pt x="9" y="14"/>
                    <a:pt x="6" y="14"/>
                  </a:cubicBezTo>
                  <a:cubicBezTo>
                    <a:pt x="3" y="14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1" name="Freeform 1875">
              <a:extLst>
                <a:ext uri="{FF2B5EF4-FFF2-40B4-BE49-F238E27FC236}">
                  <a16:creationId xmlns:a16="http://schemas.microsoft.com/office/drawing/2014/main" id="{E5DCBB7B-05A9-4EA3-95E3-823F287CE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528"/>
              <a:ext cx="38" cy="48"/>
            </a:xfrm>
            <a:custGeom>
              <a:avLst/>
              <a:gdLst>
                <a:gd name="T0" fmla="*/ 243 w 15"/>
                <a:gd name="T1" fmla="*/ 0 h 18"/>
                <a:gd name="T2" fmla="*/ 160 w 15"/>
                <a:gd name="T3" fmla="*/ 285 h 18"/>
                <a:gd name="T4" fmla="*/ 0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4" y="12"/>
                    <a:pt x="13" y="11"/>
                    <a:pt x="10" y="15"/>
                  </a:cubicBezTo>
                  <a:cubicBezTo>
                    <a:pt x="7" y="18"/>
                    <a:pt x="0" y="15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2" name="Freeform 1876">
              <a:extLst>
                <a:ext uri="{FF2B5EF4-FFF2-40B4-BE49-F238E27FC236}">
                  <a16:creationId xmlns:a16="http://schemas.microsoft.com/office/drawing/2014/main" id="{5404093C-59F7-4389-8D84-C73A236A3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459"/>
              <a:ext cx="12" cy="10"/>
            </a:xfrm>
            <a:custGeom>
              <a:avLst/>
              <a:gdLst>
                <a:gd name="T0" fmla="*/ 0 w 5"/>
                <a:gd name="T1" fmla="*/ 0 h 4"/>
                <a:gd name="T2" fmla="*/ 70 w 5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5" y="4"/>
                    <a:pt x="5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3" name="Freeform 1877">
              <a:extLst>
                <a:ext uri="{FF2B5EF4-FFF2-40B4-BE49-F238E27FC236}">
                  <a16:creationId xmlns:a16="http://schemas.microsoft.com/office/drawing/2014/main" id="{4CAB29FB-5648-4552-867B-D36C4BC18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515"/>
              <a:ext cx="18" cy="10"/>
            </a:xfrm>
            <a:custGeom>
              <a:avLst/>
              <a:gdLst>
                <a:gd name="T0" fmla="*/ 118 w 7"/>
                <a:gd name="T1" fmla="*/ 50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5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4" name="Freeform 1878">
              <a:extLst>
                <a:ext uri="{FF2B5EF4-FFF2-40B4-BE49-F238E27FC236}">
                  <a16:creationId xmlns:a16="http://schemas.microsoft.com/office/drawing/2014/main" id="{614E6586-D2B0-4F2F-8759-41650D76B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565"/>
              <a:ext cx="13" cy="8"/>
            </a:xfrm>
            <a:custGeom>
              <a:avLst/>
              <a:gdLst>
                <a:gd name="T0" fmla="*/ 0 w 5"/>
                <a:gd name="T1" fmla="*/ 0 h 3"/>
                <a:gd name="T2" fmla="*/ 88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2"/>
                    <a:pt x="5" y="3"/>
                    <a:pt x="5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5" name="Freeform 1879">
              <a:extLst>
                <a:ext uri="{FF2B5EF4-FFF2-40B4-BE49-F238E27FC236}">
                  <a16:creationId xmlns:a16="http://schemas.microsoft.com/office/drawing/2014/main" id="{6DE986F5-A3A6-49B6-A403-A61A00E7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571"/>
              <a:ext cx="48" cy="50"/>
            </a:xfrm>
            <a:custGeom>
              <a:avLst/>
              <a:gdLst>
                <a:gd name="T0" fmla="*/ 306 w 19"/>
                <a:gd name="T1" fmla="*/ 0 h 19"/>
                <a:gd name="T2" fmla="*/ 129 w 19"/>
                <a:gd name="T3" fmla="*/ 347 h 19"/>
                <a:gd name="T4" fmla="*/ 0 w 19"/>
                <a:gd name="T5" fmla="*/ 32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8" y="7"/>
                    <a:pt x="11" y="19"/>
                    <a:pt x="8" y="19"/>
                  </a:cubicBezTo>
                  <a:cubicBezTo>
                    <a:pt x="5" y="19"/>
                    <a:pt x="0" y="18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6" name="Freeform 1880">
              <a:extLst>
                <a:ext uri="{FF2B5EF4-FFF2-40B4-BE49-F238E27FC236}">
                  <a16:creationId xmlns:a16="http://schemas.microsoft.com/office/drawing/2014/main" id="{B286EE40-0CE3-480E-A1AF-280EAFD05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608"/>
              <a:ext cx="15" cy="11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3"/>
                    <a:pt x="6" y="4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7" name="Freeform 1881">
              <a:extLst>
                <a:ext uri="{FF2B5EF4-FFF2-40B4-BE49-F238E27FC236}">
                  <a16:creationId xmlns:a16="http://schemas.microsoft.com/office/drawing/2014/main" id="{1B23EDF1-C7CD-4BC5-9EA2-5B950D3FE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624"/>
              <a:ext cx="50" cy="56"/>
            </a:xfrm>
            <a:custGeom>
              <a:avLst/>
              <a:gdLst>
                <a:gd name="T0" fmla="*/ 313 w 20"/>
                <a:gd name="T1" fmla="*/ 0 h 21"/>
                <a:gd name="T2" fmla="*/ 125 w 20"/>
                <a:gd name="T3" fmla="*/ 376 h 21"/>
                <a:gd name="T4" fmla="*/ 0 w 20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20" y="6"/>
                    <a:pt x="12" y="18"/>
                    <a:pt x="8" y="20"/>
                  </a:cubicBezTo>
                  <a:cubicBezTo>
                    <a:pt x="4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8" name="Freeform 1882">
              <a:extLst>
                <a:ext uri="{FF2B5EF4-FFF2-40B4-BE49-F238E27FC236}">
                  <a16:creationId xmlns:a16="http://schemas.microsoft.com/office/drawing/2014/main" id="{1728E56D-128C-4D66-AF88-B04B022BB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656"/>
              <a:ext cx="13" cy="13"/>
            </a:xfrm>
            <a:custGeom>
              <a:avLst/>
              <a:gdLst>
                <a:gd name="T0" fmla="*/ 0 w 5"/>
                <a:gd name="T1" fmla="*/ 0 h 5"/>
                <a:gd name="T2" fmla="*/ 88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3"/>
                    <a:pt x="5" y="5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9" name="Freeform 1883">
              <a:extLst>
                <a:ext uri="{FF2B5EF4-FFF2-40B4-BE49-F238E27FC236}">
                  <a16:creationId xmlns:a16="http://schemas.microsoft.com/office/drawing/2014/main" id="{A8B202AB-22BE-4AE2-8305-D0C343B59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696"/>
              <a:ext cx="50" cy="45"/>
            </a:xfrm>
            <a:custGeom>
              <a:avLst/>
              <a:gdLst>
                <a:gd name="T0" fmla="*/ 313 w 20"/>
                <a:gd name="T1" fmla="*/ 0 h 17"/>
                <a:gd name="T2" fmla="*/ 0 w 20"/>
                <a:gd name="T3" fmla="*/ 29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20" y="0"/>
                  </a:moveTo>
                  <a:cubicBezTo>
                    <a:pt x="16" y="7"/>
                    <a:pt x="5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0" name="Freeform 1884">
              <a:extLst>
                <a:ext uri="{FF2B5EF4-FFF2-40B4-BE49-F238E27FC236}">
                  <a16:creationId xmlns:a16="http://schemas.microsoft.com/office/drawing/2014/main" id="{8B3B8B01-D178-40BF-9995-DDFDA6060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680"/>
              <a:ext cx="60" cy="48"/>
            </a:xfrm>
            <a:custGeom>
              <a:avLst/>
              <a:gdLst>
                <a:gd name="T0" fmla="*/ 375 w 24"/>
                <a:gd name="T1" fmla="*/ 0 h 18"/>
                <a:gd name="T2" fmla="*/ 125 w 24"/>
                <a:gd name="T3" fmla="*/ 320 h 18"/>
                <a:gd name="T4" fmla="*/ 0 w 24"/>
                <a:gd name="T5" fmla="*/ 2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cubicBezTo>
                    <a:pt x="20" y="7"/>
                    <a:pt x="12" y="18"/>
                    <a:pt x="8" y="17"/>
                  </a:cubicBezTo>
                  <a:cubicBezTo>
                    <a:pt x="3" y="16"/>
                    <a:pt x="0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1" name="Freeform 1885">
              <a:extLst>
                <a:ext uri="{FF2B5EF4-FFF2-40B4-BE49-F238E27FC236}">
                  <a16:creationId xmlns:a16="http://schemas.microsoft.com/office/drawing/2014/main" id="{95266AA9-B24B-4AAD-8E54-E0D635E8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701"/>
              <a:ext cx="15" cy="14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6" y="5"/>
                    <a:pt x="6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2" name="Freeform 1886">
              <a:extLst>
                <a:ext uri="{FF2B5EF4-FFF2-40B4-BE49-F238E27FC236}">
                  <a16:creationId xmlns:a16="http://schemas.microsoft.com/office/drawing/2014/main" id="{0CBA9F38-4E22-4844-B6EE-C703FDDBD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725"/>
              <a:ext cx="58" cy="51"/>
            </a:xfrm>
            <a:custGeom>
              <a:avLst/>
              <a:gdLst>
                <a:gd name="T0" fmla="*/ 368 w 23"/>
                <a:gd name="T1" fmla="*/ 0 h 19"/>
                <a:gd name="T2" fmla="*/ 113 w 23"/>
                <a:gd name="T3" fmla="*/ 287 h 19"/>
                <a:gd name="T4" fmla="*/ 0 w 23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23" y="0"/>
                  </a:moveTo>
                  <a:cubicBezTo>
                    <a:pt x="21" y="7"/>
                    <a:pt x="13" y="12"/>
                    <a:pt x="7" y="15"/>
                  </a:cubicBezTo>
                  <a:cubicBezTo>
                    <a:pt x="5" y="16"/>
                    <a:pt x="2" y="19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3" name="Freeform 1887">
              <a:extLst>
                <a:ext uri="{FF2B5EF4-FFF2-40B4-BE49-F238E27FC236}">
                  <a16:creationId xmlns:a16="http://schemas.microsoft.com/office/drawing/2014/main" id="{DDEE15DA-2C53-4205-9270-052D12DF7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768"/>
              <a:ext cx="12" cy="19"/>
            </a:xfrm>
            <a:custGeom>
              <a:avLst/>
              <a:gdLst>
                <a:gd name="T0" fmla="*/ 0 w 5"/>
                <a:gd name="T1" fmla="*/ 0 h 7"/>
                <a:gd name="T2" fmla="*/ 70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3" y="2"/>
                    <a:pt x="4" y="4"/>
                    <a:pt x="5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4" name="Freeform 1888">
              <a:extLst>
                <a:ext uri="{FF2B5EF4-FFF2-40B4-BE49-F238E27FC236}">
                  <a16:creationId xmlns:a16="http://schemas.microsoft.com/office/drawing/2014/main" id="{7083B4CA-EBC6-4B89-BFCD-949172781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741"/>
              <a:ext cx="13" cy="14"/>
            </a:xfrm>
            <a:custGeom>
              <a:avLst/>
              <a:gdLst>
                <a:gd name="T0" fmla="*/ 88 w 5"/>
                <a:gd name="T1" fmla="*/ 109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5" name="Freeform 1889">
              <a:extLst>
                <a:ext uri="{FF2B5EF4-FFF2-40B4-BE49-F238E27FC236}">
                  <a16:creationId xmlns:a16="http://schemas.microsoft.com/office/drawing/2014/main" id="{5B993683-E33D-433B-BEEE-52ED4CC67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549"/>
              <a:ext cx="48" cy="59"/>
            </a:xfrm>
            <a:custGeom>
              <a:avLst/>
              <a:gdLst>
                <a:gd name="T0" fmla="*/ 306 w 19"/>
                <a:gd name="T1" fmla="*/ 402 h 22"/>
                <a:gd name="T2" fmla="*/ 129 w 19"/>
                <a:gd name="T3" fmla="*/ 274 h 22"/>
                <a:gd name="T4" fmla="*/ 96 w 1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9" y="21"/>
                  </a:moveTo>
                  <a:cubicBezTo>
                    <a:pt x="14" y="22"/>
                    <a:pt x="11" y="18"/>
                    <a:pt x="8" y="14"/>
                  </a:cubicBezTo>
                  <a:cubicBezTo>
                    <a:pt x="4" y="9"/>
                    <a:pt x="0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6" name="Freeform 1890">
              <a:extLst>
                <a:ext uri="{FF2B5EF4-FFF2-40B4-BE49-F238E27FC236}">
                  <a16:creationId xmlns:a16="http://schemas.microsoft.com/office/drawing/2014/main" id="{2C0D4D10-4B8A-47CD-B042-CD2D2338D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488"/>
              <a:ext cx="55" cy="75"/>
            </a:xfrm>
            <a:custGeom>
              <a:avLst/>
              <a:gdLst>
                <a:gd name="T0" fmla="*/ 345 w 22"/>
                <a:gd name="T1" fmla="*/ 538 h 28"/>
                <a:gd name="T2" fmla="*/ 270 w 2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">
                  <a:moveTo>
                    <a:pt x="22" y="28"/>
                  </a:moveTo>
                  <a:cubicBezTo>
                    <a:pt x="14" y="23"/>
                    <a:pt x="0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7" name="Freeform 1891">
              <a:extLst>
                <a:ext uri="{FF2B5EF4-FFF2-40B4-BE49-F238E27FC236}">
                  <a16:creationId xmlns:a16="http://schemas.microsoft.com/office/drawing/2014/main" id="{666FCC8C-05F5-411C-B896-C13B98E22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29"/>
              <a:ext cx="35" cy="72"/>
            </a:xfrm>
            <a:custGeom>
              <a:avLst/>
              <a:gdLst>
                <a:gd name="T0" fmla="*/ 208 w 14"/>
                <a:gd name="T1" fmla="*/ 512 h 27"/>
                <a:gd name="T2" fmla="*/ 220 w 1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13" y="27"/>
                  </a:moveTo>
                  <a:cubicBezTo>
                    <a:pt x="9" y="17"/>
                    <a:pt x="0" y="5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8" name="Freeform 1892">
              <a:extLst>
                <a:ext uri="{FF2B5EF4-FFF2-40B4-BE49-F238E27FC236}">
                  <a16:creationId xmlns:a16="http://schemas.microsoft.com/office/drawing/2014/main" id="{F23D02D0-D8ED-4A92-995D-A3344DA96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368"/>
              <a:ext cx="30" cy="75"/>
            </a:xfrm>
            <a:custGeom>
              <a:avLst/>
              <a:gdLst>
                <a:gd name="T0" fmla="*/ 158 w 12"/>
                <a:gd name="T1" fmla="*/ 538 h 28"/>
                <a:gd name="T2" fmla="*/ 188 w 1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10" y="28"/>
                  </a:moveTo>
                  <a:cubicBezTo>
                    <a:pt x="8" y="19"/>
                    <a:pt x="0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9" name="Freeform 1893">
              <a:extLst>
                <a:ext uri="{FF2B5EF4-FFF2-40B4-BE49-F238E27FC236}">
                  <a16:creationId xmlns:a16="http://schemas.microsoft.com/office/drawing/2014/main" id="{EB69146A-5D86-4C22-8E0B-6C236B009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408"/>
              <a:ext cx="32" cy="67"/>
            </a:xfrm>
            <a:custGeom>
              <a:avLst/>
              <a:gdLst>
                <a:gd name="T0" fmla="*/ 194 w 13"/>
                <a:gd name="T1" fmla="*/ 482 h 25"/>
                <a:gd name="T2" fmla="*/ 62 w 13"/>
                <a:gd name="T3" fmla="*/ 367 h 25"/>
                <a:gd name="T4" fmla="*/ 30 w 13"/>
                <a:gd name="T5" fmla="*/ 78 h 25"/>
                <a:gd name="T6" fmla="*/ 121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13" y="25"/>
                  </a:moveTo>
                  <a:cubicBezTo>
                    <a:pt x="8" y="25"/>
                    <a:pt x="6" y="23"/>
                    <a:pt x="4" y="19"/>
                  </a:cubicBezTo>
                  <a:cubicBezTo>
                    <a:pt x="3" y="15"/>
                    <a:pt x="0" y="9"/>
                    <a:pt x="2" y="4"/>
                  </a:cubicBezTo>
                  <a:cubicBezTo>
                    <a:pt x="3" y="2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0" name="Freeform 1894">
              <a:extLst>
                <a:ext uri="{FF2B5EF4-FFF2-40B4-BE49-F238E27FC236}">
                  <a16:creationId xmlns:a16="http://schemas.microsoft.com/office/drawing/2014/main" id="{93AF5D38-7120-407D-8C57-4397888BF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472"/>
              <a:ext cx="37" cy="64"/>
            </a:xfrm>
            <a:custGeom>
              <a:avLst/>
              <a:gdLst>
                <a:gd name="T0" fmla="*/ 224 w 15"/>
                <a:gd name="T1" fmla="*/ 376 h 24"/>
                <a:gd name="T2" fmla="*/ 30 w 15"/>
                <a:gd name="T3" fmla="*/ 192 h 24"/>
                <a:gd name="T4" fmla="*/ 42 w 15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15" y="20"/>
                  </a:moveTo>
                  <a:cubicBezTo>
                    <a:pt x="7" y="24"/>
                    <a:pt x="4" y="17"/>
                    <a:pt x="2" y="10"/>
                  </a:cubicBezTo>
                  <a:cubicBezTo>
                    <a:pt x="0" y="5"/>
                    <a:pt x="1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1" name="Freeform 1895">
              <a:extLst>
                <a:ext uri="{FF2B5EF4-FFF2-40B4-BE49-F238E27FC236}">
                  <a16:creationId xmlns:a16="http://schemas.microsoft.com/office/drawing/2014/main" id="{6BBA3D73-24A1-4D80-8415-EF5A78DBE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304"/>
              <a:ext cx="25" cy="72"/>
            </a:xfrm>
            <a:custGeom>
              <a:avLst/>
              <a:gdLst>
                <a:gd name="T0" fmla="*/ 63 w 10"/>
                <a:gd name="T1" fmla="*/ 512 h 27"/>
                <a:gd name="T2" fmla="*/ 33 w 10"/>
                <a:gd name="T3" fmla="*/ 77 h 27"/>
                <a:gd name="T4" fmla="*/ 158 w 1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4" y="27"/>
                  </a:moveTo>
                  <a:cubicBezTo>
                    <a:pt x="0" y="21"/>
                    <a:pt x="0" y="8"/>
                    <a:pt x="2" y="4"/>
                  </a:cubicBezTo>
                  <a:cubicBezTo>
                    <a:pt x="5" y="0"/>
                    <a:pt x="10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2" name="Freeform 1896">
              <a:extLst>
                <a:ext uri="{FF2B5EF4-FFF2-40B4-BE49-F238E27FC236}">
                  <a16:creationId xmlns:a16="http://schemas.microsoft.com/office/drawing/2014/main" id="{1510763C-5597-4A1B-8EEF-BF6A88C4B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360"/>
              <a:ext cx="28" cy="56"/>
            </a:xfrm>
            <a:custGeom>
              <a:avLst/>
              <a:gdLst>
                <a:gd name="T0" fmla="*/ 97 w 11"/>
                <a:gd name="T1" fmla="*/ 397 h 21"/>
                <a:gd name="T2" fmla="*/ 51 w 11"/>
                <a:gd name="T3" fmla="*/ 115 h 21"/>
                <a:gd name="T4" fmla="*/ 181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6" y="21"/>
                  </a:moveTo>
                  <a:cubicBezTo>
                    <a:pt x="0" y="10"/>
                    <a:pt x="2" y="10"/>
                    <a:pt x="3" y="6"/>
                  </a:cubicBezTo>
                  <a:cubicBezTo>
                    <a:pt x="3" y="2"/>
                    <a:pt x="11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3" name="Freeform 1897">
              <a:extLst>
                <a:ext uri="{FF2B5EF4-FFF2-40B4-BE49-F238E27FC236}">
                  <a16:creationId xmlns:a16="http://schemas.microsoft.com/office/drawing/2014/main" id="{A4199972-9FDF-4510-8E8F-2A2739277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491"/>
              <a:ext cx="15" cy="5"/>
            </a:xfrm>
            <a:custGeom>
              <a:avLst/>
              <a:gdLst>
                <a:gd name="T0" fmla="*/ 95 w 6"/>
                <a:gd name="T1" fmla="*/ 0 h 2"/>
                <a:gd name="T2" fmla="*/ 0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4" name="Freeform 1898">
              <a:extLst>
                <a:ext uri="{FF2B5EF4-FFF2-40B4-BE49-F238E27FC236}">
                  <a16:creationId xmlns:a16="http://schemas.microsoft.com/office/drawing/2014/main" id="{CD6B6534-5551-4BEC-87AB-F859D5669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429"/>
              <a:ext cx="17" cy="6"/>
            </a:xfrm>
            <a:custGeom>
              <a:avLst/>
              <a:gdLst>
                <a:gd name="T0" fmla="*/ 0 w 7"/>
                <a:gd name="T1" fmla="*/ 54 h 2"/>
                <a:gd name="T2" fmla="*/ 100 w 7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1" y="0"/>
                    <a:pt x="7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5" name="Freeform 1899">
              <a:extLst>
                <a:ext uri="{FF2B5EF4-FFF2-40B4-BE49-F238E27FC236}">
                  <a16:creationId xmlns:a16="http://schemas.microsoft.com/office/drawing/2014/main" id="{43A0A0C2-4B0E-4703-A06D-4599A5BD6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379"/>
              <a:ext cx="15" cy="2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3" y="0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6" name="Freeform 1900">
              <a:extLst>
                <a:ext uri="{FF2B5EF4-FFF2-40B4-BE49-F238E27FC236}">
                  <a16:creationId xmlns:a16="http://schemas.microsoft.com/office/drawing/2014/main" id="{BD841989-E869-4456-A00E-1088476C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288"/>
              <a:ext cx="15" cy="80"/>
            </a:xfrm>
            <a:custGeom>
              <a:avLst/>
              <a:gdLst>
                <a:gd name="T0" fmla="*/ 50 w 6"/>
                <a:gd name="T1" fmla="*/ 568 h 30"/>
                <a:gd name="T2" fmla="*/ 33 w 6"/>
                <a:gd name="T3" fmla="*/ 149 h 30"/>
                <a:gd name="T4" fmla="*/ 95 w 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0">
                  <a:moveTo>
                    <a:pt x="3" y="30"/>
                  </a:moveTo>
                  <a:cubicBezTo>
                    <a:pt x="0" y="23"/>
                    <a:pt x="0" y="10"/>
                    <a:pt x="2" y="8"/>
                  </a:cubicBezTo>
                  <a:cubicBezTo>
                    <a:pt x="3" y="3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7" name="Freeform 1901">
              <a:extLst>
                <a:ext uri="{FF2B5EF4-FFF2-40B4-BE49-F238E27FC236}">
                  <a16:creationId xmlns:a16="http://schemas.microsoft.com/office/drawing/2014/main" id="{138A2501-81D1-4F46-8703-85668471D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323"/>
              <a:ext cx="20" cy="5"/>
            </a:xfrm>
            <a:custGeom>
              <a:avLst/>
              <a:gdLst>
                <a:gd name="T0" fmla="*/ 125 w 8"/>
                <a:gd name="T1" fmla="*/ 33 h 2"/>
                <a:gd name="T2" fmla="*/ 0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0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8" name="Freeform 1902">
              <a:extLst>
                <a:ext uri="{FF2B5EF4-FFF2-40B4-BE49-F238E27FC236}">
                  <a16:creationId xmlns:a16="http://schemas.microsoft.com/office/drawing/2014/main" id="{4A078401-BDE0-436F-A39C-CA90BBCC2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528"/>
              <a:ext cx="38" cy="48"/>
            </a:xfrm>
            <a:custGeom>
              <a:avLst/>
              <a:gdLst>
                <a:gd name="T0" fmla="*/ 243 w 15"/>
                <a:gd name="T1" fmla="*/ 20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1"/>
                  </a:moveTo>
                  <a:cubicBezTo>
                    <a:pt x="13" y="12"/>
                    <a:pt x="7" y="1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9" name="Freeform 1903">
              <a:extLst>
                <a:ext uri="{FF2B5EF4-FFF2-40B4-BE49-F238E27FC236}">
                  <a16:creationId xmlns:a16="http://schemas.microsoft.com/office/drawing/2014/main" id="{CD5920DD-EFE7-4094-9FE9-17B4DEB8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544"/>
              <a:ext cx="20" cy="5"/>
            </a:xfrm>
            <a:custGeom>
              <a:avLst/>
              <a:gdLst>
                <a:gd name="T0" fmla="*/ 125 w 8"/>
                <a:gd name="T1" fmla="*/ 0 h 2"/>
                <a:gd name="T2" fmla="*/ 0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7" y="1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0" name="Freeform 1904">
              <a:extLst>
                <a:ext uri="{FF2B5EF4-FFF2-40B4-BE49-F238E27FC236}">
                  <a16:creationId xmlns:a16="http://schemas.microsoft.com/office/drawing/2014/main" id="{ABA8B9ED-0949-49D3-BA06-FC578FC24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563"/>
              <a:ext cx="50" cy="48"/>
            </a:xfrm>
            <a:custGeom>
              <a:avLst/>
              <a:gdLst>
                <a:gd name="T0" fmla="*/ 0 w 20"/>
                <a:gd name="T1" fmla="*/ 0 h 18"/>
                <a:gd name="T2" fmla="*/ 188 w 20"/>
                <a:gd name="T3" fmla="*/ 320 h 18"/>
                <a:gd name="T4" fmla="*/ 313 w 20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cubicBezTo>
                    <a:pt x="3" y="8"/>
                    <a:pt x="8" y="16"/>
                    <a:pt x="12" y="17"/>
                  </a:cubicBezTo>
                  <a:cubicBezTo>
                    <a:pt x="15" y="18"/>
                    <a:pt x="20" y="14"/>
                    <a:pt x="2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1" name="Freeform 1905">
              <a:extLst>
                <a:ext uri="{FF2B5EF4-FFF2-40B4-BE49-F238E27FC236}">
                  <a16:creationId xmlns:a16="http://schemas.microsoft.com/office/drawing/2014/main" id="{B21A83D7-92C1-4B6F-8D8B-43EB3E4F0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589"/>
              <a:ext cx="25" cy="8"/>
            </a:xfrm>
            <a:custGeom>
              <a:avLst/>
              <a:gdLst>
                <a:gd name="T0" fmla="*/ 158 w 10"/>
                <a:gd name="T1" fmla="*/ 0 h 3"/>
                <a:gd name="T2" fmla="*/ 0 w 10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8" y="3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2" name="Freeform 1906">
              <a:extLst>
                <a:ext uri="{FF2B5EF4-FFF2-40B4-BE49-F238E27FC236}">
                  <a16:creationId xmlns:a16="http://schemas.microsoft.com/office/drawing/2014/main" id="{7776F90A-1BBD-4768-AD27-63074211A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829"/>
              <a:ext cx="85" cy="38"/>
            </a:xfrm>
            <a:custGeom>
              <a:avLst/>
              <a:gdLst>
                <a:gd name="T0" fmla="*/ 83 w 34"/>
                <a:gd name="T1" fmla="*/ 0 h 14"/>
                <a:gd name="T2" fmla="*/ 488 w 34"/>
                <a:gd name="T3" fmla="*/ 220 h 14"/>
                <a:gd name="T4" fmla="*/ 533 w 34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5" y="0"/>
                  </a:moveTo>
                  <a:cubicBezTo>
                    <a:pt x="0" y="13"/>
                    <a:pt x="22" y="14"/>
                    <a:pt x="31" y="11"/>
                  </a:cubicBezTo>
                  <a:cubicBezTo>
                    <a:pt x="34" y="11"/>
                    <a:pt x="34" y="11"/>
                    <a:pt x="34" y="1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3" name="Freeform 1907">
              <a:extLst>
                <a:ext uri="{FF2B5EF4-FFF2-40B4-BE49-F238E27FC236}">
                  <a16:creationId xmlns:a16="http://schemas.microsoft.com/office/drawing/2014/main" id="{41CD047B-913D-4B8F-B28C-0C91A32B8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800"/>
              <a:ext cx="62" cy="48"/>
            </a:xfrm>
            <a:custGeom>
              <a:avLst/>
              <a:gdLst>
                <a:gd name="T0" fmla="*/ 382 w 25"/>
                <a:gd name="T1" fmla="*/ 341 h 18"/>
                <a:gd name="T2" fmla="*/ 92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6" y="15"/>
                    <a:pt x="0" y="14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4" name="Freeform 1908">
              <a:extLst>
                <a:ext uri="{FF2B5EF4-FFF2-40B4-BE49-F238E27FC236}">
                  <a16:creationId xmlns:a16="http://schemas.microsoft.com/office/drawing/2014/main" id="{66CDC510-E702-41BF-A386-0155A3851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776"/>
              <a:ext cx="63" cy="48"/>
            </a:xfrm>
            <a:custGeom>
              <a:avLst/>
              <a:gdLst>
                <a:gd name="T0" fmla="*/ 401 w 25"/>
                <a:gd name="T1" fmla="*/ 341 h 18"/>
                <a:gd name="T2" fmla="*/ 83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7" y="15"/>
                    <a:pt x="0" y="1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5" name="Freeform 1909">
              <a:extLst>
                <a:ext uri="{FF2B5EF4-FFF2-40B4-BE49-F238E27FC236}">
                  <a16:creationId xmlns:a16="http://schemas.microsoft.com/office/drawing/2014/main" id="{6C7C91C7-90DF-4341-B786-0D23E829A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811"/>
              <a:ext cx="60" cy="42"/>
            </a:xfrm>
            <a:custGeom>
              <a:avLst/>
              <a:gdLst>
                <a:gd name="T0" fmla="*/ 375 w 24"/>
                <a:gd name="T1" fmla="*/ 221 h 16"/>
                <a:gd name="T2" fmla="*/ 220 w 24"/>
                <a:gd name="T3" fmla="*/ 268 h 16"/>
                <a:gd name="T4" fmla="*/ 20 w 24"/>
                <a:gd name="T5" fmla="*/ 144 h 16"/>
                <a:gd name="T6" fmla="*/ 33 w 24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24" y="12"/>
                  </a:moveTo>
                  <a:cubicBezTo>
                    <a:pt x="21" y="16"/>
                    <a:pt x="18" y="16"/>
                    <a:pt x="14" y="15"/>
                  </a:cubicBezTo>
                  <a:cubicBezTo>
                    <a:pt x="10" y="14"/>
                    <a:pt x="3" y="12"/>
                    <a:pt x="1" y="8"/>
                  </a:cubicBez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6" name="Freeform 1910">
              <a:extLst>
                <a:ext uri="{FF2B5EF4-FFF2-40B4-BE49-F238E27FC236}">
                  <a16:creationId xmlns:a16="http://schemas.microsoft.com/office/drawing/2014/main" id="{0C82B8B1-F3B5-4B69-A716-1B8CCE648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853"/>
              <a:ext cx="55" cy="32"/>
            </a:xfrm>
            <a:custGeom>
              <a:avLst/>
              <a:gdLst>
                <a:gd name="T0" fmla="*/ 345 w 22"/>
                <a:gd name="T1" fmla="*/ 56 h 12"/>
                <a:gd name="T2" fmla="*/ 113 w 22"/>
                <a:gd name="T3" fmla="*/ 149 h 12"/>
                <a:gd name="T4" fmla="*/ 0 w 2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22" y="3"/>
                  </a:moveTo>
                  <a:cubicBezTo>
                    <a:pt x="20" y="12"/>
                    <a:pt x="13" y="10"/>
                    <a:pt x="7" y="8"/>
                  </a:cubicBezTo>
                  <a:cubicBezTo>
                    <a:pt x="2" y="6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7" name="Freeform 1911">
              <a:extLst>
                <a:ext uri="{FF2B5EF4-FFF2-40B4-BE49-F238E27FC236}">
                  <a16:creationId xmlns:a16="http://schemas.microsoft.com/office/drawing/2014/main" id="{F8D33457-B00E-40CF-9360-D2BB98AC2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731"/>
              <a:ext cx="50" cy="58"/>
            </a:xfrm>
            <a:custGeom>
              <a:avLst/>
              <a:gdLst>
                <a:gd name="T0" fmla="*/ 313 w 20"/>
                <a:gd name="T1" fmla="*/ 403 h 22"/>
                <a:gd name="T2" fmla="*/ 20 w 20"/>
                <a:gd name="T3" fmla="*/ 166 h 22"/>
                <a:gd name="T4" fmla="*/ 8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22"/>
                  </a:moveTo>
                  <a:cubicBezTo>
                    <a:pt x="13" y="22"/>
                    <a:pt x="3" y="14"/>
                    <a:pt x="1" y="9"/>
                  </a:cubicBezTo>
                  <a:cubicBezTo>
                    <a:pt x="0" y="6"/>
                    <a:pt x="3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8" name="Freeform 1912">
              <a:extLst>
                <a:ext uri="{FF2B5EF4-FFF2-40B4-BE49-F238E27FC236}">
                  <a16:creationId xmlns:a16="http://schemas.microsoft.com/office/drawing/2014/main" id="{7233C636-DD97-4E35-B0C3-4C70BF8C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693"/>
              <a:ext cx="47" cy="56"/>
            </a:xfrm>
            <a:custGeom>
              <a:avLst/>
              <a:gdLst>
                <a:gd name="T0" fmla="*/ 287 w 19"/>
                <a:gd name="T1" fmla="*/ 397 h 21"/>
                <a:gd name="T2" fmla="*/ 30 w 19"/>
                <a:gd name="T3" fmla="*/ 149 h 21"/>
                <a:gd name="T4" fmla="*/ 104 w 19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19" y="21"/>
                  </a:moveTo>
                  <a:cubicBezTo>
                    <a:pt x="14" y="21"/>
                    <a:pt x="3" y="12"/>
                    <a:pt x="2" y="8"/>
                  </a:cubicBezTo>
                  <a:cubicBezTo>
                    <a:pt x="0" y="4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9" name="Freeform 1913">
              <a:extLst>
                <a:ext uri="{FF2B5EF4-FFF2-40B4-BE49-F238E27FC236}">
                  <a16:creationId xmlns:a16="http://schemas.microsoft.com/office/drawing/2014/main" id="{22CB3196-B87B-4196-A6C6-06D872584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656"/>
              <a:ext cx="30" cy="53"/>
            </a:xfrm>
            <a:custGeom>
              <a:avLst/>
              <a:gdLst>
                <a:gd name="T0" fmla="*/ 188 w 12"/>
                <a:gd name="T1" fmla="*/ 371 h 20"/>
                <a:gd name="T2" fmla="*/ 0 w 12"/>
                <a:gd name="T3" fmla="*/ 111 h 20"/>
                <a:gd name="T4" fmla="*/ 63 w 12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cubicBezTo>
                    <a:pt x="6" y="19"/>
                    <a:pt x="0" y="8"/>
                    <a:pt x="0" y="6"/>
                  </a:cubicBezTo>
                  <a:cubicBezTo>
                    <a:pt x="0" y="3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0" name="Freeform 1914">
              <a:extLst>
                <a:ext uri="{FF2B5EF4-FFF2-40B4-BE49-F238E27FC236}">
                  <a16:creationId xmlns:a16="http://schemas.microsoft.com/office/drawing/2014/main" id="{DA564B0B-36BB-40FB-9142-63DC21C8D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784"/>
              <a:ext cx="43" cy="48"/>
            </a:xfrm>
            <a:custGeom>
              <a:avLst/>
              <a:gdLst>
                <a:gd name="T0" fmla="*/ 276 w 17"/>
                <a:gd name="T1" fmla="*/ 341 h 18"/>
                <a:gd name="T2" fmla="*/ 51 w 17"/>
                <a:gd name="T3" fmla="*/ 205 h 18"/>
                <a:gd name="T4" fmla="*/ 51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7" y="18"/>
                  </a:moveTo>
                  <a:cubicBezTo>
                    <a:pt x="4" y="15"/>
                    <a:pt x="5" y="13"/>
                    <a:pt x="3" y="11"/>
                  </a:cubicBezTo>
                  <a:cubicBezTo>
                    <a:pt x="0" y="8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1" name="Freeform 1915">
              <a:extLst>
                <a:ext uri="{FF2B5EF4-FFF2-40B4-BE49-F238E27FC236}">
                  <a16:creationId xmlns:a16="http://schemas.microsoft.com/office/drawing/2014/main" id="{496A49C4-2B65-4878-98F4-324CC8E0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869"/>
              <a:ext cx="10" cy="14"/>
            </a:xfrm>
            <a:custGeom>
              <a:avLst/>
              <a:gdLst>
                <a:gd name="T0" fmla="*/ 63 w 4"/>
                <a:gd name="T1" fmla="*/ 0 h 5"/>
                <a:gd name="T2" fmla="*/ 0 w 4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3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2" name="Freeform 1916">
              <a:extLst>
                <a:ext uri="{FF2B5EF4-FFF2-40B4-BE49-F238E27FC236}">
                  <a16:creationId xmlns:a16="http://schemas.microsoft.com/office/drawing/2014/main" id="{B29C4070-CEB9-46D7-8118-6705DA74A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840"/>
              <a:ext cx="13" cy="16"/>
            </a:xfrm>
            <a:custGeom>
              <a:avLst/>
              <a:gdLst>
                <a:gd name="T0" fmla="*/ 21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0" y="4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3" name="Freeform 1917">
              <a:extLst>
                <a:ext uri="{FF2B5EF4-FFF2-40B4-BE49-F238E27FC236}">
                  <a16:creationId xmlns:a16="http://schemas.microsoft.com/office/drawing/2014/main" id="{D7469104-5345-4E66-AD75-49C67FB3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816"/>
              <a:ext cx="10" cy="16"/>
            </a:xfrm>
            <a:custGeom>
              <a:avLst/>
              <a:gdLst>
                <a:gd name="T0" fmla="*/ 63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1" y="3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4" name="Freeform 1918">
              <a:extLst>
                <a:ext uri="{FF2B5EF4-FFF2-40B4-BE49-F238E27FC236}">
                  <a16:creationId xmlns:a16="http://schemas.microsoft.com/office/drawing/2014/main" id="{237DE64F-6976-4F9A-AC95-58403420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747"/>
              <a:ext cx="43" cy="56"/>
            </a:xfrm>
            <a:custGeom>
              <a:avLst/>
              <a:gdLst>
                <a:gd name="T0" fmla="*/ 276 w 17"/>
                <a:gd name="T1" fmla="*/ 397 h 21"/>
                <a:gd name="T2" fmla="*/ 0 w 17"/>
                <a:gd name="T3" fmla="*/ 149 h 21"/>
                <a:gd name="T4" fmla="*/ 20 w 1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21"/>
                  </a:moveTo>
                  <a:cubicBezTo>
                    <a:pt x="10" y="20"/>
                    <a:pt x="0" y="12"/>
                    <a:pt x="0" y="8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5" name="Freeform 1919">
              <a:extLst>
                <a:ext uri="{FF2B5EF4-FFF2-40B4-BE49-F238E27FC236}">
                  <a16:creationId xmlns:a16="http://schemas.microsoft.com/office/drawing/2014/main" id="{066B5D20-7878-4E54-A0F0-5DE34D22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784"/>
              <a:ext cx="12" cy="16"/>
            </a:xfrm>
            <a:custGeom>
              <a:avLst/>
              <a:gdLst>
                <a:gd name="T0" fmla="*/ 70 w 5"/>
                <a:gd name="T1" fmla="*/ 0 h 6"/>
                <a:gd name="T2" fmla="*/ 0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1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6" name="Freeform 1920">
              <a:extLst>
                <a:ext uri="{FF2B5EF4-FFF2-40B4-BE49-F238E27FC236}">
                  <a16:creationId xmlns:a16="http://schemas.microsoft.com/office/drawing/2014/main" id="{3F62307D-D0E9-4FB7-B445-57CDF3D6C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707"/>
              <a:ext cx="50" cy="58"/>
            </a:xfrm>
            <a:custGeom>
              <a:avLst/>
              <a:gdLst>
                <a:gd name="T0" fmla="*/ 313 w 20"/>
                <a:gd name="T1" fmla="*/ 403 h 22"/>
                <a:gd name="T2" fmla="*/ 33 w 20"/>
                <a:gd name="T3" fmla="*/ 145 h 22"/>
                <a:gd name="T4" fmla="*/ 63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20" y="22"/>
                  </a:moveTo>
                  <a:cubicBezTo>
                    <a:pt x="14" y="21"/>
                    <a:pt x="3" y="12"/>
                    <a:pt x="2" y="8"/>
                  </a:cubicBezTo>
                  <a:cubicBezTo>
                    <a:pt x="0" y="4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7" name="Freeform 1921">
              <a:extLst>
                <a:ext uri="{FF2B5EF4-FFF2-40B4-BE49-F238E27FC236}">
                  <a16:creationId xmlns:a16="http://schemas.microsoft.com/office/drawing/2014/main" id="{FE4128FF-E945-44A5-AFA2-D02865443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749"/>
              <a:ext cx="15" cy="14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3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8" name="Freeform 1922">
              <a:extLst>
                <a:ext uri="{FF2B5EF4-FFF2-40B4-BE49-F238E27FC236}">
                  <a16:creationId xmlns:a16="http://schemas.microsoft.com/office/drawing/2014/main" id="{C7559AFA-DCCF-43E2-8D51-C3F3929D7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864"/>
              <a:ext cx="45" cy="29"/>
            </a:xfrm>
            <a:custGeom>
              <a:avLst/>
              <a:gdLst>
                <a:gd name="T0" fmla="*/ 283 w 18"/>
                <a:gd name="T1" fmla="*/ 0 h 11"/>
                <a:gd name="T2" fmla="*/ 0 w 18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7" y="3"/>
                    <a:pt x="18" y="11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9" name="Freeform 1923">
              <a:extLst>
                <a:ext uri="{FF2B5EF4-FFF2-40B4-BE49-F238E27FC236}">
                  <a16:creationId xmlns:a16="http://schemas.microsoft.com/office/drawing/2014/main" id="{BDDE0AF0-A19A-4BF7-A8C2-672CB6F53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883"/>
              <a:ext cx="10" cy="18"/>
            </a:xfrm>
            <a:custGeom>
              <a:avLst/>
              <a:gdLst>
                <a:gd name="T0" fmla="*/ 50 w 4"/>
                <a:gd name="T1" fmla="*/ 0 h 7"/>
                <a:gd name="T2" fmla="*/ 0 w 4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4" y="2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0" name="Freeform 1924">
              <a:extLst>
                <a:ext uri="{FF2B5EF4-FFF2-40B4-BE49-F238E27FC236}">
                  <a16:creationId xmlns:a16="http://schemas.microsoft.com/office/drawing/2014/main" id="{8E4EDF33-011F-413A-8695-5D417D036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883"/>
              <a:ext cx="63" cy="13"/>
            </a:xfrm>
            <a:custGeom>
              <a:avLst/>
              <a:gdLst>
                <a:gd name="T0" fmla="*/ 0 w 25"/>
                <a:gd name="T1" fmla="*/ 0 h 5"/>
                <a:gd name="T2" fmla="*/ 401 w 25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7" y="2"/>
                    <a:pt x="22" y="5"/>
                    <a:pt x="25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1" name="Freeform 1925">
              <a:extLst>
                <a:ext uri="{FF2B5EF4-FFF2-40B4-BE49-F238E27FC236}">
                  <a16:creationId xmlns:a16="http://schemas.microsoft.com/office/drawing/2014/main" id="{B1EBE8BC-AB8B-4777-8F29-136B8AB10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891"/>
              <a:ext cx="13" cy="24"/>
            </a:xfrm>
            <a:custGeom>
              <a:avLst/>
              <a:gdLst>
                <a:gd name="T0" fmla="*/ 68 w 5"/>
                <a:gd name="T1" fmla="*/ 0 h 9"/>
                <a:gd name="T2" fmla="*/ 0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5" y="3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2" name="Freeform 1926">
              <a:extLst>
                <a:ext uri="{FF2B5EF4-FFF2-40B4-BE49-F238E27FC236}">
                  <a16:creationId xmlns:a16="http://schemas.microsoft.com/office/drawing/2014/main" id="{D5E2963F-D563-4D83-82E4-7E965AD8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611"/>
              <a:ext cx="37" cy="56"/>
            </a:xfrm>
            <a:custGeom>
              <a:avLst/>
              <a:gdLst>
                <a:gd name="T0" fmla="*/ 224 w 15"/>
                <a:gd name="T1" fmla="*/ 397 h 21"/>
                <a:gd name="T2" fmla="*/ 12 w 1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15" y="21"/>
                  </a:moveTo>
                  <a:cubicBezTo>
                    <a:pt x="8" y="17"/>
                    <a:pt x="0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3" name="Freeform 1927">
              <a:extLst>
                <a:ext uri="{FF2B5EF4-FFF2-40B4-BE49-F238E27FC236}">
                  <a16:creationId xmlns:a16="http://schemas.microsoft.com/office/drawing/2014/main" id="{D431D1DF-7233-4E26-B35B-223EB84B4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656"/>
              <a:ext cx="40" cy="67"/>
            </a:xfrm>
            <a:custGeom>
              <a:avLst/>
              <a:gdLst>
                <a:gd name="T0" fmla="*/ 250 w 16"/>
                <a:gd name="T1" fmla="*/ 482 h 25"/>
                <a:gd name="T2" fmla="*/ 20 w 16"/>
                <a:gd name="T3" fmla="*/ 137 h 25"/>
                <a:gd name="T4" fmla="*/ 95 w 16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0" y="21"/>
                    <a:pt x="0" y="12"/>
                    <a:pt x="1" y="7"/>
                  </a:cubicBezTo>
                  <a:cubicBezTo>
                    <a:pt x="3" y="3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4" name="Freeform 1928">
              <a:extLst>
                <a:ext uri="{FF2B5EF4-FFF2-40B4-BE49-F238E27FC236}">
                  <a16:creationId xmlns:a16="http://schemas.microsoft.com/office/drawing/2014/main" id="{5377D0F9-D66C-4340-8F12-2D615E277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707"/>
              <a:ext cx="15" cy="13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0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5" name="Freeform 1929">
              <a:extLst>
                <a:ext uri="{FF2B5EF4-FFF2-40B4-BE49-F238E27FC236}">
                  <a16:creationId xmlns:a16="http://schemas.microsoft.com/office/drawing/2014/main" id="{E561B9A3-121D-4B30-BABC-D452EE50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608"/>
              <a:ext cx="43" cy="67"/>
            </a:xfrm>
            <a:custGeom>
              <a:avLst/>
              <a:gdLst>
                <a:gd name="T0" fmla="*/ 276 w 17"/>
                <a:gd name="T1" fmla="*/ 482 h 25"/>
                <a:gd name="T2" fmla="*/ 51 w 17"/>
                <a:gd name="T3" fmla="*/ 150 h 25"/>
                <a:gd name="T4" fmla="*/ 20 w 1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0" y="22"/>
                    <a:pt x="6" y="14"/>
                    <a:pt x="3" y="8"/>
                  </a:cubicBezTo>
                  <a:cubicBezTo>
                    <a:pt x="2" y="6"/>
                    <a:pt x="0" y="3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6" name="Freeform 1930">
              <a:extLst>
                <a:ext uri="{FF2B5EF4-FFF2-40B4-BE49-F238E27FC236}">
                  <a16:creationId xmlns:a16="http://schemas.microsoft.com/office/drawing/2014/main" id="{BE0F8783-79B7-4250-96F9-24769C44C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629"/>
              <a:ext cx="17" cy="11"/>
            </a:xfrm>
            <a:custGeom>
              <a:avLst/>
              <a:gdLst>
                <a:gd name="T0" fmla="*/ 100 w 7"/>
                <a:gd name="T1" fmla="*/ 0 h 4"/>
                <a:gd name="T2" fmla="*/ 0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7" name="Freeform 1931">
              <a:extLst>
                <a:ext uri="{FF2B5EF4-FFF2-40B4-BE49-F238E27FC236}">
                  <a16:creationId xmlns:a16="http://schemas.microsoft.com/office/drawing/2014/main" id="{8CC33054-DEF4-49DA-B830-21315453F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667"/>
              <a:ext cx="15" cy="10"/>
            </a:xfrm>
            <a:custGeom>
              <a:avLst/>
              <a:gdLst>
                <a:gd name="T0" fmla="*/ 0 w 6"/>
                <a:gd name="T1" fmla="*/ 6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5" y="2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8" name="Freeform 1932">
              <a:extLst>
                <a:ext uri="{FF2B5EF4-FFF2-40B4-BE49-F238E27FC236}">
                  <a16:creationId xmlns:a16="http://schemas.microsoft.com/office/drawing/2014/main" id="{DE6A4B5A-64D3-404E-94A8-D75DDE215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424"/>
              <a:ext cx="25" cy="64"/>
            </a:xfrm>
            <a:custGeom>
              <a:avLst/>
              <a:gdLst>
                <a:gd name="T0" fmla="*/ 125 w 10"/>
                <a:gd name="T1" fmla="*/ 0 h 24"/>
                <a:gd name="T2" fmla="*/ 0 w 10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8" y="0"/>
                  </a:moveTo>
                  <a:cubicBezTo>
                    <a:pt x="10" y="6"/>
                    <a:pt x="3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9" name="Freeform 1933">
              <a:extLst>
                <a:ext uri="{FF2B5EF4-FFF2-40B4-BE49-F238E27FC236}">
                  <a16:creationId xmlns:a16="http://schemas.microsoft.com/office/drawing/2014/main" id="{379DB35E-712D-4EC5-8AD9-24EF6834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744"/>
              <a:ext cx="15" cy="11"/>
            </a:xfrm>
            <a:custGeom>
              <a:avLst/>
              <a:gdLst>
                <a:gd name="T0" fmla="*/ 20 w 6"/>
                <a:gd name="T1" fmla="*/ 0 h 4"/>
                <a:gd name="T2" fmla="*/ 33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4"/>
                    <a:pt x="6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0" name="Freeform 1934">
              <a:extLst>
                <a:ext uri="{FF2B5EF4-FFF2-40B4-BE49-F238E27FC236}">
                  <a16:creationId xmlns:a16="http://schemas.microsoft.com/office/drawing/2014/main" id="{B3522E81-E0AE-482D-A758-210BE2FE6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757"/>
              <a:ext cx="8" cy="6"/>
            </a:xfrm>
            <a:custGeom>
              <a:avLst/>
              <a:gdLst>
                <a:gd name="T0" fmla="*/ 21 w 3"/>
                <a:gd name="T1" fmla="*/ 27 h 2"/>
                <a:gd name="T2" fmla="*/ 56 w 3"/>
                <a:gd name="T3" fmla="*/ 27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1" name="Freeform 1935">
              <a:extLst>
                <a:ext uri="{FF2B5EF4-FFF2-40B4-BE49-F238E27FC236}">
                  <a16:creationId xmlns:a16="http://schemas.microsoft.com/office/drawing/2014/main" id="{EEDE5586-A9AE-4A63-86E2-35F5293F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741"/>
              <a:ext cx="7" cy="6"/>
            </a:xfrm>
            <a:custGeom>
              <a:avLst/>
              <a:gdLst>
                <a:gd name="T0" fmla="*/ 12 w 3"/>
                <a:gd name="T1" fmla="*/ 0 h 2"/>
                <a:gd name="T2" fmla="*/ 0 w 3"/>
                <a:gd name="T3" fmla="*/ 27 h 2"/>
                <a:gd name="T4" fmla="*/ 37 w 3"/>
                <a:gd name="T5" fmla="*/ 27 h 2"/>
                <a:gd name="T6" fmla="*/ 2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2" name="Freeform 1936">
              <a:extLst>
                <a:ext uri="{FF2B5EF4-FFF2-40B4-BE49-F238E27FC236}">
                  <a16:creationId xmlns:a16="http://schemas.microsoft.com/office/drawing/2014/main" id="{4C5D9786-A522-4315-B451-EBF25A714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776"/>
              <a:ext cx="18" cy="11"/>
            </a:xfrm>
            <a:custGeom>
              <a:avLst/>
              <a:gdLst>
                <a:gd name="T0" fmla="*/ 67 w 7"/>
                <a:gd name="T1" fmla="*/ 0 h 4"/>
                <a:gd name="T2" fmla="*/ 100 w 7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0" y="2"/>
                    <a:pt x="7" y="4"/>
                    <a:pt x="6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3" name="Freeform 1937">
              <a:extLst>
                <a:ext uri="{FF2B5EF4-FFF2-40B4-BE49-F238E27FC236}">
                  <a16:creationId xmlns:a16="http://schemas.microsoft.com/office/drawing/2014/main" id="{30C7C091-3B19-4140-B06B-C91C67E4D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68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47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2" y="4"/>
                    <a:pt x="4" y="2"/>
                  </a:cubicBezTo>
                  <a:cubicBezTo>
                    <a:pt x="4" y="1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4" name="Freeform 1938">
              <a:extLst>
                <a:ext uri="{FF2B5EF4-FFF2-40B4-BE49-F238E27FC236}">
                  <a16:creationId xmlns:a16="http://schemas.microsoft.com/office/drawing/2014/main" id="{CEF55D7D-CAFD-4C75-A85C-2B3F9A949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736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35 h 3"/>
                <a:gd name="T4" fmla="*/ 28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5" name="Freeform 1939">
              <a:extLst>
                <a:ext uri="{FF2B5EF4-FFF2-40B4-BE49-F238E27FC236}">
                  <a16:creationId xmlns:a16="http://schemas.microsoft.com/office/drawing/2014/main" id="{D9F0D821-BC61-401E-8FEE-83914288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715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6" name="Freeform 1940">
              <a:extLst>
                <a:ext uri="{FF2B5EF4-FFF2-40B4-BE49-F238E27FC236}">
                  <a16:creationId xmlns:a16="http://schemas.microsoft.com/office/drawing/2014/main" id="{F79BE701-DF60-4922-8436-2AC1CFAA2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701"/>
              <a:ext cx="20" cy="11"/>
            </a:xfrm>
            <a:custGeom>
              <a:avLst/>
              <a:gdLst>
                <a:gd name="T0" fmla="*/ 50 w 8"/>
                <a:gd name="T1" fmla="*/ 0 h 4"/>
                <a:gd name="T2" fmla="*/ 63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3" y="0"/>
                  </a:moveTo>
                  <a:cubicBezTo>
                    <a:pt x="0" y="4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7" name="Freeform 1941">
              <a:extLst>
                <a:ext uri="{FF2B5EF4-FFF2-40B4-BE49-F238E27FC236}">
                  <a16:creationId xmlns:a16="http://schemas.microsoft.com/office/drawing/2014/main" id="{7A3C253B-7EC1-487F-88D4-17A7A5214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693"/>
              <a:ext cx="15" cy="11"/>
            </a:xfrm>
            <a:custGeom>
              <a:avLst/>
              <a:gdLst>
                <a:gd name="T0" fmla="*/ 20 w 6"/>
                <a:gd name="T1" fmla="*/ 0 h 4"/>
                <a:gd name="T2" fmla="*/ 83 w 6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4"/>
                    <a:pt x="6" y="4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8" name="Freeform 1942">
              <a:extLst>
                <a:ext uri="{FF2B5EF4-FFF2-40B4-BE49-F238E27FC236}">
                  <a16:creationId xmlns:a16="http://schemas.microsoft.com/office/drawing/2014/main" id="{E078CBB5-3220-4EE1-A4DB-C99FCC2F5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701"/>
              <a:ext cx="13" cy="27"/>
            </a:xfrm>
            <a:custGeom>
              <a:avLst/>
              <a:gdLst>
                <a:gd name="T0" fmla="*/ 0 w 5"/>
                <a:gd name="T1" fmla="*/ 103 h 10"/>
                <a:gd name="T2" fmla="*/ 0 w 5"/>
                <a:gd name="T3" fmla="*/ 5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5"/>
                  </a:moveTo>
                  <a:cubicBezTo>
                    <a:pt x="1" y="10"/>
                    <a:pt x="5" y="0"/>
                    <a:pt x="0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9" name="Freeform 1943">
              <a:extLst>
                <a:ext uri="{FF2B5EF4-FFF2-40B4-BE49-F238E27FC236}">
                  <a16:creationId xmlns:a16="http://schemas.microsoft.com/office/drawing/2014/main" id="{A5588741-72E0-45E3-BEA5-B52FF1D0D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731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55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4" y="5"/>
                    <a:pt x="4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0" name="Freeform 1944">
              <a:extLst>
                <a:ext uri="{FF2B5EF4-FFF2-40B4-BE49-F238E27FC236}">
                  <a16:creationId xmlns:a16="http://schemas.microsoft.com/office/drawing/2014/main" id="{3F209BD3-648D-47E0-A165-CAA4B428B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704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0 w 5"/>
                <a:gd name="T3" fmla="*/ 56 h 6"/>
                <a:gd name="T4" fmla="*/ 21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6"/>
                    <a:pt x="5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1" name="Freeform 1945">
              <a:extLst>
                <a:ext uri="{FF2B5EF4-FFF2-40B4-BE49-F238E27FC236}">
                  <a16:creationId xmlns:a16="http://schemas.microsoft.com/office/drawing/2014/main" id="{7949B10B-4BA7-4064-BD3B-A09932300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683"/>
              <a:ext cx="15" cy="10"/>
            </a:xfrm>
            <a:custGeom>
              <a:avLst/>
              <a:gdLst>
                <a:gd name="T0" fmla="*/ 20 w 6"/>
                <a:gd name="T1" fmla="*/ 33 h 4"/>
                <a:gd name="T2" fmla="*/ 50 w 6"/>
                <a:gd name="T3" fmla="*/ 50 h 4"/>
                <a:gd name="T4" fmla="*/ 33 w 6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0" y="3"/>
                    <a:pt x="2" y="4"/>
                    <a:pt x="3" y="3"/>
                  </a:cubicBezTo>
                  <a:cubicBezTo>
                    <a:pt x="6" y="2"/>
                    <a:pt x="4" y="0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2" name="Freeform 1946">
              <a:extLst>
                <a:ext uri="{FF2B5EF4-FFF2-40B4-BE49-F238E27FC236}">
                  <a16:creationId xmlns:a16="http://schemas.microsoft.com/office/drawing/2014/main" id="{CA1801AD-EA02-421D-8C6A-FBC393661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731"/>
              <a:ext cx="22" cy="13"/>
            </a:xfrm>
            <a:custGeom>
              <a:avLst/>
              <a:gdLst>
                <a:gd name="T0" fmla="*/ 42 w 9"/>
                <a:gd name="T1" fmla="*/ 0 h 5"/>
                <a:gd name="T2" fmla="*/ 59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0" y="5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3" name="Freeform 1947">
              <a:extLst>
                <a:ext uri="{FF2B5EF4-FFF2-40B4-BE49-F238E27FC236}">
                  <a16:creationId xmlns:a16="http://schemas.microsoft.com/office/drawing/2014/main" id="{1FBADB4F-00A4-4598-86A7-C54461180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736"/>
              <a:ext cx="10" cy="16"/>
            </a:xfrm>
            <a:custGeom>
              <a:avLst/>
              <a:gdLst>
                <a:gd name="T0" fmla="*/ 33 w 4"/>
                <a:gd name="T1" fmla="*/ 56 h 6"/>
                <a:gd name="T2" fmla="*/ 20 w 4"/>
                <a:gd name="T3" fmla="*/ 56 h 6"/>
                <a:gd name="T4" fmla="*/ 20 w 4"/>
                <a:gd name="T5" fmla="*/ 115 h 6"/>
                <a:gd name="T6" fmla="*/ 20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4" y="5"/>
                    <a:pt x="3" y="0"/>
                    <a:pt x="1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4" name="Freeform 1948">
              <a:extLst>
                <a:ext uri="{FF2B5EF4-FFF2-40B4-BE49-F238E27FC236}">
                  <a16:creationId xmlns:a16="http://schemas.microsoft.com/office/drawing/2014/main" id="{BF886F66-7F82-4D7E-8311-22A8B3B14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715"/>
              <a:ext cx="18" cy="10"/>
            </a:xfrm>
            <a:custGeom>
              <a:avLst/>
              <a:gdLst>
                <a:gd name="T0" fmla="*/ 33 w 7"/>
                <a:gd name="T1" fmla="*/ 0 h 4"/>
                <a:gd name="T2" fmla="*/ 54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5" name="Freeform 1949">
              <a:extLst>
                <a:ext uri="{FF2B5EF4-FFF2-40B4-BE49-F238E27FC236}">
                  <a16:creationId xmlns:a16="http://schemas.microsoft.com/office/drawing/2014/main" id="{8E965EF3-B8A3-4853-A9B7-4074D2E66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696"/>
              <a:ext cx="15" cy="11"/>
            </a:xfrm>
            <a:custGeom>
              <a:avLst/>
              <a:gdLst>
                <a:gd name="T0" fmla="*/ 63 w 6"/>
                <a:gd name="T1" fmla="*/ 22 h 4"/>
                <a:gd name="T2" fmla="*/ 50 w 6"/>
                <a:gd name="T3" fmla="*/ 61 h 4"/>
                <a:gd name="T4" fmla="*/ 8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0" y="3"/>
                    <a:pt x="3" y="3"/>
                  </a:cubicBezTo>
                  <a:cubicBezTo>
                    <a:pt x="4" y="4"/>
                    <a:pt x="6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6" name="Freeform 1950">
              <a:extLst>
                <a:ext uri="{FF2B5EF4-FFF2-40B4-BE49-F238E27FC236}">
                  <a16:creationId xmlns:a16="http://schemas.microsoft.com/office/drawing/2014/main" id="{0B5DF3C5-D46C-4CB8-8FE2-5DF8D3E5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691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33 h 2"/>
                <a:gd name="T4" fmla="*/ 33 w 2"/>
                <a:gd name="T5" fmla="*/ 0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2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7" name="Freeform 1951">
              <a:extLst>
                <a:ext uri="{FF2B5EF4-FFF2-40B4-BE49-F238E27FC236}">
                  <a16:creationId xmlns:a16="http://schemas.microsoft.com/office/drawing/2014/main" id="{17A66C3D-607B-40B4-90AB-74BA239A6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725"/>
              <a:ext cx="15" cy="11"/>
            </a:xfrm>
            <a:custGeom>
              <a:avLst/>
              <a:gdLst>
                <a:gd name="T0" fmla="*/ 50 w 6"/>
                <a:gd name="T1" fmla="*/ 22 h 4"/>
                <a:gd name="T2" fmla="*/ 95 w 6"/>
                <a:gd name="T3" fmla="*/ 22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0" y="4"/>
                    <a:pt x="6" y="4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8" name="Freeform 1952">
              <a:extLst>
                <a:ext uri="{FF2B5EF4-FFF2-40B4-BE49-F238E27FC236}">
                  <a16:creationId xmlns:a16="http://schemas.microsoft.com/office/drawing/2014/main" id="{72BDC97C-EF0C-4AF5-AE3F-7A087799A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739"/>
              <a:ext cx="17" cy="13"/>
            </a:xfrm>
            <a:custGeom>
              <a:avLst/>
              <a:gdLst>
                <a:gd name="T0" fmla="*/ 70 w 7"/>
                <a:gd name="T1" fmla="*/ 0 h 5"/>
                <a:gd name="T2" fmla="*/ 87 w 7"/>
                <a:gd name="T3" fmla="*/ 21 h 5"/>
                <a:gd name="T4" fmla="*/ 58 w 7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0" y="1"/>
                    <a:pt x="7" y="5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9" name="Freeform 1953">
              <a:extLst>
                <a:ext uri="{FF2B5EF4-FFF2-40B4-BE49-F238E27FC236}">
                  <a16:creationId xmlns:a16="http://schemas.microsoft.com/office/drawing/2014/main" id="{E744463E-2B92-41ED-8D86-69D84267C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755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21 h 5"/>
                <a:gd name="T4" fmla="*/ 34 w 5"/>
                <a:gd name="T5" fmla="*/ 68 h 5"/>
                <a:gd name="T6" fmla="*/ 34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5"/>
                    <a:pt x="2" y="4"/>
                  </a:cubicBezTo>
                  <a:cubicBezTo>
                    <a:pt x="5" y="4"/>
                    <a:pt x="4" y="0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0" name="Freeform 1954">
              <a:extLst>
                <a:ext uri="{FF2B5EF4-FFF2-40B4-BE49-F238E27FC236}">
                  <a16:creationId xmlns:a16="http://schemas.microsoft.com/office/drawing/2014/main" id="{29793710-4CC7-4B2E-960B-A115DFCC2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779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68 w 5"/>
                <a:gd name="T3" fmla="*/ 0 h 3"/>
                <a:gd name="T4" fmla="*/ 34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3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1" name="Freeform 1955">
              <a:extLst>
                <a:ext uri="{FF2B5EF4-FFF2-40B4-BE49-F238E27FC236}">
                  <a16:creationId xmlns:a16="http://schemas.microsoft.com/office/drawing/2014/main" id="{3E025B4F-30EC-443A-A4F2-1D893A423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763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63 h 4"/>
                <a:gd name="T4" fmla="*/ 2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2" name="Freeform 1956">
              <a:extLst>
                <a:ext uri="{FF2B5EF4-FFF2-40B4-BE49-F238E27FC236}">
                  <a16:creationId xmlns:a16="http://schemas.microsoft.com/office/drawing/2014/main" id="{9D10432C-F57A-443E-8703-5D2582E2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728"/>
              <a:ext cx="18" cy="13"/>
            </a:xfrm>
            <a:custGeom>
              <a:avLst/>
              <a:gdLst>
                <a:gd name="T0" fmla="*/ 85 w 7"/>
                <a:gd name="T1" fmla="*/ 0 h 5"/>
                <a:gd name="T2" fmla="*/ 100 w 7"/>
                <a:gd name="T3" fmla="*/ 0 h 5"/>
                <a:gd name="T4" fmla="*/ 85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0" y="1"/>
                    <a:pt x="7" y="5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3" name="Freeform 1957">
              <a:extLst>
                <a:ext uri="{FF2B5EF4-FFF2-40B4-BE49-F238E27FC236}">
                  <a16:creationId xmlns:a16="http://schemas.microsoft.com/office/drawing/2014/main" id="{E61ECB0D-4F31-4E5C-BB77-DF184F5EC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1712"/>
              <a:ext cx="7" cy="5"/>
            </a:xfrm>
            <a:custGeom>
              <a:avLst/>
              <a:gdLst>
                <a:gd name="T0" fmla="*/ 12 w 3"/>
                <a:gd name="T1" fmla="*/ 0 h 2"/>
                <a:gd name="T2" fmla="*/ 0 w 3"/>
                <a:gd name="T3" fmla="*/ 20 h 2"/>
                <a:gd name="T4" fmla="*/ 12 w 3"/>
                <a:gd name="T5" fmla="*/ 33 h 2"/>
                <a:gd name="T6" fmla="*/ 1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4" name="Freeform 1958">
              <a:extLst>
                <a:ext uri="{FF2B5EF4-FFF2-40B4-BE49-F238E27FC236}">
                  <a16:creationId xmlns:a16="http://schemas.microsoft.com/office/drawing/2014/main" id="{AFB991E0-32DC-4F63-B26A-1E11FE22A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789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54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5" name="Freeform 1959">
              <a:extLst>
                <a:ext uri="{FF2B5EF4-FFF2-40B4-BE49-F238E27FC236}">
                  <a16:creationId xmlns:a16="http://schemas.microsoft.com/office/drawing/2014/main" id="{26B096C5-7A95-43E3-B17A-064B65222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803"/>
              <a:ext cx="15" cy="13"/>
            </a:xfrm>
            <a:custGeom>
              <a:avLst/>
              <a:gdLst>
                <a:gd name="T0" fmla="*/ 33 w 6"/>
                <a:gd name="T1" fmla="*/ 0 h 5"/>
                <a:gd name="T2" fmla="*/ 33 w 6"/>
                <a:gd name="T3" fmla="*/ 6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4" y="5"/>
                    <a:pt x="6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6" name="Freeform 1960">
              <a:extLst>
                <a:ext uri="{FF2B5EF4-FFF2-40B4-BE49-F238E27FC236}">
                  <a16:creationId xmlns:a16="http://schemas.microsoft.com/office/drawing/2014/main" id="{8CB84139-4664-4693-BEA7-CA1989E9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821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35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7" name="Freeform 1961">
              <a:extLst>
                <a:ext uri="{FF2B5EF4-FFF2-40B4-BE49-F238E27FC236}">
                  <a16:creationId xmlns:a16="http://schemas.microsoft.com/office/drawing/2014/main" id="{6848C0D9-CFE0-4209-9E1C-9CC7F3849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43"/>
              <a:ext cx="7" cy="13"/>
            </a:xfrm>
            <a:custGeom>
              <a:avLst/>
              <a:gdLst>
                <a:gd name="T0" fmla="*/ 28 w 3"/>
                <a:gd name="T1" fmla="*/ 0 h 5"/>
                <a:gd name="T2" fmla="*/ 12 w 3"/>
                <a:gd name="T3" fmla="*/ 68 h 5"/>
                <a:gd name="T4" fmla="*/ 28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5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8" name="Freeform 1962">
              <a:extLst>
                <a:ext uri="{FF2B5EF4-FFF2-40B4-BE49-F238E27FC236}">
                  <a16:creationId xmlns:a16="http://schemas.microsoft.com/office/drawing/2014/main" id="{92DEF4C5-CCDE-4598-B7B3-D6D3B8689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784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0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9" name="Freeform 1963">
              <a:extLst>
                <a:ext uri="{FF2B5EF4-FFF2-40B4-BE49-F238E27FC236}">
                  <a16:creationId xmlns:a16="http://schemas.microsoft.com/office/drawing/2014/main" id="{B47DBEBC-7D0E-4284-9DA8-7DFC66B63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757"/>
              <a:ext cx="12" cy="11"/>
            </a:xfrm>
            <a:custGeom>
              <a:avLst/>
              <a:gdLst>
                <a:gd name="T0" fmla="*/ 41 w 5"/>
                <a:gd name="T1" fmla="*/ 0 h 4"/>
                <a:gd name="T2" fmla="*/ 70 w 5"/>
                <a:gd name="T3" fmla="*/ 22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5" y="4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0" name="Freeform 1964">
              <a:extLst>
                <a:ext uri="{FF2B5EF4-FFF2-40B4-BE49-F238E27FC236}">
                  <a16:creationId xmlns:a16="http://schemas.microsoft.com/office/drawing/2014/main" id="{DC1B7230-C7DF-4BE2-81B4-6ECEA87A7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725"/>
              <a:ext cx="8" cy="6"/>
            </a:xfrm>
            <a:custGeom>
              <a:avLst/>
              <a:gdLst>
                <a:gd name="T0" fmla="*/ 21 w 3"/>
                <a:gd name="T1" fmla="*/ 0 h 2"/>
                <a:gd name="T2" fmla="*/ 56 w 3"/>
                <a:gd name="T3" fmla="*/ 27 h 2"/>
                <a:gd name="T4" fmla="*/ 5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2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1" name="Freeform 1965">
              <a:extLst>
                <a:ext uri="{FF2B5EF4-FFF2-40B4-BE49-F238E27FC236}">
                  <a16:creationId xmlns:a16="http://schemas.microsoft.com/office/drawing/2014/main" id="{9141AD3F-F880-4748-80D2-7D19FCB68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731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3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4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2" name="Freeform 1966">
              <a:extLst>
                <a:ext uri="{FF2B5EF4-FFF2-40B4-BE49-F238E27FC236}">
                  <a16:creationId xmlns:a16="http://schemas.microsoft.com/office/drawing/2014/main" id="{898E5A52-5278-49B7-AEBD-1729629B2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0"/>
              <a:ext cx="15" cy="11"/>
            </a:xfrm>
            <a:custGeom>
              <a:avLst/>
              <a:gdLst>
                <a:gd name="T0" fmla="*/ 63 w 6"/>
                <a:gd name="T1" fmla="*/ 22 h 4"/>
                <a:gd name="T2" fmla="*/ 50 w 6"/>
                <a:gd name="T3" fmla="*/ 61 h 4"/>
                <a:gd name="T4" fmla="*/ 63 w 6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0" y="2"/>
                    <a:pt x="3" y="3"/>
                  </a:cubicBezTo>
                  <a:cubicBezTo>
                    <a:pt x="4" y="4"/>
                    <a:pt x="6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3" name="Freeform 1967">
              <a:extLst>
                <a:ext uri="{FF2B5EF4-FFF2-40B4-BE49-F238E27FC236}">
                  <a16:creationId xmlns:a16="http://schemas.microsoft.com/office/drawing/2014/main" id="{E20B2255-14E6-4588-BC22-73F512D0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789"/>
              <a:ext cx="7" cy="6"/>
            </a:xfrm>
            <a:custGeom>
              <a:avLst/>
              <a:gdLst>
                <a:gd name="T0" fmla="*/ 12 w 3"/>
                <a:gd name="T1" fmla="*/ 0 h 2"/>
                <a:gd name="T2" fmla="*/ 37 w 3"/>
                <a:gd name="T3" fmla="*/ 27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1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4" name="Freeform 1968">
              <a:extLst>
                <a:ext uri="{FF2B5EF4-FFF2-40B4-BE49-F238E27FC236}">
                  <a16:creationId xmlns:a16="http://schemas.microsoft.com/office/drawing/2014/main" id="{2B617FD7-DE1B-4400-9313-D54715F71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763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0 w 4"/>
                <a:gd name="T3" fmla="*/ 3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4"/>
                    <a:pt x="4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5" name="Freeform 1969">
              <a:extLst>
                <a:ext uri="{FF2B5EF4-FFF2-40B4-BE49-F238E27FC236}">
                  <a16:creationId xmlns:a16="http://schemas.microsoft.com/office/drawing/2014/main" id="{94E4E075-19C5-4B34-A8C6-7D2EC97DB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787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70 w 5"/>
                <a:gd name="T3" fmla="*/ 55 h 5"/>
                <a:gd name="T4" fmla="*/ 5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0"/>
                    <a:pt x="2" y="5"/>
                    <a:pt x="5" y="3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6" name="Freeform 1970">
              <a:extLst>
                <a:ext uri="{FF2B5EF4-FFF2-40B4-BE49-F238E27FC236}">
                  <a16:creationId xmlns:a16="http://schemas.microsoft.com/office/drawing/2014/main" id="{B05C1F7E-84BE-4948-B440-8FA0739E8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827"/>
              <a:ext cx="10" cy="5"/>
            </a:xfrm>
            <a:custGeom>
              <a:avLst/>
              <a:gdLst>
                <a:gd name="T0" fmla="*/ 33 w 4"/>
                <a:gd name="T1" fmla="*/ 0 h 2"/>
                <a:gd name="T2" fmla="*/ 0 w 4"/>
                <a:gd name="T3" fmla="*/ 20 h 2"/>
                <a:gd name="T4" fmla="*/ 3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2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7" name="Freeform 1971">
              <a:extLst>
                <a:ext uri="{FF2B5EF4-FFF2-40B4-BE49-F238E27FC236}">
                  <a16:creationId xmlns:a16="http://schemas.microsoft.com/office/drawing/2014/main" id="{50BDCACD-A597-481B-8852-E59BC5C90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869"/>
              <a:ext cx="12" cy="16"/>
            </a:xfrm>
            <a:custGeom>
              <a:avLst/>
              <a:gdLst>
                <a:gd name="T0" fmla="*/ 29 w 5"/>
                <a:gd name="T1" fmla="*/ 21 h 6"/>
                <a:gd name="T2" fmla="*/ 58 w 5"/>
                <a:gd name="T3" fmla="*/ 77 h 6"/>
                <a:gd name="T4" fmla="*/ 41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0" y="3"/>
                    <a:pt x="1" y="6"/>
                    <a:pt x="4" y="4"/>
                  </a:cubicBezTo>
                  <a:cubicBezTo>
                    <a:pt x="5" y="3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8" name="Freeform 1972">
              <a:extLst>
                <a:ext uri="{FF2B5EF4-FFF2-40B4-BE49-F238E27FC236}">
                  <a16:creationId xmlns:a16="http://schemas.microsoft.com/office/drawing/2014/main" id="{B5CDE1E8-7DF3-428D-A50E-1A39C5400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864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9" name="Freeform 1973">
              <a:extLst>
                <a:ext uri="{FF2B5EF4-FFF2-40B4-BE49-F238E27FC236}">
                  <a16:creationId xmlns:a16="http://schemas.microsoft.com/office/drawing/2014/main" id="{22FC8791-7F3C-4FA9-AAB0-29B7A056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829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47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2"/>
                    <a:pt x="2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0" name="Freeform 1974">
              <a:extLst>
                <a:ext uri="{FF2B5EF4-FFF2-40B4-BE49-F238E27FC236}">
                  <a16:creationId xmlns:a16="http://schemas.microsoft.com/office/drawing/2014/main" id="{78D7AF6D-5704-4132-8EF6-AC648389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69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1" name="Freeform 1975">
              <a:extLst>
                <a:ext uri="{FF2B5EF4-FFF2-40B4-BE49-F238E27FC236}">
                  <a16:creationId xmlns:a16="http://schemas.microsoft.com/office/drawing/2014/main" id="{00A45D4C-E6EC-4EF5-B5A2-72FED39D2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12"/>
              <a:ext cx="27" cy="13"/>
            </a:xfrm>
            <a:custGeom>
              <a:avLst/>
              <a:gdLst>
                <a:gd name="T0" fmla="*/ 71 w 11"/>
                <a:gd name="T1" fmla="*/ 21 h 5"/>
                <a:gd name="T2" fmla="*/ 71 w 11"/>
                <a:gd name="T3" fmla="*/ 0 h 5"/>
                <a:gd name="T4" fmla="*/ 91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5" y="1"/>
                  </a:moveTo>
                  <a:cubicBezTo>
                    <a:pt x="5" y="1"/>
                    <a:pt x="5" y="0"/>
                    <a:pt x="5" y="0"/>
                  </a:cubicBezTo>
                  <a:cubicBezTo>
                    <a:pt x="0" y="4"/>
                    <a:pt x="11" y="5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2" name="Freeform 1976">
              <a:extLst>
                <a:ext uri="{FF2B5EF4-FFF2-40B4-BE49-F238E27FC236}">
                  <a16:creationId xmlns:a16="http://schemas.microsoft.com/office/drawing/2014/main" id="{AD63F25C-A45A-45CE-8655-BB430CEA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909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37 w 3"/>
                <a:gd name="T3" fmla="*/ 47 h 4"/>
                <a:gd name="T4" fmla="*/ 28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3"/>
                    <a:pt x="2" y="4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3" name="Freeform 1977">
              <a:extLst>
                <a:ext uri="{FF2B5EF4-FFF2-40B4-BE49-F238E27FC236}">
                  <a16:creationId xmlns:a16="http://schemas.microsoft.com/office/drawing/2014/main" id="{95076BB2-FA48-4AFA-A6B3-AF1FAB87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1957"/>
              <a:ext cx="30" cy="11"/>
            </a:xfrm>
            <a:custGeom>
              <a:avLst/>
              <a:gdLst>
                <a:gd name="T0" fmla="*/ 95 w 12"/>
                <a:gd name="T1" fmla="*/ 22 h 4"/>
                <a:gd name="T2" fmla="*/ 83 w 12"/>
                <a:gd name="T3" fmla="*/ 0 h 4"/>
                <a:gd name="T4" fmla="*/ 113 w 1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6" y="1"/>
                  </a:moveTo>
                  <a:cubicBezTo>
                    <a:pt x="6" y="1"/>
                    <a:pt x="6" y="0"/>
                    <a:pt x="5" y="0"/>
                  </a:cubicBezTo>
                  <a:cubicBezTo>
                    <a:pt x="0" y="4"/>
                    <a:pt x="12" y="4"/>
                    <a:pt x="7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4" name="Freeform 1978">
              <a:extLst>
                <a:ext uri="{FF2B5EF4-FFF2-40B4-BE49-F238E27FC236}">
                  <a16:creationId xmlns:a16="http://schemas.microsoft.com/office/drawing/2014/main" id="{851B49E3-4954-4883-9B6D-981219AE4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947"/>
              <a:ext cx="23" cy="8"/>
            </a:xfrm>
            <a:custGeom>
              <a:avLst/>
              <a:gdLst>
                <a:gd name="T0" fmla="*/ 84 w 9"/>
                <a:gd name="T1" fmla="*/ 0 h 3"/>
                <a:gd name="T2" fmla="*/ 84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0" y="3"/>
                    <a:pt x="9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5" name="Freeform 1979">
              <a:extLst>
                <a:ext uri="{FF2B5EF4-FFF2-40B4-BE49-F238E27FC236}">
                  <a16:creationId xmlns:a16="http://schemas.microsoft.com/office/drawing/2014/main" id="{A69995CC-C3FB-45A6-915D-EBD5949F4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917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20 w 4"/>
                <a:gd name="T3" fmla="*/ 35 h 3"/>
                <a:gd name="T4" fmla="*/ 6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0"/>
                    <a:pt x="0" y="0"/>
                    <a:pt x="1" y="2"/>
                  </a:cubicBezTo>
                  <a:cubicBezTo>
                    <a:pt x="2" y="3"/>
                    <a:pt x="4" y="2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6" name="Freeform 1980">
              <a:extLst>
                <a:ext uri="{FF2B5EF4-FFF2-40B4-BE49-F238E27FC236}">
                  <a16:creationId xmlns:a16="http://schemas.microsoft.com/office/drawing/2014/main" id="{6541E8C6-6B1A-4179-A839-8DC49B3C9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840"/>
              <a:ext cx="20" cy="16"/>
            </a:xfrm>
            <a:custGeom>
              <a:avLst/>
              <a:gdLst>
                <a:gd name="T0" fmla="*/ 33 w 8"/>
                <a:gd name="T1" fmla="*/ 21 h 6"/>
                <a:gd name="T2" fmla="*/ 63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6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7" name="Freeform 1981">
              <a:extLst>
                <a:ext uri="{FF2B5EF4-FFF2-40B4-BE49-F238E27FC236}">
                  <a16:creationId xmlns:a16="http://schemas.microsoft.com/office/drawing/2014/main" id="{E867AF91-9050-4879-A83C-734E80AB9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029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8" name="Freeform 1982">
              <a:extLst>
                <a:ext uri="{FF2B5EF4-FFF2-40B4-BE49-F238E27FC236}">
                  <a16:creationId xmlns:a16="http://schemas.microsoft.com/office/drawing/2014/main" id="{6BB75605-3886-43F1-945B-306155CA2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024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9" name="Freeform 1983">
              <a:extLst>
                <a:ext uri="{FF2B5EF4-FFF2-40B4-BE49-F238E27FC236}">
                  <a16:creationId xmlns:a16="http://schemas.microsoft.com/office/drawing/2014/main" id="{B4EE9088-17D3-4FD7-94C2-9C5F09E64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029"/>
              <a:ext cx="17" cy="11"/>
            </a:xfrm>
            <a:custGeom>
              <a:avLst/>
              <a:gdLst>
                <a:gd name="T0" fmla="*/ 41 w 7"/>
                <a:gd name="T1" fmla="*/ 0 h 4"/>
                <a:gd name="T2" fmla="*/ 41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4"/>
                    <a:pt x="7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0" name="Freeform 1984">
              <a:extLst>
                <a:ext uri="{FF2B5EF4-FFF2-40B4-BE49-F238E27FC236}">
                  <a16:creationId xmlns:a16="http://schemas.microsoft.com/office/drawing/2014/main" id="{672A7F29-1F95-4B87-A7DA-F1EEBC4D0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056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20 w 2"/>
                <a:gd name="T5" fmla="*/ 0 h 2"/>
                <a:gd name="T6" fmla="*/ 20 w 2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1" name="Freeform 1985">
              <a:extLst>
                <a:ext uri="{FF2B5EF4-FFF2-40B4-BE49-F238E27FC236}">
                  <a16:creationId xmlns:a16="http://schemas.microsoft.com/office/drawing/2014/main" id="{CA4F748B-5019-4098-9988-C7BB10C02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096"/>
              <a:ext cx="12" cy="16"/>
            </a:xfrm>
            <a:custGeom>
              <a:avLst/>
              <a:gdLst>
                <a:gd name="T0" fmla="*/ 12 w 5"/>
                <a:gd name="T1" fmla="*/ 21 h 6"/>
                <a:gd name="T2" fmla="*/ 29 w 5"/>
                <a:gd name="T3" fmla="*/ 115 h 6"/>
                <a:gd name="T4" fmla="*/ 12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0" y="6"/>
                    <a:pt x="2" y="6"/>
                  </a:cubicBezTo>
                  <a:cubicBezTo>
                    <a:pt x="5" y="5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2" name="Freeform 1986">
              <a:extLst>
                <a:ext uri="{FF2B5EF4-FFF2-40B4-BE49-F238E27FC236}">
                  <a16:creationId xmlns:a16="http://schemas.microsoft.com/office/drawing/2014/main" id="{CCF88DA5-22F3-4ADC-B035-047C9BC1A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160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50 w 4"/>
                <a:gd name="T3" fmla="*/ 6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0" y="2"/>
                    <a:pt x="1" y="5"/>
                    <a:pt x="3" y="4"/>
                  </a:cubicBezTo>
                  <a:cubicBezTo>
                    <a:pt x="4" y="3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3" name="Freeform 1987">
              <a:extLst>
                <a:ext uri="{FF2B5EF4-FFF2-40B4-BE49-F238E27FC236}">
                  <a16:creationId xmlns:a16="http://schemas.microsoft.com/office/drawing/2014/main" id="{3C30FE72-C2D8-4B22-AD81-6902ECA4B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139"/>
              <a:ext cx="7" cy="10"/>
            </a:xfrm>
            <a:custGeom>
              <a:avLst/>
              <a:gdLst>
                <a:gd name="T0" fmla="*/ 28 w 3"/>
                <a:gd name="T1" fmla="*/ 0 h 4"/>
                <a:gd name="T2" fmla="*/ 28 w 3"/>
                <a:gd name="T3" fmla="*/ 63 h 4"/>
                <a:gd name="T4" fmla="*/ 12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3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4" name="Freeform 1988">
              <a:extLst>
                <a:ext uri="{FF2B5EF4-FFF2-40B4-BE49-F238E27FC236}">
                  <a16:creationId xmlns:a16="http://schemas.microsoft.com/office/drawing/2014/main" id="{30D48E3D-BDDE-4661-AC34-96C5C119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077"/>
              <a:ext cx="8" cy="11"/>
            </a:xfrm>
            <a:custGeom>
              <a:avLst/>
              <a:gdLst>
                <a:gd name="T0" fmla="*/ 21 w 3"/>
                <a:gd name="T1" fmla="*/ 22 h 4"/>
                <a:gd name="T2" fmla="*/ 21 w 3"/>
                <a:gd name="T3" fmla="*/ 83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5" name="Freeform 1989">
              <a:extLst>
                <a:ext uri="{FF2B5EF4-FFF2-40B4-BE49-F238E27FC236}">
                  <a16:creationId xmlns:a16="http://schemas.microsoft.com/office/drawing/2014/main" id="{A9C8BE43-4772-4923-AC6A-5201361ED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075"/>
              <a:ext cx="17" cy="18"/>
            </a:xfrm>
            <a:custGeom>
              <a:avLst/>
              <a:gdLst>
                <a:gd name="T0" fmla="*/ 12 w 7"/>
                <a:gd name="T1" fmla="*/ 0 h 7"/>
                <a:gd name="T2" fmla="*/ 29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7"/>
                    <a:pt x="7" y="3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6" name="Freeform 1990">
              <a:extLst>
                <a:ext uri="{FF2B5EF4-FFF2-40B4-BE49-F238E27FC236}">
                  <a16:creationId xmlns:a16="http://schemas.microsoft.com/office/drawing/2014/main" id="{060CC081-1B98-4F8C-92F6-7A023418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136"/>
              <a:ext cx="12" cy="16"/>
            </a:xfrm>
            <a:custGeom>
              <a:avLst/>
              <a:gdLst>
                <a:gd name="T0" fmla="*/ 58 w 5"/>
                <a:gd name="T1" fmla="*/ 21 h 6"/>
                <a:gd name="T2" fmla="*/ 29 w 5"/>
                <a:gd name="T3" fmla="*/ 0 h 6"/>
                <a:gd name="T4" fmla="*/ 58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0" y="3"/>
                    <a:pt x="5" y="6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7" name="Freeform 1991">
              <a:extLst>
                <a:ext uri="{FF2B5EF4-FFF2-40B4-BE49-F238E27FC236}">
                  <a16:creationId xmlns:a16="http://schemas.microsoft.com/office/drawing/2014/main" id="{03C0DFD2-C749-4421-AA42-261E1B951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979"/>
              <a:ext cx="15" cy="18"/>
            </a:xfrm>
            <a:custGeom>
              <a:avLst/>
              <a:gdLst>
                <a:gd name="T0" fmla="*/ 63 w 6"/>
                <a:gd name="T1" fmla="*/ 33 h 7"/>
                <a:gd name="T2" fmla="*/ 95 w 6"/>
                <a:gd name="T3" fmla="*/ 33 h 7"/>
                <a:gd name="T4" fmla="*/ 83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cubicBezTo>
                    <a:pt x="0" y="0"/>
                    <a:pt x="5" y="7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8" name="Freeform 1992">
              <a:extLst>
                <a:ext uri="{FF2B5EF4-FFF2-40B4-BE49-F238E27FC236}">
                  <a16:creationId xmlns:a16="http://schemas.microsoft.com/office/drawing/2014/main" id="{205DC033-1C9A-4E68-8E7C-FDE2C7AB2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205"/>
              <a:ext cx="5" cy="8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9" name="Freeform 1993">
              <a:extLst>
                <a:ext uri="{FF2B5EF4-FFF2-40B4-BE49-F238E27FC236}">
                  <a16:creationId xmlns:a16="http://schemas.microsoft.com/office/drawing/2014/main" id="{6D55369B-8AF1-4D98-A8A7-AEB383114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219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41 w 5"/>
                <a:gd name="T3" fmla="*/ 6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0"/>
                    <a:pt x="1" y="5"/>
                    <a:pt x="3" y="4"/>
                  </a:cubicBezTo>
                  <a:cubicBezTo>
                    <a:pt x="5" y="3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0" name="Freeform 1994">
              <a:extLst>
                <a:ext uri="{FF2B5EF4-FFF2-40B4-BE49-F238E27FC236}">
                  <a16:creationId xmlns:a16="http://schemas.microsoft.com/office/drawing/2014/main" id="{0F3AD95E-E0B4-4756-8507-DB185BEE8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187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1" name="Freeform 1995">
              <a:extLst>
                <a:ext uri="{FF2B5EF4-FFF2-40B4-BE49-F238E27FC236}">
                  <a16:creationId xmlns:a16="http://schemas.microsoft.com/office/drawing/2014/main" id="{22EF0CCE-9FEE-4DD3-B319-8BAD47A28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245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33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2" name="Freeform 1996">
              <a:extLst>
                <a:ext uri="{FF2B5EF4-FFF2-40B4-BE49-F238E27FC236}">
                  <a16:creationId xmlns:a16="http://schemas.microsoft.com/office/drawing/2014/main" id="{56A8A8F9-CB01-484A-9BCE-6B7E4368D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275"/>
              <a:ext cx="10" cy="13"/>
            </a:xfrm>
            <a:custGeom>
              <a:avLst/>
              <a:gdLst>
                <a:gd name="T0" fmla="*/ 20 w 4"/>
                <a:gd name="T1" fmla="*/ 21 h 5"/>
                <a:gd name="T2" fmla="*/ 20 w 4"/>
                <a:gd name="T3" fmla="*/ 8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3" name="Freeform 1997">
              <a:extLst>
                <a:ext uri="{FF2B5EF4-FFF2-40B4-BE49-F238E27FC236}">
                  <a16:creationId xmlns:a16="http://schemas.microsoft.com/office/drawing/2014/main" id="{35B1F865-BAAB-4B87-AAB4-DDB886800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259"/>
              <a:ext cx="13" cy="13"/>
            </a:xfrm>
            <a:custGeom>
              <a:avLst/>
              <a:gdLst>
                <a:gd name="T0" fmla="*/ 21 w 5"/>
                <a:gd name="T1" fmla="*/ 0 h 5"/>
                <a:gd name="T2" fmla="*/ 34 w 5"/>
                <a:gd name="T3" fmla="*/ 88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5" y="5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4" name="Freeform 1998">
              <a:extLst>
                <a:ext uri="{FF2B5EF4-FFF2-40B4-BE49-F238E27FC236}">
                  <a16:creationId xmlns:a16="http://schemas.microsoft.com/office/drawing/2014/main" id="{DF4CBADD-D2CE-43A8-94BB-A63FE94E8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323"/>
              <a:ext cx="28" cy="13"/>
            </a:xfrm>
            <a:custGeom>
              <a:avLst/>
              <a:gdLst>
                <a:gd name="T0" fmla="*/ 84 w 11"/>
                <a:gd name="T1" fmla="*/ 34 h 5"/>
                <a:gd name="T2" fmla="*/ 84 w 11"/>
                <a:gd name="T3" fmla="*/ 0 h 5"/>
                <a:gd name="T4" fmla="*/ 84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5" y="2"/>
                  </a:moveTo>
                  <a:cubicBezTo>
                    <a:pt x="5" y="1"/>
                    <a:pt x="5" y="1"/>
                    <a:pt x="5" y="0"/>
                  </a:cubicBezTo>
                  <a:cubicBezTo>
                    <a:pt x="0" y="5"/>
                    <a:pt x="11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5" name="Freeform 1999">
              <a:extLst>
                <a:ext uri="{FF2B5EF4-FFF2-40B4-BE49-F238E27FC236}">
                  <a16:creationId xmlns:a16="http://schemas.microsoft.com/office/drawing/2014/main" id="{DA4EFA31-0D31-4936-8330-F267873D9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328"/>
              <a:ext cx="12" cy="11"/>
            </a:xfrm>
            <a:custGeom>
              <a:avLst/>
              <a:gdLst>
                <a:gd name="T0" fmla="*/ 41 w 5"/>
                <a:gd name="T1" fmla="*/ 0 h 4"/>
                <a:gd name="T2" fmla="*/ 41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4"/>
                    <a:pt x="3" y="4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6" name="Freeform 2000">
              <a:extLst>
                <a:ext uri="{FF2B5EF4-FFF2-40B4-BE49-F238E27FC236}">
                  <a16:creationId xmlns:a16="http://schemas.microsoft.com/office/drawing/2014/main" id="{4764CCF6-E36C-463A-8824-77BF110C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301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7" name="Freeform 2001">
              <a:extLst>
                <a:ext uri="{FF2B5EF4-FFF2-40B4-BE49-F238E27FC236}">
                  <a16:creationId xmlns:a16="http://schemas.microsoft.com/office/drawing/2014/main" id="{784F6272-CEAF-4FCD-8710-E37057ECB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384"/>
              <a:ext cx="20" cy="16"/>
            </a:xfrm>
            <a:custGeom>
              <a:avLst/>
              <a:gdLst>
                <a:gd name="T0" fmla="*/ 33 w 8"/>
                <a:gd name="T1" fmla="*/ 35 h 6"/>
                <a:gd name="T2" fmla="*/ 5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2"/>
                  </a:moveTo>
                  <a:cubicBezTo>
                    <a:pt x="0" y="6"/>
                    <a:pt x="8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8" name="Freeform 2002">
              <a:extLst>
                <a:ext uri="{FF2B5EF4-FFF2-40B4-BE49-F238E27FC236}">
                  <a16:creationId xmlns:a16="http://schemas.microsoft.com/office/drawing/2014/main" id="{301AC7ED-9FE4-4C34-BC1E-EAEDE204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440"/>
              <a:ext cx="12" cy="24"/>
            </a:xfrm>
            <a:custGeom>
              <a:avLst/>
              <a:gdLst>
                <a:gd name="T0" fmla="*/ 41 w 5"/>
                <a:gd name="T1" fmla="*/ 35 h 9"/>
                <a:gd name="T2" fmla="*/ 29 w 5"/>
                <a:gd name="T3" fmla="*/ 136 h 9"/>
                <a:gd name="T4" fmla="*/ 58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2"/>
                  </a:moveTo>
                  <a:cubicBezTo>
                    <a:pt x="1" y="2"/>
                    <a:pt x="0" y="6"/>
                    <a:pt x="2" y="7"/>
                  </a:cubicBezTo>
                  <a:cubicBezTo>
                    <a:pt x="5" y="9"/>
                    <a:pt x="5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9" name="Freeform 2003">
              <a:extLst>
                <a:ext uri="{FF2B5EF4-FFF2-40B4-BE49-F238E27FC236}">
                  <a16:creationId xmlns:a16="http://schemas.microsoft.com/office/drawing/2014/main" id="{7644C49E-9F39-4E80-AE25-66276B29A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397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3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4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0" name="Freeform 2004">
              <a:extLst>
                <a:ext uri="{FF2B5EF4-FFF2-40B4-BE49-F238E27FC236}">
                  <a16:creationId xmlns:a16="http://schemas.microsoft.com/office/drawing/2014/main" id="{A3103F25-0838-4C21-9E05-114D91C98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443"/>
              <a:ext cx="13" cy="16"/>
            </a:xfrm>
            <a:custGeom>
              <a:avLst/>
              <a:gdLst>
                <a:gd name="T0" fmla="*/ 68 w 5"/>
                <a:gd name="T1" fmla="*/ 35 h 6"/>
                <a:gd name="T2" fmla="*/ 21 w 5"/>
                <a:gd name="T3" fmla="*/ 77 h 6"/>
                <a:gd name="T4" fmla="*/ 88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3" y="0"/>
                    <a:pt x="0" y="2"/>
                    <a:pt x="1" y="4"/>
                  </a:cubicBezTo>
                  <a:cubicBezTo>
                    <a:pt x="3" y="6"/>
                    <a:pt x="5" y="4"/>
                    <a:pt x="5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1" name="Freeform 2005">
              <a:extLst>
                <a:ext uri="{FF2B5EF4-FFF2-40B4-BE49-F238E27FC236}">
                  <a16:creationId xmlns:a16="http://schemas.microsoft.com/office/drawing/2014/main" id="{85F3A9C5-2035-4B6D-812E-6B831637B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2421"/>
              <a:ext cx="5" cy="6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54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2" name="Freeform 2006">
              <a:extLst>
                <a:ext uri="{FF2B5EF4-FFF2-40B4-BE49-F238E27FC236}">
                  <a16:creationId xmlns:a16="http://schemas.microsoft.com/office/drawing/2014/main" id="{A8BCCE9B-23B5-4E01-BAE5-160CC35E5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365"/>
              <a:ext cx="10" cy="14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109 h 5"/>
                <a:gd name="T4" fmla="*/ 5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1"/>
                    <a:pt x="0" y="4"/>
                    <a:pt x="2" y="5"/>
                  </a:cubicBezTo>
                  <a:cubicBezTo>
                    <a:pt x="4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3" name="Freeform 2007">
              <a:extLst>
                <a:ext uri="{FF2B5EF4-FFF2-40B4-BE49-F238E27FC236}">
                  <a16:creationId xmlns:a16="http://schemas.microsoft.com/office/drawing/2014/main" id="{E792EDAB-2917-4971-86A0-D3C575731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488"/>
              <a:ext cx="7" cy="8"/>
            </a:xfrm>
            <a:custGeom>
              <a:avLst/>
              <a:gdLst>
                <a:gd name="T0" fmla="*/ 28 w 3"/>
                <a:gd name="T1" fmla="*/ 0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4" name="Freeform 2008">
              <a:extLst>
                <a:ext uri="{FF2B5EF4-FFF2-40B4-BE49-F238E27FC236}">
                  <a16:creationId xmlns:a16="http://schemas.microsoft.com/office/drawing/2014/main" id="{9FAB3376-4921-4832-B395-54A13FC96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496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5" name="Freeform 2009">
              <a:extLst>
                <a:ext uri="{FF2B5EF4-FFF2-40B4-BE49-F238E27FC236}">
                  <a16:creationId xmlns:a16="http://schemas.microsoft.com/office/drawing/2014/main" id="{29F41BB8-AB0E-43BD-A5D9-5E55533D6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515"/>
              <a:ext cx="18" cy="16"/>
            </a:xfrm>
            <a:custGeom>
              <a:avLst/>
              <a:gdLst>
                <a:gd name="T0" fmla="*/ 33 w 7"/>
                <a:gd name="T1" fmla="*/ 0 h 6"/>
                <a:gd name="T2" fmla="*/ 54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0" y="6"/>
                    <a:pt x="7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6" name="Freeform 2010">
              <a:extLst>
                <a:ext uri="{FF2B5EF4-FFF2-40B4-BE49-F238E27FC236}">
                  <a16:creationId xmlns:a16="http://schemas.microsoft.com/office/drawing/2014/main" id="{C74D8119-7AE8-4F54-9D2C-9BF76CCB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571"/>
              <a:ext cx="10" cy="13"/>
            </a:xfrm>
            <a:custGeom>
              <a:avLst/>
              <a:gdLst>
                <a:gd name="T0" fmla="*/ 33 w 4"/>
                <a:gd name="T1" fmla="*/ 34 h 5"/>
                <a:gd name="T2" fmla="*/ 0 w 4"/>
                <a:gd name="T3" fmla="*/ 68 h 5"/>
                <a:gd name="T4" fmla="*/ 20 w 4"/>
                <a:gd name="T5" fmla="*/ 0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5"/>
                    <a:pt x="4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7" name="Freeform 2011">
              <a:extLst>
                <a:ext uri="{FF2B5EF4-FFF2-40B4-BE49-F238E27FC236}">
                  <a16:creationId xmlns:a16="http://schemas.microsoft.com/office/drawing/2014/main" id="{54CB5868-C9E7-4802-8BDC-246D552EC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592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88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4" y="4"/>
                    <a:pt x="5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8" name="Freeform 2012">
              <a:extLst>
                <a:ext uri="{FF2B5EF4-FFF2-40B4-BE49-F238E27FC236}">
                  <a16:creationId xmlns:a16="http://schemas.microsoft.com/office/drawing/2014/main" id="{0858D6C7-9E35-40D7-9E4A-E05E21F92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549"/>
              <a:ext cx="5" cy="8"/>
            </a:xfrm>
            <a:custGeom>
              <a:avLst/>
              <a:gdLst>
                <a:gd name="T0" fmla="*/ 20 w 2"/>
                <a:gd name="T1" fmla="*/ 0 h 3"/>
                <a:gd name="T2" fmla="*/ 20 w 2"/>
                <a:gd name="T3" fmla="*/ 56 h 3"/>
                <a:gd name="T4" fmla="*/ 33 w 2"/>
                <a:gd name="T5" fmla="*/ 21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9" name="Freeform 2013">
              <a:extLst>
                <a:ext uri="{FF2B5EF4-FFF2-40B4-BE49-F238E27FC236}">
                  <a16:creationId xmlns:a16="http://schemas.microsoft.com/office/drawing/2014/main" id="{EF350E09-445D-4E06-85CD-4D9BEF55F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587"/>
              <a:ext cx="7" cy="8"/>
            </a:xfrm>
            <a:custGeom>
              <a:avLst/>
              <a:gdLst>
                <a:gd name="T0" fmla="*/ 37 w 3"/>
                <a:gd name="T1" fmla="*/ 0 h 3"/>
                <a:gd name="T2" fmla="*/ 12 w 3"/>
                <a:gd name="T3" fmla="*/ 56 h 3"/>
                <a:gd name="T4" fmla="*/ 37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0" name="Freeform 2014">
              <a:extLst>
                <a:ext uri="{FF2B5EF4-FFF2-40B4-BE49-F238E27FC236}">
                  <a16:creationId xmlns:a16="http://schemas.microsoft.com/office/drawing/2014/main" id="{D1A0258B-6BF7-43E3-987B-3A1055359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539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1" name="Freeform 2015">
              <a:extLst>
                <a:ext uri="{FF2B5EF4-FFF2-40B4-BE49-F238E27FC236}">
                  <a16:creationId xmlns:a16="http://schemas.microsoft.com/office/drawing/2014/main" id="{D8CD9A9C-864B-4043-9F41-669546A1E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635"/>
              <a:ext cx="8" cy="16"/>
            </a:xfrm>
            <a:custGeom>
              <a:avLst/>
              <a:gdLst>
                <a:gd name="T0" fmla="*/ 21 w 3"/>
                <a:gd name="T1" fmla="*/ 56 h 6"/>
                <a:gd name="T2" fmla="*/ 0 w 3"/>
                <a:gd name="T3" fmla="*/ 115 h 6"/>
                <a:gd name="T4" fmla="*/ 21 w 3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1" y="3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3" y="5"/>
                    <a:pt x="3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2" name="Freeform 2016">
              <a:extLst>
                <a:ext uri="{FF2B5EF4-FFF2-40B4-BE49-F238E27FC236}">
                  <a16:creationId xmlns:a16="http://schemas.microsoft.com/office/drawing/2014/main" id="{2AE5C270-FC7F-43DC-9FFC-85957CC35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51"/>
              <a:ext cx="7" cy="10"/>
            </a:xfrm>
            <a:custGeom>
              <a:avLst/>
              <a:gdLst>
                <a:gd name="T0" fmla="*/ 12 w 3"/>
                <a:gd name="T1" fmla="*/ 20 h 4"/>
                <a:gd name="T2" fmla="*/ 12 w 3"/>
                <a:gd name="T3" fmla="*/ 6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3" name="Freeform 2017">
              <a:extLst>
                <a:ext uri="{FF2B5EF4-FFF2-40B4-BE49-F238E27FC236}">
                  <a16:creationId xmlns:a16="http://schemas.microsoft.com/office/drawing/2014/main" id="{B53F6CC1-62A3-4AF7-A7E9-88A35BC5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629"/>
              <a:ext cx="8" cy="11"/>
            </a:xfrm>
            <a:custGeom>
              <a:avLst/>
              <a:gdLst>
                <a:gd name="T0" fmla="*/ 56 w 3"/>
                <a:gd name="T1" fmla="*/ 0 h 4"/>
                <a:gd name="T2" fmla="*/ 35 w 3"/>
                <a:gd name="T3" fmla="*/ 83 h 4"/>
                <a:gd name="T4" fmla="*/ 21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3" y="3"/>
                    <a:pt x="3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4" name="Freeform 2018">
              <a:extLst>
                <a:ext uri="{FF2B5EF4-FFF2-40B4-BE49-F238E27FC236}">
                  <a16:creationId xmlns:a16="http://schemas.microsoft.com/office/drawing/2014/main" id="{956E557C-24C5-4F06-8B3D-0F29B520C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664"/>
              <a:ext cx="17" cy="16"/>
            </a:xfrm>
            <a:custGeom>
              <a:avLst/>
              <a:gdLst>
                <a:gd name="T0" fmla="*/ 58 w 7"/>
                <a:gd name="T1" fmla="*/ 35 h 6"/>
                <a:gd name="T2" fmla="*/ 29 w 7"/>
                <a:gd name="T3" fmla="*/ 93 h 6"/>
                <a:gd name="T4" fmla="*/ 58 w 7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2" y="0"/>
                    <a:pt x="0" y="4"/>
                    <a:pt x="2" y="5"/>
                  </a:cubicBezTo>
                  <a:cubicBezTo>
                    <a:pt x="3" y="6"/>
                    <a:pt x="7" y="3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5" name="Freeform 2019">
              <a:extLst>
                <a:ext uri="{FF2B5EF4-FFF2-40B4-BE49-F238E27FC236}">
                  <a16:creationId xmlns:a16="http://schemas.microsoft.com/office/drawing/2014/main" id="{2E69B16A-5FCA-44F7-8CA9-71421238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693"/>
              <a:ext cx="10" cy="11"/>
            </a:xfrm>
            <a:custGeom>
              <a:avLst/>
              <a:gdLst>
                <a:gd name="T0" fmla="*/ 50 w 4"/>
                <a:gd name="T1" fmla="*/ 22 h 4"/>
                <a:gd name="T2" fmla="*/ 33 w 4"/>
                <a:gd name="T3" fmla="*/ 0 h 4"/>
                <a:gd name="T4" fmla="*/ 33 w 4"/>
                <a:gd name="T5" fmla="*/ 83 h 4"/>
                <a:gd name="T6" fmla="*/ 5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6" name="Freeform 2020">
              <a:extLst>
                <a:ext uri="{FF2B5EF4-FFF2-40B4-BE49-F238E27FC236}">
                  <a16:creationId xmlns:a16="http://schemas.microsoft.com/office/drawing/2014/main" id="{BF8E05B5-7619-4F03-B462-39440725B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691"/>
              <a:ext cx="10" cy="10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6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7" name="Freeform 2021">
              <a:extLst>
                <a:ext uri="{FF2B5EF4-FFF2-40B4-BE49-F238E27FC236}">
                  <a16:creationId xmlns:a16="http://schemas.microsoft.com/office/drawing/2014/main" id="{7EE6C468-592C-4DE9-B707-0B840E653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741"/>
              <a:ext cx="10" cy="11"/>
            </a:xfrm>
            <a:custGeom>
              <a:avLst/>
              <a:gdLst>
                <a:gd name="T0" fmla="*/ 20 w 4"/>
                <a:gd name="T1" fmla="*/ 47 h 4"/>
                <a:gd name="T2" fmla="*/ 20 w 4"/>
                <a:gd name="T3" fmla="*/ 0 h 4"/>
                <a:gd name="T4" fmla="*/ 20 w 4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4" y="0"/>
                    <a:pt x="4" y="4"/>
                    <a:pt x="1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8" name="Freeform 2022">
              <a:extLst>
                <a:ext uri="{FF2B5EF4-FFF2-40B4-BE49-F238E27FC236}">
                  <a16:creationId xmlns:a16="http://schemas.microsoft.com/office/drawing/2014/main" id="{3F04D214-0125-4C8C-BA18-4BB0DEB6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712"/>
              <a:ext cx="8" cy="11"/>
            </a:xfrm>
            <a:custGeom>
              <a:avLst/>
              <a:gdLst>
                <a:gd name="T0" fmla="*/ 21 w 3"/>
                <a:gd name="T1" fmla="*/ 22 h 4"/>
                <a:gd name="T2" fmla="*/ 0 w 3"/>
                <a:gd name="T3" fmla="*/ 47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2" y="4"/>
                    <a:pt x="3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9" name="Freeform 2023">
              <a:extLst>
                <a:ext uri="{FF2B5EF4-FFF2-40B4-BE49-F238E27FC236}">
                  <a16:creationId xmlns:a16="http://schemas.microsoft.com/office/drawing/2014/main" id="{643BADAD-D359-4EB2-A3FC-39F559890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795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20 w 6"/>
                <a:gd name="T3" fmla="*/ 50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3" y="4"/>
                    <a:pt x="6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0" name="Freeform 2024">
              <a:extLst>
                <a:ext uri="{FF2B5EF4-FFF2-40B4-BE49-F238E27FC236}">
                  <a16:creationId xmlns:a16="http://schemas.microsoft.com/office/drawing/2014/main" id="{56A352F2-7F2E-47AC-972E-2FB1C13BD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781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33 w 4"/>
                <a:gd name="T3" fmla="*/ 47 h 4"/>
                <a:gd name="T4" fmla="*/ 6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0" y="1"/>
                    <a:pt x="2" y="2"/>
                  </a:cubicBezTo>
                  <a:cubicBezTo>
                    <a:pt x="3" y="4"/>
                    <a:pt x="4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1" name="Freeform 2025">
              <a:extLst>
                <a:ext uri="{FF2B5EF4-FFF2-40B4-BE49-F238E27FC236}">
                  <a16:creationId xmlns:a16="http://schemas.microsoft.com/office/drawing/2014/main" id="{DEDDF324-EECB-4482-A7CD-422B4FECB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749"/>
              <a:ext cx="7" cy="8"/>
            </a:xfrm>
            <a:custGeom>
              <a:avLst/>
              <a:gdLst>
                <a:gd name="T0" fmla="*/ 28 w 3"/>
                <a:gd name="T1" fmla="*/ 0 h 3"/>
                <a:gd name="T2" fmla="*/ 12 w 3"/>
                <a:gd name="T3" fmla="*/ 56 h 3"/>
                <a:gd name="T4" fmla="*/ 28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3" y="3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2" name="Freeform 2026">
              <a:extLst>
                <a:ext uri="{FF2B5EF4-FFF2-40B4-BE49-F238E27FC236}">
                  <a16:creationId xmlns:a16="http://schemas.microsoft.com/office/drawing/2014/main" id="{2803BF05-B60B-49D3-B8C2-3D29D07E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784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12 w 5"/>
                <a:gd name="T3" fmla="*/ 68 h 5"/>
                <a:gd name="T4" fmla="*/ 5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3" y="5"/>
                    <a:pt x="5" y="3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3" name="Freeform 2027">
              <a:extLst>
                <a:ext uri="{FF2B5EF4-FFF2-40B4-BE49-F238E27FC236}">
                  <a16:creationId xmlns:a16="http://schemas.microsoft.com/office/drawing/2014/main" id="{087733C4-E907-43B1-B7CC-C21BF071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6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54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4" name="Freeform 2028">
              <a:extLst>
                <a:ext uri="{FF2B5EF4-FFF2-40B4-BE49-F238E27FC236}">
                  <a16:creationId xmlns:a16="http://schemas.microsoft.com/office/drawing/2014/main" id="{D49B8A21-E2FA-49CD-884B-C70460316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733"/>
              <a:ext cx="13" cy="11"/>
            </a:xfrm>
            <a:custGeom>
              <a:avLst/>
              <a:gdLst>
                <a:gd name="T0" fmla="*/ 34 w 5"/>
                <a:gd name="T1" fmla="*/ 22 h 4"/>
                <a:gd name="T2" fmla="*/ 21 w 5"/>
                <a:gd name="T3" fmla="*/ 8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5" name="Freeform 2029">
              <a:extLst>
                <a:ext uri="{FF2B5EF4-FFF2-40B4-BE49-F238E27FC236}">
                  <a16:creationId xmlns:a16="http://schemas.microsoft.com/office/drawing/2014/main" id="{AC019BA7-0445-47DF-9AA4-26A2D838B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819"/>
              <a:ext cx="12" cy="8"/>
            </a:xfrm>
            <a:custGeom>
              <a:avLst/>
              <a:gdLst>
                <a:gd name="T0" fmla="*/ 41 w 5"/>
                <a:gd name="T1" fmla="*/ 0 h 3"/>
                <a:gd name="T2" fmla="*/ 29 w 5"/>
                <a:gd name="T3" fmla="*/ 56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3"/>
                    <a:pt x="5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6" name="Freeform 2030">
              <a:extLst>
                <a:ext uri="{FF2B5EF4-FFF2-40B4-BE49-F238E27FC236}">
                  <a16:creationId xmlns:a16="http://schemas.microsoft.com/office/drawing/2014/main" id="{06CFA19D-079C-4070-B027-9B5158A0D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829"/>
              <a:ext cx="7" cy="14"/>
            </a:xfrm>
            <a:custGeom>
              <a:avLst/>
              <a:gdLst>
                <a:gd name="T0" fmla="*/ 0 w 3"/>
                <a:gd name="T1" fmla="*/ 48 h 5"/>
                <a:gd name="T2" fmla="*/ 0 w 3"/>
                <a:gd name="T3" fmla="*/ 109 h 5"/>
                <a:gd name="T4" fmla="*/ 0 w 3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3" y="5"/>
                    <a:pt x="3" y="0"/>
                    <a:pt x="0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7" name="Freeform 2031">
              <a:extLst>
                <a:ext uri="{FF2B5EF4-FFF2-40B4-BE49-F238E27FC236}">
                  <a16:creationId xmlns:a16="http://schemas.microsoft.com/office/drawing/2014/main" id="{B2201CF1-763B-41C8-B703-620A5C5E3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840"/>
              <a:ext cx="3" cy="5"/>
            </a:xfrm>
            <a:custGeom>
              <a:avLst/>
              <a:gdLst>
                <a:gd name="T0" fmla="*/ 27 w 1"/>
                <a:gd name="T1" fmla="*/ 20 h 2"/>
                <a:gd name="T2" fmla="*/ 0 w 1"/>
                <a:gd name="T3" fmla="*/ 20 h 2"/>
                <a:gd name="T4" fmla="*/ 0 w 1"/>
                <a:gd name="T5" fmla="*/ 33 h 2"/>
                <a:gd name="T6" fmla="*/ 2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8" name="Freeform 2032">
              <a:extLst>
                <a:ext uri="{FF2B5EF4-FFF2-40B4-BE49-F238E27FC236}">
                  <a16:creationId xmlns:a16="http://schemas.microsoft.com/office/drawing/2014/main" id="{05CA1CE2-DE88-4737-8BA5-B316BDF6C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808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9" name="Freeform 2033">
              <a:extLst>
                <a:ext uri="{FF2B5EF4-FFF2-40B4-BE49-F238E27FC236}">
                  <a16:creationId xmlns:a16="http://schemas.microsoft.com/office/drawing/2014/main" id="{4E190804-F273-45DD-8C32-76BF32225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819"/>
              <a:ext cx="18" cy="10"/>
            </a:xfrm>
            <a:custGeom>
              <a:avLst/>
              <a:gdLst>
                <a:gd name="T0" fmla="*/ 67 w 7"/>
                <a:gd name="T1" fmla="*/ 0 h 4"/>
                <a:gd name="T2" fmla="*/ 33 w 7"/>
                <a:gd name="T3" fmla="*/ 50 h 4"/>
                <a:gd name="T4" fmla="*/ 67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2" y="0"/>
                    <a:pt x="0" y="3"/>
                    <a:pt x="2" y="3"/>
                  </a:cubicBezTo>
                  <a:cubicBezTo>
                    <a:pt x="5" y="4"/>
                    <a:pt x="7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0" name="Freeform 2034">
              <a:extLst>
                <a:ext uri="{FF2B5EF4-FFF2-40B4-BE49-F238E27FC236}">
                  <a16:creationId xmlns:a16="http://schemas.microsoft.com/office/drawing/2014/main" id="{48918687-5CA9-460E-BAC2-666558E23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848"/>
              <a:ext cx="17" cy="11"/>
            </a:xfrm>
            <a:custGeom>
              <a:avLst/>
              <a:gdLst>
                <a:gd name="T0" fmla="*/ 41 w 7"/>
                <a:gd name="T1" fmla="*/ 22 h 4"/>
                <a:gd name="T2" fmla="*/ 5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3" y="1"/>
                  </a:moveTo>
                  <a:cubicBezTo>
                    <a:pt x="0" y="4"/>
                    <a:pt x="7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1" name="Freeform 2035">
              <a:extLst>
                <a:ext uri="{FF2B5EF4-FFF2-40B4-BE49-F238E27FC236}">
                  <a16:creationId xmlns:a16="http://schemas.microsoft.com/office/drawing/2014/main" id="{1AC3C149-A540-4AEF-A29E-E8926C03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837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0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2" name="Freeform 2036">
              <a:extLst>
                <a:ext uri="{FF2B5EF4-FFF2-40B4-BE49-F238E27FC236}">
                  <a16:creationId xmlns:a16="http://schemas.microsoft.com/office/drawing/2014/main" id="{4C9F8417-06DE-4B0E-8D87-3CBDAAA34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867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50 w 4"/>
                <a:gd name="T3" fmla="*/ 50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1" y="4"/>
                    <a:pt x="3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3" name="Freeform 2037">
              <a:extLst>
                <a:ext uri="{FF2B5EF4-FFF2-40B4-BE49-F238E27FC236}">
                  <a16:creationId xmlns:a16="http://schemas.microsoft.com/office/drawing/2014/main" id="{F4D7E3D6-613D-4EB7-9F5C-BFE081842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853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3" y="2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4" name="Freeform 2038">
              <a:extLst>
                <a:ext uri="{FF2B5EF4-FFF2-40B4-BE49-F238E27FC236}">
                  <a16:creationId xmlns:a16="http://schemas.microsoft.com/office/drawing/2014/main" id="{992FB5E2-5198-44EA-975F-CE97527B8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880"/>
              <a:ext cx="20" cy="11"/>
            </a:xfrm>
            <a:custGeom>
              <a:avLst/>
              <a:gdLst>
                <a:gd name="T0" fmla="*/ 83 w 8"/>
                <a:gd name="T1" fmla="*/ 22 h 4"/>
                <a:gd name="T2" fmla="*/ 50 w 8"/>
                <a:gd name="T3" fmla="*/ 22 h 4"/>
                <a:gd name="T4" fmla="*/ 83 w 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5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0" y="4"/>
                    <a:pt x="8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5" name="Freeform 2039">
              <a:extLst>
                <a:ext uri="{FF2B5EF4-FFF2-40B4-BE49-F238E27FC236}">
                  <a16:creationId xmlns:a16="http://schemas.microsoft.com/office/drawing/2014/main" id="{3EE40BD7-ACEB-40EC-91FC-83E456FA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864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6" name="Freeform 2040">
              <a:extLst>
                <a:ext uri="{FF2B5EF4-FFF2-40B4-BE49-F238E27FC236}">
                  <a16:creationId xmlns:a16="http://schemas.microsoft.com/office/drawing/2014/main" id="{434F9A15-E7D2-4B6A-A1F2-AE2DC1854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888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7" name="Freeform 2041">
              <a:extLst>
                <a:ext uri="{FF2B5EF4-FFF2-40B4-BE49-F238E27FC236}">
                  <a16:creationId xmlns:a16="http://schemas.microsoft.com/office/drawing/2014/main" id="{88197103-1CD7-47E1-A130-9018A1B97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907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8" name="Freeform 2042">
              <a:extLst>
                <a:ext uri="{FF2B5EF4-FFF2-40B4-BE49-F238E27FC236}">
                  <a16:creationId xmlns:a16="http://schemas.microsoft.com/office/drawing/2014/main" id="{331286AF-E555-4227-A527-B14C7D23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901"/>
              <a:ext cx="8" cy="6"/>
            </a:xfrm>
            <a:custGeom>
              <a:avLst/>
              <a:gdLst>
                <a:gd name="T0" fmla="*/ 21 w 3"/>
                <a:gd name="T1" fmla="*/ 0 h 2"/>
                <a:gd name="T2" fmla="*/ 21 w 3"/>
                <a:gd name="T3" fmla="*/ 54 h 2"/>
                <a:gd name="T4" fmla="*/ 56 w 3"/>
                <a:gd name="T5" fmla="*/ 0 h 2"/>
                <a:gd name="T6" fmla="*/ 21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9" name="Freeform 2043">
              <a:extLst>
                <a:ext uri="{FF2B5EF4-FFF2-40B4-BE49-F238E27FC236}">
                  <a16:creationId xmlns:a16="http://schemas.microsoft.com/office/drawing/2014/main" id="{A5560D56-097B-41C3-955B-7B1449DF5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891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21 h 3"/>
                <a:gd name="T4" fmla="*/ 56 w 3"/>
                <a:gd name="T5" fmla="*/ 0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3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0" name="Freeform 2044">
              <a:extLst>
                <a:ext uri="{FF2B5EF4-FFF2-40B4-BE49-F238E27FC236}">
                  <a16:creationId xmlns:a16="http://schemas.microsoft.com/office/drawing/2014/main" id="{33E8FE1F-2AF6-4353-88FB-53DCC48EA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2869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0 w 4"/>
                <a:gd name="T3" fmla="*/ 87 h 5"/>
                <a:gd name="T4" fmla="*/ 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5"/>
                    <a:pt x="4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1" name="Freeform 2045">
              <a:extLst>
                <a:ext uri="{FF2B5EF4-FFF2-40B4-BE49-F238E27FC236}">
                  <a16:creationId xmlns:a16="http://schemas.microsoft.com/office/drawing/2014/main" id="{71ED881C-D370-4ACA-9644-5BB5C5417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861"/>
              <a:ext cx="18" cy="16"/>
            </a:xfrm>
            <a:custGeom>
              <a:avLst/>
              <a:gdLst>
                <a:gd name="T0" fmla="*/ 33 w 7"/>
                <a:gd name="T1" fmla="*/ 21 h 6"/>
                <a:gd name="T2" fmla="*/ 21 w 7"/>
                <a:gd name="T3" fmla="*/ 21 h 6"/>
                <a:gd name="T4" fmla="*/ 33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7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2" name="Freeform 2046">
              <a:extLst>
                <a:ext uri="{FF2B5EF4-FFF2-40B4-BE49-F238E27FC236}">
                  <a16:creationId xmlns:a16="http://schemas.microsoft.com/office/drawing/2014/main" id="{E1F9B5F0-090E-4B65-BBA8-A2BD0651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853"/>
              <a:ext cx="17" cy="19"/>
            </a:xfrm>
            <a:custGeom>
              <a:avLst/>
              <a:gdLst>
                <a:gd name="T0" fmla="*/ 12 w 7"/>
                <a:gd name="T1" fmla="*/ 38 h 7"/>
                <a:gd name="T2" fmla="*/ 29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7"/>
                    <a:pt x="7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3" name="Freeform 2047">
              <a:extLst>
                <a:ext uri="{FF2B5EF4-FFF2-40B4-BE49-F238E27FC236}">
                  <a16:creationId xmlns:a16="http://schemas.microsoft.com/office/drawing/2014/main" id="{0A216A20-65F5-4E0F-9F61-1EA0602D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883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4" name="Freeform 2048">
              <a:extLst>
                <a:ext uri="{FF2B5EF4-FFF2-40B4-BE49-F238E27FC236}">
                  <a16:creationId xmlns:a16="http://schemas.microsoft.com/office/drawing/2014/main" id="{37AC7B70-A308-43B0-A64E-B64DE28F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869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50 w 8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6"/>
                    <a:pt x="8" y="1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5" name="Freeform 2049">
              <a:extLst>
                <a:ext uri="{FF2B5EF4-FFF2-40B4-BE49-F238E27FC236}">
                  <a16:creationId xmlns:a16="http://schemas.microsoft.com/office/drawing/2014/main" id="{88B80E2D-6444-44A3-B67C-415C16D9B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901"/>
              <a:ext cx="27" cy="16"/>
            </a:xfrm>
            <a:custGeom>
              <a:avLst/>
              <a:gdLst>
                <a:gd name="T0" fmla="*/ 71 w 11"/>
                <a:gd name="T1" fmla="*/ 21 h 6"/>
                <a:gd name="T2" fmla="*/ 42 w 11"/>
                <a:gd name="T3" fmla="*/ 0 h 6"/>
                <a:gd name="T4" fmla="*/ 61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0" y="6"/>
                    <a:pt x="11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6" name="Freeform 2050">
              <a:extLst>
                <a:ext uri="{FF2B5EF4-FFF2-40B4-BE49-F238E27FC236}">
                  <a16:creationId xmlns:a16="http://schemas.microsoft.com/office/drawing/2014/main" id="{B19113A3-D2C7-4AFE-878F-7C1798363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893"/>
              <a:ext cx="15" cy="19"/>
            </a:xfrm>
            <a:custGeom>
              <a:avLst/>
              <a:gdLst>
                <a:gd name="T0" fmla="*/ 0 w 6"/>
                <a:gd name="T1" fmla="*/ 38 h 7"/>
                <a:gd name="T2" fmla="*/ 2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1" y="7"/>
                    <a:pt x="6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7" name="Freeform 2051">
              <a:extLst>
                <a:ext uri="{FF2B5EF4-FFF2-40B4-BE49-F238E27FC236}">
                  <a16:creationId xmlns:a16="http://schemas.microsoft.com/office/drawing/2014/main" id="{1456867E-E573-4162-915A-99534F826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912"/>
              <a:ext cx="20" cy="8"/>
            </a:xfrm>
            <a:custGeom>
              <a:avLst/>
              <a:gdLst>
                <a:gd name="T0" fmla="*/ 63 w 8"/>
                <a:gd name="T1" fmla="*/ 0 h 3"/>
                <a:gd name="T2" fmla="*/ 83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0" y="3"/>
                    <a:pt x="8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8" name="Freeform 2052">
              <a:extLst>
                <a:ext uri="{FF2B5EF4-FFF2-40B4-BE49-F238E27FC236}">
                  <a16:creationId xmlns:a16="http://schemas.microsoft.com/office/drawing/2014/main" id="{A0115D70-5891-4876-A11E-A24E3DBE0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821"/>
              <a:ext cx="7" cy="8"/>
            </a:xfrm>
            <a:custGeom>
              <a:avLst/>
              <a:gdLst>
                <a:gd name="T0" fmla="*/ 28 w 3"/>
                <a:gd name="T1" fmla="*/ 0 h 3"/>
                <a:gd name="T2" fmla="*/ 28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9" name="Freeform 2053">
              <a:extLst>
                <a:ext uri="{FF2B5EF4-FFF2-40B4-BE49-F238E27FC236}">
                  <a16:creationId xmlns:a16="http://schemas.microsoft.com/office/drawing/2014/main" id="{5BACEEA6-ECD9-426A-9C67-E7BED17BB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829"/>
              <a:ext cx="12" cy="16"/>
            </a:xfrm>
            <a:custGeom>
              <a:avLst/>
              <a:gdLst>
                <a:gd name="T0" fmla="*/ 41 w 5"/>
                <a:gd name="T1" fmla="*/ 35 h 6"/>
                <a:gd name="T2" fmla="*/ 12 w 5"/>
                <a:gd name="T3" fmla="*/ 93 h 6"/>
                <a:gd name="T4" fmla="*/ 41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2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2" y="6"/>
                    <a:pt x="5" y="4"/>
                    <a:pt x="3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0" name="Freeform 2054">
              <a:extLst>
                <a:ext uri="{FF2B5EF4-FFF2-40B4-BE49-F238E27FC236}">
                  <a16:creationId xmlns:a16="http://schemas.microsoft.com/office/drawing/2014/main" id="{0508AC76-12F3-495A-80E0-7516DAB7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851"/>
              <a:ext cx="7" cy="10"/>
            </a:xfrm>
            <a:custGeom>
              <a:avLst/>
              <a:gdLst>
                <a:gd name="T0" fmla="*/ 28 w 3"/>
                <a:gd name="T1" fmla="*/ 0 h 4"/>
                <a:gd name="T2" fmla="*/ 12 w 3"/>
                <a:gd name="T3" fmla="*/ 63 h 4"/>
                <a:gd name="T4" fmla="*/ 28 w 3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3" y="3"/>
                    <a:pt x="2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1" name="Freeform 2055">
              <a:extLst>
                <a:ext uri="{FF2B5EF4-FFF2-40B4-BE49-F238E27FC236}">
                  <a16:creationId xmlns:a16="http://schemas.microsoft.com/office/drawing/2014/main" id="{05178D41-83CF-41B7-9892-F3215EB74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891"/>
              <a:ext cx="8" cy="5"/>
            </a:xfrm>
            <a:custGeom>
              <a:avLst/>
              <a:gdLst>
                <a:gd name="T0" fmla="*/ 35 w 3"/>
                <a:gd name="T1" fmla="*/ 0 h 2"/>
                <a:gd name="T2" fmla="*/ 21 w 3"/>
                <a:gd name="T3" fmla="*/ 33 h 2"/>
                <a:gd name="T4" fmla="*/ 5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2" name="Freeform 2056">
              <a:extLst>
                <a:ext uri="{FF2B5EF4-FFF2-40B4-BE49-F238E27FC236}">
                  <a16:creationId xmlns:a16="http://schemas.microsoft.com/office/drawing/2014/main" id="{BB1F5C51-E5A5-47AB-B688-B04E13C7F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869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0 w 3"/>
                <a:gd name="T3" fmla="*/ 35 h 3"/>
                <a:gd name="T4" fmla="*/ 21 w 3"/>
                <a:gd name="T5" fmla="*/ 56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3" name="Freeform 2057">
              <a:extLst>
                <a:ext uri="{FF2B5EF4-FFF2-40B4-BE49-F238E27FC236}">
                  <a16:creationId xmlns:a16="http://schemas.microsoft.com/office/drawing/2014/main" id="{8F77D66B-03DE-4367-AD77-ED533D10F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856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4" name="Freeform 2058">
              <a:extLst>
                <a:ext uri="{FF2B5EF4-FFF2-40B4-BE49-F238E27FC236}">
                  <a16:creationId xmlns:a16="http://schemas.microsoft.com/office/drawing/2014/main" id="{C7FC902E-6873-444A-B0EC-34C860BD3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832"/>
              <a:ext cx="8" cy="11"/>
            </a:xfrm>
            <a:custGeom>
              <a:avLst/>
              <a:gdLst>
                <a:gd name="T0" fmla="*/ 21 w 3"/>
                <a:gd name="T1" fmla="*/ 22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1"/>
                    <a:pt x="0" y="4"/>
                    <a:pt x="1" y="4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5" name="Freeform 2059">
              <a:extLst>
                <a:ext uri="{FF2B5EF4-FFF2-40B4-BE49-F238E27FC236}">
                  <a16:creationId xmlns:a16="http://schemas.microsoft.com/office/drawing/2014/main" id="{0B31C2B1-0E6E-4C6B-9508-42BA2A2B0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787"/>
              <a:ext cx="33" cy="18"/>
            </a:xfrm>
            <a:custGeom>
              <a:avLst/>
              <a:gdLst>
                <a:gd name="T0" fmla="*/ 84 w 13"/>
                <a:gd name="T1" fmla="*/ 0 h 7"/>
                <a:gd name="T2" fmla="*/ 84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5" y="0"/>
                  </a:moveTo>
                  <a:cubicBezTo>
                    <a:pt x="0" y="7"/>
                    <a:pt x="13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6" name="Freeform 2060">
              <a:extLst>
                <a:ext uri="{FF2B5EF4-FFF2-40B4-BE49-F238E27FC236}">
                  <a16:creationId xmlns:a16="http://schemas.microsoft.com/office/drawing/2014/main" id="{11DE96C2-22F4-4F2D-A354-33B9E9A10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03"/>
              <a:ext cx="23" cy="13"/>
            </a:xfrm>
            <a:custGeom>
              <a:avLst/>
              <a:gdLst>
                <a:gd name="T0" fmla="*/ 66 w 9"/>
                <a:gd name="T1" fmla="*/ 0 h 5"/>
                <a:gd name="T2" fmla="*/ 66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0" y="5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7" name="Freeform 2061">
              <a:extLst>
                <a:ext uri="{FF2B5EF4-FFF2-40B4-BE49-F238E27FC236}">
                  <a16:creationId xmlns:a16="http://schemas.microsoft.com/office/drawing/2014/main" id="{9E560050-B24A-4727-9BE0-76E947B5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755"/>
              <a:ext cx="22" cy="18"/>
            </a:xfrm>
            <a:custGeom>
              <a:avLst/>
              <a:gdLst>
                <a:gd name="T0" fmla="*/ 29 w 9"/>
                <a:gd name="T1" fmla="*/ 21 h 7"/>
                <a:gd name="T2" fmla="*/ 4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2" y="1"/>
                  </a:moveTo>
                  <a:cubicBezTo>
                    <a:pt x="0" y="7"/>
                    <a:pt x="9" y="4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8" name="Freeform 2062">
              <a:extLst>
                <a:ext uri="{FF2B5EF4-FFF2-40B4-BE49-F238E27FC236}">
                  <a16:creationId xmlns:a16="http://schemas.microsoft.com/office/drawing/2014/main" id="{27F4454B-5F8E-4B50-8703-17369E75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763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9" name="Freeform 2063">
              <a:extLst>
                <a:ext uri="{FF2B5EF4-FFF2-40B4-BE49-F238E27FC236}">
                  <a16:creationId xmlns:a16="http://schemas.microsoft.com/office/drawing/2014/main" id="{ABBC24E6-42F3-4B6C-AB9E-1D9FC5D7C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771"/>
              <a:ext cx="18" cy="13"/>
            </a:xfrm>
            <a:custGeom>
              <a:avLst/>
              <a:gdLst>
                <a:gd name="T0" fmla="*/ 21 w 7"/>
                <a:gd name="T1" fmla="*/ 0 h 5"/>
                <a:gd name="T2" fmla="*/ 54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0" y="5"/>
                    <a:pt x="7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0" name="Freeform 2064">
              <a:extLst>
                <a:ext uri="{FF2B5EF4-FFF2-40B4-BE49-F238E27FC236}">
                  <a16:creationId xmlns:a16="http://schemas.microsoft.com/office/drawing/2014/main" id="{30878FFA-F5D4-449C-8A5D-CA14518B7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731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20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6"/>
                    <a:pt x="6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1" name="Freeform 2065">
              <a:extLst>
                <a:ext uri="{FF2B5EF4-FFF2-40B4-BE49-F238E27FC236}">
                  <a16:creationId xmlns:a16="http://schemas.microsoft.com/office/drawing/2014/main" id="{9D9004D0-DDDB-4DA7-A80F-31A6B5BD4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712"/>
              <a:ext cx="25" cy="16"/>
            </a:xfrm>
            <a:custGeom>
              <a:avLst/>
              <a:gdLst>
                <a:gd name="T0" fmla="*/ 63 w 10"/>
                <a:gd name="T1" fmla="*/ 0 h 6"/>
                <a:gd name="T2" fmla="*/ 63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4" y="0"/>
                  </a:moveTo>
                  <a:cubicBezTo>
                    <a:pt x="0" y="6"/>
                    <a:pt x="10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2" name="Freeform 2066">
              <a:extLst>
                <a:ext uri="{FF2B5EF4-FFF2-40B4-BE49-F238E27FC236}">
                  <a16:creationId xmlns:a16="http://schemas.microsoft.com/office/drawing/2014/main" id="{F6870B3A-2577-4D61-A52D-C22EBEFA0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803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70 w 5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5" y="4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3" name="Freeform 2067">
              <a:extLst>
                <a:ext uri="{FF2B5EF4-FFF2-40B4-BE49-F238E27FC236}">
                  <a16:creationId xmlns:a16="http://schemas.microsoft.com/office/drawing/2014/main" id="{78D1CE0C-BA7F-409B-82F6-EF99F6BA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29"/>
              <a:ext cx="25" cy="16"/>
            </a:xfrm>
            <a:custGeom>
              <a:avLst/>
              <a:gdLst>
                <a:gd name="T0" fmla="*/ 50 w 10"/>
                <a:gd name="T1" fmla="*/ 21 h 6"/>
                <a:gd name="T2" fmla="*/ 63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3" y="1"/>
                  </a:moveTo>
                  <a:cubicBezTo>
                    <a:pt x="0" y="6"/>
                    <a:pt x="10" y="2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4" name="Freeform 2068">
              <a:extLst>
                <a:ext uri="{FF2B5EF4-FFF2-40B4-BE49-F238E27FC236}">
                  <a16:creationId xmlns:a16="http://schemas.microsoft.com/office/drawing/2014/main" id="{68D11E4D-F10A-42BD-B281-85F83564F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683"/>
              <a:ext cx="28" cy="16"/>
            </a:xfrm>
            <a:custGeom>
              <a:avLst/>
              <a:gdLst>
                <a:gd name="T0" fmla="*/ 51 w 11"/>
                <a:gd name="T1" fmla="*/ 0 h 6"/>
                <a:gd name="T2" fmla="*/ 64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3" y="0"/>
                  </a:moveTo>
                  <a:cubicBezTo>
                    <a:pt x="0" y="6"/>
                    <a:pt x="11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5" name="Freeform 2069">
              <a:extLst>
                <a:ext uri="{FF2B5EF4-FFF2-40B4-BE49-F238E27FC236}">
                  <a16:creationId xmlns:a16="http://schemas.microsoft.com/office/drawing/2014/main" id="{BC833BDA-4081-40FA-8567-7EC378552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2683"/>
              <a:ext cx="7" cy="5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33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6" name="Freeform 2070">
              <a:extLst>
                <a:ext uri="{FF2B5EF4-FFF2-40B4-BE49-F238E27FC236}">
                  <a16:creationId xmlns:a16="http://schemas.microsoft.com/office/drawing/2014/main" id="{C26CBD2A-8DEB-4153-8230-40B137B42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720"/>
              <a:ext cx="7" cy="8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7" name="Freeform 2071">
              <a:extLst>
                <a:ext uri="{FF2B5EF4-FFF2-40B4-BE49-F238E27FC236}">
                  <a16:creationId xmlns:a16="http://schemas.microsoft.com/office/drawing/2014/main" id="{3AE4A527-2A90-4963-B9D8-0EDF30B0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691"/>
              <a:ext cx="8" cy="5"/>
            </a:xfrm>
            <a:custGeom>
              <a:avLst/>
              <a:gdLst>
                <a:gd name="T0" fmla="*/ 0 w 3"/>
                <a:gd name="T1" fmla="*/ 20 h 2"/>
                <a:gd name="T2" fmla="*/ 21 w 3"/>
                <a:gd name="T3" fmla="*/ 33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3" y="2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8" name="Freeform 2072">
              <a:extLst>
                <a:ext uri="{FF2B5EF4-FFF2-40B4-BE49-F238E27FC236}">
                  <a16:creationId xmlns:a16="http://schemas.microsoft.com/office/drawing/2014/main" id="{A9FCC9B4-FC4A-417F-AECA-538648E7B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653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21 w 3"/>
                <a:gd name="T3" fmla="*/ 83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4"/>
                    <a:pt x="3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9" name="Freeform 2073">
              <a:extLst>
                <a:ext uri="{FF2B5EF4-FFF2-40B4-BE49-F238E27FC236}">
                  <a16:creationId xmlns:a16="http://schemas.microsoft.com/office/drawing/2014/main" id="{4B21801F-D026-4529-BCE4-FEFC73432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624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33 w 4"/>
                <a:gd name="T3" fmla="*/ 6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2" y="4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0" name="Freeform 2074">
              <a:extLst>
                <a:ext uri="{FF2B5EF4-FFF2-40B4-BE49-F238E27FC236}">
                  <a16:creationId xmlns:a16="http://schemas.microsoft.com/office/drawing/2014/main" id="{EE70A060-978E-4563-9126-D5C0D00E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619"/>
              <a:ext cx="5" cy="10"/>
            </a:xfrm>
            <a:custGeom>
              <a:avLst/>
              <a:gdLst>
                <a:gd name="T0" fmla="*/ 20 w 2"/>
                <a:gd name="T1" fmla="*/ 20 h 4"/>
                <a:gd name="T2" fmla="*/ 20 w 2"/>
                <a:gd name="T3" fmla="*/ 6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1" name="Freeform 2075">
              <a:extLst>
                <a:ext uri="{FF2B5EF4-FFF2-40B4-BE49-F238E27FC236}">
                  <a16:creationId xmlns:a16="http://schemas.microsoft.com/office/drawing/2014/main" id="{CB7FF299-7A07-4609-B49D-368F924F9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579"/>
              <a:ext cx="7" cy="10"/>
            </a:xfrm>
            <a:custGeom>
              <a:avLst/>
              <a:gdLst>
                <a:gd name="T0" fmla="*/ 12 w 3"/>
                <a:gd name="T1" fmla="*/ 0 h 4"/>
                <a:gd name="T2" fmla="*/ 28 w 3"/>
                <a:gd name="T3" fmla="*/ 50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2" name="Freeform 2076">
              <a:extLst>
                <a:ext uri="{FF2B5EF4-FFF2-40B4-BE49-F238E27FC236}">
                  <a16:creationId xmlns:a16="http://schemas.microsoft.com/office/drawing/2014/main" id="{0A712E5B-97DD-416B-9E30-2049EB82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603"/>
              <a:ext cx="18" cy="18"/>
            </a:xfrm>
            <a:custGeom>
              <a:avLst/>
              <a:gdLst>
                <a:gd name="T0" fmla="*/ 33 w 7"/>
                <a:gd name="T1" fmla="*/ 33 h 7"/>
                <a:gd name="T2" fmla="*/ 54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0" y="7"/>
                    <a:pt x="7" y="4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3" name="Freeform 2077">
              <a:extLst>
                <a:ext uri="{FF2B5EF4-FFF2-40B4-BE49-F238E27FC236}">
                  <a16:creationId xmlns:a16="http://schemas.microsoft.com/office/drawing/2014/main" id="{D423727D-5524-4A0C-9606-08ACE71B6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568"/>
              <a:ext cx="20" cy="19"/>
            </a:xfrm>
            <a:custGeom>
              <a:avLst/>
              <a:gdLst>
                <a:gd name="T0" fmla="*/ 33 w 8"/>
                <a:gd name="T1" fmla="*/ 22 h 7"/>
                <a:gd name="T2" fmla="*/ 63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cubicBezTo>
                    <a:pt x="0" y="7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4" name="Freeform 2078">
              <a:extLst>
                <a:ext uri="{FF2B5EF4-FFF2-40B4-BE49-F238E27FC236}">
                  <a16:creationId xmlns:a16="http://schemas.microsoft.com/office/drawing/2014/main" id="{4A8B5C42-99D3-481C-8F98-701BA0D20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54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0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5" name="Freeform 2079">
              <a:extLst>
                <a:ext uri="{FF2B5EF4-FFF2-40B4-BE49-F238E27FC236}">
                  <a16:creationId xmlns:a16="http://schemas.microsoft.com/office/drawing/2014/main" id="{AB05270E-08F6-41C6-96A3-DD4FD4B52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507"/>
              <a:ext cx="12" cy="18"/>
            </a:xfrm>
            <a:custGeom>
              <a:avLst/>
              <a:gdLst>
                <a:gd name="T0" fmla="*/ 29 w 5"/>
                <a:gd name="T1" fmla="*/ 0 h 7"/>
                <a:gd name="T2" fmla="*/ 41 w 5"/>
                <a:gd name="T3" fmla="*/ 100 h 7"/>
                <a:gd name="T4" fmla="*/ 41 w 5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2" y="1"/>
                    <a:pt x="0" y="7"/>
                    <a:pt x="3" y="6"/>
                  </a:cubicBezTo>
                  <a:cubicBezTo>
                    <a:pt x="5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6" name="Freeform 2080">
              <a:extLst>
                <a:ext uri="{FF2B5EF4-FFF2-40B4-BE49-F238E27FC236}">
                  <a16:creationId xmlns:a16="http://schemas.microsoft.com/office/drawing/2014/main" id="{0DB9414B-A9FB-4CA9-AAB1-2302A1C6E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461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7" name="Freeform 2081">
              <a:extLst>
                <a:ext uri="{FF2B5EF4-FFF2-40B4-BE49-F238E27FC236}">
                  <a16:creationId xmlns:a16="http://schemas.microsoft.com/office/drawing/2014/main" id="{8783763B-2E3B-4813-A19C-F843A7CA8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493"/>
              <a:ext cx="8" cy="11"/>
            </a:xfrm>
            <a:custGeom>
              <a:avLst/>
              <a:gdLst>
                <a:gd name="T0" fmla="*/ 21 w 3"/>
                <a:gd name="T1" fmla="*/ 47 h 4"/>
                <a:gd name="T2" fmla="*/ 21 w 3"/>
                <a:gd name="T3" fmla="*/ 83 h 4"/>
                <a:gd name="T4" fmla="*/ 35 w 3"/>
                <a:gd name="T5" fmla="*/ 0 h 4"/>
                <a:gd name="T6" fmla="*/ 0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3" y="4"/>
                    <a:pt x="3" y="2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8" name="Freeform 2082">
              <a:extLst>
                <a:ext uri="{FF2B5EF4-FFF2-40B4-BE49-F238E27FC236}">
                  <a16:creationId xmlns:a16="http://schemas.microsoft.com/office/drawing/2014/main" id="{C98CFDBD-2D69-4309-B504-A63AA3DE0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528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9" name="Freeform 2083">
              <a:extLst>
                <a:ext uri="{FF2B5EF4-FFF2-40B4-BE49-F238E27FC236}">
                  <a16:creationId xmlns:a16="http://schemas.microsoft.com/office/drawing/2014/main" id="{0285E672-FAF3-476E-B769-4DF939266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451"/>
              <a:ext cx="23" cy="26"/>
            </a:xfrm>
            <a:custGeom>
              <a:avLst/>
              <a:gdLst>
                <a:gd name="T0" fmla="*/ 33 w 9"/>
                <a:gd name="T1" fmla="*/ 34 h 10"/>
                <a:gd name="T2" fmla="*/ 33 w 9"/>
                <a:gd name="T3" fmla="*/ 3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10"/>
                    <a:pt x="9" y="0"/>
                    <a:pt x="2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0" name="Freeform 2084">
              <a:extLst>
                <a:ext uri="{FF2B5EF4-FFF2-40B4-BE49-F238E27FC236}">
                  <a16:creationId xmlns:a16="http://schemas.microsoft.com/office/drawing/2014/main" id="{AC3B6C93-86B1-4EF4-8F85-8DCF85E13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432"/>
              <a:ext cx="8" cy="11"/>
            </a:xfrm>
            <a:custGeom>
              <a:avLst/>
              <a:gdLst>
                <a:gd name="T0" fmla="*/ 0 w 3"/>
                <a:gd name="T1" fmla="*/ 0 h 4"/>
                <a:gd name="T2" fmla="*/ 21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1" name="Freeform 2085">
              <a:extLst>
                <a:ext uri="{FF2B5EF4-FFF2-40B4-BE49-F238E27FC236}">
                  <a16:creationId xmlns:a16="http://schemas.microsoft.com/office/drawing/2014/main" id="{B5F7341A-58B6-494A-8CB9-9DC51B5BE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389"/>
              <a:ext cx="23" cy="14"/>
            </a:xfrm>
            <a:custGeom>
              <a:avLst/>
              <a:gdLst>
                <a:gd name="T0" fmla="*/ 84 w 9"/>
                <a:gd name="T1" fmla="*/ 0 h 5"/>
                <a:gd name="T2" fmla="*/ 97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0" y="5"/>
                    <a:pt x="9" y="3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2" name="Freeform 2086">
              <a:extLst>
                <a:ext uri="{FF2B5EF4-FFF2-40B4-BE49-F238E27FC236}">
                  <a16:creationId xmlns:a16="http://schemas.microsoft.com/office/drawing/2014/main" id="{42F57D6B-854F-429E-816F-40EDE384D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283"/>
              <a:ext cx="10" cy="21"/>
            </a:xfrm>
            <a:custGeom>
              <a:avLst/>
              <a:gdLst>
                <a:gd name="T0" fmla="*/ 0 w 4"/>
                <a:gd name="T1" fmla="*/ 34 h 8"/>
                <a:gd name="T2" fmla="*/ 50 w 4"/>
                <a:gd name="T3" fmla="*/ 76 h 8"/>
                <a:gd name="T4" fmla="*/ 20 w 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2"/>
                  </a:moveTo>
                  <a:cubicBezTo>
                    <a:pt x="0" y="4"/>
                    <a:pt x="2" y="8"/>
                    <a:pt x="3" y="4"/>
                  </a:cubicBezTo>
                  <a:cubicBezTo>
                    <a:pt x="4" y="2"/>
                    <a:pt x="2" y="0"/>
                    <a:pt x="1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3" name="Freeform 2087">
              <a:extLst>
                <a:ext uri="{FF2B5EF4-FFF2-40B4-BE49-F238E27FC236}">
                  <a16:creationId xmlns:a16="http://schemas.microsoft.com/office/drawing/2014/main" id="{BC7B5A79-70BC-4917-810D-6153F5E9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259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33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4" y="4"/>
                    <a:pt x="3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4" name="Freeform 2088">
              <a:extLst>
                <a:ext uri="{FF2B5EF4-FFF2-40B4-BE49-F238E27FC236}">
                  <a16:creationId xmlns:a16="http://schemas.microsoft.com/office/drawing/2014/main" id="{DB92FB94-6623-4E93-960B-3F728AA21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323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33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4" y="5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5" name="Freeform 2089">
              <a:extLst>
                <a:ext uri="{FF2B5EF4-FFF2-40B4-BE49-F238E27FC236}">
                  <a16:creationId xmlns:a16="http://schemas.microsoft.com/office/drawing/2014/main" id="{DFFB345B-EB65-42D3-B852-10EE0FE9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333"/>
              <a:ext cx="8" cy="8"/>
            </a:xfrm>
            <a:custGeom>
              <a:avLst/>
              <a:gdLst>
                <a:gd name="T0" fmla="*/ 0 w 3"/>
                <a:gd name="T1" fmla="*/ 0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2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6" name="Freeform 2090">
              <a:extLst>
                <a:ext uri="{FF2B5EF4-FFF2-40B4-BE49-F238E27FC236}">
                  <a16:creationId xmlns:a16="http://schemas.microsoft.com/office/drawing/2014/main" id="{28D2FCF2-BE72-4510-A7B0-29681082E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381"/>
              <a:ext cx="22" cy="14"/>
            </a:xfrm>
            <a:custGeom>
              <a:avLst/>
              <a:gdLst>
                <a:gd name="T0" fmla="*/ 59 w 9"/>
                <a:gd name="T1" fmla="*/ 48 h 5"/>
                <a:gd name="T2" fmla="*/ 42 w 9"/>
                <a:gd name="T3" fmla="*/ 22 h 5"/>
                <a:gd name="T4" fmla="*/ 71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0" y="5"/>
                    <a:pt x="9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7" name="Freeform 2091">
              <a:extLst>
                <a:ext uri="{FF2B5EF4-FFF2-40B4-BE49-F238E27FC236}">
                  <a16:creationId xmlns:a16="http://schemas.microsoft.com/office/drawing/2014/main" id="{4F1FD5BA-9C07-4004-B8A1-6A6AB6786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47"/>
              <a:ext cx="5" cy="10"/>
            </a:xfrm>
            <a:custGeom>
              <a:avLst/>
              <a:gdLst>
                <a:gd name="T0" fmla="*/ 0 w 2"/>
                <a:gd name="T1" fmla="*/ 33 h 4"/>
                <a:gd name="T2" fmla="*/ 20 w 2"/>
                <a:gd name="T3" fmla="*/ 63 h 4"/>
                <a:gd name="T4" fmla="*/ 20 w 2"/>
                <a:gd name="T5" fmla="*/ 0 h 4"/>
                <a:gd name="T6" fmla="*/ 0 w 2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2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8" name="Freeform 2092">
              <a:extLst>
                <a:ext uri="{FF2B5EF4-FFF2-40B4-BE49-F238E27FC236}">
                  <a16:creationId xmlns:a16="http://schemas.microsoft.com/office/drawing/2014/main" id="{87E5689D-2531-4D30-97C0-A4DB5B056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408"/>
              <a:ext cx="15" cy="16"/>
            </a:xfrm>
            <a:custGeom>
              <a:avLst/>
              <a:gdLst>
                <a:gd name="T0" fmla="*/ 20 w 6"/>
                <a:gd name="T1" fmla="*/ 0 h 6"/>
                <a:gd name="T2" fmla="*/ 50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6"/>
                    <a:pt x="6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9" name="Freeform 2093">
              <a:extLst>
                <a:ext uri="{FF2B5EF4-FFF2-40B4-BE49-F238E27FC236}">
                  <a16:creationId xmlns:a16="http://schemas.microsoft.com/office/drawing/2014/main" id="{FE15C660-7997-4F15-90E5-410920AA1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221"/>
              <a:ext cx="10" cy="14"/>
            </a:xfrm>
            <a:custGeom>
              <a:avLst/>
              <a:gdLst>
                <a:gd name="T0" fmla="*/ 20 w 4"/>
                <a:gd name="T1" fmla="*/ 22 h 5"/>
                <a:gd name="T2" fmla="*/ 33 w 4"/>
                <a:gd name="T3" fmla="*/ 87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0" y="5"/>
                    <a:pt x="2" y="4"/>
                  </a:cubicBezTo>
                  <a:cubicBezTo>
                    <a:pt x="4" y="4"/>
                    <a:pt x="4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0" name="Freeform 2094">
              <a:extLst>
                <a:ext uri="{FF2B5EF4-FFF2-40B4-BE49-F238E27FC236}">
                  <a16:creationId xmlns:a16="http://schemas.microsoft.com/office/drawing/2014/main" id="{B5423E2E-032E-491C-A3B6-DF8B8E1B7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211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0 w 2"/>
                <a:gd name="T3" fmla="*/ 56 h 3"/>
                <a:gd name="T4" fmla="*/ 20 w 2"/>
                <a:gd name="T5" fmla="*/ 0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1" name="Freeform 2095">
              <a:extLst>
                <a:ext uri="{FF2B5EF4-FFF2-40B4-BE49-F238E27FC236}">
                  <a16:creationId xmlns:a16="http://schemas.microsoft.com/office/drawing/2014/main" id="{D7A227ED-8196-4D2D-8774-775A6F54C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200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4" y="3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2" name="Freeform 2096">
              <a:extLst>
                <a:ext uri="{FF2B5EF4-FFF2-40B4-BE49-F238E27FC236}">
                  <a16:creationId xmlns:a16="http://schemas.microsoft.com/office/drawing/2014/main" id="{91D08812-9623-4FBF-9838-50E3D0A8B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160"/>
              <a:ext cx="8" cy="8"/>
            </a:xfrm>
            <a:custGeom>
              <a:avLst/>
              <a:gdLst>
                <a:gd name="T0" fmla="*/ 35 w 3"/>
                <a:gd name="T1" fmla="*/ 0 h 3"/>
                <a:gd name="T2" fmla="*/ 35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3" name="Freeform 2097">
              <a:extLst>
                <a:ext uri="{FF2B5EF4-FFF2-40B4-BE49-F238E27FC236}">
                  <a16:creationId xmlns:a16="http://schemas.microsoft.com/office/drawing/2014/main" id="{0328F635-8F24-4406-B2C3-B8CA1AB43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144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35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4" name="Freeform 2098">
              <a:extLst>
                <a:ext uri="{FF2B5EF4-FFF2-40B4-BE49-F238E27FC236}">
                  <a16:creationId xmlns:a16="http://schemas.microsoft.com/office/drawing/2014/main" id="{1C836D20-BD93-4A6A-AD92-061A526E0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104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50 w 6"/>
                <a:gd name="T3" fmla="*/ 8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3"/>
                    <a:pt x="3" y="4"/>
                  </a:cubicBezTo>
                  <a:cubicBezTo>
                    <a:pt x="5" y="4"/>
                    <a:pt x="6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5" name="Freeform 2099">
              <a:extLst>
                <a:ext uri="{FF2B5EF4-FFF2-40B4-BE49-F238E27FC236}">
                  <a16:creationId xmlns:a16="http://schemas.microsoft.com/office/drawing/2014/main" id="{15291A6C-CEAF-45D7-AF6B-47480EAFF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088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12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6" name="Freeform 2100">
              <a:extLst>
                <a:ext uri="{FF2B5EF4-FFF2-40B4-BE49-F238E27FC236}">
                  <a16:creationId xmlns:a16="http://schemas.microsoft.com/office/drawing/2014/main" id="{2F5D893A-8F40-49D0-8856-43490459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048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20 w 4"/>
                <a:gd name="T3" fmla="*/ 55 h 5"/>
                <a:gd name="T4" fmla="*/ 50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5"/>
                    <a:pt x="4" y="2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7" name="Freeform 2101">
              <a:extLst>
                <a:ext uri="{FF2B5EF4-FFF2-40B4-BE49-F238E27FC236}">
                  <a16:creationId xmlns:a16="http://schemas.microsoft.com/office/drawing/2014/main" id="{DAE5B143-E85C-481A-978A-B95CED356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061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20 w 2"/>
                <a:gd name="T3" fmla="*/ 56 h 3"/>
                <a:gd name="T4" fmla="*/ 33 w 2"/>
                <a:gd name="T5" fmla="*/ 21 h 3"/>
                <a:gd name="T6" fmla="*/ 2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8" name="Freeform 2102">
              <a:extLst>
                <a:ext uri="{FF2B5EF4-FFF2-40B4-BE49-F238E27FC236}">
                  <a16:creationId xmlns:a16="http://schemas.microsoft.com/office/drawing/2014/main" id="{925959F1-21D3-48B2-BD23-5B0DBF2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096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29 w 5"/>
                <a:gd name="T3" fmla="*/ 68 h 5"/>
                <a:gd name="T4" fmla="*/ 41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0"/>
                    <a:pt x="0" y="4"/>
                    <a:pt x="2" y="4"/>
                  </a:cubicBezTo>
                  <a:cubicBezTo>
                    <a:pt x="4" y="5"/>
                    <a:pt x="5" y="0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9" name="Freeform 2103">
              <a:extLst>
                <a:ext uri="{FF2B5EF4-FFF2-40B4-BE49-F238E27FC236}">
                  <a16:creationId xmlns:a16="http://schemas.microsoft.com/office/drawing/2014/main" id="{7E179810-1406-49C1-9B3B-1689126C2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259"/>
              <a:ext cx="5" cy="8"/>
            </a:xfrm>
            <a:custGeom>
              <a:avLst/>
              <a:gdLst>
                <a:gd name="T0" fmla="*/ 20 w 2"/>
                <a:gd name="T1" fmla="*/ 21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0" name="Freeform 2104">
              <a:extLst>
                <a:ext uri="{FF2B5EF4-FFF2-40B4-BE49-F238E27FC236}">
                  <a16:creationId xmlns:a16="http://schemas.microsoft.com/office/drawing/2014/main" id="{C2453375-E07C-4548-8616-AC073FCB1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008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3" y="2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1" name="Freeform 2105">
              <a:extLst>
                <a:ext uri="{FF2B5EF4-FFF2-40B4-BE49-F238E27FC236}">
                  <a16:creationId xmlns:a16="http://schemas.microsoft.com/office/drawing/2014/main" id="{7C9D2331-A5AF-47DB-B6F6-3D650A871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005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2" name="Freeform 2106">
              <a:extLst>
                <a:ext uri="{FF2B5EF4-FFF2-40B4-BE49-F238E27FC236}">
                  <a16:creationId xmlns:a16="http://schemas.microsoft.com/office/drawing/2014/main" id="{F0B66352-CAD5-467C-B7DE-36D39CA31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963"/>
              <a:ext cx="13" cy="13"/>
            </a:xfrm>
            <a:custGeom>
              <a:avLst/>
              <a:gdLst>
                <a:gd name="T0" fmla="*/ 34 w 5"/>
                <a:gd name="T1" fmla="*/ 0 h 5"/>
                <a:gd name="T2" fmla="*/ 55 w 5"/>
                <a:gd name="T3" fmla="*/ 68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0" y="5"/>
                    <a:pt x="3" y="4"/>
                  </a:cubicBezTo>
                  <a:cubicBezTo>
                    <a:pt x="5" y="4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3" name="Freeform 2107">
              <a:extLst>
                <a:ext uri="{FF2B5EF4-FFF2-40B4-BE49-F238E27FC236}">
                  <a16:creationId xmlns:a16="http://schemas.microsoft.com/office/drawing/2014/main" id="{EF4F968A-DA89-471E-B9C7-046BFFBF3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52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0 w 3"/>
                <a:gd name="T3" fmla="*/ 83 h 4"/>
                <a:gd name="T4" fmla="*/ 21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3"/>
                    <a:pt x="3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4" name="Freeform 2108">
              <a:extLst>
                <a:ext uri="{FF2B5EF4-FFF2-40B4-BE49-F238E27FC236}">
                  <a16:creationId xmlns:a16="http://schemas.microsoft.com/office/drawing/2014/main" id="{FCCB6B5D-6113-4EE0-AE92-ACBF57759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963"/>
              <a:ext cx="12" cy="21"/>
            </a:xfrm>
            <a:custGeom>
              <a:avLst/>
              <a:gdLst>
                <a:gd name="T0" fmla="*/ 58 w 5"/>
                <a:gd name="T1" fmla="*/ 34 h 8"/>
                <a:gd name="T2" fmla="*/ 29 w 5"/>
                <a:gd name="T3" fmla="*/ 110 h 8"/>
                <a:gd name="T4" fmla="*/ 41 w 5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2"/>
                  </a:moveTo>
                  <a:cubicBezTo>
                    <a:pt x="2" y="0"/>
                    <a:pt x="0" y="5"/>
                    <a:pt x="2" y="6"/>
                  </a:cubicBezTo>
                  <a:cubicBezTo>
                    <a:pt x="5" y="8"/>
                    <a:pt x="5" y="3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5" name="Freeform 2109">
              <a:extLst>
                <a:ext uri="{FF2B5EF4-FFF2-40B4-BE49-F238E27FC236}">
                  <a16:creationId xmlns:a16="http://schemas.microsoft.com/office/drawing/2014/main" id="{58C73356-570B-4D7F-874A-B2D879AC2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011"/>
              <a:ext cx="7" cy="8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56 h 3"/>
                <a:gd name="T4" fmla="*/ 37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6" name="Freeform 2110">
              <a:extLst>
                <a:ext uri="{FF2B5EF4-FFF2-40B4-BE49-F238E27FC236}">
                  <a16:creationId xmlns:a16="http://schemas.microsoft.com/office/drawing/2014/main" id="{D2666AD0-D7BE-441D-918B-DC0179505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928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37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7" name="Freeform 2111">
              <a:extLst>
                <a:ext uri="{FF2B5EF4-FFF2-40B4-BE49-F238E27FC236}">
                  <a16:creationId xmlns:a16="http://schemas.microsoft.com/office/drawing/2014/main" id="{EF86E072-EF3F-49A6-83A3-F06367B4A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901"/>
              <a:ext cx="25" cy="11"/>
            </a:xfrm>
            <a:custGeom>
              <a:avLst/>
              <a:gdLst>
                <a:gd name="T0" fmla="*/ 63 w 10"/>
                <a:gd name="T1" fmla="*/ 0 h 4"/>
                <a:gd name="T2" fmla="*/ 83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4" y="0"/>
                  </a:moveTo>
                  <a:cubicBezTo>
                    <a:pt x="0" y="4"/>
                    <a:pt x="10" y="2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8" name="Freeform 2112">
              <a:extLst>
                <a:ext uri="{FF2B5EF4-FFF2-40B4-BE49-F238E27FC236}">
                  <a16:creationId xmlns:a16="http://schemas.microsoft.com/office/drawing/2014/main" id="{948E0DF3-ECB8-44C0-AFCF-D04C98EAA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907"/>
              <a:ext cx="8" cy="10"/>
            </a:xfrm>
            <a:custGeom>
              <a:avLst/>
              <a:gdLst>
                <a:gd name="T0" fmla="*/ 35 w 3"/>
                <a:gd name="T1" fmla="*/ 20 h 4"/>
                <a:gd name="T2" fmla="*/ 0 w 3"/>
                <a:gd name="T3" fmla="*/ 6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4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9" name="Freeform 2113">
              <a:extLst>
                <a:ext uri="{FF2B5EF4-FFF2-40B4-BE49-F238E27FC236}">
                  <a16:creationId xmlns:a16="http://schemas.microsoft.com/office/drawing/2014/main" id="{1E9EF654-0C9B-4BE1-832E-8C4134C2D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869"/>
              <a:ext cx="20" cy="16"/>
            </a:xfrm>
            <a:custGeom>
              <a:avLst/>
              <a:gdLst>
                <a:gd name="T0" fmla="*/ 95 w 8"/>
                <a:gd name="T1" fmla="*/ 0 h 6"/>
                <a:gd name="T2" fmla="*/ 95 w 8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cubicBezTo>
                    <a:pt x="0" y="3"/>
                    <a:pt x="8" y="6"/>
                    <a:pt x="6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0" name="Freeform 2114">
              <a:extLst>
                <a:ext uri="{FF2B5EF4-FFF2-40B4-BE49-F238E27FC236}">
                  <a16:creationId xmlns:a16="http://schemas.microsoft.com/office/drawing/2014/main" id="{A51F778C-5DB0-40A3-9A0A-B80F8DCB6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835"/>
              <a:ext cx="18" cy="10"/>
            </a:xfrm>
            <a:custGeom>
              <a:avLst/>
              <a:gdLst>
                <a:gd name="T0" fmla="*/ 67 w 7"/>
                <a:gd name="T1" fmla="*/ 0 h 4"/>
                <a:gd name="T2" fmla="*/ 85 w 7"/>
                <a:gd name="T3" fmla="*/ 0 h 4"/>
                <a:gd name="T4" fmla="*/ 67 w 7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0" y="3"/>
                    <a:pt x="7" y="4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1" name="Freeform 2115">
              <a:extLst>
                <a:ext uri="{FF2B5EF4-FFF2-40B4-BE49-F238E27FC236}">
                  <a16:creationId xmlns:a16="http://schemas.microsoft.com/office/drawing/2014/main" id="{33FC6624-7FA5-405D-A8E1-EA672A584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851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21 w 5"/>
                <a:gd name="T3" fmla="*/ 0 h 5"/>
                <a:gd name="T4" fmla="*/ 55 w 5"/>
                <a:gd name="T5" fmla="*/ 68 h 5"/>
                <a:gd name="T6" fmla="*/ 55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0" y="5"/>
                    <a:pt x="3" y="4"/>
                  </a:cubicBezTo>
                  <a:cubicBezTo>
                    <a:pt x="5" y="4"/>
                    <a:pt x="5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2" name="Freeform 2116">
              <a:extLst>
                <a:ext uri="{FF2B5EF4-FFF2-40B4-BE49-F238E27FC236}">
                  <a16:creationId xmlns:a16="http://schemas.microsoft.com/office/drawing/2014/main" id="{E96E46FB-6F62-4F56-972B-33CCD6F57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813"/>
              <a:ext cx="7" cy="8"/>
            </a:xfrm>
            <a:custGeom>
              <a:avLst/>
              <a:gdLst>
                <a:gd name="T0" fmla="*/ 28 w 3"/>
                <a:gd name="T1" fmla="*/ 0 h 3"/>
                <a:gd name="T2" fmla="*/ 12 w 3"/>
                <a:gd name="T3" fmla="*/ 56 h 3"/>
                <a:gd name="T4" fmla="*/ 37 w 3"/>
                <a:gd name="T5" fmla="*/ 0 h 3"/>
                <a:gd name="T6" fmla="*/ 2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3" name="Freeform 2117">
              <a:extLst>
                <a:ext uri="{FF2B5EF4-FFF2-40B4-BE49-F238E27FC236}">
                  <a16:creationId xmlns:a16="http://schemas.microsoft.com/office/drawing/2014/main" id="{977E0256-B20D-46E2-ACEA-855DFADA5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883"/>
              <a:ext cx="5" cy="8"/>
            </a:xfrm>
            <a:custGeom>
              <a:avLst/>
              <a:gdLst>
                <a:gd name="T0" fmla="*/ 20 w 2"/>
                <a:gd name="T1" fmla="*/ 0 h 3"/>
                <a:gd name="T2" fmla="*/ 2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4" name="Freeform 2118">
              <a:extLst>
                <a:ext uri="{FF2B5EF4-FFF2-40B4-BE49-F238E27FC236}">
                  <a16:creationId xmlns:a16="http://schemas.microsoft.com/office/drawing/2014/main" id="{015B19C8-031A-4887-B362-2F44C06C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808"/>
              <a:ext cx="15" cy="13"/>
            </a:xfrm>
            <a:custGeom>
              <a:avLst/>
              <a:gdLst>
                <a:gd name="T0" fmla="*/ 33 w 6"/>
                <a:gd name="T1" fmla="*/ 34 h 5"/>
                <a:gd name="T2" fmla="*/ 95 w 6"/>
                <a:gd name="T3" fmla="*/ 21 h 5"/>
                <a:gd name="T4" fmla="*/ 50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0" y="5"/>
                    <a:pt x="6" y="5"/>
                    <a:pt x="6" y="1"/>
                  </a:cubicBezTo>
                  <a:cubicBezTo>
                    <a:pt x="5" y="0"/>
                    <a:pt x="4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5" name="Freeform 2119">
              <a:extLst>
                <a:ext uri="{FF2B5EF4-FFF2-40B4-BE49-F238E27FC236}">
                  <a16:creationId xmlns:a16="http://schemas.microsoft.com/office/drawing/2014/main" id="{B551D86E-46A2-4503-90E9-7FDEEE417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784"/>
              <a:ext cx="37" cy="16"/>
            </a:xfrm>
            <a:custGeom>
              <a:avLst/>
              <a:gdLst>
                <a:gd name="T0" fmla="*/ 91 w 15"/>
                <a:gd name="T1" fmla="*/ 0 h 6"/>
                <a:gd name="T2" fmla="*/ 104 w 1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6" y="0"/>
                  </a:moveTo>
                  <a:cubicBezTo>
                    <a:pt x="0" y="6"/>
                    <a:pt x="15" y="2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6" name="Freeform 2120">
              <a:extLst>
                <a:ext uri="{FF2B5EF4-FFF2-40B4-BE49-F238E27FC236}">
                  <a16:creationId xmlns:a16="http://schemas.microsoft.com/office/drawing/2014/main" id="{265E72CC-869B-49F9-8D72-4CDB55F5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760"/>
              <a:ext cx="10" cy="8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35 h 3"/>
                <a:gd name="T4" fmla="*/ 63 w 4"/>
                <a:gd name="T5" fmla="*/ 21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4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7" name="Freeform 2121">
              <a:extLst>
                <a:ext uri="{FF2B5EF4-FFF2-40B4-BE49-F238E27FC236}">
                  <a16:creationId xmlns:a16="http://schemas.microsoft.com/office/drawing/2014/main" id="{801208FE-E90C-4941-BB63-53018D25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773"/>
              <a:ext cx="22" cy="14"/>
            </a:xfrm>
            <a:custGeom>
              <a:avLst/>
              <a:gdLst>
                <a:gd name="T0" fmla="*/ 59 w 9"/>
                <a:gd name="T1" fmla="*/ 0 h 5"/>
                <a:gd name="T2" fmla="*/ 132 w 9"/>
                <a:gd name="T3" fmla="*/ 22 h 5"/>
                <a:gd name="T4" fmla="*/ 103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0" y="4"/>
                    <a:pt x="7" y="5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8" name="Freeform 2122">
              <a:extLst>
                <a:ext uri="{FF2B5EF4-FFF2-40B4-BE49-F238E27FC236}">
                  <a16:creationId xmlns:a16="http://schemas.microsoft.com/office/drawing/2014/main" id="{BD41B7CD-C2A4-4779-912C-B41EA9601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1795"/>
              <a:ext cx="13" cy="13"/>
            </a:xfrm>
            <a:custGeom>
              <a:avLst/>
              <a:gdLst>
                <a:gd name="T0" fmla="*/ 55 w 5"/>
                <a:gd name="T1" fmla="*/ 0 h 5"/>
                <a:gd name="T2" fmla="*/ 55 w 5"/>
                <a:gd name="T3" fmla="*/ 88 h 5"/>
                <a:gd name="T4" fmla="*/ 6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5" y="5"/>
                    <a:pt x="5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9" name="Freeform 2123">
              <a:extLst>
                <a:ext uri="{FF2B5EF4-FFF2-40B4-BE49-F238E27FC236}">
                  <a16:creationId xmlns:a16="http://schemas.microsoft.com/office/drawing/2014/main" id="{25B493AF-4C2B-4BE2-A7FE-C6EE2B4F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803"/>
              <a:ext cx="18" cy="13"/>
            </a:xfrm>
            <a:custGeom>
              <a:avLst/>
              <a:gdLst>
                <a:gd name="T0" fmla="*/ 54 w 7"/>
                <a:gd name="T1" fmla="*/ 0 h 5"/>
                <a:gd name="T2" fmla="*/ 21 w 7"/>
                <a:gd name="T3" fmla="*/ 0 h 5"/>
                <a:gd name="T4" fmla="*/ 118 w 7"/>
                <a:gd name="T5" fmla="*/ 21 h 5"/>
                <a:gd name="T6" fmla="*/ 85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4"/>
                    <a:pt x="6" y="5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0" name="Freeform 2124">
              <a:extLst>
                <a:ext uri="{FF2B5EF4-FFF2-40B4-BE49-F238E27FC236}">
                  <a16:creationId xmlns:a16="http://schemas.microsoft.com/office/drawing/2014/main" id="{A8FC18FF-DCA9-4A3E-8320-28EA0F56A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832"/>
              <a:ext cx="15" cy="13"/>
            </a:xfrm>
            <a:custGeom>
              <a:avLst/>
              <a:gdLst>
                <a:gd name="T0" fmla="*/ 0 w 6"/>
                <a:gd name="T1" fmla="*/ 55 h 5"/>
                <a:gd name="T2" fmla="*/ 83 w 6"/>
                <a:gd name="T3" fmla="*/ 55 h 5"/>
                <a:gd name="T4" fmla="*/ 20 w 6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1" y="5"/>
                    <a:pt x="4" y="5"/>
                    <a:pt x="5" y="3"/>
                  </a:cubicBezTo>
                  <a:cubicBezTo>
                    <a:pt x="6" y="0"/>
                    <a:pt x="2" y="0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1" name="Freeform 2125">
              <a:extLst>
                <a:ext uri="{FF2B5EF4-FFF2-40B4-BE49-F238E27FC236}">
                  <a16:creationId xmlns:a16="http://schemas.microsoft.com/office/drawing/2014/main" id="{5E85B591-3985-432A-9BB7-C6A0FA7D3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869"/>
              <a:ext cx="25" cy="19"/>
            </a:xfrm>
            <a:custGeom>
              <a:avLst/>
              <a:gdLst>
                <a:gd name="T0" fmla="*/ 33 w 10"/>
                <a:gd name="T1" fmla="*/ 0 h 7"/>
                <a:gd name="T2" fmla="*/ 63 w 1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0" y="7"/>
                    <a:pt x="10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2" name="Freeform 2126">
              <a:extLst>
                <a:ext uri="{FF2B5EF4-FFF2-40B4-BE49-F238E27FC236}">
                  <a16:creationId xmlns:a16="http://schemas.microsoft.com/office/drawing/2014/main" id="{5759088F-10A4-4758-A7D9-7001FCDED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923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21 h 3"/>
                <a:gd name="T4" fmla="*/ 37 w 3"/>
                <a:gd name="T5" fmla="*/ 21 h 3"/>
                <a:gd name="T6" fmla="*/ 2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2" y="3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3" name="Freeform 2127">
              <a:extLst>
                <a:ext uri="{FF2B5EF4-FFF2-40B4-BE49-F238E27FC236}">
                  <a16:creationId xmlns:a16="http://schemas.microsoft.com/office/drawing/2014/main" id="{7C94B37D-9C2B-46E4-9993-085C00192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851"/>
              <a:ext cx="20" cy="13"/>
            </a:xfrm>
            <a:custGeom>
              <a:avLst/>
              <a:gdLst>
                <a:gd name="T0" fmla="*/ 33 w 8"/>
                <a:gd name="T1" fmla="*/ 0 h 5"/>
                <a:gd name="T2" fmla="*/ 63 w 8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2" y="0"/>
                  </a:moveTo>
                  <a:cubicBezTo>
                    <a:pt x="0" y="5"/>
                    <a:pt x="8" y="4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4" name="Freeform 2128">
              <a:extLst>
                <a:ext uri="{FF2B5EF4-FFF2-40B4-BE49-F238E27FC236}">
                  <a16:creationId xmlns:a16="http://schemas.microsoft.com/office/drawing/2014/main" id="{240BE742-B902-4915-A18B-576DD7127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832"/>
              <a:ext cx="28" cy="13"/>
            </a:xfrm>
            <a:custGeom>
              <a:avLst/>
              <a:gdLst>
                <a:gd name="T0" fmla="*/ 84 w 11"/>
                <a:gd name="T1" fmla="*/ 0 h 5"/>
                <a:gd name="T2" fmla="*/ 97 w 11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0"/>
                  </a:moveTo>
                  <a:cubicBezTo>
                    <a:pt x="0" y="5"/>
                    <a:pt x="11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5" name="Freeform 2129">
              <a:extLst>
                <a:ext uri="{FF2B5EF4-FFF2-40B4-BE49-F238E27FC236}">
                  <a16:creationId xmlns:a16="http://schemas.microsoft.com/office/drawing/2014/main" id="{7CA1031C-6069-4BA2-BC99-CF14DE5A9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789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0 w 4"/>
                <a:gd name="T3" fmla="*/ 35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0" y="0"/>
                    <a:pt x="0" y="2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6" name="Freeform 2130">
              <a:extLst>
                <a:ext uri="{FF2B5EF4-FFF2-40B4-BE49-F238E27FC236}">
                  <a16:creationId xmlns:a16="http://schemas.microsoft.com/office/drawing/2014/main" id="{7C8F7B36-BA25-4F37-8D20-4B7BB518A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765"/>
              <a:ext cx="12" cy="16"/>
            </a:xfrm>
            <a:custGeom>
              <a:avLst/>
              <a:gdLst>
                <a:gd name="T0" fmla="*/ 0 w 5"/>
                <a:gd name="T1" fmla="*/ 56 h 6"/>
                <a:gd name="T2" fmla="*/ 12 w 5"/>
                <a:gd name="T3" fmla="*/ 93 h 6"/>
                <a:gd name="T4" fmla="*/ 0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5" y="6"/>
                    <a:pt x="4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7" name="Freeform 2131">
              <a:extLst>
                <a:ext uri="{FF2B5EF4-FFF2-40B4-BE49-F238E27FC236}">
                  <a16:creationId xmlns:a16="http://schemas.microsoft.com/office/drawing/2014/main" id="{623838B2-7987-4182-B2E5-FA81645A6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819"/>
              <a:ext cx="43" cy="16"/>
            </a:xfrm>
            <a:custGeom>
              <a:avLst/>
              <a:gdLst>
                <a:gd name="T0" fmla="*/ 147 w 17"/>
                <a:gd name="T1" fmla="*/ 0 h 6"/>
                <a:gd name="T2" fmla="*/ 159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9" y="0"/>
                  </a:moveTo>
                  <a:cubicBezTo>
                    <a:pt x="0" y="4"/>
                    <a:pt x="17" y="6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8" name="Freeform 2132">
              <a:extLst>
                <a:ext uri="{FF2B5EF4-FFF2-40B4-BE49-F238E27FC236}">
                  <a16:creationId xmlns:a16="http://schemas.microsoft.com/office/drawing/2014/main" id="{101A6050-B54E-47F5-BB16-9EA3C07E9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1840"/>
              <a:ext cx="35" cy="24"/>
            </a:xfrm>
            <a:custGeom>
              <a:avLst/>
              <a:gdLst>
                <a:gd name="T0" fmla="*/ 145 w 14"/>
                <a:gd name="T1" fmla="*/ 56 h 9"/>
                <a:gd name="T2" fmla="*/ 145 w 14"/>
                <a:gd name="T3" fmla="*/ 0 h 9"/>
                <a:gd name="T4" fmla="*/ 175 w 14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9" y="3"/>
                  </a:moveTo>
                  <a:cubicBezTo>
                    <a:pt x="9" y="2"/>
                    <a:pt x="9" y="1"/>
                    <a:pt x="9" y="0"/>
                  </a:cubicBezTo>
                  <a:cubicBezTo>
                    <a:pt x="0" y="2"/>
                    <a:pt x="14" y="9"/>
                    <a:pt x="1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9" name="Freeform 2133">
              <a:extLst>
                <a:ext uri="{FF2B5EF4-FFF2-40B4-BE49-F238E27FC236}">
                  <a16:creationId xmlns:a16="http://schemas.microsoft.com/office/drawing/2014/main" id="{3C229424-082D-4DA4-A0D4-01C4C97D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840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0 w 6"/>
                <a:gd name="T3" fmla="*/ 77 h 6"/>
                <a:gd name="T4" fmla="*/ 2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3" y="6"/>
                    <a:pt x="6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0" name="Freeform 2134">
              <a:extLst>
                <a:ext uri="{FF2B5EF4-FFF2-40B4-BE49-F238E27FC236}">
                  <a16:creationId xmlns:a16="http://schemas.microsoft.com/office/drawing/2014/main" id="{79E2B4A9-F4B8-486F-9FE5-5823DA440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853"/>
              <a:ext cx="28" cy="14"/>
            </a:xfrm>
            <a:custGeom>
              <a:avLst/>
              <a:gdLst>
                <a:gd name="T0" fmla="*/ 84 w 11"/>
                <a:gd name="T1" fmla="*/ 22 h 5"/>
                <a:gd name="T2" fmla="*/ 97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1"/>
                  </a:moveTo>
                  <a:cubicBezTo>
                    <a:pt x="0" y="5"/>
                    <a:pt x="11" y="5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1" name="Freeform 2135">
              <a:extLst>
                <a:ext uri="{FF2B5EF4-FFF2-40B4-BE49-F238E27FC236}">
                  <a16:creationId xmlns:a16="http://schemas.microsoft.com/office/drawing/2014/main" id="{74C27A98-7008-4797-AD2D-312C6F3B3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845"/>
              <a:ext cx="30" cy="14"/>
            </a:xfrm>
            <a:custGeom>
              <a:avLst/>
              <a:gdLst>
                <a:gd name="T0" fmla="*/ 95 w 12"/>
                <a:gd name="T1" fmla="*/ 0 h 5"/>
                <a:gd name="T2" fmla="*/ 125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6" y="0"/>
                  </a:moveTo>
                  <a:cubicBezTo>
                    <a:pt x="0" y="3"/>
                    <a:pt x="12" y="5"/>
                    <a:pt x="8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2" name="Freeform 2136">
              <a:extLst>
                <a:ext uri="{FF2B5EF4-FFF2-40B4-BE49-F238E27FC236}">
                  <a16:creationId xmlns:a16="http://schemas.microsoft.com/office/drawing/2014/main" id="{60C3CB3C-27C1-4454-B654-67817159D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819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12 w 5"/>
                <a:gd name="T3" fmla="*/ 68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3" name="Freeform 2137">
              <a:extLst>
                <a:ext uri="{FF2B5EF4-FFF2-40B4-BE49-F238E27FC236}">
                  <a16:creationId xmlns:a16="http://schemas.microsoft.com/office/drawing/2014/main" id="{CB906952-DFF2-4B29-B0E6-0657074C7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787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34 w 5"/>
                <a:gd name="T3" fmla="*/ 56 h 3"/>
                <a:gd name="T4" fmla="*/ 88 w 5"/>
                <a:gd name="T5" fmla="*/ 21 h 3"/>
                <a:gd name="T6" fmla="*/ 68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4" name="Freeform 2138">
              <a:extLst>
                <a:ext uri="{FF2B5EF4-FFF2-40B4-BE49-F238E27FC236}">
                  <a16:creationId xmlns:a16="http://schemas.microsoft.com/office/drawing/2014/main" id="{81301A1B-754F-42CE-AF34-779FE60B1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1824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2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5" name="Freeform 2139">
              <a:extLst>
                <a:ext uri="{FF2B5EF4-FFF2-40B4-BE49-F238E27FC236}">
                  <a16:creationId xmlns:a16="http://schemas.microsoft.com/office/drawing/2014/main" id="{FED53C53-4C33-49D4-9D23-4DB6E87FB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32"/>
              <a:ext cx="12" cy="11"/>
            </a:xfrm>
            <a:custGeom>
              <a:avLst/>
              <a:gdLst>
                <a:gd name="T0" fmla="*/ 41 w 5"/>
                <a:gd name="T1" fmla="*/ 0 h 4"/>
                <a:gd name="T2" fmla="*/ 29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1"/>
                    <a:pt x="0" y="2"/>
                    <a:pt x="2" y="4"/>
                  </a:cubicBezTo>
                  <a:cubicBezTo>
                    <a:pt x="4" y="3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6" name="Freeform 2140">
              <a:extLst>
                <a:ext uri="{FF2B5EF4-FFF2-40B4-BE49-F238E27FC236}">
                  <a16:creationId xmlns:a16="http://schemas.microsoft.com/office/drawing/2014/main" id="{E1201882-4646-4188-9346-3072835EC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1883"/>
              <a:ext cx="8" cy="13"/>
            </a:xfrm>
            <a:custGeom>
              <a:avLst/>
              <a:gdLst>
                <a:gd name="T0" fmla="*/ 0 w 3"/>
                <a:gd name="T1" fmla="*/ 55 h 5"/>
                <a:gd name="T2" fmla="*/ 0 w 3"/>
                <a:gd name="T3" fmla="*/ 88 h 5"/>
                <a:gd name="T4" fmla="*/ 56 w 3"/>
                <a:gd name="T5" fmla="*/ 21 h 5"/>
                <a:gd name="T6" fmla="*/ 21 w 3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2" y="5"/>
                    <a:pt x="3" y="3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7" name="Freeform 2141">
              <a:extLst>
                <a:ext uri="{FF2B5EF4-FFF2-40B4-BE49-F238E27FC236}">
                  <a16:creationId xmlns:a16="http://schemas.microsoft.com/office/drawing/2014/main" id="{C4B245B2-971D-42A9-91CC-EA3BA679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93"/>
              <a:ext cx="15" cy="14"/>
            </a:xfrm>
            <a:custGeom>
              <a:avLst/>
              <a:gdLst>
                <a:gd name="T0" fmla="*/ 33 w 6"/>
                <a:gd name="T1" fmla="*/ 22 h 5"/>
                <a:gd name="T2" fmla="*/ 33 w 6"/>
                <a:gd name="T3" fmla="*/ 109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4" y="5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8" name="Freeform 2142">
              <a:extLst>
                <a:ext uri="{FF2B5EF4-FFF2-40B4-BE49-F238E27FC236}">
                  <a16:creationId xmlns:a16="http://schemas.microsoft.com/office/drawing/2014/main" id="{BC361D9E-4083-4438-95B4-45B2E6A93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896"/>
              <a:ext cx="15" cy="16"/>
            </a:xfrm>
            <a:custGeom>
              <a:avLst/>
              <a:gdLst>
                <a:gd name="T0" fmla="*/ 63 w 6"/>
                <a:gd name="T1" fmla="*/ 21 h 6"/>
                <a:gd name="T2" fmla="*/ 33 w 6"/>
                <a:gd name="T3" fmla="*/ 77 h 6"/>
                <a:gd name="T4" fmla="*/ 8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0" y="3"/>
                    <a:pt x="2" y="4"/>
                  </a:cubicBezTo>
                  <a:cubicBezTo>
                    <a:pt x="4" y="6"/>
                    <a:pt x="6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9" name="Freeform 2143">
              <a:extLst>
                <a:ext uri="{FF2B5EF4-FFF2-40B4-BE49-F238E27FC236}">
                  <a16:creationId xmlns:a16="http://schemas.microsoft.com/office/drawing/2014/main" id="{958A2681-D124-4387-AD11-1EA47432D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949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35 w 3"/>
                <a:gd name="T3" fmla="*/ 56 h 3"/>
                <a:gd name="T4" fmla="*/ 56 w 3"/>
                <a:gd name="T5" fmla="*/ 0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0" name="Freeform 2144">
              <a:extLst>
                <a:ext uri="{FF2B5EF4-FFF2-40B4-BE49-F238E27FC236}">
                  <a16:creationId xmlns:a16="http://schemas.microsoft.com/office/drawing/2014/main" id="{FAE5F6F8-188B-425F-8EC9-F1841102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008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1" name="Freeform 2145">
              <a:extLst>
                <a:ext uri="{FF2B5EF4-FFF2-40B4-BE49-F238E27FC236}">
                  <a16:creationId xmlns:a16="http://schemas.microsoft.com/office/drawing/2014/main" id="{4A163F1C-CEDB-404F-923C-9735E1BB9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976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29 w 5"/>
                <a:gd name="T3" fmla="*/ 8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5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2" name="Freeform 2146">
              <a:extLst>
                <a:ext uri="{FF2B5EF4-FFF2-40B4-BE49-F238E27FC236}">
                  <a16:creationId xmlns:a16="http://schemas.microsoft.com/office/drawing/2014/main" id="{182E65A7-AE08-4ACA-BCB0-6EF551B49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901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3" name="Freeform 2147">
              <a:extLst>
                <a:ext uri="{FF2B5EF4-FFF2-40B4-BE49-F238E27FC236}">
                  <a16:creationId xmlns:a16="http://schemas.microsoft.com/office/drawing/2014/main" id="{F414DE28-1D32-4887-BBE1-9EC642839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931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3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4" name="Freeform 2148">
              <a:extLst>
                <a:ext uri="{FF2B5EF4-FFF2-40B4-BE49-F238E27FC236}">
                  <a16:creationId xmlns:a16="http://schemas.microsoft.com/office/drawing/2014/main" id="{09ECAB3A-E3D9-4ABB-A376-E1D1B8C1A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00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8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4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5" name="Freeform 2149">
              <a:extLst>
                <a:ext uri="{FF2B5EF4-FFF2-40B4-BE49-F238E27FC236}">
                  <a16:creationId xmlns:a16="http://schemas.microsoft.com/office/drawing/2014/main" id="{C6C211D6-9603-4429-81CD-F7E2D498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008"/>
              <a:ext cx="7" cy="11"/>
            </a:xfrm>
            <a:custGeom>
              <a:avLst/>
              <a:gdLst>
                <a:gd name="T0" fmla="*/ 28 w 3"/>
                <a:gd name="T1" fmla="*/ 0 h 4"/>
                <a:gd name="T2" fmla="*/ 28 w 3"/>
                <a:gd name="T3" fmla="*/ 83 h 4"/>
                <a:gd name="T4" fmla="*/ 37 w 3"/>
                <a:gd name="T5" fmla="*/ 22 h 4"/>
                <a:gd name="T6" fmla="*/ 28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6" name="Freeform 2150">
              <a:extLst>
                <a:ext uri="{FF2B5EF4-FFF2-40B4-BE49-F238E27FC236}">
                  <a16:creationId xmlns:a16="http://schemas.microsoft.com/office/drawing/2014/main" id="{CFBB84F6-7D47-446B-87A6-3476183C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029"/>
              <a:ext cx="12" cy="19"/>
            </a:xfrm>
            <a:custGeom>
              <a:avLst/>
              <a:gdLst>
                <a:gd name="T0" fmla="*/ 12 w 5"/>
                <a:gd name="T1" fmla="*/ 81 h 7"/>
                <a:gd name="T2" fmla="*/ 0 w 5"/>
                <a:gd name="T3" fmla="*/ 117 h 7"/>
                <a:gd name="T4" fmla="*/ 12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5" y="7"/>
                    <a:pt x="4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7" name="Freeform 2151">
              <a:extLst>
                <a:ext uri="{FF2B5EF4-FFF2-40B4-BE49-F238E27FC236}">
                  <a16:creationId xmlns:a16="http://schemas.microsoft.com/office/drawing/2014/main" id="{66CB5F94-41DA-46AB-8F84-3F9BB1A13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072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8" name="Freeform 2152">
              <a:extLst>
                <a:ext uri="{FF2B5EF4-FFF2-40B4-BE49-F238E27FC236}">
                  <a16:creationId xmlns:a16="http://schemas.microsoft.com/office/drawing/2014/main" id="{10B93C06-4D7E-4A34-A659-61D4D3F79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077"/>
              <a:ext cx="15" cy="14"/>
            </a:xfrm>
            <a:custGeom>
              <a:avLst/>
              <a:gdLst>
                <a:gd name="T0" fmla="*/ 50 w 6"/>
                <a:gd name="T1" fmla="*/ 0 h 5"/>
                <a:gd name="T2" fmla="*/ 33 w 6"/>
                <a:gd name="T3" fmla="*/ 0 h 5"/>
                <a:gd name="T4" fmla="*/ 33 w 6"/>
                <a:gd name="T5" fmla="*/ 109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5"/>
                    <a:pt x="2" y="5"/>
                  </a:cubicBezTo>
                  <a:cubicBezTo>
                    <a:pt x="5" y="5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9" name="Freeform 2153">
              <a:extLst>
                <a:ext uri="{FF2B5EF4-FFF2-40B4-BE49-F238E27FC236}">
                  <a16:creationId xmlns:a16="http://schemas.microsoft.com/office/drawing/2014/main" id="{0053A0BE-1375-4D0D-BE2B-9FBF2549A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101"/>
              <a:ext cx="13" cy="11"/>
            </a:xfrm>
            <a:custGeom>
              <a:avLst/>
              <a:gdLst>
                <a:gd name="T0" fmla="*/ 55 w 5"/>
                <a:gd name="T1" fmla="*/ 0 h 4"/>
                <a:gd name="T2" fmla="*/ 55 w 5"/>
                <a:gd name="T3" fmla="*/ 8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1"/>
                    <a:pt x="0" y="4"/>
                    <a:pt x="3" y="4"/>
                  </a:cubicBezTo>
                  <a:cubicBezTo>
                    <a:pt x="4" y="3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0" name="Freeform 2154">
              <a:extLst>
                <a:ext uri="{FF2B5EF4-FFF2-40B4-BE49-F238E27FC236}">
                  <a16:creationId xmlns:a16="http://schemas.microsoft.com/office/drawing/2014/main" id="{AB0549B2-72D6-4726-960F-B390C5E1B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88"/>
              <a:ext cx="10" cy="11"/>
            </a:xfrm>
            <a:custGeom>
              <a:avLst/>
              <a:gdLst>
                <a:gd name="T0" fmla="*/ 20 w 4"/>
                <a:gd name="T1" fmla="*/ 47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1" name="Freeform 2155">
              <a:extLst>
                <a:ext uri="{FF2B5EF4-FFF2-40B4-BE49-F238E27FC236}">
                  <a16:creationId xmlns:a16="http://schemas.microsoft.com/office/drawing/2014/main" id="{6FFFB46D-2417-46D7-A212-5A0CDD0C7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192"/>
              <a:ext cx="13" cy="21"/>
            </a:xfrm>
            <a:custGeom>
              <a:avLst/>
              <a:gdLst>
                <a:gd name="T0" fmla="*/ 21 w 5"/>
                <a:gd name="T1" fmla="*/ 89 h 8"/>
                <a:gd name="T2" fmla="*/ 34 w 5"/>
                <a:gd name="T3" fmla="*/ 144 h 8"/>
                <a:gd name="T4" fmla="*/ 21 w 5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5"/>
                  </a:moveTo>
                  <a:cubicBezTo>
                    <a:pt x="0" y="7"/>
                    <a:pt x="1" y="8"/>
                    <a:pt x="2" y="8"/>
                  </a:cubicBezTo>
                  <a:cubicBezTo>
                    <a:pt x="5" y="7"/>
                    <a:pt x="4" y="0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2" name="Freeform 2156">
              <a:extLst>
                <a:ext uri="{FF2B5EF4-FFF2-40B4-BE49-F238E27FC236}">
                  <a16:creationId xmlns:a16="http://schemas.microsoft.com/office/drawing/2014/main" id="{C97300DC-944F-4F7A-9981-E0AAD732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187"/>
              <a:ext cx="8" cy="13"/>
            </a:xfrm>
            <a:custGeom>
              <a:avLst/>
              <a:gdLst>
                <a:gd name="T0" fmla="*/ 21 w 3"/>
                <a:gd name="T1" fmla="*/ 34 h 5"/>
                <a:gd name="T2" fmla="*/ 21 w 3"/>
                <a:gd name="T3" fmla="*/ 88 h 5"/>
                <a:gd name="T4" fmla="*/ 21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1" y="3"/>
                    <a:pt x="0" y="3"/>
                    <a:pt x="1" y="5"/>
                  </a:cubicBezTo>
                  <a:cubicBezTo>
                    <a:pt x="2" y="3"/>
                    <a:pt x="3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3" name="Freeform 2157">
              <a:extLst>
                <a:ext uri="{FF2B5EF4-FFF2-40B4-BE49-F238E27FC236}">
                  <a16:creationId xmlns:a16="http://schemas.microsoft.com/office/drawing/2014/main" id="{467FA017-4E1F-4850-850D-176F1DAC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155"/>
              <a:ext cx="15" cy="13"/>
            </a:xfrm>
            <a:custGeom>
              <a:avLst/>
              <a:gdLst>
                <a:gd name="T0" fmla="*/ 33 w 6"/>
                <a:gd name="T1" fmla="*/ 21 h 5"/>
                <a:gd name="T2" fmla="*/ 20 w 6"/>
                <a:gd name="T3" fmla="*/ 88 h 5"/>
                <a:gd name="T4" fmla="*/ 3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4" name="Freeform 2158">
              <a:extLst>
                <a:ext uri="{FF2B5EF4-FFF2-40B4-BE49-F238E27FC236}">
                  <a16:creationId xmlns:a16="http://schemas.microsoft.com/office/drawing/2014/main" id="{AC567710-C781-4AD2-875E-CC80D363A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184"/>
              <a:ext cx="13" cy="16"/>
            </a:xfrm>
            <a:custGeom>
              <a:avLst/>
              <a:gdLst>
                <a:gd name="T0" fmla="*/ 55 w 5"/>
                <a:gd name="T1" fmla="*/ 0 h 6"/>
                <a:gd name="T2" fmla="*/ 21 w 5"/>
                <a:gd name="T3" fmla="*/ 115 h 6"/>
                <a:gd name="T4" fmla="*/ 55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1"/>
                    <a:pt x="0" y="4"/>
                    <a:pt x="1" y="6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5" name="Freeform 2159">
              <a:extLst>
                <a:ext uri="{FF2B5EF4-FFF2-40B4-BE49-F238E27FC236}">
                  <a16:creationId xmlns:a16="http://schemas.microsoft.com/office/drawing/2014/main" id="{4F62FFF8-4D2C-41BE-BF9A-615D2C2E1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288"/>
              <a:ext cx="40" cy="24"/>
            </a:xfrm>
            <a:custGeom>
              <a:avLst/>
              <a:gdLst>
                <a:gd name="T0" fmla="*/ 95 w 16"/>
                <a:gd name="T1" fmla="*/ 21 h 9"/>
                <a:gd name="T2" fmla="*/ 125 w 1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6" y="1"/>
                  </a:moveTo>
                  <a:cubicBezTo>
                    <a:pt x="0" y="9"/>
                    <a:pt x="16" y="5"/>
                    <a:pt x="8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6" name="Freeform 2160">
              <a:extLst>
                <a:ext uri="{FF2B5EF4-FFF2-40B4-BE49-F238E27FC236}">
                  <a16:creationId xmlns:a16="http://schemas.microsoft.com/office/drawing/2014/main" id="{B9C8BCFC-7850-43EA-AABC-85B53079B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285"/>
              <a:ext cx="7" cy="11"/>
            </a:xfrm>
            <a:custGeom>
              <a:avLst/>
              <a:gdLst>
                <a:gd name="T0" fmla="*/ 0 w 3"/>
                <a:gd name="T1" fmla="*/ 22 h 4"/>
                <a:gd name="T2" fmla="*/ 28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7" name="Freeform 2161">
              <a:extLst>
                <a:ext uri="{FF2B5EF4-FFF2-40B4-BE49-F238E27FC236}">
                  <a16:creationId xmlns:a16="http://schemas.microsoft.com/office/drawing/2014/main" id="{92E270E3-293E-4694-B29D-60265F579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293"/>
              <a:ext cx="10" cy="16"/>
            </a:xfrm>
            <a:custGeom>
              <a:avLst/>
              <a:gdLst>
                <a:gd name="T0" fmla="*/ 0 w 4"/>
                <a:gd name="T1" fmla="*/ 21 h 6"/>
                <a:gd name="T2" fmla="*/ 20 w 4"/>
                <a:gd name="T3" fmla="*/ 115 h 6"/>
                <a:gd name="T4" fmla="*/ 20 w 4"/>
                <a:gd name="T5" fmla="*/ 0 h 6"/>
                <a:gd name="T6" fmla="*/ 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3" y="5"/>
                    <a:pt x="4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8" name="Freeform 2162">
              <a:extLst>
                <a:ext uri="{FF2B5EF4-FFF2-40B4-BE49-F238E27FC236}">
                  <a16:creationId xmlns:a16="http://schemas.microsoft.com/office/drawing/2014/main" id="{1483300A-A50B-4011-9530-109245ED6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357"/>
              <a:ext cx="10" cy="16"/>
            </a:xfrm>
            <a:custGeom>
              <a:avLst/>
              <a:gdLst>
                <a:gd name="T0" fmla="*/ 0 w 4"/>
                <a:gd name="T1" fmla="*/ 35 h 6"/>
                <a:gd name="T2" fmla="*/ 50 w 4"/>
                <a:gd name="T3" fmla="*/ 115 h 6"/>
                <a:gd name="T4" fmla="*/ 33 w 4"/>
                <a:gd name="T5" fmla="*/ 0 h 6"/>
                <a:gd name="T6" fmla="*/ 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3"/>
                    <a:pt x="1" y="5"/>
                    <a:pt x="3" y="6"/>
                  </a:cubicBezTo>
                  <a:cubicBezTo>
                    <a:pt x="4" y="5"/>
                    <a:pt x="4" y="1"/>
                    <a:pt x="2" y="0"/>
                  </a:cubicBezTo>
                  <a:cubicBezTo>
                    <a:pt x="0" y="1"/>
                    <a:pt x="0" y="1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9" name="Freeform 2163">
              <a:extLst>
                <a:ext uri="{FF2B5EF4-FFF2-40B4-BE49-F238E27FC236}">
                  <a16:creationId xmlns:a16="http://schemas.microsoft.com/office/drawing/2014/main" id="{E89598FA-4949-49AA-8774-BACA486D1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421"/>
              <a:ext cx="10" cy="16"/>
            </a:xfrm>
            <a:custGeom>
              <a:avLst/>
              <a:gdLst>
                <a:gd name="T0" fmla="*/ 50 w 4"/>
                <a:gd name="T1" fmla="*/ 21 h 6"/>
                <a:gd name="T2" fmla="*/ 20 w 4"/>
                <a:gd name="T3" fmla="*/ 0 h 6"/>
                <a:gd name="T4" fmla="*/ 50 w 4"/>
                <a:gd name="T5" fmla="*/ 115 h 6"/>
                <a:gd name="T6" fmla="*/ 63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2"/>
                    <a:pt x="1" y="4"/>
                    <a:pt x="3" y="6"/>
                  </a:cubicBezTo>
                  <a:cubicBezTo>
                    <a:pt x="4" y="5"/>
                    <a:pt x="4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0" name="Freeform 2164">
              <a:extLst>
                <a:ext uri="{FF2B5EF4-FFF2-40B4-BE49-F238E27FC236}">
                  <a16:creationId xmlns:a16="http://schemas.microsoft.com/office/drawing/2014/main" id="{56958689-A4EF-4710-890E-1E4C287A9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275"/>
              <a:ext cx="7" cy="13"/>
            </a:xfrm>
            <a:custGeom>
              <a:avLst/>
              <a:gdLst>
                <a:gd name="T0" fmla="*/ 0 w 3"/>
                <a:gd name="T1" fmla="*/ 34 h 5"/>
                <a:gd name="T2" fmla="*/ 0 w 3"/>
                <a:gd name="T3" fmla="*/ 88 h 5"/>
                <a:gd name="T4" fmla="*/ 28 w 3"/>
                <a:gd name="T5" fmla="*/ 0 h 5"/>
                <a:gd name="T6" fmla="*/ 0 w 3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2" y="4"/>
                    <a:pt x="3" y="2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1" name="Freeform 2165">
              <a:extLst>
                <a:ext uri="{FF2B5EF4-FFF2-40B4-BE49-F238E27FC236}">
                  <a16:creationId xmlns:a16="http://schemas.microsoft.com/office/drawing/2014/main" id="{4CBB5250-E4A1-459A-8468-C89F82032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397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20 w 4"/>
                <a:gd name="T3" fmla="*/ 109 h 5"/>
                <a:gd name="T4" fmla="*/ 2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2" name="Freeform 2166">
              <a:extLst>
                <a:ext uri="{FF2B5EF4-FFF2-40B4-BE49-F238E27FC236}">
                  <a16:creationId xmlns:a16="http://schemas.microsoft.com/office/drawing/2014/main" id="{315F43FD-3E68-41BE-8879-078D214FC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475"/>
              <a:ext cx="13" cy="18"/>
            </a:xfrm>
            <a:custGeom>
              <a:avLst/>
              <a:gdLst>
                <a:gd name="T0" fmla="*/ 55 w 5"/>
                <a:gd name="T1" fmla="*/ 21 h 7"/>
                <a:gd name="T2" fmla="*/ 21 w 5"/>
                <a:gd name="T3" fmla="*/ 0 h 7"/>
                <a:gd name="T4" fmla="*/ 55 w 5"/>
                <a:gd name="T5" fmla="*/ 118 h 7"/>
                <a:gd name="T6" fmla="*/ 55 w 5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1" y="6"/>
                    <a:pt x="3" y="7"/>
                  </a:cubicBezTo>
                  <a:cubicBezTo>
                    <a:pt x="5" y="5"/>
                    <a:pt x="5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3" name="Freeform 2167">
              <a:extLst>
                <a:ext uri="{FF2B5EF4-FFF2-40B4-BE49-F238E27FC236}">
                  <a16:creationId xmlns:a16="http://schemas.microsoft.com/office/drawing/2014/main" id="{EEF30FE3-F17A-4800-8B95-A8C1314C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555"/>
              <a:ext cx="25" cy="29"/>
            </a:xfrm>
            <a:custGeom>
              <a:avLst/>
              <a:gdLst>
                <a:gd name="T0" fmla="*/ 33 w 10"/>
                <a:gd name="T1" fmla="*/ 55 h 11"/>
                <a:gd name="T2" fmla="*/ 50 w 10"/>
                <a:gd name="T3" fmla="*/ 2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2" y="3"/>
                  </a:moveTo>
                  <a:cubicBezTo>
                    <a:pt x="0" y="11"/>
                    <a:pt x="10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4" name="Freeform 2168">
              <a:extLst>
                <a:ext uri="{FF2B5EF4-FFF2-40B4-BE49-F238E27FC236}">
                  <a16:creationId xmlns:a16="http://schemas.microsoft.com/office/drawing/2014/main" id="{9D80B18F-F960-4238-A778-313CD9432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445"/>
              <a:ext cx="12" cy="14"/>
            </a:xfrm>
            <a:custGeom>
              <a:avLst/>
              <a:gdLst>
                <a:gd name="T0" fmla="*/ 12 w 5"/>
                <a:gd name="T1" fmla="*/ 0 h 5"/>
                <a:gd name="T2" fmla="*/ 58 w 5"/>
                <a:gd name="T3" fmla="*/ 62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2" y="5"/>
                    <a:pt x="4" y="3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5" name="Freeform 2169">
              <a:extLst>
                <a:ext uri="{FF2B5EF4-FFF2-40B4-BE49-F238E27FC236}">
                  <a16:creationId xmlns:a16="http://schemas.microsoft.com/office/drawing/2014/main" id="{CDE2D48D-F3B2-43BD-824D-1D4B7E8F7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472"/>
              <a:ext cx="22" cy="32"/>
            </a:xfrm>
            <a:custGeom>
              <a:avLst/>
              <a:gdLst>
                <a:gd name="T0" fmla="*/ 12 w 9"/>
                <a:gd name="T1" fmla="*/ 56 h 12"/>
                <a:gd name="T2" fmla="*/ 42 w 9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1" y="3"/>
                  </a:moveTo>
                  <a:cubicBezTo>
                    <a:pt x="0" y="12"/>
                    <a:pt x="9" y="0"/>
                    <a:pt x="3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6" name="Freeform 2170">
              <a:extLst>
                <a:ext uri="{FF2B5EF4-FFF2-40B4-BE49-F238E27FC236}">
                  <a16:creationId xmlns:a16="http://schemas.microsoft.com/office/drawing/2014/main" id="{AF042046-5A37-4730-B054-24A5DEDB6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33"/>
              <a:ext cx="5" cy="8"/>
            </a:xfrm>
            <a:custGeom>
              <a:avLst/>
              <a:gdLst>
                <a:gd name="T0" fmla="*/ 20 w 2"/>
                <a:gd name="T1" fmla="*/ 0 h 3"/>
                <a:gd name="T2" fmla="*/ 33 w 2"/>
                <a:gd name="T3" fmla="*/ 56 h 3"/>
                <a:gd name="T4" fmla="*/ 33 w 2"/>
                <a:gd name="T5" fmla="*/ 0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7" name="Freeform 2171">
              <a:extLst>
                <a:ext uri="{FF2B5EF4-FFF2-40B4-BE49-F238E27FC236}">
                  <a16:creationId xmlns:a16="http://schemas.microsoft.com/office/drawing/2014/main" id="{D106B9A8-08FA-4F9B-9A20-9B59840C0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536"/>
              <a:ext cx="12" cy="13"/>
            </a:xfrm>
            <a:custGeom>
              <a:avLst/>
              <a:gdLst>
                <a:gd name="T0" fmla="*/ 41 w 5"/>
                <a:gd name="T1" fmla="*/ 0 h 5"/>
                <a:gd name="T2" fmla="*/ 41 w 5"/>
                <a:gd name="T3" fmla="*/ 88 h 5"/>
                <a:gd name="T4" fmla="*/ 58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0" y="0"/>
                    <a:pt x="1" y="4"/>
                    <a:pt x="3" y="5"/>
                  </a:cubicBezTo>
                  <a:cubicBezTo>
                    <a:pt x="5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8" name="Freeform 2172">
              <a:extLst>
                <a:ext uri="{FF2B5EF4-FFF2-40B4-BE49-F238E27FC236}">
                  <a16:creationId xmlns:a16="http://schemas.microsoft.com/office/drawing/2014/main" id="{90128C29-83BA-460F-8349-71B9741C5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653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33 w 4"/>
                <a:gd name="T3" fmla="*/ 109 h 5"/>
                <a:gd name="T4" fmla="*/ 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4" y="3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9" name="Freeform 2173">
              <a:extLst>
                <a:ext uri="{FF2B5EF4-FFF2-40B4-BE49-F238E27FC236}">
                  <a16:creationId xmlns:a16="http://schemas.microsoft.com/office/drawing/2014/main" id="{FEBD19E5-A60B-47E5-B189-FAE32D205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635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33 w 4"/>
                <a:gd name="T3" fmla="*/ 8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" y="4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0" name="Freeform 2174">
              <a:extLst>
                <a:ext uri="{FF2B5EF4-FFF2-40B4-BE49-F238E27FC236}">
                  <a16:creationId xmlns:a16="http://schemas.microsoft.com/office/drawing/2014/main" id="{435AB2C1-EEFB-4C16-A895-C4ADDFE03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587"/>
              <a:ext cx="20" cy="18"/>
            </a:xfrm>
            <a:custGeom>
              <a:avLst/>
              <a:gdLst>
                <a:gd name="T0" fmla="*/ 63 w 8"/>
                <a:gd name="T1" fmla="*/ 21 h 7"/>
                <a:gd name="T2" fmla="*/ 63 w 8"/>
                <a:gd name="T3" fmla="*/ 118 h 7"/>
                <a:gd name="T4" fmla="*/ 63 w 8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0" y="0"/>
                    <a:pt x="2" y="6"/>
                    <a:pt x="4" y="7"/>
                  </a:cubicBezTo>
                  <a:cubicBezTo>
                    <a:pt x="7" y="7"/>
                    <a:pt x="8" y="1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1" name="Freeform 2175">
              <a:extLst>
                <a:ext uri="{FF2B5EF4-FFF2-40B4-BE49-F238E27FC236}">
                  <a16:creationId xmlns:a16="http://schemas.microsoft.com/office/drawing/2014/main" id="{3730AF6A-4537-4647-BE34-F3A9911F3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648"/>
              <a:ext cx="7" cy="11"/>
            </a:xfrm>
            <a:custGeom>
              <a:avLst/>
              <a:gdLst>
                <a:gd name="T0" fmla="*/ 0 w 3"/>
                <a:gd name="T1" fmla="*/ 61 h 4"/>
                <a:gd name="T2" fmla="*/ 28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2" name="Freeform 2176">
              <a:extLst>
                <a:ext uri="{FF2B5EF4-FFF2-40B4-BE49-F238E27FC236}">
                  <a16:creationId xmlns:a16="http://schemas.microsoft.com/office/drawing/2014/main" id="{684E44CF-9C11-426A-92C0-EB8FC9E1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696"/>
              <a:ext cx="35" cy="21"/>
            </a:xfrm>
            <a:custGeom>
              <a:avLst/>
              <a:gdLst>
                <a:gd name="T0" fmla="*/ 83 w 14"/>
                <a:gd name="T1" fmla="*/ 21 h 8"/>
                <a:gd name="T2" fmla="*/ 63 w 14"/>
                <a:gd name="T3" fmla="*/ 0 h 8"/>
                <a:gd name="T4" fmla="*/ 95 w 1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5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0" y="8"/>
                    <a:pt x="14" y="2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3" name="Freeform 2177">
              <a:extLst>
                <a:ext uri="{FF2B5EF4-FFF2-40B4-BE49-F238E27FC236}">
                  <a16:creationId xmlns:a16="http://schemas.microsoft.com/office/drawing/2014/main" id="{E5C5D7EE-CFB9-4DA1-9FC2-2FE0BFCFE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707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35 w 3"/>
                <a:gd name="T3" fmla="*/ 6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4" name="Freeform 2178">
              <a:extLst>
                <a:ext uri="{FF2B5EF4-FFF2-40B4-BE49-F238E27FC236}">
                  <a16:creationId xmlns:a16="http://schemas.microsoft.com/office/drawing/2014/main" id="{BEEA526C-87EE-4156-8738-32B30F14B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715"/>
              <a:ext cx="15" cy="18"/>
            </a:xfrm>
            <a:custGeom>
              <a:avLst/>
              <a:gdLst>
                <a:gd name="T0" fmla="*/ 20 w 6"/>
                <a:gd name="T1" fmla="*/ 21 h 7"/>
                <a:gd name="T2" fmla="*/ 63 w 6"/>
                <a:gd name="T3" fmla="*/ 85 h 7"/>
                <a:gd name="T4" fmla="*/ 20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0" y="2"/>
                    <a:pt x="1" y="7"/>
                    <a:pt x="4" y="5"/>
                  </a:cubicBezTo>
                  <a:cubicBezTo>
                    <a:pt x="6" y="3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5" name="Freeform 2179">
              <a:extLst>
                <a:ext uri="{FF2B5EF4-FFF2-40B4-BE49-F238E27FC236}">
                  <a16:creationId xmlns:a16="http://schemas.microsoft.com/office/drawing/2014/main" id="{87AB5F51-3F26-4984-9B29-EFE670222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725"/>
              <a:ext cx="10" cy="8"/>
            </a:xfrm>
            <a:custGeom>
              <a:avLst/>
              <a:gdLst>
                <a:gd name="T0" fmla="*/ 0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4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6" name="Freeform 2180">
              <a:extLst>
                <a:ext uri="{FF2B5EF4-FFF2-40B4-BE49-F238E27FC236}">
                  <a16:creationId xmlns:a16="http://schemas.microsoft.com/office/drawing/2014/main" id="{14AA3708-98FD-4981-8C79-EDF71CC41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635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33 w 4"/>
                <a:gd name="T3" fmla="*/ 6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7" name="Freeform 2181">
              <a:extLst>
                <a:ext uri="{FF2B5EF4-FFF2-40B4-BE49-F238E27FC236}">
                  <a16:creationId xmlns:a16="http://schemas.microsoft.com/office/drawing/2014/main" id="{B20F9117-D1B2-4362-A9AA-4E3C09956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581"/>
              <a:ext cx="30" cy="11"/>
            </a:xfrm>
            <a:custGeom>
              <a:avLst/>
              <a:gdLst>
                <a:gd name="T0" fmla="*/ 95 w 12"/>
                <a:gd name="T1" fmla="*/ 0 h 4"/>
                <a:gd name="T2" fmla="*/ 113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6" y="0"/>
                  </a:moveTo>
                  <a:cubicBezTo>
                    <a:pt x="0" y="4"/>
                    <a:pt x="12" y="3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8" name="Freeform 2182">
              <a:extLst>
                <a:ext uri="{FF2B5EF4-FFF2-40B4-BE49-F238E27FC236}">
                  <a16:creationId xmlns:a16="http://schemas.microsoft.com/office/drawing/2014/main" id="{971B6B60-CAE0-4763-81A3-EF674A56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749"/>
              <a:ext cx="25" cy="24"/>
            </a:xfrm>
            <a:custGeom>
              <a:avLst/>
              <a:gdLst>
                <a:gd name="T0" fmla="*/ 95 w 10"/>
                <a:gd name="T1" fmla="*/ 35 h 9"/>
                <a:gd name="T2" fmla="*/ 83 w 10"/>
                <a:gd name="T3" fmla="*/ 0 h 9"/>
                <a:gd name="T4" fmla="*/ 158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6" y="2"/>
                  </a:moveTo>
                  <a:cubicBezTo>
                    <a:pt x="6" y="1"/>
                    <a:pt x="6" y="1"/>
                    <a:pt x="5" y="0"/>
                  </a:cubicBezTo>
                  <a:cubicBezTo>
                    <a:pt x="0" y="4"/>
                    <a:pt x="10" y="9"/>
                    <a:pt x="1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9" name="Freeform 2183">
              <a:extLst>
                <a:ext uri="{FF2B5EF4-FFF2-40B4-BE49-F238E27FC236}">
                  <a16:creationId xmlns:a16="http://schemas.microsoft.com/office/drawing/2014/main" id="{05E0D0A1-39A6-4036-8480-D6F43D862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712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20 w 4"/>
                <a:gd name="T3" fmla="*/ 56 h 3"/>
                <a:gd name="T4" fmla="*/ 63 w 4"/>
                <a:gd name="T5" fmla="*/ 21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0" name="Freeform 2184">
              <a:extLst>
                <a:ext uri="{FF2B5EF4-FFF2-40B4-BE49-F238E27FC236}">
                  <a16:creationId xmlns:a16="http://schemas.microsoft.com/office/drawing/2014/main" id="{372BA8A5-1B81-44C9-8AF0-1CEC10687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741"/>
              <a:ext cx="7" cy="8"/>
            </a:xfrm>
            <a:custGeom>
              <a:avLst/>
              <a:gdLst>
                <a:gd name="T0" fmla="*/ 28 w 3"/>
                <a:gd name="T1" fmla="*/ 21 h 3"/>
                <a:gd name="T2" fmla="*/ 0 w 3"/>
                <a:gd name="T3" fmla="*/ 0 h 3"/>
                <a:gd name="T4" fmla="*/ 28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3" y="3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1" name="Freeform 2185">
              <a:extLst>
                <a:ext uri="{FF2B5EF4-FFF2-40B4-BE49-F238E27FC236}">
                  <a16:creationId xmlns:a16="http://schemas.microsoft.com/office/drawing/2014/main" id="{68FA125C-877D-4E42-800A-9297B701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744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33 w 6"/>
                <a:gd name="T3" fmla="*/ 0 h 5"/>
                <a:gd name="T4" fmla="*/ 95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0" y="4"/>
                    <a:pt x="6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2" name="Freeform 2186">
              <a:extLst>
                <a:ext uri="{FF2B5EF4-FFF2-40B4-BE49-F238E27FC236}">
                  <a16:creationId xmlns:a16="http://schemas.microsoft.com/office/drawing/2014/main" id="{E7BE8DAD-6AE8-49E3-A165-6630296D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776"/>
              <a:ext cx="10" cy="13"/>
            </a:xfrm>
            <a:custGeom>
              <a:avLst/>
              <a:gdLst>
                <a:gd name="T0" fmla="*/ 63 w 4"/>
                <a:gd name="T1" fmla="*/ 21 h 5"/>
                <a:gd name="T2" fmla="*/ 0 w 4"/>
                <a:gd name="T3" fmla="*/ 68 h 5"/>
                <a:gd name="T4" fmla="*/ 5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2" y="5"/>
                    <a:pt x="4" y="3"/>
                    <a:pt x="3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3" name="Freeform 2187">
              <a:extLst>
                <a:ext uri="{FF2B5EF4-FFF2-40B4-BE49-F238E27FC236}">
                  <a16:creationId xmlns:a16="http://schemas.microsoft.com/office/drawing/2014/main" id="{F450D72F-8295-41DA-8F0E-3E54789B8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813"/>
              <a:ext cx="10" cy="6"/>
            </a:xfrm>
            <a:custGeom>
              <a:avLst/>
              <a:gdLst>
                <a:gd name="T0" fmla="*/ 50 w 4"/>
                <a:gd name="T1" fmla="*/ 0 h 2"/>
                <a:gd name="T2" fmla="*/ 20 w 4"/>
                <a:gd name="T3" fmla="*/ 54 h 2"/>
                <a:gd name="T4" fmla="*/ 6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4" name="Freeform 2188">
              <a:extLst>
                <a:ext uri="{FF2B5EF4-FFF2-40B4-BE49-F238E27FC236}">
                  <a16:creationId xmlns:a16="http://schemas.microsoft.com/office/drawing/2014/main" id="{215165B8-5048-4562-B9E2-A6F6F84F5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787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0 w 3"/>
                <a:gd name="T3" fmla="*/ 21 h 3"/>
                <a:gd name="T4" fmla="*/ 12 w 3"/>
                <a:gd name="T5" fmla="*/ 56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5" name="Freeform 2189">
              <a:extLst>
                <a:ext uri="{FF2B5EF4-FFF2-40B4-BE49-F238E27FC236}">
                  <a16:creationId xmlns:a16="http://schemas.microsoft.com/office/drawing/2014/main" id="{C57BB0D6-D35A-4B28-B45A-C6D0CF47E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792"/>
              <a:ext cx="17" cy="19"/>
            </a:xfrm>
            <a:custGeom>
              <a:avLst/>
              <a:gdLst>
                <a:gd name="T0" fmla="*/ 41 w 7"/>
                <a:gd name="T1" fmla="*/ 38 h 7"/>
                <a:gd name="T2" fmla="*/ 58 w 7"/>
                <a:gd name="T3" fmla="*/ 103 h 7"/>
                <a:gd name="T4" fmla="*/ 29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2"/>
                  </a:moveTo>
                  <a:cubicBezTo>
                    <a:pt x="0" y="3"/>
                    <a:pt x="1" y="7"/>
                    <a:pt x="4" y="5"/>
                  </a:cubicBezTo>
                  <a:cubicBezTo>
                    <a:pt x="7" y="3"/>
                    <a:pt x="4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6" name="Freeform 2190">
              <a:extLst>
                <a:ext uri="{FF2B5EF4-FFF2-40B4-BE49-F238E27FC236}">
                  <a16:creationId xmlns:a16="http://schemas.microsoft.com/office/drawing/2014/main" id="{1318146B-DA82-4092-B6A8-B0003FA89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760"/>
              <a:ext cx="22" cy="21"/>
            </a:xfrm>
            <a:custGeom>
              <a:avLst/>
              <a:gdLst>
                <a:gd name="T0" fmla="*/ 12 w 9"/>
                <a:gd name="T1" fmla="*/ 21 h 8"/>
                <a:gd name="T2" fmla="*/ 42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1"/>
                  </a:moveTo>
                  <a:cubicBezTo>
                    <a:pt x="0" y="8"/>
                    <a:pt x="9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7" name="Freeform 2191">
              <a:extLst>
                <a:ext uri="{FF2B5EF4-FFF2-40B4-BE49-F238E27FC236}">
                  <a16:creationId xmlns:a16="http://schemas.microsoft.com/office/drawing/2014/main" id="{9439F83B-7381-4EE9-AF2F-B0661BA6A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824"/>
              <a:ext cx="43" cy="16"/>
            </a:xfrm>
            <a:custGeom>
              <a:avLst/>
              <a:gdLst>
                <a:gd name="T0" fmla="*/ 129 w 17"/>
                <a:gd name="T1" fmla="*/ 21 h 6"/>
                <a:gd name="T2" fmla="*/ 116 w 17"/>
                <a:gd name="T3" fmla="*/ 0 h 6"/>
                <a:gd name="T4" fmla="*/ 147 w 1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6">
                  <a:moveTo>
                    <a:pt x="8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0" y="6"/>
                    <a:pt x="17" y="2"/>
                    <a:pt x="9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8" name="Freeform 2192">
              <a:extLst>
                <a:ext uri="{FF2B5EF4-FFF2-40B4-BE49-F238E27FC236}">
                  <a16:creationId xmlns:a16="http://schemas.microsoft.com/office/drawing/2014/main" id="{3C7F46E0-9CF7-496A-86AE-83EA43CAF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03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95 w 6"/>
                <a:gd name="T3" fmla="*/ 21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6"/>
                    <a:pt x="5" y="4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9" name="Freeform 2193">
              <a:extLst>
                <a:ext uri="{FF2B5EF4-FFF2-40B4-BE49-F238E27FC236}">
                  <a16:creationId xmlns:a16="http://schemas.microsoft.com/office/drawing/2014/main" id="{C52DB47B-1DCC-4D49-BFAE-BDFADA77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749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0 w 6"/>
                <a:gd name="T3" fmla="*/ 77 h 6"/>
                <a:gd name="T4" fmla="*/ 95 w 6"/>
                <a:gd name="T5" fmla="*/ 56 h 6"/>
                <a:gd name="T6" fmla="*/ 50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6"/>
                    <a:pt x="4" y="5"/>
                    <a:pt x="6" y="3"/>
                  </a:cubicBezTo>
                  <a:cubicBezTo>
                    <a:pt x="6" y="1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0" name="Freeform 2194">
              <a:extLst>
                <a:ext uri="{FF2B5EF4-FFF2-40B4-BE49-F238E27FC236}">
                  <a16:creationId xmlns:a16="http://schemas.microsoft.com/office/drawing/2014/main" id="{8D412A9E-1EDC-4840-BDCA-39FA27E8C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757"/>
              <a:ext cx="43" cy="16"/>
            </a:xfrm>
            <a:custGeom>
              <a:avLst/>
              <a:gdLst>
                <a:gd name="T0" fmla="*/ 129 w 17"/>
                <a:gd name="T1" fmla="*/ 21 h 6"/>
                <a:gd name="T2" fmla="*/ 159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8" y="1"/>
                  </a:moveTo>
                  <a:cubicBezTo>
                    <a:pt x="0" y="6"/>
                    <a:pt x="17" y="5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1" name="Freeform 2195">
              <a:extLst>
                <a:ext uri="{FF2B5EF4-FFF2-40B4-BE49-F238E27FC236}">
                  <a16:creationId xmlns:a16="http://schemas.microsoft.com/office/drawing/2014/main" id="{B85C3A82-4524-48A1-B36E-087C990A4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707"/>
              <a:ext cx="20" cy="18"/>
            </a:xfrm>
            <a:custGeom>
              <a:avLst/>
              <a:gdLst>
                <a:gd name="T0" fmla="*/ 50 w 8"/>
                <a:gd name="T1" fmla="*/ 0 h 7"/>
                <a:gd name="T2" fmla="*/ 63 w 8"/>
                <a:gd name="T3" fmla="*/ 100 h 7"/>
                <a:gd name="T4" fmla="*/ 6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0" y="2"/>
                    <a:pt x="0" y="7"/>
                    <a:pt x="4" y="6"/>
                  </a:cubicBezTo>
                  <a:cubicBezTo>
                    <a:pt x="8" y="6"/>
                    <a:pt x="7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2" name="Freeform 2196">
              <a:extLst>
                <a:ext uri="{FF2B5EF4-FFF2-40B4-BE49-F238E27FC236}">
                  <a16:creationId xmlns:a16="http://schemas.microsoft.com/office/drawing/2014/main" id="{68A67115-7B33-4A07-B5C9-E2BF94784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757"/>
              <a:ext cx="13" cy="11"/>
            </a:xfrm>
            <a:custGeom>
              <a:avLst/>
              <a:gdLst>
                <a:gd name="T0" fmla="*/ 34 w 5"/>
                <a:gd name="T1" fmla="*/ 47 h 4"/>
                <a:gd name="T2" fmla="*/ 21 w 5"/>
                <a:gd name="T3" fmla="*/ 8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3" y="4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3" name="Freeform 2197">
              <a:extLst>
                <a:ext uri="{FF2B5EF4-FFF2-40B4-BE49-F238E27FC236}">
                  <a16:creationId xmlns:a16="http://schemas.microsoft.com/office/drawing/2014/main" id="{A3C1DE35-0F66-45C4-9217-265CC5252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736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0 w 4"/>
                <a:gd name="T3" fmla="*/ 83 h 4"/>
                <a:gd name="T4" fmla="*/ 50 w 4"/>
                <a:gd name="T5" fmla="*/ 0 h 4"/>
                <a:gd name="T6" fmla="*/ 33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4" name="Freeform 2198">
              <a:extLst>
                <a:ext uri="{FF2B5EF4-FFF2-40B4-BE49-F238E27FC236}">
                  <a16:creationId xmlns:a16="http://schemas.microsoft.com/office/drawing/2014/main" id="{713AC3DF-19F7-409D-94EA-50B7B961A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744"/>
              <a:ext cx="20" cy="13"/>
            </a:xfrm>
            <a:custGeom>
              <a:avLst/>
              <a:gdLst>
                <a:gd name="T0" fmla="*/ 83 w 8"/>
                <a:gd name="T1" fmla="*/ 34 h 5"/>
                <a:gd name="T2" fmla="*/ 63 w 8"/>
                <a:gd name="T3" fmla="*/ 88 h 5"/>
                <a:gd name="T4" fmla="*/ 63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2" y="1"/>
                    <a:pt x="0" y="5"/>
                    <a:pt x="4" y="5"/>
                  </a:cubicBezTo>
                  <a:cubicBezTo>
                    <a:pt x="7" y="5"/>
                    <a:pt x="8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5" name="Freeform 2199">
              <a:extLst>
                <a:ext uri="{FF2B5EF4-FFF2-40B4-BE49-F238E27FC236}">
                  <a16:creationId xmlns:a16="http://schemas.microsoft.com/office/drawing/2014/main" id="{9BB7F9AA-99A8-48DB-B1C5-96344B8B7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757"/>
              <a:ext cx="15" cy="14"/>
            </a:xfrm>
            <a:custGeom>
              <a:avLst/>
              <a:gdLst>
                <a:gd name="T0" fmla="*/ 33 w 6"/>
                <a:gd name="T1" fmla="*/ 0 h 5"/>
                <a:gd name="T2" fmla="*/ 0 w 6"/>
                <a:gd name="T3" fmla="*/ 62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5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6" name="Freeform 2200">
              <a:extLst>
                <a:ext uri="{FF2B5EF4-FFF2-40B4-BE49-F238E27FC236}">
                  <a16:creationId xmlns:a16="http://schemas.microsoft.com/office/drawing/2014/main" id="{970D4E8E-A720-44A2-BFB5-0CA5769C0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789"/>
              <a:ext cx="10" cy="11"/>
            </a:xfrm>
            <a:custGeom>
              <a:avLst/>
              <a:gdLst>
                <a:gd name="T0" fmla="*/ 33 w 4"/>
                <a:gd name="T1" fmla="*/ 47 h 4"/>
                <a:gd name="T2" fmla="*/ 0 w 4"/>
                <a:gd name="T3" fmla="*/ 47 h 4"/>
                <a:gd name="T4" fmla="*/ 0 w 4"/>
                <a:gd name="T5" fmla="*/ 83 h 4"/>
                <a:gd name="T6" fmla="*/ 63 w 4"/>
                <a:gd name="T7" fmla="*/ 22 h 4"/>
                <a:gd name="T8" fmla="*/ 33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7" name="Freeform 2201">
              <a:extLst>
                <a:ext uri="{FF2B5EF4-FFF2-40B4-BE49-F238E27FC236}">
                  <a16:creationId xmlns:a16="http://schemas.microsoft.com/office/drawing/2014/main" id="{E2EF82D3-D10C-417F-AC8B-431CFCAED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808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20 w 6"/>
                <a:gd name="T3" fmla="*/ 61 h 4"/>
                <a:gd name="T4" fmla="*/ 3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3" y="4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8" name="Freeform 2202">
              <a:extLst>
                <a:ext uri="{FF2B5EF4-FFF2-40B4-BE49-F238E27FC236}">
                  <a16:creationId xmlns:a16="http://schemas.microsoft.com/office/drawing/2014/main" id="{A0271F1E-1EF2-4776-95A5-1AFB478BF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792"/>
              <a:ext cx="17" cy="21"/>
            </a:xfrm>
            <a:custGeom>
              <a:avLst/>
              <a:gdLst>
                <a:gd name="T0" fmla="*/ 29 w 7"/>
                <a:gd name="T1" fmla="*/ 110 h 8"/>
                <a:gd name="T2" fmla="*/ 29 w 7"/>
                <a:gd name="T3" fmla="*/ 144 h 8"/>
                <a:gd name="T4" fmla="*/ 0 w 7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6"/>
                  </a:moveTo>
                  <a:cubicBezTo>
                    <a:pt x="1" y="6"/>
                    <a:pt x="0" y="7"/>
                    <a:pt x="2" y="8"/>
                  </a:cubicBezTo>
                  <a:cubicBezTo>
                    <a:pt x="7" y="6"/>
                    <a:pt x="2" y="0"/>
                    <a:pt x="0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9" name="Freeform 2203">
              <a:extLst>
                <a:ext uri="{FF2B5EF4-FFF2-40B4-BE49-F238E27FC236}">
                  <a16:creationId xmlns:a16="http://schemas.microsoft.com/office/drawing/2014/main" id="{1CC2AFEF-3C4B-436A-BA02-41BF988DB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840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12 w 5"/>
                <a:gd name="T3" fmla="*/ 56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0" name="Freeform 2204">
              <a:extLst>
                <a:ext uri="{FF2B5EF4-FFF2-40B4-BE49-F238E27FC236}">
                  <a16:creationId xmlns:a16="http://schemas.microsoft.com/office/drawing/2014/main" id="{54E48FDD-BF7A-4F91-B266-02EB07A9D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669"/>
              <a:ext cx="13" cy="11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61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2" y="4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1" name="Freeform 2205">
              <a:extLst>
                <a:ext uri="{FF2B5EF4-FFF2-40B4-BE49-F238E27FC236}">
                  <a16:creationId xmlns:a16="http://schemas.microsoft.com/office/drawing/2014/main" id="{06CDE8BB-F73B-4649-A301-C779AA4D4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659"/>
              <a:ext cx="15" cy="18"/>
            </a:xfrm>
            <a:custGeom>
              <a:avLst/>
              <a:gdLst>
                <a:gd name="T0" fmla="*/ 95 w 6"/>
                <a:gd name="T1" fmla="*/ 54 h 7"/>
                <a:gd name="T2" fmla="*/ 50 w 6"/>
                <a:gd name="T3" fmla="*/ 100 h 7"/>
                <a:gd name="T4" fmla="*/ 83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2" y="0"/>
                    <a:pt x="0" y="6"/>
                    <a:pt x="3" y="6"/>
                  </a:cubicBezTo>
                  <a:cubicBezTo>
                    <a:pt x="6" y="7"/>
                    <a:pt x="6" y="4"/>
                    <a:pt x="5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2" name="Freeform 2206">
              <a:extLst>
                <a:ext uri="{FF2B5EF4-FFF2-40B4-BE49-F238E27FC236}">
                  <a16:creationId xmlns:a16="http://schemas.microsoft.com/office/drawing/2014/main" id="{5FF26E3E-FF37-4B10-9858-D20FC304A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675"/>
              <a:ext cx="33" cy="18"/>
            </a:xfrm>
            <a:custGeom>
              <a:avLst/>
              <a:gdLst>
                <a:gd name="T0" fmla="*/ 147 w 13"/>
                <a:gd name="T1" fmla="*/ 21 h 7"/>
                <a:gd name="T2" fmla="*/ 129 w 13"/>
                <a:gd name="T3" fmla="*/ 0 h 7"/>
                <a:gd name="T4" fmla="*/ 160 w 13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9" y="1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3"/>
                    <a:pt x="13" y="7"/>
                    <a:pt x="1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3" name="Freeform 2207">
              <a:extLst>
                <a:ext uri="{FF2B5EF4-FFF2-40B4-BE49-F238E27FC236}">
                  <a16:creationId xmlns:a16="http://schemas.microsoft.com/office/drawing/2014/main" id="{C6F574C3-B464-4BD2-A627-4005B1F05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696"/>
              <a:ext cx="8" cy="13"/>
            </a:xfrm>
            <a:custGeom>
              <a:avLst/>
              <a:gdLst>
                <a:gd name="T0" fmla="*/ 35 w 3"/>
                <a:gd name="T1" fmla="*/ 0 h 5"/>
                <a:gd name="T2" fmla="*/ 0 w 3"/>
                <a:gd name="T3" fmla="*/ 68 h 5"/>
                <a:gd name="T4" fmla="*/ 56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5"/>
                    <a:pt x="3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4" name="Freeform 2208">
              <a:extLst>
                <a:ext uri="{FF2B5EF4-FFF2-40B4-BE49-F238E27FC236}">
                  <a16:creationId xmlns:a16="http://schemas.microsoft.com/office/drawing/2014/main" id="{7DBE393E-B368-4B65-AB6D-F1B55D498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640"/>
              <a:ext cx="10" cy="11"/>
            </a:xfrm>
            <a:custGeom>
              <a:avLst/>
              <a:gdLst>
                <a:gd name="T0" fmla="*/ 0 w 4"/>
                <a:gd name="T1" fmla="*/ 61 h 4"/>
                <a:gd name="T2" fmla="*/ 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2" y="4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5" name="Freeform 2209">
              <a:extLst>
                <a:ext uri="{FF2B5EF4-FFF2-40B4-BE49-F238E27FC236}">
                  <a16:creationId xmlns:a16="http://schemas.microsoft.com/office/drawing/2014/main" id="{439C59E7-A590-460A-BD74-135AB9760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584"/>
              <a:ext cx="27" cy="16"/>
            </a:xfrm>
            <a:custGeom>
              <a:avLst/>
              <a:gdLst>
                <a:gd name="T0" fmla="*/ 71 w 11"/>
                <a:gd name="T1" fmla="*/ 21 h 6"/>
                <a:gd name="T2" fmla="*/ 71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5" y="1"/>
                  </a:moveTo>
                  <a:cubicBezTo>
                    <a:pt x="0" y="6"/>
                    <a:pt x="11" y="3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6" name="Freeform 2210">
              <a:extLst>
                <a:ext uri="{FF2B5EF4-FFF2-40B4-BE49-F238E27FC236}">
                  <a16:creationId xmlns:a16="http://schemas.microsoft.com/office/drawing/2014/main" id="{54188E9A-33CA-4615-8B6C-B05BBDB01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589"/>
              <a:ext cx="13" cy="14"/>
            </a:xfrm>
            <a:custGeom>
              <a:avLst/>
              <a:gdLst>
                <a:gd name="T0" fmla="*/ 68 w 5"/>
                <a:gd name="T1" fmla="*/ 22 h 5"/>
                <a:gd name="T2" fmla="*/ 21 w 5"/>
                <a:gd name="T3" fmla="*/ 109 h 5"/>
                <a:gd name="T4" fmla="*/ 68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3" y="5"/>
                    <a:pt x="5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7" name="Freeform 2211">
              <a:extLst>
                <a:ext uri="{FF2B5EF4-FFF2-40B4-BE49-F238E27FC236}">
                  <a16:creationId xmlns:a16="http://schemas.microsoft.com/office/drawing/2014/main" id="{CECBA2E7-6791-4D27-A2D9-B87DC602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544"/>
              <a:ext cx="43" cy="21"/>
            </a:xfrm>
            <a:custGeom>
              <a:avLst/>
              <a:gdLst>
                <a:gd name="T0" fmla="*/ 116 w 17"/>
                <a:gd name="T1" fmla="*/ 34 h 8"/>
                <a:gd name="T2" fmla="*/ 129 w 17"/>
                <a:gd name="T3" fmla="*/ 0 h 8"/>
                <a:gd name="T4" fmla="*/ 116 w 17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7" y="2"/>
                  </a:moveTo>
                  <a:cubicBezTo>
                    <a:pt x="0" y="8"/>
                    <a:pt x="17" y="4"/>
                    <a:pt x="8" y="0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8" name="Freeform 2212">
              <a:extLst>
                <a:ext uri="{FF2B5EF4-FFF2-40B4-BE49-F238E27FC236}">
                  <a16:creationId xmlns:a16="http://schemas.microsoft.com/office/drawing/2014/main" id="{DD05382E-9569-43ED-83A6-402133750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576"/>
              <a:ext cx="12" cy="13"/>
            </a:xfrm>
            <a:custGeom>
              <a:avLst/>
              <a:gdLst>
                <a:gd name="T0" fmla="*/ 58 w 5"/>
                <a:gd name="T1" fmla="*/ 0 h 5"/>
                <a:gd name="T2" fmla="*/ 12 w 5"/>
                <a:gd name="T3" fmla="*/ 88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9" name="Freeform 2213">
              <a:extLst>
                <a:ext uri="{FF2B5EF4-FFF2-40B4-BE49-F238E27FC236}">
                  <a16:creationId xmlns:a16="http://schemas.microsoft.com/office/drawing/2014/main" id="{ECBCF98A-75B0-429C-88C5-69E919C4C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483"/>
              <a:ext cx="17" cy="24"/>
            </a:xfrm>
            <a:custGeom>
              <a:avLst/>
              <a:gdLst>
                <a:gd name="T0" fmla="*/ 70 w 7"/>
                <a:gd name="T1" fmla="*/ 21 h 9"/>
                <a:gd name="T2" fmla="*/ 29 w 7"/>
                <a:gd name="T3" fmla="*/ 136 h 9"/>
                <a:gd name="T4" fmla="*/ 70 w 7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5" y="1"/>
                  </a:moveTo>
                  <a:cubicBezTo>
                    <a:pt x="2" y="0"/>
                    <a:pt x="0" y="6"/>
                    <a:pt x="2" y="7"/>
                  </a:cubicBezTo>
                  <a:cubicBezTo>
                    <a:pt x="5" y="9"/>
                    <a:pt x="7" y="4"/>
                    <a:pt x="5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0" name="Freeform 2214">
              <a:extLst>
                <a:ext uri="{FF2B5EF4-FFF2-40B4-BE49-F238E27FC236}">
                  <a16:creationId xmlns:a16="http://schemas.microsoft.com/office/drawing/2014/main" id="{825030D9-EB3E-4793-A3E1-1C069988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488"/>
              <a:ext cx="12" cy="13"/>
            </a:xfrm>
            <a:custGeom>
              <a:avLst/>
              <a:gdLst>
                <a:gd name="T0" fmla="*/ 41 w 5"/>
                <a:gd name="T1" fmla="*/ 0 h 5"/>
                <a:gd name="T2" fmla="*/ 12 w 5"/>
                <a:gd name="T3" fmla="*/ 68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1" name="Freeform 2215">
              <a:extLst>
                <a:ext uri="{FF2B5EF4-FFF2-40B4-BE49-F238E27FC236}">
                  <a16:creationId xmlns:a16="http://schemas.microsoft.com/office/drawing/2014/main" id="{0C57AA27-0207-4340-927C-20C9C805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512"/>
              <a:ext cx="8" cy="13"/>
            </a:xfrm>
            <a:custGeom>
              <a:avLst/>
              <a:gdLst>
                <a:gd name="T0" fmla="*/ 21 w 3"/>
                <a:gd name="T1" fmla="*/ 21 h 5"/>
                <a:gd name="T2" fmla="*/ 21 w 3"/>
                <a:gd name="T3" fmla="*/ 88 h 5"/>
                <a:gd name="T4" fmla="*/ 35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3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2" name="Freeform 2216">
              <a:extLst>
                <a:ext uri="{FF2B5EF4-FFF2-40B4-BE49-F238E27FC236}">
                  <a16:creationId xmlns:a16="http://schemas.microsoft.com/office/drawing/2014/main" id="{F3896376-A914-4C7E-B608-6C1C2B23E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421"/>
              <a:ext cx="15" cy="16"/>
            </a:xfrm>
            <a:custGeom>
              <a:avLst/>
              <a:gdLst>
                <a:gd name="T0" fmla="*/ 63 w 6"/>
                <a:gd name="T1" fmla="*/ 35 h 6"/>
                <a:gd name="T2" fmla="*/ 63 w 6"/>
                <a:gd name="T3" fmla="*/ 0 h 6"/>
                <a:gd name="T4" fmla="*/ 50 w 6"/>
                <a:gd name="T5" fmla="*/ 93 h 6"/>
                <a:gd name="T6" fmla="*/ 63 w 6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2" y="1"/>
                    <a:pt x="0" y="4"/>
                    <a:pt x="3" y="5"/>
                  </a:cubicBezTo>
                  <a:cubicBezTo>
                    <a:pt x="6" y="6"/>
                    <a:pt x="6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3" name="Freeform 2217">
              <a:extLst>
                <a:ext uri="{FF2B5EF4-FFF2-40B4-BE49-F238E27FC236}">
                  <a16:creationId xmlns:a16="http://schemas.microsoft.com/office/drawing/2014/main" id="{2F134F5F-7D5D-4E41-907F-82CCB861D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2483"/>
              <a:ext cx="10" cy="13"/>
            </a:xfrm>
            <a:custGeom>
              <a:avLst/>
              <a:gdLst>
                <a:gd name="T0" fmla="*/ 50 w 4"/>
                <a:gd name="T1" fmla="*/ 21 h 5"/>
                <a:gd name="T2" fmla="*/ 20 w 4"/>
                <a:gd name="T3" fmla="*/ 88 h 5"/>
                <a:gd name="T4" fmla="*/ 5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3" y="5"/>
                    <a:pt x="4" y="3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4" name="Freeform 2218">
              <a:extLst>
                <a:ext uri="{FF2B5EF4-FFF2-40B4-BE49-F238E27FC236}">
                  <a16:creationId xmlns:a16="http://schemas.microsoft.com/office/drawing/2014/main" id="{1A70BF3C-C07D-43D2-ABC0-59FFACC93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416"/>
              <a:ext cx="12" cy="13"/>
            </a:xfrm>
            <a:custGeom>
              <a:avLst/>
              <a:gdLst>
                <a:gd name="T0" fmla="*/ 58 w 5"/>
                <a:gd name="T1" fmla="*/ 0 h 5"/>
                <a:gd name="T2" fmla="*/ 12 w 5"/>
                <a:gd name="T3" fmla="*/ 68 h 5"/>
                <a:gd name="T4" fmla="*/ 70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5"/>
                    <a:pt x="5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5" name="Freeform 2219">
              <a:extLst>
                <a:ext uri="{FF2B5EF4-FFF2-40B4-BE49-F238E27FC236}">
                  <a16:creationId xmlns:a16="http://schemas.microsoft.com/office/drawing/2014/main" id="{3DCD6827-1F42-4C6C-84F3-815AB0C41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373"/>
              <a:ext cx="28" cy="16"/>
            </a:xfrm>
            <a:custGeom>
              <a:avLst/>
              <a:gdLst>
                <a:gd name="T0" fmla="*/ 97 w 11"/>
                <a:gd name="T1" fmla="*/ 0 h 6"/>
                <a:gd name="T2" fmla="*/ 117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cubicBezTo>
                    <a:pt x="0" y="6"/>
                    <a:pt x="11" y="5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6" name="Freeform 2220">
              <a:extLst>
                <a:ext uri="{FF2B5EF4-FFF2-40B4-BE49-F238E27FC236}">
                  <a16:creationId xmlns:a16="http://schemas.microsoft.com/office/drawing/2014/main" id="{DADCC1B6-B457-4167-93DC-0F0132166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373"/>
              <a:ext cx="12" cy="11"/>
            </a:xfrm>
            <a:custGeom>
              <a:avLst/>
              <a:gdLst>
                <a:gd name="T0" fmla="*/ 41 w 5"/>
                <a:gd name="T1" fmla="*/ 0 h 4"/>
                <a:gd name="T2" fmla="*/ 29 w 5"/>
                <a:gd name="T3" fmla="*/ 83 h 4"/>
                <a:gd name="T4" fmla="*/ 58 w 5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4" y="4"/>
                    <a:pt x="5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7" name="Freeform 2221">
              <a:extLst>
                <a:ext uri="{FF2B5EF4-FFF2-40B4-BE49-F238E27FC236}">
                  <a16:creationId xmlns:a16="http://schemas.microsoft.com/office/drawing/2014/main" id="{4D30F101-529D-46C5-AA3B-3681F8D19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240"/>
              <a:ext cx="30" cy="32"/>
            </a:xfrm>
            <a:custGeom>
              <a:avLst/>
              <a:gdLst>
                <a:gd name="T0" fmla="*/ 33 w 12"/>
                <a:gd name="T1" fmla="*/ 21 h 12"/>
                <a:gd name="T2" fmla="*/ 63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2" y="1"/>
                  </a:moveTo>
                  <a:cubicBezTo>
                    <a:pt x="0" y="12"/>
                    <a:pt x="12" y="3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8" name="Freeform 2222">
              <a:extLst>
                <a:ext uri="{FF2B5EF4-FFF2-40B4-BE49-F238E27FC236}">
                  <a16:creationId xmlns:a16="http://schemas.microsoft.com/office/drawing/2014/main" id="{9B9E2448-EB8D-4C5C-A8CB-DF0109B1D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296"/>
              <a:ext cx="33" cy="19"/>
            </a:xfrm>
            <a:custGeom>
              <a:avLst/>
              <a:gdLst>
                <a:gd name="T0" fmla="*/ 129 w 13"/>
                <a:gd name="T1" fmla="*/ 0 h 7"/>
                <a:gd name="T2" fmla="*/ 147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0" y="1"/>
                    <a:pt x="13" y="7"/>
                    <a:pt x="9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9" name="Freeform 2223">
              <a:extLst>
                <a:ext uri="{FF2B5EF4-FFF2-40B4-BE49-F238E27FC236}">
                  <a16:creationId xmlns:a16="http://schemas.microsoft.com/office/drawing/2014/main" id="{D12C72D6-D570-4833-80C3-5FE494A01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315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20 w 4"/>
                <a:gd name="T3" fmla="*/ 88 h 5"/>
                <a:gd name="T4" fmla="*/ 63 w 4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0"/>
                    <a:pt x="0" y="3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0" name="Freeform 2224">
              <a:extLst>
                <a:ext uri="{FF2B5EF4-FFF2-40B4-BE49-F238E27FC236}">
                  <a16:creationId xmlns:a16="http://schemas.microsoft.com/office/drawing/2014/main" id="{6324E9A8-AAEA-49B9-9025-FB6262D02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283"/>
              <a:ext cx="7" cy="10"/>
            </a:xfrm>
            <a:custGeom>
              <a:avLst/>
              <a:gdLst>
                <a:gd name="T0" fmla="*/ 12 w 3"/>
                <a:gd name="T1" fmla="*/ 20 h 4"/>
                <a:gd name="T2" fmla="*/ 12 w 3"/>
                <a:gd name="T3" fmla="*/ 6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1" name="Freeform 2225">
              <a:extLst>
                <a:ext uri="{FF2B5EF4-FFF2-40B4-BE49-F238E27FC236}">
                  <a16:creationId xmlns:a16="http://schemas.microsoft.com/office/drawing/2014/main" id="{90761759-4065-4C22-8B76-EF253DED1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213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3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2" name="Freeform 2226">
              <a:extLst>
                <a:ext uri="{FF2B5EF4-FFF2-40B4-BE49-F238E27FC236}">
                  <a16:creationId xmlns:a16="http://schemas.microsoft.com/office/drawing/2014/main" id="{24102694-08B1-4579-ACC5-CD468E421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165"/>
              <a:ext cx="5" cy="11"/>
            </a:xfrm>
            <a:custGeom>
              <a:avLst/>
              <a:gdLst>
                <a:gd name="T0" fmla="*/ 0 w 2"/>
                <a:gd name="T1" fmla="*/ 47 h 4"/>
                <a:gd name="T2" fmla="*/ 20 w 2"/>
                <a:gd name="T3" fmla="*/ 83 h 4"/>
                <a:gd name="T4" fmla="*/ 33 w 2"/>
                <a:gd name="T5" fmla="*/ 22 h 4"/>
                <a:gd name="T6" fmla="*/ 0 w 2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3" name="Freeform 2227">
              <a:extLst>
                <a:ext uri="{FF2B5EF4-FFF2-40B4-BE49-F238E27FC236}">
                  <a16:creationId xmlns:a16="http://schemas.microsoft.com/office/drawing/2014/main" id="{B3B183C8-8F54-48DF-8DD8-CD2F5B6B8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136"/>
              <a:ext cx="7" cy="13"/>
            </a:xfrm>
            <a:custGeom>
              <a:avLst/>
              <a:gdLst>
                <a:gd name="T0" fmla="*/ 0 w 3"/>
                <a:gd name="T1" fmla="*/ 55 h 5"/>
                <a:gd name="T2" fmla="*/ 12 w 3"/>
                <a:gd name="T3" fmla="*/ 88 h 5"/>
                <a:gd name="T4" fmla="*/ 12 w 3"/>
                <a:gd name="T5" fmla="*/ 0 h 5"/>
                <a:gd name="T6" fmla="*/ 0 w 3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3" y="2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4" name="Freeform 2228">
              <a:extLst>
                <a:ext uri="{FF2B5EF4-FFF2-40B4-BE49-F238E27FC236}">
                  <a16:creationId xmlns:a16="http://schemas.microsoft.com/office/drawing/2014/main" id="{50081583-813F-4600-ABC9-2457E8410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085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0 w 6"/>
                <a:gd name="T3" fmla="*/ 21 h 6"/>
                <a:gd name="T4" fmla="*/ 5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6"/>
                    <a:pt x="6" y="3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5" name="Freeform 2229">
              <a:extLst>
                <a:ext uri="{FF2B5EF4-FFF2-40B4-BE49-F238E27FC236}">
                  <a16:creationId xmlns:a16="http://schemas.microsoft.com/office/drawing/2014/main" id="{C117AE01-9572-4261-BA8B-B91EB33EA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128"/>
              <a:ext cx="17" cy="16"/>
            </a:xfrm>
            <a:custGeom>
              <a:avLst/>
              <a:gdLst>
                <a:gd name="T0" fmla="*/ 58 w 7"/>
                <a:gd name="T1" fmla="*/ 35 h 6"/>
                <a:gd name="T2" fmla="*/ 41 w 7"/>
                <a:gd name="T3" fmla="*/ 21 h 6"/>
                <a:gd name="T4" fmla="*/ 41 w 7"/>
                <a:gd name="T5" fmla="*/ 115 h 6"/>
                <a:gd name="T6" fmla="*/ 87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1" y="2"/>
                    <a:pt x="0" y="5"/>
                    <a:pt x="3" y="6"/>
                  </a:cubicBezTo>
                  <a:cubicBezTo>
                    <a:pt x="6" y="6"/>
                    <a:pt x="7" y="1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6" name="Freeform 2230">
              <a:extLst>
                <a:ext uri="{FF2B5EF4-FFF2-40B4-BE49-F238E27FC236}">
                  <a16:creationId xmlns:a16="http://schemas.microsoft.com/office/drawing/2014/main" id="{7AF408FD-CBED-4086-A2EC-17181A7A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95"/>
              <a:ext cx="10" cy="10"/>
            </a:xfrm>
            <a:custGeom>
              <a:avLst/>
              <a:gdLst>
                <a:gd name="T0" fmla="*/ 50 w 4"/>
                <a:gd name="T1" fmla="*/ 20 h 4"/>
                <a:gd name="T2" fmla="*/ 20 w 4"/>
                <a:gd name="T3" fmla="*/ 63 h 4"/>
                <a:gd name="T4" fmla="*/ 50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3" y="4"/>
                    <a:pt x="4" y="2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7" name="Freeform 2231">
              <a:extLst>
                <a:ext uri="{FF2B5EF4-FFF2-40B4-BE49-F238E27FC236}">
                  <a16:creationId xmlns:a16="http://schemas.microsoft.com/office/drawing/2014/main" id="{21E6C3AE-434F-4983-A221-BB4D7AADD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4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63 w 4"/>
                <a:gd name="T5" fmla="*/ 22 h 4"/>
                <a:gd name="T6" fmla="*/ 33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4" y="3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8" name="Freeform 2232">
              <a:extLst>
                <a:ext uri="{FF2B5EF4-FFF2-40B4-BE49-F238E27FC236}">
                  <a16:creationId xmlns:a16="http://schemas.microsoft.com/office/drawing/2014/main" id="{82C1608B-4715-4408-AB19-498958D8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939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21 w 3"/>
                <a:gd name="T3" fmla="*/ 6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9" name="Freeform 2233">
              <a:extLst>
                <a:ext uri="{FF2B5EF4-FFF2-40B4-BE49-F238E27FC236}">
                  <a16:creationId xmlns:a16="http://schemas.microsoft.com/office/drawing/2014/main" id="{5AAB0FA9-46B0-4110-8F59-13CA4FEEE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979"/>
              <a:ext cx="13" cy="10"/>
            </a:xfrm>
            <a:custGeom>
              <a:avLst/>
              <a:gdLst>
                <a:gd name="T0" fmla="*/ 34 w 5"/>
                <a:gd name="T1" fmla="*/ 20 h 4"/>
                <a:gd name="T2" fmla="*/ 21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0" name="Freeform 2234">
              <a:extLst>
                <a:ext uri="{FF2B5EF4-FFF2-40B4-BE49-F238E27FC236}">
                  <a16:creationId xmlns:a16="http://schemas.microsoft.com/office/drawing/2014/main" id="{557E8FEE-441D-42AB-B6AA-96E761C12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960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12 w 3"/>
                <a:gd name="T3" fmla="*/ 83 h 4"/>
                <a:gd name="T4" fmla="*/ 37 w 3"/>
                <a:gd name="T5" fmla="*/ 47 h 4"/>
                <a:gd name="T6" fmla="*/ 28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1" name="Freeform 2235">
              <a:extLst>
                <a:ext uri="{FF2B5EF4-FFF2-40B4-BE49-F238E27FC236}">
                  <a16:creationId xmlns:a16="http://schemas.microsoft.com/office/drawing/2014/main" id="{45D66B7F-F3B1-4D29-94EB-EC281AF6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27"/>
              <a:ext cx="10" cy="13"/>
            </a:xfrm>
            <a:custGeom>
              <a:avLst/>
              <a:gdLst>
                <a:gd name="T0" fmla="*/ 20 w 4"/>
                <a:gd name="T1" fmla="*/ 21 h 5"/>
                <a:gd name="T2" fmla="*/ 20 w 4"/>
                <a:gd name="T3" fmla="*/ 88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2" name="Freeform 2236">
              <a:extLst>
                <a:ext uri="{FF2B5EF4-FFF2-40B4-BE49-F238E27FC236}">
                  <a16:creationId xmlns:a16="http://schemas.microsoft.com/office/drawing/2014/main" id="{1E502E32-3F2A-40D7-AF92-1C2608B5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65"/>
              <a:ext cx="12" cy="11"/>
            </a:xfrm>
            <a:custGeom>
              <a:avLst/>
              <a:gdLst>
                <a:gd name="T0" fmla="*/ 12 w 5"/>
                <a:gd name="T1" fmla="*/ 0 h 4"/>
                <a:gd name="T2" fmla="*/ 12 w 5"/>
                <a:gd name="T3" fmla="*/ 61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4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3" name="Freeform 2237">
              <a:extLst>
                <a:ext uri="{FF2B5EF4-FFF2-40B4-BE49-F238E27FC236}">
                  <a16:creationId xmlns:a16="http://schemas.microsoft.com/office/drawing/2014/main" id="{E1B79668-05D8-43EC-BF0A-14A028FAF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072"/>
              <a:ext cx="5" cy="8"/>
            </a:xfrm>
            <a:custGeom>
              <a:avLst/>
              <a:gdLst>
                <a:gd name="T0" fmla="*/ 0 w 2"/>
                <a:gd name="T1" fmla="*/ 56 h 3"/>
                <a:gd name="T2" fmla="*/ 33 w 2"/>
                <a:gd name="T3" fmla="*/ 0 h 3"/>
                <a:gd name="T4" fmla="*/ 0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3"/>
                    <a:pt x="2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4" name="Freeform 2238">
              <a:extLst>
                <a:ext uri="{FF2B5EF4-FFF2-40B4-BE49-F238E27FC236}">
                  <a16:creationId xmlns:a16="http://schemas.microsoft.com/office/drawing/2014/main" id="{F4C81CFB-16E9-4493-BC53-6D9A3E020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043"/>
              <a:ext cx="10" cy="10"/>
            </a:xfrm>
            <a:custGeom>
              <a:avLst/>
              <a:gdLst>
                <a:gd name="T0" fmla="*/ 0 w 4"/>
                <a:gd name="T1" fmla="*/ 50 h 4"/>
                <a:gd name="T2" fmla="*/ 33 w 4"/>
                <a:gd name="T3" fmla="*/ 63 h 4"/>
                <a:gd name="T4" fmla="*/ 33 w 4"/>
                <a:gd name="T5" fmla="*/ 0 h 4"/>
                <a:gd name="T6" fmla="*/ 0 w 4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3"/>
                    <a:pt x="1" y="3"/>
                    <a:pt x="2" y="4"/>
                  </a:cubicBezTo>
                  <a:cubicBezTo>
                    <a:pt x="3" y="3"/>
                    <a:pt x="4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5" name="Freeform 2239">
              <a:extLst>
                <a:ext uri="{FF2B5EF4-FFF2-40B4-BE49-F238E27FC236}">
                  <a16:creationId xmlns:a16="http://schemas.microsoft.com/office/drawing/2014/main" id="{EF85953E-2606-4464-987C-25B99E627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224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34 w 5"/>
                <a:gd name="T3" fmla="*/ 88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1"/>
                    <a:pt x="0" y="4"/>
                    <a:pt x="2" y="5"/>
                  </a:cubicBezTo>
                  <a:cubicBezTo>
                    <a:pt x="4" y="4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6" name="Freeform 2240">
              <a:extLst>
                <a:ext uri="{FF2B5EF4-FFF2-40B4-BE49-F238E27FC236}">
                  <a16:creationId xmlns:a16="http://schemas.microsoft.com/office/drawing/2014/main" id="{C5C10B5C-CDE4-41D3-9EDD-1226E97D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1904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33 w 6"/>
                <a:gd name="T3" fmla="*/ 0 h 5"/>
                <a:gd name="T4" fmla="*/ 50 w 6"/>
                <a:gd name="T5" fmla="*/ 88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5"/>
                    <a:pt x="3" y="5"/>
                  </a:cubicBezTo>
                  <a:cubicBezTo>
                    <a:pt x="6" y="4"/>
                    <a:pt x="6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7" name="Freeform 2241">
              <a:extLst>
                <a:ext uri="{FF2B5EF4-FFF2-40B4-BE49-F238E27FC236}">
                  <a16:creationId xmlns:a16="http://schemas.microsoft.com/office/drawing/2014/main" id="{2D3B183B-CFF5-4571-B976-B310D3100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877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8" name="Freeform 2242">
              <a:extLst>
                <a:ext uri="{FF2B5EF4-FFF2-40B4-BE49-F238E27FC236}">
                  <a16:creationId xmlns:a16="http://schemas.microsoft.com/office/drawing/2014/main" id="{51E12B07-19FE-4ECF-8103-90CACB90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7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9" name="Freeform 2243">
              <a:extLst>
                <a:ext uri="{FF2B5EF4-FFF2-40B4-BE49-F238E27FC236}">
                  <a16:creationId xmlns:a16="http://schemas.microsoft.com/office/drawing/2014/main" id="{B60D91DC-DE04-474D-8915-43AE51E11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331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33 h 2"/>
                <a:gd name="T4" fmla="*/ 33 w 2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0" name="Freeform 2244">
              <a:extLst>
                <a:ext uri="{FF2B5EF4-FFF2-40B4-BE49-F238E27FC236}">
                  <a16:creationId xmlns:a16="http://schemas.microsoft.com/office/drawing/2014/main" id="{7B1CD844-55DC-4530-B8FC-399AFCC9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448"/>
              <a:ext cx="40" cy="32"/>
            </a:xfrm>
            <a:custGeom>
              <a:avLst/>
              <a:gdLst>
                <a:gd name="T0" fmla="*/ 20 w 16"/>
                <a:gd name="T1" fmla="*/ 149 h 12"/>
                <a:gd name="T2" fmla="*/ 208 w 16"/>
                <a:gd name="T3" fmla="*/ 149 h 12"/>
                <a:gd name="T4" fmla="*/ 175 w 16"/>
                <a:gd name="T5" fmla="*/ 21 h 12"/>
                <a:gd name="T6" fmla="*/ 20 w 16"/>
                <a:gd name="T7" fmla="*/ 14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1" y="8"/>
                  </a:moveTo>
                  <a:cubicBezTo>
                    <a:pt x="4" y="12"/>
                    <a:pt x="10" y="12"/>
                    <a:pt x="13" y="8"/>
                  </a:cubicBezTo>
                  <a:cubicBezTo>
                    <a:pt x="16" y="4"/>
                    <a:pt x="13" y="0"/>
                    <a:pt x="11" y="1"/>
                  </a:cubicBezTo>
                  <a:cubicBezTo>
                    <a:pt x="8" y="2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1" name="Freeform 2245">
              <a:extLst>
                <a:ext uri="{FF2B5EF4-FFF2-40B4-BE49-F238E27FC236}">
                  <a16:creationId xmlns:a16="http://schemas.microsoft.com/office/drawing/2014/main" id="{8485F345-312E-4B2D-867B-1FACD0453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509"/>
              <a:ext cx="35" cy="32"/>
            </a:xfrm>
            <a:custGeom>
              <a:avLst/>
              <a:gdLst>
                <a:gd name="T0" fmla="*/ 95 w 14"/>
                <a:gd name="T1" fmla="*/ 227 h 12"/>
                <a:gd name="T2" fmla="*/ 208 w 14"/>
                <a:gd name="T3" fmla="*/ 77 h 12"/>
                <a:gd name="T4" fmla="*/ 0 w 14"/>
                <a:gd name="T5" fmla="*/ 115 h 12"/>
                <a:gd name="T6" fmla="*/ 95 w 14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2">
                  <a:moveTo>
                    <a:pt x="6" y="12"/>
                  </a:moveTo>
                  <a:cubicBezTo>
                    <a:pt x="6" y="12"/>
                    <a:pt x="14" y="7"/>
                    <a:pt x="13" y="4"/>
                  </a:cubicBezTo>
                  <a:cubicBezTo>
                    <a:pt x="12" y="1"/>
                    <a:pt x="6" y="0"/>
                    <a:pt x="0" y="6"/>
                  </a:cubicBezTo>
                  <a:cubicBezTo>
                    <a:pt x="3" y="6"/>
                    <a:pt x="6" y="12"/>
                    <a:pt x="6" y="12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2" name="Freeform 2246">
              <a:extLst>
                <a:ext uri="{FF2B5EF4-FFF2-40B4-BE49-F238E27FC236}">
                  <a16:creationId xmlns:a16="http://schemas.microsoft.com/office/drawing/2014/main" id="{BC74B98B-E368-419D-8F0D-DCB67108B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437"/>
              <a:ext cx="52" cy="27"/>
            </a:xfrm>
            <a:custGeom>
              <a:avLst/>
              <a:gdLst>
                <a:gd name="T0" fmla="*/ 166 w 21"/>
                <a:gd name="T1" fmla="*/ 0 h 10"/>
                <a:gd name="T2" fmla="*/ 74 w 21"/>
                <a:gd name="T3" fmla="*/ 159 h 10"/>
                <a:gd name="T4" fmla="*/ 228 w 2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0">
                  <a:moveTo>
                    <a:pt x="11" y="0"/>
                  </a:moveTo>
                  <a:cubicBezTo>
                    <a:pt x="8" y="0"/>
                    <a:pt x="0" y="5"/>
                    <a:pt x="5" y="8"/>
                  </a:cubicBezTo>
                  <a:cubicBezTo>
                    <a:pt x="9" y="10"/>
                    <a:pt x="21" y="4"/>
                    <a:pt x="15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3" name="Freeform 2247">
              <a:extLst>
                <a:ext uri="{FF2B5EF4-FFF2-40B4-BE49-F238E27FC236}">
                  <a16:creationId xmlns:a16="http://schemas.microsoft.com/office/drawing/2014/main" id="{A90EA193-6972-4013-AB04-7C2DC9FFE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485"/>
              <a:ext cx="52" cy="32"/>
            </a:xfrm>
            <a:custGeom>
              <a:avLst/>
              <a:gdLst>
                <a:gd name="T0" fmla="*/ 166 w 21"/>
                <a:gd name="T1" fmla="*/ 0 h 12"/>
                <a:gd name="T2" fmla="*/ 74 w 21"/>
                <a:gd name="T3" fmla="*/ 171 h 12"/>
                <a:gd name="T4" fmla="*/ 245 w 21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11" y="0"/>
                  </a:moveTo>
                  <a:cubicBezTo>
                    <a:pt x="7" y="0"/>
                    <a:pt x="0" y="5"/>
                    <a:pt x="5" y="9"/>
                  </a:cubicBezTo>
                  <a:cubicBezTo>
                    <a:pt x="9" y="12"/>
                    <a:pt x="21" y="6"/>
                    <a:pt x="16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4" name="Freeform 2248">
              <a:extLst>
                <a:ext uri="{FF2B5EF4-FFF2-40B4-BE49-F238E27FC236}">
                  <a16:creationId xmlns:a16="http://schemas.microsoft.com/office/drawing/2014/main" id="{8E80A06D-99A1-44CD-98E8-FDDEB2BD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531"/>
              <a:ext cx="40" cy="29"/>
            </a:xfrm>
            <a:custGeom>
              <a:avLst/>
              <a:gdLst>
                <a:gd name="T0" fmla="*/ 145 w 16"/>
                <a:gd name="T1" fmla="*/ 0 h 11"/>
                <a:gd name="T2" fmla="*/ 20 w 16"/>
                <a:gd name="T3" fmla="*/ 124 h 11"/>
                <a:gd name="T4" fmla="*/ 188 w 16"/>
                <a:gd name="T5" fmla="*/ 166 h 11"/>
                <a:gd name="T6" fmla="*/ 158 w 16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9" y="0"/>
                  </a:moveTo>
                  <a:cubicBezTo>
                    <a:pt x="6" y="1"/>
                    <a:pt x="0" y="3"/>
                    <a:pt x="1" y="7"/>
                  </a:cubicBezTo>
                  <a:cubicBezTo>
                    <a:pt x="2" y="11"/>
                    <a:pt x="9" y="10"/>
                    <a:pt x="12" y="9"/>
                  </a:cubicBezTo>
                  <a:cubicBezTo>
                    <a:pt x="16" y="6"/>
                    <a:pt x="16" y="0"/>
                    <a:pt x="1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5" name="Freeform 2249">
              <a:extLst>
                <a:ext uri="{FF2B5EF4-FFF2-40B4-BE49-F238E27FC236}">
                  <a16:creationId xmlns:a16="http://schemas.microsoft.com/office/drawing/2014/main" id="{3E81FFFF-AC04-46BE-94FB-D754AF7C9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552"/>
              <a:ext cx="40" cy="32"/>
            </a:xfrm>
            <a:custGeom>
              <a:avLst/>
              <a:gdLst>
                <a:gd name="T0" fmla="*/ 50 w 16"/>
                <a:gd name="T1" fmla="*/ 149 h 12"/>
                <a:gd name="T2" fmla="*/ 208 w 16"/>
                <a:gd name="T3" fmla="*/ 149 h 12"/>
                <a:gd name="T4" fmla="*/ 50 w 16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3" y="8"/>
                  </a:moveTo>
                  <a:cubicBezTo>
                    <a:pt x="5" y="3"/>
                    <a:pt x="16" y="0"/>
                    <a:pt x="13" y="8"/>
                  </a:cubicBezTo>
                  <a:cubicBezTo>
                    <a:pt x="11" y="12"/>
                    <a:pt x="0" y="12"/>
                    <a:pt x="3" y="8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6" name="Freeform 2250">
              <a:extLst>
                <a:ext uri="{FF2B5EF4-FFF2-40B4-BE49-F238E27FC236}">
                  <a16:creationId xmlns:a16="http://schemas.microsoft.com/office/drawing/2014/main" id="{16293BB5-C707-484E-B550-AF41B600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499"/>
              <a:ext cx="42" cy="21"/>
            </a:xfrm>
            <a:custGeom>
              <a:avLst/>
              <a:gdLst>
                <a:gd name="T0" fmla="*/ 121 w 17"/>
                <a:gd name="T1" fmla="*/ 21 h 8"/>
                <a:gd name="T2" fmla="*/ 91 w 17"/>
                <a:gd name="T3" fmla="*/ 123 h 8"/>
                <a:gd name="T4" fmla="*/ 166 w 1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8" y="1"/>
                  </a:moveTo>
                  <a:cubicBezTo>
                    <a:pt x="5" y="1"/>
                    <a:pt x="0" y="7"/>
                    <a:pt x="6" y="7"/>
                  </a:cubicBezTo>
                  <a:cubicBezTo>
                    <a:pt x="10" y="8"/>
                    <a:pt x="17" y="1"/>
                    <a:pt x="11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7" name="Freeform 2251">
              <a:extLst>
                <a:ext uri="{FF2B5EF4-FFF2-40B4-BE49-F238E27FC236}">
                  <a16:creationId xmlns:a16="http://schemas.microsoft.com/office/drawing/2014/main" id="{E6BFAEBA-4C68-4396-8B97-A2D16C671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523"/>
              <a:ext cx="43" cy="21"/>
            </a:xfrm>
            <a:custGeom>
              <a:avLst/>
              <a:gdLst>
                <a:gd name="T0" fmla="*/ 116 w 17"/>
                <a:gd name="T1" fmla="*/ 21 h 8"/>
                <a:gd name="T2" fmla="*/ 83 w 17"/>
                <a:gd name="T3" fmla="*/ 123 h 8"/>
                <a:gd name="T4" fmla="*/ 159 w 1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7" y="1"/>
                  </a:moveTo>
                  <a:cubicBezTo>
                    <a:pt x="4" y="1"/>
                    <a:pt x="0" y="6"/>
                    <a:pt x="5" y="7"/>
                  </a:cubicBezTo>
                  <a:cubicBezTo>
                    <a:pt x="9" y="8"/>
                    <a:pt x="17" y="1"/>
                    <a:pt x="1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8" name="Freeform 2252">
              <a:extLst>
                <a:ext uri="{FF2B5EF4-FFF2-40B4-BE49-F238E27FC236}">
                  <a16:creationId xmlns:a16="http://schemas.microsoft.com/office/drawing/2014/main" id="{0F7EC9AE-8C39-4C32-9CAF-9823A3572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467"/>
              <a:ext cx="37" cy="32"/>
            </a:xfrm>
            <a:custGeom>
              <a:avLst/>
              <a:gdLst>
                <a:gd name="T0" fmla="*/ 153 w 15"/>
                <a:gd name="T1" fmla="*/ 21 h 12"/>
                <a:gd name="T2" fmla="*/ 62 w 15"/>
                <a:gd name="T3" fmla="*/ 149 h 12"/>
                <a:gd name="T4" fmla="*/ 195 w 15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0" y="1"/>
                  </a:moveTo>
                  <a:cubicBezTo>
                    <a:pt x="7" y="0"/>
                    <a:pt x="0" y="4"/>
                    <a:pt x="4" y="8"/>
                  </a:cubicBezTo>
                  <a:cubicBezTo>
                    <a:pt x="8" y="12"/>
                    <a:pt x="15" y="7"/>
                    <a:pt x="13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9" name="Freeform 2253">
              <a:extLst>
                <a:ext uri="{FF2B5EF4-FFF2-40B4-BE49-F238E27FC236}">
                  <a16:creationId xmlns:a16="http://schemas.microsoft.com/office/drawing/2014/main" id="{421CCD2B-FCDC-4EA8-B740-091D606BE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429"/>
              <a:ext cx="43" cy="22"/>
            </a:xfrm>
            <a:custGeom>
              <a:avLst/>
              <a:gdLst>
                <a:gd name="T0" fmla="*/ 116 w 17"/>
                <a:gd name="T1" fmla="*/ 22 h 8"/>
                <a:gd name="T2" fmla="*/ 83 w 17"/>
                <a:gd name="T3" fmla="*/ 129 h 8"/>
                <a:gd name="T4" fmla="*/ 192 w 1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7" y="1"/>
                  </a:moveTo>
                  <a:cubicBezTo>
                    <a:pt x="5" y="1"/>
                    <a:pt x="0" y="4"/>
                    <a:pt x="5" y="6"/>
                  </a:cubicBezTo>
                  <a:cubicBezTo>
                    <a:pt x="8" y="8"/>
                    <a:pt x="17" y="2"/>
                    <a:pt x="12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0" name="Freeform 2254">
              <a:extLst>
                <a:ext uri="{FF2B5EF4-FFF2-40B4-BE49-F238E27FC236}">
                  <a16:creationId xmlns:a16="http://schemas.microsoft.com/office/drawing/2014/main" id="{D7E2A017-E433-4505-80B8-AC671BEB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376"/>
              <a:ext cx="43" cy="24"/>
            </a:xfrm>
            <a:custGeom>
              <a:avLst/>
              <a:gdLst>
                <a:gd name="T0" fmla="*/ 180 w 17"/>
                <a:gd name="T1" fmla="*/ 0 h 9"/>
                <a:gd name="T2" fmla="*/ 83 w 17"/>
                <a:gd name="T3" fmla="*/ 149 h 9"/>
                <a:gd name="T4" fmla="*/ 243 w 17"/>
                <a:gd name="T5" fmla="*/ 93 h 9"/>
                <a:gd name="T6" fmla="*/ 243 w 17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11" y="0"/>
                  </a:moveTo>
                  <a:cubicBezTo>
                    <a:pt x="7" y="0"/>
                    <a:pt x="0" y="5"/>
                    <a:pt x="5" y="8"/>
                  </a:cubicBezTo>
                  <a:cubicBezTo>
                    <a:pt x="9" y="9"/>
                    <a:pt x="13" y="8"/>
                    <a:pt x="15" y="5"/>
                  </a:cubicBezTo>
                  <a:cubicBezTo>
                    <a:pt x="17" y="4"/>
                    <a:pt x="17" y="1"/>
                    <a:pt x="15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1" name="Freeform 2255">
              <a:extLst>
                <a:ext uri="{FF2B5EF4-FFF2-40B4-BE49-F238E27FC236}">
                  <a16:creationId xmlns:a16="http://schemas.microsoft.com/office/drawing/2014/main" id="{2CA87B3F-EA19-4D68-A511-B2CDB9853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315"/>
              <a:ext cx="57" cy="32"/>
            </a:xfrm>
            <a:custGeom>
              <a:avLst/>
              <a:gdLst>
                <a:gd name="T0" fmla="*/ 216 w 23"/>
                <a:gd name="T1" fmla="*/ 0 h 12"/>
                <a:gd name="T2" fmla="*/ 124 w 23"/>
                <a:gd name="T3" fmla="*/ 192 h 12"/>
                <a:gd name="T4" fmla="*/ 258 w 23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14" y="0"/>
                  </a:moveTo>
                  <a:cubicBezTo>
                    <a:pt x="10" y="0"/>
                    <a:pt x="0" y="6"/>
                    <a:pt x="8" y="10"/>
                  </a:cubicBezTo>
                  <a:cubicBezTo>
                    <a:pt x="12" y="12"/>
                    <a:pt x="23" y="6"/>
                    <a:pt x="17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2" name="Freeform 2256">
              <a:extLst>
                <a:ext uri="{FF2B5EF4-FFF2-40B4-BE49-F238E27FC236}">
                  <a16:creationId xmlns:a16="http://schemas.microsoft.com/office/drawing/2014/main" id="{5342565E-2A9B-44A5-8992-7C54FF9AC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253"/>
              <a:ext cx="50" cy="32"/>
            </a:xfrm>
            <a:custGeom>
              <a:avLst/>
              <a:gdLst>
                <a:gd name="T0" fmla="*/ 188 w 20"/>
                <a:gd name="T1" fmla="*/ 35 h 12"/>
                <a:gd name="T2" fmla="*/ 95 w 20"/>
                <a:gd name="T3" fmla="*/ 171 h 12"/>
                <a:gd name="T4" fmla="*/ 220 w 20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2">
                  <a:moveTo>
                    <a:pt x="12" y="2"/>
                  </a:moveTo>
                  <a:cubicBezTo>
                    <a:pt x="8" y="0"/>
                    <a:pt x="0" y="5"/>
                    <a:pt x="6" y="9"/>
                  </a:cubicBezTo>
                  <a:cubicBezTo>
                    <a:pt x="11" y="12"/>
                    <a:pt x="20" y="3"/>
                    <a:pt x="14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3" name="Freeform 2257">
              <a:extLst>
                <a:ext uri="{FF2B5EF4-FFF2-40B4-BE49-F238E27FC236}">
                  <a16:creationId xmlns:a16="http://schemas.microsoft.com/office/drawing/2014/main" id="{D765C69E-9095-4E56-ABC6-779ADA7C6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312"/>
              <a:ext cx="43" cy="37"/>
            </a:xfrm>
            <a:custGeom>
              <a:avLst/>
              <a:gdLst>
                <a:gd name="T0" fmla="*/ 96 w 17"/>
                <a:gd name="T1" fmla="*/ 77 h 14"/>
                <a:gd name="T2" fmla="*/ 0 w 17"/>
                <a:gd name="T3" fmla="*/ 167 h 14"/>
                <a:gd name="T4" fmla="*/ 159 w 17"/>
                <a:gd name="T5" fmla="*/ 225 h 14"/>
                <a:gd name="T6" fmla="*/ 116 w 17"/>
                <a:gd name="T7" fmla="*/ 56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6" y="4"/>
                  </a:moveTo>
                  <a:cubicBezTo>
                    <a:pt x="4" y="5"/>
                    <a:pt x="0" y="7"/>
                    <a:pt x="0" y="9"/>
                  </a:cubicBezTo>
                  <a:cubicBezTo>
                    <a:pt x="0" y="14"/>
                    <a:pt x="8" y="13"/>
                    <a:pt x="10" y="12"/>
                  </a:cubicBezTo>
                  <a:cubicBezTo>
                    <a:pt x="17" y="9"/>
                    <a:pt x="13" y="0"/>
                    <a:pt x="7" y="3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4" name="Freeform 2258">
              <a:extLst>
                <a:ext uri="{FF2B5EF4-FFF2-40B4-BE49-F238E27FC236}">
                  <a16:creationId xmlns:a16="http://schemas.microsoft.com/office/drawing/2014/main" id="{D96531CE-B35D-4DC3-8310-5F67B6FAD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376"/>
              <a:ext cx="48" cy="40"/>
            </a:xfrm>
            <a:custGeom>
              <a:avLst/>
              <a:gdLst>
                <a:gd name="T0" fmla="*/ 275 w 19"/>
                <a:gd name="T1" fmla="*/ 35 h 15"/>
                <a:gd name="T2" fmla="*/ 222 w 19"/>
                <a:gd name="T3" fmla="*/ 205 h 15"/>
                <a:gd name="T4" fmla="*/ 33 w 19"/>
                <a:gd name="T5" fmla="*/ 227 h 15"/>
                <a:gd name="T6" fmla="*/ 129 w 19"/>
                <a:gd name="T7" fmla="*/ 56 h 15"/>
                <a:gd name="T8" fmla="*/ 275 w 19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5">
                  <a:moveTo>
                    <a:pt x="17" y="2"/>
                  </a:moveTo>
                  <a:cubicBezTo>
                    <a:pt x="18" y="3"/>
                    <a:pt x="19" y="8"/>
                    <a:pt x="14" y="11"/>
                  </a:cubicBezTo>
                  <a:cubicBezTo>
                    <a:pt x="11" y="14"/>
                    <a:pt x="4" y="15"/>
                    <a:pt x="2" y="12"/>
                  </a:cubicBezTo>
                  <a:cubicBezTo>
                    <a:pt x="0" y="9"/>
                    <a:pt x="4" y="5"/>
                    <a:pt x="8" y="3"/>
                  </a:cubicBezTo>
                  <a:cubicBezTo>
                    <a:pt x="12" y="0"/>
                    <a:pt x="16" y="1"/>
                    <a:pt x="17" y="2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5" name="Freeform 2259">
              <a:extLst>
                <a:ext uri="{FF2B5EF4-FFF2-40B4-BE49-F238E27FC236}">
                  <a16:creationId xmlns:a16="http://schemas.microsoft.com/office/drawing/2014/main" id="{3EE0A04C-D263-42D8-952E-B0E724B5E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248"/>
              <a:ext cx="42" cy="43"/>
            </a:xfrm>
            <a:custGeom>
              <a:avLst/>
              <a:gdLst>
                <a:gd name="T0" fmla="*/ 0 w 17"/>
                <a:gd name="T1" fmla="*/ 159 h 16"/>
                <a:gd name="T2" fmla="*/ 183 w 17"/>
                <a:gd name="T3" fmla="*/ 59 h 16"/>
                <a:gd name="T4" fmla="*/ 12 w 17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0" y="8"/>
                  </a:moveTo>
                  <a:cubicBezTo>
                    <a:pt x="1" y="16"/>
                    <a:pt x="17" y="9"/>
                    <a:pt x="12" y="3"/>
                  </a:cubicBezTo>
                  <a:cubicBezTo>
                    <a:pt x="10" y="0"/>
                    <a:pt x="3" y="4"/>
                    <a:pt x="1" y="7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6" name="Freeform 2260">
              <a:extLst>
                <a:ext uri="{FF2B5EF4-FFF2-40B4-BE49-F238E27FC236}">
                  <a16:creationId xmlns:a16="http://schemas.microsoft.com/office/drawing/2014/main" id="{DC3362F2-FB76-4191-8C3E-7312C3938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181"/>
              <a:ext cx="55" cy="22"/>
            </a:xfrm>
            <a:custGeom>
              <a:avLst/>
              <a:gdLst>
                <a:gd name="T0" fmla="*/ 175 w 22"/>
                <a:gd name="T1" fmla="*/ 22 h 8"/>
                <a:gd name="T2" fmla="*/ 125 w 22"/>
                <a:gd name="T3" fmla="*/ 168 h 8"/>
                <a:gd name="T4" fmla="*/ 220 w 2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">
                  <a:moveTo>
                    <a:pt x="11" y="1"/>
                  </a:moveTo>
                  <a:cubicBezTo>
                    <a:pt x="7" y="1"/>
                    <a:pt x="0" y="8"/>
                    <a:pt x="8" y="8"/>
                  </a:cubicBezTo>
                  <a:cubicBezTo>
                    <a:pt x="11" y="8"/>
                    <a:pt x="22" y="1"/>
                    <a:pt x="14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7" name="Freeform 2261">
              <a:extLst>
                <a:ext uri="{FF2B5EF4-FFF2-40B4-BE49-F238E27FC236}">
                  <a16:creationId xmlns:a16="http://schemas.microsoft.com/office/drawing/2014/main" id="{A6AF0509-00EC-448B-933D-5B70A0150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131"/>
              <a:ext cx="32" cy="21"/>
            </a:xfrm>
            <a:custGeom>
              <a:avLst/>
              <a:gdLst>
                <a:gd name="T0" fmla="*/ 153 w 13"/>
                <a:gd name="T1" fmla="*/ 0 h 8"/>
                <a:gd name="T2" fmla="*/ 30 w 13"/>
                <a:gd name="T3" fmla="*/ 89 h 8"/>
                <a:gd name="T4" fmla="*/ 194 w 13"/>
                <a:gd name="T5" fmla="*/ 21 h 8"/>
                <a:gd name="T6" fmla="*/ 162 w 13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8"/>
                    <a:pt x="13" y="4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8" name="Freeform 2262">
              <a:extLst>
                <a:ext uri="{FF2B5EF4-FFF2-40B4-BE49-F238E27FC236}">
                  <a16:creationId xmlns:a16="http://schemas.microsoft.com/office/drawing/2014/main" id="{B5C5FE1B-7126-4DFE-90D1-9F569B8EF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195"/>
              <a:ext cx="43" cy="18"/>
            </a:xfrm>
            <a:custGeom>
              <a:avLst/>
              <a:gdLst>
                <a:gd name="T0" fmla="*/ 147 w 17"/>
                <a:gd name="T1" fmla="*/ 0 h 7"/>
                <a:gd name="T2" fmla="*/ 83 w 17"/>
                <a:gd name="T3" fmla="*/ 100 h 7"/>
                <a:gd name="T4" fmla="*/ 192 w 1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">
                  <a:moveTo>
                    <a:pt x="9" y="0"/>
                  </a:moveTo>
                  <a:cubicBezTo>
                    <a:pt x="6" y="0"/>
                    <a:pt x="0" y="6"/>
                    <a:pt x="5" y="6"/>
                  </a:cubicBezTo>
                  <a:cubicBezTo>
                    <a:pt x="7" y="7"/>
                    <a:pt x="17" y="2"/>
                    <a:pt x="12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9" name="Freeform 2263">
              <a:extLst>
                <a:ext uri="{FF2B5EF4-FFF2-40B4-BE49-F238E27FC236}">
                  <a16:creationId xmlns:a16="http://schemas.microsoft.com/office/drawing/2014/main" id="{B6A75A4E-193F-407E-A74A-A32FC0AF8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15"/>
              <a:ext cx="30" cy="16"/>
            </a:xfrm>
            <a:custGeom>
              <a:avLst/>
              <a:gdLst>
                <a:gd name="T0" fmla="*/ 113 w 12"/>
                <a:gd name="T1" fmla="*/ 0 h 6"/>
                <a:gd name="T2" fmla="*/ 20 w 12"/>
                <a:gd name="T3" fmla="*/ 56 h 6"/>
                <a:gd name="T4" fmla="*/ 95 w 12"/>
                <a:gd name="T5" fmla="*/ 93 h 6"/>
                <a:gd name="T6" fmla="*/ 188 w 12"/>
                <a:gd name="T7" fmla="*/ 35 h 6"/>
                <a:gd name="T8" fmla="*/ 145 w 1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7" y="0"/>
                  </a:moveTo>
                  <a:cubicBezTo>
                    <a:pt x="6" y="0"/>
                    <a:pt x="2" y="1"/>
                    <a:pt x="1" y="3"/>
                  </a:cubicBezTo>
                  <a:cubicBezTo>
                    <a:pt x="0" y="6"/>
                    <a:pt x="4" y="6"/>
                    <a:pt x="6" y="5"/>
                  </a:cubicBezTo>
                  <a:cubicBezTo>
                    <a:pt x="8" y="5"/>
                    <a:pt x="12" y="4"/>
                    <a:pt x="12" y="2"/>
                  </a:cubicBezTo>
                  <a:cubicBezTo>
                    <a:pt x="12" y="0"/>
                    <a:pt x="10" y="0"/>
                    <a:pt x="9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0" name="Freeform 2264">
              <a:extLst>
                <a:ext uri="{FF2B5EF4-FFF2-40B4-BE49-F238E27FC236}">
                  <a16:creationId xmlns:a16="http://schemas.microsoft.com/office/drawing/2014/main" id="{485113E7-8B57-4802-96FC-92B1CA9EE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053"/>
              <a:ext cx="32" cy="14"/>
            </a:xfrm>
            <a:custGeom>
              <a:avLst/>
              <a:gdLst>
                <a:gd name="T0" fmla="*/ 121 w 13"/>
                <a:gd name="T1" fmla="*/ 0 h 5"/>
                <a:gd name="T2" fmla="*/ 103 w 13"/>
                <a:gd name="T3" fmla="*/ 109 h 5"/>
                <a:gd name="T4" fmla="*/ 194 w 13"/>
                <a:gd name="T5" fmla="*/ 48 h 5"/>
                <a:gd name="T6" fmla="*/ 153 w 1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">
                  <a:moveTo>
                    <a:pt x="8" y="0"/>
                  </a:moveTo>
                  <a:cubicBezTo>
                    <a:pt x="4" y="0"/>
                    <a:pt x="0" y="5"/>
                    <a:pt x="7" y="5"/>
                  </a:cubicBezTo>
                  <a:cubicBezTo>
                    <a:pt x="8" y="5"/>
                    <a:pt x="12" y="4"/>
                    <a:pt x="13" y="2"/>
                  </a:cubicBezTo>
                  <a:cubicBezTo>
                    <a:pt x="13" y="1"/>
                    <a:pt x="11" y="0"/>
                    <a:pt x="10" y="0"/>
                  </a:cubicBezTo>
                </a:path>
              </a:pathLst>
            </a:custGeom>
            <a:solidFill>
              <a:srgbClr val="E7C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1" name="Freeform 2265">
              <a:extLst>
                <a:ext uri="{FF2B5EF4-FFF2-40B4-BE49-F238E27FC236}">
                  <a16:creationId xmlns:a16="http://schemas.microsoft.com/office/drawing/2014/main" id="{B82B4E6A-498A-4C27-8335-4D8D4062A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075"/>
              <a:ext cx="27" cy="13"/>
            </a:xfrm>
            <a:custGeom>
              <a:avLst/>
              <a:gdLst>
                <a:gd name="T0" fmla="*/ 91 w 11"/>
                <a:gd name="T1" fmla="*/ 21 h 5"/>
                <a:gd name="T2" fmla="*/ 91 w 11"/>
                <a:gd name="T3" fmla="*/ 88 h 5"/>
                <a:gd name="T4" fmla="*/ 103 w 11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6" y="1"/>
                  </a:moveTo>
                  <a:cubicBezTo>
                    <a:pt x="2" y="0"/>
                    <a:pt x="0" y="5"/>
                    <a:pt x="6" y="5"/>
                  </a:cubicBezTo>
                  <a:cubicBezTo>
                    <a:pt x="11" y="5"/>
                    <a:pt x="9" y="0"/>
                    <a:pt x="7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2" name="Freeform 2266">
              <a:extLst>
                <a:ext uri="{FF2B5EF4-FFF2-40B4-BE49-F238E27FC236}">
                  <a16:creationId xmlns:a16="http://schemas.microsoft.com/office/drawing/2014/main" id="{5EB54E02-C2CA-4A92-B26B-2539F703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323"/>
              <a:ext cx="38" cy="29"/>
            </a:xfrm>
            <a:custGeom>
              <a:avLst/>
              <a:gdLst>
                <a:gd name="T0" fmla="*/ 96 w 15"/>
                <a:gd name="T1" fmla="*/ 34 h 11"/>
                <a:gd name="T2" fmla="*/ 0 w 15"/>
                <a:gd name="T3" fmla="*/ 124 h 11"/>
                <a:gd name="T4" fmla="*/ 129 w 15"/>
                <a:gd name="T5" fmla="*/ 182 h 11"/>
                <a:gd name="T6" fmla="*/ 129 w 15"/>
                <a:gd name="T7" fmla="*/ 5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6" y="2"/>
                  </a:moveTo>
                  <a:cubicBezTo>
                    <a:pt x="4" y="3"/>
                    <a:pt x="0" y="4"/>
                    <a:pt x="0" y="7"/>
                  </a:cubicBezTo>
                  <a:cubicBezTo>
                    <a:pt x="0" y="11"/>
                    <a:pt x="5" y="11"/>
                    <a:pt x="8" y="10"/>
                  </a:cubicBezTo>
                  <a:cubicBezTo>
                    <a:pt x="15" y="8"/>
                    <a:pt x="11" y="0"/>
                    <a:pt x="8" y="3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3" name="Freeform 2267">
              <a:extLst>
                <a:ext uri="{FF2B5EF4-FFF2-40B4-BE49-F238E27FC236}">
                  <a16:creationId xmlns:a16="http://schemas.microsoft.com/office/drawing/2014/main" id="{B24DC937-1EB3-4ECA-B976-4EC84F1CE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552"/>
              <a:ext cx="35" cy="32"/>
            </a:xfrm>
            <a:custGeom>
              <a:avLst/>
              <a:gdLst>
                <a:gd name="T0" fmla="*/ 0 w 14"/>
                <a:gd name="T1" fmla="*/ 115 h 12"/>
                <a:gd name="T2" fmla="*/ 175 w 14"/>
                <a:gd name="T3" fmla="*/ 56 h 12"/>
                <a:gd name="T4" fmla="*/ 125 w 14"/>
                <a:gd name="T5" fmla="*/ 205 h 12"/>
                <a:gd name="T6" fmla="*/ 63 w 14"/>
                <a:gd name="T7" fmla="*/ 171 h 12"/>
                <a:gd name="T8" fmla="*/ 0 w 14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0" y="6"/>
                  </a:moveTo>
                  <a:cubicBezTo>
                    <a:pt x="2" y="4"/>
                    <a:pt x="8" y="0"/>
                    <a:pt x="11" y="3"/>
                  </a:cubicBezTo>
                  <a:cubicBezTo>
                    <a:pt x="14" y="6"/>
                    <a:pt x="12" y="10"/>
                    <a:pt x="8" y="11"/>
                  </a:cubicBezTo>
                  <a:cubicBezTo>
                    <a:pt x="6" y="12"/>
                    <a:pt x="6" y="11"/>
                    <a:pt x="4" y="9"/>
                  </a:cubicBezTo>
                  <a:cubicBezTo>
                    <a:pt x="3" y="8"/>
                    <a:pt x="2" y="8"/>
                    <a:pt x="0" y="7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4" name="Freeform 2268">
              <a:extLst>
                <a:ext uri="{FF2B5EF4-FFF2-40B4-BE49-F238E27FC236}">
                  <a16:creationId xmlns:a16="http://schemas.microsoft.com/office/drawing/2014/main" id="{61D5B4F6-5062-41F0-8446-325FC747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595"/>
              <a:ext cx="25" cy="18"/>
            </a:xfrm>
            <a:custGeom>
              <a:avLst/>
              <a:gdLst>
                <a:gd name="T0" fmla="*/ 0 w 10"/>
                <a:gd name="T1" fmla="*/ 100 h 7"/>
                <a:gd name="T2" fmla="*/ 145 w 10"/>
                <a:gd name="T3" fmla="*/ 118 h 7"/>
                <a:gd name="T4" fmla="*/ 33 w 10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cubicBezTo>
                    <a:pt x="3" y="1"/>
                    <a:pt x="10" y="0"/>
                    <a:pt x="9" y="7"/>
                  </a:cubicBezTo>
                  <a:cubicBezTo>
                    <a:pt x="7" y="7"/>
                    <a:pt x="4" y="6"/>
                    <a:pt x="2" y="6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5" name="Freeform 2269">
              <a:extLst>
                <a:ext uri="{FF2B5EF4-FFF2-40B4-BE49-F238E27FC236}">
                  <a16:creationId xmlns:a16="http://schemas.microsoft.com/office/drawing/2014/main" id="{385B5B4C-61B0-4841-80D7-0415A756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267"/>
              <a:ext cx="15" cy="21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144 h 8"/>
                <a:gd name="T4" fmla="*/ 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4" y="6"/>
                    <a:pt x="6" y="2"/>
                    <a:pt x="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6" name="Freeform 2270">
              <a:extLst>
                <a:ext uri="{FF2B5EF4-FFF2-40B4-BE49-F238E27FC236}">
                  <a16:creationId xmlns:a16="http://schemas.microsoft.com/office/drawing/2014/main" id="{FC670288-CE81-4710-A858-DE34195E7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408"/>
              <a:ext cx="23" cy="24"/>
            </a:xfrm>
            <a:custGeom>
              <a:avLst/>
              <a:gdLst>
                <a:gd name="T0" fmla="*/ 0 w 9"/>
                <a:gd name="T1" fmla="*/ 21 h 9"/>
                <a:gd name="T2" fmla="*/ 51 w 9"/>
                <a:gd name="T3" fmla="*/ 171 h 9"/>
                <a:gd name="T4" fmla="*/ 118 w 9"/>
                <a:gd name="T5" fmla="*/ 56 h 9"/>
                <a:gd name="T6" fmla="*/ 0 w 9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0" y="1"/>
                  </a:moveTo>
                  <a:cubicBezTo>
                    <a:pt x="1" y="4"/>
                    <a:pt x="3" y="6"/>
                    <a:pt x="3" y="9"/>
                  </a:cubicBezTo>
                  <a:cubicBezTo>
                    <a:pt x="5" y="8"/>
                    <a:pt x="9" y="6"/>
                    <a:pt x="7" y="3"/>
                  </a:cubicBezTo>
                  <a:cubicBezTo>
                    <a:pt x="6" y="1"/>
                    <a:pt x="2" y="0"/>
                    <a:pt x="0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7" name="Freeform 2271">
              <a:extLst>
                <a:ext uri="{FF2B5EF4-FFF2-40B4-BE49-F238E27FC236}">
                  <a16:creationId xmlns:a16="http://schemas.microsoft.com/office/drawing/2014/main" id="{D67BB092-3CF6-4486-A25F-29FBB740C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187"/>
              <a:ext cx="20" cy="21"/>
            </a:xfrm>
            <a:custGeom>
              <a:avLst/>
              <a:gdLst>
                <a:gd name="T0" fmla="*/ 50 w 8"/>
                <a:gd name="T1" fmla="*/ 0 h 8"/>
                <a:gd name="T2" fmla="*/ 0 w 8"/>
                <a:gd name="T3" fmla="*/ 144 h 8"/>
                <a:gd name="T4" fmla="*/ 63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3" y="3"/>
                    <a:pt x="2" y="5"/>
                    <a:pt x="0" y="8"/>
                  </a:cubicBezTo>
                  <a:cubicBezTo>
                    <a:pt x="4" y="6"/>
                    <a:pt x="8" y="4"/>
                    <a:pt x="4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8" name="Freeform 2272">
              <a:extLst>
                <a:ext uri="{FF2B5EF4-FFF2-40B4-BE49-F238E27FC236}">
                  <a16:creationId xmlns:a16="http://schemas.microsoft.com/office/drawing/2014/main" id="{612C8CA1-921F-442F-9C31-6AE0CF7E8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523"/>
              <a:ext cx="15" cy="16"/>
            </a:xfrm>
            <a:custGeom>
              <a:avLst/>
              <a:gdLst>
                <a:gd name="T0" fmla="*/ 20 w 6"/>
                <a:gd name="T1" fmla="*/ 56 h 6"/>
                <a:gd name="T2" fmla="*/ 83 w 6"/>
                <a:gd name="T3" fmla="*/ 77 h 6"/>
                <a:gd name="T4" fmla="*/ 3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0" y="6"/>
                    <a:pt x="4" y="6"/>
                    <a:pt x="5" y="4"/>
                  </a:cubicBezTo>
                  <a:cubicBezTo>
                    <a:pt x="6" y="1"/>
                    <a:pt x="4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9" name="Freeform 2273">
              <a:extLst>
                <a:ext uri="{FF2B5EF4-FFF2-40B4-BE49-F238E27FC236}">
                  <a16:creationId xmlns:a16="http://schemas.microsoft.com/office/drawing/2014/main" id="{6B9EBB7B-8ABB-4A8F-A5CD-A8C0861A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501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63 w 4"/>
                <a:gd name="T3" fmla="*/ 22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3"/>
                    <a:pt x="3" y="4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0" name="Freeform 2274">
              <a:extLst>
                <a:ext uri="{FF2B5EF4-FFF2-40B4-BE49-F238E27FC236}">
                  <a16:creationId xmlns:a16="http://schemas.microsoft.com/office/drawing/2014/main" id="{F07C27BF-7713-4F2A-AC97-E865B5C9A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557"/>
              <a:ext cx="15" cy="16"/>
            </a:xfrm>
            <a:custGeom>
              <a:avLst/>
              <a:gdLst>
                <a:gd name="T0" fmla="*/ 63 w 6"/>
                <a:gd name="T1" fmla="*/ 35 h 6"/>
                <a:gd name="T2" fmla="*/ 83 w 6"/>
                <a:gd name="T3" fmla="*/ 77 h 6"/>
                <a:gd name="T4" fmla="*/ 33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cubicBezTo>
                    <a:pt x="0" y="2"/>
                    <a:pt x="3" y="6"/>
                    <a:pt x="5" y="4"/>
                  </a:cubicBezTo>
                  <a:cubicBezTo>
                    <a:pt x="6" y="2"/>
                    <a:pt x="4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1" name="Freeform 2275">
              <a:extLst>
                <a:ext uri="{FF2B5EF4-FFF2-40B4-BE49-F238E27FC236}">
                  <a16:creationId xmlns:a16="http://schemas.microsoft.com/office/drawing/2014/main" id="{26FF3796-CF13-4684-87A7-421132E6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467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34 w 5"/>
                <a:gd name="T3" fmla="*/ 56 h 3"/>
                <a:gd name="T4" fmla="*/ 34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5" y="3"/>
                    <a:pt x="5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2" name="Freeform 2276">
              <a:extLst>
                <a:ext uri="{FF2B5EF4-FFF2-40B4-BE49-F238E27FC236}">
                  <a16:creationId xmlns:a16="http://schemas.microsoft.com/office/drawing/2014/main" id="{4934AB0A-F627-4718-B72B-6C67FDB8E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525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33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4" y="4"/>
                    <a:pt x="4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3" name="Freeform 2277">
              <a:extLst>
                <a:ext uri="{FF2B5EF4-FFF2-40B4-BE49-F238E27FC236}">
                  <a16:creationId xmlns:a16="http://schemas.microsoft.com/office/drawing/2014/main" id="{A0707FFA-80C3-4225-9125-D1C4D9E6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480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41 w 5"/>
                <a:gd name="T3" fmla="*/ 55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1"/>
                    <a:pt x="1" y="5"/>
                    <a:pt x="3" y="3"/>
                  </a:cubicBezTo>
                  <a:cubicBezTo>
                    <a:pt x="5" y="3"/>
                    <a:pt x="5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4" name="Freeform 2278">
              <a:extLst>
                <a:ext uri="{FF2B5EF4-FFF2-40B4-BE49-F238E27FC236}">
                  <a16:creationId xmlns:a16="http://schemas.microsoft.com/office/drawing/2014/main" id="{E2E00E3C-C9BF-43AB-B5C8-8ADFB48BC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480"/>
              <a:ext cx="5" cy="11"/>
            </a:xfrm>
            <a:custGeom>
              <a:avLst/>
              <a:gdLst>
                <a:gd name="T0" fmla="*/ 0 w 2"/>
                <a:gd name="T1" fmla="*/ 22 h 4"/>
                <a:gd name="T2" fmla="*/ 0 w 2"/>
                <a:gd name="T3" fmla="*/ 61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4"/>
                    <a:pt x="2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5" name="Freeform 2279">
              <a:extLst>
                <a:ext uri="{FF2B5EF4-FFF2-40B4-BE49-F238E27FC236}">
                  <a16:creationId xmlns:a16="http://schemas.microsoft.com/office/drawing/2014/main" id="{D86E88CF-08AD-4162-BA54-26C458D5F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424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63 w 6"/>
                <a:gd name="T3" fmla="*/ 6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0" y="2"/>
                    <a:pt x="2" y="5"/>
                    <a:pt x="4" y="4"/>
                  </a:cubicBezTo>
                  <a:cubicBezTo>
                    <a:pt x="6" y="3"/>
                    <a:pt x="5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6" name="Freeform 2280">
              <a:extLst>
                <a:ext uri="{FF2B5EF4-FFF2-40B4-BE49-F238E27FC236}">
                  <a16:creationId xmlns:a16="http://schemas.microsoft.com/office/drawing/2014/main" id="{E1BB0C8F-7A0E-41F0-ACE0-6307AF462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427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8 h 1"/>
                <a:gd name="T4" fmla="*/ 27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7" name="Freeform 2281">
              <a:extLst>
                <a:ext uri="{FF2B5EF4-FFF2-40B4-BE49-F238E27FC236}">
                  <a16:creationId xmlns:a16="http://schemas.microsoft.com/office/drawing/2014/main" id="{4AB5725E-B4BB-4C97-BC5D-F953D1A79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475"/>
              <a:ext cx="7" cy="8"/>
            </a:xfrm>
            <a:custGeom>
              <a:avLst/>
              <a:gdLst>
                <a:gd name="T0" fmla="*/ 28 w 3"/>
                <a:gd name="T1" fmla="*/ 21 h 3"/>
                <a:gd name="T2" fmla="*/ 0 w 3"/>
                <a:gd name="T3" fmla="*/ 35 h 3"/>
                <a:gd name="T4" fmla="*/ 28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3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8" name="Freeform 2282">
              <a:extLst>
                <a:ext uri="{FF2B5EF4-FFF2-40B4-BE49-F238E27FC236}">
                  <a16:creationId xmlns:a16="http://schemas.microsoft.com/office/drawing/2014/main" id="{468F99FA-33D3-45F9-8890-2EA4CD0A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552"/>
              <a:ext cx="20" cy="16"/>
            </a:xfrm>
            <a:custGeom>
              <a:avLst/>
              <a:gdLst>
                <a:gd name="T0" fmla="*/ 63 w 8"/>
                <a:gd name="T1" fmla="*/ 21 h 6"/>
                <a:gd name="T2" fmla="*/ 125 w 8"/>
                <a:gd name="T3" fmla="*/ 21 h 6"/>
                <a:gd name="T4" fmla="*/ 8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3"/>
                    <a:pt x="7" y="6"/>
                    <a:pt x="8" y="1"/>
                  </a:cubicBezTo>
                  <a:cubicBezTo>
                    <a:pt x="8" y="0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9" name="Freeform 2283">
              <a:extLst>
                <a:ext uri="{FF2B5EF4-FFF2-40B4-BE49-F238E27FC236}">
                  <a16:creationId xmlns:a16="http://schemas.microsoft.com/office/drawing/2014/main" id="{7BB234D1-67BE-417D-9F93-E54CD694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563"/>
              <a:ext cx="5" cy="5"/>
            </a:xfrm>
            <a:custGeom>
              <a:avLst/>
              <a:gdLst>
                <a:gd name="T0" fmla="*/ 0 w 2"/>
                <a:gd name="T1" fmla="*/ 20 h 2"/>
                <a:gd name="T2" fmla="*/ 0 w 2"/>
                <a:gd name="T3" fmla="*/ 33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0" name="Freeform 2284">
              <a:extLst>
                <a:ext uri="{FF2B5EF4-FFF2-40B4-BE49-F238E27FC236}">
                  <a16:creationId xmlns:a16="http://schemas.microsoft.com/office/drawing/2014/main" id="{697BEE00-1873-49D8-892B-07C9F90D8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595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33 w 4"/>
                <a:gd name="T3" fmla="*/ 63 h 4"/>
                <a:gd name="T4" fmla="*/ 33 w 4"/>
                <a:gd name="T5" fmla="*/ 0 h 4"/>
                <a:gd name="T6" fmla="*/ 2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4" y="3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1" name="Freeform 2285">
              <a:extLst>
                <a:ext uri="{FF2B5EF4-FFF2-40B4-BE49-F238E27FC236}">
                  <a16:creationId xmlns:a16="http://schemas.microsoft.com/office/drawing/2014/main" id="{F8A8C47B-857A-4AE3-A2D7-18DDDF2F4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600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2" name="Freeform 2286">
              <a:extLst>
                <a:ext uri="{FF2B5EF4-FFF2-40B4-BE49-F238E27FC236}">
                  <a16:creationId xmlns:a16="http://schemas.microsoft.com/office/drawing/2014/main" id="{F728FAC3-C472-4E70-A997-64C885584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563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20 w 2"/>
                <a:gd name="T3" fmla="*/ 33 h 2"/>
                <a:gd name="T4" fmla="*/ 20 w 2"/>
                <a:gd name="T5" fmla="*/ 0 h 2"/>
                <a:gd name="T6" fmla="*/ 2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3" name="Freeform 2287">
              <a:extLst>
                <a:ext uri="{FF2B5EF4-FFF2-40B4-BE49-F238E27FC236}">
                  <a16:creationId xmlns:a16="http://schemas.microsoft.com/office/drawing/2014/main" id="{2CE5F4A9-A285-4F89-9727-88BF54EE3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528"/>
              <a:ext cx="10" cy="11"/>
            </a:xfrm>
            <a:custGeom>
              <a:avLst/>
              <a:gdLst>
                <a:gd name="T0" fmla="*/ 50 w 4"/>
                <a:gd name="T1" fmla="*/ 22 h 4"/>
                <a:gd name="T2" fmla="*/ 33 w 4"/>
                <a:gd name="T3" fmla="*/ 61 h 4"/>
                <a:gd name="T4" fmla="*/ 33 w 4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1" y="1"/>
                    <a:pt x="0" y="4"/>
                    <a:pt x="2" y="3"/>
                  </a:cubicBezTo>
                  <a:cubicBezTo>
                    <a:pt x="4" y="3"/>
                    <a:pt x="4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4" name="Freeform 2288">
              <a:extLst>
                <a:ext uri="{FF2B5EF4-FFF2-40B4-BE49-F238E27FC236}">
                  <a16:creationId xmlns:a16="http://schemas.microsoft.com/office/drawing/2014/main" id="{73D2EDCC-A696-4E3F-BDAB-3D69947D7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371"/>
              <a:ext cx="12" cy="18"/>
            </a:xfrm>
            <a:custGeom>
              <a:avLst/>
              <a:gdLst>
                <a:gd name="T0" fmla="*/ 29 w 5"/>
                <a:gd name="T1" fmla="*/ 33 h 7"/>
                <a:gd name="T2" fmla="*/ 12 w 5"/>
                <a:gd name="T3" fmla="*/ 33 h 7"/>
                <a:gd name="T4" fmla="*/ 58 w 5"/>
                <a:gd name="T5" fmla="*/ 85 h 7"/>
                <a:gd name="T6" fmla="*/ 12 w 5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4"/>
                    <a:pt x="2" y="7"/>
                    <a:pt x="4" y="5"/>
                  </a:cubicBezTo>
                  <a:cubicBezTo>
                    <a:pt x="5" y="3"/>
                    <a:pt x="3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5" name="Freeform 2289">
              <a:extLst>
                <a:ext uri="{FF2B5EF4-FFF2-40B4-BE49-F238E27FC236}">
                  <a16:creationId xmlns:a16="http://schemas.microsoft.com/office/drawing/2014/main" id="{8935EE07-4C12-4CDF-931B-5FE2DAC0B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376"/>
              <a:ext cx="2" cy="5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33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6" name="Freeform 2290">
              <a:extLst>
                <a:ext uri="{FF2B5EF4-FFF2-40B4-BE49-F238E27FC236}">
                  <a16:creationId xmlns:a16="http://schemas.microsoft.com/office/drawing/2014/main" id="{916B045A-AFDC-402F-8BF2-5322FF6D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448"/>
              <a:ext cx="12" cy="13"/>
            </a:xfrm>
            <a:custGeom>
              <a:avLst/>
              <a:gdLst>
                <a:gd name="T0" fmla="*/ 12 w 5"/>
                <a:gd name="T1" fmla="*/ 0 h 5"/>
                <a:gd name="T2" fmla="*/ 29 w 5"/>
                <a:gd name="T3" fmla="*/ 6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5"/>
                    <a:pt x="2" y="4"/>
                  </a:cubicBezTo>
                  <a:cubicBezTo>
                    <a:pt x="5" y="3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7" name="Freeform 2291">
              <a:extLst>
                <a:ext uri="{FF2B5EF4-FFF2-40B4-BE49-F238E27FC236}">
                  <a16:creationId xmlns:a16="http://schemas.microsoft.com/office/drawing/2014/main" id="{92E7567B-C60A-464C-BCCF-24014340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48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27 w 1"/>
                <a:gd name="T5" fmla="*/ 27 h 1"/>
                <a:gd name="T6" fmla="*/ 2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8" name="Freeform 2292">
              <a:extLst>
                <a:ext uri="{FF2B5EF4-FFF2-40B4-BE49-F238E27FC236}">
                  <a16:creationId xmlns:a16="http://schemas.microsoft.com/office/drawing/2014/main" id="{BC3BC4D5-7E28-4B90-884C-E91C705E6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331"/>
              <a:ext cx="12" cy="10"/>
            </a:xfrm>
            <a:custGeom>
              <a:avLst/>
              <a:gdLst>
                <a:gd name="T0" fmla="*/ 12 w 5"/>
                <a:gd name="T1" fmla="*/ 20 h 4"/>
                <a:gd name="T2" fmla="*/ 29 w 5"/>
                <a:gd name="T3" fmla="*/ 6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9" name="Freeform 2293">
              <a:extLst>
                <a:ext uri="{FF2B5EF4-FFF2-40B4-BE49-F238E27FC236}">
                  <a16:creationId xmlns:a16="http://schemas.microsoft.com/office/drawing/2014/main" id="{EA2B15C9-E6FF-4402-A9DD-AC89EDB70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325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54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0" name="Freeform 2294">
              <a:extLst>
                <a:ext uri="{FF2B5EF4-FFF2-40B4-BE49-F238E27FC236}">
                  <a16:creationId xmlns:a16="http://schemas.microsoft.com/office/drawing/2014/main" id="{6AB3A41C-32A3-4EA2-9FD3-46D8E498E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403"/>
              <a:ext cx="28" cy="21"/>
            </a:xfrm>
            <a:custGeom>
              <a:avLst/>
              <a:gdLst>
                <a:gd name="T0" fmla="*/ 51 w 11"/>
                <a:gd name="T1" fmla="*/ 21 h 8"/>
                <a:gd name="T2" fmla="*/ 64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3" y="1"/>
                  </a:moveTo>
                  <a:cubicBezTo>
                    <a:pt x="0" y="8"/>
                    <a:pt x="11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1" name="Freeform 2295">
              <a:extLst>
                <a:ext uri="{FF2B5EF4-FFF2-40B4-BE49-F238E27FC236}">
                  <a16:creationId xmlns:a16="http://schemas.microsoft.com/office/drawing/2014/main" id="{625CF5BC-354F-4A7F-A6A9-65F0AB8B0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400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2" name="Freeform 2296">
              <a:extLst>
                <a:ext uri="{FF2B5EF4-FFF2-40B4-BE49-F238E27FC236}">
                  <a16:creationId xmlns:a16="http://schemas.microsoft.com/office/drawing/2014/main" id="{2D54E6D7-F0FB-4ABA-92F7-30EE56ED7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467"/>
              <a:ext cx="30" cy="18"/>
            </a:xfrm>
            <a:custGeom>
              <a:avLst/>
              <a:gdLst>
                <a:gd name="T0" fmla="*/ 83 w 12"/>
                <a:gd name="T1" fmla="*/ 0 h 7"/>
                <a:gd name="T2" fmla="*/ 95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5" y="0"/>
                  </a:moveTo>
                  <a:cubicBezTo>
                    <a:pt x="0" y="7"/>
                    <a:pt x="12" y="2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3" name="Freeform 2297">
              <a:extLst>
                <a:ext uri="{FF2B5EF4-FFF2-40B4-BE49-F238E27FC236}">
                  <a16:creationId xmlns:a16="http://schemas.microsoft.com/office/drawing/2014/main" id="{44F8C96F-E7DF-4606-B579-749F942F0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360"/>
              <a:ext cx="25" cy="48"/>
            </a:xfrm>
            <a:custGeom>
              <a:avLst/>
              <a:gdLst>
                <a:gd name="T0" fmla="*/ 50 w 10"/>
                <a:gd name="T1" fmla="*/ 149 h 18"/>
                <a:gd name="T2" fmla="*/ 63 w 10"/>
                <a:gd name="T3" fmla="*/ 320 h 18"/>
                <a:gd name="T4" fmla="*/ 50 w 10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3" y="8"/>
                  </a:moveTo>
                  <a:cubicBezTo>
                    <a:pt x="1" y="10"/>
                    <a:pt x="0" y="18"/>
                    <a:pt x="4" y="17"/>
                  </a:cubicBezTo>
                  <a:cubicBezTo>
                    <a:pt x="10" y="17"/>
                    <a:pt x="7" y="0"/>
                    <a:pt x="3" y="8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4" name="Freeform 2298">
              <a:extLst>
                <a:ext uri="{FF2B5EF4-FFF2-40B4-BE49-F238E27FC236}">
                  <a16:creationId xmlns:a16="http://schemas.microsoft.com/office/drawing/2014/main" id="{6E32C026-144E-42E6-B8AC-3251844F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459"/>
              <a:ext cx="35" cy="29"/>
            </a:xfrm>
            <a:custGeom>
              <a:avLst/>
              <a:gdLst>
                <a:gd name="T0" fmla="*/ 125 w 14"/>
                <a:gd name="T1" fmla="*/ 55 h 11"/>
                <a:gd name="T2" fmla="*/ 95 w 14"/>
                <a:gd name="T3" fmla="*/ 182 h 11"/>
                <a:gd name="T4" fmla="*/ 113 w 14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8" y="3"/>
                  </a:moveTo>
                  <a:cubicBezTo>
                    <a:pt x="4" y="3"/>
                    <a:pt x="0" y="11"/>
                    <a:pt x="6" y="10"/>
                  </a:cubicBezTo>
                  <a:cubicBezTo>
                    <a:pt x="9" y="10"/>
                    <a:pt x="14" y="0"/>
                    <a:pt x="7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5" name="Freeform 2299">
              <a:extLst>
                <a:ext uri="{FF2B5EF4-FFF2-40B4-BE49-F238E27FC236}">
                  <a16:creationId xmlns:a16="http://schemas.microsoft.com/office/drawing/2014/main" id="{B25165FF-701B-49CD-9CF2-EB4F95C71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544"/>
              <a:ext cx="40" cy="27"/>
            </a:xfrm>
            <a:custGeom>
              <a:avLst/>
              <a:gdLst>
                <a:gd name="T0" fmla="*/ 188 w 16"/>
                <a:gd name="T1" fmla="*/ 0 h 10"/>
                <a:gd name="T2" fmla="*/ 238 w 16"/>
                <a:gd name="T3" fmla="*/ 22 h 10"/>
                <a:gd name="T4" fmla="*/ 220 w 16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12" y="0"/>
                  </a:moveTo>
                  <a:cubicBezTo>
                    <a:pt x="0" y="9"/>
                    <a:pt x="16" y="10"/>
                    <a:pt x="15" y="1"/>
                  </a:cubicBezTo>
                  <a:cubicBezTo>
                    <a:pt x="15" y="1"/>
                    <a:pt x="15" y="0"/>
                    <a:pt x="14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6" name="Freeform 2300">
              <a:extLst>
                <a:ext uri="{FF2B5EF4-FFF2-40B4-BE49-F238E27FC236}">
                  <a16:creationId xmlns:a16="http://schemas.microsoft.com/office/drawing/2014/main" id="{A8CFBC98-DC0A-4F2D-B09C-A1458A42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595"/>
              <a:ext cx="32" cy="29"/>
            </a:xfrm>
            <a:custGeom>
              <a:avLst/>
              <a:gdLst>
                <a:gd name="T0" fmla="*/ 133 w 13"/>
                <a:gd name="T1" fmla="*/ 21 h 11"/>
                <a:gd name="T2" fmla="*/ 194 w 13"/>
                <a:gd name="T3" fmla="*/ 21 h 11"/>
                <a:gd name="T4" fmla="*/ 121 w 13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9" y="1"/>
                  </a:moveTo>
                  <a:cubicBezTo>
                    <a:pt x="0" y="2"/>
                    <a:pt x="8" y="11"/>
                    <a:pt x="13" y="1"/>
                  </a:cubicBezTo>
                  <a:cubicBezTo>
                    <a:pt x="11" y="0"/>
                    <a:pt x="10" y="1"/>
                    <a:pt x="8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7" name="Freeform 2301">
              <a:extLst>
                <a:ext uri="{FF2B5EF4-FFF2-40B4-BE49-F238E27FC236}">
                  <a16:creationId xmlns:a16="http://schemas.microsoft.com/office/drawing/2014/main" id="{71F3E1CC-ABE5-4EB8-8E4F-1A76E72E8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619"/>
              <a:ext cx="45" cy="32"/>
            </a:xfrm>
            <a:custGeom>
              <a:avLst/>
              <a:gdLst>
                <a:gd name="T0" fmla="*/ 113 w 18"/>
                <a:gd name="T1" fmla="*/ 35 h 12"/>
                <a:gd name="T2" fmla="*/ 0 w 18"/>
                <a:gd name="T3" fmla="*/ 93 h 12"/>
                <a:gd name="T4" fmla="*/ 158 w 18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7" y="2"/>
                  </a:moveTo>
                  <a:cubicBezTo>
                    <a:pt x="4" y="1"/>
                    <a:pt x="1" y="2"/>
                    <a:pt x="0" y="5"/>
                  </a:cubicBezTo>
                  <a:cubicBezTo>
                    <a:pt x="4" y="12"/>
                    <a:pt x="18" y="4"/>
                    <a:pt x="10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8" name="Freeform 2302">
              <a:extLst>
                <a:ext uri="{FF2B5EF4-FFF2-40B4-BE49-F238E27FC236}">
                  <a16:creationId xmlns:a16="http://schemas.microsoft.com/office/drawing/2014/main" id="{CE4A4B31-83FC-436B-BCCE-175A422EC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621"/>
              <a:ext cx="32" cy="27"/>
            </a:xfrm>
            <a:custGeom>
              <a:avLst/>
              <a:gdLst>
                <a:gd name="T0" fmla="*/ 0 w 13"/>
                <a:gd name="T1" fmla="*/ 22 h 10"/>
                <a:gd name="T2" fmla="*/ 153 w 13"/>
                <a:gd name="T3" fmla="*/ 103 h 10"/>
                <a:gd name="T4" fmla="*/ 12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"/>
                  </a:moveTo>
                  <a:cubicBezTo>
                    <a:pt x="1" y="4"/>
                    <a:pt x="7" y="10"/>
                    <a:pt x="10" y="5"/>
                  </a:cubicBezTo>
                  <a:cubicBezTo>
                    <a:pt x="13" y="0"/>
                    <a:pt x="5" y="0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9" name="Freeform 2303">
              <a:extLst>
                <a:ext uri="{FF2B5EF4-FFF2-40B4-BE49-F238E27FC236}">
                  <a16:creationId xmlns:a16="http://schemas.microsoft.com/office/drawing/2014/main" id="{FB355C78-E695-4648-9EE5-9039163D6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581"/>
              <a:ext cx="35" cy="27"/>
            </a:xfrm>
            <a:custGeom>
              <a:avLst/>
              <a:gdLst>
                <a:gd name="T0" fmla="*/ 0 w 14"/>
                <a:gd name="T1" fmla="*/ 22 h 10"/>
                <a:gd name="T2" fmla="*/ 125 w 14"/>
                <a:gd name="T3" fmla="*/ 159 h 10"/>
                <a:gd name="T4" fmla="*/ 50 w 1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1"/>
                  </a:moveTo>
                  <a:cubicBezTo>
                    <a:pt x="1" y="4"/>
                    <a:pt x="4" y="10"/>
                    <a:pt x="8" y="8"/>
                  </a:cubicBezTo>
                  <a:cubicBezTo>
                    <a:pt x="14" y="5"/>
                    <a:pt x="7" y="0"/>
                    <a:pt x="3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0" name="Freeform 2304">
              <a:extLst>
                <a:ext uri="{FF2B5EF4-FFF2-40B4-BE49-F238E27FC236}">
                  <a16:creationId xmlns:a16="http://schemas.microsoft.com/office/drawing/2014/main" id="{B5D8739B-640E-4E00-A6A7-1F7B3B482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536"/>
              <a:ext cx="28" cy="37"/>
            </a:xfrm>
            <a:custGeom>
              <a:avLst/>
              <a:gdLst>
                <a:gd name="T0" fmla="*/ 0 w 11"/>
                <a:gd name="T1" fmla="*/ 77 h 14"/>
                <a:gd name="T2" fmla="*/ 0 w 11"/>
                <a:gd name="T3" fmla="*/ 3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0" y="4"/>
                  </a:moveTo>
                  <a:cubicBezTo>
                    <a:pt x="2" y="14"/>
                    <a:pt x="11" y="0"/>
                    <a:pt x="0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1" name="Freeform 2305">
              <a:extLst>
                <a:ext uri="{FF2B5EF4-FFF2-40B4-BE49-F238E27FC236}">
                  <a16:creationId xmlns:a16="http://schemas.microsoft.com/office/drawing/2014/main" id="{207B2968-DCD4-4C93-B9AD-0735BD92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480"/>
              <a:ext cx="20" cy="19"/>
            </a:xfrm>
            <a:custGeom>
              <a:avLst/>
              <a:gdLst>
                <a:gd name="T0" fmla="*/ 0 w 8"/>
                <a:gd name="T1" fmla="*/ 0 h 7"/>
                <a:gd name="T2" fmla="*/ 50 w 8"/>
                <a:gd name="T3" fmla="*/ 141 h 7"/>
                <a:gd name="T4" fmla="*/ 2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1" y="3"/>
                    <a:pt x="1" y="5"/>
                    <a:pt x="3" y="7"/>
                  </a:cubicBezTo>
                  <a:cubicBezTo>
                    <a:pt x="8" y="6"/>
                    <a:pt x="5" y="0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2" name="Freeform 2306">
              <a:extLst>
                <a:ext uri="{FF2B5EF4-FFF2-40B4-BE49-F238E27FC236}">
                  <a16:creationId xmlns:a16="http://schemas.microsoft.com/office/drawing/2014/main" id="{429DB2A4-4B7D-49D4-89A3-CD024E893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419"/>
              <a:ext cx="15" cy="24"/>
            </a:xfrm>
            <a:custGeom>
              <a:avLst/>
              <a:gdLst>
                <a:gd name="T0" fmla="*/ 20 w 6"/>
                <a:gd name="T1" fmla="*/ 21 h 9"/>
                <a:gd name="T2" fmla="*/ 83 w 6"/>
                <a:gd name="T3" fmla="*/ 171 h 9"/>
                <a:gd name="T4" fmla="*/ 33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1" y="1"/>
                  </a:moveTo>
                  <a:cubicBezTo>
                    <a:pt x="0" y="4"/>
                    <a:pt x="2" y="8"/>
                    <a:pt x="5" y="9"/>
                  </a:cubicBezTo>
                  <a:cubicBezTo>
                    <a:pt x="6" y="5"/>
                    <a:pt x="4" y="2"/>
                    <a:pt x="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3" name="Freeform 2307">
              <a:extLst>
                <a:ext uri="{FF2B5EF4-FFF2-40B4-BE49-F238E27FC236}">
                  <a16:creationId xmlns:a16="http://schemas.microsoft.com/office/drawing/2014/main" id="{47C6AB7C-4BC5-46DB-B5D0-FFEAB48F8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347"/>
              <a:ext cx="13" cy="18"/>
            </a:xfrm>
            <a:custGeom>
              <a:avLst/>
              <a:gdLst>
                <a:gd name="T0" fmla="*/ 0 w 5"/>
                <a:gd name="T1" fmla="*/ 21 h 7"/>
                <a:gd name="T2" fmla="*/ 34 w 5"/>
                <a:gd name="T3" fmla="*/ 118 h 7"/>
                <a:gd name="T4" fmla="*/ 21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3"/>
                    <a:pt x="0" y="6"/>
                    <a:pt x="2" y="7"/>
                  </a:cubicBezTo>
                  <a:cubicBezTo>
                    <a:pt x="5" y="5"/>
                    <a:pt x="4" y="0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4" name="Freeform 2308">
              <a:extLst>
                <a:ext uri="{FF2B5EF4-FFF2-40B4-BE49-F238E27FC236}">
                  <a16:creationId xmlns:a16="http://schemas.microsoft.com/office/drawing/2014/main" id="{64BECBC3-EA85-4CEC-AA49-522AE85B3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272"/>
              <a:ext cx="25" cy="29"/>
            </a:xfrm>
            <a:custGeom>
              <a:avLst/>
              <a:gdLst>
                <a:gd name="T0" fmla="*/ 50 w 10"/>
                <a:gd name="T1" fmla="*/ 34 h 11"/>
                <a:gd name="T2" fmla="*/ 63 w 10"/>
                <a:gd name="T3" fmla="*/ 182 h 11"/>
                <a:gd name="T4" fmla="*/ 63 w 10"/>
                <a:gd name="T5" fmla="*/ 2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3" y="2"/>
                  </a:moveTo>
                  <a:cubicBezTo>
                    <a:pt x="1" y="4"/>
                    <a:pt x="0" y="11"/>
                    <a:pt x="4" y="10"/>
                  </a:cubicBezTo>
                  <a:cubicBezTo>
                    <a:pt x="8" y="10"/>
                    <a:pt x="10" y="0"/>
                    <a:pt x="4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5" name="Freeform 2309">
              <a:extLst>
                <a:ext uri="{FF2B5EF4-FFF2-40B4-BE49-F238E27FC236}">
                  <a16:creationId xmlns:a16="http://schemas.microsoft.com/office/drawing/2014/main" id="{B579E01E-A85A-4673-AC77-992FCA01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176"/>
              <a:ext cx="22" cy="29"/>
            </a:xfrm>
            <a:custGeom>
              <a:avLst/>
              <a:gdLst>
                <a:gd name="T0" fmla="*/ 42 w 9"/>
                <a:gd name="T1" fmla="*/ 55 h 11"/>
                <a:gd name="T2" fmla="*/ 29 w 9"/>
                <a:gd name="T3" fmla="*/ 200 h 11"/>
                <a:gd name="T4" fmla="*/ 59 w 9"/>
                <a:gd name="T5" fmla="*/ 2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3"/>
                  </a:moveTo>
                  <a:cubicBezTo>
                    <a:pt x="1" y="4"/>
                    <a:pt x="0" y="8"/>
                    <a:pt x="2" y="11"/>
                  </a:cubicBezTo>
                  <a:cubicBezTo>
                    <a:pt x="6" y="11"/>
                    <a:pt x="9" y="0"/>
                    <a:pt x="4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6" name="Freeform 2310">
              <a:extLst>
                <a:ext uri="{FF2B5EF4-FFF2-40B4-BE49-F238E27FC236}">
                  <a16:creationId xmlns:a16="http://schemas.microsoft.com/office/drawing/2014/main" id="{55EF7AE8-8B51-43CE-9249-282B1AD3C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096"/>
              <a:ext cx="28" cy="24"/>
            </a:xfrm>
            <a:custGeom>
              <a:avLst/>
              <a:gdLst>
                <a:gd name="T0" fmla="*/ 64 w 11"/>
                <a:gd name="T1" fmla="*/ 0 h 9"/>
                <a:gd name="T2" fmla="*/ 20 w 11"/>
                <a:gd name="T3" fmla="*/ 171 h 9"/>
                <a:gd name="T4" fmla="*/ 84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cubicBezTo>
                    <a:pt x="2" y="2"/>
                    <a:pt x="0" y="5"/>
                    <a:pt x="1" y="9"/>
                  </a:cubicBezTo>
                  <a:cubicBezTo>
                    <a:pt x="3" y="8"/>
                    <a:pt x="11" y="2"/>
                    <a:pt x="5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7" name="Freeform 2311">
              <a:extLst>
                <a:ext uri="{FF2B5EF4-FFF2-40B4-BE49-F238E27FC236}">
                  <a16:creationId xmlns:a16="http://schemas.microsoft.com/office/drawing/2014/main" id="{45891983-6B07-44DE-8985-813F7F23A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035"/>
              <a:ext cx="28" cy="21"/>
            </a:xfrm>
            <a:custGeom>
              <a:avLst/>
              <a:gdLst>
                <a:gd name="T0" fmla="*/ 97 w 11"/>
                <a:gd name="T1" fmla="*/ 21 h 8"/>
                <a:gd name="T2" fmla="*/ 20 w 11"/>
                <a:gd name="T3" fmla="*/ 144 h 8"/>
                <a:gd name="T4" fmla="*/ 130 w 11"/>
                <a:gd name="T5" fmla="*/ 0 h 8"/>
                <a:gd name="T6" fmla="*/ 97 w 11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6" y="1"/>
                  </a:moveTo>
                  <a:cubicBezTo>
                    <a:pt x="4" y="3"/>
                    <a:pt x="0" y="5"/>
                    <a:pt x="1" y="8"/>
                  </a:cubicBezTo>
                  <a:cubicBezTo>
                    <a:pt x="5" y="8"/>
                    <a:pt x="11" y="4"/>
                    <a:pt x="8" y="0"/>
                  </a:cubicBezTo>
                  <a:cubicBezTo>
                    <a:pt x="7" y="0"/>
                    <a:pt x="7" y="0"/>
                    <a:pt x="6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8" name="Freeform 2312">
              <a:extLst>
                <a:ext uri="{FF2B5EF4-FFF2-40B4-BE49-F238E27FC236}">
                  <a16:creationId xmlns:a16="http://schemas.microsoft.com/office/drawing/2014/main" id="{4CB04D35-3E81-49B3-B5D7-0D8297A2A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1976"/>
              <a:ext cx="43" cy="24"/>
            </a:xfrm>
            <a:custGeom>
              <a:avLst/>
              <a:gdLst>
                <a:gd name="T0" fmla="*/ 192 w 17"/>
                <a:gd name="T1" fmla="*/ 35 h 9"/>
                <a:gd name="T2" fmla="*/ 116 w 17"/>
                <a:gd name="T3" fmla="*/ 171 h 9"/>
                <a:gd name="T4" fmla="*/ 210 w 17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12" y="2"/>
                  </a:moveTo>
                  <a:cubicBezTo>
                    <a:pt x="8" y="0"/>
                    <a:pt x="0" y="7"/>
                    <a:pt x="7" y="9"/>
                  </a:cubicBezTo>
                  <a:cubicBezTo>
                    <a:pt x="10" y="9"/>
                    <a:pt x="17" y="5"/>
                    <a:pt x="13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9" name="Freeform 2313">
              <a:extLst>
                <a:ext uri="{FF2B5EF4-FFF2-40B4-BE49-F238E27FC236}">
                  <a16:creationId xmlns:a16="http://schemas.microsoft.com/office/drawing/2014/main" id="{93EE1813-27C1-4C91-A2B8-06D90BB0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960"/>
              <a:ext cx="40" cy="24"/>
            </a:xfrm>
            <a:custGeom>
              <a:avLst/>
              <a:gdLst>
                <a:gd name="T0" fmla="*/ 125 w 16"/>
                <a:gd name="T1" fmla="*/ 21 h 9"/>
                <a:gd name="T2" fmla="*/ 63 w 16"/>
                <a:gd name="T3" fmla="*/ 115 h 9"/>
                <a:gd name="T4" fmla="*/ 158 w 1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8" y="1"/>
                  </a:moveTo>
                  <a:cubicBezTo>
                    <a:pt x="4" y="0"/>
                    <a:pt x="0" y="3"/>
                    <a:pt x="4" y="6"/>
                  </a:cubicBezTo>
                  <a:cubicBezTo>
                    <a:pt x="9" y="9"/>
                    <a:pt x="16" y="2"/>
                    <a:pt x="10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0" name="Freeform 2314">
              <a:extLst>
                <a:ext uri="{FF2B5EF4-FFF2-40B4-BE49-F238E27FC236}">
                  <a16:creationId xmlns:a16="http://schemas.microsoft.com/office/drawing/2014/main" id="{D829D034-41B8-4FEA-A2F9-40AEC09C5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968"/>
              <a:ext cx="40" cy="24"/>
            </a:xfrm>
            <a:custGeom>
              <a:avLst/>
              <a:gdLst>
                <a:gd name="T0" fmla="*/ 125 w 16"/>
                <a:gd name="T1" fmla="*/ 35 h 9"/>
                <a:gd name="T2" fmla="*/ 83 w 16"/>
                <a:gd name="T3" fmla="*/ 136 h 9"/>
                <a:gd name="T4" fmla="*/ 175 w 16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8" y="2"/>
                  </a:moveTo>
                  <a:cubicBezTo>
                    <a:pt x="4" y="0"/>
                    <a:pt x="0" y="5"/>
                    <a:pt x="5" y="7"/>
                  </a:cubicBezTo>
                  <a:cubicBezTo>
                    <a:pt x="8" y="9"/>
                    <a:pt x="16" y="6"/>
                    <a:pt x="11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1" name="Freeform 2315">
              <a:extLst>
                <a:ext uri="{FF2B5EF4-FFF2-40B4-BE49-F238E27FC236}">
                  <a16:creationId xmlns:a16="http://schemas.microsoft.com/office/drawing/2014/main" id="{EF29A73A-1A76-4529-8A2B-5C803FB32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992"/>
              <a:ext cx="43" cy="27"/>
            </a:xfrm>
            <a:custGeom>
              <a:avLst/>
              <a:gdLst>
                <a:gd name="T0" fmla="*/ 116 w 17"/>
                <a:gd name="T1" fmla="*/ 38 h 10"/>
                <a:gd name="T2" fmla="*/ 0 w 17"/>
                <a:gd name="T3" fmla="*/ 38 h 10"/>
                <a:gd name="T4" fmla="*/ 159 w 17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7" y="2"/>
                  </a:moveTo>
                  <a:cubicBezTo>
                    <a:pt x="5" y="1"/>
                    <a:pt x="2" y="0"/>
                    <a:pt x="0" y="2"/>
                  </a:cubicBezTo>
                  <a:cubicBezTo>
                    <a:pt x="3" y="10"/>
                    <a:pt x="17" y="7"/>
                    <a:pt x="10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2" name="Freeform 2316">
              <a:extLst>
                <a:ext uri="{FF2B5EF4-FFF2-40B4-BE49-F238E27FC236}">
                  <a16:creationId xmlns:a16="http://schemas.microsoft.com/office/drawing/2014/main" id="{21AF2527-E755-4512-9F02-9551A577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021"/>
              <a:ext cx="30" cy="43"/>
            </a:xfrm>
            <a:custGeom>
              <a:avLst/>
              <a:gdLst>
                <a:gd name="T0" fmla="*/ 83 w 12"/>
                <a:gd name="T1" fmla="*/ 116 h 16"/>
                <a:gd name="T2" fmla="*/ 50 w 12"/>
                <a:gd name="T3" fmla="*/ 231 h 16"/>
                <a:gd name="T4" fmla="*/ 113 w 12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5" y="6"/>
                  </a:moveTo>
                  <a:cubicBezTo>
                    <a:pt x="1" y="0"/>
                    <a:pt x="0" y="9"/>
                    <a:pt x="3" y="12"/>
                  </a:cubicBezTo>
                  <a:cubicBezTo>
                    <a:pt x="9" y="16"/>
                    <a:pt x="12" y="10"/>
                    <a:pt x="7" y="6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3" name="Freeform 2317">
              <a:extLst>
                <a:ext uri="{FF2B5EF4-FFF2-40B4-BE49-F238E27FC236}">
                  <a16:creationId xmlns:a16="http://schemas.microsoft.com/office/drawing/2014/main" id="{25998A0A-2294-4DBC-9FF7-FA5D44047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88"/>
              <a:ext cx="20" cy="24"/>
            </a:xfrm>
            <a:custGeom>
              <a:avLst/>
              <a:gdLst>
                <a:gd name="T0" fmla="*/ 20 w 8"/>
                <a:gd name="T1" fmla="*/ 21 h 9"/>
                <a:gd name="T2" fmla="*/ 83 w 8"/>
                <a:gd name="T3" fmla="*/ 136 h 9"/>
                <a:gd name="T4" fmla="*/ 20 w 8"/>
                <a:gd name="T5" fmla="*/ 0 h 9"/>
                <a:gd name="T6" fmla="*/ 20 w 8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1" y="1"/>
                  </a:moveTo>
                  <a:cubicBezTo>
                    <a:pt x="0" y="3"/>
                    <a:pt x="1" y="9"/>
                    <a:pt x="5" y="7"/>
                  </a:cubicBezTo>
                  <a:cubicBezTo>
                    <a:pt x="8" y="6"/>
                    <a:pt x="4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4" name="Freeform 2318">
              <a:extLst>
                <a:ext uri="{FF2B5EF4-FFF2-40B4-BE49-F238E27FC236}">
                  <a16:creationId xmlns:a16="http://schemas.microsoft.com/office/drawing/2014/main" id="{C3D65C42-C6B1-4B6F-9551-A592C9173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152"/>
              <a:ext cx="22" cy="27"/>
            </a:xfrm>
            <a:custGeom>
              <a:avLst/>
              <a:gdLst>
                <a:gd name="T0" fmla="*/ 0 w 9"/>
                <a:gd name="T1" fmla="*/ 0 h 10"/>
                <a:gd name="T2" fmla="*/ 59 w 9"/>
                <a:gd name="T3" fmla="*/ 197 h 10"/>
                <a:gd name="T4" fmla="*/ 12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3"/>
                    <a:pt x="1" y="8"/>
                    <a:pt x="4" y="10"/>
                  </a:cubicBezTo>
                  <a:cubicBezTo>
                    <a:pt x="9" y="8"/>
                    <a:pt x="6" y="1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5" name="Freeform 2319">
              <a:extLst>
                <a:ext uri="{FF2B5EF4-FFF2-40B4-BE49-F238E27FC236}">
                  <a16:creationId xmlns:a16="http://schemas.microsoft.com/office/drawing/2014/main" id="{2A18FBA7-198A-4208-AC83-1B4645CF0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229"/>
              <a:ext cx="15" cy="22"/>
            </a:xfrm>
            <a:custGeom>
              <a:avLst/>
              <a:gdLst>
                <a:gd name="T0" fmla="*/ 20 w 6"/>
                <a:gd name="T1" fmla="*/ 47 h 8"/>
                <a:gd name="T2" fmla="*/ 33 w 6"/>
                <a:gd name="T3" fmla="*/ 168 h 8"/>
                <a:gd name="T4" fmla="*/ 63 w 6"/>
                <a:gd name="T5" fmla="*/ 0 h 8"/>
                <a:gd name="T6" fmla="*/ 33 w 6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1" y="2"/>
                  </a:moveTo>
                  <a:cubicBezTo>
                    <a:pt x="0" y="4"/>
                    <a:pt x="1" y="6"/>
                    <a:pt x="2" y="8"/>
                  </a:cubicBezTo>
                  <a:cubicBezTo>
                    <a:pt x="4" y="6"/>
                    <a:pt x="6" y="2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6" name="Freeform 2320">
              <a:extLst>
                <a:ext uri="{FF2B5EF4-FFF2-40B4-BE49-F238E27FC236}">
                  <a16:creationId xmlns:a16="http://schemas.microsoft.com/office/drawing/2014/main" id="{EFE4F4C7-DABD-4FEB-AFE7-33E76AFE4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285"/>
              <a:ext cx="18" cy="24"/>
            </a:xfrm>
            <a:custGeom>
              <a:avLst/>
              <a:gdLst>
                <a:gd name="T0" fmla="*/ 54 w 7"/>
                <a:gd name="T1" fmla="*/ 35 h 9"/>
                <a:gd name="T2" fmla="*/ 54 w 7"/>
                <a:gd name="T3" fmla="*/ 171 h 9"/>
                <a:gd name="T4" fmla="*/ 54 w 7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2"/>
                  </a:moveTo>
                  <a:cubicBezTo>
                    <a:pt x="0" y="3"/>
                    <a:pt x="0" y="7"/>
                    <a:pt x="3" y="9"/>
                  </a:cubicBezTo>
                  <a:cubicBezTo>
                    <a:pt x="5" y="8"/>
                    <a:pt x="7" y="0"/>
                    <a:pt x="3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7" name="Freeform 2321">
              <a:extLst>
                <a:ext uri="{FF2B5EF4-FFF2-40B4-BE49-F238E27FC236}">
                  <a16:creationId xmlns:a16="http://schemas.microsoft.com/office/drawing/2014/main" id="{4B27432A-5372-4BDB-BC99-E95BB1AC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427"/>
              <a:ext cx="5" cy="10"/>
            </a:xfrm>
            <a:custGeom>
              <a:avLst/>
              <a:gdLst>
                <a:gd name="T0" fmla="*/ 0 w 2"/>
                <a:gd name="T1" fmla="*/ 20 h 4"/>
                <a:gd name="T2" fmla="*/ 20 w 2"/>
                <a:gd name="T3" fmla="*/ 63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8" name="Freeform 2322">
              <a:extLst>
                <a:ext uri="{FF2B5EF4-FFF2-40B4-BE49-F238E27FC236}">
                  <a16:creationId xmlns:a16="http://schemas.microsoft.com/office/drawing/2014/main" id="{12879103-31CE-4091-BB8D-AFAA6C669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456"/>
              <a:ext cx="13" cy="19"/>
            </a:xfrm>
            <a:custGeom>
              <a:avLst/>
              <a:gdLst>
                <a:gd name="T0" fmla="*/ 21 w 5"/>
                <a:gd name="T1" fmla="*/ 81 h 7"/>
                <a:gd name="T2" fmla="*/ 21 w 5"/>
                <a:gd name="T3" fmla="*/ 141 h 7"/>
                <a:gd name="T4" fmla="*/ 0 w 5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5"/>
                    <a:pt x="0" y="6"/>
                    <a:pt x="1" y="7"/>
                  </a:cubicBezTo>
                  <a:cubicBezTo>
                    <a:pt x="5" y="5"/>
                    <a:pt x="4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9" name="Freeform 2323">
              <a:extLst>
                <a:ext uri="{FF2B5EF4-FFF2-40B4-BE49-F238E27FC236}">
                  <a16:creationId xmlns:a16="http://schemas.microsoft.com/office/drawing/2014/main" id="{3B4E498A-62A2-4D42-AF12-3454A30B0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48"/>
              <a:ext cx="22" cy="24"/>
            </a:xfrm>
            <a:custGeom>
              <a:avLst/>
              <a:gdLst>
                <a:gd name="T0" fmla="*/ 29 w 9"/>
                <a:gd name="T1" fmla="*/ 21 h 9"/>
                <a:gd name="T2" fmla="*/ 71 w 9"/>
                <a:gd name="T3" fmla="*/ 136 h 9"/>
                <a:gd name="T4" fmla="*/ 29 w 9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2" y="1"/>
                  </a:moveTo>
                  <a:cubicBezTo>
                    <a:pt x="0" y="4"/>
                    <a:pt x="1" y="9"/>
                    <a:pt x="5" y="7"/>
                  </a:cubicBezTo>
                  <a:cubicBezTo>
                    <a:pt x="9" y="5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0" name="Freeform 2324">
              <a:extLst>
                <a:ext uri="{FF2B5EF4-FFF2-40B4-BE49-F238E27FC236}">
                  <a16:creationId xmlns:a16="http://schemas.microsoft.com/office/drawing/2014/main" id="{A8E3F352-784D-42C7-9BD5-321747A9E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517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20 w 6"/>
                <a:gd name="T3" fmla="*/ 115 h 6"/>
                <a:gd name="T4" fmla="*/ 2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5" y="6"/>
                    <a:pt x="6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1" name="Freeform 2325">
              <a:extLst>
                <a:ext uri="{FF2B5EF4-FFF2-40B4-BE49-F238E27FC236}">
                  <a16:creationId xmlns:a16="http://schemas.microsoft.com/office/drawing/2014/main" id="{0B856291-7E0F-4848-8AE5-37D0FA618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517"/>
              <a:ext cx="13" cy="14"/>
            </a:xfrm>
            <a:custGeom>
              <a:avLst/>
              <a:gdLst>
                <a:gd name="T0" fmla="*/ 0 w 5"/>
                <a:gd name="T1" fmla="*/ 22 h 5"/>
                <a:gd name="T2" fmla="*/ 21 w 5"/>
                <a:gd name="T3" fmla="*/ 109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5"/>
                    <a:pt x="5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2" name="Freeform 2326">
              <a:extLst>
                <a:ext uri="{FF2B5EF4-FFF2-40B4-BE49-F238E27FC236}">
                  <a16:creationId xmlns:a16="http://schemas.microsoft.com/office/drawing/2014/main" id="{1ECE8501-81BB-4A3F-B57E-64EEF851B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544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20 w 6"/>
                <a:gd name="T3" fmla="*/ 115 h 6"/>
                <a:gd name="T4" fmla="*/ 3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1"/>
                    <a:pt x="0" y="4"/>
                    <a:pt x="1" y="6"/>
                  </a:cubicBezTo>
                  <a:cubicBezTo>
                    <a:pt x="4" y="5"/>
                    <a:pt x="6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3" name="Freeform 2327">
              <a:extLst>
                <a:ext uri="{FF2B5EF4-FFF2-40B4-BE49-F238E27FC236}">
                  <a16:creationId xmlns:a16="http://schemas.microsoft.com/office/drawing/2014/main" id="{8A2159BD-FE56-4034-827A-9086EACE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509"/>
              <a:ext cx="10" cy="14"/>
            </a:xfrm>
            <a:custGeom>
              <a:avLst/>
              <a:gdLst>
                <a:gd name="T0" fmla="*/ 20 w 4"/>
                <a:gd name="T1" fmla="*/ 22 h 5"/>
                <a:gd name="T2" fmla="*/ 0 w 4"/>
                <a:gd name="T3" fmla="*/ 109 h 5"/>
                <a:gd name="T4" fmla="*/ 63 w 4"/>
                <a:gd name="T5" fmla="*/ 22 h 5"/>
                <a:gd name="T6" fmla="*/ 20 w 4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3" y="5"/>
                    <a:pt x="4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4" name="Freeform 2328">
              <a:extLst>
                <a:ext uri="{FF2B5EF4-FFF2-40B4-BE49-F238E27FC236}">
                  <a16:creationId xmlns:a16="http://schemas.microsoft.com/office/drawing/2014/main" id="{626C32A4-E8AC-47C6-94DD-FE570FD19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608"/>
              <a:ext cx="22" cy="24"/>
            </a:xfrm>
            <a:custGeom>
              <a:avLst/>
              <a:gdLst>
                <a:gd name="T0" fmla="*/ 59 w 9"/>
                <a:gd name="T1" fmla="*/ 56 h 9"/>
                <a:gd name="T2" fmla="*/ 90 w 9"/>
                <a:gd name="T3" fmla="*/ 115 h 9"/>
                <a:gd name="T4" fmla="*/ 42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3"/>
                  </a:moveTo>
                  <a:cubicBezTo>
                    <a:pt x="0" y="4"/>
                    <a:pt x="3" y="9"/>
                    <a:pt x="6" y="6"/>
                  </a:cubicBezTo>
                  <a:cubicBezTo>
                    <a:pt x="9" y="3"/>
                    <a:pt x="7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5" name="Freeform 2329">
              <a:extLst>
                <a:ext uri="{FF2B5EF4-FFF2-40B4-BE49-F238E27FC236}">
                  <a16:creationId xmlns:a16="http://schemas.microsoft.com/office/drawing/2014/main" id="{A0149CFA-91D3-4333-A508-61A2FB925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584"/>
              <a:ext cx="7" cy="11"/>
            </a:xfrm>
            <a:custGeom>
              <a:avLst/>
              <a:gdLst>
                <a:gd name="T0" fmla="*/ 0 w 3"/>
                <a:gd name="T1" fmla="*/ 22 h 4"/>
                <a:gd name="T2" fmla="*/ 12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6" name="Freeform 2330">
              <a:extLst>
                <a:ext uri="{FF2B5EF4-FFF2-40B4-BE49-F238E27FC236}">
                  <a16:creationId xmlns:a16="http://schemas.microsoft.com/office/drawing/2014/main" id="{AF7AF1E0-6304-4DF7-984B-C48A4667E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571"/>
              <a:ext cx="7" cy="10"/>
            </a:xfrm>
            <a:custGeom>
              <a:avLst/>
              <a:gdLst>
                <a:gd name="T0" fmla="*/ 12 w 3"/>
                <a:gd name="T1" fmla="*/ 0 h 4"/>
                <a:gd name="T2" fmla="*/ 12 w 3"/>
                <a:gd name="T3" fmla="*/ 63 h 4"/>
                <a:gd name="T4" fmla="*/ 37 w 3"/>
                <a:gd name="T5" fmla="*/ 20 h 4"/>
                <a:gd name="T6" fmla="*/ 12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3" y="3"/>
                    <a:pt x="3" y="1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7" name="Freeform 2331">
              <a:extLst>
                <a:ext uri="{FF2B5EF4-FFF2-40B4-BE49-F238E27FC236}">
                  <a16:creationId xmlns:a16="http://schemas.microsoft.com/office/drawing/2014/main" id="{C99C1B49-B693-48EB-A247-BAC71D995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600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83 h 4"/>
                <a:gd name="T4" fmla="*/ 63 w 4"/>
                <a:gd name="T5" fmla="*/ 0 h 4"/>
                <a:gd name="T6" fmla="*/ 33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8" name="Freeform 2332">
              <a:extLst>
                <a:ext uri="{FF2B5EF4-FFF2-40B4-BE49-F238E27FC236}">
                  <a16:creationId xmlns:a16="http://schemas.microsoft.com/office/drawing/2014/main" id="{44C58A5D-04C5-4655-8C3B-45B7E0C5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629"/>
              <a:ext cx="15" cy="16"/>
            </a:xfrm>
            <a:custGeom>
              <a:avLst/>
              <a:gdLst>
                <a:gd name="T0" fmla="*/ 83 w 6"/>
                <a:gd name="T1" fmla="*/ 0 h 6"/>
                <a:gd name="T2" fmla="*/ 0 w 6"/>
                <a:gd name="T3" fmla="*/ 56 h 6"/>
                <a:gd name="T4" fmla="*/ 50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6"/>
                    <a:pt x="6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9" name="Freeform 2333">
              <a:extLst>
                <a:ext uri="{FF2B5EF4-FFF2-40B4-BE49-F238E27FC236}">
                  <a16:creationId xmlns:a16="http://schemas.microsoft.com/office/drawing/2014/main" id="{BF4438E4-2D32-4D83-95C0-B19BAD8B5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651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20 w 6"/>
                <a:gd name="T3" fmla="*/ 0 h 6"/>
                <a:gd name="T4" fmla="*/ 20 w 6"/>
                <a:gd name="T5" fmla="*/ 115 h 6"/>
                <a:gd name="T6" fmla="*/ 95 w 6"/>
                <a:gd name="T7" fmla="*/ 21 h 6"/>
                <a:gd name="T8" fmla="*/ 33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3" y="6"/>
                    <a:pt x="6" y="4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0" name="Freeform 2334">
              <a:extLst>
                <a:ext uri="{FF2B5EF4-FFF2-40B4-BE49-F238E27FC236}">
                  <a16:creationId xmlns:a16="http://schemas.microsoft.com/office/drawing/2014/main" id="{3BEC0487-6169-4EEC-BAD1-F3A40198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675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56 w 3"/>
                <a:gd name="T5" fmla="*/ 0 h 3"/>
                <a:gd name="T6" fmla="*/ 0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1" name="Freeform 2335">
              <a:extLst>
                <a:ext uri="{FF2B5EF4-FFF2-40B4-BE49-F238E27FC236}">
                  <a16:creationId xmlns:a16="http://schemas.microsoft.com/office/drawing/2014/main" id="{B4A0D333-1A7B-49E4-BC40-CA2D68F5D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635"/>
              <a:ext cx="10" cy="21"/>
            </a:xfrm>
            <a:custGeom>
              <a:avLst/>
              <a:gdLst>
                <a:gd name="T0" fmla="*/ 20 w 4"/>
                <a:gd name="T1" fmla="*/ 76 h 8"/>
                <a:gd name="T2" fmla="*/ 50 w 4"/>
                <a:gd name="T3" fmla="*/ 110 h 8"/>
                <a:gd name="T4" fmla="*/ 0 w 4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1" y="4"/>
                  </a:moveTo>
                  <a:cubicBezTo>
                    <a:pt x="1" y="6"/>
                    <a:pt x="3" y="8"/>
                    <a:pt x="3" y="6"/>
                  </a:cubicBezTo>
                  <a:cubicBezTo>
                    <a:pt x="4" y="3"/>
                    <a:pt x="2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2" name="Freeform 2336">
              <a:extLst>
                <a:ext uri="{FF2B5EF4-FFF2-40B4-BE49-F238E27FC236}">
                  <a16:creationId xmlns:a16="http://schemas.microsoft.com/office/drawing/2014/main" id="{18E59864-DA08-4E20-9E7D-66AE59CE2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680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0 w 4"/>
                <a:gd name="T3" fmla="*/ 88 h 5"/>
                <a:gd name="T4" fmla="*/ 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4" y="5"/>
                    <a:pt x="3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3" name="Freeform 2337">
              <a:extLst>
                <a:ext uri="{FF2B5EF4-FFF2-40B4-BE49-F238E27FC236}">
                  <a16:creationId xmlns:a16="http://schemas.microsoft.com/office/drawing/2014/main" id="{A0163186-E810-4DA5-BA4D-BF19EB741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664"/>
              <a:ext cx="28" cy="37"/>
            </a:xfrm>
            <a:custGeom>
              <a:avLst/>
              <a:gdLst>
                <a:gd name="T0" fmla="*/ 33 w 11"/>
                <a:gd name="T1" fmla="*/ 77 h 14"/>
                <a:gd name="T2" fmla="*/ 33 w 11"/>
                <a:gd name="T3" fmla="*/ 7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2" y="4"/>
                  </a:moveTo>
                  <a:cubicBezTo>
                    <a:pt x="0" y="14"/>
                    <a:pt x="11" y="0"/>
                    <a:pt x="2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4" name="Freeform 2338">
              <a:extLst>
                <a:ext uri="{FF2B5EF4-FFF2-40B4-BE49-F238E27FC236}">
                  <a16:creationId xmlns:a16="http://schemas.microsoft.com/office/drawing/2014/main" id="{AD569DD9-A01B-411B-AA3D-FB3F77C8B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704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95 w 6"/>
                <a:gd name="T3" fmla="*/ 21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4"/>
                    <a:pt x="6" y="5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5" name="Freeform 2339">
              <a:extLst>
                <a:ext uri="{FF2B5EF4-FFF2-40B4-BE49-F238E27FC236}">
                  <a16:creationId xmlns:a16="http://schemas.microsoft.com/office/drawing/2014/main" id="{B31F0352-B021-49D7-A87C-2618E63D2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651"/>
              <a:ext cx="18" cy="16"/>
            </a:xfrm>
            <a:custGeom>
              <a:avLst/>
              <a:gdLst>
                <a:gd name="T0" fmla="*/ 67 w 7"/>
                <a:gd name="T1" fmla="*/ 21 h 6"/>
                <a:gd name="T2" fmla="*/ 118 w 7"/>
                <a:gd name="T3" fmla="*/ 21 h 6"/>
                <a:gd name="T4" fmla="*/ 67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0" y="4"/>
                    <a:pt x="6" y="6"/>
                    <a:pt x="7" y="1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6" name="Freeform 2340">
              <a:extLst>
                <a:ext uri="{FF2B5EF4-FFF2-40B4-BE49-F238E27FC236}">
                  <a16:creationId xmlns:a16="http://schemas.microsoft.com/office/drawing/2014/main" id="{7BFBEE0B-5268-4AF8-9C25-25175E2FD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709"/>
              <a:ext cx="40" cy="27"/>
            </a:xfrm>
            <a:custGeom>
              <a:avLst/>
              <a:gdLst>
                <a:gd name="T0" fmla="*/ 113 w 16"/>
                <a:gd name="T1" fmla="*/ 38 h 10"/>
                <a:gd name="T2" fmla="*/ 83 w 16"/>
                <a:gd name="T3" fmla="*/ 22 h 10"/>
                <a:gd name="T4" fmla="*/ 113 w 16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7" y="2"/>
                  </a:moveTo>
                  <a:cubicBezTo>
                    <a:pt x="7" y="1"/>
                    <a:pt x="6" y="1"/>
                    <a:pt x="5" y="1"/>
                  </a:cubicBezTo>
                  <a:cubicBezTo>
                    <a:pt x="0" y="10"/>
                    <a:pt x="16" y="0"/>
                    <a:pt x="7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7" name="Freeform 2341">
              <a:extLst>
                <a:ext uri="{FF2B5EF4-FFF2-40B4-BE49-F238E27FC236}">
                  <a16:creationId xmlns:a16="http://schemas.microsoft.com/office/drawing/2014/main" id="{ACCF30C2-F2A9-4161-AF3C-33641B7E9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704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56 w 3"/>
                <a:gd name="T5" fmla="*/ 0 h 3"/>
                <a:gd name="T6" fmla="*/ 21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2" y="2"/>
                    <a:pt x="3" y="2"/>
                    <a:pt x="3" y="0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8" name="Freeform 2342">
              <a:extLst>
                <a:ext uri="{FF2B5EF4-FFF2-40B4-BE49-F238E27FC236}">
                  <a16:creationId xmlns:a16="http://schemas.microsoft.com/office/drawing/2014/main" id="{806E1119-ED26-48B9-89A8-C49799193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704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63 w 6"/>
                <a:gd name="T3" fmla="*/ 141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1" y="5"/>
                    <a:pt x="2" y="7"/>
                    <a:pt x="4" y="7"/>
                  </a:cubicBezTo>
                  <a:cubicBezTo>
                    <a:pt x="6" y="4"/>
                    <a:pt x="4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9" name="Freeform 2343">
              <a:extLst>
                <a:ext uri="{FF2B5EF4-FFF2-40B4-BE49-F238E27FC236}">
                  <a16:creationId xmlns:a16="http://schemas.microsoft.com/office/drawing/2014/main" id="{2C3BBEC9-F20C-4EDA-8E29-F7AFB266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669"/>
              <a:ext cx="15" cy="35"/>
            </a:xfrm>
            <a:custGeom>
              <a:avLst/>
              <a:gdLst>
                <a:gd name="T0" fmla="*/ 20 w 6"/>
                <a:gd name="T1" fmla="*/ 116 h 13"/>
                <a:gd name="T2" fmla="*/ 0 w 6"/>
                <a:gd name="T3" fmla="*/ 9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1" y="6"/>
                  </a:moveTo>
                  <a:cubicBezTo>
                    <a:pt x="3" y="13"/>
                    <a:pt x="6" y="0"/>
                    <a:pt x="0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0" name="Freeform 2344">
              <a:extLst>
                <a:ext uri="{FF2B5EF4-FFF2-40B4-BE49-F238E27FC236}">
                  <a16:creationId xmlns:a16="http://schemas.microsoft.com/office/drawing/2014/main" id="{8D0D1595-C163-4527-8C58-6DCECE5BA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645"/>
              <a:ext cx="27" cy="27"/>
            </a:xfrm>
            <a:custGeom>
              <a:avLst/>
              <a:gdLst>
                <a:gd name="T0" fmla="*/ 42 w 11"/>
                <a:gd name="T1" fmla="*/ 22 h 10"/>
                <a:gd name="T2" fmla="*/ 29 w 11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3" y="1"/>
                  </a:moveTo>
                  <a:cubicBezTo>
                    <a:pt x="0" y="10"/>
                    <a:pt x="11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1" name="Freeform 2345">
              <a:extLst>
                <a:ext uri="{FF2B5EF4-FFF2-40B4-BE49-F238E27FC236}">
                  <a16:creationId xmlns:a16="http://schemas.microsoft.com/office/drawing/2014/main" id="{2E3F86C6-2986-48E3-BADA-F33A52833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637"/>
              <a:ext cx="20" cy="16"/>
            </a:xfrm>
            <a:custGeom>
              <a:avLst/>
              <a:gdLst>
                <a:gd name="T0" fmla="*/ 50 w 8"/>
                <a:gd name="T1" fmla="*/ 21 h 6"/>
                <a:gd name="T2" fmla="*/ 125 w 8"/>
                <a:gd name="T3" fmla="*/ 21 h 6"/>
                <a:gd name="T4" fmla="*/ 5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3" y="1"/>
                  </a:moveTo>
                  <a:cubicBezTo>
                    <a:pt x="0" y="5"/>
                    <a:pt x="7" y="6"/>
                    <a:pt x="8" y="1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2" name="Freeform 2346">
              <a:extLst>
                <a:ext uri="{FF2B5EF4-FFF2-40B4-BE49-F238E27FC236}">
                  <a16:creationId xmlns:a16="http://schemas.microsoft.com/office/drawing/2014/main" id="{F6EDB8B0-F085-4345-B02E-F708E183F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677"/>
              <a:ext cx="15" cy="11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61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3"/>
                    <a:pt x="4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3" name="Freeform 2347">
              <a:extLst>
                <a:ext uri="{FF2B5EF4-FFF2-40B4-BE49-F238E27FC236}">
                  <a16:creationId xmlns:a16="http://schemas.microsoft.com/office/drawing/2014/main" id="{0E5FD5BF-B107-48C2-9124-A2E467937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629"/>
              <a:ext cx="12" cy="22"/>
            </a:xfrm>
            <a:custGeom>
              <a:avLst/>
              <a:gdLst>
                <a:gd name="T0" fmla="*/ 0 w 5"/>
                <a:gd name="T1" fmla="*/ 83 h 8"/>
                <a:gd name="T2" fmla="*/ 41 w 5"/>
                <a:gd name="T3" fmla="*/ 168 h 8"/>
                <a:gd name="T4" fmla="*/ 0 w 5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cubicBezTo>
                    <a:pt x="1" y="5"/>
                    <a:pt x="2" y="6"/>
                    <a:pt x="3" y="8"/>
                  </a:cubicBezTo>
                  <a:cubicBezTo>
                    <a:pt x="5" y="5"/>
                    <a:pt x="2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4" name="Freeform 2348">
              <a:extLst>
                <a:ext uri="{FF2B5EF4-FFF2-40B4-BE49-F238E27FC236}">
                  <a16:creationId xmlns:a16="http://schemas.microsoft.com/office/drawing/2014/main" id="{6BF8C501-D194-4BB7-86CC-52DE5053F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595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33 w 6"/>
                <a:gd name="T3" fmla="*/ 88 h 5"/>
                <a:gd name="T4" fmla="*/ 0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6" y="4"/>
                    <a:pt x="3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5" name="Freeform 2349">
              <a:extLst>
                <a:ext uri="{FF2B5EF4-FFF2-40B4-BE49-F238E27FC236}">
                  <a16:creationId xmlns:a16="http://schemas.microsoft.com/office/drawing/2014/main" id="{43B78D62-4161-48A3-A0F9-C3CC9A57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563"/>
              <a:ext cx="23" cy="40"/>
            </a:xfrm>
            <a:custGeom>
              <a:avLst/>
              <a:gdLst>
                <a:gd name="T0" fmla="*/ 0 w 9"/>
                <a:gd name="T1" fmla="*/ 56 h 15"/>
                <a:gd name="T2" fmla="*/ 0 w 9"/>
                <a:gd name="T3" fmla="*/ 7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3"/>
                  </a:moveTo>
                  <a:cubicBezTo>
                    <a:pt x="3" y="15"/>
                    <a:pt x="9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6" name="Freeform 2350">
              <a:extLst>
                <a:ext uri="{FF2B5EF4-FFF2-40B4-BE49-F238E27FC236}">
                  <a16:creationId xmlns:a16="http://schemas.microsoft.com/office/drawing/2014/main" id="{D13991F8-1299-407E-95B3-08E6AC4D0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520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63 w 6"/>
                <a:gd name="T3" fmla="*/ 77 h 6"/>
                <a:gd name="T4" fmla="*/ 0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3"/>
                    <a:pt x="2" y="6"/>
                    <a:pt x="4" y="4"/>
                  </a:cubicBezTo>
                  <a:cubicBezTo>
                    <a:pt x="6" y="1"/>
                    <a:pt x="2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7" name="Freeform 2351">
              <a:extLst>
                <a:ext uri="{FF2B5EF4-FFF2-40B4-BE49-F238E27FC236}">
                  <a16:creationId xmlns:a16="http://schemas.microsoft.com/office/drawing/2014/main" id="{34E155B1-C44E-46F2-9BD3-30D82C49D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2565"/>
              <a:ext cx="10" cy="14"/>
            </a:xfrm>
            <a:custGeom>
              <a:avLst/>
              <a:gdLst>
                <a:gd name="T0" fmla="*/ 0 w 4"/>
                <a:gd name="T1" fmla="*/ 0 h 5"/>
                <a:gd name="T2" fmla="*/ 33 w 4"/>
                <a:gd name="T3" fmla="*/ 109 h 5"/>
                <a:gd name="T4" fmla="*/ 50 w 4"/>
                <a:gd name="T5" fmla="*/ 48 h 5"/>
                <a:gd name="T6" fmla="*/ 20 w 4"/>
                <a:gd name="T7" fmla="*/ 6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3"/>
                    <a:pt x="0" y="5"/>
                    <a:pt x="2" y="5"/>
                  </a:cubicBezTo>
                  <a:cubicBezTo>
                    <a:pt x="4" y="4"/>
                    <a:pt x="4" y="4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8" name="Freeform 2352">
              <a:extLst>
                <a:ext uri="{FF2B5EF4-FFF2-40B4-BE49-F238E27FC236}">
                  <a16:creationId xmlns:a16="http://schemas.microsoft.com/office/drawing/2014/main" id="{80C74E7D-27DC-4906-A7AD-DD0FB8FCD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613"/>
              <a:ext cx="8" cy="14"/>
            </a:xfrm>
            <a:custGeom>
              <a:avLst/>
              <a:gdLst>
                <a:gd name="T0" fmla="*/ 0 w 3"/>
                <a:gd name="T1" fmla="*/ 0 h 5"/>
                <a:gd name="T2" fmla="*/ 35 w 3"/>
                <a:gd name="T3" fmla="*/ 109 h 5"/>
                <a:gd name="T4" fmla="*/ 35 w 3"/>
                <a:gd name="T5" fmla="*/ 22 h 5"/>
                <a:gd name="T6" fmla="*/ 21 w 3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9" name="Freeform 2353">
              <a:extLst>
                <a:ext uri="{FF2B5EF4-FFF2-40B4-BE49-F238E27FC236}">
                  <a16:creationId xmlns:a16="http://schemas.microsoft.com/office/drawing/2014/main" id="{258DD3AE-3F8A-4CE4-BDC2-859FBDC0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419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21 w 5"/>
                <a:gd name="T3" fmla="*/ 115 h 6"/>
                <a:gd name="T4" fmla="*/ 68 w 5"/>
                <a:gd name="T5" fmla="*/ 21 h 6"/>
                <a:gd name="T6" fmla="*/ 0 w 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1" y="3"/>
                    <a:pt x="1" y="5"/>
                    <a:pt x="1" y="6"/>
                  </a:cubicBezTo>
                  <a:cubicBezTo>
                    <a:pt x="3" y="6"/>
                    <a:pt x="5" y="3"/>
                    <a:pt x="4" y="1"/>
                  </a:cubicBez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0" name="Freeform 2354">
              <a:extLst>
                <a:ext uri="{FF2B5EF4-FFF2-40B4-BE49-F238E27FC236}">
                  <a16:creationId xmlns:a16="http://schemas.microsoft.com/office/drawing/2014/main" id="{91F86F97-0660-4665-A9E7-715F696CD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301"/>
              <a:ext cx="15" cy="30"/>
            </a:xfrm>
            <a:custGeom>
              <a:avLst/>
              <a:gdLst>
                <a:gd name="T0" fmla="*/ 33 w 6"/>
                <a:gd name="T1" fmla="*/ 38 h 11"/>
                <a:gd name="T2" fmla="*/ 63 w 6"/>
                <a:gd name="T3" fmla="*/ 142 h 11"/>
                <a:gd name="T4" fmla="*/ 33 w 6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1">
                  <a:moveTo>
                    <a:pt x="2" y="2"/>
                  </a:moveTo>
                  <a:cubicBezTo>
                    <a:pt x="0" y="4"/>
                    <a:pt x="1" y="11"/>
                    <a:pt x="4" y="7"/>
                  </a:cubicBezTo>
                  <a:cubicBezTo>
                    <a:pt x="6" y="4"/>
                    <a:pt x="6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1" name="Freeform 2355">
              <a:extLst>
                <a:ext uri="{FF2B5EF4-FFF2-40B4-BE49-F238E27FC236}">
                  <a16:creationId xmlns:a16="http://schemas.microsoft.com/office/drawing/2014/main" id="{6EC8AF95-932E-4161-A9C0-00232B8E8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312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56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3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2" name="Freeform 2356">
              <a:extLst>
                <a:ext uri="{FF2B5EF4-FFF2-40B4-BE49-F238E27FC236}">
                  <a16:creationId xmlns:a16="http://schemas.microsoft.com/office/drawing/2014/main" id="{82E7F0BC-3969-47FD-BD0D-ACB01D567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2275"/>
              <a:ext cx="20" cy="26"/>
            </a:xfrm>
            <a:custGeom>
              <a:avLst/>
              <a:gdLst>
                <a:gd name="T0" fmla="*/ 50 w 8"/>
                <a:gd name="T1" fmla="*/ 68 h 10"/>
                <a:gd name="T2" fmla="*/ 33 w 8"/>
                <a:gd name="T3" fmla="*/ 177 h 10"/>
                <a:gd name="T4" fmla="*/ 33 w 8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3" y="4"/>
                  </a:moveTo>
                  <a:cubicBezTo>
                    <a:pt x="1" y="5"/>
                    <a:pt x="0" y="8"/>
                    <a:pt x="2" y="10"/>
                  </a:cubicBezTo>
                  <a:cubicBezTo>
                    <a:pt x="8" y="9"/>
                    <a:pt x="7" y="0"/>
                    <a:pt x="2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3" name="Freeform 2357">
              <a:extLst>
                <a:ext uri="{FF2B5EF4-FFF2-40B4-BE49-F238E27FC236}">
                  <a16:creationId xmlns:a16="http://schemas.microsoft.com/office/drawing/2014/main" id="{62418074-5E7A-4C16-8B83-F6052D132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403"/>
              <a:ext cx="17" cy="24"/>
            </a:xfrm>
            <a:custGeom>
              <a:avLst/>
              <a:gdLst>
                <a:gd name="T0" fmla="*/ 0 w 7"/>
                <a:gd name="T1" fmla="*/ 93 h 9"/>
                <a:gd name="T2" fmla="*/ 29 w 7"/>
                <a:gd name="T3" fmla="*/ 171 h 9"/>
                <a:gd name="T4" fmla="*/ 0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5"/>
                  </a:moveTo>
                  <a:cubicBezTo>
                    <a:pt x="0" y="6"/>
                    <a:pt x="1" y="8"/>
                    <a:pt x="2" y="9"/>
                  </a:cubicBezTo>
                  <a:cubicBezTo>
                    <a:pt x="7" y="7"/>
                    <a:pt x="2" y="0"/>
                    <a:pt x="0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4" name="Freeform 2358">
              <a:extLst>
                <a:ext uri="{FF2B5EF4-FFF2-40B4-BE49-F238E27FC236}">
                  <a16:creationId xmlns:a16="http://schemas.microsoft.com/office/drawing/2014/main" id="{6A485B83-1749-4C1E-AA0C-6EE4994CE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459"/>
              <a:ext cx="10" cy="10"/>
            </a:xfrm>
            <a:custGeom>
              <a:avLst/>
              <a:gdLst>
                <a:gd name="T0" fmla="*/ 0 w 4"/>
                <a:gd name="T1" fmla="*/ 20 h 4"/>
                <a:gd name="T2" fmla="*/ 33 w 4"/>
                <a:gd name="T3" fmla="*/ 63 h 4"/>
                <a:gd name="T4" fmla="*/ 50 w 4"/>
                <a:gd name="T5" fmla="*/ 0 h 4"/>
                <a:gd name="T6" fmla="*/ 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2"/>
                    <a:pt x="1" y="4"/>
                    <a:pt x="2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5" name="Freeform 2359">
              <a:extLst>
                <a:ext uri="{FF2B5EF4-FFF2-40B4-BE49-F238E27FC236}">
                  <a16:creationId xmlns:a16="http://schemas.microsoft.com/office/drawing/2014/main" id="{782C6914-AA77-44FF-9B8B-DDC947A38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520"/>
              <a:ext cx="15" cy="21"/>
            </a:xfrm>
            <a:custGeom>
              <a:avLst/>
              <a:gdLst>
                <a:gd name="T0" fmla="*/ 0 w 6"/>
                <a:gd name="T1" fmla="*/ 55 h 8"/>
                <a:gd name="T2" fmla="*/ 83 w 6"/>
                <a:gd name="T3" fmla="*/ 89 h 8"/>
                <a:gd name="T4" fmla="*/ 20 w 6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3"/>
                  </a:moveTo>
                  <a:cubicBezTo>
                    <a:pt x="1" y="5"/>
                    <a:pt x="4" y="8"/>
                    <a:pt x="5" y="5"/>
                  </a:cubicBezTo>
                  <a:cubicBezTo>
                    <a:pt x="6" y="2"/>
                    <a:pt x="2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6" name="Freeform 2360">
              <a:extLst>
                <a:ext uri="{FF2B5EF4-FFF2-40B4-BE49-F238E27FC236}">
                  <a16:creationId xmlns:a16="http://schemas.microsoft.com/office/drawing/2014/main" id="{8A22A4CC-3286-458D-9C76-5BE36E3E2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509"/>
              <a:ext cx="17" cy="30"/>
            </a:xfrm>
            <a:custGeom>
              <a:avLst/>
              <a:gdLst>
                <a:gd name="T0" fmla="*/ 0 w 7"/>
                <a:gd name="T1" fmla="*/ 82 h 11"/>
                <a:gd name="T2" fmla="*/ 12 w 7"/>
                <a:gd name="T3" fmla="*/ 6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4"/>
                  </a:moveTo>
                  <a:cubicBezTo>
                    <a:pt x="4" y="11"/>
                    <a:pt x="7" y="0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7" name="Freeform 2361">
              <a:extLst>
                <a:ext uri="{FF2B5EF4-FFF2-40B4-BE49-F238E27FC236}">
                  <a16:creationId xmlns:a16="http://schemas.microsoft.com/office/drawing/2014/main" id="{DFE58C9B-28EB-48F8-9306-906A2E4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144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88 h 5"/>
                <a:gd name="T4" fmla="*/ 63 w 4"/>
                <a:gd name="T5" fmla="*/ 21 h 5"/>
                <a:gd name="T6" fmla="*/ 2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2" y="0"/>
                    <a:pt x="2" y="1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8" name="Freeform 2362">
              <a:extLst>
                <a:ext uri="{FF2B5EF4-FFF2-40B4-BE49-F238E27FC236}">
                  <a16:creationId xmlns:a16="http://schemas.microsoft.com/office/drawing/2014/main" id="{BA0E483C-C74D-4462-B21A-2555054C4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184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20 w 4"/>
                <a:gd name="T3" fmla="*/ 88 h 5"/>
                <a:gd name="T4" fmla="*/ 50 w 4"/>
                <a:gd name="T5" fmla="*/ 0 h 5"/>
                <a:gd name="T6" fmla="*/ 20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9" name="Freeform 2363">
              <a:extLst>
                <a:ext uri="{FF2B5EF4-FFF2-40B4-BE49-F238E27FC236}">
                  <a16:creationId xmlns:a16="http://schemas.microsoft.com/office/drawing/2014/main" id="{A0EB1969-3445-4DE3-B85C-F95F0F0F3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181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2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4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0" name="Freeform 2364">
              <a:extLst>
                <a:ext uri="{FF2B5EF4-FFF2-40B4-BE49-F238E27FC236}">
                  <a16:creationId xmlns:a16="http://schemas.microsoft.com/office/drawing/2014/main" id="{4987B514-11AE-4EE7-8692-302E5997E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181"/>
              <a:ext cx="15" cy="16"/>
            </a:xfrm>
            <a:custGeom>
              <a:avLst/>
              <a:gdLst>
                <a:gd name="T0" fmla="*/ 50 w 6"/>
                <a:gd name="T1" fmla="*/ 0 h 6"/>
                <a:gd name="T2" fmla="*/ 20 w 6"/>
                <a:gd name="T3" fmla="*/ 115 h 6"/>
                <a:gd name="T4" fmla="*/ 3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1"/>
                    <a:pt x="0" y="4"/>
                    <a:pt x="1" y="6"/>
                  </a:cubicBezTo>
                  <a:cubicBezTo>
                    <a:pt x="5" y="6"/>
                    <a:pt x="6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1" name="Freeform 2365">
              <a:extLst>
                <a:ext uri="{FF2B5EF4-FFF2-40B4-BE49-F238E27FC236}">
                  <a16:creationId xmlns:a16="http://schemas.microsoft.com/office/drawing/2014/main" id="{AD0AAF22-E859-4608-9FBE-A284E5D03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080"/>
              <a:ext cx="17" cy="19"/>
            </a:xfrm>
            <a:custGeom>
              <a:avLst/>
              <a:gdLst>
                <a:gd name="T0" fmla="*/ 29 w 7"/>
                <a:gd name="T1" fmla="*/ 22 h 7"/>
                <a:gd name="T2" fmla="*/ 12 w 7"/>
                <a:gd name="T3" fmla="*/ 141 h 7"/>
                <a:gd name="T4" fmla="*/ 12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3"/>
                    <a:pt x="0" y="5"/>
                    <a:pt x="1" y="7"/>
                  </a:cubicBezTo>
                  <a:cubicBezTo>
                    <a:pt x="6" y="6"/>
                    <a:pt x="7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2" name="Freeform 2366">
              <a:extLst>
                <a:ext uri="{FF2B5EF4-FFF2-40B4-BE49-F238E27FC236}">
                  <a16:creationId xmlns:a16="http://schemas.microsoft.com/office/drawing/2014/main" id="{EFA5E76E-6DAC-4303-AF94-89FAC4894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117"/>
              <a:ext cx="12" cy="14"/>
            </a:xfrm>
            <a:custGeom>
              <a:avLst/>
              <a:gdLst>
                <a:gd name="T0" fmla="*/ 29 w 5"/>
                <a:gd name="T1" fmla="*/ 48 h 5"/>
                <a:gd name="T2" fmla="*/ 12 w 5"/>
                <a:gd name="T3" fmla="*/ 109 h 5"/>
                <a:gd name="T4" fmla="*/ 58 w 5"/>
                <a:gd name="T5" fmla="*/ 0 h 5"/>
                <a:gd name="T6" fmla="*/ 12 w 5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3"/>
                    <a:pt x="0" y="4"/>
                    <a:pt x="1" y="5"/>
                  </a:cubicBezTo>
                  <a:cubicBezTo>
                    <a:pt x="4" y="4"/>
                    <a:pt x="5" y="2"/>
                    <a:pt x="4" y="0"/>
                  </a:cubicBezTo>
                  <a:cubicBezTo>
                    <a:pt x="2" y="0"/>
                    <a:pt x="2" y="1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3" name="Freeform 2367">
              <a:extLst>
                <a:ext uri="{FF2B5EF4-FFF2-40B4-BE49-F238E27FC236}">
                  <a16:creationId xmlns:a16="http://schemas.microsoft.com/office/drawing/2014/main" id="{968E1D72-B293-4217-9A5D-DAA1CD6AB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107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68 h 5"/>
                <a:gd name="T4" fmla="*/ 50 w 4"/>
                <a:gd name="T5" fmla="*/ 21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5"/>
                    <a:pt x="4" y="3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4" name="Freeform 2368">
              <a:extLst>
                <a:ext uri="{FF2B5EF4-FFF2-40B4-BE49-F238E27FC236}">
                  <a16:creationId xmlns:a16="http://schemas.microsoft.com/office/drawing/2014/main" id="{C545AB58-746D-4447-B4DC-D4777BB89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059"/>
              <a:ext cx="20" cy="18"/>
            </a:xfrm>
            <a:custGeom>
              <a:avLst/>
              <a:gdLst>
                <a:gd name="T0" fmla="*/ 63 w 8"/>
                <a:gd name="T1" fmla="*/ 21 h 7"/>
                <a:gd name="T2" fmla="*/ 63 w 8"/>
                <a:gd name="T3" fmla="*/ 85 h 7"/>
                <a:gd name="T4" fmla="*/ 6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2" y="2"/>
                    <a:pt x="0" y="7"/>
                    <a:pt x="4" y="5"/>
                  </a:cubicBezTo>
                  <a:cubicBezTo>
                    <a:pt x="8" y="4"/>
                    <a:pt x="8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5" name="Freeform 2369">
              <a:extLst>
                <a:ext uri="{FF2B5EF4-FFF2-40B4-BE49-F238E27FC236}">
                  <a16:creationId xmlns:a16="http://schemas.microsoft.com/office/drawing/2014/main" id="{3CF43993-D8BA-4EAF-B0D0-3740E5F08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024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0 w 6"/>
                <a:gd name="T3" fmla="*/ 68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2" y="1"/>
                    <a:pt x="0" y="2"/>
                    <a:pt x="0" y="4"/>
                  </a:cubicBezTo>
                  <a:cubicBezTo>
                    <a:pt x="3" y="5"/>
                    <a:pt x="6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6" name="Freeform 2370">
              <a:extLst>
                <a:ext uri="{FF2B5EF4-FFF2-40B4-BE49-F238E27FC236}">
                  <a16:creationId xmlns:a16="http://schemas.microsoft.com/office/drawing/2014/main" id="{6F239E67-F6EF-4F7B-8801-124390EED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965"/>
              <a:ext cx="15" cy="11"/>
            </a:xfrm>
            <a:custGeom>
              <a:avLst/>
              <a:gdLst>
                <a:gd name="T0" fmla="*/ 33 w 6"/>
                <a:gd name="T1" fmla="*/ 22 h 4"/>
                <a:gd name="T2" fmla="*/ 0 w 6"/>
                <a:gd name="T3" fmla="*/ 83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1" y="2"/>
                    <a:pt x="0" y="2"/>
                    <a:pt x="0" y="4"/>
                  </a:cubicBezTo>
                  <a:cubicBezTo>
                    <a:pt x="2" y="4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7" name="Freeform 2371">
              <a:extLst>
                <a:ext uri="{FF2B5EF4-FFF2-40B4-BE49-F238E27FC236}">
                  <a16:creationId xmlns:a16="http://schemas.microsoft.com/office/drawing/2014/main" id="{4D9C281C-3F92-4735-8697-01D5751B1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915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8" name="Freeform 2372">
              <a:extLst>
                <a:ext uri="{FF2B5EF4-FFF2-40B4-BE49-F238E27FC236}">
                  <a16:creationId xmlns:a16="http://schemas.microsoft.com/office/drawing/2014/main" id="{94E688E7-4B5A-4B62-8057-DFF2C54A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907"/>
              <a:ext cx="15" cy="10"/>
            </a:xfrm>
            <a:custGeom>
              <a:avLst/>
              <a:gdLst>
                <a:gd name="T0" fmla="*/ 63 w 6"/>
                <a:gd name="T1" fmla="*/ 20 h 4"/>
                <a:gd name="T2" fmla="*/ 0 w 6"/>
                <a:gd name="T3" fmla="*/ 50 h 4"/>
                <a:gd name="T4" fmla="*/ 95 w 6"/>
                <a:gd name="T5" fmla="*/ 20 h 4"/>
                <a:gd name="T6" fmla="*/ 6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2" y="4"/>
                    <a:pt x="5" y="3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9" name="Freeform 2373">
              <a:extLst>
                <a:ext uri="{FF2B5EF4-FFF2-40B4-BE49-F238E27FC236}">
                  <a16:creationId xmlns:a16="http://schemas.microsoft.com/office/drawing/2014/main" id="{9C91E66D-D270-4987-9C2C-27702F430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915"/>
              <a:ext cx="22" cy="21"/>
            </a:xfrm>
            <a:custGeom>
              <a:avLst/>
              <a:gdLst>
                <a:gd name="T0" fmla="*/ 103 w 9"/>
                <a:gd name="T1" fmla="*/ 0 h 8"/>
                <a:gd name="T2" fmla="*/ 132 w 9"/>
                <a:gd name="T3" fmla="*/ 55 h 8"/>
                <a:gd name="T4" fmla="*/ 103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0" y="1"/>
                    <a:pt x="5" y="8"/>
                    <a:pt x="9" y="3"/>
                  </a:cubicBezTo>
                  <a:cubicBezTo>
                    <a:pt x="9" y="2"/>
                    <a:pt x="9" y="1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0" name="Freeform 2374">
              <a:extLst>
                <a:ext uri="{FF2B5EF4-FFF2-40B4-BE49-F238E27FC236}">
                  <a16:creationId xmlns:a16="http://schemas.microsoft.com/office/drawing/2014/main" id="{3618E54A-6631-4E5C-ABA5-749591912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877"/>
              <a:ext cx="15" cy="14"/>
            </a:xfrm>
            <a:custGeom>
              <a:avLst/>
              <a:gdLst>
                <a:gd name="T0" fmla="*/ 20 w 6"/>
                <a:gd name="T1" fmla="*/ 22 h 5"/>
                <a:gd name="T2" fmla="*/ 0 w 6"/>
                <a:gd name="T3" fmla="*/ 48 h 5"/>
                <a:gd name="T4" fmla="*/ 95 w 6"/>
                <a:gd name="T5" fmla="*/ 48 h 5"/>
                <a:gd name="T6" fmla="*/ 63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5"/>
                    <a:pt x="5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1" name="Freeform 2375">
              <a:extLst>
                <a:ext uri="{FF2B5EF4-FFF2-40B4-BE49-F238E27FC236}">
                  <a16:creationId xmlns:a16="http://schemas.microsoft.com/office/drawing/2014/main" id="{CBFD1861-2DB7-4587-85A1-3D0760ECB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869"/>
              <a:ext cx="10" cy="11"/>
            </a:xfrm>
            <a:custGeom>
              <a:avLst/>
              <a:gdLst>
                <a:gd name="T0" fmla="*/ 63 w 4"/>
                <a:gd name="T1" fmla="*/ 22 h 4"/>
                <a:gd name="T2" fmla="*/ 0 w 4"/>
                <a:gd name="T3" fmla="*/ 83 h 4"/>
                <a:gd name="T4" fmla="*/ 63 w 4"/>
                <a:gd name="T5" fmla="*/ 61 h 4"/>
                <a:gd name="T6" fmla="*/ 5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2"/>
                    <a:pt x="4" y="2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2" name="Freeform 2376">
              <a:extLst>
                <a:ext uri="{FF2B5EF4-FFF2-40B4-BE49-F238E27FC236}">
                  <a16:creationId xmlns:a16="http://schemas.microsoft.com/office/drawing/2014/main" id="{EFD1306F-0D76-4103-9698-5681E1A98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904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50 w 8"/>
                <a:gd name="T3" fmla="*/ 93 h 6"/>
                <a:gd name="T4" fmla="*/ 8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3"/>
                    <a:pt x="3" y="5"/>
                  </a:cubicBezTo>
                  <a:cubicBezTo>
                    <a:pt x="6" y="6"/>
                    <a:pt x="8" y="2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3" name="Freeform 2377">
              <a:extLst>
                <a:ext uri="{FF2B5EF4-FFF2-40B4-BE49-F238E27FC236}">
                  <a16:creationId xmlns:a16="http://schemas.microsoft.com/office/drawing/2014/main" id="{C87FBD25-591A-4D09-8A29-DAB1407D7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925"/>
              <a:ext cx="30" cy="14"/>
            </a:xfrm>
            <a:custGeom>
              <a:avLst/>
              <a:gdLst>
                <a:gd name="T0" fmla="*/ 95 w 12"/>
                <a:gd name="T1" fmla="*/ 0 h 5"/>
                <a:gd name="T2" fmla="*/ 113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6" y="0"/>
                  </a:moveTo>
                  <a:cubicBezTo>
                    <a:pt x="0" y="5"/>
                    <a:pt x="12" y="5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4" name="Freeform 2378">
              <a:extLst>
                <a:ext uri="{FF2B5EF4-FFF2-40B4-BE49-F238E27FC236}">
                  <a16:creationId xmlns:a16="http://schemas.microsoft.com/office/drawing/2014/main" id="{118927DC-53DE-4E41-8590-5EDE49E8F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909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95 w 6"/>
                <a:gd name="T3" fmla="*/ 4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5"/>
                    <a:pt x="5" y="5"/>
                    <a:pt x="6" y="2"/>
                  </a:cubicBezTo>
                  <a:cubicBezTo>
                    <a:pt x="5" y="2"/>
                    <a:pt x="4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5" name="Freeform 2379">
              <a:extLst>
                <a:ext uri="{FF2B5EF4-FFF2-40B4-BE49-F238E27FC236}">
                  <a16:creationId xmlns:a16="http://schemas.microsoft.com/office/drawing/2014/main" id="{19BE5860-2746-4D2B-AC00-2AEEA9FD5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888"/>
              <a:ext cx="15" cy="13"/>
            </a:xfrm>
            <a:custGeom>
              <a:avLst/>
              <a:gdLst>
                <a:gd name="T0" fmla="*/ 20 w 6"/>
                <a:gd name="T1" fmla="*/ 21 h 5"/>
                <a:gd name="T2" fmla="*/ 0 w 6"/>
                <a:gd name="T3" fmla="*/ 34 h 5"/>
                <a:gd name="T4" fmla="*/ 95 w 6"/>
                <a:gd name="T5" fmla="*/ 34 h 5"/>
                <a:gd name="T6" fmla="*/ 2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5"/>
                    <a:pt x="5" y="5"/>
                    <a:pt x="6" y="2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6" name="Freeform 2380">
              <a:extLst>
                <a:ext uri="{FF2B5EF4-FFF2-40B4-BE49-F238E27FC236}">
                  <a16:creationId xmlns:a16="http://schemas.microsoft.com/office/drawing/2014/main" id="{E5371FC7-1C77-4C96-A0E3-295493C26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933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33 w 4"/>
                <a:gd name="T3" fmla="*/ 83 h 4"/>
                <a:gd name="T4" fmla="*/ 63 w 4"/>
                <a:gd name="T5" fmla="*/ 47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7" name="Freeform 2381">
              <a:extLst>
                <a:ext uri="{FF2B5EF4-FFF2-40B4-BE49-F238E27FC236}">
                  <a16:creationId xmlns:a16="http://schemas.microsoft.com/office/drawing/2014/main" id="{D6C9C95C-1CE4-4B67-B676-1A533A6D7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1949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0 w 4"/>
                <a:gd name="T3" fmla="*/ 47 h 4"/>
                <a:gd name="T4" fmla="*/ 63 w 4"/>
                <a:gd name="T5" fmla="*/ 22 h 4"/>
                <a:gd name="T6" fmla="*/ 2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4"/>
                    <a:pt x="3" y="3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8" name="Freeform 2382">
              <a:extLst>
                <a:ext uri="{FF2B5EF4-FFF2-40B4-BE49-F238E27FC236}">
                  <a16:creationId xmlns:a16="http://schemas.microsoft.com/office/drawing/2014/main" id="{43E85EC0-C817-4680-BD97-9C0F3AA79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960"/>
              <a:ext cx="10" cy="11"/>
            </a:xfrm>
            <a:custGeom>
              <a:avLst/>
              <a:gdLst>
                <a:gd name="T0" fmla="*/ 33 w 4"/>
                <a:gd name="T1" fmla="*/ 47 h 4"/>
                <a:gd name="T2" fmla="*/ 0 w 4"/>
                <a:gd name="T3" fmla="*/ 61 h 4"/>
                <a:gd name="T4" fmla="*/ 63 w 4"/>
                <a:gd name="T5" fmla="*/ 22 h 4"/>
                <a:gd name="T6" fmla="*/ 20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2" y="4"/>
                    <a:pt x="4" y="3"/>
                    <a:pt x="4" y="1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9" name="Freeform 2383">
              <a:extLst>
                <a:ext uri="{FF2B5EF4-FFF2-40B4-BE49-F238E27FC236}">
                  <a16:creationId xmlns:a16="http://schemas.microsoft.com/office/drawing/2014/main" id="{4148CE3B-2489-4A1C-B2A7-A159210A9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1952"/>
              <a:ext cx="5" cy="8"/>
            </a:xfrm>
            <a:custGeom>
              <a:avLst/>
              <a:gdLst>
                <a:gd name="T0" fmla="*/ 0 w 2"/>
                <a:gd name="T1" fmla="*/ 21 h 3"/>
                <a:gd name="T2" fmla="*/ 0 w 2"/>
                <a:gd name="T3" fmla="*/ 56 h 3"/>
                <a:gd name="T4" fmla="*/ 33 w 2"/>
                <a:gd name="T5" fmla="*/ 0 h 3"/>
                <a:gd name="T6" fmla="*/ 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0" name="Freeform 2384">
              <a:extLst>
                <a:ext uri="{FF2B5EF4-FFF2-40B4-BE49-F238E27FC236}">
                  <a16:creationId xmlns:a16="http://schemas.microsoft.com/office/drawing/2014/main" id="{A7D55D87-8227-4A1A-AA15-9E832F746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000"/>
              <a:ext cx="20" cy="13"/>
            </a:xfrm>
            <a:custGeom>
              <a:avLst/>
              <a:gdLst>
                <a:gd name="T0" fmla="*/ 83 w 8"/>
                <a:gd name="T1" fmla="*/ 21 h 5"/>
                <a:gd name="T2" fmla="*/ 0 w 8"/>
                <a:gd name="T3" fmla="*/ 55 h 5"/>
                <a:gd name="T4" fmla="*/ 83 w 8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8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1" name="Freeform 2385">
              <a:extLst>
                <a:ext uri="{FF2B5EF4-FFF2-40B4-BE49-F238E27FC236}">
                  <a16:creationId xmlns:a16="http://schemas.microsoft.com/office/drawing/2014/main" id="{F64EA081-3B57-49E4-A457-E1CD8083D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021"/>
              <a:ext cx="8" cy="11"/>
            </a:xfrm>
            <a:custGeom>
              <a:avLst/>
              <a:gdLst>
                <a:gd name="T0" fmla="*/ 0 w 3"/>
                <a:gd name="T1" fmla="*/ 61 h 4"/>
                <a:gd name="T2" fmla="*/ 0 w 3"/>
                <a:gd name="T3" fmla="*/ 83 h 4"/>
                <a:gd name="T4" fmla="*/ 56 w 3"/>
                <a:gd name="T5" fmla="*/ 22 h 4"/>
                <a:gd name="T6" fmla="*/ 0 w 3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2" name="Freeform 2386">
              <a:extLst>
                <a:ext uri="{FF2B5EF4-FFF2-40B4-BE49-F238E27FC236}">
                  <a16:creationId xmlns:a16="http://schemas.microsoft.com/office/drawing/2014/main" id="{3084CDAD-FECF-4EBE-9E9D-228D2AC01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952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0 h 3"/>
                <a:gd name="T4" fmla="*/ 56 w 3"/>
                <a:gd name="T5" fmla="*/ 35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1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3" name="Freeform 2387">
              <a:extLst>
                <a:ext uri="{FF2B5EF4-FFF2-40B4-BE49-F238E27FC236}">
                  <a16:creationId xmlns:a16="http://schemas.microsoft.com/office/drawing/2014/main" id="{2DE9C862-5FDF-4008-A767-85479AB5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949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0 w 4"/>
                <a:gd name="T3" fmla="*/ 48 h 5"/>
                <a:gd name="T4" fmla="*/ 63 w 4"/>
                <a:gd name="T5" fmla="*/ 87 h 5"/>
                <a:gd name="T6" fmla="*/ 33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4" name="Freeform 2388">
              <a:extLst>
                <a:ext uri="{FF2B5EF4-FFF2-40B4-BE49-F238E27FC236}">
                  <a16:creationId xmlns:a16="http://schemas.microsoft.com/office/drawing/2014/main" id="{BE93C65D-BD9F-4A29-89A0-322645292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925"/>
              <a:ext cx="20" cy="27"/>
            </a:xfrm>
            <a:custGeom>
              <a:avLst/>
              <a:gdLst>
                <a:gd name="T0" fmla="*/ 83 w 8"/>
                <a:gd name="T1" fmla="*/ 38 h 10"/>
                <a:gd name="T2" fmla="*/ 125 w 8"/>
                <a:gd name="T3" fmla="*/ 81 h 10"/>
                <a:gd name="T4" fmla="*/ 83 w 8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5" y="2"/>
                  </a:moveTo>
                  <a:cubicBezTo>
                    <a:pt x="0" y="0"/>
                    <a:pt x="5" y="10"/>
                    <a:pt x="8" y="4"/>
                  </a:cubicBezTo>
                  <a:cubicBezTo>
                    <a:pt x="7" y="2"/>
                    <a:pt x="6" y="2"/>
                    <a:pt x="5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5" name="Freeform 2389">
              <a:extLst>
                <a:ext uri="{FF2B5EF4-FFF2-40B4-BE49-F238E27FC236}">
                  <a16:creationId xmlns:a16="http://schemas.microsoft.com/office/drawing/2014/main" id="{A445ACA7-6038-4554-8296-B8C72C651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957"/>
              <a:ext cx="15" cy="14"/>
            </a:xfrm>
            <a:custGeom>
              <a:avLst/>
              <a:gdLst>
                <a:gd name="T0" fmla="*/ 33 w 6"/>
                <a:gd name="T1" fmla="*/ 22 h 5"/>
                <a:gd name="T2" fmla="*/ 20 w 6"/>
                <a:gd name="T3" fmla="*/ 0 h 5"/>
                <a:gd name="T4" fmla="*/ 95 w 6"/>
                <a:gd name="T5" fmla="*/ 62 h 5"/>
                <a:gd name="T6" fmla="*/ 50 w 6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3"/>
                    <a:pt x="3" y="5"/>
                    <a:pt x="6" y="3"/>
                  </a:cubicBezTo>
                  <a:cubicBezTo>
                    <a:pt x="6" y="2"/>
                    <a:pt x="5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6" name="Freeform 2390">
              <a:extLst>
                <a:ext uri="{FF2B5EF4-FFF2-40B4-BE49-F238E27FC236}">
                  <a16:creationId xmlns:a16="http://schemas.microsoft.com/office/drawing/2014/main" id="{2F55F563-2FE2-4B29-AB99-B3D1B8EA9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011"/>
              <a:ext cx="8" cy="10"/>
            </a:xfrm>
            <a:custGeom>
              <a:avLst/>
              <a:gdLst>
                <a:gd name="T0" fmla="*/ 21 w 3"/>
                <a:gd name="T1" fmla="*/ 0 h 4"/>
                <a:gd name="T2" fmla="*/ 56 w 3"/>
                <a:gd name="T3" fmla="*/ 50 h 4"/>
                <a:gd name="T4" fmla="*/ 35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7" name="Freeform 2391">
              <a:extLst>
                <a:ext uri="{FF2B5EF4-FFF2-40B4-BE49-F238E27FC236}">
                  <a16:creationId xmlns:a16="http://schemas.microsoft.com/office/drawing/2014/main" id="{26D905A1-0D04-484B-B66E-BF7EBE46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024"/>
              <a:ext cx="18" cy="11"/>
            </a:xfrm>
            <a:custGeom>
              <a:avLst/>
              <a:gdLst>
                <a:gd name="T0" fmla="*/ 33 w 7"/>
                <a:gd name="T1" fmla="*/ 0 h 4"/>
                <a:gd name="T2" fmla="*/ 67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4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8" name="Freeform 2392">
              <a:extLst>
                <a:ext uri="{FF2B5EF4-FFF2-40B4-BE49-F238E27FC236}">
                  <a16:creationId xmlns:a16="http://schemas.microsoft.com/office/drawing/2014/main" id="{444AC57D-F8C2-4305-9513-38F54041F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101"/>
              <a:ext cx="15" cy="14"/>
            </a:xfrm>
            <a:custGeom>
              <a:avLst/>
              <a:gdLst>
                <a:gd name="T0" fmla="*/ 20 w 6"/>
                <a:gd name="T1" fmla="*/ 0 h 5"/>
                <a:gd name="T2" fmla="*/ 0 w 6"/>
                <a:gd name="T3" fmla="*/ 87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4" y="5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9" name="Freeform 2393">
              <a:extLst>
                <a:ext uri="{FF2B5EF4-FFF2-40B4-BE49-F238E27FC236}">
                  <a16:creationId xmlns:a16="http://schemas.microsoft.com/office/drawing/2014/main" id="{ECB2076C-AE2D-46E5-8AA3-5C20FFADB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136"/>
              <a:ext cx="35" cy="19"/>
            </a:xfrm>
            <a:custGeom>
              <a:avLst/>
              <a:gdLst>
                <a:gd name="T0" fmla="*/ 95 w 14"/>
                <a:gd name="T1" fmla="*/ 22 h 7"/>
                <a:gd name="T2" fmla="*/ 95 w 1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6" y="1"/>
                  </a:moveTo>
                  <a:cubicBezTo>
                    <a:pt x="0" y="7"/>
                    <a:pt x="14" y="3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0" name="Freeform 2394">
              <a:extLst>
                <a:ext uri="{FF2B5EF4-FFF2-40B4-BE49-F238E27FC236}">
                  <a16:creationId xmlns:a16="http://schemas.microsoft.com/office/drawing/2014/main" id="{66D690B1-EAAC-45B9-B5BA-DB508935F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072"/>
              <a:ext cx="22" cy="19"/>
            </a:xfrm>
            <a:custGeom>
              <a:avLst/>
              <a:gdLst>
                <a:gd name="T0" fmla="*/ 12 w 9"/>
                <a:gd name="T1" fmla="*/ 0 h 7"/>
                <a:gd name="T2" fmla="*/ 29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0" y="7"/>
                    <a:pt x="9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1" name="Freeform 2395">
              <a:extLst>
                <a:ext uri="{FF2B5EF4-FFF2-40B4-BE49-F238E27FC236}">
                  <a16:creationId xmlns:a16="http://schemas.microsoft.com/office/drawing/2014/main" id="{46F82FC1-4952-4881-AE78-AEAADDC8E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064"/>
              <a:ext cx="7" cy="8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35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3" y="2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2" name="Freeform 2396">
              <a:extLst>
                <a:ext uri="{FF2B5EF4-FFF2-40B4-BE49-F238E27FC236}">
                  <a16:creationId xmlns:a16="http://schemas.microsoft.com/office/drawing/2014/main" id="{050EEA34-5EDE-4C9F-838E-CCB42A532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085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63 w 4"/>
                <a:gd name="T3" fmla="*/ 48 h 5"/>
                <a:gd name="T4" fmla="*/ 20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2" y="5"/>
                    <a:pt x="3" y="5"/>
                    <a:pt x="4" y="2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3" name="Freeform 2397">
              <a:extLst>
                <a:ext uri="{FF2B5EF4-FFF2-40B4-BE49-F238E27FC236}">
                  <a16:creationId xmlns:a16="http://schemas.microsoft.com/office/drawing/2014/main" id="{BF2F3A49-AAFF-40E5-BBEB-328EA859D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019"/>
              <a:ext cx="28" cy="18"/>
            </a:xfrm>
            <a:custGeom>
              <a:avLst/>
              <a:gdLst>
                <a:gd name="T0" fmla="*/ 51 w 11"/>
                <a:gd name="T1" fmla="*/ 0 h 7"/>
                <a:gd name="T2" fmla="*/ 64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0" y="7"/>
                    <a:pt x="11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4" name="Freeform 2398">
              <a:extLst>
                <a:ext uri="{FF2B5EF4-FFF2-40B4-BE49-F238E27FC236}">
                  <a16:creationId xmlns:a16="http://schemas.microsoft.com/office/drawing/2014/main" id="{4DF8BC41-056D-4CD3-902B-52868EA84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008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56 w 3"/>
                <a:gd name="T5" fmla="*/ 35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5" name="Freeform 2399">
              <a:extLst>
                <a:ext uri="{FF2B5EF4-FFF2-40B4-BE49-F238E27FC236}">
                  <a16:creationId xmlns:a16="http://schemas.microsoft.com/office/drawing/2014/main" id="{494FA5B7-BE18-4BA1-9E4A-D512F8542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84"/>
              <a:ext cx="12" cy="13"/>
            </a:xfrm>
            <a:custGeom>
              <a:avLst/>
              <a:gdLst>
                <a:gd name="T0" fmla="*/ 58 w 5"/>
                <a:gd name="T1" fmla="*/ 0 h 5"/>
                <a:gd name="T2" fmla="*/ 70 w 5"/>
                <a:gd name="T3" fmla="*/ 68 h 5"/>
                <a:gd name="T4" fmla="*/ 29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0" y="1"/>
                    <a:pt x="2" y="5"/>
                    <a:pt x="5" y="4"/>
                  </a:cubicBezTo>
                  <a:cubicBezTo>
                    <a:pt x="5" y="1"/>
                    <a:pt x="4" y="1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6" name="Freeform 2400">
              <a:extLst>
                <a:ext uri="{FF2B5EF4-FFF2-40B4-BE49-F238E27FC236}">
                  <a16:creationId xmlns:a16="http://schemas.microsoft.com/office/drawing/2014/main" id="{EEE3CF09-0B95-4549-8481-9A111B7A6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2227"/>
              <a:ext cx="15" cy="16"/>
            </a:xfrm>
            <a:custGeom>
              <a:avLst/>
              <a:gdLst>
                <a:gd name="T0" fmla="*/ 63 w 6"/>
                <a:gd name="T1" fmla="*/ 0 h 6"/>
                <a:gd name="T2" fmla="*/ 50 w 6"/>
                <a:gd name="T3" fmla="*/ 115 h 6"/>
                <a:gd name="T4" fmla="*/ 5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1" y="0"/>
                    <a:pt x="0" y="4"/>
                    <a:pt x="3" y="6"/>
                  </a:cubicBezTo>
                  <a:cubicBezTo>
                    <a:pt x="6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7" name="Freeform 2401">
              <a:extLst>
                <a:ext uri="{FF2B5EF4-FFF2-40B4-BE49-F238E27FC236}">
                  <a16:creationId xmlns:a16="http://schemas.microsoft.com/office/drawing/2014/main" id="{353D3584-F9B0-416E-95A7-29CCC32BB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187"/>
              <a:ext cx="8" cy="5"/>
            </a:xfrm>
            <a:custGeom>
              <a:avLst/>
              <a:gdLst>
                <a:gd name="T0" fmla="*/ 0 w 3"/>
                <a:gd name="T1" fmla="*/ 33 h 2"/>
                <a:gd name="T2" fmla="*/ 56 w 3"/>
                <a:gd name="T3" fmla="*/ 33 h 2"/>
                <a:gd name="T4" fmla="*/ 56 w 3"/>
                <a:gd name="T5" fmla="*/ 0 h 2"/>
                <a:gd name="T6" fmla="*/ 21 w 3"/>
                <a:gd name="T7" fmla="*/ 0 h 2"/>
                <a:gd name="T8" fmla="*/ 0 w 3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8" name="Freeform 2402">
              <a:extLst>
                <a:ext uri="{FF2B5EF4-FFF2-40B4-BE49-F238E27FC236}">
                  <a16:creationId xmlns:a16="http://schemas.microsoft.com/office/drawing/2014/main" id="{57F6EB54-D602-4DE3-929F-ECA722258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221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2"/>
                    <a:pt x="1" y="4"/>
                  </a:cubicBezTo>
                  <a:cubicBezTo>
                    <a:pt x="3" y="3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9" name="Freeform 2403">
              <a:extLst>
                <a:ext uri="{FF2B5EF4-FFF2-40B4-BE49-F238E27FC236}">
                  <a16:creationId xmlns:a16="http://schemas.microsoft.com/office/drawing/2014/main" id="{6C3B700B-B93D-48C6-A82F-386A5757C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307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50 w 6"/>
                <a:gd name="T3" fmla="*/ 115 h 6"/>
                <a:gd name="T4" fmla="*/ 3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3"/>
                    <a:pt x="1" y="5"/>
                    <a:pt x="3" y="6"/>
                  </a:cubicBezTo>
                  <a:cubicBezTo>
                    <a:pt x="6" y="4"/>
                    <a:pt x="6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0" name="Freeform 2404">
              <a:extLst>
                <a:ext uri="{FF2B5EF4-FFF2-40B4-BE49-F238E27FC236}">
                  <a16:creationId xmlns:a16="http://schemas.microsoft.com/office/drawing/2014/main" id="{441448A2-9DD2-4093-AD98-F6DFBEE5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339"/>
              <a:ext cx="15" cy="18"/>
            </a:xfrm>
            <a:custGeom>
              <a:avLst/>
              <a:gdLst>
                <a:gd name="T0" fmla="*/ 20 w 6"/>
                <a:gd name="T1" fmla="*/ 67 h 7"/>
                <a:gd name="T2" fmla="*/ 33 w 6"/>
                <a:gd name="T3" fmla="*/ 118 h 7"/>
                <a:gd name="T4" fmla="*/ 0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1" y="5"/>
                    <a:pt x="1" y="6"/>
                    <a:pt x="2" y="7"/>
                  </a:cubicBezTo>
                  <a:cubicBezTo>
                    <a:pt x="6" y="5"/>
                    <a:pt x="4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1" name="Freeform 2405">
              <a:extLst>
                <a:ext uri="{FF2B5EF4-FFF2-40B4-BE49-F238E27FC236}">
                  <a16:creationId xmlns:a16="http://schemas.microsoft.com/office/drawing/2014/main" id="{C4AB77FE-33D1-4022-96C6-8E0F46E39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331"/>
              <a:ext cx="12" cy="21"/>
            </a:xfrm>
            <a:custGeom>
              <a:avLst/>
              <a:gdLst>
                <a:gd name="T0" fmla="*/ 0 w 5"/>
                <a:gd name="T1" fmla="*/ 89 h 8"/>
                <a:gd name="T2" fmla="*/ 12 w 5"/>
                <a:gd name="T3" fmla="*/ 144 h 8"/>
                <a:gd name="T4" fmla="*/ 0 w 5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cubicBezTo>
                    <a:pt x="0" y="6"/>
                    <a:pt x="0" y="7"/>
                    <a:pt x="1" y="8"/>
                  </a:cubicBezTo>
                  <a:cubicBezTo>
                    <a:pt x="4" y="6"/>
                    <a:pt x="5" y="0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2" name="Freeform 2406">
              <a:extLst>
                <a:ext uri="{FF2B5EF4-FFF2-40B4-BE49-F238E27FC236}">
                  <a16:creationId xmlns:a16="http://schemas.microsoft.com/office/drawing/2014/main" id="{0CAF7680-501C-414F-8F39-9B2088D3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213"/>
              <a:ext cx="13" cy="11"/>
            </a:xfrm>
            <a:custGeom>
              <a:avLst/>
              <a:gdLst>
                <a:gd name="T0" fmla="*/ 21 w 5"/>
                <a:gd name="T1" fmla="*/ 0 h 4"/>
                <a:gd name="T2" fmla="*/ 21 w 5"/>
                <a:gd name="T3" fmla="*/ 83 h 4"/>
                <a:gd name="T4" fmla="*/ 2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3"/>
                    <a:pt x="5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3" name="Freeform 2407">
              <a:extLst>
                <a:ext uri="{FF2B5EF4-FFF2-40B4-BE49-F238E27FC236}">
                  <a16:creationId xmlns:a16="http://schemas.microsoft.com/office/drawing/2014/main" id="{4D8A3675-4057-4879-87EA-B7E522F2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235"/>
              <a:ext cx="7" cy="10"/>
            </a:xfrm>
            <a:custGeom>
              <a:avLst/>
              <a:gdLst>
                <a:gd name="T0" fmla="*/ 12 w 3"/>
                <a:gd name="T1" fmla="*/ 20 h 4"/>
                <a:gd name="T2" fmla="*/ 0 w 3"/>
                <a:gd name="T3" fmla="*/ 63 h 4"/>
                <a:gd name="T4" fmla="*/ 28 w 3"/>
                <a:gd name="T5" fmla="*/ 20 h 4"/>
                <a:gd name="T6" fmla="*/ 0 w 3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3" y="3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4" name="Freeform 2408">
              <a:extLst>
                <a:ext uri="{FF2B5EF4-FFF2-40B4-BE49-F238E27FC236}">
                  <a16:creationId xmlns:a16="http://schemas.microsoft.com/office/drawing/2014/main" id="{90DEE3EA-ECAD-4539-905B-BFA7E7B3E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149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83 h 4"/>
                <a:gd name="T4" fmla="*/ 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2" y="4"/>
                  </a:cubicBezTo>
                  <a:cubicBezTo>
                    <a:pt x="4" y="2"/>
                    <a:pt x="4" y="0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5" name="Freeform 2409">
              <a:extLst>
                <a:ext uri="{FF2B5EF4-FFF2-40B4-BE49-F238E27FC236}">
                  <a16:creationId xmlns:a16="http://schemas.microsoft.com/office/drawing/2014/main" id="{70F9F172-3BF6-4CA3-9502-0F50CC518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392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34 w 5"/>
                <a:gd name="T3" fmla="*/ 88 h 5"/>
                <a:gd name="T4" fmla="*/ 3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5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6" name="Freeform 2410">
              <a:extLst>
                <a:ext uri="{FF2B5EF4-FFF2-40B4-BE49-F238E27FC236}">
                  <a16:creationId xmlns:a16="http://schemas.microsoft.com/office/drawing/2014/main" id="{AAF14AE4-B83E-4A6E-865A-8F847C6C5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352"/>
              <a:ext cx="8" cy="13"/>
            </a:xfrm>
            <a:custGeom>
              <a:avLst/>
              <a:gdLst>
                <a:gd name="T0" fmla="*/ 0 w 3"/>
                <a:gd name="T1" fmla="*/ 0 h 5"/>
                <a:gd name="T2" fmla="*/ 21 w 3"/>
                <a:gd name="T3" fmla="*/ 88 h 5"/>
                <a:gd name="T4" fmla="*/ 21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3" y="4"/>
                    <a:pt x="3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7" name="Freeform 2411">
              <a:extLst>
                <a:ext uri="{FF2B5EF4-FFF2-40B4-BE49-F238E27FC236}">
                  <a16:creationId xmlns:a16="http://schemas.microsoft.com/office/drawing/2014/main" id="{D8BEB0A9-07A5-4E89-9163-3332B37C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008"/>
              <a:ext cx="32" cy="19"/>
            </a:xfrm>
            <a:custGeom>
              <a:avLst/>
              <a:gdLst>
                <a:gd name="T0" fmla="*/ 103 w 13"/>
                <a:gd name="T1" fmla="*/ 0 h 7"/>
                <a:gd name="T2" fmla="*/ 91 w 13"/>
                <a:gd name="T3" fmla="*/ 141 h 7"/>
                <a:gd name="T4" fmla="*/ 133 w 13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7" y="0"/>
                  </a:moveTo>
                  <a:cubicBezTo>
                    <a:pt x="3" y="2"/>
                    <a:pt x="0" y="6"/>
                    <a:pt x="6" y="7"/>
                  </a:cubicBezTo>
                  <a:cubicBezTo>
                    <a:pt x="8" y="7"/>
                    <a:pt x="13" y="3"/>
                    <a:pt x="9" y="2"/>
                  </a:cubicBezTo>
                </a:path>
              </a:pathLst>
            </a:custGeom>
            <a:solidFill>
              <a:srgbClr val="E7C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8" name="Freeform 2412">
              <a:extLst>
                <a:ext uri="{FF2B5EF4-FFF2-40B4-BE49-F238E27FC236}">
                  <a16:creationId xmlns:a16="http://schemas.microsoft.com/office/drawing/2014/main" id="{D4C6DAEC-77AC-4701-8BC5-3CCF29BAD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680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9" name="Freeform 2413">
              <a:extLst>
                <a:ext uri="{FF2B5EF4-FFF2-40B4-BE49-F238E27FC236}">
                  <a16:creationId xmlns:a16="http://schemas.microsoft.com/office/drawing/2014/main" id="{ED3CC6C8-2402-4A37-B605-3B4069B49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749"/>
              <a:ext cx="1040" cy="1110"/>
            </a:xfrm>
            <a:custGeom>
              <a:avLst/>
              <a:gdLst>
                <a:gd name="T0" fmla="*/ 6333 w 416"/>
                <a:gd name="T1" fmla="*/ 2927 h 416"/>
                <a:gd name="T2" fmla="*/ 6020 w 416"/>
                <a:gd name="T3" fmla="*/ 2071 h 416"/>
                <a:gd name="T4" fmla="*/ 5520 w 416"/>
                <a:gd name="T5" fmla="*/ 1233 h 416"/>
                <a:gd name="T6" fmla="*/ 5158 w 416"/>
                <a:gd name="T7" fmla="*/ 833 h 416"/>
                <a:gd name="T8" fmla="*/ 4645 w 416"/>
                <a:gd name="T9" fmla="*/ 478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3 h 416"/>
                <a:gd name="T22" fmla="*/ 1238 w 416"/>
                <a:gd name="T23" fmla="*/ 947 h 416"/>
                <a:gd name="T24" fmla="*/ 908 w 416"/>
                <a:gd name="T25" fmla="*/ 1289 h 416"/>
                <a:gd name="T26" fmla="*/ 875 w 416"/>
                <a:gd name="T27" fmla="*/ 1310 h 416"/>
                <a:gd name="T28" fmla="*/ 188 w 416"/>
                <a:gd name="T29" fmla="*/ 2620 h 416"/>
                <a:gd name="T30" fmla="*/ 63 w 416"/>
                <a:gd name="T31" fmla="*/ 3402 h 416"/>
                <a:gd name="T32" fmla="*/ 20 w 416"/>
                <a:gd name="T33" fmla="*/ 3760 h 416"/>
                <a:gd name="T34" fmla="*/ 33 w 416"/>
                <a:gd name="T35" fmla="*/ 4315 h 416"/>
                <a:gd name="T36" fmla="*/ 333 w 416"/>
                <a:gd name="T37" fmla="*/ 5283 h 416"/>
                <a:gd name="T38" fmla="*/ 613 w 416"/>
                <a:gd name="T39" fmla="*/ 6193 h 416"/>
                <a:gd name="T40" fmla="*/ 1050 w 416"/>
                <a:gd name="T41" fmla="*/ 6785 h 416"/>
                <a:gd name="T42" fmla="*/ 1270 w 416"/>
                <a:gd name="T43" fmla="*/ 7028 h 416"/>
                <a:gd name="T44" fmla="*/ 1645 w 416"/>
                <a:gd name="T45" fmla="*/ 7332 h 416"/>
                <a:gd name="T46" fmla="*/ 2175 w 416"/>
                <a:gd name="T47" fmla="*/ 7597 h 416"/>
                <a:gd name="T48" fmla="*/ 2425 w 416"/>
                <a:gd name="T49" fmla="*/ 7674 h 416"/>
                <a:gd name="T50" fmla="*/ 2958 w 416"/>
                <a:gd name="T51" fmla="*/ 7767 h 416"/>
                <a:gd name="T52" fmla="*/ 3688 w 416"/>
                <a:gd name="T53" fmla="*/ 7767 h 416"/>
                <a:gd name="T54" fmla="*/ 4425 w 416"/>
                <a:gd name="T55" fmla="*/ 7503 h 416"/>
                <a:gd name="T56" fmla="*/ 5175 w 416"/>
                <a:gd name="T57" fmla="*/ 7012 h 416"/>
                <a:gd name="T58" fmla="*/ 5625 w 416"/>
                <a:gd name="T59" fmla="*/ 6513 h 416"/>
                <a:gd name="T60" fmla="*/ 6020 w 416"/>
                <a:gd name="T61" fmla="*/ 5868 h 416"/>
                <a:gd name="T62" fmla="*/ 6238 w 416"/>
                <a:gd name="T63" fmla="*/ 5147 h 416"/>
                <a:gd name="T64" fmla="*/ 6395 w 416"/>
                <a:gd name="T65" fmla="*/ 4272 h 416"/>
                <a:gd name="T66" fmla="*/ 6425 w 416"/>
                <a:gd name="T67" fmla="*/ 3802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0" name="Freeform 2414">
              <a:extLst>
                <a:ext uri="{FF2B5EF4-FFF2-40B4-BE49-F238E27FC236}">
                  <a16:creationId xmlns:a16="http://schemas.microsoft.com/office/drawing/2014/main" id="{8A14C976-02AB-40D6-B1DF-A83287BF6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949"/>
              <a:ext cx="655" cy="704"/>
            </a:xfrm>
            <a:custGeom>
              <a:avLst/>
              <a:gdLst>
                <a:gd name="T0" fmla="*/ 4083 w 262"/>
                <a:gd name="T1" fmla="*/ 2560 h 264"/>
                <a:gd name="T2" fmla="*/ 4050 w 262"/>
                <a:gd name="T3" fmla="*/ 2069 h 264"/>
                <a:gd name="T4" fmla="*/ 4020 w 262"/>
                <a:gd name="T5" fmla="*/ 1856 h 264"/>
                <a:gd name="T6" fmla="*/ 3970 w 262"/>
                <a:gd name="T7" fmla="*/ 1592 h 264"/>
                <a:gd name="T8" fmla="*/ 3800 w 262"/>
                <a:gd name="T9" fmla="*/ 1229 h 264"/>
                <a:gd name="T10" fmla="*/ 3625 w 262"/>
                <a:gd name="T11" fmla="*/ 888 h 264"/>
                <a:gd name="T12" fmla="*/ 3500 w 262"/>
                <a:gd name="T13" fmla="*/ 760 h 264"/>
                <a:gd name="T14" fmla="*/ 3363 w 262"/>
                <a:gd name="T15" fmla="*/ 589 h 264"/>
                <a:gd name="T16" fmla="*/ 3063 w 262"/>
                <a:gd name="T17" fmla="*/ 341 h 264"/>
                <a:gd name="T18" fmla="*/ 2875 w 262"/>
                <a:gd name="T19" fmla="*/ 264 h 264"/>
                <a:gd name="T20" fmla="*/ 2488 w 262"/>
                <a:gd name="T21" fmla="*/ 93 h 264"/>
                <a:gd name="T22" fmla="*/ 2125 w 262"/>
                <a:gd name="T23" fmla="*/ 56 h 264"/>
                <a:gd name="T24" fmla="*/ 1813 w 262"/>
                <a:gd name="T25" fmla="*/ 21 h 264"/>
                <a:gd name="T26" fmla="*/ 1533 w 262"/>
                <a:gd name="T27" fmla="*/ 93 h 264"/>
                <a:gd name="T28" fmla="*/ 1300 w 262"/>
                <a:gd name="T29" fmla="*/ 171 h 264"/>
                <a:gd name="T30" fmla="*/ 1020 w 262"/>
                <a:gd name="T31" fmla="*/ 363 h 264"/>
                <a:gd name="T32" fmla="*/ 720 w 262"/>
                <a:gd name="T33" fmla="*/ 627 h 264"/>
                <a:gd name="T34" fmla="*/ 520 w 262"/>
                <a:gd name="T35" fmla="*/ 875 h 264"/>
                <a:gd name="T36" fmla="*/ 470 w 262"/>
                <a:gd name="T37" fmla="*/ 931 h 264"/>
                <a:gd name="T38" fmla="*/ 270 w 262"/>
                <a:gd name="T39" fmla="*/ 1251 h 264"/>
                <a:gd name="T40" fmla="*/ 238 w 262"/>
                <a:gd name="T41" fmla="*/ 1387 h 264"/>
                <a:gd name="T42" fmla="*/ 113 w 262"/>
                <a:gd name="T43" fmla="*/ 1672 h 264"/>
                <a:gd name="T44" fmla="*/ 33 w 262"/>
                <a:gd name="T45" fmla="*/ 2083 h 264"/>
                <a:gd name="T46" fmla="*/ 0 w 262"/>
                <a:gd name="T47" fmla="*/ 2355 h 264"/>
                <a:gd name="T48" fmla="*/ 33 w 262"/>
                <a:gd name="T49" fmla="*/ 2637 h 264"/>
                <a:gd name="T50" fmla="*/ 63 w 262"/>
                <a:gd name="T51" fmla="*/ 2957 h 264"/>
                <a:gd name="T52" fmla="*/ 113 w 262"/>
                <a:gd name="T53" fmla="*/ 3165 h 264"/>
                <a:gd name="T54" fmla="*/ 125 w 262"/>
                <a:gd name="T55" fmla="*/ 3392 h 264"/>
                <a:gd name="T56" fmla="*/ 283 w 262"/>
                <a:gd name="T57" fmla="*/ 3776 h 264"/>
                <a:gd name="T58" fmla="*/ 438 w 262"/>
                <a:gd name="T59" fmla="*/ 3981 h 264"/>
                <a:gd name="T60" fmla="*/ 500 w 262"/>
                <a:gd name="T61" fmla="*/ 4117 h 264"/>
                <a:gd name="T62" fmla="*/ 595 w 262"/>
                <a:gd name="T63" fmla="*/ 4245 h 264"/>
                <a:gd name="T64" fmla="*/ 750 w 262"/>
                <a:gd name="T65" fmla="*/ 4416 h 264"/>
                <a:gd name="T66" fmla="*/ 845 w 262"/>
                <a:gd name="T67" fmla="*/ 4472 h 264"/>
                <a:gd name="T68" fmla="*/ 1033 w 262"/>
                <a:gd name="T69" fmla="*/ 4685 h 264"/>
                <a:gd name="T70" fmla="*/ 1395 w 262"/>
                <a:gd name="T71" fmla="*/ 4835 h 264"/>
                <a:gd name="T72" fmla="*/ 1708 w 262"/>
                <a:gd name="T73" fmla="*/ 4984 h 264"/>
                <a:gd name="T74" fmla="*/ 2020 w 262"/>
                <a:gd name="T75" fmla="*/ 4971 h 264"/>
                <a:gd name="T76" fmla="*/ 2425 w 262"/>
                <a:gd name="T77" fmla="*/ 4971 h 264"/>
                <a:gd name="T78" fmla="*/ 2750 w 262"/>
                <a:gd name="T79" fmla="*/ 4813 h 264"/>
                <a:gd name="T80" fmla="*/ 3113 w 262"/>
                <a:gd name="T81" fmla="*/ 4608 h 264"/>
                <a:gd name="T82" fmla="*/ 3395 w 262"/>
                <a:gd name="T83" fmla="*/ 4416 h 264"/>
                <a:gd name="T84" fmla="*/ 3583 w 262"/>
                <a:gd name="T85" fmla="*/ 4131 h 264"/>
                <a:gd name="T86" fmla="*/ 3845 w 262"/>
                <a:gd name="T87" fmla="*/ 3755 h 264"/>
                <a:gd name="T88" fmla="*/ 3938 w 262"/>
                <a:gd name="T89" fmla="*/ 3507 h 264"/>
                <a:gd name="T90" fmla="*/ 4020 w 262"/>
                <a:gd name="T91" fmla="*/ 3336 h 264"/>
                <a:gd name="T92" fmla="*/ 4083 w 262"/>
                <a:gd name="T93" fmla="*/ 2880 h 264"/>
                <a:gd name="T94" fmla="*/ 4083 w 262"/>
                <a:gd name="T95" fmla="*/ 2560 h 2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2" h="264">
                  <a:moveTo>
                    <a:pt x="261" y="135"/>
                  </a:moveTo>
                  <a:cubicBezTo>
                    <a:pt x="261" y="127"/>
                    <a:pt x="260" y="117"/>
                    <a:pt x="259" y="109"/>
                  </a:cubicBezTo>
                  <a:cubicBezTo>
                    <a:pt x="258" y="105"/>
                    <a:pt x="258" y="102"/>
                    <a:pt x="257" y="98"/>
                  </a:cubicBezTo>
                  <a:cubicBezTo>
                    <a:pt x="256" y="94"/>
                    <a:pt x="255" y="87"/>
                    <a:pt x="254" y="84"/>
                  </a:cubicBezTo>
                  <a:cubicBezTo>
                    <a:pt x="251" y="77"/>
                    <a:pt x="247" y="71"/>
                    <a:pt x="243" y="65"/>
                  </a:cubicBezTo>
                  <a:cubicBezTo>
                    <a:pt x="239" y="58"/>
                    <a:pt x="237" y="53"/>
                    <a:pt x="232" y="47"/>
                  </a:cubicBezTo>
                  <a:cubicBezTo>
                    <a:pt x="230" y="44"/>
                    <a:pt x="226" y="42"/>
                    <a:pt x="224" y="40"/>
                  </a:cubicBezTo>
                  <a:cubicBezTo>
                    <a:pt x="221" y="37"/>
                    <a:pt x="218" y="34"/>
                    <a:pt x="215" y="31"/>
                  </a:cubicBezTo>
                  <a:cubicBezTo>
                    <a:pt x="209" y="26"/>
                    <a:pt x="203" y="22"/>
                    <a:pt x="196" y="18"/>
                  </a:cubicBezTo>
                  <a:cubicBezTo>
                    <a:pt x="193" y="16"/>
                    <a:pt x="188" y="16"/>
                    <a:pt x="184" y="14"/>
                  </a:cubicBezTo>
                  <a:cubicBezTo>
                    <a:pt x="181" y="13"/>
                    <a:pt x="167" y="6"/>
                    <a:pt x="159" y="5"/>
                  </a:cubicBezTo>
                  <a:cubicBezTo>
                    <a:pt x="152" y="4"/>
                    <a:pt x="143" y="3"/>
                    <a:pt x="136" y="3"/>
                  </a:cubicBezTo>
                  <a:cubicBezTo>
                    <a:pt x="133" y="3"/>
                    <a:pt x="122" y="0"/>
                    <a:pt x="116" y="1"/>
                  </a:cubicBezTo>
                  <a:cubicBezTo>
                    <a:pt x="108" y="1"/>
                    <a:pt x="100" y="5"/>
                    <a:pt x="98" y="5"/>
                  </a:cubicBezTo>
                  <a:cubicBezTo>
                    <a:pt x="94" y="6"/>
                    <a:pt x="88" y="7"/>
                    <a:pt x="83" y="9"/>
                  </a:cubicBezTo>
                  <a:cubicBezTo>
                    <a:pt x="76" y="11"/>
                    <a:pt x="71" y="15"/>
                    <a:pt x="65" y="19"/>
                  </a:cubicBezTo>
                  <a:cubicBezTo>
                    <a:pt x="58" y="23"/>
                    <a:pt x="51" y="28"/>
                    <a:pt x="46" y="33"/>
                  </a:cubicBezTo>
                  <a:cubicBezTo>
                    <a:pt x="41" y="37"/>
                    <a:pt x="37" y="41"/>
                    <a:pt x="33" y="46"/>
                  </a:cubicBezTo>
                  <a:cubicBezTo>
                    <a:pt x="32" y="47"/>
                    <a:pt x="31" y="48"/>
                    <a:pt x="30" y="49"/>
                  </a:cubicBezTo>
                  <a:cubicBezTo>
                    <a:pt x="25" y="55"/>
                    <a:pt x="21" y="59"/>
                    <a:pt x="17" y="66"/>
                  </a:cubicBezTo>
                  <a:cubicBezTo>
                    <a:pt x="16" y="67"/>
                    <a:pt x="16" y="71"/>
                    <a:pt x="15" y="73"/>
                  </a:cubicBezTo>
                  <a:cubicBezTo>
                    <a:pt x="12" y="78"/>
                    <a:pt x="9" y="83"/>
                    <a:pt x="7" y="88"/>
                  </a:cubicBezTo>
                  <a:cubicBezTo>
                    <a:pt x="5" y="95"/>
                    <a:pt x="4" y="103"/>
                    <a:pt x="2" y="110"/>
                  </a:cubicBezTo>
                  <a:cubicBezTo>
                    <a:pt x="2" y="113"/>
                    <a:pt x="0" y="119"/>
                    <a:pt x="0" y="124"/>
                  </a:cubicBezTo>
                  <a:cubicBezTo>
                    <a:pt x="0" y="131"/>
                    <a:pt x="2" y="138"/>
                    <a:pt x="2" y="139"/>
                  </a:cubicBezTo>
                  <a:cubicBezTo>
                    <a:pt x="2" y="145"/>
                    <a:pt x="3" y="150"/>
                    <a:pt x="4" y="156"/>
                  </a:cubicBezTo>
                  <a:cubicBezTo>
                    <a:pt x="4" y="160"/>
                    <a:pt x="6" y="163"/>
                    <a:pt x="7" y="167"/>
                  </a:cubicBezTo>
                  <a:cubicBezTo>
                    <a:pt x="7" y="171"/>
                    <a:pt x="7" y="175"/>
                    <a:pt x="8" y="179"/>
                  </a:cubicBezTo>
                  <a:cubicBezTo>
                    <a:pt x="11" y="186"/>
                    <a:pt x="14" y="192"/>
                    <a:pt x="18" y="199"/>
                  </a:cubicBezTo>
                  <a:cubicBezTo>
                    <a:pt x="20" y="203"/>
                    <a:pt x="25" y="206"/>
                    <a:pt x="28" y="210"/>
                  </a:cubicBezTo>
                  <a:cubicBezTo>
                    <a:pt x="30" y="212"/>
                    <a:pt x="30" y="214"/>
                    <a:pt x="32" y="217"/>
                  </a:cubicBezTo>
                  <a:cubicBezTo>
                    <a:pt x="34" y="219"/>
                    <a:pt x="36" y="222"/>
                    <a:pt x="38" y="224"/>
                  </a:cubicBezTo>
                  <a:cubicBezTo>
                    <a:pt x="41" y="227"/>
                    <a:pt x="44" y="230"/>
                    <a:pt x="48" y="233"/>
                  </a:cubicBezTo>
                  <a:cubicBezTo>
                    <a:pt x="50" y="235"/>
                    <a:pt x="52" y="235"/>
                    <a:pt x="54" y="236"/>
                  </a:cubicBezTo>
                  <a:cubicBezTo>
                    <a:pt x="58" y="239"/>
                    <a:pt x="62" y="244"/>
                    <a:pt x="66" y="247"/>
                  </a:cubicBezTo>
                  <a:cubicBezTo>
                    <a:pt x="73" y="251"/>
                    <a:pt x="82" y="252"/>
                    <a:pt x="89" y="255"/>
                  </a:cubicBezTo>
                  <a:cubicBezTo>
                    <a:pt x="96" y="257"/>
                    <a:pt x="102" y="261"/>
                    <a:pt x="109" y="263"/>
                  </a:cubicBezTo>
                  <a:cubicBezTo>
                    <a:pt x="116" y="264"/>
                    <a:pt x="121" y="262"/>
                    <a:pt x="129" y="262"/>
                  </a:cubicBezTo>
                  <a:cubicBezTo>
                    <a:pt x="137" y="262"/>
                    <a:pt x="147" y="264"/>
                    <a:pt x="155" y="262"/>
                  </a:cubicBezTo>
                  <a:cubicBezTo>
                    <a:pt x="162" y="261"/>
                    <a:pt x="169" y="257"/>
                    <a:pt x="176" y="254"/>
                  </a:cubicBezTo>
                  <a:cubicBezTo>
                    <a:pt x="183" y="251"/>
                    <a:pt x="192" y="246"/>
                    <a:pt x="199" y="243"/>
                  </a:cubicBezTo>
                  <a:cubicBezTo>
                    <a:pt x="205" y="239"/>
                    <a:pt x="211" y="238"/>
                    <a:pt x="217" y="233"/>
                  </a:cubicBezTo>
                  <a:cubicBezTo>
                    <a:pt x="222" y="228"/>
                    <a:pt x="224" y="224"/>
                    <a:pt x="229" y="218"/>
                  </a:cubicBezTo>
                  <a:cubicBezTo>
                    <a:pt x="233" y="212"/>
                    <a:pt x="242" y="205"/>
                    <a:pt x="246" y="198"/>
                  </a:cubicBezTo>
                  <a:cubicBezTo>
                    <a:pt x="248" y="194"/>
                    <a:pt x="250" y="189"/>
                    <a:pt x="252" y="185"/>
                  </a:cubicBezTo>
                  <a:cubicBezTo>
                    <a:pt x="253" y="182"/>
                    <a:pt x="256" y="178"/>
                    <a:pt x="257" y="176"/>
                  </a:cubicBezTo>
                  <a:cubicBezTo>
                    <a:pt x="260" y="169"/>
                    <a:pt x="260" y="159"/>
                    <a:pt x="261" y="152"/>
                  </a:cubicBezTo>
                  <a:cubicBezTo>
                    <a:pt x="262" y="145"/>
                    <a:pt x="261" y="142"/>
                    <a:pt x="261" y="1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1" name="Freeform 2415">
              <a:extLst>
                <a:ext uri="{FF2B5EF4-FFF2-40B4-BE49-F238E27FC236}">
                  <a16:creationId xmlns:a16="http://schemas.microsoft.com/office/drawing/2014/main" id="{BD17DD95-A39C-49FB-9816-FEA8FFF66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541"/>
              <a:ext cx="1093" cy="1288"/>
            </a:xfrm>
            <a:custGeom>
              <a:avLst/>
              <a:gdLst>
                <a:gd name="T0" fmla="*/ 4117 w 437"/>
                <a:gd name="T1" fmla="*/ 8533 h 483"/>
                <a:gd name="T2" fmla="*/ 4910 w 437"/>
                <a:gd name="T3" fmla="*/ 7091 h 483"/>
                <a:gd name="T4" fmla="*/ 5180 w 437"/>
                <a:gd name="T5" fmla="*/ 5427 h 483"/>
                <a:gd name="T6" fmla="*/ 4910 w 437"/>
                <a:gd name="T7" fmla="*/ 3699 h 483"/>
                <a:gd name="T8" fmla="*/ 4097 w 437"/>
                <a:gd name="T9" fmla="*/ 2275 h 483"/>
                <a:gd name="T10" fmla="*/ 2909 w 437"/>
                <a:gd name="T11" fmla="*/ 1309 h 483"/>
                <a:gd name="T12" fmla="*/ 1521 w 437"/>
                <a:gd name="T13" fmla="*/ 989 h 483"/>
                <a:gd name="T14" fmla="*/ 113 w 437"/>
                <a:gd name="T15" fmla="*/ 1331 h 483"/>
                <a:gd name="T16" fmla="*/ 0 w 437"/>
                <a:gd name="T17" fmla="*/ 1387 h 483"/>
                <a:gd name="T18" fmla="*/ 2033 w 437"/>
                <a:gd name="T19" fmla="*/ 307 h 483"/>
                <a:gd name="T20" fmla="*/ 3367 w 437"/>
                <a:gd name="T21" fmla="*/ 0 h 483"/>
                <a:gd name="T22" fmla="*/ 4680 w 437"/>
                <a:gd name="T23" fmla="*/ 307 h 483"/>
                <a:gd name="T24" fmla="*/ 5818 w 437"/>
                <a:gd name="T25" fmla="*/ 1229 h 483"/>
                <a:gd name="T26" fmla="*/ 6588 w 437"/>
                <a:gd name="T27" fmla="*/ 2581 h 483"/>
                <a:gd name="T28" fmla="*/ 6838 w 437"/>
                <a:gd name="T29" fmla="*/ 4211 h 483"/>
                <a:gd name="T30" fmla="*/ 6538 w 437"/>
                <a:gd name="T31" fmla="*/ 6008 h 483"/>
                <a:gd name="T32" fmla="*/ 5555 w 437"/>
                <a:gd name="T33" fmla="*/ 7488 h 483"/>
                <a:gd name="T34" fmla="*/ 3504 w 437"/>
                <a:gd name="T35" fmla="*/ 9160 h 483"/>
                <a:gd name="T36" fmla="*/ 3504 w 437"/>
                <a:gd name="T37" fmla="*/ 9139 h 483"/>
                <a:gd name="T38" fmla="*/ 4117 w 437"/>
                <a:gd name="T39" fmla="*/ 8533 h 4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7" h="483">
                  <a:moveTo>
                    <a:pt x="263" y="450"/>
                  </a:move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65" y="52"/>
                    <a:pt x="35" y="58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2" name="Freeform 2416">
              <a:extLst>
                <a:ext uri="{FF2B5EF4-FFF2-40B4-BE49-F238E27FC236}">
                  <a16:creationId xmlns:a16="http://schemas.microsoft.com/office/drawing/2014/main" id="{F7A30C5A-5209-42D0-81E6-EDD8E1A98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79"/>
              <a:ext cx="605" cy="645"/>
            </a:xfrm>
            <a:custGeom>
              <a:avLst/>
              <a:gdLst>
                <a:gd name="T0" fmla="*/ 3083 w 242"/>
                <a:gd name="T1" fmla="*/ 3979 h 242"/>
                <a:gd name="T2" fmla="*/ 3313 w 242"/>
                <a:gd name="T3" fmla="*/ 3809 h 242"/>
                <a:gd name="T4" fmla="*/ 3458 w 242"/>
                <a:gd name="T5" fmla="*/ 3481 h 242"/>
                <a:gd name="T6" fmla="*/ 3645 w 242"/>
                <a:gd name="T7" fmla="*/ 3196 h 242"/>
                <a:gd name="T8" fmla="*/ 3688 w 242"/>
                <a:gd name="T9" fmla="*/ 2841 h 242"/>
                <a:gd name="T10" fmla="*/ 3770 w 242"/>
                <a:gd name="T11" fmla="*/ 2516 h 242"/>
                <a:gd name="T12" fmla="*/ 3750 w 242"/>
                <a:gd name="T13" fmla="*/ 2308 h 242"/>
                <a:gd name="T14" fmla="*/ 3738 w 242"/>
                <a:gd name="T15" fmla="*/ 2010 h 242"/>
                <a:gd name="T16" fmla="*/ 3720 w 242"/>
                <a:gd name="T17" fmla="*/ 1647 h 242"/>
                <a:gd name="T18" fmla="*/ 3595 w 242"/>
                <a:gd name="T19" fmla="*/ 1455 h 242"/>
                <a:gd name="T20" fmla="*/ 3520 w 242"/>
                <a:gd name="T21" fmla="*/ 1114 h 242"/>
                <a:gd name="T22" fmla="*/ 3345 w 242"/>
                <a:gd name="T23" fmla="*/ 874 h 242"/>
                <a:gd name="T24" fmla="*/ 3238 w 242"/>
                <a:gd name="T25" fmla="*/ 682 h 242"/>
                <a:gd name="T26" fmla="*/ 3000 w 242"/>
                <a:gd name="T27" fmla="*/ 533 h 242"/>
                <a:gd name="T28" fmla="*/ 2800 w 242"/>
                <a:gd name="T29" fmla="*/ 307 h 242"/>
                <a:gd name="T30" fmla="*/ 2658 w 242"/>
                <a:gd name="T31" fmla="*/ 248 h 242"/>
                <a:gd name="T32" fmla="*/ 2283 w 242"/>
                <a:gd name="T33" fmla="*/ 115 h 242"/>
                <a:gd name="T34" fmla="*/ 1970 w 242"/>
                <a:gd name="T35" fmla="*/ 0 h 242"/>
                <a:gd name="T36" fmla="*/ 1688 w 242"/>
                <a:gd name="T37" fmla="*/ 56 h 242"/>
                <a:gd name="T38" fmla="*/ 1408 w 242"/>
                <a:gd name="T39" fmla="*/ 35 h 242"/>
                <a:gd name="T40" fmla="*/ 1175 w 242"/>
                <a:gd name="T41" fmla="*/ 205 h 242"/>
                <a:gd name="T42" fmla="*/ 895 w 242"/>
                <a:gd name="T43" fmla="*/ 341 h 242"/>
                <a:gd name="T44" fmla="*/ 625 w 242"/>
                <a:gd name="T45" fmla="*/ 661 h 242"/>
                <a:gd name="T46" fmla="*/ 470 w 242"/>
                <a:gd name="T47" fmla="*/ 760 h 242"/>
                <a:gd name="T48" fmla="*/ 345 w 242"/>
                <a:gd name="T49" fmla="*/ 986 h 242"/>
                <a:gd name="T50" fmla="*/ 175 w 242"/>
                <a:gd name="T51" fmla="*/ 1271 h 242"/>
                <a:gd name="T52" fmla="*/ 145 w 242"/>
                <a:gd name="T53" fmla="*/ 1557 h 242"/>
                <a:gd name="T54" fmla="*/ 20 w 242"/>
                <a:gd name="T55" fmla="*/ 1855 h 242"/>
                <a:gd name="T56" fmla="*/ 33 w 242"/>
                <a:gd name="T57" fmla="*/ 2138 h 242"/>
                <a:gd name="T58" fmla="*/ 0 w 242"/>
                <a:gd name="T59" fmla="*/ 2388 h 242"/>
                <a:gd name="T60" fmla="*/ 50 w 242"/>
                <a:gd name="T61" fmla="*/ 2649 h 242"/>
                <a:gd name="T62" fmla="*/ 63 w 242"/>
                <a:gd name="T63" fmla="*/ 2876 h 242"/>
                <a:gd name="T64" fmla="*/ 488 w 242"/>
                <a:gd name="T65" fmla="*/ 3822 h 242"/>
                <a:gd name="T66" fmla="*/ 613 w 242"/>
                <a:gd name="T67" fmla="*/ 3921 h 242"/>
                <a:gd name="T68" fmla="*/ 738 w 242"/>
                <a:gd name="T69" fmla="*/ 4107 h 242"/>
                <a:gd name="T70" fmla="*/ 988 w 242"/>
                <a:gd name="T71" fmla="*/ 4240 h 242"/>
                <a:gd name="T72" fmla="*/ 1250 w 242"/>
                <a:gd name="T73" fmla="*/ 4446 h 242"/>
                <a:gd name="T74" fmla="*/ 1563 w 242"/>
                <a:gd name="T75" fmla="*/ 4504 h 242"/>
                <a:gd name="T76" fmla="*/ 1875 w 242"/>
                <a:gd name="T77" fmla="*/ 4582 h 242"/>
                <a:gd name="T78" fmla="*/ 2175 w 242"/>
                <a:gd name="T79" fmla="*/ 4504 h 242"/>
                <a:gd name="T80" fmla="*/ 2458 w 242"/>
                <a:gd name="T81" fmla="*/ 4467 h 242"/>
                <a:gd name="T82" fmla="*/ 2658 w 242"/>
                <a:gd name="T83" fmla="*/ 4334 h 242"/>
                <a:gd name="T84" fmla="*/ 2895 w 242"/>
                <a:gd name="T85" fmla="*/ 4219 h 242"/>
                <a:gd name="T86" fmla="*/ 3083 w 242"/>
                <a:gd name="T87" fmla="*/ 3979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2" h="242">
                  <a:moveTo>
                    <a:pt x="197" y="210"/>
                  </a:moveTo>
                  <a:cubicBezTo>
                    <a:pt x="203" y="205"/>
                    <a:pt x="211" y="203"/>
                    <a:pt x="212" y="201"/>
                  </a:cubicBezTo>
                  <a:cubicBezTo>
                    <a:pt x="216" y="197"/>
                    <a:pt x="218" y="190"/>
                    <a:pt x="221" y="184"/>
                  </a:cubicBezTo>
                  <a:cubicBezTo>
                    <a:pt x="225" y="179"/>
                    <a:pt x="231" y="174"/>
                    <a:pt x="233" y="169"/>
                  </a:cubicBezTo>
                  <a:cubicBezTo>
                    <a:pt x="236" y="163"/>
                    <a:pt x="234" y="157"/>
                    <a:pt x="236" y="150"/>
                  </a:cubicBezTo>
                  <a:cubicBezTo>
                    <a:pt x="237" y="145"/>
                    <a:pt x="241" y="139"/>
                    <a:pt x="241" y="133"/>
                  </a:cubicBezTo>
                  <a:cubicBezTo>
                    <a:pt x="242" y="129"/>
                    <a:pt x="240" y="125"/>
                    <a:pt x="240" y="122"/>
                  </a:cubicBezTo>
                  <a:cubicBezTo>
                    <a:pt x="240" y="116"/>
                    <a:pt x="240" y="111"/>
                    <a:pt x="239" y="106"/>
                  </a:cubicBezTo>
                  <a:cubicBezTo>
                    <a:pt x="238" y="100"/>
                    <a:pt x="239" y="93"/>
                    <a:pt x="238" y="87"/>
                  </a:cubicBezTo>
                  <a:cubicBezTo>
                    <a:pt x="236" y="83"/>
                    <a:pt x="231" y="81"/>
                    <a:pt x="230" y="77"/>
                  </a:cubicBezTo>
                  <a:cubicBezTo>
                    <a:pt x="227" y="71"/>
                    <a:pt x="228" y="65"/>
                    <a:pt x="225" y="59"/>
                  </a:cubicBezTo>
                  <a:cubicBezTo>
                    <a:pt x="222" y="55"/>
                    <a:pt x="217" y="50"/>
                    <a:pt x="214" y="46"/>
                  </a:cubicBezTo>
                  <a:cubicBezTo>
                    <a:pt x="211" y="43"/>
                    <a:pt x="210" y="39"/>
                    <a:pt x="207" y="36"/>
                  </a:cubicBezTo>
                  <a:cubicBezTo>
                    <a:pt x="204" y="33"/>
                    <a:pt x="196" y="31"/>
                    <a:pt x="192" y="28"/>
                  </a:cubicBezTo>
                  <a:cubicBezTo>
                    <a:pt x="187" y="24"/>
                    <a:pt x="184" y="19"/>
                    <a:pt x="179" y="16"/>
                  </a:cubicBezTo>
                  <a:cubicBezTo>
                    <a:pt x="176" y="14"/>
                    <a:pt x="173" y="14"/>
                    <a:pt x="170" y="13"/>
                  </a:cubicBezTo>
                  <a:cubicBezTo>
                    <a:pt x="160" y="8"/>
                    <a:pt x="152" y="8"/>
                    <a:pt x="146" y="6"/>
                  </a:cubicBezTo>
                  <a:cubicBezTo>
                    <a:pt x="140" y="5"/>
                    <a:pt x="133" y="1"/>
                    <a:pt x="126" y="0"/>
                  </a:cubicBezTo>
                  <a:cubicBezTo>
                    <a:pt x="124" y="0"/>
                    <a:pt x="113" y="3"/>
                    <a:pt x="108" y="3"/>
                  </a:cubicBezTo>
                  <a:cubicBezTo>
                    <a:pt x="103" y="4"/>
                    <a:pt x="96" y="1"/>
                    <a:pt x="90" y="2"/>
                  </a:cubicBezTo>
                  <a:cubicBezTo>
                    <a:pt x="85" y="3"/>
                    <a:pt x="80" y="9"/>
                    <a:pt x="75" y="11"/>
                  </a:cubicBezTo>
                  <a:cubicBezTo>
                    <a:pt x="69" y="13"/>
                    <a:pt x="63" y="14"/>
                    <a:pt x="57" y="18"/>
                  </a:cubicBezTo>
                  <a:cubicBezTo>
                    <a:pt x="49" y="23"/>
                    <a:pt x="47" y="28"/>
                    <a:pt x="40" y="35"/>
                  </a:cubicBezTo>
                  <a:cubicBezTo>
                    <a:pt x="39" y="37"/>
                    <a:pt x="31" y="38"/>
                    <a:pt x="30" y="40"/>
                  </a:cubicBezTo>
                  <a:cubicBezTo>
                    <a:pt x="27" y="43"/>
                    <a:pt x="25" y="49"/>
                    <a:pt x="22" y="52"/>
                  </a:cubicBezTo>
                  <a:cubicBezTo>
                    <a:pt x="19" y="57"/>
                    <a:pt x="14" y="62"/>
                    <a:pt x="11" y="67"/>
                  </a:cubicBezTo>
                  <a:cubicBezTo>
                    <a:pt x="9" y="72"/>
                    <a:pt x="11" y="77"/>
                    <a:pt x="9" y="82"/>
                  </a:cubicBezTo>
                  <a:cubicBezTo>
                    <a:pt x="7" y="87"/>
                    <a:pt x="2" y="93"/>
                    <a:pt x="1" y="98"/>
                  </a:cubicBezTo>
                  <a:cubicBezTo>
                    <a:pt x="0" y="103"/>
                    <a:pt x="1" y="108"/>
                    <a:pt x="2" y="113"/>
                  </a:cubicBezTo>
                  <a:cubicBezTo>
                    <a:pt x="2" y="116"/>
                    <a:pt x="0" y="124"/>
                    <a:pt x="0" y="126"/>
                  </a:cubicBezTo>
                  <a:cubicBezTo>
                    <a:pt x="0" y="131"/>
                    <a:pt x="3" y="135"/>
                    <a:pt x="3" y="140"/>
                  </a:cubicBezTo>
                  <a:cubicBezTo>
                    <a:pt x="4" y="144"/>
                    <a:pt x="3" y="149"/>
                    <a:pt x="4" y="152"/>
                  </a:cubicBezTo>
                  <a:cubicBezTo>
                    <a:pt x="9" y="171"/>
                    <a:pt x="18" y="188"/>
                    <a:pt x="31" y="202"/>
                  </a:cubicBezTo>
                  <a:cubicBezTo>
                    <a:pt x="32" y="203"/>
                    <a:pt x="36" y="204"/>
                    <a:pt x="39" y="207"/>
                  </a:cubicBezTo>
                  <a:cubicBezTo>
                    <a:pt x="43" y="210"/>
                    <a:pt x="45" y="215"/>
                    <a:pt x="47" y="217"/>
                  </a:cubicBezTo>
                  <a:cubicBezTo>
                    <a:pt x="52" y="221"/>
                    <a:pt x="58" y="221"/>
                    <a:pt x="63" y="224"/>
                  </a:cubicBezTo>
                  <a:cubicBezTo>
                    <a:pt x="68" y="227"/>
                    <a:pt x="73" y="232"/>
                    <a:pt x="80" y="235"/>
                  </a:cubicBezTo>
                  <a:cubicBezTo>
                    <a:pt x="86" y="237"/>
                    <a:pt x="93" y="237"/>
                    <a:pt x="100" y="238"/>
                  </a:cubicBezTo>
                  <a:cubicBezTo>
                    <a:pt x="106" y="239"/>
                    <a:pt x="113" y="242"/>
                    <a:pt x="120" y="242"/>
                  </a:cubicBezTo>
                  <a:cubicBezTo>
                    <a:pt x="127" y="242"/>
                    <a:pt x="133" y="239"/>
                    <a:pt x="139" y="238"/>
                  </a:cubicBezTo>
                  <a:cubicBezTo>
                    <a:pt x="145" y="237"/>
                    <a:pt x="151" y="238"/>
                    <a:pt x="157" y="236"/>
                  </a:cubicBezTo>
                  <a:cubicBezTo>
                    <a:pt x="161" y="234"/>
                    <a:pt x="165" y="231"/>
                    <a:pt x="170" y="229"/>
                  </a:cubicBezTo>
                  <a:cubicBezTo>
                    <a:pt x="175" y="227"/>
                    <a:pt x="181" y="226"/>
                    <a:pt x="185" y="223"/>
                  </a:cubicBezTo>
                  <a:cubicBezTo>
                    <a:pt x="188" y="220"/>
                    <a:pt x="192" y="215"/>
                    <a:pt x="197" y="21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3" name="Freeform 2417">
              <a:extLst>
                <a:ext uri="{FF2B5EF4-FFF2-40B4-BE49-F238E27FC236}">
                  <a16:creationId xmlns:a16="http://schemas.microsoft.com/office/drawing/2014/main" id="{54470BD4-B066-45E9-9ED1-82793B510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84"/>
              <a:ext cx="527" cy="640"/>
            </a:xfrm>
            <a:custGeom>
              <a:avLst/>
              <a:gdLst>
                <a:gd name="T0" fmla="*/ 3100 w 211"/>
                <a:gd name="T1" fmla="*/ 3832 h 240"/>
                <a:gd name="T2" fmla="*/ 3007 w 211"/>
                <a:gd name="T3" fmla="*/ 3720 h 240"/>
                <a:gd name="T4" fmla="*/ 2850 w 211"/>
                <a:gd name="T5" fmla="*/ 3720 h 240"/>
                <a:gd name="T6" fmla="*/ 2837 w 211"/>
                <a:gd name="T7" fmla="*/ 3720 h 240"/>
                <a:gd name="T8" fmla="*/ 2757 w 211"/>
                <a:gd name="T9" fmla="*/ 3605 h 240"/>
                <a:gd name="T10" fmla="*/ 2528 w 211"/>
                <a:gd name="T11" fmla="*/ 3549 h 240"/>
                <a:gd name="T12" fmla="*/ 2528 w 211"/>
                <a:gd name="T13" fmla="*/ 3549 h 240"/>
                <a:gd name="T14" fmla="*/ 2383 w 211"/>
                <a:gd name="T15" fmla="*/ 3379 h 240"/>
                <a:gd name="T16" fmla="*/ 2153 w 211"/>
                <a:gd name="T17" fmla="*/ 3320 h 240"/>
                <a:gd name="T18" fmla="*/ 2153 w 211"/>
                <a:gd name="T19" fmla="*/ 3320 h 240"/>
                <a:gd name="T20" fmla="*/ 2028 w 211"/>
                <a:gd name="T21" fmla="*/ 3128 h 240"/>
                <a:gd name="T22" fmla="*/ 1821 w 211"/>
                <a:gd name="T23" fmla="*/ 3037 h 240"/>
                <a:gd name="T24" fmla="*/ 1716 w 211"/>
                <a:gd name="T25" fmla="*/ 2731 h 240"/>
                <a:gd name="T26" fmla="*/ 1559 w 211"/>
                <a:gd name="T27" fmla="*/ 2637 h 240"/>
                <a:gd name="T28" fmla="*/ 1559 w 211"/>
                <a:gd name="T29" fmla="*/ 2595 h 240"/>
                <a:gd name="T30" fmla="*/ 1541 w 211"/>
                <a:gd name="T31" fmla="*/ 2312 h 240"/>
                <a:gd name="T32" fmla="*/ 1416 w 211"/>
                <a:gd name="T33" fmla="*/ 2184 h 240"/>
                <a:gd name="T34" fmla="*/ 1446 w 211"/>
                <a:gd name="T35" fmla="*/ 1856 h 240"/>
                <a:gd name="T36" fmla="*/ 1291 w 211"/>
                <a:gd name="T37" fmla="*/ 1728 h 240"/>
                <a:gd name="T38" fmla="*/ 1291 w 211"/>
                <a:gd name="T39" fmla="*/ 1707 h 240"/>
                <a:gd name="T40" fmla="*/ 1384 w 211"/>
                <a:gd name="T41" fmla="*/ 1480 h 240"/>
                <a:gd name="T42" fmla="*/ 1311 w 211"/>
                <a:gd name="T43" fmla="*/ 1272 h 240"/>
                <a:gd name="T44" fmla="*/ 1311 w 211"/>
                <a:gd name="T45" fmla="*/ 1272 h 240"/>
                <a:gd name="T46" fmla="*/ 1404 w 211"/>
                <a:gd name="T47" fmla="*/ 1024 h 240"/>
                <a:gd name="T48" fmla="*/ 1371 w 211"/>
                <a:gd name="T49" fmla="*/ 853 h 240"/>
                <a:gd name="T50" fmla="*/ 1371 w 211"/>
                <a:gd name="T51" fmla="*/ 853 h 240"/>
                <a:gd name="T52" fmla="*/ 1466 w 211"/>
                <a:gd name="T53" fmla="*/ 627 h 240"/>
                <a:gd name="T54" fmla="*/ 1416 w 211"/>
                <a:gd name="T55" fmla="*/ 491 h 240"/>
                <a:gd name="T56" fmla="*/ 1434 w 211"/>
                <a:gd name="T57" fmla="*/ 477 h 240"/>
                <a:gd name="T58" fmla="*/ 1571 w 211"/>
                <a:gd name="T59" fmla="*/ 248 h 240"/>
                <a:gd name="T60" fmla="*/ 1541 w 211"/>
                <a:gd name="T61" fmla="*/ 35 h 240"/>
                <a:gd name="T62" fmla="*/ 1529 w 211"/>
                <a:gd name="T63" fmla="*/ 0 h 240"/>
                <a:gd name="T64" fmla="*/ 1404 w 211"/>
                <a:gd name="T65" fmla="*/ 0 h 240"/>
                <a:gd name="T66" fmla="*/ 1166 w 211"/>
                <a:gd name="T67" fmla="*/ 171 h 240"/>
                <a:gd name="T68" fmla="*/ 887 w 211"/>
                <a:gd name="T69" fmla="*/ 307 h 240"/>
                <a:gd name="T70" fmla="*/ 624 w 211"/>
                <a:gd name="T71" fmla="*/ 627 h 240"/>
                <a:gd name="T72" fmla="*/ 467 w 211"/>
                <a:gd name="T73" fmla="*/ 717 h 240"/>
                <a:gd name="T74" fmla="*/ 342 w 211"/>
                <a:gd name="T75" fmla="*/ 947 h 240"/>
                <a:gd name="T76" fmla="*/ 167 w 211"/>
                <a:gd name="T77" fmla="*/ 1229 h 240"/>
                <a:gd name="T78" fmla="*/ 137 w 211"/>
                <a:gd name="T79" fmla="*/ 1515 h 240"/>
                <a:gd name="T80" fmla="*/ 12 w 211"/>
                <a:gd name="T81" fmla="*/ 1821 h 240"/>
                <a:gd name="T82" fmla="*/ 30 w 211"/>
                <a:gd name="T83" fmla="*/ 2104 h 240"/>
                <a:gd name="T84" fmla="*/ 0 w 211"/>
                <a:gd name="T85" fmla="*/ 2355 h 240"/>
                <a:gd name="T86" fmla="*/ 42 w 211"/>
                <a:gd name="T87" fmla="*/ 2616 h 240"/>
                <a:gd name="T88" fmla="*/ 62 w 211"/>
                <a:gd name="T89" fmla="*/ 2845 h 240"/>
                <a:gd name="T90" fmla="*/ 480 w 211"/>
                <a:gd name="T91" fmla="*/ 3789 h 240"/>
                <a:gd name="T92" fmla="*/ 604 w 211"/>
                <a:gd name="T93" fmla="*/ 3891 h 240"/>
                <a:gd name="T94" fmla="*/ 729 w 211"/>
                <a:gd name="T95" fmla="*/ 4075 h 240"/>
                <a:gd name="T96" fmla="*/ 979 w 211"/>
                <a:gd name="T97" fmla="*/ 4211 h 240"/>
                <a:gd name="T98" fmla="*/ 1249 w 211"/>
                <a:gd name="T99" fmla="*/ 4416 h 240"/>
                <a:gd name="T100" fmla="*/ 1559 w 211"/>
                <a:gd name="T101" fmla="*/ 4472 h 240"/>
                <a:gd name="T102" fmla="*/ 1871 w 211"/>
                <a:gd name="T103" fmla="*/ 4552 h 240"/>
                <a:gd name="T104" fmla="*/ 2165 w 211"/>
                <a:gd name="T105" fmla="*/ 4472 h 240"/>
                <a:gd name="T106" fmla="*/ 2445 w 211"/>
                <a:gd name="T107" fmla="*/ 4437 h 240"/>
                <a:gd name="T108" fmla="*/ 2650 w 211"/>
                <a:gd name="T109" fmla="*/ 4301 h 240"/>
                <a:gd name="T110" fmla="*/ 2882 w 211"/>
                <a:gd name="T111" fmla="*/ 4189 h 240"/>
                <a:gd name="T112" fmla="*/ 3070 w 211"/>
                <a:gd name="T113" fmla="*/ 3947 h 240"/>
                <a:gd name="T114" fmla="*/ 3287 w 211"/>
                <a:gd name="T115" fmla="*/ 3789 h 240"/>
                <a:gd name="T116" fmla="*/ 3100 w 211"/>
                <a:gd name="T117" fmla="*/ 3832 h 2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11" h="240">
                  <a:moveTo>
                    <a:pt x="199" y="202"/>
                  </a:moveTo>
                  <a:cubicBezTo>
                    <a:pt x="201" y="199"/>
                    <a:pt x="193" y="196"/>
                    <a:pt x="19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2" y="196"/>
                    <a:pt x="182" y="196"/>
                    <a:pt x="182" y="196"/>
                  </a:cubicBezTo>
                  <a:cubicBezTo>
                    <a:pt x="181" y="195"/>
                    <a:pt x="179" y="190"/>
                    <a:pt x="177" y="190"/>
                  </a:cubicBezTo>
                  <a:cubicBezTo>
                    <a:pt x="174" y="190"/>
                    <a:pt x="166" y="186"/>
                    <a:pt x="162" y="18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162" y="187"/>
                    <a:pt x="155" y="181"/>
                    <a:pt x="153" y="178"/>
                  </a:cubicBezTo>
                  <a:cubicBezTo>
                    <a:pt x="152" y="177"/>
                    <a:pt x="143" y="175"/>
                    <a:pt x="138" y="175"/>
                  </a:cubicBezTo>
                  <a:cubicBezTo>
                    <a:pt x="138" y="175"/>
                    <a:pt x="138" y="175"/>
                    <a:pt x="138" y="175"/>
                  </a:cubicBezTo>
                  <a:cubicBezTo>
                    <a:pt x="138" y="175"/>
                    <a:pt x="132" y="167"/>
                    <a:pt x="130" y="165"/>
                  </a:cubicBezTo>
                  <a:cubicBezTo>
                    <a:pt x="128" y="163"/>
                    <a:pt x="118" y="160"/>
                    <a:pt x="117" y="160"/>
                  </a:cubicBezTo>
                  <a:cubicBezTo>
                    <a:pt x="117" y="158"/>
                    <a:pt x="113" y="146"/>
                    <a:pt x="110" y="144"/>
                  </a:cubicBezTo>
                  <a:cubicBezTo>
                    <a:pt x="108" y="142"/>
                    <a:pt x="103" y="140"/>
                    <a:pt x="100" y="139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1" y="136"/>
                    <a:pt x="100" y="125"/>
                    <a:pt x="99" y="122"/>
                  </a:cubicBezTo>
                  <a:cubicBezTo>
                    <a:pt x="98" y="121"/>
                    <a:pt x="94" y="116"/>
                    <a:pt x="91" y="115"/>
                  </a:cubicBezTo>
                  <a:cubicBezTo>
                    <a:pt x="92" y="114"/>
                    <a:pt x="93" y="100"/>
                    <a:pt x="93" y="98"/>
                  </a:cubicBezTo>
                  <a:cubicBezTo>
                    <a:pt x="92" y="96"/>
                    <a:pt x="86" y="91"/>
                    <a:pt x="83" y="91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5" y="88"/>
                    <a:pt x="89" y="82"/>
                    <a:pt x="89" y="78"/>
                  </a:cubicBezTo>
                  <a:cubicBezTo>
                    <a:pt x="88" y="75"/>
                    <a:pt x="86" y="69"/>
                    <a:pt x="84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7"/>
                    <a:pt x="92" y="57"/>
                    <a:pt x="90" y="54"/>
                  </a:cubicBezTo>
                  <a:cubicBezTo>
                    <a:pt x="89" y="51"/>
                    <a:pt x="89" y="47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95" y="36"/>
                    <a:pt x="94" y="33"/>
                  </a:cubicBezTo>
                  <a:cubicBezTo>
                    <a:pt x="93" y="32"/>
                    <a:pt x="92" y="27"/>
                    <a:pt x="91" y="26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5" y="23"/>
                    <a:pt x="100" y="16"/>
                    <a:pt x="101" y="13"/>
                  </a:cubicBezTo>
                  <a:cubicBezTo>
                    <a:pt x="103" y="9"/>
                    <a:pt x="99" y="2"/>
                    <a:pt x="99" y="2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0"/>
                    <a:pt x="92" y="0"/>
                    <a:pt x="90" y="0"/>
                  </a:cubicBezTo>
                  <a:cubicBezTo>
                    <a:pt x="85" y="1"/>
                    <a:pt x="80" y="7"/>
                    <a:pt x="75" y="9"/>
                  </a:cubicBezTo>
                  <a:cubicBezTo>
                    <a:pt x="69" y="11"/>
                    <a:pt x="63" y="12"/>
                    <a:pt x="57" y="16"/>
                  </a:cubicBezTo>
                  <a:cubicBezTo>
                    <a:pt x="49" y="21"/>
                    <a:pt x="47" y="26"/>
                    <a:pt x="40" y="33"/>
                  </a:cubicBezTo>
                  <a:cubicBezTo>
                    <a:pt x="39" y="35"/>
                    <a:pt x="31" y="36"/>
                    <a:pt x="30" y="38"/>
                  </a:cubicBezTo>
                  <a:cubicBezTo>
                    <a:pt x="27" y="41"/>
                    <a:pt x="25" y="47"/>
                    <a:pt x="22" y="50"/>
                  </a:cubicBezTo>
                  <a:cubicBezTo>
                    <a:pt x="19" y="55"/>
                    <a:pt x="14" y="60"/>
                    <a:pt x="11" y="65"/>
                  </a:cubicBezTo>
                  <a:cubicBezTo>
                    <a:pt x="9" y="70"/>
                    <a:pt x="11" y="75"/>
                    <a:pt x="9" y="80"/>
                  </a:cubicBezTo>
                  <a:cubicBezTo>
                    <a:pt x="7" y="85"/>
                    <a:pt x="2" y="91"/>
                    <a:pt x="1" y="96"/>
                  </a:cubicBezTo>
                  <a:cubicBezTo>
                    <a:pt x="0" y="101"/>
                    <a:pt x="1" y="106"/>
                    <a:pt x="2" y="111"/>
                  </a:cubicBezTo>
                  <a:cubicBezTo>
                    <a:pt x="2" y="114"/>
                    <a:pt x="0" y="122"/>
                    <a:pt x="0" y="124"/>
                  </a:cubicBezTo>
                  <a:cubicBezTo>
                    <a:pt x="0" y="129"/>
                    <a:pt x="3" y="133"/>
                    <a:pt x="3" y="138"/>
                  </a:cubicBezTo>
                  <a:cubicBezTo>
                    <a:pt x="4" y="142"/>
                    <a:pt x="3" y="147"/>
                    <a:pt x="4" y="150"/>
                  </a:cubicBezTo>
                  <a:cubicBezTo>
                    <a:pt x="9" y="169"/>
                    <a:pt x="18" y="186"/>
                    <a:pt x="31" y="200"/>
                  </a:cubicBezTo>
                  <a:cubicBezTo>
                    <a:pt x="32" y="201"/>
                    <a:pt x="36" y="202"/>
                    <a:pt x="39" y="205"/>
                  </a:cubicBezTo>
                  <a:cubicBezTo>
                    <a:pt x="43" y="208"/>
                    <a:pt x="45" y="213"/>
                    <a:pt x="47" y="215"/>
                  </a:cubicBezTo>
                  <a:cubicBezTo>
                    <a:pt x="52" y="219"/>
                    <a:pt x="58" y="219"/>
                    <a:pt x="63" y="222"/>
                  </a:cubicBezTo>
                  <a:cubicBezTo>
                    <a:pt x="68" y="225"/>
                    <a:pt x="73" y="230"/>
                    <a:pt x="80" y="233"/>
                  </a:cubicBezTo>
                  <a:cubicBezTo>
                    <a:pt x="86" y="235"/>
                    <a:pt x="93" y="235"/>
                    <a:pt x="100" y="236"/>
                  </a:cubicBezTo>
                  <a:cubicBezTo>
                    <a:pt x="106" y="237"/>
                    <a:pt x="113" y="240"/>
                    <a:pt x="120" y="240"/>
                  </a:cubicBezTo>
                  <a:cubicBezTo>
                    <a:pt x="127" y="240"/>
                    <a:pt x="133" y="237"/>
                    <a:pt x="139" y="236"/>
                  </a:cubicBezTo>
                  <a:cubicBezTo>
                    <a:pt x="145" y="235"/>
                    <a:pt x="151" y="236"/>
                    <a:pt x="157" y="234"/>
                  </a:cubicBezTo>
                  <a:cubicBezTo>
                    <a:pt x="161" y="232"/>
                    <a:pt x="165" y="229"/>
                    <a:pt x="170" y="227"/>
                  </a:cubicBezTo>
                  <a:cubicBezTo>
                    <a:pt x="175" y="225"/>
                    <a:pt x="181" y="224"/>
                    <a:pt x="185" y="221"/>
                  </a:cubicBezTo>
                  <a:cubicBezTo>
                    <a:pt x="188" y="218"/>
                    <a:pt x="192" y="213"/>
                    <a:pt x="197" y="208"/>
                  </a:cubicBezTo>
                  <a:cubicBezTo>
                    <a:pt x="202" y="204"/>
                    <a:pt x="208" y="202"/>
                    <a:pt x="211" y="200"/>
                  </a:cubicBezTo>
                  <a:cubicBezTo>
                    <a:pt x="211" y="200"/>
                    <a:pt x="202" y="200"/>
                    <a:pt x="199" y="20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2" name="Group 2418">
            <a:extLst>
              <a:ext uri="{FF2B5EF4-FFF2-40B4-BE49-F238E27FC236}">
                <a16:creationId xmlns:a16="http://schemas.microsoft.com/office/drawing/2014/main" id="{86D8DAF3-8707-46F2-B246-2A2B4C137692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438400"/>
            <a:ext cx="2278063" cy="2201863"/>
            <a:chOff x="3840" y="1536"/>
            <a:chExt cx="1435" cy="1387"/>
          </a:xfrm>
        </p:grpSpPr>
        <p:sp>
          <p:nvSpPr>
            <p:cNvPr id="27653" name="Freeform 2419">
              <a:extLst>
                <a:ext uri="{FF2B5EF4-FFF2-40B4-BE49-F238E27FC236}">
                  <a16:creationId xmlns:a16="http://schemas.microsoft.com/office/drawing/2014/main" id="{83DCBF84-C1AD-4205-A834-AE761FC34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675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solidFill>
              <a:srgbClr val="F9C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Freeform 2420">
              <a:extLst>
                <a:ext uri="{FF2B5EF4-FFF2-40B4-BE49-F238E27FC236}">
                  <a16:creationId xmlns:a16="http://schemas.microsoft.com/office/drawing/2014/main" id="{DCD79BE8-916F-4DD7-881F-5278FD845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744"/>
              <a:ext cx="1040" cy="1109"/>
            </a:xfrm>
            <a:custGeom>
              <a:avLst/>
              <a:gdLst>
                <a:gd name="T0" fmla="*/ 6333 w 416"/>
                <a:gd name="T1" fmla="*/ 2922 h 416"/>
                <a:gd name="T2" fmla="*/ 6020 w 416"/>
                <a:gd name="T3" fmla="*/ 2069 h 416"/>
                <a:gd name="T4" fmla="*/ 5520 w 416"/>
                <a:gd name="T5" fmla="*/ 1229 h 416"/>
                <a:gd name="T6" fmla="*/ 5158 w 416"/>
                <a:gd name="T7" fmla="*/ 832 h 416"/>
                <a:gd name="T8" fmla="*/ 4645 w 416"/>
                <a:gd name="T9" fmla="*/ 477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0 h 416"/>
                <a:gd name="T22" fmla="*/ 1238 w 416"/>
                <a:gd name="T23" fmla="*/ 946 h 416"/>
                <a:gd name="T24" fmla="*/ 908 w 416"/>
                <a:gd name="T25" fmla="*/ 1288 h 416"/>
                <a:gd name="T26" fmla="*/ 875 w 416"/>
                <a:gd name="T27" fmla="*/ 1309 h 416"/>
                <a:gd name="T28" fmla="*/ 188 w 416"/>
                <a:gd name="T29" fmla="*/ 2615 h 416"/>
                <a:gd name="T30" fmla="*/ 63 w 416"/>
                <a:gd name="T31" fmla="*/ 3391 h 416"/>
                <a:gd name="T32" fmla="*/ 20 w 416"/>
                <a:gd name="T33" fmla="*/ 3754 h 416"/>
                <a:gd name="T34" fmla="*/ 33 w 416"/>
                <a:gd name="T35" fmla="*/ 4300 h 416"/>
                <a:gd name="T36" fmla="*/ 333 w 416"/>
                <a:gd name="T37" fmla="*/ 5265 h 416"/>
                <a:gd name="T38" fmla="*/ 613 w 416"/>
                <a:gd name="T39" fmla="*/ 6177 h 416"/>
                <a:gd name="T40" fmla="*/ 1050 w 416"/>
                <a:gd name="T41" fmla="*/ 6766 h 416"/>
                <a:gd name="T42" fmla="*/ 1270 w 416"/>
                <a:gd name="T43" fmla="*/ 7009 h 416"/>
                <a:gd name="T44" fmla="*/ 1645 w 416"/>
                <a:gd name="T45" fmla="*/ 7312 h 416"/>
                <a:gd name="T46" fmla="*/ 2175 w 416"/>
                <a:gd name="T47" fmla="*/ 7576 h 416"/>
                <a:gd name="T48" fmla="*/ 2425 w 416"/>
                <a:gd name="T49" fmla="*/ 7654 h 416"/>
                <a:gd name="T50" fmla="*/ 2958 w 416"/>
                <a:gd name="T51" fmla="*/ 7747 h 416"/>
                <a:gd name="T52" fmla="*/ 3688 w 416"/>
                <a:gd name="T53" fmla="*/ 7747 h 416"/>
                <a:gd name="T54" fmla="*/ 4425 w 416"/>
                <a:gd name="T55" fmla="*/ 7483 h 416"/>
                <a:gd name="T56" fmla="*/ 5175 w 416"/>
                <a:gd name="T57" fmla="*/ 6993 h 416"/>
                <a:gd name="T58" fmla="*/ 5625 w 416"/>
                <a:gd name="T59" fmla="*/ 6497 h 416"/>
                <a:gd name="T60" fmla="*/ 6020 w 416"/>
                <a:gd name="T61" fmla="*/ 5857 h 416"/>
                <a:gd name="T62" fmla="*/ 6238 w 416"/>
                <a:gd name="T63" fmla="*/ 5132 h 416"/>
                <a:gd name="T64" fmla="*/ 6395 w 416"/>
                <a:gd name="T65" fmla="*/ 4265 h 416"/>
                <a:gd name="T66" fmla="*/ 6425 w 416"/>
                <a:gd name="T67" fmla="*/ 3788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solidFill>
              <a:srgbClr val="FAD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2421">
              <a:extLst>
                <a:ext uri="{FF2B5EF4-FFF2-40B4-BE49-F238E27FC236}">
                  <a16:creationId xmlns:a16="http://schemas.microsoft.com/office/drawing/2014/main" id="{731CD23B-721D-4F61-9D59-439E51CB9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853"/>
              <a:ext cx="825" cy="886"/>
            </a:xfrm>
            <a:custGeom>
              <a:avLst/>
              <a:gdLst>
                <a:gd name="T0" fmla="*/ 5145 w 330"/>
                <a:gd name="T1" fmla="*/ 3234 h 332"/>
                <a:gd name="T2" fmla="*/ 5095 w 330"/>
                <a:gd name="T3" fmla="*/ 2607 h 332"/>
                <a:gd name="T4" fmla="*/ 5050 w 330"/>
                <a:gd name="T5" fmla="*/ 2335 h 332"/>
                <a:gd name="T6" fmla="*/ 5000 w 330"/>
                <a:gd name="T7" fmla="*/ 1994 h 332"/>
                <a:gd name="T8" fmla="*/ 4800 w 330"/>
                <a:gd name="T9" fmla="*/ 1559 h 332"/>
                <a:gd name="T10" fmla="*/ 4583 w 330"/>
                <a:gd name="T11" fmla="*/ 1118 h 332"/>
                <a:gd name="T12" fmla="*/ 4408 w 330"/>
                <a:gd name="T13" fmla="*/ 947 h 332"/>
                <a:gd name="T14" fmla="*/ 4238 w 330"/>
                <a:gd name="T15" fmla="*/ 742 h 332"/>
                <a:gd name="T16" fmla="*/ 3863 w 330"/>
                <a:gd name="T17" fmla="*/ 435 h 332"/>
                <a:gd name="T18" fmla="*/ 3625 w 330"/>
                <a:gd name="T19" fmla="*/ 342 h 332"/>
                <a:gd name="T20" fmla="*/ 3145 w 330"/>
                <a:gd name="T21" fmla="*/ 115 h 332"/>
                <a:gd name="T22" fmla="*/ 2688 w 330"/>
                <a:gd name="T23" fmla="*/ 77 h 332"/>
                <a:gd name="T24" fmla="*/ 2300 w 330"/>
                <a:gd name="T25" fmla="*/ 21 h 332"/>
                <a:gd name="T26" fmla="*/ 1938 w 330"/>
                <a:gd name="T27" fmla="*/ 115 h 332"/>
                <a:gd name="T28" fmla="*/ 1645 w 330"/>
                <a:gd name="T29" fmla="*/ 205 h 332"/>
                <a:gd name="T30" fmla="*/ 1283 w 330"/>
                <a:gd name="T31" fmla="*/ 456 h 332"/>
                <a:gd name="T32" fmla="*/ 908 w 330"/>
                <a:gd name="T33" fmla="*/ 777 h 332"/>
                <a:gd name="T34" fmla="*/ 658 w 330"/>
                <a:gd name="T35" fmla="*/ 1083 h 332"/>
                <a:gd name="T36" fmla="*/ 595 w 330"/>
                <a:gd name="T37" fmla="*/ 1161 h 332"/>
                <a:gd name="T38" fmla="*/ 345 w 330"/>
                <a:gd name="T39" fmla="*/ 1580 h 332"/>
                <a:gd name="T40" fmla="*/ 300 w 330"/>
                <a:gd name="T41" fmla="*/ 1751 h 332"/>
                <a:gd name="T42" fmla="*/ 145 w 330"/>
                <a:gd name="T43" fmla="*/ 2108 h 332"/>
                <a:gd name="T44" fmla="*/ 50 w 330"/>
                <a:gd name="T45" fmla="*/ 2642 h 332"/>
                <a:gd name="T46" fmla="*/ 0 w 330"/>
                <a:gd name="T47" fmla="*/ 2984 h 332"/>
                <a:gd name="T48" fmla="*/ 50 w 330"/>
                <a:gd name="T49" fmla="*/ 3325 h 332"/>
                <a:gd name="T50" fmla="*/ 83 w 330"/>
                <a:gd name="T51" fmla="*/ 3725 h 332"/>
                <a:gd name="T52" fmla="*/ 145 w 330"/>
                <a:gd name="T53" fmla="*/ 3987 h 332"/>
                <a:gd name="T54" fmla="*/ 158 w 330"/>
                <a:gd name="T55" fmla="*/ 4273 h 332"/>
                <a:gd name="T56" fmla="*/ 345 w 330"/>
                <a:gd name="T57" fmla="*/ 4750 h 332"/>
                <a:gd name="T58" fmla="*/ 550 w 330"/>
                <a:gd name="T59" fmla="*/ 5020 h 332"/>
                <a:gd name="T60" fmla="*/ 625 w 330"/>
                <a:gd name="T61" fmla="*/ 5191 h 332"/>
                <a:gd name="T62" fmla="*/ 750 w 330"/>
                <a:gd name="T63" fmla="*/ 5364 h 332"/>
                <a:gd name="T64" fmla="*/ 938 w 330"/>
                <a:gd name="T65" fmla="*/ 5591 h 332"/>
                <a:gd name="T66" fmla="*/ 1063 w 330"/>
                <a:gd name="T67" fmla="*/ 5663 h 332"/>
                <a:gd name="T68" fmla="*/ 1300 w 330"/>
                <a:gd name="T69" fmla="*/ 5911 h 332"/>
                <a:gd name="T70" fmla="*/ 1770 w 330"/>
                <a:gd name="T71" fmla="*/ 6103 h 332"/>
                <a:gd name="T72" fmla="*/ 2158 w 330"/>
                <a:gd name="T73" fmla="*/ 6287 h 332"/>
                <a:gd name="T74" fmla="*/ 2533 w 330"/>
                <a:gd name="T75" fmla="*/ 6287 h 332"/>
                <a:gd name="T76" fmla="*/ 3050 w 330"/>
                <a:gd name="T77" fmla="*/ 6274 h 332"/>
                <a:gd name="T78" fmla="*/ 3470 w 330"/>
                <a:gd name="T79" fmla="*/ 6082 h 332"/>
                <a:gd name="T80" fmla="*/ 3925 w 330"/>
                <a:gd name="T81" fmla="*/ 5818 h 332"/>
                <a:gd name="T82" fmla="*/ 4270 w 330"/>
                <a:gd name="T83" fmla="*/ 5591 h 332"/>
                <a:gd name="T84" fmla="*/ 4500 w 330"/>
                <a:gd name="T85" fmla="*/ 5228 h 332"/>
                <a:gd name="T86" fmla="*/ 4845 w 330"/>
                <a:gd name="T87" fmla="*/ 4737 h 332"/>
                <a:gd name="T88" fmla="*/ 4970 w 330"/>
                <a:gd name="T89" fmla="*/ 4430 h 332"/>
                <a:gd name="T90" fmla="*/ 5083 w 330"/>
                <a:gd name="T91" fmla="*/ 4203 h 332"/>
                <a:gd name="T92" fmla="*/ 5145 w 330"/>
                <a:gd name="T93" fmla="*/ 3632 h 332"/>
                <a:gd name="T94" fmla="*/ 5145 w 330"/>
                <a:gd name="T95" fmla="*/ 3234 h 3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0" h="332">
                  <a:moveTo>
                    <a:pt x="329" y="170"/>
                  </a:moveTo>
                  <a:cubicBezTo>
                    <a:pt x="329" y="159"/>
                    <a:pt x="328" y="147"/>
                    <a:pt x="326" y="137"/>
                  </a:cubicBezTo>
                  <a:cubicBezTo>
                    <a:pt x="326" y="133"/>
                    <a:pt x="325" y="128"/>
                    <a:pt x="323" y="123"/>
                  </a:cubicBezTo>
                  <a:cubicBezTo>
                    <a:pt x="322" y="118"/>
                    <a:pt x="321" y="110"/>
                    <a:pt x="320" y="105"/>
                  </a:cubicBezTo>
                  <a:cubicBezTo>
                    <a:pt x="316" y="96"/>
                    <a:pt x="311" y="90"/>
                    <a:pt x="307" y="82"/>
                  </a:cubicBezTo>
                  <a:cubicBezTo>
                    <a:pt x="302" y="73"/>
                    <a:pt x="299" y="66"/>
                    <a:pt x="293" y="59"/>
                  </a:cubicBezTo>
                  <a:cubicBezTo>
                    <a:pt x="290" y="56"/>
                    <a:pt x="285" y="53"/>
                    <a:pt x="282" y="50"/>
                  </a:cubicBezTo>
                  <a:cubicBezTo>
                    <a:pt x="279" y="46"/>
                    <a:pt x="275" y="42"/>
                    <a:pt x="271" y="39"/>
                  </a:cubicBezTo>
                  <a:cubicBezTo>
                    <a:pt x="264" y="33"/>
                    <a:pt x="256" y="27"/>
                    <a:pt x="247" y="23"/>
                  </a:cubicBezTo>
                  <a:cubicBezTo>
                    <a:pt x="243" y="20"/>
                    <a:pt x="237" y="19"/>
                    <a:pt x="232" y="18"/>
                  </a:cubicBezTo>
                  <a:cubicBezTo>
                    <a:pt x="228" y="16"/>
                    <a:pt x="210" y="8"/>
                    <a:pt x="201" y="6"/>
                  </a:cubicBezTo>
                  <a:cubicBezTo>
                    <a:pt x="192" y="5"/>
                    <a:pt x="181" y="4"/>
                    <a:pt x="172" y="4"/>
                  </a:cubicBezTo>
                  <a:cubicBezTo>
                    <a:pt x="167" y="4"/>
                    <a:pt x="153" y="0"/>
                    <a:pt x="147" y="1"/>
                  </a:cubicBezTo>
                  <a:cubicBezTo>
                    <a:pt x="136" y="2"/>
                    <a:pt x="126" y="5"/>
                    <a:pt x="124" y="6"/>
                  </a:cubicBezTo>
                  <a:cubicBezTo>
                    <a:pt x="118" y="7"/>
                    <a:pt x="110" y="9"/>
                    <a:pt x="105" y="11"/>
                  </a:cubicBezTo>
                  <a:cubicBezTo>
                    <a:pt x="96" y="14"/>
                    <a:pt x="90" y="19"/>
                    <a:pt x="82" y="24"/>
                  </a:cubicBezTo>
                  <a:cubicBezTo>
                    <a:pt x="74" y="29"/>
                    <a:pt x="65" y="35"/>
                    <a:pt x="58" y="41"/>
                  </a:cubicBezTo>
                  <a:cubicBezTo>
                    <a:pt x="52" y="46"/>
                    <a:pt x="47" y="52"/>
                    <a:pt x="42" y="57"/>
                  </a:cubicBezTo>
                  <a:cubicBezTo>
                    <a:pt x="40" y="59"/>
                    <a:pt x="39" y="60"/>
                    <a:pt x="38" y="61"/>
                  </a:cubicBezTo>
                  <a:cubicBezTo>
                    <a:pt x="32" y="69"/>
                    <a:pt x="26" y="74"/>
                    <a:pt x="22" y="83"/>
                  </a:cubicBezTo>
                  <a:cubicBezTo>
                    <a:pt x="20" y="85"/>
                    <a:pt x="20" y="89"/>
                    <a:pt x="19" y="92"/>
                  </a:cubicBezTo>
                  <a:cubicBezTo>
                    <a:pt x="15" y="98"/>
                    <a:pt x="11" y="104"/>
                    <a:pt x="9" y="111"/>
                  </a:cubicBezTo>
                  <a:cubicBezTo>
                    <a:pt x="6" y="120"/>
                    <a:pt x="5" y="129"/>
                    <a:pt x="3" y="139"/>
                  </a:cubicBezTo>
                  <a:cubicBezTo>
                    <a:pt x="2" y="143"/>
                    <a:pt x="0" y="150"/>
                    <a:pt x="0" y="157"/>
                  </a:cubicBezTo>
                  <a:cubicBezTo>
                    <a:pt x="0" y="165"/>
                    <a:pt x="2" y="173"/>
                    <a:pt x="3" y="175"/>
                  </a:cubicBezTo>
                  <a:cubicBezTo>
                    <a:pt x="3" y="182"/>
                    <a:pt x="3" y="189"/>
                    <a:pt x="5" y="196"/>
                  </a:cubicBezTo>
                  <a:cubicBezTo>
                    <a:pt x="5" y="201"/>
                    <a:pt x="8" y="205"/>
                    <a:pt x="9" y="210"/>
                  </a:cubicBezTo>
                  <a:cubicBezTo>
                    <a:pt x="9" y="215"/>
                    <a:pt x="8" y="220"/>
                    <a:pt x="10" y="225"/>
                  </a:cubicBezTo>
                  <a:cubicBezTo>
                    <a:pt x="13" y="234"/>
                    <a:pt x="18" y="242"/>
                    <a:pt x="22" y="250"/>
                  </a:cubicBezTo>
                  <a:cubicBezTo>
                    <a:pt x="25" y="255"/>
                    <a:pt x="31" y="259"/>
                    <a:pt x="35" y="264"/>
                  </a:cubicBezTo>
                  <a:cubicBezTo>
                    <a:pt x="37" y="267"/>
                    <a:pt x="38" y="270"/>
                    <a:pt x="40" y="273"/>
                  </a:cubicBezTo>
                  <a:cubicBezTo>
                    <a:pt x="43" y="276"/>
                    <a:pt x="46" y="279"/>
                    <a:pt x="48" y="282"/>
                  </a:cubicBezTo>
                  <a:cubicBezTo>
                    <a:pt x="52" y="286"/>
                    <a:pt x="56" y="290"/>
                    <a:pt x="60" y="294"/>
                  </a:cubicBezTo>
                  <a:cubicBezTo>
                    <a:pt x="63" y="296"/>
                    <a:pt x="65" y="295"/>
                    <a:pt x="68" y="298"/>
                  </a:cubicBezTo>
                  <a:cubicBezTo>
                    <a:pt x="73" y="302"/>
                    <a:pt x="78" y="308"/>
                    <a:pt x="83" y="311"/>
                  </a:cubicBezTo>
                  <a:cubicBezTo>
                    <a:pt x="92" y="316"/>
                    <a:pt x="103" y="318"/>
                    <a:pt x="113" y="321"/>
                  </a:cubicBezTo>
                  <a:cubicBezTo>
                    <a:pt x="121" y="324"/>
                    <a:pt x="128" y="329"/>
                    <a:pt x="138" y="331"/>
                  </a:cubicBezTo>
                  <a:cubicBezTo>
                    <a:pt x="147" y="332"/>
                    <a:pt x="153" y="331"/>
                    <a:pt x="162" y="331"/>
                  </a:cubicBezTo>
                  <a:cubicBezTo>
                    <a:pt x="172" y="331"/>
                    <a:pt x="185" y="332"/>
                    <a:pt x="195" y="330"/>
                  </a:cubicBezTo>
                  <a:cubicBezTo>
                    <a:pt x="205" y="328"/>
                    <a:pt x="213" y="323"/>
                    <a:pt x="222" y="320"/>
                  </a:cubicBezTo>
                  <a:cubicBezTo>
                    <a:pt x="231" y="316"/>
                    <a:pt x="243" y="310"/>
                    <a:pt x="251" y="306"/>
                  </a:cubicBezTo>
                  <a:cubicBezTo>
                    <a:pt x="259" y="301"/>
                    <a:pt x="266" y="300"/>
                    <a:pt x="273" y="294"/>
                  </a:cubicBezTo>
                  <a:cubicBezTo>
                    <a:pt x="280" y="287"/>
                    <a:pt x="282" y="282"/>
                    <a:pt x="288" y="275"/>
                  </a:cubicBezTo>
                  <a:cubicBezTo>
                    <a:pt x="294" y="267"/>
                    <a:pt x="305" y="257"/>
                    <a:pt x="310" y="249"/>
                  </a:cubicBezTo>
                  <a:cubicBezTo>
                    <a:pt x="313" y="244"/>
                    <a:pt x="315" y="238"/>
                    <a:pt x="318" y="233"/>
                  </a:cubicBezTo>
                  <a:cubicBezTo>
                    <a:pt x="319" y="229"/>
                    <a:pt x="323" y="225"/>
                    <a:pt x="325" y="221"/>
                  </a:cubicBezTo>
                  <a:cubicBezTo>
                    <a:pt x="328" y="212"/>
                    <a:pt x="327" y="201"/>
                    <a:pt x="329" y="191"/>
                  </a:cubicBezTo>
                  <a:cubicBezTo>
                    <a:pt x="330" y="182"/>
                    <a:pt x="329" y="179"/>
                    <a:pt x="329" y="170"/>
                  </a:cubicBezTo>
                  <a:close/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2422">
              <a:extLst>
                <a:ext uri="{FF2B5EF4-FFF2-40B4-BE49-F238E27FC236}">
                  <a16:creationId xmlns:a16="http://schemas.microsoft.com/office/drawing/2014/main" id="{7A857337-D711-4DD2-82A1-B4A7D1337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891"/>
              <a:ext cx="760" cy="810"/>
            </a:xfrm>
            <a:custGeom>
              <a:avLst/>
              <a:gdLst>
                <a:gd name="T0" fmla="*/ 3895 w 304"/>
                <a:gd name="T1" fmla="*/ 4991 h 304"/>
                <a:gd name="T2" fmla="*/ 4175 w 304"/>
                <a:gd name="T3" fmla="*/ 4785 h 304"/>
                <a:gd name="T4" fmla="*/ 4363 w 304"/>
                <a:gd name="T5" fmla="*/ 4388 h 304"/>
                <a:gd name="T6" fmla="*/ 4595 w 304"/>
                <a:gd name="T7" fmla="*/ 4010 h 304"/>
                <a:gd name="T8" fmla="*/ 4645 w 304"/>
                <a:gd name="T9" fmla="*/ 3578 h 304"/>
                <a:gd name="T10" fmla="*/ 4750 w 304"/>
                <a:gd name="T11" fmla="*/ 3160 h 304"/>
                <a:gd name="T12" fmla="*/ 4738 w 304"/>
                <a:gd name="T13" fmla="*/ 2896 h 304"/>
                <a:gd name="T14" fmla="*/ 4708 w 304"/>
                <a:gd name="T15" fmla="*/ 2513 h 304"/>
                <a:gd name="T16" fmla="*/ 4675 w 304"/>
                <a:gd name="T17" fmla="*/ 2060 h 304"/>
                <a:gd name="T18" fmla="*/ 4520 w 304"/>
                <a:gd name="T19" fmla="*/ 1817 h 304"/>
                <a:gd name="T20" fmla="*/ 4425 w 304"/>
                <a:gd name="T21" fmla="*/ 1420 h 304"/>
                <a:gd name="T22" fmla="*/ 4208 w 304"/>
                <a:gd name="T23" fmla="*/ 1100 h 304"/>
                <a:gd name="T24" fmla="*/ 4083 w 304"/>
                <a:gd name="T25" fmla="*/ 853 h 304"/>
                <a:gd name="T26" fmla="*/ 3783 w 304"/>
                <a:gd name="T27" fmla="*/ 661 h 304"/>
                <a:gd name="T28" fmla="*/ 3520 w 304"/>
                <a:gd name="T29" fmla="*/ 376 h 304"/>
                <a:gd name="T30" fmla="*/ 3345 w 304"/>
                <a:gd name="T31" fmla="*/ 285 h 304"/>
                <a:gd name="T32" fmla="*/ 2875 w 304"/>
                <a:gd name="T33" fmla="*/ 149 h 304"/>
                <a:gd name="T34" fmla="*/ 2488 w 304"/>
                <a:gd name="T35" fmla="*/ 0 h 304"/>
                <a:gd name="T36" fmla="*/ 2125 w 304"/>
                <a:gd name="T37" fmla="*/ 77 h 304"/>
                <a:gd name="T38" fmla="*/ 1770 w 304"/>
                <a:gd name="T39" fmla="*/ 35 h 304"/>
                <a:gd name="T40" fmla="*/ 1470 w 304"/>
                <a:gd name="T41" fmla="*/ 248 h 304"/>
                <a:gd name="T42" fmla="*/ 1125 w 304"/>
                <a:gd name="T43" fmla="*/ 418 h 304"/>
                <a:gd name="T44" fmla="*/ 800 w 304"/>
                <a:gd name="T45" fmla="*/ 831 h 304"/>
                <a:gd name="T46" fmla="*/ 583 w 304"/>
                <a:gd name="T47" fmla="*/ 943 h 304"/>
                <a:gd name="T48" fmla="*/ 438 w 304"/>
                <a:gd name="T49" fmla="*/ 1228 h 304"/>
                <a:gd name="T50" fmla="*/ 220 w 304"/>
                <a:gd name="T51" fmla="*/ 1591 h 304"/>
                <a:gd name="T52" fmla="*/ 175 w 304"/>
                <a:gd name="T53" fmla="*/ 1945 h 304"/>
                <a:gd name="T54" fmla="*/ 20 w 304"/>
                <a:gd name="T55" fmla="*/ 2329 h 304"/>
                <a:gd name="T56" fmla="*/ 33 w 304"/>
                <a:gd name="T57" fmla="*/ 2683 h 304"/>
                <a:gd name="T58" fmla="*/ 0 w 304"/>
                <a:gd name="T59" fmla="*/ 2990 h 304"/>
                <a:gd name="T60" fmla="*/ 63 w 304"/>
                <a:gd name="T61" fmla="*/ 3331 h 304"/>
                <a:gd name="T62" fmla="*/ 83 w 304"/>
                <a:gd name="T63" fmla="*/ 3613 h 304"/>
                <a:gd name="T64" fmla="*/ 613 w 304"/>
                <a:gd name="T65" fmla="*/ 4820 h 304"/>
                <a:gd name="T66" fmla="*/ 783 w 304"/>
                <a:gd name="T67" fmla="*/ 4935 h 304"/>
                <a:gd name="T68" fmla="*/ 925 w 304"/>
                <a:gd name="T69" fmla="*/ 5161 h 304"/>
                <a:gd name="T70" fmla="*/ 1238 w 304"/>
                <a:gd name="T71" fmla="*/ 5332 h 304"/>
                <a:gd name="T72" fmla="*/ 1563 w 304"/>
                <a:gd name="T73" fmla="*/ 5579 h 304"/>
                <a:gd name="T74" fmla="*/ 1958 w 304"/>
                <a:gd name="T75" fmla="*/ 5673 h 304"/>
                <a:gd name="T76" fmla="*/ 2363 w 304"/>
                <a:gd name="T77" fmla="*/ 5750 h 304"/>
                <a:gd name="T78" fmla="*/ 2738 w 304"/>
                <a:gd name="T79" fmla="*/ 5673 h 304"/>
                <a:gd name="T80" fmla="*/ 3083 w 304"/>
                <a:gd name="T81" fmla="*/ 5617 h 304"/>
                <a:gd name="T82" fmla="*/ 3345 w 304"/>
                <a:gd name="T83" fmla="*/ 5446 h 304"/>
                <a:gd name="T84" fmla="*/ 3645 w 304"/>
                <a:gd name="T85" fmla="*/ 5297 h 304"/>
                <a:gd name="T86" fmla="*/ 3895 w 304"/>
                <a:gd name="T87" fmla="*/ 4991 h 3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04" h="304">
                  <a:moveTo>
                    <a:pt x="249" y="264"/>
                  </a:moveTo>
                  <a:cubicBezTo>
                    <a:pt x="256" y="258"/>
                    <a:pt x="266" y="255"/>
                    <a:pt x="267" y="253"/>
                  </a:cubicBezTo>
                  <a:cubicBezTo>
                    <a:pt x="272" y="248"/>
                    <a:pt x="275" y="239"/>
                    <a:pt x="279" y="232"/>
                  </a:cubicBezTo>
                  <a:cubicBezTo>
                    <a:pt x="283" y="225"/>
                    <a:pt x="291" y="219"/>
                    <a:pt x="294" y="212"/>
                  </a:cubicBezTo>
                  <a:cubicBezTo>
                    <a:pt x="297" y="205"/>
                    <a:pt x="295" y="197"/>
                    <a:pt x="297" y="189"/>
                  </a:cubicBezTo>
                  <a:cubicBezTo>
                    <a:pt x="299" y="182"/>
                    <a:pt x="303" y="175"/>
                    <a:pt x="304" y="167"/>
                  </a:cubicBezTo>
                  <a:cubicBezTo>
                    <a:pt x="304" y="163"/>
                    <a:pt x="303" y="158"/>
                    <a:pt x="303" y="153"/>
                  </a:cubicBezTo>
                  <a:cubicBezTo>
                    <a:pt x="303" y="146"/>
                    <a:pt x="302" y="140"/>
                    <a:pt x="301" y="133"/>
                  </a:cubicBezTo>
                  <a:cubicBezTo>
                    <a:pt x="300" y="125"/>
                    <a:pt x="302" y="117"/>
                    <a:pt x="299" y="109"/>
                  </a:cubicBezTo>
                  <a:cubicBezTo>
                    <a:pt x="298" y="104"/>
                    <a:pt x="292" y="102"/>
                    <a:pt x="289" y="96"/>
                  </a:cubicBezTo>
                  <a:cubicBezTo>
                    <a:pt x="286" y="90"/>
                    <a:pt x="287" y="81"/>
                    <a:pt x="283" y="75"/>
                  </a:cubicBezTo>
                  <a:cubicBezTo>
                    <a:pt x="280" y="69"/>
                    <a:pt x="273" y="63"/>
                    <a:pt x="269" y="58"/>
                  </a:cubicBezTo>
                  <a:cubicBezTo>
                    <a:pt x="266" y="54"/>
                    <a:pt x="265" y="49"/>
                    <a:pt x="261" y="45"/>
                  </a:cubicBezTo>
                  <a:cubicBezTo>
                    <a:pt x="257" y="41"/>
                    <a:pt x="247" y="39"/>
                    <a:pt x="242" y="35"/>
                  </a:cubicBezTo>
                  <a:cubicBezTo>
                    <a:pt x="236" y="30"/>
                    <a:pt x="232" y="23"/>
                    <a:pt x="225" y="20"/>
                  </a:cubicBezTo>
                  <a:cubicBezTo>
                    <a:pt x="222" y="18"/>
                    <a:pt x="218" y="17"/>
                    <a:pt x="214" y="15"/>
                  </a:cubicBezTo>
                  <a:cubicBezTo>
                    <a:pt x="201" y="9"/>
                    <a:pt x="191" y="9"/>
                    <a:pt x="184" y="8"/>
                  </a:cubicBezTo>
                  <a:cubicBezTo>
                    <a:pt x="176" y="6"/>
                    <a:pt x="168" y="0"/>
                    <a:pt x="159" y="0"/>
                  </a:cubicBezTo>
                  <a:cubicBezTo>
                    <a:pt x="156" y="0"/>
                    <a:pt x="142" y="3"/>
                    <a:pt x="136" y="4"/>
                  </a:cubicBezTo>
                  <a:cubicBezTo>
                    <a:pt x="129" y="5"/>
                    <a:pt x="120" y="1"/>
                    <a:pt x="113" y="2"/>
                  </a:cubicBezTo>
                  <a:cubicBezTo>
                    <a:pt x="107" y="4"/>
                    <a:pt x="101" y="10"/>
                    <a:pt x="94" y="13"/>
                  </a:cubicBezTo>
                  <a:cubicBezTo>
                    <a:pt x="87" y="16"/>
                    <a:pt x="79" y="18"/>
                    <a:pt x="72" y="22"/>
                  </a:cubicBezTo>
                  <a:cubicBezTo>
                    <a:pt x="62" y="28"/>
                    <a:pt x="59" y="35"/>
                    <a:pt x="51" y="44"/>
                  </a:cubicBezTo>
                  <a:cubicBezTo>
                    <a:pt x="48" y="46"/>
                    <a:pt x="39" y="48"/>
                    <a:pt x="37" y="50"/>
                  </a:cubicBezTo>
                  <a:cubicBezTo>
                    <a:pt x="34" y="54"/>
                    <a:pt x="31" y="61"/>
                    <a:pt x="28" y="65"/>
                  </a:cubicBezTo>
                  <a:cubicBezTo>
                    <a:pt x="24" y="71"/>
                    <a:pt x="18" y="77"/>
                    <a:pt x="14" y="84"/>
                  </a:cubicBezTo>
                  <a:cubicBezTo>
                    <a:pt x="11" y="90"/>
                    <a:pt x="13" y="97"/>
                    <a:pt x="11" y="103"/>
                  </a:cubicBezTo>
                  <a:cubicBezTo>
                    <a:pt x="9" y="109"/>
                    <a:pt x="3" y="117"/>
                    <a:pt x="1" y="123"/>
                  </a:cubicBezTo>
                  <a:cubicBezTo>
                    <a:pt x="0" y="130"/>
                    <a:pt x="2" y="136"/>
                    <a:pt x="2" y="142"/>
                  </a:cubicBezTo>
                  <a:cubicBezTo>
                    <a:pt x="2" y="146"/>
                    <a:pt x="0" y="156"/>
                    <a:pt x="0" y="158"/>
                  </a:cubicBezTo>
                  <a:cubicBezTo>
                    <a:pt x="0" y="165"/>
                    <a:pt x="3" y="170"/>
                    <a:pt x="4" y="176"/>
                  </a:cubicBezTo>
                  <a:cubicBezTo>
                    <a:pt x="5" y="181"/>
                    <a:pt x="4" y="187"/>
                    <a:pt x="5" y="191"/>
                  </a:cubicBezTo>
                  <a:cubicBezTo>
                    <a:pt x="11" y="215"/>
                    <a:pt x="23" y="237"/>
                    <a:pt x="39" y="255"/>
                  </a:cubicBezTo>
                  <a:cubicBezTo>
                    <a:pt x="40" y="256"/>
                    <a:pt x="46" y="257"/>
                    <a:pt x="50" y="261"/>
                  </a:cubicBezTo>
                  <a:cubicBezTo>
                    <a:pt x="54" y="265"/>
                    <a:pt x="57" y="271"/>
                    <a:pt x="59" y="273"/>
                  </a:cubicBezTo>
                  <a:cubicBezTo>
                    <a:pt x="65" y="277"/>
                    <a:pt x="73" y="278"/>
                    <a:pt x="79" y="282"/>
                  </a:cubicBezTo>
                  <a:cubicBezTo>
                    <a:pt x="86" y="286"/>
                    <a:pt x="93" y="293"/>
                    <a:pt x="100" y="295"/>
                  </a:cubicBezTo>
                  <a:cubicBezTo>
                    <a:pt x="108" y="298"/>
                    <a:pt x="117" y="298"/>
                    <a:pt x="125" y="300"/>
                  </a:cubicBezTo>
                  <a:cubicBezTo>
                    <a:pt x="134" y="301"/>
                    <a:pt x="142" y="304"/>
                    <a:pt x="151" y="304"/>
                  </a:cubicBezTo>
                  <a:cubicBezTo>
                    <a:pt x="160" y="304"/>
                    <a:pt x="167" y="301"/>
                    <a:pt x="175" y="300"/>
                  </a:cubicBezTo>
                  <a:cubicBezTo>
                    <a:pt x="182" y="299"/>
                    <a:pt x="191" y="299"/>
                    <a:pt x="197" y="297"/>
                  </a:cubicBezTo>
                  <a:cubicBezTo>
                    <a:pt x="203" y="295"/>
                    <a:pt x="208" y="291"/>
                    <a:pt x="214" y="288"/>
                  </a:cubicBezTo>
                  <a:cubicBezTo>
                    <a:pt x="220" y="285"/>
                    <a:pt x="227" y="284"/>
                    <a:pt x="233" y="280"/>
                  </a:cubicBezTo>
                  <a:cubicBezTo>
                    <a:pt x="237" y="277"/>
                    <a:pt x="242" y="270"/>
                    <a:pt x="249" y="2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2423">
              <a:extLst>
                <a:ext uri="{FF2B5EF4-FFF2-40B4-BE49-F238E27FC236}">
                  <a16:creationId xmlns:a16="http://schemas.microsoft.com/office/drawing/2014/main" id="{54ACADD2-F3B3-4316-A244-B551B7B9A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536"/>
              <a:ext cx="1093" cy="1288"/>
            </a:xfrm>
            <a:custGeom>
              <a:avLst/>
              <a:gdLst>
                <a:gd name="T0" fmla="*/ 613 w 437"/>
                <a:gd name="T1" fmla="*/ 1117 h 483"/>
                <a:gd name="T2" fmla="*/ 113 w 437"/>
                <a:gd name="T3" fmla="*/ 1331 h 483"/>
                <a:gd name="T4" fmla="*/ 0 w 437"/>
                <a:gd name="T5" fmla="*/ 1387 h 483"/>
                <a:gd name="T6" fmla="*/ 2033 w 437"/>
                <a:gd name="T7" fmla="*/ 307 h 483"/>
                <a:gd name="T8" fmla="*/ 3367 w 437"/>
                <a:gd name="T9" fmla="*/ 0 h 483"/>
                <a:gd name="T10" fmla="*/ 4680 w 437"/>
                <a:gd name="T11" fmla="*/ 307 h 483"/>
                <a:gd name="T12" fmla="*/ 5818 w 437"/>
                <a:gd name="T13" fmla="*/ 1229 h 483"/>
                <a:gd name="T14" fmla="*/ 6588 w 437"/>
                <a:gd name="T15" fmla="*/ 2581 h 483"/>
                <a:gd name="T16" fmla="*/ 6838 w 437"/>
                <a:gd name="T17" fmla="*/ 4211 h 483"/>
                <a:gd name="T18" fmla="*/ 6538 w 437"/>
                <a:gd name="T19" fmla="*/ 6008 h 483"/>
                <a:gd name="T20" fmla="*/ 5555 w 437"/>
                <a:gd name="T21" fmla="*/ 7488 h 483"/>
                <a:gd name="T22" fmla="*/ 3504 w 437"/>
                <a:gd name="T23" fmla="*/ 9160 h 483"/>
                <a:gd name="T24" fmla="*/ 3504 w 437"/>
                <a:gd name="T25" fmla="*/ 9139 h 483"/>
                <a:gd name="T26" fmla="*/ 4117 w 437"/>
                <a:gd name="T27" fmla="*/ 8533 h 483"/>
                <a:gd name="T28" fmla="*/ 4910 w 437"/>
                <a:gd name="T29" fmla="*/ 7091 h 483"/>
                <a:gd name="T30" fmla="*/ 5180 w 437"/>
                <a:gd name="T31" fmla="*/ 5427 h 483"/>
                <a:gd name="T32" fmla="*/ 4910 w 437"/>
                <a:gd name="T33" fmla="*/ 3699 h 483"/>
                <a:gd name="T34" fmla="*/ 4097 w 437"/>
                <a:gd name="T35" fmla="*/ 2275 h 483"/>
                <a:gd name="T36" fmla="*/ 2909 w 437"/>
                <a:gd name="T37" fmla="*/ 1309 h 483"/>
                <a:gd name="T38" fmla="*/ 1521 w 437"/>
                <a:gd name="T39" fmla="*/ 989 h 483"/>
                <a:gd name="T40" fmla="*/ 613 w 437"/>
                <a:gd name="T41" fmla="*/ 1117 h 4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7" h="483">
                  <a:moveTo>
                    <a:pt x="39" y="59"/>
                  </a:moveTo>
                  <a:cubicBezTo>
                    <a:pt x="28" y="62"/>
                    <a:pt x="17" y="65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77" y="52"/>
                    <a:pt x="58" y="54"/>
                    <a:pt x="39" y="59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2424">
              <a:extLst>
                <a:ext uri="{FF2B5EF4-FFF2-40B4-BE49-F238E27FC236}">
                  <a16:creationId xmlns:a16="http://schemas.microsoft.com/office/drawing/2014/main" id="{D0D9D88A-D111-436C-809B-EF21A076F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1619"/>
              <a:ext cx="348" cy="1056"/>
            </a:xfrm>
            <a:custGeom>
              <a:avLst/>
              <a:gdLst>
                <a:gd name="T0" fmla="*/ 1410 w 139"/>
                <a:gd name="T1" fmla="*/ 1387 h 396"/>
                <a:gd name="T2" fmla="*/ 1179 w 139"/>
                <a:gd name="T3" fmla="*/ 5005 h 396"/>
                <a:gd name="T4" fmla="*/ 270 w 139"/>
                <a:gd name="T5" fmla="*/ 2637 h 396"/>
                <a:gd name="T6" fmla="*/ 471 w 139"/>
                <a:gd name="T7" fmla="*/ 3107 h 396"/>
                <a:gd name="T8" fmla="*/ 739 w 139"/>
                <a:gd name="T9" fmla="*/ 4835 h 396"/>
                <a:gd name="T10" fmla="*/ 471 w 139"/>
                <a:gd name="T11" fmla="*/ 6507 h 396"/>
                <a:gd name="T12" fmla="*/ 50 w 139"/>
                <a:gd name="T13" fmla="*/ 7432 h 396"/>
                <a:gd name="T14" fmla="*/ 95 w 139"/>
                <a:gd name="T15" fmla="*/ 7488 h 396"/>
                <a:gd name="T16" fmla="*/ 896 w 139"/>
                <a:gd name="T17" fmla="*/ 6861 h 396"/>
                <a:gd name="T18" fmla="*/ 1868 w 139"/>
                <a:gd name="T19" fmla="*/ 5461 h 396"/>
                <a:gd name="T20" fmla="*/ 2181 w 139"/>
                <a:gd name="T21" fmla="*/ 3563 h 396"/>
                <a:gd name="T22" fmla="*/ 1900 w 139"/>
                <a:gd name="T23" fmla="*/ 1992 h 396"/>
                <a:gd name="T24" fmla="*/ 1147 w 139"/>
                <a:gd name="T25" fmla="*/ 661 h 396"/>
                <a:gd name="T26" fmla="*/ 408 w 139"/>
                <a:gd name="T27" fmla="*/ 0 h 396"/>
                <a:gd name="T28" fmla="*/ 1410 w 139"/>
                <a:gd name="T29" fmla="*/ 1387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9" h="396">
                  <a:moveTo>
                    <a:pt x="90" y="73"/>
                  </a:moveTo>
                  <a:cubicBezTo>
                    <a:pt x="132" y="144"/>
                    <a:pt x="112" y="266"/>
                    <a:pt x="75" y="264"/>
                  </a:cubicBezTo>
                  <a:cubicBezTo>
                    <a:pt x="55" y="263"/>
                    <a:pt x="47" y="174"/>
                    <a:pt x="17" y="139"/>
                  </a:cubicBezTo>
                  <a:cubicBezTo>
                    <a:pt x="22" y="147"/>
                    <a:pt x="26" y="156"/>
                    <a:pt x="30" y="164"/>
                  </a:cubicBezTo>
                  <a:cubicBezTo>
                    <a:pt x="41" y="192"/>
                    <a:pt x="47" y="223"/>
                    <a:pt x="47" y="255"/>
                  </a:cubicBezTo>
                  <a:cubicBezTo>
                    <a:pt x="47" y="286"/>
                    <a:pt x="41" y="316"/>
                    <a:pt x="30" y="343"/>
                  </a:cubicBezTo>
                  <a:cubicBezTo>
                    <a:pt x="23" y="360"/>
                    <a:pt x="14" y="377"/>
                    <a:pt x="3" y="392"/>
                  </a:cubicBezTo>
                  <a:cubicBezTo>
                    <a:pt x="0" y="396"/>
                    <a:pt x="6" y="395"/>
                    <a:pt x="6" y="395"/>
                  </a:cubicBezTo>
                  <a:cubicBezTo>
                    <a:pt x="29" y="380"/>
                    <a:pt x="52" y="364"/>
                    <a:pt x="57" y="362"/>
                  </a:cubicBezTo>
                  <a:cubicBezTo>
                    <a:pt x="81" y="345"/>
                    <a:pt x="109" y="310"/>
                    <a:pt x="119" y="288"/>
                  </a:cubicBezTo>
                  <a:cubicBezTo>
                    <a:pt x="129" y="262"/>
                    <a:pt x="139" y="218"/>
                    <a:pt x="139" y="188"/>
                  </a:cubicBezTo>
                  <a:cubicBezTo>
                    <a:pt x="139" y="158"/>
                    <a:pt x="132" y="132"/>
                    <a:pt x="121" y="105"/>
                  </a:cubicBezTo>
                  <a:cubicBezTo>
                    <a:pt x="109" y="78"/>
                    <a:pt x="93" y="55"/>
                    <a:pt x="73" y="35"/>
                  </a:cubicBezTo>
                  <a:cubicBezTo>
                    <a:pt x="60" y="22"/>
                    <a:pt x="42" y="9"/>
                    <a:pt x="26" y="0"/>
                  </a:cubicBezTo>
                  <a:cubicBezTo>
                    <a:pt x="43" y="10"/>
                    <a:pt x="64" y="32"/>
                    <a:pt x="90" y="73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2425">
              <a:extLst>
                <a:ext uri="{FF2B5EF4-FFF2-40B4-BE49-F238E27FC236}">
                  <a16:creationId xmlns:a16="http://schemas.microsoft.com/office/drawing/2014/main" id="{540596A9-0D8B-4F83-B184-E4BD91482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896"/>
              <a:ext cx="665" cy="805"/>
            </a:xfrm>
            <a:custGeom>
              <a:avLst/>
              <a:gdLst>
                <a:gd name="T0" fmla="*/ 3908 w 266"/>
                <a:gd name="T1" fmla="*/ 4833 h 302"/>
                <a:gd name="T2" fmla="*/ 3800 w 266"/>
                <a:gd name="T3" fmla="*/ 4675 h 302"/>
                <a:gd name="T4" fmla="*/ 3595 w 266"/>
                <a:gd name="T5" fmla="*/ 4675 h 302"/>
                <a:gd name="T6" fmla="*/ 3583 w 266"/>
                <a:gd name="T7" fmla="*/ 4675 h 302"/>
                <a:gd name="T8" fmla="*/ 3488 w 266"/>
                <a:gd name="T9" fmla="*/ 4547 h 302"/>
                <a:gd name="T10" fmla="*/ 3188 w 266"/>
                <a:gd name="T11" fmla="*/ 4470 h 302"/>
                <a:gd name="T12" fmla="*/ 3188 w 266"/>
                <a:gd name="T13" fmla="*/ 4449 h 302"/>
                <a:gd name="T14" fmla="*/ 3020 w 266"/>
                <a:gd name="T15" fmla="*/ 4262 h 302"/>
                <a:gd name="T16" fmla="*/ 2708 w 266"/>
                <a:gd name="T17" fmla="*/ 4185 h 302"/>
                <a:gd name="T18" fmla="*/ 2708 w 266"/>
                <a:gd name="T19" fmla="*/ 4185 h 302"/>
                <a:gd name="T20" fmla="*/ 2550 w 266"/>
                <a:gd name="T21" fmla="*/ 3937 h 302"/>
                <a:gd name="T22" fmla="*/ 2300 w 266"/>
                <a:gd name="T23" fmla="*/ 3822 h 302"/>
                <a:gd name="T24" fmla="*/ 2158 w 266"/>
                <a:gd name="T25" fmla="*/ 3425 h 302"/>
                <a:gd name="T26" fmla="*/ 1970 w 266"/>
                <a:gd name="T27" fmla="*/ 3311 h 302"/>
                <a:gd name="T28" fmla="*/ 1970 w 266"/>
                <a:gd name="T29" fmla="*/ 3276 h 302"/>
                <a:gd name="T30" fmla="*/ 1938 w 266"/>
                <a:gd name="T31" fmla="*/ 2913 h 302"/>
                <a:gd name="T32" fmla="*/ 1800 w 266"/>
                <a:gd name="T33" fmla="*/ 2751 h 302"/>
                <a:gd name="T34" fmla="*/ 1833 w 266"/>
                <a:gd name="T35" fmla="*/ 2351 h 302"/>
                <a:gd name="T36" fmla="*/ 1625 w 266"/>
                <a:gd name="T37" fmla="*/ 2180 h 302"/>
                <a:gd name="T38" fmla="*/ 1645 w 266"/>
                <a:gd name="T39" fmla="*/ 2159 h 302"/>
                <a:gd name="T40" fmla="*/ 1738 w 266"/>
                <a:gd name="T41" fmla="*/ 1855 h 302"/>
                <a:gd name="T42" fmla="*/ 1658 w 266"/>
                <a:gd name="T43" fmla="*/ 1613 h 302"/>
                <a:gd name="T44" fmla="*/ 1658 w 266"/>
                <a:gd name="T45" fmla="*/ 1613 h 302"/>
                <a:gd name="T46" fmla="*/ 1783 w 266"/>
                <a:gd name="T47" fmla="*/ 1285 h 302"/>
                <a:gd name="T48" fmla="*/ 1720 w 266"/>
                <a:gd name="T49" fmla="*/ 1080 h 302"/>
                <a:gd name="T50" fmla="*/ 1720 w 266"/>
                <a:gd name="T51" fmla="*/ 1080 h 302"/>
                <a:gd name="T52" fmla="*/ 1845 w 266"/>
                <a:gd name="T53" fmla="*/ 797 h 302"/>
                <a:gd name="T54" fmla="*/ 1800 w 266"/>
                <a:gd name="T55" fmla="*/ 626 h 302"/>
                <a:gd name="T56" fmla="*/ 1813 w 266"/>
                <a:gd name="T57" fmla="*/ 605 h 302"/>
                <a:gd name="T58" fmla="*/ 1988 w 266"/>
                <a:gd name="T59" fmla="*/ 307 h 302"/>
                <a:gd name="T60" fmla="*/ 1958 w 266"/>
                <a:gd name="T61" fmla="*/ 56 h 302"/>
                <a:gd name="T62" fmla="*/ 1925 w 266"/>
                <a:gd name="T63" fmla="*/ 0 h 302"/>
                <a:gd name="T64" fmla="*/ 1770 w 266"/>
                <a:gd name="T65" fmla="*/ 0 h 302"/>
                <a:gd name="T66" fmla="*/ 1470 w 266"/>
                <a:gd name="T67" fmla="*/ 205 h 302"/>
                <a:gd name="T68" fmla="*/ 1125 w 266"/>
                <a:gd name="T69" fmla="*/ 376 h 302"/>
                <a:gd name="T70" fmla="*/ 800 w 266"/>
                <a:gd name="T71" fmla="*/ 797 h 302"/>
                <a:gd name="T72" fmla="*/ 583 w 266"/>
                <a:gd name="T73" fmla="*/ 909 h 302"/>
                <a:gd name="T74" fmla="*/ 438 w 266"/>
                <a:gd name="T75" fmla="*/ 1194 h 302"/>
                <a:gd name="T76" fmla="*/ 220 w 266"/>
                <a:gd name="T77" fmla="*/ 1557 h 302"/>
                <a:gd name="T78" fmla="*/ 175 w 266"/>
                <a:gd name="T79" fmla="*/ 1911 h 302"/>
                <a:gd name="T80" fmla="*/ 20 w 266"/>
                <a:gd name="T81" fmla="*/ 2295 h 302"/>
                <a:gd name="T82" fmla="*/ 33 w 266"/>
                <a:gd name="T83" fmla="*/ 2650 h 302"/>
                <a:gd name="T84" fmla="*/ 0 w 266"/>
                <a:gd name="T85" fmla="*/ 2956 h 302"/>
                <a:gd name="T86" fmla="*/ 63 w 266"/>
                <a:gd name="T87" fmla="*/ 3297 h 302"/>
                <a:gd name="T88" fmla="*/ 83 w 266"/>
                <a:gd name="T89" fmla="*/ 3580 h 302"/>
                <a:gd name="T90" fmla="*/ 613 w 266"/>
                <a:gd name="T91" fmla="*/ 4790 h 302"/>
                <a:gd name="T92" fmla="*/ 783 w 266"/>
                <a:gd name="T93" fmla="*/ 4902 h 302"/>
                <a:gd name="T94" fmla="*/ 925 w 266"/>
                <a:gd name="T95" fmla="*/ 5131 h 302"/>
                <a:gd name="T96" fmla="*/ 1238 w 266"/>
                <a:gd name="T97" fmla="*/ 5302 h 302"/>
                <a:gd name="T98" fmla="*/ 1563 w 266"/>
                <a:gd name="T99" fmla="*/ 5550 h 302"/>
                <a:gd name="T100" fmla="*/ 1958 w 266"/>
                <a:gd name="T101" fmla="*/ 5640 h 302"/>
                <a:gd name="T102" fmla="*/ 2363 w 266"/>
                <a:gd name="T103" fmla="*/ 5720 h 302"/>
                <a:gd name="T104" fmla="*/ 2738 w 266"/>
                <a:gd name="T105" fmla="*/ 5640 h 302"/>
                <a:gd name="T106" fmla="*/ 3083 w 266"/>
                <a:gd name="T107" fmla="*/ 5584 h 302"/>
                <a:gd name="T108" fmla="*/ 3345 w 266"/>
                <a:gd name="T109" fmla="*/ 5414 h 302"/>
                <a:gd name="T110" fmla="*/ 3645 w 266"/>
                <a:gd name="T111" fmla="*/ 5264 h 302"/>
                <a:gd name="T112" fmla="*/ 3895 w 266"/>
                <a:gd name="T113" fmla="*/ 4961 h 302"/>
                <a:gd name="T114" fmla="*/ 4158 w 266"/>
                <a:gd name="T115" fmla="*/ 4774 h 302"/>
                <a:gd name="T116" fmla="*/ 3908 w 266"/>
                <a:gd name="T117" fmla="*/ 4833 h 3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66" h="302">
                  <a:moveTo>
                    <a:pt x="250" y="255"/>
                  </a:moveTo>
                  <a:cubicBezTo>
                    <a:pt x="253" y="251"/>
                    <a:pt x="243" y="247"/>
                    <a:pt x="243" y="247"/>
                  </a:cubicBezTo>
                  <a:cubicBezTo>
                    <a:pt x="230" y="247"/>
                    <a:pt x="230" y="247"/>
                    <a:pt x="230" y="247"/>
                  </a:cubicBezTo>
                  <a:cubicBezTo>
                    <a:pt x="229" y="247"/>
                    <a:pt x="229" y="247"/>
                    <a:pt x="229" y="247"/>
                  </a:cubicBezTo>
                  <a:cubicBezTo>
                    <a:pt x="228" y="246"/>
                    <a:pt x="226" y="240"/>
                    <a:pt x="223" y="240"/>
                  </a:cubicBezTo>
                  <a:cubicBezTo>
                    <a:pt x="220" y="240"/>
                    <a:pt x="210" y="235"/>
                    <a:pt x="204" y="236"/>
                  </a:cubicBezTo>
                  <a:cubicBezTo>
                    <a:pt x="204" y="235"/>
                    <a:pt x="204" y="235"/>
                    <a:pt x="204" y="235"/>
                  </a:cubicBezTo>
                  <a:cubicBezTo>
                    <a:pt x="204" y="235"/>
                    <a:pt x="195" y="228"/>
                    <a:pt x="193" y="225"/>
                  </a:cubicBezTo>
                  <a:cubicBezTo>
                    <a:pt x="191" y="223"/>
                    <a:pt x="180" y="221"/>
                    <a:pt x="173" y="221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66" y="211"/>
                    <a:pt x="163" y="208"/>
                  </a:cubicBezTo>
                  <a:cubicBezTo>
                    <a:pt x="161" y="205"/>
                    <a:pt x="149" y="201"/>
                    <a:pt x="147" y="202"/>
                  </a:cubicBezTo>
                  <a:cubicBezTo>
                    <a:pt x="148" y="199"/>
                    <a:pt x="143" y="185"/>
                    <a:pt x="138" y="181"/>
                  </a:cubicBezTo>
                  <a:cubicBezTo>
                    <a:pt x="135" y="179"/>
                    <a:pt x="130" y="176"/>
                    <a:pt x="126" y="175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7" y="171"/>
                    <a:pt x="126" y="157"/>
                    <a:pt x="124" y="154"/>
                  </a:cubicBezTo>
                  <a:cubicBezTo>
                    <a:pt x="123" y="152"/>
                    <a:pt x="118" y="147"/>
                    <a:pt x="115" y="145"/>
                  </a:cubicBezTo>
                  <a:cubicBezTo>
                    <a:pt x="116" y="143"/>
                    <a:pt x="118" y="126"/>
                    <a:pt x="117" y="124"/>
                  </a:cubicBezTo>
                  <a:cubicBezTo>
                    <a:pt x="116" y="121"/>
                    <a:pt x="108" y="115"/>
                    <a:pt x="104" y="115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8" y="111"/>
                    <a:pt x="112" y="103"/>
                    <a:pt x="111" y="98"/>
                  </a:cubicBezTo>
                  <a:cubicBezTo>
                    <a:pt x="111" y="95"/>
                    <a:pt x="108" y="87"/>
                    <a:pt x="106" y="85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06" y="85"/>
                    <a:pt x="116" y="72"/>
                    <a:pt x="114" y="68"/>
                  </a:cubicBezTo>
                  <a:cubicBezTo>
                    <a:pt x="112" y="64"/>
                    <a:pt x="112" y="59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57"/>
                    <a:pt x="119" y="45"/>
                    <a:pt x="118" y="42"/>
                  </a:cubicBezTo>
                  <a:cubicBezTo>
                    <a:pt x="117" y="40"/>
                    <a:pt x="116" y="35"/>
                    <a:pt x="115" y="33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20" y="29"/>
                    <a:pt x="125" y="21"/>
                    <a:pt x="127" y="16"/>
                  </a:cubicBezTo>
                  <a:cubicBezTo>
                    <a:pt x="129" y="12"/>
                    <a:pt x="125" y="3"/>
                    <a:pt x="125" y="3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0"/>
                    <a:pt x="116" y="0"/>
                    <a:pt x="113" y="0"/>
                  </a:cubicBezTo>
                  <a:cubicBezTo>
                    <a:pt x="107" y="2"/>
                    <a:pt x="101" y="8"/>
                    <a:pt x="94" y="11"/>
                  </a:cubicBezTo>
                  <a:cubicBezTo>
                    <a:pt x="87" y="14"/>
                    <a:pt x="79" y="16"/>
                    <a:pt x="72" y="20"/>
                  </a:cubicBezTo>
                  <a:cubicBezTo>
                    <a:pt x="62" y="26"/>
                    <a:pt x="59" y="33"/>
                    <a:pt x="51" y="42"/>
                  </a:cubicBezTo>
                  <a:cubicBezTo>
                    <a:pt x="48" y="44"/>
                    <a:pt x="39" y="46"/>
                    <a:pt x="37" y="48"/>
                  </a:cubicBezTo>
                  <a:cubicBezTo>
                    <a:pt x="34" y="52"/>
                    <a:pt x="31" y="59"/>
                    <a:pt x="28" y="63"/>
                  </a:cubicBezTo>
                  <a:cubicBezTo>
                    <a:pt x="24" y="69"/>
                    <a:pt x="18" y="75"/>
                    <a:pt x="14" y="82"/>
                  </a:cubicBezTo>
                  <a:cubicBezTo>
                    <a:pt x="11" y="88"/>
                    <a:pt x="13" y="95"/>
                    <a:pt x="11" y="101"/>
                  </a:cubicBezTo>
                  <a:cubicBezTo>
                    <a:pt x="9" y="107"/>
                    <a:pt x="3" y="115"/>
                    <a:pt x="1" y="121"/>
                  </a:cubicBezTo>
                  <a:cubicBezTo>
                    <a:pt x="0" y="128"/>
                    <a:pt x="2" y="134"/>
                    <a:pt x="2" y="140"/>
                  </a:cubicBezTo>
                  <a:cubicBezTo>
                    <a:pt x="2" y="144"/>
                    <a:pt x="0" y="154"/>
                    <a:pt x="0" y="156"/>
                  </a:cubicBezTo>
                  <a:cubicBezTo>
                    <a:pt x="0" y="163"/>
                    <a:pt x="3" y="168"/>
                    <a:pt x="4" y="174"/>
                  </a:cubicBezTo>
                  <a:cubicBezTo>
                    <a:pt x="5" y="179"/>
                    <a:pt x="4" y="185"/>
                    <a:pt x="5" y="189"/>
                  </a:cubicBezTo>
                  <a:cubicBezTo>
                    <a:pt x="11" y="213"/>
                    <a:pt x="23" y="235"/>
                    <a:pt x="39" y="253"/>
                  </a:cubicBezTo>
                  <a:cubicBezTo>
                    <a:pt x="40" y="254"/>
                    <a:pt x="46" y="255"/>
                    <a:pt x="50" y="259"/>
                  </a:cubicBezTo>
                  <a:cubicBezTo>
                    <a:pt x="54" y="263"/>
                    <a:pt x="57" y="269"/>
                    <a:pt x="59" y="271"/>
                  </a:cubicBezTo>
                  <a:cubicBezTo>
                    <a:pt x="65" y="275"/>
                    <a:pt x="73" y="276"/>
                    <a:pt x="79" y="280"/>
                  </a:cubicBezTo>
                  <a:cubicBezTo>
                    <a:pt x="86" y="284"/>
                    <a:pt x="93" y="291"/>
                    <a:pt x="100" y="293"/>
                  </a:cubicBezTo>
                  <a:cubicBezTo>
                    <a:pt x="108" y="296"/>
                    <a:pt x="117" y="296"/>
                    <a:pt x="125" y="298"/>
                  </a:cubicBezTo>
                  <a:cubicBezTo>
                    <a:pt x="134" y="299"/>
                    <a:pt x="142" y="302"/>
                    <a:pt x="151" y="302"/>
                  </a:cubicBezTo>
                  <a:cubicBezTo>
                    <a:pt x="160" y="302"/>
                    <a:pt x="167" y="299"/>
                    <a:pt x="175" y="298"/>
                  </a:cubicBezTo>
                  <a:cubicBezTo>
                    <a:pt x="182" y="297"/>
                    <a:pt x="191" y="297"/>
                    <a:pt x="197" y="295"/>
                  </a:cubicBezTo>
                  <a:cubicBezTo>
                    <a:pt x="203" y="293"/>
                    <a:pt x="208" y="289"/>
                    <a:pt x="214" y="286"/>
                  </a:cubicBezTo>
                  <a:cubicBezTo>
                    <a:pt x="220" y="283"/>
                    <a:pt x="227" y="282"/>
                    <a:pt x="233" y="278"/>
                  </a:cubicBezTo>
                  <a:cubicBezTo>
                    <a:pt x="237" y="275"/>
                    <a:pt x="242" y="268"/>
                    <a:pt x="249" y="262"/>
                  </a:cubicBezTo>
                  <a:cubicBezTo>
                    <a:pt x="255" y="257"/>
                    <a:pt x="263" y="254"/>
                    <a:pt x="266" y="252"/>
                  </a:cubicBezTo>
                  <a:cubicBezTo>
                    <a:pt x="265" y="252"/>
                    <a:pt x="255" y="252"/>
                    <a:pt x="250" y="255"/>
                  </a:cubicBezTo>
                  <a:close/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2426">
              <a:extLst>
                <a:ext uri="{FF2B5EF4-FFF2-40B4-BE49-F238E27FC236}">
                  <a16:creationId xmlns:a16="http://schemas.microsoft.com/office/drawing/2014/main" id="{361DEB93-E759-468C-837D-BD9A5A4A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896"/>
              <a:ext cx="293" cy="293"/>
            </a:xfrm>
            <a:custGeom>
              <a:avLst/>
              <a:gdLst>
                <a:gd name="T0" fmla="*/ 1568 w 117"/>
                <a:gd name="T1" fmla="*/ 1151 h 110"/>
                <a:gd name="T2" fmla="*/ 1555 w 117"/>
                <a:gd name="T3" fmla="*/ 1092 h 110"/>
                <a:gd name="T4" fmla="*/ 1538 w 117"/>
                <a:gd name="T5" fmla="*/ 1079 h 110"/>
                <a:gd name="T6" fmla="*/ 1538 w 117"/>
                <a:gd name="T7" fmla="*/ 1079 h 110"/>
                <a:gd name="T8" fmla="*/ 1555 w 117"/>
                <a:gd name="T9" fmla="*/ 1057 h 110"/>
                <a:gd name="T10" fmla="*/ 1367 w 117"/>
                <a:gd name="T11" fmla="*/ 1002 h 110"/>
                <a:gd name="T12" fmla="*/ 1460 w 117"/>
                <a:gd name="T13" fmla="*/ 815 h 110"/>
                <a:gd name="T14" fmla="*/ 1630 w 117"/>
                <a:gd name="T15" fmla="*/ 703 h 110"/>
                <a:gd name="T16" fmla="*/ 1618 w 117"/>
                <a:gd name="T17" fmla="*/ 623 h 110"/>
                <a:gd name="T18" fmla="*/ 1630 w 117"/>
                <a:gd name="T19" fmla="*/ 602 h 110"/>
                <a:gd name="T20" fmla="*/ 1806 w 117"/>
                <a:gd name="T21" fmla="*/ 306 h 110"/>
                <a:gd name="T22" fmla="*/ 1776 w 117"/>
                <a:gd name="T23" fmla="*/ 56 h 110"/>
                <a:gd name="T24" fmla="*/ 1743 w 117"/>
                <a:gd name="T25" fmla="*/ 0 h 110"/>
                <a:gd name="T26" fmla="*/ 1588 w 117"/>
                <a:gd name="T27" fmla="*/ 0 h 110"/>
                <a:gd name="T28" fmla="*/ 1285 w 117"/>
                <a:gd name="T29" fmla="*/ 205 h 110"/>
                <a:gd name="T30" fmla="*/ 942 w 117"/>
                <a:gd name="T31" fmla="*/ 376 h 110"/>
                <a:gd name="T32" fmla="*/ 614 w 117"/>
                <a:gd name="T33" fmla="*/ 794 h 110"/>
                <a:gd name="T34" fmla="*/ 396 w 117"/>
                <a:gd name="T35" fmla="*/ 908 h 110"/>
                <a:gd name="T36" fmla="*/ 250 w 117"/>
                <a:gd name="T37" fmla="*/ 1191 h 110"/>
                <a:gd name="T38" fmla="*/ 33 w 117"/>
                <a:gd name="T39" fmla="*/ 1548 h 110"/>
                <a:gd name="T40" fmla="*/ 0 w 117"/>
                <a:gd name="T41" fmla="*/ 1681 h 110"/>
                <a:gd name="T42" fmla="*/ 426 w 117"/>
                <a:gd name="T43" fmla="*/ 1659 h 110"/>
                <a:gd name="T44" fmla="*/ 301 w 117"/>
                <a:gd name="T45" fmla="*/ 2078 h 110"/>
                <a:gd name="T46" fmla="*/ 521 w 117"/>
                <a:gd name="T47" fmla="*/ 1817 h 110"/>
                <a:gd name="T48" fmla="*/ 741 w 117"/>
                <a:gd name="T49" fmla="*/ 1681 h 110"/>
                <a:gd name="T50" fmla="*/ 1022 w 117"/>
                <a:gd name="T51" fmla="*/ 1659 h 110"/>
                <a:gd name="T52" fmla="*/ 1147 w 117"/>
                <a:gd name="T53" fmla="*/ 1795 h 110"/>
                <a:gd name="T54" fmla="*/ 1568 w 117"/>
                <a:gd name="T55" fmla="*/ 1151 h 1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17" h="110">
                  <a:moveTo>
                    <a:pt x="100" y="61"/>
                  </a:moveTo>
                  <a:cubicBezTo>
                    <a:pt x="99" y="60"/>
                    <a:pt x="99" y="59"/>
                    <a:pt x="99" y="58"/>
                  </a:cubicBezTo>
                  <a:cubicBezTo>
                    <a:pt x="99" y="58"/>
                    <a:pt x="98" y="58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9" y="57"/>
                    <a:pt x="99" y="56"/>
                  </a:cubicBezTo>
                  <a:cubicBezTo>
                    <a:pt x="96" y="54"/>
                    <a:pt x="89" y="56"/>
                    <a:pt x="87" y="53"/>
                  </a:cubicBezTo>
                  <a:cubicBezTo>
                    <a:pt x="84" y="50"/>
                    <a:pt x="91" y="44"/>
                    <a:pt x="93" y="43"/>
                  </a:cubicBezTo>
                  <a:cubicBezTo>
                    <a:pt x="97" y="40"/>
                    <a:pt x="101" y="39"/>
                    <a:pt x="104" y="37"/>
                  </a:cubicBezTo>
                  <a:cubicBezTo>
                    <a:pt x="104" y="36"/>
                    <a:pt x="104" y="34"/>
                    <a:pt x="103" y="33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8" y="29"/>
                    <a:pt x="113" y="21"/>
                    <a:pt x="115" y="16"/>
                  </a:cubicBezTo>
                  <a:cubicBezTo>
                    <a:pt x="117" y="12"/>
                    <a:pt x="113" y="3"/>
                    <a:pt x="113" y="3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08" y="0"/>
                    <a:pt x="104" y="0"/>
                    <a:pt x="101" y="0"/>
                  </a:cubicBezTo>
                  <a:cubicBezTo>
                    <a:pt x="95" y="2"/>
                    <a:pt x="89" y="8"/>
                    <a:pt x="82" y="11"/>
                  </a:cubicBezTo>
                  <a:cubicBezTo>
                    <a:pt x="75" y="14"/>
                    <a:pt x="67" y="16"/>
                    <a:pt x="60" y="20"/>
                  </a:cubicBezTo>
                  <a:cubicBezTo>
                    <a:pt x="50" y="26"/>
                    <a:pt x="47" y="33"/>
                    <a:pt x="39" y="42"/>
                  </a:cubicBezTo>
                  <a:cubicBezTo>
                    <a:pt x="36" y="44"/>
                    <a:pt x="27" y="46"/>
                    <a:pt x="25" y="48"/>
                  </a:cubicBezTo>
                  <a:cubicBezTo>
                    <a:pt x="22" y="52"/>
                    <a:pt x="19" y="59"/>
                    <a:pt x="16" y="63"/>
                  </a:cubicBezTo>
                  <a:cubicBezTo>
                    <a:pt x="12" y="69"/>
                    <a:pt x="6" y="75"/>
                    <a:pt x="2" y="82"/>
                  </a:cubicBezTo>
                  <a:cubicBezTo>
                    <a:pt x="1" y="84"/>
                    <a:pt x="0" y="87"/>
                    <a:pt x="0" y="89"/>
                  </a:cubicBezTo>
                  <a:cubicBezTo>
                    <a:pt x="7" y="87"/>
                    <a:pt x="22" y="77"/>
                    <a:pt x="27" y="88"/>
                  </a:cubicBezTo>
                  <a:cubicBezTo>
                    <a:pt x="29" y="94"/>
                    <a:pt x="21" y="104"/>
                    <a:pt x="19" y="110"/>
                  </a:cubicBezTo>
                  <a:cubicBezTo>
                    <a:pt x="24" y="106"/>
                    <a:pt x="28" y="101"/>
                    <a:pt x="33" y="96"/>
                  </a:cubicBezTo>
                  <a:cubicBezTo>
                    <a:pt x="38" y="92"/>
                    <a:pt x="41" y="91"/>
                    <a:pt x="47" y="89"/>
                  </a:cubicBezTo>
                  <a:cubicBezTo>
                    <a:pt x="53" y="87"/>
                    <a:pt x="59" y="85"/>
                    <a:pt x="65" y="88"/>
                  </a:cubicBezTo>
                  <a:cubicBezTo>
                    <a:pt x="67" y="89"/>
                    <a:pt x="72" y="92"/>
                    <a:pt x="73" y="95"/>
                  </a:cubicBezTo>
                  <a:cubicBezTo>
                    <a:pt x="68" y="74"/>
                    <a:pt x="81" y="65"/>
                    <a:pt x="100" y="61"/>
                  </a:cubicBezTo>
                  <a:close/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2427">
              <a:extLst>
                <a:ext uri="{FF2B5EF4-FFF2-40B4-BE49-F238E27FC236}">
                  <a16:creationId xmlns:a16="http://schemas.microsoft.com/office/drawing/2014/main" id="{EC155DAC-1477-484A-A126-29B4E4D68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120"/>
              <a:ext cx="333" cy="552"/>
            </a:xfrm>
            <a:custGeom>
              <a:avLst/>
              <a:gdLst>
                <a:gd name="T0" fmla="*/ 0 w 133"/>
                <a:gd name="T1" fmla="*/ 3925 h 207"/>
                <a:gd name="T2" fmla="*/ 801 w 133"/>
                <a:gd name="T3" fmla="*/ 3299 h 207"/>
                <a:gd name="T4" fmla="*/ 1775 w 133"/>
                <a:gd name="T5" fmla="*/ 1899 h 207"/>
                <a:gd name="T6" fmla="*/ 2088 w 133"/>
                <a:gd name="T7" fmla="*/ 0 h 207"/>
                <a:gd name="T8" fmla="*/ 1317 w 133"/>
                <a:gd name="T9" fmla="*/ 2389 h 207"/>
                <a:gd name="T10" fmla="*/ 0 w 133"/>
                <a:gd name="T11" fmla="*/ 3925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207">
                  <a:moveTo>
                    <a:pt x="0" y="207"/>
                  </a:moveTo>
                  <a:cubicBezTo>
                    <a:pt x="23" y="192"/>
                    <a:pt x="46" y="176"/>
                    <a:pt x="51" y="174"/>
                  </a:cubicBezTo>
                  <a:cubicBezTo>
                    <a:pt x="75" y="157"/>
                    <a:pt x="103" y="122"/>
                    <a:pt x="113" y="100"/>
                  </a:cubicBezTo>
                  <a:cubicBezTo>
                    <a:pt x="123" y="74"/>
                    <a:pt x="133" y="30"/>
                    <a:pt x="133" y="0"/>
                  </a:cubicBezTo>
                  <a:cubicBezTo>
                    <a:pt x="129" y="33"/>
                    <a:pt x="113" y="90"/>
                    <a:pt x="84" y="126"/>
                  </a:cubicBezTo>
                  <a:cubicBezTo>
                    <a:pt x="55" y="161"/>
                    <a:pt x="0" y="207"/>
                    <a:pt x="0" y="207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2428">
              <a:extLst>
                <a:ext uri="{FF2B5EF4-FFF2-40B4-BE49-F238E27FC236}">
                  <a16:creationId xmlns:a16="http://schemas.microsoft.com/office/drawing/2014/main" id="{F37DFCCD-FB7F-437C-9C58-3032BB909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544"/>
              <a:ext cx="543" cy="309"/>
            </a:xfrm>
            <a:custGeom>
              <a:avLst/>
              <a:gdLst>
                <a:gd name="T0" fmla="*/ 1722 w 217"/>
                <a:gd name="T1" fmla="*/ 77 h 116"/>
                <a:gd name="T2" fmla="*/ 3100 w 217"/>
                <a:gd name="T3" fmla="*/ 773 h 116"/>
                <a:gd name="T4" fmla="*/ 1772 w 217"/>
                <a:gd name="T5" fmla="*/ 1739 h 116"/>
                <a:gd name="T6" fmla="*/ 520 w 217"/>
                <a:gd name="T7" fmla="*/ 986 h 116"/>
                <a:gd name="T8" fmla="*/ 1722 w 217"/>
                <a:gd name="T9" fmla="*/ 7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16">
                  <a:moveTo>
                    <a:pt x="110" y="4"/>
                  </a:moveTo>
                  <a:cubicBezTo>
                    <a:pt x="146" y="9"/>
                    <a:pt x="172" y="17"/>
                    <a:pt x="198" y="41"/>
                  </a:cubicBezTo>
                  <a:cubicBezTo>
                    <a:pt x="217" y="58"/>
                    <a:pt x="140" y="116"/>
                    <a:pt x="113" y="92"/>
                  </a:cubicBezTo>
                  <a:cubicBezTo>
                    <a:pt x="93" y="77"/>
                    <a:pt x="65" y="59"/>
                    <a:pt x="33" y="52"/>
                  </a:cubicBezTo>
                  <a:cubicBezTo>
                    <a:pt x="0" y="44"/>
                    <a:pt x="58" y="0"/>
                    <a:pt x="110" y="4"/>
                  </a:cubicBezTo>
                  <a:close/>
                </a:path>
              </a:pathLst>
            </a:custGeom>
            <a:solidFill>
              <a:srgbClr val="F8C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2429">
              <a:extLst>
                <a:ext uri="{FF2B5EF4-FFF2-40B4-BE49-F238E27FC236}">
                  <a16:creationId xmlns:a16="http://schemas.microsoft.com/office/drawing/2014/main" id="{2D2513F3-5875-49E1-A236-4371E4FEE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571"/>
              <a:ext cx="325" cy="184"/>
            </a:xfrm>
            <a:custGeom>
              <a:avLst/>
              <a:gdLst>
                <a:gd name="T0" fmla="*/ 1438 w 130"/>
                <a:gd name="T1" fmla="*/ 35 h 69"/>
                <a:gd name="T2" fmla="*/ 1938 w 130"/>
                <a:gd name="T3" fmla="*/ 192 h 69"/>
                <a:gd name="T4" fmla="*/ 1970 w 130"/>
                <a:gd name="T5" fmla="*/ 341 h 69"/>
                <a:gd name="T6" fmla="*/ 863 w 130"/>
                <a:gd name="T7" fmla="*/ 1195 h 69"/>
                <a:gd name="T8" fmla="*/ 145 w 130"/>
                <a:gd name="T9" fmla="*/ 776 h 69"/>
                <a:gd name="T10" fmla="*/ 1438 w 130"/>
                <a:gd name="T11" fmla="*/ 35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69">
                  <a:moveTo>
                    <a:pt x="92" y="2"/>
                  </a:moveTo>
                  <a:cubicBezTo>
                    <a:pt x="104" y="2"/>
                    <a:pt x="115" y="5"/>
                    <a:pt x="124" y="10"/>
                  </a:cubicBezTo>
                  <a:cubicBezTo>
                    <a:pt x="125" y="11"/>
                    <a:pt x="130" y="14"/>
                    <a:pt x="126" y="18"/>
                  </a:cubicBezTo>
                  <a:cubicBezTo>
                    <a:pt x="114" y="32"/>
                    <a:pt x="64" y="69"/>
                    <a:pt x="55" y="63"/>
                  </a:cubicBezTo>
                  <a:cubicBezTo>
                    <a:pt x="45" y="55"/>
                    <a:pt x="24" y="47"/>
                    <a:pt x="9" y="41"/>
                  </a:cubicBezTo>
                  <a:cubicBezTo>
                    <a:pt x="0" y="37"/>
                    <a:pt x="64" y="0"/>
                    <a:pt x="92" y="2"/>
                  </a:cubicBezTo>
                  <a:close/>
                </a:path>
              </a:pathLst>
            </a:custGeom>
            <a:solidFill>
              <a:srgbClr val="FDE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2430">
              <a:extLst>
                <a:ext uri="{FF2B5EF4-FFF2-40B4-BE49-F238E27FC236}">
                  <a16:creationId xmlns:a16="http://schemas.microsoft.com/office/drawing/2014/main" id="{53DC335B-5CC4-466D-BBD0-7E7831BBD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589"/>
              <a:ext cx="165" cy="80"/>
            </a:xfrm>
            <a:custGeom>
              <a:avLst/>
              <a:gdLst>
                <a:gd name="T0" fmla="*/ 0 w 66"/>
                <a:gd name="T1" fmla="*/ 568 h 30"/>
                <a:gd name="T2" fmla="*/ 1033 w 6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30">
                  <a:moveTo>
                    <a:pt x="0" y="30"/>
                  </a:moveTo>
                  <a:cubicBezTo>
                    <a:pt x="20" y="14"/>
                    <a:pt x="50" y="1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2431">
              <a:extLst>
                <a:ext uri="{FF2B5EF4-FFF2-40B4-BE49-F238E27FC236}">
                  <a16:creationId xmlns:a16="http://schemas.microsoft.com/office/drawing/2014/main" id="{0E57182B-D75D-4805-9095-42E6C70AC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547"/>
              <a:ext cx="360" cy="130"/>
            </a:xfrm>
            <a:custGeom>
              <a:avLst/>
              <a:gdLst>
                <a:gd name="T0" fmla="*/ 2250 w 144"/>
                <a:gd name="T1" fmla="*/ 0 h 49"/>
                <a:gd name="T2" fmla="*/ 925 w 144"/>
                <a:gd name="T3" fmla="*/ 316 h 49"/>
                <a:gd name="T4" fmla="*/ 50 w 144"/>
                <a:gd name="T5" fmla="*/ 767 h 49"/>
                <a:gd name="T6" fmla="*/ 83 w 144"/>
                <a:gd name="T7" fmla="*/ 801 h 49"/>
                <a:gd name="T8" fmla="*/ 1283 w 144"/>
                <a:gd name="T9" fmla="*/ 915 h 49"/>
                <a:gd name="T10" fmla="*/ 958 w 144"/>
                <a:gd name="T11" fmla="*/ 486 h 49"/>
                <a:gd name="T12" fmla="*/ 2250 w 144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49">
                  <a:moveTo>
                    <a:pt x="144" y="0"/>
                  </a:moveTo>
                  <a:cubicBezTo>
                    <a:pt x="114" y="0"/>
                    <a:pt x="86" y="6"/>
                    <a:pt x="59" y="1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0" y="44"/>
                    <a:pt x="5" y="43"/>
                  </a:cubicBezTo>
                  <a:cubicBezTo>
                    <a:pt x="19" y="42"/>
                    <a:pt x="53" y="40"/>
                    <a:pt x="82" y="49"/>
                  </a:cubicBezTo>
                  <a:cubicBezTo>
                    <a:pt x="64" y="44"/>
                    <a:pt x="49" y="36"/>
                    <a:pt x="61" y="26"/>
                  </a:cubicBezTo>
                  <a:cubicBezTo>
                    <a:pt x="73" y="17"/>
                    <a:pt x="114" y="1"/>
                    <a:pt x="144" y="0"/>
                  </a:cubicBezTo>
                  <a:close/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2432">
              <a:extLst>
                <a:ext uri="{FF2B5EF4-FFF2-40B4-BE49-F238E27FC236}">
                  <a16:creationId xmlns:a16="http://schemas.microsoft.com/office/drawing/2014/main" id="{1D46314C-7327-4F12-BF57-F4A6009C5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611"/>
              <a:ext cx="128" cy="53"/>
            </a:xfrm>
            <a:custGeom>
              <a:avLst/>
              <a:gdLst>
                <a:gd name="T0" fmla="*/ 806 w 51"/>
                <a:gd name="T1" fmla="*/ 352 h 20"/>
                <a:gd name="T2" fmla="*/ 63 w 51"/>
                <a:gd name="T3" fmla="*/ 371 h 20"/>
                <a:gd name="T4" fmla="*/ 63 w 51"/>
                <a:gd name="T5" fmla="*/ 315 h 20"/>
                <a:gd name="T6" fmla="*/ 713 w 51"/>
                <a:gd name="T7" fmla="*/ 0 h 20"/>
                <a:gd name="T8" fmla="*/ 567 w 51"/>
                <a:gd name="T9" fmla="*/ 204 h 20"/>
                <a:gd name="T10" fmla="*/ 806 w 51"/>
                <a:gd name="T11" fmla="*/ 35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0">
                  <a:moveTo>
                    <a:pt x="51" y="19"/>
                  </a:moveTo>
                  <a:cubicBezTo>
                    <a:pt x="31" y="17"/>
                    <a:pt x="13" y="19"/>
                    <a:pt x="4" y="20"/>
                  </a:cubicBezTo>
                  <a:cubicBezTo>
                    <a:pt x="0" y="20"/>
                    <a:pt x="4" y="17"/>
                    <a:pt x="4" y="1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8" y="4"/>
                    <a:pt x="35" y="8"/>
                    <a:pt x="36" y="11"/>
                  </a:cubicBezTo>
                  <a:cubicBezTo>
                    <a:pt x="36" y="14"/>
                    <a:pt x="43" y="17"/>
                    <a:pt x="51" y="19"/>
                  </a:cubicBezTo>
                  <a:close/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2433">
              <a:extLst>
                <a:ext uri="{FF2B5EF4-FFF2-40B4-BE49-F238E27FC236}">
                  <a16:creationId xmlns:a16="http://schemas.microsoft.com/office/drawing/2014/main" id="{412838C3-5BB0-464A-927D-20BEFFB60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043"/>
              <a:ext cx="73" cy="53"/>
            </a:xfrm>
            <a:custGeom>
              <a:avLst/>
              <a:gdLst>
                <a:gd name="T0" fmla="*/ 284 w 29"/>
                <a:gd name="T1" fmla="*/ 0 h 20"/>
                <a:gd name="T2" fmla="*/ 126 w 29"/>
                <a:gd name="T3" fmla="*/ 204 h 20"/>
                <a:gd name="T4" fmla="*/ 126 w 29"/>
                <a:gd name="T5" fmla="*/ 337 h 20"/>
                <a:gd name="T6" fmla="*/ 222 w 29"/>
                <a:gd name="T7" fmla="*/ 294 h 20"/>
                <a:gd name="T8" fmla="*/ 368 w 29"/>
                <a:gd name="T9" fmla="*/ 281 h 20"/>
                <a:gd name="T10" fmla="*/ 380 w 29"/>
                <a:gd name="T11" fmla="*/ 34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0">
                  <a:moveTo>
                    <a:pt x="18" y="0"/>
                  </a:moveTo>
                  <a:cubicBezTo>
                    <a:pt x="15" y="4"/>
                    <a:pt x="12" y="7"/>
                    <a:pt x="8" y="11"/>
                  </a:cubicBezTo>
                  <a:cubicBezTo>
                    <a:pt x="6" y="13"/>
                    <a:pt x="0" y="20"/>
                    <a:pt x="8" y="18"/>
                  </a:cubicBezTo>
                  <a:cubicBezTo>
                    <a:pt x="10" y="18"/>
                    <a:pt x="12" y="16"/>
                    <a:pt x="14" y="16"/>
                  </a:cubicBezTo>
                  <a:cubicBezTo>
                    <a:pt x="17" y="16"/>
                    <a:pt x="20" y="17"/>
                    <a:pt x="23" y="15"/>
                  </a:cubicBezTo>
                  <a:cubicBezTo>
                    <a:pt x="25" y="13"/>
                    <a:pt x="29" y="3"/>
                    <a:pt x="24" y="2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2434">
              <a:extLst>
                <a:ext uri="{FF2B5EF4-FFF2-40B4-BE49-F238E27FC236}">
                  <a16:creationId xmlns:a16="http://schemas.microsoft.com/office/drawing/2014/main" id="{31FC2DA1-A515-4740-8DB8-713EAAA0A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973"/>
              <a:ext cx="48" cy="38"/>
            </a:xfrm>
            <a:custGeom>
              <a:avLst/>
              <a:gdLst>
                <a:gd name="T0" fmla="*/ 129 w 19"/>
                <a:gd name="T1" fmla="*/ 0 h 14"/>
                <a:gd name="T2" fmla="*/ 0 w 19"/>
                <a:gd name="T3" fmla="*/ 258 h 14"/>
                <a:gd name="T4" fmla="*/ 96 w 19"/>
                <a:gd name="T5" fmla="*/ 244 h 14"/>
                <a:gd name="T6" fmla="*/ 222 w 19"/>
                <a:gd name="T7" fmla="*/ 244 h 14"/>
                <a:gd name="T8" fmla="*/ 210 w 19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4">
                  <a:moveTo>
                    <a:pt x="8" y="0"/>
                  </a:moveTo>
                  <a:cubicBezTo>
                    <a:pt x="6" y="4"/>
                    <a:pt x="1" y="9"/>
                    <a:pt x="0" y="13"/>
                  </a:cubicBezTo>
                  <a:cubicBezTo>
                    <a:pt x="2" y="14"/>
                    <a:pt x="4" y="13"/>
                    <a:pt x="6" y="12"/>
                  </a:cubicBezTo>
                  <a:cubicBezTo>
                    <a:pt x="8" y="12"/>
                    <a:pt x="12" y="13"/>
                    <a:pt x="14" y="12"/>
                  </a:cubicBezTo>
                  <a:cubicBezTo>
                    <a:pt x="19" y="11"/>
                    <a:pt x="18" y="1"/>
                    <a:pt x="13" y="1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2435">
              <a:extLst>
                <a:ext uri="{FF2B5EF4-FFF2-40B4-BE49-F238E27FC236}">
                  <a16:creationId xmlns:a16="http://schemas.microsoft.com/office/drawing/2014/main" id="{F5AFB742-093E-403D-A771-FD50FA3CA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035"/>
              <a:ext cx="50" cy="45"/>
            </a:xfrm>
            <a:custGeom>
              <a:avLst/>
              <a:gdLst>
                <a:gd name="T0" fmla="*/ 83 w 20"/>
                <a:gd name="T1" fmla="*/ 281 h 17"/>
                <a:gd name="T2" fmla="*/ 250 w 20"/>
                <a:gd name="T3" fmla="*/ 204 h 17"/>
                <a:gd name="T4" fmla="*/ 238 w 20"/>
                <a:gd name="T5" fmla="*/ 34 h 17"/>
                <a:gd name="T6" fmla="*/ 113 w 20"/>
                <a:gd name="T7" fmla="*/ 21 h 17"/>
                <a:gd name="T8" fmla="*/ 0 w 20"/>
                <a:gd name="T9" fmla="*/ 18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5" y="15"/>
                  </a:moveTo>
                  <a:cubicBezTo>
                    <a:pt x="9" y="17"/>
                    <a:pt x="13" y="15"/>
                    <a:pt x="16" y="11"/>
                  </a:cubicBezTo>
                  <a:cubicBezTo>
                    <a:pt x="19" y="7"/>
                    <a:pt x="20" y="3"/>
                    <a:pt x="15" y="2"/>
                  </a:cubicBezTo>
                  <a:cubicBezTo>
                    <a:pt x="13" y="1"/>
                    <a:pt x="10" y="0"/>
                    <a:pt x="7" y="1"/>
                  </a:cubicBezTo>
                  <a:cubicBezTo>
                    <a:pt x="4" y="3"/>
                    <a:pt x="2" y="8"/>
                    <a:pt x="0" y="10"/>
                  </a:cubicBezTo>
                </a:path>
              </a:pathLst>
            </a:custGeom>
            <a:solidFill>
              <a:srgbClr val="DB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436">
              <a:extLst>
                <a:ext uri="{FF2B5EF4-FFF2-40B4-BE49-F238E27FC236}">
                  <a16:creationId xmlns:a16="http://schemas.microsoft.com/office/drawing/2014/main" id="{8C533BD9-FE49-465D-9D71-6113A3AFD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2120"/>
              <a:ext cx="105" cy="88"/>
            </a:xfrm>
            <a:custGeom>
              <a:avLst/>
              <a:gdLst>
                <a:gd name="T0" fmla="*/ 220 w 42"/>
                <a:gd name="T1" fmla="*/ 56 h 33"/>
                <a:gd name="T2" fmla="*/ 113 w 42"/>
                <a:gd name="T3" fmla="*/ 376 h 33"/>
                <a:gd name="T4" fmla="*/ 0 w 42"/>
                <a:gd name="T5" fmla="*/ 568 h 33"/>
                <a:gd name="T6" fmla="*/ 95 w 42"/>
                <a:gd name="T7" fmla="*/ 568 h 33"/>
                <a:gd name="T8" fmla="*/ 175 w 42"/>
                <a:gd name="T9" fmla="*/ 627 h 33"/>
                <a:gd name="T10" fmla="*/ 283 w 42"/>
                <a:gd name="T11" fmla="*/ 419 h 33"/>
                <a:gd name="T12" fmla="*/ 375 w 42"/>
                <a:gd name="T13" fmla="*/ 248 h 33"/>
                <a:gd name="T14" fmla="*/ 658 w 42"/>
                <a:gd name="T15" fmla="*/ 21 h 33"/>
                <a:gd name="T16" fmla="*/ 345 w 42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33">
                  <a:moveTo>
                    <a:pt x="14" y="3"/>
                  </a:moveTo>
                  <a:cubicBezTo>
                    <a:pt x="21" y="6"/>
                    <a:pt x="9" y="17"/>
                    <a:pt x="7" y="20"/>
                  </a:cubicBezTo>
                  <a:cubicBezTo>
                    <a:pt x="4" y="24"/>
                    <a:pt x="1" y="25"/>
                    <a:pt x="0" y="30"/>
                  </a:cubicBezTo>
                  <a:cubicBezTo>
                    <a:pt x="2" y="30"/>
                    <a:pt x="4" y="29"/>
                    <a:pt x="6" y="30"/>
                  </a:cubicBezTo>
                  <a:cubicBezTo>
                    <a:pt x="8" y="30"/>
                    <a:pt x="9" y="32"/>
                    <a:pt x="11" y="33"/>
                  </a:cubicBezTo>
                  <a:cubicBezTo>
                    <a:pt x="13" y="28"/>
                    <a:pt x="14" y="25"/>
                    <a:pt x="18" y="22"/>
                  </a:cubicBezTo>
                  <a:cubicBezTo>
                    <a:pt x="21" y="19"/>
                    <a:pt x="22" y="17"/>
                    <a:pt x="24" y="13"/>
                  </a:cubicBezTo>
                  <a:cubicBezTo>
                    <a:pt x="28" y="6"/>
                    <a:pt x="37" y="6"/>
                    <a:pt x="42" y="1"/>
                  </a:cubicBezTo>
                  <a:cubicBezTo>
                    <a:pt x="34" y="1"/>
                    <a:pt x="27" y="7"/>
                    <a:pt x="22" y="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2437">
              <a:extLst>
                <a:ext uri="{FF2B5EF4-FFF2-40B4-BE49-F238E27FC236}">
                  <a16:creationId xmlns:a16="http://schemas.microsoft.com/office/drawing/2014/main" id="{8FEC322E-4648-4275-B255-2C108E4C4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139"/>
              <a:ext cx="180" cy="128"/>
            </a:xfrm>
            <a:custGeom>
              <a:avLst/>
              <a:gdLst>
                <a:gd name="T0" fmla="*/ 613 w 72"/>
                <a:gd name="T1" fmla="*/ 0 h 48"/>
                <a:gd name="T2" fmla="*/ 470 w 72"/>
                <a:gd name="T3" fmla="*/ 227 h 48"/>
                <a:gd name="T4" fmla="*/ 345 w 72"/>
                <a:gd name="T5" fmla="*/ 341 h 48"/>
                <a:gd name="T6" fmla="*/ 238 w 72"/>
                <a:gd name="T7" fmla="*/ 363 h 48"/>
                <a:gd name="T8" fmla="*/ 188 w 72"/>
                <a:gd name="T9" fmla="*/ 205 h 48"/>
                <a:gd name="T10" fmla="*/ 0 w 72"/>
                <a:gd name="T11" fmla="*/ 797 h 48"/>
                <a:gd name="T12" fmla="*/ 220 w 72"/>
                <a:gd name="T13" fmla="*/ 589 h 48"/>
                <a:gd name="T14" fmla="*/ 333 w 72"/>
                <a:gd name="T15" fmla="*/ 568 h 48"/>
                <a:gd name="T16" fmla="*/ 395 w 72"/>
                <a:gd name="T17" fmla="*/ 547 h 48"/>
                <a:gd name="T18" fmla="*/ 488 w 72"/>
                <a:gd name="T19" fmla="*/ 909 h 48"/>
                <a:gd name="T20" fmla="*/ 583 w 72"/>
                <a:gd name="T21" fmla="*/ 760 h 48"/>
                <a:gd name="T22" fmla="*/ 720 w 72"/>
                <a:gd name="T23" fmla="*/ 627 h 48"/>
                <a:gd name="T24" fmla="*/ 1063 w 72"/>
                <a:gd name="T25" fmla="*/ 341 h 48"/>
                <a:gd name="T26" fmla="*/ 988 w 72"/>
                <a:gd name="T27" fmla="*/ 341 h 48"/>
                <a:gd name="T28" fmla="*/ 675 w 72"/>
                <a:gd name="T29" fmla="*/ 435 h 48"/>
                <a:gd name="T30" fmla="*/ 520 w 72"/>
                <a:gd name="T31" fmla="*/ 341 h 48"/>
                <a:gd name="T32" fmla="*/ 625 w 72"/>
                <a:gd name="T33" fmla="*/ 192 h 48"/>
                <a:gd name="T34" fmla="*/ 675 w 72"/>
                <a:gd name="T35" fmla="*/ 56 h 4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48">
                  <a:moveTo>
                    <a:pt x="39" y="0"/>
                  </a:moveTo>
                  <a:cubicBezTo>
                    <a:pt x="37" y="5"/>
                    <a:pt x="33" y="8"/>
                    <a:pt x="30" y="12"/>
                  </a:cubicBezTo>
                  <a:cubicBezTo>
                    <a:pt x="27" y="16"/>
                    <a:pt x="26" y="17"/>
                    <a:pt x="22" y="18"/>
                  </a:cubicBezTo>
                  <a:cubicBezTo>
                    <a:pt x="20" y="19"/>
                    <a:pt x="17" y="20"/>
                    <a:pt x="15" y="19"/>
                  </a:cubicBezTo>
                  <a:cubicBezTo>
                    <a:pt x="12" y="17"/>
                    <a:pt x="14" y="14"/>
                    <a:pt x="12" y="11"/>
                  </a:cubicBezTo>
                  <a:cubicBezTo>
                    <a:pt x="3" y="20"/>
                    <a:pt x="0" y="30"/>
                    <a:pt x="0" y="42"/>
                  </a:cubicBezTo>
                  <a:cubicBezTo>
                    <a:pt x="4" y="35"/>
                    <a:pt x="6" y="33"/>
                    <a:pt x="14" y="31"/>
                  </a:cubicBezTo>
                  <a:cubicBezTo>
                    <a:pt x="16" y="31"/>
                    <a:pt x="19" y="31"/>
                    <a:pt x="21" y="30"/>
                  </a:cubicBezTo>
                  <a:cubicBezTo>
                    <a:pt x="23" y="30"/>
                    <a:pt x="24" y="29"/>
                    <a:pt x="25" y="29"/>
                  </a:cubicBezTo>
                  <a:cubicBezTo>
                    <a:pt x="33" y="28"/>
                    <a:pt x="34" y="43"/>
                    <a:pt x="31" y="48"/>
                  </a:cubicBezTo>
                  <a:cubicBezTo>
                    <a:pt x="34" y="46"/>
                    <a:pt x="35" y="43"/>
                    <a:pt x="37" y="40"/>
                  </a:cubicBezTo>
                  <a:cubicBezTo>
                    <a:pt x="40" y="36"/>
                    <a:pt x="42" y="35"/>
                    <a:pt x="46" y="33"/>
                  </a:cubicBezTo>
                  <a:cubicBezTo>
                    <a:pt x="50" y="32"/>
                    <a:pt x="72" y="24"/>
                    <a:pt x="68" y="18"/>
                  </a:cubicBezTo>
                  <a:cubicBezTo>
                    <a:pt x="66" y="16"/>
                    <a:pt x="65" y="17"/>
                    <a:pt x="63" y="18"/>
                  </a:cubicBezTo>
                  <a:cubicBezTo>
                    <a:pt x="57" y="20"/>
                    <a:pt x="51" y="22"/>
                    <a:pt x="43" y="23"/>
                  </a:cubicBezTo>
                  <a:cubicBezTo>
                    <a:pt x="40" y="24"/>
                    <a:pt x="33" y="23"/>
                    <a:pt x="33" y="18"/>
                  </a:cubicBezTo>
                  <a:cubicBezTo>
                    <a:pt x="34" y="15"/>
                    <a:pt x="39" y="12"/>
                    <a:pt x="40" y="10"/>
                  </a:cubicBezTo>
                  <a:cubicBezTo>
                    <a:pt x="41" y="8"/>
                    <a:pt x="42" y="6"/>
                    <a:pt x="43" y="3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2438">
              <a:extLst>
                <a:ext uri="{FF2B5EF4-FFF2-40B4-BE49-F238E27FC236}">
                  <a16:creationId xmlns:a16="http://schemas.microsoft.com/office/drawing/2014/main" id="{03AD086C-43F2-4E13-A5CD-496B4BF80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197"/>
              <a:ext cx="213" cy="176"/>
            </a:xfrm>
            <a:custGeom>
              <a:avLst/>
              <a:gdLst>
                <a:gd name="T0" fmla="*/ 616 w 85"/>
                <a:gd name="T1" fmla="*/ 264 h 66"/>
                <a:gd name="T2" fmla="*/ 521 w 85"/>
                <a:gd name="T3" fmla="*/ 648 h 66"/>
                <a:gd name="T4" fmla="*/ 847 w 85"/>
                <a:gd name="T5" fmla="*/ 627 h 66"/>
                <a:gd name="T6" fmla="*/ 1193 w 85"/>
                <a:gd name="T7" fmla="*/ 363 h 66"/>
                <a:gd name="T8" fmla="*/ 1180 w 85"/>
                <a:gd name="T9" fmla="*/ 149 h 66"/>
                <a:gd name="T10" fmla="*/ 1100 w 85"/>
                <a:gd name="T11" fmla="*/ 56 h 66"/>
                <a:gd name="T12" fmla="*/ 1255 w 85"/>
                <a:gd name="T13" fmla="*/ 115 h 66"/>
                <a:gd name="T14" fmla="*/ 1288 w 85"/>
                <a:gd name="T15" fmla="*/ 363 h 66"/>
                <a:gd name="T16" fmla="*/ 1213 w 85"/>
                <a:gd name="T17" fmla="*/ 568 h 66"/>
                <a:gd name="T18" fmla="*/ 1130 w 85"/>
                <a:gd name="T19" fmla="*/ 661 h 66"/>
                <a:gd name="T20" fmla="*/ 897 w 85"/>
                <a:gd name="T21" fmla="*/ 776 h 66"/>
                <a:gd name="T22" fmla="*/ 709 w 85"/>
                <a:gd name="T23" fmla="*/ 875 h 66"/>
                <a:gd name="T24" fmla="*/ 596 w 85"/>
                <a:gd name="T25" fmla="*/ 1160 h 66"/>
                <a:gd name="T26" fmla="*/ 596 w 85"/>
                <a:gd name="T27" fmla="*/ 1251 h 66"/>
                <a:gd name="T28" fmla="*/ 521 w 85"/>
                <a:gd name="T29" fmla="*/ 1229 h 66"/>
                <a:gd name="T30" fmla="*/ 408 w 85"/>
                <a:gd name="T31" fmla="*/ 739 h 66"/>
                <a:gd name="T32" fmla="*/ 238 w 85"/>
                <a:gd name="T33" fmla="*/ 797 h 66"/>
                <a:gd name="T34" fmla="*/ 20 w 85"/>
                <a:gd name="T35" fmla="*/ 888 h 66"/>
                <a:gd name="T36" fmla="*/ 33 w 85"/>
                <a:gd name="T37" fmla="*/ 704 h 66"/>
                <a:gd name="T38" fmla="*/ 313 w 85"/>
                <a:gd name="T39" fmla="*/ 568 h 66"/>
                <a:gd name="T40" fmla="*/ 439 w 85"/>
                <a:gd name="T41" fmla="*/ 491 h 66"/>
                <a:gd name="T42" fmla="*/ 566 w 85"/>
                <a:gd name="T43" fmla="*/ 264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5" h="66">
                  <a:moveTo>
                    <a:pt x="39" y="14"/>
                  </a:moveTo>
                  <a:cubicBezTo>
                    <a:pt x="41" y="21"/>
                    <a:pt x="29" y="27"/>
                    <a:pt x="33" y="34"/>
                  </a:cubicBezTo>
                  <a:cubicBezTo>
                    <a:pt x="37" y="41"/>
                    <a:pt x="49" y="34"/>
                    <a:pt x="54" y="33"/>
                  </a:cubicBezTo>
                  <a:cubicBezTo>
                    <a:pt x="62" y="31"/>
                    <a:pt x="74" y="28"/>
                    <a:pt x="76" y="19"/>
                  </a:cubicBezTo>
                  <a:cubicBezTo>
                    <a:pt x="76" y="16"/>
                    <a:pt x="77" y="11"/>
                    <a:pt x="75" y="8"/>
                  </a:cubicBezTo>
                  <a:cubicBezTo>
                    <a:pt x="74" y="6"/>
                    <a:pt x="71" y="6"/>
                    <a:pt x="70" y="3"/>
                  </a:cubicBezTo>
                  <a:cubicBezTo>
                    <a:pt x="74" y="0"/>
                    <a:pt x="77" y="3"/>
                    <a:pt x="80" y="6"/>
                  </a:cubicBezTo>
                  <a:cubicBezTo>
                    <a:pt x="84" y="9"/>
                    <a:pt x="85" y="14"/>
                    <a:pt x="82" y="19"/>
                  </a:cubicBezTo>
                  <a:cubicBezTo>
                    <a:pt x="81" y="23"/>
                    <a:pt x="78" y="25"/>
                    <a:pt x="77" y="30"/>
                  </a:cubicBezTo>
                  <a:cubicBezTo>
                    <a:pt x="76" y="34"/>
                    <a:pt x="77" y="34"/>
                    <a:pt x="72" y="35"/>
                  </a:cubicBezTo>
                  <a:cubicBezTo>
                    <a:pt x="67" y="36"/>
                    <a:pt x="62" y="39"/>
                    <a:pt x="57" y="41"/>
                  </a:cubicBezTo>
                  <a:cubicBezTo>
                    <a:pt x="53" y="42"/>
                    <a:pt x="48" y="43"/>
                    <a:pt x="45" y="46"/>
                  </a:cubicBezTo>
                  <a:cubicBezTo>
                    <a:pt x="42" y="49"/>
                    <a:pt x="39" y="57"/>
                    <a:pt x="38" y="61"/>
                  </a:cubicBezTo>
                  <a:cubicBezTo>
                    <a:pt x="38" y="62"/>
                    <a:pt x="39" y="65"/>
                    <a:pt x="38" y="66"/>
                  </a:cubicBezTo>
                  <a:cubicBezTo>
                    <a:pt x="37" y="66"/>
                    <a:pt x="34" y="65"/>
                    <a:pt x="33" y="65"/>
                  </a:cubicBezTo>
                  <a:cubicBezTo>
                    <a:pt x="35" y="55"/>
                    <a:pt x="36" y="45"/>
                    <a:pt x="26" y="39"/>
                  </a:cubicBezTo>
                  <a:cubicBezTo>
                    <a:pt x="22" y="37"/>
                    <a:pt x="19" y="40"/>
                    <a:pt x="15" y="42"/>
                  </a:cubicBezTo>
                  <a:cubicBezTo>
                    <a:pt x="11" y="43"/>
                    <a:pt x="4" y="44"/>
                    <a:pt x="1" y="47"/>
                  </a:cubicBezTo>
                  <a:cubicBezTo>
                    <a:pt x="0" y="44"/>
                    <a:pt x="0" y="39"/>
                    <a:pt x="2" y="37"/>
                  </a:cubicBezTo>
                  <a:cubicBezTo>
                    <a:pt x="6" y="40"/>
                    <a:pt x="16" y="32"/>
                    <a:pt x="20" y="30"/>
                  </a:cubicBezTo>
                  <a:cubicBezTo>
                    <a:pt x="23" y="29"/>
                    <a:pt x="26" y="28"/>
                    <a:pt x="28" y="26"/>
                  </a:cubicBezTo>
                  <a:cubicBezTo>
                    <a:pt x="32" y="23"/>
                    <a:pt x="33" y="18"/>
                    <a:pt x="36" y="14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2439">
              <a:extLst>
                <a:ext uri="{FF2B5EF4-FFF2-40B4-BE49-F238E27FC236}">
                  <a16:creationId xmlns:a16="http://schemas.microsoft.com/office/drawing/2014/main" id="{305A0053-BDF1-42F3-851B-791CF71BC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272"/>
              <a:ext cx="272" cy="189"/>
            </a:xfrm>
            <a:custGeom>
              <a:avLst/>
              <a:gdLst>
                <a:gd name="T0" fmla="*/ 0 w 109"/>
                <a:gd name="T1" fmla="*/ 865 h 71"/>
                <a:gd name="T2" fmla="*/ 230 w 109"/>
                <a:gd name="T3" fmla="*/ 751 h 71"/>
                <a:gd name="T4" fmla="*/ 417 w 109"/>
                <a:gd name="T5" fmla="*/ 660 h 71"/>
                <a:gd name="T6" fmla="*/ 512 w 109"/>
                <a:gd name="T7" fmla="*/ 602 h 71"/>
                <a:gd name="T8" fmla="*/ 791 w 109"/>
                <a:gd name="T9" fmla="*/ 807 h 71"/>
                <a:gd name="T10" fmla="*/ 1103 w 109"/>
                <a:gd name="T11" fmla="*/ 644 h 71"/>
                <a:gd name="T12" fmla="*/ 1183 w 109"/>
                <a:gd name="T13" fmla="*/ 602 h 71"/>
                <a:gd name="T14" fmla="*/ 1215 w 109"/>
                <a:gd name="T15" fmla="*/ 453 h 71"/>
                <a:gd name="T16" fmla="*/ 1183 w 109"/>
                <a:gd name="T17" fmla="*/ 192 h 71"/>
                <a:gd name="T18" fmla="*/ 1041 w 109"/>
                <a:gd name="T19" fmla="*/ 136 h 71"/>
                <a:gd name="T20" fmla="*/ 1028 w 109"/>
                <a:gd name="T21" fmla="*/ 21 h 71"/>
                <a:gd name="T22" fmla="*/ 1370 w 109"/>
                <a:gd name="T23" fmla="*/ 114 h 71"/>
                <a:gd name="T24" fmla="*/ 1620 w 109"/>
                <a:gd name="T25" fmla="*/ 56 h 71"/>
                <a:gd name="T26" fmla="*/ 1694 w 109"/>
                <a:gd name="T27" fmla="*/ 114 h 71"/>
                <a:gd name="T28" fmla="*/ 1400 w 109"/>
                <a:gd name="T29" fmla="*/ 248 h 71"/>
                <a:gd name="T30" fmla="*/ 1308 w 109"/>
                <a:gd name="T31" fmla="*/ 431 h 71"/>
                <a:gd name="T32" fmla="*/ 1258 w 109"/>
                <a:gd name="T33" fmla="*/ 623 h 71"/>
                <a:gd name="T34" fmla="*/ 1133 w 109"/>
                <a:gd name="T35" fmla="*/ 772 h 71"/>
                <a:gd name="T36" fmla="*/ 779 w 109"/>
                <a:gd name="T37" fmla="*/ 1020 h 71"/>
                <a:gd name="T38" fmla="*/ 696 w 109"/>
                <a:gd name="T39" fmla="*/ 1283 h 71"/>
                <a:gd name="T40" fmla="*/ 561 w 109"/>
                <a:gd name="T41" fmla="*/ 1339 h 71"/>
                <a:gd name="T42" fmla="*/ 624 w 109"/>
                <a:gd name="T43" fmla="*/ 1147 h 71"/>
                <a:gd name="T44" fmla="*/ 654 w 109"/>
                <a:gd name="T45" fmla="*/ 921 h 71"/>
                <a:gd name="T46" fmla="*/ 499 w 109"/>
                <a:gd name="T47" fmla="*/ 772 h 71"/>
                <a:gd name="T48" fmla="*/ 437 w 109"/>
                <a:gd name="T49" fmla="*/ 772 h 71"/>
                <a:gd name="T50" fmla="*/ 279 w 109"/>
                <a:gd name="T51" fmla="*/ 921 h 71"/>
                <a:gd name="T52" fmla="*/ 30 w 109"/>
                <a:gd name="T53" fmla="*/ 1036 h 7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9" h="71">
                  <a:moveTo>
                    <a:pt x="0" y="46"/>
                  </a:moveTo>
                  <a:cubicBezTo>
                    <a:pt x="5" y="47"/>
                    <a:pt x="11" y="42"/>
                    <a:pt x="15" y="40"/>
                  </a:cubicBezTo>
                  <a:cubicBezTo>
                    <a:pt x="19" y="38"/>
                    <a:pt x="23" y="37"/>
                    <a:pt x="27" y="35"/>
                  </a:cubicBezTo>
                  <a:cubicBezTo>
                    <a:pt x="29" y="33"/>
                    <a:pt x="30" y="31"/>
                    <a:pt x="33" y="32"/>
                  </a:cubicBezTo>
                  <a:cubicBezTo>
                    <a:pt x="39" y="34"/>
                    <a:pt x="46" y="45"/>
                    <a:pt x="51" y="43"/>
                  </a:cubicBezTo>
                  <a:cubicBezTo>
                    <a:pt x="58" y="40"/>
                    <a:pt x="64" y="36"/>
                    <a:pt x="71" y="34"/>
                  </a:cubicBezTo>
                  <a:cubicBezTo>
                    <a:pt x="72" y="33"/>
                    <a:pt x="75" y="33"/>
                    <a:pt x="76" y="32"/>
                  </a:cubicBezTo>
                  <a:cubicBezTo>
                    <a:pt x="78" y="30"/>
                    <a:pt x="77" y="26"/>
                    <a:pt x="78" y="24"/>
                  </a:cubicBezTo>
                  <a:cubicBezTo>
                    <a:pt x="79" y="18"/>
                    <a:pt x="82" y="13"/>
                    <a:pt x="76" y="10"/>
                  </a:cubicBezTo>
                  <a:cubicBezTo>
                    <a:pt x="74" y="8"/>
                    <a:pt x="69" y="8"/>
                    <a:pt x="67" y="7"/>
                  </a:cubicBezTo>
                  <a:cubicBezTo>
                    <a:pt x="65" y="5"/>
                    <a:pt x="66" y="4"/>
                    <a:pt x="66" y="1"/>
                  </a:cubicBezTo>
                  <a:cubicBezTo>
                    <a:pt x="74" y="0"/>
                    <a:pt x="80" y="7"/>
                    <a:pt x="88" y="6"/>
                  </a:cubicBezTo>
                  <a:cubicBezTo>
                    <a:pt x="93" y="5"/>
                    <a:pt x="98" y="3"/>
                    <a:pt x="104" y="3"/>
                  </a:cubicBezTo>
                  <a:cubicBezTo>
                    <a:pt x="106" y="3"/>
                    <a:pt x="109" y="2"/>
                    <a:pt x="109" y="6"/>
                  </a:cubicBezTo>
                  <a:cubicBezTo>
                    <a:pt x="102" y="6"/>
                    <a:pt x="96" y="10"/>
                    <a:pt x="90" y="13"/>
                  </a:cubicBezTo>
                  <a:cubicBezTo>
                    <a:pt x="84" y="15"/>
                    <a:pt x="85" y="17"/>
                    <a:pt x="84" y="23"/>
                  </a:cubicBezTo>
                  <a:cubicBezTo>
                    <a:pt x="83" y="26"/>
                    <a:pt x="82" y="30"/>
                    <a:pt x="81" y="33"/>
                  </a:cubicBezTo>
                  <a:cubicBezTo>
                    <a:pt x="79" y="37"/>
                    <a:pt x="77" y="38"/>
                    <a:pt x="73" y="41"/>
                  </a:cubicBezTo>
                  <a:cubicBezTo>
                    <a:pt x="66" y="44"/>
                    <a:pt x="54" y="47"/>
                    <a:pt x="50" y="54"/>
                  </a:cubicBezTo>
                  <a:cubicBezTo>
                    <a:pt x="48" y="58"/>
                    <a:pt x="48" y="64"/>
                    <a:pt x="45" y="68"/>
                  </a:cubicBezTo>
                  <a:cubicBezTo>
                    <a:pt x="43" y="71"/>
                    <a:pt x="39" y="70"/>
                    <a:pt x="36" y="71"/>
                  </a:cubicBezTo>
                  <a:cubicBezTo>
                    <a:pt x="37" y="67"/>
                    <a:pt x="39" y="65"/>
                    <a:pt x="40" y="61"/>
                  </a:cubicBezTo>
                  <a:cubicBezTo>
                    <a:pt x="41" y="58"/>
                    <a:pt x="43" y="52"/>
                    <a:pt x="42" y="49"/>
                  </a:cubicBezTo>
                  <a:cubicBezTo>
                    <a:pt x="41" y="46"/>
                    <a:pt x="35" y="42"/>
                    <a:pt x="32" y="41"/>
                  </a:cubicBezTo>
                  <a:cubicBezTo>
                    <a:pt x="30" y="40"/>
                    <a:pt x="31" y="40"/>
                    <a:pt x="28" y="41"/>
                  </a:cubicBezTo>
                  <a:cubicBezTo>
                    <a:pt x="25" y="43"/>
                    <a:pt x="22" y="47"/>
                    <a:pt x="18" y="49"/>
                  </a:cubicBezTo>
                  <a:cubicBezTo>
                    <a:pt x="14" y="52"/>
                    <a:pt x="7" y="56"/>
                    <a:pt x="2" y="5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2440">
              <a:extLst>
                <a:ext uri="{FF2B5EF4-FFF2-40B4-BE49-F238E27FC236}">
                  <a16:creationId xmlns:a16="http://schemas.microsoft.com/office/drawing/2014/main" id="{DA81B0B2-A43E-4740-AA13-255548D7B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195"/>
              <a:ext cx="77" cy="58"/>
            </a:xfrm>
            <a:custGeom>
              <a:avLst/>
              <a:gdLst>
                <a:gd name="T0" fmla="*/ 62 w 31"/>
                <a:gd name="T1" fmla="*/ 166 h 22"/>
                <a:gd name="T2" fmla="*/ 383 w 31"/>
                <a:gd name="T3" fmla="*/ 21 h 22"/>
                <a:gd name="T4" fmla="*/ 474 w 31"/>
                <a:gd name="T5" fmla="*/ 90 h 22"/>
                <a:gd name="T6" fmla="*/ 258 w 31"/>
                <a:gd name="T7" fmla="*/ 182 h 22"/>
                <a:gd name="T8" fmla="*/ 0 w 31"/>
                <a:gd name="T9" fmla="*/ 40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4" y="9"/>
                  </a:moveTo>
                  <a:cubicBezTo>
                    <a:pt x="11" y="9"/>
                    <a:pt x="18" y="3"/>
                    <a:pt x="25" y="1"/>
                  </a:cubicBezTo>
                  <a:cubicBezTo>
                    <a:pt x="29" y="0"/>
                    <a:pt x="29" y="1"/>
                    <a:pt x="31" y="5"/>
                  </a:cubicBezTo>
                  <a:cubicBezTo>
                    <a:pt x="26" y="5"/>
                    <a:pt x="22" y="7"/>
                    <a:pt x="17" y="10"/>
                  </a:cubicBezTo>
                  <a:cubicBezTo>
                    <a:pt x="11" y="13"/>
                    <a:pt x="4" y="16"/>
                    <a:pt x="0" y="22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2441">
              <a:extLst>
                <a:ext uri="{FF2B5EF4-FFF2-40B4-BE49-F238E27FC236}">
                  <a16:creationId xmlns:a16="http://schemas.microsoft.com/office/drawing/2014/main" id="{A4B807ED-BFD4-4E6E-83F6-953931154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336"/>
              <a:ext cx="338" cy="224"/>
            </a:xfrm>
            <a:custGeom>
              <a:avLst/>
              <a:gdLst>
                <a:gd name="T0" fmla="*/ 1147 w 135"/>
                <a:gd name="T1" fmla="*/ 115 h 84"/>
                <a:gd name="T2" fmla="*/ 1284 w 135"/>
                <a:gd name="T3" fmla="*/ 264 h 84"/>
                <a:gd name="T4" fmla="*/ 1460 w 135"/>
                <a:gd name="T5" fmla="*/ 227 h 84"/>
                <a:gd name="T6" fmla="*/ 1805 w 135"/>
                <a:gd name="T7" fmla="*/ 192 h 84"/>
                <a:gd name="T8" fmla="*/ 1442 w 135"/>
                <a:gd name="T9" fmla="*/ 397 h 84"/>
                <a:gd name="T10" fmla="*/ 1430 w 135"/>
                <a:gd name="T11" fmla="*/ 605 h 84"/>
                <a:gd name="T12" fmla="*/ 1567 w 135"/>
                <a:gd name="T13" fmla="*/ 704 h 84"/>
                <a:gd name="T14" fmla="*/ 1743 w 135"/>
                <a:gd name="T15" fmla="*/ 717 h 84"/>
                <a:gd name="T16" fmla="*/ 1880 w 135"/>
                <a:gd name="T17" fmla="*/ 739 h 84"/>
                <a:gd name="T18" fmla="*/ 2088 w 135"/>
                <a:gd name="T19" fmla="*/ 661 h 84"/>
                <a:gd name="T20" fmla="*/ 2118 w 135"/>
                <a:gd name="T21" fmla="*/ 739 h 84"/>
                <a:gd name="T22" fmla="*/ 1943 w 135"/>
                <a:gd name="T23" fmla="*/ 853 h 84"/>
                <a:gd name="T24" fmla="*/ 1818 w 135"/>
                <a:gd name="T25" fmla="*/ 947 h 84"/>
                <a:gd name="T26" fmla="*/ 1788 w 135"/>
                <a:gd name="T27" fmla="*/ 1173 h 84"/>
                <a:gd name="T28" fmla="*/ 1585 w 135"/>
                <a:gd name="T29" fmla="*/ 1288 h 84"/>
                <a:gd name="T30" fmla="*/ 1347 w 135"/>
                <a:gd name="T31" fmla="*/ 1443 h 84"/>
                <a:gd name="T32" fmla="*/ 1272 w 135"/>
                <a:gd name="T33" fmla="*/ 1309 h 84"/>
                <a:gd name="T34" fmla="*/ 1430 w 135"/>
                <a:gd name="T35" fmla="*/ 1229 h 84"/>
                <a:gd name="T36" fmla="*/ 1555 w 135"/>
                <a:gd name="T37" fmla="*/ 1173 h 84"/>
                <a:gd name="T38" fmla="*/ 1713 w 135"/>
                <a:gd name="T39" fmla="*/ 1045 h 84"/>
                <a:gd name="T40" fmla="*/ 1597 w 135"/>
                <a:gd name="T41" fmla="*/ 832 h 84"/>
                <a:gd name="T42" fmla="*/ 1460 w 135"/>
                <a:gd name="T43" fmla="*/ 819 h 84"/>
                <a:gd name="T44" fmla="*/ 1347 w 135"/>
                <a:gd name="T45" fmla="*/ 776 h 84"/>
                <a:gd name="T46" fmla="*/ 1304 w 135"/>
                <a:gd name="T47" fmla="*/ 832 h 84"/>
                <a:gd name="T48" fmla="*/ 1242 w 135"/>
                <a:gd name="T49" fmla="*/ 853 h 84"/>
                <a:gd name="T50" fmla="*/ 1097 w 135"/>
                <a:gd name="T51" fmla="*/ 968 h 84"/>
                <a:gd name="T52" fmla="*/ 929 w 135"/>
                <a:gd name="T53" fmla="*/ 1080 h 84"/>
                <a:gd name="T54" fmla="*/ 959 w 135"/>
                <a:gd name="T55" fmla="*/ 1229 h 84"/>
                <a:gd name="T56" fmla="*/ 834 w 135"/>
                <a:gd name="T57" fmla="*/ 1365 h 84"/>
                <a:gd name="T58" fmla="*/ 533 w 135"/>
                <a:gd name="T59" fmla="*/ 1536 h 84"/>
                <a:gd name="T60" fmla="*/ 408 w 135"/>
                <a:gd name="T61" fmla="*/ 1571 h 84"/>
                <a:gd name="T62" fmla="*/ 283 w 135"/>
                <a:gd name="T63" fmla="*/ 1400 h 84"/>
                <a:gd name="T64" fmla="*/ 458 w 135"/>
                <a:gd name="T65" fmla="*/ 1400 h 84"/>
                <a:gd name="T66" fmla="*/ 709 w 135"/>
                <a:gd name="T67" fmla="*/ 1309 h 84"/>
                <a:gd name="T68" fmla="*/ 834 w 135"/>
                <a:gd name="T69" fmla="*/ 1160 h 84"/>
                <a:gd name="T70" fmla="*/ 784 w 135"/>
                <a:gd name="T71" fmla="*/ 989 h 84"/>
                <a:gd name="T72" fmla="*/ 689 w 135"/>
                <a:gd name="T73" fmla="*/ 968 h 84"/>
                <a:gd name="T74" fmla="*/ 626 w 135"/>
                <a:gd name="T75" fmla="*/ 931 h 84"/>
                <a:gd name="T76" fmla="*/ 426 w 135"/>
                <a:gd name="T77" fmla="*/ 968 h 84"/>
                <a:gd name="T78" fmla="*/ 83 w 135"/>
                <a:gd name="T79" fmla="*/ 1080 h 84"/>
                <a:gd name="T80" fmla="*/ 501 w 135"/>
                <a:gd name="T81" fmla="*/ 819 h 84"/>
                <a:gd name="T82" fmla="*/ 721 w 135"/>
                <a:gd name="T83" fmla="*/ 797 h 84"/>
                <a:gd name="T84" fmla="*/ 866 w 135"/>
                <a:gd name="T85" fmla="*/ 819 h 84"/>
                <a:gd name="T86" fmla="*/ 959 w 135"/>
                <a:gd name="T87" fmla="*/ 888 h 84"/>
                <a:gd name="T88" fmla="*/ 1179 w 135"/>
                <a:gd name="T89" fmla="*/ 760 h 84"/>
                <a:gd name="T90" fmla="*/ 1304 w 135"/>
                <a:gd name="T91" fmla="*/ 568 h 84"/>
                <a:gd name="T92" fmla="*/ 1242 w 135"/>
                <a:gd name="T93" fmla="*/ 320 h 84"/>
                <a:gd name="T94" fmla="*/ 1067 w 135"/>
                <a:gd name="T95" fmla="*/ 227 h 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5" h="84">
                  <a:moveTo>
                    <a:pt x="73" y="6"/>
                  </a:moveTo>
                  <a:cubicBezTo>
                    <a:pt x="74" y="9"/>
                    <a:pt x="79" y="13"/>
                    <a:pt x="82" y="14"/>
                  </a:cubicBezTo>
                  <a:cubicBezTo>
                    <a:pt x="85" y="15"/>
                    <a:pt x="89" y="13"/>
                    <a:pt x="93" y="12"/>
                  </a:cubicBezTo>
                  <a:cubicBezTo>
                    <a:pt x="98" y="11"/>
                    <a:pt x="114" y="0"/>
                    <a:pt x="115" y="10"/>
                  </a:cubicBezTo>
                  <a:cubicBezTo>
                    <a:pt x="108" y="12"/>
                    <a:pt x="96" y="14"/>
                    <a:pt x="92" y="21"/>
                  </a:cubicBezTo>
                  <a:cubicBezTo>
                    <a:pt x="91" y="23"/>
                    <a:pt x="90" y="29"/>
                    <a:pt x="91" y="32"/>
                  </a:cubicBezTo>
                  <a:cubicBezTo>
                    <a:pt x="92" y="35"/>
                    <a:pt x="97" y="35"/>
                    <a:pt x="100" y="37"/>
                  </a:cubicBezTo>
                  <a:cubicBezTo>
                    <a:pt x="104" y="38"/>
                    <a:pt x="107" y="37"/>
                    <a:pt x="111" y="38"/>
                  </a:cubicBezTo>
                  <a:cubicBezTo>
                    <a:pt x="115" y="40"/>
                    <a:pt x="116" y="40"/>
                    <a:pt x="120" y="39"/>
                  </a:cubicBezTo>
                  <a:cubicBezTo>
                    <a:pt x="123" y="38"/>
                    <a:pt x="130" y="34"/>
                    <a:pt x="133" y="35"/>
                  </a:cubicBezTo>
                  <a:cubicBezTo>
                    <a:pt x="135" y="35"/>
                    <a:pt x="135" y="37"/>
                    <a:pt x="135" y="39"/>
                  </a:cubicBezTo>
                  <a:cubicBezTo>
                    <a:pt x="132" y="41"/>
                    <a:pt x="128" y="43"/>
                    <a:pt x="124" y="45"/>
                  </a:cubicBezTo>
                  <a:cubicBezTo>
                    <a:pt x="121" y="46"/>
                    <a:pt x="118" y="47"/>
                    <a:pt x="116" y="50"/>
                  </a:cubicBezTo>
                  <a:cubicBezTo>
                    <a:pt x="115" y="52"/>
                    <a:pt x="114" y="59"/>
                    <a:pt x="114" y="62"/>
                  </a:cubicBezTo>
                  <a:cubicBezTo>
                    <a:pt x="110" y="62"/>
                    <a:pt x="105" y="66"/>
                    <a:pt x="101" y="68"/>
                  </a:cubicBezTo>
                  <a:cubicBezTo>
                    <a:pt x="96" y="71"/>
                    <a:pt x="91" y="75"/>
                    <a:pt x="86" y="76"/>
                  </a:cubicBezTo>
                  <a:cubicBezTo>
                    <a:pt x="84" y="73"/>
                    <a:pt x="79" y="71"/>
                    <a:pt x="81" y="69"/>
                  </a:cubicBezTo>
                  <a:cubicBezTo>
                    <a:pt x="82" y="68"/>
                    <a:pt x="89" y="66"/>
                    <a:pt x="91" y="65"/>
                  </a:cubicBezTo>
                  <a:cubicBezTo>
                    <a:pt x="93" y="64"/>
                    <a:pt x="96" y="63"/>
                    <a:pt x="99" y="62"/>
                  </a:cubicBezTo>
                  <a:cubicBezTo>
                    <a:pt x="103" y="60"/>
                    <a:pt x="108" y="59"/>
                    <a:pt x="109" y="55"/>
                  </a:cubicBezTo>
                  <a:cubicBezTo>
                    <a:pt x="112" y="48"/>
                    <a:pt x="107" y="45"/>
                    <a:pt x="102" y="44"/>
                  </a:cubicBezTo>
                  <a:cubicBezTo>
                    <a:pt x="99" y="43"/>
                    <a:pt x="96" y="44"/>
                    <a:pt x="93" y="43"/>
                  </a:cubicBezTo>
                  <a:cubicBezTo>
                    <a:pt x="91" y="42"/>
                    <a:pt x="88" y="41"/>
                    <a:pt x="86" y="41"/>
                  </a:cubicBezTo>
                  <a:cubicBezTo>
                    <a:pt x="85" y="42"/>
                    <a:pt x="84" y="44"/>
                    <a:pt x="83" y="44"/>
                  </a:cubicBezTo>
                  <a:cubicBezTo>
                    <a:pt x="82" y="45"/>
                    <a:pt x="80" y="45"/>
                    <a:pt x="79" y="45"/>
                  </a:cubicBezTo>
                  <a:cubicBezTo>
                    <a:pt x="75" y="47"/>
                    <a:pt x="73" y="49"/>
                    <a:pt x="70" y="51"/>
                  </a:cubicBezTo>
                  <a:cubicBezTo>
                    <a:pt x="66" y="53"/>
                    <a:pt x="61" y="53"/>
                    <a:pt x="59" y="57"/>
                  </a:cubicBezTo>
                  <a:cubicBezTo>
                    <a:pt x="59" y="59"/>
                    <a:pt x="58" y="65"/>
                    <a:pt x="61" y="65"/>
                  </a:cubicBezTo>
                  <a:cubicBezTo>
                    <a:pt x="60" y="70"/>
                    <a:pt x="57" y="71"/>
                    <a:pt x="53" y="72"/>
                  </a:cubicBezTo>
                  <a:cubicBezTo>
                    <a:pt x="47" y="75"/>
                    <a:pt x="40" y="78"/>
                    <a:pt x="34" y="81"/>
                  </a:cubicBezTo>
                  <a:cubicBezTo>
                    <a:pt x="31" y="82"/>
                    <a:pt x="29" y="84"/>
                    <a:pt x="26" y="83"/>
                  </a:cubicBezTo>
                  <a:cubicBezTo>
                    <a:pt x="23" y="81"/>
                    <a:pt x="20" y="76"/>
                    <a:pt x="18" y="74"/>
                  </a:cubicBezTo>
                  <a:cubicBezTo>
                    <a:pt x="21" y="73"/>
                    <a:pt x="25" y="75"/>
                    <a:pt x="29" y="74"/>
                  </a:cubicBezTo>
                  <a:cubicBezTo>
                    <a:pt x="34" y="73"/>
                    <a:pt x="40" y="71"/>
                    <a:pt x="45" y="69"/>
                  </a:cubicBezTo>
                  <a:cubicBezTo>
                    <a:pt x="50" y="67"/>
                    <a:pt x="52" y="66"/>
                    <a:pt x="53" y="61"/>
                  </a:cubicBezTo>
                  <a:cubicBezTo>
                    <a:pt x="53" y="57"/>
                    <a:pt x="54" y="53"/>
                    <a:pt x="50" y="52"/>
                  </a:cubicBezTo>
                  <a:cubicBezTo>
                    <a:pt x="48" y="52"/>
                    <a:pt x="46" y="52"/>
                    <a:pt x="44" y="51"/>
                  </a:cubicBezTo>
                  <a:cubicBezTo>
                    <a:pt x="42" y="51"/>
                    <a:pt x="41" y="49"/>
                    <a:pt x="40" y="49"/>
                  </a:cubicBezTo>
                  <a:cubicBezTo>
                    <a:pt x="35" y="47"/>
                    <a:pt x="31" y="49"/>
                    <a:pt x="27" y="51"/>
                  </a:cubicBezTo>
                  <a:cubicBezTo>
                    <a:pt x="19" y="54"/>
                    <a:pt x="12" y="54"/>
                    <a:pt x="5" y="57"/>
                  </a:cubicBezTo>
                  <a:cubicBezTo>
                    <a:pt x="0" y="49"/>
                    <a:pt x="28" y="44"/>
                    <a:pt x="32" y="43"/>
                  </a:cubicBezTo>
                  <a:cubicBezTo>
                    <a:pt x="37" y="41"/>
                    <a:pt x="42" y="41"/>
                    <a:pt x="46" y="42"/>
                  </a:cubicBezTo>
                  <a:cubicBezTo>
                    <a:pt x="49" y="42"/>
                    <a:pt x="53" y="42"/>
                    <a:pt x="55" y="43"/>
                  </a:cubicBezTo>
                  <a:cubicBezTo>
                    <a:pt x="57" y="44"/>
                    <a:pt x="59" y="47"/>
                    <a:pt x="61" y="47"/>
                  </a:cubicBezTo>
                  <a:cubicBezTo>
                    <a:pt x="65" y="47"/>
                    <a:pt x="71" y="41"/>
                    <a:pt x="75" y="40"/>
                  </a:cubicBezTo>
                  <a:cubicBezTo>
                    <a:pt x="79" y="37"/>
                    <a:pt x="83" y="36"/>
                    <a:pt x="83" y="30"/>
                  </a:cubicBezTo>
                  <a:cubicBezTo>
                    <a:pt x="84" y="25"/>
                    <a:pt x="83" y="20"/>
                    <a:pt x="79" y="17"/>
                  </a:cubicBezTo>
                  <a:cubicBezTo>
                    <a:pt x="76" y="15"/>
                    <a:pt x="72" y="14"/>
                    <a:pt x="68" y="12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2442">
              <a:extLst>
                <a:ext uri="{FF2B5EF4-FFF2-40B4-BE49-F238E27FC236}">
                  <a16:creationId xmlns:a16="http://schemas.microsoft.com/office/drawing/2014/main" id="{64951C15-E934-4CB8-B1AE-1ECE8D63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2477"/>
              <a:ext cx="90" cy="91"/>
            </a:xfrm>
            <a:custGeom>
              <a:avLst/>
              <a:gdLst>
                <a:gd name="T0" fmla="*/ 50 w 36"/>
                <a:gd name="T1" fmla="*/ 0 h 34"/>
                <a:gd name="T2" fmla="*/ 158 w 36"/>
                <a:gd name="T3" fmla="*/ 94 h 34"/>
                <a:gd name="T4" fmla="*/ 283 w 36"/>
                <a:gd name="T5" fmla="*/ 150 h 34"/>
                <a:gd name="T6" fmla="*/ 563 w 36"/>
                <a:gd name="T7" fmla="*/ 115 h 34"/>
                <a:gd name="T8" fmla="*/ 395 w 36"/>
                <a:gd name="T9" fmla="*/ 252 h 34"/>
                <a:gd name="T10" fmla="*/ 395 w 36"/>
                <a:gd name="T11" fmla="*/ 458 h 34"/>
                <a:gd name="T12" fmla="*/ 300 w 36"/>
                <a:gd name="T13" fmla="*/ 653 h 34"/>
                <a:gd name="T14" fmla="*/ 250 w 36"/>
                <a:gd name="T15" fmla="*/ 329 h 34"/>
                <a:gd name="T16" fmla="*/ 125 w 36"/>
                <a:gd name="T17" fmla="*/ 230 h 34"/>
                <a:gd name="T18" fmla="*/ 0 w 36"/>
                <a:gd name="T19" fmla="*/ 15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34">
                  <a:moveTo>
                    <a:pt x="3" y="0"/>
                  </a:moveTo>
                  <a:cubicBezTo>
                    <a:pt x="5" y="3"/>
                    <a:pt x="6" y="4"/>
                    <a:pt x="10" y="5"/>
                  </a:cubicBezTo>
                  <a:cubicBezTo>
                    <a:pt x="13" y="5"/>
                    <a:pt x="15" y="7"/>
                    <a:pt x="18" y="8"/>
                  </a:cubicBezTo>
                  <a:cubicBezTo>
                    <a:pt x="24" y="11"/>
                    <a:pt x="29" y="5"/>
                    <a:pt x="36" y="6"/>
                  </a:cubicBezTo>
                  <a:cubicBezTo>
                    <a:pt x="33" y="9"/>
                    <a:pt x="26" y="9"/>
                    <a:pt x="25" y="13"/>
                  </a:cubicBezTo>
                  <a:cubicBezTo>
                    <a:pt x="23" y="16"/>
                    <a:pt x="25" y="21"/>
                    <a:pt x="25" y="24"/>
                  </a:cubicBezTo>
                  <a:cubicBezTo>
                    <a:pt x="25" y="30"/>
                    <a:pt x="25" y="32"/>
                    <a:pt x="19" y="34"/>
                  </a:cubicBezTo>
                  <a:cubicBezTo>
                    <a:pt x="20" y="29"/>
                    <a:pt x="19" y="21"/>
                    <a:pt x="16" y="17"/>
                  </a:cubicBezTo>
                  <a:cubicBezTo>
                    <a:pt x="14" y="14"/>
                    <a:pt x="10" y="14"/>
                    <a:pt x="8" y="12"/>
                  </a:cubicBezTo>
                  <a:cubicBezTo>
                    <a:pt x="5" y="11"/>
                    <a:pt x="3" y="9"/>
                    <a:pt x="0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2443">
              <a:extLst>
                <a:ext uri="{FF2B5EF4-FFF2-40B4-BE49-F238E27FC236}">
                  <a16:creationId xmlns:a16="http://schemas.microsoft.com/office/drawing/2014/main" id="{43E30111-3C18-4200-9A5B-762FF24D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507"/>
              <a:ext cx="97" cy="72"/>
            </a:xfrm>
            <a:custGeom>
              <a:avLst/>
              <a:gdLst>
                <a:gd name="T0" fmla="*/ 587 w 39"/>
                <a:gd name="T1" fmla="*/ 149 h 27"/>
                <a:gd name="T2" fmla="*/ 557 w 39"/>
                <a:gd name="T3" fmla="*/ 397 h 27"/>
                <a:gd name="T4" fmla="*/ 557 w 39"/>
                <a:gd name="T5" fmla="*/ 456 h 27"/>
                <a:gd name="T6" fmla="*/ 599 w 39"/>
                <a:gd name="T7" fmla="*/ 512 h 27"/>
                <a:gd name="T8" fmla="*/ 445 w 39"/>
                <a:gd name="T9" fmla="*/ 512 h 27"/>
                <a:gd name="T10" fmla="*/ 415 w 39"/>
                <a:gd name="T11" fmla="*/ 192 h 27"/>
                <a:gd name="T12" fmla="*/ 137 w 39"/>
                <a:gd name="T13" fmla="*/ 93 h 27"/>
                <a:gd name="T14" fmla="*/ 199 w 39"/>
                <a:gd name="T15" fmla="*/ 0 h 27"/>
                <a:gd name="T16" fmla="*/ 353 w 39"/>
                <a:gd name="T17" fmla="*/ 56 h 27"/>
                <a:gd name="T18" fmla="*/ 495 w 39"/>
                <a:gd name="T19" fmla="*/ 149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27">
                  <a:moveTo>
                    <a:pt x="38" y="8"/>
                  </a:moveTo>
                  <a:cubicBezTo>
                    <a:pt x="36" y="13"/>
                    <a:pt x="35" y="16"/>
                    <a:pt x="36" y="21"/>
                  </a:cubicBezTo>
                  <a:cubicBezTo>
                    <a:pt x="36" y="23"/>
                    <a:pt x="36" y="23"/>
                    <a:pt x="36" y="24"/>
                  </a:cubicBezTo>
                  <a:cubicBezTo>
                    <a:pt x="37" y="25"/>
                    <a:pt x="38" y="25"/>
                    <a:pt x="39" y="27"/>
                  </a:cubicBezTo>
                  <a:cubicBezTo>
                    <a:pt x="36" y="26"/>
                    <a:pt x="32" y="27"/>
                    <a:pt x="29" y="27"/>
                  </a:cubicBezTo>
                  <a:cubicBezTo>
                    <a:pt x="30" y="23"/>
                    <a:pt x="31" y="14"/>
                    <a:pt x="27" y="10"/>
                  </a:cubicBezTo>
                  <a:cubicBezTo>
                    <a:pt x="23" y="7"/>
                    <a:pt x="14" y="6"/>
                    <a:pt x="9" y="5"/>
                  </a:cubicBezTo>
                  <a:cubicBezTo>
                    <a:pt x="0" y="3"/>
                    <a:pt x="7" y="0"/>
                    <a:pt x="13" y="0"/>
                  </a:cubicBezTo>
                  <a:cubicBezTo>
                    <a:pt x="16" y="1"/>
                    <a:pt x="20" y="2"/>
                    <a:pt x="23" y="3"/>
                  </a:cubicBezTo>
                  <a:cubicBezTo>
                    <a:pt x="26" y="5"/>
                    <a:pt x="29" y="7"/>
                    <a:pt x="32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2444">
              <a:extLst>
                <a:ext uri="{FF2B5EF4-FFF2-40B4-BE49-F238E27FC236}">
                  <a16:creationId xmlns:a16="http://schemas.microsoft.com/office/drawing/2014/main" id="{BEF5DC33-F455-402C-87BC-9E68329D2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584"/>
              <a:ext cx="85" cy="40"/>
            </a:xfrm>
            <a:custGeom>
              <a:avLst/>
              <a:gdLst>
                <a:gd name="T0" fmla="*/ 175 w 34"/>
                <a:gd name="T1" fmla="*/ 285 h 15"/>
                <a:gd name="T2" fmla="*/ 333 w 34"/>
                <a:gd name="T3" fmla="*/ 149 h 15"/>
                <a:gd name="T4" fmla="*/ 533 w 34"/>
                <a:gd name="T5" fmla="*/ 0 h 15"/>
                <a:gd name="T6" fmla="*/ 158 w 34"/>
                <a:gd name="T7" fmla="*/ 136 h 15"/>
                <a:gd name="T8" fmla="*/ 113 w 34"/>
                <a:gd name="T9" fmla="*/ 24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5">
                  <a:moveTo>
                    <a:pt x="11" y="15"/>
                  </a:moveTo>
                  <a:cubicBezTo>
                    <a:pt x="12" y="11"/>
                    <a:pt x="17" y="10"/>
                    <a:pt x="21" y="8"/>
                  </a:cubicBezTo>
                  <a:cubicBezTo>
                    <a:pt x="26" y="6"/>
                    <a:pt x="30" y="3"/>
                    <a:pt x="34" y="0"/>
                  </a:cubicBezTo>
                  <a:cubicBezTo>
                    <a:pt x="26" y="2"/>
                    <a:pt x="18" y="6"/>
                    <a:pt x="10" y="7"/>
                  </a:cubicBezTo>
                  <a:cubicBezTo>
                    <a:pt x="4" y="8"/>
                    <a:pt x="0" y="7"/>
                    <a:pt x="7" y="13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2445">
              <a:extLst>
                <a:ext uri="{FF2B5EF4-FFF2-40B4-BE49-F238E27FC236}">
                  <a16:creationId xmlns:a16="http://schemas.microsoft.com/office/drawing/2014/main" id="{E31B57C6-23AB-4703-9A4A-A8366E1E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648"/>
              <a:ext cx="62" cy="37"/>
            </a:xfrm>
            <a:custGeom>
              <a:avLst/>
              <a:gdLst>
                <a:gd name="T0" fmla="*/ 0 w 25"/>
                <a:gd name="T1" fmla="*/ 132 h 14"/>
                <a:gd name="T2" fmla="*/ 382 w 25"/>
                <a:gd name="T3" fmla="*/ 0 h 14"/>
                <a:gd name="T4" fmla="*/ 228 w 25"/>
                <a:gd name="T5" fmla="*/ 238 h 14"/>
                <a:gd name="T6" fmla="*/ 62 w 25"/>
                <a:gd name="T7" fmla="*/ 14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0" y="7"/>
                  </a:moveTo>
                  <a:cubicBezTo>
                    <a:pt x="7" y="9"/>
                    <a:pt x="19" y="3"/>
                    <a:pt x="25" y="0"/>
                  </a:cubicBezTo>
                  <a:cubicBezTo>
                    <a:pt x="24" y="2"/>
                    <a:pt x="18" y="12"/>
                    <a:pt x="15" y="13"/>
                  </a:cubicBezTo>
                  <a:cubicBezTo>
                    <a:pt x="12" y="14"/>
                    <a:pt x="6" y="10"/>
                    <a:pt x="4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2446">
              <a:extLst>
                <a:ext uri="{FF2B5EF4-FFF2-40B4-BE49-F238E27FC236}">
                  <a16:creationId xmlns:a16="http://schemas.microsoft.com/office/drawing/2014/main" id="{ECD5BE27-1933-497D-AF3C-4FB7451AF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675"/>
              <a:ext cx="38" cy="24"/>
            </a:xfrm>
            <a:custGeom>
              <a:avLst/>
              <a:gdLst>
                <a:gd name="T0" fmla="*/ 0 w 15"/>
                <a:gd name="T1" fmla="*/ 171 h 9"/>
                <a:gd name="T2" fmla="*/ 243 w 15"/>
                <a:gd name="T3" fmla="*/ 0 h 9"/>
                <a:gd name="T4" fmla="*/ 213 w 15"/>
                <a:gd name="T5" fmla="*/ 14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3" y="6"/>
                    <a:pt x="11" y="0"/>
                    <a:pt x="15" y="0"/>
                  </a:cubicBezTo>
                  <a:cubicBezTo>
                    <a:pt x="15" y="2"/>
                    <a:pt x="13" y="7"/>
                    <a:pt x="13" y="8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2447">
              <a:extLst>
                <a:ext uri="{FF2B5EF4-FFF2-40B4-BE49-F238E27FC236}">
                  <a16:creationId xmlns:a16="http://schemas.microsoft.com/office/drawing/2014/main" id="{A7EFAF7F-2ECD-4395-8CCA-F7B9A0E01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565"/>
              <a:ext cx="108" cy="43"/>
            </a:xfrm>
            <a:custGeom>
              <a:avLst/>
              <a:gdLst>
                <a:gd name="T0" fmla="*/ 0 w 43"/>
                <a:gd name="T1" fmla="*/ 35 h 16"/>
                <a:gd name="T2" fmla="*/ 188 w 43"/>
                <a:gd name="T3" fmla="*/ 116 h 16"/>
                <a:gd name="T4" fmla="*/ 347 w 43"/>
                <a:gd name="T5" fmla="*/ 159 h 16"/>
                <a:gd name="T6" fmla="*/ 522 w 43"/>
                <a:gd name="T7" fmla="*/ 81 h 16"/>
                <a:gd name="T8" fmla="*/ 681 w 43"/>
                <a:gd name="T9" fmla="*/ 0 h 16"/>
                <a:gd name="T10" fmla="*/ 442 w 43"/>
                <a:gd name="T11" fmla="*/ 175 h 16"/>
                <a:gd name="T12" fmla="*/ 347 w 43"/>
                <a:gd name="T13" fmla="*/ 312 h 16"/>
                <a:gd name="T14" fmla="*/ 239 w 43"/>
                <a:gd name="T15" fmla="*/ 231 h 16"/>
                <a:gd name="T16" fmla="*/ 63 w 43"/>
                <a:gd name="T17" fmla="*/ 9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6">
                  <a:moveTo>
                    <a:pt x="0" y="2"/>
                  </a:moveTo>
                  <a:cubicBezTo>
                    <a:pt x="4" y="2"/>
                    <a:pt x="8" y="5"/>
                    <a:pt x="12" y="6"/>
                  </a:cubicBezTo>
                  <a:cubicBezTo>
                    <a:pt x="15" y="6"/>
                    <a:pt x="19" y="8"/>
                    <a:pt x="22" y="8"/>
                  </a:cubicBezTo>
                  <a:cubicBezTo>
                    <a:pt x="25" y="8"/>
                    <a:pt x="30" y="5"/>
                    <a:pt x="33" y="4"/>
                  </a:cubicBezTo>
                  <a:cubicBezTo>
                    <a:pt x="36" y="3"/>
                    <a:pt x="40" y="0"/>
                    <a:pt x="43" y="0"/>
                  </a:cubicBezTo>
                  <a:cubicBezTo>
                    <a:pt x="38" y="3"/>
                    <a:pt x="33" y="6"/>
                    <a:pt x="28" y="9"/>
                  </a:cubicBezTo>
                  <a:cubicBezTo>
                    <a:pt x="24" y="11"/>
                    <a:pt x="24" y="13"/>
                    <a:pt x="22" y="16"/>
                  </a:cubicBezTo>
                  <a:cubicBezTo>
                    <a:pt x="21" y="13"/>
                    <a:pt x="17" y="13"/>
                    <a:pt x="15" y="12"/>
                  </a:cubicBezTo>
                  <a:cubicBezTo>
                    <a:pt x="11" y="10"/>
                    <a:pt x="9" y="6"/>
                    <a:pt x="4" y="5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2448">
              <a:extLst>
                <a:ext uri="{FF2B5EF4-FFF2-40B4-BE49-F238E27FC236}">
                  <a16:creationId xmlns:a16="http://schemas.microsoft.com/office/drawing/2014/main" id="{17419EC7-809E-4ED5-9D23-EFF680ADA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573"/>
              <a:ext cx="28" cy="32"/>
            </a:xfrm>
            <a:custGeom>
              <a:avLst/>
              <a:gdLst>
                <a:gd name="T0" fmla="*/ 64 w 11"/>
                <a:gd name="T1" fmla="*/ 0 h 12"/>
                <a:gd name="T2" fmla="*/ 0 w 11"/>
                <a:gd name="T3" fmla="*/ 227 h 12"/>
                <a:gd name="T4" fmla="*/ 181 w 11"/>
                <a:gd name="T5" fmla="*/ 171 h 12"/>
                <a:gd name="T6" fmla="*/ 84 w 11"/>
                <a:gd name="T7" fmla="*/ 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4" y="4"/>
                    <a:pt x="3" y="8"/>
                    <a:pt x="0" y="12"/>
                  </a:cubicBezTo>
                  <a:cubicBezTo>
                    <a:pt x="3" y="12"/>
                    <a:pt x="8" y="9"/>
                    <a:pt x="11" y="9"/>
                  </a:cubicBezTo>
                  <a:cubicBezTo>
                    <a:pt x="9" y="8"/>
                    <a:pt x="5" y="4"/>
                    <a:pt x="5" y="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2449">
              <a:extLst>
                <a:ext uri="{FF2B5EF4-FFF2-40B4-BE49-F238E27FC236}">
                  <a16:creationId xmlns:a16="http://schemas.microsoft.com/office/drawing/2014/main" id="{8C4F1ACE-0F0D-4F09-9C36-96B416E0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600"/>
              <a:ext cx="28" cy="48"/>
            </a:xfrm>
            <a:custGeom>
              <a:avLst/>
              <a:gdLst>
                <a:gd name="T0" fmla="*/ 97 w 11"/>
                <a:gd name="T1" fmla="*/ 0 h 18"/>
                <a:gd name="T2" fmla="*/ 181 w 11"/>
                <a:gd name="T3" fmla="*/ 171 h 18"/>
                <a:gd name="T4" fmla="*/ 33 w 11"/>
                <a:gd name="T5" fmla="*/ 320 h 18"/>
                <a:gd name="T6" fmla="*/ 97 w 11"/>
                <a:gd name="T7" fmla="*/ 2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8">
                  <a:moveTo>
                    <a:pt x="6" y="0"/>
                  </a:moveTo>
                  <a:cubicBezTo>
                    <a:pt x="7" y="3"/>
                    <a:pt x="8" y="8"/>
                    <a:pt x="11" y="9"/>
                  </a:cubicBezTo>
                  <a:cubicBezTo>
                    <a:pt x="10" y="10"/>
                    <a:pt x="3" y="18"/>
                    <a:pt x="2" y="17"/>
                  </a:cubicBezTo>
                  <a:cubicBezTo>
                    <a:pt x="0" y="17"/>
                    <a:pt x="5" y="3"/>
                    <a:pt x="6" y="1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2450">
              <a:extLst>
                <a:ext uri="{FF2B5EF4-FFF2-40B4-BE49-F238E27FC236}">
                  <a16:creationId xmlns:a16="http://schemas.microsoft.com/office/drawing/2014/main" id="{8EF635FA-0340-4F29-8E6B-651DE35A4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2544"/>
              <a:ext cx="27" cy="27"/>
            </a:xfrm>
            <a:custGeom>
              <a:avLst/>
              <a:gdLst>
                <a:gd name="T0" fmla="*/ 71 w 11"/>
                <a:gd name="T1" fmla="*/ 0 h 10"/>
                <a:gd name="T2" fmla="*/ 162 w 11"/>
                <a:gd name="T3" fmla="*/ 103 h 10"/>
                <a:gd name="T4" fmla="*/ 0 w 11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5" y="0"/>
                  </a:moveTo>
                  <a:cubicBezTo>
                    <a:pt x="6" y="3"/>
                    <a:pt x="8" y="4"/>
                    <a:pt x="11" y="5"/>
                  </a:cubicBezTo>
                  <a:cubicBezTo>
                    <a:pt x="10" y="8"/>
                    <a:pt x="2" y="9"/>
                    <a:pt x="0" y="10"/>
                  </a:cubicBezTo>
                </a:path>
              </a:pathLst>
            </a:custGeom>
            <a:solidFill>
              <a:srgbClr val="CCA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2451">
              <a:extLst>
                <a:ext uri="{FF2B5EF4-FFF2-40B4-BE49-F238E27FC236}">
                  <a16:creationId xmlns:a16="http://schemas.microsoft.com/office/drawing/2014/main" id="{3337593B-9B3E-4B18-A0E4-CED45CD30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611"/>
              <a:ext cx="53" cy="48"/>
            </a:xfrm>
            <a:custGeom>
              <a:avLst/>
              <a:gdLst>
                <a:gd name="T0" fmla="*/ 50 w 21"/>
                <a:gd name="T1" fmla="*/ 320 h 18"/>
                <a:gd name="T2" fmla="*/ 83 w 21"/>
                <a:gd name="T3" fmla="*/ 149 h 18"/>
                <a:gd name="T4" fmla="*/ 338 w 21"/>
                <a:gd name="T5" fmla="*/ 0 h 18"/>
                <a:gd name="T6" fmla="*/ 96 w 21"/>
                <a:gd name="T7" fmla="*/ 227 h 18"/>
                <a:gd name="T8" fmla="*/ 83 w 21"/>
                <a:gd name="T9" fmla="*/ 320 h 18"/>
                <a:gd name="T10" fmla="*/ 50 w 21"/>
                <a:gd name="T11" fmla="*/ 34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8">
                  <a:moveTo>
                    <a:pt x="3" y="17"/>
                  </a:moveTo>
                  <a:cubicBezTo>
                    <a:pt x="0" y="12"/>
                    <a:pt x="0" y="11"/>
                    <a:pt x="5" y="8"/>
                  </a:cubicBezTo>
                  <a:cubicBezTo>
                    <a:pt x="9" y="5"/>
                    <a:pt x="17" y="0"/>
                    <a:pt x="21" y="0"/>
                  </a:cubicBezTo>
                  <a:cubicBezTo>
                    <a:pt x="17" y="4"/>
                    <a:pt x="8" y="6"/>
                    <a:pt x="6" y="12"/>
                  </a:cubicBezTo>
                  <a:cubicBezTo>
                    <a:pt x="6" y="13"/>
                    <a:pt x="7" y="16"/>
                    <a:pt x="5" y="17"/>
                  </a:cubicBezTo>
                  <a:cubicBezTo>
                    <a:pt x="4" y="18"/>
                    <a:pt x="3" y="18"/>
                    <a:pt x="3" y="18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2452">
              <a:extLst>
                <a:ext uri="{FF2B5EF4-FFF2-40B4-BE49-F238E27FC236}">
                  <a16:creationId xmlns:a16="http://schemas.microsoft.com/office/drawing/2014/main" id="{700A46D5-4F36-4F81-B89B-E7E973BC4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544"/>
              <a:ext cx="23" cy="37"/>
            </a:xfrm>
            <a:custGeom>
              <a:avLst/>
              <a:gdLst>
                <a:gd name="T0" fmla="*/ 151 w 9"/>
                <a:gd name="T1" fmla="*/ 0 h 14"/>
                <a:gd name="T2" fmla="*/ 20 w 9"/>
                <a:gd name="T3" fmla="*/ 90 h 14"/>
                <a:gd name="T4" fmla="*/ 33 w 9"/>
                <a:gd name="T5" fmla="*/ 259 h 14"/>
                <a:gd name="T6" fmla="*/ 66 w 9"/>
                <a:gd name="T7" fmla="*/ 111 h 14"/>
                <a:gd name="T8" fmla="*/ 151 w 9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6" y="2"/>
                    <a:pt x="2" y="2"/>
                    <a:pt x="1" y="5"/>
                  </a:cubicBezTo>
                  <a:cubicBezTo>
                    <a:pt x="0" y="8"/>
                    <a:pt x="0" y="12"/>
                    <a:pt x="2" y="14"/>
                  </a:cubicBezTo>
                  <a:cubicBezTo>
                    <a:pt x="3" y="11"/>
                    <a:pt x="3" y="9"/>
                    <a:pt x="4" y="6"/>
                  </a:cubicBezTo>
                  <a:cubicBezTo>
                    <a:pt x="5" y="5"/>
                    <a:pt x="8" y="3"/>
                    <a:pt x="9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2453">
              <a:extLst>
                <a:ext uri="{FF2B5EF4-FFF2-40B4-BE49-F238E27FC236}">
                  <a16:creationId xmlns:a16="http://schemas.microsoft.com/office/drawing/2014/main" id="{94B90B1B-6B30-4D27-8F8E-6AA418BB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573"/>
              <a:ext cx="37" cy="40"/>
            </a:xfrm>
            <a:custGeom>
              <a:avLst/>
              <a:gdLst>
                <a:gd name="T0" fmla="*/ 212 w 15"/>
                <a:gd name="T1" fmla="*/ 0 h 15"/>
                <a:gd name="T2" fmla="*/ 74 w 15"/>
                <a:gd name="T3" fmla="*/ 93 h 15"/>
                <a:gd name="T4" fmla="*/ 62 w 15"/>
                <a:gd name="T5" fmla="*/ 285 h 15"/>
                <a:gd name="T6" fmla="*/ 224 w 15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7" y="3"/>
                    <a:pt x="5" y="5"/>
                  </a:cubicBezTo>
                  <a:cubicBezTo>
                    <a:pt x="3" y="7"/>
                    <a:pt x="0" y="13"/>
                    <a:pt x="4" y="15"/>
                  </a:cubicBezTo>
                  <a:cubicBezTo>
                    <a:pt x="7" y="10"/>
                    <a:pt x="9" y="5"/>
                    <a:pt x="15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2454">
              <a:extLst>
                <a:ext uri="{FF2B5EF4-FFF2-40B4-BE49-F238E27FC236}">
                  <a16:creationId xmlns:a16="http://schemas.microsoft.com/office/drawing/2014/main" id="{66A231CE-2044-4ADD-9EAA-BBA78F06B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576"/>
              <a:ext cx="40" cy="45"/>
            </a:xfrm>
            <a:custGeom>
              <a:avLst/>
              <a:gdLst>
                <a:gd name="T0" fmla="*/ 250 w 16"/>
                <a:gd name="T1" fmla="*/ 0 h 17"/>
                <a:gd name="T2" fmla="*/ 63 w 16"/>
                <a:gd name="T3" fmla="*/ 132 h 17"/>
                <a:gd name="T4" fmla="*/ 63 w 16"/>
                <a:gd name="T5" fmla="*/ 315 h 17"/>
                <a:gd name="T6" fmla="*/ 250 w 16"/>
                <a:gd name="T7" fmla="*/ 3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2" y="2"/>
                    <a:pt x="7" y="4"/>
                    <a:pt x="4" y="7"/>
                  </a:cubicBezTo>
                  <a:cubicBezTo>
                    <a:pt x="0" y="10"/>
                    <a:pt x="2" y="13"/>
                    <a:pt x="4" y="17"/>
                  </a:cubicBezTo>
                  <a:cubicBezTo>
                    <a:pt x="5" y="11"/>
                    <a:pt x="10" y="5"/>
                    <a:pt x="16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2455">
              <a:extLst>
                <a:ext uri="{FF2B5EF4-FFF2-40B4-BE49-F238E27FC236}">
                  <a16:creationId xmlns:a16="http://schemas.microsoft.com/office/drawing/2014/main" id="{02D5B037-C6F1-4CEF-91B5-E7AC1BAB3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501"/>
              <a:ext cx="27" cy="38"/>
            </a:xfrm>
            <a:custGeom>
              <a:avLst/>
              <a:gdLst>
                <a:gd name="T0" fmla="*/ 162 w 11"/>
                <a:gd name="T1" fmla="*/ 0 h 14"/>
                <a:gd name="T2" fmla="*/ 12 w 11"/>
                <a:gd name="T3" fmla="*/ 117 h 14"/>
                <a:gd name="T4" fmla="*/ 42 w 11"/>
                <a:gd name="T5" fmla="*/ 280 h 14"/>
                <a:gd name="T6" fmla="*/ 103 w 11"/>
                <a:gd name="T7" fmla="*/ 103 h 14"/>
                <a:gd name="T8" fmla="*/ 162 w 11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7" y="1"/>
                    <a:pt x="2" y="1"/>
                    <a:pt x="1" y="6"/>
                  </a:cubicBezTo>
                  <a:cubicBezTo>
                    <a:pt x="0" y="9"/>
                    <a:pt x="1" y="12"/>
                    <a:pt x="3" y="14"/>
                  </a:cubicBezTo>
                  <a:cubicBezTo>
                    <a:pt x="4" y="12"/>
                    <a:pt x="4" y="8"/>
                    <a:pt x="7" y="5"/>
                  </a:cubicBezTo>
                  <a:cubicBezTo>
                    <a:pt x="8" y="3"/>
                    <a:pt x="10" y="3"/>
                    <a:pt x="11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2456">
              <a:extLst>
                <a:ext uri="{FF2B5EF4-FFF2-40B4-BE49-F238E27FC236}">
                  <a16:creationId xmlns:a16="http://schemas.microsoft.com/office/drawing/2014/main" id="{8E5F272A-92E7-4062-BEEE-775242D22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525"/>
              <a:ext cx="28" cy="38"/>
            </a:xfrm>
            <a:custGeom>
              <a:avLst/>
              <a:gdLst>
                <a:gd name="T0" fmla="*/ 181 w 11"/>
                <a:gd name="T1" fmla="*/ 0 h 14"/>
                <a:gd name="T2" fmla="*/ 33 w 11"/>
                <a:gd name="T3" fmla="*/ 141 h 14"/>
                <a:gd name="T4" fmla="*/ 84 w 11"/>
                <a:gd name="T5" fmla="*/ 258 h 14"/>
                <a:gd name="T6" fmla="*/ 150 w 11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8" y="2"/>
                    <a:pt x="4" y="4"/>
                    <a:pt x="2" y="7"/>
                  </a:cubicBezTo>
                  <a:cubicBezTo>
                    <a:pt x="0" y="9"/>
                    <a:pt x="1" y="14"/>
                    <a:pt x="5" y="13"/>
                  </a:cubicBezTo>
                  <a:cubicBezTo>
                    <a:pt x="5" y="9"/>
                    <a:pt x="4" y="5"/>
                    <a:pt x="9" y="2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2457">
              <a:extLst>
                <a:ext uri="{FF2B5EF4-FFF2-40B4-BE49-F238E27FC236}">
                  <a16:creationId xmlns:a16="http://schemas.microsoft.com/office/drawing/2014/main" id="{FA885361-691B-4F1D-9D86-8370C91A9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589"/>
              <a:ext cx="70" cy="22"/>
            </a:xfrm>
            <a:custGeom>
              <a:avLst/>
              <a:gdLst>
                <a:gd name="T0" fmla="*/ 0 w 28"/>
                <a:gd name="T1" fmla="*/ 143 h 8"/>
                <a:gd name="T2" fmla="*/ 250 w 28"/>
                <a:gd name="T3" fmla="*/ 0 h 8"/>
                <a:gd name="T4" fmla="*/ 345 w 28"/>
                <a:gd name="T5" fmla="*/ 61 h 8"/>
                <a:gd name="T6" fmla="*/ 438 w 28"/>
                <a:gd name="T7" fmla="*/ 129 h 8"/>
                <a:gd name="T8" fmla="*/ 300 w 28"/>
                <a:gd name="T9" fmla="*/ 83 h 8"/>
                <a:gd name="T10" fmla="*/ 113 w 28"/>
                <a:gd name="T11" fmla="*/ 8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7"/>
                  </a:moveTo>
                  <a:cubicBezTo>
                    <a:pt x="3" y="4"/>
                    <a:pt x="11" y="0"/>
                    <a:pt x="16" y="0"/>
                  </a:cubicBezTo>
                  <a:cubicBezTo>
                    <a:pt x="18" y="0"/>
                    <a:pt x="19" y="2"/>
                    <a:pt x="22" y="3"/>
                  </a:cubicBezTo>
                  <a:cubicBezTo>
                    <a:pt x="24" y="4"/>
                    <a:pt x="27" y="4"/>
                    <a:pt x="28" y="6"/>
                  </a:cubicBezTo>
                  <a:cubicBezTo>
                    <a:pt x="26" y="8"/>
                    <a:pt x="21" y="4"/>
                    <a:pt x="19" y="4"/>
                  </a:cubicBezTo>
                  <a:cubicBezTo>
                    <a:pt x="15" y="2"/>
                    <a:pt x="11" y="1"/>
                    <a:pt x="7" y="4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2458">
              <a:extLst>
                <a:ext uri="{FF2B5EF4-FFF2-40B4-BE49-F238E27FC236}">
                  <a16:creationId xmlns:a16="http://schemas.microsoft.com/office/drawing/2014/main" id="{DDF5C5C4-4FBD-4A06-81FE-723E387AE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525"/>
              <a:ext cx="62" cy="24"/>
            </a:xfrm>
            <a:custGeom>
              <a:avLst/>
              <a:gdLst>
                <a:gd name="T0" fmla="*/ 0 w 25"/>
                <a:gd name="T1" fmla="*/ 136 h 9"/>
                <a:gd name="T2" fmla="*/ 228 w 25"/>
                <a:gd name="T3" fmla="*/ 21 h 9"/>
                <a:gd name="T4" fmla="*/ 370 w 25"/>
                <a:gd name="T5" fmla="*/ 171 h 9"/>
                <a:gd name="T6" fmla="*/ 258 w 25"/>
                <a:gd name="T7" fmla="*/ 93 h 9"/>
                <a:gd name="T8" fmla="*/ 136 w 25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9">
                  <a:moveTo>
                    <a:pt x="0" y="7"/>
                  </a:moveTo>
                  <a:cubicBezTo>
                    <a:pt x="4" y="5"/>
                    <a:pt x="11" y="0"/>
                    <a:pt x="15" y="1"/>
                  </a:cubicBezTo>
                  <a:cubicBezTo>
                    <a:pt x="18" y="2"/>
                    <a:pt x="25" y="7"/>
                    <a:pt x="24" y="9"/>
                  </a:cubicBezTo>
                  <a:cubicBezTo>
                    <a:pt x="21" y="8"/>
                    <a:pt x="19" y="6"/>
                    <a:pt x="17" y="5"/>
                  </a:cubicBezTo>
                  <a:cubicBezTo>
                    <a:pt x="13" y="3"/>
                    <a:pt x="12" y="4"/>
                    <a:pt x="9" y="5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2459">
              <a:extLst>
                <a:ext uri="{FF2B5EF4-FFF2-40B4-BE49-F238E27FC236}">
                  <a16:creationId xmlns:a16="http://schemas.microsoft.com/office/drawing/2014/main" id="{7865E212-5807-44FC-9CF1-C25808A0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456"/>
              <a:ext cx="40" cy="40"/>
            </a:xfrm>
            <a:custGeom>
              <a:avLst/>
              <a:gdLst>
                <a:gd name="T0" fmla="*/ 0 w 16"/>
                <a:gd name="T1" fmla="*/ 227 h 15"/>
                <a:gd name="T2" fmla="*/ 250 w 16"/>
                <a:gd name="T3" fmla="*/ 56 h 15"/>
                <a:gd name="T4" fmla="*/ 113 w 16"/>
                <a:gd name="T5" fmla="*/ 205 h 15"/>
                <a:gd name="T6" fmla="*/ 113 w 16"/>
                <a:gd name="T7" fmla="*/ 285 h 15"/>
                <a:gd name="T8" fmla="*/ 33 w 16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0" y="12"/>
                  </a:moveTo>
                  <a:cubicBezTo>
                    <a:pt x="3" y="10"/>
                    <a:pt x="13" y="0"/>
                    <a:pt x="16" y="3"/>
                  </a:cubicBezTo>
                  <a:cubicBezTo>
                    <a:pt x="14" y="6"/>
                    <a:pt x="7" y="6"/>
                    <a:pt x="7" y="11"/>
                  </a:cubicBezTo>
                  <a:cubicBezTo>
                    <a:pt x="6" y="12"/>
                    <a:pt x="8" y="14"/>
                    <a:pt x="7" y="15"/>
                  </a:cubicBezTo>
                  <a:cubicBezTo>
                    <a:pt x="6" y="15"/>
                    <a:pt x="4" y="13"/>
                    <a:pt x="2" y="14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2460">
              <a:extLst>
                <a:ext uri="{FF2B5EF4-FFF2-40B4-BE49-F238E27FC236}">
                  <a16:creationId xmlns:a16="http://schemas.microsoft.com/office/drawing/2014/main" id="{3F74EEE0-DF46-4C45-B3DE-5992521BF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291"/>
              <a:ext cx="40" cy="24"/>
            </a:xfrm>
            <a:custGeom>
              <a:avLst/>
              <a:gdLst>
                <a:gd name="T0" fmla="*/ 0 w 16"/>
                <a:gd name="T1" fmla="*/ 115 h 9"/>
                <a:gd name="T2" fmla="*/ 238 w 16"/>
                <a:gd name="T3" fmla="*/ 171 h 9"/>
                <a:gd name="T4" fmla="*/ 113 w 16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0" y="6"/>
                  </a:moveTo>
                  <a:cubicBezTo>
                    <a:pt x="5" y="2"/>
                    <a:pt x="16" y="0"/>
                    <a:pt x="15" y="9"/>
                  </a:cubicBezTo>
                  <a:cubicBezTo>
                    <a:pt x="13" y="6"/>
                    <a:pt x="9" y="4"/>
                    <a:pt x="7" y="4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2461">
              <a:extLst>
                <a:ext uri="{FF2B5EF4-FFF2-40B4-BE49-F238E27FC236}">
                  <a16:creationId xmlns:a16="http://schemas.microsoft.com/office/drawing/2014/main" id="{EFFBC4F2-3BA8-4D94-9E79-0F38BD621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373"/>
              <a:ext cx="32" cy="32"/>
            </a:xfrm>
            <a:custGeom>
              <a:avLst/>
              <a:gdLst>
                <a:gd name="T0" fmla="*/ 0 w 13"/>
                <a:gd name="T1" fmla="*/ 227 h 12"/>
                <a:gd name="T2" fmla="*/ 194 w 13"/>
                <a:gd name="T3" fmla="*/ 0 h 12"/>
                <a:gd name="T4" fmla="*/ 30 w 13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12"/>
                  </a:moveTo>
                  <a:cubicBezTo>
                    <a:pt x="0" y="3"/>
                    <a:pt x="6" y="3"/>
                    <a:pt x="13" y="0"/>
                  </a:cubicBezTo>
                  <a:cubicBezTo>
                    <a:pt x="9" y="2"/>
                    <a:pt x="4" y="5"/>
                    <a:pt x="2" y="10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2462">
              <a:extLst>
                <a:ext uri="{FF2B5EF4-FFF2-40B4-BE49-F238E27FC236}">
                  <a16:creationId xmlns:a16="http://schemas.microsoft.com/office/drawing/2014/main" id="{64368176-1585-4F88-BBDC-266E7C77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453"/>
              <a:ext cx="22" cy="27"/>
            </a:xfrm>
            <a:custGeom>
              <a:avLst/>
              <a:gdLst>
                <a:gd name="T0" fmla="*/ 0 w 9"/>
                <a:gd name="T1" fmla="*/ 176 h 10"/>
                <a:gd name="T2" fmla="*/ 132 w 9"/>
                <a:gd name="T3" fmla="*/ 0 h 10"/>
                <a:gd name="T4" fmla="*/ 29 w 9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9"/>
                  </a:moveTo>
                  <a:cubicBezTo>
                    <a:pt x="1" y="3"/>
                    <a:pt x="4" y="2"/>
                    <a:pt x="9" y="0"/>
                  </a:cubicBezTo>
                  <a:cubicBezTo>
                    <a:pt x="6" y="2"/>
                    <a:pt x="1" y="5"/>
                    <a:pt x="2" y="10"/>
                  </a:cubicBezTo>
                </a:path>
              </a:pathLst>
            </a:custGeom>
            <a:solidFill>
              <a:srgbClr val="E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2463">
              <a:extLst>
                <a:ext uri="{FF2B5EF4-FFF2-40B4-BE49-F238E27FC236}">
                  <a16:creationId xmlns:a16="http://schemas.microsoft.com/office/drawing/2014/main" id="{D89B756F-E26A-484E-AB5C-C36AD57EF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573"/>
              <a:ext cx="170" cy="107"/>
            </a:xfrm>
            <a:custGeom>
              <a:avLst/>
              <a:gdLst>
                <a:gd name="T0" fmla="*/ 0 w 68"/>
                <a:gd name="T1" fmla="*/ 308 h 40"/>
                <a:gd name="T2" fmla="*/ 583 w 68"/>
                <a:gd name="T3" fmla="*/ 35 h 40"/>
                <a:gd name="T4" fmla="*/ 1000 w 68"/>
                <a:gd name="T5" fmla="*/ 150 h 40"/>
                <a:gd name="T6" fmla="*/ 1050 w 68"/>
                <a:gd name="T7" fmla="*/ 500 h 40"/>
                <a:gd name="T8" fmla="*/ 645 w 68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40">
                  <a:moveTo>
                    <a:pt x="0" y="16"/>
                  </a:moveTo>
                  <a:cubicBezTo>
                    <a:pt x="11" y="12"/>
                    <a:pt x="31" y="3"/>
                    <a:pt x="37" y="2"/>
                  </a:cubicBezTo>
                  <a:cubicBezTo>
                    <a:pt x="44" y="0"/>
                    <a:pt x="64" y="8"/>
                    <a:pt x="64" y="8"/>
                  </a:cubicBezTo>
                  <a:cubicBezTo>
                    <a:pt x="64" y="8"/>
                    <a:pt x="68" y="21"/>
                    <a:pt x="67" y="26"/>
                  </a:cubicBezTo>
                  <a:cubicBezTo>
                    <a:pt x="65" y="30"/>
                    <a:pt x="41" y="40"/>
                    <a:pt x="41" y="4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2464">
              <a:extLst>
                <a:ext uri="{FF2B5EF4-FFF2-40B4-BE49-F238E27FC236}">
                  <a16:creationId xmlns:a16="http://schemas.microsoft.com/office/drawing/2014/main" id="{49EB29AC-D610-4236-A0A9-EA89E0C0C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632"/>
              <a:ext cx="90" cy="75"/>
            </a:xfrm>
            <a:custGeom>
              <a:avLst/>
              <a:gdLst>
                <a:gd name="T0" fmla="*/ 0 w 36"/>
                <a:gd name="T1" fmla="*/ 78 h 28"/>
                <a:gd name="T2" fmla="*/ 438 w 36"/>
                <a:gd name="T3" fmla="*/ 78 h 28"/>
                <a:gd name="T4" fmla="*/ 533 w 36"/>
                <a:gd name="T5" fmla="*/ 308 h 28"/>
                <a:gd name="T6" fmla="*/ 345 w 36"/>
                <a:gd name="T7" fmla="*/ 5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8">
                  <a:moveTo>
                    <a:pt x="0" y="4"/>
                  </a:moveTo>
                  <a:cubicBezTo>
                    <a:pt x="4" y="0"/>
                    <a:pt x="28" y="4"/>
                    <a:pt x="28" y="4"/>
                  </a:cubicBezTo>
                  <a:cubicBezTo>
                    <a:pt x="28" y="4"/>
                    <a:pt x="32" y="13"/>
                    <a:pt x="34" y="16"/>
                  </a:cubicBezTo>
                  <a:cubicBezTo>
                    <a:pt x="36" y="18"/>
                    <a:pt x="22" y="28"/>
                    <a:pt x="22" y="2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2465">
              <a:extLst>
                <a:ext uri="{FF2B5EF4-FFF2-40B4-BE49-F238E27FC236}">
                  <a16:creationId xmlns:a16="http://schemas.microsoft.com/office/drawing/2014/main" id="{85159330-3FCD-4D27-A041-F28D2CD0F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592"/>
              <a:ext cx="125" cy="72"/>
            </a:xfrm>
            <a:custGeom>
              <a:avLst/>
              <a:gdLst>
                <a:gd name="T0" fmla="*/ 0 w 50"/>
                <a:gd name="T1" fmla="*/ 363 h 27"/>
                <a:gd name="T2" fmla="*/ 470 w 50"/>
                <a:gd name="T3" fmla="*/ 21 h 27"/>
                <a:gd name="T4" fmla="*/ 783 w 50"/>
                <a:gd name="T5" fmla="*/ 0 h 27"/>
                <a:gd name="T6" fmla="*/ 783 w 50"/>
                <a:gd name="T7" fmla="*/ 248 h 27"/>
                <a:gd name="T8" fmla="*/ 550 w 50"/>
                <a:gd name="T9" fmla="*/ 51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7">
                  <a:moveTo>
                    <a:pt x="0" y="19"/>
                  </a:moveTo>
                  <a:cubicBezTo>
                    <a:pt x="8" y="13"/>
                    <a:pt x="25" y="3"/>
                    <a:pt x="30" y="1"/>
                  </a:cubicBezTo>
                  <a:cubicBezTo>
                    <a:pt x="36" y="0"/>
                    <a:pt x="50" y="0"/>
                    <a:pt x="50" y="0"/>
                  </a:cubicBezTo>
                  <a:cubicBezTo>
                    <a:pt x="50" y="0"/>
                    <a:pt x="50" y="8"/>
                    <a:pt x="50" y="13"/>
                  </a:cubicBezTo>
                  <a:cubicBezTo>
                    <a:pt x="50" y="19"/>
                    <a:pt x="40" y="25"/>
                    <a:pt x="35" y="2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2466">
              <a:extLst>
                <a:ext uri="{FF2B5EF4-FFF2-40B4-BE49-F238E27FC236}">
                  <a16:creationId xmlns:a16="http://schemas.microsoft.com/office/drawing/2014/main" id="{49EEADF7-5A62-49CC-A143-8CFC3AA32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613"/>
              <a:ext cx="70" cy="27"/>
            </a:xfrm>
            <a:custGeom>
              <a:avLst/>
              <a:gdLst>
                <a:gd name="T0" fmla="*/ 0 w 28"/>
                <a:gd name="T1" fmla="*/ 138 h 10"/>
                <a:gd name="T2" fmla="*/ 345 w 28"/>
                <a:gd name="T3" fmla="*/ 22 h 10"/>
                <a:gd name="T4" fmla="*/ 438 w 28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0">
                  <a:moveTo>
                    <a:pt x="0" y="7"/>
                  </a:moveTo>
                  <a:cubicBezTo>
                    <a:pt x="7" y="1"/>
                    <a:pt x="17" y="1"/>
                    <a:pt x="22" y="1"/>
                  </a:cubicBezTo>
                  <a:cubicBezTo>
                    <a:pt x="27" y="0"/>
                    <a:pt x="28" y="10"/>
                    <a:pt x="28" y="1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2467">
              <a:extLst>
                <a:ext uri="{FF2B5EF4-FFF2-40B4-BE49-F238E27FC236}">
                  <a16:creationId xmlns:a16="http://schemas.microsoft.com/office/drawing/2014/main" id="{2FB8F225-1633-4EB6-8CB7-16AC4098E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555"/>
              <a:ext cx="123" cy="61"/>
            </a:xfrm>
            <a:custGeom>
              <a:avLst/>
              <a:gdLst>
                <a:gd name="T0" fmla="*/ 429 w 49"/>
                <a:gd name="T1" fmla="*/ 430 h 23"/>
                <a:gd name="T2" fmla="*/ 725 w 49"/>
                <a:gd name="T3" fmla="*/ 149 h 23"/>
                <a:gd name="T4" fmla="*/ 618 w 49"/>
                <a:gd name="T5" fmla="*/ 0 h 23"/>
                <a:gd name="T6" fmla="*/ 409 w 49"/>
                <a:gd name="T7" fmla="*/ 0 h 23"/>
                <a:gd name="T8" fmla="*/ 0 w 49"/>
                <a:gd name="T9" fmla="*/ 26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3">
                  <a:moveTo>
                    <a:pt x="27" y="23"/>
                  </a:moveTo>
                  <a:cubicBezTo>
                    <a:pt x="32" y="20"/>
                    <a:pt x="44" y="12"/>
                    <a:pt x="46" y="8"/>
                  </a:cubicBezTo>
                  <a:cubicBezTo>
                    <a:pt x="49" y="4"/>
                    <a:pt x="39" y="0"/>
                    <a:pt x="3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4" y="8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2468">
              <a:extLst>
                <a:ext uri="{FF2B5EF4-FFF2-40B4-BE49-F238E27FC236}">
                  <a16:creationId xmlns:a16="http://schemas.microsoft.com/office/drawing/2014/main" id="{0186DEEC-3051-49B1-9196-39EAF5394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568"/>
              <a:ext cx="40" cy="8"/>
            </a:xfrm>
            <a:custGeom>
              <a:avLst/>
              <a:gdLst>
                <a:gd name="T0" fmla="*/ 0 w 16"/>
                <a:gd name="T1" fmla="*/ 56 h 3"/>
                <a:gd name="T2" fmla="*/ 250 w 1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5" y="0"/>
                    <a:pt x="16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2469">
              <a:extLst>
                <a:ext uri="{FF2B5EF4-FFF2-40B4-BE49-F238E27FC236}">
                  <a16:creationId xmlns:a16="http://schemas.microsoft.com/office/drawing/2014/main" id="{AA4D86F5-67EA-4D87-9381-5E0E3675D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2555"/>
              <a:ext cx="147" cy="40"/>
            </a:xfrm>
            <a:custGeom>
              <a:avLst/>
              <a:gdLst>
                <a:gd name="T0" fmla="*/ 0 w 59"/>
                <a:gd name="T1" fmla="*/ 285 h 15"/>
                <a:gd name="T2" fmla="*/ 446 w 59"/>
                <a:gd name="T3" fmla="*/ 56 h 15"/>
                <a:gd name="T4" fmla="*/ 837 w 59"/>
                <a:gd name="T5" fmla="*/ 21 h 15"/>
                <a:gd name="T6" fmla="*/ 912 w 59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5">
                  <a:moveTo>
                    <a:pt x="0" y="15"/>
                  </a:moveTo>
                  <a:cubicBezTo>
                    <a:pt x="7" y="11"/>
                    <a:pt x="23" y="3"/>
                    <a:pt x="29" y="3"/>
                  </a:cubicBezTo>
                  <a:cubicBezTo>
                    <a:pt x="35" y="2"/>
                    <a:pt x="50" y="0"/>
                    <a:pt x="54" y="1"/>
                  </a:cubicBezTo>
                  <a:cubicBezTo>
                    <a:pt x="58" y="2"/>
                    <a:pt x="59" y="15"/>
                    <a:pt x="59" y="1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2470">
              <a:extLst>
                <a:ext uri="{FF2B5EF4-FFF2-40B4-BE49-F238E27FC236}">
                  <a16:creationId xmlns:a16="http://schemas.microsoft.com/office/drawing/2014/main" id="{8BF2DF01-57A0-4DBE-8C64-BA0C73B37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523"/>
              <a:ext cx="130" cy="37"/>
            </a:xfrm>
            <a:custGeom>
              <a:avLst/>
              <a:gdLst>
                <a:gd name="T0" fmla="*/ 0 w 52"/>
                <a:gd name="T1" fmla="*/ 259 h 14"/>
                <a:gd name="T2" fmla="*/ 425 w 52"/>
                <a:gd name="T3" fmla="*/ 21 h 14"/>
                <a:gd name="T4" fmla="*/ 720 w 52"/>
                <a:gd name="T5" fmla="*/ 90 h 14"/>
                <a:gd name="T6" fmla="*/ 813 w 52"/>
                <a:gd name="T7" fmla="*/ 2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4">
                  <a:moveTo>
                    <a:pt x="0" y="14"/>
                  </a:moveTo>
                  <a:cubicBezTo>
                    <a:pt x="2" y="10"/>
                    <a:pt x="22" y="2"/>
                    <a:pt x="27" y="1"/>
                  </a:cubicBezTo>
                  <a:cubicBezTo>
                    <a:pt x="33" y="0"/>
                    <a:pt x="43" y="5"/>
                    <a:pt x="46" y="5"/>
                  </a:cubicBezTo>
                  <a:cubicBezTo>
                    <a:pt x="49" y="5"/>
                    <a:pt x="52" y="13"/>
                    <a:pt x="52" y="1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2471">
              <a:extLst>
                <a:ext uri="{FF2B5EF4-FFF2-40B4-BE49-F238E27FC236}">
                  <a16:creationId xmlns:a16="http://schemas.microsoft.com/office/drawing/2014/main" id="{E40E0374-3415-43D9-8175-6F153B46A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515"/>
              <a:ext cx="145" cy="61"/>
            </a:xfrm>
            <a:custGeom>
              <a:avLst/>
              <a:gdLst>
                <a:gd name="T0" fmla="*/ 0 w 58"/>
                <a:gd name="T1" fmla="*/ 239 h 23"/>
                <a:gd name="T2" fmla="*/ 408 w 58"/>
                <a:gd name="T3" fmla="*/ 34 h 23"/>
                <a:gd name="T4" fmla="*/ 845 w 58"/>
                <a:gd name="T5" fmla="*/ 111 h 23"/>
                <a:gd name="T6" fmla="*/ 875 w 58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3">
                  <a:moveTo>
                    <a:pt x="0" y="13"/>
                  </a:moveTo>
                  <a:cubicBezTo>
                    <a:pt x="10" y="9"/>
                    <a:pt x="21" y="3"/>
                    <a:pt x="26" y="2"/>
                  </a:cubicBezTo>
                  <a:cubicBezTo>
                    <a:pt x="31" y="0"/>
                    <a:pt x="50" y="2"/>
                    <a:pt x="54" y="6"/>
                  </a:cubicBezTo>
                  <a:cubicBezTo>
                    <a:pt x="58" y="10"/>
                    <a:pt x="57" y="18"/>
                    <a:pt x="56" y="2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2472">
              <a:extLst>
                <a:ext uri="{FF2B5EF4-FFF2-40B4-BE49-F238E27FC236}">
                  <a16:creationId xmlns:a16="http://schemas.microsoft.com/office/drawing/2014/main" id="{D9755B3F-2BF9-4B95-95FD-7DD5523B2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493"/>
              <a:ext cx="125" cy="70"/>
            </a:xfrm>
            <a:custGeom>
              <a:avLst/>
              <a:gdLst>
                <a:gd name="T0" fmla="*/ 0 w 50"/>
                <a:gd name="T1" fmla="*/ 275 h 26"/>
                <a:gd name="T2" fmla="*/ 425 w 50"/>
                <a:gd name="T3" fmla="*/ 22 h 26"/>
                <a:gd name="T4" fmla="*/ 738 w 50"/>
                <a:gd name="T5" fmla="*/ 137 h 26"/>
                <a:gd name="T6" fmla="*/ 770 w 50"/>
                <a:gd name="T7" fmla="*/ 50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6">
                  <a:moveTo>
                    <a:pt x="0" y="14"/>
                  </a:moveTo>
                  <a:cubicBezTo>
                    <a:pt x="10" y="9"/>
                    <a:pt x="24" y="3"/>
                    <a:pt x="27" y="1"/>
                  </a:cubicBezTo>
                  <a:cubicBezTo>
                    <a:pt x="31" y="0"/>
                    <a:pt x="44" y="5"/>
                    <a:pt x="47" y="7"/>
                  </a:cubicBezTo>
                  <a:cubicBezTo>
                    <a:pt x="50" y="9"/>
                    <a:pt x="50" y="23"/>
                    <a:pt x="49" y="2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2473">
              <a:extLst>
                <a:ext uri="{FF2B5EF4-FFF2-40B4-BE49-F238E27FC236}">
                  <a16:creationId xmlns:a16="http://schemas.microsoft.com/office/drawing/2014/main" id="{8B1BADD6-4E17-40DA-BEE5-26DE3E3CE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480"/>
              <a:ext cx="150" cy="43"/>
            </a:xfrm>
            <a:custGeom>
              <a:avLst/>
              <a:gdLst>
                <a:gd name="T0" fmla="*/ 0 w 60"/>
                <a:gd name="T1" fmla="*/ 218 h 16"/>
                <a:gd name="T2" fmla="*/ 395 w 60"/>
                <a:gd name="T3" fmla="*/ 35 h 16"/>
                <a:gd name="T4" fmla="*/ 770 w 60"/>
                <a:gd name="T5" fmla="*/ 116 h 16"/>
                <a:gd name="T6" fmla="*/ 938 w 60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6">
                  <a:moveTo>
                    <a:pt x="0" y="11"/>
                  </a:moveTo>
                  <a:cubicBezTo>
                    <a:pt x="6" y="7"/>
                    <a:pt x="21" y="4"/>
                    <a:pt x="25" y="2"/>
                  </a:cubicBezTo>
                  <a:cubicBezTo>
                    <a:pt x="29" y="0"/>
                    <a:pt x="47" y="3"/>
                    <a:pt x="49" y="6"/>
                  </a:cubicBezTo>
                  <a:cubicBezTo>
                    <a:pt x="51" y="9"/>
                    <a:pt x="60" y="16"/>
                    <a:pt x="60" y="1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2474">
              <a:extLst>
                <a:ext uri="{FF2B5EF4-FFF2-40B4-BE49-F238E27FC236}">
                  <a16:creationId xmlns:a16="http://schemas.microsoft.com/office/drawing/2014/main" id="{8749D808-987A-4E4B-B844-C736008B8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2432"/>
              <a:ext cx="123" cy="61"/>
            </a:xfrm>
            <a:custGeom>
              <a:avLst/>
              <a:gdLst>
                <a:gd name="T0" fmla="*/ 0 w 49"/>
                <a:gd name="T1" fmla="*/ 430 h 23"/>
                <a:gd name="T2" fmla="*/ 33 w 49"/>
                <a:gd name="T3" fmla="*/ 149 h 23"/>
                <a:gd name="T4" fmla="*/ 366 w 49"/>
                <a:gd name="T5" fmla="*/ 21 h 23"/>
                <a:gd name="T6" fmla="*/ 618 w 49"/>
                <a:gd name="T7" fmla="*/ 133 h 23"/>
                <a:gd name="T8" fmla="*/ 776 w 49"/>
                <a:gd name="T9" fmla="*/ 37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3">
                  <a:moveTo>
                    <a:pt x="0" y="23"/>
                  </a:moveTo>
                  <a:cubicBezTo>
                    <a:pt x="1" y="18"/>
                    <a:pt x="0" y="11"/>
                    <a:pt x="2" y="8"/>
                  </a:cubicBezTo>
                  <a:cubicBezTo>
                    <a:pt x="4" y="6"/>
                    <a:pt x="21" y="1"/>
                    <a:pt x="23" y="1"/>
                  </a:cubicBezTo>
                  <a:cubicBezTo>
                    <a:pt x="25" y="0"/>
                    <a:pt x="37" y="4"/>
                    <a:pt x="39" y="7"/>
                  </a:cubicBezTo>
                  <a:cubicBezTo>
                    <a:pt x="42" y="10"/>
                    <a:pt x="49" y="20"/>
                    <a:pt x="49" y="2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2475">
              <a:extLst>
                <a:ext uri="{FF2B5EF4-FFF2-40B4-BE49-F238E27FC236}">
                  <a16:creationId xmlns:a16="http://schemas.microsoft.com/office/drawing/2014/main" id="{F44F907E-9C86-4296-9590-82AF34A55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451"/>
              <a:ext cx="138" cy="66"/>
            </a:xfrm>
            <a:custGeom>
              <a:avLst/>
              <a:gdLst>
                <a:gd name="T0" fmla="*/ 0 w 55"/>
                <a:gd name="T1" fmla="*/ 222 h 25"/>
                <a:gd name="T2" fmla="*/ 429 w 55"/>
                <a:gd name="T3" fmla="*/ 55 h 25"/>
                <a:gd name="T4" fmla="*/ 805 w 55"/>
                <a:gd name="T5" fmla="*/ 127 h 25"/>
                <a:gd name="T6" fmla="*/ 805 w 55"/>
                <a:gd name="T7" fmla="*/ 45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25">
                  <a:moveTo>
                    <a:pt x="0" y="12"/>
                  </a:moveTo>
                  <a:cubicBezTo>
                    <a:pt x="8" y="8"/>
                    <a:pt x="21" y="5"/>
                    <a:pt x="27" y="3"/>
                  </a:cubicBezTo>
                  <a:cubicBezTo>
                    <a:pt x="33" y="0"/>
                    <a:pt x="47" y="5"/>
                    <a:pt x="51" y="7"/>
                  </a:cubicBezTo>
                  <a:cubicBezTo>
                    <a:pt x="55" y="9"/>
                    <a:pt x="51" y="25"/>
                    <a:pt x="51" y="2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2476">
              <a:extLst>
                <a:ext uri="{FF2B5EF4-FFF2-40B4-BE49-F238E27FC236}">
                  <a16:creationId xmlns:a16="http://schemas.microsoft.com/office/drawing/2014/main" id="{1E734BA3-B791-4613-8A43-73E4B6710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363"/>
              <a:ext cx="122" cy="93"/>
            </a:xfrm>
            <a:custGeom>
              <a:avLst/>
              <a:gdLst>
                <a:gd name="T0" fmla="*/ 620 w 49"/>
                <a:gd name="T1" fmla="*/ 656 h 35"/>
                <a:gd name="T2" fmla="*/ 744 w 49"/>
                <a:gd name="T3" fmla="*/ 247 h 35"/>
                <a:gd name="T4" fmla="*/ 466 w 49"/>
                <a:gd name="T5" fmla="*/ 56 h 35"/>
                <a:gd name="T6" fmla="*/ 0 w 49"/>
                <a:gd name="T7" fmla="*/ 319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5">
                  <a:moveTo>
                    <a:pt x="40" y="35"/>
                  </a:moveTo>
                  <a:cubicBezTo>
                    <a:pt x="40" y="35"/>
                    <a:pt x="49" y="14"/>
                    <a:pt x="48" y="13"/>
                  </a:cubicBezTo>
                  <a:cubicBezTo>
                    <a:pt x="46" y="12"/>
                    <a:pt x="36" y="0"/>
                    <a:pt x="30" y="3"/>
                  </a:cubicBezTo>
                  <a:cubicBezTo>
                    <a:pt x="24" y="5"/>
                    <a:pt x="5" y="15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2477">
              <a:extLst>
                <a:ext uri="{FF2B5EF4-FFF2-40B4-BE49-F238E27FC236}">
                  <a16:creationId xmlns:a16="http://schemas.microsoft.com/office/drawing/2014/main" id="{91ABB3D0-826C-4F77-AA55-99201A45D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360"/>
              <a:ext cx="117" cy="115"/>
            </a:xfrm>
            <a:custGeom>
              <a:avLst/>
              <a:gdLst>
                <a:gd name="T0" fmla="*/ 0 w 47"/>
                <a:gd name="T1" fmla="*/ 265 h 43"/>
                <a:gd name="T2" fmla="*/ 403 w 47"/>
                <a:gd name="T3" fmla="*/ 35 h 43"/>
                <a:gd name="T4" fmla="*/ 695 w 47"/>
                <a:gd name="T5" fmla="*/ 193 h 43"/>
                <a:gd name="T6" fmla="*/ 695 w 47"/>
                <a:gd name="T7" fmla="*/ 559 h 43"/>
                <a:gd name="T8" fmla="*/ 261 w 47"/>
                <a:gd name="T9" fmla="*/ 82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3">
                  <a:moveTo>
                    <a:pt x="0" y="14"/>
                  </a:moveTo>
                  <a:cubicBezTo>
                    <a:pt x="10" y="10"/>
                    <a:pt x="21" y="5"/>
                    <a:pt x="26" y="2"/>
                  </a:cubicBezTo>
                  <a:cubicBezTo>
                    <a:pt x="32" y="0"/>
                    <a:pt x="45" y="10"/>
                    <a:pt x="45" y="10"/>
                  </a:cubicBezTo>
                  <a:cubicBezTo>
                    <a:pt x="45" y="10"/>
                    <a:pt x="47" y="26"/>
                    <a:pt x="45" y="29"/>
                  </a:cubicBezTo>
                  <a:cubicBezTo>
                    <a:pt x="43" y="32"/>
                    <a:pt x="17" y="43"/>
                    <a:pt x="17" y="43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2478">
              <a:extLst>
                <a:ext uri="{FF2B5EF4-FFF2-40B4-BE49-F238E27FC236}">
                  <a16:creationId xmlns:a16="http://schemas.microsoft.com/office/drawing/2014/main" id="{888A323C-2E38-4524-80F9-45547C890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429"/>
              <a:ext cx="70" cy="24"/>
            </a:xfrm>
            <a:custGeom>
              <a:avLst/>
              <a:gdLst>
                <a:gd name="T0" fmla="*/ 0 w 28"/>
                <a:gd name="T1" fmla="*/ 56 h 9"/>
                <a:gd name="T2" fmla="*/ 438 w 2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9">
                  <a:moveTo>
                    <a:pt x="0" y="3"/>
                  </a:moveTo>
                  <a:cubicBezTo>
                    <a:pt x="7" y="0"/>
                    <a:pt x="28" y="9"/>
                    <a:pt x="28" y="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2479">
              <a:extLst>
                <a:ext uri="{FF2B5EF4-FFF2-40B4-BE49-F238E27FC236}">
                  <a16:creationId xmlns:a16="http://schemas.microsoft.com/office/drawing/2014/main" id="{6798E7C7-205F-440B-A265-FE202E9D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357"/>
              <a:ext cx="125" cy="78"/>
            </a:xfrm>
            <a:custGeom>
              <a:avLst/>
              <a:gdLst>
                <a:gd name="T0" fmla="*/ 0 w 50"/>
                <a:gd name="T1" fmla="*/ 218 h 29"/>
                <a:gd name="T2" fmla="*/ 345 w 50"/>
                <a:gd name="T3" fmla="*/ 35 h 29"/>
                <a:gd name="T4" fmla="*/ 625 w 50"/>
                <a:gd name="T5" fmla="*/ 159 h 29"/>
                <a:gd name="T6" fmla="*/ 770 w 50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9">
                  <a:moveTo>
                    <a:pt x="0" y="11"/>
                  </a:moveTo>
                  <a:cubicBezTo>
                    <a:pt x="7" y="6"/>
                    <a:pt x="19" y="3"/>
                    <a:pt x="22" y="2"/>
                  </a:cubicBezTo>
                  <a:cubicBezTo>
                    <a:pt x="26" y="0"/>
                    <a:pt x="36" y="5"/>
                    <a:pt x="40" y="8"/>
                  </a:cubicBezTo>
                  <a:cubicBezTo>
                    <a:pt x="45" y="12"/>
                    <a:pt x="50" y="26"/>
                    <a:pt x="49" y="2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2480">
              <a:extLst>
                <a:ext uri="{FF2B5EF4-FFF2-40B4-BE49-F238E27FC236}">
                  <a16:creationId xmlns:a16="http://schemas.microsoft.com/office/drawing/2014/main" id="{CA58374F-340F-426A-B036-7595F7D58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285"/>
              <a:ext cx="97" cy="80"/>
            </a:xfrm>
            <a:custGeom>
              <a:avLst/>
              <a:gdLst>
                <a:gd name="T0" fmla="*/ 0 w 39"/>
                <a:gd name="T1" fmla="*/ 205 h 30"/>
                <a:gd name="T2" fmla="*/ 341 w 39"/>
                <a:gd name="T3" fmla="*/ 21 h 30"/>
                <a:gd name="T4" fmla="*/ 557 w 39"/>
                <a:gd name="T5" fmla="*/ 192 h 30"/>
                <a:gd name="T6" fmla="*/ 557 w 39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0">
                  <a:moveTo>
                    <a:pt x="0" y="11"/>
                  </a:moveTo>
                  <a:cubicBezTo>
                    <a:pt x="11" y="6"/>
                    <a:pt x="20" y="2"/>
                    <a:pt x="22" y="1"/>
                  </a:cubicBezTo>
                  <a:cubicBezTo>
                    <a:pt x="25" y="0"/>
                    <a:pt x="32" y="8"/>
                    <a:pt x="36" y="10"/>
                  </a:cubicBezTo>
                  <a:cubicBezTo>
                    <a:pt x="39" y="12"/>
                    <a:pt x="38" y="27"/>
                    <a:pt x="36" y="3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2481">
              <a:extLst>
                <a:ext uri="{FF2B5EF4-FFF2-40B4-BE49-F238E27FC236}">
                  <a16:creationId xmlns:a16="http://schemas.microsoft.com/office/drawing/2014/main" id="{0DFB71AC-5F52-44D9-9E43-3494CE656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280"/>
              <a:ext cx="125" cy="83"/>
            </a:xfrm>
            <a:custGeom>
              <a:avLst/>
              <a:gdLst>
                <a:gd name="T0" fmla="*/ 0 w 50"/>
                <a:gd name="T1" fmla="*/ 252 h 31"/>
                <a:gd name="T2" fmla="*/ 488 w 50"/>
                <a:gd name="T3" fmla="*/ 35 h 31"/>
                <a:gd name="T4" fmla="*/ 750 w 50"/>
                <a:gd name="T5" fmla="*/ 137 h 31"/>
                <a:gd name="T6" fmla="*/ 675 w 50"/>
                <a:gd name="T7" fmla="*/ 59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1">
                  <a:moveTo>
                    <a:pt x="0" y="13"/>
                  </a:moveTo>
                  <a:cubicBezTo>
                    <a:pt x="9" y="8"/>
                    <a:pt x="26" y="3"/>
                    <a:pt x="31" y="2"/>
                  </a:cubicBezTo>
                  <a:cubicBezTo>
                    <a:pt x="36" y="0"/>
                    <a:pt x="47" y="6"/>
                    <a:pt x="48" y="7"/>
                  </a:cubicBezTo>
                  <a:cubicBezTo>
                    <a:pt x="50" y="8"/>
                    <a:pt x="46" y="27"/>
                    <a:pt x="43" y="3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2482">
              <a:extLst>
                <a:ext uri="{FF2B5EF4-FFF2-40B4-BE49-F238E27FC236}">
                  <a16:creationId xmlns:a16="http://schemas.microsoft.com/office/drawing/2014/main" id="{9FE1F9F7-7BDC-4931-8B56-DB5E34C88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280"/>
              <a:ext cx="100" cy="77"/>
            </a:xfrm>
            <a:custGeom>
              <a:avLst/>
              <a:gdLst>
                <a:gd name="T0" fmla="*/ 0 w 40"/>
                <a:gd name="T1" fmla="*/ 170 h 29"/>
                <a:gd name="T2" fmla="*/ 395 w 40"/>
                <a:gd name="T3" fmla="*/ 21 h 29"/>
                <a:gd name="T4" fmla="*/ 583 w 40"/>
                <a:gd name="T5" fmla="*/ 191 h 29"/>
                <a:gd name="T6" fmla="*/ 613 w 40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9">
                  <a:moveTo>
                    <a:pt x="0" y="9"/>
                  </a:moveTo>
                  <a:cubicBezTo>
                    <a:pt x="6" y="6"/>
                    <a:pt x="21" y="3"/>
                    <a:pt x="25" y="1"/>
                  </a:cubicBezTo>
                  <a:cubicBezTo>
                    <a:pt x="29" y="0"/>
                    <a:pt x="36" y="8"/>
                    <a:pt x="37" y="10"/>
                  </a:cubicBezTo>
                  <a:cubicBezTo>
                    <a:pt x="39" y="13"/>
                    <a:pt x="40" y="27"/>
                    <a:pt x="39" y="2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2483">
              <a:extLst>
                <a:ext uri="{FF2B5EF4-FFF2-40B4-BE49-F238E27FC236}">
                  <a16:creationId xmlns:a16="http://schemas.microsoft.com/office/drawing/2014/main" id="{0DB4F283-A167-4796-9E6A-18CC54AFF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189"/>
              <a:ext cx="90" cy="102"/>
            </a:xfrm>
            <a:custGeom>
              <a:avLst/>
              <a:gdLst>
                <a:gd name="T0" fmla="*/ 0 w 36"/>
                <a:gd name="T1" fmla="*/ 231 h 38"/>
                <a:gd name="T2" fmla="*/ 363 w 36"/>
                <a:gd name="T3" fmla="*/ 35 h 38"/>
                <a:gd name="T4" fmla="*/ 520 w 36"/>
                <a:gd name="T5" fmla="*/ 252 h 38"/>
                <a:gd name="T6" fmla="*/ 363 w 36"/>
                <a:gd name="T7" fmla="*/ 735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0" y="12"/>
                  </a:moveTo>
                  <a:cubicBezTo>
                    <a:pt x="7" y="7"/>
                    <a:pt x="19" y="4"/>
                    <a:pt x="23" y="2"/>
                  </a:cubicBezTo>
                  <a:cubicBezTo>
                    <a:pt x="27" y="0"/>
                    <a:pt x="30" y="10"/>
                    <a:pt x="33" y="13"/>
                  </a:cubicBezTo>
                  <a:cubicBezTo>
                    <a:pt x="36" y="16"/>
                    <a:pt x="26" y="36"/>
                    <a:pt x="23" y="38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2484">
              <a:extLst>
                <a:ext uri="{FF2B5EF4-FFF2-40B4-BE49-F238E27FC236}">
                  <a16:creationId xmlns:a16="http://schemas.microsoft.com/office/drawing/2014/main" id="{C5A365F5-0C54-4A6C-95E4-478A14D5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197"/>
              <a:ext cx="110" cy="86"/>
            </a:xfrm>
            <a:custGeom>
              <a:avLst/>
              <a:gdLst>
                <a:gd name="T0" fmla="*/ 0 w 44"/>
                <a:gd name="T1" fmla="*/ 218 h 32"/>
                <a:gd name="T2" fmla="*/ 395 w 44"/>
                <a:gd name="T3" fmla="*/ 22 h 32"/>
                <a:gd name="T4" fmla="*/ 675 w 44"/>
                <a:gd name="T5" fmla="*/ 175 h 32"/>
                <a:gd name="T6" fmla="*/ 533 w 44"/>
                <a:gd name="T7" fmla="*/ 62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2">
                  <a:moveTo>
                    <a:pt x="0" y="11"/>
                  </a:moveTo>
                  <a:cubicBezTo>
                    <a:pt x="8" y="7"/>
                    <a:pt x="20" y="2"/>
                    <a:pt x="25" y="1"/>
                  </a:cubicBezTo>
                  <a:cubicBezTo>
                    <a:pt x="29" y="0"/>
                    <a:pt x="42" y="7"/>
                    <a:pt x="43" y="9"/>
                  </a:cubicBezTo>
                  <a:cubicBezTo>
                    <a:pt x="44" y="12"/>
                    <a:pt x="34" y="32"/>
                    <a:pt x="34" y="3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2485">
              <a:extLst>
                <a:ext uri="{FF2B5EF4-FFF2-40B4-BE49-F238E27FC236}">
                  <a16:creationId xmlns:a16="http://schemas.microsoft.com/office/drawing/2014/main" id="{C6E1CA88-15E0-435E-AB1E-F1944ACC7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200"/>
              <a:ext cx="37" cy="85"/>
            </a:xfrm>
            <a:custGeom>
              <a:avLst/>
              <a:gdLst>
                <a:gd name="T0" fmla="*/ 0 w 15"/>
                <a:gd name="T1" fmla="*/ 21 h 32"/>
                <a:gd name="T2" fmla="*/ 212 w 15"/>
                <a:gd name="T3" fmla="*/ 191 h 32"/>
                <a:gd name="T4" fmla="*/ 183 w 15"/>
                <a:gd name="T5" fmla="*/ 60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2">
                  <a:moveTo>
                    <a:pt x="0" y="1"/>
                  </a:moveTo>
                  <a:cubicBezTo>
                    <a:pt x="3" y="0"/>
                    <a:pt x="13" y="7"/>
                    <a:pt x="14" y="10"/>
                  </a:cubicBezTo>
                  <a:cubicBezTo>
                    <a:pt x="15" y="12"/>
                    <a:pt x="13" y="30"/>
                    <a:pt x="12" y="32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2486">
              <a:extLst>
                <a:ext uri="{FF2B5EF4-FFF2-40B4-BE49-F238E27FC236}">
                  <a16:creationId xmlns:a16="http://schemas.microsoft.com/office/drawing/2014/main" id="{3BA2516A-51B7-416F-B8B0-A293E3455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096"/>
              <a:ext cx="92" cy="96"/>
            </a:xfrm>
            <a:custGeom>
              <a:avLst/>
              <a:gdLst>
                <a:gd name="T0" fmla="*/ 0 w 37"/>
                <a:gd name="T1" fmla="*/ 136 h 36"/>
                <a:gd name="T2" fmla="*/ 403 w 37"/>
                <a:gd name="T3" fmla="*/ 21 h 36"/>
                <a:gd name="T4" fmla="*/ 569 w 37"/>
                <a:gd name="T5" fmla="*/ 205 h 36"/>
                <a:gd name="T6" fmla="*/ 259 w 37"/>
                <a:gd name="T7" fmla="*/ 68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6">
                  <a:moveTo>
                    <a:pt x="0" y="7"/>
                  </a:moveTo>
                  <a:cubicBezTo>
                    <a:pt x="8" y="3"/>
                    <a:pt x="22" y="0"/>
                    <a:pt x="26" y="1"/>
                  </a:cubicBezTo>
                  <a:cubicBezTo>
                    <a:pt x="30" y="1"/>
                    <a:pt x="36" y="9"/>
                    <a:pt x="37" y="11"/>
                  </a:cubicBezTo>
                  <a:cubicBezTo>
                    <a:pt x="37" y="12"/>
                    <a:pt x="20" y="34"/>
                    <a:pt x="17" y="36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2487">
              <a:extLst>
                <a:ext uri="{FF2B5EF4-FFF2-40B4-BE49-F238E27FC236}">
                  <a16:creationId xmlns:a16="http://schemas.microsoft.com/office/drawing/2014/main" id="{14805622-2591-4521-9374-15F83E87F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101"/>
              <a:ext cx="98" cy="99"/>
            </a:xfrm>
            <a:custGeom>
              <a:avLst/>
              <a:gdLst>
                <a:gd name="T0" fmla="*/ 0 w 39"/>
                <a:gd name="T1" fmla="*/ 171 h 37"/>
                <a:gd name="T2" fmla="*/ 367 w 39"/>
                <a:gd name="T3" fmla="*/ 21 h 37"/>
                <a:gd name="T4" fmla="*/ 555 w 39"/>
                <a:gd name="T5" fmla="*/ 265 h 37"/>
                <a:gd name="T6" fmla="*/ 254 w 39"/>
                <a:gd name="T7" fmla="*/ 70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7">
                  <a:moveTo>
                    <a:pt x="0" y="9"/>
                  </a:moveTo>
                  <a:cubicBezTo>
                    <a:pt x="8" y="5"/>
                    <a:pt x="20" y="3"/>
                    <a:pt x="23" y="1"/>
                  </a:cubicBezTo>
                  <a:cubicBezTo>
                    <a:pt x="27" y="0"/>
                    <a:pt x="32" y="9"/>
                    <a:pt x="35" y="14"/>
                  </a:cubicBezTo>
                  <a:cubicBezTo>
                    <a:pt x="39" y="19"/>
                    <a:pt x="19" y="34"/>
                    <a:pt x="16" y="3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2488">
              <a:extLst>
                <a:ext uri="{FF2B5EF4-FFF2-40B4-BE49-F238E27FC236}">
                  <a16:creationId xmlns:a16="http://schemas.microsoft.com/office/drawing/2014/main" id="{A6486A0C-FCCB-4AA5-AFFB-1FEE9C1B8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117"/>
              <a:ext cx="80" cy="110"/>
            </a:xfrm>
            <a:custGeom>
              <a:avLst/>
              <a:gdLst>
                <a:gd name="T0" fmla="*/ 83 w 32"/>
                <a:gd name="T1" fmla="*/ 193 h 41"/>
                <a:gd name="T2" fmla="*/ 375 w 32"/>
                <a:gd name="T3" fmla="*/ 35 h 41"/>
                <a:gd name="T4" fmla="*/ 488 w 32"/>
                <a:gd name="T5" fmla="*/ 287 h 41"/>
                <a:gd name="T6" fmla="*/ 395 w 32"/>
                <a:gd name="T7" fmla="*/ 598 h 41"/>
                <a:gd name="T8" fmla="*/ 0 w 32"/>
                <a:gd name="T9" fmla="*/ 79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5" y="10"/>
                  </a:moveTo>
                  <a:cubicBezTo>
                    <a:pt x="11" y="6"/>
                    <a:pt x="21" y="3"/>
                    <a:pt x="24" y="2"/>
                  </a:cubicBezTo>
                  <a:cubicBezTo>
                    <a:pt x="27" y="0"/>
                    <a:pt x="31" y="11"/>
                    <a:pt x="31" y="15"/>
                  </a:cubicBezTo>
                  <a:cubicBezTo>
                    <a:pt x="32" y="20"/>
                    <a:pt x="28" y="28"/>
                    <a:pt x="25" y="31"/>
                  </a:cubicBezTo>
                  <a:cubicBezTo>
                    <a:pt x="23" y="33"/>
                    <a:pt x="0" y="41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2489">
              <a:extLst>
                <a:ext uri="{FF2B5EF4-FFF2-40B4-BE49-F238E27FC236}">
                  <a16:creationId xmlns:a16="http://schemas.microsoft.com/office/drawing/2014/main" id="{EC421842-AB7C-4890-A95E-418835445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003"/>
              <a:ext cx="68" cy="98"/>
            </a:xfrm>
            <a:custGeom>
              <a:avLst/>
              <a:gdLst>
                <a:gd name="T0" fmla="*/ 0 w 27"/>
                <a:gd name="T1" fmla="*/ 132 h 37"/>
                <a:gd name="T2" fmla="*/ 368 w 27"/>
                <a:gd name="T3" fmla="*/ 34 h 37"/>
                <a:gd name="T4" fmla="*/ 413 w 27"/>
                <a:gd name="T5" fmla="*/ 281 h 37"/>
                <a:gd name="T6" fmla="*/ 83 w 27"/>
                <a:gd name="T7" fmla="*/ 68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7">
                  <a:moveTo>
                    <a:pt x="0" y="7"/>
                  </a:moveTo>
                  <a:cubicBezTo>
                    <a:pt x="13" y="2"/>
                    <a:pt x="19" y="0"/>
                    <a:pt x="23" y="2"/>
                  </a:cubicBezTo>
                  <a:cubicBezTo>
                    <a:pt x="27" y="4"/>
                    <a:pt x="26" y="12"/>
                    <a:pt x="26" y="15"/>
                  </a:cubicBezTo>
                  <a:cubicBezTo>
                    <a:pt x="26" y="17"/>
                    <a:pt x="5" y="37"/>
                    <a:pt x="5" y="37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2490">
              <a:extLst>
                <a:ext uri="{FF2B5EF4-FFF2-40B4-BE49-F238E27FC236}">
                  <a16:creationId xmlns:a16="http://schemas.microsoft.com/office/drawing/2014/main" id="{A00A683A-29B0-48BE-90F3-7BEDC1BD5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021"/>
              <a:ext cx="73" cy="83"/>
            </a:xfrm>
            <a:custGeom>
              <a:avLst/>
              <a:gdLst>
                <a:gd name="T0" fmla="*/ 0 w 29"/>
                <a:gd name="T1" fmla="*/ 150 h 31"/>
                <a:gd name="T2" fmla="*/ 272 w 29"/>
                <a:gd name="T3" fmla="*/ 21 h 31"/>
                <a:gd name="T4" fmla="*/ 413 w 29"/>
                <a:gd name="T5" fmla="*/ 252 h 31"/>
                <a:gd name="T6" fmla="*/ 146 w 29"/>
                <a:gd name="T7" fmla="*/ 59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1">
                  <a:moveTo>
                    <a:pt x="0" y="8"/>
                  </a:moveTo>
                  <a:cubicBezTo>
                    <a:pt x="9" y="4"/>
                    <a:pt x="12" y="2"/>
                    <a:pt x="17" y="1"/>
                  </a:cubicBezTo>
                  <a:cubicBezTo>
                    <a:pt x="21" y="0"/>
                    <a:pt x="22" y="9"/>
                    <a:pt x="26" y="13"/>
                  </a:cubicBezTo>
                  <a:cubicBezTo>
                    <a:pt x="29" y="17"/>
                    <a:pt x="9" y="31"/>
                    <a:pt x="9" y="31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2491">
              <a:extLst>
                <a:ext uri="{FF2B5EF4-FFF2-40B4-BE49-F238E27FC236}">
                  <a16:creationId xmlns:a16="http://schemas.microsoft.com/office/drawing/2014/main" id="{7E33C8C9-136E-4C93-BDB8-C78AAE25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045"/>
              <a:ext cx="65" cy="78"/>
            </a:xfrm>
            <a:custGeom>
              <a:avLst/>
              <a:gdLst>
                <a:gd name="T0" fmla="*/ 0 w 26"/>
                <a:gd name="T1" fmla="*/ 94 h 29"/>
                <a:gd name="T2" fmla="*/ 283 w 26"/>
                <a:gd name="T3" fmla="*/ 0 h 29"/>
                <a:gd name="T4" fmla="*/ 375 w 26"/>
                <a:gd name="T5" fmla="*/ 231 h 29"/>
                <a:gd name="T6" fmla="*/ 250 w 26"/>
                <a:gd name="T7" fmla="*/ 5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9">
                  <a:moveTo>
                    <a:pt x="0" y="5"/>
                  </a:moveTo>
                  <a:cubicBezTo>
                    <a:pt x="7" y="4"/>
                    <a:pt x="13" y="1"/>
                    <a:pt x="18" y="0"/>
                  </a:cubicBezTo>
                  <a:cubicBezTo>
                    <a:pt x="22" y="0"/>
                    <a:pt x="21" y="7"/>
                    <a:pt x="24" y="12"/>
                  </a:cubicBezTo>
                  <a:cubicBezTo>
                    <a:pt x="26" y="16"/>
                    <a:pt x="16" y="29"/>
                    <a:pt x="16" y="2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2492">
              <a:extLst>
                <a:ext uri="{FF2B5EF4-FFF2-40B4-BE49-F238E27FC236}">
                  <a16:creationId xmlns:a16="http://schemas.microsoft.com/office/drawing/2014/main" id="{AE350608-DC2D-4335-870F-FDAA6E098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941"/>
              <a:ext cx="47" cy="70"/>
            </a:xfrm>
            <a:custGeom>
              <a:avLst/>
              <a:gdLst>
                <a:gd name="T0" fmla="*/ 0 w 19"/>
                <a:gd name="T1" fmla="*/ 506 h 26"/>
                <a:gd name="T2" fmla="*/ 245 w 19"/>
                <a:gd name="T3" fmla="*/ 275 h 26"/>
                <a:gd name="T4" fmla="*/ 287 w 1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6">
                  <a:moveTo>
                    <a:pt x="0" y="26"/>
                  </a:moveTo>
                  <a:cubicBezTo>
                    <a:pt x="4" y="23"/>
                    <a:pt x="13" y="17"/>
                    <a:pt x="16" y="14"/>
                  </a:cubicBezTo>
                  <a:cubicBezTo>
                    <a:pt x="18" y="11"/>
                    <a:pt x="19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2493">
              <a:extLst>
                <a:ext uri="{FF2B5EF4-FFF2-40B4-BE49-F238E27FC236}">
                  <a16:creationId xmlns:a16="http://schemas.microsoft.com/office/drawing/2014/main" id="{747412DA-BF60-4C6B-895C-CDC0773D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955"/>
              <a:ext cx="62" cy="77"/>
            </a:xfrm>
            <a:custGeom>
              <a:avLst/>
              <a:gdLst>
                <a:gd name="T0" fmla="*/ 0 w 25"/>
                <a:gd name="T1" fmla="*/ 56 h 29"/>
                <a:gd name="T2" fmla="*/ 184 w 25"/>
                <a:gd name="T3" fmla="*/ 21 h 29"/>
                <a:gd name="T4" fmla="*/ 350 w 25"/>
                <a:gd name="T5" fmla="*/ 247 h 29"/>
                <a:gd name="T6" fmla="*/ 62 w 25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9">
                  <a:moveTo>
                    <a:pt x="0" y="3"/>
                  </a:moveTo>
                  <a:cubicBezTo>
                    <a:pt x="5" y="0"/>
                    <a:pt x="8" y="1"/>
                    <a:pt x="12" y="1"/>
                  </a:cubicBezTo>
                  <a:cubicBezTo>
                    <a:pt x="16" y="1"/>
                    <a:pt x="22" y="8"/>
                    <a:pt x="23" y="13"/>
                  </a:cubicBezTo>
                  <a:cubicBezTo>
                    <a:pt x="25" y="18"/>
                    <a:pt x="4" y="29"/>
                    <a:pt x="4" y="29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2494">
              <a:extLst>
                <a:ext uri="{FF2B5EF4-FFF2-40B4-BE49-F238E27FC236}">
                  <a16:creationId xmlns:a16="http://schemas.microsoft.com/office/drawing/2014/main" id="{CB94B25E-AF3D-4960-AFA1-240B0061F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981"/>
              <a:ext cx="38" cy="67"/>
            </a:xfrm>
            <a:custGeom>
              <a:avLst/>
              <a:gdLst>
                <a:gd name="T0" fmla="*/ 0 w 15"/>
                <a:gd name="T1" fmla="*/ 56 h 25"/>
                <a:gd name="T2" fmla="*/ 160 w 15"/>
                <a:gd name="T3" fmla="*/ 0 h 25"/>
                <a:gd name="T4" fmla="*/ 225 w 15"/>
                <a:gd name="T5" fmla="*/ 193 h 25"/>
                <a:gd name="T6" fmla="*/ 96 w 15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0" y="3"/>
                  </a:moveTo>
                  <a:cubicBezTo>
                    <a:pt x="4" y="2"/>
                    <a:pt x="7" y="1"/>
                    <a:pt x="10" y="0"/>
                  </a:cubicBezTo>
                  <a:cubicBezTo>
                    <a:pt x="12" y="0"/>
                    <a:pt x="12" y="7"/>
                    <a:pt x="14" y="10"/>
                  </a:cubicBezTo>
                  <a:cubicBezTo>
                    <a:pt x="15" y="13"/>
                    <a:pt x="6" y="25"/>
                    <a:pt x="6" y="25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2495">
              <a:extLst>
                <a:ext uri="{FF2B5EF4-FFF2-40B4-BE49-F238E27FC236}">
                  <a16:creationId xmlns:a16="http://schemas.microsoft.com/office/drawing/2014/main" id="{3E996A12-F8F0-48FD-8652-1CF91BC5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909"/>
              <a:ext cx="20" cy="51"/>
            </a:xfrm>
            <a:custGeom>
              <a:avLst/>
              <a:gdLst>
                <a:gd name="T0" fmla="*/ 0 w 8"/>
                <a:gd name="T1" fmla="*/ 368 h 19"/>
                <a:gd name="T2" fmla="*/ 125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7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2496">
              <a:extLst>
                <a:ext uri="{FF2B5EF4-FFF2-40B4-BE49-F238E27FC236}">
                  <a16:creationId xmlns:a16="http://schemas.microsoft.com/office/drawing/2014/main" id="{C7DA8F8D-A054-4F86-80BA-2F198234F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904"/>
              <a:ext cx="33" cy="77"/>
            </a:xfrm>
            <a:custGeom>
              <a:avLst/>
              <a:gdLst>
                <a:gd name="T0" fmla="*/ 0 w 13"/>
                <a:gd name="T1" fmla="*/ 542 h 29"/>
                <a:gd name="T2" fmla="*/ 180 w 13"/>
                <a:gd name="T3" fmla="*/ 247 h 29"/>
                <a:gd name="T4" fmla="*/ 147 w 13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9">
                  <a:moveTo>
                    <a:pt x="0" y="29"/>
                  </a:moveTo>
                  <a:cubicBezTo>
                    <a:pt x="4" y="26"/>
                    <a:pt x="9" y="18"/>
                    <a:pt x="11" y="13"/>
                  </a:cubicBezTo>
                  <a:cubicBezTo>
                    <a:pt x="13" y="9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2497">
              <a:extLst>
                <a:ext uri="{FF2B5EF4-FFF2-40B4-BE49-F238E27FC236}">
                  <a16:creationId xmlns:a16="http://schemas.microsoft.com/office/drawing/2014/main" id="{B4494647-C48C-46F6-B3FE-C2CF9D64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568"/>
              <a:ext cx="17" cy="19"/>
            </a:xfrm>
            <a:custGeom>
              <a:avLst/>
              <a:gdLst>
                <a:gd name="T0" fmla="*/ 0 w 7"/>
                <a:gd name="T1" fmla="*/ 0 h 7"/>
                <a:gd name="T2" fmla="*/ 100 w 7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4" y="3"/>
                    <a:pt x="6" y="6"/>
                    <a:pt x="7" y="7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2498">
              <a:extLst>
                <a:ext uri="{FF2B5EF4-FFF2-40B4-BE49-F238E27FC236}">
                  <a16:creationId xmlns:a16="http://schemas.microsoft.com/office/drawing/2014/main" id="{AB136A96-C15D-43B3-AEDB-F1A01D646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541"/>
              <a:ext cx="20" cy="16"/>
            </a:xfrm>
            <a:custGeom>
              <a:avLst/>
              <a:gdLst>
                <a:gd name="T0" fmla="*/ 125 w 8"/>
                <a:gd name="T1" fmla="*/ 0 h 6"/>
                <a:gd name="T2" fmla="*/ 0 w 8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4" y="1"/>
                    <a:pt x="0" y="5"/>
                    <a:pt x="0" y="6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2499">
              <a:extLst>
                <a:ext uri="{FF2B5EF4-FFF2-40B4-BE49-F238E27FC236}">
                  <a16:creationId xmlns:a16="http://schemas.microsoft.com/office/drawing/2014/main" id="{D9CC2325-2870-4733-9B44-2DD782420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541"/>
              <a:ext cx="28" cy="24"/>
            </a:xfrm>
            <a:custGeom>
              <a:avLst/>
              <a:gdLst>
                <a:gd name="T0" fmla="*/ 163 w 11"/>
                <a:gd name="T1" fmla="*/ 171 h 9"/>
                <a:gd name="T2" fmla="*/ 181 w 11"/>
                <a:gd name="T3" fmla="*/ 56 h 9"/>
                <a:gd name="T4" fmla="*/ 33 w 11"/>
                <a:gd name="T5" fmla="*/ 0 h 9"/>
                <a:gd name="T6" fmla="*/ 0 w 11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10" y="9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4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2500">
              <a:extLst>
                <a:ext uri="{FF2B5EF4-FFF2-40B4-BE49-F238E27FC236}">
                  <a16:creationId xmlns:a16="http://schemas.microsoft.com/office/drawing/2014/main" id="{98A67DB1-8A54-4047-86C4-7FBF3B0CA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571"/>
              <a:ext cx="12" cy="37"/>
            </a:xfrm>
            <a:custGeom>
              <a:avLst/>
              <a:gdLst>
                <a:gd name="T0" fmla="*/ 70 w 5"/>
                <a:gd name="T1" fmla="*/ 0 h 14"/>
                <a:gd name="T2" fmla="*/ 0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5" y="0"/>
                    <a:pt x="1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2501">
              <a:extLst>
                <a:ext uri="{FF2B5EF4-FFF2-40B4-BE49-F238E27FC236}">
                  <a16:creationId xmlns:a16="http://schemas.microsoft.com/office/drawing/2014/main" id="{95961BB7-C71A-440C-9539-7623C88B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616"/>
              <a:ext cx="7" cy="27"/>
            </a:xfrm>
            <a:custGeom>
              <a:avLst/>
              <a:gdLst>
                <a:gd name="T0" fmla="*/ 37 w 3"/>
                <a:gd name="T1" fmla="*/ 0 h 10"/>
                <a:gd name="T2" fmla="*/ 0 w 3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2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2502">
              <a:extLst>
                <a:ext uri="{FF2B5EF4-FFF2-40B4-BE49-F238E27FC236}">
                  <a16:creationId xmlns:a16="http://schemas.microsoft.com/office/drawing/2014/main" id="{44F14A7C-9CE3-49D1-A3C3-270302CBC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680"/>
              <a:ext cx="1" cy="29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2"/>
                    <a:pt x="0" y="11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2503">
              <a:extLst>
                <a:ext uri="{FF2B5EF4-FFF2-40B4-BE49-F238E27FC236}">
                  <a16:creationId xmlns:a16="http://schemas.microsoft.com/office/drawing/2014/main" id="{C92424D7-DDA6-4A52-8488-DE0B6B8F2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685"/>
              <a:ext cx="8" cy="30"/>
            </a:xfrm>
            <a:custGeom>
              <a:avLst/>
              <a:gdLst>
                <a:gd name="T0" fmla="*/ 0 w 3"/>
                <a:gd name="T1" fmla="*/ 0 h 11"/>
                <a:gd name="T2" fmla="*/ 56 w 3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2"/>
                    <a:pt x="3" y="11"/>
                    <a:pt x="3" y="1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2504">
              <a:extLst>
                <a:ext uri="{FF2B5EF4-FFF2-40B4-BE49-F238E27FC236}">
                  <a16:creationId xmlns:a16="http://schemas.microsoft.com/office/drawing/2014/main" id="{2ABE37D5-885C-4583-855C-C240D2AAD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707"/>
              <a:ext cx="3" cy="32"/>
            </a:xfrm>
            <a:custGeom>
              <a:avLst/>
              <a:gdLst>
                <a:gd name="T0" fmla="*/ 0 w 1"/>
                <a:gd name="T1" fmla="*/ 0 h 12"/>
                <a:gd name="T2" fmla="*/ 27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cubicBezTo>
                    <a:pt x="0" y="3"/>
                    <a:pt x="1" y="12"/>
                    <a:pt x="1" y="12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2505">
              <a:extLst>
                <a:ext uri="{FF2B5EF4-FFF2-40B4-BE49-F238E27FC236}">
                  <a16:creationId xmlns:a16="http://schemas.microsoft.com/office/drawing/2014/main" id="{6C8D8D1B-7594-45A5-8D20-3F19479ED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640"/>
              <a:ext cx="7" cy="29"/>
            </a:xfrm>
            <a:custGeom>
              <a:avLst/>
              <a:gdLst>
                <a:gd name="T0" fmla="*/ 0 w 3"/>
                <a:gd name="T1" fmla="*/ 0 h 11"/>
                <a:gd name="T2" fmla="*/ 37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3" y="4"/>
                    <a:pt x="3" y="11"/>
                    <a:pt x="3" y="11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Line 2506">
              <a:extLst>
                <a:ext uri="{FF2B5EF4-FFF2-40B4-BE49-F238E27FC236}">
                  <a16:creationId xmlns:a16="http://schemas.microsoft.com/office/drawing/2014/main" id="{F137FCDD-0CED-4F94-A81B-4FD654F16D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0" y="2485"/>
              <a:ext cx="30" cy="11"/>
            </a:xfrm>
            <a:prstGeom prst="line">
              <a:avLst/>
            </a:prstGeom>
            <a:noFill/>
            <a:ln w="7938" cap="rnd">
              <a:solidFill>
                <a:srgbClr val="E3CBD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Line 2507">
              <a:extLst>
                <a:ext uri="{FF2B5EF4-FFF2-40B4-BE49-F238E27FC236}">
                  <a16:creationId xmlns:a16="http://schemas.microsoft.com/office/drawing/2014/main" id="{0DE231DD-D607-4104-B2E5-6956892BD8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5" y="2408"/>
              <a:ext cx="25" cy="8"/>
            </a:xfrm>
            <a:prstGeom prst="line">
              <a:avLst/>
            </a:prstGeom>
            <a:noFill/>
            <a:ln w="7938" cap="rnd">
              <a:solidFill>
                <a:srgbClr val="E3CBD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2508">
              <a:extLst>
                <a:ext uri="{FF2B5EF4-FFF2-40B4-BE49-F238E27FC236}">
                  <a16:creationId xmlns:a16="http://schemas.microsoft.com/office/drawing/2014/main" id="{15793D77-CCFE-41A0-81DA-E499D0C92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317"/>
              <a:ext cx="22" cy="6"/>
            </a:xfrm>
            <a:custGeom>
              <a:avLst/>
              <a:gdLst>
                <a:gd name="T0" fmla="*/ 0 w 9"/>
                <a:gd name="T1" fmla="*/ 27 h 2"/>
                <a:gd name="T2" fmla="*/ 13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cubicBezTo>
                    <a:pt x="4" y="2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2509">
              <a:extLst>
                <a:ext uri="{FF2B5EF4-FFF2-40B4-BE49-F238E27FC236}">
                  <a16:creationId xmlns:a16="http://schemas.microsoft.com/office/drawing/2014/main" id="{FA2C7FAD-1B63-4C51-A8E1-E07E12C9C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211"/>
              <a:ext cx="27" cy="8"/>
            </a:xfrm>
            <a:custGeom>
              <a:avLst/>
              <a:gdLst>
                <a:gd name="T0" fmla="*/ 0 w 11"/>
                <a:gd name="T1" fmla="*/ 0 h 3"/>
                <a:gd name="T2" fmla="*/ 162 w 1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2"/>
                    <a:pt x="11" y="3"/>
                    <a:pt x="11" y="3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2510">
              <a:extLst>
                <a:ext uri="{FF2B5EF4-FFF2-40B4-BE49-F238E27FC236}">
                  <a16:creationId xmlns:a16="http://schemas.microsoft.com/office/drawing/2014/main" id="{84528D28-B363-40E8-96BF-8C30CAB82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101"/>
              <a:ext cx="20" cy="14"/>
            </a:xfrm>
            <a:custGeom>
              <a:avLst/>
              <a:gdLst>
                <a:gd name="T0" fmla="*/ 0 w 8"/>
                <a:gd name="T1" fmla="*/ 0 h 5"/>
                <a:gd name="T2" fmla="*/ 125 w 8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3"/>
                    <a:pt x="8" y="5"/>
                    <a:pt x="8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Line 2511">
              <a:extLst>
                <a:ext uri="{FF2B5EF4-FFF2-40B4-BE49-F238E27FC236}">
                  <a16:creationId xmlns:a16="http://schemas.microsoft.com/office/drawing/2014/main" id="{93C5B542-AA4F-43C0-A9F7-38A4D2ABD4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22" y="2011"/>
              <a:ext cx="18" cy="10"/>
            </a:xfrm>
            <a:prstGeom prst="line">
              <a:avLst/>
            </a:prstGeom>
            <a:noFill/>
            <a:ln w="7938" cap="rnd">
              <a:solidFill>
                <a:srgbClr val="E3CBD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2512">
              <a:extLst>
                <a:ext uri="{FF2B5EF4-FFF2-40B4-BE49-F238E27FC236}">
                  <a16:creationId xmlns:a16="http://schemas.microsoft.com/office/drawing/2014/main" id="{7807FCB2-74EE-4DAD-A9E3-3F23EDD21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925"/>
              <a:ext cx="13" cy="24"/>
            </a:xfrm>
            <a:custGeom>
              <a:avLst/>
              <a:gdLst>
                <a:gd name="T0" fmla="*/ 0 w 5"/>
                <a:gd name="T1" fmla="*/ 0 h 9"/>
                <a:gd name="T2" fmla="*/ 88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7"/>
                    <a:pt x="5" y="9"/>
                    <a:pt x="5" y="9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2513">
              <a:extLst>
                <a:ext uri="{FF2B5EF4-FFF2-40B4-BE49-F238E27FC236}">
                  <a16:creationId xmlns:a16="http://schemas.microsoft.com/office/drawing/2014/main" id="{35634525-180E-4E3C-8B25-56CD3B4D7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875"/>
              <a:ext cx="8" cy="21"/>
            </a:xfrm>
            <a:custGeom>
              <a:avLst/>
              <a:gdLst>
                <a:gd name="T0" fmla="*/ 0 w 3"/>
                <a:gd name="T1" fmla="*/ 0 h 8"/>
                <a:gd name="T2" fmla="*/ 56 w 3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5"/>
                    <a:pt x="3" y="8"/>
                    <a:pt x="3" y="8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2514">
              <a:extLst>
                <a:ext uri="{FF2B5EF4-FFF2-40B4-BE49-F238E27FC236}">
                  <a16:creationId xmlns:a16="http://schemas.microsoft.com/office/drawing/2014/main" id="{2270EBBA-78A8-4841-BCE0-AB2458EC4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864"/>
              <a:ext cx="5" cy="24"/>
            </a:xfrm>
            <a:custGeom>
              <a:avLst/>
              <a:gdLst>
                <a:gd name="T0" fmla="*/ 0 w 2"/>
                <a:gd name="T1" fmla="*/ 0 h 9"/>
                <a:gd name="T2" fmla="*/ 20 w 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2" y="5"/>
                    <a:pt x="1" y="9"/>
                    <a:pt x="1" y="9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2515">
              <a:extLst>
                <a:ext uri="{FF2B5EF4-FFF2-40B4-BE49-F238E27FC236}">
                  <a16:creationId xmlns:a16="http://schemas.microsoft.com/office/drawing/2014/main" id="{CEB70EDF-ECF3-487D-8F35-C4CC6EFFF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1915"/>
              <a:ext cx="18" cy="24"/>
            </a:xfrm>
            <a:custGeom>
              <a:avLst/>
              <a:gdLst>
                <a:gd name="T0" fmla="*/ 118 w 7"/>
                <a:gd name="T1" fmla="*/ 0 h 9"/>
                <a:gd name="T2" fmla="*/ 0 w 7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6" y="5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2516">
              <a:extLst>
                <a:ext uri="{FF2B5EF4-FFF2-40B4-BE49-F238E27FC236}">
                  <a16:creationId xmlns:a16="http://schemas.microsoft.com/office/drawing/2014/main" id="{724CD5F6-20B2-45B8-B75E-DE5C7A966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987"/>
              <a:ext cx="18" cy="29"/>
            </a:xfrm>
            <a:custGeom>
              <a:avLst/>
              <a:gdLst>
                <a:gd name="T0" fmla="*/ 0 w 7"/>
                <a:gd name="T1" fmla="*/ 200 h 11"/>
                <a:gd name="T2" fmla="*/ 118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4" y="7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2517">
              <a:extLst>
                <a:ext uri="{FF2B5EF4-FFF2-40B4-BE49-F238E27FC236}">
                  <a16:creationId xmlns:a16="http://schemas.microsoft.com/office/drawing/2014/main" id="{3210AFCF-1C41-4C44-BE9D-F71E5227F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069"/>
              <a:ext cx="23" cy="22"/>
            </a:xfrm>
            <a:custGeom>
              <a:avLst/>
              <a:gdLst>
                <a:gd name="T0" fmla="*/ 0 w 9"/>
                <a:gd name="T1" fmla="*/ 168 h 8"/>
                <a:gd name="T2" fmla="*/ 151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4" y="7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2518">
              <a:extLst>
                <a:ext uri="{FF2B5EF4-FFF2-40B4-BE49-F238E27FC236}">
                  <a16:creationId xmlns:a16="http://schemas.microsoft.com/office/drawing/2014/main" id="{522A6884-417D-4FA5-9312-EC12532FD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2179"/>
              <a:ext cx="22" cy="8"/>
            </a:xfrm>
            <a:custGeom>
              <a:avLst/>
              <a:gdLst>
                <a:gd name="T0" fmla="*/ 0 w 9"/>
                <a:gd name="T1" fmla="*/ 21 h 3"/>
                <a:gd name="T2" fmla="*/ 132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6" y="3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2519">
              <a:extLst>
                <a:ext uri="{FF2B5EF4-FFF2-40B4-BE49-F238E27FC236}">
                  <a16:creationId xmlns:a16="http://schemas.microsoft.com/office/drawing/2014/main" id="{9B1FFE23-D10A-4F2A-9507-912177551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307"/>
              <a:ext cx="27" cy="2"/>
            </a:xfrm>
            <a:custGeom>
              <a:avLst/>
              <a:gdLst>
                <a:gd name="T0" fmla="*/ 0 w 11"/>
                <a:gd name="T1" fmla="*/ 0 h 1"/>
                <a:gd name="T2" fmla="*/ 162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9" y="1"/>
                    <a:pt x="11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2520">
              <a:extLst>
                <a:ext uri="{FF2B5EF4-FFF2-40B4-BE49-F238E27FC236}">
                  <a16:creationId xmlns:a16="http://schemas.microsoft.com/office/drawing/2014/main" id="{7523F2B0-E372-4C07-BFE1-634C8DA6A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341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158 w 1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4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2521">
              <a:extLst>
                <a:ext uri="{FF2B5EF4-FFF2-40B4-BE49-F238E27FC236}">
                  <a16:creationId xmlns:a16="http://schemas.microsoft.com/office/drawing/2014/main" id="{0EA8D346-D9BA-48FC-877B-1170EDD87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459"/>
              <a:ext cx="25" cy="13"/>
            </a:xfrm>
            <a:custGeom>
              <a:avLst/>
              <a:gdLst>
                <a:gd name="T0" fmla="*/ 0 w 10"/>
                <a:gd name="T1" fmla="*/ 0 h 5"/>
                <a:gd name="T2" fmla="*/ 158 w 10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7" y="5"/>
                    <a:pt x="10" y="5"/>
                    <a:pt x="10" y="5"/>
                  </a:cubicBezTo>
                </a:path>
              </a:pathLst>
            </a:custGeom>
            <a:noFill/>
            <a:ln w="7938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2522">
              <a:extLst>
                <a:ext uri="{FF2B5EF4-FFF2-40B4-BE49-F238E27FC236}">
                  <a16:creationId xmlns:a16="http://schemas.microsoft.com/office/drawing/2014/main" id="{E757B1E7-0C66-4EDA-8398-06EF11E0E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664"/>
              <a:ext cx="90" cy="21"/>
            </a:xfrm>
            <a:custGeom>
              <a:avLst/>
              <a:gdLst>
                <a:gd name="T0" fmla="*/ 0 w 90"/>
                <a:gd name="T1" fmla="*/ 11 h 21"/>
                <a:gd name="T2" fmla="*/ 73 w 90"/>
                <a:gd name="T3" fmla="*/ 0 h 21"/>
                <a:gd name="T4" fmla="*/ 90 w 90"/>
                <a:gd name="T5" fmla="*/ 2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21">
                  <a:moveTo>
                    <a:pt x="0" y="11"/>
                  </a:moveTo>
                  <a:lnTo>
                    <a:pt x="73" y="0"/>
                  </a:lnTo>
                  <a:lnTo>
                    <a:pt x="90" y="21"/>
                  </a:lnTo>
                </a:path>
              </a:pathLst>
            </a:custGeom>
            <a:noFill/>
            <a:ln w="7938" cap="rnd">
              <a:solidFill>
                <a:srgbClr val="A885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2523">
              <a:extLst>
                <a:ext uri="{FF2B5EF4-FFF2-40B4-BE49-F238E27FC236}">
                  <a16:creationId xmlns:a16="http://schemas.microsoft.com/office/drawing/2014/main" id="{24191ECB-89D7-461F-BB69-206322758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944"/>
              <a:ext cx="125" cy="144"/>
            </a:xfrm>
            <a:custGeom>
              <a:avLst/>
              <a:gdLst>
                <a:gd name="T0" fmla="*/ 113 w 50"/>
                <a:gd name="T1" fmla="*/ 832 h 54"/>
                <a:gd name="T2" fmla="*/ 425 w 50"/>
                <a:gd name="T3" fmla="*/ 397 h 54"/>
                <a:gd name="T4" fmla="*/ 583 w 50"/>
                <a:gd name="T5" fmla="*/ 205 h 54"/>
                <a:gd name="T6" fmla="*/ 783 w 50"/>
                <a:gd name="T7" fmla="*/ 0 h 54"/>
                <a:gd name="T8" fmla="*/ 500 w 50"/>
                <a:gd name="T9" fmla="*/ 171 h 54"/>
                <a:gd name="T10" fmla="*/ 125 w 50"/>
                <a:gd name="T11" fmla="*/ 589 h 54"/>
                <a:gd name="T12" fmla="*/ 50 w 50"/>
                <a:gd name="T13" fmla="*/ 1024 h 54"/>
                <a:gd name="T14" fmla="*/ 113 w 50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54">
                  <a:moveTo>
                    <a:pt x="7" y="44"/>
                  </a:moveTo>
                  <a:cubicBezTo>
                    <a:pt x="13" y="36"/>
                    <a:pt x="20" y="28"/>
                    <a:pt x="27" y="21"/>
                  </a:cubicBezTo>
                  <a:cubicBezTo>
                    <a:pt x="31" y="18"/>
                    <a:pt x="34" y="14"/>
                    <a:pt x="37" y="11"/>
                  </a:cubicBezTo>
                  <a:cubicBezTo>
                    <a:pt x="41" y="7"/>
                    <a:pt x="46" y="4"/>
                    <a:pt x="50" y="0"/>
                  </a:cubicBezTo>
                  <a:cubicBezTo>
                    <a:pt x="45" y="4"/>
                    <a:pt x="38" y="5"/>
                    <a:pt x="32" y="9"/>
                  </a:cubicBezTo>
                  <a:cubicBezTo>
                    <a:pt x="23" y="14"/>
                    <a:pt x="14" y="22"/>
                    <a:pt x="8" y="31"/>
                  </a:cubicBezTo>
                  <a:cubicBezTo>
                    <a:pt x="5" y="35"/>
                    <a:pt x="0" y="48"/>
                    <a:pt x="3" y="54"/>
                  </a:cubicBezTo>
                  <a:cubicBezTo>
                    <a:pt x="4" y="51"/>
                    <a:pt x="6" y="48"/>
                    <a:pt x="7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2524">
              <a:extLst>
                <a:ext uri="{FF2B5EF4-FFF2-40B4-BE49-F238E27FC236}">
                  <a16:creationId xmlns:a16="http://schemas.microsoft.com/office/drawing/2014/main" id="{CA8C0D50-82F5-442F-BBCA-643EAF21E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867"/>
              <a:ext cx="167" cy="88"/>
            </a:xfrm>
            <a:custGeom>
              <a:avLst/>
              <a:gdLst>
                <a:gd name="T0" fmla="*/ 105 w 67"/>
                <a:gd name="T1" fmla="*/ 568 h 33"/>
                <a:gd name="T2" fmla="*/ 279 w 67"/>
                <a:gd name="T3" fmla="*/ 419 h 33"/>
                <a:gd name="T4" fmla="*/ 508 w 67"/>
                <a:gd name="T5" fmla="*/ 227 h 33"/>
                <a:gd name="T6" fmla="*/ 1037 w 67"/>
                <a:gd name="T7" fmla="*/ 0 h 33"/>
                <a:gd name="T8" fmla="*/ 666 w 67"/>
                <a:gd name="T9" fmla="*/ 21 h 33"/>
                <a:gd name="T10" fmla="*/ 229 w 67"/>
                <a:gd name="T11" fmla="*/ 248 h 33"/>
                <a:gd name="T12" fmla="*/ 62 w 67"/>
                <a:gd name="T13" fmla="*/ 533 h 33"/>
                <a:gd name="T14" fmla="*/ 0 w 67"/>
                <a:gd name="T15" fmla="*/ 62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33">
                  <a:moveTo>
                    <a:pt x="7" y="30"/>
                  </a:moveTo>
                  <a:cubicBezTo>
                    <a:pt x="7" y="26"/>
                    <a:pt x="16" y="23"/>
                    <a:pt x="18" y="22"/>
                  </a:cubicBezTo>
                  <a:cubicBezTo>
                    <a:pt x="23" y="19"/>
                    <a:pt x="28" y="15"/>
                    <a:pt x="33" y="12"/>
                  </a:cubicBezTo>
                  <a:cubicBezTo>
                    <a:pt x="43" y="4"/>
                    <a:pt x="56" y="4"/>
                    <a:pt x="67" y="0"/>
                  </a:cubicBezTo>
                  <a:cubicBezTo>
                    <a:pt x="61" y="3"/>
                    <a:pt x="51" y="1"/>
                    <a:pt x="43" y="1"/>
                  </a:cubicBezTo>
                  <a:cubicBezTo>
                    <a:pt x="32" y="2"/>
                    <a:pt x="23" y="5"/>
                    <a:pt x="15" y="13"/>
                  </a:cubicBezTo>
                  <a:cubicBezTo>
                    <a:pt x="10" y="17"/>
                    <a:pt x="7" y="22"/>
                    <a:pt x="4" y="28"/>
                  </a:cubicBezTo>
                  <a:cubicBezTo>
                    <a:pt x="3" y="29"/>
                    <a:pt x="2" y="32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2525">
              <a:extLst>
                <a:ext uri="{FF2B5EF4-FFF2-40B4-BE49-F238E27FC236}">
                  <a16:creationId xmlns:a16="http://schemas.microsoft.com/office/drawing/2014/main" id="{177F34B1-DE19-468E-99BC-08C4DED4B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829"/>
              <a:ext cx="170" cy="38"/>
            </a:xfrm>
            <a:custGeom>
              <a:avLst/>
              <a:gdLst>
                <a:gd name="T0" fmla="*/ 20 w 68"/>
                <a:gd name="T1" fmla="*/ 280 h 14"/>
                <a:gd name="T2" fmla="*/ 533 w 68"/>
                <a:gd name="T3" fmla="*/ 220 h 14"/>
                <a:gd name="T4" fmla="*/ 783 w 68"/>
                <a:gd name="T5" fmla="*/ 244 h 14"/>
                <a:gd name="T6" fmla="*/ 1063 w 68"/>
                <a:gd name="T7" fmla="*/ 258 h 14"/>
                <a:gd name="T8" fmla="*/ 438 w 68"/>
                <a:gd name="T9" fmla="*/ 22 h 14"/>
                <a:gd name="T10" fmla="*/ 113 w 68"/>
                <a:gd name="T11" fmla="*/ 163 h 14"/>
                <a:gd name="T12" fmla="*/ 0 w 68"/>
                <a:gd name="T13" fmla="*/ 28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14">
                  <a:moveTo>
                    <a:pt x="1" y="14"/>
                  </a:moveTo>
                  <a:cubicBezTo>
                    <a:pt x="12" y="10"/>
                    <a:pt x="23" y="9"/>
                    <a:pt x="34" y="11"/>
                  </a:cubicBezTo>
                  <a:cubicBezTo>
                    <a:pt x="40" y="12"/>
                    <a:pt x="45" y="11"/>
                    <a:pt x="50" y="12"/>
                  </a:cubicBezTo>
                  <a:cubicBezTo>
                    <a:pt x="56" y="12"/>
                    <a:pt x="62" y="13"/>
                    <a:pt x="68" y="13"/>
                  </a:cubicBezTo>
                  <a:cubicBezTo>
                    <a:pt x="54" y="13"/>
                    <a:pt x="43" y="3"/>
                    <a:pt x="28" y="1"/>
                  </a:cubicBezTo>
                  <a:cubicBezTo>
                    <a:pt x="21" y="0"/>
                    <a:pt x="13" y="4"/>
                    <a:pt x="7" y="8"/>
                  </a:cubicBezTo>
                  <a:cubicBezTo>
                    <a:pt x="4" y="9"/>
                    <a:pt x="3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2526">
              <a:extLst>
                <a:ext uri="{FF2B5EF4-FFF2-40B4-BE49-F238E27FC236}">
                  <a16:creationId xmlns:a16="http://schemas.microsoft.com/office/drawing/2014/main" id="{79BE433F-EC30-4692-9081-CE84E8700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819"/>
              <a:ext cx="165" cy="58"/>
            </a:xfrm>
            <a:custGeom>
              <a:avLst/>
              <a:gdLst>
                <a:gd name="T0" fmla="*/ 0 w 66"/>
                <a:gd name="T1" fmla="*/ 403 h 22"/>
                <a:gd name="T2" fmla="*/ 250 w 66"/>
                <a:gd name="T3" fmla="*/ 277 h 22"/>
                <a:gd name="T4" fmla="*/ 595 w 66"/>
                <a:gd name="T5" fmla="*/ 145 h 22"/>
                <a:gd name="T6" fmla="*/ 1033 w 66"/>
                <a:gd name="T7" fmla="*/ 9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2">
                  <a:moveTo>
                    <a:pt x="0" y="22"/>
                  </a:moveTo>
                  <a:cubicBezTo>
                    <a:pt x="5" y="21"/>
                    <a:pt x="11" y="16"/>
                    <a:pt x="16" y="15"/>
                  </a:cubicBezTo>
                  <a:cubicBezTo>
                    <a:pt x="23" y="13"/>
                    <a:pt x="31" y="11"/>
                    <a:pt x="38" y="8"/>
                  </a:cubicBezTo>
                  <a:cubicBezTo>
                    <a:pt x="47" y="4"/>
                    <a:pt x="57" y="0"/>
                    <a:pt x="66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2527">
              <a:extLst>
                <a:ext uri="{FF2B5EF4-FFF2-40B4-BE49-F238E27FC236}">
                  <a16:creationId xmlns:a16="http://schemas.microsoft.com/office/drawing/2014/main" id="{3E8D850C-B658-4B17-833C-823910BDF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901"/>
              <a:ext cx="115" cy="115"/>
            </a:xfrm>
            <a:custGeom>
              <a:avLst/>
              <a:gdLst>
                <a:gd name="T0" fmla="*/ 720 w 46"/>
                <a:gd name="T1" fmla="*/ 0 h 43"/>
                <a:gd name="T2" fmla="*/ 438 w 46"/>
                <a:gd name="T3" fmla="*/ 209 h 43"/>
                <a:gd name="T4" fmla="*/ 175 w 46"/>
                <a:gd name="T5" fmla="*/ 479 h 43"/>
                <a:gd name="T6" fmla="*/ 0 w 46"/>
                <a:gd name="T7" fmla="*/ 82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3">
                  <a:moveTo>
                    <a:pt x="46" y="0"/>
                  </a:moveTo>
                  <a:cubicBezTo>
                    <a:pt x="41" y="4"/>
                    <a:pt x="34" y="6"/>
                    <a:pt x="28" y="11"/>
                  </a:cubicBezTo>
                  <a:cubicBezTo>
                    <a:pt x="23" y="15"/>
                    <a:pt x="17" y="20"/>
                    <a:pt x="11" y="25"/>
                  </a:cubicBezTo>
                  <a:cubicBezTo>
                    <a:pt x="6" y="30"/>
                    <a:pt x="3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2528">
              <a:extLst>
                <a:ext uri="{FF2B5EF4-FFF2-40B4-BE49-F238E27FC236}">
                  <a16:creationId xmlns:a16="http://schemas.microsoft.com/office/drawing/2014/main" id="{A500DCB1-2992-4F85-A69F-4FD62F7C6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088"/>
              <a:ext cx="53" cy="160"/>
            </a:xfrm>
            <a:custGeom>
              <a:avLst/>
              <a:gdLst>
                <a:gd name="T0" fmla="*/ 338 w 21"/>
                <a:gd name="T1" fmla="*/ 0 h 60"/>
                <a:gd name="T2" fmla="*/ 288 w 21"/>
                <a:gd name="T3" fmla="*/ 149 h 60"/>
                <a:gd name="T4" fmla="*/ 222 w 21"/>
                <a:gd name="T5" fmla="*/ 264 h 60"/>
                <a:gd name="T6" fmla="*/ 126 w 21"/>
                <a:gd name="T7" fmla="*/ 589 h 60"/>
                <a:gd name="T8" fmla="*/ 50 w 21"/>
                <a:gd name="T9" fmla="*/ 1139 h 60"/>
                <a:gd name="T10" fmla="*/ 20 w 21"/>
                <a:gd name="T11" fmla="*/ 853 h 60"/>
                <a:gd name="T12" fmla="*/ 83 w 21"/>
                <a:gd name="T13" fmla="*/ 435 h 60"/>
                <a:gd name="T14" fmla="*/ 192 w 21"/>
                <a:gd name="T15" fmla="*/ 192 h 60"/>
                <a:gd name="T16" fmla="*/ 338 w 21"/>
                <a:gd name="T17" fmla="*/ 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60">
                  <a:moveTo>
                    <a:pt x="21" y="0"/>
                  </a:moveTo>
                  <a:cubicBezTo>
                    <a:pt x="19" y="2"/>
                    <a:pt x="19" y="6"/>
                    <a:pt x="18" y="8"/>
                  </a:cubicBezTo>
                  <a:cubicBezTo>
                    <a:pt x="16" y="10"/>
                    <a:pt x="15" y="12"/>
                    <a:pt x="14" y="14"/>
                  </a:cubicBezTo>
                  <a:cubicBezTo>
                    <a:pt x="12" y="19"/>
                    <a:pt x="9" y="25"/>
                    <a:pt x="8" y="31"/>
                  </a:cubicBezTo>
                  <a:cubicBezTo>
                    <a:pt x="7" y="41"/>
                    <a:pt x="5" y="51"/>
                    <a:pt x="3" y="60"/>
                  </a:cubicBezTo>
                  <a:cubicBezTo>
                    <a:pt x="3" y="55"/>
                    <a:pt x="2" y="50"/>
                    <a:pt x="1" y="45"/>
                  </a:cubicBezTo>
                  <a:cubicBezTo>
                    <a:pt x="0" y="37"/>
                    <a:pt x="3" y="30"/>
                    <a:pt x="5" y="23"/>
                  </a:cubicBezTo>
                  <a:cubicBezTo>
                    <a:pt x="7" y="18"/>
                    <a:pt x="8" y="13"/>
                    <a:pt x="12" y="10"/>
                  </a:cubicBezTo>
                  <a:cubicBezTo>
                    <a:pt x="14" y="8"/>
                    <a:pt x="18" y="3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2529">
              <a:extLst>
                <a:ext uri="{FF2B5EF4-FFF2-40B4-BE49-F238E27FC236}">
                  <a16:creationId xmlns:a16="http://schemas.microsoft.com/office/drawing/2014/main" id="{BC4E759A-7CDA-4898-8A9C-CAE606537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005"/>
              <a:ext cx="65" cy="136"/>
            </a:xfrm>
            <a:custGeom>
              <a:avLst/>
              <a:gdLst>
                <a:gd name="T0" fmla="*/ 0 w 26"/>
                <a:gd name="T1" fmla="*/ 968 h 51"/>
                <a:gd name="T2" fmla="*/ 33 w 26"/>
                <a:gd name="T3" fmla="*/ 683 h 51"/>
                <a:gd name="T4" fmla="*/ 125 w 26"/>
                <a:gd name="T5" fmla="*/ 376 h 51"/>
                <a:gd name="T6" fmla="*/ 408 w 2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1">
                  <a:moveTo>
                    <a:pt x="0" y="51"/>
                  </a:moveTo>
                  <a:cubicBezTo>
                    <a:pt x="1" y="45"/>
                    <a:pt x="0" y="41"/>
                    <a:pt x="2" y="36"/>
                  </a:cubicBezTo>
                  <a:cubicBezTo>
                    <a:pt x="3" y="30"/>
                    <a:pt x="6" y="25"/>
                    <a:pt x="8" y="20"/>
                  </a:cubicBezTo>
                  <a:cubicBezTo>
                    <a:pt x="12" y="11"/>
                    <a:pt x="18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2530">
              <a:extLst>
                <a:ext uri="{FF2B5EF4-FFF2-40B4-BE49-F238E27FC236}">
                  <a16:creationId xmlns:a16="http://schemas.microsoft.com/office/drawing/2014/main" id="{362F1AA9-5F37-4F32-8408-B282547DE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827"/>
              <a:ext cx="205" cy="90"/>
            </a:xfrm>
            <a:custGeom>
              <a:avLst/>
              <a:gdLst>
                <a:gd name="T0" fmla="*/ 395 w 82"/>
                <a:gd name="T1" fmla="*/ 281 h 34"/>
                <a:gd name="T2" fmla="*/ 625 w 82"/>
                <a:gd name="T3" fmla="*/ 336 h 34"/>
                <a:gd name="T4" fmla="*/ 875 w 82"/>
                <a:gd name="T5" fmla="*/ 447 h 34"/>
                <a:gd name="T6" fmla="*/ 1095 w 82"/>
                <a:gd name="T7" fmla="*/ 540 h 34"/>
                <a:gd name="T8" fmla="*/ 1283 w 82"/>
                <a:gd name="T9" fmla="*/ 630 h 34"/>
                <a:gd name="T10" fmla="*/ 1220 w 82"/>
                <a:gd name="T11" fmla="*/ 540 h 34"/>
                <a:gd name="T12" fmla="*/ 1063 w 82"/>
                <a:gd name="T13" fmla="*/ 426 h 34"/>
                <a:gd name="T14" fmla="*/ 750 w 82"/>
                <a:gd name="T15" fmla="*/ 225 h 34"/>
                <a:gd name="T16" fmla="*/ 270 w 82"/>
                <a:gd name="T17" fmla="*/ 34 h 34"/>
                <a:gd name="T18" fmla="*/ 0 w 82"/>
                <a:gd name="T19" fmla="*/ 111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34">
                  <a:moveTo>
                    <a:pt x="25" y="15"/>
                  </a:moveTo>
                  <a:cubicBezTo>
                    <a:pt x="30" y="16"/>
                    <a:pt x="35" y="16"/>
                    <a:pt x="40" y="18"/>
                  </a:cubicBezTo>
                  <a:cubicBezTo>
                    <a:pt x="46" y="20"/>
                    <a:pt x="50" y="22"/>
                    <a:pt x="56" y="24"/>
                  </a:cubicBezTo>
                  <a:cubicBezTo>
                    <a:pt x="60" y="26"/>
                    <a:pt x="65" y="28"/>
                    <a:pt x="70" y="29"/>
                  </a:cubicBezTo>
                  <a:cubicBezTo>
                    <a:pt x="74" y="30"/>
                    <a:pt x="79" y="31"/>
                    <a:pt x="82" y="34"/>
                  </a:cubicBezTo>
                  <a:cubicBezTo>
                    <a:pt x="80" y="33"/>
                    <a:pt x="80" y="30"/>
                    <a:pt x="78" y="29"/>
                  </a:cubicBezTo>
                  <a:cubicBezTo>
                    <a:pt x="75" y="27"/>
                    <a:pt x="72" y="25"/>
                    <a:pt x="68" y="23"/>
                  </a:cubicBezTo>
                  <a:cubicBezTo>
                    <a:pt x="61" y="20"/>
                    <a:pt x="55" y="17"/>
                    <a:pt x="48" y="12"/>
                  </a:cubicBezTo>
                  <a:cubicBezTo>
                    <a:pt x="39" y="6"/>
                    <a:pt x="28" y="0"/>
                    <a:pt x="17" y="2"/>
                  </a:cubicBezTo>
                  <a:cubicBezTo>
                    <a:pt x="12" y="3"/>
                    <a:pt x="6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2531">
              <a:extLst>
                <a:ext uri="{FF2B5EF4-FFF2-40B4-BE49-F238E27FC236}">
                  <a16:creationId xmlns:a16="http://schemas.microsoft.com/office/drawing/2014/main" id="{9BC2CE01-29A3-4E5D-9D7A-ED61111EF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1891"/>
              <a:ext cx="120" cy="106"/>
            </a:xfrm>
            <a:custGeom>
              <a:avLst/>
              <a:gdLst>
                <a:gd name="T0" fmla="*/ 188 w 48"/>
                <a:gd name="T1" fmla="*/ 191 h 40"/>
                <a:gd name="T2" fmla="*/ 520 w 48"/>
                <a:gd name="T3" fmla="*/ 429 h 40"/>
                <a:gd name="T4" fmla="*/ 658 w 48"/>
                <a:gd name="T5" fmla="*/ 633 h 40"/>
                <a:gd name="T6" fmla="*/ 750 w 48"/>
                <a:gd name="T7" fmla="*/ 745 h 40"/>
                <a:gd name="T8" fmla="*/ 625 w 48"/>
                <a:gd name="T9" fmla="*/ 392 h 40"/>
                <a:gd name="T10" fmla="*/ 375 w 48"/>
                <a:gd name="T11" fmla="*/ 133 h 40"/>
                <a:gd name="T12" fmla="*/ 113 w 48"/>
                <a:gd name="T13" fmla="*/ 21 h 40"/>
                <a:gd name="T14" fmla="*/ 0 w 4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0">
                  <a:moveTo>
                    <a:pt x="12" y="10"/>
                  </a:moveTo>
                  <a:cubicBezTo>
                    <a:pt x="18" y="15"/>
                    <a:pt x="26" y="18"/>
                    <a:pt x="33" y="23"/>
                  </a:cubicBezTo>
                  <a:cubicBezTo>
                    <a:pt x="36" y="26"/>
                    <a:pt x="38" y="30"/>
                    <a:pt x="42" y="34"/>
                  </a:cubicBezTo>
                  <a:cubicBezTo>
                    <a:pt x="44" y="36"/>
                    <a:pt x="46" y="38"/>
                    <a:pt x="48" y="40"/>
                  </a:cubicBezTo>
                  <a:cubicBezTo>
                    <a:pt x="45" y="33"/>
                    <a:pt x="45" y="27"/>
                    <a:pt x="40" y="21"/>
                  </a:cubicBezTo>
                  <a:cubicBezTo>
                    <a:pt x="36" y="15"/>
                    <a:pt x="31" y="10"/>
                    <a:pt x="24" y="7"/>
                  </a:cubicBezTo>
                  <a:cubicBezTo>
                    <a:pt x="18" y="5"/>
                    <a:pt x="13" y="2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2532">
              <a:extLst>
                <a:ext uri="{FF2B5EF4-FFF2-40B4-BE49-F238E27FC236}">
                  <a16:creationId xmlns:a16="http://schemas.microsoft.com/office/drawing/2014/main" id="{D982B395-D06C-496A-ADF4-0230E7A0D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840"/>
              <a:ext cx="153" cy="77"/>
            </a:xfrm>
            <a:custGeom>
              <a:avLst/>
              <a:gdLst>
                <a:gd name="T0" fmla="*/ 0 w 61"/>
                <a:gd name="T1" fmla="*/ 0 h 29"/>
                <a:gd name="T2" fmla="*/ 617 w 61"/>
                <a:gd name="T3" fmla="*/ 226 h 29"/>
                <a:gd name="T4" fmla="*/ 963 w 61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9">
                  <a:moveTo>
                    <a:pt x="0" y="0"/>
                  </a:moveTo>
                  <a:cubicBezTo>
                    <a:pt x="14" y="1"/>
                    <a:pt x="26" y="8"/>
                    <a:pt x="39" y="12"/>
                  </a:cubicBezTo>
                  <a:cubicBezTo>
                    <a:pt x="48" y="15"/>
                    <a:pt x="58" y="19"/>
                    <a:pt x="61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2533">
              <a:extLst>
                <a:ext uri="{FF2B5EF4-FFF2-40B4-BE49-F238E27FC236}">
                  <a16:creationId xmlns:a16="http://schemas.microsoft.com/office/drawing/2014/main" id="{48CE81A1-78B9-4C6F-8F12-79C4045A7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803"/>
              <a:ext cx="177" cy="40"/>
            </a:xfrm>
            <a:custGeom>
              <a:avLst/>
              <a:gdLst>
                <a:gd name="T0" fmla="*/ 0 w 71"/>
                <a:gd name="T1" fmla="*/ 149 h 15"/>
                <a:gd name="T2" fmla="*/ 386 w 71"/>
                <a:gd name="T3" fmla="*/ 21 h 15"/>
                <a:gd name="T4" fmla="*/ 778 w 71"/>
                <a:gd name="T5" fmla="*/ 115 h 15"/>
                <a:gd name="T6" fmla="*/ 1025 w 71"/>
                <a:gd name="T7" fmla="*/ 192 h 15"/>
                <a:gd name="T8" fmla="*/ 1099 w 71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5">
                  <a:moveTo>
                    <a:pt x="0" y="8"/>
                  </a:moveTo>
                  <a:cubicBezTo>
                    <a:pt x="8" y="6"/>
                    <a:pt x="17" y="2"/>
                    <a:pt x="25" y="1"/>
                  </a:cubicBezTo>
                  <a:cubicBezTo>
                    <a:pt x="34" y="0"/>
                    <a:pt x="41" y="4"/>
                    <a:pt x="50" y="6"/>
                  </a:cubicBezTo>
                  <a:cubicBezTo>
                    <a:pt x="56" y="7"/>
                    <a:pt x="61" y="7"/>
                    <a:pt x="66" y="10"/>
                  </a:cubicBezTo>
                  <a:cubicBezTo>
                    <a:pt x="68" y="11"/>
                    <a:pt x="70" y="14"/>
                    <a:pt x="71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2534">
              <a:extLst>
                <a:ext uri="{FF2B5EF4-FFF2-40B4-BE49-F238E27FC236}">
                  <a16:creationId xmlns:a16="http://schemas.microsoft.com/office/drawing/2014/main" id="{6EAA4831-3676-4858-A8E0-708B7ABC2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1829"/>
              <a:ext cx="148" cy="75"/>
            </a:xfrm>
            <a:custGeom>
              <a:avLst/>
              <a:gdLst>
                <a:gd name="T0" fmla="*/ 0 w 59"/>
                <a:gd name="T1" fmla="*/ 538 h 28"/>
                <a:gd name="T2" fmla="*/ 33 w 59"/>
                <a:gd name="T3" fmla="*/ 423 h 28"/>
                <a:gd name="T4" fmla="*/ 208 w 59"/>
                <a:gd name="T5" fmla="*/ 193 h 28"/>
                <a:gd name="T6" fmla="*/ 617 w 59"/>
                <a:gd name="T7" fmla="*/ 0 h 28"/>
                <a:gd name="T8" fmla="*/ 931 w 5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8">
                  <a:moveTo>
                    <a:pt x="0" y="28"/>
                  </a:moveTo>
                  <a:cubicBezTo>
                    <a:pt x="0" y="25"/>
                    <a:pt x="1" y="24"/>
                    <a:pt x="2" y="22"/>
                  </a:cubicBezTo>
                  <a:cubicBezTo>
                    <a:pt x="6" y="18"/>
                    <a:pt x="9" y="14"/>
                    <a:pt x="13" y="10"/>
                  </a:cubicBezTo>
                  <a:cubicBezTo>
                    <a:pt x="20" y="4"/>
                    <a:pt x="29" y="0"/>
                    <a:pt x="39" y="0"/>
                  </a:cubicBezTo>
                  <a:cubicBezTo>
                    <a:pt x="46" y="0"/>
                    <a:pt x="52" y="1"/>
                    <a:pt x="5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2535">
              <a:extLst>
                <a:ext uri="{FF2B5EF4-FFF2-40B4-BE49-F238E27FC236}">
                  <a16:creationId xmlns:a16="http://schemas.microsoft.com/office/drawing/2014/main" id="{78402484-8686-49DF-9661-72CAD85EE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789"/>
              <a:ext cx="157" cy="40"/>
            </a:xfrm>
            <a:custGeom>
              <a:avLst/>
              <a:gdLst>
                <a:gd name="T0" fmla="*/ 0 w 63"/>
                <a:gd name="T1" fmla="*/ 285 h 15"/>
                <a:gd name="T2" fmla="*/ 75 w 63"/>
                <a:gd name="T3" fmla="*/ 205 h 15"/>
                <a:gd name="T4" fmla="*/ 279 w 63"/>
                <a:gd name="T5" fmla="*/ 115 h 15"/>
                <a:gd name="T6" fmla="*/ 715 w 63"/>
                <a:gd name="T7" fmla="*/ 21 h 15"/>
                <a:gd name="T8" fmla="*/ 974 w 63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5">
                  <a:moveTo>
                    <a:pt x="0" y="15"/>
                  </a:moveTo>
                  <a:cubicBezTo>
                    <a:pt x="2" y="14"/>
                    <a:pt x="3" y="12"/>
                    <a:pt x="5" y="11"/>
                  </a:cubicBezTo>
                  <a:cubicBezTo>
                    <a:pt x="9" y="9"/>
                    <a:pt x="13" y="7"/>
                    <a:pt x="18" y="6"/>
                  </a:cubicBezTo>
                  <a:cubicBezTo>
                    <a:pt x="27" y="3"/>
                    <a:pt x="36" y="0"/>
                    <a:pt x="46" y="1"/>
                  </a:cubicBezTo>
                  <a:cubicBezTo>
                    <a:pt x="50" y="2"/>
                    <a:pt x="59" y="3"/>
                    <a:pt x="63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2536">
              <a:extLst>
                <a:ext uri="{FF2B5EF4-FFF2-40B4-BE49-F238E27FC236}">
                  <a16:creationId xmlns:a16="http://schemas.microsoft.com/office/drawing/2014/main" id="{E07B2231-C0E6-45C6-81B6-22CBB513B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1816"/>
              <a:ext cx="140" cy="59"/>
            </a:xfrm>
            <a:custGeom>
              <a:avLst/>
              <a:gdLst>
                <a:gd name="T0" fmla="*/ 0 w 56"/>
                <a:gd name="T1" fmla="*/ 0 h 22"/>
                <a:gd name="T2" fmla="*/ 158 w 56"/>
                <a:gd name="T3" fmla="*/ 0 h 22"/>
                <a:gd name="T4" fmla="*/ 425 w 56"/>
                <a:gd name="T5" fmla="*/ 21 h 22"/>
                <a:gd name="T6" fmla="*/ 720 w 56"/>
                <a:gd name="T7" fmla="*/ 215 h 22"/>
                <a:gd name="T8" fmla="*/ 875 w 56"/>
                <a:gd name="T9" fmla="*/ 4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22">
                  <a:moveTo>
                    <a:pt x="0" y="0"/>
                  </a:moveTo>
                  <a:cubicBezTo>
                    <a:pt x="3" y="1"/>
                    <a:pt x="7" y="0"/>
                    <a:pt x="10" y="0"/>
                  </a:cubicBezTo>
                  <a:cubicBezTo>
                    <a:pt x="16" y="0"/>
                    <a:pt x="22" y="0"/>
                    <a:pt x="27" y="1"/>
                  </a:cubicBezTo>
                  <a:cubicBezTo>
                    <a:pt x="34" y="3"/>
                    <a:pt x="41" y="7"/>
                    <a:pt x="46" y="11"/>
                  </a:cubicBezTo>
                  <a:cubicBezTo>
                    <a:pt x="50" y="15"/>
                    <a:pt x="53" y="18"/>
                    <a:pt x="56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2537">
              <a:extLst>
                <a:ext uri="{FF2B5EF4-FFF2-40B4-BE49-F238E27FC236}">
                  <a16:creationId xmlns:a16="http://schemas.microsoft.com/office/drawing/2014/main" id="{7605E757-4690-4ABF-B511-2CBDF8FB5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1784"/>
              <a:ext cx="145" cy="29"/>
            </a:xfrm>
            <a:custGeom>
              <a:avLst/>
              <a:gdLst>
                <a:gd name="T0" fmla="*/ 0 w 58"/>
                <a:gd name="T1" fmla="*/ 55 h 11"/>
                <a:gd name="T2" fmla="*/ 408 w 58"/>
                <a:gd name="T3" fmla="*/ 21 h 11"/>
                <a:gd name="T4" fmla="*/ 738 w 58"/>
                <a:gd name="T5" fmla="*/ 111 h 11"/>
                <a:gd name="T6" fmla="*/ 908 w 58"/>
                <a:gd name="T7" fmla="*/ 20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1">
                  <a:moveTo>
                    <a:pt x="0" y="3"/>
                  </a:moveTo>
                  <a:cubicBezTo>
                    <a:pt x="8" y="2"/>
                    <a:pt x="19" y="0"/>
                    <a:pt x="26" y="1"/>
                  </a:cubicBezTo>
                  <a:cubicBezTo>
                    <a:pt x="34" y="1"/>
                    <a:pt x="40" y="3"/>
                    <a:pt x="47" y="6"/>
                  </a:cubicBezTo>
                  <a:cubicBezTo>
                    <a:pt x="50" y="7"/>
                    <a:pt x="55" y="9"/>
                    <a:pt x="58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2538">
              <a:extLst>
                <a:ext uri="{FF2B5EF4-FFF2-40B4-BE49-F238E27FC236}">
                  <a16:creationId xmlns:a16="http://schemas.microsoft.com/office/drawing/2014/main" id="{A8A6C208-C6DC-43F0-A6E8-1CDB2BCBA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851"/>
              <a:ext cx="123" cy="117"/>
            </a:xfrm>
            <a:custGeom>
              <a:avLst/>
              <a:gdLst>
                <a:gd name="T0" fmla="*/ 776 w 49"/>
                <a:gd name="T1" fmla="*/ 0 h 44"/>
                <a:gd name="T2" fmla="*/ 397 w 49"/>
                <a:gd name="T3" fmla="*/ 170 h 44"/>
                <a:gd name="T4" fmla="*/ 126 w 49"/>
                <a:gd name="T5" fmla="*/ 508 h 44"/>
                <a:gd name="T6" fmla="*/ 0 w 49"/>
                <a:gd name="T7" fmla="*/ 8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4">
                  <a:moveTo>
                    <a:pt x="49" y="0"/>
                  </a:moveTo>
                  <a:cubicBezTo>
                    <a:pt x="41" y="4"/>
                    <a:pt x="33" y="4"/>
                    <a:pt x="25" y="9"/>
                  </a:cubicBezTo>
                  <a:cubicBezTo>
                    <a:pt x="19" y="14"/>
                    <a:pt x="12" y="20"/>
                    <a:pt x="8" y="27"/>
                  </a:cubicBezTo>
                  <a:cubicBezTo>
                    <a:pt x="5" y="32"/>
                    <a:pt x="2" y="38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2539">
              <a:extLst>
                <a:ext uri="{FF2B5EF4-FFF2-40B4-BE49-F238E27FC236}">
                  <a16:creationId xmlns:a16="http://schemas.microsoft.com/office/drawing/2014/main" id="{65735F4B-ACEE-453E-B8C4-BAE620315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795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300 w 60"/>
                <a:gd name="T3" fmla="*/ 205 h 27"/>
                <a:gd name="T4" fmla="*/ 708 w 60"/>
                <a:gd name="T5" fmla="*/ 21 h 27"/>
                <a:gd name="T6" fmla="*/ 938 w 60"/>
                <a:gd name="T7" fmla="*/ 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7" y="24"/>
                    <a:pt x="12" y="16"/>
                    <a:pt x="19" y="11"/>
                  </a:cubicBezTo>
                  <a:cubicBezTo>
                    <a:pt x="26" y="5"/>
                    <a:pt x="36" y="1"/>
                    <a:pt x="45" y="1"/>
                  </a:cubicBezTo>
                  <a:cubicBezTo>
                    <a:pt x="49" y="0"/>
                    <a:pt x="56" y="0"/>
                    <a:pt x="60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2540">
              <a:extLst>
                <a:ext uri="{FF2B5EF4-FFF2-40B4-BE49-F238E27FC236}">
                  <a16:creationId xmlns:a16="http://schemas.microsoft.com/office/drawing/2014/main" id="{1BC75A03-462A-4C5B-BDC9-86312437B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904"/>
              <a:ext cx="97" cy="149"/>
            </a:xfrm>
            <a:custGeom>
              <a:avLst/>
              <a:gdLst>
                <a:gd name="T0" fmla="*/ 599 w 39"/>
                <a:gd name="T1" fmla="*/ 0 h 56"/>
                <a:gd name="T2" fmla="*/ 308 w 39"/>
                <a:gd name="T3" fmla="*/ 247 h 56"/>
                <a:gd name="T4" fmla="*/ 104 w 39"/>
                <a:gd name="T5" fmla="*/ 636 h 56"/>
                <a:gd name="T6" fmla="*/ 0 w 39"/>
                <a:gd name="T7" fmla="*/ 105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9" y="0"/>
                  </a:moveTo>
                  <a:cubicBezTo>
                    <a:pt x="33" y="5"/>
                    <a:pt x="26" y="7"/>
                    <a:pt x="20" y="13"/>
                  </a:cubicBezTo>
                  <a:cubicBezTo>
                    <a:pt x="14" y="19"/>
                    <a:pt x="10" y="26"/>
                    <a:pt x="7" y="34"/>
                  </a:cubicBezTo>
                  <a:cubicBezTo>
                    <a:pt x="3" y="41"/>
                    <a:pt x="1" y="48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2541">
              <a:extLst>
                <a:ext uri="{FF2B5EF4-FFF2-40B4-BE49-F238E27FC236}">
                  <a16:creationId xmlns:a16="http://schemas.microsoft.com/office/drawing/2014/main" id="{0BDA65E3-E331-4E05-8E4F-D0A0F3650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832"/>
              <a:ext cx="130" cy="104"/>
            </a:xfrm>
            <a:custGeom>
              <a:avLst/>
              <a:gdLst>
                <a:gd name="T0" fmla="*/ 0 w 52"/>
                <a:gd name="T1" fmla="*/ 739 h 39"/>
                <a:gd name="T2" fmla="*/ 520 w 52"/>
                <a:gd name="T3" fmla="*/ 149 h 39"/>
                <a:gd name="T4" fmla="*/ 813 w 5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9">
                  <a:moveTo>
                    <a:pt x="0" y="39"/>
                  </a:moveTo>
                  <a:cubicBezTo>
                    <a:pt x="6" y="26"/>
                    <a:pt x="20" y="13"/>
                    <a:pt x="33" y="8"/>
                  </a:cubicBezTo>
                  <a:cubicBezTo>
                    <a:pt x="36" y="7"/>
                    <a:pt x="50" y="1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2542">
              <a:extLst>
                <a:ext uri="{FF2B5EF4-FFF2-40B4-BE49-F238E27FC236}">
                  <a16:creationId xmlns:a16="http://schemas.microsoft.com/office/drawing/2014/main" id="{8646E431-A31C-42EB-A35B-56C94312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795"/>
              <a:ext cx="128" cy="69"/>
            </a:xfrm>
            <a:custGeom>
              <a:avLst/>
              <a:gdLst>
                <a:gd name="T0" fmla="*/ 0 w 51"/>
                <a:gd name="T1" fmla="*/ 486 h 26"/>
                <a:gd name="T2" fmla="*/ 806 w 51"/>
                <a:gd name="T3" fmla="*/ 3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11" y="10"/>
                    <a:pt x="32" y="0"/>
                    <a:pt x="51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2543">
              <a:extLst>
                <a:ext uri="{FF2B5EF4-FFF2-40B4-BE49-F238E27FC236}">
                  <a16:creationId xmlns:a16="http://schemas.microsoft.com/office/drawing/2014/main" id="{E7C8FCD0-C3DB-44D4-9CBF-BAAC99184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765"/>
              <a:ext cx="138" cy="30"/>
            </a:xfrm>
            <a:custGeom>
              <a:avLst/>
              <a:gdLst>
                <a:gd name="T0" fmla="*/ 0 w 55"/>
                <a:gd name="T1" fmla="*/ 224 h 11"/>
                <a:gd name="T2" fmla="*/ 617 w 55"/>
                <a:gd name="T3" fmla="*/ 38 h 11"/>
                <a:gd name="T4" fmla="*/ 868 w 55"/>
                <a:gd name="T5" fmla="*/ 1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1">
                  <a:moveTo>
                    <a:pt x="0" y="11"/>
                  </a:moveTo>
                  <a:cubicBezTo>
                    <a:pt x="11" y="2"/>
                    <a:pt x="25" y="0"/>
                    <a:pt x="39" y="2"/>
                  </a:cubicBezTo>
                  <a:cubicBezTo>
                    <a:pt x="44" y="2"/>
                    <a:pt x="50" y="6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2544">
              <a:extLst>
                <a:ext uri="{FF2B5EF4-FFF2-40B4-BE49-F238E27FC236}">
                  <a16:creationId xmlns:a16="http://schemas.microsoft.com/office/drawing/2014/main" id="{06AAD708-EA44-424F-92A8-C7E218277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757"/>
              <a:ext cx="118" cy="40"/>
            </a:xfrm>
            <a:custGeom>
              <a:avLst/>
              <a:gdLst>
                <a:gd name="T0" fmla="*/ 0 w 47"/>
                <a:gd name="T1" fmla="*/ 93 h 15"/>
                <a:gd name="T2" fmla="*/ 600 w 47"/>
                <a:gd name="T3" fmla="*/ 136 h 15"/>
                <a:gd name="T4" fmla="*/ 743 w 47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5"/>
                  </a:moveTo>
                  <a:cubicBezTo>
                    <a:pt x="11" y="1"/>
                    <a:pt x="28" y="0"/>
                    <a:pt x="38" y="7"/>
                  </a:cubicBezTo>
                  <a:cubicBezTo>
                    <a:pt x="42" y="9"/>
                    <a:pt x="44" y="12"/>
                    <a:pt x="47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2545">
              <a:extLst>
                <a:ext uri="{FF2B5EF4-FFF2-40B4-BE49-F238E27FC236}">
                  <a16:creationId xmlns:a16="http://schemas.microsoft.com/office/drawing/2014/main" id="{96B83047-8456-4FDC-9196-1A0BA43F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781"/>
              <a:ext cx="225" cy="171"/>
            </a:xfrm>
            <a:custGeom>
              <a:avLst/>
              <a:gdLst>
                <a:gd name="T0" fmla="*/ 0 w 90"/>
                <a:gd name="T1" fmla="*/ 0 h 64"/>
                <a:gd name="T2" fmla="*/ 688 w 90"/>
                <a:gd name="T3" fmla="*/ 307 h 64"/>
                <a:gd name="T4" fmla="*/ 770 w 90"/>
                <a:gd name="T5" fmla="*/ 550 h 64"/>
                <a:gd name="T6" fmla="*/ 1408 w 90"/>
                <a:gd name="T7" fmla="*/ 122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64">
                  <a:moveTo>
                    <a:pt x="0" y="0"/>
                  </a:moveTo>
                  <a:cubicBezTo>
                    <a:pt x="14" y="0"/>
                    <a:pt x="34" y="3"/>
                    <a:pt x="44" y="16"/>
                  </a:cubicBezTo>
                  <a:cubicBezTo>
                    <a:pt x="46" y="19"/>
                    <a:pt x="46" y="28"/>
                    <a:pt x="49" y="29"/>
                  </a:cubicBezTo>
                  <a:cubicBezTo>
                    <a:pt x="63" y="34"/>
                    <a:pt x="84" y="47"/>
                    <a:pt x="90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2546">
              <a:extLst>
                <a:ext uri="{FF2B5EF4-FFF2-40B4-BE49-F238E27FC236}">
                  <a16:creationId xmlns:a16="http://schemas.microsoft.com/office/drawing/2014/main" id="{A191F536-D6BB-406E-BD97-6BEB8ABB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763"/>
              <a:ext cx="140" cy="53"/>
            </a:xfrm>
            <a:custGeom>
              <a:avLst/>
              <a:gdLst>
                <a:gd name="T0" fmla="*/ 0 w 56"/>
                <a:gd name="T1" fmla="*/ 371 h 20"/>
                <a:gd name="T2" fmla="*/ 488 w 56"/>
                <a:gd name="T3" fmla="*/ 56 h 20"/>
                <a:gd name="T4" fmla="*/ 783 w 56"/>
                <a:gd name="T5" fmla="*/ 21 h 20"/>
                <a:gd name="T6" fmla="*/ 875 w 56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0">
                  <a:moveTo>
                    <a:pt x="0" y="20"/>
                  </a:moveTo>
                  <a:cubicBezTo>
                    <a:pt x="8" y="10"/>
                    <a:pt x="19" y="7"/>
                    <a:pt x="31" y="3"/>
                  </a:cubicBezTo>
                  <a:cubicBezTo>
                    <a:pt x="37" y="1"/>
                    <a:pt x="44" y="0"/>
                    <a:pt x="50" y="1"/>
                  </a:cubicBezTo>
                  <a:cubicBezTo>
                    <a:pt x="52" y="1"/>
                    <a:pt x="56" y="2"/>
                    <a:pt x="56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2547">
              <a:extLst>
                <a:ext uri="{FF2B5EF4-FFF2-40B4-BE49-F238E27FC236}">
                  <a16:creationId xmlns:a16="http://schemas.microsoft.com/office/drawing/2014/main" id="{A9E8DB14-7603-4E96-9718-98CB6FD02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1741"/>
              <a:ext cx="120" cy="24"/>
            </a:xfrm>
            <a:custGeom>
              <a:avLst/>
              <a:gdLst>
                <a:gd name="T0" fmla="*/ 0 w 48"/>
                <a:gd name="T1" fmla="*/ 171 h 9"/>
                <a:gd name="T2" fmla="*/ 750 w 48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9">
                  <a:moveTo>
                    <a:pt x="0" y="9"/>
                  </a:moveTo>
                  <a:cubicBezTo>
                    <a:pt x="9" y="0"/>
                    <a:pt x="39" y="0"/>
                    <a:pt x="48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2548">
              <a:extLst>
                <a:ext uri="{FF2B5EF4-FFF2-40B4-BE49-F238E27FC236}">
                  <a16:creationId xmlns:a16="http://schemas.microsoft.com/office/drawing/2014/main" id="{8C83CD13-46A0-45D2-B6E7-D39EA46B1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744"/>
              <a:ext cx="122" cy="40"/>
            </a:xfrm>
            <a:custGeom>
              <a:avLst/>
              <a:gdLst>
                <a:gd name="T0" fmla="*/ 0 w 49"/>
                <a:gd name="T1" fmla="*/ 35 h 15"/>
                <a:gd name="T2" fmla="*/ 757 w 4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5">
                  <a:moveTo>
                    <a:pt x="0" y="2"/>
                  </a:moveTo>
                  <a:cubicBezTo>
                    <a:pt x="15" y="0"/>
                    <a:pt x="39" y="2"/>
                    <a:pt x="4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2549">
              <a:extLst>
                <a:ext uri="{FF2B5EF4-FFF2-40B4-BE49-F238E27FC236}">
                  <a16:creationId xmlns:a16="http://schemas.microsoft.com/office/drawing/2014/main" id="{C170F352-37DF-49B5-A9D0-DF4B4250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800"/>
              <a:ext cx="92" cy="93"/>
            </a:xfrm>
            <a:custGeom>
              <a:avLst/>
              <a:gdLst>
                <a:gd name="T0" fmla="*/ 569 w 37"/>
                <a:gd name="T1" fmla="*/ 0 h 35"/>
                <a:gd name="T2" fmla="*/ 0 w 37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cubicBezTo>
                    <a:pt x="20" y="0"/>
                    <a:pt x="1" y="19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2550">
              <a:extLst>
                <a:ext uri="{FF2B5EF4-FFF2-40B4-BE49-F238E27FC236}">
                  <a16:creationId xmlns:a16="http://schemas.microsoft.com/office/drawing/2014/main" id="{C6DCA0AF-1B69-4A25-AA96-98A17D5D1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061"/>
              <a:ext cx="40" cy="144"/>
            </a:xfrm>
            <a:custGeom>
              <a:avLst/>
              <a:gdLst>
                <a:gd name="T0" fmla="*/ 20 w 16"/>
                <a:gd name="T1" fmla="*/ 1024 h 54"/>
                <a:gd name="T2" fmla="*/ 33 w 16"/>
                <a:gd name="T3" fmla="*/ 477 h 54"/>
                <a:gd name="T4" fmla="*/ 250 w 16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4">
                  <a:moveTo>
                    <a:pt x="1" y="54"/>
                  </a:moveTo>
                  <a:cubicBezTo>
                    <a:pt x="2" y="47"/>
                    <a:pt x="0" y="33"/>
                    <a:pt x="2" y="25"/>
                  </a:cubicBezTo>
                  <a:cubicBezTo>
                    <a:pt x="4" y="16"/>
                    <a:pt x="11" y="8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2551">
              <a:extLst>
                <a:ext uri="{FF2B5EF4-FFF2-40B4-BE49-F238E27FC236}">
                  <a16:creationId xmlns:a16="http://schemas.microsoft.com/office/drawing/2014/main" id="{0C63767B-4D29-4BB9-8D4B-E7E8F284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221"/>
              <a:ext cx="28" cy="152"/>
            </a:xfrm>
            <a:custGeom>
              <a:avLst/>
              <a:gdLst>
                <a:gd name="T0" fmla="*/ 117 w 11"/>
                <a:gd name="T1" fmla="*/ 1080 h 57"/>
                <a:gd name="T2" fmla="*/ 64 w 11"/>
                <a:gd name="T3" fmla="*/ 947 h 57"/>
                <a:gd name="T4" fmla="*/ 51 w 11"/>
                <a:gd name="T5" fmla="*/ 419 h 57"/>
                <a:gd name="T6" fmla="*/ 181 w 1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7">
                  <a:moveTo>
                    <a:pt x="7" y="57"/>
                  </a:moveTo>
                  <a:cubicBezTo>
                    <a:pt x="6" y="55"/>
                    <a:pt x="5" y="52"/>
                    <a:pt x="4" y="50"/>
                  </a:cubicBezTo>
                  <a:cubicBezTo>
                    <a:pt x="1" y="40"/>
                    <a:pt x="0" y="31"/>
                    <a:pt x="3" y="22"/>
                  </a:cubicBezTo>
                  <a:cubicBezTo>
                    <a:pt x="5" y="15"/>
                    <a:pt x="9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6" name="Freeform 2552">
              <a:extLst>
                <a:ext uri="{FF2B5EF4-FFF2-40B4-BE49-F238E27FC236}">
                  <a16:creationId xmlns:a16="http://schemas.microsoft.com/office/drawing/2014/main" id="{B3619D15-B0FE-465A-B909-788C3BC1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120"/>
              <a:ext cx="35" cy="176"/>
            </a:xfrm>
            <a:custGeom>
              <a:avLst/>
              <a:gdLst>
                <a:gd name="T0" fmla="*/ 50 w 14"/>
                <a:gd name="T1" fmla="*/ 1251 h 66"/>
                <a:gd name="T2" fmla="*/ 20 w 14"/>
                <a:gd name="T3" fmla="*/ 1101 h 66"/>
                <a:gd name="T4" fmla="*/ 0 w 14"/>
                <a:gd name="T5" fmla="*/ 832 h 66"/>
                <a:gd name="T6" fmla="*/ 83 w 14"/>
                <a:gd name="T7" fmla="*/ 285 h 66"/>
                <a:gd name="T8" fmla="*/ 220 w 14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6">
                  <a:moveTo>
                    <a:pt x="3" y="66"/>
                  </a:moveTo>
                  <a:cubicBezTo>
                    <a:pt x="3" y="64"/>
                    <a:pt x="2" y="60"/>
                    <a:pt x="1" y="58"/>
                  </a:cubicBezTo>
                  <a:cubicBezTo>
                    <a:pt x="0" y="53"/>
                    <a:pt x="0" y="48"/>
                    <a:pt x="0" y="44"/>
                  </a:cubicBezTo>
                  <a:cubicBezTo>
                    <a:pt x="0" y="34"/>
                    <a:pt x="0" y="24"/>
                    <a:pt x="5" y="15"/>
                  </a:cubicBezTo>
                  <a:cubicBezTo>
                    <a:pt x="6" y="11"/>
                    <a:pt x="11" y="3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Freeform 2553">
              <a:extLst>
                <a:ext uri="{FF2B5EF4-FFF2-40B4-BE49-F238E27FC236}">
                  <a16:creationId xmlns:a16="http://schemas.microsoft.com/office/drawing/2014/main" id="{E7280343-BA28-44DE-AAB9-2FF09797E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029"/>
              <a:ext cx="60" cy="134"/>
            </a:xfrm>
            <a:custGeom>
              <a:avLst/>
              <a:gdLst>
                <a:gd name="T0" fmla="*/ 0 w 24"/>
                <a:gd name="T1" fmla="*/ 962 h 50"/>
                <a:gd name="T2" fmla="*/ 95 w 24"/>
                <a:gd name="T3" fmla="*/ 461 h 50"/>
                <a:gd name="T4" fmla="*/ 270 w 24"/>
                <a:gd name="T5" fmla="*/ 115 h 50"/>
                <a:gd name="T6" fmla="*/ 375 w 2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50">
                  <a:moveTo>
                    <a:pt x="0" y="50"/>
                  </a:moveTo>
                  <a:cubicBezTo>
                    <a:pt x="2" y="43"/>
                    <a:pt x="3" y="32"/>
                    <a:pt x="6" y="24"/>
                  </a:cubicBezTo>
                  <a:cubicBezTo>
                    <a:pt x="9" y="17"/>
                    <a:pt x="12" y="12"/>
                    <a:pt x="17" y="6"/>
                  </a:cubicBezTo>
                  <a:cubicBezTo>
                    <a:pt x="20" y="4"/>
                    <a:pt x="22" y="1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2554">
              <a:extLst>
                <a:ext uri="{FF2B5EF4-FFF2-40B4-BE49-F238E27FC236}">
                  <a16:creationId xmlns:a16="http://schemas.microsoft.com/office/drawing/2014/main" id="{8B981B02-31F7-42FF-94C3-008A6DF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224"/>
              <a:ext cx="32" cy="173"/>
            </a:xfrm>
            <a:custGeom>
              <a:avLst/>
              <a:gdLst>
                <a:gd name="T0" fmla="*/ 194 w 13"/>
                <a:gd name="T1" fmla="*/ 1224 h 65"/>
                <a:gd name="T2" fmla="*/ 62 w 13"/>
                <a:gd name="T3" fmla="*/ 793 h 65"/>
                <a:gd name="T4" fmla="*/ 42 w 13"/>
                <a:gd name="T5" fmla="*/ 261 h 65"/>
                <a:gd name="T6" fmla="*/ 121 w 13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13" y="65"/>
                  </a:moveTo>
                  <a:cubicBezTo>
                    <a:pt x="13" y="57"/>
                    <a:pt x="7" y="49"/>
                    <a:pt x="4" y="42"/>
                  </a:cubicBezTo>
                  <a:cubicBezTo>
                    <a:pt x="1" y="33"/>
                    <a:pt x="0" y="23"/>
                    <a:pt x="3" y="14"/>
                  </a:cubicBezTo>
                  <a:cubicBezTo>
                    <a:pt x="4" y="10"/>
                    <a:pt x="5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2555">
              <a:extLst>
                <a:ext uri="{FF2B5EF4-FFF2-40B4-BE49-F238E27FC236}">
                  <a16:creationId xmlns:a16="http://schemas.microsoft.com/office/drawing/2014/main" id="{66C99FEB-D4A4-49F9-8F71-FDE30720E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280"/>
              <a:ext cx="35" cy="147"/>
            </a:xfrm>
            <a:custGeom>
              <a:avLst/>
              <a:gdLst>
                <a:gd name="T0" fmla="*/ 220 w 14"/>
                <a:gd name="T1" fmla="*/ 1050 h 55"/>
                <a:gd name="T2" fmla="*/ 113 w 14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5">
                  <a:moveTo>
                    <a:pt x="14" y="55"/>
                  </a:moveTo>
                  <a:cubicBezTo>
                    <a:pt x="2" y="40"/>
                    <a:pt x="0" y="17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2556">
              <a:extLst>
                <a:ext uri="{FF2B5EF4-FFF2-40B4-BE49-F238E27FC236}">
                  <a16:creationId xmlns:a16="http://schemas.microsoft.com/office/drawing/2014/main" id="{F2629CBC-2A35-44D8-9559-1951038DA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123"/>
              <a:ext cx="47" cy="141"/>
            </a:xfrm>
            <a:custGeom>
              <a:avLst/>
              <a:gdLst>
                <a:gd name="T0" fmla="*/ 74 w 19"/>
                <a:gd name="T1" fmla="*/ 998 h 53"/>
                <a:gd name="T2" fmla="*/ 134 w 19"/>
                <a:gd name="T3" fmla="*/ 261 h 53"/>
                <a:gd name="T4" fmla="*/ 287 w 19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3">
                  <a:moveTo>
                    <a:pt x="5" y="53"/>
                  </a:moveTo>
                  <a:cubicBezTo>
                    <a:pt x="0" y="40"/>
                    <a:pt x="2" y="26"/>
                    <a:pt x="9" y="14"/>
                  </a:cubicBezTo>
                  <a:cubicBezTo>
                    <a:pt x="11" y="9"/>
                    <a:pt x="17" y="4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1" name="Freeform 2557">
              <a:extLst>
                <a:ext uri="{FF2B5EF4-FFF2-40B4-BE49-F238E27FC236}">
                  <a16:creationId xmlns:a16="http://schemas.microsoft.com/office/drawing/2014/main" id="{1C66442B-A25D-4D8C-8366-9C3FAA330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043"/>
              <a:ext cx="60" cy="109"/>
            </a:xfrm>
            <a:custGeom>
              <a:avLst/>
              <a:gdLst>
                <a:gd name="T0" fmla="*/ 0 w 24"/>
                <a:gd name="T1" fmla="*/ 771 h 41"/>
                <a:gd name="T2" fmla="*/ 220 w 24"/>
                <a:gd name="T3" fmla="*/ 93 h 41"/>
                <a:gd name="T4" fmla="*/ 375 w 24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1">
                  <a:moveTo>
                    <a:pt x="0" y="41"/>
                  </a:moveTo>
                  <a:cubicBezTo>
                    <a:pt x="0" y="29"/>
                    <a:pt x="4" y="13"/>
                    <a:pt x="14" y="5"/>
                  </a:cubicBezTo>
                  <a:cubicBezTo>
                    <a:pt x="17" y="2"/>
                    <a:pt x="21" y="1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Freeform 2558">
              <a:extLst>
                <a:ext uri="{FF2B5EF4-FFF2-40B4-BE49-F238E27FC236}">
                  <a16:creationId xmlns:a16="http://schemas.microsoft.com/office/drawing/2014/main" id="{50CBD486-1279-4FAE-AEEA-900CA5B8E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205"/>
              <a:ext cx="22" cy="158"/>
            </a:xfrm>
            <a:custGeom>
              <a:avLst/>
              <a:gdLst>
                <a:gd name="T0" fmla="*/ 103 w 9"/>
                <a:gd name="T1" fmla="*/ 1133 h 59"/>
                <a:gd name="T2" fmla="*/ 29 w 9"/>
                <a:gd name="T3" fmla="*/ 479 h 59"/>
                <a:gd name="T4" fmla="*/ 71 w 9"/>
                <a:gd name="T5" fmla="*/ 115 h 59"/>
                <a:gd name="T6" fmla="*/ 132 w 9"/>
                <a:gd name="T7" fmla="*/ 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9">
                  <a:moveTo>
                    <a:pt x="7" y="59"/>
                  </a:moveTo>
                  <a:cubicBezTo>
                    <a:pt x="0" y="49"/>
                    <a:pt x="2" y="37"/>
                    <a:pt x="2" y="25"/>
                  </a:cubicBezTo>
                  <a:cubicBezTo>
                    <a:pt x="2" y="19"/>
                    <a:pt x="2" y="11"/>
                    <a:pt x="5" y="6"/>
                  </a:cubicBezTo>
                  <a:cubicBezTo>
                    <a:pt x="6" y="4"/>
                    <a:pt x="8" y="0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Freeform 2559">
              <a:extLst>
                <a:ext uri="{FF2B5EF4-FFF2-40B4-BE49-F238E27FC236}">
                  <a16:creationId xmlns:a16="http://schemas.microsoft.com/office/drawing/2014/main" id="{A9005738-66F1-49B5-A07D-083323FC2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099"/>
              <a:ext cx="47" cy="122"/>
            </a:xfrm>
            <a:custGeom>
              <a:avLst/>
              <a:gdLst>
                <a:gd name="T0" fmla="*/ 74 w 19"/>
                <a:gd name="T1" fmla="*/ 859 h 46"/>
                <a:gd name="T2" fmla="*/ 287 w 19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6">
                  <a:moveTo>
                    <a:pt x="5" y="46"/>
                  </a:moveTo>
                  <a:cubicBezTo>
                    <a:pt x="0" y="35"/>
                    <a:pt x="9" y="6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Freeform 2560">
              <a:extLst>
                <a:ext uri="{FF2B5EF4-FFF2-40B4-BE49-F238E27FC236}">
                  <a16:creationId xmlns:a16="http://schemas.microsoft.com/office/drawing/2014/main" id="{F0D5500E-0557-44B6-87AD-35B31BBE6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997"/>
              <a:ext cx="68" cy="115"/>
            </a:xfrm>
            <a:custGeom>
              <a:avLst/>
              <a:gdLst>
                <a:gd name="T0" fmla="*/ 0 w 27"/>
                <a:gd name="T1" fmla="*/ 824 h 43"/>
                <a:gd name="T2" fmla="*/ 431 w 27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3">
                  <a:moveTo>
                    <a:pt x="0" y="43"/>
                  </a:moveTo>
                  <a:cubicBezTo>
                    <a:pt x="3" y="28"/>
                    <a:pt x="12" y="6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Freeform 2561">
              <a:extLst>
                <a:ext uri="{FF2B5EF4-FFF2-40B4-BE49-F238E27FC236}">
                  <a16:creationId xmlns:a16="http://schemas.microsoft.com/office/drawing/2014/main" id="{DC99FE10-57E0-4BFB-9BF0-16E6A552C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49"/>
              <a:ext cx="47" cy="136"/>
            </a:xfrm>
            <a:custGeom>
              <a:avLst/>
              <a:gdLst>
                <a:gd name="T0" fmla="*/ 12 w 19"/>
                <a:gd name="T1" fmla="*/ 0 h 51"/>
                <a:gd name="T2" fmla="*/ 287 w 19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1">
                  <a:moveTo>
                    <a:pt x="1" y="0"/>
                  </a:moveTo>
                  <a:cubicBezTo>
                    <a:pt x="0" y="16"/>
                    <a:pt x="4" y="44"/>
                    <a:pt x="19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Freeform 2562">
              <a:extLst>
                <a:ext uri="{FF2B5EF4-FFF2-40B4-BE49-F238E27FC236}">
                  <a16:creationId xmlns:a16="http://schemas.microsoft.com/office/drawing/2014/main" id="{0DBA61DC-290B-4B97-B081-A23F4D02C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851"/>
              <a:ext cx="75" cy="130"/>
            </a:xfrm>
            <a:custGeom>
              <a:avLst/>
              <a:gdLst>
                <a:gd name="T0" fmla="*/ 470 w 30"/>
                <a:gd name="T1" fmla="*/ 0 h 49"/>
                <a:gd name="T2" fmla="*/ 33 w 30"/>
                <a:gd name="T3" fmla="*/ 915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30" y="0"/>
                  </a:moveTo>
                  <a:cubicBezTo>
                    <a:pt x="17" y="7"/>
                    <a:pt x="0" y="35"/>
                    <a:pt x="2" y="4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Freeform 2563">
              <a:extLst>
                <a:ext uri="{FF2B5EF4-FFF2-40B4-BE49-F238E27FC236}">
                  <a16:creationId xmlns:a16="http://schemas.microsoft.com/office/drawing/2014/main" id="{51B5255C-D825-4AC5-9C85-C70ED2BF2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1952"/>
              <a:ext cx="42" cy="144"/>
            </a:xfrm>
            <a:custGeom>
              <a:avLst/>
              <a:gdLst>
                <a:gd name="T0" fmla="*/ 257 w 17"/>
                <a:gd name="T1" fmla="*/ 0 h 54"/>
                <a:gd name="T2" fmla="*/ 12 w 17"/>
                <a:gd name="T3" fmla="*/ 627 h 54"/>
                <a:gd name="T4" fmla="*/ 30 w 17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4">
                  <a:moveTo>
                    <a:pt x="17" y="0"/>
                  </a:moveTo>
                  <a:cubicBezTo>
                    <a:pt x="8" y="8"/>
                    <a:pt x="2" y="20"/>
                    <a:pt x="1" y="33"/>
                  </a:cubicBezTo>
                  <a:cubicBezTo>
                    <a:pt x="0" y="40"/>
                    <a:pt x="3" y="47"/>
                    <a:pt x="2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2564">
              <a:extLst>
                <a:ext uri="{FF2B5EF4-FFF2-40B4-BE49-F238E27FC236}">
                  <a16:creationId xmlns:a16="http://schemas.microsoft.com/office/drawing/2014/main" id="{7AE8AAF4-C030-4C94-8BAA-07862C9A6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880"/>
              <a:ext cx="77" cy="139"/>
            </a:xfrm>
            <a:custGeom>
              <a:avLst/>
              <a:gdLst>
                <a:gd name="T0" fmla="*/ 0 w 31"/>
                <a:gd name="T1" fmla="*/ 994 h 52"/>
                <a:gd name="T2" fmla="*/ 30 w 31"/>
                <a:gd name="T3" fmla="*/ 671 h 52"/>
                <a:gd name="T4" fmla="*/ 166 w 31"/>
                <a:gd name="T5" fmla="*/ 321 h 52"/>
                <a:gd name="T6" fmla="*/ 474 w 31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0" y="52"/>
                  </a:moveTo>
                  <a:cubicBezTo>
                    <a:pt x="1" y="47"/>
                    <a:pt x="0" y="40"/>
                    <a:pt x="2" y="35"/>
                  </a:cubicBezTo>
                  <a:cubicBezTo>
                    <a:pt x="5" y="29"/>
                    <a:pt x="8" y="22"/>
                    <a:pt x="11" y="17"/>
                  </a:cubicBezTo>
                  <a:cubicBezTo>
                    <a:pt x="17" y="9"/>
                    <a:pt x="23" y="4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2565">
              <a:extLst>
                <a:ext uri="{FF2B5EF4-FFF2-40B4-BE49-F238E27FC236}">
                  <a16:creationId xmlns:a16="http://schemas.microsoft.com/office/drawing/2014/main" id="{F10ED3B3-9F24-4051-B04C-D18570EC0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712"/>
              <a:ext cx="180" cy="51"/>
            </a:xfrm>
            <a:custGeom>
              <a:avLst/>
              <a:gdLst>
                <a:gd name="T0" fmla="*/ 938 w 72"/>
                <a:gd name="T1" fmla="*/ 172 h 19"/>
                <a:gd name="T2" fmla="*/ 488 w 72"/>
                <a:gd name="T3" fmla="*/ 150 h 19"/>
                <a:gd name="T4" fmla="*/ 270 w 72"/>
                <a:gd name="T5" fmla="*/ 115 h 19"/>
                <a:gd name="T6" fmla="*/ 0 w 72"/>
                <a:gd name="T7" fmla="*/ 0 h 19"/>
                <a:gd name="T8" fmla="*/ 283 w 72"/>
                <a:gd name="T9" fmla="*/ 231 h 19"/>
                <a:gd name="T10" fmla="*/ 800 w 72"/>
                <a:gd name="T11" fmla="*/ 368 h 19"/>
                <a:gd name="T12" fmla="*/ 1125 w 72"/>
                <a:gd name="T13" fmla="*/ 172 h 19"/>
                <a:gd name="T14" fmla="*/ 925 w 72"/>
                <a:gd name="T15" fmla="*/ 19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19">
                  <a:moveTo>
                    <a:pt x="60" y="9"/>
                  </a:moveTo>
                  <a:cubicBezTo>
                    <a:pt x="50" y="9"/>
                    <a:pt x="41" y="10"/>
                    <a:pt x="31" y="8"/>
                  </a:cubicBezTo>
                  <a:cubicBezTo>
                    <a:pt x="27" y="8"/>
                    <a:pt x="22" y="7"/>
                    <a:pt x="17" y="6"/>
                  </a:cubicBezTo>
                  <a:cubicBezTo>
                    <a:pt x="12" y="5"/>
                    <a:pt x="5" y="1"/>
                    <a:pt x="0" y="0"/>
                  </a:cubicBezTo>
                  <a:cubicBezTo>
                    <a:pt x="6" y="1"/>
                    <a:pt x="12" y="9"/>
                    <a:pt x="18" y="12"/>
                  </a:cubicBezTo>
                  <a:cubicBezTo>
                    <a:pt x="28" y="16"/>
                    <a:pt x="40" y="19"/>
                    <a:pt x="51" y="19"/>
                  </a:cubicBezTo>
                  <a:cubicBezTo>
                    <a:pt x="56" y="18"/>
                    <a:pt x="69" y="15"/>
                    <a:pt x="72" y="9"/>
                  </a:cubicBezTo>
                  <a:cubicBezTo>
                    <a:pt x="69" y="9"/>
                    <a:pt x="62" y="9"/>
                    <a:pt x="59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2566">
              <a:extLst>
                <a:ext uri="{FF2B5EF4-FFF2-40B4-BE49-F238E27FC236}">
                  <a16:creationId xmlns:a16="http://schemas.microsoft.com/office/drawing/2014/main" id="{66868ED5-E128-405F-8A5A-08EBA060A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635"/>
              <a:ext cx="170" cy="96"/>
            </a:xfrm>
            <a:custGeom>
              <a:avLst/>
              <a:gdLst>
                <a:gd name="T0" fmla="*/ 895 w 68"/>
                <a:gd name="T1" fmla="*/ 533 h 36"/>
                <a:gd name="T2" fmla="*/ 720 w 68"/>
                <a:gd name="T3" fmla="*/ 477 h 36"/>
                <a:gd name="T4" fmla="*/ 470 w 68"/>
                <a:gd name="T5" fmla="*/ 376 h 36"/>
                <a:gd name="T6" fmla="*/ 220 w 68"/>
                <a:gd name="T7" fmla="*/ 115 h 36"/>
                <a:gd name="T8" fmla="*/ 0 w 68"/>
                <a:gd name="T9" fmla="*/ 0 h 36"/>
                <a:gd name="T10" fmla="*/ 238 w 68"/>
                <a:gd name="T11" fmla="*/ 341 h 36"/>
                <a:gd name="T12" fmla="*/ 645 w 68"/>
                <a:gd name="T13" fmla="*/ 661 h 36"/>
                <a:gd name="T14" fmla="*/ 938 w 68"/>
                <a:gd name="T15" fmla="*/ 661 h 36"/>
                <a:gd name="T16" fmla="*/ 1063 w 68"/>
                <a:gd name="T17" fmla="*/ 661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36">
                  <a:moveTo>
                    <a:pt x="57" y="28"/>
                  </a:moveTo>
                  <a:cubicBezTo>
                    <a:pt x="54" y="30"/>
                    <a:pt x="48" y="26"/>
                    <a:pt x="46" y="25"/>
                  </a:cubicBezTo>
                  <a:cubicBezTo>
                    <a:pt x="40" y="23"/>
                    <a:pt x="36" y="21"/>
                    <a:pt x="30" y="20"/>
                  </a:cubicBezTo>
                  <a:cubicBezTo>
                    <a:pt x="25" y="18"/>
                    <a:pt x="18" y="9"/>
                    <a:pt x="14" y="6"/>
                  </a:cubicBezTo>
                  <a:cubicBezTo>
                    <a:pt x="8" y="2"/>
                    <a:pt x="5" y="3"/>
                    <a:pt x="0" y="0"/>
                  </a:cubicBezTo>
                  <a:cubicBezTo>
                    <a:pt x="6" y="3"/>
                    <a:pt x="10" y="13"/>
                    <a:pt x="15" y="18"/>
                  </a:cubicBezTo>
                  <a:cubicBezTo>
                    <a:pt x="22" y="27"/>
                    <a:pt x="30" y="32"/>
                    <a:pt x="41" y="35"/>
                  </a:cubicBezTo>
                  <a:cubicBezTo>
                    <a:pt x="48" y="36"/>
                    <a:pt x="53" y="35"/>
                    <a:pt x="60" y="35"/>
                  </a:cubicBezTo>
                  <a:cubicBezTo>
                    <a:pt x="62" y="35"/>
                    <a:pt x="66" y="35"/>
                    <a:pt x="68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2567">
              <a:extLst>
                <a:ext uri="{FF2B5EF4-FFF2-40B4-BE49-F238E27FC236}">
                  <a16:creationId xmlns:a16="http://schemas.microsoft.com/office/drawing/2014/main" id="{613C65FE-FD2F-441D-8FC2-8E62B061F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491"/>
              <a:ext cx="113" cy="149"/>
            </a:xfrm>
            <a:custGeom>
              <a:avLst/>
              <a:gdLst>
                <a:gd name="T0" fmla="*/ 713 w 45"/>
                <a:gd name="T1" fmla="*/ 1054 h 56"/>
                <a:gd name="T2" fmla="*/ 472 w 45"/>
                <a:gd name="T3" fmla="*/ 772 h 56"/>
                <a:gd name="T4" fmla="*/ 316 w 45"/>
                <a:gd name="T5" fmla="*/ 490 h 56"/>
                <a:gd name="T6" fmla="*/ 158 w 45"/>
                <a:gd name="T7" fmla="*/ 282 h 56"/>
                <a:gd name="T8" fmla="*/ 0 w 45"/>
                <a:gd name="T9" fmla="*/ 0 h 56"/>
                <a:gd name="T10" fmla="*/ 208 w 45"/>
                <a:gd name="T11" fmla="*/ 737 h 56"/>
                <a:gd name="T12" fmla="*/ 505 w 45"/>
                <a:gd name="T13" fmla="*/ 998 h 56"/>
                <a:gd name="T14" fmla="*/ 630 w 45"/>
                <a:gd name="T15" fmla="*/ 103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56">
                  <a:moveTo>
                    <a:pt x="45" y="56"/>
                  </a:moveTo>
                  <a:cubicBezTo>
                    <a:pt x="40" y="52"/>
                    <a:pt x="33" y="45"/>
                    <a:pt x="30" y="41"/>
                  </a:cubicBezTo>
                  <a:cubicBezTo>
                    <a:pt x="26" y="36"/>
                    <a:pt x="22" y="31"/>
                    <a:pt x="20" y="26"/>
                  </a:cubicBezTo>
                  <a:cubicBezTo>
                    <a:pt x="18" y="21"/>
                    <a:pt x="12" y="20"/>
                    <a:pt x="10" y="15"/>
                  </a:cubicBezTo>
                  <a:cubicBezTo>
                    <a:pt x="6" y="10"/>
                    <a:pt x="4" y="5"/>
                    <a:pt x="0" y="0"/>
                  </a:cubicBezTo>
                  <a:cubicBezTo>
                    <a:pt x="9" y="12"/>
                    <a:pt x="7" y="27"/>
                    <a:pt x="13" y="39"/>
                  </a:cubicBezTo>
                  <a:cubicBezTo>
                    <a:pt x="17" y="46"/>
                    <a:pt x="25" y="50"/>
                    <a:pt x="32" y="53"/>
                  </a:cubicBezTo>
                  <a:cubicBezTo>
                    <a:pt x="34" y="54"/>
                    <a:pt x="38" y="54"/>
                    <a:pt x="4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Freeform 2568">
              <a:extLst>
                <a:ext uri="{FF2B5EF4-FFF2-40B4-BE49-F238E27FC236}">
                  <a16:creationId xmlns:a16="http://schemas.microsoft.com/office/drawing/2014/main" id="{48558B90-73A3-4D48-8B24-0904EDD57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597"/>
              <a:ext cx="130" cy="115"/>
            </a:xfrm>
            <a:custGeom>
              <a:avLst/>
              <a:gdLst>
                <a:gd name="T0" fmla="*/ 813 w 52"/>
                <a:gd name="T1" fmla="*/ 824 h 43"/>
                <a:gd name="T2" fmla="*/ 583 w 52"/>
                <a:gd name="T3" fmla="*/ 671 h 43"/>
                <a:gd name="T4" fmla="*/ 283 w 52"/>
                <a:gd name="T5" fmla="*/ 380 h 43"/>
                <a:gd name="T6" fmla="*/ 0 w 52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3">
                  <a:moveTo>
                    <a:pt x="52" y="43"/>
                  </a:moveTo>
                  <a:cubicBezTo>
                    <a:pt x="49" y="40"/>
                    <a:pt x="41" y="38"/>
                    <a:pt x="37" y="35"/>
                  </a:cubicBezTo>
                  <a:cubicBezTo>
                    <a:pt x="31" y="29"/>
                    <a:pt x="25" y="25"/>
                    <a:pt x="18" y="20"/>
                  </a:cubicBezTo>
                  <a:cubicBezTo>
                    <a:pt x="10" y="16"/>
                    <a:pt x="1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3" name="Freeform 2569">
              <a:extLst>
                <a:ext uri="{FF2B5EF4-FFF2-40B4-BE49-F238E27FC236}">
                  <a16:creationId xmlns:a16="http://schemas.microsoft.com/office/drawing/2014/main" id="{FC81D2FC-60B1-4741-93D7-9F6BD2C7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728"/>
              <a:ext cx="157" cy="40"/>
            </a:xfrm>
            <a:custGeom>
              <a:avLst/>
              <a:gdLst>
                <a:gd name="T0" fmla="*/ 0 w 63"/>
                <a:gd name="T1" fmla="*/ 0 h 15"/>
                <a:gd name="T2" fmla="*/ 312 w 63"/>
                <a:gd name="T3" fmla="*/ 149 h 15"/>
                <a:gd name="T4" fmla="*/ 633 w 63"/>
                <a:gd name="T5" fmla="*/ 248 h 15"/>
                <a:gd name="T6" fmla="*/ 974 w 63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7" y="2"/>
                    <a:pt x="13" y="7"/>
                    <a:pt x="20" y="8"/>
                  </a:cubicBezTo>
                  <a:cubicBezTo>
                    <a:pt x="27" y="10"/>
                    <a:pt x="34" y="11"/>
                    <a:pt x="41" y="13"/>
                  </a:cubicBezTo>
                  <a:cubicBezTo>
                    <a:pt x="48" y="15"/>
                    <a:pt x="57" y="12"/>
                    <a:pt x="63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2570">
              <a:extLst>
                <a:ext uri="{FF2B5EF4-FFF2-40B4-BE49-F238E27FC236}">
                  <a16:creationId xmlns:a16="http://schemas.microsoft.com/office/drawing/2014/main" id="{A101A323-D291-417A-8D82-12F4393AD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2733"/>
              <a:ext cx="145" cy="43"/>
            </a:xfrm>
            <a:custGeom>
              <a:avLst/>
              <a:gdLst>
                <a:gd name="T0" fmla="*/ 908 w 58"/>
                <a:gd name="T1" fmla="*/ 0 h 16"/>
                <a:gd name="T2" fmla="*/ 675 w 58"/>
                <a:gd name="T3" fmla="*/ 175 h 16"/>
                <a:gd name="T4" fmla="*/ 425 w 58"/>
                <a:gd name="T5" fmla="*/ 274 h 16"/>
                <a:gd name="T6" fmla="*/ 0 w 58"/>
                <a:gd name="T7" fmla="*/ 21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6">
                  <a:moveTo>
                    <a:pt x="58" y="0"/>
                  </a:moveTo>
                  <a:cubicBezTo>
                    <a:pt x="54" y="3"/>
                    <a:pt x="48" y="8"/>
                    <a:pt x="43" y="9"/>
                  </a:cubicBezTo>
                  <a:cubicBezTo>
                    <a:pt x="38" y="11"/>
                    <a:pt x="33" y="12"/>
                    <a:pt x="27" y="14"/>
                  </a:cubicBezTo>
                  <a:cubicBezTo>
                    <a:pt x="18" y="16"/>
                    <a:pt x="8" y="1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2571">
              <a:extLst>
                <a:ext uri="{FF2B5EF4-FFF2-40B4-BE49-F238E27FC236}">
                  <a16:creationId xmlns:a16="http://schemas.microsoft.com/office/drawing/2014/main" id="{0A5A07CC-AC21-441F-B99B-06941EA98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341"/>
              <a:ext cx="65" cy="219"/>
            </a:xfrm>
            <a:custGeom>
              <a:avLst/>
              <a:gdLst>
                <a:gd name="T0" fmla="*/ 283 w 26"/>
                <a:gd name="T1" fmla="*/ 1084 h 82"/>
                <a:gd name="T2" fmla="*/ 188 w 26"/>
                <a:gd name="T3" fmla="*/ 799 h 82"/>
                <a:gd name="T4" fmla="*/ 145 w 26"/>
                <a:gd name="T5" fmla="*/ 478 h 82"/>
                <a:gd name="T6" fmla="*/ 63 w 26"/>
                <a:gd name="T7" fmla="*/ 0 h 82"/>
                <a:gd name="T8" fmla="*/ 20 w 26"/>
                <a:gd name="T9" fmla="*/ 363 h 82"/>
                <a:gd name="T10" fmla="*/ 33 w 26"/>
                <a:gd name="T11" fmla="*/ 764 h 82"/>
                <a:gd name="T12" fmla="*/ 188 w 26"/>
                <a:gd name="T13" fmla="*/ 1333 h 82"/>
                <a:gd name="T14" fmla="*/ 408 w 26"/>
                <a:gd name="T15" fmla="*/ 156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82">
                  <a:moveTo>
                    <a:pt x="18" y="57"/>
                  </a:moveTo>
                  <a:cubicBezTo>
                    <a:pt x="17" y="52"/>
                    <a:pt x="14" y="47"/>
                    <a:pt x="12" y="42"/>
                  </a:cubicBezTo>
                  <a:cubicBezTo>
                    <a:pt x="10" y="37"/>
                    <a:pt x="10" y="31"/>
                    <a:pt x="9" y="25"/>
                  </a:cubicBezTo>
                  <a:cubicBezTo>
                    <a:pt x="7" y="20"/>
                    <a:pt x="3" y="5"/>
                    <a:pt x="4" y="0"/>
                  </a:cubicBezTo>
                  <a:cubicBezTo>
                    <a:pt x="4" y="3"/>
                    <a:pt x="0" y="15"/>
                    <a:pt x="1" y="19"/>
                  </a:cubicBezTo>
                  <a:cubicBezTo>
                    <a:pt x="2" y="27"/>
                    <a:pt x="3" y="31"/>
                    <a:pt x="2" y="40"/>
                  </a:cubicBezTo>
                  <a:cubicBezTo>
                    <a:pt x="2" y="50"/>
                    <a:pt x="5" y="63"/>
                    <a:pt x="12" y="70"/>
                  </a:cubicBezTo>
                  <a:cubicBezTo>
                    <a:pt x="16" y="74"/>
                    <a:pt x="23" y="77"/>
                    <a:pt x="26" y="8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Freeform 2572">
              <a:extLst>
                <a:ext uri="{FF2B5EF4-FFF2-40B4-BE49-F238E27FC236}">
                  <a16:creationId xmlns:a16="http://schemas.microsoft.com/office/drawing/2014/main" id="{E2FEA95F-92D8-4940-93AC-4F17461D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213"/>
              <a:ext cx="38" cy="176"/>
            </a:xfrm>
            <a:custGeom>
              <a:avLst/>
              <a:gdLst>
                <a:gd name="T0" fmla="*/ 243 w 15"/>
                <a:gd name="T1" fmla="*/ 931 h 66"/>
                <a:gd name="T2" fmla="*/ 180 w 15"/>
                <a:gd name="T3" fmla="*/ 435 h 66"/>
                <a:gd name="T4" fmla="*/ 213 w 15"/>
                <a:gd name="T5" fmla="*/ 149 h 66"/>
                <a:gd name="T6" fmla="*/ 225 w 15"/>
                <a:gd name="T7" fmla="*/ 0 h 66"/>
                <a:gd name="T8" fmla="*/ 51 w 15"/>
                <a:gd name="T9" fmla="*/ 320 h 66"/>
                <a:gd name="T10" fmla="*/ 33 w 15"/>
                <a:gd name="T11" fmla="*/ 717 h 66"/>
                <a:gd name="T12" fmla="*/ 117 w 15"/>
                <a:gd name="T13" fmla="*/ 1045 h 66"/>
                <a:gd name="T14" fmla="*/ 193 w 15"/>
                <a:gd name="T15" fmla="*/ 12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66">
                  <a:moveTo>
                    <a:pt x="15" y="49"/>
                  </a:moveTo>
                  <a:cubicBezTo>
                    <a:pt x="15" y="40"/>
                    <a:pt x="11" y="31"/>
                    <a:pt x="11" y="23"/>
                  </a:cubicBezTo>
                  <a:cubicBezTo>
                    <a:pt x="11" y="18"/>
                    <a:pt x="12" y="13"/>
                    <a:pt x="13" y="8"/>
                  </a:cubicBezTo>
                  <a:cubicBezTo>
                    <a:pt x="13" y="5"/>
                    <a:pt x="13" y="2"/>
                    <a:pt x="14" y="0"/>
                  </a:cubicBezTo>
                  <a:cubicBezTo>
                    <a:pt x="10" y="6"/>
                    <a:pt x="6" y="10"/>
                    <a:pt x="3" y="17"/>
                  </a:cubicBezTo>
                  <a:cubicBezTo>
                    <a:pt x="1" y="24"/>
                    <a:pt x="0" y="31"/>
                    <a:pt x="2" y="38"/>
                  </a:cubicBezTo>
                  <a:cubicBezTo>
                    <a:pt x="3" y="44"/>
                    <a:pt x="4" y="50"/>
                    <a:pt x="7" y="55"/>
                  </a:cubicBezTo>
                  <a:cubicBezTo>
                    <a:pt x="8" y="57"/>
                    <a:pt x="12" y="64"/>
                    <a:pt x="12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7" name="Freeform 2573">
              <a:extLst>
                <a:ext uri="{FF2B5EF4-FFF2-40B4-BE49-F238E27FC236}">
                  <a16:creationId xmlns:a16="http://schemas.microsoft.com/office/drawing/2014/main" id="{E2F109D3-3D60-4093-BB29-C4FF8EBAC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301"/>
              <a:ext cx="47" cy="176"/>
            </a:xfrm>
            <a:custGeom>
              <a:avLst/>
              <a:gdLst>
                <a:gd name="T0" fmla="*/ 287 w 19"/>
                <a:gd name="T1" fmla="*/ 1251 h 66"/>
                <a:gd name="T2" fmla="*/ 74 w 19"/>
                <a:gd name="T3" fmla="*/ 512 h 66"/>
                <a:gd name="T4" fmla="*/ 74 w 1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66"/>
                  </a:moveTo>
                  <a:cubicBezTo>
                    <a:pt x="11" y="54"/>
                    <a:pt x="9" y="40"/>
                    <a:pt x="5" y="27"/>
                  </a:cubicBezTo>
                  <a:cubicBezTo>
                    <a:pt x="2" y="18"/>
                    <a:pt x="0" y="8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8" name="Freeform 2574">
              <a:extLst>
                <a:ext uri="{FF2B5EF4-FFF2-40B4-BE49-F238E27FC236}">
                  <a16:creationId xmlns:a16="http://schemas.microsoft.com/office/drawing/2014/main" id="{B547CE31-3056-4DEC-9EB0-1A4B78000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459"/>
              <a:ext cx="93" cy="162"/>
            </a:xfrm>
            <a:custGeom>
              <a:avLst/>
              <a:gdLst>
                <a:gd name="T0" fmla="*/ 588 w 37"/>
                <a:gd name="T1" fmla="*/ 1142 h 61"/>
                <a:gd name="T2" fmla="*/ 271 w 37"/>
                <a:gd name="T3" fmla="*/ 847 h 61"/>
                <a:gd name="T4" fmla="*/ 96 w 37"/>
                <a:gd name="T5" fmla="*/ 409 h 61"/>
                <a:gd name="T6" fmla="*/ 0 w 37"/>
                <a:gd name="T7" fmla="*/ 133 h 61"/>
                <a:gd name="T8" fmla="*/ 20 w 37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37" y="61"/>
                  </a:moveTo>
                  <a:cubicBezTo>
                    <a:pt x="32" y="56"/>
                    <a:pt x="23" y="51"/>
                    <a:pt x="17" y="45"/>
                  </a:cubicBezTo>
                  <a:cubicBezTo>
                    <a:pt x="11" y="39"/>
                    <a:pt x="10" y="30"/>
                    <a:pt x="6" y="22"/>
                  </a:cubicBezTo>
                  <a:cubicBezTo>
                    <a:pt x="4" y="17"/>
                    <a:pt x="1" y="13"/>
                    <a:pt x="0" y="7"/>
                  </a:cubicBezTo>
                  <a:cubicBezTo>
                    <a:pt x="0" y="5"/>
                    <a:pt x="1" y="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9" name="Freeform 2575">
              <a:extLst>
                <a:ext uri="{FF2B5EF4-FFF2-40B4-BE49-F238E27FC236}">
                  <a16:creationId xmlns:a16="http://schemas.microsoft.com/office/drawing/2014/main" id="{D5113D00-6780-4793-B26D-4C4689662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645"/>
              <a:ext cx="140" cy="88"/>
            </a:xfrm>
            <a:custGeom>
              <a:avLst/>
              <a:gdLst>
                <a:gd name="T0" fmla="*/ 875 w 56"/>
                <a:gd name="T1" fmla="*/ 605 h 33"/>
                <a:gd name="T2" fmla="*/ 783 w 56"/>
                <a:gd name="T3" fmla="*/ 627 h 33"/>
                <a:gd name="T4" fmla="*/ 533 w 56"/>
                <a:gd name="T5" fmla="*/ 589 h 33"/>
                <a:gd name="T6" fmla="*/ 175 w 56"/>
                <a:gd name="T7" fmla="*/ 307 h 33"/>
                <a:gd name="T8" fmla="*/ 0 w 5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3">
                  <a:moveTo>
                    <a:pt x="56" y="32"/>
                  </a:moveTo>
                  <a:cubicBezTo>
                    <a:pt x="54" y="33"/>
                    <a:pt x="52" y="33"/>
                    <a:pt x="50" y="33"/>
                  </a:cubicBezTo>
                  <a:cubicBezTo>
                    <a:pt x="45" y="33"/>
                    <a:pt x="40" y="33"/>
                    <a:pt x="34" y="31"/>
                  </a:cubicBezTo>
                  <a:cubicBezTo>
                    <a:pt x="25" y="29"/>
                    <a:pt x="17" y="24"/>
                    <a:pt x="11" y="16"/>
                  </a:cubicBezTo>
                  <a:cubicBezTo>
                    <a:pt x="7" y="11"/>
                    <a:pt x="4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0" name="Freeform 2576">
              <a:extLst>
                <a:ext uri="{FF2B5EF4-FFF2-40B4-BE49-F238E27FC236}">
                  <a16:creationId xmlns:a16="http://schemas.microsoft.com/office/drawing/2014/main" id="{A9D89015-CFB3-4C65-AC5D-58E963D75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576"/>
              <a:ext cx="112" cy="123"/>
            </a:xfrm>
            <a:custGeom>
              <a:avLst/>
              <a:gdLst>
                <a:gd name="T0" fmla="*/ 694 w 45"/>
                <a:gd name="T1" fmla="*/ 880 h 46"/>
                <a:gd name="T2" fmla="*/ 600 w 45"/>
                <a:gd name="T3" fmla="*/ 845 h 46"/>
                <a:gd name="T4" fmla="*/ 416 w 45"/>
                <a:gd name="T5" fmla="*/ 687 h 46"/>
                <a:gd name="T6" fmla="*/ 105 w 45"/>
                <a:gd name="T7" fmla="*/ 308 h 46"/>
                <a:gd name="T8" fmla="*/ 0 w 45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cubicBezTo>
                    <a:pt x="44" y="44"/>
                    <a:pt x="41" y="44"/>
                    <a:pt x="39" y="44"/>
                  </a:cubicBezTo>
                  <a:cubicBezTo>
                    <a:pt x="35" y="42"/>
                    <a:pt x="31" y="39"/>
                    <a:pt x="27" y="36"/>
                  </a:cubicBezTo>
                  <a:cubicBezTo>
                    <a:pt x="19" y="31"/>
                    <a:pt x="12" y="25"/>
                    <a:pt x="7" y="16"/>
                  </a:cubicBezTo>
                  <a:cubicBezTo>
                    <a:pt x="5" y="12"/>
                    <a:pt x="1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1" name="Freeform 2577">
              <a:extLst>
                <a:ext uri="{FF2B5EF4-FFF2-40B4-BE49-F238E27FC236}">
                  <a16:creationId xmlns:a16="http://schemas.microsoft.com/office/drawing/2014/main" id="{BAB50D52-A690-4704-925D-5921A5CF8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365"/>
              <a:ext cx="45" cy="158"/>
            </a:xfrm>
            <a:custGeom>
              <a:avLst/>
              <a:gdLst>
                <a:gd name="T0" fmla="*/ 283 w 18"/>
                <a:gd name="T1" fmla="*/ 1133 h 59"/>
                <a:gd name="T2" fmla="*/ 188 w 18"/>
                <a:gd name="T3" fmla="*/ 961 h 59"/>
                <a:gd name="T4" fmla="*/ 50 w 18"/>
                <a:gd name="T5" fmla="*/ 688 h 59"/>
                <a:gd name="T6" fmla="*/ 0 w 18"/>
                <a:gd name="T7" fmla="*/ 265 h 59"/>
                <a:gd name="T8" fmla="*/ 33 w 18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9">
                  <a:moveTo>
                    <a:pt x="18" y="59"/>
                  </a:moveTo>
                  <a:cubicBezTo>
                    <a:pt x="17" y="55"/>
                    <a:pt x="14" y="53"/>
                    <a:pt x="12" y="50"/>
                  </a:cubicBezTo>
                  <a:cubicBezTo>
                    <a:pt x="8" y="46"/>
                    <a:pt x="5" y="41"/>
                    <a:pt x="3" y="36"/>
                  </a:cubicBezTo>
                  <a:cubicBezTo>
                    <a:pt x="0" y="29"/>
                    <a:pt x="0" y="21"/>
                    <a:pt x="0" y="14"/>
                  </a:cubicBezTo>
                  <a:cubicBezTo>
                    <a:pt x="1" y="9"/>
                    <a:pt x="1" y="5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2" name="Freeform 2578">
              <a:extLst>
                <a:ext uri="{FF2B5EF4-FFF2-40B4-BE49-F238E27FC236}">
                  <a16:creationId xmlns:a16="http://schemas.microsoft.com/office/drawing/2014/main" id="{E9AAFFB9-B82C-43D2-A49E-8D02FA228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485"/>
              <a:ext cx="67" cy="136"/>
            </a:xfrm>
            <a:custGeom>
              <a:avLst/>
              <a:gdLst>
                <a:gd name="T0" fmla="*/ 412 w 27"/>
                <a:gd name="T1" fmla="*/ 968 h 51"/>
                <a:gd name="T2" fmla="*/ 154 w 27"/>
                <a:gd name="T3" fmla="*/ 589 h 51"/>
                <a:gd name="T4" fmla="*/ 30 w 27"/>
                <a:gd name="T5" fmla="*/ 205 h 51"/>
                <a:gd name="T6" fmla="*/ 0 w 27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1">
                  <a:moveTo>
                    <a:pt x="27" y="51"/>
                  </a:moveTo>
                  <a:cubicBezTo>
                    <a:pt x="22" y="45"/>
                    <a:pt x="14" y="38"/>
                    <a:pt x="10" y="31"/>
                  </a:cubicBezTo>
                  <a:cubicBezTo>
                    <a:pt x="5" y="25"/>
                    <a:pt x="3" y="19"/>
                    <a:pt x="2" y="11"/>
                  </a:cubicBezTo>
                  <a:cubicBezTo>
                    <a:pt x="1" y="8"/>
                    <a:pt x="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3" name="Freeform 2579">
              <a:extLst>
                <a:ext uri="{FF2B5EF4-FFF2-40B4-BE49-F238E27FC236}">
                  <a16:creationId xmlns:a16="http://schemas.microsoft.com/office/drawing/2014/main" id="{B53A3967-F3CE-4209-B3A9-09CDDD964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728"/>
              <a:ext cx="157" cy="48"/>
            </a:xfrm>
            <a:custGeom>
              <a:avLst/>
              <a:gdLst>
                <a:gd name="T0" fmla="*/ 0 w 63"/>
                <a:gd name="T1" fmla="*/ 0 h 18"/>
                <a:gd name="T2" fmla="*/ 324 w 63"/>
                <a:gd name="T3" fmla="*/ 264 h 18"/>
                <a:gd name="T4" fmla="*/ 695 w 63"/>
                <a:gd name="T5" fmla="*/ 320 h 18"/>
                <a:gd name="T6" fmla="*/ 974 w 63"/>
                <a:gd name="T7" fmla="*/ 26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8">
                  <a:moveTo>
                    <a:pt x="0" y="0"/>
                  </a:moveTo>
                  <a:cubicBezTo>
                    <a:pt x="7" y="4"/>
                    <a:pt x="12" y="10"/>
                    <a:pt x="21" y="14"/>
                  </a:cubicBezTo>
                  <a:cubicBezTo>
                    <a:pt x="28" y="16"/>
                    <a:pt x="37" y="18"/>
                    <a:pt x="45" y="17"/>
                  </a:cubicBezTo>
                  <a:cubicBezTo>
                    <a:pt x="51" y="17"/>
                    <a:pt x="57" y="16"/>
                    <a:pt x="63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4" name="Freeform 2580">
              <a:extLst>
                <a:ext uri="{FF2B5EF4-FFF2-40B4-BE49-F238E27FC236}">
                  <a16:creationId xmlns:a16="http://schemas.microsoft.com/office/drawing/2014/main" id="{62A26A3E-3215-4287-B445-B7FBE9BBD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667"/>
              <a:ext cx="140" cy="90"/>
            </a:xfrm>
            <a:custGeom>
              <a:avLst/>
              <a:gdLst>
                <a:gd name="T0" fmla="*/ 875 w 56"/>
                <a:gd name="T1" fmla="*/ 630 h 34"/>
                <a:gd name="T2" fmla="*/ 500 w 56"/>
                <a:gd name="T3" fmla="*/ 519 h 34"/>
                <a:gd name="T4" fmla="*/ 125 w 56"/>
                <a:gd name="T5" fmla="*/ 238 h 34"/>
                <a:gd name="T6" fmla="*/ 0 w 56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34">
                  <a:moveTo>
                    <a:pt x="56" y="34"/>
                  </a:moveTo>
                  <a:cubicBezTo>
                    <a:pt x="49" y="30"/>
                    <a:pt x="39" y="31"/>
                    <a:pt x="32" y="28"/>
                  </a:cubicBezTo>
                  <a:cubicBezTo>
                    <a:pt x="23" y="25"/>
                    <a:pt x="14" y="20"/>
                    <a:pt x="8" y="13"/>
                  </a:cubicBezTo>
                  <a:cubicBezTo>
                    <a:pt x="5" y="1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2581">
              <a:extLst>
                <a:ext uri="{FF2B5EF4-FFF2-40B4-BE49-F238E27FC236}">
                  <a16:creationId xmlns:a16="http://schemas.microsoft.com/office/drawing/2014/main" id="{C84D3188-71CF-4B88-8956-C30604025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773"/>
              <a:ext cx="170" cy="27"/>
            </a:xfrm>
            <a:custGeom>
              <a:avLst/>
              <a:gdLst>
                <a:gd name="T0" fmla="*/ 0 w 68"/>
                <a:gd name="T1" fmla="*/ 22 h 10"/>
                <a:gd name="T2" fmla="*/ 345 w 68"/>
                <a:gd name="T3" fmla="*/ 176 h 10"/>
                <a:gd name="T4" fmla="*/ 738 w 68"/>
                <a:gd name="T5" fmla="*/ 138 h 10"/>
                <a:gd name="T6" fmla="*/ 1063 w 6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">
                  <a:moveTo>
                    <a:pt x="0" y="1"/>
                  </a:moveTo>
                  <a:cubicBezTo>
                    <a:pt x="8" y="3"/>
                    <a:pt x="14" y="8"/>
                    <a:pt x="22" y="9"/>
                  </a:cubicBezTo>
                  <a:cubicBezTo>
                    <a:pt x="31" y="10"/>
                    <a:pt x="38" y="9"/>
                    <a:pt x="47" y="7"/>
                  </a:cubicBezTo>
                  <a:cubicBezTo>
                    <a:pt x="55" y="6"/>
                    <a:pt x="61" y="3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2582">
              <a:extLst>
                <a:ext uri="{FF2B5EF4-FFF2-40B4-BE49-F238E27FC236}">
                  <a16:creationId xmlns:a16="http://schemas.microsoft.com/office/drawing/2014/main" id="{F40789C8-0001-45CD-B09D-78F371035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47"/>
              <a:ext cx="155" cy="58"/>
            </a:xfrm>
            <a:custGeom>
              <a:avLst/>
              <a:gdLst>
                <a:gd name="T0" fmla="*/ 970 w 62"/>
                <a:gd name="T1" fmla="*/ 348 h 22"/>
                <a:gd name="T2" fmla="*/ 270 w 62"/>
                <a:gd name="T3" fmla="*/ 182 h 22"/>
                <a:gd name="T4" fmla="*/ 0 w 6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2">
                  <a:moveTo>
                    <a:pt x="62" y="19"/>
                  </a:moveTo>
                  <a:cubicBezTo>
                    <a:pt x="47" y="22"/>
                    <a:pt x="29" y="17"/>
                    <a:pt x="17" y="10"/>
                  </a:cubicBezTo>
                  <a:cubicBezTo>
                    <a:pt x="14" y="8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2583">
              <a:extLst>
                <a:ext uri="{FF2B5EF4-FFF2-40B4-BE49-F238E27FC236}">
                  <a16:creationId xmlns:a16="http://schemas.microsoft.com/office/drawing/2014/main" id="{52DAEF17-2597-45EA-8D6B-74DB7BC8C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715"/>
              <a:ext cx="125" cy="74"/>
            </a:xfrm>
            <a:custGeom>
              <a:avLst/>
              <a:gdLst>
                <a:gd name="T0" fmla="*/ 783 w 50"/>
                <a:gd name="T1" fmla="*/ 497 h 28"/>
                <a:gd name="T2" fmla="*/ 0 w 50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50" y="27"/>
                  </a:moveTo>
                  <a:cubicBezTo>
                    <a:pt x="30" y="28"/>
                    <a:pt x="9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2584">
              <a:extLst>
                <a:ext uri="{FF2B5EF4-FFF2-40B4-BE49-F238E27FC236}">
                  <a16:creationId xmlns:a16="http://schemas.microsoft.com/office/drawing/2014/main" id="{2E86833A-3842-4E07-ADE1-3BB270E02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595"/>
              <a:ext cx="90" cy="112"/>
            </a:xfrm>
            <a:custGeom>
              <a:avLst/>
              <a:gdLst>
                <a:gd name="T0" fmla="*/ 563 w 36"/>
                <a:gd name="T1" fmla="*/ 797 h 42"/>
                <a:gd name="T2" fmla="*/ 83 w 36"/>
                <a:gd name="T3" fmla="*/ 307 h 42"/>
                <a:gd name="T4" fmla="*/ 0 w 36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2">
                  <a:moveTo>
                    <a:pt x="36" y="42"/>
                  </a:moveTo>
                  <a:cubicBezTo>
                    <a:pt x="22" y="38"/>
                    <a:pt x="12" y="29"/>
                    <a:pt x="5" y="16"/>
                  </a:cubicBezTo>
                  <a:cubicBezTo>
                    <a:pt x="3" y="11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2585">
              <a:extLst>
                <a:ext uri="{FF2B5EF4-FFF2-40B4-BE49-F238E27FC236}">
                  <a16:creationId xmlns:a16="http://schemas.microsoft.com/office/drawing/2014/main" id="{88A02078-7B23-40B2-B8E0-266C73A7D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515"/>
              <a:ext cx="55" cy="114"/>
            </a:xfrm>
            <a:custGeom>
              <a:avLst/>
              <a:gdLst>
                <a:gd name="T0" fmla="*/ 345 w 22"/>
                <a:gd name="T1" fmla="*/ 801 h 43"/>
                <a:gd name="T2" fmla="*/ 0 w 22"/>
                <a:gd name="T3" fmla="*/ 204 h 43"/>
                <a:gd name="T4" fmla="*/ 33 w 2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3">
                  <a:moveTo>
                    <a:pt x="22" y="43"/>
                  </a:moveTo>
                  <a:cubicBezTo>
                    <a:pt x="12" y="36"/>
                    <a:pt x="1" y="24"/>
                    <a:pt x="0" y="11"/>
                  </a:cubicBezTo>
                  <a:cubicBezTo>
                    <a:pt x="0" y="7"/>
                    <a:pt x="2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Freeform 2586">
              <a:extLst>
                <a:ext uri="{FF2B5EF4-FFF2-40B4-BE49-F238E27FC236}">
                  <a16:creationId xmlns:a16="http://schemas.microsoft.com/office/drawing/2014/main" id="{61D3872F-D86C-437D-9A83-CC54646FE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381"/>
              <a:ext cx="47" cy="152"/>
            </a:xfrm>
            <a:custGeom>
              <a:avLst/>
              <a:gdLst>
                <a:gd name="T0" fmla="*/ 287 w 19"/>
                <a:gd name="T1" fmla="*/ 1080 h 57"/>
                <a:gd name="T2" fmla="*/ 74 w 19"/>
                <a:gd name="T3" fmla="*/ 227 h 57"/>
                <a:gd name="T4" fmla="*/ 195 w 19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7">
                  <a:moveTo>
                    <a:pt x="19" y="57"/>
                  </a:moveTo>
                  <a:cubicBezTo>
                    <a:pt x="9" y="46"/>
                    <a:pt x="0" y="27"/>
                    <a:pt x="5" y="12"/>
                  </a:cubicBezTo>
                  <a:cubicBezTo>
                    <a:pt x="7" y="8"/>
                    <a:pt x="13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1" name="Freeform 2587">
              <a:extLst>
                <a:ext uri="{FF2B5EF4-FFF2-40B4-BE49-F238E27FC236}">
                  <a16:creationId xmlns:a16="http://schemas.microsoft.com/office/drawing/2014/main" id="{F4A87A69-BF28-4D4D-BF16-DEFFE4AAC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677"/>
              <a:ext cx="117" cy="96"/>
            </a:xfrm>
            <a:custGeom>
              <a:avLst/>
              <a:gdLst>
                <a:gd name="T0" fmla="*/ 724 w 47"/>
                <a:gd name="T1" fmla="*/ 683 h 36"/>
                <a:gd name="T2" fmla="*/ 249 w 47"/>
                <a:gd name="T3" fmla="*/ 376 h 36"/>
                <a:gd name="T4" fmla="*/ 30 w 47"/>
                <a:gd name="T5" fmla="*/ 115 h 36"/>
                <a:gd name="T6" fmla="*/ 0 w 47"/>
                <a:gd name="T7" fmla="*/ 2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6">
                  <a:moveTo>
                    <a:pt x="47" y="36"/>
                  </a:moveTo>
                  <a:cubicBezTo>
                    <a:pt x="34" y="35"/>
                    <a:pt x="26" y="28"/>
                    <a:pt x="16" y="20"/>
                  </a:cubicBezTo>
                  <a:cubicBezTo>
                    <a:pt x="11" y="17"/>
                    <a:pt x="5" y="12"/>
                    <a:pt x="2" y="6"/>
                  </a:cubicBezTo>
                  <a:cubicBezTo>
                    <a:pt x="1" y="4"/>
                    <a:pt x="0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2588">
              <a:extLst>
                <a:ext uri="{FF2B5EF4-FFF2-40B4-BE49-F238E27FC236}">
                  <a16:creationId xmlns:a16="http://schemas.microsoft.com/office/drawing/2014/main" id="{9EB76509-FB84-43F8-83C3-C066C07E3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592"/>
              <a:ext cx="73" cy="104"/>
            </a:xfrm>
            <a:custGeom>
              <a:avLst/>
              <a:gdLst>
                <a:gd name="T0" fmla="*/ 463 w 29"/>
                <a:gd name="T1" fmla="*/ 739 h 39"/>
                <a:gd name="T2" fmla="*/ 0 w 29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9">
                  <a:moveTo>
                    <a:pt x="29" y="39"/>
                  </a:moveTo>
                  <a:cubicBezTo>
                    <a:pt x="17" y="36"/>
                    <a:pt x="0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3" name="Freeform 2589">
              <a:extLst>
                <a:ext uri="{FF2B5EF4-FFF2-40B4-BE49-F238E27FC236}">
                  <a16:creationId xmlns:a16="http://schemas.microsoft.com/office/drawing/2014/main" id="{B91DD82B-E69B-421E-A2E7-E467390E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488"/>
              <a:ext cx="58" cy="125"/>
            </a:xfrm>
            <a:custGeom>
              <a:avLst/>
              <a:gdLst>
                <a:gd name="T0" fmla="*/ 368 w 23"/>
                <a:gd name="T1" fmla="*/ 883 h 47"/>
                <a:gd name="T2" fmla="*/ 63 w 23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7">
                  <a:moveTo>
                    <a:pt x="23" y="47"/>
                  </a:moveTo>
                  <a:cubicBezTo>
                    <a:pt x="12" y="36"/>
                    <a:pt x="0" y="16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Freeform 2590">
              <a:extLst>
                <a:ext uri="{FF2B5EF4-FFF2-40B4-BE49-F238E27FC236}">
                  <a16:creationId xmlns:a16="http://schemas.microsoft.com/office/drawing/2014/main" id="{C8E5485F-D815-4DA1-B24A-C18824B9A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73"/>
              <a:ext cx="125" cy="48"/>
            </a:xfrm>
            <a:custGeom>
              <a:avLst/>
              <a:gdLst>
                <a:gd name="T0" fmla="*/ 0 w 50"/>
                <a:gd name="T1" fmla="*/ 0 h 18"/>
                <a:gd name="T2" fmla="*/ 783 w 50"/>
                <a:gd name="T3" fmla="*/ 19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8">
                  <a:moveTo>
                    <a:pt x="0" y="0"/>
                  </a:moveTo>
                  <a:cubicBezTo>
                    <a:pt x="10" y="13"/>
                    <a:pt x="36" y="18"/>
                    <a:pt x="5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5" name="Freeform 2591">
              <a:extLst>
                <a:ext uri="{FF2B5EF4-FFF2-40B4-BE49-F238E27FC236}">
                  <a16:creationId xmlns:a16="http://schemas.microsoft.com/office/drawing/2014/main" id="{6495DE90-AA4C-40B2-8B04-2EF6E4D20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797"/>
              <a:ext cx="142" cy="32"/>
            </a:xfrm>
            <a:custGeom>
              <a:avLst/>
              <a:gdLst>
                <a:gd name="T0" fmla="*/ 0 w 57"/>
                <a:gd name="T1" fmla="*/ 93 h 12"/>
                <a:gd name="T2" fmla="*/ 882 w 5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2">
                  <a:moveTo>
                    <a:pt x="0" y="5"/>
                  </a:moveTo>
                  <a:cubicBezTo>
                    <a:pt x="13" y="12"/>
                    <a:pt x="46" y="9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6" name="Freeform 2592">
              <a:extLst>
                <a:ext uri="{FF2B5EF4-FFF2-40B4-BE49-F238E27FC236}">
                  <a16:creationId xmlns:a16="http://schemas.microsoft.com/office/drawing/2014/main" id="{E1347300-940E-4823-933F-F08A1073D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760"/>
              <a:ext cx="133" cy="59"/>
            </a:xfrm>
            <a:custGeom>
              <a:avLst/>
              <a:gdLst>
                <a:gd name="T0" fmla="*/ 0 w 53"/>
                <a:gd name="T1" fmla="*/ 389 h 22"/>
                <a:gd name="T2" fmla="*/ 567 w 53"/>
                <a:gd name="T3" fmla="*/ 274 h 22"/>
                <a:gd name="T4" fmla="*/ 838 w 53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2">
                  <a:moveTo>
                    <a:pt x="0" y="20"/>
                  </a:moveTo>
                  <a:cubicBezTo>
                    <a:pt x="12" y="22"/>
                    <a:pt x="26" y="20"/>
                    <a:pt x="36" y="14"/>
                  </a:cubicBezTo>
                  <a:cubicBezTo>
                    <a:pt x="42" y="10"/>
                    <a:pt x="47" y="4"/>
                    <a:pt x="5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7" name="Freeform 2593">
              <a:extLst>
                <a:ext uri="{FF2B5EF4-FFF2-40B4-BE49-F238E27FC236}">
                  <a16:creationId xmlns:a16="http://schemas.microsoft.com/office/drawing/2014/main" id="{D9B9338F-FDB0-432F-A3C9-4C82DC8E6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2808"/>
              <a:ext cx="150" cy="29"/>
            </a:xfrm>
            <a:custGeom>
              <a:avLst/>
              <a:gdLst>
                <a:gd name="T0" fmla="*/ 938 w 60"/>
                <a:gd name="T1" fmla="*/ 0 h 11"/>
                <a:gd name="T2" fmla="*/ 708 w 60"/>
                <a:gd name="T3" fmla="*/ 145 h 11"/>
                <a:gd name="T4" fmla="*/ 395 w 60"/>
                <a:gd name="T5" fmla="*/ 200 h 11"/>
                <a:gd name="T6" fmla="*/ 0 w 60"/>
                <a:gd name="T7" fmla="*/ 9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1">
                  <a:moveTo>
                    <a:pt x="60" y="0"/>
                  </a:moveTo>
                  <a:cubicBezTo>
                    <a:pt x="55" y="2"/>
                    <a:pt x="51" y="6"/>
                    <a:pt x="45" y="8"/>
                  </a:cubicBezTo>
                  <a:cubicBezTo>
                    <a:pt x="39" y="9"/>
                    <a:pt x="32" y="11"/>
                    <a:pt x="25" y="11"/>
                  </a:cubicBezTo>
                  <a:cubicBezTo>
                    <a:pt x="16" y="11"/>
                    <a:pt x="8" y="9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8" name="Freeform 2594">
              <a:extLst>
                <a:ext uri="{FF2B5EF4-FFF2-40B4-BE49-F238E27FC236}">
                  <a16:creationId xmlns:a16="http://schemas.microsoft.com/office/drawing/2014/main" id="{2A3FA424-5B61-4E54-A434-3F52B4252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056"/>
              <a:ext cx="62" cy="187"/>
            </a:xfrm>
            <a:custGeom>
              <a:avLst/>
              <a:gdLst>
                <a:gd name="T0" fmla="*/ 92 w 25"/>
                <a:gd name="T1" fmla="*/ 206 h 70"/>
                <a:gd name="T2" fmla="*/ 258 w 25"/>
                <a:gd name="T3" fmla="*/ 628 h 70"/>
                <a:gd name="T4" fmla="*/ 308 w 25"/>
                <a:gd name="T5" fmla="*/ 1012 h 70"/>
                <a:gd name="T6" fmla="*/ 370 w 25"/>
                <a:gd name="T7" fmla="*/ 1336 h 70"/>
                <a:gd name="T8" fmla="*/ 382 w 25"/>
                <a:gd name="T9" fmla="*/ 956 h 70"/>
                <a:gd name="T10" fmla="*/ 258 w 25"/>
                <a:gd name="T11" fmla="*/ 342 h 70"/>
                <a:gd name="T12" fmla="*/ 0 w 25"/>
                <a:gd name="T13" fmla="*/ 0 h 70"/>
                <a:gd name="T14" fmla="*/ 92 w 25"/>
                <a:gd name="T15" fmla="*/ 192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70">
                  <a:moveTo>
                    <a:pt x="6" y="11"/>
                  </a:moveTo>
                  <a:cubicBezTo>
                    <a:pt x="10" y="20"/>
                    <a:pt x="14" y="23"/>
                    <a:pt x="17" y="33"/>
                  </a:cubicBezTo>
                  <a:cubicBezTo>
                    <a:pt x="19" y="37"/>
                    <a:pt x="19" y="49"/>
                    <a:pt x="20" y="53"/>
                  </a:cubicBezTo>
                  <a:cubicBezTo>
                    <a:pt x="22" y="59"/>
                    <a:pt x="22" y="65"/>
                    <a:pt x="24" y="70"/>
                  </a:cubicBezTo>
                  <a:cubicBezTo>
                    <a:pt x="22" y="64"/>
                    <a:pt x="25" y="56"/>
                    <a:pt x="25" y="50"/>
                  </a:cubicBezTo>
                  <a:cubicBezTo>
                    <a:pt x="24" y="40"/>
                    <a:pt x="22" y="27"/>
                    <a:pt x="17" y="18"/>
                  </a:cubicBezTo>
                  <a:cubicBezTo>
                    <a:pt x="14" y="13"/>
                    <a:pt x="6" y="0"/>
                    <a:pt x="0" y="0"/>
                  </a:cubicBezTo>
                  <a:cubicBezTo>
                    <a:pt x="1" y="2"/>
                    <a:pt x="4" y="7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9" name="Freeform 2595">
              <a:extLst>
                <a:ext uri="{FF2B5EF4-FFF2-40B4-BE49-F238E27FC236}">
                  <a16:creationId xmlns:a16="http://schemas.microsoft.com/office/drawing/2014/main" id="{9F1C8683-FEA6-4A88-8D37-7A9599CB4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2221"/>
              <a:ext cx="35" cy="200"/>
            </a:xfrm>
            <a:custGeom>
              <a:avLst/>
              <a:gdLst>
                <a:gd name="T0" fmla="*/ 0 w 14"/>
                <a:gd name="T1" fmla="*/ 136 h 75"/>
                <a:gd name="T2" fmla="*/ 33 w 14"/>
                <a:gd name="T3" fmla="*/ 397 h 75"/>
                <a:gd name="T4" fmla="*/ 50 w 14"/>
                <a:gd name="T5" fmla="*/ 739 h 75"/>
                <a:gd name="T6" fmla="*/ 0 w 14"/>
                <a:gd name="T7" fmla="*/ 1421 h 75"/>
                <a:gd name="T8" fmla="*/ 125 w 14"/>
                <a:gd name="T9" fmla="*/ 1003 h 75"/>
                <a:gd name="T10" fmla="*/ 175 w 14"/>
                <a:gd name="T11" fmla="*/ 435 h 75"/>
                <a:gd name="T12" fmla="*/ 50 w 14"/>
                <a:gd name="T13" fmla="*/ 93 h 75"/>
                <a:gd name="T14" fmla="*/ 20 w 1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75">
                  <a:moveTo>
                    <a:pt x="0" y="7"/>
                  </a:moveTo>
                  <a:cubicBezTo>
                    <a:pt x="3" y="9"/>
                    <a:pt x="1" y="18"/>
                    <a:pt x="2" y="21"/>
                  </a:cubicBezTo>
                  <a:cubicBezTo>
                    <a:pt x="2" y="27"/>
                    <a:pt x="2" y="33"/>
                    <a:pt x="3" y="39"/>
                  </a:cubicBezTo>
                  <a:cubicBezTo>
                    <a:pt x="5" y="51"/>
                    <a:pt x="2" y="63"/>
                    <a:pt x="0" y="75"/>
                  </a:cubicBezTo>
                  <a:cubicBezTo>
                    <a:pt x="1" y="67"/>
                    <a:pt x="5" y="60"/>
                    <a:pt x="8" y="53"/>
                  </a:cubicBezTo>
                  <a:cubicBezTo>
                    <a:pt x="12" y="43"/>
                    <a:pt x="14" y="34"/>
                    <a:pt x="11" y="23"/>
                  </a:cubicBezTo>
                  <a:cubicBezTo>
                    <a:pt x="10" y="16"/>
                    <a:pt x="7" y="11"/>
                    <a:pt x="3" y="5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0" name="Freeform 2596">
              <a:extLst>
                <a:ext uri="{FF2B5EF4-FFF2-40B4-BE49-F238E27FC236}">
                  <a16:creationId xmlns:a16="http://schemas.microsoft.com/office/drawing/2014/main" id="{F418D969-C579-433F-946C-DB0194727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419"/>
              <a:ext cx="88" cy="160"/>
            </a:xfrm>
            <a:custGeom>
              <a:avLst/>
              <a:gdLst>
                <a:gd name="T0" fmla="*/ 538 w 35"/>
                <a:gd name="T1" fmla="*/ 0 h 60"/>
                <a:gd name="T2" fmla="*/ 304 w 35"/>
                <a:gd name="T3" fmla="*/ 661 h 60"/>
                <a:gd name="T4" fmla="*/ 0 w 35"/>
                <a:gd name="T5" fmla="*/ 1139 h 60"/>
                <a:gd name="T6" fmla="*/ 475 w 35"/>
                <a:gd name="T7" fmla="*/ 589 h 60"/>
                <a:gd name="T8" fmla="*/ 538 w 35"/>
                <a:gd name="T9" fmla="*/ 171 h 60"/>
                <a:gd name="T10" fmla="*/ 556 w 35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0">
                  <a:moveTo>
                    <a:pt x="34" y="0"/>
                  </a:moveTo>
                  <a:cubicBezTo>
                    <a:pt x="32" y="12"/>
                    <a:pt x="26" y="26"/>
                    <a:pt x="19" y="35"/>
                  </a:cubicBezTo>
                  <a:cubicBezTo>
                    <a:pt x="15" y="39"/>
                    <a:pt x="3" y="54"/>
                    <a:pt x="0" y="60"/>
                  </a:cubicBezTo>
                  <a:cubicBezTo>
                    <a:pt x="7" y="47"/>
                    <a:pt x="21" y="42"/>
                    <a:pt x="30" y="31"/>
                  </a:cubicBezTo>
                  <a:cubicBezTo>
                    <a:pt x="34" y="25"/>
                    <a:pt x="35" y="16"/>
                    <a:pt x="34" y="9"/>
                  </a:cubicBezTo>
                  <a:cubicBezTo>
                    <a:pt x="34" y="5"/>
                    <a:pt x="35" y="3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1" name="Freeform 2597">
              <a:extLst>
                <a:ext uri="{FF2B5EF4-FFF2-40B4-BE49-F238E27FC236}">
                  <a16:creationId xmlns:a16="http://schemas.microsoft.com/office/drawing/2014/main" id="{8212FFAF-06F4-428F-8AFC-7B70F82C2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323"/>
              <a:ext cx="40" cy="176"/>
            </a:xfrm>
            <a:custGeom>
              <a:avLst/>
              <a:gdLst>
                <a:gd name="T0" fmla="*/ 250 w 16"/>
                <a:gd name="T1" fmla="*/ 0 h 66"/>
                <a:gd name="T2" fmla="*/ 220 w 16"/>
                <a:gd name="T3" fmla="*/ 320 h 66"/>
                <a:gd name="T4" fmla="*/ 158 w 16"/>
                <a:gd name="T5" fmla="*/ 776 h 66"/>
                <a:gd name="T6" fmla="*/ 0 w 16"/>
                <a:gd name="T7" fmla="*/ 125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6">
                  <a:moveTo>
                    <a:pt x="16" y="0"/>
                  </a:moveTo>
                  <a:cubicBezTo>
                    <a:pt x="15" y="5"/>
                    <a:pt x="16" y="13"/>
                    <a:pt x="14" y="17"/>
                  </a:cubicBezTo>
                  <a:cubicBezTo>
                    <a:pt x="13" y="25"/>
                    <a:pt x="11" y="33"/>
                    <a:pt x="10" y="41"/>
                  </a:cubicBezTo>
                  <a:cubicBezTo>
                    <a:pt x="9" y="50"/>
                    <a:pt x="8" y="61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2" name="Freeform 2598">
              <a:extLst>
                <a:ext uri="{FF2B5EF4-FFF2-40B4-BE49-F238E27FC236}">
                  <a16:creationId xmlns:a16="http://schemas.microsoft.com/office/drawing/2014/main" id="{3FCFA761-8758-4ED4-BC57-93A45B454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115"/>
              <a:ext cx="40" cy="165"/>
            </a:xfrm>
            <a:custGeom>
              <a:avLst/>
              <a:gdLst>
                <a:gd name="T0" fmla="*/ 250 w 16"/>
                <a:gd name="T1" fmla="*/ 1168 h 62"/>
                <a:gd name="T2" fmla="*/ 238 w 16"/>
                <a:gd name="T3" fmla="*/ 772 h 62"/>
                <a:gd name="T4" fmla="*/ 158 w 16"/>
                <a:gd name="T5" fmla="*/ 362 h 62"/>
                <a:gd name="T6" fmla="*/ 0 w 16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2">
                  <a:moveTo>
                    <a:pt x="16" y="62"/>
                  </a:moveTo>
                  <a:cubicBezTo>
                    <a:pt x="15" y="55"/>
                    <a:pt x="16" y="48"/>
                    <a:pt x="15" y="41"/>
                  </a:cubicBezTo>
                  <a:cubicBezTo>
                    <a:pt x="13" y="34"/>
                    <a:pt x="11" y="27"/>
                    <a:pt x="10" y="19"/>
                  </a:cubicBezTo>
                  <a:cubicBezTo>
                    <a:pt x="8" y="12"/>
                    <a:pt x="2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3" name="Freeform 2599">
              <a:extLst>
                <a:ext uri="{FF2B5EF4-FFF2-40B4-BE49-F238E27FC236}">
                  <a16:creationId xmlns:a16="http://schemas.microsoft.com/office/drawing/2014/main" id="{8FACF04A-9767-4A90-A0CC-35A2C23C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995"/>
              <a:ext cx="98" cy="133"/>
            </a:xfrm>
            <a:custGeom>
              <a:avLst/>
              <a:gdLst>
                <a:gd name="T0" fmla="*/ 601 w 39"/>
                <a:gd name="T1" fmla="*/ 942 h 50"/>
                <a:gd name="T2" fmla="*/ 460 w 39"/>
                <a:gd name="T3" fmla="*/ 452 h 50"/>
                <a:gd name="T4" fmla="*/ 284 w 39"/>
                <a:gd name="T5" fmla="*/ 205 h 50"/>
                <a:gd name="T6" fmla="*/ 95 w 39"/>
                <a:gd name="T7" fmla="*/ 56 h 50"/>
                <a:gd name="T8" fmla="*/ 0 w 39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0">
                  <a:moveTo>
                    <a:pt x="38" y="50"/>
                  </a:moveTo>
                  <a:cubicBezTo>
                    <a:pt x="39" y="40"/>
                    <a:pt x="35" y="31"/>
                    <a:pt x="29" y="24"/>
                  </a:cubicBezTo>
                  <a:cubicBezTo>
                    <a:pt x="25" y="19"/>
                    <a:pt x="22" y="15"/>
                    <a:pt x="18" y="11"/>
                  </a:cubicBezTo>
                  <a:cubicBezTo>
                    <a:pt x="14" y="7"/>
                    <a:pt x="10" y="5"/>
                    <a:pt x="6" y="3"/>
                  </a:cubicBezTo>
                  <a:cubicBezTo>
                    <a:pt x="5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4" name="Freeform 2600">
              <a:extLst>
                <a:ext uri="{FF2B5EF4-FFF2-40B4-BE49-F238E27FC236}">
                  <a16:creationId xmlns:a16="http://schemas.microsoft.com/office/drawing/2014/main" id="{3E4B8E22-3D0F-4CD0-97CC-BAB9E5DC5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528"/>
              <a:ext cx="160" cy="144"/>
            </a:xfrm>
            <a:custGeom>
              <a:avLst/>
              <a:gdLst>
                <a:gd name="T0" fmla="*/ 708 w 64"/>
                <a:gd name="T1" fmla="*/ 320 h 54"/>
                <a:gd name="T2" fmla="*/ 533 w 64"/>
                <a:gd name="T3" fmla="*/ 547 h 54"/>
                <a:gd name="T4" fmla="*/ 375 w 64"/>
                <a:gd name="T5" fmla="*/ 797 h 54"/>
                <a:gd name="T6" fmla="*/ 175 w 64"/>
                <a:gd name="T7" fmla="*/ 909 h 54"/>
                <a:gd name="T8" fmla="*/ 0 w 64"/>
                <a:gd name="T9" fmla="*/ 1024 h 54"/>
                <a:gd name="T10" fmla="*/ 250 w 64"/>
                <a:gd name="T11" fmla="*/ 989 h 54"/>
                <a:gd name="T12" fmla="*/ 563 w 64"/>
                <a:gd name="T13" fmla="*/ 739 h 54"/>
                <a:gd name="T14" fmla="*/ 925 w 64"/>
                <a:gd name="T15" fmla="*/ 320 h 54"/>
                <a:gd name="T16" fmla="*/ 1000 w 64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54">
                  <a:moveTo>
                    <a:pt x="45" y="17"/>
                  </a:moveTo>
                  <a:cubicBezTo>
                    <a:pt x="41" y="21"/>
                    <a:pt x="38" y="26"/>
                    <a:pt x="34" y="29"/>
                  </a:cubicBezTo>
                  <a:cubicBezTo>
                    <a:pt x="30" y="33"/>
                    <a:pt x="28" y="38"/>
                    <a:pt x="24" y="42"/>
                  </a:cubicBezTo>
                  <a:cubicBezTo>
                    <a:pt x="20" y="45"/>
                    <a:pt x="14" y="44"/>
                    <a:pt x="11" y="48"/>
                  </a:cubicBezTo>
                  <a:cubicBezTo>
                    <a:pt x="8" y="51"/>
                    <a:pt x="4" y="53"/>
                    <a:pt x="0" y="54"/>
                  </a:cubicBezTo>
                  <a:cubicBezTo>
                    <a:pt x="2" y="53"/>
                    <a:pt x="13" y="54"/>
                    <a:pt x="16" y="52"/>
                  </a:cubicBezTo>
                  <a:cubicBezTo>
                    <a:pt x="23" y="47"/>
                    <a:pt x="28" y="43"/>
                    <a:pt x="36" y="39"/>
                  </a:cubicBezTo>
                  <a:cubicBezTo>
                    <a:pt x="45" y="35"/>
                    <a:pt x="56" y="27"/>
                    <a:pt x="59" y="17"/>
                  </a:cubicBezTo>
                  <a:cubicBezTo>
                    <a:pt x="61" y="11"/>
                    <a:pt x="61" y="5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5" name="Freeform 2601">
              <a:extLst>
                <a:ext uri="{FF2B5EF4-FFF2-40B4-BE49-F238E27FC236}">
                  <a16:creationId xmlns:a16="http://schemas.microsoft.com/office/drawing/2014/main" id="{67EB0A7C-4A31-48CF-8EE8-6C5F103C5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2669"/>
              <a:ext cx="140" cy="72"/>
            </a:xfrm>
            <a:custGeom>
              <a:avLst/>
              <a:gdLst>
                <a:gd name="T0" fmla="*/ 658 w 56"/>
                <a:gd name="T1" fmla="*/ 21 h 27"/>
                <a:gd name="T2" fmla="*/ 363 w 56"/>
                <a:gd name="T3" fmla="*/ 205 h 27"/>
                <a:gd name="T4" fmla="*/ 95 w 56"/>
                <a:gd name="T5" fmla="*/ 363 h 27"/>
                <a:gd name="T6" fmla="*/ 0 w 56"/>
                <a:gd name="T7" fmla="*/ 419 h 27"/>
                <a:gd name="T8" fmla="*/ 283 w 56"/>
                <a:gd name="T9" fmla="*/ 491 h 27"/>
                <a:gd name="T10" fmla="*/ 613 w 56"/>
                <a:gd name="T11" fmla="*/ 341 h 27"/>
                <a:gd name="T12" fmla="*/ 813 w 56"/>
                <a:gd name="T13" fmla="*/ 115 h 27"/>
                <a:gd name="T14" fmla="*/ 875 w 56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42" y="1"/>
                  </a:moveTo>
                  <a:cubicBezTo>
                    <a:pt x="35" y="4"/>
                    <a:pt x="30" y="8"/>
                    <a:pt x="23" y="11"/>
                  </a:cubicBezTo>
                  <a:cubicBezTo>
                    <a:pt x="18" y="13"/>
                    <a:pt x="10" y="17"/>
                    <a:pt x="6" y="19"/>
                  </a:cubicBezTo>
                  <a:cubicBezTo>
                    <a:pt x="3" y="19"/>
                    <a:pt x="3" y="21"/>
                    <a:pt x="0" y="22"/>
                  </a:cubicBezTo>
                  <a:cubicBezTo>
                    <a:pt x="7" y="23"/>
                    <a:pt x="11" y="27"/>
                    <a:pt x="18" y="26"/>
                  </a:cubicBezTo>
                  <a:cubicBezTo>
                    <a:pt x="26" y="25"/>
                    <a:pt x="33" y="23"/>
                    <a:pt x="39" y="18"/>
                  </a:cubicBezTo>
                  <a:cubicBezTo>
                    <a:pt x="43" y="14"/>
                    <a:pt x="48" y="11"/>
                    <a:pt x="52" y="6"/>
                  </a:cubicBezTo>
                  <a:cubicBezTo>
                    <a:pt x="53" y="4"/>
                    <a:pt x="54" y="1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6" name="Freeform 2602">
              <a:extLst>
                <a:ext uri="{FF2B5EF4-FFF2-40B4-BE49-F238E27FC236}">
                  <a16:creationId xmlns:a16="http://schemas.microsoft.com/office/drawing/2014/main" id="{1F933E63-3C2F-42F9-BC5F-C3998622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619"/>
              <a:ext cx="135" cy="112"/>
            </a:xfrm>
            <a:custGeom>
              <a:avLst/>
              <a:gdLst>
                <a:gd name="T0" fmla="*/ 845 w 54"/>
                <a:gd name="T1" fmla="*/ 0 h 42"/>
                <a:gd name="T2" fmla="*/ 395 w 54"/>
                <a:gd name="T3" fmla="*/ 547 h 42"/>
                <a:gd name="T4" fmla="*/ 0 w 54"/>
                <a:gd name="T5" fmla="*/ 76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2">
                  <a:moveTo>
                    <a:pt x="54" y="0"/>
                  </a:moveTo>
                  <a:cubicBezTo>
                    <a:pt x="47" y="12"/>
                    <a:pt x="35" y="20"/>
                    <a:pt x="25" y="29"/>
                  </a:cubicBezTo>
                  <a:cubicBezTo>
                    <a:pt x="18" y="36"/>
                    <a:pt x="10" y="42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7" name="Freeform 2603">
              <a:extLst>
                <a:ext uri="{FF2B5EF4-FFF2-40B4-BE49-F238E27FC236}">
                  <a16:creationId xmlns:a16="http://schemas.microsoft.com/office/drawing/2014/main" id="{357A1CDB-3F08-49AB-BDF1-D4D6AE596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480"/>
              <a:ext cx="98" cy="160"/>
            </a:xfrm>
            <a:custGeom>
              <a:avLst/>
              <a:gdLst>
                <a:gd name="T0" fmla="*/ 618 w 39"/>
                <a:gd name="T1" fmla="*/ 0 h 60"/>
                <a:gd name="T2" fmla="*/ 538 w 39"/>
                <a:gd name="T3" fmla="*/ 477 h 60"/>
                <a:gd name="T4" fmla="*/ 271 w 39"/>
                <a:gd name="T5" fmla="*/ 853 h 60"/>
                <a:gd name="T6" fmla="*/ 95 w 39"/>
                <a:gd name="T7" fmla="*/ 1080 h 60"/>
                <a:gd name="T8" fmla="*/ 0 w 39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0">
                  <a:moveTo>
                    <a:pt x="39" y="0"/>
                  </a:moveTo>
                  <a:cubicBezTo>
                    <a:pt x="37" y="7"/>
                    <a:pt x="37" y="18"/>
                    <a:pt x="34" y="25"/>
                  </a:cubicBezTo>
                  <a:cubicBezTo>
                    <a:pt x="30" y="34"/>
                    <a:pt x="24" y="38"/>
                    <a:pt x="17" y="45"/>
                  </a:cubicBezTo>
                  <a:cubicBezTo>
                    <a:pt x="14" y="49"/>
                    <a:pt x="12" y="54"/>
                    <a:pt x="6" y="57"/>
                  </a:cubicBezTo>
                  <a:cubicBezTo>
                    <a:pt x="4" y="58"/>
                    <a:pt x="1" y="59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8" name="Freeform 2604">
              <a:extLst>
                <a:ext uri="{FF2B5EF4-FFF2-40B4-BE49-F238E27FC236}">
                  <a16:creationId xmlns:a16="http://schemas.microsoft.com/office/drawing/2014/main" id="{78F46DA3-263B-4987-9DC4-7662B4F3C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75"/>
              <a:ext cx="37" cy="173"/>
            </a:xfrm>
            <a:custGeom>
              <a:avLst/>
              <a:gdLst>
                <a:gd name="T0" fmla="*/ 74 w 15"/>
                <a:gd name="T1" fmla="*/ 0 h 65"/>
                <a:gd name="T2" fmla="*/ 121 w 15"/>
                <a:gd name="T3" fmla="*/ 93 h 65"/>
                <a:gd name="T4" fmla="*/ 195 w 15"/>
                <a:gd name="T5" fmla="*/ 375 h 65"/>
                <a:gd name="T6" fmla="*/ 153 w 15"/>
                <a:gd name="T7" fmla="*/ 908 h 65"/>
                <a:gd name="T8" fmla="*/ 0 w 15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5">
                  <a:moveTo>
                    <a:pt x="5" y="0"/>
                  </a:moveTo>
                  <a:cubicBezTo>
                    <a:pt x="6" y="1"/>
                    <a:pt x="7" y="3"/>
                    <a:pt x="8" y="5"/>
                  </a:cubicBezTo>
                  <a:cubicBezTo>
                    <a:pt x="10" y="10"/>
                    <a:pt x="13" y="15"/>
                    <a:pt x="13" y="20"/>
                  </a:cubicBezTo>
                  <a:cubicBezTo>
                    <a:pt x="15" y="30"/>
                    <a:pt x="14" y="39"/>
                    <a:pt x="10" y="48"/>
                  </a:cubicBezTo>
                  <a:cubicBezTo>
                    <a:pt x="7" y="54"/>
                    <a:pt x="2" y="59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9" name="Freeform 2605">
              <a:extLst>
                <a:ext uri="{FF2B5EF4-FFF2-40B4-BE49-F238E27FC236}">
                  <a16:creationId xmlns:a16="http://schemas.microsoft.com/office/drawing/2014/main" id="{915644C7-6AE8-4D2D-B363-94BB73B39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392"/>
              <a:ext cx="57" cy="160"/>
            </a:xfrm>
            <a:custGeom>
              <a:avLst/>
              <a:gdLst>
                <a:gd name="T0" fmla="*/ 337 w 23"/>
                <a:gd name="T1" fmla="*/ 0 h 60"/>
                <a:gd name="T2" fmla="*/ 349 w 23"/>
                <a:gd name="T3" fmla="*/ 115 h 60"/>
                <a:gd name="T4" fmla="*/ 337 w 23"/>
                <a:gd name="T5" fmla="*/ 376 h 60"/>
                <a:gd name="T6" fmla="*/ 183 w 23"/>
                <a:gd name="T7" fmla="*/ 888 h 60"/>
                <a:gd name="T8" fmla="*/ 0 w 23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0">
                  <a:moveTo>
                    <a:pt x="22" y="0"/>
                  </a:moveTo>
                  <a:cubicBezTo>
                    <a:pt x="22" y="2"/>
                    <a:pt x="23" y="4"/>
                    <a:pt x="23" y="6"/>
                  </a:cubicBezTo>
                  <a:cubicBezTo>
                    <a:pt x="23" y="11"/>
                    <a:pt x="22" y="16"/>
                    <a:pt x="22" y="20"/>
                  </a:cubicBezTo>
                  <a:cubicBezTo>
                    <a:pt x="20" y="30"/>
                    <a:pt x="18" y="39"/>
                    <a:pt x="12" y="47"/>
                  </a:cubicBezTo>
                  <a:cubicBezTo>
                    <a:pt x="10" y="51"/>
                    <a:pt x="4" y="58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0" name="Freeform 2606">
              <a:extLst>
                <a:ext uri="{FF2B5EF4-FFF2-40B4-BE49-F238E27FC236}">
                  <a16:creationId xmlns:a16="http://schemas.microsoft.com/office/drawing/2014/main" id="{665D45DE-C676-4A9A-89D0-191FCFEA4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597"/>
              <a:ext cx="115" cy="107"/>
            </a:xfrm>
            <a:custGeom>
              <a:avLst/>
              <a:gdLst>
                <a:gd name="T0" fmla="*/ 720 w 46"/>
                <a:gd name="T1" fmla="*/ 0 h 40"/>
                <a:gd name="T2" fmla="*/ 645 w 46"/>
                <a:gd name="T3" fmla="*/ 193 h 40"/>
                <a:gd name="T4" fmla="*/ 500 w 46"/>
                <a:gd name="T5" fmla="*/ 457 h 40"/>
                <a:gd name="T6" fmla="*/ 220 w 46"/>
                <a:gd name="T7" fmla="*/ 687 h 40"/>
                <a:gd name="T8" fmla="*/ 0 w 46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cubicBezTo>
                    <a:pt x="43" y="3"/>
                    <a:pt x="42" y="7"/>
                    <a:pt x="41" y="10"/>
                  </a:cubicBezTo>
                  <a:cubicBezTo>
                    <a:pt x="38" y="15"/>
                    <a:pt x="35" y="20"/>
                    <a:pt x="32" y="24"/>
                  </a:cubicBezTo>
                  <a:cubicBezTo>
                    <a:pt x="27" y="29"/>
                    <a:pt x="20" y="33"/>
                    <a:pt x="14" y="36"/>
                  </a:cubicBezTo>
                  <a:cubicBezTo>
                    <a:pt x="9" y="38"/>
                    <a:pt x="4" y="3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1" name="Freeform 2607">
              <a:extLst>
                <a:ext uri="{FF2B5EF4-FFF2-40B4-BE49-F238E27FC236}">
                  <a16:creationId xmlns:a16="http://schemas.microsoft.com/office/drawing/2014/main" id="{262DCE53-A59D-4CAE-9907-A6A7339DA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2517"/>
              <a:ext cx="87" cy="123"/>
            </a:xfrm>
            <a:custGeom>
              <a:avLst/>
              <a:gdLst>
                <a:gd name="T0" fmla="*/ 537 w 35"/>
                <a:gd name="T1" fmla="*/ 0 h 46"/>
                <a:gd name="T2" fmla="*/ 370 w 35"/>
                <a:gd name="T3" fmla="*/ 457 h 46"/>
                <a:gd name="T4" fmla="*/ 154 w 35"/>
                <a:gd name="T5" fmla="*/ 765 h 46"/>
                <a:gd name="T6" fmla="*/ 0 w 35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6">
                  <a:moveTo>
                    <a:pt x="35" y="0"/>
                  </a:moveTo>
                  <a:cubicBezTo>
                    <a:pt x="32" y="7"/>
                    <a:pt x="28" y="17"/>
                    <a:pt x="24" y="24"/>
                  </a:cubicBezTo>
                  <a:cubicBezTo>
                    <a:pt x="20" y="31"/>
                    <a:pt x="16" y="35"/>
                    <a:pt x="10" y="40"/>
                  </a:cubicBezTo>
                  <a:cubicBezTo>
                    <a:pt x="7" y="42"/>
                    <a:pt x="3" y="45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2" name="Freeform 2608">
              <a:extLst>
                <a:ext uri="{FF2B5EF4-FFF2-40B4-BE49-F238E27FC236}">
                  <a16:creationId xmlns:a16="http://schemas.microsoft.com/office/drawing/2014/main" id="{AD593CCD-30B1-476E-A185-246531068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165"/>
              <a:ext cx="45" cy="171"/>
            </a:xfrm>
            <a:custGeom>
              <a:avLst/>
              <a:gdLst>
                <a:gd name="T0" fmla="*/ 220 w 18"/>
                <a:gd name="T1" fmla="*/ 1221 h 64"/>
                <a:gd name="T2" fmla="*/ 283 w 18"/>
                <a:gd name="T3" fmla="*/ 743 h 64"/>
                <a:gd name="T4" fmla="*/ 158 w 18"/>
                <a:gd name="T5" fmla="*/ 286 h 64"/>
                <a:gd name="T6" fmla="*/ 0 w 18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4">
                  <a:moveTo>
                    <a:pt x="14" y="64"/>
                  </a:moveTo>
                  <a:cubicBezTo>
                    <a:pt x="14" y="55"/>
                    <a:pt x="18" y="48"/>
                    <a:pt x="18" y="39"/>
                  </a:cubicBezTo>
                  <a:cubicBezTo>
                    <a:pt x="17" y="31"/>
                    <a:pt x="14" y="22"/>
                    <a:pt x="10" y="15"/>
                  </a:cubicBezTo>
                  <a:cubicBezTo>
                    <a:pt x="7" y="10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3" name="Freeform 2609">
              <a:extLst>
                <a:ext uri="{FF2B5EF4-FFF2-40B4-BE49-F238E27FC236}">
                  <a16:creationId xmlns:a16="http://schemas.microsoft.com/office/drawing/2014/main" id="{C3002068-2F3D-4C60-A3EE-4A55639EB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285"/>
              <a:ext cx="33" cy="174"/>
            </a:xfrm>
            <a:custGeom>
              <a:avLst/>
              <a:gdLst>
                <a:gd name="T0" fmla="*/ 117 w 13"/>
                <a:gd name="T1" fmla="*/ 0 h 65"/>
                <a:gd name="T2" fmla="*/ 193 w 13"/>
                <a:gd name="T3" fmla="*/ 479 h 65"/>
                <a:gd name="T4" fmla="*/ 129 w 13"/>
                <a:gd name="T5" fmla="*/ 1017 h 65"/>
                <a:gd name="T6" fmla="*/ 0 w 13"/>
                <a:gd name="T7" fmla="*/ 1247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5">
                  <a:moveTo>
                    <a:pt x="7" y="0"/>
                  </a:moveTo>
                  <a:cubicBezTo>
                    <a:pt x="6" y="8"/>
                    <a:pt x="11" y="17"/>
                    <a:pt x="12" y="25"/>
                  </a:cubicBezTo>
                  <a:cubicBezTo>
                    <a:pt x="13" y="34"/>
                    <a:pt x="12" y="44"/>
                    <a:pt x="8" y="53"/>
                  </a:cubicBezTo>
                  <a:cubicBezTo>
                    <a:pt x="7" y="56"/>
                    <a:pt x="4" y="63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4" name="Freeform 2610">
              <a:extLst>
                <a:ext uri="{FF2B5EF4-FFF2-40B4-BE49-F238E27FC236}">
                  <a16:creationId xmlns:a16="http://schemas.microsoft.com/office/drawing/2014/main" id="{CC6ACB6A-C2DD-415E-9B6B-E2E0918C7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061"/>
              <a:ext cx="75" cy="163"/>
            </a:xfrm>
            <a:custGeom>
              <a:avLst/>
              <a:gdLst>
                <a:gd name="T0" fmla="*/ 470 w 30"/>
                <a:gd name="T1" fmla="*/ 1165 h 61"/>
                <a:gd name="T2" fmla="*/ 438 w 30"/>
                <a:gd name="T3" fmla="*/ 729 h 61"/>
                <a:gd name="T4" fmla="*/ 250 w 30"/>
                <a:gd name="T5" fmla="*/ 307 h 61"/>
                <a:gd name="T6" fmla="*/ 0 w 30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1">
                  <a:moveTo>
                    <a:pt x="30" y="61"/>
                  </a:moveTo>
                  <a:cubicBezTo>
                    <a:pt x="29" y="53"/>
                    <a:pt x="30" y="46"/>
                    <a:pt x="28" y="38"/>
                  </a:cubicBezTo>
                  <a:cubicBezTo>
                    <a:pt x="26" y="30"/>
                    <a:pt x="21" y="23"/>
                    <a:pt x="16" y="16"/>
                  </a:cubicBezTo>
                  <a:cubicBezTo>
                    <a:pt x="11" y="10"/>
                    <a:pt x="6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5" name="Freeform 2611">
              <a:extLst>
                <a:ext uri="{FF2B5EF4-FFF2-40B4-BE49-F238E27FC236}">
                  <a16:creationId xmlns:a16="http://schemas.microsoft.com/office/drawing/2014/main" id="{081E51C0-039F-45F3-9AE5-62CD90AB4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165"/>
              <a:ext cx="33" cy="171"/>
            </a:xfrm>
            <a:custGeom>
              <a:avLst/>
              <a:gdLst>
                <a:gd name="T0" fmla="*/ 0 w 13"/>
                <a:gd name="T1" fmla="*/ 0 h 64"/>
                <a:gd name="T2" fmla="*/ 180 w 13"/>
                <a:gd name="T3" fmla="*/ 858 h 64"/>
                <a:gd name="T4" fmla="*/ 147 w 13"/>
                <a:gd name="T5" fmla="*/ 122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0" y="0"/>
                  </a:moveTo>
                  <a:cubicBezTo>
                    <a:pt x="8" y="12"/>
                    <a:pt x="13" y="31"/>
                    <a:pt x="11" y="45"/>
                  </a:cubicBezTo>
                  <a:cubicBezTo>
                    <a:pt x="10" y="48"/>
                    <a:pt x="9" y="62"/>
                    <a:pt x="9" y="6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6" name="Freeform 2612">
              <a:extLst>
                <a:ext uri="{FF2B5EF4-FFF2-40B4-BE49-F238E27FC236}">
                  <a16:creationId xmlns:a16="http://schemas.microsoft.com/office/drawing/2014/main" id="{01310C8B-5170-4716-8B95-9A335265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56"/>
              <a:ext cx="30" cy="152"/>
            </a:xfrm>
            <a:custGeom>
              <a:avLst/>
              <a:gdLst>
                <a:gd name="T0" fmla="*/ 50 w 12"/>
                <a:gd name="T1" fmla="*/ 0 h 57"/>
                <a:gd name="T2" fmla="*/ 0 w 12"/>
                <a:gd name="T3" fmla="*/ 108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7">
                  <a:moveTo>
                    <a:pt x="3" y="0"/>
                  </a:moveTo>
                  <a:cubicBezTo>
                    <a:pt x="12" y="17"/>
                    <a:pt x="11" y="41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7" name="Freeform 2613">
              <a:extLst>
                <a:ext uri="{FF2B5EF4-FFF2-40B4-BE49-F238E27FC236}">
                  <a16:creationId xmlns:a16="http://schemas.microsoft.com/office/drawing/2014/main" id="{C7E7C161-59BD-42B4-8937-B907D4330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421"/>
              <a:ext cx="65" cy="134"/>
            </a:xfrm>
            <a:custGeom>
              <a:avLst/>
              <a:gdLst>
                <a:gd name="T0" fmla="*/ 363 w 26"/>
                <a:gd name="T1" fmla="*/ 0 h 50"/>
                <a:gd name="T2" fmla="*/ 208 w 26"/>
                <a:gd name="T3" fmla="*/ 732 h 50"/>
                <a:gd name="T4" fmla="*/ 0 w 26"/>
                <a:gd name="T5" fmla="*/ 96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0">
                  <a:moveTo>
                    <a:pt x="23" y="0"/>
                  </a:moveTo>
                  <a:cubicBezTo>
                    <a:pt x="26" y="14"/>
                    <a:pt x="21" y="27"/>
                    <a:pt x="13" y="38"/>
                  </a:cubicBezTo>
                  <a:cubicBezTo>
                    <a:pt x="9" y="43"/>
                    <a:pt x="3" y="46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8" name="Freeform 2614">
              <a:extLst>
                <a:ext uri="{FF2B5EF4-FFF2-40B4-BE49-F238E27FC236}">
                  <a16:creationId xmlns:a16="http://schemas.microsoft.com/office/drawing/2014/main" id="{76C8EC2F-AF56-48DD-A558-DFF070DA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531"/>
              <a:ext cx="77" cy="96"/>
            </a:xfrm>
            <a:custGeom>
              <a:avLst/>
              <a:gdLst>
                <a:gd name="T0" fmla="*/ 474 w 31"/>
                <a:gd name="T1" fmla="*/ 0 h 36"/>
                <a:gd name="T2" fmla="*/ 166 w 31"/>
                <a:gd name="T3" fmla="*/ 627 h 36"/>
                <a:gd name="T4" fmla="*/ 0 w 31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9" y="12"/>
                    <a:pt x="22" y="27"/>
                    <a:pt x="11" y="33"/>
                  </a:cubicBezTo>
                  <a:cubicBezTo>
                    <a:pt x="8" y="35"/>
                    <a:pt x="4" y="35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9" name="Freeform 2615">
              <a:extLst>
                <a:ext uri="{FF2B5EF4-FFF2-40B4-BE49-F238E27FC236}">
                  <a16:creationId xmlns:a16="http://schemas.microsoft.com/office/drawing/2014/main" id="{CE706355-BF25-4E8F-BE12-EC8E51025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2624"/>
              <a:ext cx="120" cy="85"/>
            </a:xfrm>
            <a:custGeom>
              <a:avLst/>
              <a:gdLst>
                <a:gd name="T0" fmla="*/ 750 w 48"/>
                <a:gd name="T1" fmla="*/ 0 h 32"/>
                <a:gd name="T2" fmla="*/ 220 w 48"/>
                <a:gd name="T3" fmla="*/ 579 h 32"/>
                <a:gd name="T4" fmla="*/ 0 w 48"/>
                <a:gd name="T5" fmla="*/ 54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2">
                  <a:moveTo>
                    <a:pt x="48" y="0"/>
                  </a:moveTo>
                  <a:cubicBezTo>
                    <a:pt x="42" y="13"/>
                    <a:pt x="29" y="29"/>
                    <a:pt x="14" y="31"/>
                  </a:cubicBezTo>
                  <a:cubicBezTo>
                    <a:pt x="9" y="32"/>
                    <a:pt x="2" y="28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0" name="Freeform 2616">
              <a:extLst>
                <a:ext uri="{FF2B5EF4-FFF2-40B4-BE49-F238E27FC236}">
                  <a16:creationId xmlns:a16="http://schemas.microsoft.com/office/drawing/2014/main" id="{DBB3BC8D-0B15-46DE-A8F6-6EF7A3930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325"/>
              <a:ext cx="40" cy="158"/>
            </a:xfrm>
            <a:custGeom>
              <a:avLst/>
              <a:gdLst>
                <a:gd name="T0" fmla="*/ 188 w 16"/>
                <a:gd name="T1" fmla="*/ 0 h 59"/>
                <a:gd name="T2" fmla="*/ 175 w 16"/>
                <a:gd name="T3" fmla="*/ 675 h 59"/>
                <a:gd name="T4" fmla="*/ 63 w 16"/>
                <a:gd name="T5" fmla="*/ 1039 h 59"/>
                <a:gd name="T6" fmla="*/ 0 w 16"/>
                <a:gd name="T7" fmla="*/ 111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9">
                  <a:moveTo>
                    <a:pt x="12" y="0"/>
                  </a:moveTo>
                  <a:cubicBezTo>
                    <a:pt x="16" y="12"/>
                    <a:pt x="13" y="23"/>
                    <a:pt x="11" y="35"/>
                  </a:cubicBezTo>
                  <a:cubicBezTo>
                    <a:pt x="10" y="42"/>
                    <a:pt x="8" y="48"/>
                    <a:pt x="4" y="54"/>
                  </a:cubicBezTo>
                  <a:cubicBezTo>
                    <a:pt x="3" y="55"/>
                    <a:pt x="0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1" name="Freeform 2617">
              <a:extLst>
                <a:ext uri="{FF2B5EF4-FFF2-40B4-BE49-F238E27FC236}">
                  <a16:creationId xmlns:a16="http://schemas.microsoft.com/office/drawing/2014/main" id="{0EDD93DC-EE5A-4FAD-B6F5-0C6E6A5FE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467"/>
              <a:ext cx="65" cy="114"/>
            </a:xfrm>
            <a:custGeom>
              <a:avLst/>
              <a:gdLst>
                <a:gd name="T0" fmla="*/ 363 w 26"/>
                <a:gd name="T1" fmla="*/ 0 h 43"/>
                <a:gd name="T2" fmla="*/ 0 w 26"/>
                <a:gd name="T3" fmla="*/ 80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3">
                  <a:moveTo>
                    <a:pt x="23" y="0"/>
                  </a:moveTo>
                  <a:cubicBezTo>
                    <a:pt x="26" y="13"/>
                    <a:pt x="11" y="39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2" name="Freeform 2618">
              <a:extLst>
                <a:ext uri="{FF2B5EF4-FFF2-40B4-BE49-F238E27FC236}">
                  <a16:creationId xmlns:a16="http://schemas.microsoft.com/office/drawing/2014/main" id="{ADCAF4D8-BA7C-43B3-B3C0-F784E7DE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571"/>
              <a:ext cx="88" cy="98"/>
            </a:xfrm>
            <a:custGeom>
              <a:avLst/>
              <a:gdLst>
                <a:gd name="T0" fmla="*/ 556 w 35"/>
                <a:gd name="T1" fmla="*/ 0 h 37"/>
                <a:gd name="T2" fmla="*/ 0 w 35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7">
                  <a:moveTo>
                    <a:pt x="35" y="0"/>
                  </a:moveTo>
                  <a:cubicBezTo>
                    <a:pt x="29" y="15"/>
                    <a:pt x="16" y="34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3" name="Freeform 2619">
              <a:extLst>
                <a:ext uri="{FF2B5EF4-FFF2-40B4-BE49-F238E27FC236}">
                  <a16:creationId xmlns:a16="http://schemas.microsoft.com/office/drawing/2014/main" id="{6F8506C1-F21C-4D02-BE37-F7AA7EAC5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13"/>
              <a:ext cx="50" cy="128"/>
            </a:xfrm>
            <a:custGeom>
              <a:avLst/>
              <a:gdLst>
                <a:gd name="T0" fmla="*/ 188 w 20"/>
                <a:gd name="T1" fmla="*/ 909 h 48"/>
                <a:gd name="T2" fmla="*/ 0 w 20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8">
                  <a:moveTo>
                    <a:pt x="12" y="48"/>
                  </a:moveTo>
                  <a:cubicBezTo>
                    <a:pt x="20" y="34"/>
                    <a:pt x="13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4" name="Freeform 2620">
              <a:extLst>
                <a:ext uri="{FF2B5EF4-FFF2-40B4-BE49-F238E27FC236}">
                  <a16:creationId xmlns:a16="http://schemas.microsoft.com/office/drawing/2014/main" id="{BD7624D9-4C67-4D4B-9799-E80065CEA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115"/>
              <a:ext cx="72" cy="130"/>
            </a:xfrm>
            <a:custGeom>
              <a:avLst/>
              <a:gdLst>
                <a:gd name="T0" fmla="*/ 444 w 29"/>
                <a:gd name="T1" fmla="*/ 915 h 49"/>
                <a:gd name="T2" fmla="*/ 0 w 29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9">
                  <a:moveTo>
                    <a:pt x="29" y="49"/>
                  </a:moveTo>
                  <a:cubicBezTo>
                    <a:pt x="29" y="34"/>
                    <a:pt x="1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5" name="Freeform 2621">
              <a:extLst>
                <a:ext uri="{FF2B5EF4-FFF2-40B4-BE49-F238E27FC236}">
                  <a16:creationId xmlns:a16="http://schemas.microsoft.com/office/drawing/2014/main" id="{20C37231-E855-43E5-9FE3-8006B93F2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027"/>
              <a:ext cx="100" cy="104"/>
            </a:xfrm>
            <a:custGeom>
              <a:avLst/>
              <a:gdLst>
                <a:gd name="T0" fmla="*/ 625 w 40"/>
                <a:gd name="T1" fmla="*/ 739 h 39"/>
                <a:gd name="T2" fmla="*/ 300 w 40"/>
                <a:gd name="T3" fmla="*/ 171 h 39"/>
                <a:gd name="T4" fmla="*/ 0 w 40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9">
                  <a:moveTo>
                    <a:pt x="40" y="39"/>
                  </a:moveTo>
                  <a:cubicBezTo>
                    <a:pt x="37" y="27"/>
                    <a:pt x="29" y="16"/>
                    <a:pt x="19" y="9"/>
                  </a:cubicBezTo>
                  <a:cubicBezTo>
                    <a:pt x="13" y="5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6" name="Freeform 2622">
              <a:extLst>
                <a:ext uri="{FF2B5EF4-FFF2-40B4-BE49-F238E27FC236}">
                  <a16:creationId xmlns:a16="http://schemas.microsoft.com/office/drawing/2014/main" id="{DC2D68B7-F11D-4985-B116-360FEE419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064"/>
              <a:ext cx="75" cy="139"/>
            </a:xfrm>
            <a:custGeom>
              <a:avLst/>
              <a:gdLst>
                <a:gd name="T0" fmla="*/ 0 w 30"/>
                <a:gd name="T1" fmla="*/ 0 h 52"/>
                <a:gd name="T2" fmla="*/ 208 w 30"/>
                <a:gd name="T3" fmla="*/ 192 h 52"/>
                <a:gd name="T4" fmla="*/ 395 w 30"/>
                <a:gd name="T5" fmla="*/ 513 h 52"/>
                <a:gd name="T6" fmla="*/ 470 w 30"/>
                <a:gd name="T7" fmla="*/ 994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2">
                  <a:moveTo>
                    <a:pt x="0" y="0"/>
                  </a:moveTo>
                  <a:cubicBezTo>
                    <a:pt x="4" y="3"/>
                    <a:pt x="10" y="6"/>
                    <a:pt x="13" y="10"/>
                  </a:cubicBezTo>
                  <a:cubicBezTo>
                    <a:pt x="17" y="15"/>
                    <a:pt x="22" y="21"/>
                    <a:pt x="25" y="27"/>
                  </a:cubicBezTo>
                  <a:cubicBezTo>
                    <a:pt x="29" y="35"/>
                    <a:pt x="30" y="43"/>
                    <a:pt x="30" y="5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" name="Freeform 2623">
              <a:extLst>
                <a:ext uri="{FF2B5EF4-FFF2-40B4-BE49-F238E27FC236}">
                  <a16:creationId xmlns:a16="http://schemas.microsoft.com/office/drawing/2014/main" id="{DE481055-C552-41FA-896C-B24E1315D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997"/>
              <a:ext cx="43" cy="59"/>
            </a:xfrm>
            <a:custGeom>
              <a:avLst/>
              <a:gdLst>
                <a:gd name="T0" fmla="*/ 0 w 17"/>
                <a:gd name="T1" fmla="*/ 0 h 22"/>
                <a:gd name="T2" fmla="*/ 276 w 17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7" y="5"/>
                    <a:pt x="13" y="12"/>
                    <a:pt x="1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8" name="Freeform 2624">
              <a:extLst>
                <a:ext uri="{FF2B5EF4-FFF2-40B4-BE49-F238E27FC236}">
                  <a16:creationId xmlns:a16="http://schemas.microsoft.com/office/drawing/2014/main" id="{6FE15307-84AC-477C-AECD-48694EE7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936"/>
              <a:ext cx="75" cy="88"/>
            </a:xfrm>
            <a:custGeom>
              <a:avLst/>
              <a:gdLst>
                <a:gd name="T0" fmla="*/ 0 w 30"/>
                <a:gd name="T1" fmla="*/ 0 h 33"/>
                <a:gd name="T2" fmla="*/ 470 w 30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3">
                  <a:moveTo>
                    <a:pt x="0" y="0"/>
                  </a:moveTo>
                  <a:cubicBezTo>
                    <a:pt x="14" y="8"/>
                    <a:pt x="27" y="27"/>
                    <a:pt x="3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9" name="Freeform 2625">
              <a:extLst>
                <a:ext uri="{FF2B5EF4-FFF2-40B4-BE49-F238E27FC236}">
                  <a16:creationId xmlns:a16="http://schemas.microsoft.com/office/drawing/2014/main" id="{FFF90D81-DA1A-42E8-A23B-3BC7F644D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917"/>
              <a:ext cx="93" cy="123"/>
            </a:xfrm>
            <a:custGeom>
              <a:avLst/>
              <a:gdLst>
                <a:gd name="T0" fmla="*/ 0 w 37"/>
                <a:gd name="T1" fmla="*/ 0 h 46"/>
                <a:gd name="T2" fmla="*/ 588 w 37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46">
                  <a:moveTo>
                    <a:pt x="0" y="0"/>
                  </a:moveTo>
                  <a:cubicBezTo>
                    <a:pt x="18" y="6"/>
                    <a:pt x="29" y="28"/>
                    <a:pt x="3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0" name="Freeform 2626">
              <a:extLst>
                <a:ext uri="{FF2B5EF4-FFF2-40B4-BE49-F238E27FC236}">
                  <a16:creationId xmlns:a16="http://schemas.microsoft.com/office/drawing/2014/main" id="{CC0B9605-43BB-4E23-B95A-3AB78FA23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965"/>
              <a:ext cx="100" cy="115"/>
            </a:xfrm>
            <a:custGeom>
              <a:avLst/>
              <a:gdLst>
                <a:gd name="T0" fmla="*/ 0 w 40"/>
                <a:gd name="T1" fmla="*/ 0 h 43"/>
                <a:gd name="T2" fmla="*/ 283 w 40"/>
                <a:gd name="T3" fmla="*/ 364 h 43"/>
                <a:gd name="T4" fmla="*/ 625 w 40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3">
                  <a:moveTo>
                    <a:pt x="0" y="0"/>
                  </a:moveTo>
                  <a:cubicBezTo>
                    <a:pt x="8" y="7"/>
                    <a:pt x="10" y="12"/>
                    <a:pt x="18" y="19"/>
                  </a:cubicBezTo>
                  <a:cubicBezTo>
                    <a:pt x="26" y="26"/>
                    <a:pt x="37" y="36"/>
                    <a:pt x="4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1" name="Freeform 2627">
              <a:extLst>
                <a:ext uri="{FF2B5EF4-FFF2-40B4-BE49-F238E27FC236}">
                  <a16:creationId xmlns:a16="http://schemas.microsoft.com/office/drawing/2014/main" id="{A123B18E-5F17-48CD-8183-304DB7474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1824"/>
              <a:ext cx="85" cy="77"/>
            </a:xfrm>
            <a:custGeom>
              <a:avLst/>
              <a:gdLst>
                <a:gd name="T0" fmla="*/ 0 w 34"/>
                <a:gd name="T1" fmla="*/ 0 h 29"/>
                <a:gd name="T2" fmla="*/ 188 w 34"/>
                <a:gd name="T3" fmla="*/ 112 h 29"/>
                <a:gd name="T4" fmla="*/ 395 w 34"/>
                <a:gd name="T5" fmla="*/ 316 h 29"/>
                <a:gd name="T6" fmla="*/ 533 w 34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9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  <a:cubicBezTo>
                    <a:pt x="17" y="9"/>
                    <a:pt x="21" y="13"/>
                    <a:pt x="25" y="17"/>
                  </a:cubicBezTo>
                  <a:cubicBezTo>
                    <a:pt x="29" y="22"/>
                    <a:pt x="32" y="24"/>
                    <a:pt x="34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2" name="Freeform 2628">
              <a:extLst>
                <a:ext uri="{FF2B5EF4-FFF2-40B4-BE49-F238E27FC236}">
                  <a16:creationId xmlns:a16="http://schemas.microsoft.com/office/drawing/2014/main" id="{5B1B403B-3B31-49EA-AB92-01591E65D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861"/>
              <a:ext cx="100" cy="107"/>
            </a:xfrm>
            <a:custGeom>
              <a:avLst/>
              <a:gdLst>
                <a:gd name="T0" fmla="*/ 0 w 40"/>
                <a:gd name="T1" fmla="*/ 0 h 40"/>
                <a:gd name="T2" fmla="*/ 283 w 40"/>
                <a:gd name="T3" fmla="*/ 193 h 40"/>
                <a:gd name="T4" fmla="*/ 520 w 40"/>
                <a:gd name="T5" fmla="*/ 444 h 40"/>
                <a:gd name="T6" fmla="*/ 625 w 40"/>
                <a:gd name="T7" fmla="*/ 76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0">
                  <a:moveTo>
                    <a:pt x="0" y="0"/>
                  </a:moveTo>
                  <a:cubicBezTo>
                    <a:pt x="4" y="3"/>
                    <a:pt x="14" y="8"/>
                    <a:pt x="18" y="10"/>
                  </a:cubicBezTo>
                  <a:cubicBezTo>
                    <a:pt x="24" y="13"/>
                    <a:pt x="29" y="17"/>
                    <a:pt x="33" y="23"/>
                  </a:cubicBezTo>
                  <a:cubicBezTo>
                    <a:pt x="36" y="28"/>
                    <a:pt x="38" y="35"/>
                    <a:pt x="40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3" name="Freeform 2629">
              <a:extLst>
                <a:ext uri="{FF2B5EF4-FFF2-40B4-BE49-F238E27FC236}">
                  <a16:creationId xmlns:a16="http://schemas.microsoft.com/office/drawing/2014/main" id="{A7CF6BEB-184D-4E7E-8D12-F60BCF722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1797"/>
              <a:ext cx="115" cy="83"/>
            </a:xfrm>
            <a:custGeom>
              <a:avLst/>
              <a:gdLst>
                <a:gd name="T0" fmla="*/ 0 w 46"/>
                <a:gd name="T1" fmla="*/ 0 h 31"/>
                <a:gd name="T2" fmla="*/ 250 w 46"/>
                <a:gd name="T3" fmla="*/ 78 h 31"/>
                <a:gd name="T4" fmla="*/ 563 w 46"/>
                <a:gd name="T5" fmla="*/ 308 h 31"/>
                <a:gd name="T6" fmla="*/ 720 w 46"/>
                <a:gd name="T7" fmla="*/ 59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1">
                  <a:moveTo>
                    <a:pt x="0" y="0"/>
                  </a:moveTo>
                  <a:cubicBezTo>
                    <a:pt x="5" y="1"/>
                    <a:pt x="11" y="2"/>
                    <a:pt x="16" y="4"/>
                  </a:cubicBezTo>
                  <a:cubicBezTo>
                    <a:pt x="25" y="6"/>
                    <a:pt x="30" y="10"/>
                    <a:pt x="36" y="16"/>
                  </a:cubicBezTo>
                  <a:cubicBezTo>
                    <a:pt x="40" y="20"/>
                    <a:pt x="44" y="27"/>
                    <a:pt x="46" y="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4" name="Freeform 2630">
              <a:extLst>
                <a:ext uri="{FF2B5EF4-FFF2-40B4-BE49-F238E27FC236}">
                  <a16:creationId xmlns:a16="http://schemas.microsoft.com/office/drawing/2014/main" id="{6EACA2DD-BF88-4284-B12D-D8736B04C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1765"/>
              <a:ext cx="120" cy="54"/>
            </a:xfrm>
            <a:custGeom>
              <a:avLst/>
              <a:gdLst>
                <a:gd name="T0" fmla="*/ 0 w 48"/>
                <a:gd name="T1" fmla="*/ 0 h 20"/>
                <a:gd name="T2" fmla="*/ 270 w 48"/>
                <a:gd name="T3" fmla="*/ 59 h 20"/>
                <a:gd name="T4" fmla="*/ 520 w 48"/>
                <a:gd name="T5" fmla="*/ 138 h 20"/>
                <a:gd name="T6" fmla="*/ 750 w 48"/>
                <a:gd name="T7" fmla="*/ 394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6" y="0"/>
                    <a:pt x="11" y="2"/>
                    <a:pt x="17" y="3"/>
                  </a:cubicBezTo>
                  <a:cubicBezTo>
                    <a:pt x="22" y="4"/>
                    <a:pt x="28" y="4"/>
                    <a:pt x="33" y="7"/>
                  </a:cubicBezTo>
                  <a:cubicBezTo>
                    <a:pt x="40" y="10"/>
                    <a:pt x="46" y="14"/>
                    <a:pt x="48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5" name="Freeform 2631">
              <a:extLst>
                <a:ext uri="{FF2B5EF4-FFF2-40B4-BE49-F238E27FC236}">
                  <a16:creationId xmlns:a16="http://schemas.microsoft.com/office/drawing/2014/main" id="{3C1981B4-5092-48F8-90CC-A10607F66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837"/>
              <a:ext cx="80" cy="91"/>
            </a:xfrm>
            <a:custGeom>
              <a:avLst/>
              <a:gdLst>
                <a:gd name="T0" fmla="*/ 0 w 32"/>
                <a:gd name="T1" fmla="*/ 0 h 34"/>
                <a:gd name="T2" fmla="*/ 500 w 32"/>
                <a:gd name="T3" fmla="*/ 65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4">
                  <a:moveTo>
                    <a:pt x="0" y="0"/>
                  </a:moveTo>
                  <a:cubicBezTo>
                    <a:pt x="16" y="3"/>
                    <a:pt x="31" y="17"/>
                    <a:pt x="32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6" name="Freeform 2632">
              <a:extLst>
                <a:ext uri="{FF2B5EF4-FFF2-40B4-BE49-F238E27FC236}">
                  <a16:creationId xmlns:a16="http://schemas.microsoft.com/office/drawing/2014/main" id="{05FEECAC-F680-47FD-A47A-4ED296FA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1893"/>
              <a:ext cx="57" cy="112"/>
            </a:xfrm>
            <a:custGeom>
              <a:avLst/>
              <a:gdLst>
                <a:gd name="T0" fmla="*/ 0 w 23"/>
                <a:gd name="T1" fmla="*/ 0 h 42"/>
                <a:gd name="T2" fmla="*/ 183 w 23"/>
                <a:gd name="T3" fmla="*/ 248 h 42"/>
                <a:gd name="T4" fmla="*/ 258 w 23"/>
                <a:gd name="T5" fmla="*/ 491 h 42"/>
                <a:gd name="T6" fmla="*/ 337 w 2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2">
                  <a:moveTo>
                    <a:pt x="0" y="0"/>
                  </a:moveTo>
                  <a:cubicBezTo>
                    <a:pt x="3" y="4"/>
                    <a:pt x="9" y="9"/>
                    <a:pt x="12" y="13"/>
                  </a:cubicBezTo>
                  <a:cubicBezTo>
                    <a:pt x="15" y="17"/>
                    <a:pt x="16" y="21"/>
                    <a:pt x="17" y="26"/>
                  </a:cubicBezTo>
                  <a:cubicBezTo>
                    <a:pt x="18" y="30"/>
                    <a:pt x="23" y="39"/>
                    <a:pt x="22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7" name="Freeform 2633">
              <a:extLst>
                <a:ext uri="{FF2B5EF4-FFF2-40B4-BE49-F238E27FC236}">
                  <a16:creationId xmlns:a16="http://schemas.microsoft.com/office/drawing/2014/main" id="{F5F47931-B9C1-47EE-B432-7AC6448EA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941"/>
              <a:ext cx="75" cy="126"/>
            </a:xfrm>
            <a:custGeom>
              <a:avLst/>
              <a:gdLst>
                <a:gd name="T0" fmla="*/ 0 w 30"/>
                <a:gd name="T1" fmla="*/ 0 h 47"/>
                <a:gd name="T2" fmla="*/ 208 w 30"/>
                <a:gd name="T3" fmla="*/ 252 h 47"/>
                <a:gd name="T4" fmla="*/ 363 w 30"/>
                <a:gd name="T5" fmla="*/ 598 h 47"/>
                <a:gd name="T6" fmla="*/ 470 w 30"/>
                <a:gd name="T7" fmla="*/ 906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7">
                  <a:moveTo>
                    <a:pt x="0" y="0"/>
                  </a:moveTo>
                  <a:cubicBezTo>
                    <a:pt x="5" y="4"/>
                    <a:pt x="10" y="8"/>
                    <a:pt x="13" y="13"/>
                  </a:cubicBezTo>
                  <a:cubicBezTo>
                    <a:pt x="17" y="19"/>
                    <a:pt x="19" y="25"/>
                    <a:pt x="23" y="31"/>
                  </a:cubicBezTo>
                  <a:cubicBezTo>
                    <a:pt x="26" y="36"/>
                    <a:pt x="30" y="42"/>
                    <a:pt x="3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8" name="Freeform 2634">
              <a:extLst>
                <a:ext uri="{FF2B5EF4-FFF2-40B4-BE49-F238E27FC236}">
                  <a16:creationId xmlns:a16="http://schemas.microsoft.com/office/drawing/2014/main" id="{42A6D226-FBBC-4C9E-9573-37B662C93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976"/>
              <a:ext cx="77" cy="141"/>
            </a:xfrm>
            <a:custGeom>
              <a:avLst/>
              <a:gdLst>
                <a:gd name="T0" fmla="*/ 0 w 31"/>
                <a:gd name="T1" fmla="*/ 0 h 53"/>
                <a:gd name="T2" fmla="*/ 308 w 31"/>
                <a:gd name="T3" fmla="*/ 511 h 53"/>
                <a:gd name="T4" fmla="*/ 474 w 31"/>
                <a:gd name="T5" fmla="*/ 99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7" y="4"/>
                    <a:pt x="15" y="18"/>
                    <a:pt x="20" y="27"/>
                  </a:cubicBezTo>
                  <a:cubicBezTo>
                    <a:pt x="25" y="36"/>
                    <a:pt x="29" y="42"/>
                    <a:pt x="31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9" name="Freeform 2635">
              <a:extLst>
                <a:ext uri="{FF2B5EF4-FFF2-40B4-BE49-F238E27FC236}">
                  <a16:creationId xmlns:a16="http://schemas.microsoft.com/office/drawing/2014/main" id="{AFB46706-5BDE-4F0B-A7EE-0F7FCE2E9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029"/>
              <a:ext cx="60" cy="136"/>
            </a:xfrm>
            <a:custGeom>
              <a:avLst/>
              <a:gdLst>
                <a:gd name="T0" fmla="*/ 0 w 24"/>
                <a:gd name="T1" fmla="*/ 0 h 51"/>
                <a:gd name="T2" fmla="*/ 345 w 2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1">
                  <a:moveTo>
                    <a:pt x="0" y="0"/>
                  </a:moveTo>
                  <a:cubicBezTo>
                    <a:pt x="8" y="5"/>
                    <a:pt x="24" y="28"/>
                    <a:pt x="22" y="5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0" name="Freeform 2636">
              <a:extLst>
                <a:ext uri="{FF2B5EF4-FFF2-40B4-BE49-F238E27FC236}">
                  <a16:creationId xmlns:a16="http://schemas.microsoft.com/office/drawing/2014/main" id="{D7592731-87CC-452F-B891-65D66D8B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155"/>
              <a:ext cx="27" cy="122"/>
            </a:xfrm>
            <a:custGeom>
              <a:avLst/>
              <a:gdLst>
                <a:gd name="T0" fmla="*/ 0 w 11"/>
                <a:gd name="T1" fmla="*/ 0 h 46"/>
                <a:gd name="T2" fmla="*/ 103 w 11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cubicBezTo>
                    <a:pt x="6" y="7"/>
                    <a:pt x="11" y="29"/>
                    <a:pt x="7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1" name="Freeform 2637">
              <a:extLst>
                <a:ext uri="{FF2B5EF4-FFF2-40B4-BE49-F238E27FC236}">
                  <a16:creationId xmlns:a16="http://schemas.microsoft.com/office/drawing/2014/main" id="{42EFD834-72EC-4B3B-95EE-A50C7DBF3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811"/>
              <a:ext cx="85" cy="64"/>
            </a:xfrm>
            <a:custGeom>
              <a:avLst/>
              <a:gdLst>
                <a:gd name="T0" fmla="*/ 0 w 34"/>
                <a:gd name="T1" fmla="*/ 0 h 24"/>
                <a:gd name="T2" fmla="*/ 533 w 3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7" y="0"/>
                    <a:pt x="31" y="9"/>
                    <a:pt x="34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2" name="Freeform 2638">
              <a:extLst>
                <a:ext uri="{FF2B5EF4-FFF2-40B4-BE49-F238E27FC236}">
                  <a16:creationId xmlns:a16="http://schemas.microsoft.com/office/drawing/2014/main" id="{C91FFB5D-5812-4D8D-9D20-19F6D98FE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861"/>
              <a:ext cx="65" cy="91"/>
            </a:xfrm>
            <a:custGeom>
              <a:avLst/>
              <a:gdLst>
                <a:gd name="T0" fmla="*/ 0 w 26"/>
                <a:gd name="T1" fmla="*/ 0 h 34"/>
                <a:gd name="T2" fmla="*/ 408 w 26"/>
                <a:gd name="T3" fmla="*/ 65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cubicBezTo>
                    <a:pt x="6" y="2"/>
                    <a:pt x="21" y="10"/>
                    <a:pt x="26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3" name="Freeform 2639">
              <a:extLst>
                <a:ext uri="{FF2B5EF4-FFF2-40B4-BE49-F238E27FC236}">
                  <a16:creationId xmlns:a16="http://schemas.microsoft.com/office/drawing/2014/main" id="{183E281F-4AA9-47B7-B6A7-C2DF1229D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1917"/>
              <a:ext cx="80" cy="120"/>
            </a:xfrm>
            <a:custGeom>
              <a:avLst/>
              <a:gdLst>
                <a:gd name="T0" fmla="*/ 0 w 32"/>
                <a:gd name="T1" fmla="*/ 0 h 45"/>
                <a:gd name="T2" fmla="*/ 500 w 32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5">
                  <a:moveTo>
                    <a:pt x="0" y="0"/>
                  </a:moveTo>
                  <a:cubicBezTo>
                    <a:pt x="5" y="2"/>
                    <a:pt x="30" y="21"/>
                    <a:pt x="32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4" name="Freeform 2640">
              <a:extLst>
                <a:ext uri="{FF2B5EF4-FFF2-40B4-BE49-F238E27FC236}">
                  <a16:creationId xmlns:a16="http://schemas.microsoft.com/office/drawing/2014/main" id="{9A1CCE7D-47EE-4BE5-982D-97A4B4A5C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768"/>
              <a:ext cx="130" cy="67"/>
            </a:xfrm>
            <a:custGeom>
              <a:avLst/>
              <a:gdLst>
                <a:gd name="T0" fmla="*/ 0 w 52"/>
                <a:gd name="T1" fmla="*/ 445 h 25"/>
                <a:gd name="T2" fmla="*/ 813 w 5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5">
                  <a:moveTo>
                    <a:pt x="0" y="23"/>
                  </a:moveTo>
                  <a:cubicBezTo>
                    <a:pt x="15" y="25"/>
                    <a:pt x="46" y="13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5" name="Freeform 2641">
              <a:extLst>
                <a:ext uri="{FF2B5EF4-FFF2-40B4-BE49-F238E27FC236}">
                  <a16:creationId xmlns:a16="http://schemas.microsoft.com/office/drawing/2014/main" id="{4FFA6204-120E-47C7-9CA8-8DECD75A6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731"/>
              <a:ext cx="92" cy="61"/>
            </a:xfrm>
            <a:custGeom>
              <a:avLst/>
              <a:gdLst>
                <a:gd name="T0" fmla="*/ 0 w 37"/>
                <a:gd name="T1" fmla="*/ 430 h 23"/>
                <a:gd name="T2" fmla="*/ 507 w 37"/>
                <a:gd name="T3" fmla="*/ 111 h 23"/>
                <a:gd name="T4" fmla="*/ 569 w 37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3">
                  <a:moveTo>
                    <a:pt x="0" y="23"/>
                  </a:moveTo>
                  <a:cubicBezTo>
                    <a:pt x="12" y="21"/>
                    <a:pt x="25" y="16"/>
                    <a:pt x="33" y="6"/>
                  </a:cubicBezTo>
                  <a:cubicBezTo>
                    <a:pt x="35" y="4"/>
                    <a:pt x="36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6" name="Freeform 2642">
              <a:extLst>
                <a:ext uri="{FF2B5EF4-FFF2-40B4-BE49-F238E27FC236}">
                  <a16:creationId xmlns:a16="http://schemas.microsoft.com/office/drawing/2014/main" id="{9906BDC0-55B2-4539-9A63-DE10E732D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763"/>
              <a:ext cx="140" cy="66"/>
            </a:xfrm>
            <a:custGeom>
              <a:avLst/>
              <a:gdLst>
                <a:gd name="T0" fmla="*/ 875 w 56"/>
                <a:gd name="T1" fmla="*/ 0 h 25"/>
                <a:gd name="T2" fmla="*/ 708 w 56"/>
                <a:gd name="T3" fmla="*/ 222 h 25"/>
                <a:gd name="T4" fmla="*/ 408 w 56"/>
                <a:gd name="T5" fmla="*/ 383 h 25"/>
                <a:gd name="T6" fmla="*/ 0 w 56"/>
                <a:gd name="T7" fmla="*/ 4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0"/>
                  </a:moveTo>
                  <a:cubicBezTo>
                    <a:pt x="52" y="4"/>
                    <a:pt x="49" y="9"/>
                    <a:pt x="45" y="12"/>
                  </a:cubicBezTo>
                  <a:cubicBezTo>
                    <a:pt x="39" y="16"/>
                    <a:pt x="32" y="19"/>
                    <a:pt x="26" y="21"/>
                  </a:cubicBezTo>
                  <a:cubicBezTo>
                    <a:pt x="17" y="24"/>
                    <a:pt x="9" y="2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7" name="Freeform 2643">
              <a:extLst>
                <a:ext uri="{FF2B5EF4-FFF2-40B4-BE49-F238E27FC236}">
                  <a16:creationId xmlns:a16="http://schemas.microsoft.com/office/drawing/2014/main" id="{C7699A26-D158-4E5A-B631-EDB4E1199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696"/>
              <a:ext cx="120" cy="91"/>
            </a:xfrm>
            <a:custGeom>
              <a:avLst/>
              <a:gdLst>
                <a:gd name="T0" fmla="*/ 750 w 48"/>
                <a:gd name="T1" fmla="*/ 0 h 34"/>
                <a:gd name="T2" fmla="*/ 425 w 48"/>
                <a:gd name="T3" fmla="*/ 308 h 34"/>
                <a:gd name="T4" fmla="*/ 0 w 48"/>
                <a:gd name="T5" fmla="*/ 65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4">
                  <a:moveTo>
                    <a:pt x="48" y="0"/>
                  </a:moveTo>
                  <a:cubicBezTo>
                    <a:pt x="40" y="7"/>
                    <a:pt x="35" y="9"/>
                    <a:pt x="27" y="16"/>
                  </a:cubicBezTo>
                  <a:cubicBezTo>
                    <a:pt x="18" y="22"/>
                    <a:pt x="7" y="31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8" name="Freeform 2644">
              <a:extLst>
                <a:ext uri="{FF2B5EF4-FFF2-40B4-BE49-F238E27FC236}">
                  <a16:creationId xmlns:a16="http://schemas.microsoft.com/office/drawing/2014/main" id="{6A505706-AD5F-4D50-958A-26C41E4A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685"/>
              <a:ext cx="113" cy="46"/>
            </a:xfrm>
            <a:custGeom>
              <a:avLst/>
              <a:gdLst>
                <a:gd name="T0" fmla="*/ 713 w 45"/>
                <a:gd name="T1" fmla="*/ 0 h 17"/>
                <a:gd name="T2" fmla="*/ 472 w 45"/>
                <a:gd name="T3" fmla="*/ 198 h 17"/>
                <a:gd name="T4" fmla="*/ 271 w 45"/>
                <a:gd name="T5" fmla="*/ 279 h 17"/>
                <a:gd name="T6" fmla="*/ 0 w 45"/>
                <a:gd name="T7" fmla="*/ 31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41" y="2"/>
                    <a:pt x="35" y="8"/>
                    <a:pt x="30" y="10"/>
                  </a:cubicBezTo>
                  <a:cubicBezTo>
                    <a:pt x="26" y="13"/>
                    <a:pt x="22" y="13"/>
                    <a:pt x="17" y="14"/>
                  </a:cubicBezTo>
                  <a:cubicBezTo>
                    <a:pt x="13" y="14"/>
                    <a:pt x="3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9" name="Freeform 2645">
              <a:extLst>
                <a:ext uri="{FF2B5EF4-FFF2-40B4-BE49-F238E27FC236}">
                  <a16:creationId xmlns:a16="http://schemas.microsoft.com/office/drawing/2014/main" id="{FF3D6434-9291-496F-83CA-B8D6BC145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720"/>
              <a:ext cx="128" cy="61"/>
            </a:xfrm>
            <a:custGeom>
              <a:avLst/>
              <a:gdLst>
                <a:gd name="T0" fmla="*/ 806 w 51"/>
                <a:gd name="T1" fmla="*/ 0 h 23"/>
                <a:gd name="T2" fmla="*/ 567 w 51"/>
                <a:gd name="T3" fmla="*/ 225 h 23"/>
                <a:gd name="T4" fmla="*/ 271 w 51"/>
                <a:gd name="T5" fmla="*/ 353 h 23"/>
                <a:gd name="T6" fmla="*/ 0 w 51"/>
                <a:gd name="T7" fmla="*/ 43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3">
                  <a:moveTo>
                    <a:pt x="51" y="0"/>
                  </a:moveTo>
                  <a:cubicBezTo>
                    <a:pt x="46" y="5"/>
                    <a:pt x="42" y="9"/>
                    <a:pt x="36" y="12"/>
                  </a:cubicBezTo>
                  <a:cubicBezTo>
                    <a:pt x="30" y="15"/>
                    <a:pt x="23" y="16"/>
                    <a:pt x="17" y="19"/>
                  </a:cubicBezTo>
                  <a:cubicBezTo>
                    <a:pt x="12" y="21"/>
                    <a:pt x="5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0" name="Freeform 2646">
              <a:extLst>
                <a:ext uri="{FF2B5EF4-FFF2-40B4-BE49-F238E27FC236}">
                  <a16:creationId xmlns:a16="http://schemas.microsoft.com/office/drawing/2014/main" id="{578ED478-94D3-4811-B195-6D726EBEA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2752"/>
              <a:ext cx="145" cy="61"/>
            </a:xfrm>
            <a:custGeom>
              <a:avLst/>
              <a:gdLst>
                <a:gd name="T0" fmla="*/ 908 w 58"/>
                <a:gd name="T1" fmla="*/ 0 h 23"/>
                <a:gd name="T2" fmla="*/ 438 w 58"/>
                <a:gd name="T3" fmla="*/ 294 h 23"/>
                <a:gd name="T4" fmla="*/ 0 w 58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3">
                  <a:moveTo>
                    <a:pt x="58" y="0"/>
                  </a:moveTo>
                  <a:cubicBezTo>
                    <a:pt x="52" y="7"/>
                    <a:pt x="38" y="12"/>
                    <a:pt x="28" y="16"/>
                  </a:cubicBezTo>
                  <a:cubicBezTo>
                    <a:pt x="18" y="20"/>
                    <a:pt x="12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1" name="Freeform 2647">
              <a:extLst>
                <a:ext uri="{FF2B5EF4-FFF2-40B4-BE49-F238E27FC236}">
                  <a16:creationId xmlns:a16="http://schemas.microsoft.com/office/drawing/2014/main" id="{FB64E4A5-2CC7-489B-81D2-3F135F52F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789"/>
              <a:ext cx="135" cy="56"/>
            </a:xfrm>
            <a:custGeom>
              <a:avLst/>
              <a:gdLst>
                <a:gd name="T0" fmla="*/ 845 w 54"/>
                <a:gd name="T1" fmla="*/ 0 h 21"/>
                <a:gd name="T2" fmla="*/ 0 w 54"/>
                <a:gd name="T3" fmla="*/ 28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1">
                  <a:moveTo>
                    <a:pt x="54" y="0"/>
                  </a:moveTo>
                  <a:cubicBezTo>
                    <a:pt x="48" y="8"/>
                    <a:pt x="23" y="2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2" name="Freeform 2648">
              <a:extLst>
                <a:ext uri="{FF2B5EF4-FFF2-40B4-BE49-F238E27FC236}">
                  <a16:creationId xmlns:a16="http://schemas.microsoft.com/office/drawing/2014/main" id="{077BB806-6718-49CB-8B18-E62E45124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835"/>
              <a:ext cx="115" cy="18"/>
            </a:xfrm>
            <a:custGeom>
              <a:avLst/>
              <a:gdLst>
                <a:gd name="T0" fmla="*/ 720 w 46"/>
                <a:gd name="T1" fmla="*/ 0 h 7"/>
                <a:gd name="T2" fmla="*/ 0 w 4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7">
                  <a:moveTo>
                    <a:pt x="46" y="0"/>
                  </a:moveTo>
                  <a:cubicBezTo>
                    <a:pt x="39" y="5"/>
                    <a:pt x="16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3" name="Freeform 2649">
              <a:extLst>
                <a:ext uri="{FF2B5EF4-FFF2-40B4-BE49-F238E27FC236}">
                  <a16:creationId xmlns:a16="http://schemas.microsoft.com/office/drawing/2014/main" id="{60187079-4082-4EB5-9623-D21CE28CE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661"/>
              <a:ext cx="105" cy="75"/>
            </a:xfrm>
            <a:custGeom>
              <a:avLst/>
              <a:gdLst>
                <a:gd name="T0" fmla="*/ 658 w 42"/>
                <a:gd name="T1" fmla="*/ 0 h 28"/>
                <a:gd name="T2" fmla="*/ 0 w 42"/>
                <a:gd name="T3" fmla="*/ 5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8">
                  <a:moveTo>
                    <a:pt x="42" y="0"/>
                  </a:moveTo>
                  <a:cubicBezTo>
                    <a:pt x="39" y="5"/>
                    <a:pt x="25" y="26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4" name="Freeform 2650">
              <a:extLst>
                <a:ext uri="{FF2B5EF4-FFF2-40B4-BE49-F238E27FC236}">
                  <a16:creationId xmlns:a16="http://schemas.microsoft.com/office/drawing/2014/main" id="{4D26CAD4-FB50-4C4D-A875-5AC025A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2728"/>
              <a:ext cx="122" cy="75"/>
            </a:xfrm>
            <a:custGeom>
              <a:avLst/>
              <a:gdLst>
                <a:gd name="T0" fmla="*/ 757 w 49"/>
                <a:gd name="T1" fmla="*/ 0 h 28"/>
                <a:gd name="T2" fmla="*/ 0 w 49"/>
                <a:gd name="T3" fmla="*/ 50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8">
                  <a:moveTo>
                    <a:pt x="49" y="0"/>
                  </a:moveTo>
                  <a:cubicBezTo>
                    <a:pt x="46" y="5"/>
                    <a:pt x="24" y="28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5" name="Freeform 2651">
              <a:extLst>
                <a:ext uri="{FF2B5EF4-FFF2-40B4-BE49-F238E27FC236}">
                  <a16:creationId xmlns:a16="http://schemas.microsoft.com/office/drawing/2014/main" id="{D88B1576-CA0E-4391-900E-0BE6D86B5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739"/>
              <a:ext cx="115" cy="56"/>
            </a:xfrm>
            <a:custGeom>
              <a:avLst/>
              <a:gdLst>
                <a:gd name="T0" fmla="*/ 0 w 46"/>
                <a:gd name="T1" fmla="*/ 341 h 21"/>
                <a:gd name="T2" fmla="*/ 720 w 46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1">
                  <a:moveTo>
                    <a:pt x="0" y="18"/>
                  </a:moveTo>
                  <a:cubicBezTo>
                    <a:pt x="11" y="21"/>
                    <a:pt x="32" y="11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6" name="Freeform 2652">
              <a:extLst>
                <a:ext uri="{FF2B5EF4-FFF2-40B4-BE49-F238E27FC236}">
                  <a16:creationId xmlns:a16="http://schemas.microsoft.com/office/drawing/2014/main" id="{38662647-7E39-45F5-8543-3D0EFF311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725"/>
              <a:ext cx="55" cy="11"/>
            </a:xfrm>
            <a:custGeom>
              <a:avLst/>
              <a:gdLst>
                <a:gd name="T0" fmla="*/ 0 w 22"/>
                <a:gd name="T1" fmla="*/ 83 h 4"/>
                <a:gd name="T2" fmla="*/ 345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6" y="3"/>
                    <a:pt x="20" y="0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7" name="Freeform 2653">
              <a:extLst>
                <a:ext uri="{FF2B5EF4-FFF2-40B4-BE49-F238E27FC236}">
                  <a16:creationId xmlns:a16="http://schemas.microsoft.com/office/drawing/2014/main" id="{D267BA24-F435-429E-A876-EA8E5EDD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928"/>
              <a:ext cx="52" cy="117"/>
            </a:xfrm>
            <a:custGeom>
              <a:avLst/>
              <a:gdLst>
                <a:gd name="T0" fmla="*/ 319 w 21"/>
                <a:gd name="T1" fmla="*/ 0 h 44"/>
                <a:gd name="T2" fmla="*/ 0 w 21"/>
                <a:gd name="T3" fmla="*/ 82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4">
                  <a:moveTo>
                    <a:pt x="21" y="0"/>
                  </a:moveTo>
                  <a:cubicBezTo>
                    <a:pt x="12" y="8"/>
                    <a:pt x="3" y="20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8" name="Freeform 2654">
              <a:extLst>
                <a:ext uri="{FF2B5EF4-FFF2-40B4-BE49-F238E27FC236}">
                  <a16:creationId xmlns:a16="http://schemas.microsoft.com/office/drawing/2014/main" id="{0943EDB1-E025-4AFA-8EA1-B5B79BBBD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117"/>
              <a:ext cx="48" cy="142"/>
            </a:xfrm>
            <a:custGeom>
              <a:avLst/>
              <a:gdLst>
                <a:gd name="T0" fmla="*/ 306 w 19"/>
                <a:gd name="T1" fmla="*/ 0 h 53"/>
                <a:gd name="T2" fmla="*/ 114 w 19"/>
                <a:gd name="T3" fmla="*/ 101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3" y="8"/>
                    <a:pt x="0" y="26"/>
                    <a:pt x="7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9" name="Freeform 2655">
              <a:extLst>
                <a:ext uri="{FF2B5EF4-FFF2-40B4-BE49-F238E27FC236}">
                  <a16:creationId xmlns:a16="http://schemas.microsoft.com/office/drawing/2014/main" id="{E402EAC6-0F45-4C8F-AB85-128361974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813"/>
              <a:ext cx="55" cy="62"/>
            </a:xfrm>
            <a:custGeom>
              <a:avLst/>
              <a:gdLst>
                <a:gd name="T0" fmla="*/ 63 w 22"/>
                <a:gd name="T1" fmla="*/ 450 h 23"/>
                <a:gd name="T2" fmla="*/ 125 w 22"/>
                <a:gd name="T3" fmla="*/ 175 h 23"/>
                <a:gd name="T4" fmla="*/ 345 w 22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3">
                  <a:moveTo>
                    <a:pt x="4" y="23"/>
                  </a:moveTo>
                  <a:cubicBezTo>
                    <a:pt x="0" y="17"/>
                    <a:pt x="4" y="13"/>
                    <a:pt x="8" y="9"/>
                  </a:cubicBezTo>
                  <a:cubicBezTo>
                    <a:pt x="13" y="4"/>
                    <a:pt x="18" y="0"/>
                    <a:pt x="22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0" name="Freeform 2656">
              <a:extLst>
                <a:ext uri="{FF2B5EF4-FFF2-40B4-BE49-F238E27FC236}">
                  <a16:creationId xmlns:a16="http://schemas.microsoft.com/office/drawing/2014/main" id="{918AA3B5-53F8-4052-9451-A389878AD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755"/>
              <a:ext cx="67" cy="69"/>
            </a:xfrm>
            <a:custGeom>
              <a:avLst/>
              <a:gdLst>
                <a:gd name="T0" fmla="*/ 0 w 27"/>
                <a:gd name="T1" fmla="*/ 486 h 26"/>
                <a:gd name="T2" fmla="*/ 412 w 27"/>
                <a:gd name="T3" fmla="*/ 337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6">
                  <a:moveTo>
                    <a:pt x="0" y="26"/>
                  </a:moveTo>
                  <a:cubicBezTo>
                    <a:pt x="4" y="17"/>
                    <a:pt x="23" y="0"/>
                    <a:pt x="27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1" name="Freeform 2657">
              <a:extLst>
                <a:ext uri="{FF2B5EF4-FFF2-40B4-BE49-F238E27FC236}">
                  <a16:creationId xmlns:a16="http://schemas.microsoft.com/office/drawing/2014/main" id="{7C9F9F8E-3D88-4B5F-BF60-41B47A6A7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739"/>
              <a:ext cx="68" cy="40"/>
            </a:xfrm>
            <a:custGeom>
              <a:avLst/>
              <a:gdLst>
                <a:gd name="T0" fmla="*/ 0 w 27"/>
                <a:gd name="T1" fmla="*/ 285 h 15"/>
                <a:gd name="T2" fmla="*/ 431 w 27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0" y="15"/>
                  </a:moveTo>
                  <a:cubicBezTo>
                    <a:pt x="9" y="11"/>
                    <a:pt x="21" y="0"/>
                    <a:pt x="27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2" name="Freeform 2658">
              <a:extLst>
                <a:ext uri="{FF2B5EF4-FFF2-40B4-BE49-F238E27FC236}">
                  <a16:creationId xmlns:a16="http://schemas.microsoft.com/office/drawing/2014/main" id="{D8F384FC-3C4E-4E3C-BA52-205964E23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17"/>
              <a:ext cx="70" cy="46"/>
            </a:xfrm>
            <a:custGeom>
              <a:avLst/>
              <a:gdLst>
                <a:gd name="T0" fmla="*/ 0 w 28"/>
                <a:gd name="T1" fmla="*/ 300 h 17"/>
                <a:gd name="T2" fmla="*/ 438 w 28"/>
                <a:gd name="T3" fmla="*/ 3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0" y="15"/>
                  </a:moveTo>
                  <a:cubicBezTo>
                    <a:pt x="8" y="10"/>
                    <a:pt x="26" y="0"/>
                    <a:pt x="28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3" name="Freeform 2659">
              <a:extLst>
                <a:ext uri="{FF2B5EF4-FFF2-40B4-BE49-F238E27FC236}">
                  <a16:creationId xmlns:a16="http://schemas.microsoft.com/office/drawing/2014/main" id="{C187DE6C-3335-49B6-9226-4B0688F20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1723"/>
              <a:ext cx="62" cy="40"/>
            </a:xfrm>
            <a:custGeom>
              <a:avLst/>
              <a:gdLst>
                <a:gd name="T0" fmla="*/ 12 w 25"/>
                <a:gd name="T1" fmla="*/ 285 h 15"/>
                <a:gd name="T2" fmla="*/ 92 w 25"/>
                <a:gd name="T3" fmla="*/ 93 h 15"/>
                <a:gd name="T4" fmla="*/ 308 w 25"/>
                <a:gd name="T5" fmla="*/ 21 h 15"/>
                <a:gd name="T6" fmla="*/ 382 w 25"/>
                <a:gd name="T7" fmla="*/ 13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1" y="15"/>
                  </a:moveTo>
                  <a:cubicBezTo>
                    <a:pt x="0" y="10"/>
                    <a:pt x="1" y="8"/>
                    <a:pt x="6" y="5"/>
                  </a:cubicBezTo>
                  <a:cubicBezTo>
                    <a:pt x="9" y="3"/>
                    <a:pt x="15" y="0"/>
                    <a:pt x="20" y="1"/>
                  </a:cubicBezTo>
                  <a:cubicBezTo>
                    <a:pt x="23" y="2"/>
                    <a:pt x="24" y="4"/>
                    <a:pt x="25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4" name="Freeform 2660">
              <a:extLst>
                <a:ext uri="{FF2B5EF4-FFF2-40B4-BE49-F238E27FC236}">
                  <a16:creationId xmlns:a16="http://schemas.microsoft.com/office/drawing/2014/main" id="{F0FBCC7B-B523-4421-B558-8FBC0D29C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739"/>
              <a:ext cx="60" cy="45"/>
            </a:xfrm>
            <a:custGeom>
              <a:avLst/>
              <a:gdLst>
                <a:gd name="T0" fmla="*/ 95 w 24"/>
                <a:gd name="T1" fmla="*/ 315 h 17"/>
                <a:gd name="T2" fmla="*/ 220 w 24"/>
                <a:gd name="T3" fmla="*/ 34 h 17"/>
                <a:gd name="T4" fmla="*/ 375 w 24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6" y="17"/>
                  </a:moveTo>
                  <a:cubicBezTo>
                    <a:pt x="0" y="9"/>
                    <a:pt x="7" y="5"/>
                    <a:pt x="14" y="2"/>
                  </a:cubicBezTo>
                  <a:cubicBezTo>
                    <a:pt x="18" y="0"/>
                    <a:pt x="21" y="0"/>
                    <a:pt x="24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5" name="Freeform 2661">
              <a:extLst>
                <a:ext uri="{FF2B5EF4-FFF2-40B4-BE49-F238E27FC236}">
                  <a16:creationId xmlns:a16="http://schemas.microsoft.com/office/drawing/2014/main" id="{9EC14931-5BB7-4425-8CE7-21F196E0A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1720"/>
              <a:ext cx="68" cy="27"/>
            </a:xfrm>
            <a:custGeom>
              <a:avLst/>
              <a:gdLst>
                <a:gd name="T0" fmla="*/ 0 w 27"/>
                <a:gd name="T1" fmla="*/ 138 h 10"/>
                <a:gd name="T2" fmla="*/ 368 w 27"/>
                <a:gd name="T3" fmla="*/ 38 h 10"/>
                <a:gd name="T4" fmla="*/ 431 w 27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0" y="7"/>
                  </a:moveTo>
                  <a:cubicBezTo>
                    <a:pt x="5" y="2"/>
                    <a:pt x="18" y="0"/>
                    <a:pt x="23" y="2"/>
                  </a:cubicBezTo>
                  <a:cubicBezTo>
                    <a:pt x="27" y="4"/>
                    <a:pt x="27" y="10"/>
                    <a:pt x="27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6" name="Freeform 2662">
              <a:extLst>
                <a:ext uri="{FF2B5EF4-FFF2-40B4-BE49-F238E27FC236}">
                  <a16:creationId xmlns:a16="http://schemas.microsoft.com/office/drawing/2014/main" id="{1EA63489-8B6E-473A-A870-05D406A3C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715"/>
              <a:ext cx="65" cy="32"/>
            </a:xfrm>
            <a:custGeom>
              <a:avLst/>
              <a:gdLst>
                <a:gd name="T0" fmla="*/ 0 w 26"/>
                <a:gd name="T1" fmla="*/ 93 h 12"/>
                <a:gd name="T2" fmla="*/ 345 w 26"/>
                <a:gd name="T3" fmla="*/ 35 h 12"/>
                <a:gd name="T4" fmla="*/ 375 w 26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">
                  <a:moveTo>
                    <a:pt x="0" y="5"/>
                  </a:moveTo>
                  <a:cubicBezTo>
                    <a:pt x="4" y="2"/>
                    <a:pt x="18" y="0"/>
                    <a:pt x="22" y="2"/>
                  </a:cubicBezTo>
                  <a:cubicBezTo>
                    <a:pt x="26" y="4"/>
                    <a:pt x="24" y="12"/>
                    <a:pt x="24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7" name="Freeform 2663">
              <a:extLst>
                <a:ext uri="{FF2B5EF4-FFF2-40B4-BE49-F238E27FC236}">
                  <a16:creationId xmlns:a16="http://schemas.microsoft.com/office/drawing/2014/main" id="{0226F29B-E650-4538-91A3-257D917F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712"/>
              <a:ext cx="53" cy="32"/>
            </a:xfrm>
            <a:custGeom>
              <a:avLst/>
              <a:gdLst>
                <a:gd name="T0" fmla="*/ 0 w 21"/>
                <a:gd name="T1" fmla="*/ 77 h 12"/>
                <a:gd name="T2" fmla="*/ 305 w 21"/>
                <a:gd name="T3" fmla="*/ 93 h 12"/>
                <a:gd name="T4" fmla="*/ 318 w 21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0" y="4"/>
                  </a:moveTo>
                  <a:cubicBezTo>
                    <a:pt x="6" y="0"/>
                    <a:pt x="17" y="3"/>
                    <a:pt x="19" y="5"/>
                  </a:cubicBezTo>
                  <a:cubicBezTo>
                    <a:pt x="21" y="7"/>
                    <a:pt x="20" y="12"/>
                    <a:pt x="20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8" name="Freeform 2664">
              <a:extLst>
                <a:ext uri="{FF2B5EF4-FFF2-40B4-BE49-F238E27FC236}">
                  <a16:creationId xmlns:a16="http://schemas.microsoft.com/office/drawing/2014/main" id="{002C037B-723C-4066-A173-6BB2CBD8E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707"/>
              <a:ext cx="53" cy="24"/>
            </a:xfrm>
            <a:custGeom>
              <a:avLst/>
              <a:gdLst>
                <a:gd name="T0" fmla="*/ 0 w 21"/>
                <a:gd name="T1" fmla="*/ 136 h 9"/>
                <a:gd name="T2" fmla="*/ 242 w 21"/>
                <a:gd name="T3" fmla="*/ 21 h 9"/>
                <a:gd name="T4" fmla="*/ 338 w 21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0" y="7"/>
                  </a:moveTo>
                  <a:cubicBezTo>
                    <a:pt x="10" y="0"/>
                    <a:pt x="11" y="1"/>
                    <a:pt x="15" y="1"/>
                  </a:cubicBezTo>
                  <a:cubicBezTo>
                    <a:pt x="19" y="1"/>
                    <a:pt x="21" y="9"/>
                    <a:pt x="21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9" name="Freeform 2665">
              <a:extLst>
                <a:ext uri="{FF2B5EF4-FFF2-40B4-BE49-F238E27FC236}">
                  <a16:creationId xmlns:a16="http://schemas.microsoft.com/office/drawing/2014/main" id="{F1317CB9-149B-4C36-BDEE-B69296120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728"/>
              <a:ext cx="8" cy="13"/>
            </a:xfrm>
            <a:custGeom>
              <a:avLst/>
              <a:gdLst>
                <a:gd name="T0" fmla="*/ 56 w 3"/>
                <a:gd name="T1" fmla="*/ 88 h 5"/>
                <a:gd name="T2" fmla="*/ 35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0" y="4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0" name="Freeform 2666">
              <a:extLst>
                <a:ext uri="{FF2B5EF4-FFF2-40B4-BE49-F238E27FC236}">
                  <a16:creationId xmlns:a16="http://schemas.microsoft.com/office/drawing/2014/main" id="{2555E939-D9E3-42C9-B155-B8EA10B40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707"/>
              <a:ext cx="8" cy="18"/>
            </a:xfrm>
            <a:custGeom>
              <a:avLst/>
              <a:gdLst>
                <a:gd name="T0" fmla="*/ 0 w 3"/>
                <a:gd name="T1" fmla="*/ 0 h 7"/>
                <a:gd name="T2" fmla="*/ 35 w 3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1" name="Freeform 2667">
              <a:extLst>
                <a:ext uri="{FF2B5EF4-FFF2-40B4-BE49-F238E27FC236}">
                  <a16:creationId xmlns:a16="http://schemas.microsoft.com/office/drawing/2014/main" id="{93585FDF-378C-454D-9659-95967361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691"/>
              <a:ext cx="3" cy="16"/>
            </a:xfrm>
            <a:custGeom>
              <a:avLst/>
              <a:gdLst>
                <a:gd name="T0" fmla="*/ 27 w 1"/>
                <a:gd name="T1" fmla="*/ 115 h 6"/>
                <a:gd name="T2" fmla="*/ 0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2" name="Freeform 2668">
              <a:extLst>
                <a:ext uri="{FF2B5EF4-FFF2-40B4-BE49-F238E27FC236}">
                  <a16:creationId xmlns:a16="http://schemas.microsoft.com/office/drawing/2014/main" id="{A8840DA5-3B0F-49B7-A292-C53F92D2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699"/>
              <a:ext cx="65" cy="24"/>
            </a:xfrm>
            <a:custGeom>
              <a:avLst/>
              <a:gdLst>
                <a:gd name="T0" fmla="*/ 0 w 26"/>
                <a:gd name="T1" fmla="*/ 93 h 9"/>
                <a:gd name="T2" fmla="*/ 333 w 26"/>
                <a:gd name="T3" fmla="*/ 35 h 9"/>
                <a:gd name="T4" fmla="*/ 408 w 2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0" y="5"/>
                  </a:moveTo>
                  <a:cubicBezTo>
                    <a:pt x="6" y="2"/>
                    <a:pt x="19" y="0"/>
                    <a:pt x="21" y="2"/>
                  </a:cubicBezTo>
                  <a:cubicBezTo>
                    <a:pt x="24" y="5"/>
                    <a:pt x="26" y="9"/>
                    <a:pt x="26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3" name="Freeform 2669">
              <a:extLst>
                <a:ext uri="{FF2B5EF4-FFF2-40B4-BE49-F238E27FC236}">
                  <a16:creationId xmlns:a16="http://schemas.microsoft.com/office/drawing/2014/main" id="{CE36FE44-2C56-4777-8500-6E3FDC2AD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683"/>
              <a:ext cx="5" cy="18"/>
            </a:xfrm>
            <a:custGeom>
              <a:avLst/>
              <a:gdLst>
                <a:gd name="T0" fmla="*/ 0 w 2"/>
                <a:gd name="T1" fmla="*/ 118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2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4" name="Freeform 2670">
              <a:extLst>
                <a:ext uri="{FF2B5EF4-FFF2-40B4-BE49-F238E27FC236}">
                  <a16:creationId xmlns:a16="http://schemas.microsoft.com/office/drawing/2014/main" id="{54D4CE09-A4B6-4EAD-AD13-3E49D51E9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1691"/>
              <a:ext cx="67" cy="24"/>
            </a:xfrm>
            <a:custGeom>
              <a:avLst/>
              <a:gdLst>
                <a:gd name="T0" fmla="*/ 0 w 27"/>
                <a:gd name="T1" fmla="*/ 93 h 9"/>
                <a:gd name="T2" fmla="*/ 350 w 27"/>
                <a:gd name="T3" fmla="*/ 35 h 9"/>
                <a:gd name="T4" fmla="*/ 412 w 2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0" y="5"/>
                  </a:moveTo>
                  <a:cubicBezTo>
                    <a:pt x="4" y="2"/>
                    <a:pt x="19" y="0"/>
                    <a:pt x="23" y="2"/>
                  </a:cubicBezTo>
                  <a:cubicBezTo>
                    <a:pt x="26" y="4"/>
                    <a:pt x="27" y="9"/>
                    <a:pt x="27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5" name="Freeform 2671">
              <a:extLst>
                <a:ext uri="{FF2B5EF4-FFF2-40B4-BE49-F238E27FC236}">
                  <a16:creationId xmlns:a16="http://schemas.microsoft.com/office/drawing/2014/main" id="{CE9D0483-B364-4756-B710-FAF0A534F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675"/>
              <a:ext cx="2" cy="18"/>
            </a:xfrm>
            <a:custGeom>
              <a:avLst/>
              <a:gdLst>
                <a:gd name="T0" fmla="*/ 0 w 1"/>
                <a:gd name="T1" fmla="*/ 118 h 7"/>
                <a:gd name="T2" fmla="*/ 8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1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6" name="Freeform 2672">
              <a:extLst>
                <a:ext uri="{FF2B5EF4-FFF2-40B4-BE49-F238E27FC236}">
                  <a16:creationId xmlns:a16="http://schemas.microsoft.com/office/drawing/2014/main" id="{2CBF1A73-2F47-43DB-904B-4235F0105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768"/>
              <a:ext cx="42" cy="43"/>
            </a:xfrm>
            <a:custGeom>
              <a:avLst/>
              <a:gdLst>
                <a:gd name="T0" fmla="*/ 121 w 17"/>
                <a:gd name="T1" fmla="*/ 312 h 16"/>
                <a:gd name="T2" fmla="*/ 257 w 1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8" y="16"/>
                  </a:moveTo>
                  <a:cubicBezTo>
                    <a:pt x="6" y="14"/>
                    <a:pt x="0" y="9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7" name="Freeform 2673">
              <a:extLst>
                <a:ext uri="{FF2B5EF4-FFF2-40B4-BE49-F238E27FC236}">
                  <a16:creationId xmlns:a16="http://schemas.microsoft.com/office/drawing/2014/main" id="{0DEE5A10-DCBB-4BE7-90CF-626E96C1A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755"/>
              <a:ext cx="7" cy="18"/>
            </a:xfrm>
            <a:custGeom>
              <a:avLst/>
              <a:gdLst>
                <a:gd name="T0" fmla="*/ 37 w 3"/>
                <a:gd name="T1" fmla="*/ 118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1" y="7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8" name="Freeform 2674">
              <a:extLst>
                <a:ext uri="{FF2B5EF4-FFF2-40B4-BE49-F238E27FC236}">
                  <a16:creationId xmlns:a16="http://schemas.microsoft.com/office/drawing/2014/main" id="{7CD3002D-A519-4FCB-9341-49BC477FE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792"/>
              <a:ext cx="38" cy="56"/>
            </a:xfrm>
            <a:custGeom>
              <a:avLst/>
              <a:gdLst>
                <a:gd name="T0" fmla="*/ 243 w 15"/>
                <a:gd name="T1" fmla="*/ 0 h 21"/>
                <a:gd name="T2" fmla="*/ 0 w 15"/>
                <a:gd name="T3" fmla="*/ 264 h 21"/>
                <a:gd name="T4" fmla="*/ 51 w 15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5" y="0"/>
                  </a:moveTo>
                  <a:cubicBezTo>
                    <a:pt x="8" y="4"/>
                    <a:pt x="0" y="10"/>
                    <a:pt x="0" y="14"/>
                  </a:cubicBezTo>
                  <a:cubicBezTo>
                    <a:pt x="0" y="17"/>
                    <a:pt x="3" y="21"/>
                    <a:pt x="3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9" name="Freeform 2675">
              <a:extLst>
                <a:ext uri="{FF2B5EF4-FFF2-40B4-BE49-F238E27FC236}">
                  <a16:creationId xmlns:a16="http://schemas.microsoft.com/office/drawing/2014/main" id="{3041FA4D-A73B-4C29-B350-3547D8293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781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0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0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0" name="Freeform 2676">
              <a:extLst>
                <a:ext uri="{FF2B5EF4-FFF2-40B4-BE49-F238E27FC236}">
                  <a16:creationId xmlns:a16="http://schemas.microsoft.com/office/drawing/2014/main" id="{307B15A6-481C-421E-A20C-584659F7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725"/>
              <a:ext cx="58" cy="32"/>
            </a:xfrm>
            <a:custGeom>
              <a:avLst/>
              <a:gdLst>
                <a:gd name="T0" fmla="*/ 0 w 23"/>
                <a:gd name="T1" fmla="*/ 35 h 12"/>
                <a:gd name="T2" fmla="*/ 338 w 23"/>
                <a:gd name="T3" fmla="*/ 77 h 12"/>
                <a:gd name="T4" fmla="*/ 318 w 23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2"/>
                  </a:moveTo>
                  <a:cubicBezTo>
                    <a:pt x="7" y="0"/>
                    <a:pt x="18" y="0"/>
                    <a:pt x="21" y="4"/>
                  </a:cubicBezTo>
                  <a:cubicBezTo>
                    <a:pt x="23" y="8"/>
                    <a:pt x="20" y="12"/>
                    <a:pt x="20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1" name="Freeform 2677">
              <a:extLst>
                <a:ext uri="{FF2B5EF4-FFF2-40B4-BE49-F238E27FC236}">
                  <a16:creationId xmlns:a16="http://schemas.microsoft.com/office/drawing/2014/main" id="{FC00ADF1-8A53-4505-949B-2341A21A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1691"/>
              <a:ext cx="65" cy="34"/>
            </a:xfrm>
            <a:custGeom>
              <a:avLst/>
              <a:gdLst>
                <a:gd name="T0" fmla="*/ 0 w 26"/>
                <a:gd name="T1" fmla="*/ 55 h 13"/>
                <a:gd name="T2" fmla="*/ 363 w 26"/>
                <a:gd name="T3" fmla="*/ 68 h 13"/>
                <a:gd name="T4" fmla="*/ 395 w 26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0" y="3"/>
                  </a:moveTo>
                  <a:cubicBezTo>
                    <a:pt x="8" y="1"/>
                    <a:pt x="21" y="0"/>
                    <a:pt x="23" y="4"/>
                  </a:cubicBezTo>
                  <a:cubicBezTo>
                    <a:pt x="26" y="8"/>
                    <a:pt x="25" y="13"/>
                    <a:pt x="25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2" name="Freeform 2678">
              <a:extLst>
                <a:ext uri="{FF2B5EF4-FFF2-40B4-BE49-F238E27FC236}">
                  <a16:creationId xmlns:a16="http://schemas.microsoft.com/office/drawing/2014/main" id="{F2001CFB-CCE5-40B7-95AD-5BF10AD9F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1675"/>
              <a:ext cx="2" cy="21"/>
            </a:xfrm>
            <a:custGeom>
              <a:avLst/>
              <a:gdLst>
                <a:gd name="T0" fmla="*/ 0 w 1"/>
                <a:gd name="T1" fmla="*/ 144 h 8"/>
                <a:gd name="T2" fmla="*/ 8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6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3" name="Freeform 2679">
              <a:extLst>
                <a:ext uri="{FF2B5EF4-FFF2-40B4-BE49-F238E27FC236}">
                  <a16:creationId xmlns:a16="http://schemas.microsoft.com/office/drawing/2014/main" id="{F5405B81-66E7-4D96-9B32-E5F2ED6A7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232"/>
              <a:ext cx="17" cy="67"/>
            </a:xfrm>
            <a:custGeom>
              <a:avLst/>
              <a:gdLst>
                <a:gd name="T0" fmla="*/ 100 w 7"/>
                <a:gd name="T1" fmla="*/ 482 h 25"/>
                <a:gd name="T2" fmla="*/ 0 w 7"/>
                <a:gd name="T3" fmla="*/ 252 h 25"/>
                <a:gd name="T4" fmla="*/ 100 w 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5">
                  <a:moveTo>
                    <a:pt x="7" y="25"/>
                  </a:moveTo>
                  <a:cubicBezTo>
                    <a:pt x="0" y="24"/>
                    <a:pt x="0" y="19"/>
                    <a:pt x="0" y="13"/>
                  </a:cubicBezTo>
                  <a:cubicBezTo>
                    <a:pt x="0" y="7"/>
                    <a:pt x="0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4" name="Freeform 2680">
              <a:extLst>
                <a:ext uri="{FF2B5EF4-FFF2-40B4-BE49-F238E27FC236}">
                  <a16:creationId xmlns:a16="http://schemas.microsoft.com/office/drawing/2014/main" id="{AA52AAD3-7F33-48AD-929A-0C1C238DF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157"/>
              <a:ext cx="35" cy="83"/>
            </a:xfrm>
            <a:custGeom>
              <a:avLst/>
              <a:gdLst>
                <a:gd name="T0" fmla="*/ 83 w 14"/>
                <a:gd name="T1" fmla="*/ 594 h 31"/>
                <a:gd name="T2" fmla="*/ 220 w 14"/>
                <a:gd name="T3" fmla="*/ 7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1">
                  <a:moveTo>
                    <a:pt x="5" y="31"/>
                  </a:moveTo>
                  <a:cubicBezTo>
                    <a:pt x="2" y="23"/>
                    <a:pt x="0" y="0"/>
                    <a:pt x="14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5" name="Freeform 2681">
              <a:extLst>
                <a:ext uri="{FF2B5EF4-FFF2-40B4-BE49-F238E27FC236}">
                  <a16:creationId xmlns:a16="http://schemas.microsoft.com/office/drawing/2014/main" id="{0A5CBDED-FC01-4661-9E17-1D90C8399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101"/>
              <a:ext cx="40" cy="67"/>
            </a:xfrm>
            <a:custGeom>
              <a:avLst/>
              <a:gdLst>
                <a:gd name="T0" fmla="*/ 0 w 16"/>
                <a:gd name="T1" fmla="*/ 482 h 25"/>
                <a:gd name="T2" fmla="*/ 250 w 16"/>
                <a:gd name="T3" fmla="*/ 78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0" y="25"/>
                  </a:moveTo>
                  <a:cubicBezTo>
                    <a:pt x="3" y="15"/>
                    <a:pt x="2" y="0"/>
                    <a:pt x="1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6" name="Freeform 2682">
              <a:extLst>
                <a:ext uri="{FF2B5EF4-FFF2-40B4-BE49-F238E27FC236}">
                  <a16:creationId xmlns:a16="http://schemas.microsoft.com/office/drawing/2014/main" id="{D2BB54E1-D532-4C54-BB2E-5673BE8CA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040"/>
              <a:ext cx="40" cy="69"/>
            </a:xfrm>
            <a:custGeom>
              <a:avLst/>
              <a:gdLst>
                <a:gd name="T0" fmla="*/ 0 w 16"/>
                <a:gd name="T1" fmla="*/ 486 h 26"/>
                <a:gd name="T2" fmla="*/ 250 w 16"/>
                <a:gd name="T3" fmla="*/ 77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0" y="26"/>
                  </a:moveTo>
                  <a:cubicBezTo>
                    <a:pt x="2" y="18"/>
                    <a:pt x="5" y="0"/>
                    <a:pt x="1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7" name="Freeform 2683">
              <a:extLst>
                <a:ext uri="{FF2B5EF4-FFF2-40B4-BE49-F238E27FC236}">
                  <a16:creationId xmlns:a16="http://schemas.microsoft.com/office/drawing/2014/main" id="{186E4521-D85C-4E6B-9B16-E0C4E6532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072"/>
              <a:ext cx="37" cy="67"/>
            </a:xfrm>
            <a:custGeom>
              <a:avLst/>
              <a:gdLst>
                <a:gd name="T0" fmla="*/ 74 w 15"/>
                <a:gd name="T1" fmla="*/ 482 h 25"/>
                <a:gd name="T2" fmla="*/ 12 w 15"/>
                <a:gd name="T3" fmla="*/ 287 h 25"/>
                <a:gd name="T4" fmla="*/ 104 w 15"/>
                <a:gd name="T5" fmla="*/ 35 h 25"/>
                <a:gd name="T6" fmla="*/ 224 w 15"/>
                <a:gd name="T7" fmla="*/ 2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" y="22"/>
                    <a:pt x="0" y="20"/>
                    <a:pt x="1" y="15"/>
                  </a:cubicBezTo>
                  <a:cubicBezTo>
                    <a:pt x="2" y="11"/>
                    <a:pt x="3" y="4"/>
                    <a:pt x="7" y="2"/>
                  </a:cubicBezTo>
                  <a:cubicBezTo>
                    <a:pt x="9" y="0"/>
                    <a:pt x="12" y="0"/>
                    <a:pt x="15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8" name="Freeform 2684">
              <a:extLst>
                <a:ext uri="{FF2B5EF4-FFF2-40B4-BE49-F238E27FC236}">
                  <a16:creationId xmlns:a16="http://schemas.microsoft.com/office/drawing/2014/main" id="{75CCCC62-E8D3-4406-B930-F620D0D6E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128"/>
              <a:ext cx="25" cy="61"/>
            </a:xfrm>
            <a:custGeom>
              <a:avLst/>
              <a:gdLst>
                <a:gd name="T0" fmla="*/ 145 w 10"/>
                <a:gd name="T1" fmla="*/ 430 h 23"/>
                <a:gd name="T2" fmla="*/ 50 w 10"/>
                <a:gd name="T3" fmla="*/ 149 h 23"/>
                <a:gd name="T4" fmla="*/ 158 w 1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3">
                  <a:moveTo>
                    <a:pt x="9" y="23"/>
                  </a:moveTo>
                  <a:cubicBezTo>
                    <a:pt x="0" y="22"/>
                    <a:pt x="1" y="14"/>
                    <a:pt x="3" y="8"/>
                  </a:cubicBezTo>
                  <a:cubicBezTo>
                    <a:pt x="4" y="3"/>
                    <a:pt x="6" y="1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9" name="Freeform 2685">
              <a:extLst>
                <a:ext uri="{FF2B5EF4-FFF2-40B4-BE49-F238E27FC236}">
                  <a16:creationId xmlns:a16="http://schemas.microsoft.com/office/drawing/2014/main" id="{8BAB2DE9-77D0-48CE-B855-E754C800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989"/>
              <a:ext cx="55" cy="59"/>
            </a:xfrm>
            <a:custGeom>
              <a:avLst/>
              <a:gdLst>
                <a:gd name="T0" fmla="*/ 0 w 22"/>
                <a:gd name="T1" fmla="*/ 424 h 22"/>
                <a:gd name="T2" fmla="*/ 175 w 22"/>
                <a:gd name="T3" fmla="*/ 35 h 22"/>
                <a:gd name="T4" fmla="*/ 345 w 22"/>
                <a:gd name="T5" fmla="*/ 9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0" y="22"/>
                  </a:moveTo>
                  <a:cubicBezTo>
                    <a:pt x="0" y="15"/>
                    <a:pt x="7" y="4"/>
                    <a:pt x="11" y="2"/>
                  </a:cubicBezTo>
                  <a:cubicBezTo>
                    <a:pt x="16" y="0"/>
                    <a:pt x="22" y="5"/>
                    <a:pt x="22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0" name="Freeform 2686">
              <a:extLst>
                <a:ext uri="{FF2B5EF4-FFF2-40B4-BE49-F238E27FC236}">
                  <a16:creationId xmlns:a16="http://schemas.microsoft.com/office/drawing/2014/main" id="{5EDB71FF-829F-4921-8C8C-435EB69CB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939"/>
              <a:ext cx="50" cy="53"/>
            </a:xfrm>
            <a:custGeom>
              <a:avLst/>
              <a:gdLst>
                <a:gd name="T0" fmla="*/ 0 w 20"/>
                <a:gd name="T1" fmla="*/ 371 h 20"/>
                <a:gd name="T2" fmla="*/ 175 w 20"/>
                <a:gd name="T3" fmla="*/ 34 h 20"/>
                <a:gd name="T4" fmla="*/ 313 w 20"/>
                <a:gd name="T5" fmla="*/ 11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0" y="15"/>
                    <a:pt x="7" y="3"/>
                    <a:pt x="11" y="2"/>
                  </a:cubicBezTo>
                  <a:cubicBezTo>
                    <a:pt x="15" y="0"/>
                    <a:pt x="20" y="6"/>
                    <a:pt x="2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1" name="Freeform 2687">
              <a:extLst>
                <a:ext uri="{FF2B5EF4-FFF2-40B4-BE49-F238E27FC236}">
                  <a16:creationId xmlns:a16="http://schemas.microsoft.com/office/drawing/2014/main" id="{0D0D8DA7-2A5B-42BD-986B-1B317633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901"/>
              <a:ext cx="48" cy="38"/>
            </a:xfrm>
            <a:custGeom>
              <a:avLst/>
              <a:gdLst>
                <a:gd name="T0" fmla="*/ 0 w 19"/>
                <a:gd name="T1" fmla="*/ 280 h 14"/>
                <a:gd name="T2" fmla="*/ 210 w 19"/>
                <a:gd name="T3" fmla="*/ 0 h 14"/>
                <a:gd name="T4" fmla="*/ 306 w 19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0" y="14"/>
                  </a:moveTo>
                  <a:cubicBezTo>
                    <a:pt x="1" y="7"/>
                    <a:pt x="11" y="0"/>
                    <a:pt x="13" y="0"/>
                  </a:cubicBezTo>
                  <a:cubicBezTo>
                    <a:pt x="16" y="0"/>
                    <a:pt x="19" y="4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2" name="Freeform 2688">
              <a:extLst>
                <a:ext uri="{FF2B5EF4-FFF2-40B4-BE49-F238E27FC236}">
                  <a16:creationId xmlns:a16="http://schemas.microsoft.com/office/drawing/2014/main" id="{1BE7E5AC-F63A-4735-85B8-D77F44CE0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024"/>
              <a:ext cx="40" cy="48"/>
            </a:xfrm>
            <a:custGeom>
              <a:avLst/>
              <a:gdLst>
                <a:gd name="T0" fmla="*/ 0 w 16"/>
                <a:gd name="T1" fmla="*/ 341 h 18"/>
                <a:gd name="T2" fmla="*/ 83 w 16"/>
                <a:gd name="T3" fmla="*/ 56 h 18"/>
                <a:gd name="T4" fmla="*/ 250 w 16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cubicBezTo>
                    <a:pt x="1" y="6"/>
                    <a:pt x="3" y="7"/>
                    <a:pt x="5" y="3"/>
                  </a:cubicBezTo>
                  <a:cubicBezTo>
                    <a:pt x="8" y="0"/>
                    <a:pt x="16" y="3"/>
                    <a:pt x="16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3" name="Freeform 2689">
              <a:extLst>
                <a:ext uri="{FF2B5EF4-FFF2-40B4-BE49-F238E27FC236}">
                  <a16:creationId xmlns:a16="http://schemas.microsoft.com/office/drawing/2014/main" id="{00E11171-B5FB-4132-A857-4FE993B5F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131"/>
              <a:ext cx="12" cy="10"/>
            </a:xfrm>
            <a:custGeom>
              <a:avLst/>
              <a:gdLst>
                <a:gd name="T0" fmla="*/ 70 w 5"/>
                <a:gd name="T1" fmla="*/ 63 h 4"/>
                <a:gd name="T2" fmla="*/ 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2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4" name="Freeform 2690">
              <a:extLst>
                <a:ext uri="{FF2B5EF4-FFF2-40B4-BE49-F238E27FC236}">
                  <a16:creationId xmlns:a16="http://schemas.microsoft.com/office/drawing/2014/main" id="{DA5CA4A8-6C88-4D0A-9B84-B858763A5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075"/>
              <a:ext cx="18" cy="10"/>
            </a:xfrm>
            <a:custGeom>
              <a:avLst/>
              <a:gdLst>
                <a:gd name="T0" fmla="*/ 0 w 7"/>
                <a:gd name="T1" fmla="*/ 20 h 4"/>
                <a:gd name="T2" fmla="*/ 118 w 7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0"/>
                    <a:pt x="7" y="4"/>
                    <a:pt x="7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5" name="Freeform 2691">
              <a:extLst>
                <a:ext uri="{FF2B5EF4-FFF2-40B4-BE49-F238E27FC236}">
                  <a16:creationId xmlns:a16="http://schemas.microsoft.com/office/drawing/2014/main" id="{A21D5F78-96CA-4132-B13F-1362AECC8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027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6" name="Freeform 2692">
              <a:extLst>
                <a:ext uri="{FF2B5EF4-FFF2-40B4-BE49-F238E27FC236}">
                  <a16:creationId xmlns:a16="http://schemas.microsoft.com/office/drawing/2014/main" id="{D3AC09E8-C2F7-4F88-A75E-198A3AD71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979"/>
              <a:ext cx="50" cy="50"/>
            </a:xfrm>
            <a:custGeom>
              <a:avLst/>
              <a:gdLst>
                <a:gd name="T0" fmla="*/ 0 w 20"/>
                <a:gd name="T1" fmla="*/ 347 h 19"/>
                <a:gd name="T2" fmla="*/ 175 w 20"/>
                <a:gd name="T3" fmla="*/ 0 h 19"/>
                <a:gd name="T4" fmla="*/ 313 w 20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9">
                  <a:moveTo>
                    <a:pt x="0" y="19"/>
                  </a:moveTo>
                  <a:cubicBezTo>
                    <a:pt x="1" y="12"/>
                    <a:pt x="8" y="0"/>
                    <a:pt x="11" y="0"/>
                  </a:cubicBezTo>
                  <a:cubicBezTo>
                    <a:pt x="15" y="0"/>
                    <a:pt x="20" y="1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7" name="Freeform 2693">
              <a:extLst>
                <a:ext uri="{FF2B5EF4-FFF2-40B4-BE49-F238E27FC236}">
                  <a16:creationId xmlns:a16="http://schemas.microsoft.com/office/drawing/2014/main" id="{923E2085-B4A9-4C2E-A314-6F8E305C0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981"/>
              <a:ext cx="15" cy="11"/>
            </a:xfrm>
            <a:custGeom>
              <a:avLst/>
              <a:gdLst>
                <a:gd name="T0" fmla="*/ 95 w 6"/>
                <a:gd name="T1" fmla="*/ 83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8" name="Freeform 2694">
              <a:extLst>
                <a:ext uri="{FF2B5EF4-FFF2-40B4-BE49-F238E27FC236}">
                  <a16:creationId xmlns:a16="http://schemas.microsoft.com/office/drawing/2014/main" id="{8A888392-4CE7-4C42-82C4-F01122663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920"/>
              <a:ext cx="53" cy="56"/>
            </a:xfrm>
            <a:custGeom>
              <a:avLst/>
              <a:gdLst>
                <a:gd name="T0" fmla="*/ 0 w 21"/>
                <a:gd name="T1" fmla="*/ 397 h 21"/>
                <a:gd name="T2" fmla="*/ 192 w 21"/>
                <a:gd name="T3" fmla="*/ 21 h 21"/>
                <a:gd name="T4" fmla="*/ 338 w 21"/>
                <a:gd name="T5" fmla="*/ 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0" y="21"/>
                  </a:moveTo>
                  <a:cubicBezTo>
                    <a:pt x="1" y="15"/>
                    <a:pt x="8" y="3"/>
                    <a:pt x="12" y="1"/>
                  </a:cubicBezTo>
                  <a:cubicBezTo>
                    <a:pt x="16" y="0"/>
                    <a:pt x="21" y="2"/>
                    <a:pt x="21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9" name="Freeform 2695">
              <a:extLst>
                <a:ext uri="{FF2B5EF4-FFF2-40B4-BE49-F238E27FC236}">
                  <a16:creationId xmlns:a16="http://schemas.microsoft.com/office/drawing/2014/main" id="{511DD6E5-C312-48B2-9480-E82243EB6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931"/>
              <a:ext cx="13" cy="13"/>
            </a:xfrm>
            <a:custGeom>
              <a:avLst/>
              <a:gdLst>
                <a:gd name="T0" fmla="*/ 88 w 5"/>
                <a:gd name="T1" fmla="*/ 8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0" name="Freeform 2696">
              <a:extLst>
                <a:ext uri="{FF2B5EF4-FFF2-40B4-BE49-F238E27FC236}">
                  <a16:creationId xmlns:a16="http://schemas.microsoft.com/office/drawing/2014/main" id="{78701FD7-1405-452D-ABCE-30DCF84CB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184"/>
              <a:ext cx="27" cy="51"/>
            </a:xfrm>
            <a:custGeom>
              <a:avLst/>
              <a:gdLst>
                <a:gd name="T0" fmla="*/ 162 w 11"/>
                <a:gd name="T1" fmla="*/ 330 h 19"/>
                <a:gd name="T2" fmla="*/ 61 w 1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11" y="17"/>
                  </a:moveTo>
                  <a:cubicBezTo>
                    <a:pt x="8" y="16"/>
                    <a:pt x="0" y="19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1" name="Freeform 2697">
              <a:extLst>
                <a:ext uri="{FF2B5EF4-FFF2-40B4-BE49-F238E27FC236}">
                  <a16:creationId xmlns:a16="http://schemas.microsoft.com/office/drawing/2014/main" id="{C3C0E396-110C-4392-A0DD-2F7BC1543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192"/>
              <a:ext cx="20" cy="8"/>
            </a:xfrm>
            <a:custGeom>
              <a:avLst/>
              <a:gdLst>
                <a:gd name="T0" fmla="*/ 125 w 8"/>
                <a:gd name="T1" fmla="*/ 35 h 3"/>
                <a:gd name="T2" fmla="*/ 0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6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2" name="Freeform 2698">
              <a:extLst>
                <a:ext uri="{FF2B5EF4-FFF2-40B4-BE49-F238E27FC236}">
                  <a16:creationId xmlns:a16="http://schemas.microsoft.com/office/drawing/2014/main" id="{D0D2607F-BCAE-4E97-9097-FA0E1B31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224"/>
              <a:ext cx="25" cy="61"/>
            </a:xfrm>
            <a:custGeom>
              <a:avLst/>
              <a:gdLst>
                <a:gd name="T0" fmla="*/ 33 w 10"/>
                <a:gd name="T1" fmla="*/ 0 h 23"/>
                <a:gd name="T2" fmla="*/ 33 w 10"/>
                <a:gd name="T3" fmla="*/ 374 h 23"/>
                <a:gd name="T4" fmla="*/ 158 w 10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3">
                  <a:moveTo>
                    <a:pt x="2" y="0"/>
                  </a:moveTo>
                  <a:cubicBezTo>
                    <a:pt x="0" y="8"/>
                    <a:pt x="0" y="18"/>
                    <a:pt x="2" y="20"/>
                  </a:cubicBezTo>
                  <a:cubicBezTo>
                    <a:pt x="5" y="23"/>
                    <a:pt x="10" y="23"/>
                    <a:pt x="10" y="2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3" name="Freeform 2699">
              <a:extLst>
                <a:ext uri="{FF2B5EF4-FFF2-40B4-BE49-F238E27FC236}">
                  <a16:creationId xmlns:a16="http://schemas.microsoft.com/office/drawing/2014/main" id="{E793F91E-A9BF-49D3-B3E5-204CF6503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243"/>
              <a:ext cx="25" cy="13"/>
            </a:xfrm>
            <a:custGeom>
              <a:avLst/>
              <a:gdLst>
                <a:gd name="T0" fmla="*/ 158 w 10"/>
                <a:gd name="T1" fmla="*/ 55 h 5"/>
                <a:gd name="T2" fmla="*/ 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7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4" name="Freeform 2700">
              <a:extLst>
                <a:ext uri="{FF2B5EF4-FFF2-40B4-BE49-F238E27FC236}">
                  <a16:creationId xmlns:a16="http://schemas.microsoft.com/office/drawing/2014/main" id="{B4C8363A-C95F-4B02-A36B-25BA92AC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859"/>
              <a:ext cx="47" cy="45"/>
            </a:xfrm>
            <a:custGeom>
              <a:avLst/>
              <a:gdLst>
                <a:gd name="T0" fmla="*/ 0 w 19"/>
                <a:gd name="T1" fmla="*/ 315 h 17"/>
                <a:gd name="T2" fmla="*/ 287 w 19"/>
                <a:gd name="T3" fmla="*/ 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7">
                  <a:moveTo>
                    <a:pt x="0" y="17"/>
                  </a:moveTo>
                  <a:cubicBezTo>
                    <a:pt x="3" y="10"/>
                    <a:pt x="14" y="0"/>
                    <a:pt x="19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5" name="Freeform 2701">
              <a:extLst>
                <a:ext uri="{FF2B5EF4-FFF2-40B4-BE49-F238E27FC236}">
                  <a16:creationId xmlns:a16="http://schemas.microsoft.com/office/drawing/2014/main" id="{FB97B5CA-ABA1-42AD-A2F0-E38A7DCD9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872"/>
              <a:ext cx="60" cy="48"/>
            </a:xfrm>
            <a:custGeom>
              <a:avLst/>
              <a:gdLst>
                <a:gd name="T0" fmla="*/ 0 w 24"/>
                <a:gd name="T1" fmla="*/ 341 h 18"/>
                <a:gd name="T2" fmla="*/ 238 w 24"/>
                <a:gd name="T3" fmla="*/ 21 h 18"/>
                <a:gd name="T4" fmla="*/ 375 w 24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0" y="18"/>
                  </a:moveTo>
                  <a:cubicBezTo>
                    <a:pt x="3" y="11"/>
                    <a:pt x="11" y="0"/>
                    <a:pt x="15" y="1"/>
                  </a:cubicBezTo>
                  <a:cubicBezTo>
                    <a:pt x="20" y="2"/>
                    <a:pt x="24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6" name="Freeform 2702">
              <a:extLst>
                <a:ext uri="{FF2B5EF4-FFF2-40B4-BE49-F238E27FC236}">
                  <a16:creationId xmlns:a16="http://schemas.microsoft.com/office/drawing/2014/main" id="{9ADDE27C-0B1D-4B45-900B-46F2BAFE9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885"/>
              <a:ext cx="13" cy="14"/>
            </a:xfrm>
            <a:custGeom>
              <a:avLst/>
              <a:gdLst>
                <a:gd name="T0" fmla="*/ 88 w 5"/>
                <a:gd name="T1" fmla="*/ 109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5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7" name="Freeform 2703">
              <a:extLst>
                <a:ext uri="{FF2B5EF4-FFF2-40B4-BE49-F238E27FC236}">
                  <a16:creationId xmlns:a16="http://schemas.microsoft.com/office/drawing/2014/main" id="{48630972-94BA-47EE-AF7A-5753C9D6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24"/>
              <a:ext cx="60" cy="51"/>
            </a:xfrm>
            <a:custGeom>
              <a:avLst/>
              <a:gdLst>
                <a:gd name="T0" fmla="*/ 0 w 24"/>
                <a:gd name="T1" fmla="*/ 368 h 19"/>
                <a:gd name="T2" fmla="*/ 250 w 24"/>
                <a:gd name="T3" fmla="*/ 81 h 19"/>
                <a:gd name="T4" fmla="*/ 375 w 24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19"/>
                  </a:moveTo>
                  <a:cubicBezTo>
                    <a:pt x="3" y="12"/>
                    <a:pt x="10" y="7"/>
                    <a:pt x="16" y="4"/>
                  </a:cubicBezTo>
                  <a:cubicBezTo>
                    <a:pt x="18" y="3"/>
                    <a:pt x="21" y="0"/>
                    <a:pt x="24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8" name="Freeform 2704">
              <a:extLst>
                <a:ext uri="{FF2B5EF4-FFF2-40B4-BE49-F238E27FC236}">
                  <a16:creationId xmlns:a16="http://schemas.microsoft.com/office/drawing/2014/main" id="{F7B75909-23CC-4892-B461-28A99463B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813"/>
              <a:ext cx="12" cy="19"/>
            </a:xfrm>
            <a:custGeom>
              <a:avLst/>
              <a:gdLst>
                <a:gd name="T0" fmla="*/ 70 w 5"/>
                <a:gd name="T1" fmla="*/ 141 h 7"/>
                <a:gd name="T2" fmla="*/ 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3" y="5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9" name="Freeform 2705">
              <a:extLst>
                <a:ext uri="{FF2B5EF4-FFF2-40B4-BE49-F238E27FC236}">
                  <a16:creationId xmlns:a16="http://schemas.microsoft.com/office/drawing/2014/main" id="{0903AC93-136A-469A-9DF7-A5A1F34A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845"/>
              <a:ext cx="13" cy="14"/>
            </a:xfrm>
            <a:custGeom>
              <a:avLst/>
              <a:gdLst>
                <a:gd name="T0" fmla="*/ 0 w 5"/>
                <a:gd name="T1" fmla="*/ 0 h 5"/>
                <a:gd name="T2" fmla="*/ 88 w 5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0" name="Freeform 2706">
              <a:extLst>
                <a:ext uri="{FF2B5EF4-FFF2-40B4-BE49-F238E27FC236}">
                  <a16:creationId xmlns:a16="http://schemas.microsoft.com/office/drawing/2014/main" id="{30527DAC-51AD-4401-9B03-18E45A6C8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992"/>
              <a:ext cx="45" cy="59"/>
            </a:xfrm>
            <a:custGeom>
              <a:avLst/>
              <a:gdLst>
                <a:gd name="T0" fmla="*/ 0 w 18"/>
                <a:gd name="T1" fmla="*/ 21 h 22"/>
                <a:gd name="T2" fmla="*/ 175 w 18"/>
                <a:gd name="T3" fmla="*/ 150 h 22"/>
                <a:gd name="T4" fmla="*/ 188 w 18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0" y="1"/>
                  </a:moveTo>
                  <a:cubicBezTo>
                    <a:pt x="4" y="0"/>
                    <a:pt x="8" y="4"/>
                    <a:pt x="11" y="8"/>
                  </a:cubicBezTo>
                  <a:cubicBezTo>
                    <a:pt x="14" y="13"/>
                    <a:pt x="18" y="19"/>
                    <a:pt x="12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1" name="Freeform 2707">
              <a:extLst>
                <a:ext uri="{FF2B5EF4-FFF2-40B4-BE49-F238E27FC236}">
                  <a16:creationId xmlns:a16="http://schemas.microsoft.com/office/drawing/2014/main" id="{4E53197B-3F99-44DD-8F8E-47A0C5393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037"/>
              <a:ext cx="55" cy="75"/>
            </a:xfrm>
            <a:custGeom>
              <a:avLst/>
              <a:gdLst>
                <a:gd name="T0" fmla="*/ 0 w 22"/>
                <a:gd name="T1" fmla="*/ 0 h 28"/>
                <a:gd name="T2" fmla="*/ 95 w 22"/>
                <a:gd name="T3" fmla="*/ 5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cubicBezTo>
                    <a:pt x="8" y="5"/>
                    <a:pt x="22" y="25"/>
                    <a:pt x="6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2" name="Freeform 2708">
              <a:extLst>
                <a:ext uri="{FF2B5EF4-FFF2-40B4-BE49-F238E27FC236}">
                  <a16:creationId xmlns:a16="http://schemas.microsoft.com/office/drawing/2014/main" id="{A964DB6D-171A-4327-BCBD-CB38CEC96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099"/>
              <a:ext cx="35" cy="72"/>
            </a:xfrm>
            <a:custGeom>
              <a:avLst/>
              <a:gdLst>
                <a:gd name="T0" fmla="*/ 33 w 14"/>
                <a:gd name="T1" fmla="*/ 0 h 27"/>
                <a:gd name="T2" fmla="*/ 0 w 14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2" y="0"/>
                  </a:moveTo>
                  <a:cubicBezTo>
                    <a:pt x="5" y="10"/>
                    <a:pt x="14" y="22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3" name="Freeform 2709">
              <a:extLst>
                <a:ext uri="{FF2B5EF4-FFF2-40B4-BE49-F238E27FC236}">
                  <a16:creationId xmlns:a16="http://schemas.microsoft.com/office/drawing/2014/main" id="{274BFBE9-F679-4680-9889-FA0D832EB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157"/>
              <a:ext cx="30" cy="75"/>
            </a:xfrm>
            <a:custGeom>
              <a:avLst/>
              <a:gdLst>
                <a:gd name="T0" fmla="*/ 33 w 12"/>
                <a:gd name="T1" fmla="*/ 0 h 28"/>
                <a:gd name="T2" fmla="*/ 0 w 12"/>
                <a:gd name="T3" fmla="*/ 5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2" y="0"/>
                  </a:moveTo>
                  <a:cubicBezTo>
                    <a:pt x="5" y="9"/>
                    <a:pt x="12" y="25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4" name="Freeform 2710">
              <a:extLst>
                <a:ext uri="{FF2B5EF4-FFF2-40B4-BE49-F238E27FC236}">
                  <a16:creationId xmlns:a16="http://schemas.microsoft.com/office/drawing/2014/main" id="{30AF118A-AB8F-4158-BBF2-EBE531285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2125"/>
              <a:ext cx="32" cy="67"/>
            </a:xfrm>
            <a:custGeom>
              <a:avLst/>
              <a:gdLst>
                <a:gd name="T0" fmla="*/ 0 w 13"/>
                <a:gd name="T1" fmla="*/ 0 h 25"/>
                <a:gd name="T2" fmla="*/ 133 w 13"/>
                <a:gd name="T3" fmla="*/ 115 h 25"/>
                <a:gd name="T4" fmla="*/ 182 w 13"/>
                <a:gd name="T5" fmla="*/ 389 h 25"/>
                <a:gd name="T6" fmla="*/ 74 w 13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5" y="0"/>
                    <a:pt x="7" y="2"/>
                    <a:pt x="9" y="6"/>
                  </a:cubicBezTo>
                  <a:cubicBezTo>
                    <a:pt x="11" y="10"/>
                    <a:pt x="13" y="16"/>
                    <a:pt x="12" y="20"/>
                  </a:cubicBezTo>
                  <a:cubicBezTo>
                    <a:pt x="10" y="23"/>
                    <a:pt x="8" y="25"/>
                    <a:pt x="5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5" name="Freeform 2711">
              <a:extLst>
                <a:ext uri="{FF2B5EF4-FFF2-40B4-BE49-F238E27FC236}">
                  <a16:creationId xmlns:a16="http://schemas.microsoft.com/office/drawing/2014/main" id="{7E5F6C29-97B8-4D70-ABB3-1A75CB093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064"/>
              <a:ext cx="37" cy="64"/>
            </a:xfrm>
            <a:custGeom>
              <a:avLst/>
              <a:gdLst>
                <a:gd name="T0" fmla="*/ 0 w 15"/>
                <a:gd name="T1" fmla="*/ 77 h 24"/>
                <a:gd name="T2" fmla="*/ 212 w 15"/>
                <a:gd name="T3" fmla="*/ 264 h 24"/>
                <a:gd name="T4" fmla="*/ 183 w 15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0" y="4"/>
                  </a:moveTo>
                  <a:cubicBezTo>
                    <a:pt x="8" y="0"/>
                    <a:pt x="12" y="7"/>
                    <a:pt x="14" y="14"/>
                  </a:cubicBezTo>
                  <a:cubicBezTo>
                    <a:pt x="15" y="19"/>
                    <a:pt x="15" y="21"/>
                    <a:pt x="12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6" name="Freeform 2712">
              <a:extLst>
                <a:ext uri="{FF2B5EF4-FFF2-40B4-BE49-F238E27FC236}">
                  <a16:creationId xmlns:a16="http://schemas.microsoft.com/office/drawing/2014/main" id="{32EC6968-3152-49AB-8FB0-DD7485406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224"/>
              <a:ext cx="28" cy="72"/>
            </a:xfrm>
            <a:custGeom>
              <a:avLst/>
              <a:gdLst>
                <a:gd name="T0" fmla="*/ 97 w 11"/>
                <a:gd name="T1" fmla="*/ 0 h 27"/>
                <a:gd name="T2" fmla="*/ 130 w 11"/>
                <a:gd name="T3" fmla="*/ 435 h 27"/>
                <a:gd name="T4" fmla="*/ 0 w 11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10" y="6"/>
                    <a:pt x="11" y="19"/>
                    <a:pt x="8" y="23"/>
                  </a:cubicBezTo>
                  <a:cubicBezTo>
                    <a:pt x="6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7" name="Freeform 2713">
              <a:extLst>
                <a:ext uri="{FF2B5EF4-FFF2-40B4-BE49-F238E27FC236}">
                  <a16:creationId xmlns:a16="http://schemas.microsoft.com/office/drawing/2014/main" id="{DFE44EDE-9CFE-421A-9727-C327B565D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2291"/>
              <a:ext cx="35" cy="66"/>
            </a:xfrm>
            <a:custGeom>
              <a:avLst/>
              <a:gdLst>
                <a:gd name="T0" fmla="*/ 175 w 14"/>
                <a:gd name="T1" fmla="*/ 0 h 25"/>
                <a:gd name="T2" fmla="*/ 188 w 14"/>
                <a:gd name="T3" fmla="*/ 383 h 25"/>
                <a:gd name="T4" fmla="*/ 0 w 14"/>
                <a:gd name="T5" fmla="*/ 404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5">
                  <a:moveTo>
                    <a:pt x="11" y="0"/>
                  </a:moveTo>
                  <a:cubicBezTo>
                    <a:pt x="14" y="3"/>
                    <a:pt x="14" y="18"/>
                    <a:pt x="12" y="21"/>
                  </a:cubicBezTo>
                  <a:cubicBezTo>
                    <a:pt x="9" y="25"/>
                    <a:pt x="0" y="22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8" name="Freeform 2714">
              <a:extLst>
                <a:ext uri="{FF2B5EF4-FFF2-40B4-BE49-F238E27FC236}">
                  <a16:creationId xmlns:a16="http://schemas.microsoft.com/office/drawing/2014/main" id="{5BA11BE8-8F27-411A-BA06-91D0FF860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352"/>
              <a:ext cx="37" cy="56"/>
            </a:xfrm>
            <a:custGeom>
              <a:avLst/>
              <a:gdLst>
                <a:gd name="T0" fmla="*/ 183 w 15"/>
                <a:gd name="T1" fmla="*/ 0 h 21"/>
                <a:gd name="T2" fmla="*/ 121 w 15"/>
                <a:gd name="T3" fmla="*/ 363 h 21"/>
                <a:gd name="T4" fmla="*/ 0 w 15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0"/>
                  </a:moveTo>
                  <a:cubicBezTo>
                    <a:pt x="15" y="7"/>
                    <a:pt x="10" y="18"/>
                    <a:pt x="8" y="19"/>
                  </a:cubicBezTo>
                  <a:cubicBezTo>
                    <a:pt x="6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9" name="Freeform 2715">
              <a:extLst>
                <a:ext uri="{FF2B5EF4-FFF2-40B4-BE49-F238E27FC236}">
                  <a16:creationId xmlns:a16="http://schemas.microsoft.com/office/drawing/2014/main" id="{DC1A48D7-D5D5-46B0-938B-041704F9A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184"/>
              <a:ext cx="28" cy="56"/>
            </a:xfrm>
            <a:custGeom>
              <a:avLst/>
              <a:gdLst>
                <a:gd name="T0" fmla="*/ 84 w 11"/>
                <a:gd name="T1" fmla="*/ 0 h 21"/>
                <a:gd name="T2" fmla="*/ 150 w 11"/>
                <a:gd name="T3" fmla="*/ 285 h 21"/>
                <a:gd name="T4" fmla="*/ 0 w 11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5" y="0"/>
                  </a:moveTo>
                  <a:cubicBezTo>
                    <a:pt x="11" y="11"/>
                    <a:pt x="9" y="11"/>
                    <a:pt x="9" y="15"/>
                  </a:cubicBezTo>
                  <a:cubicBezTo>
                    <a:pt x="8" y="19"/>
                    <a:pt x="0" y="2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0" name="Freeform 2716">
              <a:extLst>
                <a:ext uri="{FF2B5EF4-FFF2-40B4-BE49-F238E27FC236}">
                  <a16:creationId xmlns:a16="http://schemas.microsoft.com/office/drawing/2014/main" id="{FF46FDF0-48FF-4CBE-99E9-A790034EB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2104"/>
              <a:ext cx="15" cy="5"/>
            </a:xfrm>
            <a:custGeom>
              <a:avLst/>
              <a:gdLst>
                <a:gd name="T0" fmla="*/ 0 w 6"/>
                <a:gd name="T1" fmla="*/ 33 h 2"/>
                <a:gd name="T2" fmla="*/ 95 w 6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6" y="2"/>
                    <a:pt x="6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1" name="Freeform 2717">
              <a:extLst>
                <a:ext uri="{FF2B5EF4-FFF2-40B4-BE49-F238E27FC236}">
                  <a16:creationId xmlns:a16="http://schemas.microsoft.com/office/drawing/2014/main" id="{34EC9317-FCDC-41E9-85AE-8D1FA2F0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165"/>
              <a:ext cx="20" cy="6"/>
            </a:xfrm>
            <a:custGeom>
              <a:avLst/>
              <a:gdLst>
                <a:gd name="T0" fmla="*/ 125 w 8"/>
                <a:gd name="T1" fmla="*/ 0 h 2"/>
                <a:gd name="T2" fmla="*/ 0 w 8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2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2" name="Freeform 2718">
              <a:extLst>
                <a:ext uri="{FF2B5EF4-FFF2-40B4-BE49-F238E27FC236}">
                  <a16:creationId xmlns:a16="http://schemas.microsoft.com/office/drawing/2014/main" id="{C9F19DA2-0F9A-4EA5-A203-566C97689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2219"/>
              <a:ext cx="15" cy="2"/>
            </a:xfrm>
            <a:custGeom>
              <a:avLst/>
              <a:gdLst>
                <a:gd name="T0" fmla="*/ 0 w 6"/>
                <a:gd name="T1" fmla="*/ 8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3" y="1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3" name="Freeform 2719">
              <a:extLst>
                <a:ext uri="{FF2B5EF4-FFF2-40B4-BE49-F238E27FC236}">
                  <a16:creationId xmlns:a16="http://schemas.microsoft.com/office/drawing/2014/main" id="{C9DAEDC1-009A-45E9-9420-DD8AA815C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2232"/>
              <a:ext cx="25" cy="69"/>
            </a:xfrm>
            <a:custGeom>
              <a:avLst/>
              <a:gdLst>
                <a:gd name="T0" fmla="*/ 95 w 10"/>
                <a:gd name="T1" fmla="*/ 0 h 26"/>
                <a:gd name="T2" fmla="*/ 113 w 10"/>
                <a:gd name="T3" fmla="*/ 409 h 26"/>
                <a:gd name="T4" fmla="*/ 0 w 10"/>
                <a:gd name="T5" fmla="*/ 48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6">
                  <a:moveTo>
                    <a:pt x="6" y="0"/>
                  </a:moveTo>
                  <a:cubicBezTo>
                    <a:pt x="9" y="7"/>
                    <a:pt x="10" y="20"/>
                    <a:pt x="7" y="22"/>
                  </a:cubicBezTo>
                  <a:cubicBezTo>
                    <a:pt x="4" y="24"/>
                    <a:pt x="0" y="26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4" name="Freeform 2720">
              <a:extLst>
                <a:ext uri="{FF2B5EF4-FFF2-40B4-BE49-F238E27FC236}">
                  <a16:creationId xmlns:a16="http://schemas.microsoft.com/office/drawing/2014/main" id="{FE94D03A-3FDA-4907-A3EB-8FC8CA4BE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2272"/>
              <a:ext cx="18" cy="3"/>
            </a:xfrm>
            <a:custGeom>
              <a:avLst/>
              <a:gdLst>
                <a:gd name="T0" fmla="*/ 0 w 7"/>
                <a:gd name="T1" fmla="*/ 0 h 1"/>
                <a:gd name="T2" fmla="*/ 118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5" name="Freeform 2721">
              <a:extLst>
                <a:ext uri="{FF2B5EF4-FFF2-40B4-BE49-F238E27FC236}">
                  <a16:creationId xmlns:a16="http://schemas.microsoft.com/office/drawing/2014/main" id="{692CF47A-8D1A-4CBE-A470-3CAF5537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2293"/>
              <a:ext cx="25" cy="72"/>
            </a:xfrm>
            <a:custGeom>
              <a:avLst/>
              <a:gdLst>
                <a:gd name="T0" fmla="*/ 113 w 10"/>
                <a:gd name="T1" fmla="*/ 0 h 27"/>
                <a:gd name="T2" fmla="*/ 125 w 10"/>
                <a:gd name="T3" fmla="*/ 435 h 27"/>
                <a:gd name="T4" fmla="*/ 0 w 10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7" y="0"/>
                  </a:moveTo>
                  <a:cubicBezTo>
                    <a:pt x="10" y="5"/>
                    <a:pt x="10" y="20"/>
                    <a:pt x="8" y="23"/>
                  </a:cubicBezTo>
                  <a:cubicBezTo>
                    <a:pt x="5" y="27"/>
                    <a:pt x="0" y="27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6" name="Freeform 2722">
              <a:extLst>
                <a:ext uri="{FF2B5EF4-FFF2-40B4-BE49-F238E27FC236}">
                  <a16:creationId xmlns:a16="http://schemas.microsoft.com/office/drawing/2014/main" id="{0CD8A78F-F96D-444F-93E4-F722B9400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328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6" y="1"/>
                    <a:pt x="6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7" name="Freeform 2723">
              <a:extLst>
                <a:ext uri="{FF2B5EF4-FFF2-40B4-BE49-F238E27FC236}">
                  <a16:creationId xmlns:a16="http://schemas.microsoft.com/office/drawing/2014/main" id="{820791A3-2B12-45CE-A244-4A74EC48E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024"/>
              <a:ext cx="38" cy="48"/>
            </a:xfrm>
            <a:custGeom>
              <a:avLst/>
              <a:gdLst>
                <a:gd name="T0" fmla="*/ 0 w 15"/>
                <a:gd name="T1" fmla="*/ 136 h 18"/>
                <a:gd name="T2" fmla="*/ 243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3" y="6"/>
                    <a:pt x="8" y="0"/>
                    <a:pt x="15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8" name="Freeform 2724">
              <a:extLst>
                <a:ext uri="{FF2B5EF4-FFF2-40B4-BE49-F238E27FC236}">
                  <a16:creationId xmlns:a16="http://schemas.microsoft.com/office/drawing/2014/main" id="{97A0B7F1-5BE2-4B29-BD07-585D30601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2051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1" y="1"/>
                    <a:pt x="8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9" name="Freeform 2725">
              <a:extLst>
                <a:ext uri="{FF2B5EF4-FFF2-40B4-BE49-F238E27FC236}">
                  <a16:creationId xmlns:a16="http://schemas.microsoft.com/office/drawing/2014/main" id="{71C3BFC4-44AD-4959-9CE6-AD4B1B7BD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1989"/>
              <a:ext cx="48" cy="48"/>
            </a:xfrm>
            <a:custGeom>
              <a:avLst/>
              <a:gdLst>
                <a:gd name="T0" fmla="*/ 306 w 19"/>
                <a:gd name="T1" fmla="*/ 341 h 18"/>
                <a:gd name="T2" fmla="*/ 129 w 19"/>
                <a:gd name="T3" fmla="*/ 21 h 18"/>
                <a:gd name="T4" fmla="*/ 0 w 19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6" y="10"/>
                    <a:pt x="11" y="2"/>
                    <a:pt x="8" y="1"/>
                  </a:cubicBezTo>
                  <a:cubicBezTo>
                    <a:pt x="4" y="0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0" name="Freeform 2726">
              <a:extLst>
                <a:ext uri="{FF2B5EF4-FFF2-40B4-BE49-F238E27FC236}">
                  <a16:creationId xmlns:a16="http://schemas.microsoft.com/office/drawing/2014/main" id="{5D186B85-3D92-4A22-A42F-0842EAAB5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003"/>
              <a:ext cx="25" cy="8"/>
            </a:xfrm>
            <a:custGeom>
              <a:avLst/>
              <a:gdLst>
                <a:gd name="T0" fmla="*/ 0 w 10"/>
                <a:gd name="T1" fmla="*/ 56 h 3"/>
                <a:gd name="T2" fmla="*/ 158 w 10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0"/>
                    <a:pt x="10" y="1"/>
                    <a:pt x="1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1" name="Freeform 2727">
              <a:extLst>
                <a:ext uri="{FF2B5EF4-FFF2-40B4-BE49-F238E27FC236}">
                  <a16:creationId xmlns:a16="http://schemas.microsoft.com/office/drawing/2014/main" id="{D0D44B27-4059-4E27-B600-15861801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363"/>
              <a:ext cx="35" cy="64"/>
            </a:xfrm>
            <a:custGeom>
              <a:avLst/>
              <a:gdLst>
                <a:gd name="T0" fmla="*/ 208 w 14"/>
                <a:gd name="T1" fmla="*/ 0 h 24"/>
                <a:gd name="T2" fmla="*/ 158 w 14"/>
                <a:gd name="T3" fmla="*/ 435 h 24"/>
                <a:gd name="T4" fmla="*/ 0 w 14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3" y="0"/>
                  </a:moveTo>
                  <a:cubicBezTo>
                    <a:pt x="14" y="7"/>
                    <a:pt x="14" y="21"/>
                    <a:pt x="10" y="23"/>
                  </a:cubicBezTo>
                  <a:cubicBezTo>
                    <a:pt x="5" y="24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2" name="Freeform 2728">
              <a:extLst>
                <a:ext uri="{FF2B5EF4-FFF2-40B4-BE49-F238E27FC236}">
                  <a16:creationId xmlns:a16="http://schemas.microsoft.com/office/drawing/2014/main" id="{580D132B-ED5B-4DFB-8C35-B337CE709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387"/>
              <a:ext cx="20" cy="2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1" y="1"/>
                    <a:pt x="8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3" name="Freeform 2729">
              <a:extLst>
                <a:ext uri="{FF2B5EF4-FFF2-40B4-BE49-F238E27FC236}">
                  <a16:creationId xmlns:a16="http://schemas.microsoft.com/office/drawing/2014/main" id="{55783ED0-9EFA-491C-A3C3-C8394314E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733"/>
              <a:ext cx="87" cy="38"/>
            </a:xfrm>
            <a:custGeom>
              <a:avLst/>
              <a:gdLst>
                <a:gd name="T0" fmla="*/ 462 w 35"/>
                <a:gd name="T1" fmla="*/ 280 h 14"/>
                <a:gd name="T2" fmla="*/ 42 w 35"/>
                <a:gd name="T3" fmla="*/ 60 h 14"/>
                <a:gd name="T4" fmla="*/ 0 w 35"/>
                <a:gd name="T5" fmla="*/ 6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4">
                  <a:moveTo>
                    <a:pt x="30" y="14"/>
                  </a:moveTo>
                  <a:cubicBezTo>
                    <a:pt x="35" y="1"/>
                    <a:pt x="12" y="0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4" name="Freeform 2730">
              <a:extLst>
                <a:ext uri="{FF2B5EF4-FFF2-40B4-BE49-F238E27FC236}">
                  <a16:creationId xmlns:a16="http://schemas.microsoft.com/office/drawing/2014/main" id="{70EF42DC-A46F-453D-AFDD-7EE363135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752"/>
              <a:ext cx="62" cy="48"/>
            </a:xfrm>
            <a:custGeom>
              <a:avLst/>
              <a:gdLst>
                <a:gd name="T0" fmla="*/ 0 w 25"/>
                <a:gd name="T1" fmla="*/ 0 h 18"/>
                <a:gd name="T2" fmla="*/ 308 w 2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10" y="3"/>
                    <a:pt x="25" y="4"/>
                    <a:pt x="2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5" name="Freeform 2731">
              <a:extLst>
                <a:ext uri="{FF2B5EF4-FFF2-40B4-BE49-F238E27FC236}">
                  <a16:creationId xmlns:a16="http://schemas.microsoft.com/office/drawing/2014/main" id="{D8841042-1F39-4A53-9908-840C7772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1776"/>
              <a:ext cx="63" cy="48"/>
            </a:xfrm>
            <a:custGeom>
              <a:avLst/>
              <a:gdLst>
                <a:gd name="T0" fmla="*/ 0 w 25"/>
                <a:gd name="T1" fmla="*/ 0 h 18"/>
                <a:gd name="T2" fmla="*/ 338 w 2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8" y="3"/>
                    <a:pt x="25" y="8"/>
                    <a:pt x="21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6" name="Freeform 2732">
              <a:extLst>
                <a:ext uri="{FF2B5EF4-FFF2-40B4-BE49-F238E27FC236}">
                  <a16:creationId xmlns:a16="http://schemas.microsoft.com/office/drawing/2014/main" id="{FFEAE6EF-0ADD-4E28-B6FA-C17AB998C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747"/>
              <a:ext cx="63" cy="42"/>
            </a:xfrm>
            <a:custGeom>
              <a:avLst/>
              <a:gdLst>
                <a:gd name="T0" fmla="*/ 0 w 25"/>
                <a:gd name="T1" fmla="*/ 76 h 16"/>
                <a:gd name="T2" fmla="*/ 179 w 25"/>
                <a:gd name="T3" fmla="*/ 21 h 16"/>
                <a:gd name="T4" fmla="*/ 368 w 25"/>
                <a:gd name="T5" fmla="*/ 144 h 16"/>
                <a:gd name="T6" fmla="*/ 368 w 25"/>
                <a:gd name="T7" fmla="*/ 28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6">
                  <a:moveTo>
                    <a:pt x="0" y="4"/>
                  </a:moveTo>
                  <a:cubicBezTo>
                    <a:pt x="4" y="0"/>
                    <a:pt x="6" y="0"/>
                    <a:pt x="11" y="1"/>
                  </a:cubicBezTo>
                  <a:cubicBezTo>
                    <a:pt x="15" y="2"/>
                    <a:pt x="21" y="4"/>
                    <a:pt x="23" y="8"/>
                  </a:cubicBezTo>
                  <a:cubicBezTo>
                    <a:pt x="25" y="11"/>
                    <a:pt x="25" y="14"/>
                    <a:pt x="23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7" name="Freeform 2733">
              <a:extLst>
                <a:ext uri="{FF2B5EF4-FFF2-40B4-BE49-F238E27FC236}">
                  <a16:creationId xmlns:a16="http://schemas.microsoft.com/office/drawing/2014/main" id="{B1104959-32AC-4D93-B0B1-8ECD61E04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715"/>
              <a:ext cx="58" cy="32"/>
            </a:xfrm>
            <a:custGeom>
              <a:avLst/>
              <a:gdLst>
                <a:gd name="T0" fmla="*/ 0 w 23"/>
                <a:gd name="T1" fmla="*/ 171 h 12"/>
                <a:gd name="T2" fmla="*/ 255 w 23"/>
                <a:gd name="T3" fmla="*/ 77 h 12"/>
                <a:gd name="T4" fmla="*/ 368 w 23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9"/>
                  </a:moveTo>
                  <a:cubicBezTo>
                    <a:pt x="2" y="0"/>
                    <a:pt x="9" y="2"/>
                    <a:pt x="16" y="4"/>
                  </a:cubicBezTo>
                  <a:cubicBezTo>
                    <a:pt x="20" y="6"/>
                    <a:pt x="22" y="8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8" name="Freeform 2734">
              <a:extLst>
                <a:ext uri="{FF2B5EF4-FFF2-40B4-BE49-F238E27FC236}">
                  <a16:creationId xmlns:a16="http://schemas.microsoft.com/office/drawing/2014/main" id="{F395A531-76D4-4714-9E34-2B93A4351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811"/>
              <a:ext cx="50" cy="58"/>
            </a:xfrm>
            <a:custGeom>
              <a:avLst/>
              <a:gdLst>
                <a:gd name="T0" fmla="*/ 0 w 20"/>
                <a:gd name="T1" fmla="*/ 0 h 22"/>
                <a:gd name="T2" fmla="*/ 300 w 20"/>
                <a:gd name="T3" fmla="*/ 237 h 22"/>
                <a:gd name="T4" fmla="*/ 250 w 20"/>
                <a:gd name="T5" fmla="*/ 40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7" y="0"/>
                    <a:pt x="18" y="8"/>
                    <a:pt x="19" y="13"/>
                  </a:cubicBezTo>
                  <a:cubicBezTo>
                    <a:pt x="20" y="16"/>
                    <a:pt x="17" y="20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9" name="Freeform 2735">
              <a:extLst>
                <a:ext uri="{FF2B5EF4-FFF2-40B4-BE49-F238E27FC236}">
                  <a16:creationId xmlns:a16="http://schemas.microsoft.com/office/drawing/2014/main" id="{4EE68747-06EF-4BEA-9708-9A0CECE4B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851"/>
              <a:ext cx="45" cy="56"/>
            </a:xfrm>
            <a:custGeom>
              <a:avLst/>
              <a:gdLst>
                <a:gd name="T0" fmla="*/ 0 w 18"/>
                <a:gd name="T1" fmla="*/ 0 h 21"/>
                <a:gd name="T2" fmla="*/ 270 w 18"/>
                <a:gd name="T3" fmla="*/ 248 h 21"/>
                <a:gd name="T4" fmla="*/ 175 w 1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cubicBezTo>
                    <a:pt x="4" y="0"/>
                    <a:pt x="15" y="9"/>
                    <a:pt x="17" y="13"/>
                  </a:cubicBezTo>
                  <a:cubicBezTo>
                    <a:pt x="18" y="17"/>
                    <a:pt x="11" y="21"/>
                    <a:pt x="11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0" name="Freeform 2736">
              <a:extLst>
                <a:ext uri="{FF2B5EF4-FFF2-40B4-BE49-F238E27FC236}">
                  <a16:creationId xmlns:a16="http://schemas.microsoft.com/office/drawing/2014/main" id="{C4FAA254-F312-416E-9CC6-C6DB005C1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888"/>
              <a:ext cx="30" cy="56"/>
            </a:xfrm>
            <a:custGeom>
              <a:avLst/>
              <a:gdLst>
                <a:gd name="T0" fmla="*/ 0 w 12"/>
                <a:gd name="T1" fmla="*/ 0 h 21"/>
                <a:gd name="T2" fmla="*/ 188 w 12"/>
                <a:gd name="T3" fmla="*/ 285 h 21"/>
                <a:gd name="T4" fmla="*/ 125 w 12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0" y="0"/>
                  </a:moveTo>
                  <a:cubicBezTo>
                    <a:pt x="7" y="2"/>
                    <a:pt x="12" y="13"/>
                    <a:pt x="12" y="15"/>
                  </a:cubicBezTo>
                  <a:cubicBezTo>
                    <a:pt x="12" y="18"/>
                    <a:pt x="8" y="21"/>
                    <a:pt x="8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1" name="Freeform 2737">
              <a:extLst>
                <a:ext uri="{FF2B5EF4-FFF2-40B4-BE49-F238E27FC236}">
                  <a16:creationId xmlns:a16="http://schemas.microsoft.com/office/drawing/2014/main" id="{A6C97700-C877-47F4-928E-9942B6A51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768"/>
              <a:ext cx="45" cy="48"/>
            </a:xfrm>
            <a:custGeom>
              <a:avLst/>
              <a:gdLst>
                <a:gd name="T0" fmla="*/ 0 w 18"/>
                <a:gd name="T1" fmla="*/ 0 h 18"/>
                <a:gd name="T2" fmla="*/ 238 w 18"/>
                <a:gd name="T3" fmla="*/ 136 h 18"/>
                <a:gd name="T4" fmla="*/ 220 w 18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13" y="3"/>
                    <a:pt x="12" y="5"/>
                    <a:pt x="15" y="7"/>
                  </a:cubicBezTo>
                  <a:cubicBezTo>
                    <a:pt x="18" y="10"/>
                    <a:pt x="14" y="18"/>
                    <a:pt x="14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2" name="Freeform 2738">
              <a:extLst>
                <a:ext uri="{FF2B5EF4-FFF2-40B4-BE49-F238E27FC236}">
                  <a16:creationId xmlns:a16="http://schemas.microsoft.com/office/drawing/2014/main" id="{333D4F92-0BD3-49BB-8644-B8F3761E6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717"/>
              <a:ext cx="10" cy="14"/>
            </a:xfrm>
            <a:custGeom>
              <a:avLst/>
              <a:gdLst>
                <a:gd name="T0" fmla="*/ 20 w 4"/>
                <a:gd name="T1" fmla="*/ 109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2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3" name="Freeform 2739">
              <a:extLst>
                <a:ext uri="{FF2B5EF4-FFF2-40B4-BE49-F238E27FC236}">
                  <a16:creationId xmlns:a16="http://schemas.microsoft.com/office/drawing/2014/main" id="{4C97FE10-9A7D-4DE9-95D7-3674E303D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741"/>
              <a:ext cx="13" cy="19"/>
            </a:xfrm>
            <a:custGeom>
              <a:avLst/>
              <a:gdLst>
                <a:gd name="T0" fmla="*/ 68 w 5"/>
                <a:gd name="T1" fmla="*/ 0 h 7"/>
                <a:gd name="T2" fmla="*/ 0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3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4" name="Freeform 2740">
              <a:extLst>
                <a:ext uri="{FF2B5EF4-FFF2-40B4-BE49-F238E27FC236}">
                  <a16:creationId xmlns:a16="http://schemas.microsoft.com/office/drawing/2014/main" id="{49BC636D-CA87-414A-BCF1-EF9A4A43E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768"/>
              <a:ext cx="7" cy="16"/>
            </a:xfrm>
            <a:custGeom>
              <a:avLst/>
              <a:gdLst>
                <a:gd name="T0" fmla="*/ 0 w 3"/>
                <a:gd name="T1" fmla="*/ 115 h 6"/>
                <a:gd name="T2" fmla="*/ 37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3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5" name="Freeform 2741">
              <a:extLst>
                <a:ext uri="{FF2B5EF4-FFF2-40B4-BE49-F238E27FC236}">
                  <a16:creationId xmlns:a16="http://schemas.microsoft.com/office/drawing/2014/main" id="{B07A9845-4563-4590-BFAD-135E8A8B5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795"/>
              <a:ext cx="43" cy="58"/>
            </a:xfrm>
            <a:custGeom>
              <a:avLst/>
              <a:gdLst>
                <a:gd name="T0" fmla="*/ 0 w 17"/>
                <a:gd name="T1" fmla="*/ 0 h 22"/>
                <a:gd name="T2" fmla="*/ 276 w 17"/>
                <a:gd name="T3" fmla="*/ 258 h 22"/>
                <a:gd name="T4" fmla="*/ 255 w 17"/>
                <a:gd name="T5" fmla="*/ 40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7" y="2"/>
                    <a:pt x="17" y="10"/>
                    <a:pt x="17" y="14"/>
                  </a:cubicBezTo>
                  <a:cubicBezTo>
                    <a:pt x="17" y="17"/>
                    <a:pt x="16" y="2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6" name="Freeform 2742">
              <a:extLst>
                <a:ext uri="{FF2B5EF4-FFF2-40B4-BE49-F238E27FC236}">
                  <a16:creationId xmlns:a16="http://schemas.microsoft.com/office/drawing/2014/main" id="{D21AE4E5-21C3-4E1F-997D-C56FAEE65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1800"/>
              <a:ext cx="12" cy="16"/>
            </a:xfrm>
            <a:custGeom>
              <a:avLst/>
              <a:gdLst>
                <a:gd name="T0" fmla="*/ 0 w 5"/>
                <a:gd name="T1" fmla="*/ 115 h 6"/>
                <a:gd name="T2" fmla="*/ 7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3" y="5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7" name="Freeform 2743">
              <a:extLst>
                <a:ext uri="{FF2B5EF4-FFF2-40B4-BE49-F238E27FC236}">
                  <a16:creationId xmlns:a16="http://schemas.microsoft.com/office/drawing/2014/main" id="{0E35A997-C95C-4F6A-A343-9398CD924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835"/>
              <a:ext cx="47" cy="58"/>
            </a:xfrm>
            <a:custGeom>
              <a:avLst/>
              <a:gdLst>
                <a:gd name="T0" fmla="*/ 0 w 19"/>
                <a:gd name="T1" fmla="*/ 0 h 22"/>
                <a:gd name="T2" fmla="*/ 275 w 19"/>
                <a:gd name="T3" fmla="*/ 258 h 22"/>
                <a:gd name="T4" fmla="*/ 245 w 19"/>
                <a:gd name="T5" fmla="*/ 40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5" y="1"/>
                    <a:pt x="17" y="10"/>
                    <a:pt x="18" y="14"/>
                  </a:cubicBezTo>
                  <a:cubicBezTo>
                    <a:pt x="19" y="18"/>
                    <a:pt x="16" y="22"/>
                    <a:pt x="16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8" name="Freeform 2744">
              <a:extLst>
                <a:ext uri="{FF2B5EF4-FFF2-40B4-BE49-F238E27FC236}">
                  <a16:creationId xmlns:a16="http://schemas.microsoft.com/office/drawing/2014/main" id="{FD6691CB-CDA9-4788-91C0-279CA0902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837"/>
              <a:ext cx="13" cy="14"/>
            </a:xfrm>
            <a:custGeom>
              <a:avLst/>
              <a:gdLst>
                <a:gd name="T0" fmla="*/ 0 w 5"/>
                <a:gd name="T1" fmla="*/ 109 h 5"/>
                <a:gd name="T2" fmla="*/ 88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3" y="4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9" name="Freeform 2745">
              <a:extLst>
                <a:ext uri="{FF2B5EF4-FFF2-40B4-BE49-F238E27FC236}">
                  <a16:creationId xmlns:a16="http://schemas.microsoft.com/office/drawing/2014/main" id="{17264A6B-4CA3-482E-B4E8-83B128742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707"/>
              <a:ext cx="48" cy="29"/>
            </a:xfrm>
            <a:custGeom>
              <a:avLst/>
              <a:gdLst>
                <a:gd name="T0" fmla="*/ 20 w 19"/>
                <a:gd name="T1" fmla="*/ 200 h 11"/>
                <a:gd name="T2" fmla="*/ 306 w 19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1" y="11"/>
                  </a:moveTo>
                  <a:cubicBezTo>
                    <a:pt x="2" y="8"/>
                    <a:pt x="0" y="0"/>
                    <a:pt x="19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0" name="Freeform 2746">
              <a:extLst>
                <a:ext uri="{FF2B5EF4-FFF2-40B4-BE49-F238E27FC236}">
                  <a16:creationId xmlns:a16="http://schemas.microsoft.com/office/drawing/2014/main" id="{25A0BF52-0154-463D-882F-73B16A37C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1699"/>
              <a:ext cx="13" cy="18"/>
            </a:xfrm>
            <a:custGeom>
              <a:avLst/>
              <a:gdLst>
                <a:gd name="T0" fmla="*/ 21 w 5"/>
                <a:gd name="T1" fmla="*/ 118 h 7"/>
                <a:gd name="T2" fmla="*/ 88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5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1" name="Freeform 2747">
              <a:extLst>
                <a:ext uri="{FF2B5EF4-FFF2-40B4-BE49-F238E27FC236}">
                  <a16:creationId xmlns:a16="http://schemas.microsoft.com/office/drawing/2014/main" id="{62B15C8C-6E32-4C60-9312-4A5209D6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704"/>
              <a:ext cx="60" cy="13"/>
            </a:xfrm>
            <a:custGeom>
              <a:avLst/>
              <a:gdLst>
                <a:gd name="T0" fmla="*/ 375 w 24"/>
                <a:gd name="T1" fmla="*/ 88 h 5"/>
                <a:gd name="T2" fmla="*/ 0 w 24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17" y="2"/>
                    <a:pt x="3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2" name="Freeform 2748">
              <a:extLst>
                <a:ext uri="{FF2B5EF4-FFF2-40B4-BE49-F238E27FC236}">
                  <a16:creationId xmlns:a16="http://schemas.microsoft.com/office/drawing/2014/main" id="{FF678EB3-10BE-421E-AE17-81C115D14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685"/>
              <a:ext cx="12" cy="24"/>
            </a:xfrm>
            <a:custGeom>
              <a:avLst/>
              <a:gdLst>
                <a:gd name="T0" fmla="*/ 12 w 5"/>
                <a:gd name="T1" fmla="*/ 171 h 9"/>
                <a:gd name="T2" fmla="*/ 7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0" y="6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3" name="Freeform 2749">
              <a:extLst>
                <a:ext uri="{FF2B5EF4-FFF2-40B4-BE49-F238E27FC236}">
                  <a16:creationId xmlns:a16="http://schemas.microsoft.com/office/drawing/2014/main" id="{C2F672A6-5F2E-4745-936E-2461F4C0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" y="1933"/>
              <a:ext cx="38" cy="56"/>
            </a:xfrm>
            <a:custGeom>
              <a:avLst/>
              <a:gdLst>
                <a:gd name="T0" fmla="*/ 0 w 15"/>
                <a:gd name="T1" fmla="*/ 0 h 21"/>
                <a:gd name="T2" fmla="*/ 213 w 15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6" y="4"/>
                    <a:pt x="15" y="16"/>
                    <a:pt x="13" y="2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4" name="Freeform 2750">
              <a:extLst>
                <a:ext uri="{FF2B5EF4-FFF2-40B4-BE49-F238E27FC236}">
                  <a16:creationId xmlns:a16="http://schemas.microsoft.com/office/drawing/2014/main" id="{CA03FD9E-B0E1-40F2-82E2-41A4E61E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877"/>
              <a:ext cx="40" cy="67"/>
            </a:xfrm>
            <a:custGeom>
              <a:avLst/>
              <a:gdLst>
                <a:gd name="T0" fmla="*/ 0 w 16"/>
                <a:gd name="T1" fmla="*/ 0 h 25"/>
                <a:gd name="T2" fmla="*/ 238 w 16"/>
                <a:gd name="T3" fmla="*/ 346 h 25"/>
                <a:gd name="T4" fmla="*/ 158 w 16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6" y="4"/>
                    <a:pt x="16" y="13"/>
                    <a:pt x="15" y="18"/>
                  </a:cubicBezTo>
                  <a:cubicBezTo>
                    <a:pt x="14" y="22"/>
                    <a:pt x="10" y="25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5" name="Freeform 2751">
              <a:extLst>
                <a:ext uri="{FF2B5EF4-FFF2-40B4-BE49-F238E27FC236}">
                  <a16:creationId xmlns:a16="http://schemas.microsoft.com/office/drawing/2014/main" id="{D6A6DDA5-2F70-44E0-B13E-3BA3DD83C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877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95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6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6" name="Freeform 2752">
              <a:extLst>
                <a:ext uri="{FF2B5EF4-FFF2-40B4-BE49-F238E27FC236}">
                  <a16:creationId xmlns:a16="http://schemas.microsoft.com/office/drawing/2014/main" id="{1F59B93B-9AEF-493E-87A1-95A09C735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925"/>
              <a:ext cx="40" cy="67"/>
            </a:xfrm>
            <a:custGeom>
              <a:avLst/>
              <a:gdLst>
                <a:gd name="T0" fmla="*/ 0 w 16"/>
                <a:gd name="T1" fmla="*/ 0 h 25"/>
                <a:gd name="T2" fmla="*/ 208 w 16"/>
                <a:gd name="T3" fmla="*/ 330 h 25"/>
                <a:gd name="T4" fmla="*/ 238 w 16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6" y="3"/>
                    <a:pt x="11" y="11"/>
                    <a:pt x="13" y="17"/>
                  </a:cubicBezTo>
                  <a:cubicBezTo>
                    <a:pt x="14" y="19"/>
                    <a:pt x="16" y="22"/>
                    <a:pt x="15" y="2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7" name="Freeform 2753">
              <a:extLst>
                <a:ext uri="{FF2B5EF4-FFF2-40B4-BE49-F238E27FC236}">
                  <a16:creationId xmlns:a16="http://schemas.microsoft.com/office/drawing/2014/main" id="{AA325A78-67F9-4F43-B926-6CEB77B9D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960"/>
              <a:ext cx="17" cy="11"/>
            </a:xfrm>
            <a:custGeom>
              <a:avLst/>
              <a:gdLst>
                <a:gd name="T0" fmla="*/ 0 w 7"/>
                <a:gd name="T1" fmla="*/ 83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5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8" name="Freeform 2754">
              <a:extLst>
                <a:ext uri="{FF2B5EF4-FFF2-40B4-BE49-F238E27FC236}">
                  <a16:creationId xmlns:a16="http://schemas.microsoft.com/office/drawing/2014/main" id="{89793059-6DE0-474A-A7FA-00977FBBD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1920"/>
              <a:ext cx="12" cy="13"/>
            </a:xfrm>
            <a:custGeom>
              <a:avLst/>
              <a:gdLst>
                <a:gd name="T0" fmla="*/ 70 w 5"/>
                <a:gd name="T1" fmla="*/ 0 h 5"/>
                <a:gd name="T2" fmla="*/ 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9" name="Freeform 2755">
              <a:extLst>
                <a:ext uri="{FF2B5EF4-FFF2-40B4-BE49-F238E27FC236}">
                  <a16:creationId xmlns:a16="http://schemas.microsoft.com/office/drawing/2014/main" id="{F22C77D6-19AA-45BF-8627-7658F5A25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720"/>
              <a:ext cx="58" cy="61"/>
            </a:xfrm>
            <a:custGeom>
              <a:avLst/>
              <a:gdLst>
                <a:gd name="T0" fmla="*/ 305 w 23"/>
                <a:gd name="T1" fmla="*/ 0 h 23"/>
                <a:gd name="T2" fmla="*/ 222 w 23"/>
                <a:gd name="T3" fmla="*/ 260 h 23"/>
                <a:gd name="T4" fmla="*/ 0 w 23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23" y="6"/>
                    <a:pt x="19" y="10"/>
                    <a:pt x="14" y="14"/>
                  </a:cubicBezTo>
                  <a:cubicBezTo>
                    <a:pt x="10" y="19"/>
                    <a:pt x="4" y="2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0" name="Freeform 2756">
              <a:extLst>
                <a:ext uri="{FF2B5EF4-FFF2-40B4-BE49-F238E27FC236}">
                  <a16:creationId xmlns:a16="http://schemas.microsoft.com/office/drawing/2014/main" id="{66D4CFBD-9CD8-4516-AD3B-F074916FF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771"/>
              <a:ext cx="70" cy="69"/>
            </a:xfrm>
            <a:custGeom>
              <a:avLst/>
              <a:gdLst>
                <a:gd name="T0" fmla="*/ 438 w 28"/>
                <a:gd name="T1" fmla="*/ 0 h 26"/>
                <a:gd name="T2" fmla="*/ 0 w 28"/>
                <a:gd name="T3" fmla="*/ 14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6">
                  <a:moveTo>
                    <a:pt x="28" y="0"/>
                  </a:moveTo>
                  <a:cubicBezTo>
                    <a:pt x="23" y="9"/>
                    <a:pt x="5" y="2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1" name="Freeform 2757">
              <a:extLst>
                <a:ext uri="{FF2B5EF4-FFF2-40B4-BE49-F238E27FC236}">
                  <a16:creationId xmlns:a16="http://schemas.microsoft.com/office/drawing/2014/main" id="{ED82BF3B-D121-41D3-B512-35FC57F8F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2816"/>
              <a:ext cx="68" cy="40"/>
            </a:xfrm>
            <a:custGeom>
              <a:avLst/>
              <a:gdLst>
                <a:gd name="T0" fmla="*/ 431 w 27"/>
                <a:gd name="T1" fmla="*/ 0 h 15"/>
                <a:gd name="T2" fmla="*/ 0 w 27"/>
                <a:gd name="T3" fmla="*/ 2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cubicBezTo>
                    <a:pt x="17" y="4"/>
                    <a:pt x="6" y="15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2" name="Freeform 2758">
              <a:extLst>
                <a:ext uri="{FF2B5EF4-FFF2-40B4-BE49-F238E27FC236}">
                  <a16:creationId xmlns:a16="http://schemas.microsoft.com/office/drawing/2014/main" id="{7DB64787-A164-4036-93A5-6CF3899B3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832"/>
              <a:ext cx="70" cy="45"/>
            </a:xfrm>
            <a:custGeom>
              <a:avLst/>
              <a:gdLst>
                <a:gd name="T0" fmla="*/ 438 w 28"/>
                <a:gd name="T1" fmla="*/ 34 h 17"/>
                <a:gd name="T2" fmla="*/ 0 w 28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28" y="2"/>
                  </a:moveTo>
                  <a:cubicBezTo>
                    <a:pt x="19" y="6"/>
                    <a:pt x="1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3" name="Freeform 2759">
              <a:extLst>
                <a:ext uri="{FF2B5EF4-FFF2-40B4-BE49-F238E27FC236}">
                  <a16:creationId xmlns:a16="http://schemas.microsoft.com/office/drawing/2014/main" id="{A94A7D14-1E76-428F-85A6-A50F47A24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832"/>
              <a:ext cx="62" cy="40"/>
            </a:xfrm>
            <a:custGeom>
              <a:avLst/>
              <a:gdLst>
                <a:gd name="T0" fmla="*/ 370 w 25"/>
                <a:gd name="T1" fmla="*/ 0 h 15"/>
                <a:gd name="T2" fmla="*/ 290 w 25"/>
                <a:gd name="T3" fmla="*/ 192 h 15"/>
                <a:gd name="T4" fmla="*/ 74 w 25"/>
                <a:gd name="T5" fmla="*/ 264 h 15"/>
                <a:gd name="T6" fmla="*/ 0 w 25"/>
                <a:gd name="T7" fmla="*/ 14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4" y="0"/>
                  </a:moveTo>
                  <a:cubicBezTo>
                    <a:pt x="25" y="5"/>
                    <a:pt x="23" y="7"/>
                    <a:pt x="19" y="10"/>
                  </a:cubicBezTo>
                  <a:cubicBezTo>
                    <a:pt x="15" y="12"/>
                    <a:pt x="9" y="15"/>
                    <a:pt x="5" y="14"/>
                  </a:cubicBezTo>
                  <a:cubicBezTo>
                    <a:pt x="2" y="13"/>
                    <a:pt x="0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4" name="Freeform 2760">
              <a:extLst>
                <a:ext uri="{FF2B5EF4-FFF2-40B4-BE49-F238E27FC236}">
                  <a16:creationId xmlns:a16="http://schemas.microsoft.com/office/drawing/2014/main" id="{18CAC157-A037-4F02-8588-E36759649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2811"/>
              <a:ext cx="57" cy="45"/>
            </a:xfrm>
            <a:custGeom>
              <a:avLst/>
              <a:gdLst>
                <a:gd name="T0" fmla="*/ 278 w 23"/>
                <a:gd name="T1" fmla="*/ 0 h 17"/>
                <a:gd name="T2" fmla="*/ 154 w 23"/>
                <a:gd name="T3" fmla="*/ 281 h 17"/>
                <a:gd name="T4" fmla="*/ 0 w 23"/>
                <a:gd name="T5" fmla="*/ 2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">
                  <a:moveTo>
                    <a:pt x="18" y="0"/>
                  </a:moveTo>
                  <a:cubicBezTo>
                    <a:pt x="23" y="8"/>
                    <a:pt x="16" y="12"/>
                    <a:pt x="10" y="15"/>
                  </a:cubicBezTo>
                  <a:cubicBezTo>
                    <a:pt x="5" y="16"/>
                    <a:pt x="3" y="17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5" name="Freeform 2761">
              <a:extLst>
                <a:ext uri="{FF2B5EF4-FFF2-40B4-BE49-F238E27FC236}">
                  <a16:creationId xmlns:a16="http://schemas.microsoft.com/office/drawing/2014/main" id="{3714F112-D9DA-4AB2-9507-ED0508023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848"/>
              <a:ext cx="70" cy="27"/>
            </a:xfrm>
            <a:custGeom>
              <a:avLst/>
              <a:gdLst>
                <a:gd name="T0" fmla="*/ 438 w 28"/>
                <a:gd name="T1" fmla="*/ 59 h 10"/>
                <a:gd name="T2" fmla="*/ 83 w 28"/>
                <a:gd name="T3" fmla="*/ 159 h 10"/>
                <a:gd name="T4" fmla="*/ 0 w 2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0">
                  <a:moveTo>
                    <a:pt x="28" y="3"/>
                  </a:moveTo>
                  <a:cubicBezTo>
                    <a:pt x="22" y="8"/>
                    <a:pt x="9" y="10"/>
                    <a:pt x="5" y="8"/>
                  </a:cubicBezTo>
                  <a:cubicBezTo>
                    <a:pt x="1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6" name="Freeform 2762">
              <a:extLst>
                <a:ext uri="{FF2B5EF4-FFF2-40B4-BE49-F238E27FC236}">
                  <a16:creationId xmlns:a16="http://schemas.microsoft.com/office/drawing/2014/main" id="{AB2DC56B-E826-4BE0-B2FF-2B8FAEBE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848"/>
              <a:ext cx="62" cy="32"/>
            </a:xfrm>
            <a:custGeom>
              <a:avLst/>
              <a:gdLst>
                <a:gd name="T0" fmla="*/ 382 w 25"/>
                <a:gd name="T1" fmla="*/ 136 h 12"/>
                <a:gd name="T2" fmla="*/ 62 w 25"/>
                <a:gd name="T3" fmla="*/ 192 h 12"/>
                <a:gd name="T4" fmla="*/ 30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7"/>
                  </a:moveTo>
                  <a:cubicBezTo>
                    <a:pt x="22" y="10"/>
                    <a:pt x="8" y="12"/>
                    <a:pt x="4" y="10"/>
                  </a:cubicBezTo>
                  <a:cubicBezTo>
                    <a:pt x="0" y="8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7" name="Freeform 2763">
              <a:extLst>
                <a:ext uri="{FF2B5EF4-FFF2-40B4-BE49-F238E27FC236}">
                  <a16:creationId xmlns:a16="http://schemas.microsoft.com/office/drawing/2014/main" id="{3D79DA4F-74F6-4487-AFDB-A58E1BDE6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851"/>
              <a:ext cx="53" cy="32"/>
            </a:xfrm>
            <a:custGeom>
              <a:avLst/>
              <a:gdLst>
                <a:gd name="T0" fmla="*/ 338 w 21"/>
                <a:gd name="T1" fmla="*/ 149 h 12"/>
                <a:gd name="T2" fmla="*/ 33 w 21"/>
                <a:gd name="T3" fmla="*/ 136 h 12"/>
                <a:gd name="T4" fmla="*/ 20 w 2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21" y="8"/>
                  </a:moveTo>
                  <a:cubicBezTo>
                    <a:pt x="15" y="12"/>
                    <a:pt x="3" y="9"/>
                    <a:pt x="2" y="7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8" name="Freeform 2764">
              <a:extLst>
                <a:ext uri="{FF2B5EF4-FFF2-40B4-BE49-F238E27FC236}">
                  <a16:creationId xmlns:a16="http://schemas.microsoft.com/office/drawing/2014/main" id="{F1BD3731-EC85-417A-BFA4-2771261D5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2864"/>
              <a:ext cx="55" cy="24"/>
            </a:xfrm>
            <a:custGeom>
              <a:avLst/>
              <a:gdLst>
                <a:gd name="T0" fmla="*/ 345 w 22"/>
                <a:gd name="T1" fmla="*/ 35 h 9"/>
                <a:gd name="T2" fmla="*/ 113 w 22"/>
                <a:gd name="T3" fmla="*/ 149 h 9"/>
                <a:gd name="T4" fmla="*/ 0 w 2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22" y="2"/>
                  </a:moveTo>
                  <a:cubicBezTo>
                    <a:pt x="11" y="9"/>
                    <a:pt x="11" y="8"/>
                    <a:pt x="7" y="8"/>
                  </a:cubicBezTo>
                  <a:cubicBezTo>
                    <a:pt x="3" y="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9" name="Freeform 2765">
              <a:extLst>
                <a:ext uri="{FF2B5EF4-FFF2-40B4-BE49-F238E27FC236}">
                  <a16:creationId xmlns:a16="http://schemas.microsoft.com/office/drawing/2014/main" id="{908AD076-4D51-4EDB-BC0D-3B8B5F6C7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853"/>
              <a:ext cx="5" cy="14"/>
            </a:xfrm>
            <a:custGeom>
              <a:avLst/>
              <a:gdLst>
                <a:gd name="T0" fmla="*/ 0 w 2"/>
                <a:gd name="T1" fmla="*/ 0 h 5"/>
                <a:gd name="T2" fmla="*/ 20 w 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1" y="5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0" name="Freeform 2766">
              <a:extLst>
                <a:ext uri="{FF2B5EF4-FFF2-40B4-BE49-F238E27FC236}">
                  <a16:creationId xmlns:a16="http://schemas.microsoft.com/office/drawing/2014/main" id="{16E31937-0812-4FEC-859B-9AF31322B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869"/>
              <a:ext cx="5" cy="19"/>
            </a:xfrm>
            <a:custGeom>
              <a:avLst/>
              <a:gdLst>
                <a:gd name="T0" fmla="*/ 33 w 2"/>
                <a:gd name="T1" fmla="*/ 141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0" y="6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1" name="Freeform 2767">
              <a:extLst>
                <a:ext uri="{FF2B5EF4-FFF2-40B4-BE49-F238E27FC236}">
                  <a16:creationId xmlns:a16="http://schemas.microsoft.com/office/drawing/2014/main" id="{8C3D57F4-B726-4476-B3AC-4A04C08E9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888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3"/>
                    <a:pt x="2" y="6"/>
                    <a:pt x="2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2" name="Freeform 2768">
              <a:extLst>
                <a:ext uri="{FF2B5EF4-FFF2-40B4-BE49-F238E27FC236}">
                  <a16:creationId xmlns:a16="http://schemas.microsoft.com/office/drawing/2014/main" id="{09C6F849-D9E2-4F9C-9D9D-FB27055AB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872"/>
              <a:ext cx="65" cy="24"/>
            </a:xfrm>
            <a:custGeom>
              <a:avLst/>
              <a:gdLst>
                <a:gd name="T0" fmla="*/ 408 w 26"/>
                <a:gd name="T1" fmla="*/ 77 h 9"/>
                <a:gd name="T2" fmla="*/ 63 w 26"/>
                <a:gd name="T3" fmla="*/ 136 h 9"/>
                <a:gd name="T4" fmla="*/ 0 w 2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26" y="4"/>
                  </a:moveTo>
                  <a:cubicBezTo>
                    <a:pt x="20" y="7"/>
                    <a:pt x="7" y="9"/>
                    <a:pt x="4" y="7"/>
                  </a:cubicBezTo>
                  <a:cubicBezTo>
                    <a:pt x="2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3" name="Freeform 2769">
              <a:extLst>
                <a:ext uri="{FF2B5EF4-FFF2-40B4-BE49-F238E27FC236}">
                  <a16:creationId xmlns:a16="http://schemas.microsoft.com/office/drawing/2014/main" id="{6E68CCBF-9598-4AA3-8F9B-D3258C6CA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893"/>
              <a:ext cx="5" cy="19"/>
            </a:xfrm>
            <a:custGeom>
              <a:avLst/>
              <a:gdLst>
                <a:gd name="T0" fmla="*/ 33 w 2"/>
                <a:gd name="T1" fmla="*/ 0 h 7"/>
                <a:gd name="T2" fmla="*/ 33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0" y="2"/>
                    <a:pt x="2" y="7"/>
                    <a:pt x="2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4" name="Freeform 2770">
              <a:extLst>
                <a:ext uri="{FF2B5EF4-FFF2-40B4-BE49-F238E27FC236}">
                  <a16:creationId xmlns:a16="http://schemas.microsoft.com/office/drawing/2014/main" id="{9F974954-2B03-4038-A256-73467B796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880"/>
              <a:ext cx="67" cy="24"/>
            </a:xfrm>
            <a:custGeom>
              <a:avLst/>
              <a:gdLst>
                <a:gd name="T0" fmla="*/ 412 w 27"/>
                <a:gd name="T1" fmla="*/ 77 h 9"/>
                <a:gd name="T2" fmla="*/ 62 w 27"/>
                <a:gd name="T3" fmla="*/ 136 h 9"/>
                <a:gd name="T4" fmla="*/ 0 w 2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27" y="4"/>
                  </a:moveTo>
                  <a:cubicBezTo>
                    <a:pt x="22" y="7"/>
                    <a:pt x="8" y="9"/>
                    <a:pt x="4" y="7"/>
                  </a:cubicBezTo>
                  <a:cubicBezTo>
                    <a:pt x="0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5" name="Freeform 2771">
              <a:extLst>
                <a:ext uri="{FF2B5EF4-FFF2-40B4-BE49-F238E27FC236}">
                  <a16:creationId xmlns:a16="http://schemas.microsoft.com/office/drawing/2014/main" id="{47CE58A8-ABCE-4E8D-9101-A5B9C5521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901"/>
              <a:ext cx="5" cy="19"/>
            </a:xfrm>
            <a:custGeom>
              <a:avLst/>
              <a:gdLst>
                <a:gd name="T0" fmla="*/ 33 w 2"/>
                <a:gd name="T1" fmla="*/ 0 h 7"/>
                <a:gd name="T2" fmla="*/ 20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0" y="2"/>
                    <a:pt x="1" y="7"/>
                    <a:pt x="1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6" name="Freeform 2772">
              <a:extLst>
                <a:ext uri="{FF2B5EF4-FFF2-40B4-BE49-F238E27FC236}">
                  <a16:creationId xmlns:a16="http://schemas.microsoft.com/office/drawing/2014/main" id="{5F2752D9-6BE4-42CC-89FB-8BC8DD054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784"/>
              <a:ext cx="42" cy="43"/>
            </a:xfrm>
            <a:custGeom>
              <a:avLst/>
              <a:gdLst>
                <a:gd name="T0" fmla="*/ 133 w 17"/>
                <a:gd name="T1" fmla="*/ 0 h 16"/>
                <a:gd name="T2" fmla="*/ 0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0" y="2"/>
                    <a:pt x="17" y="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7" name="Freeform 2773">
              <a:extLst>
                <a:ext uri="{FF2B5EF4-FFF2-40B4-BE49-F238E27FC236}">
                  <a16:creationId xmlns:a16="http://schemas.microsoft.com/office/drawing/2014/main" id="{33576D79-F663-4FBB-9ABA-DE00ECC49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821"/>
              <a:ext cx="8" cy="19"/>
            </a:xfrm>
            <a:custGeom>
              <a:avLst/>
              <a:gdLst>
                <a:gd name="T0" fmla="*/ 0 w 3"/>
                <a:gd name="T1" fmla="*/ 0 h 7"/>
                <a:gd name="T2" fmla="*/ 56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0"/>
                    <a:pt x="3" y="7"/>
                    <a:pt x="3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8" name="Freeform 2774">
              <a:extLst>
                <a:ext uri="{FF2B5EF4-FFF2-40B4-BE49-F238E27FC236}">
                  <a16:creationId xmlns:a16="http://schemas.microsoft.com/office/drawing/2014/main" id="{7EF37AE6-2EC3-4AF1-AFB0-781530D83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747"/>
              <a:ext cx="40" cy="56"/>
            </a:xfrm>
            <a:custGeom>
              <a:avLst/>
              <a:gdLst>
                <a:gd name="T0" fmla="*/ 0 w 16"/>
                <a:gd name="T1" fmla="*/ 397 h 21"/>
                <a:gd name="T2" fmla="*/ 250 w 16"/>
                <a:gd name="T3" fmla="*/ 136 h 21"/>
                <a:gd name="T4" fmla="*/ 188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0" y="21"/>
                  </a:moveTo>
                  <a:cubicBezTo>
                    <a:pt x="7" y="17"/>
                    <a:pt x="15" y="11"/>
                    <a:pt x="16" y="7"/>
                  </a:cubicBezTo>
                  <a:cubicBezTo>
                    <a:pt x="16" y="4"/>
                    <a:pt x="12" y="0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9" name="Freeform 2775">
              <a:extLst>
                <a:ext uri="{FF2B5EF4-FFF2-40B4-BE49-F238E27FC236}">
                  <a16:creationId xmlns:a16="http://schemas.microsoft.com/office/drawing/2014/main" id="{2161D7BA-B2AC-484D-9188-669FE1344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789"/>
              <a:ext cx="10" cy="24"/>
            </a:xfrm>
            <a:custGeom>
              <a:avLst/>
              <a:gdLst>
                <a:gd name="T0" fmla="*/ 0 w 4"/>
                <a:gd name="T1" fmla="*/ 0 h 9"/>
                <a:gd name="T2" fmla="*/ 63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3" y="1"/>
                    <a:pt x="4" y="9"/>
                    <a:pt x="4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0" name="Freeform 2776">
              <a:extLst>
                <a:ext uri="{FF2B5EF4-FFF2-40B4-BE49-F238E27FC236}">
                  <a16:creationId xmlns:a16="http://schemas.microsoft.com/office/drawing/2014/main" id="{32C3A115-0795-4DE2-8479-901044062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837"/>
              <a:ext cx="58" cy="32"/>
            </a:xfrm>
            <a:custGeom>
              <a:avLst/>
              <a:gdLst>
                <a:gd name="T0" fmla="*/ 368 w 23"/>
                <a:gd name="T1" fmla="*/ 192 h 12"/>
                <a:gd name="T2" fmla="*/ 33 w 23"/>
                <a:gd name="T3" fmla="*/ 149 h 12"/>
                <a:gd name="T4" fmla="*/ 33 w 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23" y="10"/>
                  </a:moveTo>
                  <a:cubicBezTo>
                    <a:pt x="16" y="12"/>
                    <a:pt x="4" y="12"/>
                    <a:pt x="2" y="8"/>
                  </a:cubicBezTo>
                  <a:cubicBezTo>
                    <a:pt x="0" y="4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1" name="Freeform 2777">
              <a:extLst>
                <a:ext uri="{FF2B5EF4-FFF2-40B4-BE49-F238E27FC236}">
                  <a16:creationId xmlns:a16="http://schemas.microsoft.com/office/drawing/2014/main" id="{506776E4-5D5F-4FB7-BF2B-20C31BA0D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869"/>
              <a:ext cx="62" cy="35"/>
            </a:xfrm>
            <a:custGeom>
              <a:avLst/>
              <a:gdLst>
                <a:gd name="T0" fmla="*/ 382 w 25"/>
                <a:gd name="T1" fmla="*/ 197 h 13"/>
                <a:gd name="T2" fmla="*/ 30 w 25"/>
                <a:gd name="T3" fmla="*/ 175 h 13"/>
                <a:gd name="T4" fmla="*/ 0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10"/>
                  </a:moveTo>
                  <a:cubicBezTo>
                    <a:pt x="18" y="12"/>
                    <a:pt x="5" y="13"/>
                    <a:pt x="2" y="9"/>
                  </a:cubicBezTo>
                  <a:cubicBezTo>
                    <a:pt x="0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2" name="Freeform 2778">
              <a:extLst>
                <a:ext uri="{FF2B5EF4-FFF2-40B4-BE49-F238E27FC236}">
                  <a16:creationId xmlns:a16="http://schemas.microsoft.com/office/drawing/2014/main" id="{554279EA-55BC-420B-86A7-84B50DCDF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899"/>
              <a:ext cx="5" cy="21"/>
            </a:xfrm>
            <a:custGeom>
              <a:avLst/>
              <a:gdLst>
                <a:gd name="T0" fmla="*/ 33 w 2"/>
                <a:gd name="T1" fmla="*/ 0 h 8"/>
                <a:gd name="T2" fmla="*/ 20 w 2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2"/>
                    <a:pt x="1" y="8"/>
                    <a:pt x="1" y="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3" name="Freeform 2779">
              <a:extLst>
                <a:ext uri="{FF2B5EF4-FFF2-40B4-BE49-F238E27FC236}">
                  <a16:creationId xmlns:a16="http://schemas.microsoft.com/office/drawing/2014/main" id="{3E2C99F1-6FAE-4D3D-A80D-D971F6502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408"/>
              <a:ext cx="42" cy="85"/>
            </a:xfrm>
            <a:custGeom>
              <a:avLst/>
              <a:gdLst>
                <a:gd name="T0" fmla="*/ 0 w 17"/>
                <a:gd name="T1" fmla="*/ 523 h 32"/>
                <a:gd name="T2" fmla="*/ 257 w 17"/>
                <a:gd name="T3" fmla="*/ 133 h 32"/>
                <a:gd name="T4" fmla="*/ 245 w 17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2">
                  <a:moveTo>
                    <a:pt x="0" y="28"/>
                  </a:moveTo>
                  <a:cubicBezTo>
                    <a:pt x="15" y="32"/>
                    <a:pt x="14" y="17"/>
                    <a:pt x="17" y="7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4" name="Freeform 2780">
              <a:extLst>
                <a:ext uri="{FF2B5EF4-FFF2-40B4-BE49-F238E27FC236}">
                  <a16:creationId xmlns:a16="http://schemas.microsoft.com/office/drawing/2014/main" id="{553C920B-2092-4E64-98AA-3B2E868FA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485"/>
              <a:ext cx="40" cy="70"/>
            </a:xfrm>
            <a:custGeom>
              <a:avLst/>
              <a:gdLst>
                <a:gd name="T0" fmla="*/ 250 w 16"/>
                <a:gd name="T1" fmla="*/ 0 h 26"/>
                <a:gd name="T2" fmla="*/ 0 w 16"/>
                <a:gd name="T3" fmla="*/ 42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13" y="8"/>
                    <a:pt x="10" y="26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5" name="Freeform 2781">
              <a:extLst>
                <a:ext uri="{FF2B5EF4-FFF2-40B4-BE49-F238E27FC236}">
                  <a16:creationId xmlns:a16="http://schemas.microsoft.com/office/drawing/2014/main" id="{7A72BC5C-C8C4-4FBC-A034-D0BFC364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456"/>
              <a:ext cx="35" cy="67"/>
            </a:xfrm>
            <a:custGeom>
              <a:avLst/>
              <a:gdLst>
                <a:gd name="T0" fmla="*/ 158 w 14"/>
                <a:gd name="T1" fmla="*/ 0 h 25"/>
                <a:gd name="T2" fmla="*/ 220 w 14"/>
                <a:gd name="T3" fmla="*/ 193 h 25"/>
                <a:gd name="T4" fmla="*/ 125 w 14"/>
                <a:gd name="T5" fmla="*/ 445 h 25"/>
                <a:gd name="T6" fmla="*/ 0 w 14"/>
                <a:gd name="T7" fmla="*/ 46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5">
                  <a:moveTo>
                    <a:pt x="10" y="0"/>
                  </a:moveTo>
                  <a:cubicBezTo>
                    <a:pt x="14" y="3"/>
                    <a:pt x="14" y="5"/>
                    <a:pt x="14" y="10"/>
                  </a:cubicBezTo>
                  <a:cubicBezTo>
                    <a:pt x="13" y="14"/>
                    <a:pt x="11" y="21"/>
                    <a:pt x="8" y="23"/>
                  </a:cubicBezTo>
                  <a:cubicBezTo>
                    <a:pt x="5" y="25"/>
                    <a:pt x="3" y="25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6" name="Freeform 2782">
              <a:extLst>
                <a:ext uri="{FF2B5EF4-FFF2-40B4-BE49-F238E27FC236}">
                  <a16:creationId xmlns:a16="http://schemas.microsoft.com/office/drawing/2014/main" id="{0E1DB2FF-33C1-447A-B77F-42234A71A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547"/>
              <a:ext cx="52" cy="58"/>
            </a:xfrm>
            <a:custGeom>
              <a:avLst/>
              <a:gdLst>
                <a:gd name="T0" fmla="*/ 319 w 21"/>
                <a:gd name="T1" fmla="*/ 0 h 22"/>
                <a:gd name="T2" fmla="*/ 154 w 21"/>
                <a:gd name="T3" fmla="*/ 369 h 22"/>
                <a:gd name="T4" fmla="*/ 0 w 21"/>
                <a:gd name="T5" fmla="*/ 31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21" y="0"/>
                  </a:moveTo>
                  <a:cubicBezTo>
                    <a:pt x="21" y="7"/>
                    <a:pt x="15" y="18"/>
                    <a:pt x="10" y="20"/>
                  </a:cubicBezTo>
                  <a:cubicBezTo>
                    <a:pt x="6" y="22"/>
                    <a:pt x="0" y="17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7" name="Freeform 2783">
              <a:extLst>
                <a:ext uri="{FF2B5EF4-FFF2-40B4-BE49-F238E27FC236}">
                  <a16:creationId xmlns:a16="http://schemas.microsoft.com/office/drawing/2014/main" id="{C8DC9664-DF90-49F3-BCE9-6D7C06D3A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603"/>
              <a:ext cx="52" cy="53"/>
            </a:xfrm>
            <a:custGeom>
              <a:avLst/>
              <a:gdLst>
                <a:gd name="T0" fmla="*/ 319 w 21"/>
                <a:gd name="T1" fmla="*/ 0 h 20"/>
                <a:gd name="T2" fmla="*/ 134 w 21"/>
                <a:gd name="T3" fmla="*/ 337 h 20"/>
                <a:gd name="T4" fmla="*/ 0 w 21"/>
                <a:gd name="T5" fmla="*/ 2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21" y="0"/>
                  </a:moveTo>
                  <a:cubicBezTo>
                    <a:pt x="21" y="5"/>
                    <a:pt x="13" y="16"/>
                    <a:pt x="9" y="18"/>
                  </a:cubicBezTo>
                  <a:cubicBezTo>
                    <a:pt x="5" y="20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8" name="Freeform 2784">
              <a:extLst>
                <a:ext uri="{FF2B5EF4-FFF2-40B4-BE49-F238E27FC236}">
                  <a16:creationId xmlns:a16="http://schemas.microsoft.com/office/drawing/2014/main" id="{E347746D-26E4-4E3A-A3E3-AA6507111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656"/>
              <a:ext cx="48" cy="37"/>
            </a:xfrm>
            <a:custGeom>
              <a:avLst/>
              <a:gdLst>
                <a:gd name="T0" fmla="*/ 306 w 19"/>
                <a:gd name="T1" fmla="*/ 0 h 14"/>
                <a:gd name="T2" fmla="*/ 83 w 19"/>
                <a:gd name="T3" fmla="*/ 259 h 14"/>
                <a:gd name="T4" fmla="*/ 0 w 19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8" y="7"/>
                    <a:pt x="8" y="14"/>
                    <a:pt x="5" y="14"/>
                  </a:cubicBezTo>
                  <a:cubicBezTo>
                    <a:pt x="3" y="14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9" name="Freeform 2785">
              <a:extLst>
                <a:ext uri="{FF2B5EF4-FFF2-40B4-BE49-F238E27FC236}">
                  <a16:creationId xmlns:a16="http://schemas.microsoft.com/office/drawing/2014/main" id="{32D543D0-2323-4178-9001-3365A4421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523"/>
              <a:ext cx="40" cy="48"/>
            </a:xfrm>
            <a:custGeom>
              <a:avLst/>
              <a:gdLst>
                <a:gd name="T0" fmla="*/ 250 w 16"/>
                <a:gd name="T1" fmla="*/ 0 h 18"/>
                <a:gd name="T2" fmla="*/ 158 w 16"/>
                <a:gd name="T3" fmla="*/ 285 h 18"/>
                <a:gd name="T4" fmla="*/ 0 w 16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cubicBezTo>
                    <a:pt x="14" y="12"/>
                    <a:pt x="13" y="11"/>
                    <a:pt x="10" y="15"/>
                  </a:cubicBezTo>
                  <a:cubicBezTo>
                    <a:pt x="8" y="18"/>
                    <a:pt x="0" y="15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0" name="Freeform 2786">
              <a:extLst>
                <a:ext uri="{FF2B5EF4-FFF2-40B4-BE49-F238E27FC236}">
                  <a16:creationId xmlns:a16="http://schemas.microsoft.com/office/drawing/2014/main" id="{07E8B731-FD4D-4547-BB50-C09439445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453"/>
              <a:ext cx="12" cy="11"/>
            </a:xfrm>
            <a:custGeom>
              <a:avLst/>
              <a:gdLst>
                <a:gd name="T0" fmla="*/ 0 w 5"/>
                <a:gd name="T1" fmla="*/ 0 h 4"/>
                <a:gd name="T2" fmla="*/ 70 w 5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5" y="4"/>
                    <a:pt x="5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1" name="Freeform 2787">
              <a:extLst>
                <a:ext uri="{FF2B5EF4-FFF2-40B4-BE49-F238E27FC236}">
                  <a16:creationId xmlns:a16="http://schemas.microsoft.com/office/drawing/2014/main" id="{6F1C2A8A-34E1-4929-837C-90DC98581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509"/>
              <a:ext cx="18" cy="11"/>
            </a:xfrm>
            <a:custGeom>
              <a:avLst/>
              <a:gdLst>
                <a:gd name="T0" fmla="*/ 118 w 7"/>
                <a:gd name="T1" fmla="*/ 61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4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2" name="Freeform 2788">
              <a:extLst>
                <a:ext uri="{FF2B5EF4-FFF2-40B4-BE49-F238E27FC236}">
                  <a16:creationId xmlns:a16="http://schemas.microsoft.com/office/drawing/2014/main" id="{24A5F508-427D-49B0-91BE-A5576B6E2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560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3" y="2"/>
                    <a:pt x="6" y="3"/>
                    <a:pt x="6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3" name="Freeform 2789">
              <a:extLst>
                <a:ext uri="{FF2B5EF4-FFF2-40B4-BE49-F238E27FC236}">
                  <a16:creationId xmlns:a16="http://schemas.microsoft.com/office/drawing/2014/main" id="{2E4A4C1E-C06E-4846-969D-D38BDBF22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565"/>
              <a:ext cx="47" cy="51"/>
            </a:xfrm>
            <a:custGeom>
              <a:avLst/>
              <a:gdLst>
                <a:gd name="T0" fmla="*/ 287 w 19"/>
                <a:gd name="T1" fmla="*/ 0 h 19"/>
                <a:gd name="T2" fmla="*/ 121 w 19"/>
                <a:gd name="T3" fmla="*/ 368 h 19"/>
                <a:gd name="T4" fmla="*/ 0 w 19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8" y="7"/>
                    <a:pt x="12" y="19"/>
                    <a:pt x="8" y="19"/>
                  </a:cubicBezTo>
                  <a:cubicBezTo>
                    <a:pt x="5" y="19"/>
                    <a:pt x="0" y="18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4" name="Freeform 2790">
              <a:extLst>
                <a:ext uri="{FF2B5EF4-FFF2-40B4-BE49-F238E27FC236}">
                  <a16:creationId xmlns:a16="http://schemas.microsoft.com/office/drawing/2014/main" id="{75708EAF-FCED-4CBD-BBC4-A8D5114FC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603"/>
              <a:ext cx="15" cy="10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3"/>
                    <a:pt x="6" y="4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5" name="Freeform 2791">
              <a:extLst>
                <a:ext uri="{FF2B5EF4-FFF2-40B4-BE49-F238E27FC236}">
                  <a16:creationId xmlns:a16="http://schemas.microsoft.com/office/drawing/2014/main" id="{B534A59B-33CD-47FF-838C-A91EF3A5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19"/>
              <a:ext cx="50" cy="56"/>
            </a:xfrm>
            <a:custGeom>
              <a:avLst/>
              <a:gdLst>
                <a:gd name="T0" fmla="*/ 313 w 20"/>
                <a:gd name="T1" fmla="*/ 0 h 21"/>
                <a:gd name="T2" fmla="*/ 125 w 20"/>
                <a:gd name="T3" fmla="*/ 376 h 21"/>
                <a:gd name="T4" fmla="*/ 0 w 20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20" y="6"/>
                    <a:pt x="12" y="18"/>
                    <a:pt x="8" y="20"/>
                  </a:cubicBezTo>
                  <a:cubicBezTo>
                    <a:pt x="4" y="21"/>
                    <a:pt x="0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6" name="Freeform 2792">
              <a:extLst>
                <a:ext uri="{FF2B5EF4-FFF2-40B4-BE49-F238E27FC236}">
                  <a16:creationId xmlns:a16="http://schemas.microsoft.com/office/drawing/2014/main" id="{D7E74E77-355C-4B06-A1A4-990FBD9EA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651"/>
              <a:ext cx="13" cy="13"/>
            </a:xfrm>
            <a:custGeom>
              <a:avLst/>
              <a:gdLst>
                <a:gd name="T0" fmla="*/ 0 w 5"/>
                <a:gd name="T1" fmla="*/ 0 h 5"/>
                <a:gd name="T2" fmla="*/ 88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3"/>
                    <a:pt x="5" y="5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7" name="Freeform 2793">
              <a:extLst>
                <a:ext uri="{FF2B5EF4-FFF2-40B4-BE49-F238E27FC236}">
                  <a16:creationId xmlns:a16="http://schemas.microsoft.com/office/drawing/2014/main" id="{F7753C62-0124-4F83-BEAF-225253E2A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691"/>
              <a:ext cx="47" cy="45"/>
            </a:xfrm>
            <a:custGeom>
              <a:avLst/>
              <a:gdLst>
                <a:gd name="T0" fmla="*/ 287 w 19"/>
                <a:gd name="T1" fmla="*/ 0 h 17"/>
                <a:gd name="T2" fmla="*/ 0 w 19"/>
                <a:gd name="T3" fmla="*/ 29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6" y="7"/>
                    <a:pt x="4" y="17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8" name="Freeform 2794">
              <a:extLst>
                <a:ext uri="{FF2B5EF4-FFF2-40B4-BE49-F238E27FC236}">
                  <a16:creationId xmlns:a16="http://schemas.microsoft.com/office/drawing/2014/main" id="{3668A9DD-2F3F-4FCA-A916-971E5A036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675"/>
              <a:ext cx="60" cy="48"/>
            </a:xfrm>
            <a:custGeom>
              <a:avLst/>
              <a:gdLst>
                <a:gd name="T0" fmla="*/ 375 w 24"/>
                <a:gd name="T1" fmla="*/ 0 h 18"/>
                <a:gd name="T2" fmla="*/ 125 w 24"/>
                <a:gd name="T3" fmla="*/ 320 h 18"/>
                <a:gd name="T4" fmla="*/ 0 w 24"/>
                <a:gd name="T5" fmla="*/ 2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cubicBezTo>
                    <a:pt x="21" y="7"/>
                    <a:pt x="13" y="18"/>
                    <a:pt x="8" y="17"/>
                  </a:cubicBezTo>
                  <a:cubicBezTo>
                    <a:pt x="4" y="16"/>
                    <a:pt x="0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9" name="Freeform 2795">
              <a:extLst>
                <a:ext uri="{FF2B5EF4-FFF2-40B4-BE49-F238E27FC236}">
                  <a16:creationId xmlns:a16="http://schemas.microsoft.com/office/drawing/2014/main" id="{591AB6BD-6A21-4DC4-B38B-3BFA182A8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696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2"/>
                    <a:pt x="6" y="5"/>
                    <a:pt x="6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0" name="Freeform 2796">
              <a:extLst>
                <a:ext uri="{FF2B5EF4-FFF2-40B4-BE49-F238E27FC236}">
                  <a16:creationId xmlns:a16="http://schemas.microsoft.com/office/drawing/2014/main" id="{437BAC7C-24C2-432C-BAC8-33AC7F6FE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720"/>
              <a:ext cx="57" cy="51"/>
            </a:xfrm>
            <a:custGeom>
              <a:avLst/>
              <a:gdLst>
                <a:gd name="T0" fmla="*/ 349 w 23"/>
                <a:gd name="T1" fmla="*/ 0 h 19"/>
                <a:gd name="T2" fmla="*/ 104 w 23"/>
                <a:gd name="T3" fmla="*/ 287 h 19"/>
                <a:gd name="T4" fmla="*/ 0 w 23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23" y="0"/>
                  </a:moveTo>
                  <a:cubicBezTo>
                    <a:pt x="21" y="7"/>
                    <a:pt x="13" y="12"/>
                    <a:pt x="7" y="15"/>
                  </a:cubicBezTo>
                  <a:cubicBezTo>
                    <a:pt x="5" y="16"/>
                    <a:pt x="2" y="19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1" name="Freeform 2797">
              <a:extLst>
                <a:ext uri="{FF2B5EF4-FFF2-40B4-BE49-F238E27FC236}">
                  <a16:creationId xmlns:a16="http://schemas.microsoft.com/office/drawing/2014/main" id="{D5F3517F-02B2-4572-ACF4-126520A73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2763"/>
              <a:ext cx="10" cy="18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2"/>
                    <a:pt x="4" y="4"/>
                    <a:pt x="4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2" name="Freeform 2798">
              <a:extLst>
                <a:ext uri="{FF2B5EF4-FFF2-40B4-BE49-F238E27FC236}">
                  <a16:creationId xmlns:a16="http://schemas.microsoft.com/office/drawing/2014/main" id="{B87F300A-DD76-475E-9FD0-BE2983788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736"/>
              <a:ext cx="13" cy="13"/>
            </a:xfrm>
            <a:custGeom>
              <a:avLst/>
              <a:gdLst>
                <a:gd name="T0" fmla="*/ 88 w 5"/>
                <a:gd name="T1" fmla="*/ 8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3" name="Freeform 2799">
              <a:extLst>
                <a:ext uri="{FF2B5EF4-FFF2-40B4-BE49-F238E27FC236}">
                  <a16:creationId xmlns:a16="http://schemas.microsoft.com/office/drawing/2014/main" id="{3507BC49-CB0C-4148-9641-790D4F1F2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544"/>
              <a:ext cx="45" cy="59"/>
            </a:xfrm>
            <a:custGeom>
              <a:avLst/>
              <a:gdLst>
                <a:gd name="T0" fmla="*/ 283 w 18"/>
                <a:gd name="T1" fmla="*/ 402 h 22"/>
                <a:gd name="T2" fmla="*/ 113 w 18"/>
                <a:gd name="T3" fmla="*/ 274 h 22"/>
                <a:gd name="T4" fmla="*/ 95 w 1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18" y="21"/>
                  </a:moveTo>
                  <a:cubicBezTo>
                    <a:pt x="13" y="22"/>
                    <a:pt x="10" y="18"/>
                    <a:pt x="7" y="14"/>
                  </a:cubicBezTo>
                  <a:cubicBezTo>
                    <a:pt x="3" y="9"/>
                    <a:pt x="0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4" name="Freeform 2800">
              <a:extLst>
                <a:ext uri="{FF2B5EF4-FFF2-40B4-BE49-F238E27FC236}">
                  <a16:creationId xmlns:a16="http://schemas.microsoft.com/office/drawing/2014/main" id="{83E86086-0499-4B6E-853D-D21186B89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483"/>
              <a:ext cx="55" cy="74"/>
            </a:xfrm>
            <a:custGeom>
              <a:avLst/>
              <a:gdLst>
                <a:gd name="T0" fmla="*/ 345 w 22"/>
                <a:gd name="T1" fmla="*/ 518 h 28"/>
                <a:gd name="T2" fmla="*/ 250 w 2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">
                  <a:moveTo>
                    <a:pt x="22" y="28"/>
                  </a:moveTo>
                  <a:cubicBezTo>
                    <a:pt x="14" y="23"/>
                    <a:pt x="0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5" name="Freeform 2801">
              <a:extLst>
                <a:ext uri="{FF2B5EF4-FFF2-40B4-BE49-F238E27FC236}">
                  <a16:creationId xmlns:a16="http://schemas.microsoft.com/office/drawing/2014/main" id="{FE06F342-0265-4003-9E85-B3FC11510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424"/>
              <a:ext cx="38" cy="72"/>
            </a:xfrm>
            <a:custGeom>
              <a:avLst/>
              <a:gdLst>
                <a:gd name="T0" fmla="*/ 213 w 15"/>
                <a:gd name="T1" fmla="*/ 512 h 27"/>
                <a:gd name="T2" fmla="*/ 243 w 15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7">
                  <a:moveTo>
                    <a:pt x="13" y="27"/>
                  </a:moveTo>
                  <a:cubicBezTo>
                    <a:pt x="9" y="17"/>
                    <a:pt x="0" y="5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6" name="Freeform 2802">
              <a:extLst>
                <a:ext uri="{FF2B5EF4-FFF2-40B4-BE49-F238E27FC236}">
                  <a16:creationId xmlns:a16="http://schemas.microsoft.com/office/drawing/2014/main" id="{61645F26-9784-4506-90A9-E4E3530D2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63"/>
              <a:ext cx="30" cy="74"/>
            </a:xfrm>
            <a:custGeom>
              <a:avLst/>
              <a:gdLst>
                <a:gd name="T0" fmla="*/ 158 w 12"/>
                <a:gd name="T1" fmla="*/ 518 h 28"/>
                <a:gd name="T2" fmla="*/ 188 w 1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10" y="28"/>
                  </a:moveTo>
                  <a:cubicBezTo>
                    <a:pt x="7" y="19"/>
                    <a:pt x="0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7" name="Freeform 2803">
              <a:extLst>
                <a:ext uri="{FF2B5EF4-FFF2-40B4-BE49-F238E27FC236}">
                  <a16:creationId xmlns:a16="http://schemas.microsoft.com/office/drawing/2014/main" id="{35012D96-04C3-434B-8479-BD60BF519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403"/>
              <a:ext cx="30" cy="66"/>
            </a:xfrm>
            <a:custGeom>
              <a:avLst/>
              <a:gdLst>
                <a:gd name="T0" fmla="*/ 188 w 12"/>
                <a:gd name="T1" fmla="*/ 459 h 25"/>
                <a:gd name="T2" fmla="*/ 63 w 12"/>
                <a:gd name="T3" fmla="*/ 348 h 25"/>
                <a:gd name="T4" fmla="*/ 20 w 12"/>
                <a:gd name="T5" fmla="*/ 77 h 25"/>
                <a:gd name="T6" fmla="*/ 125 w 12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12" y="25"/>
                  </a:moveTo>
                  <a:cubicBezTo>
                    <a:pt x="7" y="25"/>
                    <a:pt x="6" y="23"/>
                    <a:pt x="4" y="19"/>
                  </a:cubicBezTo>
                  <a:cubicBezTo>
                    <a:pt x="2" y="15"/>
                    <a:pt x="0" y="9"/>
                    <a:pt x="1" y="4"/>
                  </a:cubicBezTo>
                  <a:cubicBezTo>
                    <a:pt x="2" y="2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8" name="Freeform 2804">
              <a:extLst>
                <a:ext uri="{FF2B5EF4-FFF2-40B4-BE49-F238E27FC236}">
                  <a16:creationId xmlns:a16="http://schemas.microsoft.com/office/drawing/2014/main" id="{1ACF3FAB-2F9B-458C-A7D8-4146AE753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467"/>
              <a:ext cx="35" cy="64"/>
            </a:xfrm>
            <a:custGeom>
              <a:avLst/>
              <a:gdLst>
                <a:gd name="T0" fmla="*/ 220 w 14"/>
                <a:gd name="T1" fmla="*/ 376 h 24"/>
                <a:gd name="T2" fmla="*/ 20 w 14"/>
                <a:gd name="T3" fmla="*/ 192 h 24"/>
                <a:gd name="T4" fmla="*/ 50 w 14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4" y="20"/>
                  </a:moveTo>
                  <a:cubicBezTo>
                    <a:pt x="6" y="24"/>
                    <a:pt x="3" y="17"/>
                    <a:pt x="1" y="10"/>
                  </a:cubicBezTo>
                  <a:cubicBezTo>
                    <a:pt x="0" y="5"/>
                    <a:pt x="0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9" name="Freeform 2805">
              <a:extLst>
                <a:ext uri="{FF2B5EF4-FFF2-40B4-BE49-F238E27FC236}">
                  <a16:creationId xmlns:a16="http://schemas.microsoft.com/office/drawing/2014/main" id="{CDED6BE7-63DE-4013-9364-6C0B385FD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299"/>
              <a:ext cx="25" cy="72"/>
            </a:xfrm>
            <a:custGeom>
              <a:avLst/>
              <a:gdLst>
                <a:gd name="T0" fmla="*/ 83 w 10"/>
                <a:gd name="T1" fmla="*/ 512 h 27"/>
                <a:gd name="T2" fmla="*/ 50 w 10"/>
                <a:gd name="T3" fmla="*/ 77 h 27"/>
                <a:gd name="T4" fmla="*/ 158 w 1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7">
                  <a:moveTo>
                    <a:pt x="5" y="27"/>
                  </a:moveTo>
                  <a:cubicBezTo>
                    <a:pt x="1" y="21"/>
                    <a:pt x="0" y="8"/>
                    <a:pt x="3" y="4"/>
                  </a:cubicBezTo>
                  <a:cubicBezTo>
                    <a:pt x="5" y="0"/>
                    <a:pt x="10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0" name="Freeform 2806">
              <a:extLst>
                <a:ext uri="{FF2B5EF4-FFF2-40B4-BE49-F238E27FC236}">
                  <a16:creationId xmlns:a16="http://schemas.microsoft.com/office/drawing/2014/main" id="{0ACC6D50-C0FE-404A-861E-B13844ECA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355"/>
              <a:ext cx="25" cy="56"/>
            </a:xfrm>
            <a:custGeom>
              <a:avLst/>
              <a:gdLst>
                <a:gd name="T0" fmla="*/ 95 w 10"/>
                <a:gd name="T1" fmla="*/ 397 h 21"/>
                <a:gd name="T2" fmla="*/ 33 w 10"/>
                <a:gd name="T3" fmla="*/ 115 h 21"/>
                <a:gd name="T4" fmla="*/ 158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6" y="21"/>
                  </a:moveTo>
                  <a:cubicBezTo>
                    <a:pt x="0" y="10"/>
                    <a:pt x="2" y="10"/>
                    <a:pt x="2" y="6"/>
                  </a:cubicBezTo>
                  <a:cubicBezTo>
                    <a:pt x="2" y="2"/>
                    <a:pt x="10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1" name="Freeform 2807">
              <a:extLst>
                <a:ext uri="{FF2B5EF4-FFF2-40B4-BE49-F238E27FC236}">
                  <a16:creationId xmlns:a16="http://schemas.microsoft.com/office/drawing/2014/main" id="{3A9CD057-04E4-4A62-9788-22FAAFA0D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485"/>
              <a:ext cx="13" cy="6"/>
            </a:xfrm>
            <a:custGeom>
              <a:avLst/>
              <a:gdLst>
                <a:gd name="T0" fmla="*/ 88 w 5"/>
                <a:gd name="T1" fmla="*/ 0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2" name="Freeform 2808">
              <a:extLst>
                <a:ext uri="{FF2B5EF4-FFF2-40B4-BE49-F238E27FC236}">
                  <a16:creationId xmlns:a16="http://schemas.microsoft.com/office/drawing/2014/main" id="{FAA728EC-2902-4C96-8260-8FED0DD4F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424"/>
              <a:ext cx="18" cy="5"/>
            </a:xfrm>
            <a:custGeom>
              <a:avLst/>
              <a:gdLst>
                <a:gd name="T0" fmla="*/ 0 w 7"/>
                <a:gd name="T1" fmla="*/ 33 h 2"/>
                <a:gd name="T2" fmla="*/ 118 w 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1" y="0"/>
                    <a:pt x="7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3" name="Freeform 2809">
              <a:extLst>
                <a:ext uri="{FF2B5EF4-FFF2-40B4-BE49-F238E27FC236}">
                  <a16:creationId xmlns:a16="http://schemas.microsoft.com/office/drawing/2014/main" id="{15432A6E-675C-42E2-A3DF-7E2FA8368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373"/>
              <a:ext cx="18" cy="3"/>
            </a:xfrm>
            <a:custGeom>
              <a:avLst/>
              <a:gdLst>
                <a:gd name="T0" fmla="*/ 118 w 7"/>
                <a:gd name="T1" fmla="*/ 0 h 1"/>
                <a:gd name="T2" fmla="*/ 0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0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4" name="Freeform 2810">
              <a:extLst>
                <a:ext uri="{FF2B5EF4-FFF2-40B4-BE49-F238E27FC236}">
                  <a16:creationId xmlns:a16="http://schemas.microsoft.com/office/drawing/2014/main" id="{E4C626B0-36E2-48CD-8A15-98EDFD97A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283"/>
              <a:ext cx="15" cy="80"/>
            </a:xfrm>
            <a:custGeom>
              <a:avLst/>
              <a:gdLst>
                <a:gd name="T0" fmla="*/ 50 w 6"/>
                <a:gd name="T1" fmla="*/ 568 h 30"/>
                <a:gd name="T2" fmla="*/ 50 w 6"/>
                <a:gd name="T3" fmla="*/ 149 h 30"/>
                <a:gd name="T4" fmla="*/ 95 w 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0">
                  <a:moveTo>
                    <a:pt x="3" y="30"/>
                  </a:moveTo>
                  <a:cubicBezTo>
                    <a:pt x="0" y="23"/>
                    <a:pt x="0" y="10"/>
                    <a:pt x="3" y="8"/>
                  </a:cubicBezTo>
                  <a:cubicBezTo>
                    <a:pt x="4" y="3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5" name="Freeform 2811">
              <a:extLst>
                <a:ext uri="{FF2B5EF4-FFF2-40B4-BE49-F238E27FC236}">
                  <a16:creationId xmlns:a16="http://schemas.microsoft.com/office/drawing/2014/main" id="{BE63BBE6-D27D-4EE2-95C6-B272D9219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317"/>
              <a:ext cx="20" cy="6"/>
            </a:xfrm>
            <a:custGeom>
              <a:avLst/>
              <a:gdLst>
                <a:gd name="T0" fmla="*/ 125 w 8"/>
                <a:gd name="T1" fmla="*/ 54 h 2"/>
                <a:gd name="T2" fmla="*/ 0 w 8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0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6" name="Freeform 2812">
              <a:extLst>
                <a:ext uri="{FF2B5EF4-FFF2-40B4-BE49-F238E27FC236}">
                  <a16:creationId xmlns:a16="http://schemas.microsoft.com/office/drawing/2014/main" id="{78ED54D5-66B5-4CB7-BF68-D04AB98B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523"/>
              <a:ext cx="38" cy="48"/>
            </a:xfrm>
            <a:custGeom>
              <a:avLst/>
              <a:gdLst>
                <a:gd name="T0" fmla="*/ 243 w 15"/>
                <a:gd name="T1" fmla="*/ 20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1"/>
                  </a:moveTo>
                  <a:cubicBezTo>
                    <a:pt x="12" y="12"/>
                    <a:pt x="7" y="1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7" name="Freeform 2813">
              <a:extLst>
                <a:ext uri="{FF2B5EF4-FFF2-40B4-BE49-F238E27FC236}">
                  <a16:creationId xmlns:a16="http://schemas.microsoft.com/office/drawing/2014/main" id="{F5115BBC-9A59-484A-8F26-5D24467D3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539"/>
              <a:ext cx="20" cy="5"/>
            </a:xfrm>
            <a:custGeom>
              <a:avLst/>
              <a:gdLst>
                <a:gd name="T0" fmla="*/ 125 w 8"/>
                <a:gd name="T1" fmla="*/ 0 h 2"/>
                <a:gd name="T2" fmla="*/ 0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7" y="1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8" name="Freeform 2814">
              <a:extLst>
                <a:ext uri="{FF2B5EF4-FFF2-40B4-BE49-F238E27FC236}">
                  <a16:creationId xmlns:a16="http://schemas.microsoft.com/office/drawing/2014/main" id="{3F22E544-A6FA-49F2-9EC9-C7B9B9044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557"/>
              <a:ext cx="50" cy="48"/>
            </a:xfrm>
            <a:custGeom>
              <a:avLst/>
              <a:gdLst>
                <a:gd name="T0" fmla="*/ 0 w 20"/>
                <a:gd name="T1" fmla="*/ 0 h 18"/>
                <a:gd name="T2" fmla="*/ 188 w 20"/>
                <a:gd name="T3" fmla="*/ 320 h 18"/>
                <a:gd name="T4" fmla="*/ 313 w 20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cubicBezTo>
                    <a:pt x="3" y="8"/>
                    <a:pt x="8" y="16"/>
                    <a:pt x="12" y="17"/>
                  </a:cubicBezTo>
                  <a:cubicBezTo>
                    <a:pt x="16" y="18"/>
                    <a:pt x="20" y="14"/>
                    <a:pt x="20" y="1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9" name="Freeform 2815">
              <a:extLst>
                <a:ext uri="{FF2B5EF4-FFF2-40B4-BE49-F238E27FC236}">
                  <a16:creationId xmlns:a16="http://schemas.microsoft.com/office/drawing/2014/main" id="{DBF68ACF-3F70-4207-9766-6C55BF5C0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584"/>
              <a:ext cx="23" cy="8"/>
            </a:xfrm>
            <a:custGeom>
              <a:avLst/>
              <a:gdLst>
                <a:gd name="T0" fmla="*/ 151 w 9"/>
                <a:gd name="T1" fmla="*/ 0 h 3"/>
                <a:gd name="T2" fmla="*/ 0 w 9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7" y="3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0" name="Freeform 2816">
              <a:extLst>
                <a:ext uri="{FF2B5EF4-FFF2-40B4-BE49-F238E27FC236}">
                  <a16:creationId xmlns:a16="http://schemas.microsoft.com/office/drawing/2014/main" id="{48C81BF6-498B-48AE-9D3D-21FF7E9C7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2824"/>
              <a:ext cx="85" cy="37"/>
            </a:xfrm>
            <a:custGeom>
              <a:avLst/>
              <a:gdLst>
                <a:gd name="T0" fmla="*/ 83 w 34"/>
                <a:gd name="T1" fmla="*/ 0 h 14"/>
                <a:gd name="T2" fmla="*/ 488 w 34"/>
                <a:gd name="T3" fmla="*/ 204 h 14"/>
                <a:gd name="T4" fmla="*/ 533 w 34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5" y="0"/>
                  </a:moveTo>
                  <a:cubicBezTo>
                    <a:pt x="0" y="13"/>
                    <a:pt x="22" y="14"/>
                    <a:pt x="31" y="11"/>
                  </a:cubicBezTo>
                  <a:cubicBezTo>
                    <a:pt x="34" y="11"/>
                    <a:pt x="34" y="11"/>
                    <a:pt x="34" y="11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1" name="Freeform 2817">
              <a:extLst>
                <a:ext uri="{FF2B5EF4-FFF2-40B4-BE49-F238E27FC236}">
                  <a16:creationId xmlns:a16="http://schemas.microsoft.com/office/drawing/2014/main" id="{E627BB04-9DAE-4A57-A866-75DB0F619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95"/>
              <a:ext cx="65" cy="48"/>
            </a:xfrm>
            <a:custGeom>
              <a:avLst/>
              <a:gdLst>
                <a:gd name="T0" fmla="*/ 408 w 26"/>
                <a:gd name="T1" fmla="*/ 341 h 18"/>
                <a:gd name="T2" fmla="*/ 95 w 2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26" y="18"/>
                  </a:moveTo>
                  <a:cubicBezTo>
                    <a:pt x="16" y="15"/>
                    <a:pt x="0" y="14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2" name="Freeform 2818">
              <a:extLst>
                <a:ext uri="{FF2B5EF4-FFF2-40B4-BE49-F238E27FC236}">
                  <a16:creationId xmlns:a16="http://schemas.microsoft.com/office/drawing/2014/main" id="{3E1CDB42-8B3C-4A38-B1A1-B29800531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771"/>
              <a:ext cx="62" cy="48"/>
            </a:xfrm>
            <a:custGeom>
              <a:avLst/>
              <a:gdLst>
                <a:gd name="T0" fmla="*/ 382 w 25"/>
                <a:gd name="T1" fmla="*/ 341 h 18"/>
                <a:gd name="T2" fmla="*/ 74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7" y="15"/>
                    <a:pt x="0" y="1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3" name="Freeform 2819">
              <a:extLst>
                <a:ext uri="{FF2B5EF4-FFF2-40B4-BE49-F238E27FC236}">
                  <a16:creationId xmlns:a16="http://schemas.microsoft.com/office/drawing/2014/main" id="{501BD956-9792-463E-8CB3-4489C71C5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805"/>
              <a:ext cx="60" cy="43"/>
            </a:xfrm>
            <a:custGeom>
              <a:avLst/>
              <a:gdLst>
                <a:gd name="T0" fmla="*/ 375 w 24"/>
                <a:gd name="T1" fmla="*/ 231 h 16"/>
                <a:gd name="T2" fmla="*/ 220 w 24"/>
                <a:gd name="T3" fmla="*/ 290 h 16"/>
                <a:gd name="T4" fmla="*/ 20 w 24"/>
                <a:gd name="T5" fmla="*/ 159 h 16"/>
                <a:gd name="T6" fmla="*/ 33 w 24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24" y="12"/>
                  </a:moveTo>
                  <a:cubicBezTo>
                    <a:pt x="21" y="16"/>
                    <a:pt x="19" y="16"/>
                    <a:pt x="14" y="15"/>
                  </a:cubicBezTo>
                  <a:cubicBezTo>
                    <a:pt x="10" y="14"/>
                    <a:pt x="4" y="12"/>
                    <a:pt x="1" y="8"/>
                  </a:cubicBez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4" name="Freeform 2820">
              <a:extLst>
                <a:ext uri="{FF2B5EF4-FFF2-40B4-BE49-F238E27FC236}">
                  <a16:creationId xmlns:a16="http://schemas.microsoft.com/office/drawing/2014/main" id="{19164F78-EBF4-4F80-B2C4-062A658C0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848"/>
              <a:ext cx="58" cy="32"/>
            </a:xfrm>
            <a:custGeom>
              <a:avLst/>
              <a:gdLst>
                <a:gd name="T0" fmla="*/ 368 w 23"/>
                <a:gd name="T1" fmla="*/ 56 h 12"/>
                <a:gd name="T2" fmla="*/ 113 w 23"/>
                <a:gd name="T3" fmla="*/ 149 h 12"/>
                <a:gd name="T4" fmla="*/ 0 w 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23" y="3"/>
                  </a:moveTo>
                  <a:cubicBezTo>
                    <a:pt x="21" y="12"/>
                    <a:pt x="13" y="10"/>
                    <a:pt x="7" y="8"/>
                  </a:cubicBezTo>
                  <a:cubicBezTo>
                    <a:pt x="2" y="6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5" name="Freeform 2821">
              <a:extLst>
                <a:ext uri="{FF2B5EF4-FFF2-40B4-BE49-F238E27FC236}">
                  <a16:creationId xmlns:a16="http://schemas.microsoft.com/office/drawing/2014/main" id="{2A29389A-5052-42E4-AE0A-59640936F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725"/>
              <a:ext cx="53" cy="59"/>
            </a:xfrm>
            <a:custGeom>
              <a:avLst/>
              <a:gdLst>
                <a:gd name="T0" fmla="*/ 338 w 21"/>
                <a:gd name="T1" fmla="*/ 424 h 22"/>
                <a:gd name="T2" fmla="*/ 20 w 21"/>
                <a:gd name="T3" fmla="*/ 172 h 22"/>
                <a:gd name="T4" fmla="*/ 83 w 21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21" y="22"/>
                  </a:moveTo>
                  <a:cubicBezTo>
                    <a:pt x="14" y="22"/>
                    <a:pt x="3" y="14"/>
                    <a:pt x="1" y="9"/>
                  </a:cubicBezTo>
                  <a:cubicBezTo>
                    <a:pt x="0" y="6"/>
                    <a:pt x="3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6" name="Freeform 2822">
              <a:extLst>
                <a:ext uri="{FF2B5EF4-FFF2-40B4-BE49-F238E27FC236}">
                  <a16:creationId xmlns:a16="http://schemas.microsoft.com/office/drawing/2014/main" id="{4B900376-8759-4A61-9C4A-A9DE152C5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688"/>
              <a:ext cx="45" cy="56"/>
            </a:xfrm>
            <a:custGeom>
              <a:avLst/>
              <a:gdLst>
                <a:gd name="T0" fmla="*/ 283 w 18"/>
                <a:gd name="T1" fmla="*/ 397 h 21"/>
                <a:gd name="T2" fmla="*/ 20 w 18"/>
                <a:gd name="T3" fmla="*/ 149 h 21"/>
                <a:gd name="T4" fmla="*/ 95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21"/>
                  </a:moveTo>
                  <a:cubicBezTo>
                    <a:pt x="13" y="21"/>
                    <a:pt x="2" y="12"/>
                    <a:pt x="1" y="8"/>
                  </a:cubicBezTo>
                  <a:cubicBezTo>
                    <a:pt x="0" y="4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7" name="Freeform 2823">
              <a:extLst>
                <a:ext uri="{FF2B5EF4-FFF2-40B4-BE49-F238E27FC236}">
                  <a16:creationId xmlns:a16="http://schemas.microsoft.com/office/drawing/2014/main" id="{2FA7CB59-33F1-4320-9BD4-4E1562218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651"/>
              <a:ext cx="33" cy="53"/>
            </a:xfrm>
            <a:custGeom>
              <a:avLst/>
              <a:gdLst>
                <a:gd name="T0" fmla="*/ 213 w 13"/>
                <a:gd name="T1" fmla="*/ 371 h 20"/>
                <a:gd name="T2" fmla="*/ 20 w 13"/>
                <a:gd name="T3" fmla="*/ 111 h 20"/>
                <a:gd name="T4" fmla="*/ 84 w 1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3" y="20"/>
                  </a:moveTo>
                  <a:cubicBezTo>
                    <a:pt x="6" y="19"/>
                    <a:pt x="0" y="8"/>
                    <a:pt x="1" y="6"/>
                  </a:cubicBezTo>
                  <a:cubicBezTo>
                    <a:pt x="1" y="3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8" name="Freeform 2824">
              <a:extLst>
                <a:ext uri="{FF2B5EF4-FFF2-40B4-BE49-F238E27FC236}">
                  <a16:creationId xmlns:a16="http://schemas.microsoft.com/office/drawing/2014/main" id="{6442CE0D-BC32-4A05-8736-6DFD8B59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779"/>
              <a:ext cx="42" cy="48"/>
            </a:xfrm>
            <a:custGeom>
              <a:avLst/>
              <a:gdLst>
                <a:gd name="T0" fmla="*/ 257 w 17"/>
                <a:gd name="T1" fmla="*/ 341 h 18"/>
                <a:gd name="T2" fmla="*/ 42 w 17"/>
                <a:gd name="T3" fmla="*/ 205 h 18"/>
                <a:gd name="T4" fmla="*/ 62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7" y="18"/>
                  </a:moveTo>
                  <a:cubicBezTo>
                    <a:pt x="5" y="15"/>
                    <a:pt x="6" y="13"/>
                    <a:pt x="3" y="11"/>
                  </a:cubicBezTo>
                  <a:cubicBezTo>
                    <a:pt x="0" y="8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9" name="Freeform 2825">
              <a:extLst>
                <a:ext uri="{FF2B5EF4-FFF2-40B4-BE49-F238E27FC236}">
                  <a16:creationId xmlns:a16="http://schemas.microsoft.com/office/drawing/2014/main" id="{506B1028-A599-430D-952D-34F5EC0AC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864"/>
              <a:ext cx="10" cy="13"/>
            </a:xfrm>
            <a:custGeom>
              <a:avLst/>
              <a:gdLst>
                <a:gd name="T0" fmla="*/ 63 w 4"/>
                <a:gd name="T1" fmla="*/ 0 h 5"/>
                <a:gd name="T2" fmla="*/ 0 w 4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3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0" name="Freeform 2826">
              <a:extLst>
                <a:ext uri="{FF2B5EF4-FFF2-40B4-BE49-F238E27FC236}">
                  <a16:creationId xmlns:a16="http://schemas.microsoft.com/office/drawing/2014/main" id="{E58F7C98-58A1-436C-B3C3-DD079A7C4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835"/>
              <a:ext cx="10" cy="16"/>
            </a:xfrm>
            <a:custGeom>
              <a:avLst/>
              <a:gdLst>
                <a:gd name="T0" fmla="*/ 20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0" y="4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1" name="Freeform 2827">
              <a:extLst>
                <a:ext uri="{FF2B5EF4-FFF2-40B4-BE49-F238E27FC236}">
                  <a16:creationId xmlns:a16="http://schemas.microsoft.com/office/drawing/2014/main" id="{B70C2470-6082-4923-8588-DE6349DDD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811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0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3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2" name="Freeform 2828">
              <a:extLst>
                <a:ext uri="{FF2B5EF4-FFF2-40B4-BE49-F238E27FC236}">
                  <a16:creationId xmlns:a16="http://schemas.microsoft.com/office/drawing/2014/main" id="{E48C36CB-D8B2-4572-A5CD-297FBEF47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741"/>
              <a:ext cx="42" cy="56"/>
            </a:xfrm>
            <a:custGeom>
              <a:avLst/>
              <a:gdLst>
                <a:gd name="T0" fmla="*/ 257 w 17"/>
                <a:gd name="T1" fmla="*/ 397 h 21"/>
                <a:gd name="T2" fmla="*/ 0 w 17"/>
                <a:gd name="T3" fmla="*/ 149 h 21"/>
                <a:gd name="T4" fmla="*/ 30 w 1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7" y="21"/>
                  </a:moveTo>
                  <a:cubicBezTo>
                    <a:pt x="11" y="20"/>
                    <a:pt x="0" y="12"/>
                    <a:pt x="0" y="8"/>
                  </a:cubicBezTo>
                  <a:cubicBezTo>
                    <a:pt x="0" y="5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3" name="Freeform 2829">
              <a:extLst>
                <a:ext uri="{FF2B5EF4-FFF2-40B4-BE49-F238E27FC236}">
                  <a16:creationId xmlns:a16="http://schemas.microsoft.com/office/drawing/2014/main" id="{D2D83B41-36EB-4C29-ABAF-4C5C872F7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779"/>
              <a:ext cx="15" cy="16"/>
            </a:xfrm>
            <a:custGeom>
              <a:avLst/>
              <a:gdLst>
                <a:gd name="T0" fmla="*/ 95 w 6"/>
                <a:gd name="T1" fmla="*/ 0 h 6"/>
                <a:gd name="T2" fmla="*/ 0 w 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3" y="1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4" name="Freeform 2830">
              <a:extLst>
                <a:ext uri="{FF2B5EF4-FFF2-40B4-BE49-F238E27FC236}">
                  <a16:creationId xmlns:a16="http://schemas.microsoft.com/office/drawing/2014/main" id="{3B03AF90-1B08-4CE6-B253-570F79F9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701"/>
              <a:ext cx="47" cy="59"/>
            </a:xfrm>
            <a:custGeom>
              <a:avLst/>
              <a:gdLst>
                <a:gd name="T0" fmla="*/ 287 w 19"/>
                <a:gd name="T1" fmla="*/ 424 h 22"/>
                <a:gd name="T2" fmla="*/ 12 w 19"/>
                <a:gd name="T3" fmla="*/ 150 h 22"/>
                <a:gd name="T4" fmla="*/ 42 w 1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9" y="22"/>
                  </a:moveTo>
                  <a:cubicBezTo>
                    <a:pt x="14" y="21"/>
                    <a:pt x="2" y="12"/>
                    <a:pt x="1" y="8"/>
                  </a:cubicBezTo>
                  <a:cubicBezTo>
                    <a:pt x="0" y="4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5" name="Freeform 2831">
              <a:extLst>
                <a:ext uri="{FF2B5EF4-FFF2-40B4-BE49-F238E27FC236}">
                  <a16:creationId xmlns:a16="http://schemas.microsoft.com/office/drawing/2014/main" id="{2C66FDAF-8675-403D-B3B4-F6784946D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744"/>
              <a:ext cx="15" cy="13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3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6" name="Freeform 2832">
              <a:extLst>
                <a:ext uri="{FF2B5EF4-FFF2-40B4-BE49-F238E27FC236}">
                  <a16:creationId xmlns:a16="http://schemas.microsoft.com/office/drawing/2014/main" id="{144D9BEC-801F-4083-B291-C6F4808C3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859"/>
              <a:ext cx="45" cy="29"/>
            </a:xfrm>
            <a:custGeom>
              <a:avLst/>
              <a:gdLst>
                <a:gd name="T0" fmla="*/ 283 w 18"/>
                <a:gd name="T1" fmla="*/ 0 h 11"/>
                <a:gd name="T2" fmla="*/ 0 w 18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7" y="3"/>
                    <a:pt x="18" y="11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7" name="Freeform 2833">
              <a:extLst>
                <a:ext uri="{FF2B5EF4-FFF2-40B4-BE49-F238E27FC236}">
                  <a16:creationId xmlns:a16="http://schemas.microsoft.com/office/drawing/2014/main" id="{50C90D5E-1173-4FE9-B0F9-F76E12F97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877"/>
              <a:ext cx="10" cy="19"/>
            </a:xfrm>
            <a:custGeom>
              <a:avLst/>
              <a:gdLst>
                <a:gd name="T0" fmla="*/ 50 w 4"/>
                <a:gd name="T1" fmla="*/ 0 h 7"/>
                <a:gd name="T2" fmla="*/ 0 w 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4" y="2"/>
                    <a:pt x="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8" name="Freeform 2834">
              <a:extLst>
                <a:ext uri="{FF2B5EF4-FFF2-40B4-BE49-F238E27FC236}">
                  <a16:creationId xmlns:a16="http://schemas.microsoft.com/office/drawing/2014/main" id="{9AEF322A-2AD2-4D26-9075-B40BD3DE9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2877"/>
              <a:ext cx="62" cy="14"/>
            </a:xfrm>
            <a:custGeom>
              <a:avLst/>
              <a:gdLst>
                <a:gd name="T0" fmla="*/ 0 w 25"/>
                <a:gd name="T1" fmla="*/ 0 h 5"/>
                <a:gd name="T2" fmla="*/ 382 w 25"/>
                <a:gd name="T3" fmla="*/ 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8" y="2"/>
                    <a:pt x="22" y="5"/>
                    <a:pt x="25" y="3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9" name="Freeform 2835">
              <a:extLst>
                <a:ext uri="{FF2B5EF4-FFF2-40B4-BE49-F238E27FC236}">
                  <a16:creationId xmlns:a16="http://schemas.microsoft.com/office/drawing/2014/main" id="{2CD2AD44-58C5-4060-84EC-17D225381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885"/>
              <a:ext cx="12" cy="24"/>
            </a:xfrm>
            <a:custGeom>
              <a:avLst/>
              <a:gdLst>
                <a:gd name="T0" fmla="*/ 58 w 5"/>
                <a:gd name="T1" fmla="*/ 0 h 9"/>
                <a:gd name="T2" fmla="*/ 0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5" y="3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0" name="Freeform 2836">
              <a:extLst>
                <a:ext uri="{FF2B5EF4-FFF2-40B4-BE49-F238E27FC236}">
                  <a16:creationId xmlns:a16="http://schemas.microsoft.com/office/drawing/2014/main" id="{D26588F4-77F5-488A-B0CE-8482BDE0F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605"/>
              <a:ext cx="38" cy="56"/>
            </a:xfrm>
            <a:custGeom>
              <a:avLst/>
              <a:gdLst>
                <a:gd name="T0" fmla="*/ 243 w 15"/>
                <a:gd name="T1" fmla="*/ 397 h 21"/>
                <a:gd name="T2" fmla="*/ 20 w 1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15" y="21"/>
                  </a:moveTo>
                  <a:cubicBezTo>
                    <a:pt x="8" y="17"/>
                    <a:pt x="0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1" name="Freeform 2837">
              <a:extLst>
                <a:ext uri="{FF2B5EF4-FFF2-40B4-BE49-F238E27FC236}">
                  <a16:creationId xmlns:a16="http://schemas.microsoft.com/office/drawing/2014/main" id="{074EEA07-70F4-4CC0-899A-EE509F9ED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651"/>
              <a:ext cx="43" cy="66"/>
            </a:xfrm>
            <a:custGeom>
              <a:avLst/>
              <a:gdLst>
                <a:gd name="T0" fmla="*/ 276 w 17"/>
                <a:gd name="T1" fmla="*/ 459 h 25"/>
                <a:gd name="T2" fmla="*/ 33 w 17"/>
                <a:gd name="T3" fmla="*/ 127 h 25"/>
                <a:gd name="T4" fmla="*/ 116 w 1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0" y="21"/>
                    <a:pt x="0" y="12"/>
                    <a:pt x="2" y="7"/>
                  </a:cubicBezTo>
                  <a:cubicBezTo>
                    <a:pt x="3" y="3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2" name="Freeform 2838">
              <a:extLst>
                <a:ext uri="{FF2B5EF4-FFF2-40B4-BE49-F238E27FC236}">
                  <a16:creationId xmlns:a16="http://schemas.microsoft.com/office/drawing/2014/main" id="{17057EBA-6B3B-4418-A66C-245F2FDD4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701"/>
              <a:ext cx="15" cy="14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0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3" name="Freeform 2839">
              <a:extLst>
                <a:ext uri="{FF2B5EF4-FFF2-40B4-BE49-F238E27FC236}">
                  <a16:creationId xmlns:a16="http://schemas.microsoft.com/office/drawing/2014/main" id="{2513245B-A9CA-4D85-9F43-46FB6E65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603"/>
              <a:ext cx="42" cy="66"/>
            </a:xfrm>
            <a:custGeom>
              <a:avLst/>
              <a:gdLst>
                <a:gd name="T0" fmla="*/ 257 w 17"/>
                <a:gd name="T1" fmla="*/ 459 h 25"/>
                <a:gd name="T2" fmla="*/ 42 w 17"/>
                <a:gd name="T3" fmla="*/ 145 h 25"/>
                <a:gd name="T4" fmla="*/ 30 w 1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0" y="22"/>
                    <a:pt x="6" y="14"/>
                    <a:pt x="3" y="8"/>
                  </a:cubicBezTo>
                  <a:cubicBezTo>
                    <a:pt x="2" y="6"/>
                    <a:pt x="0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4" name="Freeform 2840">
              <a:extLst>
                <a:ext uri="{FF2B5EF4-FFF2-40B4-BE49-F238E27FC236}">
                  <a16:creationId xmlns:a16="http://schemas.microsoft.com/office/drawing/2014/main" id="{67FECBD2-E403-4020-8B54-808E5F896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624"/>
              <a:ext cx="20" cy="11"/>
            </a:xfrm>
            <a:custGeom>
              <a:avLst/>
              <a:gdLst>
                <a:gd name="T0" fmla="*/ 125 w 8"/>
                <a:gd name="T1" fmla="*/ 0 h 4"/>
                <a:gd name="T2" fmla="*/ 0 w 8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2"/>
                    <a:pt x="3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5" name="Freeform 2841">
              <a:extLst>
                <a:ext uri="{FF2B5EF4-FFF2-40B4-BE49-F238E27FC236}">
                  <a16:creationId xmlns:a16="http://schemas.microsoft.com/office/drawing/2014/main" id="{74092E53-6628-4540-8E55-06AC539DE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61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5" y="2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6" name="Freeform 2842">
              <a:extLst>
                <a:ext uri="{FF2B5EF4-FFF2-40B4-BE49-F238E27FC236}">
                  <a16:creationId xmlns:a16="http://schemas.microsoft.com/office/drawing/2014/main" id="{218213BB-D101-4AF3-AA3D-636E3759F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419"/>
              <a:ext cx="22" cy="64"/>
            </a:xfrm>
            <a:custGeom>
              <a:avLst/>
              <a:gdLst>
                <a:gd name="T0" fmla="*/ 103 w 9"/>
                <a:gd name="T1" fmla="*/ 0 h 24"/>
                <a:gd name="T2" fmla="*/ 0 w 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7" y="0"/>
                  </a:moveTo>
                  <a:cubicBezTo>
                    <a:pt x="9" y="6"/>
                    <a:pt x="2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7" name="Freeform 2843">
              <a:extLst>
                <a:ext uri="{FF2B5EF4-FFF2-40B4-BE49-F238E27FC236}">
                  <a16:creationId xmlns:a16="http://schemas.microsoft.com/office/drawing/2014/main" id="{368FD914-35C2-4951-A6F2-DF19B4EA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1739"/>
              <a:ext cx="15" cy="10"/>
            </a:xfrm>
            <a:custGeom>
              <a:avLst/>
              <a:gdLst>
                <a:gd name="T0" fmla="*/ 20 w 6"/>
                <a:gd name="T1" fmla="*/ 0 h 4"/>
                <a:gd name="T2" fmla="*/ 5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4"/>
                    <a:pt x="6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8" name="Freeform 2844">
              <a:extLst>
                <a:ext uri="{FF2B5EF4-FFF2-40B4-BE49-F238E27FC236}">
                  <a16:creationId xmlns:a16="http://schemas.microsoft.com/office/drawing/2014/main" id="{51356B52-AF0D-4340-BB9C-ED1072294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752"/>
              <a:ext cx="8" cy="5"/>
            </a:xfrm>
            <a:custGeom>
              <a:avLst/>
              <a:gdLst>
                <a:gd name="T0" fmla="*/ 0 w 3"/>
                <a:gd name="T1" fmla="*/ 20 h 2"/>
                <a:gd name="T2" fmla="*/ 56 w 3"/>
                <a:gd name="T3" fmla="*/ 20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9" name="Freeform 2845">
              <a:extLst>
                <a:ext uri="{FF2B5EF4-FFF2-40B4-BE49-F238E27FC236}">
                  <a16:creationId xmlns:a16="http://schemas.microsoft.com/office/drawing/2014/main" id="{08FE7D69-CDCC-4DDD-826F-0CB6232F0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1736"/>
              <a:ext cx="8" cy="5"/>
            </a:xfrm>
            <a:custGeom>
              <a:avLst/>
              <a:gdLst>
                <a:gd name="T0" fmla="*/ 21 w 3"/>
                <a:gd name="T1" fmla="*/ 0 h 2"/>
                <a:gd name="T2" fmla="*/ 0 w 3"/>
                <a:gd name="T3" fmla="*/ 20 h 2"/>
                <a:gd name="T4" fmla="*/ 56 w 3"/>
                <a:gd name="T5" fmla="*/ 20 h 2"/>
                <a:gd name="T6" fmla="*/ 35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0" name="Freeform 2846">
              <a:extLst>
                <a:ext uri="{FF2B5EF4-FFF2-40B4-BE49-F238E27FC236}">
                  <a16:creationId xmlns:a16="http://schemas.microsoft.com/office/drawing/2014/main" id="{04CA3DE6-CB75-4AC9-A1ED-F46DFFE6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1771"/>
              <a:ext cx="17" cy="10"/>
            </a:xfrm>
            <a:custGeom>
              <a:avLst/>
              <a:gdLst>
                <a:gd name="T0" fmla="*/ 58 w 7"/>
                <a:gd name="T1" fmla="*/ 0 h 4"/>
                <a:gd name="T2" fmla="*/ 87 w 7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0" y="2"/>
                    <a:pt x="7" y="4"/>
                    <a:pt x="6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1" name="Freeform 2847">
              <a:extLst>
                <a:ext uri="{FF2B5EF4-FFF2-40B4-BE49-F238E27FC236}">
                  <a16:creationId xmlns:a16="http://schemas.microsoft.com/office/drawing/2014/main" id="{1682715C-8EEB-46F0-8508-140125C40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63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70 w 5"/>
                <a:gd name="T3" fmla="*/ 33 h 4"/>
                <a:gd name="T4" fmla="*/ 5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1"/>
                    <a:pt x="3" y="4"/>
                    <a:pt x="5" y="2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2" name="Freeform 2848">
              <a:extLst>
                <a:ext uri="{FF2B5EF4-FFF2-40B4-BE49-F238E27FC236}">
                  <a16:creationId xmlns:a16="http://schemas.microsoft.com/office/drawing/2014/main" id="{F663004A-61B1-4D5D-B84B-A9E8C3F30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1731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35 h 3"/>
                <a:gd name="T4" fmla="*/ 35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3" name="Freeform 2849">
              <a:extLst>
                <a:ext uri="{FF2B5EF4-FFF2-40B4-BE49-F238E27FC236}">
                  <a16:creationId xmlns:a16="http://schemas.microsoft.com/office/drawing/2014/main" id="{3A7219A6-E199-4730-A26A-DA6DCC3BC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709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27 h 1"/>
                <a:gd name="T4" fmla="*/ 2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4" name="Freeform 2850">
              <a:extLst>
                <a:ext uri="{FF2B5EF4-FFF2-40B4-BE49-F238E27FC236}">
                  <a16:creationId xmlns:a16="http://schemas.microsoft.com/office/drawing/2014/main" id="{DF630E8A-7CE2-4167-A776-3AEC720CA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1696"/>
              <a:ext cx="18" cy="11"/>
            </a:xfrm>
            <a:custGeom>
              <a:avLst/>
              <a:gdLst>
                <a:gd name="T0" fmla="*/ 33 w 7"/>
                <a:gd name="T1" fmla="*/ 0 h 4"/>
                <a:gd name="T2" fmla="*/ 67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5" name="Freeform 2851">
              <a:extLst>
                <a:ext uri="{FF2B5EF4-FFF2-40B4-BE49-F238E27FC236}">
                  <a16:creationId xmlns:a16="http://schemas.microsoft.com/office/drawing/2014/main" id="{7A66268B-9533-440B-B195-1813DB1A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1688"/>
              <a:ext cx="15" cy="11"/>
            </a:xfrm>
            <a:custGeom>
              <a:avLst/>
              <a:gdLst>
                <a:gd name="T0" fmla="*/ 20 w 6"/>
                <a:gd name="T1" fmla="*/ 0 h 4"/>
                <a:gd name="T2" fmla="*/ 63 w 6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4"/>
                    <a:pt x="6" y="4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6" name="Freeform 2852">
              <a:extLst>
                <a:ext uri="{FF2B5EF4-FFF2-40B4-BE49-F238E27FC236}">
                  <a16:creationId xmlns:a16="http://schemas.microsoft.com/office/drawing/2014/main" id="{C52AAB0F-C61C-45A4-B855-3361236AB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696"/>
              <a:ext cx="12" cy="27"/>
            </a:xfrm>
            <a:custGeom>
              <a:avLst/>
              <a:gdLst>
                <a:gd name="T0" fmla="*/ 0 w 5"/>
                <a:gd name="T1" fmla="*/ 103 h 10"/>
                <a:gd name="T2" fmla="*/ 0 w 5"/>
                <a:gd name="T3" fmla="*/ 5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5"/>
                  </a:moveTo>
                  <a:cubicBezTo>
                    <a:pt x="1" y="10"/>
                    <a:pt x="5" y="0"/>
                    <a:pt x="0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7" name="Freeform 2853">
              <a:extLst>
                <a:ext uri="{FF2B5EF4-FFF2-40B4-BE49-F238E27FC236}">
                  <a16:creationId xmlns:a16="http://schemas.microsoft.com/office/drawing/2014/main" id="{0E72BA94-7D0C-4F83-B13E-7B4323DEE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1725"/>
              <a:ext cx="7" cy="14"/>
            </a:xfrm>
            <a:custGeom>
              <a:avLst/>
              <a:gdLst>
                <a:gd name="T0" fmla="*/ 28 w 3"/>
                <a:gd name="T1" fmla="*/ 0 h 5"/>
                <a:gd name="T2" fmla="*/ 12 w 3"/>
                <a:gd name="T3" fmla="*/ 62 h 5"/>
                <a:gd name="T4" fmla="*/ 28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5"/>
                    <a:pt x="3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8" name="Freeform 2854">
              <a:extLst>
                <a:ext uri="{FF2B5EF4-FFF2-40B4-BE49-F238E27FC236}">
                  <a16:creationId xmlns:a16="http://schemas.microsoft.com/office/drawing/2014/main" id="{42BDE18C-A6FE-4636-9FAC-7C5F4769E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99"/>
              <a:ext cx="10" cy="16"/>
            </a:xfrm>
            <a:custGeom>
              <a:avLst/>
              <a:gdLst>
                <a:gd name="T0" fmla="*/ 0 w 4"/>
                <a:gd name="T1" fmla="*/ 35 h 6"/>
                <a:gd name="T2" fmla="*/ 0 w 4"/>
                <a:gd name="T3" fmla="*/ 56 h 6"/>
                <a:gd name="T4" fmla="*/ 2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6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9" name="Freeform 2855">
              <a:extLst>
                <a:ext uri="{FF2B5EF4-FFF2-40B4-BE49-F238E27FC236}">
                  <a16:creationId xmlns:a16="http://schemas.microsoft.com/office/drawing/2014/main" id="{B9A3A190-627B-40E7-849B-61D2D1279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677"/>
              <a:ext cx="15" cy="11"/>
            </a:xfrm>
            <a:custGeom>
              <a:avLst/>
              <a:gdLst>
                <a:gd name="T0" fmla="*/ 33 w 6"/>
                <a:gd name="T1" fmla="*/ 47 h 4"/>
                <a:gd name="T2" fmla="*/ 63 w 6"/>
                <a:gd name="T3" fmla="*/ 61 h 4"/>
                <a:gd name="T4" fmla="*/ 33 w 6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2"/>
                  </a:moveTo>
                  <a:cubicBezTo>
                    <a:pt x="0" y="3"/>
                    <a:pt x="2" y="4"/>
                    <a:pt x="4" y="3"/>
                  </a:cubicBezTo>
                  <a:cubicBezTo>
                    <a:pt x="6" y="2"/>
                    <a:pt x="4" y="0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0" name="Freeform 2856">
              <a:extLst>
                <a:ext uri="{FF2B5EF4-FFF2-40B4-BE49-F238E27FC236}">
                  <a16:creationId xmlns:a16="http://schemas.microsoft.com/office/drawing/2014/main" id="{43E8D38C-BBCC-4E3C-81DD-C11966E0D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1725"/>
              <a:ext cx="25" cy="14"/>
            </a:xfrm>
            <a:custGeom>
              <a:avLst/>
              <a:gdLst>
                <a:gd name="T0" fmla="*/ 63 w 10"/>
                <a:gd name="T1" fmla="*/ 0 h 5"/>
                <a:gd name="T2" fmla="*/ 83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4" y="0"/>
                  </a:moveTo>
                  <a:cubicBezTo>
                    <a:pt x="0" y="5"/>
                    <a:pt x="10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1" name="Freeform 2857">
              <a:extLst>
                <a:ext uri="{FF2B5EF4-FFF2-40B4-BE49-F238E27FC236}">
                  <a16:creationId xmlns:a16="http://schemas.microsoft.com/office/drawing/2014/main" id="{26B5EB42-B604-4267-BCA1-42A81CD60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1731"/>
              <a:ext cx="10" cy="16"/>
            </a:xfrm>
            <a:custGeom>
              <a:avLst/>
              <a:gdLst>
                <a:gd name="T0" fmla="*/ 33 w 4"/>
                <a:gd name="T1" fmla="*/ 56 h 6"/>
                <a:gd name="T2" fmla="*/ 20 w 4"/>
                <a:gd name="T3" fmla="*/ 56 h 6"/>
                <a:gd name="T4" fmla="*/ 20 w 4"/>
                <a:gd name="T5" fmla="*/ 115 h 6"/>
                <a:gd name="T6" fmla="*/ 20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4" y="5"/>
                    <a:pt x="3" y="0"/>
                    <a:pt x="1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2" name="Freeform 2858">
              <a:extLst>
                <a:ext uri="{FF2B5EF4-FFF2-40B4-BE49-F238E27FC236}">
                  <a16:creationId xmlns:a16="http://schemas.microsoft.com/office/drawing/2014/main" id="{B334109D-ED50-4A4F-9DA2-8E1A241E0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709"/>
              <a:ext cx="15" cy="11"/>
            </a:xfrm>
            <a:custGeom>
              <a:avLst/>
              <a:gdLst>
                <a:gd name="T0" fmla="*/ 33 w 6"/>
                <a:gd name="T1" fmla="*/ 0 h 4"/>
                <a:gd name="T2" fmla="*/ 5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0" y="4"/>
                    <a:pt x="6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3" name="Freeform 2859">
              <a:extLst>
                <a:ext uri="{FF2B5EF4-FFF2-40B4-BE49-F238E27FC236}">
                  <a16:creationId xmlns:a16="http://schemas.microsoft.com/office/drawing/2014/main" id="{38D1AD22-4225-420A-9805-EE0E6B337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1691"/>
              <a:ext cx="15" cy="10"/>
            </a:xfrm>
            <a:custGeom>
              <a:avLst/>
              <a:gdLst>
                <a:gd name="T0" fmla="*/ 63 w 6"/>
                <a:gd name="T1" fmla="*/ 20 h 4"/>
                <a:gd name="T2" fmla="*/ 33 w 6"/>
                <a:gd name="T3" fmla="*/ 50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0"/>
                    <a:pt x="0" y="3"/>
                    <a:pt x="2" y="3"/>
                  </a:cubicBezTo>
                  <a:cubicBezTo>
                    <a:pt x="4" y="4"/>
                    <a:pt x="6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4" name="Freeform 2860">
              <a:extLst>
                <a:ext uri="{FF2B5EF4-FFF2-40B4-BE49-F238E27FC236}">
                  <a16:creationId xmlns:a16="http://schemas.microsoft.com/office/drawing/2014/main" id="{8BF9F861-9A20-4F3A-BB39-F1CD01002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685"/>
              <a:ext cx="7" cy="6"/>
            </a:xfrm>
            <a:custGeom>
              <a:avLst/>
              <a:gdLst>
                <a:gd name="T0" fmla="*/ 28 w 3"/>
                <a:gd name="T1" fmla="*/ 0 h 2"/>
                <a:gd name="T2" fmla="*/ 0 w 3"/>
                <a:gd name="T3" fmla="*/ 54 h 2"/>
                <a:gd name="T4" fmla="*/ 28 w 3"/>
                <a:gd name="T5" fmla="*/ 0 h 2"/>
                <a:gd name="T6" fmla="*/ 1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2"/>
                    <a:pt x="3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5" name="Freeform 2861">
              <a:extLst>
                <a:ext uri="{FF2B5EF4-FFF2-40B4-BE49-F238E27FC236}">
                  <a16:creationId xmlns:a16="http://schemas.microsoft.com/office/drawing/2014/main" id="{90576686-7F72-482E-8E6A-DC2E06E6F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720"/>
              <a:ext cx="15" cy="11"/>
            </a:xfrm>
            <a:custGeom>
              <a:avLst/>
              <a:gdLst>
                <a:gd name="T0" fmla="*/ 50 w 6"/>
                <a:gd name="T1" fmla="*/ 22 h 4"/>
                <a:gd name="T2" fmla="*/ 95 w 6"/>
                <a:gd name="T3" fmla="*/ 22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0" y="4"/>
                    <a:pt x="6" y="4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6" name="Freeform 2862">
              <a:extLst>
                <a:ext uri="{FF2B5EF4-FFF2-40B4-BE49-F238E27FC236}">
                  <a16:creationId xmlns:a16="http://schemas.microsoft.com/office/drawing/2014/main" id="{C436D984-BAC0-4696-B0C3-8A26BC3BD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733"/>
              <a:ext cx="18" cy="14"/>
            </a:xfrm>
            <a:custGeom>
              <a:avLst/>
              <a:gdLst>
                <a:gd name="T0" fmla="*/ 85 w 7"/>
                <a:gd name="T1" fmla="*/ 0 h 5"/>
                <a:gd name="T2" fmla="*/ 100 w 7"/>
                <a:gd name="T3" fmla="*/ 22 h 5"/>
                <a:gd name="T4" fmla="*/ 85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0" y="1"/>
                    <a:pt x="7" y="5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7" name="Freeform 2863">
              <a:extLst>
                <a:ext uri="{FF2B5EF4-FFF2-40B4-BE49-F238E27FC236}">
                  <a16:creationId xmlns:a16="http://schemas.microsoft.com/office/drawing/2014/main" id="{B2A2AE32-51F9-408C-A43A-39AA65F55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1749"/>
              <a:ext cx="12" cy="14"/>
            </a:xfrm>
            <a:custGeom>
              <a:avLst/>
              <a:gdLst>
                <a:gd name="T0" fmla="*/ 41 w 5"/>
                <a:gd name="T1" fmla="*/ 22 h 5"/>
                <a:gd name="T2" fmla="*/ 29 w 5"/>
                <a:gd name="T3" fmla="*/ 22 h 5"/>
                <a:gd name="T4" fmla="*/ 41 w 5"/>
                <a:gd name="T5" fmla="*/ 87 h 5"/>
                <a:gd name="T6" fmla="*/ 29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5"/>
                    <a:pt x="3" y="4"/>
                  </a:cubicBezTo>
                  <a:cubicBezTo>
                    <a:pt x="5" y="4"/>
                    <a:pt x="5" y="0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8" name="Freeform 2864">
              <a:extLst>
                <a:ext uri="{FF2B5EF4-FFF2-40B4-BE49-F238E27FC236}">
                  <a16:creationId xmlns:a16="http://schemas.microsoft.com/office/drawing/2014/main" id="{DA2E57D0-1516-4244-B62E-4953EA0F9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1773"/>
              <a:ext cx="12" cy="8"/>
            </a:xfrm>
            <a:custGeom>
              <a:avLst/>
              <a:gdLst>
                <a:gd name="T0" fmla="*/ 29 w 5"/>
                <a:gd name="T1" fmla="*/ 0 h 3"/>
                <a:gd name="T2" fmla="*/ 70 w 5"/>
                <a:gd name="T3" fmla="*/ 0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3"/>
                    <a:pt x="5" y="3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9" name="Freeform 2865">
              <a:extLst>
                <a:ext uri="{FF2B5EF4-FFF2-40B4-BE49-F238E27FC236}">
                  <a16:creationId xmlns:a16="http://schemas.microsoft.com/office/drawing/2014/main" id="{D9125D05-F42A-4D09-96F3-495773EBF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757"/>
              <a:ext cx="10" cy="11"/>
            </a:xfrm>
            <a:custGeom>
              <a:avLst/>
              <a:gdLst>
                <a:gd name="T0" fmla="*/ 20 w 4"/>
                <a:gd name="T1" fmla="*/ 47 h 4"/>
                <a:gd name="T2" fmla="*/ 33 w 4"/>
                <a:gd name="T3" fmla="*/ 83 h 4"/>
                <a:gd name="T4" fmla="*/ 2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0" name="Freeform 2866">
              <a:extLst>
                <a:ext uri="{FF2B5EF4-FFF2-40B4-BE49-F238E27FC236}">
                  <a16:creationId xmlns:a16="http://schemas.microsoft.com/office/drawing/2014/main" id="{A1EC37E2-1575-40D3-A997-D819D058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723"/>
              <a:ext cx="17" cy="13"/>
            </a:xfrm>
            <a:custGeom>
              <a:avLst/>
              <a:gdLst>
                <a:gd name="T0" fmla="*/ 87 w 7"/>
                <a:gd name="T1" fmla="*/ 0 h 5"/>
                <a:gd name="T2" fmla="*/ 100 w 7"/>
                <a:gd name="T3" fmla="*/ 0 h 5"/>
                <a:gd name="T4" fmla="*/ 87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0" y="1"/>
                    <a:pt x="7" y="5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1" name="Freeform 2867">
              <a:extLst>
                <a:ext uri="{FF2B5EF4-FFF2-40B4-BE49-F238E27FC236}">
                  <a16:creationId xmlns:a16="http://schemas.microsoft.com/office/drawing/2014/main" id="{5F19C538-F339-490C-8234-011BE4E59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707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20 h 2"/>
                <a:gd name="T4" fmla="*/ 0 w 2"/>
                <a:gd name="T5" fmla="*/ 33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2" name="Freeform 2868">
              <a:extLst>
                <a:ext uri="{FF2B5EF4-FFF2-40B4-BE49-F238E27FC236}">
                  <a16:creationId xmlns:a16="http://schemas.microsoft.com/office/drawing/2014/main" id="{0CB6C7C9-562C-459C-97E8-DAFD624EA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1784"/>
              <a:ext cx="3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33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3" name="Freeform 2869">
              <a:extLst>
                <a:ext uri="{FF2B5EF4-FFF2-40B4-BE49-F238E27FC236}">
                  <a16:creationId xmlns:a16="http://schemas.microsoft.com/office/drawing/2014/main" id="{48F472CF-F454-487C-BF77-DA8CA837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797"/>
              <a:ext cx="17" cy="14"/>
            </a:xfrm>
            <a:custGeom>
              <a:avLst/>
              <a:gdLst>
                <a:gd name="T0" fmla="*/ 41 w 7"/>
                <a:gd name="T1" fmla="*/ 0 h 5"/>
                <a:gd name="T2" fmla="*/ 29 w 7"/>
                <a:gd name="T3" fmla="*/ 87 h 5"/>
                <a:gd name="T4" fmla="*/ 41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5" y="5"/>
                    <a:pt x="7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4" name="Freeform 2870">
              <a:extLst>
                <a:ext uri="{FF2B5EF4-FFF2-40B4-BE49-F238E27FC236}">
                  <a16:creationId xmlns:a16="http://schemas.microsoft.com/office/drawing/2014/main" id="{D7FCF202-CD20-4CA2-9B1B-ABDC53842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816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35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5" name="Freeform 2871">
              <a:extLst>
                <a:ext uri="{FF2B5EF4-FFF2-40B4-BE49-F238E27FC236}">
                  <a16:creationId xmlns:a16="http://schemas.microsoft.com/office/drawing/2014/main" id="{3EDCD19C-1473-4AB1-8636-A068935EF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837"/>
              <a:ext cx="10" cy="14"/>
            </a:xfrm>
            <a:custGeom>
              <a:avLst/>
              <a:gdLst>
                <a:gd name="T0" fmla="*/ 33 w 4"/>
                <a:gd name="T1" fmla="*/ 0 h 5"/>
                <a:gd name="T2" fmla="*/ 20 w 4"/>
                <a:gd name="T3" fmla="*/ 87 h 5"/>
                <a:gd name="T4" fmla="*/ 33 w 4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5"/>
                    <a:pt x="4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6" name="Freeform 2872">
              <a:extLst>
                <a:ext uri="{FF2B5EF4-FFF2-40B4-BE49-F238E27FC236}">
                  <a16:creationId xmlns:a16="http://schemas.microsoft.com/office/drawing/2014/main" id="{8769C0AA-F738-44DD-B215-73FDF3A79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779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7" name="Freeform 2873">
              <a:extLst>
                <a:ext uri="{FF2B5EF4-FFF2-40B4-BE49-F238E27FC236}">
                  <a16:creationId xmlns:a16="http://schemas.microsoft.com/office/drawing/2014/main" id="{397FC9AF-3657-4B48-BDEE-35ECDD20E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1752"/>
              <a:ext cx="13" cy="11"/>
            </a:xfrm>
            <a:custGeom>
              <a:avLst/>
              <a:gdLst>
                <a:gd name="T0" fmla="*/ 55 w 5"/>
                <a:gd name="T1" fmla="*/ 0 h 4"/>
                <a:gd name="T2" fmla="*/ 88 w 5"/>
                <a:gd name="T3" fmla="*/ 22 h 4"/>
                <a:gd name="T4" fmla="*/ 6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5" y="4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8" name="Freeform 2874">
              <a:extLst>
                <a:ext uri="{FF2B5EF4-FFF2-40B4-BE49-F238E27FC236}">
                  <a16:creationId xmlns:a16="http://schemas.microsoft.com/office/drawing/2014/main" id="{611B5FE4-8250-47EF-A710-5C0AFE3BB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720"/>
              <a:ext cx="8" cy="5"/>
            </a:xfrm>
            <a:custGeom>
              <a:avLst/>
              <a:gdLst>
                <a:gd name="T0" fmla="*/ 0 w 3"/>
                <a:gd name="T1" fmla="*/ 0 h 2"/>
                <a:gd name="T2" fmla="*/ 56 w 3"/>
                <a:gd name="T3" fmla="*/ 20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2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9" name="Freeform 2875">
              <a:extLst>
                <a:ext uri="{FF2B5EF4-FFF2-40B4-BE49-F238E27FC236}">
                  <a16:creationId xmlns:a16="http://schemas.microsoft.com/office/drawing/2014/main" id="{A0E86FD5-D320-4107-94B9-30B36E41C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1725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47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4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0" name="Freeform 2876">
              <a:extLst>
                <a:ext uri="{FF2B5EF4-FFF2-40B4-BE49-F238E27FC236}">
                  <a16:creationId xmlns:a16="http://schemas.microsoft.com/office/drawing/2014/main" id="{963BC4C3-E055-489F-B66C-004208A6F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795"/>
              <a:ext cx="18" cy="10"/>
            </a:xfrm>
            <a:custGeom>
              <a:avLst/>
              <a:gdLst>
                <a:gd name="T0" fmla="*/ 67 w 7"/>
                <a:gd name="T1" fmla="*/ 20 h 4"/>
                <a:gd name="T2" fmla="*/ 54 w 7"/>
                <a:gd name="T3" fmla="*/ 50 h 4"/>
                <a:gd name="T4" fmla="*/ 67 w 7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4" y="1"/>
                  </a:moveTo>
                  <a:cubicBezTo>
                    <a:pt x="3" y="0"/>
                    <a:pt x="0" y="2"/>
                    <a:pt x="3" y="3"/>
                  </a:cubicBezTo>
                  <a:cubicBezTo>
                    <a:pt x="5" y="4"/>
                    <a:pt x="7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1" name="Freeform 2877">
              <a:extLst>
                <a:ext uri="{FF2B5EF4-FFF2-40B4-BE49-F238E27FC236}">
                  <a16:creationId xmlns:a16="http://schemas.microsoft.com/office/drawing/2014/main" id="{6743E065-8F16-4776-B7C4-228C7D7ED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784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0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1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2" name="Freeform 2878">
              <a:extLst>
                <a:ext uri="{FF2B5EF4-FFF2-40B4-BE49-F238E27FC236}">
                  <a16:creationId xmlns:a16="http://schemas.microsoft.com/office/drawing/2014/main" id="{8310A5D2-8667-4485-8561-0F1E56A93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757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0 w 4"/>
                <a:gd name="T3" fmla="*/ 47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2" y="4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3" name="Freeform 2879">
              <a:extLst>
                <a:ext uri="{FF2B5EF4-FFF2-40B4-BE49-F238E27FC236}">
                  <a16:creationId xmlns:a16="http://schemas.microsoft.com/office/drawing/2014/main" id="{FCA5FDA9-D459-444E-9E77-1C90B52F2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781"/>
              <a:ext cx="13" cy="14"/>
            </a:xfrm>
            <a:custGeom>
              <a:avLst/>
              <a:gdLst>
                <a:gd name="T0" fmla="*/ 68 w 5"/>
                <a:gd name="T1" fmla="*/ 22 h 5"/>
                <a:gd name="T2" fmla="*/ 88 w 5"/>
                <a:gd name="T3" fmla="*/ 62 h 5"/>
                <a:gd name="T4" fmla="*/ 68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0" y="0"/>
                    <a:pt x="2" y="5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4" name="Freeform 2880">
              <a:extLst>
                <a:ext uri="{FF2B5EF4-FFF2-40B4-BE49-F238E27FC236}">
                  <a16:creationId xmlns:a16="http://schemas.microsoft.com/office/drawing/2014/main" id="{9A63708C-FDAC-4F3B-8EF8-2197EAC97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821"/>
              <a:ext cx="8" cy="6"/>
            </a:xfrm>
            <a:custGeom>
              <a:avLst/>
              <a:gdLst>
                <a:gd name="T0" fmla="*/ 21 w 3"/>
                <a:gd name="T1" fmla="*/ 0 h 2"/>
                <a:gd name="T2" fmla="*/ 0 w 3"/>
                <a:gd name="T3" fmla="*/ 27 h 2"/>
                <a:gd name="T4" fmla="*/ 21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5" name="Freeform 2881">
              <a:extLst>
                <a:ext uri="{FF2B5EF4-FFF2-40B4-BE49-F238E27FC236}">
                  <a16:creationId xmlns:a16="http://schemas.microsoft.com/office/drawing/2014/main" id="{E5E796AC-B9C4-4D51-B8AA-C541A1FB2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864"/>
              <a:ext cx="12" cy="16"/>
            </a:xfrm>
            <a:custGeom>
              <a:avLst/>
              <a:gdLst>
                <a:gd name="T0" fmla="*/ 12 w 5"/>
                <a:gd name="T1" fmla="*/ 21 h 6"/>
                <a:gd name="T2" fmla="*/ 41 w 5"/>
                <a:gd name="T3" fmla="*/ 77 h 6"/>
                <a:gd name="T4" fmla="*/ 29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0" y="6"/>
                    <a:pt x="3" y="4"/>
                  </a:cubicBezTo>
                  <a:cubicBezTo>
                    <a:pt x="5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6" name="Freeform 2882">
              <a:extLst>
                <a:ext uri="{FF2B5EF4-FFF2-40B4-BE49-F238E27FC236}">
                  <a16:creationId xmlns:a16="http://schemas.microsoft.com/office/drawing/2014/main" id="{D762B314-5DD8-4E2E-937A-73870E3BA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859"/>
              <a:ext cx="10" cy="8"/>
            </a:xfrm>
            <a:custGeom>
              <a:avLst/>
              <a:gdLst>
                <a:gd name="T0" fmla="*/ 50 w 4"/>
                <a:gd name="T1" fmla="*/ 0 h 3"/>
                <a:gd name="T2" fmla="*/ 33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3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7" name="Freeform 2883">
              <a:extLst>
                <a:ext uri="{FF2B5EF4-FFF2-40B4-BE49-F238E27FC236}">
                  <a16:creationId xmlns:a16="http://schemas.microsoft.com/office/drawing/2014/main" id="{AC6ED1F1-CAA0-49AA-A27F-468F4E161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824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47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2"/>
                    <a:pt x="2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8" name="Freeform 2884">
              <a:extLst>
                <a:ext uri="{FF2B5EF4-FFF2-40B4-BE49-F238E27FC236}">
                  <a16:creationId xmlns:a16="http://schemas.microsoft.com/office/drawing/2014/main" id="{1B53ACAE-B141-4511-BDC4-EF77A2721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864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9" name="Freeform 2885">
              <a:extLst>
                <a:ext uri="{FF2B5EF4-FFF2-40B4-BE49-F238E27FC236}">
                  <a16:creationId xmlns:a16="http://schemas.microsoft.com/office/drawing/2014/main" id="{108A0DEA-3928-4B5A-886D-AF1EA1673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907"/>
              <a:ext cx="27" cy="13"/>
            </a:xfrm>
            <a:custGeom>
              <a:avLst/>
              <a:gdLst>
                <a:gd name="T0" fmla="*/ 61 w 11"/>
                <a:gd name="T1" fmla="*/ 21 h 5"/>
                <a:gd name="T2" fmla="*/ 61 w 11"/>
                <a:gd name="T3" fmla="*/ 0 h 5"/>
                <a:gd name="T4" fmla="*/ 91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4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0" y="4"/>
                    <a:pt x="11" y="5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0" name="Freeform 2886">
              <a:extLst>
                <a:ext uri="{FF2B5EF4-FFF2-40B4-BE49-F238E27FC236}">
                  <a16:creationId xmlns:a16="http://schemas.microsoft.com/office/drawing/2014/main" id="{F9F8D649-BB6C-4AEA-9957-BB2DDAA31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904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63 w 4"/>
                <a:gd name="T3" fmla="*/ 47 h 4"/>
                <a:gd name="T4" fmla="*/ 5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3"/>
                    <a:pt x="2" y="4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1" name="Freeform 2887">
              <a:extLst>
                <a:ext uri="{FF2B5EF4-FFF2-40B4-BE49-F238E27FC236}">
                  <a16:creationId xmlns:a16="http://schemas.microsoft.com/office/drawing/2014/main" id="{58D77D6A-F1DF-45D8-AB65-D62C33F9B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952"/>
              <a:ext cx="32" cy="11"/>
            </a:xfrm>
            <a:custGeom>
              <a:avLst/>
              <a:gdLst>
                <a:gd name="T0" fmla="*/ 91 w 13"/>
                <a:gd name="T1" fmla="*/ 22 h 4"/>
                <a:gd name="T2" fmla="*/ 91 w 13"/>
                <a:gd name="T3" fmla="*/ 0 h 4"/>
                <a:gd name="T4" fmla="*/ 103 w 1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0" y="4"/>
                    <a:pt x="13" y="4"/>
                    <a:pt x="7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2" name="Freeform 2888">
              <a:extLst>
                <a:ext uri="{FF2B5EF4-FFF2-40B4-BE49-F238E27FC236}">
                  <a16:creationId xmlns:a16="http://schemas.microsoft.com/office/drawing/2014/main" id="{C3C8C0EB-9E94-446C-BBCA-3304ABF4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941"/>
              <a:ext cx="25" cy="8"/>
            </a:xfrm>
            <a:custGeom>
              <a:avLst/>
              <a:gdLst>
                <a:gd name="T0" fmla="*/ 83 w 10"/>
                <a:gd name="T1" fmla="*/ 0 h 3"/>
                <a:gd name="T2" fmla="*/ 95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5" y="0"/>
                  </a:moveTo>
                  <a:cubicBezTo>
                    <a:pt x="0" y="3"/>
                    <a:pt x="10" y="3"/>
                    <a:pt x="6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3" name="Freeform 2889">
              <a:extLst>
                <a:ext uri="{FF2B5EF4-FFF2-40B4-BE49-F238E27FC236}">
                  <a16:creationId xmlns:a16="http://schemas.microsoft.com/office/drawing/2014/main" id="{138BC42D-1B33-4556-AE1F-20D8B56A9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912"/>
              <a:ext cx="12" cy="8"/>
            </a:xfrm>
            <a:custGeom>
              <a:avLst/>
              <a:gdLst>
                <a:gd name="T0" fmla="*/ 58 w 5"/>
                <a:gd name="T1" fmla="*/ 0 h 3"/>
                <a:gd name="T2" fmla="*/ 29 w 5"/>
                <a:gd name="T3" fmla="*/ 35 h 3"/>
                <a:gd name="T4" fmla="*/ 70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0"/>
                    <a:pt x="0" y="0"/>
                    <a:pt x="2" y="2"/>
                  </a:cubicBezTo>
                  <a:cubicBezTo>
                    <a:pt x="3" y="3"/>
                    <a:pt x="5" y="2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4" name="Freeform 2890">
              <a:extLst>
                <a:ext uri="{FF2B5EF4-FFF2-40B4-BE49-F238E27FC236}">
                  <a16:creationId xmlns:a16="http://schemas.microsoft.com/office/drawing/2014/main" id="{1847EF44-049D-45A7-A7AF-B3CAAE81E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835"/>
              <a:ext cx="20" cy="16"/>
            </a:xfrm>
            <a:custGeom>
              <a:avLst/>
              <a:gdLst>
                <a:gd name="T0" fmla="*/ 33 w 8"/>
                <a:gd name="T1" fmla="*/ 21 h 6"/>
                <a:gd name="T2" fmla="*/ 5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6"/>
                    <a:pt x="8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5" name="Freeform 2891">
              <a:extLst>
                <a:ext uri="{FF2B5EF4-FFF2-40B4-BE49-F238E27FC236}">
                  <a16:creationId xmlns:a16="http://schemas.microsoft.com/office/drawing/2014/main" id="{ED0D40AE-C3C7-4F53-8928-B8F1DAF24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024"/>
              <a:ext cx="5" cy="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6" name="Freeform 2892">
              <a:extLst>
                <a:ext uri="{FF2B5EF4-FFF2-40B4-BE49-F238E27FC236}">
                  <a16:creationId xmlns:a16="http://schemas.microsoft.com/office/drawing/2014/main" id="{55CF5F1A-953D-4242-AC9D-FF2FE06EF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01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7" name="Freeform 2893">
              <a:extLst>
                <a:ext uri="{FF2B5EF4-FFF2-40B4-BE49-F238E27FC236}">
                  <a16:creationId xmlns:a16="http://schemas.microsoft.com/office/drawing/2014/main" id="{912F68BF-D9B2-4294-9E0A-5C5FC344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024"/>
              <a:ext cx="17" cy="11"/>
            </a:xfrm>
            <a:custGeom>
              <a:avLst/>
              <a:gdLst>
                <a:gd name="T0" fmla="*/ 29 w 7"/>
                <a:gd name="T1" fmla="*/ 0 h 4"/>
                <a:gd name="T2" fmla="*/ 41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4"/>
                    <a:pt x="7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8" name="Freeform 2894">
              <a:extLst>
                <a:ext uri="{FF2B5EF4-FFF2-40B4-BE49-F238E27FC236}">
                  <a16:creationId xmlns:a16="http://schemas.microsoft.com/office/drawing/2014/main" id="{801BC2B0-7F59-4020-A558-B131CE72C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051"/>
              <a:ext cx="3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33 h 2"/>
                <a:gd name="T4" fmla="*/ 27 w 1"/>
                <a:gd name="T5" fmla="*/ 0 h 2"/>
                <a:gd name="T6" fmla="*/ 0 w 1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9" name="Freeform 2895">
              <a:extLst>
                <a:ext uri="{FF2B5EF4-FFF2-40B4-BE49-F238E27FC236}">
                  <a16:creationId xmlns:a16="http://schemas.microsoft.com/office/drawing/2014/main" id="{7FAF0D72-059C-48F7-A117-7DBF4D059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091"/>
              <a:ext cx="13" cy="16"/>
            </a:xfrm>
            <a:custGeom>
              <a:avLst/>
              <a:gdLst>
                <a:gd name="T0" fmla="*/ 21 w 5"/>
                <a:gd name="T1" fmla="*/ 21 h 6"/>
                <a:gd name="T2" fmla="*/ 34 w 5"/>
                <a:gd name="T3" fmla="*/ 115 h 6"/>
                <a:gd name="T4" fmla="*/ 34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0" y="6"/>
                    <a:pt x="2" y="6"/>
                  </a:cubicBezTo>
                  <a:cubicBezTo>
                    <a:pt x="5" y="5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0" name="Freeform 2896">
              <a:extLst>
                <a:ext uri="{FF2B5EF4-FFF2-40B4-BE49-F238E27FC236}">
                  <a16:creationId xmlns:a16="http://schemas.microsoft.com/office/drawing/2014/main" id="{A09A6162-CE91-4881-BD12-82D3C4391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155"/>
              <a:ext cx="13" cy="13"/>
            </a:xfrm>
            <a:custGeom>
              <a:avLst/>
              <a:gdLst>
                <a:gd name="T0" fmla="*/ 34 w 5"/>
                <a:gd name="T1" fmla="*/ 34 h 5"/>
                <a:gd name="T2" fmla="*/ 55 w 5"/>
                <a:gd name="T3" fmla="*/ 68 h 5"/>
                <a:gd name="T4" fmla="*/ 2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0" y="2"/>
                    <a:pt x="1" y="5"/>
                    <a:pt x="3" y="4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1" name="Freeform 2897">
              <a:extLst>
                <a:ext uri="{FF2B5EF4-FFF2-40B4-BE49-F238E27FC236}">
                  <a16:creationId xmlns:a16="http://schemas.microsoft.com/office/drawing/2014/main" id="{D2B026B4-5265-4E88-B109-F8AFED27C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133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28 w 3"/>
                <a:gd name="T3" fmla="*/ 83 h 4"/>
                <a:gd name="T4" fmla="*/ 12 w 3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2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2" name="Freeform 2898">
              <a:extLst>
                <a:ext uri="{FF2B5EF4-FFF2-40B4-BE49-F238E27FC236}">
                  <a16:creationId xmlns:a16="http://schemas.microsoft.com/office/drawing/2014/main" id="{0C9A6B04-5ECE-4339-B776-9185678A4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072"/>
              <a:ext cx="7" cy="11"/>
            </a:xfrm>
            <a:custGeom>
              <a:avLst/>
              <a:gdLst>
                <a:gd name="T0" fmla="*/ 12 w 3"/>
                <a:gd name="T1" fmla="*/ 22 h 4"/>
                <a:gd name="T2" fmla="*/ 28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3" name="Freeform 2899">
              <a:extLst>
                <a:ext uri="{FF2B5EF4-FFF2-40B4-BE49-F238E27FC236}">
                  <a16:creationId xmlns:a16="http://schemas.microsoft.com/office/drawing/2014/main" id="{1626A7FB-7893-4EF4-85A7-34B0431B4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069"/>
              <a:ext cx="20" cy="19"/>
            </a:xfrm>
            <a:custGeom>
              <a:avLst/>
              <a:gdLst>
                <a:gd name="T0" fmla="*/ 20 w 8"/>
                <a:gd name="T1" fmla="*/ 0 h 7"/>
                <a:gd name="T2" fmla="*/ 33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0" y="7"/>
                    <a:pt x="8" y="3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4" name="Freeform 2900">
              <a:extLst>
                <a:ext uri="{FF2B5EF4-FFF2-40B4-BE49-F238E27FC236}">
                  <a16:creationId xmlns:a16="http://schemas.microsoft.com/office/drawing/2014/main" id="{27500A0F-0691-4144-8E08-44460DD02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131"/>
              <a:ext cx="13" cy="16"/>
            </a:xfrm>
            <a:custGeom>
              <a:avLst/>
              <a:gdLst>
                <a:gd name="T0" fmla="*/ 68 w 5"/>
                <a:gd name="T1" fmla="*/ 21 h 6"/>
                <a:gd name="T2" fmla="*/ 34 w 5"/>
                <a:gd name="T3" fmla="*/ 0 h 6"/>
                <a:gd name="T4" fmla="*/ 88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0" y="3"/>
                    <a:pt x="5" y="6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5" name="Freeform 2901">
              <a:extLst>
                <a:ext uri="{FF2B5EF4-FFF2-40B4-BE49-F238E27FC236}">
                  <a16:creationId xmlns:a16="http://schemas.microsoft.com/office/drawing/2014/main" id="{817E145B-5824-43B5-9A91-5E2A61B2D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1973"/>
              <a:ext cx="15" cy="19"/>
            </a:xfrm>
            <a:custGeom>
              <a:avLst/>
              <a:gdLst>
                <a:gd name="T0" fmla="*/ 63 w 6"/>
                <a:gd name="T1" fmla="*/ 38 h 7"/>
                <a:gd name="T2" fmla="*/ 95 w 6"/>
                <a:gd name="T3" fmla="*/ 38 h 7"/>
                <a:gd name="T4" fmla="*/ 63 w 6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cubicBezTo>
                    <a:pt x="0" y="0"/>
                    <a:pt x="5" y="7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6" name="Freeform 2902">
              <a:extLst>
                <a:ext uri="{FF2B5EF4-FFF2-40B4-BE49-F238E27FC236}">
                  <a16:creationId xmlns:a16="http://schemas.microsoft.com/office/drawing/2014/main" id="{18A2E0AA-E227-4560-AA9F-3F275CE71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2200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7" name="Freeform 2903">
              <a:extLst>
                <a:ext uri="{FF2B5EF4-FFF2-40B4-BE49-F238E27FC236}">
                  <a16:creationId xmlns:a16="http://schemas.microsoft.com/office/drawing/2014/main" id="{BD9A2701-841B-465D-913F-E54321C38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213"/>
              <a:ext cx="15" cy="14"/>
            </a:xfrm>
            <a:custGeom>
              <a:avLst/>
              <a:gdLst>
                <a:gd name="T0" fmla="*/ 33 w 6"/>
                <a:gd name="T1" fmla="*/ 0 h 5"/>
                <a:gd name="T2" fmla="*/ 63 w 6"/>
                <a:gd name="T3" fmla="*/ 87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0" y="0"/>
                    <a:pt x="1" y="5"/>
                    <a:pt x="4" y="4"/>
                  </a:cubicBezTo>
                  <a:cubicBezTo>
                    <a:pt x="6" y="3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8" name="Freeform 2904">
              <a:extLst>
                <a:ext uri="{FF2B5EF4-FFF2-40B4-BE49-F238E27FC236}">
                  <a16:creationId xmlns:a16="http://schemas.microsoft.com/office/drawing/2014/main" id="{340F171C-4C29-410C-9718-47FD73FD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181"/>
              <a:ext cx="12" cy="8"/>
            </a:xfrm>
            <a:custGeom>
              <a:avLst/>
              <a:gdLst>
                <a:gd name="T0" fmla="*/ 29 w 5"/>
                <a:gd name="T1" fmla="*/ 0 h 3"/>
                <a:gd name="T2" fmla="*/ 70 w 5"/>
                <a:gd name="T3" fmla="*/ 21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2"/>
                    <a:pt x="4" y="3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9" name="Freeform 2905">
              <a:extLst>
                <a:ext uri="{FF2B5EF4-FFF2-40B4-BE49-F238E27FC236}">
                  <a16:creationId xmlns:a16="http://schemas.microsoft.com/office/drawing/2014/main" id="{70E10D16-F2BE-4BAB-9505-9BD6453D1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240"/>
              <a:ext cx="12" cy="11"/>
            </a:xfrm>
            <a:custGeom>
              <a:avLst/>
              <a:gdLst>
                <a:gd name="T0" fmla="*/ 41 w 5"/>
                <a:gd name="T1" fmla="*/ 0 h 4"/>
                <a:gd name="T2" fmla="*/ 41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0" y="4"/>
                    <a:pt x="3" y="4"/>
                  </a:cubicBezTo>
                  <a:cubicBezTo>
                    <a:pt x="5" y="4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0" name="Freeform 2906">
              <a:extLst>
                <a:ext uri="{FF2B5EF4-FFF2-40B4-BE49-F238E27FC236}">
                  <a16:creationId xmlns:a16="http://schemas.microsoft.com/office/drawing/2014/main" id="{6BA103A0-C259-4714-833C-2F57F4C1E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2269"/>
              <a:ext cx="10" cy="14"/>
            </a:xfrm>
            <a:custGeom>
              <a:avLst/>
              <a:gdLst>
                <a:gd name="T0" fmla="*/ 33 w 4"/>
                <a:gd name="T1" fmla="*/ 22 h 5"/>
                <a:gd name="T2" fmla="*/ 33 w 4"/>
                <a:gd name="T3" fmla="*/ 109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4" y="4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1" name="Freeform 2907">
              <a:extLst>
                <a:ext uri="{FF2B5EF4-FFF2-40B4-BE49-F238E27FC236}">
                  <a16:creationId xmlns:a16="http://schemas.microsoft.com/office/drawing/2014/main" id="{037F780E-9B64-467B-8A68-1CE25A498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2253"/>
              <a:ext cx="12" cy="14"/>
            </a:xfrm>
            <a:custGeom>
              <a:avLst/>
              <a:gdLst>
                <a:gd name="T0" fmla="*/ 29 w 5"/>
                <a:gd name="T1" fmla="*/ 0 h 5"/>
                <a:gd name="T2" fmla="*/ 41 w 5"/>
                <a:gd name="T3" fmla="*/ 109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5" y="5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2" name="Freeform 2908">
              <a:extLst>
                <a:ext uri="{FF2B5EF4-FFF2-40B4-BE49-F238E27FC236}">
                  <a16:creationId xmlns:a16="http://schemas.microsoft.com/office/drawing/2014/main" id="{4E1BE52D-5F2D-4AA7-A09B-16F1E323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2317"/>
              <a:ext cx="25" cy="14"/>
            </a:xfrm>
            <a:custGeom>
              <a:avLst/>
              <a:gdLst>
                <a:gd name="T0" fmla="*/ 63 w 10"/>
                <a:gd name="T1" fmla="*/ 48 h 5"/>
                <a:gd name="T2" fmla="*/ 63 w 10"/>
                <a:gd name="T3" fmla="*/ 0 h 5"/>
                <a:gd name="T4" fmla="*/ 83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4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0" y="5"/>
                    <a:pt x="10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3" name="Freeform 2909">
              <a:extLst>
                <a:ext uri="{FF2B5EF4-FFF2-40B4-BE49-F238E27FC236}">
                  <a16:creationId xmlns:a16="http://schemas.microsoft.com/office/drawing/2014/main" id="{8D3D32B3-94D4-48E7-8132-BBED8356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323"/>
              <a:ext cx="13" cy="10"/>
            </a:xfrm>
            <a:custGeom>
              <a:avLst/>
              <a:gdLst>
                <a:gd name="T0" fmla="*/ 55 w 5"/>
                <a:gd name="T1" fmla="*/ 0 h 4"/>
                <a:gd name="T2" fmla="*/ 55 w 5"/>
                <a:gd name="T3" fmla="*/ 63 h 4"/>
                <a:gd name="T4" fmla="*/ 5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0" y="4"/>
                    <a:pt x="3" y="4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4" name="Freeform 2910">
              <a:extLst>
                <a:ext uri="{FF2B5EF4-FFF2-40B4-BE49-F238E27FC236}">
                  <a16:creationId xmlns:a16="http://schemas.microsoft.com/office/drawing/2014/main" id="{C621B6F7-DD35-4F0D-A12A-DBCFCD711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296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5" name="Freeform 2911">
              <a:extLst>
                <a:ext uri="{FF2B5EF4-FFF2-40B4-BE49-F238E27FC236}">
                  <a16:creationId xmlns:a16="http://schemas.microsoft.com/office/drawing/2014/main" id="{579146BC-C42A-4FE2-9C76-A61DB3E6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379"/>
              <a:ext cx="22" cy="16"/>
            </a:xfrm>
            <a:custGeom>
              <a:avLst/>
              <a:gdLst>
                <a:gd name="T0" fmla="*/ 29 w 9"/>
                <a:gd name="T1" fmla="*/ 35 h 6"/>
                <a:gd name="T2" fmla="*/ 59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2" y="2"/>
                  </a:moveTo>
                  <a:cubicBezTo>
                    <a:pt x="0" y="6"/>
                    <a:pt x="9" y="2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6" name="Freeform 2912">
              <a:extLst>
                <a:ext uri="{FF2B5EF4-FFF2-40B4-BE49-F238E27FC236}">
                  <a16:creationId xmlns:a16="http://schemas.microsoft.com/office/drawing/2014/main" id="{708A99E1-906F-4601-83F2-979BD7970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435"/>
              <a:ext cx="13" cy="24"/>
            </a:xfrm>
            <a:custGeom>
              <a:avLst/>
              <a:gdLst>
                <a:gd name="T0" fmla="*/ 55 w 5"/>
                <a:gd name="T1" fmla="*/ 35 h 9"/>
                <a:gd name="T2" fmla="*/ 34 w 5"/>
                <a:gd name="T3" fmla="*/ 136 h 9"/>
                <a:gd name="T4" fmla="*/ 68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2"/>
                  </a:moveTo>
                  <a:cubicBezTo>
                    <a:pt x="1" y="2"/>
                    <a:pt x="0" y="6"/>
                    <a:pt x="2" y="7"/>
                  </a:cubicBezTo>
                  <a:cubicBezTo>
                    <a:pt x="5" y="9"/>
                    <a:pt x="5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7" name="Freeform 2913">
              <a:extLst>
                <a:ext uri="{FF2B5EF4-FFF2-40B4-BE49-F238E27FC236}">
                  <a16:creationId xmlns:a16="http://schemas.microsoft.com/office/drawing/2014/main" id="{9B1EBAF7-0AC5-47F3-98FE-3A91218F0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392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2" y="4"/>
                  </a:cubicBezTo>
                  <a:cubicBezTo>
                    <a:pt x="3" y="3"/>
                    <a:pt x="4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8" name="Freeform 2914">
              <a:extLst>
                <a:ext uri="{FF2B5EF4-FFF2-40B4-BE49-F238E27FC236}">
                  <a16:creationId xmlns:a16="http://schemas.microsoft.com/office/drawing/2014/main" id="{899EF68C-94A3-4C62-9DA9-1EFAD6671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2437"/>
              <a:ext cx="10" cy="16"/>
            </a:xfrm>
            <a:custGeom>
              <a:avLst/>
              <a:gdLst>
                <a:gd name="T0" fmla="*/ 63 w 4"/>
                <a:gd name="T1" fmla="*/ 35 h 6"/>
                <a:gd name="T2" fmla="*/ 20 w 4"/>
                <a:gd name="T3" fmla="*/ 77 h 6"/>
                <a:gd name="T4" fmla="*/ 63 w 4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2" y="6"/>
                    <a:pt x="4" y="4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9" name="Freeform 2915">
              <a:extLst>
                <a:ext uri="{FF2B5EF4-FFF2-40B4-BE49-F238E27FC236}">
                  <a16:creationId xmlns:a16="http://schemas.microsoft.com/office/drawing/2014/main" id="{B1250089-80C8-48C9-8F4A-B74469C28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416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33 h 2"/>
                <a:gd name="T4" fmla="*/ 3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0" name="Freeform 2916">
              <a:extLst>
                <a:ext uri="{FF2B5EF4-FFF2-40B4-BE49-F238E27FC236}">
                  <a16:creationId xmlns:a16="http://schemas.microsoft.com/office/drawing/2014/main" id="{C9C6736E-A55F-4E5C-8B8E-1958BF31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360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33 w 4"/>
                <a:gd name="T3" fmla="*/ 88 h 5"/>
                <a:gd name="T4" fmla="*/ 3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4" y="5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1" name="Freeform 2917">
              <a:extLst>
                <a:ext uri="{FF2B5EF4-FFF2-40B4-BE49-F238E27FC236}">
                  <a16:creationId xmlns:a16="http://schemas.microsoft.com/office/drawing/2014/main" id="{9F2E3E55-6CA8-44C2-A19E-74FB10FD6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483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5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2" name="Freeform 2918">
              <a:extLst>
                <a:ext uri="{FF2B5EF4-FFF2-40B4-BE49-F238E27FC236}">
                  <a16:creationId xmlns:a16="http://schemas.microsoft.com/office/drawing/2014/main" id="{EE1E2456-51CD-477F-A591-3A691B93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2491"/>
              <a:ext cx="7" cy="8"/>
            </a:xfrm>
            <a:custGeom>
              <a:avLst/>
              <a:gdLst>
                <a:gd name="T0" fmla="*/ 28 w 3"/>
                <a:gd name="T1" fmla="*/ 0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3" name="Freeform 2919">
              <a:extLst>
                <a:ext uri="{FF2B5EF4-FFF2-40B4-BE49-F238E27FC236}">
                  <a16:creationId xmlns:a16="http://schemas.microsoft.com/office/drawing/2014/main" id="{4409D04E-7F34-43BB-81C3-C302F986F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509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5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0" y="6"/>
                    <a:pt x="8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4" name="Freeform 2920">
              <a:extLst>
                <a:ext uri="{FF2B5EF4-FFF2-40B4-BE49-F238E27FC236}">
                  <a16:creationId xmlns:a16="http://schemas.microsoft.com/office/drawing/2014/main" id="{F67E6A57-1083-4AB0-B4F8-19110D0D4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565"/>
              <a:ext cx="12" cy="14"/>
            </a:xfrm>
            <a:custGeom>
              <a:avLst/>
              <a:gdLst>
                <a:gd name="T0" fmla="*/ 29 w 5"/>
                <a:gd name="T1" fmla="*/ 48 h 5"/>
                <a:gd name="T2" fmla="*/ 12 w 5"/>
                <a:gd name="T3" fmla="*/ 87 h 5"/>
                <a:gd name="T4" fmla="*/ 29 w 5"/>
                <a:gd name="T5" fmla="*/ 0 h 5"/>
                <a:gd name="T6" fmla="*/ 12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5"/>
                    <a:pt x="5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5" name="Freeform 2921">
              <a:extLst>
                <a:ext uri="{FF2B5EF4-FFF2-40B4-BE49-F238E27FC236}">
                  <a16:creationId xmlns:a16="http://schemas.microsoft.com/office/drawing/2014/main" id="{8F9D49AB-08B7-4C3C-8897-F386DAC29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587"/>
              <a:ext cx="10" cy="13"/>
            </a:xfrm>
            <a:custGeom>
              <a:avLst/>
              <a:gdLst>
                <a:gd name="T0" fmla="*/ 33 w 4"/>
                <a:gd name="T1" fmla="*/ 21 h 5"/>
                <a:gd name="T2" fmla="*/ 20 w 4"/>
                <a:gd name="T3" fmla="*/ 88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0" y="1"/>
                    <a:pt x="0" y="4"/>
                    <a:pt x="1" y="5"/>
                  </a:cubicBezTo>
                  <a:cubicBezTo>
                    <a:pt x="3" y="4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6" name="Freeform 2922">
              <a:extLst>
                <a:ext uri="{FF2B5EF4-FFF2-40B4-BE49-F238E27FC236}">
                  <a16:creationId xmlns:a16="http://schemas.microsoft.com/office/drawing/2014/main" id="{7B2BD393-C3CB-47F3-9F11-F38D837B5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544"/>
              <a:ext cx="5" cy="8"/>
            </a:xfrm>
            <a:custGeom>
              <a:avLst/>
              <a:gdLst>
                <a:gd name="T0" fmla="*/ 33 w 2"/>
                <a:gd name="T1" fmla="*/ 0 h 3"/>
                <a:gd name="T2" fmla="*/ 20 w 2"/>
                <a:gd name="T3" fmla="*/ 56 h 3"/>
                <a:gd name="T4" fmla="*/ 33 w 2"/>
                <a:gd name="T5" fmla="*/ 21 h 3"/>
                <a:gd name="T6" fmla="*/ 2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7" name="Freeform 2923">
              <a:extLst>
                <a:ext uri="{FF2B5EF4-FFF2-40B4-BE49-F238E27FC236}">
                  <a16:creationId xmlns:a16="http://schemas.microsoft.com/office/drawing/2014/main" id="{4DCB0DEF-D357-42BB-9DC2-518558EAB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581"/>
              <a:ext cx="7" cy="8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2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8" name="Freeform 2924">
              <a:extLst>
                <a:ext uri="{FF2B5EF4-FFF2-40B4-BE49-F238E27FC236}">
                  <a16:creationId xmlns:a16="http://schemas.microsoft.com/office/drawing/2014/main" id="{E711A1AD-8F3A-4E62-9629-BD3AD0C21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2533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9" name="Freeform 2925">
              <a:extLst>
                <a:ext uri="{FF2B5EF4-FFF2-40B4-BE49-F238E27FC236}">
                  <a16:creationId xmlns:a16="http://schemas.microsoft.com/office/drawing/2014/main" id="{7FDFBE8B-47ED-4E15-8BA4-516C7209D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629"/>
              <a:ext cx="10" cy="16"/>
            </a:xfrm>
            <a:custGeom>
              <a:avLst/>
              <a:gdLst>
                <a:gd name="T0" fmla="*/ 20 w 4"/>
                <a:gd name="T1" fmla="*/ 56 h 6"/>
                <a:gd name="T2" fmla="*/ 20 w 4"/>
                <a:gd name="T3" fmla="*/ 115 h 6"/>
                <a:gd name="T4" fmla="*/ 20 w 4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0" y="4"/>
                    <a:pt x="0" y="5"/>
                    <a:pt x="1" y="6"/>
                  </a:cubicBezTo>
                  <a:cubicBezTo>
                    <a:pt x="3" y="5"/>
                    <a:pt x="4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0" name="Freeform 2926">
              <a:extLst>
                <a:ext uri="{FF2B5EF4-FFF2-40B4-BE49-F238E27FC236}">
                  <a16:creationId xmlns:a16="http://schemas.microsoft.com/office/drawing/2014/main" id="{0AAAD6B2-7AC6-4D89-A8DC-CD1A7D696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645"/>
              <a:ext cx="5" cy="11"/>
            </a:xfrm>
            <a:custGeom>
              <a:avLst/>
              <a:gdLst>
                <a:gd name="T0" fmla="*/ 0 w 2"/>
                <a:gd name="T1" fmla="*/ 22 h 4"/>
                <a:gd name="T2" fmla="*/ 0 w 2"/>
                <a:gd name="T3" fmla="*/ 8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1" name="Freeform 2927">
              <a:extLst>
                <a:ext uri="{FF2B5EF4-FFF2-40B4-BE49-F238E27FC236}">
                  <a16:creationId xmlns:a16="http://schemas.microsoft.com/office/drawing/2014/main" id="{7EB342B8-7263-4749-9F88-90E5908EC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624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33 w 4"/>
                <a:gd name="T3" fmla="*/ 83 h 4"/>
                <a:gd name="T4" fmla="*/ 3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3" y="3"/>
                    <a:pt x="4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2" name="Freeform 2928">
              <a:extLst>
                <a:ext uri="{FF2B5EF4-FFF2-40B4-BE49-F238E27FC236}">
                  <a16:creationId xmlns:a16="http://schemas.microsoft.com/office/drawing/2014/main" id="{037FF4F5-B921-47CE-8A49-9C6262425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659"/>
              <a:ext cx="18" cy="16"/>
            </a:xfrm>
            <a:custGeom>
              <a:avLst/>
              <a:gdLst>
                <a:gd name="T0" fmla="*/ 67 w 7"/>
                <a:gd name="T1" fmla="*/ 35 h 6"/>
                <a:gd name="T2" fmla="*/ 33 w 7"/>
                <a:gd name="T3" fmla="*/ 93 h 6"/>
                <a:gd name="T4" fmla="*/ 67 w 7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2" y="0"/>
                    <a:pt x="0" y="4"/>
                    <a:pt x="2" y="5"/>
                  </a:cubicBezTo>
                  <a:cubicBezTo>
                    <a:pt x="4" y="6"/>
                    <a:pt x="7" y="3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3" name="Freeform 2929">
              <a:extLst>
                <a:ext uri="{FF2B5EF4-FFF2-40B4-BE49-F238E27FC236}">
                  <a16:creationId xmlns:a16="http://schemas.microsoft.com/office/drawing/2014/main" id="{CE7D12D1-DCC9-4B03-886C-5FDA802D9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688"/>
              <a:ext cx="8" cy="11"/>
            </a:xfrm>
            <a:custGeom>
              <a:avLst/>
              <a:gdLst>
                <a:gd name="T0" fmla="*/ 35 w 3"/>
                <a:gd name="T1" fmla="*/ 22 h 4"/>
                <a:gd name="T2" fmla="*/ 35 w 3"/>
                <a:gd name="T3" fmla="*/ 0 h 4"/>
                <a:gd name="T4" fmla="*/ 35 w 3"/>
                <a:gd name="T5" fmla="*/ 83 h 4"/>
                <a:gd name="T6" fmla="*/ 35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3" y="4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4" name="Freeform 2930">
              <a:extLst>
                <a:ext uri="{FF2B5EF4-FFF2-40B4-BE49-F238E27FC236}">
                  <a16:creationId xmlns:a16="http://schemas.microsoft.com/office/drawing/2014/main" id="{3AED6796-9BAF-4E58-B1E6-D116F79A3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685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5" name="Freeform 2931">
              <a:extLst>
                <a:ext uri="{FF2B5EF4-FFF2-40B4-BE49-F238E27FC236}">
                  <a16:creationId xmlns:a16="http://schemas.microsoft.com/office/drawing/2014/main" id="{B8449E0C-1E71-4728-BAFC-B3EF8ABF6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736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0 w 4"/>
                <a:gd name="T3" fmla="*/ 0 h 4"/>
                <a:gd name="T4" fmla="*/ 20 w 4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3" y="0"/>
                    <a:pt x="4" y="4"/>
                    <a:pt x="1" y="3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6" name="Freeform 2932">
              <a:extLst>
                <a:ext uri="{FF2B5EF4-FFF2-40B4-BE49-F238E27FC236}">
                  <a16:creationId xmlns:a16="http://schemas.microsoft.com/office/drawing/2014/main" id="{2B7DF77A-71E6-4BC3-B969-BD265E7A8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707"/>
              <a:ext cx="5" cy="10"/>
            </a:xfrm>
            <a:custGeom>
              <a:avLst/>
              <a:gdLst>
                <a:gd name="T0" fmla="*/ 20 w 2"/>
                <a:gd name="T1" fmla="*/ 20 h 4"/>
                <a:gd name="T2" fmla="*/ 0 w 2"/>
                <a:gd name="T3" fmla="*/ 33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2" y="2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7" name="Freeform 2933">
              <a:extLst>
                <a:ext uri="{FF2B5EF4-FFF2-40B4-BE49-F238E27FC236}">
                  <a16:creationId xmlns:a16="http://schemas.microsoft.com/office/drawing/2014/main" id="{0849A265-F4E6-41D5-9169-44D0E9134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789"/>
              <a:ext cx="18" cy="11"/>
            </a:xfrm>
            <a:custGeom>
              <a:avLst/>
              <a:gdLst>
                <a:gd name="T0" fmla="*/ 54 w 7"/>
                <a:gd name="T1" fmla="*/ 0 h 4"/>
                <a:gd name="T2" fmla="*/ 33 w 7"/>
                <a:gd name="T3" fmla="*/ 61 h 4"/>
                <a:gd name="T4" fmla="*/ 67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2" y="0"/>
                    <a:pt x="0" y="2"/>
                    <a:pt x="2" y="3"/>
                  </a:cubicBezTo>
                  <a:cubicBezTo>
                    <a:pt x="3" y="4"/>
                    <a:pt x="7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8" name="Freeform 2934">
              <a:extLst>
                <a:ext uri="{FF2B5EF4-FFF2-40B4-BE49-F238E27FC236}">
                  <a16:creationId xmlns:a16="http://schemas.microsoft.com/office/drawing/2014/main" id="{96D06B1C-182E-425B-876F-2EFA76D2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776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47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4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9" name="Freeform 2935">
              <a:extLst>
                <a:ext uri="{FF2B5EF4-FFF2-40B4-BE49-F238E27FC236}">
                  <a16:creationId xmlns:a16="http://schemas.microsoft.com/office/drawing/2014/main" id="{BF63F3CB-247D-49E4-9E17-997C330F6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744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56 h 3"/>
                <a:gd name="T4" fmla="*/ 20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0" name="Freeform 2936">
              <a:extLst>
                <a:ext uri="{FF2B5EF4-FFF2-40B4-BE49-F238E27FC236}">
                  <a16:creationId xmlns:a16="http://schemas.microsoft.com/office/drawing/2014/main" id="{D0D38DD4-B51E-45F9-B865-568ABD0CE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779"/>
              <a:ext cx="13" cy="13"/>
            </a:xfrm>
            <a:custGeom>
              <a:avLst/>
              <a:gdLst>
                <a:gd name="T0" fmla="*/ 68 w 5"/>
                <a:gd name="T1" fmla="*/ 21 h 5"/>
                <a:gd name="T2" fmla="*/ 34 w 5"/>
                <a:gd name="T3" fmla="*/ 68 h 5"/>
                <a:gd name="T4" fmla="*/ 6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2" y="0"/>
                    <a:pt x="0" y="2"/>
                    <a:pt x="2" y="4"/>
                  </a:cubicBezTo>
                  <a:cubicBezTo>
                    <a:pt x="3" y="5"/>
                    <a:pt x="5" y="3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1" name="Freeform 2937">
              <a:extLst>
                <a:ext uri="{FF2B5EF4-FFF2-40B4-BE49-F238E27FC236}">
                  <a16:creationId xmlns:a16="http://schemas.microsoft.com/office/drawing/2014/main" id="{5C86C93E-72F7-4B59-A0C3-AFC722B01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760"/>
              <a:ext cx="8" cy="5"/>
            </a:xfrm>
            <a:custGeom>
              <a:avLst/>
              <a:gdLst>
                <a:gd name="T0" fmla="*/ 35 w 3"/>
                <a:gd name="T1" fmla="*/ 0 h 2"/>
                <a:gd name="T2" fmla="*/ 0 w 3"/>
                <a:gd name="T3" fmla="*/ 33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2" name="Freeform 2938">
              <a:extLst>
                <a:ext uri="{FF2B5EF4-FFF2-40B4-BE49-F238E27FC236}">
                  <a16:creationId xmlns:a16="http://schemas.microsoft.com/office/drawing/2014/main" id="{2B2C8DB7-DEEC-4DCD-8176-1FE1BE41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28"/>
              <a:ext cx="12" cy="11"/>
            </a:xfrm>
            <a:custGeom>
              <a:avLst/>
              <a:gdLst>
                <a:gd name="T0" fmla="*/ 41 w 5"/>
                <a:gd name="T1" fmla="*/ 22 h 4"/>
                <a:gd name="T2" fmla="*/ 12 w 5"/>
                <a:gd name="T3" fmla="*/ 83 h 4"/>
                <a:gd name="T4" fmla="*/ 4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4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3" name="Freeform 2939">
              <a:extLst>
                <a:ext uri="{FF2B5EF4-FFF2-40B4-BE49-F238E27FC236}">
                  <a16:creationId xmlns:a16="http://schemas.microsoft.com/office/drawing/2014/main" id="{BE73C5EF-E392-4461-B075-3AB01796D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813"/>
              <a:ext cx="15" cy="8"/>
            </a:xfrm>
            <a:custGeom>
              <a:avLst/>
              <a:gdLst>
                <a:gd name="T0" fmla="*/ 50 w 6"/>
                <a:gd name="T1" fmla="*/ 0 h 3"/>
                <a:gd name="T2" fmla="*/ 33 w 6"/>
                <a:gd name="T3" fmla="*/ 56 h 3"/>
                <a:gd name="T4" fmla="*/ 50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2" y="1"/>
                    <a:pt x="0" y="3"/>
                    <a:pt x="2" y="3"/>
                  </a:cubicBezTo>
                  <a:cubicBezTo>
                    <a:pt x="4" y="3"/>
                    <a:pt x="6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4" name="Freeform 2940">
              <a:extLst>
                <a:ext uri="{FF2B5EF4-FFF2-40B4-BE49-F238E27FC236}">
                  <a16:creationId xmlns:a16="http://schemas.microsoft.com/office/drawing/2014/main" id="{6908E949-6F66-41DD-AAD2-83654D5C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824"/>
              <a:ext cx="8" cy="13"/>
            </a:xfrm>
            <a:custGeom>
              <a:avLst/>
              <a:gdLst>
                <a:gd name="T0" fmla="*/ 21 w 3"/>
                <a:gd name="T1" fmla="*/ 34 h 5"/>
                <a:gd name="T2" fmla="*/ 21 w 3"/>
                <a:gd name="T3" fmla="*/ 88 h 5"/>
                <a:gd name="T4" fmla="*/ 21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5"/>
                    <a:pt x="3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5" name="Freeform 2941">
              <a:extLst>
                <a:ext uri="{FF2B5EF4-FFF2-40B4-BE49-F238E27FC236}">
                  <a16:creationId xmlns:a16="http://schemas.microsoft.com/office/drawing/2014/main" id="{3A996AA1-F2DE-4F6E-A786-55E875287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835"/>
              <a:ext cx="2" cy="5"/>
            </a:xfrm>
            <a:custGeom>
              <a:avLst/>
              <a:gdLst>
                <a:gd name="T0" fmla="*/ 8 w 1"/>
                <a:gd name="T1" fmla="*/ 20 h 2"/>
                <a:gd name="T2" fmla="*/ 0 w 1"/>
                <a:gd name="T3" fmla="*/ 20 h 2"/>
                <a:gd name="T4" fmla="*/ 0 w 1"/>
                <a:gd name="T5" fmla="*/ 33 h 2"/>
                <a:gd name="T6" fmla="*/ 8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6" name="Freeform 2942">
              <a:extLst>
                <a:ext uri="{FF2B5EF4-FFF2-40B4-BE49-F238E27FC236}">
                  <a16:creationId xmlns:a16="http://schemas.microsoft.com/office/drawing/2014/main" id="{C6F671F1-AE64-4EC9-BE49-2457DFEA0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803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7" name="Freeform 2943">
              <a:extLst>
                <a:ext uri="{FF2B5EF4-FFF2-40B4-BE49-F238E27FC236}">
                  <a16:creationId xmlns:a16="http://schemas.microsoft.com/office/drawing/2014/main" id="{1DCC32E8-AEF6-4000-A219-3D9090F93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2813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33 w 6"/>
                <a:gd name="T3" fmla="*/ 61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4"/>
                    <a:pt x="6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8" name="Freeform 2944">
              <a:extLst>
                <a:ext uri="{FF2B5EF4-FFF2-40B4-BE49-F238E27FC236}">
                  <a16:creationId xmlns:a16="http://schemas.microsoft.com/office/drawing/2014/main" id="{F52E6DD2-D181-4A5A-9C5A-BADC08D7D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2843"/>
              <a:ext cx="20" cy="10"/>
            </a:xfrm>
            <a:custGeom>
              <a:avLst/>
              <a:gdLst>
                <a:gd name="T0" fmla="*/ 50 w 8"/>
                <a:gd name="T1" fmla="*/ 20 h 4"/>
                <a:gd name="T2" fmla="*/ 63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3" y="1"/>
                  </a:moveTo>
                  <a:cubicBezTo>
                    <a:pt x="0" y="4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9" name="Freeform 2945">
              <a:extLst>
                <a:ext uri="{FF2B5EF4-FFF2-40B4-BE49-F238E27FC236}">
                  <a16:creationId xmlns:a16="http://schemas.microsoft.com/office/drawing/2014/main" id="{D4EFB267-42EC-4E86-A836-EE14DF34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832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2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0" name="Freeform 2946">
              <a:extLst>
                <a:ext uri="{FF2B5EF4-FFF2-40B4-BE49-F238E27FC236}">
                  <a16:creationId xmlns:a16="http://schemas.microsoft.com/office/drawing/2014/main" id="{B39968E8-36ED-44D2-8832-F88A572DD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861"/>
              <a:ext cx="7" cy="11"/>
            </a:xfrm>
            <a:custGeom>
              <a:avLst/>
              <a:gdLst>
                <a:gd name="T0" fmla="*/ 12 w 3"/>
                <a:gd name="T1" fmla="*/ 0 h 4"/>
                <a:gd name="T2" fmla="*/ 28 w 3"/>
                <a:gd name="T3" fmla="*/ 61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1" name="Freeform 2947">
              <a:extLst>
                <a:ext uri="{FF2B5EF4-FFF2-40B4-BE49-F238E27FC236}">
                  <a16:creationId xmlns:a16="http://schemas.microsoft.com/office/drawing/2014/main" id="{35AE7ACE-1B0F-47CE-8079-AC638A27A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848"/>
              <a:ext cx="7" cy="8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2" name="Freeform 2948">
              <a:extLst>
                <a:ext uri="{FF2B5EF4-FFF2-40B4-BE49-F238E27FC236}">
                  <a16:creationId xmlns:a16="http://schemas.microsoft.com/office/drawing/2014/main" id="{43F063BE-4802-4E24-9FFE-38AE305F6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875"/>
              <a:ext cx="17" cy="10"/>
            </a:xfrm>
            <a:custGeom>
              <a:avLst/>
              <a:gdLst>
                <a:gd name="T0" fmla="*/ 58 w 7"/>
                <a:gd name="T1" fmla="*/ 20 h 4"/>
                <a:gd name="T2" fmla="*/ 41 w 7"/>
                <a:gd name="T3" fmla="*/ 20 h 4"/>
                <a:gd name="T4" fmla="*/ 58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0" y="4"/>
                    <a:pt x="7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3" name="Freeform 2949">
              <a:extLst>
                <a:ext uri="{FF2B5EF4-FFF2-40B4-BE49-F238E27FC236}">
                  <a16:creationId xmlns:a16="http://schemas.microsoft.com/office/drawing/2014/main" id="{8F3D5788-1852-43E7-938A-449BF2F7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859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63 w 4"/>
                <a:gd name="T3" fmla="*/ 21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2"/>
                    <a:pt x="3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4" name="Freeform 2950">
              <a:extLst>
                <a:ext uri="{FF2B5EF4-FFF2-40B4-BE49-F238E27FC236}">
                  <a16:creationId xmlns:a16="http://schemas.microsoft.com/office/drawing/2014/main" id="{B9562DFB-EFEC-492F-B1DE-F2F51BB93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883"/>
              <a:ext cx="7" cy="5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33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5" name="Freeform 2951">
              <a:extLst>
                <a:ext uri="{FF2B5EF4-FFF2-40B4-BE49-F238E27FC236}">
                  <a16:creationId xmlns:a16="http://schemas.microsoft.com/office/drawing/2014/main" id="{82F11AAB-F779-4119-A0E9-E02264559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901"/>
              <a:ext cx="7" cy="6"/>
            </a:xfrm>
            <a:custGeom>
              <a:avLst/>
              <a:gdLst>
                <a:gd name="T0" fmla="*/ 12 w 3"/>
                <a:gd name="T1" fmla="*/ 0 h 2"/>
                <a:gd name="T2" fmla="*/ 12 w 3"/>
                <a:gd name="T3" fmla="*/ 54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3" y="1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6" name="Freeform 2952">
              <a:extLst>
                <a:ext uri="{FF2B5EF4-FFF2-40B4-BE49-F238E27FC236}">
                  <a16:creationId xmlns:a16="http://schemas.microsoft.com/office/drawing/2014/main" id="{93885648-C163-479D-AF94-3CCF2ED04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896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33 h 2"/>
                <a:gd name="T4" fmla="*/ 33 w 2"/>
                <a:gd name="T5" fmla="*/ 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7" name="Freeform 2953">
              <a:extLst>
                <a:ext uri="{FF2B5EF4-FFF2-40B4-BE49-F238E27FC236}">
                  <a16:creationId xmlns:a16="http://schemas.microsoft.com/office/drawing/2014/main" id="{001A8E2D-F7F5-43F5-90DD-CB6EEF9F6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885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0 w 4"/>
                <a:gd name="T3" fmla="*/ 21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3"/>
                    <a:pt x="4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8" name="Freeform 2954">
              <a:extLst>
                <a:ext uri="{FF2B5EF4-FFF2-40B4-BE49-F238E27FC236}">
                  <a16:creationId xmlns:a16="http://schemas.microsoft.com/office/drawing/2014/main" id="{12F1D060-A8D4-4D9E-8160-479498517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2864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0 w 4"/>
                <a:gd name="T3" fmla="*/ 6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3" y="5"/>
                    <a:pt x="4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9" name="Freeform 2955">
              <a:extLst>
                <a:ext uri="{FF2B5EF4-FFF2-40B4-BE49-F238E27FC236}">
                  <a16:creationId xmlns:a16="http://schemas.microsoft.com/office/drawing/2014/main" id="{81B47F1E-69F3-41F1-A4CB-2A162BBFC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2856"/>
              <a:ext cx="20" cy="16"/>
            </a:xfrm>
            <a:custGeom>
              <a:avLst/>
              <a:gdLst>
                <a:gd name="T0" fmla="*/ 33 w 8"/>
                <a:gd name="T1" fmla="*/ 21 h 6"/>
                <a:gd name="T2" fmla="*/ 20 w 8"/>
                <a:gd name="T3" fmla="*/ 21 h 6"/>
                <a:gd name="T4" fmla="*/ 33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6"/>
                    <a:pt x="8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0" name="Freeform 2956">
              <a:extLst>
                <a:ext uri="{FF2B5EF4-FFF2-40B4-BE49-F238E27FC236}">
                  <a16:creationId xmlns:a16="http://schemas.microsoft.com/office/drawing/2014/main" id="{6642C98B-1FC1-4476-8C97-88370F93C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848"/>
              <a:ext cx="18" cy="19"/>
            </a:xfrm>
            <a:custGeom>
              <a:avLst/>
              <a:gdLst>
                <a:gd name="T0" fmla="*/ 21 w 7"/>
                <a:gd name="T1" fmla="*/ 38 h 7"/>
                <a:gd name="T2" fmla="*/ 54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7"/>
                    <a:pt x="7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1" name="Freeform 2957">
              <a:extLst>
                <a:ext uri="{FF2B5EF4-FFF2-40B4-BE49-F238E27FC236}">
                  <a16:creationId xmlns:a16="http://schemas.microsoft.com/office/drawing/2014/main" id="{83AEF49E-C032-46D6-8F31-479024FAE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877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1"/>
                    <a:pt x="1" y="3"/>
                    <a:pt x="1" y="3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2" name="Freeform 2958">
              <a:extLst>
                <a:ext uri="{FF2B5EF4-FFF2-40B4-BE49-F238E27FC236}">
                  <a16:creationId xmlns:a16="http://schemas.microsoft.com/office/drawing/2014/main" id="{1435F1AB-3173-4A77-902C-52A5977B2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864"/>
              <a:ext cx="22" cy="16"/>
            </a:xfrm>
            <a:custGeom>
              <a:avLst/>
              <a:gdLst>
                <a:gd name="T0" fmla="*/ 42 w 9"/>
                <a:gd name="T1" fmla="*/ 0 h 6"/>
                <a:gd name="T2" fmla="*/ 42 w 9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0" y="6"/>
                    <a:pt x="9" y="1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3" name="Freeform 2959">
              <a:extLst>
                <a:ext uri="{FF2B5EF4-FFF2-40B4-BE49-F238E27FC236}">
                  <a16:creationId xmlns:a16="http://schemas.microsoft.com/office/drawing/2014/main" id="{E8014A89-F5EA-485F-829A-0DB6FAEC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896"/>
              <a:ext cx="28" cy="16"/>
            </a:xfrm>
            <a:custGeom>
              <a:avLst/>
              <a:gdLst>
                <a:gd name="T0" fmla="*/ 84 w 11"/>
                <a:gd name="T1" fmla="*/ 21 h 6"/>
                <a:gd name="T2" fmla="*/ 51 w 11"/>
                <a:gd name="T3" fmla="*/ 0 h 6"/>
                <a:gd name="T4" fmla="*/ 84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5" y="1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0" y="6"/>
                    <a:pt x="11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4" name="Freeform 2960">
              <a:extLst>
                <a:ext uri="{FF2B5EF4-FFF2-40B4-BE49-F238E27FC236}">
                  <a16:creationId xmlns:a16="http://schemas.microsoft.com/office/drawing/2014/main" id="{419B03EA-C1F1-4D13-AED2-C9514C493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888"/>
              <a:ext cx="15" cy="19"/>
            </a:xfrm>
            <a:custGeom>
              <a:avLst/>
              <a:gdLst>
                <a:gd name="T0" fmla="*/ 0 w 6"/>
                <a:gd name="T1" fmla="*/ 38 h 7"/>
                <a:gd name="T2" fmla="*/ 2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1" y="7"/>
                    <a:pt x="6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5" name="Freeform 2961">
              <a:extLst>
                <a:ext uri="{FF2B5EF4-FFF2-40B4-BE49-F238E27FC236}">
                  <a16:creationId xmlns:a16="http://schemas.microsoft.com/office/drawing/2014/main" id="{8AA00167-957A-4FCD-B829-EA530A47A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907"/>
              <a:ext cx="20" cy="8"/>
            </a:xfrm>
            <a:custGeom>
              <a:avLst/>
              <a:gdLst>
                <a:gd name="T0" fmla="*/ 50 w 8"/>
                <a:gd name="T1" fmla="*/ 0 h 3"/>
                <a:gd name="T2" fmla="*/ 63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3" y="0"/>
                  </a:moveTo>
                  <a:cubicBezTo>
                    <a:pt x="0" y="3"/>
                    <a:pt x="8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6" name="Freeform 2962">
              <a:extLst>
                <a:ext uri="{FF2B5EF4-FFF2-40B4-BE49-F238E27FC236}">
                  <a16:creationId xmlns:a16="http://schemas.microsoft.com/office/drawing/2014/main" id="{E4DB2CF7-A295-4D6D-B60F-9DF572CC9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816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7" name="Freeform 2963">
              <a:extLst>
                <a:ext uri="{FF2B5EF4-FFF2-40B4-BE49-F238E27FC236}">
                  <a16:creationId xmlns:a16="http://schemas.microsoft.com/office/drawing/2014/main" id="{EC033CE3-1059-4B54-B470-2EE90E8B6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824"/>
              <a:ext cx="15" cy="16"/>
            </a:xfrm>
            <a:custGeom>
              <a:avLst/>
              <a:gdLst>
                <a:gd name="T0" fmla="*/ 50 w 6"/>
                <a:gd name="T1" fmla="*/ 35 h 6"/>
                <a:gd name="T2" fmla="*/ 20 w 6"/>
                <a:gd name="T3" fmla="*/ 93 h 6"/>
                <a:gd name="T4" fmla="*/ 63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2"/>
                  </a:moveTo>
                  <a:cubicBezTo>
                    <a:pt x="2" y="0"/>
                    <a:pt x="0" y="3"/>
                    <a:pt x="1" y="5"/>
                  </a:cubicBezTo>
                  <a:cubicBezTo>
                    <a:pt x="3" y="6"/>
                    <a:pt x="6" y="4"/>
                    <a:pt x="4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8" name="Freeform 2964">
              <a:extLst>
                <a:ext uri="{FF2B5EF4-FFF2-40B4-BE49-F238E27FC236}">
                  <a16:creationId xmlns:a16="http://schemas.microsoft.com/office/drawing/2014/main" id="{DA65D13B-4291-4805-9DA7-A9EBF5B6F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845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83 h 4"/>
                <a:gd name="T4" fmla="*/ 50 w 4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4" y="3"/>
                    <a:pt x="3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9" name="Freeform 2965">
              <a:extLst>
                <a:ext uri="{FF2B5EF4-FFF2-40B4-BE49-F238E27FC236}">
                  <a16:creationId xmlns:a16="http://schemas.microsoft.com/office/drawing/2014/main" id="{EDA220FA-FE8A-4334-B0B8-6CB19A18E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885"/>
              <a:ext cx="7" cy="6"/>
            </a:xfrm>
            <a:custGeom>
              <a:avLst/>
              <a:gdLst>
                <a:gd name="T0" fmla="*/ 28 w 3"/>
                <a:gd name="T1" fmla="*/ 0 h 2"/>
                <a:gd name="T2" fmla="*/ 12 w 3"/>
                <a:gd name="T3" fmla="*/ 54 h 2"/>
                <a:gd name="T4" fmla="*/ 37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0" name="Freeform 2966">
              <a:extLst>
                <a:ext uri="{FF2B5EF4-FFF2-40B4-BE49-F238E27FC236}">
                  <a16:creationId xmlns:a16="http://schemas.microsoft.com/office/drawing/2014/main" id="{AD8789B6-232D-40F9-98F6-3EF0D9791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864"/>
              <a:ext cx="5" cy="8"/>
            </a:xfrm>
            <a:custGeom>
              <a:avLst/>
              <a:gdLst>
                <a:gd name="T0" fmla="*/ 0 w 2"/>
                <a:gd name="T1" fmla="*/ 21 h 3"/>
                <a:gd name="T2" fmla="*/ 0 w 2"/>
                <a:gd name="T3" fmla="*/ 35 h 3"/>
                <a:gd name="T4" fmla="*/ 0 w 2"/>
                <a:gd name="T5" fmla="*/ 56 h 3"/>
                <a:gd name="T6" fmla="*/ 2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1" name="Freeform 2967">
              <a:extLst>
                <a:ext uri="{FF2B5EF4-FFF2-40B4-BE49-F238E27FC236}">
                  <a16:creationId xmlns:a16="http://schemas.microsoft.com/office/drawing/2014/main" id="{65D1DBFF-59B4-496C-8FC4-CDE7101EA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851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56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2" name="Freeform 2968">
              <a:extLst>
                <a:ext uri="{FF2B5EF4-FFF2-40B4-BE49-F238E27FC236}">
                  <a16:creationId xmlns:a16="http://schemas.microsoft.com/office/drawing/2014/main" id="{62664853-0656-4812-AAD9-DA74A9C90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827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33 w 4"/>
                <a:gd name="T3" fmla="*/ 6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3" name="Freeform 2969">
              <a:extLst>
                <a:ext uri="{FF2B5EF4-FFF2-40B4-BE49-F238E27FC236}">
                  <a16:creationId xmlns:a16="http://schemas.microsoft.com/office/drawing/2014/main" id="{ED5C2206-52AC-46C1-84DF-2F0FDBAB3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781"/>
              <a:ext cx="30" cy="19"/>
            </a:xfrm>
            <a:custGeom>
              <a:avLst/>
              <a:gdLst>
                <a:gd name="T0" fmla="*/ 83 w 12"/>
                <a:gd name="T1" fmla="*/ 0 h 7"/>
                <a:gd name="T2" fmla="*/ 83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5" y="0"/>
                  </a:moveTo>
                  <a:cubicBezTo>
                    <a:pt x="0" y="7"/>
                    <a:pt x="12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4" name="Freeform 2970">
              <a:extLst>
                <a:ext uri="{FF2B5EF4-FFF2-40B4-BE49-F238E27FC236}">
                  <a16:creationId xmlns:a16="http://schemas.microsoft.com/office/drawing/2014/main" id="{C3EB013C-19F0-459D-8A21-99025F5F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2797"/>
              <a:ext cx="23" cy="14"/>
            </a:xfrm>
            <a:custGeom>
              <a:avLst/>
              <a:gdLst>
                <a:gd name="T0" fmla="*/ 51 w 9"/>
                <a:gd name="T1" fmla="*/ 0 h 5"/>
                <a:gd name="T2" fmla="*/ 66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0" y="5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5" name="Freeform 2971">
              <a:extLst>
                <a:ext uri="{FF2B5EF4-FFF2-40B4-BE49-F238E27FC236}">
                  <a16:creationId xmlns:a16="http://schemas.microsoft.com/office/drawing/2014/main" id="{FB34E70B-4E8F-4C16-8A47-32331CD0C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749"/>
              <a:ext cx="23" cy="19"/>
            </a:xfrm>
            <a:custGeom>
              <a:avLst/>
              <a:gdLst>
                <a:gd name="T0" fmla="*/ 33 w 9"/>
                <a:gd name="T1" fmla="*/ 22 h 7"/>
                <a:gd name="T2" fmla="*/ 66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2" y="1"/>
                  </a:moveTo>
                  <a:cubicBezTo>
                    <a:pt x="0" y="7"/>
                    <a:pt x="9" y="4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6" name="Freeform 2972">
              <a:extLst>
                <a:ext uri="{FF2B5EF4-FFF2-40B4-BE49-F238E27FC236}">
                  <a16:creationId xmlns:a16="http://schemas.microsoft.com/office/drawing/2014/main" id="{1D1B2A79-2820-4BE3-8682-6ACF4F44D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757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35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3"/>
                    <a:pt x="2" y="3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7" name="Freeform 2973">
              <a:extLst>
                <a:ext uri="{FF2B5EF4-FFF2-40B4-BE49-F238E27FC236}">
                  <a16:creationId xmlns:a16="http://schemas.microsoft.com/office/drawing/2014/main" id="{8CB0EDE0-56E9-4F9A-816F-C3FC34F12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765"/>
              <a:ext cx="15" cy="14"/>
            </a:xfrm>
            <a:custGeom>
              <a:avLst/>
              <a:gdLst>
                <a:gd name="T0" fmla="*/ 20 w 6"/>
                <a:gd name="T1" fmla="*/ 0 h 5"/>
                <a:gd name="T2" fmla="*/ 33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5"/>
                    <a:pt x="6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8" name="Freeform 2974">
              <a:extLst>
                <a:ext uri="{FF2B5EF4-FFF2-40B4-BE49-F238E27FC236}">
                  <a16:creationId xmlns:a16="http://schemas.microsoft.com/office/drawing/2014/main" id="{BB53F0DE-F26C-435F-81CE-37E8ACA7C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725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33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6"/>
                    <a:pt x="6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9" name="Freeform 2975">
              <a:extLst>
                <a:ext uri="{FF2B5EF4-FFF2-40B4-BE49-F238E27FC236}">
                  <a16:creationId xmlns:a16="http://schemas.microsoft.com/office/drawing/2014/main" id="{03E6A576-548A-435A-A6DA-3F53DAEE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707"/>
              <a:ext cx="23" cy="16"/>
            </a:xfrm>
            <a:custGeom>
              <a:avLst/>
              <a:gdLst>
                <a:gd name="T0" fmla="*/ 51 w 9"/>
                <a:gd name="T1" fmla="*/ 0 h 6"/>
                <a:gd name="T2" fmla="*/ 66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0" y="6"/>
                    <a:pt x="9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0" name="Freeform 2976">
              <a:extLst>
                <a:ext uri="{FF2B5EF4-FFF2-40B4-BE49-F238E27FC236}">
                  <a16:creationId xmlns:a16="http://schemas.microsoft.com/office/drawing/2014/main" id="{F5841270-8A53-45D8-BB28-CDC23C2DE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2797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63 w 4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2"/>
                    <a:pt x="4" y="4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1" name="Freeform 2977">
              <a:extLst>
                <a:ext uri="{FF2B5EF4-FFF2-40B4-BE49-F238E27FC236}">
                  <a16:creationId xmlns:a16="http://schemas.microsoft.com/office/drawing/2014/main" id="{BBF80799-87EE-4C5B-AA3A-8A3204445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824"/>
              <a:ext cx="25" cy="16"/>
            </a:xfrm>
            <a:custGeom>
              <a:avLst/>
              <a:gdLst>
                <a:gd name="T0" fmla="*/ 50 w 10"/>
                <a:gd name="T1" fmla="*/ 21 h 6"/>
                <a:gd name="T2" fmla="*/ 63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3" y="1"/>
                  </a:moveTo>
                  <a:cubicBezTo>
                    <a:pt x="0" y="6"/>
                    <a:pt x="10" y="2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2" name="Freeform 2978">
              <a:extLst>
                <a:ext uri="{FF2B5EF4-FFF2-40B4-BE49-F238E27FC236}">
                  <a16:creationId xmlns:a16="http://schemas.microsoft.com/office/drawing/2014/main" id="{E6405FCD-2516-415F-AEA3-F79E08E4D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677"/>
              <a:ext cx="27" cy="16"/>
            </a:xfrm>
            <a:custGeom>
              <a:avLst/>
              <a:gdLst>
                <a:gd name="T0" fmla="*/ 61 w 11"/>
                <a:gd name="T1" fmla="*/ 0 h 6"/>
                <a:gd name="T2" fmla="*/ 71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4" y="0"/>
                  </a:moveTo>
                  <a:cubicBezTo>
                    <a:pt x="0" y="6"/>
                    <a:pt x="11" y="1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3" name="Freeform 2979">
              <a:extLst>
                <a:ext uri="{FF2B5EF4-FFF2-40B4-BE49-F238E27FC236}">
                  <a16:creationId xmlns:a16="http://schemas.microsoft.com/office/drawing/2014/main" id="{237C9DD4-F6A8-466E-B49C-36C61605B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677"/>
              <a:ext cx="5" cy="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54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4" name="Freeform 2980">
              <a:extLst>
                <a:ext uri="{FF2B5EF4-FFF2-40B4-BE49-F238E27FC236}">
                  <a16:creationId xmlns:a16="http://schemas.microsoft.com/office/drawing/2014/main" id="{9867FEC4-987E-49E8-9734-A17133195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715"/>
              <a:ext cx="8" cy="8"/>
            </a:xfrm>
            <a:custGeom>
              <a:avLst/>
              <a:gdLst>
                <a:gd name="T0" fmla="*/ 21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5" name="Freeform 2981">
              <a:extLst>
                <a:ext uri="{FF2B5EF4-FFF2-40B4-BE49-F238E27FC236}">
                  <a16:creationId xmlns:a16="http://schemas.microsoft.com/office/drawing/2014/main" id="{2F67A1FC-3935-4A68-B1E6-BC0C6FED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685"/>
              <a:ext cx="8" cy="6"/>
            </a:xfrm>
            <a:custGeom>
              <a:avLst/>
              <a:gdLst>
                <a:gd name="T0" fmla="*/ 0 w 3"/>
                <a:gd name="T1" fmla="*/ 27 h 2"/>
                <a:gd name="T2" fmla="*/ 0 w 3"/>
                <a:gd name="T3" fmla="*/ 54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3" y="2"/>
                    <a:pt x="2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6" name="Freeform 2982">
              <a:extLst>
                <a:ext uri="{FF2B5EF4-FFF2-40B4-BE49-F238E27FC236}">
                  <a16:creationId xmlns:a16="http://schemas.microsoft.com/office/drawing/2014/main" id="{A73D597D-3672-4BD1-AD3B-3C35C3251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648"/>
              <a:ext cx="7" cy="11"/>
            </a:xfrm>
            <a:custGeom>
              <a:avLst/>
              <a:gdLst>
                <a:gd name="T0" fmla="*/ 0 w 3"/>
                <a:gd name="T1" fmla="*/ 47 h 4"/>
                <a:gd name="T2" fmla="*/ 12 w 3"/>
                <a:gd name="T3" fmla="*/ 83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4"/>
                    <a:pt x="3" y="0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7" name="Freeform 2983">
              <a:extLst>
                <a:ext uri="{FF2B5EF4-FFF2-40B4-BE49-F238E27FC236}">
                  <a16:creationId xmlns:a16="http://schemas.microsoft.com/office/drawing/2014/main" id="{7597D2FF-35FA-4928-A501-EBD833373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619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33 w 4"/>
                <a:gd name="T3" fmla="*/ 6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5"/>
                    <a:pt x="2" y="4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8" name="Freeform 2984">
              <a:extLst>
                <a:ext uri="{FF2B5EF4-FFF2-40B4-BE49-F238E27FC236}">
                  <a16:creationId xmlns:a16="http://schemas.microsoft.com/office/drawing/2014/main" id="{43EB6E2D-8D3D-4886-B207-BA0A4936F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613"/>
              <a:ext cx="5" cy="11"/>
            </a:xfrm>
            <a:custGeom>
              <a:avLst/>
              <a:gdLst>
                <a:gd name="T0" fmla="*/ 0 w 2"/>
                <a:gd name="T1" fmla="*/ 22 h 4"/>
                <a:gd name="T2" fmla="*/ 20 w 2"/>
                <a:gd name="T3" fmla="*/ 8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9" name="Freeform 2985">
              <a:extLst>
                <a:ext uri="{FF2B5EF4-FFF2-40B4-BE49-F238E27FC236}">
                  <a16:creationId xmlns:a16="http://schemas.microsoft.com/office/drawing/2014/main" id="{66D442A8-88BA-42B0-B746-5C96F3AB9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573"/>
              <a:ext cx="8" cy="11"/>
            </a:xfrm>
            <a:custGeom>
              <a:avLst/>
              <a:gdLst>
                <a:gd name="T0" fmla="*/ 35 w 3"/>
                <a:gd name="T1" fmla="*/ 0 h 4"/>
                <a:gd name="T2" fmla="*/ 35 w 3"/>
                <a:gd name="T3" fmla="*/ 61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4"/>
                    <a:pt x="2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0" name="Freeform 2986">
              <a:extLst>
                <a:ext uri="{FF2B5EF4-FFF2-40B4-BE49-F238E27FC236}">
                  <a16:creationId xmlns:a16="http://schemas.microsoft.com/office/drawing/2014/main" id="{5A6532E5-401A-491C-85EE-6EAAAE1D6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597"/>
              <a:ext cx="20" cy="19"/>
            </a:xfrm>
            <a:custGeom>
              <a:avLst/>
              <a:gdLst>
                <a:gd name="T0" fmla="*/ 33 w 8"/>
                <a:gd name="T1" fmla="*/ 38 h 7"/>
                <a:gd name="T2" fmla="*/ 50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2" y="2"/>
                  </a:moveTo>
                  <a:cubicBezTo>
                    <a:pt x="0" y="7"/>
                    <a:pt x="8" y="4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1" name="Freeform 2987">
              <a:extLst>
                <a:ext uri="{FF2B5EF4-FFF2-40B4-BE49-F238E27FC236}">
                  <a16:creationId xmlns:a16="http://schemas.microsoft.com/office/drawing/2014/main" id="{81278A47-1FC2-460C-A90D-13269BFE2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563"/>
              <a:ext cx="18" cy="18"/>
            </a:xfrm>
            <a:custGeom>
              <a:avLst/>
              <a:gdLst>
                <a:gd name="T0" fmla="*/ 33 w 7"/>
                <a:gd name="T1" fmla="*/ 21 h 7"/>
                <a:gd name="T2" fmla="*/ 54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0" y="7"/>
                    <a:pt x="7" y="3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2" name="Freeform 2988">
              <a:extLst>
                <a:ext uri="{FF2B5EF4-FFF2-40B4-BE49-F238E27FC236}">
                  <a16:creationId xmlns:a16="http://schemas.microsoft.com/office/drawing/2014/main" id="{6FC640BE-2038-41D8-BD2E-CC8C3048F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536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0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3" name="Freeform 2989">
              <a:extLst>
                <a:ext uri="{FF2B5EF4-FFF2-40B4-BE49-F238E27FC236}">
                  <a16:creationId xmlns:a16="http://schemas.microsoft.com/office/drawing/2014/main" id="{89729456-668A-4ED6-BDB9-E18B198B5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501"/>
              <a:ext cx="12" cy="19"/>
            </a:xfrm>
            <a:custGeom>
              <a:avLst/>
              <a:gdLst>
                <a:gd name="T0" fmla="*/ 29 w 5"/>
                <a:gd name="T1" fmla="*/ 0 h 7"/>
                <a:gd name="T2" fmla="*/ 41 w 5"/>
                <a:gd name="T3" fmla="*/ 117 h 7"/>
                <a:gd name="T4" fmla="*/ 29 w 5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1"/>
                    <a:pt x="0" y="7"/>
                    <a:pt x="3" y="6"/>
                  </a:cubicBezTo>
                  <a:cubicBezTo>
                    <a:pt x="5" y="5"/>
                    <a:pt x="4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4" name="Freeform 2990">
              <a:extLst>
                <a:ext uri="{FF2B5EF4-FFF2-40B4-BE49-F238E27FC236}">
                  <a16:creationId xmlns:a16="http://schemas.microsoft.com/office/drawing/2014/main" id="{14FA029B-AC73-4DB5-9685-A7F4A4B60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456"/>
              <a:ext cx="5" cy="11"/>
            </a:xfrm>
            <a:custGeom>
              <a:avLst/>
              <a:gdLst>
                <a:gd name="T0" fmla="*/ 20 w 2"/>
                <a:gd name="T1" fmla="*/ 0 h 4"/>
                <a:gd name="T2" fmla="*/ 20 w 2"/>
                <a:gd name="T3" fmla="*/ 83 h 4"/>
                <a:gd name="T4" fmla="*/ 2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5" name="Freeform 2991">
              <a:extLst>
                <a:ext uri="{FF2B5EF4-FFF2-40B4-BE49-F238E27FC236}">
                  <a16:creationId xmlns:a16="http://schemas.microsoft.com/office/drawing/2014/main" id="{680889D4-5B03-4689-ACBB-D0C0F310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488"/>
              <a:ext cx="5" cy="11"/>
            </a:xfrm>
            <a:custGeom>
              <a:avLst/>
              <a:gdLst>
                <a:gd name="T0" fmla="*/ 0 w 2"/>
                <a:gd name="T1" fmla="*/ 47 h 4"/>
                <a:gd name="T2" fmla="*/ 20 w 2"/>
                <a:gd name="T3" fmla="*/ 83 h 4"/>
                <a:gd name="T4" fmla="*/ 33 w 2"/>
                <a:gd name="T5" fmla="*/ 0 h 4"/>
                <a:gd name="T6" fmla="*/ 0 w 2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6" name="Freeform 2992">
              <a:extLst>
                <a:ext uri="{FF2B5EF4-FFF2-40B4-BE49-F238E27FC236}">
                  <a16:creationId xmlns:a16="http://schemas.microsoft.com/office/drawing/2014/main" id="{5B2B1C01-E1E7-4DAA-90D0-843CDE7BD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523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7" name="Freeform 2993">
              <a:extLst>
                <a:ext uri="{FF2B5EF4-FFF2-40B4-BE49-F238E27FC236}">
                  <a16:creationId xmlns:a16="http://schemas.microsoft.com/office/drawing/2014/main" id="{9AEE6F9B-66C6-407C-A6A9-39C7E4FC9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445"/>
              <a:ext cx="20" cy="27"/>
            </a:xfrm>
            <a:custGeom>
              <a:avLst/>
              <a:gdLst>
                <a:gd name="T0" fmla="*/ 20 w 8"/>
                <a:gd name="T1" fmla="*/ 38 h 10"/>
                <a:gd name="T2" fmla="*/ 20 w 8"/>
                <a:gd name="T3" fmla="*/ 3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1" y="2"/>
                  </a:moveTo>
                  <a:cubicBezTo>
                    <a:pt x="0" y="10"/>
                    <a:pt x="8" y="0"/>
                    <a:pt x="1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8" name="Freeform 2994">
              <a:extLst>
                <a:ext uri="{FF2B5EF4-FFF2-40B4-BE49-F238E27FC236}">
                  <a16:creationId xmlns:a16="http://schemas.microsoft.com/office/drawing/2014/main" id="{9C5491D9-4267-42C0-A121-606E74DAC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427"/>
              <a:ext cx="10" cy="10"/>
            </a:xfrm>
            <a:custGeom>
              <a:avLst/>
              <a:gdLst>
                <a:gd name="T0" fmla="*/ 0 w 4"/>
                <a:gd name="T1" fmla="*/ 0 h 4"/>
                <a:gd name="T2" fmla="*/ 20 w 4"/>
                <a:gd name="T3" fmla="*/ 6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4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9" name="Freeform 2995">
              <a:extLst>
                <a:ext uri="{FF2B5EF4-FFF2-40B4-BE49-F238E27FC236}">
                  <a16:creationId xmlns:a16="http://schemas.microsoft.com/office/drawing/2014/main" id="{DEF3219A-D63B-4FB7-9FFF-326015CE2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384"/>
              <a:ext cx="23" cy="13"/>
            </a:xfrm>
            <a:custGeom>
              <a:avLst/>
              <a:gdLst>
                <a:gd name="T0" fmla="*/ 66 w 9"/>
                <a:gd name="T1" fmla="*/ 0 h 5"/>
                <a:gd name="T2" fmla="*/ 84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0" y="5"/>
                    <a:pt x="9" y="3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0" name="Freeform 2996">
              <a:extLst>
                <a:ext uri="{FF2B5EF4-FFF2-40B4-BE49-F238E27FC236}">
                  <a16:creationId xmlns:a16="http://schemas.microsoft.com/office/drawing/2014/main" id="{5BDD25EC-1FEF-42EE-85F1-9CF66A384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77"/>
              <a:ext cx="10" cy="22"/>
            </a:xfrm>
            <a:custGeom>
              <a:avLst/>
              <a:gdLst>
                <a:gd name="T0" fmla="*/ 0 w 4"/>
                <a:gd name="T1" fmla="*/ 47 h 8"/>
                <a:gd name="T2" fmla="*/ 50 w 4"/>
                <a:gd name="T3" fmla="*/ 83 h 8"/>
                <a:gd name="T4" fmla="*/ 0 w 4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2"/>
                  </a:moveTo>
                  <a:cubicBezTo>
                    <a:pt x="0" y="4"/>
                    <a:pt x="1" y="8"/>
                    <a:pt x="3" y="4"/>
                  </a:cubicBezTo>
                  <a:cubicBezTo>
                    <a:pt x="4" y="2"/>
                    <a:pt x="2" y="0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1" name="Freeform 2997">
              <a:extLst>
                <a:ext uri="{FF2B5EF4-FFF2-40B4-BE49-F238E27FC236}">
                  <a16:creationId xmlns:a16="http://schemas.microsoft.com/office/drawing/2014/main" id="{639A2D2B-33C1-4D9B-AE8A-A35FA9827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253"/>
              <a:ext cx="12" cy="14"/>
            </a:xfrm>
            <a:custGeom>
              <a:avLst/>
              <a:gdLst>
                <a:gd name="T0" fmla="*/ 29 w 5"/>
                <a:gd name="T1" fmla="*/ 0 h 5"/>
                <a:gd name="T2" fmla="*/ 41 w 5"/>
                <a:gd name="T3" fmla="*/ 109 h 5"/>
                <a:gd name="T4" fmla="*/ 29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5"/>
                    <a:pt x="3" y="5"/>
                  </a:cubicBezTo>
                  <a:cubicBezTo>
                    <a:pt x="5" y="4"/>
                    <a:pt x="4" y="1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2" name="Freeform 2998">
              <a:extLst>
                <a:ext uri="{FF2B5EF4-FFF2-40B4-BE49-F238E27FC236}">
                  <a16:creationId xmlns:a16="http://schemas.microsoft.com/office/drawing/2014/main" id="{D2F13F40-6156-41F8-9756-485D81A89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317"/>
              <a:ext cx="12" cy="14"/>
            </a:xfrm>
            <a:custGeom>
              <a:avLst/>
              <a:gdLst>
                <a:gd name="T0" fmla="*/ 12 w 5"/>
                <a:gd name="T1" fmla="*/ 0 h 5"/>
                <a:gd name="T2" fmla="*/ 29 w 5"/>
                <a:gd name="T3" fmla="*/ 109 h 5"/>
                <a:gd name="T4" fmla="*/ 29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5"/>
                    <a:pt x="2" y="5"/>
                  </a:cubicBezTo>
                  <a:cubicBezTo>
                    <a:pt x="5" y="5"/>
                    <a:pt x="4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3" name="Freeform 2999">
              <a:extLst>
                <a:ext uri="{FF2B5EF4-FFF2-40B4-BE49-F238E27FC236}">
                  <a16:creationId xmlns:a16="http://schemas.microsoft.com/office/drawing/2014/main" id="{26F93F32-A1E3-488D-8015-3C0F0C893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328"/>
              <a:ext cx="7" cy="8"/>
            </a:xfrm>
            <a:custGeom>
              <a:avLst/>
              <a:gdLst>
                <a:gd name="T0" fmla="*/ 0 w 3"/>
                <a:gd name="T1" fmla="*/ 0 h 3"/>
                <a:gd name="T2" fmla="*/ 28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4" name="Freeform 3000">
              <a:extLst>
                <a:ext uri="{FF2B5EF4-FFF2-40B4-BE49-F238E27FC236}">
                  <a16:creationId xmlns:a16="http://schemas.microsoft.com/office/drawing/2014/main" id="{48808984-D0C1-415F-A3DE-911B47BD4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376"/>
              <a:ext cx="23" cy="13"/>
            </a:xfrm>
            <a:custGeom>
              <a:avLst/>
              <a:gdLst>
                <a:gd name="T0" fmla="*/ 66 w 9"/>
                <a:gd name="T1" fmla="*/ 34 h 5"/>
                <a:gd name="T2" fmla="*/ 66 w 9"/>
                <a:gd name="T3" fmla="*/ 21 h 5"/>
                <a:gd name="T4" fmla="*/ 84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0" y="5"/>
                    <a:pt x="9" y="4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5" name="Freeform 3001">
              <a:extLst>
                <a:ext uri="{FF2B5EF4-FFF2-40B4-BE49-F238E27FC236}">
                  <a16:creationId xmlns:a16="http://schemas.microsoft.com/office/drawing/2014/main" id="{CF77D922-1B18-418D-A7E4-6AF0B62C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341"/>
              <a:ext cx="5" cy="11"/>
            </a:xfrm>
            <a:custGeom>
              <a:avLst/>
              <a:gdLst>
                <a:gd name="T0" fmla="*/ 20 w 2"/>
                <a:gd name="T1" fmla="*/ 47 h 4"/>
                <a:gd name="T2" fmla="*/ 20 w 2"/>
                <a:gd name="T3" fmla="*/ 83 h 4"/>
                <a:gd name="T4" fmla="*/ 20 w 2"/>
                <a:gd name="T5" fmla="*/ 0 h 4"/>
                <a:gd name="T6" fmla="*/ 0 w 2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2" y="3"/>
                    <a:pt x="2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6" name="Freeform 3002">
              <a:extLst>
                <a:ext uri="{FF2B5EF4-FFF2-40B4-BE49-F238E27FC236}">
                  <a16:creationId xmlns:a16="http://schemas.microsoft.com/office/drawing/2014/main" id="{A735DBC0-5ADE-4056-A882-BC55C51FE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403"/>
              <a:ext cx="15" cy="16"/>
            </a:xfrm>
            <a:custGeom>
              <a:avLst/>
              <a:gdLst>
                <a:gd name="T0" fmla="*/ 33 w 6"/>
                <a:gd name="T1" fmla="*/ 0 h 6"/>
                <a:gd name="T2" fmla="*/ 63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6"/>
                    <a:pt x="6" y="3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7" name="Freeform 3003">
              <a:extLst>
                <a:ext uri="{FF2B5EF4-FFF2-40B4-BE49-F238E27FC236}">
                  <a16:creationId xmlns:a16="http://schemas.microsoft.com/office/drawing/2014/main" id="{4962033A-CC36-421D-A324-A121C390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216"/>
              <a:ext cx="12" cy="13"/>
            </a:xfrm>
            <a:custGeom>
              <a:avLst/>
              <a:gdLst>
                <a:gd name="T0" fmla="*/ 12 w 5"/>
                <a:gd name="T1" fmla="*/ 21 h 5"/>
                <a:gd name="T2" fmla="*/ 29 w 5"/>
                <a:gd name="T3" fmla="*/ 68 h 5"/>
                <a:gd name="T4" fmla="*/ 29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3"/>
                    <a:pt x="0" y="5"/>
                    <a:pt x="2" y="4"/>
                  </a:cubicBezTo>
                  <a:cubicBezTo>
                    <a:pt x="5" y="4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8" name="Freeform 3004">
              <a:extLst>
                <a:ext uri="{FF2B5EF4-FFF2-40B4-BE49-F238E27FC236}">
                  <a16:creationId xmlns:a16="http://schemas.microsoft.com/office/drawing/2014/main" id="{6E0298BC-C1BF-47CD-BFF0-F329CACBF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205"/>
              <a:ext cx="8" cy="8"/>
            </a:xfrm>
            <a:custGeom>
              <a:avLst/>
              <a:gdLst>
                <a:gd name="T0" fmla="*/ 35 w 3"/>
                <a:gd name="T1" fmla="*/ 21 h 3"/>
                <a:gd name="T2" fmla="*/ 21 w 3"/>
                <a:gd name="T3" fmla="*/ 56 h 3"/>
                <a:gd name="T4" fmla="*/ 35 w 3"/>
                <a:gd name="T5" fmla="*/ 0 h 3"/>
                <a:gd name="T6" fmla="*/ 21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3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9" name="Freeform 3005">
              <a:extLst>
                <a:ext uri="{FF2B5EF4-FFF2-40B4-BE49-F238E27FC236}">
                  <a16:creationId xmlns:a16="http://schemas.microsoft.com/office/drawing/2014/main" id="{9BA68DC7-FF8C-4D89-9D79-88324AC66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195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6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3"/>
                    <a:pt x="2" y="4"/>
                  </a:cubicBezTo>
                  <a:cubicBezTo>
                    <a:pt x="4" y="3"/>
                    <a:pt x="4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0" name="Freeform 3006">
              <a:extLst>
                <a:ext uri="{FF2B5EF4-FFF2-40B4-BE49-F238E27FC236}">
                  <a16:creationId xmlns:a16="http://schemas.microsoft.com/office/drawing/2014/main" id="{EFD7BE83-84D1-47E6-9108-8392E8673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155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33 w 4"/>
                <a:gd name="T3" fmla="*/ 56 h 3"/>
                <a:gd name="T4" fmla="*/ 5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4" y="3"/>
                    <a:pt x="4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1" name="Freeform 3007">
              <a:extLst>
                <a:ext uri="{FF2B5EF4-FFF2-40B4-BE49-F238E27FC236}">
                  <a16:creationId xmlns:a16="http://schemas.microsoft.com/office/drawing/2014/main" id="{9E2FE751-435E-42A4-9369-5B7C7A93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139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35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3" y="1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2" name="Freeform 3008">
              <a:extLst>
                <a:ext uri="{FF2B5EF4-FFF2-40B4-BE49-F238E27FC236}">
                  <a16:creationId xmlns:a16="http://schemas.microsoft.com/office/drawing/2014/main" id="{EE2F4976-78CA-4053-9D1C-90083E4BC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099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29 w 5"/>
                <a:gd name="T3" fmla="*/ 63 h 4"/>
                <a:gd name="T4" fmla="*/ 5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4" y="4"/>
                    <a:pt x="5" y="1"/>
                    <a:pt x="4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3" name="Freeform 3009">
              <a:extLst>
                <a:ext uri="{FF2B5EF4-FFF2-40B4-BE49-F238E27FC236}">
                  <a16:creationId xmlns:a16="http://schemas.microsoft.com/office/drawing/2014/main" id="{9D67564C-64F6-4C5D-B802-B010895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083"/>
              <a:ext cx="5" cy="8"/>
            </a:xfrm>
            <a:custGeom>
              <a:avLst/>
              <a:gdLst>
                <a:gd name="T0" fmla="*/ 20 w 2"/>
                <a:gd name="T1" fmla="*/ 0 h 3"/>
                <a:gd name="T2" fmla="*/ 0 w 2"/>
                <a:gd name="T3" fmla="*/ 56 h 3"/>
                <a:gd name="T4" fmla="*/ 20 w 2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2" y="2"/>
                    <a:pt x="1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4" name="Freeform 3010">
              <a:extLst>
                <a:ext uri="{FF2B5EF4-FFF2-40B4-BE49-F238E27FC236}">
                  <a16:creationId xmlns:a16="http://schemas.microsoft.com/office/drawing/2014/main" id="{343586E6-9875-47FA-918E-25FA304A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043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55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0"/>
                    <a:pt x="0" y="2"/>
                    <a:pt x="2" y="3"/>
                  </a:cubicBezTo>
                  <a:cubicBezTo>
                    <a:pt x="3" y="5"/>
                    <a:pt x="4" y="2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5" name="Freeform 3011">
              <a:extLst>
                <a:ext uri="{FF2B5EF4-FFF2-40B4-BE49-F238E27FC236}">
                  <a16:creationId xmlns:a16="http://schemas.microsoft.com/office/drawing/2014/main" id="{AEE2DE93-0F33-4FF2-A8A3-96430E31A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056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56 w 3"/>
                <a:gd name="T5" fmla="*/ 21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6" name="Freeform 3012">
              <a:extLst>
                <a:ext uri="{FF2B5EF4-FFF2-40B4-BE49-F238E27FC236}">
                  <a16:creationId xmlns:a16="http://schemas.microsoft.com/office/drawing/2014/main" id="{5B37935A-F4A5-4DB6-AEC4-AE7A52B13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091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68 h 5"/>
                <a:gd name="T4" fmla="*/ 55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0"/>
                    <a:pt x="0" y="4"/>
                    <a:pt x="2" y="4"/>
                  </a:cubicBezTo>
                  <a:cubicBezTo>
                    <a:pt x="4" y="5"/>
                    <a:pt x="5" y="0"/>
                    <a:pt x="3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7" name="Freeform 3013">
              <a:extLst>
                <a:ext uri="{FF2B5EF4-FFF2-40B4-BE49-F238E27FC236}">
                  <a16:creationId xmlns:a16="http://schemas.microsoft.com/office/drawing/2014/main" id="{ECBC602A-D2BE-42EA-8D79-53E01095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253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8" name="Freeform 3014">
              <a:extLst>
                <a:ext uri="{FF2B5EF4-FFF2-40B4-BE49-F238E27FC236}">
                  <a16:creationId xmlns:a16="http://schemas.microsoft.com/office/drawing/2014/main" id="{32919AC8-937C-4BA2-B7A6-928F8FDB4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003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35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9" name="Freeform 3015">
              <a:extLst>
                <a:ext uri="{FF2B5EF4-FFF2-40B4-BE49-F238E27FC236}">
                  <a16:creationId xmlns:a16="http://schemas.microsoft.com/office/drawing/2014/main" id="{E97C8354-E299-49D8-BE29-3C42516AD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000"/>
              <a:ext cx="8" cy="8"/>
            </a:xfrm>
            <a:custGeom>
              <a:avLst/>
              <a:gdLst>
                <a:gd name="T0" fmla="*/ 35 w 3"/>
                <a:gd name="T1" fmla="*/ 0 h 3"/>
                <a:gd name="T2" fmla="*/ 35 w 3"/>
                <a:gd name="T3" fmla="*/ 56 h 3"/>
                <a:gd name="T4" fmla="*/ 21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0" name="Freeform 3016">
              <a:extLst>
                <a:ext uri="{FF2B5EF4-FFF2-40B4-BE49-F238E27FC236}">
                  <a16:creationId xmlns:a16="http://schemas.microsoft.com/office/drawing/2014/main" id="{05A56F0A-AC79-4553-AE1C-E5C92BA49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1957"/>
              <a:ext cx="12" cy="14"/>
            </a:xfrm>
            <a:custGeom>
              <a:avLst/>
              <a:gdLst>
                <a:gd name="T0" fmla="*/ 41 w 5"/>
                <a:gd name="T1" fmla="*/ 0 h 5"/>
                <a:gd name="T2" fmla="*/ 41 w 5"/>
                <a:gd name="T3" fmla="*/ 87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0" y="5"/>
                    <a:pt x="3" y="4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1" name="Freeform 3017">
              <a:extLst>
                <a:ext uri="{FF2B5EF4-FFF2-40B4-BE49-F238E27FC236}">
                  <a16:creationId xmlns:a16="http://schemas.microsoft.com/office/drawing/2014/main" id="{BFDE24D1-805B-431A-BA2F-31518C617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947"/>
              <a:ext cx="7" cy="10"/>
            </a:xfrm>
            <a:custGeom>
              <a:avLst/>
              <a:gdLst>
                <a:gd name="T0" fmla="*/ 28 w 3"/>
                <a:gd name="T1" fmla="*/ 0 h 4"/>
                <a:gd name="T2" fmla="*/ 12 w 3"/>
                <a:gd name="T3" fmla="*/ 63 h 4"/>
                <a:gd name="T4" fmla="*/ 28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2" y="3"/>
                    <a:pt x="3" y="2"/>
                    <a:pt x="2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2" name="Freeform 3018">
              <a:extLst>
                <a:ext uri="{FF2B5EF4-FFF2-40B4-BE49-F238E27FC236}">
                  <a16:creationId xmlns:a16="http://schemas.microsoft.com/office/drawing/2014/main" id="{CF0CD6BC-EE7B-41DA-B59F-BBCD40CB2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957"/>
              <a:ext cx="13" cy="22"/>
            </a:xfrm>
            <a:custGeom>
              <a:avLst/>
              <a:gdLst>
                <a:gd name="T0" fmla="*/ 88 w 5"/>
                <a:gd name="T1" fmla="*/ 47 h 8"/>
                <a:gd name="T2" fmla="*/ 34 w 5"/>
                <a:gd name="T3" fmla="*/ 129 h 8"/>
                <a:gd name="T4" fmla="*/ 68 w 5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5" y="2"/>
                  </a:moveTo>
                  <a:cubicBezTo>
                    <a:pt x="2" y="0"/>
                    <a:pt x="0" y="5"/>
                    <a:pt x="2" y="6"/>
                  </a:cubicBezTo>
                  <a:cubicBezTo>
                    <a:pt x="5" y="8"/>
                    <a:pt x="5" y="3"/>
                    <a:pt x="4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3" name="Freeform 3019">
              <a:extLst>
                <a:ext uri="{FF2B5EF4-FFF2-40B4-BE49-F238E27FC236}">
                  <a16:creationId xmlns:a16="http://schemas.microsoft.com/office/drawing/2014/main" id="{3CF7725D-1BF2-4D06-989F-8D9AB4DAB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005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5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4" name="Freeform 3020">
              <a:extLst>
                <a:ext uri="{FF2B5EF4-FFF2-40B4-BE49-F238E27FC236}">
                  <a16:creationId xmlns:a16="http://schemas.microsoft.com/office/drawing/2014/main" id="{05284A3E-6510-4E76-9FA2-143606A2A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923"/>
              <a:ext cx="7" cy="8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56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2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5" name="Freeform 3021">
              <a:extLst>
                <a:ext uri="{FF2B5EF4-FFF2-40B4-BE49-F238E27FC236}">
                  <a16:creationId xmlns:a16="http://schemas.microsoft.com/office/drawing/2014/main" id="{AA5855E3-FEC1-4FB1-A450-0DDD8D13B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1896"/>
              <a:ext cx="22" cy="11"/>
            </a:xfrm>
            <a:custGeom>
              <a:avLst/>
              <a:gdLst>
                <a:gd name="T0" fmla="*/ 59 w 9"/>
                <a:gd name="T1" fmla="*/ 0 h 4"/>
                <a:gd name="T2" fmla="*/ 71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4" y="0"/>
                  </a:moveTo>
                  <a:cubicBezTo>
                    <a:pt x="0" y="4"/>
                    <a:pt x="9" y="2"/>
                    <a:pt x="5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6" name="Freeform 3022">
              <a:extLst>
                <a:ext uri="{FF2B5EF4-FFF2-40B4-BE49-F238E27FC236}">
                  <a16:creationId xmlns:a16="http://schemas.microsoft.com/office/drawing/2014/main" id="{AEFCAC29-396D-4C8F-91AF-3A0429B4C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901"/>
              <a:ext cx="7" cy="11"/>
            </a:xfrm>
            <a:custGeom>
              <a:avLst/>
              <a:gdLst>
                <a:gd name="T0" fmla="*/ 28 w 3"/>
                <a:gd name="T1" fmla="*/ 22 h 4"/>
                <a:gd name="T2" fmla="*/ 0 w 3"/>
                <a:gd name="T3" fmla="*/ 8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4"/>
                    <a:pt x="3" y="1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7" name="Freeform 3023">
              <a:extLst>
                <a:ext uri="{FF2B5EF4-FFF2-40B4-BE49-F238E27FC236}">
                  <a16:creationId xmlns:a16="http://schemas.microsoft.com/office/drawing/2014/main" id="{7F3C1BEA-B3E4-4F86-A37A-BFBA27717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864"/>
              <a:ext cx="20" cy="16"/>
            </a:xfrm>
            <a:custGeom>
              <a:avLst/>
              <a:gdLst>
                <a:gd name="T0" fmla="*/ 95 w 8"/>
                <a:gd name="T1" fmla="*/ 0 h 6"/>
                <a:gd name="T2" fmla="*/ 113 w 8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cubicBezTo>
                    <a:pt x="0" y="3"/>
                    <a:pt x="8" y="6"/>
                    <a:pt x="7" y="2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8" name="Freeform 3024">
              <a:extLst>
                <a:ext uri="{FF2B5EF4-FFF2-40B4-BE49-F238E27FC236}">
                  <a16:creationId xmlns:a16="http://schemas.microsoft.com/office/drawing/2014/main" id="{247C3A2E-74A1-4124-AA2D-3B24F3065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829"/>
              <a:ext cx="17" cy="11"/>
            </a:xfrm>
            <a:custGeom>
              <a:avLst/>
              <a:gdLst>
                <a:gd name="T0" fmla="*/ 70 w 7"/>
                <a:gd name="T1" fmla="*/ 0 h 4"/>
                <a:gd name="T2" fmla="*/ 87 w 7"/>
                <a:gd name="T3" fmla="*/ 0 h 4"/>
                <a:gd name="T4" fmla="*/ 70 w 7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cubicBezTo>
                    <a:pt x="0" y="3"/>
                    <a:pt x="7" y="4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9" name="Freeform 3025">
              <a:extLst>
                <a:ext uri="{FF2B5EF4-FFF2-40B4-BE49-F238E27FC236}">
                  <a16:creationId xmlns:a16="http://schemas.microsoft.com/office/drawing/2014/main" id="{7F32806E-FEFA-43A0-AC82-3554DE2FD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845"/>
              <a:ext cx="15" cy="14"/>
            </a:xfrm>
            <a:custGeom>
              <a:avLst/>
              <a:gdLst>
                <a:gd name="T0" fmla="*/ 33 w 6"/>
                <a:gd name="T1" fmla="*/ 22 h 5"/>
                <a:gd name="T2" fmla="*/ 20 w 6"/>
                <a:gd name="T3" fmla="*/ 0 h 5"/>
                <a:gd name="T4" fmla="*/ 50 w 6"/>
                <a:gd name="T5" fmla="*/ 87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6" y="4"/>
                    <a:pt x="5" y="0"/>
                    <a:pt x="3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0" name="Freeform 3026">
              <a:extLst>
                <a:ext uri="{FF2B5EF4-FFF2-40B4-BE49-F238E27FC236}">
                  <a16:creationId xmlns:a16="http://schemas.microsoft.com/office/drawing/2014/main" id="{2AF781E5-886A-49B6-9CD5-C065A1B36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1808"/>
              <a:ext cx="8" cy="8"/>
            </a:xfrm>
            <a:custGeom>
              <a:avLst/>
              <a:gdLst>
                <a:gd name="T0" fmla="*/ 35 w 3"/>
                <a:gd name="T1" fmla="*/ 0 h 3"/>
                <a:gd name="T2" fmla="*/ 21 w 3"/>
                <a:gd name="T3" fmla="*/ 56 h 3"/>
                <a:gd name="T4" fmla="*/ 56 w 3"/>
                <a:gd name="T5" fmla="*/ 0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1" name="Freeform 3027">
              <a:extLst>
                <a:ext uri="{FF2B5EF4-FFF2-40B4-BE49-F238E27FC236}">
                  <a16:creationId xmlns:a16="http://schemas.microsoft.com/office/drawing/2014/main" id="{82DCA14E-EFED-4BDF-984C-ABAD79468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877"/>
              <a:ext cx="5" cy="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56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1"/>
                    <a:pt x="0" y="0"/>
                  </a:cubicBezTo>
                </a:path>
              </a:pathLst>
            </a:custGeom>
            <a:solidFill>
              <a:srgbClr val="EC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2" name="Freeform 3028">
              <a:extLst>
                <a:ext uri="{FF2B5EF4-FFF2-40B4-BE49-F238E27FC236}">
                  <a16:creationId xmlns:a16="http://schemas.microsoft.com/office/drawing/2014/main" id="{F1601F1E-55C1-4492-B0BF-E5066DBDC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803"/>
              <a:ext cx="13" cy="13"/>
            </a:xfrm>
            <a:custGeom>
              <a:avLst/>
              <a:gdLst>
                <a:gd name="T0" fmla="*/ 21 w 5"/>
                <a:gd name="T1" fmla="*/ 34 h 5"/>
                <a:gd name="T2" fmla="*/ 88 w 5"/>
                <a:gd name="T3" fmla="*/ 21 h 5"/>
                <a:gd name="T4" fmla="*/ 34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5"/>
                    <a:pt x="5" y="5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3" name="Freeform 3029">
              <a:extLst>
                <a:ext uri="{FF2B5EF4-FFF2-40B4-BE49-F238E27FC236}">
                  <a16:creationId xmlns:a16="http://schemas.microsoft.com/office/drawing/2014/main" id="{6CBAC8D7-AF0B-44C4-A8C3-57A543560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779"/>
              <a:ext cx="40" cy="16"/>
            </a:xfrm>
            <a:custGeom>
              <a:avLst/>
              <a:gdLst>
                <a:gd name="T0" fmla="*/ 113 w 16"/>
                <a:gd name="T1" fmla="*/ 0 h 6"/>
                <a:gd name="T2" fmla="*/ 113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7" y="0"/>
                  </a:moveTo>
                  <a:cubicBezTo>
                    <a:pt x="0" y="6"/>
                    <a:pt x="16" y="2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4" name="Freeform 3030">
              <a:extLst>
                <a:ext uri="{FF2B5EF4-FFF2-40B4-BE49-F238E27FC236}">
                  <a16:creationId xmlns:a16="http://schemas.microsoft.com/office/drawing/2014/main" id="{B1E8A469-9D38-4A0F-9354-480848B04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755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0 w 4"/>
                <a:gd name="T3" fmla="*/ 35 h 3"/>
                <a:gd name="T4" fmla="*/ 63 w 4"/>
                <a:gd name="T5" fmla="*/ 21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4" y="3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5" name="Freeform 3031">
              <a:extLst>
                <a:ext uri="{FF2B5EF4-FFF2-40B4-BE49-F238E27FC236}">
                  <a16:creationId xmlns:a16="http://schemas.microsoft.com/office/drawing/2014/main" id="{57E48FCE-C45C-496B-8C4A-814D5344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768"/>
              <a:ext cx="20" cy="13"/>
            </a:xfrm>
            <a:custGeom>
              <a:avLst/>
              <a:gdLst>
                <a:gd name="T0" fmla="*/ 50 w 8"/>
                <a:gd name="T1" fmla="*/ 0 h 5"/>
                <a:gd name="T2" fmla="*/ 125 w 8"/>
                <a:gd name="T3" fmla="*/ 21 h 5"/>
                <a:gd name="T4" fmla="*/ 9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0" y="4"/>
                    <a:pt x="6" y="5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6" name="Freeform 3032">
              <a:extLst>
                <a:ext uri="{FF2B5EF4-FFF2-40B4-BE49-F238E27FC236}">
                  <a16:creationId xmlns:a16="http://schemas.microsoft.com/office/drawing/2014/main" id="{6AABB968-AF15-412E-ACA1-A72D09B88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1789"/>
              <a:ext cx="15" cy="14"/>
            </a:xfrm>
            <a:custGeom>
              <a:avLst/>
              <a:gdLst>
                <a:gd name="T0" fmla="*/ 50 w 6"/>
                <a:gd name="T1" fmla="*/ 0 h 5"/>
                <a:gd name="T2" fmla="*/ 50 w 6"/>
                <a:gd name="T3" fmla="*/ 109 h 5"/>
                <a:gd name="T4" fmla="*/ 63 w 6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6" y="5"/>
                    <a:pt x="6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7" name="Freeform 3033">
              <a:extLst>
                <a:ext uri="{FF2B5EF4-FFF2-40B4-BE49-F238E27FC236}">
                  <a16:creationId xmlns:a16="http://schemas.microsoft.com/office/drawing/2014/main" id="{33DF095B-2513-46C7-8001-BDD641719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1797"/>
              <a:ext cx="17" cy="14"/>
            </a:xfrm>
            <a:custGeom>
              <a:avLst/>
              <a:gdLst>
                <a:gd name="T0" fmla="*/ 41 w 7"/>
                <a:gd name="T1" fmla="*/ 0 h 5"/>
                <a:gd name="T2" fmla="*/ 29 w 7"/>
                <a:gd name="T3" fmla="*/ 0 h 5"/>
                <a:gd name="T4" fmla="*/ 100 w 7"/>
                <a:gd name="T5" fmla="*/ 22 h 5"/>
                <a:gd name="T6" fmla="*/ 87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4"/>
                    <a:pt x="6" y="5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8" name="Freeform 3034">
              <a:extLst>
                <a:ext uri="{FF2B5EF4-FFF2-40B4-BE49-F238E27FC236}">
                  <a16:creationId xmlns:a16="http://schemas.microsoft.com/office/drawing/2014/main" id="{55042E1C-7A16-4698-93D8-268646000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1827"/>
              <a:ext cx="12" cy="13"/>
            </a:xfrm>
            <a:custGeom>
              <a:avLst/>
              <a:gdLst>
                <a:gd name="T0" fmla="*/ 0 w 5"/>
                <a:gd name="T1" fmla="*/ 55 h 5"/>
                <a:gd name="T2" fmla="*/ 58 w 5"/>
                <a:gd name="T3" fmla="*/ 55 h 5"/>
                <a:gd name="T4" fmla="*/ 12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5"/>
                    <a:pt x="3" y="5"/>
                    <a:pt x="4" y="3"/>
                  </a:cubicBezTo>
                  <a:cubicBezTo>
                    <a:pt x="5" y="0"/>
                    <a:pt x="2" y="0"/>
                    <a:pt x="1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9" name="Freeform 3035">
              <a:extLst>
                <a:ext uri="{FF2B5EF4-FFF2-40B4-BE49-F238E27FC236}">
                  <a16:creationId xmlns:a16="http://schemas.microsoft.com/office/drawing/2014/main" id="{FAA78A06-A77C-4A1A-9431-B3C38B6CC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1864"/>
              <a:ext cx="23" cy="19"/>
            </a:xfrm>
            <a:custGeom>
              <a:avLst/>
              <a:gdLst>
                <a:gd name="T0" fmla="*/ 20 w 9"/>
                <a:gd name="T1" fmla="*/ 0 h 7"/>
                <a:gd name="T2" fmla="*/ 51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0" y="7"/>
                    <a:pt x="9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0" name="Freeform 3036">
              <a:extLst>
                <a:ext uri="{FF2B5EF4-FFF2-40B4-BE49-F238E27FC236}">
                  <a16:creationId xmlns:a16="http://schemas.microsoft.com/office/drawing/2014/main" id="{DE9542CA-543C-4C0E-B9C8-A89EA8601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917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21 h 3"/>
                <a:gd name="T4" fmla="*/ 56 w 3"/>
                <a:gd name="T5" fmla="*/ 21 h 3"/>
                <a:gd name="T6" fmla="*/ 35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2" y="3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1" name="Freeform 3037">
              <a:extLst>
                <a:ext uri="{FF2B5EF4-FFF2-40B4-BE49-F238E27FC236}">
                  <a16:creationId xmlns:a16="http://schemas.microsoft.com/office/drawing/2014/main" id="{0A536EB8-AC99-4F26-A810-902A1517B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1845"/>
              <a:ext cx="18" cy="14"/>
            </a:xfrm>
            <a:custGeom>
              <a:avLst/>
              <a:gdLst>
                <a:gd name="T0" fmla="*/ 33 w 7"/>
                <a:gd name="T1" fmla="*/ 0 h 5"/>
                <a:gd name="T2" fmla="*/ 67 w 7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5"/>
                    <a:pt x="7" y="4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2" name="Freeform 3038">
              <a:extLst>
                <a:ext uri="{FF2B5EF4-FFF2-40B4-BE49-F238E27FC236}">
                  <a16:creationId xmlns:a16="http://schemas.microsoft.com/office/drawing/2014/main" id="{4D143867-9A7A-4599-9A95-52DE5F774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827"/>
              <a:ext cx="25" cy="13"/>
            </a:xfrm>
            <a:custGeom>
              <a:avLst/>
              <a:gdLst>
                <a:gd name="T0" fmla="*/ 83 w 10"/>
                <a:gd name="T1" fmla="*/ 0 h 5"/>
                <a:gd name="T2" fmla="*/ 95 w 10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5" y="0"/>
                  </a:moveTo>
                  <a:cubicBezTo>
                    <a:pt x="0" y="5"/>
                    <a:pt x="10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3" name="Freeform 3039">
              <a:extLst>
                <a:ext uri="{FF2B5EF4-FFF2-40B4-BE49-F238E27FC236}">
                  <a16:creationId xmlns:a16="http://schemas.microsoft.com/office/drawing/2014/main" id="{96D238E1-B527-474D-B8B4-8EC014DD1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1784"/>
              <a:ext cx="10" cy="8"/>
            </a:xfrm>
            <a:custGeom>
              <a:avLst/>
              <a:gdLst>
                <a:gd name="T0" fmla="*/ 33 w 4"/>
                <a:gd name="T1" fmla="*/ 21 h 3"/>
                <a:gd name="T2" fmla="*/ 0 w 4"/>
                <a:gd name="T3" fmla="*/ 35 h 3"/>
                <a:gd name="T4" fmla="*/ 63 w 4"/>
                <a:gd name="T5" fmla="*/ 0 h 3"/>
                <a:gd name="T6" fmla="*/ 33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0" y="0"/>
                    <a:pt x="0" y="2"/>
                  </a:cubicBezTo>
                  <a:cubicBezTo>
                    <a:pt x="2" y="3"/>
                    <a:pt x="4" y="2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4" name="Freeform 3040">
              <a:extLst>
                <a:ext uri="{FF2B5EF4-FFF2-40B4-BE49-F238E27FC236}">
                  <a16:creationId xmlns:a16="http://schemas.microsoft.com/office/drawing/2014/main" id="{53CFB2ED-2D62-49D3-901B-C88DB062F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760"/>
              <a:ext cx="13" cy="16"/>
            </a:xfrm>
            <a:custGeom>
              <a:avLst/>
              <a:gdLst>
                <a:gd name="T0" fmla="*/ 21 w 5"/>
                <a:gd name="T1" fmla="*/ 56 h 6"/>
                <a:gd name="T2" fmla="*/ 21 w 5"/>
                <a:gd name="T3" fmla="*/ 93 h 6"/>
                <a:gd name="T4" fmla="*/ 0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5" y="6"/>
                    <a:pt x="4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5" name="Freeform 3041">
              <a:extLst>
                <a:ext uri="{FF2B5EF4-FFF2-40B4-BE49-F238E27FC236}">
                  <a16:creationId xmlns:a16="http://schemas.microsoft.com/office/drawing/2014/main" id="{B4899AB6-25DD-4447-A906-82AF0E25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813"/>
              <a:ext cx="40" cy="16"/>
            </a:xfrm>
            <a:custGeom>
              <a:avLst/>
              <a:gdLst>
                <a:gd name="T0" fmla="*/ 125 w 16"/>
                <a:gd name="T1" fmla="*/ 0 h 6"/>
                <a:gd name="T2" fmla="*/ 158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cubicBezTo>
                    <a:pt x="0" y="4"/>
                    <a:pt x="16" y="6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6" name="Freeform 3042">
              <a:extLst>
                <a:ext uri="{FF2B5EF4-FFF2-40B4-BE49-F238E27FC236}">
                  <a16:creationId xmlns:a16="http://schemas.microsoft.com/office/drawing/2014/main" id="{7A7528AA-B4E3-49B8-B3B9-F72F95B35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835"/>
              <a:ext cx="35" cy="24"/>
            </a:xfrm>
            <a:custGeom>
              <a:avLst/>
              <a:gdLst>
                <a:gd name="T0" fmla="*/ 125 w 14"/>
                <a:gd name="T1" fmla="*/ 56 h 9"/>
                <a:gd name="T2" fmla="*/ 125 w 14"/>
                <a:gd name="T3" fmla="*/ 0 h 9"/>
                <a:gd name="T4" fmla="*/ 158 w 14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8" y="3"/>
                  </a:moveTo>
                  <a:cubicBezTo>
                    <a:pt x="9" y="2"/>
                    <a:pt x="9" y="1"/>
                    <a:pt x="8" y="0"/>
                  </a:cubicBezTo>
                  <a:cubicBezTo>
                    <a:pt x="0" y="2"/>
                    <a:pt x="14" y="9"/>
                    <a:pt x="1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7" name="Freeform 3043">
              <a:extLst>
                <a:ext uri="{FF2B5EF4-FFF2-40B4-BE49-F238E27FC236}">
                  <a16:creationId xmlns:a16="http://schemas.microsoft.com/office/drawing/2014/main" id="{656CCF1B-A094-436E-9D90-450F2FB99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835"/>
              <a:ext cx="12" cy="16"/>
            </a:xfrm>
            <a:custGeom>
              <a:avLst/>
              <a:gdLst>
                <a:gd name="T0" fmla="*/ 0 w 5"/>
                <a:gd name="T1" fmla="*/ 35 h 6"/>
                <a:gd name="T2" fmla="*/ 0 w 5"/>
                <a:gd name="T3" fmla="*/ 77 h 6"/>
                <a:gd name="T4" fmla="*/ 12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3" y="6"/>
                    <a:pt x="5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8" name="Freeform 3044">
              <a:extLst>
                <a:ext uri="{FF2B5EF4-FFF2-40B4-BE49-F238E27FC236}">
                  <a16:creationId xmlns:a16="http://schemas.microsoft.com/office/drawing/2014/main" id="{936CE263-F613-4E79-843B-30A8AB474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848"/>
              <a:ext cx="27" cy="13"/>
            </a:xfrm>
            <a:custGeom>
              <a:avLst/>
              <a:gdLst>
                <a:gd name="T0" fmla="*/ 71 w 11"/>
                <a:gd name="T1" fmla="*/ 21 h 5"/>
                <a:gd name="T2" fmla="*/ 91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1"/>
                  </a:moveTo>
                  <a:cubicBezTo>
                    <a:pt x="0" y="5"/>
                    <a:pt x="11" y="5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9" name="Freeform 3045">
              <a:extLst>
                <a:ext uri="{FF2B5EF4-FFF2-40B4-BE49-F238E27FC236}">
                  <a16:creationId xmlns:a16="http://schemas.microsoft.com/office/drawing/2014/main" id="{AE35CF9F-A124-441F-B150-D1D82C6E9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840"/>
              <a:ext cx="28" cy="13"/>
            </a:xfrm>
            <a:custGeom>
              <a:avLst/>
              <a:gdLst>
                <a:gd name="T0" fmla="*/ 84 w 11"/>
                <a:gd name="T1" fmla="*/ 0 h 5"/>
                <a:gd name="T2" fmla="*/ 117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0"/>
                  </a:moveTo>
                  <a:cubicBezTo>
                    <a:pt x="0" y="3"/>
                    <a:pt x="11" y="5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0" name="Freeform 3046">
              <a:extLst>
                <a:ext uri="{FF2B5EF4-FFF2-40B4-BE49-F238E27FC236}">
                  <a16:creationId xmlns:a16="http://schemas.microsoft.com/office/drawing/2014/main" id="{254D0224-45D8-4F71-B299-0DE754C3C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813"/>
              <a:ext cx="15" cy="14"/>
            </a:xfrm>
            <a:custGeom>
              <a:avLst/>
              <a:gdLst>
                <a:gd name="T0" fmla="*/ 50 w 6"/>
                <a:gd name="T1" fmla="*/ 0 h 5"/>
                <a:gd name="T2" fmla="*/ 20 w 6"/>
                <a:gd name="T3" fmla="*/ 87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4" y="5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1" name="Freeform 3047">
              <a:extLst>
                <a:ext uri="{FF2B5EF4-FFF2-40B4-BE49-F238E27FC236}">
                  <a16:creationId xmlns:a16="http://schemas.microsoft.com/office/drawing/2014/main" id="{6D5A7D09-77B2-49F9-86E9-5A1673C68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1781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63 w 4"/>
                <a:gd name="T5" fmla="*/ 21 h 3"/>
                <a:gd name="T6" fmla="*/ 5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2" name="Freeform 3048">
              <a:extLst>
                <a:ext uri="{FF2B5EF4-FFF2-40B4-BE49-F238E27FC236}">
                  <a16:creationId xmlns:a16="http://schemas.microsoft.com/office/drawing/2014/main" id="{1CD7F3D4-3ADF-4DA8-8DFD-1967D8E21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819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20 w 4"/>
                <a:gd name="T3" fmla="*/ 56 h 3"/>
                <a:gd name="T4" fmla="*/ 3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3" name="Freeform 3049">
              <a:extLst>
                <a:ext uri="{FF2B5EF4-FFF2-40B4-BE49-F238E27FC236}">
                  <a16:creationId xmlns:a16="http://schemas.microsoft.com/office/drawing/2014/main" id="{55750DFF-DBFA-4DB0-96BA-4043E7713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827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20 w 4"/>
                <a:gd name="T3" fmla="*/ 6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3" y="3"/>
                    <a:pt x="4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4" name="Freeform 3050">
              <a:extLst>
                <a:ext uri="{FF2B5EF4-FFF2-40B4-BE49-F238E27FC236}">
                  <a16:creationId xmlns:a16="http://schemas.microsoft.com/office/drawing/2014/main" id="{F2BD8A24-CAB0-43B3-8967-64217AF1E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877"/>
              <a:ext cx="10" cy="14"/>
            </a:xfrm>
            <a:custGeom>
              <a:avLst/>
              <a:gdLst>
                <a:gd name="T0" fmla="*/ 0 w 4"/>
                <a:gd name="T1" fmla="*/ 62 h 5"/>
                <a:gd name="T2" fmla="*/ 0 w 4"/>
                <a:gd name="T3" fmla="*/ 109 h 5"/>
                <a:gd name="T4" fmla="*/ 63 w 4"/>
                <a:gd name="T5" fmla="*/ 22 h 5"/>
                <a:gd name="T6" fmla="*/ 33 w 4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2" y="5"/>
                    <a:pt x="4" y="3"/>
                    <a:pt x="4" y="1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5" name="Freeform 3051">
              <a:extLst>
                <a:ext uri="{FF2B5EF4-FFF2-40B4-BE49-F238E27FC236}">
                  <a16:creationId xmlns:a16="http://schemas.microsoft.com/office/drawing/2014/main" id="{4626806E-EF73-4B12-AC5E-C9DFD2DDF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888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12 w 5"/>
                <a:gd name="T3" fmla="*/ 88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6" name="Freeform 3052">
              <a:extLst>
                <a:ext uri="{FF2B5EF4-FFF2-40B4-BE49-F238E27FC236}">
                  <a16:creationId xmlns:a16="http://schemas.microsoft.com/office/drawing/2014/main" id="{7858D641-3F54-489B-8B15-F9C8C82C9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891"/>
              <a:ext cx="13" cy="16"/>
            </a:xfrm>
            <a:custGeom>
              <a:avLst/>
              <a:gdLst>
                <a:gd name="T0" fmla="*/ 68 w 5"/>
                <a:gd name="T1" fmla="*/ 21 h 6"/>
                <a:gd name="T2" fmla="*/ 34 w 5"/>
                <a:gd name="T3" fmla="*/ 77 h 6"/>
                <a:gd name="T4" fmla="*/ 88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2" y="0"/>
                    <a:pt x="0" y="3"/>
                    <a:pt x="2" y="4"/>
                  </a:cubicBezTo>
                  <a:cubicBezTo>
                    <a:pt x="3" y="6"/>
                    <a:pt x="5" y="3"/>
                    <a:pt x="5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7" name="Freeform 3053">
              <a:extLst>
                <a:ext uri="{FF2B5EF4-FFF2-40B4-BE49-F238E27FC236}">
                  <a16:creationId xmlns:a16="http://schemas.microsoft.com/office/drawing/2014/main" id="{990946B4-68BB-48DE-BC6F-CDFA1B80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944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56 w 3"/>
                <a:gd name="T5" fmla="*/ 0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8" name="Freeform 3054">
              <a:extLst>
                <a:ext uri="{FF2B5EF4-FFF2-40B4-BE49-F238E27FC236}">
                  <a16:creationId xmlns:a16="http://schemas.microsoft.com/office/drawing/2014/main" id="{86463D85-2979-4A94-8266-B3D3F7A48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003"/>
              <a:ext cx="13" cy="10"/>
            </a:xfrm>
            <a:custGeom>
              <a:avLst/>
              <a:gdLst>
                <a:gd name="T0" fmla="*/ 21 w 5"/>
                <a:gd name="T1" fmla="*/ 20 h 4"/>
                <a:gd name="T2" fmla="*/ 21 w 5"/>
                <a:gd name="T3" fmla="*/ 63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9" name="Freeform 3055">
              <a:extLst>
                <a:ext uri="{FF2B5EF4-FFF2-40B4-BE49-F238E27FC236}">
                  <a16:creationId xmlns:a16="http://schemas.microsoft.com/office/drawing/2014/main" id="{37B788F2-C893-446C-8441-66ECDB29D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971"/>
              <a:ext cx="12" cy="13"/>
            </a:xfrm>
            <a:custGeom>
              <a:avLst/>
              <a:gdLst>
                <a:gd name="T0" fmla="*/ 12 w 5"/>
                <a:gd name="T1" fmla="*/ 21 h 5"/>
                <a:gd name="T2" fmla="*/ 12 w 5"/>
                <a:gd name="T3" fmla="*/ 88 h 5"/>
                <a:gd name="T4" fmla="*/ 12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5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0" name="Freeform 3056">
              <a:extLst>
                <a:ext uri="{FF2B5EF4-FFF2-40B4-BE49-F238E27FC236}">
                  <a16:creationId xmlns:a16="http://schemas.microsoft.com/office/drawing/2014/main" id="{9B1A5F1F-C40E-4019-B1C6-91DC3654F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896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20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2" y="3"/>
                    <a:pt x="4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1" name="Freeform 3057">
              <a:extLst>
                <a:ext uri="{FF2B5EF4-FFF2-40B4-BE49-F238E27FC236}">
                  <a16:creationId xmlns:a16="http://schemas.microsoft.com/office/drawing/2014/main" id="{6C5D12E7-E0CA-4C16-8678-0B26C65E7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925"/>
              <a:ext cx="10" cy="11"/>
            </a:xfrm>
            <a:custGeom>
              <a:avLst/>
              <a:gdLst>
                <a:gd name="T0" fmla="*/ 20 w 4"/>
                <a:gd name="T1" fmla="*/ 0 h 4"/>
                <a:gd name="T2" fmla="*/ 0 w 4"/>
                <a:gd name="T3" fmla="*/ 47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3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2" name="Freeform 3058">
              <a:extLst>
                <a:ext uri="{FF2B5EF4-FFF2-40B4-BE49-F238E27FC236}">
                  <a16:creationId xmlns:a16="http://schemas.microsoft.com/office/drawing/2014/main" id="{BAA92156-1AB7-4FD3-927F-8FB7DD8F4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995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20 w 4"/>
                <a:gd name="T3" fmla="*/ 8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1"/>
                    <a:pt x="0" y="4"/>
                    <a:pt x="1" y="5"/>
                  </a:cubicBezTo>
                  <a:cubicBezTo>
                    <a:pt x="3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3" name="Freeform 3059">
              <a:extLst>
                <a:ext uri="{FF2B5EF4-FFF2-40B4-BE49-F238E27FC236}">
                  <a16:creationId xmlns:a16="http://schemas.microsoft.com/office/drawing/2014/main" id="{81DD0823-680B-4AD7-B546-B1EF035DD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003"/>
              <a:ext cx="10" cy="10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63 h 4"/>
                <a:gd name="T4" fmla="*/ 63 w 4"/>
                <a:gd name="T5" fmla="*/ 20 h 4"/>
                <a:gd name="T6" fmla="*/ 5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4" name="Freeform 3060">
              <a:extLst>
                <a:ext uri="{FF2B5EF4-FFF2-40B4-BE49-F238E27FC236}">
                  <a16:creationId xmlns:a16="http://schemas.microsoft.com/office/drawing/2014/main" id="{A737B318-CAA6-4558-A8C7-756922011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024"/>
              <a:ext cx="13" cy="19"/>
            </a:xfrm>
            <a:custGeom>
              <a:avLst/>
              <a:gdLst>
                <a:gd name="T0" fmla="*/ 21 w 5"/>
                <a:gd name="T1" fmla="*/ 81 h 7"/>
                <a:gd name="T2" fmla="*/ 21 w 5"/>
                <a:gd name="T3" fmla="*/ 117 h 7"/>
                <a:gd name="T4" fmla="*/ 34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5"/>
                    <a:pt x="0" y="5"/>
                    <a:pt x="1" y="6"/>
                  </a:cubicBezTo>
                  <a:cubicBezTo>
                    <a:pt x="5" y="7"/>
                    <a:pt x="5" y="0"/>
                    <a:pt x="2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5" name="Freeform 3061">
              <a:extLst>
                <a:ext uri="{FF2B5EF4-FFF2-40B4-BE49-F238E27FC236}">
                  <a16:creationId xmlns:a16="http://schemas.microsoft.com/office/drawing/2014/main" id="{F5AF6552-126B-4E83-9857-E6C29A409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067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34 w 5"/>
                <a:gd name="T3" fmla="*/ 63 h 4"/>
                <a:gd name="T4" fmla="*/ 3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4" y="3"/>
                    <a:pt x="5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6" name="Freeform 3062">
              <a:extLst>
                <a:ext uri="{FF2B5EF4-FFF2-40B4-BE49-F238E27FC236}">
                  <a16:creationId xmlns:a16="http://schemas.microsoft.com/office/drawing/2014/main" id="{4971A5A4-6C1D-442F-A683-FC2C7781B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072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50 w 6"/>
                <a:gd name="T3" fmla="*/ 0 h 5"/>
                <a:gd name="T4" fmla="*/ 50 w 6"/>
                <a:gd name="T5" fmla="*/ 88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0" y="5"/>
                    <a:pt x="3" y="5"/>
                  </a:cubicBezTo>
                  <a:cubicBezTo>
                    <a:pt x="6" y="5"/>
                    <a:pt x="6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7" name="Freeform 3063">
              <a:extLst>
                <a:ext uri="{FF2B5EF4-FFF2-40B4-BE49-F238E27FC236}">
                  <a16:creationId xmlns:a16="http://schemas.microsoft.com/office/drawing/2014/main" id="{4EF4BF95-E613-4A04-8629-012497C62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096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4" y="3"/>
                    <a:pt x="4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8" name="Freeform 3064">
              <a:extLst>
                <a:ext uri="{FF2B5EF4-FFF2-40B4-BE49-F238E27FC236}">
                  <a16:creationId xmlns:a16="http://schemas.microsoft.com/office/drawing/2014/main" id="{D4C246F3-431D-4BBC-ACA2-4EB6BE824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083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20 w 4"/>
                <a:gd name="T3" fmla="*/ 6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9" name="Freeform 3065">
              <a:extLst>
                <a:ext uri="{FF2B5EF4-FFF2-40B4-BE49-F238E27FC236}">
                  <a16:creationId xmlns:a16="http://schemas.microsoft.com/office/drawing/2014/main" id="{423A08BC-F88C-4108-B17F-2B50FC9F2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187"/>
              <a:ext cx="13" cy="21"/>
            </a:xfrm>
            <a:custGeom>
              <a:avLst/>
              <a:gdLst>
                <a:gd name="T0" fmla="*/ 0 w 5"/>
                <a:gd name="T1" fmla="*/ 89 h 8"/>
                <a:gd name="T2" fmla="*/ 21 w 5"/>
                <a:gd name="T3" fmla="*/ 144 h 8"/>
                <a:gd name="T4" fmla="*/ 0 w 5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cubicBezTo>
                    <a:pt x="0" y="7"/>
                    <a:pt x="0" y="8"/>
                    <a:pt x="1" y="8"/>
                  </a:cubicBezTo>
                  <a:cubicBezTo>
                    <a:pt x="5" y="7"/>
                    <a:pt x="3" y="0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0" name="Freeform 3066">
              <a:extLst>
                <a:ext uri="{FF2B5EF4-FFF2-40B4-BE49-F238E27FC236}">
                  <a16:creationId xmlns:a16="http://schemas.microsoft.com/office/drawing/2014/main" id="{9C0C7E1D-EA85-413F-BAE7-B2C1FDB97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181"/>
              <a:ext cx="7" cy="14"/>
            </a:xfrm>
            <a:custGeom>
              <a:avLst/>
              <a:gdLst>
                <a:gd name="T0" fmla="*/ 28 w 3"/>
                <a:gd name="T1" fmla="*/ 48 h 5"/>
                <a:gd name="T2" fmla="*/ 12 w 3"/>
                <a:gd name="T3" fmla="*/ 109 h 5"/>
                <a:gd name="T4" fmla="*/ 12 w 3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3"/>
                    <a:pt x="1" y="5"/>
                  </a:cubicBezTo>
                  <a:cubicBezTo>
                    <a:pt x="2" y="3"/>
                    <a:pt x="3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1" name="Freeform 3067">
              <a:extLst>
                <a:ext uri="{FF2B5EF4-FFF2-40B4-BE49-F238E27FC236}">
                  <a16:creationId xmlns:a16="http://schemas.microsoft.com/office/drawing/2014/main" id="{B194A36D-F69A-470B-9B1C-19B1BE966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149"/>
              <a:ext cx="15" cy="14"/>
            </a:xfrm>
            <a:custGeom>
              <a:avLst/>
              <a:gdLst>
                <a:gd name="T0" fmla="*/ 33 w 6"/>
                <a:gd name="T1" fmla="*/ 22 h 5"/>
                <a:gd name="T2" fmla="*/ 20 w 6"/>
                <a:gd name="T3" fmla="*/ 109 h 5"/>
                <a:gd name="T4" fmla="*/ 3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6" y="0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2" name="Freeform 3068">
              <a:extLst>
                <a:ext uri="{FF2B5EF4-FFF2-40B4-BE49-F238E27FC236}">
                  <a16:creationId xmlns:a16="http://schemas.microsoft.com/office/drawing/2014/main" id="{D7C48A57-EBF7-4405-955F-78430D594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179"/>
              <a:ext cx="12" cy="16"/>
            </a:xfrm>
            <a:custGeom>
              <a:avLst/>
              <a:gdLst>
                <a:gd name="T0" fmla="*/ 58 w 5"/>
                <a:gd name="T1" fmla="*/ 0 h 6"/>
                <a:gd name="T2" fmla="*/ 29 w 5"/>
                <a:gd name="T3" fmla="*/ 115 h 6"/>
                <a:gd name="T4" fmla="*/ 58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1" y="1"/>
                    <a:pt x="0" y="4"/>
                    <a:pt x="2" y="6"/>
                  </a:cubicBezTo>
                  <a:cubicBezTo>
                    <a:pt x="4" y="5"/>
                    <a:pt x="5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3" name="Freeform 3069">
              <a:extLst>
                <a:ext uri="{FF2B5EF4-FFF2-40B4-BE49-F238E27FC236}">
                  <a16:creationId xmlns:a16="http://schemas.microsoft.com/office/drawing/2014/main" id="{8B2B6BDB-7FA7-4D00-A9AA-EC125F67D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283"/>
              <a:ext cx="40" cy="24"/>
            </a:xfrm>
            <a:custGeom>
              <a:avLst/>
              <a:gdLst>
                <a:gd name="T0" fmla="*/ 95 w 16"/>
                <a:gd name="T1" fmla="*/ 21 h 9"/>
                <a:gd name="T2" fmla="*/ 125 w 1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6" y="1"/>
                  </a:moveTo>
                  <a:cubicBezTo>
                    <a:pt x="0" y="9"/>
                    <a:pt x="16" y="5"/>
                    <a:pt x="8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4" name="Freeform 3070">
              <a:extLst>
                <a:ext uri="{FF2B5EF4-FFF2-40B4-BE49-F238E27FC236}">
                  <a16:creationId xmlns:a16="http://schemas.microsoft.com/office/drawing/2014/main" id="{A00074BB-EFF9-4006-895F-3C4521293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80"/>
              <a:ext cx="7" cy="11"/>
            </a:xfrm>
            <a:custGeom>
              <a:avLst/>
              <a:gdLst>
                <a:gd name="T0" fmla="*/ 0 w 3"/>
                <a:gd name="T1" fmla="*/ 22 h 4"/>
                <a:gd name="T2" fmla="*/ 12 w 3"/>
                <a:gd name="T3" fmla="*/ 83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5" name="Freeform 3071">
              <a:extLst>
                <a:ext uri="{FF2B5EF4-FFF2-40B4-BE49-F238E27FC236}">
                  <a16:creationId xmlns:a16="http://schemas.microsoft.com/office/drawing/2014/main" id="{8828F4D2-8770-4A43-84FF-BF2FF2FFF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288"/>
              <a:ext cx="13" cy="16"/>
            </a:xfrm>
            <a:custGeom>
              <a:avLst/>
              <a:gdLst>
                <a:gd name="T0" fmla="*/ 21 w 5"/>
                <a:gd name="T1" fmla="*/ 21 h 6"/>
                <a:gd name="T2" fmla="*/ 34 w 5"/>
                <a:gd name="T3" fmla="*/ 115 h 6"/>
                <a:gd name="T4" fmla="*/ 34 w 5"/>
                <a:gd name="T5" fmla="*/ 0 h 6"/>
                <a:gd name="T6" fmla="*/ 21 w 5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1" y="4"/>
                    <a:pt x="2" y="6"/>
                  </a:cubicBezTo>
                  <a:cubicBezTo>
                    <a:pt x="4" y="5"/>
                    <a:pt x="5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6" name="Freeform 3072">
              <a:extLst>
                <a:ext uri="{FF2B5EF4-FFF2-40B4-BE49-F238E27FC236}">
                  <a16:creationId xmlns:a16="http://schemas.microsoft.com/office/drawing/2014/main" id="{2FC43011-C588-42D4-BCBF-ACB4E1B5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352"/>
              <a:ext cx="10" cy="16"/>
            </a:xfrm>
            <a:custGeom>
              <a:avLst/>
              <a:gdLst>
                <a:gd name="T0" fmla="*/ 0 w 4"/>
                <a:gd name="T1" fmla="*/ 35 h 6"/>
                <a:gd name="T2" fmla="*/ 33 w 4"/>
                <a:gd name="T3" fmla="*/ 115 h 6"/>
                <a:gd name="T4" fmla="*/ 20 w 4"/>
                <a:gd name="T5" fmla="*/ 0 h 6"/>
                <a:gd name="T6" fmla="*/ 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4" y="5"/>
                    <a:pt x="4" y="1"/>
                    <a:pt x="1" y="0"/>
                  </a:cubicBezTo>
                  <a:cubicBezTo>
                    <a:pt x="0" y="1"/>
                    <a:pt x="0" y="1"/>
                    <a:pt x="0" y="3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7" name="Freeform 3073">
              <a:extLst>
                <a:ext uri="{FF2B5EF4-FFF2-40B4-BE49-F238E27FC236}">
                  <a16:creationId xmlns:a16="http://schemas.microsoft.com/office/drawing/2014/main" id="{A4DE4EAB-3829-47AF-A44D-81BD13B1C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416"/>
              <a:ext cx="12" cy="16"/>
            </a:xfrm>
            <a:custGeom>
              <a:avLst/>
              <a:gdLst>
                <a:gd name="T0" fmla="*/ 41 w 5"/>
                <a:gd name="T1" fmla="*/ 21 h 6"/>
                <a:gd name="T2" fmla="*/ 29 w 5"/>
                <a:gd name="T3" fmla="*/ 0 h 6"/>
                <a:gd name="T4" fmla="*/ 41 w 5"/>
                <a:gd name="T5" fmla="*/ 115 h 6"/>
                <a:gd name="T6" fmla="*/ 58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2"/>
                    <a:pt x="1" y="4"/>
                    <a:pt x="3" y="6"/>
                  </a:cubicBezTo>
                  <a:cubicBezTo>
                    <a:pt x="4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8" name="Freeform 3074">
              <a:extLst>
                <a:ext uri="{FF2B5EF4-FFF2-40B4-BE49-F238E27FC236}">
                  <a16:creationId xmlns:a16="http://schemas.microsoft.com/office/drawing/2014/main" id="{DFC5580F-8FE4-402F-9514-577154D9D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269"/>
              <a:ext cx="8" cy="14"/>
            </a:xfrm>
            <a:custGeom>
              <a:avLst/>
              <a:gdLst>
                <a:gd name="T0" fmla="*/ 21 w 3"/>
                <a:gd name="T1" fmla="*/ 48 h 5"/>
                <a:gd name="T2" fmla="*/ 21 w 3"/>
                <a:gd name="T3" fmla="*/ 109 h 5"/>
                <a:gd name="T4" fmla="*/ 35 w 3"/>
                <a:gd name="T5" fmla="*/ 0 h 5"/>
                <a:gd name="T6" fmla="*/ 0 w 3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4"/>
                    <a:pt x="3" y="2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9" name="Freeform 3075">
              <a:extLst>
                <a:ext uri="{FF2B5EF4-FFF2-40B4-BE49-F238E27FC236}">
                  <a16:creationId xmlns:a16="http://schemas.microsoft.com/office/drawing/2014/main" id="{CC35C6B1-D421-4A04-B1FF-CCA2D039B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392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20 w 4"/>
                <a:gd name="T3" fmla="*/ 88 h 5"/>
                <a:gd name="T4" fmla="*/ 20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4" y="4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0" name="Freeform 3076">
              <a:extLst>
                <a:ext uri="{FF2B5EF4-FFF2-40B4-BE49-F238E27FC236}">
                  <a16:creationId xmlns:a16="http://schemas.microsoft.com/office/drawing/2014/main" id="{6AEEF127-9B85-477F-9EB9-CD491724F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469"/>
              <a:ext cx="13" cy="19"/>
            </a:xfrm>
            <a:custGeom>
              <a:avLst/>
              <a:gdLst>
                <a:gd name="T0" fmla="*/ 34 w 5"/>
                <a:gd name="T1" fmla="*/ 22 h 7"/>
                <a:gd name="T2" fmla="*/ 21 w 5"/>
                <a:gd name="T3" fmla="*/ 0 h 7"/>
                <a:gd name="T4" fmla="*/ 55 w 5"/>
                <a:gd name="T5" fmla="*/ 141 h 7"/>
                <a:gd name="T6" fmla="*/ 55 w 5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0" y="6"/>
                    <a:pt x="3" y="7"/>
                  </a:cubicBezTo>
                  <a:cubicBezTo>
                    <a:pt x="5" y="5"/>
                    <a:pt x="4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1" name="Freeform 3077">
              <a:extLst>
                <a:ext uri="{FF2B5EF4-FFF2-40B4-BE49-F238E27FC236}">
                  <a16:creationId xmlns:a16="http://schemas.microsoft.com/office/drawing/2014/main" id="{127972BD-0E93-4EF3-ABFD-D2C12A844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549"/>
              <a:ext cx="25" cy="30"/>
            </a:xfrm>
            <a:custGeom>
              <a:avLst/>
              <a:gdLst>
                <a:gd name="T0" fmla="*/ 33 w 10"/>
                <a:gd name="T1" fmla="*/ 60 h 11"/>
                <a:gd name="T2" fmla="*/ 50 w 10"/>
                <a:gd name="T3" fmla="*/ 2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2" y="3"/>
                  </a:moveTo>
                  <a:cubicBezTo>
                    <a:pt x="0" y="11"/>
                    <a:pt x="10" y="0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2" name="Freeform 3078">
              <a:extLst>
                <a:ext uri="{FF2B5EF4-FFF2-40B4-BE49-F238E27FC236}">
                  <a16:creationId xmlns:a16="http://schemas.microsoft.com/office/drawing/2014/main" id="{2EC47F60-610E-4EC0-99B1-FBEAFF0E3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440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55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2"/>
                    <a:pt x="1" y="5"/>
                    <a:pt x="4" y="3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3" name="Freeform 3079">
              <a:extLst>
                <a:ext uri="{FF2B5EF4-FFF2-40B4-BE49-F238E27FC236}">
                  <a16:creationId xmlns:a16="http://schemas.microsoft.com/office/drawing/2014/main" id="{F7F71C24-9400-4A36-B1CC-53C91F54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467"/>
              <a:ext cx="25" cy="32"/>
            </a:xfrm>
            <a:custGeom>
              <a:avLst/>
              <a:gdLst>
                <a:gd name="T0" fmla="*/ 20 w 10"/>
                <a:gd name="T1" fmla="*/ 56 h 12"/>
                <a:gd name="T2" fmla="*/ 50 w 10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" y="3"/>
                  </a:moveTo>
                  <a:cubicBezTo>
                    <a:pt x="0" y="12"/>
                    <a:pt x="10" y="0"/>
                    <a:pt x="3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4" name="Freeform 3080">
              <a:extLst>
                <a:ext uri="{FF2B5EF4-FFF2-40B4-BE49-F238E27FC236}">
                  <a16:creationId xmlns:a16="http://schemas.microsoft.com/office/drawing/2014/main" id="{76CB4225-3C04-470D-8B5E-7DFD76810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528"/>
              <a:ext cx="5" cy="8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56 h 3"/>
                <a:gd name="T4" fmla="*/ 20 w 2"/>
                <a:gd name="T5" fmla="*/ 0 h 3"/>
                <a:gd name="T6" fmla="*/ 0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5" name="Freeform 3081">
              <a:extLst>
                <a:ext uri="{FF2B5EF4-FFF2-40B4-BE49-F238E27FC236}">
                  <a16:creationId xmlns:a16="http://schemas.microsoft.com/office/drawing/2014/main" id="{994C92E4-9F78-4945-997D-A156AD2CF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531"/>
              <a:ext cx="12" cy="13"/>
            </a:xfrm>
            <a:custGeom>
              <a:avLst/>
              <a:gdLst>
                <a:gd name="T0" fmla="*/ 41 w 5"/>
                <a:gd name="T1" fmla="*/ 0 h 5"/>
                <a:gd name="T2" fmla="*/ 41 w 5"/>
                <a:gd name="T3" fmla="*/ 88 h 5"/>
                <a:gd name="T4" fmla="*/ 58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0" y="0"/>
                    <a:pt x="1" y="4"/>
                    <a:pt x="3" y="5"/>
                  </a:cubicBezTo>
                  <a:cubicBezTo>
                    <a:pt x="4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6" name="Freeform 3082">
              <a:extLst>
                <a:ext uri="{FF2B5EF4-FFF2-40B4-BE49-F238E27FC236}">
                  <a16:creationId xmlns:a16="http://schemas.microsoft.com/office/drawing/2014/main" id="{C079EEC3-9364-4F54-9775-5C0A3A62F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648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50 w 4"/>
                <a:gd name="T3" fmla="*/ 88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4"/>
                    <a:pt x="1" y="5"/>
                    <a:pt x="3" y="5"/>
                  </a:cubicBezTo>
                  <a:cubicBezTo>
                    <a:pt x="4" y="3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7" name="Freeform 3083">
              <a:extLst>
                <a:ext uri="{FF2B5EF4-FFF2-40B4-BE49-F238E27FC236}">
                  <a16:creationId xmlns:a16="http://schemas.microsoft.com/office/drawing/2014/main" id="{C92A88B0-C56B-4238-BC9D-165F907C9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629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33 w 4"/>
                <a:gd name="T3" fmla="*/ 109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8" name="Freeform 3084">
              <a:extLst>
                <a:ext uri="{FF2B5EF4-FFF2-40B4-BE49-F238E27FC236}">
                  <a16:creationId xmlns:a16="http://schemas.microsoft.com/office/drawing/2014/main" id="{21F22BA7-6BF4-4080-8C7C-37C1D1C12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2581"/>
              <a:ext cx="17" cy="19"/>
            </a:xfrm>
            <a:custGeom>
              <a:avLst/>
              <a:gdLst>
                <a:gd name="T0" fmla="*/ 41 w 7"/>
                <a:gd name="T1" fmla="*/ 22 h 7"/>
                <a:gd name="T2" fmla="*/ 41 w 7"/>
                <a:gd name="T3" fmla="*/ 141 h 7"/>
                <a:gd name="T4" fmla="*/ 58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0" y="0"/>
                    <a:pt x="1" y="6"/>
                    <a:pt x="3" y="7"/>
                  </a:cubicBezTo>
                  <a:cubicBezTo>
                    <a:pt x="6" y="7"/>
                    <a:pt x="7" y="1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9" name="Freeform 3085">
              <a:extLst>
                <a:ext uri="{FF2B5EF4-FFF2-40B4-BE49-F238E27FC236}">
                  <a16:creationId xmlns:a16="http://schemas.microsoft.com/office/drawing/2014/main" id="{F148DFC2-66E5-433E-B0FF-B06AEAD04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643"/>
              <a:ext cx="5" cy="10"/>
            </a:xfrm>
            <a:custGeom>
              <a:avLst/>
              <a:gdLst>
                <a:gd name="T0" fmla="*/ 0 w 2"/>
                <a:gd name="T1" fmla="*/ 50 h 4"/>
                <a:gd name="T2" fmla="*/ 20 w 2"/>
                <a:gd name="T3" fmla="*/ 6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2"/>
                    <a:pt x="2" y="1"/>
                    <a:pt x="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0" name="Freeform 3086">
              <a:extLst>
                <a:ext uri="{FF2B5EF4-FFF2-40B4-BE49-F238E27FC236}">
                  <a16:creationId xmlns:a16="http://schemas.microsoft.com/office/drawing/2014/main" id="{F3E4BD07-4184-4D3E-9B45-D3939D432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691"/>
              <a:ext cx="33" cy="21"/>
            </a:xfrm>
            <a:custGeom>
              <a:avLst/>
              <a:gdLst>
                <a:gd name="T0" fmla="*/ 84 w 13"/>
                <a:gd name="T1" fmla="*/ 21 h 8"/>
                <a:gd name="T2" fmla="*/ 51 w 13"/>
                <a:gd name="T3" fmla="*/ 0 h 8"/>
                <a:gd name="T4" fmla="*/ 84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0" y="8"/>
                    <a:pt x="13" y="2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1" name="Freeform 3087">
              <a:extLst>
                <a:ext uri="{FF2B5EF4-FFF2-40B4-BE49-F238E27FC236}">
                  <a16:creationId xmlns:a16="http://schemas.microsoft.com/office/drawing/2014/main" id="{CC44809E-6C3D-4743-B9AD-937A4C09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701"/>
              <a:ext cx="7" cy="11"/>
            </a:xfrm>
            <a:custGeom>
              <a:avLst/>
              <a:gdLst>
                <a:gd name="T0" fmla="*/ 0 w 3"/>
                <a:gd name="T1" fmla="*/ 22 h 4"/>
                <a:gd name="T2" fmla="*/ 28 w 3"/>
                <a:gd name="T3" fmla="*/ 83 h 4"/>
                <a:gd name="T4" fmla="*/ 2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2" name="Freeform 3088">
              <a:extLst>
                <a:ext uri="{FF2B5EF4-FFF2-40B4-BE49-F238E27FC236}">
                  <a16:creationId xmlns:a16="http://schemas.microsoft.com/office/drawing/2014/main" id="{7A1A4B7B-7906-4C95-9E1F-B352917FB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709"/>
              <a:ext cx="15" cy="19"/>
            </a:xfrm>
            <a:custGeom>
              <a:avLst/>
              <a:gdLst>
                <a:gd name="T0" fmla="*/ 20 w 6"/>
                <a:gd name="T1" fmla="*/ 22 h 7"/>
                <a:gd name="T2" fmla="*/ 63 w 6"/>
                <a:gd name="T3" fmla="*/ 103 h 7"/>
                <a:gd name="T4" fmla="*/ 33 w 6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0" y="2"/>
                    <a:pt x="2" y="7"/>
                    <a:pt x="4" y="5"/>
                  </a:cubicBezTo>
                  <a:cubicBezTo>
                    <a:pt x="6" y="3"/>
                    <a:pt x="4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3" name="Freeform 3089">
              <a:extLst>
                <a:ext uri="{FF2B5EF4-FFF2-40B4-BE49-F238E27FC236}">
                  <a16:creationId xmlns:a16="http://schemas.microsoft.com/office/drawing/2014/main" id="{30BAA34C-13FE-466F-9C5E-C3E0D1AB4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720"/>
              <a:ext cx="7" cy="8"/>
            </a:xfrm>
            <a:custGeom>
              <a:avLst/>
              <a:gdLst>
                <a:gd name="T0" fmla="*/ 0 w 3"/>
                <a:gd name="T1" fmla="*/ 0 h 3"/>
                <a:gd name="T2" fmla="*/ 28 w 3"/>
                <a:gd name="T3" fmla="*/ 56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0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4" name="Freeform 3090">
              <a:extLst>
                <a:ext uri="{FF2B5EF4-FFF2-40B4-BE49-F238E27FC236}">
                  <a16:creationId xmlns:a16="http://schemas.microsoft.com/office/drawing/2014/main" id="{153641FA-34E4-47F3-BC30-F2777136C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629"/>
              <a:ext cx="8" cy="11"/>
            </a:xfrm>
            <a:custGeom>
              <a:avLst/>
              <a:gdLst>
                <a:gd name="T0" fmla="*/ 0 w 3"/>
                <a:gd name="T1" fmla="*/ 22 h 4"/>
                <a:gd name="T2" fmla="*/ 21 w 3"/>
                <a:gd name="T3" fmla="*/ 83 h 4"/>
                <a:gd name="T4" fmla="*/ 3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5" name="Freeform 3091">
              <a:extLst>
                <a:ext uri="{FF2B5EF4-FFF2-40B4-BE49-F238E27FC236}">
                  <a16:creationId xmlns:a16="http://schemas.microsoft.com/office/drawing/2014/main" id="{1C8CD17B-EC74-43A8-A202-2D58960DC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576"/>
              <a:ext cx="32" cy="11"/>
            </a:xfrm>
            <a:custGeom>
              <a:avLst/>
              <a:gdLst>
                <a:gd name="T0" fmla="*/ 103 w 13"/>
                <a:gd name="T1" fmla="*/ 0 h 4"/>
                <a:gd name="T2" fmla="*/ 103 w 1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7" y="0"/>
                  </a:moveTo>
                  <a:cubicBezTo>
                    <a:pt x="0" y="4"/>
                    <a:pt x="13" y="3"/>
                    <a:pt x="7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6" name="Freeform 3092">
              <a:extLst>
                <a:ext uri="{FF2B5EF4-FFF2-40B4-BE49-F238E27FC236}">
                  <a16:creationId xmlns:a16="http://schemas.microsoft.com/office/drawing/2014/main" id="{5B2F8CB9-ABEA-459F-88D1-2117920C3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744"/>
              <a:ext cx="25" cy="24"/>
            </a:xfrm>
            <a:custGeom>
              <a:avLst/>
              <a:gdLst>
                <a:gd name="T0" fmla="*/ 113 w 10"/>
                <a:gd name="T1" fmla="*/ 35 h 9"/>
                <a:gd name="T2" fmla="*/ 83 w 10"/>
                <a:gd name="T3" fmla="*/ 0 h 9"/>
                <a:gd name="T4" fmla="*/ 158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2"/>
                  </a:moveTo>
                  <a:cubicBezTo>
                    <a:pt x="6" y="1"/>
                    <a:pt x="6" y="1"/>
                    <a:pt x="5" y="0"/>
                  </a:cubicBezTo>
                  <a:cubicBezTo>
                    <a:pt x="0" y="4"/>
                    <a:pt x="10" y="9"/>
                    <a:pt x="1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7" name="Freeform 3093">
              <a:extLst>
                <a:ext uri="{FF2B5EF4-FFF2-40B4-BE49-F238E27FC236}">
                  <a16:creationId xmlns:a16="http://schemas.microsoft.com/office/drawing/2014/main" id="{521F6D0D-E880-4674-8711-9B296F88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707"/>
              <a:ext cx="7" cy="8"/>
            </a:xfrm>
            <a:custGeom>
              <a:avLst/>
              <a:gdLst>
                <a:gd name="T0" fmla="*/ 0 w 3"/>
                <a:gd name="T1" fmla="*/ 21 h 3"/>
                <a:gd name="T2" fmla="*/ 0 w 3"/>
                <a:gd name="T3" fmla="*/ 56 h 3"/>
                <a:gd name="T4" fmla="*/ 37 w 3"/>
                <a:gd name="T5" fmla="*/ 21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8" name="Freeform 3094">
              <a:extLst>
                <a:ext uri="{FF2B5EF4-FFF2-40B4-BE49-F238E27FC236}">
                  <a16:creationId xmlns:a16="http://schemas.microsoft.com/office/drawing/2014/main" id="{14E5709E-2D7E-4906-947F-214992EF4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736"/>
              <a:ext cx="8" cy="8"/>
            </a:xfrm>
            <a:custGeom>
              <a:avLst/>
              <a:gdLst>
                <a:gd name="T0" fmla="*/ 35 w 3"/>
                <a:gd name="T1" fmla="*/ 21 h 3"/>
                <a:gd name="T2" fmla="*/ 0 w 3"/>
                <a:gd name="T3" fmla="*/ 0 h 3"/>
                <a:gd name="T4" fmla="*/ 56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3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9" name="Freeform 3095">
              <a:extLst>
                <a:ext uri="{FF2B5EF4-FFF2-40B4-BE49-F238E27FC236}">
                  <a16:creationId xmlns:a16="http://schemas.microsoft.com/office/drawing/2014/main" id="{3FECE113-6D10-462B-8355-6C50533A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2739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33 w 6"/>
                <a:gd name="T3" fmla="*/ 0 h 5"/>
                <a:gd name="T4" fmla="*/ 95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6" y="5"/>
                    <a:pt x="6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0" name="Freeform 3096">
              <a:extLst>
                <a:ext uri="{FF2B5EF4-FFF2-40B4-BE49-F238E27FC236}">
                  <a16:creationId xmlns:a16="http://schemas.microsoft.com/office/drawing/2014/main" id="{FAA5F70F-DA0D-461C-83F9-C066922F8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771"/>
              <a:ext cx="12" cy="13"/>
            </a:xfrm>
            <a:custGeom>
              <a:avLst/>
              <a:gdLst>
                <a:gd name="T0" fmla="*/ 58 w 5"/>
                <a:gd name="T1" fmla="*/ 21 h 5"/>
                <a:gd name="T2" fmla="*/ 12 w 5"/>
                <a:gd name="T3" fmla="*/ 68 h 5"/>
                <a:gd name="T4" fmla="*/ 58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3" y="5"/>
                    <a:pt x="5" y="3"/>
                    <a:pt x="4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1" name="Freeform 3097">
              <a:extLst>
                <a:ext uri="{FF2B5EF4-FFF2-40B4-BE49-F238E27FC236}">
                  <a16:creationId xmlns:a16="http://schemas.microsoft.com/office/drawing/2014/main" id="{9B483FDF-314B-4674-81DE-F45615238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808"/>
              <a:ext cx="10" cy="5"/>
            </a:xfrm>
            <a:custGeom>
              <a:avLst/>
              <a:gdLst>
                <a:gd name="T0" fmla="*/ 33 w 4"/>
                <a:gd name="T1" fmla="*/ 0 h 2"/>
                <a:gd name="T2" fmla="*/ 20 w 4"/>
                <a:gd name="T3" fmla="*/ 33 h 2"/>
                <a:gd name="T4" fmla="*/ 6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2" name="Freeform 3098">
              <a:extLst>
                <a:ext uri="{FF2B5EF4-FFF2-40B4-BE49-F238E27FC236}">
                  <a16:creationId xmlns:a16="http://schemas.microsoft.com/office/drawing/2014/main" id="{4F3F07B7-F5EA-4548-A9E6-1FB58DAF6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781"/>
              <a:ext cx="10" cy="8"/>
            </a:xfrm>
            <a:custGeom>
              <a:avLst/>
              <a:gdLst>
                <a:gd name="T0" fmla="*/ 20 w 4"/>
                <a:gd name="T1" fmla="*/ 35 h 3"/>
                <a:gd name="T2" fmla="*/ 0 w 4"/>
                <a:gd name="T3" fmla="*/ 21 h 3"/>
                <a:gd name="T4" fmla="*/ 20 w 4"/>
                <a:gd name="T5" fmla="*/ 56 h 3"/>
                <a:gd name="T6" fmla="*/ 2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3" name="Freeform 3099">
              <a:extLst>
                <a:ext uri="{FF2B5EF4-FFF2-40B4-BE49-F238E27FC236}">
                  <a16:creationId xmlns:a16="http://schemas.microsoft.com/office/drawing/2014/main" id="{1116D236-44F6-491E-A2D9-65C92C653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787"/>
              <a:ext cx="15" cy="18"/>
            </a:xfrm>
            <a:custGeom>
              <a:avLst/>
              <a:gdLst>
                <a:gd name="T0" fmla="*/ 50 w 6"/>
                <a:gd name="T1" fmla="*/ 33 h 7"/>
                <a:gd name="T2" fmla="*/ 63 w 6"/>
                <a:gd name="T3" fmla="*/ 85 h 7"/>
                <a:gd name="T4" fmla="*/ 20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2"/>
                  </a:moveTo>
                  <a:cubicBezTo>
                    <a:pt x="0" y="3"/>
                    <a:pt x="1" y="7"/>
                    <a:pt x="4" y="5"/>
                  </a:cubicBezTo>
                  <a:cubicBezTo>
                    <a:pt x="6" y="3"/>
                    <a:pt x="4" y="0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4" name="Freeform 3100">
              <a:extLst>
                <a:ext uri="{FF2B5EF4-FFF2-40B4-BE49-F238E27FC236}">
                  <a16:creationId xmlns:a16="http://schemas.microsoft.com/office/drawing/2014/main" id="{2E92964C-C018-46E1-84B3-64BBE5531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55"/>
              <a:ext cx="20" cy="21"/>
            </a:xfrm>
            <a:custGeom>
              <a:avLst/>
              <a:gdLst>
                <a:gd name="T0" fmla="*/ 20 w 8"/>
                <a:gd name="T1" fmla="*/ 21 h 8"/>
                <a:gd name="T2" fmla="*/ 33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8"/>
                    <a:pt x="8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5" name="Freeform 3101">
              <a:extLst>
                <a:ext uri="{FF2B5EF4-FFF2-40B4-BE49-F238E27FC236}">
                  <a16:creationId xmlns:a16="http://schemas.microsoft.com/office/drawing/2014/main" id="{3E3AF225-5EEB-4DF2-B21E-106A8E3E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819"/>
              <a:ext cx="43" cy="16"/>
            </a:xfrm>
            <a:custGeom>
              <a:avLst/>
              <a:gdLst>
                <a:gd name="T0" fmla="*/ 116 w 17"/>
                <a:gd name="T1" fmla="*/ 21 h 6"/>
                <a:gd name="T2" fmla="*/ 96 w 17"/>
                <a:gd name="T3" fmla="*/ 0 h 6"/>
                <a:gd name="T4" fmla="*/ 147 w 1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6">
                  <a:moveTo>
                    <a:pt x="7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0" y="6"/>
                    <a:pt x="17" y="2"/>
                    <a:pt x="9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6" name="Freeform 3102">
              <a:extLst>
                <a:ext uri="{FF2B5EF4-FFF2-40B4-BE49-F238E27FC236}">
                  <a16:creationId xmlns:a16="http://schemas.microsoft.com/office/drawing/2014/main" id="{3F43747C-ECF5-4FBB-88BC-B11303260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797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95 w 6"/>
                <a:gd name="T3" fmla="*/ 21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6"/>
                    <a:pt x="6" y="4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7" name="Freeform 3103">
              <a:extLst>
                <a:ext uri="{FF2B5EF4-FFF2-40B4-BE49-F238E27FC236}">
                  <a16:creationId xmlns:a16="http://schemas.microsoft.com/office/drawing/2014/main" id="{3A81DCD6-4CAA-4B44-9EFC-B57F49F4D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744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0 w 6"/>
                <a:gd name="T3" fmla="*/ 77 h 6"/>
                <a:gd name="T4" fmla="*/ 95 w 6"/>
                <a:gd name="T5" fmla="*/ 56 h 6"/>
                <a:gd name="T6" fmla="*/ 50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6"/>
                    <a:pt x="5" y="5"/>
                    <a:pt x="6" y="3"/>
                  </a:cubicBezTo>
                  <a:cubicBezTo>
                    <a:pt x="6" y="1"/>
                    <a:pt x="5" y="1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8" name="Freeform 3104">
              <a:extLst>
                <a:ext uri="{FF2B5EF4-FFF2-40B4-BE49-F238E27FC236}">
                  <a16:creationId xmlns:a16="http://schemas.microsoft.com/office/drawing/2014/main" id="{92937895-DFB2-4697-AFB9-A691AA9DE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752"/>
              <a:ext cx="45" cy="16"/>
            </a:xfrm>
            <a:custGeom>
              <a:avLst/>
              <a:gdLst>
                <a:gd name="T0" fmla="*/ 145 w 18"/>
                <a:gd name="T1" fmla="*/ 21 h 6"/>
                <a:gd name="T2" fmla="*/ 175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9" y="1"/>
                  </a:moveTo>
                  <a:cubicBezTo>
                    <a:pt x="0" y="6"/>
                    <a:pt x="18" y="5"/>
                    <a:pt x="1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9" name="Freeform 3105">
              <a:extLst>
                <a:ext uri="{FF2B5EF4-FFF2-40B4-BE49-F238E27FC236}">
                  <a16:creationId xmlns:a16="http://schemas.microsoft.com/office/drawing/2014/main" id="{AEDECDFA-96BC-4D7E-8657-E801BE1F4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701"/>
              <a:ext cx="18" cy="19"/>
            </a:xfrm>
            <a:custGeom>
              <a:avLst/>
              <a:gdLst>
                <a:gd name="T0" fmla="*/ 33 w 7"/>
                <a:gd name="T1" fmla="*/ 0 h 7"/>
                <a:gd name="T2" fmla="*/ 67 w 7"/>
                <a:gd name="T3" fmla="*/ 117 h 7"/>
                <a:gd name="T4" fmla="*/ 67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0" y="2"/>
                    <a:pt x="0" y="7"/>
                    <a:pt x="4" y="6"/>
                  </a:cubicBezTo>
                  <a:cubicBezTo>
                    <a:pt x="7" y="6"/>
                    <a:pt x="7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0" name="Freeform 3106">
              <a:extLst>
                <a:ext uri="{FF2B5EF4-FFF2-40B4-BE49-F238E27FC236}">
                  <a16:creationId xmlns:a16="http://schemas.microsoft.com/office/drawing/2014/main" id="{4647A43F-CF38-45FC-BAEE-450802F76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752"/>
              <a:ext cx="10" cy="11"/>
            </a:xfrm>
            <a:custGeom>
              <a:avLst/>
              <a:gdLst>
                <a:gd name="T0" fmla="*/ 33 w 4"/>
                <a:gd name="T1" fmla="*/ 47 h 4"/>
                <a:gd name="T2" fmla="*/ 0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1" y="2"/>
                    <a:pt x="0" y="2"/>
                    <a:pt x="0" y="4"/>
                  </a:cubicBezTo>
                  <a:cubicBezTo>
                    <a:pt x="2" y="4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1" name="Freeform 3107">
              <a:extLst>
                <a:ext uri="{FF2B5EF4-FFF2-40B4-BE49-F238E27FC236}">
                  <a16:creationId xmlns:a16="http://schemas.microsoft.com/office/drawing/2014/main" id="{6BB7CDFB-5D42-410C-A547-FC1A4644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731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20 w 4"/>
                <a:gd name="T3" fmla="*/ 63 h 4"/>
                <a:gd name="T4" fmla="*/ 50 w 4"/>
                <a:gd name="T5" fmla="*/ 0 h 4"/>
                <a:gd name="T6" fmla="*/ 33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3" y="4"/>
                    <a:pt x="4" y="2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2" name="Freeform 3108">
              <a:extLst>
                <a:ext uri="{FF2B5EF4-FFF2-40B4-BE49-F238E27FC236}">
                  <a16:creationId xmlns:a16="http://schemas.microsoft.com/office/drawing/2014/main" id="{5F7FEF8C-ED19-4A4E-B3F6-9D4B39A8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739"/>
              <a:ext cx="23" cy="13"/>
            </a:xfrm>
            <a:custGeom>
              <a:avLst/>
              <a:gdLst>
                <a:gd name="T0" fmla="*/ 84 w 9"/>
                <a:gd name="T1" fmla="*/ 34 h 5"/>
                <a:gd name="T2" fmla="*/ 66 w 9"/>
                <a:gd name="T3" fmla="*/ 88 h 5"/>
                <a:gd name="T4" fmla="*/ 84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5" y="2"/>
                  </a:moveTo>
                  <a:cubicBezTo>
                    <a:pt x="2" y="1"/>
                    <a:pt x="0" y="5"/>
                    <a:pt x="4" y="5"/>
                  </a:cubicBezTo>
                  <a:cubicBezTo>
                    <a:pt x="8" y="5"/>
                    <a:pt x="9" y="0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3" name="Freeform 3109">
              <a:extLst>
                <a:ext uri="{FF2B5EF4-FFF2-40B4-BE49-F238E27FC236}">
                  <a16:creationId xmlns:a16="http://schemas.microsoft.com/office/drawing/2014/main" id="{57E8974F-6372-4C47-A7BC-4121979EE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752"/>
              <a:ext cx="15" cy="13"/>
            </a:xfrm>
            <a:custGeom>
              <a:avLst/>
              <a:gdLst>
                <a:gd name="T0" fmla="*/ 33 w 6"/>
                <a:gd name="T1" fmla="*/ 0 h 5"/>
                <a:gd name="T2" fmla="*/ 20 w 6"/>
                <a:gd name="T3" fmla="*/ 55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5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4" name="Freeform 3110">
              <a:extLst>
                <a:ext uri="{FF2B5EF4-FFF2-40B4-BE49-F238E27FC236}">
                  <a16:creationId xmlns:a16="http://schemas.microsoft.com/office/drawing/2014/main" id="{735FDD71-B1B8-4718-9E3B-EFFAF5CC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784"/>
              <a:ext cx="10" cy="11"/>
            </a:xfrm>
            <a:custGeom>
              <a:avLst/>
              <a:gdLst>
                <a:gd name="T0" fmla="*/ 33 w 4"/>
                <a:gd name="T1" fmla="*/ 47 h 4"/>
                <a:gd name="T2" fmla="*/ 0 w 4"/>
                <a:gd name="T3" fmla="*/ 47 h 4"/>
                <a:gd name="T4" fmla="*/ 20 w 4"/>
                <a:gd name="T5" fmla="*/ 83 h 4"/>
                <a:gd name="T6" fmla="*/ 63 w 4"/>
                <a:gd name="T7" fmla="*/ 22 h 4"/>
                <a:gd name="T8" fmla="*/ 33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2" y="4"/>
                    <a:pt x="4" y="3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5" name="Freeform 3111">
              <a:extLst>
                <a:ext uri="{FF2B5EF4-FFF2-40B4-BE49-F238E27FC236}">
                  <a16:creationId xmlns:a16="http://schemas.microsoft.com/office/drawing/2014/main" id="{0C2D61B5-77D6-4FBC-8957-9AB46899A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803"/>
              <a:ext cx="13" cy="10"/>
            </a:xfrm>
            <a:custGeom>
              <a:avLst/>
              <a:gdLst>
                <a:gd name="T0" fmla="*/ 34 w 5"/>
                <a:gd name="T1" fmla="*/ 0 h 4"/>
                <a:gd name="T2" fmla="*/ 0 w 5"/>
                <a:gd name="T3" fmla="*/ 50 h 4"/>
                <a:gd name="T4" fmla="*/ 2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4"/>
                    <a:pt x="5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6" name="Freeform 3112">
              <a:extLst>
                <a:ext uri="{FF2B5EF4-FFF2-40B4-BE49-F238E27FC236}">
                  <a16:creationId xmlns:a16="http://schemas.microsoft.com/office/drawing/2014/main" id="{791ACB45-1FDB-4495-9608-253C8AD9F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787"/>
              <a:ext cx="18" cy="21"/>
            </a:xfrm>
            <a:custGeom>
              <a:avLst/>
              <a:gdLst>
                <a:gd name="T0" fmla="*/ 33 w 7"/>
                <a:gd name="T1" fmla="*/ 110 h 8"/>
                <a:gd name="T2" fmla="*/ 33 w 7"/>
                <a:gd name="T3" fmla="*/ 144 h 8"/>
                <a:gd name="T4" fmla="*/ 0 w 7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6"/>
                  </a:moveTo>
                  <a:cubicBezTo>
                    <a:pt x="2" y="6"/>
                    <a:pt x="1" y="7"/>
                    <a:pt x="2" y="8"/>
                  </a:cubicBezTo>
                  <a:cubicBezTo>
                    <a:pt x="7" y="6"/>
                    <a:pt x="3" y="0"/>
                    <a:pt x="0" y="5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7" name="Freeform 3113">
              <a:extLst>
                <a:ext uri="{FF2B5EF4-FFF2-40B4-BE49-F238E27FC236}">
                  <a16:creationId xmlns:a16="http://schemas.microsoft.com/office/drawing/2014/main" id="{E3D591DE-766C-48FC-8E31-901634283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835"/>
              <a:ext cx="13" cy="8"/>
            </a:xfrm>
            <a:custGeom>
              <a:avLst/>
              <a:gdLst>
                <a:gd name="T0" fmla="*/ 21 w 5"/>
                <a:gd name="T1" fmla="*/ 0 h 3"/>
                <a:gd name="T2" fmla="*/ 21 w 5"/>
                <a:gd name="T3" fmla="*/ 56 h 3"/>
                <a:gd name="T4" fmla="*/ 68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5" y="1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8" name="Freeform 3114">
              <a:extLst>
                <a:ext uri="{FF2B5EF4-FFF2-40B4-BE49-F238E27FC236}">
                  <a16:creationId xmlns:a16="http://schemas.microsoft.com/office/drawing/2014/main" id="{0D576EE5-469D-42BD-8272-53B6F58B3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2664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0 w 4"/>
                <a:gd name="T3" fmla="*/ 61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1" y="4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9" name="Freeform 3115">
              <a:extLst>
                <a:ext uri="{FF2B5EF4-FFF2-40B4-BE49-F238E27FC236}">
                  <a16:creationId xmlns:a16="http://schemas.microsoft.com/office/drawing/2014/main" id="{5B621C55-9F4E-4102-97B7-98B2738E7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653"/>
              <a:ext cx="17" cy="19"/>
            </a:xfrm>
            <a:custGeom>
              <a:avLst/>
              <a:gdLst>
                <a:gd name="T0" fmla="*/ 87 w 7"/>
                <a:gd name="T1" fmla="*/ 60 h 7"/>
                <a:gd name="T2" fmla="*/ 41 w 7"/>
                <a:gd name="T3" fmla="*/ 117 h 7"/>
                <a:gd name="T4" fmla="*/ 70 w 7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3" y="0"/>
                    <a:pt x="0" y="6"/>
                    <a:pt x="3" y="6"/>
                  </a:cubicBezTo>
                  <a:cubicBezTo>
                    <a:pt x="6" y="7"/>
                    <a:pt x="7" y="4"/>
                    <a:pt x="5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0" name="Freeform 3116">
              <a:extLst>
                <a:ext uri="{FF2B5EF4-FFF2-40B4-BE49-F238E27FC236}">
                  <a16:creationId xmlns:a16="http://schemas.microsoft.com/office/drawing/2014/main" id="{1340418C-53DD-4B96-8635-7E042092F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669"/>
              <a:ext cx="32" cy="19"/>
            </a:xfrm>
            <a:custGeom>
              <a:avLst/>
              <a:gdLst>
                <a:gd name="T0" fmla="*/ 153 w 13"/>
                <a:gd name="T1" fmla="*/ 22 h 7"/>
                <a:gd name="T2" fmla="*/ 121 w 13"/>
                <a:gd name="T3" fmla="*/ 0 h 7"/>
                <a:gd name="T4" fmla="*/ 153 w 13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10" y="1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3"/>
                    <a:pt x="13" y="7"/>
                    <a:pt x="10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1" name="Freeform 3117">
              <a:extLst>
                <a:ext uri="{FF2B5EF4-FFF2-40B4-BE49-F238E27FC236}">
                  <a16:creationId xmlns:a16="http://schemas.microsoft.com/office/drawing/2014/main" id="{A4276FEB-3CEF-47F9-872B-87FC1C20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691"/>
              <a:ext cx="7" cy="13"/>
            </a:xfrm>
            <a:custGeom>
              <a:avLst/>
              <a:gdLst>
                <a:gd name="T0" fmla="*/ 37 w 3"/>
                <a:gd name="T1" fmla="*/ 0 h 5"/>
                <a:gd name="T2" fmla="*/ 12 w 3"/>
                <a:gd name="T3" fmla="*/ 68 h 5"/>
                <a:gd name="T4" fmla="*/ 37 w 3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2" y="5"/>
                    <a:pt x="3" y="3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2" name="Freeform 3118">
              <a:extLst>
                <a:ext uri="{FF2B5EF4-FFF2-40B4-BE49-F238E27FC236}">
                  <a16:creationId xmlns:a16="http://schemas.microsoft.com/office/drawing/2014/main" id="{6E5A5C6D-9F70-4568-8BF3-876E0502F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635"/>
              <a:ext cx="10" cy="10"/>
            </a:xfrm>
            <a:custGeom>
              <a:avLst/>
              <a:gdLst>
                <a:gd name="T0" fmla="*/ 0 w 4"/>
                <a:gd name="T1" fmla="*/ 50 h 4"/>
                <a:gd name="T2" fmla="*/ 0 w 4"/>
                <a:gd name="T3" fmla="*/ 6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3" name="Freeform 3119">
              <a:extLst>
                <a:ext uri="{FF2B5EF4-FFF2-40B4-BE49-F238E27FC236}">
                  <a16:creationId xmlns:a16="http://schemas.microsoft.com/office/drawing/2014/main" id="{726CE546-9A2A-4BA1-BDE0-91B0B7B02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579"/>
              <a:ext cx="28" cy="16"/>
            </a:xfrm>
            <a:custGeom>
              <a:avLst/>
              <a:gdLst>
                <a:gd name="T0" fmla="*/ 84 w 11"/>
                <a:gd name="T1" fmla="*/ 21 h 6"/>
                <a:gd name="T2" fmla="*/ 84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5" y="1"/>
                  </a:moveTo>
                  <a:cubicBezTo>
                    <a:pt x="0" y="6"/>
                    <a:pt x="11" y="3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4" name="Freeform 3120">
              <a:extLst>
                <a:ext uri="{FF2B5EF4-FFF2-40B4-BE49-F238E27FC236}">
                  <a16:creationId xmlns:a16="http://schemas.microsoft.com/office/drawing/2014/main" id="{9A8EAD92-D49D-474E-B990-1B303654A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584"/>
              <a:ext cx="12" cy="13"/>
            </a:xfrm>
            <a:custGeom>
              <a:avLst/>
              <a:gdLst>
                <a:gd name="T0" fmla="*/ 58 w 5"/>
                <a:gd name="T1" fmla="*/ 21 h 5"/>
                <a:gd name="T2" fmla="*/ 12 w 5"/>
                <a:gd name="T3" fmla="*/ 88 h 5"/>
                <a:gd name="T4" fmla="*/ 58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4" y="5"/>
                    <a:pt x="5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5" name="Freeform 3121">
              <a:extLst>
                <a:ext uri="{FF2B5EF4-FFF2-40B4-BE49-F238E27FC236}">
                  <a16:creationId xmlns:a16="http://schemas.microsoft.com/office/drawing/2014/main" id="{023F15F9-B693-44BC-A22A-32688075F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539"/>
              <a:ext cx="40" cy="21"/>
            </a:xfrm>
            <a:custGeom>
              <a:avLst/>
              <a:gdLst>
                <a:gd name="T0" fmla="*/ 113 w 16"/>
                <a:gd name="T1" fmla="*/ 34 h 8"/>
                <a:gd name="T2" fmla="*/ 125 w 16"/>
                <a:gd name="T3" fmla="*/ 0 h 8"/>
                <a:gd name="T4" fmla="*/ 113 w 16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7" y="2"/>
                  </a:moveTo>
                  <a:cubicBezTo>
                    <a:pt x="0" y="8"/>
                    <a:pt x="16" y="4"/>
                    <a:pt x="8" y="0"/>
                  </a:cubicBezTo>
                  <a:cubicBezTo>
                    <a:pt x="7" y="0"/>
                    <a:pt x="7" y="0"/>
                    <a:pt x="7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6" name="Freeform 3122">
              <a:extLst>
                <a:ext uri="{FF2B5EF4-FFF2-40B4-BE49-F238E27FC236}">
                  <a16:creationId xmlns:a16="http://schemas.microsoft.com/office/drawing/2014/main" id="{D3267D91-9F6A-483D-885C-E32AF180D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571"/>
              <a:ext cx="15" cy="13"/>
            </a:xfrm>
            <a:custGeom>
              <a:avLst/>
              <a:gdLst>
                <a:gd name="T0" fmla="*/ 63 w 6"/>
                <a:gd name="T1" fmla="*/ 0 h 5"/>
                <a:gd name="T2" fmla="*/ 20 w 6"/>
                <a:gd name="T3" fmla="*/ 8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4" y="5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7" name="Freeform 3123">
              <a:extLst>
                <a:ext uri="{FF2B5EF4-FFF2-40B4-BE49-F238E27FC236}">
                  <a16:creationId xmlns:a16="http://schemas.microsoft.com/office/drawing/2014/main" id="{21126F5D-E907-4D5D-BC41-C749C0A9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477"/>
              <a:ext cx="20" cy="24"/>
            </a:xfrm>
            <a:custGeom>
              <a:avLst/>
              <a:gdLst>
                <a:gd name="T0" fmla="*/ 83 w 8"/>
                <a:gd name="T1" fmla="*/ 21 h 9"/>
                <a:gd name="T2" fmla="*/ 50 w 8"/>
                <a:gd name="T3" fmla="*/ 136 h 9"/>
                <a:gd name="T4" fmla="*/ 83 w 8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1"/>
                  </a:moveTo>
                  <a:cubicBezTo>
                    <a:pt x="2" y="0"/>
                    <a:pt x="0" y="6"/>
                    <a:pt x="3" y="7"/>
                  </a:cubicBezTo>
                  <a:cubicBezTo>
                    <a:pt x="6" y="9"/>
                    <a:pt x="8" y="4"/>
                    <a:pt x="5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8" name="Freeform 3124">
              <a:extLst>
                <a:ext uri="{FF2B5EF4-FFF2-40B4-BE49-F238E27FC236}">
                  <a16:creationId xmlns:a16="http://schemas.microsoft.com/office/drawing/2014/main" id="{AB71F453-1D27-4D5E-8E7E-EEBAAE8E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483"/>
              <a:ext cx="13" cy="13"/>
            </a:xfrm>
            <a:custGeom>
              <a:avLst/>
              <a:gdLst>
                <a:gd name="T0" fmla="*/ 68 w 5"/>
                <a:gd name="T1" fmla="*/ 0 h 5"/>
                <a:gd name="T2" fmla="*/ 21 w 5"/>
                <a:gd name="T3" fmla="*/ 68 h 5"/>
                <a:gd name="T4" fmla="*/ 55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9" name="Freeform 3125">
              <a:extLst>
                <a:ext uri="{FF2B5EF4-FFF2-40B4-BE49-F238E27FC236}">
                  <a16:creationId xmlns:a16="http://schemas.microsoft.com/office/drawing/2014/main" id="{1BF75845-67AE-44C5-B569-E15053355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2507"/>
              <a:ext cx="7" cy="13"/>
            </a:xfrm>
            <a:custGeom>
              <a:avLst/>
              <a:gdLst>
                <a:gd name="T0" fmla="*/ 28 w 3"/>
                <a:gd name="T1" fmla="*/ 21 h 5"/>
                <a:gd name="T2" fmla="*/ 28 w 3"/>
                <a:gd name="T3" fmla="*/ 88 h 5"/>
                <a:gd name="T4" fmla="*/ 28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3" y="4"/>
                    <a:pt x="3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0" name="Freeform 3126">
              <a:extLst>
                <a:ext uri="{FF2B5EF4-FFF2-40B4-BE49-F238E27FC236}">
                  <a16:creationId xmlns:a16="http://schemas.microsoft.com/office/drawing/2014/main" id="{DAEACFC5-656C-4EDA-8810-75961B2E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416"/>
              <a:ext cx="13" cy="16"/>
            </a:xfrm>
            <a:custGeom>
              <a:avLst/>
              <a:gdLst>
                <a:gd name="T0" fmla="*/ 55 w 5"/>
                <a:gd name="T1" fmla="*/ 35 h 6"/>
                <a:gd name="T2" fmla="*/ 55 w 5"/>
                <a:gd name="T3" fmla="*/ 0 h 6"/>
                <a:gd name="T4" fmla="*/ 34 w 5"/>
                <a:gd name="T5" fmla="*/ 93 h 6"/>
                <a:gd name="T6" fmla="*/ 68 w 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2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2" y="1"/>
                    <a:pt x="0" y="4"/>
                    <a:pt x="2" y="5"/>
                  </a:cubicBezTo>
                  <a:cubicBezTo>
                    <a:pt x="5" y="6"/>
                    <a:pt x="5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1" name="Freeform 3127">
              <a:extLst>
                <a:ext uri="{FF2B5EF4-FFF2-40B4-BE49-F238E27FC236}">
                  <a16:creationId xmlns:a16="http://schemas.microsoft.com/office/drawing/2014/main" id="{321222DB-515A-47B9-8CC2-45C218262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477"/>
              <a:ext cx="8" cy="14"/>
            </a:xfrm>
            <a:custGeom>
              <a:avLst/>
              <a:gdLst>
                <a:gd name="T0" fmla="*/ 35 w 3"/>
                <a:gd name="T1" fmla="*/ 22 h 5"/>
                <a:gd name="T2" fmla="*/ 0 w 3"/>
                <a:gd name="T3" fmla="*/ 109 h 5"/>
                <a:gd name="T4" fmla="*/ 56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3" y="5"/>
                    <a:pt x="3" y="3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2" name="Freeform 3128">
              <a:extLst>
                <a:ext uri="{FF2B5EF4-FFF2-40B4-BE49-F238E27FC236}">
                  <a16:creationId xmlns:a16="http://schemas.microsoft.com/office/drawing/2014/main" id="{DC4F3D92-6A7A-4852-BE67-CC7DF963F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411"/>
              <a:ext cx="10" cy="13"/>
            </a:xfrm>
            <a:custGeom>
              <a:avLst/>
              <a:gdLst>
                <a:gd name="T0" fmla="*/ 50 w 4"/>
                <a:gd name="T1" fmla="*/ 0 h 5"/>
                <a:gd name="T2" fmla="*/ 0 w 4"/>
                <a:gd name="T3" fmla="*/ 6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3" name="Freeform 3129">
              <a:extLst>
                <a:ext uri="{FF2B5EF4-FFF2-40B4-BE49-F238E27FC236}">
                  <a16:creationId xmlns:a16="http://schemas.microsoft.com/office/drawing/2014/main" id="{01E35937-EADE-437F-9A15-715A10B89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368"/>
              <a:ext cx="28" cy="16"/>
            </a:xfrm>
            <a:custGeom>
              <a:avLst/>
              <a:gdLst>
                <a:gd name="T0" fmla="*/ 84 w 11"/>
                <a:gd name="T1" fmla="*/ 0 h 6"/>
                <a:gd name="T2" fmla="*/ 97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5" y="0"/>
                  </a:moveTo>
                  <a:cubicBezTo>
                    <a:pt x="0" y="6"/>
                    <a:pt x="11" y="5"/>
                    <a:pt x="6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4" name="Freeform 3130">
              <a:extLst>
                <a:ext uri="{FF2B5EF4-FFF2-40B4-BE49-F238E27FC236}">
                  <a16:creationId xmlns:a16="http://schemas.microsoft.com/office/drawing/2014/main" id="{003DC386-E78B-4974-AF1B-EA161D24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2368"/>
              <a:ext cx="10" cy="11"/>
            </a:xfrm>
            <a:custGeom>
              <a:avLst/>
              <a:gdLst>
                <a:gd name="T0" fmla="*/ 50 w 4"/>
                <a:gd name="T1" fmla="*/ 0 h 4"/>
                <a:gd name="T2" fmla="*/ 20 w 4"/>
                <a:gd name="T3" fmla="*/ 83 h 4"/>
                <a:gd name="T4" fmla="*/ 50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3" y="4"/>
                    <a:pt x="4" y="2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5" name="Freeform 3131">
              <a:extLst>
                <a:ext uri="{FF2B5EF4-FFF2-40B4-BE49-F238E27FC236}">
                  <a16:creationId xmlns:a16="http://schemas.microsoft.com/office/drawing/2014/main" id="{C48E4B7E-A2C8-4C4C-AE4C-FD03FB21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235"/>
              <a:ext cx="30" cy="32"/>
            </a:xfrm>
            <a:custGeom>
              <a:avLst/>
              <a:gdLst>
                <a:gd name="T0" fmla="*/ 33 w 12"/>
                <a:gd name="T1" fmla="*/ 21 h 12"/>
                <a:gd name="T2" fmla="*/ 63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2" y="1"/>
                  </a:moveTo>
                  <a:cubicBezTo>
                    <a:pt x="0" y="12"/>
                    <a:pt x="12" y="3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6" name="Freeform 3132">
              <a:extLst>
                <a:ext uri="{FF2B5EF4-FFF2-40B4-BE49-F238E27FC236}">
                  <a16:creationId xmlns:a16="http://schemas.microsoft.com/office/drawing/2014/main" id="{63626E05-CF4A-4F10-8796-146682789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291"/>
              <a:ext cx="32" cy="18"/>
            </a:xfrm>
            <a:custGeom>
              <a:avLst/>
              <a:gdLst>
                <a:gd name="T0" fmla="*/ 121 w 13"/>
                <a:gd name="T1" fmla="*/ 0 h 7"/>
                <a:gd name="T2" fmla="*/ 153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0" y="1"/>
                    <a:pt x="13" y="7"/>
                    <a:pt x="10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7" name="Freeform 3133">
              <a:extLst>
                <a:ext uri="{FF2B5EF4-FFF2-40B4-BE49-F238E27FC236}">
                  <a16:creationId xmlns:a16="http://schemas.microsoft.com/office/drawing/2014/main" id="{7FB4DD05-D966-44BB-9914-7CB122BC6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309"/>
              <a:ext cx="10" cy="14"/>
            </a:xfrm>
            <a:custGeom>
              <a:avLst/>
              <a:gdLst>
                <a:gd name="T0" fmla="*/ 50 w 4"/>
                <a:gd name="T1" fmla="*/ 0 h 5"/>
                <a:gd name="T2" fmla="*/ 33 w 4"/>
                <a:gd name="T3" fmla="*/ 109 h 5"/>
                <a:gd name="T4" fmla="*/ 63 w 4"/>
                <a:gd name="T5" fmla="*/ 8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0" y="0"/>
                    <a:pt x="0" y="3"/>
                    <a:pt x="2" y="5"/>
                  </a:cubicBezTo>
                  <a:cubicBezTo>
                    <a:pt x="3" y="5"/>
                    <a:pt x="3" y="4"/>
                    <a:pt x="4" y="4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8" name="Freeform 3134">
              <a:extLst>
                <a:ext uri="{FF2B5EF4-FFF2-40B4-BE49-F238E27FC236}">
                  <a16:creationId xmlns:a16="http://schemas.microsoft.com/office/drawing/2014/main" id="{F0900324-59DA-4B9F-ABD8-B302E2FE7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2277"/>
              <a:ext cx="8" cy="11"/>
            </a:xfrm>
            <a:custGeom>
              <a:avLst/>
              <a:gdLst>
                <a:gd name="T0" fmla="*/ 21 w 3"/>
                <a:gd name="T1" fmla="*/ 22 h 4"/>
                <a:gd name="T2" fmla="*/ 35 w 3"/>
                <a:gd name="T3" fmla="*/ 83 h 4"/>
                <a:gd name="T4" fmla="*/ 21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2"/>
                    <a:pt x="0" y="3"/>
                    <a:pt x="2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" name="Freeform 3135">
              <a:extLst>
                <a:ext uri="{FF2B5EF4-FFF2-40B4-BE49-F238E27FC236}">
                  <a16:creationId xmlns:a16="http://schemas.microsoft.com/office/drawing/2014/main" id="{7DFDF20B-88F8-4155-BA7B-FCA450344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08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4" y="4"/>
                    <a:pt x="4" y="3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0" name="Freeform 3136">
              <a:extLst>
                <a:ext uri="{FF2B5EF4-FFF2-40B4-BE49-F238E27FC236}">
                  <a16:creationId xmlns:a16="http://schemas.microsoft.com/office/drawing/2014/main" id="{5F91B4E6-17FC-477C-B7DA-B40C7CA08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160"/>
              <a:ext cx="5" cy="11"/>
            </a:xfrm>
            <a:custGeom>
              <a:avLst/>
              <a:gdLst>
                <a:gd name="T0" fmla="*/ 0 w 2"/>
                <a:gd name="T1" fmla="*/ 47 h 4"/>
                <a:gd name="T2" fmla="*/ 20 w 2"/>
                <a:gd name="T3" fmla="*/ 83 h 4"/>
                <a:gd name="T4" fmla="*/ 33 w 2"/>
                <a:gd name="T5" fmla="*/ 22 h 4"/>
                <a:gd name="T6" fmla="*/ 20 w 2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1" name="Freeform 3137">
              <a:extLst>
                <a:ext uri="{FF2B5EF4-FFF2-40B4-BE49-F238E27FC236}">
                  <a16:creationId xmlns:a16="http://schemas.microsoft.com/office/drawing/2014/main" id="{173C4810-C78B-48F7-AB78-03B85327C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2131"/>
              <a:ext cx="10" cy="13"/>
            </a:xfrm>
            <a:custGeom>
              <a:avLst/>
              <a:gdLst>
                <a:gd name="T0" fmla="*/ 20 w 4"/>
                <a:gd name="T1" fmla="*/ 55 h 5"/>
                <a:gd name="T2" fmla="*/ 20 w 4"/>
                <a:gd name="T3" fmla="*/ 88 h 5"/>
                <a:gd name="T4" fmla="*/ 33 w 4"/>
                <a:gd name="T5" fmla="*/ 0 h 5"/>
                <a:gd name="T6" fmla="*/ 20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3" y="4"/>
                    <a:pt x="4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2" name="Freeform 3138">
              <a:extLst>
                <a:ext uri="{FF2B5EF4-FFF2-40B4-BE49-F238E27FC236}">
                  <a16:creationId xmlns:a16="http://schemas.microsoft.com/office/drawing/2014/main" id="{5336901F-5CB3-4A42-9A8D-D27CDB5F7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080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0 w 6"/>
                <a:gd name="T3" fmla="*/ 21 h 6"/>
                <a:gd name="T4" fmla="*/ 3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6" y="3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3" name="Freeform 3139">
              <a:extLst>
                <a:ext uri="{FF2B5EF4-FFF2-40B4-BE49-F238E27FC236}">
                  <a16:creationId xmlns:a16="http://schemas.microsoft.com/office/drawing/2014/main" id="{765DF32C-E4AC-432F-A85B-3BBB8B76C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123"/>
              <a:ext cx="15" cy="16"/>
            </a:xfrm>
            <a:custGeom>
              <a:avLst/>
              <a:gdLst>
                <a:gd name="T0" fmla="*/ 50 w 6"/>
                <a:gd name="T1" fmla="*/ 35 h 6"/>
                <a:gd name="T2" fmla="*/ 33 w 6"/>
                <a:gd name="T3" fmla="*/ 21 h 6"/>
                <a:gd name="T4" fmla="*/ 33 w 6"/>
                <a:gd name="T5" fmla="*/ 115 h 6"/>
                <a:gd name="T6" fmla="*/ 83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3" y="2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5"/>
                    <a:pt x="2" y="6"/>
                  </a:cubicBezTo>
                  <a:cubicBezTo>
                    <a:pt x="5" y="6"/>
                    <a:pt x="6" y="1"/>
                    <a:pt x="5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4" name="Freeform 3140">
              <a:extLst>
                <a:ext uri="{FF2B5EF4-FFF2-40B4-BE49-F238E27FC236}">
                  <a16:creationId xmlns:a16="http://schemas.microsoft.com/office/drawing/2014/main" id="{00D85CDA-0E51-46A6-B088-1FE758E3D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989"/>
              <a:ext cx="12" cy="11"/>
            </a:xfrm>
            <a:custGeom>
              <a:avLst/>
              <a:gdLst>
                <a:gd name="T0" fmla="*/ 41 w 5"/>
                <a:gd name="T1" fmla="*/ 22 h 4"/>
                <a:gd name="T2" fmla="*/ 29 w 5"/>
                <a:gd name="T3" fmla="*/ 83 h 4"/>
                <a:gd name="T4" fmla="*/ 58 w 5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0"/>
                    <a:pt x="0" y="2"/>
                    <a:pt x="2" y="4"/>
                  </a:cubicBezTo>
                  <a:cubicBezTo>
                    <a:pt x="4" y="4"/>
                    <a:pt x="5" y="2"/>
                    <a:pt x="4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5" name="Freeform 3141">
              <a:extLst>
                <a:ext uri="{FF2B5EF4-FFF2-40B4-BE49-F238E27FC236}">
                  <a16:creationId xmlns:a16="http://schemas.microsoft.com/office/drawing/2014/main" id="{5A6D291C-A2C9-43EC-AF2E-AAA86A19D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899"/>
              <a:ext cx="10" cy="10"/>
            </a:xfrm>
            <a:custGeom>
              <a:avLst/>
              <a:gdLst>
                <a:gd name="T0" fmla="*/ 20 w 4"/>
                <a:gd name="T1" fmla="*/ 0 h 4"/>
                <a:gd name="T2" fmla="*/ 33 w 4"/>
                <a:gd name="T3" fmla="*/ 63 h 4"/>
                <a:gd name="T4" fmla="*/ 63 w 4"/>
                <a:gd name="T5" fmla="*/ 20 h 4"/>
                <a:gd name="T6" fmla="*/ 50 w 4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4"/>
                    <a:pt x="4" y="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6" name="Freeform 3142">
              <a:extLst>
                <a:ext uri="{FF2B5EF4-FFF2-40B4-BE49-F238E27FC236}">
                  <a16:creationId xmlns:a16="http://schemas.microsoft.com/office/drawing/2014/main" id="{15E5475D-1D72-4924-B475-E8330F86D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933"/>
              <a:ext cx="10" cy="11"/>
            </a:xfrm>
            <a:custGeom>
              <a:avLst/>
              <a:gdLst>
                <a:gd name="T0" fmla="*/ 33 w 4"/>
                <a:gd name="T1" fmla="*/ 0 h 4"/>
                <a:gd name="T2" fmla="*/ 33 w 4"/>
                <a:gd name="T3" fmla="*/ 83 h 4"/>
                <a:gd name="T4" fmla="*/ 3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7" name="Freeform 3143">
              <a:extLst>
                <a:ext uri="{FF2B5EF4-FFF2-40B4-BE49-F238E27FC236}">
                  <a16:creationId xmlns:a16="http://schemas.microsoft.com/office/drawing/2014/main" id="{F09B221B-0751-445A-9F81-A382F2080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973"/>
              <a:ext cx="15" cy="11"/>
            </a:xfrm>
            <a:custGeom>
              <a:avLst/>
              <a:gdLst>
                <a:gd name="T0" fmla="*/ 50 w 6"/>
                <a:gd name="T1" fmla="*/ 22 h 4"/>
                <a:gd name="T2" fmla="*/ 20 w 6"/>
                <a:gd name="T3" fmla="*/ 83 h 4"/>
                <a:gd name="T4" fmla="*/ 50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0" y="0"/>
                    <a:pt x="0" y="3"/>
                    <a:pt x="1" y="4"/>
                  </a:cubicBezTo>
                  <a:cubicBezTo>
                    <a:pt x="3" y="4"/>
                    <a:pt x="6" y="2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8" name="Freeform 3144">
              <a:extLst>
                <a:ext uri="{FF2B5EF4-FFF2-40B4-BE49-F238E27FC236}">
                  <a16:creationId xmlns:a16="http://schemas.microsoft.com/office/drawing/2014/main" id="{4B62E830-097F-4FA4-8D2E-6A41CED66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1955"/>
              <a:ext cx="8" cy="10"/>
            </a:xfrm>
            <a:custGeom>
              <a:avLst/>
              <a:gdLst>
                <a:gd name="T0" fmla="*/ 35 w 3"/>
                <a:gd name="T1" fmla="*/ 0 h 4"/>
                <a:gd name="T2" fmla="*/ 35 w 3"/>
                <a:gd name="T3" fmla="*/ 63 h 4"/>
                <a:gd name="T4" fmla="*/ 56 w 3"/>
                <a:gd name="T5" fmla="*/ 33 h 4"/>
                <a:gd name="T6" fmla="*/ 35 w 3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9" name="Freeform 3145">
              <a:extLst>
                <a:ext uri="{FF2B5EF4-FFF2-40B4-BE49-F238E27FC236}">
                  <a16:creationId xmlns:a16="http://schemas.microsoft.com/office/drawing/2014/main" id="{A9E27E9B-A3CC-4B63-81EA-A8D1D9006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021"/>
              <a:ext cx="10" cy="14"/>
            </a:xfrm>
            <a:custGeom>
              <a:avLst/>
              <a:gdLst>
                <a:gd name="T0" fmla="*/ 20 w 4"/>
                <a:gd name="T1" fmla="*/ 22 h 5"/>
                <a:gd name="T2" fmla="*/ 20 w 4"/>
                <a:gd name="T3" fmla="*/ 109 h 5"/>
                <a:gd name="T4" fmla="*/ 33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4"/>
                    <a:pt x="4" y="2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0" name="Freeform 3146">
              <a:extLst>
                <a:ext uri="{FF2B5EF4-FFF2-40B4-BE49-F238E27FC236}">
                  <a16:creationId xmlns:a16="http://schemas.microsoft.com/office/drawing/2014/main" id="{14DE426A-DEF6-411C-929F-0D0D2E75A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960"/>
              <a:ext cx="10" cy="11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61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4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1" name="Freeform 3147">
              <a:extLst>
                <a:ext uri="{FF2B5EF4-FFF2-40B4-BE49-F238E27FC236}">
                  <a16:creationId xmlns:a16="http://schemas.microsoft.com/office/drawing/2014/main" id="{7ED0138E-B05B-4BFB-8D0A-1DCE12660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067"/>
              <a:ext cx="8" cy="8"/>
            </a:xfrm>
            <a:custGeom>
              <a:avLst/>
              <a:gdLst>
                <a:gd name="T0" fmla="*/ 0 w 3"/>
                <a:gd name="T1" fmla="*/ 56 h 3"/>
                <a:gd name="T2" fmla="*/ 35 w 3"/>
                <a:gd name="T3" fmla="*/ 0 h 3"/>
                <a:gd name="T4" fmla="*/ 21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3"/>
                    <a:pt x="3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2" name="Freeform 3148">
              <a:extLst>
                <a:ext uri="{FF2B5EF4-FFF2-40B4-BE49-F238E27FC236}">
                  <a16:creationId xmlns:a16="http://schemas.microsoft.com/office/drawing/2014/main" id="{F2B181B1-8F9B-4566-8980-ADC5F56BC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2037"/>
              <a:ext cx="10" cy="11"/>
            </a:xfrm>
            <a:custGeom>
              <a:avLst/>
              <a:gdLst>
                <a:gd name="T0" fmla="*/ 20 w 4"/>
                <a:gd name="T1" fmla="*/ 61 h 4"/>
                <a:gd name="T2" fmla="*/ 33 w 4"/>
                <a:gd name="T3" fmla="*/ 83 h 4"/>
                <a:gd name="T4" fmla="*/ 33 w 4"/>
                <a:gd name="T5" fmla="*/ 0 h 4"/>
                <a:gd name="T6" fmla="*/ 0 w 4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1" y="3"/>
                    <a:pt x="2" y="4"/>
                  </a:cubicBezTo>
                  <a:cubicBezTo>
                    <a:pt x="4" y="3"/>
                    <a:pt x="4" y="1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3" name="Freeform 3149">
              <a:extLst>
                <a:ext uri="{FF2B5EF4-FFF2-40B4-BE49-F238E27FC236}">
                  <a16:creationId xmlns:a16="http://schemas.microsoft.com/office/drawing/2014/main" id="{651D1D25-C1AB-4D24-8B2E-A57A54B94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2219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29 w 5"/>
                <a:gd name="T3" fmla="*/ 88 h 5"/>
                <a:gd name="T4" fmla="*/ 5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1"/>
                    <a:pt x="0" y="4"/>
                    <a:pt x="2" y="5"/>
                  </a:cubicBezTo>
                  <a:cubicBezTo>
                    <a:pt x="4" y="4"/>
                    <a:pt x="5" y="2"/>
                    <a:pt x="4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4" name="Freeform 3150">
              <a:extLst>
                <a:ext uri="{FF2B5EF4-FFF2-40B4-BE49-F238E27FC236}">
                  <a16:creationId xmlns:a16="http://schemas.microsoft.com/office/drawing/2014/main" id="{A2026036-8EC2-447A-A657-496498F7E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899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0 h 5"/>
                <a:gd name="T4" fmla="*/ 34 w 5"/>
                <a:gd name="T5" fmla="*/ 88 h 5"/>
                <a:gd name="T6" fmla="*/ 55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5"/>
                    <a:pt x="2" y="5"/>
                  </a:cubicBezTo>
                  <a:cubicBezTo>
                    <a:pt x="5" y="4"/>
                    <a:pt x="5" y="0"/>
                    <a:pt x="3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5" name="Freeform 3151">
              <a:extLst>
                <a:ext uri="{FF2B5EF4-FFF2-40B4-BE49-F238E27FC236}">
                  <a16:creationId xmlns:a16="http://schemas.microsoft.com/office/drawing/2014/main" id="{0CA4C9AC-F5BC-474E-909D-7F90363BB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872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20 w 4"/>
                <a:gd name="T3" fmla="*/ 83 h 4"/>
                <a:gd name="T4" fmla="*/ 2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4"/>
                    <a:pt x="4" y="0"/>
                    <a:pt x="1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6" name="Freeform 3152">
              <a:extLst>
                <a:ext uri="{FF2B5EF4-FFF2-40B4-BE49-F238E27FC236}">
                  <a16:creationId xmlns:a16="http://schemas.microsoft.com/office/drawing/2014/main" id="{C125B471-33F7-440C-B9E7-5D1746863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832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21 w 5"/>
                <a:gd name="T3" fmla="*/ 56 h 3"/>
                <a:gd name="T4" fmla="*/ 34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5" y="1"/>
                    <a:pt x="2" y="0"/>
                  </a:cubicBezTo>
                </a:path>
              </a:pathLst>
            </a:custGeom>
            <a:solidFill>
              <a:srgbClr val="C1A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7" name="Freeform 3153">
              <a:extLst>
                <a:ext uri="{FF2B5EF4-FFF2-40B4-BE49-F238E27FC236}">
                  <a16:creationId xmlns:a16="http://schemas.microsoft.com/office/drawing/2014/main" id="{1745C0BD-0816-4D49-B924-2AFB19686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960"/>
              <a:ext cx="33" cy="35"/>
            </a:xfrm>
            <a:custGeom>
              <a:avLst/>
              <a:gdLst>
                <a:gd name="T0" fmla="*/ 63 w 13"/>
                <a:gd name="T1" fmla="*/ 116 h 13"/>
                <a:gd name="T2" fmla="*/ 96 w 13"/>
                <a:gd name="T3" fmla="*/ 218 h 13"/>
                <a:gd name="T4" fmla="*/ 129 w 13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4" y="6"/>
                  </a:moveTo>
                  <a:cubicBezTo>
                    <a:pt x="0" y="9"/>
                    <a:pt x="1" y="13"/>
                    <a:pt x="6" y="11"/>
                  </a:cubicBezTo>
                  <a:cubicBezTo>
                    <a:pt x="10" y="9"/>
                    <a:pt x="13" y="0"/>
                    <a:pt x="8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8" name="Freeform 3154">
              <a:extLst>
                <a:ext uri="{FF2B5EF4-FFF2-40B4-BE49-F238E27FC236}">
                  <a16:creationId xmlns:a16="http://schemas.microsoft.com/office/drawing/2014/main" id="{628779A8-A1DC-44F2-9830-673EE1E8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643"/>
              <a:ext cx="35" cy="24"/>
            </a:xfrm>
            <a:custGeom>
              <a:avLst/>
              <a:gdLst>
                <a:gd name="T0" fmla="*/ 63 w 14"/>
                <a:gd name="T1" fmla="*/ 21 h 9"/>
                <a:gd name="T2" fmla="*/ 95 w 14"/>
                <a:gd name="T3" fmla="*/ 149 h 9"/>
                <a:gd name="T4" fmla="*/ 220 w 14"/>
                <a:gd name="T5" fmla="*/ 136 h 9"/>
                <a:gd name="T6" fmla="*/ 158 w 14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4" y="1"/>
                  </a:moveTo>
                  <a:cubicBezTo>
                    <a:pt x="0" y="0"/>
                    <a:pt x="4" y="7"/>
                    <a:pt x="6" y="8"/>
                  </a:cubicBezTo>
                  <a:cubicBezTo>
                    <a:pt x="8" y="9"/>
                    <a:pt x="13" y="9"/>
                    <a:pt x="14" y="7"/>
                  </a:cubicBezTo>
                  <a:cubicBezTo>
                    <a:pt x="14" y="5"/>
                    <a:pt x="11" y="2"/>
                    <a:pt x="10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9" name="Freeform 3155">
              <a:extLst>
                <a:ext uri="{FF2B5EF4-FFF2-40B4-BE49-F238E27FC236}">
                  <a16:creationId xmlns:a16="http://schemas.microsoft.com/office/drawing/2014/main" id="{CFF9B527-A551-4EE6-B929-2DE6D72ED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699"/>
              <a:ext cx="40" cy="24"/>
            </a:xfrm>
            <a:custGeom>
              <a:avLst/>
              <a:gdLst>
                <a:gd name="T0" fmla="*/ 63 w 16"/>
                <a:gd name="T1" fmla="*/ 21 h 9"/>
                <a:gd name="T2" fmla="*/ 50 w 16"/>
                <a:gd name="T3" fmla="*/ 136 h 9"/>
                <a:gd name="T4" fmla="*/ 145 w 1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4" y="1"/>
                  </a:moveTo>
                  <a:cubicBezTo>
                    <a:pt x="0" y="0"/>
                    <a:pt x="1" y="5"/>
                    <a:pt x="3" y="7"/>
                  </a:cubicBezTo>
                  <a:cubicBezTo>
                    <a:pt x="7" y="9"/>
                    <a:pt x="16" y="5"/>
                    <a:pt x="9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0" name="Freeform 3156">
              <a:extLst>
                <a:ext uri="{FF2B5EF4-FFF2-40B4-BE49-F238E27FC236}">
                  <a16:creationId xmlns:a16="http://schemas.microsoft.com/office/drawing/2014/main" id="{8FFE218B-1E33-475C-A7E8-BB7904425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699"/>
              <a:ext cx="57" cy="24"/>
            </a:xfrm>
            <a:custGeom>
              <a:avLst/>
              <a:gdLst>
                <a:gd name="T0" fmla="*/ 183 w 23"/>
                <a:gd name="T1" fmla="*/ 21 h 9"/>
                <a:gd name="T2" fmla="*/ 74 w 23"/>
                <a:gd name="T3" fmla="*/ 115 h 9"/>
                <a:gd name="T4" fmla="*/ 258 w 2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9">
                  <a:moveTo>
                    <a:pt x="12" y="1"/>
                  </a:moveTo>
                  <a:cubicBezTo>
                    <a:pt x="8" y="0"/>
                    <a:pt x="0" y="3"/>
                    <a:pt x="5" y="6"/>
                  </a:cubicBezTo>
                  <a:cubicBezTo>
                    <a:pt x="9" y="9"/>
                    <a:pt x="23" y="6"/>
                    <a:pt x="17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1" name="Freeform 3157">
              <a:extLst>
                <a:ext uri="{FF2B5EF4-FFF2-40B4-BE49-F238E27FC236}">
                  <a16:creationId xmlns:a16="http://schemas.microsoft.com/office/drawing/2014/main" id="{B5BAAD27-A053-4E44-9AF5-3D8234CB2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2664"/>
              <a:ext cx="35" cy="21"/>
            </a:xfrm>
            <a:custGeom>
              <a:avLst/>
              <a:gdLst>
                <a:gd name="T0" fmla="*/ 145 w 14"/>
                <a:gd name="T1" fmla="*/ 21 h 8"/>
                <a:gd name="T2" fmla="*/ 83 w 14"/>
                <a:gd name="T3" fmla="*/ 123 h 8"/>
                <a:gd name="T4" fmla="*/ 208 w 14"/>
                <a:gd name="T5" fmla="*/ 76 h 8"/>
                <a:gd name="T6" fmla="*/ 188 w 1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8">
                  <a:moveTo>
                    <a:pt x="9" y="1"/>
                  </a:moveTo>
                  <a:cubicBezTo>
                    <a:pt x="6" y="0"/>
                    <a:pt x="0" y="5"/>
                    <a:pt x="5" y="7"/>
                  </a:cubicBezTo>
                  <a:cubicBezTo>
                    <a:pt x="7" y="8"/>
                    <a:pt x="12" y="6"/>
                    <a:pt x="13" y="4"/>
                  </a:cubicBezTo>
                  <a:cubicBezTo>
                    <a:pt x="14" y="2"/>
                    <a:pt x="14" y="0"/>
                    <a:pt x="1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2" name="Freeform 3158">
              <a:extLst>
                <a:ext uri="{FF2B5EF4-FFF2-40B4-BE49-F238E27FC236}">
                  <a16:creationId xmlns:a16="http://schemas.microsoft.com/office/drawing/2014/main" id="{A836FC1F-9022-474C-9501-515ABB0B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600"/>
              <a:ext cx="35" cy="29"/>
            </a:xfrm>
            <a:custGeom>
              <a:avLst/>
              <a:gdLst>
                <a:gd name="T0" fmla="*/ 145 w 14"/>
                <a:gd name="T1" fmla="*/ 0 h 11"/>
                <a:gd name="T2" fmla="*/ 83 w 14"/>
                <a:gd name="T3" fmla="*/ 166 h 11"/>
                <a:gd name="T4" fmla="*/ 188 w 1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9" y="0"/>
                  </a:moveTo>
                  <a:cubicBezTo>
                    <a:pt x="7" y="1"/>
                    <a:pt x="0" y="6"/>
                    <a:pt x="5" y="9"/>
                  </a:cubicBezTo>
                  <a:cubicBezTo>
                    <a:pt x="9" y="11"/>
                    <a:pt x="14" y="3"/>
                    <a:pt x="1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3" name="Freeform 3159">
              <a:extLst>
                <a:ext uri="{FF2B5EF4-FFF2-40B4-BE49-F238E27FC236}">
                  <a16:creationId xmlns:a16="http://schemas.microsoft.com/office/drawing/2014/main" id="{2F2D418A-F2C1-4A0D-9DB7-C526B3889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504"/>
              <a:ext cx="38" cy="29"/>
            </a:xfrm>
            <a:custGeom>
              <a:avLst/>
              <a:gdLst>
                <a:gd name="T0" fmla="*/ 129 w 15"/>
                <a:gd name="T1" fmla="*/ 0 h 11"/>
                <a:gd name="T2" fmla="*/ 51 w 15"/>
                <a:gd name="T3" fmla="*/ 166 h 11"/>
                <a:gd name="T4" fmla="*/ 16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8" y="0"/>
                  </a:moveTo>
                  <a:cubicBezTo>
                    <a:pt x="6" y="0"/>
                    <a:pt x="0" y="6"/>
                    <a:pt x="3" y="9"/>
                  </a:cubicBezTo>
                  <a:cubicBezTo>
                    <a:pt x="6" y="11"/>
                    <a:pt x="15" y="2"/>
                    <a:pt x="10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4" name="Freeform 3160">
              <a:extLst>
                <a:ext uri="{FF2B5EF4-FFF2-40B4-BE49-F238E27FC236}">
                  <a16:creationId xmlns:a16="http://schemas.microsoft.com/office/drawing/2014/main" id="{DF32BCBD-DE1C-45BE-AAD8-6D98A4CE0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384"/>
              <a:ext cx="30" cy="40"/>
            </a:xfrm>
            <a:custGeom>
              <a:avLst/>
              <a:gdLst>
                <a:gd name="T0" fmla="*/ 125 w 12"/>
                <a:gd name="T1" fmla="*/ 0 h 15"/>
                <a:gd name="T2" fmla="*/ 63 w 12"/>
                <a:gd name="T3" fmla="*/ 264 h 15"/>
                <a:gd name="T4" fmla="*/ 175 w 12"/>
                <a:gd name="T5" fmla="*/ 171 h 15"/>
                <a:gd name="T6" fmla="*/ 158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5">
                  <a:moveTo>
                    <a:pt x="8" y="0"/>
                  </a:moveTo>
                  <a:cubicBezTo>
                    <a:pt x="5" y="2"/>
                    <a:pt x="0" y="12"/>
                    <a:pt x="4" y="14"/>
                  </a:cubicBezTo>
                  <a:cubicBezTo>
                    <a:pt x="7" y="15"/>
                    <a:pt x="10" y="11"/>
                    <a:pt x="11" y="9"/>
                  </a:cubicBezTo>
                  <a:cubicBezTo>
                    <a:pt x="12" y="7"/>
                    <a:pt x="12" y="2"/>
                    <a:pt x="10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5" name="Freeform 3161">
              <a:extLst>
                <a:ext uri="{FF2B5EF4-FFF2-40B4-BE49-F238E27FC236}">
                  <a16:creationId xmlns:a16="http://schemas.microsoft.com/office/drawing/2014/main" id="{0C509C0A-04BA-4885-AF65-AD384577A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237"/>
              <a:ext cx="12" cy="35"/>
            </a:xfrm>
            <a:custGeom>
              <a:avLst/>
              <a:gdLst>
                <a:gd name="T0" fmla="*/ 0 w 5"/>
                <a:gd name="T1" fmla="*/ 116 h 13"/>
                <a:gd name="T2" fmla="*/ 58 w 5"/>
                <a:gd name="T3" fmla="*/ 175 h 13"/>
                <a:gd name="T4" fmla="*/ 41 w 5"/>
                <a:gd name="T5" fmla="*/ 35 h 13"/>
                <a:gd name="T6" fmla="*/ 0 w 5"/>
                <a:gd name="T7" fmla="*/ 3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3">
                  <a:moveTo>
                    <a:pt x="0" y="6"/>
                  </a:moveTo>
                  <a:cubicBezTo>
                    <a:pt x="0" y="8"/>
                    <a:pt x="2" y="13"/>
                    <a:pt x="4" y="9"/>
                  </a:cubicBezTo>
                  <a:cubicBezTo>
                    <a:pt x="5" y="7"/>
                    <a:pt x="5" y="3"/>
                    <a:pt x="3" y="2"/>
                  </a:cubicBezTo>
                  <a:cubicBezTo>
                    <a:pt x="2" y="0"/>
                    <a:pt x="1" y="0"/>
                    <a:pt x="0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6" name="Freeform 3162">
              <a:extLst>
                <a:ext uri="{FF2B5EF4-FFF2-40B4-BE49-F238E27FC236}">
                  <a16:creationId xmlns:a16="http://schemas.microsoft.com/office/drawing/2014/main" id="{66B187D1-65FB-4322-854B-647FD2119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107"/>
              <a:ext cx="25" cy="34"/>
            </a:xfrm>
            <a:custGeom>
              <a:avLst/>
              <a:gdLst>
                <a:gd name="T0" fmla="*/ 20 w 10"/>
                <a:gd name="T1" fmla="*/ 68 h 13"/>
                <a:gd name="T2" fmla="*/ 95 w 10"/>
                <a:gd name="T3" fmla="*/ 212 h 13"/>
                <a:gd name="T4" fmla="*/ 33 w 10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" y="4"/>
                  </a:moveTo>
                  <a:cubicBezTo>
                    <a:pt x="0" y="6"/>
                    <a:pt x="3" y="13"/>
                    <a:pt x="6" y="12"/>
                  </a:cubicBezTo>
                  <a:cubicBezTo>
                    <a:pt x="10" y="10"/>
                    <a:pt x="6" y="0"/>
                    <a:pt x="2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7" name="Freeform 3163">
              <a:extLst>
                <a:ext uri="{FF2B5EF4-FFF2-40B4-BE49-F238E27FC236}">
                  <a16:creationId xmlns:a16="http://schemas.microsoft.com/office/drawing/2014/main" id="{A6FF642A-58D8-42A8-A8F6-BC8F27DB3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024"/>
              <a:ext cx="30" cy="24"/>
            </a:xfrm>
            <a:custGeom>
              <a:avLst/>
              <a:gdLst>
                <a:gd name="T0" fmla="*/ 33 w 12"/>
                <a:gd name="T1" fmla="*/ 0 h 9"/>
                <a:gd name="T2" fmla="*/ 113 w 12"/>
                <a:gd name="T3" fmla="*/ 149 h 9"/>
                <a:gd name="T4" fmla="*/ 83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2" y="0"/>
                  </a:moveTo>
                  <a:cubicBezTo>
                    <a:pt x="0" y="2"/>
                    <a:pt x="4" y="9"/>
                    <a:pt x="7" y="8"/>
                  </a:cubicBezTo>
                  <a:cubicBezTo>
                    <a:pt x="12" y="7"/>
                    <a:pt x="6" y="1"/>
                    <a:pt x="5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8" name="Freeform 3164">
              <a:extLst>
                <a:ext uri="{FF2B5EF4-FFF2-40B4-BE49-F238E27FC236}">
                  <a16:creationId xmlns:a16="http://schemas.microsoft.com/office/drawing/2014/main" id="{D20ED76D-185D-488E-8885-917B480F4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949"/>
              <a:ext cx="32" cy="30"/>
            </a:xfrm>
            <a:custGeom>
              <a:avLst/>
              <a:gdLst>
                <a:gd name="T0" fmla="*/ 0 w 13"/>
                <a:gd name="T1" fmla="*/ 22 h 11"/>
                <a:gd name="T2" fmla="*/ 153 w 13"/>
                <a:gd name="T3" fmla="*/ 185 h 11"/>
                <a:gd name="T4" fmla="*/ 42 w 1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"/>
                  </a:moveTo>
                  <a:cubicBezTo>
                    <a:pt x="1" y="3"/>
                    <a:pt x="7" y="11"/>
                    <a:pt x="10" y="9"/>
                  </a:cubicBezTo>
                  <a:cubicBezTo>
                    <a:pt x="13" y="7"/>
                    <a:pt x="6" y="0"/>
                    <a:pt x="3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9" name="Freeform 3165">
              <a:extLst>
                <a:ext uri="{FF2B5EF4-FFF2-40B4-BE49-F238E27FC236}">
                  <a16:creationId xmlns:a16="http://schemas.microsoft.com/office/drawing/2014/main" id="{6E35CF5F-B889-44E2-88B9-5CCF7FF97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1885"/>
              <a:ext cx="40" cy="22"/>
            </a:xfrm>
            <a:custGeom>
              <a:avLst/>
              <a:gdLst>
                <a:gd name="T0" fmla="*/ 158 w 16"/>
                <a:gd name="T1" fmla="*/ 22 h 8"/>
                <a:gd name="T2" fmla="*/ 63 w 16"/>
                <a:gd name="T3" fmla="*/ 0 h 8"/>
                <a:gd name="T4" fmla="*/ 33 w 16"/>
                <a:gd name="T5" fmla="*/ 107 h 8"/>
                <a:gd name="T6" fmla="*/ 208 w 16"/>
                <a:gd name="T7" fmla="*/ 168 h 8"/>
                <a:gd name="T8" fmla="*/ 220 w 16"/>
                <a:gd name="T9" fmla="*/ 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0" y="1"/>
                  </a:moveTo>
                  <a:cubicBezTo>
                    <a:pt x="8" y="1"/>
                    <a:pt x="6" y="0"/>
                    <a:pt x="4" y="0"/>
                  </a:cubicBezTo>
                  <a:cubicBezTo>
                    <a:pt x="1" y="1"/>
                    <a:pt x="0" y="3"/>
                    <a:pt x="2" y="5"/>
                  </a:cubicBezTo>
                  <a:cubicBezTo>
                    <a:pt x="4" y="8"/>
                    <a:pt x="11" y="8"/>
                    <a:pt x="13" y="8"/>
                  </a:cubicBezTo>
                  <a:cubicBezTo>
                    <a:pt x="16" y="7"/>
                    <a:pt x="16" y="4"/>
                    <a:pt x="14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0" name="Freeform 3166">
              <a:extLst>
                <a:ext uri="{FF2B5EF4-FFF2-40B4-BE49-F238E27FC236}">
                  <a16:creationId xmlns:a16="http://schemas.microsoft.com/office/drawing/2014/main" id="{08F939BD-B3F8-4B27-83E7-0771C4F9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867"/>
              <a:ext cx="45" cy="34"/>
            </a:xfrm>
            <a:custGeom>
              <a:avLst/>
              <a:gdLst>
                <a:gd name="T0" fmla="*/ 145 w 18"/>
                <a:gd name="T1" fmla="*/ 55 h 13"/>
                <a:gd name="T2" fmla="*/ 50 w 18"/>
                <a:gd name="T3" fmla="*/ 144 h 13"/>
                <a:gd name="T4" fmla="*/ 188 w 18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9" y="3"/>
                  </a:moveTo>
                  <a:cubicBezTo>
                    <a:pt x="6" y="0"/>
                    <a:pt x="0" y="4"/>
                    <a:pt x="3" y="8"/>
                  </a:cubicBezTo>
                  <a:cubicBezTo>
                    <a:pt x="7" y="13"/>
                    <a:pt x="18" y="5"/>
                    <a:pt x="12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1" name="Freeform 3167">
              <a:extLst>
                <a:ext uri="{FF2B5EF4-FFF2-40B4-BE49-F238E27FC236}">
                  <a16:creationId xmlns:a16="http://schemas.microsoft.com/office/drawing/2014/main" id="{25123E00-1A1A-4053-BF50-8E1C90BF6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893"/>
              <a:ext cx="43" cy="27"/>
            </a:xfrm>
            <a:custGeom>
              <a:avLst/>
              <a:gdLst>
                <a:gd name="T0" fmla="*/ 116 w 17"/>
                <a:gd name="T1" fmla="*/ 22 h 10"/>
                <a:gd name="T2" fmla="*/ 51 w 17"/>
                <a:gd name="T3" fmla="*/ 116 h 10"/>
                <a:gd name="T4" fmla="*/ 192 w 1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7" y="1"/>
                  </a:moveTo>
                  <a:cubicBezTo>
                    <a:pt x="5" y="2"/>
                    <a:pt x="0" y="4"/>
                    <a:pt x="3" y="6"/>
                  </a:cubicBezTo>
                  <a:cubicBezTo>
                    <a:pt x="6" y="10"/>
                    <a:pt x="17" y="3"/>
                    <a:pt x="1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2" name="Freeform 3168">
              <a:extLst>
                <a:ext uri="{FF2B5EF4-FFF2-40B4-BE49-F238E27FC236}">
                  <a16:creationId xmlns:a16="http://schemas.microsoft.com/office/drawing/2014/main" id="{DCD372EB-C31F-4CCF-806F-69619D60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144"/>
              <a:ext cx="30" cy="37"/>
            </a:xfrm>
            <a:custGeom>
              <a:avLst/>
              <a:gdLst>
                <a:gd name="T0" fmla="*/ 95 w 12"/>
                <a:gd name="T1" fmla="*/ 34 h 14"/>
                <a:gd name="T2" fmla="*/ 83 w 12"/>
                <a:gd name="T3" fmla="*/ 225 h 14"/>
                <a:gd name="T4" fmla="*/ 125 w 12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6" y="2"/>
                  </a:moveTo>
                  <a:cubicBezTo>
                    <a:pt x="3" y="3"/>
                    <a:pt x="0" y="11"/>
                    <a:pt x="5" y="12"/>
                  </a:cubicBezTo>
                  <a:cubicBezTo>
                    <a:pt x="12" y="14"/>
                    <a:pt x="11" y="0"/>
                    <a:pt x="8" y="2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3" name="Freeform 3169">
              <a:extLst>
                <a:ext uri="{FF2B5EF4-FFF2-40B4-BE49-F238E27FC236}">
                  <a16:creationId xmlns:a16="http://schemas.microsoft.com/office/drawing/2014/main" id="{B95C7A4E-D56B-4D85-B6AC-01707709C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251"/>
              <a:ext cx="25" cy="32"/>
            </a:xfrm>
            <a:custGeom>
              <a:avLst/>
              <a:gdLst>
                <a:gd name="T0" fmla="*/ 63 w 10"/>
                <a:gd name="T1" fmla="*/ 21 h 12"/>
                <a:gd name="T2" fmla="*/ 83 w 10"/>
                <a:gd name="T3" fmla="*/ 205 h 12"/>
                <a:gd name="T4" fmla="*/ 113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4" y="1"/>
                  </a:moveTo>
                  <a:cubicBezTo>
                    <a:pt x="2" y="4"/>
                    <a:pt x="0" y="12"/>
                    <a:pt x="5" y="11"/>
                  </a:cubicBezTo>
                  <a:cubicBezTo>
                    <a:pt x="10" y="11"/>
                    <a:pt x="10" y="2"/>
                    <a:pt x="7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4" name="Freeform 3170">
              <a:extLst>
                <a:ext uri="{FF2B5EF4-FFF2-40B4-BE49-F238E27FC236}">
                  <a16:creationId xmlns:a16="http://schemas.microsoft.com/office/drawing/2014/main" id="{3B5DF9CD-27F4-4959-8FDC-1E8AEBB4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432"/>
              <a:ext cx="27" cy="48"/>
            </a:xfrm>
            <a:custGeom>
              <a:avLst/>
              <a:gdLst>
                <a:gd name="T0" fmla="*/ 42 w 11"/>
                <a:gd name="T1" fmla="*/ 115 h 18"/>
                <a:gd name="T2" fmla="*/ 120 w 11"/>
                <a:gd name="T3" fmla="*/ 248 h 18"/>
                <a:gd name="T4" fmla="*/ 61 w 11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3" y="6"/>
                  </a:moveTo>
                  <a:cubicBezTo>
                    <a:pt x="0" y="8"/>
                    <a:pt x="5" y="18"/>
                    <a:pt x="8" y="13"/>
                  </a:cubicBezTo>
                  <a:cubicBezTo>
                    <a:pt x="11" y="10"/>
                    <a:pt x="5" y="0"/>
                    <a:pt x="4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5" name="Freeform 3171">
              <a:extLst>
                <a:ext uri="{FF2B5EF4-FFF2-40B4-BE49-F238E27FC236}">
                  <a16:creationId xmlns:a16="http://schemas.microsoft.com/office/drawing/2014/main" id="{58FF0DEC-D2F5-4EA8-9082-F2B7B3AF0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480"/>
              <a:ext cx="52" cy="40"/>
            </a:xfrm>
            <a:custGeom>
              <a:avLst/>
              <a:gdLst>
                <a:gd name="T0" fmla="*/ 42 w 21"/>
                <a:gd name="T1" fmla="*/ 192 h 15"/>
                <a:gd name="T2" fmla="*/ 258 w 21"/>
                <a:gd name="T3" fmla="*/ 192 h 15"/>
                <a:gd name="T4" fmla="*/ 215 w 21"/>
                <a:gd name="T5" fmla="*/ 21 h 15"/>
                <a:gd name="T6" fmla="*/ 42 w 21"/>
                <a:gd name="T7" fmla="*/ 19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3" y="10"/>
                  </a:moveTo>
                  <a:cubicBezTo>
                    <a:pt x="6" y="15"/>
                    <a:pt x="14" y="14"/>
                    <a:pt x="17" y="10"/>
                  </a:cubicBezTo>
                  <a:cubicBezTo>
                    <a:pt x="21" y="5"/>
                    <a:pt x="18" y="0"/>
                    <a:pt x="14" y="1"/>
                  </a:cubicBezTo>
                  <a:cubicBezTo>
                    <a:pt x="11" y="2"/>
                    <a:pt x="0" y="5"/>
                    <a:pt x="3" y="10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6" name="Freeform 3172">
              <a:extLst>
                <a:ext uri="{FF2B5EF4-FFF2-40B4-BE49-F238E27FC236}">
                  <a16:creationId xmlns:a16="http://schemas.microsoft.com/office/drawing/2014/main" id="{7D3BB206-9B2C-408F-813B-01CD04E4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2557"/>
              <a:ext cx="43" cy="40"/>
            </a:xfrm>
            <a:custGeom>
              <a:avLst/>
              <a:gdLst>
                <a:gd name="T0" fmla="*/ 116 w 17"/>
                <a:gd name="T1" fmla="*/ 285 h 15"/>
                <a:gd name="T2" fmla="*/ 255 w 17"/>
                <a:gd name="T3" fmla="*/ 93 h 15"/>
                <a:gd name="T4" fmla="*/ 0 w 17"/>
                <a:gd name="T5" fmla="*/ 136 h 15"/>
                <a:gd name="T6" fmla="*/ 116 w 17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7" y="15"/>
                  </a:moveTo>
                  <a:cubicBezTo>
                    <a:pt x="7" y="15"/>
                    <a:pt x="17" y="8"/>
                    <a:pt x="16" y="5"/>
                  </a:cubicBezTo>
                  <a:cubicBezTo>
                    <a:pt x="14" y="1"/>
                    <a:pt x="7" y="0"/>
                    <a:pt x="0" y="7"/>
                  </a:cubicBezTo>
                  <a:cubicBezTo>
                    <a:pt x="4" y="8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7" name="Freeform 3173">
              <a:extLst>
                <a:ext uri="{FF2B5EF4-FFF2-40B4-BE49-F238E27FC236}">
                  <a16:creationId xmlns:a16="http://schemas.microsoft.com/office/drawing/2014/main" id="{8D2E3198-1AF7-4A06-9844-6D0A54D1F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587"/>
              <a:ext cx="22" cy="29"/>
            </a:xfrm>
            <a:custGeom>
              <a:avLst/>
              <a:gdLst>
                <a:gd name="T0" fmla="*/ 29 w 9"/>
                <a:gd name="T1" fmla="*/ 21 h 11"/>
                <a:gd name="T2" fmla="*/ 90 w 9"/>
                <a:gd name="T3" fmla="*/ 124 h 11"/>
                <a:gd name="T4" fmla="*/ 4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1"/>
                  </a:moveTo>
                  <a:cubicBezTo>
                    <a:pt x="0" y="4"/>
                    <a:pt x="3" y="11"/>
                    <a:pt x="6" y="7"/>
                  </a:cubicBezTo>
                  <a:cubicBezTo>
                    <a:pt x="9" y="5"/>
                    <a:pt x="4" y="1"/>
                    <a:pt x="3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8" name="Freeform 3174">
              <a:extLst>
                <a:ext uri="{FF2B5EF4-FFF2-40B4-BE49-F238E27FC236}">
                  <a16:creationId xmlns:a16="http://schemas.microsoft.com/office/drawing/2014/main" id="{4EA6822B-B294-4142-991D-9CD80A7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467"/>
              <a:ext cx="65" cy="32"/>
            </a:xfrm>
            <a:custGeom>
              <a:avLst/>
              <a:gdLst>
                <a:gd name="T0" fmla="*/ 238 w 26"/>
                <a:gd name="T1" fmla="*/ 0 h 12"/>
                <a:gd name="T2" fmla="*/ 113 w 26"/>
                <a:gd name="T3" fmla="*/ 192 h 12"/>
                <a:gd name="T4" fmla="*/ 313 w 2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">
                  <a:moveTo>
                    <a:pt x="15" y="0"/>
                  </a:moveTo>
                  <a:cubicBezTo>
                    <a:pt x="10" y="0"/>
                    <a:pt x="0" y="6"/>
                    <a:pt x="7" y="10"/>
                  </a:cubicBezTo>
                  <a:cubicBezTo>
                    <a:pt x="11" y="12"/>
                    <a:pt x="26" y="5"/>
                    <a:pt x="20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9" name="Freeform 3175">
              <a:extLst>
                <a:ext uri="{FF2B5EF4-FFF2-40B4-BE49-F238E27FC236}">
                  <a16:creationId xmlns:a16="http://schemas.microsoft.com/office/drawing/2014/main" id="{9B5D8707-9377-4173-89E3-F0551470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525"/>
              <a:ext cx="65" cy="40"/>
            </a:xfrm>
            <a:custGeom>
              <a:avLst/>
              <a:gdLst>
                <a:gd name="T0" fmla="*/ 220 w 26"/>
                <a:gd name="T1" fmla="*/ 21 h 15"/>
                <a:gd name="T2" fmla="*/ 95 w 26"/>
                <a:gd name="T3" fmla="*/ 205 h 15"/>
                <a:gd name="T4" fmla="*/ 313 w 2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5">
                  <a:moveTo>
                    <a:pt x="14" y="1"/>
                  </a:moveTo>
                  <a:cubicBezTo>
                    <a:pt x="8" y="0"/>
                    <a:pt x="0" y="6"/>
                    <a:pt x="6" y="11"/>
                  </a:cubicBezTo>
                  <a:cubicBezTo>
                    <a:pt x="11" y="15"/>
                    <a:pt x="26" y="8"/>
                    <a:pt x="20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0" name="Freeform 3176">
              <a:extLst>
                <a:ext uri="{FF2B5EF4-FFF2-40B4-BE49-F238E27FC236}">
                  <a16:creationId xmlns:a16="http://schemas.microsoft.com/office/drawing/2014/main" id="{9DE10F79-7190-4C74-830C-06570BFC0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581"/>
              <a:ext cx="48" cy="38"/>
            </a:xfrm>
            <a:custGeom>
              <a:avLst/>
              <a:gdLst>
                <a:gd name="T0" fmla="*/ 179 w 19"/>
                <a:gd name="T1" fmla="*/ 0 h 14"/>
                <a:gd name="T2" fmla="*/ 20 w 19"/>
                <a:gd name="T3" fmla="*/ 176 h 14"/>
                <a:gd name="T4" fmla="*/ 222 w 19"/>
                <a:gd name="T5" fmla="*/ 220 h 14"/>
                <a:gd name="T6" fmla="*/ 192 w 19"/>
                <a:gd name="T7" fmla="*/ 2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11" y="0"/>
                  </a:moveTo>
                  <a:cubicBezTo>
                    <a:pt x="7" y="1"/>
                    <a:pt x="0" y="4"/>
                    <a:pt x="1" y="9"/>
                  </a:cubicBezTo>
                  <a:cubicBezTo>
                    <a:pt x="2" y="14"/>
                    <a:pt x="10" y="13"/>
                    <a:pt x="14" y="11"/>
                  </a:cubicBezTo>
                  <a:cubicBezTo>
                    <a:pt x="19" y="8"/>
                    <a:pt x="19" y="1"/>
                    <a:pt x="12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1" name="Freeform 3177">
              <a:extLst>
                <a:ext uri="{FF2B5EF4-FFF2-40B4-BE49-F238E27FC236}">
                  <a16:creationId xmlns:a16="http://schemas.microsoft.com/office/drawing/2014/main" id="{FFF0BCE6-B313-46EE-8E60-0C66A7246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611"/>
              <a:ext cx="50" cy="40"/>
            </a:xfrm>
            <a:custGeom>
              <a:avLst/>
              <a:gdLst>
                <a:gd name="T0" fmla="*/ 63 w 20"/>
                <a:gd name="T1" fmla="*/ 171 h 15"/>
                <a:gd name="T2" fmla="*/ 250 w 20"/>
                <a:gd name="T3" fmla="*/ 171 h 15"/>
                <a:gd name="T4" fmla="*/ 63 w 20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4" y="9"/>
                  </a:moveTo>
                  <a:cubicBezTo>
                    <a:pt x="6" y="3"/>
                    <a:pt x="20" y="0"/>
                    <a:pt x="16" y="9"/>
                  </a:cubicBezTo>
                  <a:cubicBezTo>
                    <a:pt x="13" y="14"/>
                    <a:pt x="0" y="15"/>
                    <a:pt x="4" y="1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2" name="Freeform 3178">
              <a:extLst>
                <a:ext uri="{FF2B5EF4-FFF2-40B4-BE49-F238E27FC236}">
                  <a16:creationId xmlns:a16="http://schemas.microsoft.com/office/drawing/2014/main" id="{DCB9DF7F-69E9-4033-887D-0696F31E3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544"/>
              <a:ext cx="55" cy="24"/>
            </a:xfrm>
            <a:custGeom>
              <a:avLst/>
              <a:gdLst>
                <a:gd name="T0" fmla="*/ 158 w 22"/>
                <a:gd name="T1" fmla="*/ 21 h 9"/>
                <a:gd name="T2" fmla="*/ 113 w 22"/>
                <a:gd name="T3" fmla="*/ 171 h 9"/>
                <a:gd name="T4" fmla="*/ 208 w 2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10" y="1"/>
                  </a:moveTo>
                  <a:cubicBezTo>
                    <a:pt x="6" y="1"/>
                    <a:pt x="0" y="8"/>
                    <a:pt x="7" y="9"/>
                  </a:cubicBezTo>
                  <a:cubicBezTo>
                    <a:pt x="12" y="9"/>
                    <a:pt x="22" y="1"/>
                    <a:pt x="13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3" name="Freeform 3179">
              <a:extLst>
                <a:ext uri="{FF2B5EF4-FFF2-40B4-BE49-F238E27FC236}">
                  <a16:creationId xmlns:a16="http://schemas.microsoft.com/office/drawing/2014/main" id="{505FEFEE-D7B1-4422-B075-3C1D977E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573"/>
              <a:ext cx="52" cy="24"/>
            </a:xfrm>
            <a:custGeom>
              <a:avLst/>
              <a:gdLst>
                <a:gd name="T0" fmla="*/ 154 w 21"/>
                <a:gd name="T1" fmla="*/ 21 h 9"/>
                <a:gd name="T2" fmla="*/ 104 w 21"/>
                <a:gd name="T3" fmla="*/ 171 h 9"/>
                <a:gd name="T4" fmla="*/ 196 w 2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10" y="1"/>
                  </a:moveTo>
                  <a:cubicBezTo>
                    <a:pt x="6" y="1"/>
                    <a:pt x="0" y="8"/>
                    <a:pt x="7" y="9"/>
                  </a:cubicBezTo>
                  <a:cubicBezTo>
                    <a:pt x="12" y="9"/>
                    <a:pt x="21" y="1"/>
                    <a:pt x="13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4" name="Freeform 3180">
              <a:extLst>
                <a:ext uri="{FF2B5EF4-FFF2-40B4-BE49-F238E27FC236}">
                  <a16:creationId xmlns:a16="http://schemas.microsoft.com/office/drawing/2014/main" id="{2828A6C2-A5F1-4F87-AC8E-A2F931AA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504"/>
              <a:ext cx="50" cy="37"/>
            </a:xfrm>
            <a:custGeom>
              <a:avLst/>
              <a:gdLst>
                <a:gd name="T0" fmla="*/ 220 w 20"/>
                <a:gd name="T1" fmla="*/ 0 h 14"/>
                <a:gd name="T2" fmla="*/ 95 w 20"/>
                <a:gd name="T3" fmla="*/ 167 h 14"/>
                <a:gd name="T4" fmla="*/ 283 w 20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14" y="0"/>
                  </a:moveTo>
                  <a:cubicBezTo>
                    <a:pt x="9" y="0"/>
                    <a:pt x="0" y="4"/>
                    <a:pt x="6" y="9"/>
                  </a:cubicBezTo>
                  <a:cubicBezTo>
                    <a:pt x="11" y="14"/>
                    <a:pt x="20" y="8"/>
                    <a:pt x="18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5" name="Freeform 3181">
              <a:extLst>
                <a:ext uri="{FF2B5EF4-FFF2-40B4-BE49-F238E27FC236}">
                  <a16:creationId xmlns:a16="http://schemas.microsoft.com/office/drawing/2014/main" id="{82827A0B-1B4B-4A15-8618-51EC2A075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456"/>
              <a:ext cx="52" cy="27"/>
            </a:xfrm>
            <a:custGeom>
              <a:avLst/>
              <a:gdLst>
                <a:gd name="T0" fmla="*/ 134 w 21"/>
                <a:gd name="T1" fmla="*/ 22 h 10"/>
                <a:gd name="T2" fmla="*/ 74 w 21"/>
                <a:gd name="T3" fmla="*/ 159 h 10"/>
                <a:gd name="T4" fmla="*/ 228 w 2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0">
                  <a:moveTo>
                    <a:pt x="9" y="1"/>
                  </a:moveTo>
                  <a:cubicBezTo>
                    <a:pt x="5" y="1"/>
                    <a:pt x="0" y="5"/>
                    <a:pt x="5" y="8"/>
                  </a:cubicBezTo>
                  <a:cubicBezTo>
                    <a:pt x="10" y="10"/>
                    <a:pt x="21" y="3"/>
                    <a:pt x="15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6" name="Freeform 3182">
              <a:extLst>
                <a:ext uri="{FF2B5EF4-FFF2-40B4-BE49-F238E27FC236}">
                  <a16:creationId xmlns:a16="http://schemas.microsoft.com/office/drawing/2014/main" id="{9A689536-9E7B-4679-BC15-E36E26CDB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2389"/>
              <a:ext cx="53" cy="30"/>
            </a:xfrm>
            <a:custGeom>
              <a:avLst/>
              <a:gdLst>
                <a:gd name="T0" fmla="*/ 209 w 21"/>
                <a:gd name="T1" fmla="*/ 0 h 11"/>
                <a:gd name="T2" fmla="*/ 96 w 21"/>
                <a:gd name="T3" fmla="*/ 185 h 11"/>
                <a:gd name="T4" fmla="*/ 305 w 21"/>
                <a:gd name="T5" fmla="*/ 142 h 11"/>
                <a:gd name="T6" fmla="*/ 288 w 21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1">
                  <a:moveTo>
                    <a:pt x="13" y="0"/>
                  </a:moveTo>
                  <a:cubicBezTo>
                    <a:pt x="8" y="0"/>
                    <a:pt x="0" y="6"/>
                    <a:pt x="6" y="9"/>
                  </a:cubicBezTo>
                  <a:cubicBezTo>
                    <a:pt x="10" y="11"/>
                    <a:pt x="16" y="10"/>
                    <a:pt x="19" y="7"/>
                  </a:cubicBezTo>
                  <a:cubicBezTo>
                    <a:pt x="20" y="5"/>
                    <a:pt x="21" y="2"/>
                    <a:pt x="18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7" name="Freeform 3183">
              <a:extLst>
                <a:ext uri="{FF2B5EF4-FFF2-40B4-BE49-F238E27FC236}">
                  <a16:creationId xmlns:a16="http://schemas.microsoft.com/office/drawing/2014/main" id="{09A7D136-2520-41A5-A23C-48309B8A3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312"/>
              <a:ext cx="70" cy="40"/>
            </a:xfrm>
            <a:custGeom>
              <a:avLst/>
              <a:gdLst>
                <a:gd name="T0" fmla="*/ 270 w 28"/>
                <a:gd name="T1" fmla="*/ 0 h 15"/>
                <a:gd name="T2" fmla="*/ 145 w 28"/>
                <a:gd name="T3" fmla="*/ 227 h 15"/>
                <a:gd name="T4" fmla="*/ 333 w 28"/>
                <a:gd name="T5" fmla="*/ 2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17" y="0"/>
                  </a:moveTo>
                  <a:cubicBezTo>
                    <a:pt x="12" y="0"/>
                    <a:pt x="0" y="8"/>
                    <a:pt x="9" y="12"/>
                  </a:cubicBezTo>
                  <a:cubicBezTo>
                    <a:pt x="15" y="15"/>
                    <a:pt x="28" y="7"/>
                    <a:pt x="21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8" name="Freeform 3184">
              <a:extLst>
                <a:ext uri="{FF2B5EF4-FFF2-40B4-BE49-F238E27FC236}">
                  <a16:creationId xmlns:a16="http://schemas.microsoft.com/office/drawing/2014/main" id="{78032BB9-E79F-4DE9-8177-53D09285E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235"/>
              <a:ext cx="60" cy="42"/>
            </a:xfrm>
            <a:custGeom>
              <a:avLst/>
              <a:gdLst>
                <a:gd name="T0" fmla="*/ 238 w 24"/>
                <a:gd name="T1" fmla="*/ 34 h 16"/>
                <a:gd name="T2" fmla="*/ 113 w 24"/>
                <a:gd name="T3" fmla="*/ 200 h 16"/>
                <a:gd name="T4" fmla="*/ 270 w 24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6">
                  <a:moveTo>
                    <a:pt x="15" y="2"/>
                  </a:moveTo>
                  <a:cubicBezTo>
                    <a:pt x="10" y="0"/>
                    <a:pt x="0" y="7"/>
                    <a:pt x="7" y="11"/>
                  </a:cubicBezTo>
                  <a:cubicBezTo>
                    <a:pt x="14" y="16"/>
                    <a:pt x="24" y="4"/>
                    <a:pt x="17" y="3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9" name="Freeform 3185">
              <a:extLst>
                <a:ext uri="{FF2B5EF4-FFF2-40B4-BE49-F238E27FC236}">
                  <a16:creationId xmlns:a16="http://schemas.microsoft.com/office/drawing/2014/main" id="{AF062ED8-9AC8-42AC-807D-12C46B9D3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307"/>
              <a:ext cx="50" cy="50"/>
            </a:xfrm>
            <a:custGeom>
              <a:avLst/>
              <a:gdLst>
                <a:gd name="T0" fmla="*/ 113 w 20"/>
                <a:gd name="T1" fmla="*/ 111 h 19"/>
                <a:gd name="T2" fmla="*/ 0 w 20"/>
                <a:gd name="T3" fmla="*/ 234 h 19"/>
                <a:gd name="T4" fmla="*/ 188 w 20"/>
                <a:gd name="T5" fmla="*/ 271 h 19"/>
                <a:gd name="T6" fmla="*/ 145 w 20"/>
                <a:gd name="T7" fmla="*/ 8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9">
                  <a:moveTo>
                    <a:pt x="7" y="6"/>
                  </a:moveTo>
                  <a:cubicBezTo>
                    <a:pt x="4" y="6"/>
                    <a:pt x="0" y="9"/>
                    <a:pt x="0" y="13"/>
                  </a:cubicBezTo>
                  <a:cubicBezTo>
                    <a:pt x="0" y="19"/>
                    <a:pt x="9" y="17"/>
                    <a:pt x="12" y="15"/>
                  </a:cubicBezTo>
                  <a:cubicBezTo>
                    <a:pt x="20" y="12"/>
                    <a:pt x="16" y="0"/>
                    <a:pt x="9" y="5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0" name="Freeform 3186">
              <a:extLst>
                <a:ext uri="{FF2B5EF4-FFF2-40B4-BE49-F238E27FC236}">
                  <a16:creationId xmlns:a16="http://schemas.microsoft.com/office/drawing/2014/main" id="{C50D5B17-59B5-4512-BB23-40D7DB257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389"/>
              <a:ext cx="60" cy="51"/>
            </a:xfrm>
            <a:custGeom>
              <a:avLst/>
              <a:gdLst>
                <a:gd name="T0" fmla="*/ 345 w 24"/>
                <a:gd name="T1" fmla="*/ 56 h 19"/>
                <a:gd name="T2" fmla="*/ 300 w 24"/>
                <a:gd name="T3" fmla="*/ 274 h 19"/>
                <a:gd name="T4" fmla="*/ 50 w 24"/>
                <a:gd name="T5" fmla="*/ 287 h 19"/>
                <a:gd name="T6" fmla="*/ 175 w 24"/>
                <a:gd name="T7" fmla="*/ 81 h 19"/>
                <a:gd name="T8" fmla="*/ 345 w 24"/>
                <a:gd name="T9" fmla="*/ 5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2" y="3"/>
                  </a:moveTo>
                  <a:cubicBezTo>
                    <a:pt x="23" y="4"/>
                    <a:pt x="24" y="10"/>
                    <a:pt x="19" y="14"/>
                  </a:cubicBezTo>
                  <a:cubicBezTo>
                    <a:pt x="14" y="18"/>
                    <a:pt x="6" y="19"/>
                    <a:pt x="3" y="15"/>
                  </a:cubicBezTo>
                  <a:cubicBezTo>
                    <a:pt x="0" y="11"/>
                    <a:pt x="5" y="6"/>
                    <a:pt x="11" y="4"/>
                  </a:cubicBezTo>
                  <a:cubicBezTo>
                    <a:pt x="15" y="0"/>
                    <a:pt x="20" y="1"/>
                    <a:pt x="22" y="3"/>
                  </a:cubicBezTo>
                  <a:close/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1" name="Freeform 3187">
              <a:extLst>
                <a:ext uri="{FF2B5EF4-FFF2-40B4-BE49-F238E27FC236}">
                  <a16:creationId xmlns:a16="http://schemas.microsoft.com/office/drawing/2014/main" id="{F78CADEF-B2E2-4AC7-B2F9-D9C0F6FB9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2227"/>
              <a:ext cx="50" cy="56"/>
            </a:xfrm>
            <a:custGeom>
              <a:avLst/>
              <a:gdLst>
                <a:gd name="T0" fmla="*/ 0 w 20"/>
                <a:gd name="T1" fmla="*/ 205 h 21"/>
                <a:gd name="T2" fmla="*/ 238 w 20"/>
                <a:gd name="T3" fmla="*/ 93 h 21"/>
                <a:gd name="T4" fmla="*/ 20 w 20"/>
                <a:gd name="T5" fmla="*/ 17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1"/>
                  </a:moveTo>
                  <a:cubicBezTo>
                    <a:pt x="1" y="21"/>
                    <a:pt x="20" y="12"/>
                    <a:pt x="15" y="5"/>
                  </a:cubicBezTo>
                  <a:cubicBezTo>
                    <a:pt x="12" y="0"/>
                    <a:pt x="3" y="6"/>
                    <a:pt x="1" y="9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2" name="Freeform 3188">
              <a:extLst>
                <a:ext uri="{FF2B5EF4-FFF2-40B4-BE49-F238E27FC236}">
                  <a16:creationId xmlns:a16="http://schemas.microsoft.com/office/drawing/2014/main" id="{209B4FBB-43AD-4D71-90DF-3ADB38AB5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147"/>
              <a:ext cx="67" cy="26"/>
            </a:xfrm>
            <a:custGeom>
              <a:avLst/>
              <a:gdLst>
                <a:gd name="T0" fmla="*/ 196 w 27"/>
                <a:gd name="T1" fmla="*/ 0 h 10"/>
                <a:gd name="T2" fmla="*/ 136 w 27"/>
                <a:gd name="T3" fmla="*/ 156 h 10"/>
                <a:gd name="T4" fmla="*/ 258 w 2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13" y="0"/>
                  </a:moveTo>
                  <a:cubicBezTo>
                    <a:pt x="8" y="0"/>
                    <a:pt x="0" y="10"/>
                    <a:pt x="9" y="9"/>
                  </a:cubicBezTo>
                  <a:cubicBezTo>
                    <a:pt x="14" y="9"/>
                    <a:pt x="27" y="1"/>
                    <a:pt x="17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3" name="Freeform 3189">
              <a:extLst>
                <a:ext uri="{FF2B5EF4-FFF2-40B4-BE49-F238E27FC236}">
                  <a16:creationId xmlns:a16="http://schemas.microsoft.com/office/drawing/2014/main" id="{8F051B2D-016F-4B5B-BB34-8043B3F47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083"/>
              <a:ext cx="43" cy="26"/>
            </a:xfrm>
            <a:custGeom>
              <a:avLst/>
              <a:gdLst>
                <a:gd name="T0" fmla="*/ 192 w 17"/>
                <a:gd name="T1" fmla="*/ 0 h 10"/>
                <a:gd name="T2" fmla="*/ 33 w 17"/>
                <a:gd name="T3" fmla="*/ 109 h 10"/>
                <a:gd name="T4" fmla="*/ 255 w 17"/>
                <a:gd name="T5" fmla="*/ 21 h 10"/>
                <a:gd name="T6" fmla="*/ 243 w 17"/>
                <a:gd name="T7" fmla="*/ 2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12" y="0"/>
                  </a:moveTo>
                  <a:cubicBezTo>
                    <a:pt x="10" y="0"/>
                    <a:pt x="0" y="3"/>
                    <a:pt x="2" y="6"/>
                  </a:cubicBezTo>
                  <a:cubicBezTo>
                    <a:pt x="5" y="10"/>
                    <a:pt x="17" y="5"/>
                    <a:pt x="16" y="1"/>
                  </a:cubicBezTo>
                  <a:cubicBezTo>
                    <a:pt x="15" y="1"/>
                    <a:pt x="15" y="0"/>
                    <a:pt x="15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4" name="Freeform 3190">
              <a:extLst>
                <a:ext uri="{FF2B5EF4-FFF2-40B4-BE49-F238E27FC236}">
                  <a16:creationId xmlns:a16="http://schemas.microsoft.com/office/drawing/2014/main" id="{3C8E52EF-BB23-4CB8-BCBC-7DACC98FD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160"/>
              <a:ext cx="53" cy="24"/>
            </a:xfrm>
            <a:custGeom>
              <a:avLst/>
              <a:gdLst>
                <a:gd name="T0" fmla="*/ 192 w 21"/>
                <a:gd name="T1" fmla="*/ 21 h 9"/>
                <a:gd name="T2" fmla="*/ 114 w 21"/>
                <a:gd name="T3" fmla="*/ 171 h 9"/>
                <a:gd name="T4" fmla="*/ 242 w 21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12" y="1"/>
                  </a:moveTo>
                  <a:cubicBezTo>
                    <a:pt x="7" y="0"/>
                    <a:pt x="0" y="8"/>
                    <a:pt x="7" y="9"/>
                  </a:cubicBezTo>
                  <a:cubicBezTo>
                    <a:pt x="10" y="9"/>
                    <a:pt x="21" y="3"/>
                    <a:pt x="15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5" name="Freeform 3191">
              <a:extLst>
                <a:ext uri="{FF2B5EF4-FFF2-40B4-BE49-F238E27FC236}">
                  <a16:creationId xmlns:a16="http://schemas.microsoft.com/office/drawing/2014/main" id="{FF0CE0A0-D8C7-4EE8-BB50-DED1C63B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061"/>
              <a:ext cx="38" cy="22"/>
            </a:xfrm>
            <a:custGeom>
              <a:avLst/>
              <a:gdLst>
                <a:gd name="T0" fmla="*/ 147 w 15"/>
                <a:gd name="T1" fmla="*/ 0 h 8"/>
                <a:gd name="T2" fmla="*/ 20 w 15"/>
                <a:gd name="T3" fmla="*/ 83 h 8"/>
                <a:gd name="T4" fmla="*/ 129 w 15"/>
                <a:gd name="T5" fmla="*/ 143 h 8"/>
                <a:gd name="T6" fmla="*/ 243 w 15"/>
                <a:gd name="T7" fmla="*/ 47 h 8"/>
                <a:gd name="T8" fmla="*/ 180 w 1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9" y="0"/>
                  </a:moveTo>
                  <a:cubicBezTo>
                    <a:pt x="7" y="0"/>
                    <a:pt x="2" y="1"/>
                    <a:pt x="1" y="4"/>
                  </a:cubicBezTo>
                  <a:cubicBezTo>
                    <a:pt x="0" y="8"/>
                    <a:pt x="5" y="8"/>
                    <a:pt x="8" y="7"/>
                  </a:cubicBezTo>
                  <a:cubicBezTo>
                    <a:pt x="10" y="6"/>
                    <a:pt x="15" y="5"/>
                    <a:pt x="15" y="2"/>
                  </a:cubicBezTo>
                  <a:cubicBezTo>
                    <a:pt x="15" y="0"/>
                    <a:pt x="13" y="0"/>
                    <a:pt x="11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6" name="Freeform 3192">
              <a:extLst>
                <a:ext uri="{FF2B5EF4-FFF2-40B4-BE49-F238E27FC236}">
                  <a16:creationId xmlns:a16="http://schemas.microsoft.com/office/drawing/2014/main" id="{98402214-82A5-4C93-89F3-D3C87316B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984"/>
              <a:ext cx="40" cy="16"/>
            </a:xfrm>
            <a:custGeom>
              <a:avLst/>
              <a:gdLst>
                <a:gd name="T0" fmla="*/ 158 w 16"/>
                <a:gd name="T1" fmla="*/ 21 h 6"/>
                <a:gd name="T2" fmla="*/ 125 w 16"/>
                <a:gd name="T3" fmla="*/ 115 h 6"/>
                <a:gd name="T4" fmla="*/ 250 w 16"/>
                <a:gd name="T5" fmla="*/ 56 h 6"/>
                <a:gd name="T6" fmla="*/ 208 w 16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10" y="1"/>
                  </a:moveTo>
                  <a:cubicBezTo>
                    <a:pt x="5" y="0"/>
                    <a:pt x="0" y="6"/>
                    <a:pt x="8" y="6"/>
                  </a:cubicBezTo>
                  <a:cubicBezTo>
                    <a:pt x="10" y="6"/>
                    <a:pt x="15" y="6"/>
                    <a:pt x="16" y="3"/>
                  </a:cubicBezTo>
                  <a:cubicBezTo>
                    <a:pt x="16" y="2"/>
                    <a:pt x="14" y="1"/>
                    <a:pt x="13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7" name="Freeform 3193">
              <a:extLst>
                <a:ext uri="{FF2B5EF4-FFF2-40B4-BE49-F238E27FC236}">
                  <a16:creationId xmlns:a16="http://schemas.microsoft.com/office/drawing/2014/main" id="{B5F4DE6C-5A2D-47C9-90D4-AF9B19444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1925"/>
              <a:ext cx="55" cy="27"/>
            </a:xfrm>
            <a:custGeom>
              <a:avLst/>
              <a:gdLst>
                <a:gd name="T0" fmla="*/ 238 w 22"/>
                <a:gd name="T1" fmla="*/ 22 h 10"/>
                <a:gd name="T2" fmla="*/ 113 w 22"/>
                <a:gd name="T3" fmla="*/ 138 h 10"/>
                <a:gd name="T4" fmla="*/ 250 w 22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0">
                  <a:moveTo>
                    <a:pt x="15" y="1"/>
                  </a:moveTo>
                  <a:cubicBezTo>
                    <a:pt x="11" y="0"/>
                    <a:pt x="0" y="4"/>
                    <a:pt x="7" y="7"/>
                  </a:cubicBezTo>
                  <a:cubicBezTo>
                    <a:pt x="11" y="10"/>
                    <a:pt x="22" y="3"/>
                    <a:pt x="16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8" name="Freeform 3194">
              <a:extLst>
                <a:ext uri="{FF2B5EF4-FFF2-40B4-BE49-F238E27FC236}">
                  <a16:creationId xmlns:a16="http://schemas.microsoft.com/office/drawing/2014/main" id="{5CDCF271-90AB-4303-8ECF-02C8AAFB2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011"/>
              <a:ext cx="33" cy="16"/>
            </a:xfrm>
            <a:custGeom>
              <a:avLst/>
              <a:gdLst>
                <a:gd name="T0" fmla="*/ 117 w 13"/>
                <a:gd name="T1" fmla="*/ 35 h 6"/>
                <a:gd name="T2" fmla="*/ 117 w 13"/>
                <a:gd name="T3" fmla="*/ 115 h 6"/>
                <a:gd name="T4" fmla="*/ 147 w 13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">
                  <a:moveTo>
                    <a:pt x="7" y="2"/>
                  </a:moveTo>
                  <a:cubicBezTo>
                    <a:pt x="3" y="0"/>
                    <a:pt x="0" y="6"/>
                    <a:pt x="7" y="6"/>
                  </a:cubicBezTo>
                  <a:cubicBezTo>
                    <a:pt x="13" y="6"/>
                    <a:pt x="12" y="0"/>
                    <a:pt x="9" y="2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9" name="Freeform 3195">
              <a:extLst>
                <a:ext uri="{FF2B5EF4-FFF2-40B4-BE49-F238E27FC236}">
                  <a16:creationId xmlns:a16="http://schemas.microsoft.com/office/drawing/2014/main" id="{2912A017-8417-4A25-965E-8278D8167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045"/>
              <a:ext cx="40" cy="32"/>
            </a:xfrm>
            <a:custGeom>
              <a:avLst/>
              <a:gdLst>
                <a:gd name="T0" fmla="*/ 0 w 16"/>
                <a:gd name="T1" fmla="*/ 227 h 12"/>
                <a:gd name="T2" fmla="*/ 250 w 16"/>
                <a:gd name="T3" fmla="*/ 93 h 12"/>
                <a:gd name="T4" fmla="*/ 113 w 16"/>
                <a:gd name="T5" fmla="*/ 21 h 12"/>
                <a:gd name="T6" fmla="*/ 33 w 16"/>
                <a:gd name="T7" fmla="*/ 19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3" y="10"/>
                    <a:pt x="15" y="11"/>
                    <a:pt x="16" y="5"/>
                  </a:cubicBezTo>
                  <a:cubicBezTo>
                    <a:pt x="16" y="0"/>
                    <a:pt x="10" y="1"/>
                    <a:pt x="7" y="1"/>
                  </a:cubicBezTo>
                  <a:cubicBezTo>
                    <a:pt x="6" y="4"/>
                    <a:pt x="5" y="9"/>
                    <a:pt x="2" y="1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0" name="Freeform 3196">
              <a:extLst>
                <a:ext uri="{FF2B5EF4-FFF2-40B4-BE49-F238E27FC236}">
                  <a16:creationId xmlns:a16="http://schemas.microsoft.com/office/drawing/2014/main" id="{324B6E33-D5D2-47C6-B5C8-7F1EB6E6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323"/>
              <a:ext cx="47" cy="34"/>
            </a:xfrm>
            <a:custGeom>
              <a:avLst/>
              <a:gdLst>
                <a:gd name="T0" fmla="*/ 121 w 19"/>
                <a:gd name="T1" fmla="*/ 55 h 13"/>
                <a:gd name="T2" fmla="*/ 0 w 19"/>
                <a:gd name="T3" fmla="*/ 165 h 13"/>
                <a:gd name="T4" fmla="*/ 153 w 19"/>
                <a:gd name="T5" fmla="*/ 233 h 13"/>
                <a:gd name="T6" fmla="*/ 153 w 19"/>
                <a:gd name="T7" fmla="*/ 5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3">
                  <a:moveTo>
                    <a:pt x="8" y="3"/>
                  </a:moveTo>
                  <a:cubicBezTo>
                    <a:pt x="5" y="4"/>
                    <a:pt x="0" y="5"/>
                    <a:pt x="0" y="9"/>
                  </a:cubicBezTo>
                  <a:cubicBezTo>
                    <a:pt x="0" y="13"/>
                    <a:pt x="7" y="13"/>
                    <a:pt x="10" y="13"/>
                  </a:cubicBezTo>
                  <a:cubicBezTo>
                    <a:pt x="19" y="10"/>
                    <a:pt x="14" y="0"/>
                    <a:pt x="10" y="3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1" name="Freeform 3197">
              <a:extLst>
                <a:ext uri="{FF2B5EF4-FFF2-40B4-BE49-F238E27FC236}">
                  <a16:creationId xmlns:a16="http://schemas.microsoft.com/office/drawing/2014/main" id="{F37E9F25-539C-49EF-9915-08660789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2611"/>
              <a:ext cx="45" cy="37"/>
            </a:xfrm>
            <a:custGeom>
              <a:avLst/>
              <a:gdLst>
                <a:gd name="T0" fmla="*/ 0 w 18"/>
                <a:gd name="T1" fmla="*/ 148 h 14"/>
                <a:gd name="T2" fmla="*/ 238 w 18"/>
                <a:gd name="T3" fmla="*/ 56 h 14"/>
                <a:gd name="T4" fmla="*/ 175 w 18"/>
                <a:gd name="T5" fmla="*/ 238 h 14"/>
                <a:gd name="T6" fmla="*/ 95 w 18"/>
                <a:gd name="T7" fmla="*/ 204 h 14"/>
                <a:gd name="T8" fmla="*/ 20 w 18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3" y="5"/>
                    <a:pt x="11" y="0"/>
                    <a:pt x="15" y="3"/>
                  </a:cubicBezTo>
                  <a:cubicBezTo>
                    <a:pt x="18" y="6"/>
                    <a:pt x="15" y="12"/>
                    <a:pt x="11" y="13"/>
                  </a:cubicBezTo>
                  <a:cubicBezTo>
                    <a:pt x="9" y="14"/>
                    <a:pt x="9" y="13"/>
                    <a:pt x="6" y="11"/>
                  </a:cubicBezTo>
                  <a:cubicBezTo>
                    <a:pt x="4" y="10"/>
                    <a:pt x="3" y="9"/>
                    <a:pt x="1" y="8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2" name="Freeform 3198">
              <a:extLst>
                <a:ext uri="{FF2B5EF4-FFF2-40B4-BE49-F238E27FC236}">
                  <a16:creationId xmlns:a16="http://schemas.microsoft.com/office/drawing/2014/main" id="{897F1EF5-D3AA-407F-9CCB-DB660993C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664"/>
              <a:ext cx="27" cy="21"/>
            </a:xfrm>
            <a:custGeom>
              <a:avLst/>
              <a:gdLst>
                <a:gd name="T0" fmla="*/ 0 w 11"/>
                <a:gd name="T1" fmla="*/ 123 h 8"/>
                <a:gd name="T2" fmla="*/ 162 w 11"/>
                <a:gd name="T3" fmla="*/ 144 h 8"/>
                <a:gd name="T4" fmla="*/ 12 w 11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7"/>
                  </a:moveTo>
                  <a:cubicBezTo>
                    <a:pt x="3" y="0"/>
                    <a:pt x="11" y="0"/>
                    <a:pt x="11" y="8"/>
                  </a:cubicBezTo>
                  <a:cubicBezTo>
                    <a:pt x="8" y="8"/>
                    <a:pt x="4" y="7"/>
                    <a:pt x="1" y="7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3" name="Freeform 3199">
              <a:extLst>
                <a:ext uri="{FF2B5EF4-FFF2-40B4-BE49-F238E27FC236}">
                  <a16:creationId xmlns:a16="http://schemas.microsoft.com/office/drawing/2014/main" id="{8CDAFFEE-493A-4B46-ABDF-A3D48790B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25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20 w 8"/>
                <a:gd name="T3" fmla="*/ 197 h 10"/>
                <a:gd name="T4" fmla="*/ 2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3"/>
                    <a:pt x="1" y="7"/>
                    <a:pt x="1" y="10"/>
                  </a:cubicBezTo>
                  <a:cubicBezTo>
                    <a:pt x="6" y="8"/>
                    <a:pt x="8" y="2"/>
                    <a:pt x="1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4" name="Freeform 3200">
              <a:extLst>
                <a:ext uri="{FF2B5EF4-FFF2-40B4-BE49-F238E27FC236}">
                  <a16:creationId xmlns:a16="http://schemas.microsoft.com/office/drawing/2014/main" id="{4E417D98-1CC0-4BAA-976E-F1348CA43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429"/>
              <a:ext cx="25" cy="30"/>
            </a:xfrm>
            <a:custGeom>
              <a:avLst/>
              <a:gdLst>
                <a:gd name="T0" fmla="*/ 0 w 10"/>
                <a:gd name="T1" fmla="*/ 22 h 11"/>
                <a:gd name="T2" fmla="*/ 50 w 10"/>
                <a:gd name="T3" fmla="*/ 224 h 11"/>
                <a:gd name="T4" fmla="*/ 125 w 10"/>
                <a:gd name="T5" fmla="*/ 60 h 11"/>
                <a:gd name="T6" fmla="*/ 0 w 10"/>
                <a:gd name="T7" fmla="*/ 2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0" y="1"/>
                  </a:moveTo>
                  <a:cubicBezTo>
                    <a:pt x="0" y="4"/>
                    <a:pt x="3" y="7"/>
                    <a:pt x="3" y="11"/>
                  </a:cubicBezTo>
                  <a:cubicBezTo>
                    <a:pt x="6" y="9"/>
                    <a:pt x="10" y="7"/>
                    <a:pt x="8" y="3"/>
                  </a:cubicBezTo>
                  <a:cubicBezTo>
                    <a:pt x="7" y="1"/>
                    <a:pt x="2" y="0"/>
                    <a:pt x="0" y="1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5" name="Freeform 3201">
              <a:extLst>
                <a:ext uri="{FF2B5EF4-FFF2-40B4-BE49-F238E27FC236}">
                  <a16:creationId xmlns:a16="http://schemas.microsoft.com/office/drawing/2014/main" id="{2D079546-3125-42A1-B435-5E7AFF404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2152"/>
              <a:ext cx="25" cy="27"/>
            </a:xfrm>
            <a:custGeom>
              <a:avLst/>
              <a:gdLst>
                <a:gd name="T0" fmla="*/ 63 w 10"/>
                <a:gd name="T1" fmla="*/ 0 h 10"/>
                <a:gd name="T2" fmla="*/ 0 w 10"/>
                <a:gd name="T3" fmla="*/ 197 h 10"/>
                <a:gd name="T4" fmla="*/ 83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cubicBezTo>
                    <a:pt x="4" y="4"/>
                    <a:pt x="3" y="7"/>
                    <a:pt x="0" y="10"/>
                  </a:cubicBezTo>
                  <a:cubicBezTo>
                    <a:pt x="5" y="7"/>
                    <a:pt x="10" y="5"/>
                    <a:pt x="5" y="0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6" name="Freeform 3202">
              <a:extLst>
                <a:ext uri="{FF2B5EF4-FFF2-40B4-BE49-F238E27FC236}">
                  <a16:creationId xmlns:a16="http://schemas.microsoft.com/office/drawing/2014/main" id="{5E5FB0C0-0A34-4077-A6AF-DC7DEA65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645"/>
              <a:ext cx="30" cy="14"/>
            </a:xfrm>
            <a:custGeom>
              <a:avLst/>
              <a:gdLst>
                <a:gd name="T0" fmla="*/ 0 w 12"/>
                <a:gd name="T1" fmla="*/ 109 h 5"/>
                <a:gd name="T2" fmla="*/ 188 w 12"/>
                <a:gd name="T3" fmla="*/ 48 h 5"/>
                <a:gd name="T4" fmla="*/ 95 w 12"/>
                <a:gd name="T5" fmla="*/ 0 h 5"/>
                <a:gd name="T6" fmla="*/ 0 w 12"/>
                <a:gd name="T7" fmla="*/ 8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2"/>
                    <a:pt x="8" y="3"/>
                    <a:pt x="12" y="2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0" y="3"/>
                    <a:pt x="0" y="4"/>
                  </a:cubicBezTo>
                </a:path>
              </a:pathLst>
            </a:custGeom>
            <a:solidFill>
              <a:srgbClr val="EF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7" name="Freeform 3203">
              <a:extLst>
                <a:ext uri="{FF2B5EF4-FFF2-40B4-BE49-F238E27FC236}">
                  <a16:creationId xmlns:a16="http://schemas.microsoft.com/office/drawing/2014/main" id="{86CF3A4F-4D64-4D29-8084-B9608E40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2573"/>
              <a:ext cx="17" cy="19"/>
            </a:xfrm>
            <a:custGeom>
              <a:avLst/>
              <a:gdLst>
                <a:gd name="T0" fmla="*/ 12 w 7"/>
                <a:gd name="T1" fmla="*/ 60 h 7"/>
                <a:gd name="T2" fmla="*/ 87 w 7"/>
                <a:gd name="T3" fmla="*/ 81 h 7"/>
                <a:gd name="T4" fmla="*/ 41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0" y="7"/>
                    <a:pt x="5" y="7"/>
                    <a:pt x="6" y="4"/>
                  </a:cubicBezTo>
                  <a:cubicBezTo>
                    <a:pt x="7" y="2"/>
                    <a:pt x="5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8" name="Freeform 3204">
              <a:extLst>
                <a:ext uri="{FF2B5EF4-FFF2-40B4-BE49-F238E27FC236}">
                  <a16:creationId xmlns:a16="http://schemas.microsoft.com/office/drawing/2014/main" id="{C0143751-D73B-4DED-8E3A-A378CC126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2547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88 w 5"/>
                <a:gd name="T3" fmla="*/ 34 h 5"/>
                <a:gd name="T4" fmla="*/ 6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0" y="3"/>
                    <a:pt x="5" y="5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9" name="Freeform 3205">
              <a:extLst>
                <a:ext uri="{FF2B5EF4-FFF2-40B4-BE49-F238E27FC236}">
                  <a16:creationId xmlns:a16="http://schemas.microsoft.com/office/drawing/2014/main" id="{B6E76840-1823-4108-B9B9-9647D3572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616"/>
              <a:ext cx="20" cy="19"/>
            </a:xfrm>
            <a:custGeom>
              <a:avLst/>
              <a:gdLst>
                <a:gd name="T0" fmla="*/ 63 w 8"/>
                <a:gd name="T1" fmla="*/ 60 h 7"/>
                <a:gd name="T2" fmla="*/ 95 w 8"/>
                <a:gd name="T3" fmla="*/ 103 h 7"/>
                <a:gd name="T4" fmla="*/ 50 w 8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3"/>
                  </a:moveTo>
                  <a:cubicBezTo>
                    <a:pt x="0" y="2"/>
                    <a:pt x="3" y="7"/>
                    <a:pt x="6" y="5"/>
                  </a:cubicBezTo>
                  <a:cubicBezTo>
                    <a:pt x="8" y="3"/>
                    <a:pt x="5" y="0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0" name="Freeform 3206">
              <a:extLst>
                <a:ext uri="{FF2B5EF4-FFF2-40B4-BE49-F238E27FC236}">
                  <a16:creationId xmlns:a16="http://schemas.microsoft.com/office/drawing/2014/main" id="{82770A5C-ABCE-40B0-8881-456E1ACB9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501"/>
              <a:ext cx="18" cy="11"/>
            </a:xfrm>
            <a:custGeom>
              <a:avLst/>
              <a:gdLst>
                <a:gd name="T0" fmla="*/ 54 w 7"/>
                <a:gd name="T1" fmla="*/ 0 h 4"/>
                <a:gd name="T2" fmla="*/ 67 w 7"/>
                <a:gd name="T3" fmla="*/ 83 h 4"/>
                <a:gd name="T4" fmla="*/ 67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0"/>
                    <a:pt x="1" y="4"/>
                    <a:pt x="4" y="4"/>
                  </a:cubicBezTo>
                  <a:cubicBezTo>
                    <a:pt x="7" y="4"/>
                    <a:pt x="7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1" name="Freeform 3207">
              <a:extLst>
                <a:ext uri="{FF2B5EF4-FFF2-40B4-BE49-F238E27FC236}">
                  <a16:creationId xmlns:a16="http://schemas.microsoft.com/office/drawing/2014/main" id="{A58F345C-090A-4ED7-924A-4113C9B5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576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50 w 6"/>
                <a:gd name="T3" fmla="*/ 88 h 5"/>
                <a:gd name="T4" fmla="*/ 8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0" y="1"/>
                    <a:pt x="0" y="5"/>
                    <a:pt x="3" y="5"/>
                  </a:cubicBezTo>
                  <a:cubicBezTo>
                    <a:pt x="6" y="5"/>
                    <a:pt x="6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2" name="Freeform 3208">
              <a:extLst>
                <a:ext uri="{FF2B5EF4-FFF2-40B4-BE49-F238E27FC236}">
                  <a16:creationId xmlns:a16="http://schemas.microsoft.com/office/drawing/2014/main" id="{411760BF-B2BB-4A4D-907B-797764664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520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63 w 6"/>
                <a:gd name="T3" fmla="*/ 68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0" y="1"/>
                    <a:pt x="1" y="5"/>
                    <a:pt x="4" y="4"/>
                  </a:cubicBezTo>
                  <a:cubicBezTo>
                    <a:pt x="6" y="3"/>
                    <a:pt x="5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3" name="Freeform 3209">
              <a:extLst>
                <a:ext uri="{FF2B5EF4-FFF2-40B4-BE49-F238E27FC236}">
                  <a16:creationId xmlns:a16="http://schemas.microsoft.com/office/drawing/2014/main" id="{8212CF9C-B619-4D6B-8520-A66892CC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520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20 w 4"/>
                <a:gd name="T3" fmla="*/ 83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4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4" name="Freeform 3210">
              <a:extLst>
                <a:ext uri="{FF2B5EF4-FFF2-40B4-BE49-F238E27FC236}">
                  <a16:creationId xmlns:a16="http://schemas.microsoft.com/office/drawing/2014/main" id="{2EFFD7E7-6784-44CD-8D56-8EED0A1D9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451"/>
              <a:ext cx="15" cy="13"/>
            </a:xfrm>
            <a:custGeom>
              <a:avLst/>
              <a:gdLst>
                <a:gd name="T0" fmla="*/ 63 w 6"/>
                <a:gd name="T1" fmla="*/ 21 h 5"/>
                <a:gd name="T2" fmla="*/ 63 w 6"/>
                <a:gd name="T3" fmla="*/ 68 h 5"/>
                <a:gd name="T4" fmla="*/ 6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0" y="2"/>
                    <a:pt x="2" y="5"/>
                    <a:pt x="4" y="4"/>
                  </a:cubicBezTo>
                  <a:cubicBezTo>
                    <a:pt x="6" y="3"/>
                    <a:pt x="6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5" name="Freeform 3211">
              <a:extLst>
                <a:ext uri="{FF2B5EF4-FFF2-40B4-BE49-F238E27FC236}">
                  <a16:creationId xmlns:a16="http://schemas.microsoft.com/office/drawing/2014/main" id="{42376521-5EE9-4280-A85C-C7DBCBD41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53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6" name="Freeform 3212">
              <a:extLst>
                <a:ext uri="{FF2B5EF4-FFF2-40B4-BE49-F238E27FC236}">
                  <a16:creationId xmlns:a16="http://schemas.microsoft.com/office/drawing/2014/main" id="{12CF3F55-6987-41C5-B170-73CAF0354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512"/>
              <a:ext cx="10" cy="8"/>
            </a:xfrm>
            <a:custGeom>
              <a:avLst/>
              <a:gdLst>
                <a:gd name="T0" fmla="*/ 50 w 4"/>
                <a:gd name="T1" fmla="*/ 21 h 3"/>
                <a:gd name="T2" fmla="*/ 20 w 4"/>
                <a:gd name="T3" fmla="*/ 56 h 3"/>
                <a:gd name="T4" fmla="*/ 50 w 4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3"/>
                    <a:pt x="4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7" name="Freeform 3213">
              <a:extLst>
                <a:ext uri="{FF2B5EF4-FFF2-40B4-BE49-F238E27FC236}">
                  <a16:creationId xmlns:a16="http://schemas.microsoft.com/office/drawing/2014/main" id="{D7CB1961-8529-4D5C-8C2E-D284E9CE2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608"/>
              <a:ext cx="25" cy="21"/>
            </a:xfrm>
            <a:custGeom>
              <a:avLst/>
              <a:gdLst>
                <a:gd name="T0" fmla="*/ 63 w 10"/>
                <a:gd name="T1" fmla="*/ 34 h 8"/>
                <a:gd name="T2" fmla="*/ 158 w 10"/>
                <a:gd name="T3" fmla="*/ 34 h 8"/>
                <a:gd name="T4" fmla="*/ 95 w 10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cubicBezTo>
                    <a:pt x="0" y="4"/>
                    <a:pt x="8" y="8"/>
                    <a:pt x="10" y="2"/>
                  </a:cubicBezTo>
                  <a:cubicBezTo>
                    <a:pt x="9" y="1"/>
                    <a:pt x="8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8" name="Freeform 3214">
              <a:extLst>
                <a:ext uri="{FF2B5EF4-FFF2-40B4-BE49-F238E27FC236}">
                  <a16:creationId xmlns:a16="http://schemas.microsoft.com/office/drawing/2014/main" id="{272A8840-3AD3-4CE2-9CF1-B8F8B2616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624"/>
              <a:ext cx="7" cy="5"/>
            </a:xfrm>
            <a:custGeom>
              <a:avLst/>
              <a:gdLst>
                <a:gd name="T0" fmla="*/ 0 w 3"/>
                <a:gd name="T1" fmla="*/ 0 h 2"/>
                <a:gd name="T2" fmla="*/ 12 w 3"/>
                <a:gd name="T3" fmla="*/ 33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3" y="1"/>
                    <a:pt x="3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9" name="Freeform 3215">
              <a:extLst>
                <a:ext uri="{FF2B5EF4-FFF2-40B4-BE49-F238E27FC236}">
                  <a16:creationId xmlns:a16="http://schemas.microsoft.com/office/drawing/2014/main" id="{10E1423B-B298-4CBD-9CBD-196F9560E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661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34 w 5"/>
                <a:gd name="T3" fmla="*/ 93 h 6"/>
                <a:gd name="T4" fmla="*/ 34 w 5"/>
                <a:gd name="T5" fmla="*/ 0 h 6"/>
                <a:gd name="T6" fmla="*/ 21 w 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0" y="3"/>
                    <a:pt x="0" y="6"/>
                    <a:pt x="2" y="5"/>
                  </a:cubicBezTo>
                  <a:cubicBezTo>
                    <a:pt x="5" y="4"/>
                    <a:pt x="4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0" name="Freeform 3216">
              <a:extLst>
                <a:ext uri="{FF2B5EF4-FFF2-40B4-BE49-F238E27FC236}">
                  <a16:creationId xmlns:a16="http://schemas.microsoft.com/office/drawing/2014/main" id="{74D48EF7-6F78-429F-9883-AF0C7BA04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66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27 h 1"/>
                <a:gd name="T4" fmla="*/ 27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1" name="Freeform 3217">
              <a:extLst>
                <a:ext uri="{FF2B5EF4-FFF2-40B4-BE49-F238E27FC236}">
                  <a16:creationId xmlns:a16="http://schemas.microsoft.com/office/drawing/2014/main" id="{F0272950-5E50-4DED-9286-547F7F3D9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621"/>
              <a:ext cx="5" cy="11"/>
            </a:xfrm>
            <a:custGeom>
              <a:avLst/>
              <a:gdLst>
                <a:gd name="T0" fmla="*/ 20 w 2"/>
                <a:gd name="T1" fmla="*/ 22 h 4"/>
                <a:gd name="T2" fmla="*/ 20 w 2"/>
                <a:gd name="T3" fmla="*/ 61 h 4"/>
                <a:gd name="T4" fmla="*/ 20 w 2"/>
                <a:gd name="T5" fmla="*/ 0 h 4"/>
                <a:gd name="T6" fmla="*/ 20 w 2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1"/>
                    <a:pt x="0" y="2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2" name="Freeform 3218">
              <a:extLst>
                <a:ext uri="{FF2B5EF4-FFF2-40B4-BE49-F238E27FC236}">
                  <a16:creationId xmlns:a16="http://schemas.microsoft.com/office/drawing/2014/main" id="{060FE6F2-DECD-4090-9543-D508821D2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579"/>
              <a:ext cx="12" cy="13"/>
            </a:xfrm>
            <a:custGeom>
              <a:avLst/>
              <a:gdLst>
                <a:gd name="T0" fmla="*/ 41 w 5"/>
                <a:gd name="T1" fmla="*/ 34 h 5"/>
                <a:gd name="T2" fmla="*/ 41 w 5"/>
                <a:gd name="T3" fmla="*/ 68 h 5"/>
                <a:gd name="T4" fmla="*/ 29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1" y="2"/>
                    <a:pt x="0" y="5"/>
                    <a:pt x="3" y="4"/>
                  </a:cubicBezTo>
                  <a:cubicBezTo>
                    <a:pt x="5" y="4"/>
                    <a:pt x="4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3" name="Freeform 3219">
              <a:extLst>
                <a:ext uri="{FF2B5EF4-FFF2-40B4-BE49-F238E27FC236}">
                  <a16:creationId xmlns:a16="http://schemas.microsoft.com/office/drawing/2014/main" id="{2659ACE3-265A-4D84-9ECD-9F04BDCE2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384"/>
              <a:ext cx="15" cy="21"/>
            </a:xfrm>
            <a:custGeom>
              <a:avLst/>
              <a:gdLst>
                <a:gd name="T0" fmla="*/ 50 w 6"/>
                <a:gd name="T1" fmla="*/ 34 h 8"/>
                <a:gd name="T2" fmla="*/ 20 w 6"/>
                <a:gd name="T3" fmla="*/ 34 h 8"/>
                <a:gd name="T4" fmla="*/ 63 w 6"/>
                <a:gd name="T5" fmla="*/ 89 h 8"/>
                <a:gd name="T6" fmla="*/ 33 w 6"/>
                <a:gd name="T7" fmla="*/ 3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4"/>
                    <a:pt x="2" y="8"/>
                    <a:pt x="4" y="5"/>
                  </a:cubicBezTo>
                  <a:cubicBezTo>
                    <a:pt x="6" y="3"/>
                    <a:pt x="3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4" name="Freeform 3220">
              <a:extLst>
                <a:ext uri="{FF2B5EF4-FFF2-40B4-BE49-F238E27FC236}">
                  <a16:creationId xmlns:a16="http://schemas.microsoft.com/office/drawing/2014/main" id="{0BD7F234-61C3-47AC-BFEC-316B5693D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389"/>
              <a:ext cx="5" cy="6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54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5" name="Freeform 3221">
              <a:extLst>
                <a:ext uri="{FF2B5EF4-FFF2-40B4-BE49-F238E27FC236}">
                  <a16:creationId xmlns:a16="http://schemas.microsoft.com/office/drawing/2014/main" id="{48B5F145-D858-49AF-A6D4-EECDDA314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480"/>
              <a:ext cx="12" cy="16"/>
            </a:xfrm>
            <a:custGeom>
              <a:avLst/>
              <a:gdLst>
                <a:gd name="T0" fmla="*/ 12 w 5"/>
                <a:gd name="T1" fmla="*/ 0 h 6"/>
                <a:gd name="T2" fmla="*/ 41 w 5"/>
                <a:gd name="T3" fmla="*/ 93 h 6"/>
                <a:gd name="T4" fmla="*/ 29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1"/>
                    <a:pt x="0" y="6"/>
                    <a:pt x="3" y="5"/>
                  </a:cubicBezTo>
                  <a:cubicBezTo>
                    <a:pt x="5" y="4"/>
                    <a:pt x="4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6" name="Freeform 3222">
              <a:extLst>
                <a:ext uri="{FF2B5EF4-FFF2-40B4-BE49-F238E27FC236}">
                  <a16:creationId xmlns:a16="http://schemas.microsoft.com/office/drawing/2014/main" id="{4F307A7E-76F9-4AA6-A9BF-4282E8C16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480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27 h 1"/>
                <a:gd name="T4" fmla="*/ 33 w 2"/>
                <a:gd name="T5" fmla="*/ 27 h 1"/>
                <a:gd name="T6" fmla="*/ 2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7" name="Freeform 3223">
              <a:extLst>
                <a:ext uri="{FF2B5EF4-FFF2-40B4-BE49-F238E27FC236}">
                  <a16:creationId xmlns:a16="http://schemas.microsoft.com/office/drawing/2014/main" id="{43538B0E-F664-4DAE-B87A-D9EE2BE91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333"/>
              <a:ext cx="17" cy="14"/>
            </a:xfrm>
            <a:custGeom>
              <a:avLst/>
              <a:gdLst>
                <a:gd name="T0" fmla="*/ 29 w 7"/>
                <a:gd name="T1" fmla="*/ 0 h 5"/>
                <a:gd name="T2" fmla="*/ 58 w 7"/>
                <a:gd name="T3" fmla="*/ 109 h 5"/>
                <a:gd name="T4" fmla="*/ 70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2"/>
                    <a:pt x="1" y="5"/>
                    <a:pt x="4" y="5"/>
                  </a:cubicBezTo>
                  <a:cubicBezTo>
                    <a:pt x="7" y="5"/>
                    <a:pt x="6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8" name="Freeform 3224">
              <a:extLst>
                <a:ext uri="{FF2B5EF4-FFF2-40B4-BE49-F238E27FC236}">
                  <a16:creationId xmlns:a16="http://schemas.microsoft.com/office/drawing/2014/main" id="{0E6FEE9C-6A3E-4106-80CE-0B176DC2E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32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54 h 2"/>
                <a:gd name="T4" fmla="*/ 33 w 2"/>
                <a:gd name="T5" fmla="*/ 27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9" name="Freeform 3225">
              <a:extLst>
                <a:ext uri="{FF2B5EF4-FFF2-40B4-BE49-F238E27FC236}">
                  <a16:creationId xmlns:a16="http://schemas.microsoft.com/office/drawing/2014/main" id="{84770D0D-0BE9-457D-B95A-8BA7A717D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424"/>
              <a:ext cx="35" cy="24"/>
            </a:xfrm>
            <a:custGeom>
              <a:avLst/>
              <a:gdLst>
                <a:gd name="T0" fmla="*/ 63 w 14"/>
                <a:gd name="T1" fmla="*/ 21 h 9"/>
                <a:gd name="T2" fmla="*/ 83 w 1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4" y="1"/>
                  </a:moveTo>
                  <a:cubicBezTo>
                    <a:pt x="0" y="9"/>
                    <a:pt x="1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0" name="Freeform 3226">
              <a:extLst>
                <a:ext uri="{FF2B5EF4-FFF2-40B4-BE49-F238E27FC236}">
                  <a16:creationId xmlns:a16="http://schemas.microsoft.com/office/drawing/2014/main" id="{4B3D0FB2-663F-46A4-A50D-69F029F7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419"/>
              <a:ext cx="5" cy="5"/>
            </a:xfrm>
            <a:custGeom>
              <a:avLst/>
              <a:gdLst>
                <a:gd name="T0" fmla="*/ 20 w 2"/>
                <a:gd name="T1" fmla="*/ 0 h 2"/>
                <a:gd name="T2" fmla="*/ 0 w 2"/>
                <a:gd name="T3" fmla="*/ 33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1" name="Freeform 3227">
              <a:extLst>
                <a:ext uri="{FF2B5EF4-FFF2-40B4-BE49-F238E27FC236}">
                  <a16:creationId xmlns:a16="http://schemas.microsoft.com/office/drawing/2014/main" id="{9949E182-14DB-471B-B9CD-1D22AD194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504"/>
              <a:ext cx="37" cy="24"/>
            </a:xfrm>
            <a:custGeom>
              <a:avLst/>
              <a:gdLst>
                <a:gd name="T0" fmla="*/ 74 w 15"/>
                <a:gd name="T1" fmla="*/ 0 h 9"/>
                <a:gd name="T2" fmla="*/ 104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5" y="0"/>
                  </a:moveTo>
                  <a:cubicBezTo>
                    <a:pt x="0" y="9"/>
                    <a:pt x="15" y="2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2" name="Freeform 3228">
              <a:extLst>
                <a:ext uri="{FF2B5EF4-FFF2-40B4-BE49-F238E27FC236}">
                  <a16:creationId xmlns:a16="http://schemas.microsoft.com/office/drawing/2014/main" id="{6F9531EF-4EB7-47D4-B392-1577ACC41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341"/>
              <a:ext cx="20" cy="46"/>
            </a:xfrm>
            <a:custGeom>
              <a:avLst/>
              <a:gdLst>
                <a:gd name="T0" fmla="*/ 0 w 8"/>
                <a:gd name="T1" fmla="*/ 116 h 17"/>
                <a:gd name="T2" fmla="*/ 83 w 8"/>
                <a:gd name="T3" fmla="*/ 257 h 17"/>
                <a:gd name="T4" fmla="*/ 20 w 8"/>
                <a:gd name="T5" fmla="*/ 10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0" y="6"/>
                  </a:moveTo>
                  <a:cubicBezTo>
                    <a:pt x="1" y="9"/>
                    <a:pt x="1" y="17"/>
                    <a:pt x="5" y="13"/>
                  </a:cubicBezTo>
                  <a:cubicBezTo>
                    <a:pt x="8" y="9"/>
                    <a:pt x="5" y="0"/>
                    <a:pt x="1" y="5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3" name="Freeform 3229">
              <a:extLst>
                <a:ext uri="{FF2B5EF4-FFF2-40B4-BE49-F238E27FC236}">
                  <a16:creationId xmlns:a16="http://schemas.microsoft.com/office/drawing/2014/main" id="{3E373E0F-9970-4A06-9659-E8AF3E988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675"/>
              <a:ext cx="1170" cy="1248"/>
            </a:xfrm>
            <a:custGeom>
              <a:avLst/>
              <a:gdLst>
                <a:gd name="T0" fmla="*/ 7313 w 468"/>
                <a:gd name="T1" fmla="*/ 4437 h 468"/>
                <a:gd name="T2" fmla="*/ 7050 w 468"/>
                <a:gd name="T3" fmla="*/ 2709 h 468"/>
                <a:gd name="T4" fmla="*/ 6238 w 468"/>
                <a:gd name="T5" fmla="*/ 1288 h 468"/>
                <a:gd name="T6" fmla="*/ 5050 w 468"/>
                <a:gd name="T7" fmla="*/ 320 h 468"/>
                <a:gd name="T8" fmla="*/ 3658 w 468"/>
                <a:gd name="T9" fmla="*/ 0 h 468"/>
                <a:gd name="T10" fmla="*/ 2250 w 468"/>
                <a:gd name="T11" fmla="*/ 341 h 468"/>
                <a:gd name="T12" fmla="*/ 1083 w 468"/>
                <a:gd name="T13" fmla="*/ 1309 h 468"/>
                <a:gd name="T14" fmla="*/ 283 w 468"/>
                <a:gd name="T15" fmla="*/ 2765 h 468"/>
                <a:gd name="T16" fmla="*/ 0 w 468"/>
                <a:gd name="T17" fmla="*/ 4437 h 468"/>
                <a:gd name="T18" fmla="*/ 283 w 468"/>
                <a:gd name="T19" fmla="*/ 6144 h 468"/>
                <a:gd name="T20" fmla="*/ 1083 w 468"/>
                <a:gd name="T21" fmla="*/ 7587 h 468"/>
                <a:gd name="T22" fmla="*/ 2283 w 468"/>
                <a:gd name="T23" fmla="*/ 8555 h 468"/>
                <a:gd name="T24" fmla="*/ 3658 w 468"/>
                <a:gd name="T25" fmla="*/ 8875 h 468"/>
                <a:gd name="T26" fmla="*/ 5083 w 468"/>
                <a:gd name="T27" fmla="*/ 8533 h 468"/>
                <a:gd name="T28" fmla="*/ 6250 w 468"/>
                <a:gd name="T29" fmla="*/ 7544 h 468"/>
                <a:gd name="T30" fmla="*/ 7050 w 468"/>
                <a:gd name="T31" fmla="*/ 6109 h 468"/>
                <a:gd name="T32" fmla="*/ 7313 w 468"/>
                <a:gd name="T33" fmla="*/ 4437 h 4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8" h="468">
                  <a:moveTo>
                    <a:pt x="468" y="234"/>
                  </a:moveTo>
                  <a:cubicBezTo>
                    <a:pt x="468" y="202"/>
                    <a:pt x="462" y="171"/>
                    <a:pt x="451" y="143"/>
                  </a:cubicBezTo>
                  <a:cubicBezTo>
                    <a:pt x="439" y="115"/>
                    <a:pt x="421" y="90"/>
                    <a:pt x="399" y="68"/>
                  </a:cubicBezTo>
                  <a:cubicBezTo>
                    <a:pt x="377" y="47"/>
                    <a:pt x="352" y="29"/>
                    <a:pt x="323" y="17"/>
                  </a:cubicBezTo>
                  <a:cubicBezTo>
                    <a:pt x="296" y="6"/>
                    <a:pt x="266" y="0"/>
                    <a:pt x="234" y="0"/>
                  </a:cubicBezTo>
                  <a:cubicBezTo>
                    <a:pt x="202" y="0"/>
                    <a:pt x="172" y="6"/>
                    <a:pt x="144" y="18"/>
                  </a:cubicBezTo>
                  <a:cubicBezTo>
                    <a:pt x="115" y="30"/>
                    <a:pt x="90" y="48"/>
                    <a:pt x="69" y="69"/>
                  </a:cubicBezTo>
                  <a:cubicBezTo>
                    <a:pt x="47" y="91"/>
                    <a:pt x="30" y="117"/>
                    <a:pt x="18" y="146"/>
                  </a:cubicBezTo>
                  <a:cubicBezTo>
                    <a:pt x="7" y="173"/>
                    <a:pt x="0" y="203"/>
                    <a:pt x="0" y="234"/>
                  </a:cubicBezTo>
                  <a:cubicBezTo>
                    <a:pt x="0" y="266"/>
                    <a:pt x="7" y="296"/>
                    <a:pt x="18" y="324"/>
                  </a:cubicBezTo>
                  <a:cubicBezTo>
                    <a:pt x="30" y="353"/>
                    <a:pt x="48" y="379"/>
                    <a:pt x="69" y="400"/>
                  </a:cubicBezTo>
                  <a:cubicBezTo>
                    <a:pt x="91" y="422"/>
                    <a:pt x="117" y="439"/>
                    <a:pt x="146" y="451"/>
                  </a:cubicBezTo>
                  <a:cubicBezTo>
                    <a:pt x="173" y="462"/>
                    <a:pt x="203" y="468"/>
                    <a:pt x="234" y="468"/>
                  </a:cubicBezTo>
                  <a:cubicBezTo>
                    <a:pt x="266" y="468"/>
                    <a:pt x="297" y="462"/>
                    <a:pt x="325" y="450"/>
                  </a:cubicBezTo>
                  <a:cubicBezTo>
                    <a:pt x="353" y="438"/>
                    <a:pt x="379" y="420"/>
                    <a:pt x="400" y="398"/>
                  </a:cubicBezTo>
                  <a:cubicBezTo>
                    <a:pt x="422" y="377"/>
                    <a:pt x="439" y="351"/>
                    <a:pt x="451" y="322"/>
                  </a:cubicBezTo>
                  <a:cubicBezTo>
                    <a:pt x="462" y="295"/>
                    <a:pt x="468" y="265"/>
                    <a:pt x="468" y="2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4" name="Freeform 3230">
              <a:extLst>
                <a:ext uri="{FF2B5EF4-FFF2-40B4-BE49-F238E27FC236}">
                  <a16:creationId xmlns:a16="http://schemas.microsoft.com/office/drawing/2014/main" id="{062D189A-D023-4D60-984E-ABD0C1476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744"/>
              <a:ext cx="1040" cy="1109"/>
            </a:xfrm>
            <a:custGeom>
              <a:avLst/>
              <a:gdLst>
                <a:gd name="T0" fmla="*/ 6333 w 416"/>
                <a:gd name="T1" fmla="*/ 2922 h 416"/>
                <a:gd name="T2" fmla="*/ 6020 w 416"/>
                <a:gd name="T3" fmla="*/ 2069 h 416"/>
                <a:gd name="T4" fmla="*/ 5520 w 416"/>
                <a:gd name="T5" fmla="*/ 1229 h 416"/>
                <a:gd name="T6" fmla="*/ 5158 w 416"/>
                <a:gd name="T7" fmla="*/ 832 h 416"/>
                <a:gd name="T8" fmla="*/ 4645 w 416"/>
                <a:gd name="T9" fmla="*/ 477 h 416"/>
                <a:gd name="T10" fmla="*/ 4175 w 416"/>
                <a:gd name="T11" fmla="*/ 205 h 416"/>
                <a:gd name="T12" fmla="*/ 3908 w 416"/>
                <a:gd name="T13" fmla="*/ 149 h 416"/>
                <a:gd name="T14" fmla="*/ 3238 w 416"/>
                <a:gd name="T15" fmla="*/ 56 h 416"/>
                <a:gd name="T16" fmla="*/ 2613 w 416"/>
                <a:gd name="T17" fmla="*/ 149 h 416"/>
                <a:gd name="T18" fmla="*/ 1908 w 416"/>
                <a:gd name="T19" fmla="*/ 419 h 416"/>
                <a:gd name="T20" fmla="*/ 1425 w 416"/>
                <a:gd name="T21" fmla="*/ 760 h 416"/>
                <a:gd name="T22" fmla="*/ 1238 w 416"/>
                <a:gd name="T23" fmla="*/ 946 h 416"/>
                <a:gd name="T24" fmla="*/ 908 w 416"/>
                <a:gd name="T25" fmla="*/ 1288 h 416"/>
                <a:gd name="T26" fmla="*/ 875 w 416"/>
                <a:gd name="T27" fmla="*/ 1309 h 416"/>
                <a:gd name="T28" fmla="*/ 188 w 416"/>
                <a:gd name="T29" fmla="*/ 2615 h 416"/>
                <a:gd name="T30" fmla="*/ 63 w 416"/>
                <a:gd name="T31" fmla="*/ 3391 h 416"/>
                <a:gd name="T32" fmla="*/ 20 w 416"/>
                <a:gd name="T33" fmla="*/ 3754 h 416"/>
                <a:gd name="T34" fmla="*/ 33 w 416"/>
                <a:gd name="T35" fmla="*/ 4300 h 416"/>
                <a:gd name="T36" fmla="*/ 333 w 416"/>
                <a:gd name="T37" fmla="*/ 5265 h 416"/>
                <a:gd name="T38" fmla="*/ 613 w 416"/>
                <a:gd name="T39" fmla="*/ 6177 h 416"/>
                <a:gd name="T40" fmla="*/ 1050 w 416"/>
                <a:gd name="T41" fmla="*/ 6766 h 416"/>
                <a:gd name="T42" fmla="*/ 1270 w 416"/>
                <a:gd name="T43" fmla="*/ 7009 h 416"/>
                <a:gd name="T44" fmla="*/ 1645 w 416"/>
                <a:gd name="T45" fmla="*/ 7312 h 416"/>
                <a:gd name="T46" fmla="*/ 2175 w 416"/>
                <a:gd name="T47" fmla="*/ 7576 h 416"/>
                <a:gd name="T48" fmla="*/ 2425 w 416"/>
                <a:gd name="T49" fmla="*/ 7654 h 416"/>
                <a:gd name="T50" fmla="*/ 2958 w 416"/>
                <a:gd name="T51" fmla="*/ 7747 h 416"/>
                <a:gd name="T52" fmla="*/ 3688 w 416"/>
                <a:gd name="T53" fmla="*/ 7747 h 416"/>
                <a:gd name="T54" fmla="*/ 4425 w 416"/>
                <a:gd name="T55" fmla="*/ 7483 h 416"/>
                <a:gd name="T56" fmla="*/ 5175 w 416"/>
                <a:gd name="T57" fmla="*/ 6993 h 416"/>
                <a:gd name="T58" fmla="*/ 5625 w 416"/>
                <a:gd name="T59" fmla="*/ 6497 h 416"/>
                <a:gd name="T60" fmla="*/ 6020 w 416"/>
                <a:gd name="T61" fmla="*/ 5857 h 416"/>
                <a:gd name="T62" fmla="*/ 6238 w 416"/>
                <a:gd name="T63" fmla="*/ 5132 h 416"/>
                <a:gd name="T64" fmla="*/ 6395 w 416"/>
                <a:gd name="T65" fmla="*/ 4265 h 416"/>
                <a:gd name="T66" fmla="*/ 6425 w 416"/>
                <a:gd name="T67" fmla="*/ 3788 h 4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6" h="416">
                  <a:moveTo>
                    <a:pt x="412" y="200"/>
                  </a:moveTo>
                  <a:cubicBezTo>
                    <a:pt x="416" y="183"/>
                    <a:pt x="411" y="161"/>
                    <a:pt x="405" y="154"/>
                  </a:cubicBezTo>
                  <a:cubicBezTo>
                    <a:pt x="405" y="154"/>
                    <a:pt x="405" y="154"/>
                    <a:pt x="404" y="154"/>
                  </a:cubicBezTo>
                  <a:cubicBezTo>
                    <a:pt x="404" y="135"/>
                    <a:pt x="393" y="117"/>
                    <a:pt x="385" y="109"/>
                  </a:cubicBezTo>
                  <a:cubicBezTo>
                    <a:pt x="383" y="85"/>
                    <a:pt x="358" y="67"/>
                    <a:pt x="353" y="65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46" y="51"/>
                    <a:pt x="335" y="46"/>
                    <a:pt x="331" y="44"/>
                  </a:cubicBezTo>
                  <a:cubicBezTo>
                    <a:pt x="330" y="44"/>
                    <a:pt x="330" y="44"/>
                    <a:pt x="330" y="44"/>
                  </a:cubicBezTo>
                  <a:cubicBezTo>
                    <a:pt x="324" y="32"/>
                    <a:pt x="303" y="25"/>
                    <a:pt x="297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4" y="20"/>
                    <a:pt x="288" y="17"/>
                    <a:pt x="283" y="15"/>
                  </a:cubicBezTo>
                  <a:cubicBezTo>
                    <a:pt x="278" y="12"/>
                    <a:pt x="272" y="12"/>
                    <a:pt x="267" y="11"/>
                  </a:cubicBezTo>
                  <a:cubicBezTo>
                    <a:pt x="261" y="10"/>
                    <a:pt x="256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38" y="1"/>
                    <a:pt x="221" y="1"/>
                    <a:pt x="209" y="2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195" y="0"/>
                    <a:pt x="175" y="1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1" y="7"/>
                    <a:pt x="155" y="8"/>
                    <a:pt x="149" y="10"/>
                  </a:cubicBezTo>
                  <a:cubicBezTo>
                    <a:pt x="139" y="14"/>
                    <a:pt x="130" y="16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10" y="21"/>
                    <a:pt x="98" y="3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6" y="42"/>
                    <a:pt x="82" y="46"/>
                    <a:pt x="79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0" y="55"/>
                    <a:pt x="64" y="60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0" y="74"/>
                    <a:pt x="43" y="82"/>
                    <a:pt x="39" y="96"/>
                  </a:cubicBezTo>
                  <a:cubicBezTo>
                    <a:pt x="24" y="101"/>
                    <a:pt x="15" y="123"/>
                    <a:pt x="12" y="138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51"/>
                    <a:pt x="0" y="170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1" y="185"/>
                    <a:pt x="1" y="192"/>
                    <a:pt x="1" y="198"/>
                  </a:cubicBezTo>
                  <a:cubicBezTo>
                    <a:pt x="1" y="208"/>
                    <a:pt x="0" y="217"/>
                    <a:pt x="3" y="226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43"/>
                    <a:pt x="5" y="271"/>
                    <a:pt x="20" y="278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16" y="295"/>
                    <a:pt x="28" y="315"/>
                    <a:pt x="39" y="326"/>
                  </a:cubicBezTo>
                  <a:cubicBezTo>
                    <a:pt x="40" y="326"/>
                    <a:pt x="40" y="326"/>
                    <a:pt x="40" y="326"/>
                  </a:cubicBezTo>
                  <a:cubicBezTo>
                    <a:pt x="44" y="338"/>
                    <a:pt x="57" y="355"/>
                    <a:pt x="67" y="357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70" y="362"/>
                    <a:pt x="76" y="367"/>
                    <a:pt x="81" y="370"/>
                  </a:cubicBezTo>
                  <a:cubicBezTo>
                    <a:pt x="89" y="376"/>
                    <a:pt x="96" y="383"/>
                    <a:pt x="106" y="385"/>
                  </a:cubicBezTo>
                  <a:cubicBezTo>
                    <a:pt x="106" y="386"/>
                    <a:pt x="105" y="386"/>
                    <a:pt x="105" y="386"/>
                  </a:cubicBezTo>
                  <a:cubicBezTo>
                    <a:pt x="112" y="395"/>
                    <a:pt x="126" y="400"/>
                    <a:pt x="139" y="400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3" y="402"/>
                    <a:pt x="149" y="403"/>
                    <a:pt x="155" y="404"/>
                  </a:cubicBezTo>
                  <a:cubicBezTo>
                    <a:pt x="155" y="404"/>
                    <a:pt x="155" y="404"/>
                    <a:pt x="155" y="404"/>
                  </a:cubicBezTo>
                  <a:cubicBezTo>
                    <a:pt x="163" y="408"/>
                    <a:pt x="171" y="410"/>
                    <a:pt x="180" y="410"/>
                  </a:cubicBezTo>
                  <a:cubicBezTo>
                    <a:pt x="183" y="410"/>
                    <a:pt x="186" y="409"/>
                    <a:pt x="189" y="409"/>
                  </a:cubicBezTo>
                  <a:cubicBezTo>
                    <a:pt x="190" y="409"/>
                    <a:pt x="190" y="409"/>
                    <a:pt x="190" y="409"/>
                  </a:cubicBezTo>
                  <a:cubicBezTo>
                    <a:pt x="206" y="416"/>
                    <a:pt x="229" y="414"/>
                    <a:pt x="236" y="409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55" y="411"/>
                    <a:pt x="275" y="402"/>
                    <a:pt x="283" y="395"/>
                  </a:cubicBezTo>
                  <a:cubicBezTo>
                    <a:pt x="307" y="396"/>
                    <a:pt x="329" y="374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48" y="362"/>
                    <a:pt x="358" y="348"/>
                    <a:pt x="360" y="344"/>
                  </a:cubicBezTo>
                  <a:cubicBezTo>
                    <a:pt x="360" y="344"/>
                    <a:pt x="360" y="343"/>
                    <a:pt x="360" y="343"/>
                  </a:cubicBezTo>
                  <a:cubicBezTo>
                    <a:pt x="371" y="336"/>
                    <a:pt x="380" y="322"/>
                    <a:pt x="385" y="310"/>
                  </a:cubicBezTo>
                  <a:cubicBezTo>
                    <a:pt x="385" y="310"/>
                    <a:pt x="385" y="310"/>
                    <a:pt x="385" y="309"/>
                  </a:cubicBezTo>
                  <a:cubicBezTo>
                    <a:pt x="394" y="299"/>
                    <a:pt x="402" y="281"/>
                    <a:pt x="400" y="271"/>
                  </a:cubicBezTo>
                  <a:cubicBezTo>
                    <a:pt x="400" y="271"/>
                    <a:pt x="399" y="271"/>
                    <a:pt x="399" y="271"/>
                  </a:cubicBezTo>
                  <a:cubicBezTo>
                    <a:pt x="403" y="266"/>
                    <a:pt x="405" y="259"/>
                    <a:pt x="406" y="253"/>
                  </a:cubicBezTo>
                  <a:cubicBezTo>
                    <a:pt x="408" y="244"/>
                    <a:pt x="410" y="234"/>
                    <a:pt x="409" y="225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3" y="218"/>
                    <a:pt x="413" y="209"/>
                    <a:pt x="411" y="200"/>
                  </a:cubicBezTo>
                  <a:lnTo>
                    <a:pt x="412" y="200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5" name="Freeform 3231">
              <a:extLst>
                <a:ext uri="{FF2B5EF4-FFF2-40B4-BE49-F238E27FC236}">
                  <a16:creationId xmlns:a16="http://schemas.microsoft.com/office/drawing/2014/main" id="{DAD580EC-9B0E-4F62-AF68-807BCE539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853"/>
              <a:ext cx="825" cy="886"/>
            </a:xfrm>
            <a:custGeom>
              <a:avLst/>
              <a:gdLst>
                <a:gd name="T0" fmla="*/ 5145 w 330"/>
                <a:gd name="T1" fmla="*/ 3234 h 332"/>
                <a:gd name="T2" fmla="*/ 5095 w 330"/>
                <a:gd name="T3" fmla="*/ 2607 h 332"/>
                <a:gd name="T4" fmla="*/ 5050 w 330"/>
                <a:gd name="T5" fmla="*/ 2335 h 332"/>
                <a:gd name="T6" fmla="*/ 5000 w 330"/>
                <a:gd name="T7" fmla="*/ 1994 h 332"/>
                <a:gd name="T8" fmla="*/ 4800 w 330"/>
                <a:gd name="T9" fmla="*/ 1559 h 332"/>
                <a:gd name="T10" fmla="*/ 4583 w 330"/>
                <a:gd name="T11" fmla="*/ 1118 h 332"/>
                <a:gd name="T12" fmla="*/ 4408 w 330"/>
                <a:gd name="T13" fmla="*/ 947 h 332"/>
                <a:gd name="T14" fmla="*/ 4238 w 330"/>
                <a:gd name="T15" fmla="*/ 742 h 332"/>
                <a:gd name="T16" fmla="*/ 3863 w 330"/>
                <a:gd name="T17" fmla="*/ 435 h 332"/>
                <a:gd name="T18" fmla="*/ 3625 w 330"/>
                <a:gd name="T19" fmla="*/ 342 h 332"/>
                <a:gd name="T20" fmla="*/ 3145 w 330"/>
                <a:gd name="T21" fmla="*/ 115 h 332"/>
                <a:gd name="T22" fmla="*/ 2688 w 330"/>
                <a:gd name="T23" fmla="*/ 77 h 332"/>
                <a:gd name="T24" fmla="*/ 2300 w 330"/>
                <a:gd name="T25" fmla="*/ 21 h 332"/>
                <a:gd name="T26" fmla="*/ 1938 w 330"/>
                <a:gd name="T27" fmla="*/ 115 h 332"/>
                <a:gd name="T28" fmla="*/ 1645 w 330"/>
                <a:gd name="T29" fmla="*/ 205 h 332"/>
                <a:gd name="T30" fmla="*/ 1283 w 330"/>
                <a:gd name="T31" fmla="*/ 456 h 332"/>
                <a:gd name="T32" fmla="*/ 908 w 330"/>
                <a:gd name="T33" fmla="*/ 777 h 332"/>
                <a:gd name="T34" fmla="*/ 658 w 330"/>
                <a:gd name="T35" fmla="*/ 1083 h 332"/>
                <a:gd name="T36" fmla="*/ 595 w 330"/>
                <a:gd name="T37" fmla="*/ 1161 h 332"/>
                <a:gd name="T38" fmla="*/ 345 w 330"/>
                <a:gd name="T39" fmla="*/ 1580 h 332"/>
                <a:gd name="T40" fmla="*/ 300 w 330"/>
                <a:gd name="T41" fmla="*/ 1751 h 332"/>
                <a:gd name="T42" fmla="*/ 145 w 330"/>
                <a:gd name="T43" fmla="*/ 2108 h 332"/>
                <a:gd name="T44" fmla="*/ 50 w 330"/>
                <a:gd name="T45" fmla="*/ 2642 h 332"/>
                <a:gd name="T46" fmla="*/ 0 w 330"/>
                <a:gd name="T47" fmla="*/ 2984 h 332"/>
                <a:gd name="T48" fmla="*/ 50 w 330"/>
                <a:gd name="T49" fmla="*/ 3325 h 332"/>
                <a:gd name="T50" fmla="*/ 83 w 330"/>
                <a:gd name="T51" fmla="*/ 3725 h 332"/>
                <a:gd name="T52" fmla="*/ 145 w 330"/>
                <a:gd name="T53" fmla="*/ 3987 h 332"/>
                <a:gd name="T54" fmla="*/ 158 w 330"/>
                <a:gd name="T55" fmla="*/ 4273 h 332"/>
                <a:gd name="T56" fmla="*/ 345 w 330"/>
                <a:gd name="T57" fmla="*/ 4750 h 332"/>
                <a:gd name="T58" fmla="*/ 550 w 330"/>
                <a:gd name="T59" fmla="*/ 5020 h 332"/>
                <a:gd name="T60" fmla="*/ 625 w 330"/>
                <a:gd name="T61" fmla="*/ 5191 h 332"/>
                <a:gd name="T62" fmla="*/ 750 w 330"/>
                <a:gd name="T63" fmla="*/ 5364 h 332"/>
                <a:gd name="T64" fmla="*/ 938 w 330"/>
                <a:gd name="T65" fmla="*/ 5591 h 332"/>
                <a:gd name="T66" fmla="*/ 1063 w 330"/>
                <a:gd name="T67" fmla="*/ 5663 h 332"/>
                <a:gd name="T68" fmla="*/ 1300 w 330"/>
                <a:gd name="T69" fmla="*/ 5911 h 332"/>
                <a:gd name="T70" fmla="*/ 1770 w 330"/>
                <a:gd name="T71" fmla="*/ 6103 h 332"/>
                <a:gd name="T72" fmla="*/ 2158 w 330"/>
                <a:gd name="T73" fmla="*/ 6287 h 332"/>
                <a:gd name="T74" fmla="*/ 2533 w 330"/>
                <a:gd name="T75" fmla="*/ 6287 h 332"/>
                <a:gd name="T76" fmla="*/ 3050 w 330"/>
                <a:gd name="T77" fmla="*/ 6274 h 332"/>
                <a:gd name="T78" fmla="*/ 3470 w 330"/>
                <a:gd name="T79" fmla="*/ 6082 h 332"/>
                <a:gd name="T80" fmla="*/ 3925 w 330"/>
                <a:gd name="T81" fmla="*/ 5818 h 332"/>
                <a:gd name="T82" fmla="*/ 4270 w 330"/>
                <a:gd name="T83" fmla="*/ 5591 h 332"/>
                <a:gd name="T84" fmla="*/ 4500 w 330"/>
                <a:gd name="T85" fmla="*/ 5228 h 332"/>
                <a:gd name="T86" fmla="*/ 4845 w 330"/>
                <a:gd name="T87" fmla="*/ 4737 h 332"/>
                <a:gd name="T88" fmla="*/ 4970 w 330"/>
                <a:gd name="T89" fmla="*/ 4430 h 332"/>
                <a:gd name="T90" fmla="*/ 5083 w 330"/>
                <a:gd name="T91" fmla="*/ 4203 h 332"/>
                <a:gd name="T92" fmla="*/ 5145 w 330"/>
                <a:gd name="T93" fmla="*/ 3632 h 332"/>
                <a:gd name="T94" fmla="*/ 5145 w 330"/>
                <a:gd name="T95" fmla="*/ 3234 h 3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0" h="332">
                  <a:moveTo>
                    <a:pt x="329" y="170"/>
                  </a:moveTo>
                  <a:cubicBezTo>
                    <a:pt x="329" y="159"/>
                    <a:pt x="328" y="147"/>
                    <a:pt x="326" y="137"/>
                  </a:cubicBezTo>
                  <a:cubicBezTo>
                    <a:pt x="326" y="133"/>
                    <a:pt x="325" y="128"/>
                    <a:pt x="323" y="123"/>
                  </a:cubicBezTo>
                  <a:cubicBezTo>
                    <a:pt x="322" y="118"/>
                    <a:pt x="321" y="110"/>
                    <a:pt x="320" y="105"/>
                  </a:cubicBezTo>
                  <a:cubicBezTo>
                    <a:pt x="316" y="96"/>
                    <a:pt x="311" y="90"/>
                    <a:pt x="307" y="82"/>
                  </a:cubicBezTo>
                  <a:cubicBezTo>
                    <a:pt x="302" y="73"/>
                    <a:pt x="299" y="66"/>
                    <a:pt x="293" y="59"/>
                  </a:cubicBezTo>
                  <a:cubicBezTo>
                    <a:pt x="290" y="56"/>
                    <a:pt x="285" y="53"/>
                    <a:pt x="282" y="50"/>
                  </a:cubicBezTo>
                  <a:cubicBezTo>
                    <a:pt x="279" y="46"/>
                    <a:pt x="275" y="42"/>
                    <a:pt x="271" y="39"/>
                  </a:cubicBezTo>
                  <a:cubicBezTo>
                    <a:pt x="264" y="33"/>
                    <a:pt x="256" y="27"/>
                    <a:pt x="247" y="23"/>
                  </a:cubicBezTo>
                  <a:cubicBezTo>
                    <a:pt x="243" y="20"/>
                    <a:pt x="237" y="19"/>
                    <a:pt x="232" y="18"/>
                  </a:cubicBezTo>
                  <a:cubicBezTo>
                    <a:pt x="228" y="16"/>
                    <a:pt x="210" y="8"/>
                    <a:pt x="201" y="6"/>
                  </a:cubicBezTo>
                  <a:cubicBezTo>
                    <a:pt x="192" y="5"/>
                    <a:pt x="181" y="4"/>
                    <a:pt x="172" y="4"/>
                  </a:cubicBezTo>
                  <a:cubicBezTo>
                    <a:pt x="167" y="4"/>
                    <a:pt x="153" y="0"/>
                    <a:pt x="147" y="1"/>
                  </a:cubicBezTo>
                  <a:cubicBezTo>
                    <a:pt x="136" y="2"/>
                    <a:pt x="126" y="5"/>
                    <a:pt x="124" y="6"/>
                  </a:cubicBezTo>
                  <a:cubicBezTo>
                    <a:pt x="118" y="7"/>
                    <a:pt x="110" y="9"/>
                    <a:pt x="105" y="11"/>
                  </a:cubicBezTo>
                  <a:cubicBezTo>
                    <a:pt x="96" y="14"/>
                    <a:pt x="90" y="19"/>
                    <a:pt x="82" y="24"/>
                  </a:cubicBezTo>
                  <a:cubicBezTo>
                    <a:pt x="74" y="29"/>
                    <a:pt x="65" y="35"/>
                    <a:pt x="58" y="41"/>
                  </a:cubicBezTo>
                  <a:cubicBezTo>
                    <a:pt x="52" y="46"/>
                    <a:pt x="47" y="52"/>
                    <a:pt x="42" y="57"/>
                  </a:cubicBezTo>
                  <a:cubicBezTo>
                    <a:pt x="40" y="59"/>
                    <a:pt x="39" y="60"/>
                    <a:pt x="38" y="61"/>
                  </a:cubicBezTo>
                  <a:cubicBezTo>
                    <a:pt x="32" y="69"/>
                    <a:pt x="26" y="74"/>
                    <a:pt x="22" y="83"/>
                  </a:cubicBezTo>
                  <a:cubicBezTo>
                    <a:pt x="20" y="85"/>
                    <a:pt x="20" y="89"/>
                    <a:pt x="19" y="92"/>
                  </a:cubicBezTo>
                  <a:cubicBezTo>
                    <a:pt x="15" y="98"/>
                    <a:pt x="11" y="104"/>
                    <a:pt x="9" y="111"/>
                  </a:cubicBezTo>
                  <a:cubicBezTo>
                    <a:pt x="6" y="120"/>
                    <a:pt x="5" y="129"/>
                    <a:pt x="3" y="139"/>
                  </a:cubicBezTo>
                  <a:cubicBezTo>
                    <a:pt x="2" y="143"/>
                    <a:pt x="0" y="150"/>
                    <a:pt x="0" y="157"/>
                  </a:cubicBezTo>
                  <a:cubicBezTo>
                    <a:pt x="0" y="165"/>
                    <a:pt x="2" y="173"/>
                    <a:pt x="3" y="175"/>
                  </a:cubicBezTo>
                  <a:cubicBezTo>
                    <a:pt x="3" y="182"/>
                    <a:pt x="3" y="189"/>
                    <a:pt x="5" y="196"/>
                  </a:cubicBezTo>
                  <a:cubicBezTo>
                    <a:pt x="5" y="201"/>
                    <a:pt x="8" y="205"/>
                    <a:pt x="9" y="210"/>
                  </a:cubicBezTo>
                  <a:cubicBezTo>
                    <a:pt x="9" y="215"/>
                    <a:pt x="8" y="220"/>
                    <a:pt x="10" y="225"/>
                  </a:cubicBezTo>
                  <a:cubicBezTo>
                    <a:pt x="13" y="234"/>
                    <a:pt x="18" y="242"/>
                    <a:pt x="22" y="250"/>
                  </a:cubicBezTo>
                  <a:cubicBezTo>
                    <a:pt x="25" y="255"/>
                    <a:pt x="31" y="259"/>
                    <a:pt x="35" y="264"/>
                  </a:cubicBezTo>
                  <a:cubicBezTo>
                    <a:pt x="37" y="267"/>
                    <a:pt x="38" y="270"/>
                    <a:pt x="40" y="273"/>
                  </a:cubicBezTo>
                  <a:cubicBezTo>
                    <a:pt x="43" y="276"/>
                    <a:pt x="46" y="279"/>
                    <a:pt x="48" y="282"/>
                  </a:cubicBezTo>
                  <a:cubicBezTo>
                    <a:pt x="52" y="286"/>
                    <a:pt x="56" y="290"/>
                    <a:pt x="60" y="294"/>
                  </a:cubicBezTo>
                  <a:cubicBezTo>
                    <a:pt x="63" y="296"/>
                    <a:pt x="65" y="295"/>
                    <a:pt x="68" y="298"/>
                  </a:cubicBezTo>
                  <a:cubicBezTo>
                    <a:pt x="73" y="302"/>
                    <a:pt x="78" y="308"/>
                    <a:pt x="83" y="311"/>
                  </a:cubicBezTo>
                  <a:cubicBezTo>
                    <a:pt x="92" y="316"/>
                    <a:pt x="103" y="318"/>
                    <a:pt x="113" y="321"/>
                  </a:cubicBezTo>
                  <a:cubicBezTo>
                    <a:pt x="121" y="324"/>
                    <a:pt x="128" y="329"/>
                    <a:pt x="138" y="331"/>
                  </a:cubicBezTo>
                  <a:cubicBezTo>
                    <a:pt x="147" y="332"/>
                    <a:pt x="153" y="331"/>
                    <a:pt x="162" y="331"/>
                  </a:cubicBezTo>
                  <a:cubicBezTo>
                    <a:pt x="172" y="331"/>
                    <a:pt x="185" y="332"/>
                    <a:pt x="195" y="330"/>
                  </a:cubicBezTo>
                  <a:cubicBezTo>
                    <a:pt x="205" y="328"/>
                    <a:pt x="213" y="323"/>
                    <a:pt x="222" y="320"/>
                  </a:cubicBezTo>
                  <a:cubicBezTo>
                    <a:pt x="231" y="316"/>
                    <a:pt x="243" y="310"/>
                    <a:pt x="251" y="306"/>
                  </a:cubicBezTo>
                  <a:cubicBezTo>
                    <a:pt x="259" y="301"/>
                    <a:pt x="266" y="300"/>
                    <a:pt x="273" y="294"/>
                  </a:cubicBezTo>
                  <a:cubicBezTo>
                    <a:pt x="280" y="287"/>
                    <a:pt x="282" y="282"/>
                    <a:pt x="288" y="275"/>
                  </a:cubicBezTo>
                  <a:cubicBezTo>
                    <a:pt x="294" y="267"/>
                    <a:pt x="305" y="257"/>
                    <a:pt x="310" y="249"/>
                  </a:cubicBezTo>
                  <a:cubicBezTo>
                    <a:pt x="313" y="244"/>
                    <a:pt x="315" y="238"/>
                    <a:pt x="318" y="233"/>
                  </a:cubicBezTo>
                  <a:cubicBezTo>
                    <a:pt x="319" y="229"/>
                    <a:pt x="323" y="225"/>
                    <a:pt x="325" y="221"/>
                  </a:cubicBezTo>
                  <a:cubicBezTo>
                    <a:pt x="328" y="212"/>
                    <a:pt x="327" y="201"/>
                    <a:pt x="329" y="191"/>
                  </a:cubicBezTo>
                  <a:cubicBezTo>
                    <a:pt x="330" y="182"/>
                    <a:pt x="329" y="179"/>
                    <a:pt x="329" y="17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6" name="Freeform 3232">
              <a:extLst>
                <a:ext uri="{FF2B5EF4-FFF2-40B4-BE49-F238E27FC236}">
                  <a16:creationId xmlns:a16="http://schemas.microsoft.com/office/drawing/2014/main" id="{19A0C00D-671C-4860-B201-B162CEB9C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536"/>
              <a:ext cx="1093" cy="1288"/>
            </a:xfrm>
            <a:custGeom>
              <a:avLst/>
              <a:gdLst>
                <a:gd name="T0" fmla="*/ 4117 w 437"/>
                <a:gd name="T1" fmla="*/ 8533 h 483"/>
                <a:gd name="T2" fmla="*/ 4910 w 437"/>
                <a:gd name="T3" fmla="*/ 7091 h 483"/>
                <a:gd name="T4" fmla="*/ 5180 w 437"/>
                <a:gd name="T5" fmla="*/ 5427 h 483"/>
                <a:gd name="T6" fmla="*/ 4910 w 437"/>
                <a:gd name="T7" fmla="*/ 3699 h 483"/>
                <a:gd name="T8" fmla="*/ 4097 w 437"/>
                <a:gd name="T9" fmla="*/ 2275 h 483"/>
                <a:gd name="T10" fmla="*/ 2909 w 437"/>
                <a:gd name="T11" fmla="*/ 1309 h 483"/>
                <a:gd name="T12" fmla="*/ 1521 w 437"/>
                <a:gd name="T13" fmla="*/ 989 h 483"/>
                <a:gd name="T14" fmla="*/ 113 w 437"/>
                <a:gd name="T15" fmla="*/ 1331 h 483"/>
                <a:gd name="T16" fmla="*/ 0 w 437"/>
                <a:gd name="T17" fmla="*/ 1387 h 483"/>
                <a:gd name="T18" fmla="*/ 2033 w 437"/>
                <a:gd name="T19" fmla="*/ 307 h 483"/>
                <a:gd name="T20" fmla="*/ 3367 w 437"/>
                <a:gd name="T21" fmla="*/ 0 h 483"/>
                <a:gd name="T22" fmla="*/ 4680 w 437"/>
                <a:gd name="T23" fmla="*/ 307 h 483"/>
                <a:gd name="T24" fmla="*/ 5818 w 437"/>
                <a:gd name="T25" fmla="*/ 1229 h 483"/>
                <a:gd name="T26" fmla="*/ 6588 w 437"/>
                <a:gd name="T27" fmla="*/ 2581 h 483"/>
                <a:gd name="T28" fmla="*/ 6838 w 437"/>
                <a:gd name="T29" fmla="*/ 4211 h 483"/>
                <a:gd name="T30" fmla="*/ 6538 w 437"/>
                <a:gd name="T31" fmla="*/ 6008 h 483"/>
                <a:gd name="T32" fmla="*/ 5555 w 437"/>
                <a:gd name="T33" fmla="*/ 7488 h 483"/>
                <a:gd name="T34" fmla="*/ 3504 w 437"/>
                <a:gd name="T35" fmla="*/ 9160 h 483"/>
                <a:gd name="T36" fmla="*/ 3504 w 437"/>
                <a:gd name="T37" fmla="*/ 9139 h 483"/>
                <a:gd name="T38" fmla="*/ 4117 w 437"/>
                <a:gd name="T39" fmla="*/ 8533 h 48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7" h="483">
                  <a:moveTo>
                    <a:pt x="263" y="450"/>
                  </a:moveTo>
                  <a:cubicBezTo>
                    <a:pt x="285" y="429"/>
                    <a:pt x="302" y="403"/>
                    <a:pt x="314" y="374"/>
                  </a:cubicBezTo>
                  <a:cubicBezTo>
                    <a:pt x="325" y="347"/>
                    <a:pt x="331" y="317"/>
                    <a:pt x="331" y="286"/>
                  </a:cubicBezTo>
                  <a:cubicBezTo>
                    <a:pt x="331" y="254"/>
                    <a:pt x="325" y="223"/>
                    <a:pt x="314" y="195"/>
                  </a:cubicBezTo>
                  <a:cubicBezTo>
                    <a:pt x="302" y="167"/>
                    <a:pt x="284" y="142"/>
                    <a:pt x="262" y="120"/>
                  </a:cubicBezTo>
                  <a:cubicBezTo>
                    <a:pt x="240" y="99"/>
                    <a:pt x="215" y="81"/>
                    <a:pt x="186" y="69"/>
                  </a:cubicBezTo>
                  <a:cubicBezTo>
                    <a:pt x="159" y="58"/>
                    <a:pt x="129" y="52"/>
                    <a:pt x="97" y="52"/>
                  </a:cubicBezTo>
                  <a:cubicBezTo>
                    <a:pt x="65" y="52"/>
                    <a:pt x="35" y="58"/>
                    <a:pt x="7" y="70"/>
                  </a:cubicBezTo>
                  <a:cubicBezTo>
                    <a:pt x="4" y="71"/>
                    <a:pt x="2" y="72"/>
                    <a:pt x="0" y="73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57" y="5"/>
                    <a:pt x="185" y="0"/>
                    <a:pt x="215" y="0"/>
                  </a:cubicBezTo>
                  <a:cubicBezTo>
                    <a:pt x="245" y="0"/>
                    <a:pt x="273" y="5"/>
                    <a:pt x="299" y="16"/>
                  </a:cubicBezTo>
                  <a:cubicBezTo>
                    <a:pt x="327" y="27"/>
                    <a:pt x="351" y="44"/>
                    <a:pt x="372" y="65"/>
                  </a:cubicBezTo>
                  <a:cubicBezTo>
                    <a:pt x="392" y="85"/>
                    <a:pt x="409" y="109"/>
                    <a:pt x="421" y="136"/>
                  </a:cubicBezTo>
                  <a:cubicBezTo>
                    <a:pt x="432" y="163"/>
                    <a:pt x="437" y="192"/>
                    <a:pt x="437" y="222"/>
                  </a:cubicBezTo>
                  <a:cubicBezTo>
                    <a:pt x="437" y="252"/>
                    <a:pt x="428" y="291"/>
                    <a:pt x="418" y="317"/>
                  </a:cubicBezTo>
                  <a:cubicBezTo>
                    <a:pt x="409" y="339"/>
                    <a:pt x="379" y="378"/>
                    <a:pt x="355" y="395"/>
                  </a:cubicBezTo>
                  <a:cubicBezTo>
                    <a:pt x="344" y="403"/>
                    <a:pt x="224" y="483"/>
                    <a:pt x="224" y="483"/>
                  </a:cubicBezTo>
                  <a:cubicBezTo>
                    <a:pt x="224" y="482"/>
                    <a:pt x="224" y="482"/>
                    <a:pt x="224" y="482"/>
                  </a:cubicBezTo>
                  <a:cubicBezTo>
                    <a:pt x="238" y="473"/>
                    <a:pt x="251" y="462"/>
                    <a:pt x="263" y="4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7" name="Freeform 3233">
              <a:extLst>
                <a:ext uri="{FF2B5EF4-FFF2-40B4-BE49-F238E27FC236}">
                  <a16:creationId xmlns:a16="http://schemas.microsoft.com/office/drawing/2014/main" id="{03D71714-AFA9-42E0-9C0B-999C78DC5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891"/>
              <a:ext cx="760" cy="810"/>
            </a:xfrm>
            <a:custGeom>
              <a:avLst/>
              <a:gdLst>
                <a:gd name="T0" fmla="*/ 3895 w 304"/>
                <a:gd name="T1" fmla="*/ 4991 h 304"/>
                <a:gd name="T2" fmla="*/ 4175 w 304"/>
                <a:gd name="T3" fmla="*/ 4785 h 304"/>
                <a:gd name="T4" fmla="*/ 4363 w 304"/>
                <a:gd name="T5" fmla="*/ 4388 h 304"/>
                <a:gd name="T6" fmla="*/ 4595 w 304"/>
                <a:gd name="T7" fmla="*/ 4010 h 304"/>
                <a:gd name="T8" fmla="*/ 4645 w 304"/>
                <a:gd name="T9" fmla="*/ 3578 h 304"/>
                <a:gd name="T10" fmla="*/ 4750 w 304"/>
                <a:gd name="T11" fmla="*/ 3160 h 304"/>
                <a:gd name="T12" fmla="*/ 4738 w 304"/>
                <a:gd name="T13" fmla="*/ 2896 h 304"/>
                <a:gd name="T14" fmla="*/ 4708 w 304"/>
                <a:gd name="T15" fmla="*/ 2513 h 304"/>
                <a:gd name="T16" fmla="*/ 4675 w 304"/>
                <a:gd name="T17" fmla="*/ 2060 h 304"/>
                <a:gd name="T18" fmla="*/ 4520 w 304"/>
                <a:gd name="T19" fmla="*/ 1817 h 304"/>
                <a:gd name="T20" fmla="*/ 4425 w 304"/>
                <a:gd name="T21" fmla="*/ 1420 h 304"/>
                <a:gd name="T22" fmla="*/ 4208 w 304"/>
                <a:gd name="T23" fmla="*/ 1100 h 304"/>
                <a:gd name="T24" fmla="*/ 4083 w 304"/>
                <a:gd name="T25" fmla="*/ 853 h 304"/>
                <a:gd name="T26" fmla="*/ 3783 w 304"/>
                <a:gd name="T27" fmla="*/ 661 h 304"/>
                <a:gd name="T28" fmla="*/ 3520 w 304"/>
                <a:gd name="T29" fmla="*/ 376 h 304"/>
                <a:gd name="T30" fmla="*/ 3345 w 304"/>
                <a:gd name="T31" fmla="*/ 285 h 304"/>
                <a:gd name="T32" fmla="*/ 2875 w 304"/>
                <a:gd name="T33" fmla="*/ 149 h 304"/>
                <a:gd name="T34" fmla="*/ 2488 w 304"/>
                <a:gd name="T35" fmla="*/ 0 h 304"/>
                <a:gd name="T36" fmla="*/ 2125 w 304"/>
                <a:gd name="T37" fmla="*/ 77 h 304"/>
                <a:gd name="T38" fmla="*/ 1770 w 304"/>
                <a:gd name="T39" fmla="*/ 35 h 304"/>
                <a:gd name="T40" fmla="*/ 1470 w 304"/>
                <a:gd name="T41" fmla="*/ 248 h 304"/>
                <a:gd name="T42" fmla="*/ 1125 w 304"/>
                <a:gd name="T43" fmla="*/ 418 h 304"/>
                <a:gd name="T44" fmla="*/ 800 w 304"/>
                <a:gd name="T45" fmla="*/ 831 h 304"/>
                <a:gd name="T46" fmla="*/ 583 w 304"/>
                <a:gd name="T47" fmla="*/ 943 h 304"/>
                <a:gd name="T48" fmla="*/ 438 w 304"/>
                <a:gd name="T49" fmla="*/ 1228 h 304"/>
                <a:gd name="T50" fmla="*/ 220 w 304"/>
                <a:gd name="T51" fmla="*/ 1591 h 304"/>
                <a:gd name="T52" fmla="*/ 175 w 304"/>
                <a:gd name="T53" fmla="*/ 1945 h 304"/>
                <a:gd name="T54" fmla="*/ 20 w 304"/>
                <a:gd name="T55" fmla="*/ 2329 h 304"/>
                <a:gd name="T56" fmla="*/ 33 w 304"/>
                <a:gd name="T57" fmla="*/ 2683 h 304"/>
                <a:gd name="T58" fmla="*/ 0 w 304"/>
                <a:gd name="T59" fmla="*/ 2990 h 304"/>
                <a:gd name="T60" fmla="*/ 63 w 304"/>
                <a:gd name="T61" fmla="*/ 3331 h 304"/>
                <a:gd name="T62" fmla="*/ 83 w 304"/>
                <a:gd name="T63" fmla="*/ 3613 h 304"/>
                <a:gd name="T64" fmla="*/ 613 w 304"/>
                <a:gd name="T65" fmla="*/ 4820 h 304"/>
                <a:gd name="T66" fmla="*/ 783 w 304"/>
                <a:gd name="T67" fmla="*/ 4935 h 304"/>
                <a:gd name="T68" fmla="*/ 925 w 304"/>
                <a:gd name="T69" fmla="*/ 5161 h 304"/>
                <a:gd name="T70" fmla="*/ 1238 w 304"/>
                <a:gd name="T71" fmla="*/ 5332 h 304"/>
                <a:gd name="T72" fmla="*/ 1563 w 304"/>
                <a:gd name="T73" fmla="*/ 5579 h 304"/>
                <a:gd name="T74" fmla="*/ 1958 w 304"/>
                <a:gd name="T75" fmla="*/ 5673 h 304"/>
                <a:gd name="T76" fmla="*/ 2363 w 304"/>
                <a:gd name="T77" fmla="*/ 5750 h 304"/>
                <a:gd name="T78" fmla="*/ 2738 w 304"/>
                <a:gd name="T79" fmla="*/ 5673 h 304"/>
                <a:gd name="T80" fmla="*/ 3083 w 304"/>
                <a:gd name="T81" fmla="*/ 5617 h 304"/>
                <a:gd name="T82" fmla="*/ 3345 w 304"/>
                <a:gd name="T83" fmla="*/ 5446 h 304"/>
                <a:gd name="T84" fmla="*/ 3645 w 304"/>
                <a:gd name="T85" fmla="*/ 5297 h 304"/>
                <a:gd name="T86" fmla="*/ 3895 w 304"/>
                <a:gd name="T87" fmla="*/ 4991 h 3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04" h="304">
                  <a:moveTo>
                    <a:pt x="249" y="264"/>
                  </a:moveTo>
                  <a:cubicBezTo>
                    <a:pt x="256" y="258"/>
                    <a:pt x="266" y="255"/>
                    <a:pt x="267" y="253"/>
                  </a:cubicBezTo>
                  <a:cubicBezTo>
                    <a:pt x="272" y="248"/>
                    <a:pt x="275" y="239"/>
                    <a:pt x="279" y="232"/>
                  </a:cubicBezTo>
                  <a:cubicBezTo>
                    <a:pt x="283" y="225"/>
                    <a:pt x="291" y="219"/>
                    <a:pt x="294" y="212"/>
                  </a:cubicBezTo>
                  <a:cubicBezTo>
                    <a:pt x="297" y="205"/>
                    <a:pt x="295" y="197"/>
                    <a:pt x="297" y="189"/>
                  </a:cubicBezTo>
                  <a:cubicBezTo>
                    <a:pt x="299" y="182"/>
                    <a:pt x="303" y="175"/>
                    <a:pt x="304" y="167"/>
                  </a:cubicBezTo>
                  <a:cubicBezTo>
                    <a:pt x="304" y="163"/>
                    <a:pt x="303" y="158"/>
                    <a:pt x="303" y="153"/>
                  </a:cubicBezTo>
                  <a:cubicBezTo>
                    <a:pt x="303" y="146"/>
                    <a:pt x="302" y="140"/>
                    <a:pt x="301" y="133"/>
                  </a:cubicBezTo>
                  <a:cubicBezTo>
                    <a:pt x="300" y="125"/>
                    <a:pt x="302" y="117"/>
                    <a:pt x="299" y="109"/>
                  </a:cubicBezTo>
                  <a:cubicBezTo>
                    <a:pt x="298" y="104"/>
                    <a:pt x="292" y="102"/>
                    <a:pt x="289" y="96"/>
                  </a:cubicBezTo>
                  <a:cubicBezTo>
                    <a:pt x="286" y="90"/>
                    <a:pt x="287" y="81"/>
                    <a:pt x="283" y="75"/>
                  </a:cubicBezTo>
                  <a:cubicBezTo>
                    <a:pt x="280" y="69"/>
                    <a:pt x="273" y="63"/>
                    <a:pt x="269" y="58"/>
                  </a:cubicBezTo>
                  <a:cubicBezTo>
                    <a:pt x="266" y="54"/>
                    <a:pt x="265" y="49"/>
                    <a:pt x="261" y="45"/>
                  </a:cubicBezTo>
                  <a:cubicBezTo>
                    <a:pt x="257" y="41"/>
                    <a:pt x="247" y="39"/>
                    <a:pt x="242" y="35"/>
                  </a:cubicBezTo>
                  <a:cubicBezTo>
                    <a:pt x="236" y="30"/>
                    <a:pt x="232" y="23"/>
                    <a:pt x="225" y="20"/>
                  </a:cubicBezTo>
                  <a:cubicBezTo>
                    <a:pt x="222" y="18"/>
                    <a:pt x="218" y="17"/>
                    <a:pt x="214" y="15"/>
                  </a:cubicBezTo>
                  <a:cubicBezTo>
                    <a:pt x="201" y="9"/>
                    <a:pt x="191" y="9"/>
                    <a:pt x="184" y="8"/>
                  </a:cubicBezTo>
                  <a:cubicBezTo>
                    <a:pt x="176" y="6"/>
                    <a:pt x="168" y="0"/>
                    <a:pt x="159" y="0"/>
                  </a:cubicBezTo>
                  <a:cubicBezTo>
                    <a:pt x="156" y="0"/>
                    <a:pt x="142" y="3"/>
                    <a:pt x="136" y="4"/>
                  </a:cubicBezTo>
                  <a:cubicBezTo>
                    <a:pt x="129" y="5"/>
                    <a:pt x="120" y="1"/>
                    <a:pt x="113" y="2"/>
                  </a:cubicBezTo>
                  <a:cubicBezTo>
                    <a:pt x="107" y="4"/>
                    <a:pt x="101" y="10"/>
                    <a:pt x="94" y="13"/>
                  </a:cubicBezTo>
                  <a:cubicBezTo>
                    <a:pt x="87" y="16"/>
                    <a:pt x="79" y="18"/>
                    <a:pt x="72" y="22"/>
                  </a:cubicBezTo>
                  <a:cubicBezTo>
                    <a:pt x="62" y="28"/>
                    <a:pt x="59" y="35"/>
                    <a:pt x="51" y="44"/>
                  </a:cubicBezTo>
                  <a:cubicBezTo>
                    <a:pt x="48" y="46"/>
                    <a:pt x="39" y="48"/>
                    <a:pt x="37" y="50"/>
                  </a:cubicBezTo>
                  <a:cubicBezTo>
                    <a:pt x="34" y="54"/>
                    <a:pt x="31" y="61"/>
                    <a:pt x="28" y="65"/>
                  </a:cubicBezTo>
                  <a:cubicBezTo>
                    <a:pt x="24" y="71"/>
                    <a:pt x="18" y="77"/>
                    <a:pt x="14" y="84"/>
                  </a:cubicBezTo>
                  <a:cubicBezTo>
                    <a:pt x="11" y="90"/>
                    <a:pt x="13" y="97"/>
                    <a:pt x="11" y="103"/>
                  </a:cubicBezTo>
                  <a:cubicBezTo>
                    <a:pt x="9" y="109"/>
                    <a:pt x="3" y="117"/>
                    <a:pt x="1" y="123"/>
                  </a:cubicBezTo>
                  <a:cubicBezTo>
                    <a:pt x="0" y="130"/>
                    <a:pt x="2" y="136"/>
                    <a:pt x="2" y="142"/>
                  </a:cubicBezTo>
                  <a:cubicBezTo>
                    <a:pt x="2" y="146"/>
                    <a:pt x="0" y="156"/>
                    <a:pt x="0" y="158"/>
                  </a:cubicBezTo>
                  <a:cubicBezTo>
                    <a:pt x="0" y="165"/>
                    <a:pt x="3" y="170"/>
                    <a:pt x="4" y="176"/>
                  </a:cubicBezTo>
                  <a:cubicBezTo>
                    <a:pt x="5" y="181"/>
                    <a:pt x="4" y="187"/>
                    <a:pt x="5" y="191"/>
                  </a:cubicBezTo>
                  <a:cubicBezTo>
                    <a:pt x="11" y="215"/>
                    <a:pt x="23" y="237"/>
                    <a:pt x="39" y="255"/>
                  </a:cubicBezTo>
                  <a:cubicBezTo>
                    <a:pt x="40" y="256"/>
                    <a:pt x="46" y="257"/>
                    <a:pt x="50" y="261"/>
                  </a:cubicBezTo>
                  <a:cubicBezTo>
                    <a:pt x="54" y="265"/>
                    <a:pt x="57" y="271"/>
                    <a:pt x="59" y="273"/>
                  </a:cubicBezTo>
                  <a:cubicBezTo>
                    <a:pt x="65" y="277"/>
                    <a:pt x="73" y="278"/>
                    <a:pt x="79" y="282"/>
                  </a:cubicBezTo>
                  <a:cubicBezTo>
                    <a:pt x="86" y="286"/>
                    <a:pt x="93" y="293"/>
                    <a:pt x="100" y="295"/>
                  </a:cubicBezTo>
                  <a:cubicBezTo>
                    <a:pt x="108" y="298"/>
                    <a:pt x="117" y="298"/>
                    <a:pt x="125" y="300"/>
                  </a:cubicBezTo>
                  <a:cubicBezTo>
                    <a:pt x="134" y="301"/>
                    <a:pt x="142" y="304"/>
                    <a:pt x="151" y="304"/>
                  </a:cubicBezTo>
                  <a:cubicBezTo>
                    <a:pt x="160" y="304"/>
                    <a:pt x="167" y="301"/>
                    <a:pt x="175" y="300"/>
                  </a:cubicBezTo>
                  <a:cubicBezTo>
                    <a:pt x="182" y="299"/>
                    <a:pt x="191" y="299"/>
                    <a:pt x="197" y="297"/>
                  </a:cubicBezTo>
                  <a:cubicBezTo>
                    <a:pt x="203" y="295"/>
                    <a:pt x="208" y="291"/>
                    <a:pt x="214" y="288"/>
                  </a:cubicBezTo>
                  <a:cubicBezTo>
                    <a:pt x="220" y="285"/>
                    <a:pt x="227" y="284"/>
                    <a:pt x="233" y="280"/>
                  </a:cubicBezTo>
                  <a:cubicBezTo>
                    <a:pt x="237" y="277"/>
                    <a:pt x="242" y="270"/>
                    <a:pt x="249" y="26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8" name="Freeform 3234">
              <a:extLst>
                <a:ext uri="{FF2B5EF4-FFF2-40B4-BE49-F238E27FC236}">
                  <a16:creationId xmlns:a16="http://schemas.microsoft.com/office/drawing/2014/main" id="{C5CEE957-578F-4171-8567-158273A16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896"/>
              <a:ext cx="665" cy="805"/>
            </a:xfrm>
            <a:custGeom>
              <a:avLst/>
              <a:gdLst>
                <a:gd name="T0" fmla="*/ 3908 w 266"/>
                <a:gd name="T1" fmla="*/ 4833 h 302"/>
                <a:gd name="T2" fmla="*/ 3800 w 266"/>
                <a:gd name="T3" fmla="*/ 4675 h 302"/>
                <a:gd name="T4" fmla="*/ 3595 w 266"/>
                <a:gd name="T5" fmla="*/ 4675 h 302"/>
                <a:gd name="T6" fmla="*/ 3583 w 266"/>
                <a:gd name="T7" fmla="*/ 4675 h 302"/>
                <a:gd name="T8" fmla="*/ 3488 w 266"/>
                <a:gd name="T9" fmla="*/ 4547 h 302"/>
                <a:gd name="T10" fmla="*/ 3188 w 266"/>
                <a:gd name="T11" fmla="*/ 4470 h 302"/>
                <a:gd name="T12" fmla="*/ 3188 w 266"/>
                <a:gd name="T13" fmla="*/ 4449 h 302"/>
                <a:gd name="T14" fmla="*/ 3020 w 266"/>
                <a:gd name="T15" fmla="*/ 4262 h 302"/>
                <a:gd name="T16" fmla="*/ 2708 w 266"/>
                <a:gd name="T17" fmla="*/ 4185 h 302"/>
                <a:gd name="T18" fmla="*/ 2708 w 266"/>
                <a:gd name="T19" fmla="*/ 4185 h 302"/>
                <a:gd name="T20" fmla="*/ 2550 w 266"/>
                <a:gd name="T21" fmla="*/ 3937 h 302"/>
                <a:gd name="T22" fmla="*/ 2300 w 266"/>
                <a:gd name="T23" fmla="*/ 3822 h 302"/>
                <a:gd name="T24" fmla="*/ 2158 w 266"/>
                <a:gd name="T25" fmla="*/ 3425 h 302"/>
                <a:gd name="T26" fmla="*/ 1970 w 266"/>
                <a:gd name="T27" fmla="*/ 3311 h 302"/>
                <a:gd name="T28" fmla="*/ 1970 w 266"/>
                <a:gd name="T29" fmla="*/ 3276 h 302"/>
                <a:gd name="T30" fmla="*/ 1938 w 266"/>
                <a:gd name="T31" fmla="*/ 2913 h 302"/>
                <a:gd name="T32" fmla="*/ 1800 w 266"/>
                <a:gd name="T33" fmla="*/ 2751 h 302"/>
                <a:gd name="T34" fmla="*/ 1833 w 266"/>
                <a:gd name="T35" fmla="*/ 2351 h 302"/>
                <a:gd name="T36" fmla="*/ 1625 w 266"/>
                <a:gd name="T37" fmla="*/ 2180 h 302"/>
                <a:gd name="T38" fmla="*/ 1645 w 266"/>
                <a:gd name="T39" fmla="*/ 2159 h 302"/>
                <a:gd name="T40" fmla="*/ 1738 w 266"/>
                <a:gd name="T41" fmla="*/ 1855 h 302"/>
                <a:gd name="T42" fmla="*/ 1658 w 266"/>
                <a:gd name="T43" fmla="*/ 1613 h 302"/>
                <a:gd name="T44" fmla="*/ 1658 w 266"/>
                <a:gd name="T45" fmla="*/ 1613 h 302"/>
                <a:gd name="T46" fmla="*/ 1783 w 266"/>
                <a:gd name="T47" fmla="*/ 1285 h 302"/>
                <a:gd name="T48" fmla="*/ 1720 w 266"/>
                <a:gd name="T49" fmla="*/ 1080 h 302"/>
                <a:gd name="T50" fmla="*/ 1720 w 266"/>
                <a:gd name="T51" fmla="*/ 1080 h 302"/>
                <a:gd name="T52" fmla="*/ 1845 w 266"/>
                <a:gd name="T53" fmla="*/ 797 h 302"/>
                <a:gd name="T54" fmla="*/ 1800 w 266"/>
                <a:gd name="T55" fmla="*/ 626 h 302"/>
                <a:gd name="T56" fmla="*/ 1813 w 266"/>
                <a:gd name="T57" fmla="*/ 605 h 302"/>
                <a:gd name="T58" fmla="*/ 1988 w 266"/>
                <a:gd name="T59" fmla="*/ 307 h 302"/>
                <a:gd name="T60" fmla="*/ 1958 w 266"/>
                <a:gd name="T61" fmla="*/ 56 h 302"/>
                <a:gd name="T62" fmla="*/ 1925 w 266"/>
                <a:gd name="T63" fmla="*/ 0 h 302"/>
                <a:gd name="T64" fmla="*/ 1770 w 266"/>
                <a:gd name="T65" fmla="*/ 0 h 302"/>
                <a:gd name="T66" fmla="*/ 1470 w 266"/>
                <a:gd name="T67" fmla="*/ 205 h 302"/>
                <a:gd name="T68" fmla="*/ 1125 w 266"/>
                <a:gd name="T69" fmla="*/ 376 h 302"/>
                <a:gd name="T70" fmla="*/ 800 w 266"/>
                <a:gd name="T71" fmla="*/ 797 h 302"/>
                <a:gd name="T72" fmla="*/ 583 w 266"/>
                <a:gd name="T73" fmla="*/ 909 h 302"/>
                <a:gd name="T74" fmla="*/ 438 w 266"/>
                <a:gd name="T75" fmla="*/ 1194 h 302"/>
                <a:gd name="T76" fmla="*/ 220 w 266"/>
                <a:gd name="T77" fmla="*/ 1557 h 302"/>
                <a:gd name="T78" fmla="*/ 175 w 266"/>
                <a:gd name="T79" fmla="*/ 1911 h 302"/>
                <a:gd name="T80" fmla="*/ 20 w 266"/>
                <a:gd name="T81" fmla="*/ 2295 h 302"/>
                <a:gd name="T82" fmla="*/ 33 w 266"/>
                <a:gd name="T83" fmla="*/ 2650 h 302"/>
                <a:gd name="T84" fmla="*/ 0 w 266"/>
                <a:gd name="T85" fmla="*/ 2956 h 302"/>
                <a:gd name="T86" fmla="*/ 63 w 266"/>
                <a:gd name="T87" fmla="*/ 3297 h 302"/>
                <a:gd name="T88" fmla="*/ 83 w 266"/>
                <a:gd name="T89" fmla="*/ 3580 h 302"/>
                <a:gd name="T90" fmla="*/ 613 w 266"/>
                <a:gd name="T91" fmla="*/ 4790 h 302"/>
                <a:gd name="T92" fmla="*/ 783 w 266"/>
                <a:gd name="T93" fmla="*/ 4902 h 302"/>
                <a:gd name="T94" fmla="*/ 925 w 266"/>
                <a:gd name="T95" fmla="*/ 5131 h 302"/>
                <a:gd name="T96" fmla="*/ 1238 w 266"/>
                <a:gd name="T97" fmla="*/ 5302 h 302"/>
                <a:gd name="T98" fmla="*/ 1563 w 266"/>
                <a:gd name="T99" fmla="*/ 5550 h 302"/>
                <a:gd name="T100" fmla="*/ 1958 w 266"/>
                <a:gd name="T101" fmla="*/ 5640 h 302"/>
                <a:gd name="T102" fmla="*/ 2363 w 266"/>
                <a:gd name="T103" fmla="*/ 5720 h 302"/>
                <a:gd name="T104" fmla="*/ 2738 w 266"/>
                <a:gd name="T105" fmla="*/ 5640 h 302"/>
                <a:gd name="T106" fmla="*/ 3083 w 266"/>
                <a:gd name="T107" fmla="*/ 5584 h 302"/>
                <a:gd name="T108" fmla="*/ 3345 w 266"/>
                <a:gd name="T109" fmla="*/ 5414 h 302"/>
                <a:gd name="T110" fmla="*/ 3645 w 266"/>
                <a:gd name="T111" fmla="*/ 5264 h 302"/>
                <a:gd name="T112" fmla="*/ 3895 w 266"/>
                <a:gd name="T113" fmla="*/ 4961 h 302"/>
                <a:gd name="T114" fmla="*/ 4158 w 266"/>
                <a:gd name="T115" fmla="*/ 4774 h 302"/>
                <a:gd name="T116" fmla="*/ 3908 w 266"/>
                <a:gd name="T117" fmla="*/ 4833 h 3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66" h="302">
                  <a:moveTo>
                    <a:pt x="250" y="255"/>
                  </a:moveTo>
                  <a:cubicBezTo>
                    <a:pt x="253" y="251"/>
                    <a:pt x="243" y="247"/>
                    <a:pt x="243" y="247"/>
                  </a:cubicBezTo>
                  <a:cubicBezTo>
                    <a:pt x="230" y="247"/>
                    <a:pt x="230" y="247"/>
                    <a:pt x="230" y="247"/>
                  </a:cubicBezTo>
                  <a:cubicBezTo>
                    <a:pt x="229" y="247"/>
                    <a:pt x="229" y="247"/>
                    <a:pt x="229" y="247"/>
                  </a:cubicBezTo>
                  <a:cubicBezTo>
                    <a:pt x="228" y="246"/>
                    <a:pt x="226" y="240"/>
                    <a:pt x="223" y="240"/>
                  </a:cubicBezTo>
                  <a:cubicBezTo>
                    <a:pt x="220" y="240"/>
                    <a:pt x="210" y="235"/>
                    <a:pt x="204" y="236"/>
                  </a:cubicBezTo>
                  <a:cubicBezTo>
                    <a:pt x="204" y="235"/>
                    <a:pt x="204" y="235"/>
                    <a:pt x="204" y="235"/>
                  </a:cubicBezTo>
                  <a:cubicBezTo>
                    <a:pt x="204" y="235"/>
                    <a:pt x="195" y="228"/>
                    <a:pt x="193" y="225"/>
                  </a:cubicBezTo>
                  <a:cubicBezTo>
                    <a:pt x="191" y="223"/>
                    <a:pt x="180" y="221"/>
                    <a:pt x="173" y="221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66" y="211"/>
                    <a:pt x="163" y="208"/>
                  </a:cubicBezTo>
                  <a:cubicBezTo>
                    <a:pt x="161" y="205"/>
                    <a:pt x="149" y="201"/>
                    <a:pt x="147" y="202"/>
                  </a:cubicBezTo>
                  <a:cubicBezTo>
                    <a:pt x="148" y="199"/>
                    <a:pt x="143" y="185"/>
                    <a:pt x="138" y="181"/>
                  </a:cubicBezTo>
                  <a:cubicBezTo>
                    <a:pt x="135" y="179"/>
                    <a:pt x="130" y="176"/>
                    <a:pt x="126" y="175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7" y="171"/>
                    <a:pt x="126" y="157"/>
                    <a:pt x="124" y="154"/>
                  </a:cubicBezTo>
                  <a:cubicBezTo>
                    <a:pt x="123" y="152"/>
                    <a:pt x="118" y="147"/>
                    <a:pt x="115" y="145"/>
                  </a:cubicBezTo>
                  <a:cubicBezTo>
                    <a:pt x="116" y="143"/>
                    <a:pt x="118" y="126"/>
                    <a:pt x="117" y="124"/>
                  </a:cubicBezTo>
                  <a:cubicBezTo>
                    <a:pt x="116" y="121"/>
                    <a:pt x="108" y="115"/>
                    <a:pt x="104" y="115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8" y="111"/>
                    <a:pt x="112" y="103"/>
                    <a:pt x="111" y="98"/>
                  </a:cubicBezTo>
                  <a:cubicBezTo>
                    <a:pt x="111" y="95"/>
                    <a:pt x="108" y="87"/>
                    <a:pt x="106" y="85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06" y="85"/>
                    <a:pt x="116" y="72"/>
                    <a:pt x="114" y="68"/>
                  </a:cubicBezTo>
                  <a:cubicBezTo>
                    <a:pt x="112" y="64"/>
                    <a:pt x="112" y="59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57"/>
                    <a:pt x="119" y="45"/>
                    <a:pt x="118" y="42"/>
                  </a:cubicBezTo>
                  <a:cubicBezTo>
                    <a:pt x="117" y="40"/>
                    <a:pt x="116" y="35"/>
                    <a:pt x="115" y="33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20" y="29"/>
                    <a:pt x="125" y="21"/>
                    <a:pt x="127" y="16"/>
                  </a:cubicBezTo>
                  <a:cubicBezTo>
                    <a:pt x="129" y="12"/>
                    <a:pt x="125" y="3"/>
                    <a:pt x="125" y="3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0"/>
                    <a:pt x="116" y="0"/>
                    <a:pt x="113" y="0"/>
                  </a:cubicBezTo>
                  <a:cubicBezTo>
                    <a:pt x="107" y="2"/>
                    <a:pt x="101" y="8"/>
                    <a:pt x="94" y="11"/>
                  </a:cubicBezTo>
                  <a:cubicBezTo>
                    <a:pt x="87" y="14"/>
                    <a:pt x="79" y="16"/>
                    <a:pt x="72" y="20"/>
                  </a:cubicBezTo>
                  <a:cubicBezTo>
                    <a:pt x="62" y="26"/>
                    <a:pt x="59" y="33"/>
                    <a:pt x="51" y="42"/>
                  </a:cubicBezTo>
                  <a:cubicBezTo>
                    <a:pt x="48" y="44"/>
                    <a:pt x="39" y="46"/>
                    <a:pt x="37" y="48"/>
                  </a:cubicBezTo>
                  <a:cubicBezTo>
                    <a:pt x="34" y="52"/>
                    <a:pt x="31" y="59"/>
                    <a:pt x="28" y="63"/>
                  </a:cubicBezTo>
                  <a:cubicBezTo>
                    <a:pt x="24" y="69"/>
                    <a:pt x="18" y="75"/>
                    <a:pt x="14" y="82"/>
                  </a:cubicBezTo>
                  <a:cubicBezTo>
                    <a:pt x="11" y="88"/>
                    <a:pt x="13" y="95"/>
                    <a:pt x="11" y="101"/>
                  </a:cubicBezTo>
                  <a:cubicBezTo>
                    <a:pt x="9" y="107"/>
                    <a:pt x="3" y="115"/>
                    <a:pt x="1" y="121"/>
                  </a:cubicBezTo>
                  <a:cubicBezTo>
                    <a:pt x="0" y="128"/>
                    <a:pt x="2" y="134"/>
                    <a:pt x="2" y="140"/>
                  </a:cubicBezTo>
                  <a:cubicBezTo>
                    <a:pt x="2" y="144"/>
                    <a:pt x="0" y="154"/>
                    <a:pt x="0" y="156"/>
                  </a:cubicBezTo>
                  <a:cubicBezTo>
                    <a:pt x="0" y="163"/>
                    <a:pt x="3" y="168"/>
                    <a:pt x="4" y="174"/>
                  </a:cubicBezTo>
                  <a:cubicBezTo>
                    <a:pt x="5" y="179"/>
                    <a:pt x="4" y="185"/>
                    <a:pt x="5" y="189"/>
                  </a:cubicBezTo>
                  <a:cubicBezTo>
                    <a:pt x="11" y="213"/>
                    <a:pt x="23" y="235"/>
                    <a:pt x="39" y="253"/>
                  </a:cubicBezTo>
                  <a:cubicBezTo>
                    <a:pt x="40" y="254"/>
                    <a:pt x="46" y="255"/>
                    <a:pt x="50" y="259"/>
                  </a:cubicBezTo>
                  <a:cubicBezTo>
                    <a:pt x="54" y="263"/>
                    <a:pt x="57" y="269"/>
                    <a:pt x="59" y="271"/>
                  </a:cubicBezTo>
                  <a:cubicBezTo>
                    <a:pt x="65" y="275"/>
                    <a:pt x="73" y="276"/>
                    <a:pt x="79" y="280"/>
                  </a:cubicBezTo>
                  <a:cubicBezTo>
                    <a:pt x="86" y="284"/>
                    <a:pt x="93" y="291"/>
                    <a:pt x="100" y="293"/>
                  </a:cubicBezTo>
                  <a:cubicBezTo>
                    <a:pt x="108" y="296"/>
                    <a:pt x="117" y="296"/>
                    <a:pt x="125" y="298"/>
                  </a:cubicBezTo>
                  <a:cubicBezTo>
                    <a:pt x="134" y="299"/>
                    <a:pt x="142" y="302"/>
                    <a:pt x="151" y="302"/>
                  </a:cubicBezTo>
                  <a:cubicBezTo>
                    <a:pt x="160" y="302"/>
                    <a:pt x="167" y="299"/>
                    <a:pt x="175" y="298"/>
                  </a:cubicBezTo>
                  <a:cubicBezTo>
                    <a:pt x="182" y="297"/>
                    <a:pt x="191" y="297"/>
                    <a:pt x="197" y="295"/>
                  </a:cubicBezTo>
                  <a:cubicBezTo>
                    <a:pt x="203" y="293"/>
                    <a:pt x="208" y="289"/>
                    <a:pt x="214" y="286"/>
                  </a:cubicBezTo>
                  <a:cubicBezTo>
                    <a:pt x="220" y="283"/>
                    <a:pt x="227" y="282"/>
                    <a:pt x="233" y="278"/>
                  </a:cubicBezTo>
                  <a:cubicBezTo>
                    <a:pt x="237" y="275"/>
                    <a:pt x="242" y="268"/>
                    <a:pt x="249" y="262"/>
                  </a:cubicBezTo>
                  <a:cubicBezTo>
                    <a:pt x="255" y="257"/>
                    <a:pt x="263" y="254"/>
                    <a:pt x="266" y="252"/>
                  </a:cubicBezTo>
                  <a:cubicBezTo>
                    <a:pt x="265" y="252"/>
                    <a:pt x="255" y="252"/>
                    <a:pt x="250" y="25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B73D1862-D1ED-48F6-9959-519EAF53AB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Abdominal Aortic Aneurysm</a:t>
            </a:r>
          </a:p>
        </p:txBody>
      </p:sp>
      <p:grpSp>
        <p:nvGrpSpPr>
          <p:cNvPr id="28674" name="Group 3">
            <a:extLst>
              <a:ext uri="{FF2B5EF4-FFF2-40B4-BE49-F238E27FC236}">
                <a16:creationId xmlns:a16="http://schemas.microsoft.com/office/drawing/2014/main" id="{AC063903-97FA-40BD-BA59-2B390669AD5E}"/>
              </a:ext>
            </a:extLst>
          </p:cNvPr>
          <p:cNvGrpSpPr>
            <a:grpSpLocks/>
          </p:cNvGrpSpPr>
          <p:nvPr/>
        </p:nvGrpSpPr>
        <p:grpSpPr bwMode="auto">
          <a:xfrm>
            <a:off x="8915400" y="2776538"/>
            <a:ext cx="1223963" cy="2500312"/>
            <a:chOff x="4424" y="1439"/>
            <a:chExt cx="771" cy="1575"/>
          </a:xfrm>
        </p:grpSpPr>
        <p:sp>
          <p:nvSpPr>
            <p:cNvPr id="29436" name="Freeform 4">
              <a:extLst>
                <a:ext uri="{FF2B5EF4-FFF2-40B4-BE49-F238E27FC236}">
                  <a16:creationId xmlns:a16="http://schemas.microsoft.com/office/drawing/2014/main" id="{AD89FE65-6215-4990-BF5C-99F792771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439"/>
              <a:ext cx="771" cy="1575"/>
            </a:xfrm>
            <a:custGeom>
              <a:avLst/>
              <a:gdLst>
                <a:gd name="T0" fmla="*/ 4118 w 326"/>
                <a:gd name="T1" fmla="*/ 2699 h 667"/>
                <a:gd name="T2" fmla="*/ 3361 w 326"/>
                <a:gd name="T3" fmla="*/ 2409 h 667"/>
                <a:gd name="T4" fmla="*/ 2840 w 326"/>
                <a:gd name="T5" fmla="*/ 1908 h 667"/>
                <a:gd name="T6" fmla="*/ 2713 w 326"/>
                <a:gd name="T7" fmla="*/ 1315 h 667"/>
                <a:gd name="T8" fmla="*/ 2713 w 326"/>
                <a:gd name="T9" fmla="*/ 0 h 667"/>
                <a:gd name="T10" fmla="*/ 1667 w 326"/>
                <a:gd name="T11" fmla="*/ 0 h 667"/>
                <a:gd name="T12" fmla="*/ 1667 w 326"/>
                <a:gd name="T13" fmla="*/ 1540 h 667"/>
                <a:gd name="T14" fmla="*/ 1561 w 326"/>
                <a:gd name="T15" fmla="*/ 2069 h 667"/>
                <a:gd name="T16" fmla="*/ 263 w 326"/>
                <a:gd name="T17" fmla="*/ 2753 h 667"/>
                <a:gd name="T18" fmla="*/ 0 w 326"/>
                <a:gd name="T19" fmla="*/ 2815 h 667"/>
                <a:gd name="T20" fmla="*/ 0 w 326"/>
                <a:gd name="T21" fmla="*/ 2989 h 667"/>
                <a:gd name="T22" fmla="*/ 50 w 326"/>
                <a:gd name="T23" fmla="*/ 2989 h 667"/>
                <a:gd name="T24" fmla="*/ 1220 w 326"/>
                <a:gd name="T25" fmla="*/ 2711 h 667"/>
                <a:gd name="T26" fmla="*/ 1282 w 326"/>
                <a:gd name="T27" fmla="*/ 2793 h 667"/>
                <a:gd name="T28" fmla="*/ 766 w 326"/>
                <a:gd name="T29" fmla="*/ 4227 h 667"/>
                <a:gd name="T30" fmla="*/ 1483 w 326"/>
                <a:gd name="T31" fmla="*/ 6569 h 667"/>
                <a:gd name="T32" fmla="*/ 939 w 326"/>
                <a:gd name="T33" fmla="*/ 7700 h 667"/>
                <a:gd name="T34" fmla="*/ 426 w 326"/>
                <a:gd name="T35" fmla="*/ 8782 h 667"/>
                <a:gd name="T36" fmla="*/ 1057 w 326"/>
                <a:gd name="T37" fmla="*/ 8782 h 667"/>
                <a:gd name="T38" fmla="*/ 2008 w 326"/>
                <a:gd name="T39" fmla="*/ 7148 h 667"/>
                <a:gd name="T40" fmla="*/ 2344 w 326"/>
                <a:gd name="T41" fmla="*/ 7148 h 667"/>
                <a:gd name="T42" fmla="*/ 3344 w 326"/>
                <a:gd name="T43" fmla="*/ 8782 h 667"/>
                <a:gd name="T44" fmla="*/ 3954 w 326"/>
                <a:gd name="T45" fmla="*/ 8782 h 667"/>
                <a:gd name="T46" fmla="*/ 3451 w 326"/>
                <a:gd name="T47" fmla="*/ 7700 h 667"/>
                <a:gd name="T48" fmla="*/ 2947 w 326"/>
                <a:gd name="T49" fmla="*/ 6730 h 667"/>
                <a:gd name="T50" fmla="*/ 3675 w 326"/>
                <a:gd name="T51" fmla="*/ 4161 h 667"/>
                <a:gd name="T52" fmla="*/ 3070 w 326"/>
                <a:gd name="T53" fmla="*/ 2621 h 667"/>
                <a:gd name="T54" fmla="*/ 3082 w 326"/>
                <a:gd name="T55" fmla="*/ 2564 h 667"/>
                <a:gd name="T56" fmla="*/ 4311 w 326"/>
                <a:gd name="T57" fmla="*/ 2912 h 667"/>
                <a:gd name="T58" fmla="*/ 4311 w 326"/>
                <a:gd name="T59" fmla="*/ 2737 h 667"/>
                <a:gd name="T60" fmla="*/ 4118 w 326"/>
                <a:gd name="T61" fmla="*/ 2699 h 66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26" h="667">
                  <a:moveTo>
                    <a:pt x="311" y="205"/>
                  </a:moveTo>
                  <a:cubicBezTo>
                    <a:pt x="295" y="202"/>
                    <a:pt x="266" y="190"/>
                    <a:pt x="254" y="183"/>
                  </a:cubicBezTo>
                  <a:cubicBezTo>
                    <a:pt x="239" y="175"/>
                    <a:pt x="227" y="163"/>
                    <a:pt x="215" y="145"/>
                  </a:cubicBezTo>
                  <a:cubicBezTo>
                    <a:pt x="204" y="127"/>
                    <a:pt x="205" y="100"/>
                    <a:pt x="205" y="10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7"/>
                    <a:pt x="127" y="140"/>
                    <a:pt x="118" y="157"/>
                  </a:cubicBezTo>
                  <a:cubicBezTo>
                    <a:pt x="105" y="179"/>
                    <a:pt x="58" y="199"/>
                    <a:pt x="20" y="209"/>
                  </a:cubicBezTo>
                  <a:cubicBezTo>
                    <a:pt x="18" y="209"/>
                    <a:pt x="10" y="212"/>
                    <a:pt x="0" y="214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1" y="227"/>
                    <a:pt x="3" y="227"/>
                    <a:pt x="4" y="227"/>
                  </a:cubicBezTo>
                  <a:cubicBezTo>
                    <a:pt x="26" y="224"/>
                    <a:pt x="63" y="217"/>
                    <a:pt x="92" y="206"/>
                  </a:cubicBezTo>
                  <a:cubicBezTo>
                    <a:pt x="93" y="205"/>
                    <a:pt x="103" y="202"/>
                    <a:pt x="97" y="212"/>
                  </a:cubicBezTo>
                  <a:cubicBezTo>
                    <a:pt x="85" y="229"/>
                    <a:pt x="61" y="268"/>
                    <a:pt x="58" y="321"/>
                  </a:cubicBezTo>
                  <a:cubicBezTo>
                    <a:pt x="55" y="401"/>
                    <a:pt x="129" y="449"/>
                    <a:pt x="112" y="499"/>
                  </a:cubicBezTo>
                  <a:cubicBezTo>
                    <a:pt x="104" y="523"/>
                    <a:pt x="91" y="549"/>
                    <a:pt x="71" y="585"/>
                  </a:cubicBezTo>
                  <a:cubicBezTo>
                    <a:pt x="55" y="613"/>
                    <a:pt x="42" y="639"/>
                    <a:pt x="32" y="667"/>
                  </a:cubicBezTo>
                  <a:cubicBezTo>
                    <a:pt x="80" y="667"/>
                    <a:pt x="80" y="667"/>
                    <a:pt x="80" y="667"/>
                  </a:cubicBezTo>
                  <a:cubicBezTo>
                    <a:pt x="97" y="630"/>
                    <a:pt x="121" y="589"/>
                    <a:pt x="152" y="543"/>
                  </a:cubicBezTo>
                  <a:cubicBezTo>
                    <a:pt x="164" y="528"/>
                    <a:pt x="168" y="534"/>
                    <a:pt x="177" y="543"/>
                  </a:cubicBezTo>
                  <a:cubicBezTo>
                    <a:pt x="210" y="586"/>
                    <a:pt x="235" y="627"/>
                    <a:pt x="253" y="667"/>
                  </a:cubicBezTo>
                  <a:cubicBezTo>
                    <a:pt x="299" y="667"/>
                    <a:pt x="299" y="667"/>
                    <a:pt x="299" y="667"/>
                  </a:cubicBezTo>
                  <a:cubicBezTo>
                    <a:pt x="289" y="639"/>
                    <a:pt x="276" y="613"/>
                    <a:pt x="261" y="585"/>
                  </a:cubicBezTo>
                  <a:cubicBezTo>
                    <a:pt x="243" y="555"/>
                    <a:pt x="231" y="532"/>
                    <a:pt x="223" y="511"/>
                  </a:cubicBezTo>
                  <a:cubicBezTo>
                    <a:pt x="208" y="475"/>
                    <a:pt x="282" y="399"/>
                    <a:pt x="278" y="316"/>
                  </a:cubicBezTo>
                  <a:cubicBezTo>
                    <a:pt x="275" y="251"/>
                    <a:pt x="244" y="213"/>
                    <a:pt x="232" y="199"/>
                  </a:cubicBezTo>
                  <a:cubicBezTo>
                    <a:pt x="226" y="194"/>
                    <a:pt x="231" y="194"/>
                    <a:pt x="233" y="195"/>
                  </a:cubicBezTo>
                  <a:cubicBezTo>
                    <a:pt x="258" y="211"/>
                    <a:pt x="292" y="219"/>
                    <a:pt x="326" y="221"/>
                  </a:cubicBezTo>
                  <a:cubicBezTo>
                    <a:pt x="326" y="208"/>
                    <a:pt x="326" y="208"/>
                    <a:pt x="326" y="208"/>
                  </a:cubicBezTo>
                  <a:cubicBezTo>
                    <a:pt x="321" y="207"/>
                    <a:pt x="316" y="206"/>
                    <a:pt x="311" y="20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7" name="Freeform 5">
              <a:extLst>
                <a:ext uri="{FF2B5EF4-FFF2-40B4-BE49-F238E27FC236}">
                  <a16:creationId xmlns:a16="http://schemas.microsoft.com/office/drawing/2014/main" id="{C55B6157-3549-47BB-ABF8-852F52D95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1921"/>
              <a:ext cx="135" cy="630"/>
            </a:xfrm>
            <a:custGeom>
              <a:avLst/>
              <a:gdLst>
                <a:gd name="T0" fmla="*/ 291 w 57"/>
                <a:gd name="T1" fmla="*/ 1576 h 267"/>
                <a:gd name="T2" fmla="*/ 661 w 57"/>
                <a:gd name="T3" fmla="*/ 0 h 267"/>
                <a:gd name="T4" fmla="*/ 66 w 57"/>
                <a:gd name="T5" fmla="*/ 1760 h 267"/>
                <a:gd name="T6" fmla="*/ 758 w 57"/>
                <a:gd name="T7" fmla="*/ 3509 h 267"/>
                <a:gd name="T8" fmla="*/ 291 w 57"/>
                <a:gd name="T9" fmla="*/ 1576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67">
                  <a:moveTo>
                    <a:pt x="22" y="120"/>
                  </a:moveTo>
                  <a:cubicBezTo>
                    <a:pt x="21" y="82"/>
                    <a:pt x="37" y="44"/>
                    <a:pt x="50" y="0"/>
                  </a:cubicBezTo>
                  <a:cubicBezTo>
                    <a:pt x="36" y="21"/>
                    <a:pt x="0" y="75"/>
                    <a:pt x="5" y="134"/>
                  </a:cubicBezTo>
                  <a:cubicBezTo>
                    <a:pt x="8" y="172"/>
                    <a:pt x="37" y="215"/>
                    <a:pt x="57" y="267"/>
                  </a:cubicBezTo>
                  <a:cubicBezTo>
                    <a:pt x="52" y="249"/>
                    <a:pt x="23" y="189"/>
                    <a:pt x="22" y="120"/>
                  </a:cubicBezTo>
                  <a:close/>
                </a:path>
              </a:pathLst>
            </a:custGeom>
            <a:solidFill>
              <a:srgbClr val="F56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8" name="Freeform 6">
              <a:extLst>
                <a:ext uri="{FF2B5EF4-FFF2-40B4-BE49-F238E27FC236}">
                  <a16:creationId xmlns:a16="http://schemas.microsoft.com/office/drawing/2014/main" id="{C08A7674-D57F-48EC-919A-F76751A9D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460"/>
              <a:ext cx="771" cy="149"/>
            </a:xfrm>
            <a:custGeom>
              <a:avLst/>
              <a:gdLst>
                <a:gd name="T0" fmla="*/ 4311 w 326"/>
                <a:gd name="T1" fmla="*/ 0 h 63"/>
                <a:gd name="T2" fmla="*/ 2725 w 326"/>
                <a:gd name="T3" fmla="*/ 553 h 63"/>
                <a:gd name="T4" fmla="*/ 2450 w 326"/>
                <a:gd name="T5" fmla="*/ 251 h 63"/>
                <a:gd name="T6" fmla="*/ 1996 w 326"/>
                <a:gd name="T7" fmla="*/ 241 h 63"/>
                <a:gd name="T8" fmla="*/ 1705 w 326"/>
                <a:gd name="T9" fmla="*/ 610 h 63"/>
                <a:gd name="T10" fmla="*/ 0 w 326"/>
                <a:gd name="T11" fmla="*/ 106 h 63"/>
                <a:gd name="T12" fmla="*/ 0 w 326"/>
                <a:gd name="T13" fmla="*/ 291 h 63"/>
                <a:gd name="T14" fmla="*/ 1717 w 326"/>
                <a:gd name="T15" fmla="*/ 783 h 63"/>
                <a:gd name="T16" fmla="*/ 2181 w 326"/>
                <a:gd name="T17" fmla="*/ 660 h 63"/>
                <a:gd name="T18" fmla="*/ 2287 w 326"/>
                <a:gd name="T19" fmla="*/ 648 h 63"/>
                <a:gd name="T20" fmla="*/ 2618 w 326"/>
                <a:gd name="T21" fmla="*/ 738 h 63"/>
                <a:gd name="T22" fmla="*/ 4311 w 326"/>
                <a:gd name="T23" fmla="*/ 225 h 63"/>
                <a:gd name="T24" fmla="*/ 4311 w 326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6" h="63">
                  <a:moveTo>
                    <a:pt x="326" y="0"/>
                  </a:moveTo>
                  <a:cubicBezTo>
                    <a:pt x="299" y="40"/>
                    <a:pt x="222" y="43"/>
                    <a:pt x="206" y="42"/>
                  </a:cubicBezTo>
                  <a:cubicBezTo>
                    <a:pt x="189" y="41"/>
                    <a:pt x="186" y="25"/>
                    <a:pt x="185" y="19"/>
                  </a:cubicBezTo>
                  <a:cubicBezTo>
                    <a:pt x="151" y="18"/>
                    <a:pt x="151" y="18"/>
                    <a:pt x="151" y="18"/>
                  </a:cubicBezTo>
                  <a:cubicBezTo>
                    <a:pt x="151" y="32"/>
                    <a:pt x="151" y="42"/>
                    <a:pt x="129" y="46"/>
                  </a:cubicBezTo>
                  <a:cubicBezTo>
                    <a:pt x="109" y="49"/>
                    <a:pt x="37" y="32"/>
                    <a:pt x="0" y="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9" y="45"/>
                    <a:pt x="110" y="63"/>
                    <a:pt x="130" y="59"/>
                  </a:cubicBezTo>
                  <a:cubicBezTo>
                    <a:pt x="144" y="58"/>
                    <a:pt x="157" y="54"/>
                    <a:pt x="165" y="50"/>
                  </a:cubicBezTo>
                  <a:cubicBezTo>
                    <a:pt x="168" y="47"/>
                    <a:pt x="171" y="48"/>
                    <a:pt x="173" y="49"/>
                  </a:cubicBezTo>
                  <a:cubicBezTo>
                    <a:pt x="178" y="52"/>
                    <a:pt x="187" y="55"/>
                    <a:pt x="198" y="56"/>
                  </a:cubicBezTo>
                  <a:cubicBezTo>
                    <a:pt x="213" y="57"/>
                    <a:pt x="296" y="52"/>
                    <a:pt x="326" y="17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9" name="Oval 7">
              <a:extLst>
                <a:ext uri="{FF2B5EF4-FFF2-40B4-BE49-F238E27FC236}">
                  <a16:creationId xmlns:a16="http://schemas.microsoft.com/office/drawing/2014/main" id="{6A2A7A95-B83A-4CA3-84E7-EE5C8316C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6" y="1810"/>
              <a:ext cx="68" cy="59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0" name="Freeform 8">
              <a:extLst>
                <a:ext uri="{FF2B5EF4-FFF2-40B4-BE49-F238E27FC236}">
                  <a16:creationId xmlns:a16="http://schemas.microsoft.com/office/drawing/2014/main" id="{10CE1397-0717-45F2-A7B5-E3F07ABAE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762"/>
              <a:ext cx="68" cy="76"/>
            </a:xfrm>
            <a:custGeom>
              <a:avLst/>
              <a:gdLst>
                <a:gd name="T0" fmla="*/ 373 w 29"/>
                <a:gd name="T1" fmla="*/ 430 h 32"/>
                <a:gd name="T2" fmla="*/ 181 w 29"/>
                <a:gd name="T3" fmla="*/ 271 h 32"/>
                <a:gd name="T4" fmla="*/ 0 w 29"/>
                <a:gd name="T5" fmla="*/ 430 h 32"/>
                <a:gd name="T6" fmla="*/ 0 w 29"/>
                <a:gd name="T7" fmla="*/ 164 h 32"/>
                <a:gd name="T8" fmla="*/ 181 w 29"/>
                <a:gd name="T9" fmla="*/ 0 h 32"/>
                <a:gd name="T10" fmla="*/ 373 w 29"/>
                <a:gd name="T11" fmla="*/ 164 h 32"/>
                <a:gd name="T12" fmla="*/ 373 w 29"/>
                <a:gd name="T13" fmla="*/ 43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29" y="32"/>
                  </a:moveTo>
                  <a:cubicBezTo>
                    <a:pt x="29" y="25"/>
                    <a:pt x="22" y="20"/>
                    <a:pt x="14" y="20"/>
                  </a:cubicBezTo>
                  <a:cubicBezTo>
                    <a:pt x="7" y="20"/>
                    <a:pt x="0" y="25"/>
                    <a:pt x="0" y="3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7" y="0"/>
                    <a:pt x="14" y="0"/>
                  </a:cubicBezTo>
                  <a:cubicBezTo>
                    <a:pt x="22" y="0"/>
                    <a:pt x="29" y="5"/>
                    <a:pt x="29" y="12"/>
                  </a:cubicBezTo>
                  <a:lnTo>
                    <a:pt x="29" y="32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1" name="Oval 9">
              <a:extLst>
                <a:ext uri="{FF2B5EF4-FFF2-40B4-BE49-F238E27FC236}">
                  <a16:creationId xmlns:a16="http://schemas.microsoft.com/office/drawing/2014/main" id="{81EABB3F-F50F-4785-B31B-E4F23DC19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1821"/>
              <a:ext cx="40" cy="36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2" name="Freeform 10">
              <a:extLst>
                <a:ext uri="{FF2B5EF4-FFF2-40B4-BE49-F238E27FC236}">
                  <a16:creationId xmlns:a16="http://schemas.microsoft.com/office/drawing/2014/main" id="{5C75A988-7570-4589-B30C-F942AF61C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1821"/>
              <a:ext cx="35" cy="19"/>
            </a:xfrm>
            <a:custGeom>
              <a:avLst/>
              <a:gdLst>
                <a:gd name="T0" fmla="*/ 86 w 15"/>
                <a:gd name="T1" fmla="*/ 0 h 8"/>
                <a:gd name="T2" fmla="*/ 0 w 15"/>
                <a:gd name="T3" fmla="*/ 57 h 8"/>
                <a:gd name="T4" fmla="*/ 86 w 15"/>
                <a:gd name="T5" fmla="*/ 107 h 8"/>
                <a:gd name="T6" fmla="*/ 191 w 15"/>
                <a:gd name="T7" fmla="*/ 57 h 8"/>
                <a:gd name="T8" fmla="*/ 86 w 1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7" y="0"/>
                  </a:moveTo>
                  <a:cubicBezTo>
                    <a:pt x="4" y="0"/>
                    <a:pt x="1" y="1"/>
                    <a:pt x="0" y="4"/>
                  </a:cubicBezTo>
                  <a:cubicBezTo>
                    <a:pt x="1" y="7"/>
                    <a:pt x="4" y="8"/>
                    <a:pt x="7" y="8"/>
                  </a:cubicBezTo>
                  <a:cubicBezTo>
                    <a:pt x="11" y="8"/>
                    <a:pt x="14" y="7"/>
                    <a:pt x="15" y="4"/>
                  </a:cubicBezTo>
                  <a:cubicBezTo>
                    <a:pt x="14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3" name="Oval 11">
              <a:extLst>
                <a:ext uri="{FF2B5EF4-FFF2-40B4-BE49-F238E27FC236}">
                  <a16:creationId xmlns:a16="http://schemas.microsoft.com/office/drawing/2014/main" id="{C5A8871D-446B-429C-9300-0CD9AA43B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" y="1507"/>
              <a:ext cx="35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4" name="Oval 12">
              <a:extLst>
                <a:ext uri="{FF2B5EF4-FFF2-40B4-BE49-F238E27FC236}">
                  <a16:creationId xmlns:a16="http://schemas.microsoft.com/office/drawing/2014/main" id="{37F0F61C-F150-44DB-9C2E-CB4CC19BB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2" y="1517"/>
              <a:ext cx="16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5" name="Oval 13">
              <a:extLst>
                <a:ext uri="{FF2B5EF4-FFF2-40B4-BE49-F238E27FC236}">
                  <a16:creationId xmlns:a16="http://schemas.microsoft.com/office/drawing/2014/main" id="{2251FAA7-7245-4056-9C21-8515B2BA9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5" y="2355"/>
              <a:ext cx="57" cy="52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6" name="Freeform 14">
              <a:extLst>
                <a:ext uri="{FF2B5EF4-FFF2-40B4-BE49-F238E27FC236}">
                  <a16:creationId xmlns:a16="http://schemas.microsoft.com/office/drawing/2014/main" id="{0E251CA2-3808-4BE5-A7E0-42F01A9D3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329"/>
              <a:ext cx="73" cy="73"/>
            </a:xfrm>
            <a:custGeom>
              <a:avLst/>
              <a:gdLst>
                <a:gd name="T0" fmla="*/ 115 w 31"/>
                <a:gd name="T1" fmla="*/ 287 h 31"/>
                <a:gd name="T2" fmla="*/ 271 w 31"/>
                <a:gd name="T3" fmla="*/ 144 h 31"/>
                <a:gd name="T4" fmla="*/ 405 w 31"/>
                <a:gd name="T5" fmla="*/ 210 h 31"/>
                <a:gd name="T6" fmla="*/ 261 w 31"/>
                <a:gd name="T7" fmla="*/ 28 h 31"/>
                <a:gd name="T8" fmla="*/ 172 w 31"/>
                <a:gd name="T9" fmla="*/ 0 h 31"/>
                <a:gd name="T10" fmla="*/ 0 w 31"/>
                <a:gd name="T11" fmla="*/ 134 h 31"/>
                <a:gd name="T12" fmla="*/ 184 w 31"/>
                <a:gd name="T13" fmla="*/ 405 h 31"/>
                <a:gd name="T14" fmla="*/ 184 w 31"/>
                <a:gd name="T15" fmla="*/ 405 h 31"/>
                <a:gd name="T16" fmla="*/ 115 w 31"/>
                <a:gd name="T17" fmla="*/ 28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1">
                  <a:moveTo>
                    <a:pt x="9" y="22"/>
                  </a:moveTo>
                  <a:cubicBezTo>
                    <a:pt x="9" y="16"/>
                    <a:pt x="14" y="11"/>
                    <a:pt x="21" y="11"/>
                  </a:cubicBezTo>
                  <a:cubicBezTo>
                    <a:pt x="25" y="11"/>
                    <a:pt x="29" y="13"/>
                    <a:pt x="31" y="16"/>
                  </a:cubicBezTo>
                  <a:cubicBezTo>
                    <a:pt x="29" y="12"/>
                    <a:pt x="24" y="5"/>
                    <a:pt x="20" y="2"/>
                  </a:cubicBezTo>
                  <a:cubicBezTo>
                    <a:pt x="18" y="0"/>
                    <a:pt x="15" y="0"/>
                    <a:pt x="13" y="0"/>
                  </a:cubicBezTo>
                  <a:cubicBezTo>
                    <a:pt x="6" y="0"/>
                    <a:pt x="0" y="4"/>
                    <a:pt x="0" y="10"/>
                  </a:cubicBezTo>
                  <a:cubicBezTo>
                    <a:pt x="1" y="2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1" y="29"/>
                    <a:pt x="9" y="26"/>
                    <a:pt x="9" y="2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7" name="Oval 15">
              <a:extLst>
                <a:ext uri="{FF2B5EF4-FFF2-40B4-BE49-F238E27FC236}">
                  <a16:creationId xmlns:a16="http://schemas.microsoft.com/office/drawing/2014/main" id="{70872456-573A-497F-924F-6A73230CA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2367"/>
              <a:ext cx="31" cy="28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8" name="Oval 16">
              <a:extLst>
                <a:ext uri="{FF2B5EF4-FFF2-40B4-BE49-F238E27FC236}">
                  <a16:creationId xmlns:a16="http://schemas.microsoft.com/office/drawing/2014/main" id="{848DEA82-8FFF-4327-B7E8-4D472B56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8" y="2218"/>
              <a:ext cx="36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49" name="Oval 17">
              <a:extLst>
                <a:ext uri="{FF2B5EF4-FFF2-40B4-BE49-F238E27FC236}">
                  <a16:creationId xmlns:a16="http://schemas.microsoft.com/office/drawing/2014/main" id="{71BBE4F3-06D0-4F8E-9E2D-B0222C7F6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" y="2228"/>
              <a:ext cx="14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50" name="Oval 18">
              <a:extLst>
                <a:ext uri="{FF2B5EF4-FFF2-40B4-BE49-F238E27FC236}">
                  <a16:creationId xmlns:a16="http://schemas.microsoft.com/office/drawing/2014/main" id="{35BBABCB-4F76-4EF7-A619-3B6E880BE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3" y="2133"/>
              <a:ext cx="36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51" name="Oval 19">
              <a:extLst>
                <a:ext uri="{FF2B5EF4-FFF2-40B4-BE49-F238E27FC236}">
                  <a16:creationId xmlns:a16="http://schemas.microsoft.com/office/drawing/2014/main" id="{364AC1C6-FF73-4520-AC5B-7196C5FFB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3" y="2143"/>
              <a:ext cx="16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52" name="Freeform 20">
              <a:extLst>
                <a:ext uri="{FF2B5EF4-FFF2-40B4-BE49-F238E27FC236}">
                  <a16:creationId xmlns:a16="http://schemas.microsoft.com/office/drawing/2014/main" id="{49726F1D-CFD6-4E19-B262-56FF5E43E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628"/>
              <a:ext cx="115" cy="255"/>
            </a:xfrm>
            <a:custGeom>
              <a:avLst/>
              <a:gdLst>
                <a:gd name="T0" fmla="*/ 0 w 49"/>
                <a:gd name="T1" fmla="*/ 1421 h 108"/>
                <a:gd name="T2" fmla="*/ 556 w 49"/>
                <a:gd name="T3" fmla="*/ 774 h 108"/>
                <a:gd name="T4" fmla="*/ 584 w 49"/>
                <a:gd name="T5" fmla="*/ 0 h 108"/>
                <a:gd name="T6" fmla="*/ 544 w 49"/>
                <a:gd name="T7" fmla="*/ 999 h 108"/>
                <a:gd name="T8" fmla="*/ 0 w 49"/>
                <a:gd name="T9" fmla="*/ 142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0" y="108"/>
                  </a:moveTo>
                  <a:cubicBezTo>
                    <a:pt x="22" y="97"/>
                    <a:pt x="41" y="85"/>
                    <a:pt x="43" y="59"/>
                  </a:cubicBezTo>
                  <a:cubicBezTo>
                    <a:pt x="45" y="33"/>
                    <a:pt x="45" y="0"/>
                    <a:pt x="45" y="0"/>
                  </a:cubicBezTo>
                  <a:cubicBezTo>
                    <a:pt x="47" y="26"/>
                    <a:pt x="49" y="56"/>
                    <a:pt x="42" y="76"/>
                  </a:cubicBezTo>
                  <a:cubicBezTo>
                    <a:pt x="36" y="93"/>
                    <a:pt x="0" y="108"/>
                    <a:pt x="0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3" name="Freeform 21">
              <a:extLst>
                <a:ext uri="{FF2B5EF4-FFF2-40B4-BE49-F238E27FC236}">
                  <a16:creationId xmlns:a16="http://schemas.microsoft.com/office/drawing/2014/main" id="{2398CE56-0460-4AAE-8F3B-CE39F093A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1547"/>
              <a:ext cx="137" cy="41"/>
            </a:xfrm>
            <a:custGeom>
              <a:avLst/>
              <a:gdLst>
                <a:gd name="T0" fmla="*/ 765 w 58"/>
                <a:gd name="T1" fmla="*/ 0 h 17"/>
                <a:gd name="T2" fmla="*/ 524 w 58"/>
                <a:gd name="T3" fmla="*/ 157 h 17"/>
                <a:gd name="T4" fmla="*/ 0 w 58"/>
                <a:gd name="T5" fmla="*/ 140 h 17"/>
                <a:gd name="T6" fmla="*/ 765 w 58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7">
                  <a:moveTo>
                    <a:pt x="58" y="0"/>
                  </a:moveTo>
                  <a:cubicBezTo>
                    <a:pt x="53" y="5"/>
                    <a:pt x="48" y="9"/>
                    <a:pt x="40" y="11"/>
                  </a:cubicBezTo>
                  <a:cubicBezTo>
                    <a:pt x="25" y="14"/>
                    <a:pt x="6" y="12"/>
                    <a:pt x="0" y="10"/>
                  </a:cubicBezTo>
                  <a:cubicBezTo>
                    <a:pt x="18" y="17"/>
                    <a:pt x="48" y="17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4" name="Freeform 22">
              <a:extLst>
                <a:ext uri="{FF2B5EF4-FFF2-40B4-BE49-F238E27FC236}">
                  <a16:creationId xmlns:a16="http://schemas.microsoft.com/office/drawing/2014/main" id="{F782B895-6E26-4DFD-93BD-8E2F0575E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439"/>
              <a:ext cx="23" cy="113"/>
            </a:xfrm>
            <a:custGeom>
              <a:avLst/>
              <a:gdLst>
                <a:gd name="T0" fmla="*/ 0 w 10"/>
                <a:gd name="T1" fmla="*/ 0 h 48"/>
                <a:gd name="T2" fmla="*/ 0 w 10"/>
                <a:gd name="T3" fmla="*/ 433 h 48"/>
                <a:gd name="T4" fmla="*/ 122 w 10"/>
                <a:gd name="T5" fmla="*/ 598 h 48"/>
                <a:gd name="T6" fmla="*/ 122 w 10"/>
                <a:gd name="T7" fmla="*/ 0 h 48"/>
                <a:gd name="T8" fmla="*/ 0 w 1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8">
                  <a:moveTo>
                    <a:pt x="0" y="0"/>
                  </a:moveTo>
                  <a:cubicBezTo>
                    <a:pt x="0" y="19"/>
                    <a:pt x="0" y="32"/>
                    <a:pt x="0" y="33"/>
                  </a:cubicBezTo>
                  <a:cubicBezTo>
                    <a:pt x="1" y="38"/>
                    <a:pt x="6" y="48"/>
                    <a:pt x="10" y="46"/>
                  </a:cubicBezTo>
                  <a:cubicBezTo>
                    <a:pt x="10" y="46"/>
                    <a:pt x="10" y="27"/>
                    <a:pt x="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5" name="Freeform 23">
              <a:extLst>
                <a:ext uri="{FF2B5EF4-FFF2-40B4-BE49-F238E27FC236}">
                  <a16:creationId xmlns:a16="http://schemas.microsoft.com/office/drawing/2014/main" id="{78CDBC9D-1BBC-41DD-BB30-35E394C5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585"/>
              <a:ext cx="165" cy="123"/>
            </a:xfrm>
            <a:custGeom>
              <a:avLst/>
              <a:gdLst>
                <a:gd name="T0" fmla="*/ 0 w 70"/>
                <a:gd name="T1" fmla="*/ 135 h 52"/>
                <a:gd name="T2" fmla="*/ 262 w 70"/>
                <a:gd name="T3" fmla="*/ 95 h 52"/>
                <a:gd name="T4" fmla="*/ 471 w 70"/>
                <a:gd name="T5" fmla="*/ 0 h 52"/>
                <a:gd name="T6" fmla="*/ 905 w 70"/>
                <a:gd name="T7" fmla="*/ 95 h 52"/>
                <a:gd name="T8" fmla="*/ 905 w 70"/>
                <a:gd name="T9" fmla="*/ 688 h 52"/>
                <a:gd name="T10" fmla="*/ 540 w 70"/>
                <a:gd name="T11" fmla="*/ 173 h 52"/>
                <a:gd name="T12" fmla="*/ 368 w 70"/>
                <a:gd name="T13" fmla="*/ 173 h 52"/>
                <a:gd name="T14" fmla="*/ 94 w 70"/>
                <a:gd name="T15" fmla="*/ 1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52">
                  <a:moveTo>
                    <a:pt x="0" y="10"/>
                  </a:moveTo>
                  <a:cubicBezTo>
                    <a:pt x="6" y="10"/>
                    <a:pt x="14" y="8"/>
                    <a:pt x="20" y="7"/>
                  </a:cubicBezTo>
                  <a:cubicBezTo>
                    <a:pt x="25" y="5"/>
                    <a:pt x="30" y="0"/>
                    <a:pt x="36" y="0"/>
                  </a:cubicBezTo>
                  <a:cubicBezTo>
                    <a:pt x="45" y="0"/>
                    <a:pt x="59" y="8"/>
                    <a:pt x="69" y="7"/>
                  </a:cubicBezTo>
                  <a:cubicBezTo>
                    <a:pt x="67" y="21"/>
                    <a:pt x="69" y="38"/>
                    <a:pt x="69" y="52"/>
                  </a:cubicBezTo>
                  <a:cubicBezTo>
                    <a:pt x="70" y="40"/>
                    <a:pt x="55" y="17"/>
                    <a:pt x="41" y="13"/>
                  </a:cubicBezTo>
                  <a:cubicBezTo>
                    <a:pt x="35" y="12"/>
                    <a:pt x="33" y="13"/>
                    <a:pt x="28" y="13"/>
                  </a:cubicBezTo>
                  <a:cubicBezTo>
                    <a:pt x="21" y="13"/>
                    <a:pt x="14" y="13"/>
                    <a:pt x="7" y="13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6" name="Freeform 24">
              <a:extLst>
                <a:ext uri="{FF2B5EF4-FFF2-40B4-BE49-F238E27FC236}">
                  <a16:creationId xmlns:a16="http://schemas.microsoft.com/office/drawing/2014/main" id="{CF9DF584-B68F-4A11-939C-E6A11BAE6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819"/>
              <a:ext cx="78" cy="76"/>
            </a:xfrm>
            <a:custGeom>
              <a:avLst/>
              <a:gdLst>
                <a:gd name="T0" fmla="*/ 0 w 33"/>
                <a:gd name="T1" fmla="*/ 271 h 32"/>
                <a:gd name="T2" fmla="*/ 291 w 33"/>
                <a:gd name="T3" fmla="*/ 283 h 32"/>
                <a:gd name="T4" fmla="*/ 357 w 33"/>
                <a:gd name="T5" fmla="*/ 0 h 32"/>
                <a:gd name="T6" fmla="*/ 385 w 33"/>
                <a:gd name="T7" fmla="*/ 295 h 32"/>
                <a:gd name="T8" fmla="*/ 78 w 33"/>
                <a:gd name="T9" fmla="*/ 33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0"/>
                  </a:moveTo>
                  <a:cubicBezTo>
                    <a:pt x="5" y="26"/>
                    <a:pt x="17" y="26"/>
                    <a:pt x="22" y="21"/>
                  </a:cubicBezTo>
                  <a:cubicBezTo>
                    <a:pt x="28" y="16"/>
                    <a:pt x="27" y="7"/>
                    <a:pt x="27" y="0"/>
                  </a:cubicBezTo>
                  <a:cubicBezTo>
                    <a:pt x="27" y="8"/>
                    <a:pt x="33" y="15"/>
                    <a:pt x="29" y="22"/>
                  </a:cubicBezTo>
                  <a:cubicBezTo>
                    <a:pt x="23" y="32"/>
                    <a:pt x="13" y="28"/>
                    <a:pt x="6" y="25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7" name="Freeform 25">
              <a:extLst>
                <a:ext uri="{FF2B5EF4-FFF2-40B4-BE49-F238E27FC236}">
                  <a16:creationId xmlns:a16="http://schemas.microsoft.com/office/drawing/2014/main" id="{55D962D9-6A66-47AF-823C-6502969A6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55"/>
              <a:ext cx="78" cy="76"/>
            </a:xfrm>
            <a:custGeom>
              <a:avLst/>
              <a:gdLst>
                <a:gd name="T0" fmla="*/ 0 w 33"/>
                <a:gd name="T1" fmla="*/ 283 h 32"/>
                <a:gd name="T2" fmla="*/ 291 w 33"/>
                <a:gd name="T3" fmla="*/ 283 h 32"/>
                <a:gd name="T4" fmla="*/ 357 w 33"/>
                <a:gd name="T5" fmla="*/ 0 h 32"/>
                <a:gd name="T6" fmla="*/ 385 w 33"/>
                <a:gd name="T7" fmla="*/ 311 h 32"/>
                <a:gd name="T8" fmla="*/ 78 w 33"/>
                <a:gd name="T9" fmla="*/ 34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1"/>
                  </a:moveTo>
                  <a:cubicBezTo>
                    <a:pt x="5" y="27"/>
                    <a:pt x="16" y="26"/>
                    <a:pt x="22" y="21"/>
                  </a:cubicBezTo>
                  <a:cubicBezTo>
                    <a:pt x="28" y="17"/>
                    <a:pt x="27" y="8"/>
                    <a:pt x="27" y="0"/>
                  </a:cubicBezTo>
                  <a:cubicBezTo>
                    <a:pt x="27" y="8"/>
                    <a:pt x="33" y="15"/>
                    <a:pt x="29" y="23"/>
                  </a:cubicBezTo>
                  <a:cubicBezTo>
                    <a:pt x="23" y="32"/>
                    <a:pt x="13" y="28"/>
                    <a:pt x="6" y="26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8" name="Freeform 26">
              <a:extLst>
                <a:ext uri="{FF2B5EF4-FFF2-40B4-BE49-F238E27FC236}">
                  <a16:creationId xmlns:a16="http://schemas.microsoft.com/office/drawing/2014/main" id="{00171156-CBB8-4025-82CC-3CD5FEE71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2683"/>
              <a:ext cx="210" cy="314"/>
            </a:xfrm>
            <a:custGeom>
              <a:avLst/>
              <a:gdLst>
                <a:gd name="T0" fmla="*/ 40 w 89"/>
                <a:gd name="T1" fmla="*/ 1672 h 133"/>
                <a:gd name="T2" fmla="*/ 28 w 89"/>
                <a:gd name="T3" fmla="*/ 1700 h 133"/>
                <a:gd name="T4" fmla="*/ 1170 w 89"/>
                <a:gd name="T5" fmla="*/ 0 h 133"/>
                <a:gd name="T6" fmla="*/ 40 w 89"/>
                <a:gd name="T7" fmla="*/ 1672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133">
                  <a:moveTo>
                    <a:pt x="3" y="127"/>
                  </a:moveTo>
                  <a:cubicBezTo>
                    <a:pt x="1" y="132"/>
                    <a:pt x="0" y="133"/>
                    <a:pt x="2" y="129"/>
                  </a:cubicBezTo>
                  <a:cubicBezTo>
                    <a:pt x="29" y="73"/>
                    <a:pt x="70" y="1"/>
                    <a:pt x="89" y="0"/>
                  </a:cubicBezTo>
                  <a:cubicBezTo>
                    <a:pt x="66" y="0"/>
                    <a:pt x="37" y="47"/>
                    <a:pt x="3" y="127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9" name="Freeform 27">
              <a:extLst>
                <a:ext uri="{FF2B5EF4-FFF2-40B4-BE49-F238E27FC236}">
                  <a16:creationId xmlns:a16="http://schemas.microsoft.com/office/drawing/2014/main" id="{7E912456-8659-4ED5-B44F-07795EE32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102"/>
              <a:ext cx="213" cy="912"/>
            </a:xfrm>
            <a:custGeom>
              <a:avLst/>
              <a:gdLst>
                <a:gd name="T0" fmla="*/ 50 w 90"/>
                <a:gd name="T1" fmla="*/ 3020 h 386"/>
                <a:gd name="T2" fmla="*/ 651 w 90"/>
                <a:gd name="T3" fmla="*/ 4154 h 386"/>
                <a:gd name="T4" fmla="*/ 1193 w 90"/>
                <a:gd name="T5" fmla="*/ 5080 h 386"/>
                <a:gd name="T6" fmla="*/ 1181 w 90"/>
                <a:gd name="T7" fmla="*/ 5092 h 386"/>
                <a:gd name="T8" fmla="*/ 279 w 90"/>
                <a:gd name="T9" fmla="*/ 3298 h 386"/>
                <a:gd name="T10" fmla="*/ 147 w 90"/>
                <a:gd name="T11" fmla="*/ 2970 h 386"/>
                <a:gd name="T12" fmla="*/ 291 w 90"/>
                <a:gd name="T13" fmla="*/ 2351 h 386"/>
                <a:gd name="T14" fmla="*/ 890 w 90"/>
                <a:gd name="T15" fmla="*/ 184 h 386"/>
                <a:gd name="T16" fmla="*/ 729 w 90"/>
                <a:gd name="T17" fmla="*/ 0 h 386"/>
                <a:gd name="T18" fmla="*/ 263 w 90"/>
                <a:gd name="T19" fmla="*/ 2098 h 386"/>
                <a:gd name="T20" fmla="*/ 50 w 90"/>
                <a:gd name="T21" fmla="*/ 3020 h 3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386">
                  <a:moveTo>
                    <a:pt x="4" y="229"/>
                  </a:moveTo>
                  <a:cubicBezTo>
                    <a:pt x="15" y="264"/>
                    <a:pt x="34" y="288"/>
                    <a:pt x="49" y="315"/>
                  </a:cubicBezTo>
                  <a:cubicBezTo>
                    <a:pt x="60" y="334"/>
                    <a:pt x="79" y="361"/>
                    <a:pt x="90" y="385"/>
                  </a:cubicBezTo>
                  <a:cubicBezTo>
                    <a:pt x="89" y="386"/>
                    <a:pt x="89" y="386"/>
                    <a:pt x="89" y="386"/>
                  </a:cubicBezTo>
                  <a:cubicBezTo>
                    <a:pt x="64" y="327"/>
                    <a:pt x="33" y="277"/>
                    <a:pt x="21" y="250"/>
                  </a:cubicBezTo>
                  <a:cubicBezTo>
                    <a:pt x="17" y="242"/>
                    <a:pt x="13" y="233"/>
                    <a:pt x="11" y="225"/>
                  </a:cubicBezTo>
                  <a:cubicBezTo>
                    <a:pt x="8" y="215"/>
                    <a:pt x="10" y="202"/>
                    <a:pt x="22" y="178"/>
                  </a:cubicBezTo>
                  <a:cubicBezTo>
                    <a:pt x="34" y="154"/>
                    <a:pt x="74" y="83"/>
                    <a:pt x="67" y="14"/>
                  </a:cubicBezTo>
                  <a:cubicBezTo>
                    <a:pt x="63" y="9"/>
                    <a:pt x="55" y="0"/>
                    <a:pt x="55" y="0"/>
                  </a:cubicBezTo>
                  <a:cubicBezTo>
                    <a:pt x="57" y="14"/>
                    <a:pt x="58" y="85"/>
                    <a:pt x="20" y="159"/>
                  </a:cubicBezTo>
                  <a:cubicBezTo>
                    <a:pt x="0" y="209"/>
                    <a:pt x="0" y="218"/>
                    <a:pt x="4" y="229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0" name="Freeform 28">
              <a:extLst>
                <a:ext uri="{FF2B5EF4-FFF2-40B4-BE49-F238E27FC236}">
                  <a16:creationId xmlns:a16="http://schemas.microsoft.com/office/drawing/2014/main" id="{9BA07460-516F-42B6-AE90-1DF82F7FC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712"/>
              <a:ext cx="179" cy="295"/>
            </a:xfrm>
            <a:custGeom>
              <a:avLst/>
              <a:gdLst>
                <a:gd name="T0" fmla="*/ 0 w 76"/>
                <a:gd name="T1" fmla="*/ 0 h 125"/>
                <a:gd name="T2" fmla="*/ 994 w 76"/>
                <a:gd name="T3" fmla="*/ 1643 h 125"/>
                <a:gd name="T4" fmla="*/ 0 w 76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25">
                  <a:moveTo>
                    <a:pt x="0" y="0"/>
                  </a:moveTo>
                  <a:cubicBezTo>
                    <a:pt x="20" y="16"/>
                    <a:pt x="68" y="101"/>
                    <a:pt x="76" y="125"/>
                  </a:cubicBezTo>
                  <a:cubicBezTo>
                    <a:pt x="71" y="106"/>
                    <a:pt x="38" y="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1" name="Freeform 29">
              <a:extLst>
                <a:ext uri="{FF2B5EF4-FFF2-40B4-BE49-F238E27FC236}">
                  <a16:creationId xmlns:a16="http://schemas.microsoft.com/office/drawing/2014/main" id="{CE40F7AA-C9C4-4F05-A6BF-F811D792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653"/>
              <a:ext cx="170" cy="340"/>
            </a:xfrm>
            <a:custGeom>
              <a:avLst/>
              <a:gdLst>
                <a:gd name="T0" fmla="*/ 947 w 72"/>
                <a:gd name="T1" fmla="*/ 0 h 144"/>
                <a:gd name="T2" fmla="*/ 725 w 72"/>
                <a:gd name="T3" fmla="*/ 503 h 144"/>
                <a:gd name="T4" fmla="*/ 0 w 72"/>
                <a:gd name="T5" fmla="*/ 1896 h 144"/>
                <a:gd name="T6" fmla="*/ 737 w 72"/>
                <a:gd name="T7" fmla="*/ 590 h 144"/>
                <a:gd name="T8" fmla="*/ 947 w 72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4">
                  <a:moveTo>
                    <a:pt x="72" y="0"/>
                  </a:moveTo>
                  <a:cubicBezTo>
                    <a:pt x="68" y="15"/>
                    <a:pt x="63" y="23"/>
                    <a:pt x="55" y="38"/>
                  </a:cubicBezTo>
                  <a:cubicBezTo>
                    <a:pt x="37" y="72"/>
                    <a:pt x="4" y="131"/>
                    <a:pt x="0" y="144"/>
                  </a:cubicBezTo>
                  <a:cubicBezTo>
                    <a:pt x="8" y="125"/>
                    <a:pt x="48" y="60"/>
                    <a:pt x="56" y="45"/>
                  </a:cubicBezTo>
                  <a:cubicBezTo>
                    <a:pt x="67" y="23"/>
                    <a:pt x="70" y="15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2" name="Freeform 30">
              <a:extLst>
                <a:ext uri="{FF2B5EF4-FFF2-40B4-BE49-F238E27FC236}">
                  <a16:creationId xmlns:a16="http://schemas.microsoft.com/office/drawing/2014/main" id="{DABF6B8E-CFFD-4A98-8352-78239F302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1807"/>
              <a:ext cx="217" cy="123"/>
            </a:xfrm>
            <a:custGeom>
              <a:avLst/>
              <a:gdLst>
                <a:gd name="T0" fmla="*/ 0 w 92"/>
                <a:gd name="T1" fmla="*/ 0 h 52"/>
                <a:gd name="T2" fmla="*/ 1208 w 92"/>
                <a:gd name="T3" fmla="*/ 688 h 52"/>
                <a:gd name="T4" fmla="*/ 0 w 92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52">
                  <a:moveTo>
                    <a:pt x="0" y="0"/>
                  </a:moveTo>
                  <a:cubicBezTo>
                    <a:pt x="6" y="13"/>
                    <a:pt x="28" y="41"/>
                    <a:pt x="92" y="52"/>
                  </a:cubicBezTo>
                  <a:cubicBezTo>
                    <a:pt x="81" y="50"/>
                    <a:pt x="19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3" name="Freeform 31">
              <a:extLst>
                <a:ext uri="{FF2B5EF4-FFF2-40B4-BE49-F238E27FC236}">
                  <a16:creationId xmlns:a16="http://schemas.microsoft.com/office/drawing/2014/main" id="{F7148B98-950E-4181-B9C8-1ADF848E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521"/>
              <a:ext cx="180" cy="45"/>
            </a:xfrm>
            <a:custGeom>
              <a:avLst/>
              <a:gdLst>
                <a:gd name="T0" fmla="*/ 0 w 76"/>
                <a:gd name="T1" fmla="*/ 242 h 19"/>
                <a:gd name="T2" fmla="*/ 1009 w 76"/>
                <a:gd name="T3" fmla="*/ 0 h 19"/>
                <a:gd name="T4" fmla="*/ 0 w 76"/>
                <a:gd name="T5" fmla="*/ 24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9">
                  <a:moveTo>
                    <a:pt x="0" y="18"/>
                  </a:moveTo>
                  <a:cubicBezTo>
                    <a:pt x="14" y="18"/>
                    <a:pt x="53" y="13"/>
                    <a:pt x="76" y="0"/>
                  </a:cubicBezTo>
                  <a:cubicBezTo>
                    <a:pt x="66" y="9"/>
                    <a:pt x="34" y="19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4" name="Freeform 32">
              <a:extLst>
                <a:ext uri="{FF2B5EF4-FFF2-40B4-BE49-F238E27FC236}">
                  <a16:creationId xmlns:a16="http://schemas.microsoft.com/office/drawing/2014/main" id="{C0FBCA85-D5C6-486C-AFD6-E3E982557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847"/>
              <a:ext cx="771" cy="1167"/>
            </a:xfrm>
            <a:custGeom>
              <a:avLst/>
              <a:gdLst>
                <a:gd name="T0" fmla="*/ 1365 w 326"/>
                <a:gd name="T1" fmla="*/ 0 h 494"/>
                <a:gd name="T2" fmla="*/ 263 w 326"/>
                <a:gd name="T3" fmla="*/ 475 h 494"/>
                <a:gd name="T4" fmla="*/ 0 w 326"/>
                <a:gd name="T5" fmla="*/ 541 h 494"/>
                <a:gd name="T6" fmla="*/ 0 w 326"/>
                <a:gd name="T7" fmla="*/ 713 h 494"/>
                <a:gd name="T8" fmla="*/ 50 w 326"/>
                <a:gd name="T9" fmla="*/ 713 h 494"/>
                <a:gd name="T10" fmla="*/ 1220 w 326"/>
                <a:gd name="T11" fmla="*/ 435 h 494"/>
                <a:gd name="T12" fmla="*/ 1282 w 326"/>
                <a:gd name="T13" fmla="*/ 513 h 494"/>
                <a:gd name="T14" fmla="*/ 766 w 326"/>
                <a:gd name="T15" fmla="*/ 1954 h 494"/>
                <a:gd name="T16" fmla="*/ 1483 w 326"/>
                <a:gd name="T17" fmla="*/ 4297 h 494"/>
                <a:gd name="T18" fmla="*/ 939 w 326"/>
                <a:gd name="T19" fmla="*/ 5431 h 494"/>
                <a:gd name="T20" fmla="*/ 426 w 326"/>
                <a:gd name="T21" fmla="*/ 6513 h 494"/>
                <a:gd name="T22" fmla="*/ 1057 w 326"/>
                <a:gd name="T23" fmla="*/ 6513 h 494"/>
                <a:gd name="T24" fmla="*/ 2008 w 326"/>
                <a:gd name="T25" fmla="*/ 4878 h 494"/>
                <a:gd name="T26" fmla="*/ 2344 w 326"/>
                <a:gd name="T27" fmla="*/ 4878 h 494"/>
                <a:gd name="T28" fmla="*/ 3344 w 326"/>
                <a:gd name="T29" fmla="*/ 6513 h 494"/>
                <a:gd name="T30" fmla="*/ 3954 w 326"/>
                <a:gd name="T31" fmla="*/ 6513 h 494"/>
                <a:gd name="T32" fmla="*/ 3451 w 326"/>
                <a:gd name="T33" fmla="*/ 5431 h 494"/>
                <a:gd name="T34" fmla="*/ 2947 w 326"/>
                <a:gd name="T35" fmla="*/ 4453 h 494"/>
                <a:gd name="T36" fmla="*/ 3675 w 326"/>
                <a:gd name="T37" fmla="*/ 1885 h 494"/>
                <a:gd name="T38" fmla="*/ 3070 w 326"/>
                <a:gd name="T39" fmla="*/ 340 h 494"/>
                <a:gd name="T40" fmla="*/ 3082 w 326"/>
                <a:gd name="T41" fmla="*/ 291 h 494"/>
                <a:gd name="T42" fmla="*/ 4311 w 326"/>
                <a:gd name="T43" fmla="*/ 631 h 494"/>
                <a:gd name="T44" fmla="*/ 4311 w 326"/>
                <a:gd name="T45" fmla="*/ 463 h 494"/>
                <a:gd name="T46" fmla="*/ 4118 w 326"/>
                <a:gd name="T47" fmla="*/ 425 h 494"/>
                <a:gd name="T48" fmla="*/ 3361 w 326"/>
                <a:gd name="T49" fmla="*/ 135 h 494"/>
                <a:gd name="T50" fmla="*/ 3188 w 326"/>
                <a:gd name="T51" fmla="*/ 12 h 49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26" h="494">
                  <a:moveTo>
                    <a:pt x="103" y="0"/>
                  </a:moveTo>
                  <a:cubicBezTo>
                    <a:pt x="82" y="16"/>
                    <a:pt x="49" y="29"/>
                    <a:pt x="20" y="36"/>
                  </a:cubicBezTo>
                  <a:cubicBezTo>
                    <a:pt x="18" y="36"/>
                    <a:pt x="10" y="39"/>
                    <a:pt x="0" y="4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54"/>
                    <a:pt x="3" y="54"/>
                    <a:pt x="4" y="54"/>
                  </a:cubicBezTo>
                  <a:cubicBezTo>
                    <a:pt x="26" y="51"/>
                    <a:pt x="63" y="44"/>
                    <a:pt x="92" y="33"/>
                  </a:cubicBezTo>
                  <a:cubicBezTo>
                    <a:pt x="93" y="32"/>
                    <a:pt x="103" y="29"/>
                    <a:pt x="97" y="39"/>
                  </a:cubicBezTo>
                  <a:cubicBezTo>
                    <a:pt x="85" y="56"/>
                    <a:pt x="61" y="95"/>
                    <a:pt x="58" y="148"/>
                  </a:cubicBezTo>
                  <a:cubicBezTo>
                    <a:pt x="55" y="228"/>
                    <a:pt x="129" y="276"/>
                    <a:pt x="112" y="326"/>
                  </a:cubicBezTo>
                  <a:cubicBezTo>
                    <a:pt x="104" y="350"/>
                    <a:pt x="91" y="376"/>
                    <a:pt x="71" y="412"/>
                  </a:cubicBezTo>
                  <a:cubicBezTo>
                    <a:pt x="55" y="440"/>
                    <a:pt x="42" y="466"/>
                    <a:pt x="32" y="494"/>
                  </a:cubicBezTo>
                  <a:cubicBezTo>
                    <a:pt x="80" y="494"/>
                    <a:pt x="80" y="494"/>
                    <a:pt x="80" y="494"/>
                  </a:cubicBezTo>
                  <a:cubicBezTo>
                    <a:pt x="97" y="457"/>
                    <a:pt x="121" y="416"/>
                    <a:pt x="152" y="370"/>
                  </a:cubicBezTo>
                  <a:cubicBezTo>
                    <a:pt x="164" y="355"/>
                    <a:pt x="168" y="361"/>
                    <a:pt x="177" y="370"/>
                  </a:cubicBezTo>
                  <a:cubicBezTo>
                    <a:pt x="210" y="413"/>
                    <a:pt x="235" y="454"/>
                    <a:pt x="253" y="494"/>
                  </a:cubicBezTo>
                  <a:cubicBezTo>
                    <a:pt x="299" y="494"/>
                    <a:pt x="299" y="494"/>
                    <a:pt x="299" y="494"/>
                  </a:cubicBezTo>
                  <a:cubicBezTo>
                    <a:pt x="289" y="466"/>
                    <a:pt x="276" y="440"/>
                    <a:pt x="261" y="412"/>
                  </a:cubicBezTo>
                  <a:cubicBezTo>
                    <a:pt x="243" y="382"/>
                    <a:pt x="231" y="359"/>
                    <a:pt x="223" y="338"/>
                  </a:cubicBezTo>
                  <a:cubicBezTo>
                    <a:pt x="208" y="302"/>
                    <a:pt x="282" y="226"/>
                    <a:pt x="278" y="143"/>
                  </a:cubicBezTo>
                  <a:cubicBezTo>
                    <a:pt x="275" y="78"/>
                    <a:pt x="244" y="40"/>
                    <a:pt x="232" y="26"/>
                  </a:cubicBezTo>
                  <a:cubicBezTo>
                    <a:pt x="226" y="21"/>
                    <a:pt x="231" y="21"/>
                    <a:pt x="233" y="22"/>
                  </a:cubicBezTo>
                  <a:cubicBezTo>
                    <a:pt x="258" y="38"/>
                    <a:pt x="292" y="46"/>
                    <a:pt x="326" y="48"/>
                  </a:cubicBezTo>
                  <a:cubicBezTo>
                    <a:pt x="326" y="35"/>
                    <a:pt x="326" y="35"/>
                    <a:pt x="326" y="35"/>
                  </a:cubicBezTo>
                  <a:cubicBezTo>
                    <a:pt x="321" y="34"/>
                    <a:pt x="316" y="33"/>
                    <a:pt x="311" y="32"/>
                  </a:cubicBezTo>
                  <a:cubicBezTo>
                    <a:pt x="295" y="29"/>
                    <a:pt x="266" y="17"/>
                    <a:pt x="254" y="10"/>
                  </a:cubicBezTo>
                  <a:cubicBezTo>
                    <a:pt x="249" y="7"/>
                    <a:pt x="245" y="5"/>
                    <a:pt x="241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5" name="Freeform 33">
              <a:extLst>
                <a:ext uri="{FF2B5EF4-FFF2-40B4-BE49-F238E27FC236}">
                  <a16:creationId xmlns:a16="http://schemas.microsoft.com/office/drawing/2014/main" id="{B898F338-D843-4ABB-98E3-441C7274B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909"/>
              <a:ext cx="88" cy="148"/>
            </a:xfrm>
            <a:custGeom>
              <a:avLst/>
              <a:gdLst>
                <a:gd name="T0" fmla="*/ 0 w 37"/>
                <a:gd name="T1" fmla="*/ 0 h 63"/>
                <a:gd name="T2" fmla="*/ 497 w 37"/>
                <a:gd name="T3" fmla="*/ 818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3">
                  <a:moveTo>
                    <a:pt x="0" y="0"/>
                  </a:moveTo>
                  <a:cubicBezTo>
                    <a:pt x="7" y="9"/>
                    <a:pt x="32" y="46"/>
                    <a:pt x="37" y="63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6" name="Freeform 34">
              <a:extLst>
                <a:ext uri="{FF2B5EF4-FFF2-40B4-BE49-F238E27FC236}">
                  <a16:creationId xmlns:a16="http://schemas.microsoft.com/office/drawing/2014/main" id="{207D92EB-DB24-46EC-B3E4-A487EF43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954"/>
              <a:ext cx="76" cy="155"/>
            </a:xfrm>
            <a:custGeom>
              <a:avLst/>
              <a:gdLst>
                <a:gd name="T0" fmla="*/ 0 w 32"/>
                <a:gd name="T1" fmla="*/ 855 h 66"/>
                <a:gd name="T2" fmla="*/ 430 w 32"/>
                <a:gd name="T3" fmla="*/ 0 h 66"/>
                <a:gd name="T4" fmla="*/ 0 w 32"/>
                <a:gd name="T5" fmla="*/ 855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66">
                  <a:moveTo>
                    <a:pt x="0" y="66"/>
                  </a:moveTo>
                  <a:cubicBezTo>
                    <a:pt x="3" y="48"/>
                    <a:pt x="19" y="12"/>
                    <a:pt x="32" y="0"/>
                  </a:cubicBezTo>
                  <a:cubicBezTo>
                    <a:pt x="26" y="6"/>
                    <a:pt x="2" y="50"/>
                    <a:pt x="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7" name="Freeform 35">
              <a:extLst>
                <a:ext uri="{FF2B5EF4-FFF2-40B4-BE49-F238E27FC236}">
                  <a16:creationId xmlns:a16="http://schemas.microsoft.com/office/drawing/2014/main" id="{8529C156-7AC4-4AD1-9BA0-4B293D90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197"/>
              <a:ext cx="145" cy="368"/>
            </a:xfrm>
            <a:custGeom>
              <a:avLst/>
              <a:gdLst>
                <a:gd name="T0" fmla="*/ 204 w 61"/>
                <a:gd name="T1" fmla="*/ 0 h 156"/>
                <a:gd name="T2" fmla="*/ 135 w 61"/>
                <a:gd name="T3" fmla="*/ 552 h 156"/>
                <a:gd name="T4" fmla="*/ 656 w 61"/>
                <a:gd name="T5" fmla="*/ 1564 h 156"/>
                <a:gd name="T6" fmla="*/ 808 w 61"/>
                <a:gd name="T7" fmla="*/ 2048 h 156"/>
                <a:gd name="T8" fmla="*/ 430 w 61"/>
                <a:gd name="T9" fmla="*/ 1073 h 156"/>
                <a:gd name="T10" fmla="*/ 204 w 61"/>
                <a:gd name="T11" fmla="*/ 0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56">
                  <a:moveTo>
                    <a:pt x="15" y="0"/>
                  </a:moveTo>
                  <a:cubicBezTo>
                    <a:pt x="9" y="5"/>
                    <a:pt x="0" y="17"/>
                    <a:pt x="10" y="42"/>
                  </a:cubicBezTo>
                  <a:cubicBezTo>
                    <a:pt x="20" y="67"/>
                    <a:pt x="39" y="103"/>
                    <a:pt x="49" y="119"/>
                  </a:cubicBezTo>
                  <a:cubicBezTo>
                    <a:pt x="58" y="136"/>
                    <a:pt x="60" y="151"/>
                    <a:pt x="60" y="156"/>
                  </a:cubicBezTo>
                  <a:cubicBezTo>
                    <a:pt x="61" y="136"/>
                    <a:pt x="36" y="93"/>
                    <a:pt x="32" y="82"/>
                  </a:cubicBezTo>
                  <a:cubicBezTo>
                    <a:pt x="26" y="67"/>
                    <a:pt x="0" y="3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8" name="Freeform 36">
              <a:extLst>
                <a:ext uri="{FF2B5EF4-FFF2-40B4-BE49-F238E27FC236}">
                  <a16:creationId xmlns:a16="http://schemas.microsoft.com/office/drawing/2014/main" id="{CE8C82F5-AB2A-4E01-9C1E-22485862D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2367"/>
              <a:ext cx="24" cy="19"/>
            </a:xfrm>
            <a:custGeom>
              <a:avLst/>
              <a:gdLst>
                <a:gd name="T0" fmla="*/ 0 w 10"/>
                <a:gd name="T1" fmla="*/ 78 h 8"/>
                <a:gd name="T2" fmla="*/ 0 w 10"/>
                <a:gd name="T3" fmla="*/ 95 h 8"/>
                <a:gd name="T4" fmla="*/ 41 w 10"/>
                <a:gd name="T5" fmla="*/ 107 h 8"/>
                <a:gd name="T6" fmla="*/ 139 w 10"/>
                <a:gd name="T7" fmla="*/ 29 h 8"/>
                <a:gd name="T8" fmla="*/ 139 w 10"/>
                <a:gd name="T9" fmla="*/ 12 h 8"/>
                <a:gd name="T10" fmla="*/ 82 w 10"/>
                <a:gd name="T11" fmla="*/ 0 h 8"/>
                <a:gd name="T12" fmla="*/ 0 w 10"/>
                <a:gd name="T13" fmla="*/ 7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8">
                  <a:moveTo>
                    <a:pt x="0" y="6"/>
                  </a:move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7" y="8"/>
                    <a:pt x="10" y="5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9" name="Freeform 37">
              <a:extLst>
                <a:ext uri="{FF2B5EF4-FFF2-40B4-BE49-F238E27FC236}">
                  <a16:creationId xmlns:a16="http://schemas.microsoft.com/office/drawing/2014/main" id="{88C7531D-4858-412A-AAE2-4932CBE8D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521"/>
              <a:ext cx="16" cy="10"/>
            </a:xfrm>
            <a:custGeom>
              <a:avLst/>
              <a:gdLst>
                <a:gd name="T0" fmla="*/ 37 w 7"/>
                <a:gd name="T1" fmla="*/ 0 h 4"/>
                <a:gd name="T2" fmla="*/ 0 w 7"/>
                <a:gd name="T3" fmla="*/ 33 h 4"/>
                <a:gd name="T4" fmla="*/ 37 w 7"/>
                <a:gd name="T5" fmla="*/ 63 h 4"/>
                <a:gd name="T6" fmla="*/ 85 w 7"/>
                <a:gd name="T7" fmla="*/ 33 h 4"/>
                <a:gd name="T8" fmla="*/ 37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0" name="Freeform 38">
              <a:extLst>
                <a:ext uri="{FF2B5EF4-FFF2-40B4-BE49-F238E27FC236}">
                  <a16:creationId xmlns:a16="http://schemas.microsoft.com/office/drawing/2014/main" id="{DAE0A5D8-8C52-49F9-9787-C837F3DA4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1925"/>
              <a:ext cx="142" cy="619"/>
            </a:xfrm>
            <a:custGeom>
              <a:avLst/>
              <a:gdLst>
                <a:gd name="T0" fmla="*/ 118 w 60"/>
                <a:gd name="T1" fmla="*/ 0 h 262"/>
                <a:gd name="T2" fmla="*/ 689 w 60"/>
                <a:gd name="T3" fmla="*/ 1479 h 262"/>
                <a:gd name="T4" fmla="*/ 0 w 60"/>
                <a:gd name="T5" fmla="*/ 3454 h 262"/>
                <a:gd name="T6" fmla="*/ 118 w 60"/>
                <a:gd name="T7" fmla="*/ 0 h 2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62">
                  <a:moveTo>
                    <a:pt x="9" y="0"/>
                  </a:moveTo>
                  <a:cubicBezTo>
                    <a:pt x="28" y="20"/>
                    <a:pt x="56" y="53"/>
                    <a:pt x="52" y="112"/>
                  </a:cubicBezTo>
                  <a:cubicBezTo>
                    <a:pt x="50" y="150"/>
                    <a:pt x="31" y="196"/>
                    <a:pt x="0" y="262"/>
                  </a:cubicBezTo>
                  <a:cubicBezTo>
                    <a:pt x="10" y="242"/>
                    <a:pt x="60" y="85"/>
                    <a:pt x="9" y="0"/>
                  </a:cubicBezTo>
                  <a:close/>
                </a:path>
              </a:pathLst>
            </a:custGeom>
            <a:solidFill>
              <a:srgbClr val="F44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1" name="Oval 39">
              <a:extLst>
                <a:ext uri="{FF2B5EF4-FFF2-40B4-BE49-F238E27FC236}">
                  <a16:creationId xmlns:a16="http://schemas.microsoft.com/office/drawing/2014/main" id="{FD5CD6E4-9EC5-4A8F-8CD3-D8311717C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6" y="1810"/>
              <a:ext cx="68" cy="5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72" name="Freeform 40">
              <a:extLst>
                <a:ext uri="{FF2B5EF4-FFF2-40B4-BE49-F238E27FC236}">
                  <a16:creationId xmlns:a16="http://schemas.microsoft.com/office/drawing/2014/main" id="{E23C3A4F-6031-41C0-8002-8F46AD6DB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791"/>
              <a:ext cx="68" cy="47"/>
            </a:xfrm>
            <a:custGeom>
              <a:avLst/>
              <a:gdLst>
                <a:gd name="T0" fmla="*/ 373 w 29"/>
                <a:gd name="T1" fmla="*/ 0 h 20"/>
                <a:gd name="T2" fmla="*/ 373 w 29"/>
                <a:gd name="T3" fmla="*/ 259 h 20"/>
                <a:gd name="T4" fmla="*/ 181 w 29"/>
                <a:gd name="T5" fmla="*/ 106 h 20"/>
                <a:gd name="T6" fmla="*/ 0 w 29"/>
                <a:gd name="T7" fmla="*/ 259 h 20"/>
                <a:gd name="T8" fmla="*/ 0 w 2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0">
                  <a:moveTo>
                    <a:pt x="29" y="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13"/>
                    <a:pt x="22" y="8"/>
                    <a:pt x="14" y="8"/>
                  </a:cubicBezTo>
                  <a:cubicBezTo>
                    <a:pt x="7" y="8"/>
                    <a:pt x="0" y="13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3" name="Oval 41">
              <a:extLst>
                <a:ext uri="{FF2B5EF4-FFF2-40B4-BE49-F238E27FC236}">
                  <a16:creationId xmlns:a16="http://schemas.microsoft.com/office/drawing/2014/main" id="{54476EEE-ED68-4759-BB2F-EFA97F1C2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" y="1507"/>
              <a:ext cx="35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74" name="Oval 42">
              <a:extLst>
                <a:ext uri="{FF2B5EF4-FFF2-40B4-BE49-F238E27FC236}">
                  <a16:creationId xmlns:a16="http://schemas.microsoft.com/office/drawing/2014/main" id="{F624E4E5-0049-4321-AFF9-7EB38559C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5" y="2355"/>
              <a:ext cx="57" cy="5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75" name="Freeform 43">
              <a:extLst>
                <a:ext uri="{FF2B5EF4-FFF2-40B4-BE49-F238E27FC236}">
                  <a16:creationId xmlns:a16="http://schemas.microsoft.com/office/drawing/2014/main" id="{9C2DF8A4-F047-47F1-B596-AC2818D33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334"/>
              <a:ext cx="73" cy="68"/>
            </a:xfrm>
            <a:custGeom>
              <a:avLst/>
              <a:gdLst>
                <a:gd name="T0" fmla="*/ 0 w 31"/>
                <a:gd name="T1" fmla="*/ 106 h 29"/>
                <a:gd name="T2" fmla="*/ 184 w 31"/>
                <a:gd name="T3" fmla="*/ 373 h 29"/>
                <a:gd name="T4" fmla="*/ 184 w 31"/>
                <a:gd name="T5" fmla="*/ 373 h 29"/>
                <a:gd name="T6" fmla="*/ 115 w 31"/>
                <a:gd name="T7" fmla="*/ 258 h 29"/>
                <a:gd name="T8" fmla="*/ 271 w 31"/>
                <a:gd name="T9" fmla="*/ 115 h 29"/>
                <a:gd name="T10" fmla="*/ 405 w 31"/>
                <a:gd name="T11" fmla="*/ 181 h 29"/>
                <a:gd name="T12" fmla="*/ 261 w 3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8"/>
                  </a:moveTo>
                  <a:cubicBezTo>
                    <a:pt x="1" y="18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27"/>
                    <a:pt x="9" y="24"/>
                    <a:pt x="9" y="20"/>
                  </a:cubicBezTo>
                  <a:cubicBezTo>
                    <a:pt x="9" y="14"/>
                    <a:pt x="14" y="9"/>
                    <a:pt x="21" y="9"/>
                  </a:cubicBezTo>
                  <a:cubicBezTo>
                    <a:pt x="25" y="9"/>
                    <a:pt x="29" y="11"/>
                    <a:pt x="31" y="14"/>
                  </a:cubicBezTo>
                  <a:cubicBezTo>
                    <a:pt x="29" y="10"/>
                    <a:pt x="24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6" name="Oval 44">
              <a:extLst>
                <a:ext uri="{FF2B5EF4-FFF2-40B4-BE49-F238E27FC236}">
                  <a16:creationId xmlns:a16="http://schemas.microsoft.com/office/drawing/2014/main" id="{22ED6C0E-D617-4A07-A980-62114B9BF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8" y="2218"/>
              <a:ext cx="36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77" name="Oval 45">
              <a:extLst>
                <a:ext uri="{FF2B5EF4-FFF2-40B4-BE49-F238E27FC236}">
                  <a16:creationId xmlns:a16="http://schemas.microsoft.com/office/drawing/2014/main" id="{05931EA1-F129-45FA-AA13-1B0C3A95D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3" y="2133"/>
              <a:ext cx="36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478" name="Freeform 46">
              <a:extLst>
                <a:ext uri="{FF2B5EF4-FFF2-40B4-BE49-F238E27FC236}">
                  <a16:creationId xmlns:a16="http://schemas.microsoft.com/office/drawing/2014/main" id="{F3471D1A-9BDC-4BCB-B7FC-D33174A34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604"/>
              <a:ext cx="301" cy="340"/>
            </a:xfrm>
            <a:custGeom>
              <a:avLst/>
              <a:gdLst>
                <a:gd name="T0" fmla="*/ 1680 w 127"/>
                <a:gd name="T1" fmla="*/ 0 h 144"/>
                <a:gd name="T2" fmla="*/ 1680 w 127"/>
                <a:gd name="T3" fmla="*/ 619 h 144"/>
                <a:gd name="T4" fmla="*/ 1574 w 127"/>
                <a:gd name="T5" fmla="*/ 1143 h 144"/>
                <a:gd name="T6" fmla="*/ 263 w 127"/>
                <a:gd name="T7" fmla="*/ 1828 h 144"/>
                <a:gd name="T8" fmla="*/ 0 w 127"/>
                <a:gd name="T9" fmla="*/ 189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44">
                  <a:moveTo>
                    <a:pt x="126" y="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6" y="47"/>
                    <a:pt x="127" y="70"/>
                    <a:pt x="118" y="87"/>
                  </a:cubicBezTo>
                  <a:cubicBezTo>
                    <a:pt x="105" y="109"/>
                    <a:pt x="58" y="129"/>
                    <a:pt x="20" y="139"/>
                  </a:cubicBezTo>
                  <a:cubicBezTo>
                    <a:pt x="18" y="139"/>
                    <a:pt x="10" y="142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9" name="Freeform 47">
              <a:extLst>
                <a:ext uri="{FF2B5EF4-FFF2-40B4-BE49-F238E27FC236}">
                  <a16:creationId xmlns:a16="http://schemas.microsoft.com/office/drawing/2014/main" id="{0901FFB0-EAED-45FB-ACBE-A57A514AD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439"/>
              <a:ext cx="187" cy="130"/>
            </a:xfrm>
            <a:custGeom>
              <a:avLst/>
              <a:gdLst>
                <a:gd name="T0" fmla="*/ 187 w 187"/>
                <a:gd name="T1" fmla="*/ 120 h 130"/>
                <a:gd name="T2" fmla="*/ 187 w 187"/>
                <a:gd name="T3" fmla="*/ 0 h 130"/>
                <a:gd name="T4" fmla="*/ 0 w 187"/>
                <a:gd name="T5" fmla="*/ 0 h 130"/>
                <a:gd name="T6" fmla="*/ 0 w 187"/>
                <a:gd name="T7" fmla="*/ 13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130">
                  <a:moveTo>
                    <a:pt x="187" y="120"/>
                  </a:moveTo>
                  <a:lnTo>
                    <a:pt x="187" y="0"/>
                  </a:lnTo>
                  <a:lnTo>
                    <a:pt x="0" y="0"/>
                  </a:lnTo>
                  <a:lnTo>
                    <a:pt x="0" y="13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0" name="Freeform 48">
              <a:extLst>
                <a:ext uri="{FF2B5EF4-FFF2-40B4-BE49-F238E27FC236}">
                  <a16:creationId xmlns:a16="http://schemas.microsoft.com/office/drawing/2014/main" id="{795451BA-4B3E-499B-9E1F-9AD7FEACB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1595"/>
              <a:ext cx="286" cy="335"/>
            </a:xfrm>
            <a:custGeom>
              <a:avLst/>
              <a:gdLst>
                <a:gd name="T0" fmla="*/ 1598 w 121"/>
                <a:gd name="T1" fmla="*/ 1864 h 142"/>
                <a:gd name="T2" fmla="*/ 1413 w 121"/>
                <a:gd name="T3" fmla="*/ 1826 h 142"/>
                <a:gd name="T4" fmla="*/ 659 w 121"/>
                <a:gd name="T5" fmla="*/ 1536 h 142"/>
                <a:gd name="T6" fmla="*/ 144 w 121"/>
                <a:gd name="T7" fmla="*/ 1036 h 142"/>
                <a:gd name="T8" fmla="*/ 12 w 121"/>
                <a:gd name="T9" fmla="*/ 446 h 142"/>
                <a:gd name="T10" fmla="*/ 12 w 121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42">
                  <a:moveTo>
                    <a:pt x="121" y="142"/>
                  </a:moveTo>
                  <a:cubicBezTo>
                    <a:pt x="117" y="141"/>
                    <a:pt x="112" y="140"/>
                    <a:pt x="107" y="139"/>
                  </a:cubicBezTo>
                  <a:cubicBezTo>
                    <a:pt x="91" y="136"/>
                    <a:pt x="62" y="124"/>
                    <a:pt x="50" y="117"/>
                  </a:cubicBezTo>
                  <a:cubicBezTo>
                    <a:pt x="35" y="109"/>
                    <a:pt x="23" y="97"/>
                    <a:pt x="11" y="79"/>
                  </a:cubicBezTo>
                  <a:cubicBezTo>
                    <a:pt x="0" y="61"/>
                    <a:pt x="1" y="34"/>
                    <a:pt x="1" y="3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1" name="Freeform 49">
              <a:extLst>
                <a:ext uri="{FF2B5EF4-FFF2-40B4-BE49-F238E27FC236}">
                  <a16:creationId xmlns:a16="http://schemas.microsoft.com/office/drawing/2014/main" id="{9AB1E3AD-C291-4072-B5E8-6DC951C07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2686"/>
              <a:ext cx="407" cy="326"/>
            </a:xfrm>
            <a:custGeom>
              <a:avLst/>
              <a:gdLst>
                <a:gd name="T0" fmla="*/ 0 w 172"/>
                <a:gd name="T1" fmla="*/ 1819 h 138"/>
                <a:gd name="T2" fmla="*/ 951 w 172"/>
                <a:gd name="T3" fmla="*/ 196 h 138"/>
                <a:gd name="T4" fmla="*/ 1287 w 172"/>
                <a:gd name="T5" fmla="*/ 196 h 138"/>
                <a:gd name="T6" fmla="*/ 2279 w 172"/>
                <a:gd name="T7" fmla="*/ 1819 h 1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138">
                  <a:moveTo>
                    <a:pt x="0" y="138"/>
                  </a:moveTo>
                  <a:cubicBezTo>
                    <a:pt x="17" y="102"/>
                    <a:pt x="41" y="61"/>
                    <a:pt x="72" y="15"/>
                  </a:cubicBezTo>
                  <a:cubicBezTo>
                    <a:pt x="84" y="0"/>
                    <a:pt x="88" y="6"/>
                    <a:pt x="97" y="15"/>
                  </a:cubicBezTo>
                  <a:cubicBezTo>
                    <a:pt x="130" y="57"/>
                    <a:pt x="155" y="99"/>
                    <a:pt x="172" y="1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2" name="Freeform 50">
              <a:extLst>
                <a:ext uri="{FF2B5EF4-FFF2-40B4-BE49-F238E27FC236}">
                  <a16:creationId xmlns:a16="http://schemas.microsoft.com/office/drawing/2014/main" id="{74CA29E6-506F-493B-8FFD-16D25A3C4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460"/>
              <a:ext cx="771" cy="149"/>
            </a:xfrm>
            <a:custGeom>
              <a:avLst/>
              <a:gdLst>
                <a:gd name="T0" fmla="*/ 1996 w 326"/>
                <a:gd name="T1" fmla="*/ 241 h 63"/>
                <a:gd name="T2" fmla="*/ 1705 w 326"/>
                <a:gd name="T3" fmla="*/ 610 h 63"/>
                <a:gd name="T4" fmla="*/ 0 w 326"/>
                <a:gd name="T5" fmla="*/ 106 h 63"/>
                <a:gd name="T6" fmla="*/ 0 w 326"/>
                <a:gd name="T7" fmla="*/ 291 h 63"/>
                <a:gd name="T8" fmla="*/ 1717 w 326"/>
                <a:gd name="T9" fmla="*/ 783 h 63"/>
                <a:gd name="T10" fmla="*/ 2181 w 326"/>
                <a:gd name="T11" fmla="*/ 660 h 63"/>
                <a:gd name="T12" fmla="*/ 2287 w 326"/>
                <a:gd name="T13" fmla="*/ 648 h 63"/>
                <a:gd name="T14" fmla="*/ 2618 w 326"/>
                <a:gd name="T15" fmla="*/ 738 h 63"/>
                <a:gd name="T16" fmla="*/ 4311 w 326"/>
                <a:gd name="T17" fmla="*/ 225 h 63"/>
                <a:gd name="T18" fmla="*/ 4311 w 326"/>
                <a:gd name="T19" fmla="*/ 0 h 63"/>
                <a:gd name="T20" fmla="*/ 2725 w 326"/>
                <a:gd name="T21" fmla="*/ 553 h 63"/>
                <a:gd name="T22" fmla="*/ 2450 w 326"/>
                <a:gd name="T23" fmla="*/ 251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63">
                  <a:moveTo>
                    <a:pt x="151" y="18"/>
                  </a:moveTo>
                  <a:cubicBezTo>
                    <a:pt x="151" y="32"/>
                    <a:pt x="151" y="42"/>
                    <a:pt x="129" y="46"/>
                  </a:cubicBezTo>
                  <a:cubicBezTo>
                    <a:pt x="109" y="49"/>
                    <a:pt x="37" y="32"/>
                    <a:pt x="0" y="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9" y="45"/>
                    <a:pt x="110" y="63"/>
                    <a:pt x="130" y="59"/>
                  </a:cubicBezTo>
                  <a:cubicBezTo>
                    <a:pt x="144" y="58"/>
                    <a:pt x="157" y="54"/>
                    <a:pt x="165" y="50"/>
                  </a:cubicBezTo>
                  <a:cubicBezTo>
                    <a:pt x="168" y="47"/>
                    <a:pt x="171" y="48"/>
                    <a:pt x="173" y="49"/>
                  </a:cubicBezTo>
                  <a:cubicBezTo>
                    <a:pt x="178" y="52"/>
                    <a:pt x="187" y="55"/>
                    <a:pt x="198" y="56"/>
                  </a:cubicBezTo>
                  <a:cubicBezTo>
                    <a:pt x="213" y="57"/>
                    <a:pt x="296" y="52"/>
                    <a:pt x="326" y="17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9" y="40"/>
                    <a:pt x="222" y="43"/>
                    <a:pt x="206" y="42"/>
                  </a:cubicBezTo>
                  <a:cubicBezTo>
                    <a:pt x="189" y="41"/>
                    <a:pt x="186" y="25"/>
                    <a:pt x="185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3" name="Freeform 51">
              <a:extLst>
                <a:ext uri="{FF2B5EF4-FFF2-40B4-BE49-F238E27FC236}">
                  <a16:creationId xmlns:a16="http://schemas.microsoft.com/office/drawing/2014/main" id="{DCD491F8-69EA-4086-A46B-BDB67C2E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524"/>
              <a:ext cx="8" cy="23"/>
            </a:xfrm>
            <a:custGeom>
              <a:avLst/>
              <a:gdLst>
                <a:gd name="T0" fmla="*/ 56 w 3"/>
                <a:gd name="T1" fmla="*/ 0 h 10"/>
                <a:gd name="T2" fmla="*/ 0 w 3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3" y="5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4" name="Freeform 52">
              <a:extLst>
                <a:ext uri="{FF2B5EF4-FFF2-40B4-BE49-F238E27FC236}">
                  <a16:creationId xmlns:a16="http://schemas.microsoft.com/office/drawing/2014/main" id="{17391606-3A0F-4A47-9970-AAE36B14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1524"/>
              <a:ext cx="14" cy="23"/>
            </a:xfrm>
            <a:custGeom>
              <a:avLst/>
              <a:gdLst>
                <a:gd name="T0" fmla="*/ 0 w 6"/>
                <a:gd name="T1" fmla="*/ 0 h 10"/>
                <a:gd name="T2" fmla="*/ 77 w 6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6"/>
                    <a:pt x="6" y="10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5" name="Freeform 53">
              <a:extLst>
                <a:ext uri="{FF2B5EF4-FFF2-40B4-BE49-F238E27FC236}">
                  <a16:creationId xmlns:a16="http://schemas.microsoft.com/office/drawing/2014/main" id="{9ECE98C4-FBD0-4F82-AE61-75784C62A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138"/>
              <a:ext cx="76" cy="101"/>
            </a:xfrm>
            <a:custGeom>
              <a:avLst/>
              <a:gdLst>
                <a:gd name="T0" fmla="*/ 390 w 32"/>
                <a:gd name="T1" fmla="*/ 38 h 43"/>
                <a:gd name="T2" fmla="*/ 254 w 32"/>
                <a:gd name="T3" fmla="*/ 38 h 43"/>
                <a:gd name="T4" fmla="*/ 0 w 32"/>
                <a:gd name="T5" fmla="*/ 479 h 43"/>
                <a:gd name="T6" fmla="*/ 78 w 32"/>
                <a:gd name="T7" fmla="*/ 442 h 43"/>
                <a:gd name="T8" fmla="*/ 176 w 32"/>
                <a:gd name="T9" fmla="*/ 528 h 43"/>
                <a:gd name="T10" fmla="*/ 176 w 32"/>
                <a:gd name="T11" fmla="*/ 557 h 43"/>
                <a:gd name="T12" fmla="*/ 390 w 32"/>
                <a:gd name="T13" fmla="*/ 155 h 43"/>
                <a:gd name="T14" fmla="*/ 390 w 32"/>
                <a:gd name="T15" fmla="*/ 3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3">
                  <a:moveTo>
                    <a:pt x="29" y="3"/>
                  </a:moveTo>
                  <a:cubicBezTo>
                    <a:pt x="26" y="0"/>
                    <a:pt x="22" y="0"/>
                    <a:pt x="19" y="3"/>
                  </a:cubicBezTo>
                  <a:cubicBezTo>
                    <a:pt x="11" y="12"/>
                    <a:pt x="5" y="23"/>
                    <a:pt x="0" y="37"/>
                  </a:cubicBezTo>
                  <a:cubicBezTo>
                    <a:pt x="1" y="36"/>
                    <a:pt x="3" y="34"/>
                    <a:pt x="6" y="34"/>
                  </a:cubicBezTo>
                  <a:cubicBezTo>
                    <a:pt x="10" y="34"/>
                    <a:pt x="13" y="37"/>
                    <a:pt x="13" y="41"/>
                  </a:cubicBezTo>
                  <a:cubicBezTo>
                    <a:pt x="13" y="42"/>
                    <a:pt x="13" y="42"/>
                    <a:pt x="13" y="43"/>
                  </a:cubicBezTo>
                  <a:cubicBezTo>
                    <a:pt x="17" y="30"/>
                    <a:pt x="22" y="20"/>
                    <a:pt x="29" y="12"/>
                  </a:cubicBezTo>
                  <a:cubicBezTo>
                    <a:pt x="32" y="9"/>
                    <a:pt x="31" y="5"/>
                    <a:pt x="29" y="3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6" name="Freeform 54">
              <a:extLst>
                <a:ext uri="{FF2B5EF4-FFF2-40B4-BE49-F238E27FC236}">
                  <a16:creationId xmlns:a16="http://schemas.microsoft.com/office/drawing/2014/main" id="{42161275-9E48-46D1-BCB7-47DFA72F5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164"/>
              <a:ext cx="28" cy="42"/>
            </a:xfrm>
            <a:custGeom>
              <a:avLst/>
              <a:gdLst>
                <a:gd name="T0" fmla="*/ 0 w 12"/>
                <a:gd name="T1" fmla="*/ 229 h 18"/>
                <a:gd name="T2" fmla="*/ 152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2" y="12"/>
                    <a:pt x="8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7" name="Freeform 55">
              <a:extLst>
                <a:ext uri="{FF2B5EF4-FFF2-40B4-BE49-F238E27FC236}">
                  <a16:creationId xmlns:a16="http://schemas.microsoft.com/office/drawing/2014/main" id="{CA891FED-04A6-4F81-82B8-DD13F7BC0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145"/>
              <a:ext cx="69" cy="94"/>
            </a:xfrm>
            <a:custGeom>
              <a:avLst/>
              <a:gdLst>
                <a:gd name="T0" fmla="*/ 255 w 29"/>
                <a:gd name="T1" fmla="*/ 0 h 40"/>
                <a:gd name="T2" fmla="*/ 0 w 29"/>
                <a:gd name="T3" fmla="*/ 442 h 40"/>
                <a:gd name="T4" fmla="*/ 79 w 29"/>
                <a:gd name="T5" fmla="*/ 404 h 40"/>
                <a:gd name="T6" fmla="*/ 176 w 29"/>
                <a:gd name="T7" fmla="*/ 491 h 40"/>
                <a:gd name="T8" fmla="*/ 176 w 29"/>
                <a:gd name="T9" fmla="*/ 519 h 40"/>
                <a:gd name="T10" fmla="*/ 390 w 29"/>
                <a:gd name="T11" fmla="*/ 11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0">
                  <a:moveTo>
                    <a:pt x="19" y="0"/>
                  </a:moveTo>
                  <a:cubicBezTo>
                    <a:pt x="11" y="9"/>
                    <a:pt x="5" y="20"/>
                    <a:pt x="0" y="34"/>
                  </a:cubicBezTo>
                  <a:cubicBezTo>
                    <a:pt x="1" y="33"/>
                    <a:pt x="3" y="31"/>
                    <a:pt x="6" y="31"/>
                  </a:cubicBezTo>
                  <a:cubicBezTo>
                    <a:pt x="10" y="31"/>
                    <a:pt x="13" y="34"/>
                    <a:pt x="13" y="38"/>
                  </a:cubicBezTo>
                  <a:cubicBezTo>
                    <a:pt x="13" y="39"/>
                    <a:pt x="13" y="39"/>
                    <a:pt x="13" y="40"/>
                  </a:cubicBezTo>
                  <a:cubicBezTo>
                    <a:pt x="17" y="27"/>
                    <a:pt x="22" y="17"/>
                    <a:pt x="29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8" name="Freeform 56">
              <a:extLst>
                <a:ext uri="{FF2B5EF4-FFF2-40B4-BE49-F238E27FC236}">
                  <a16:creationId xmlns:a16="http://schemas.microsoft.com/office/drawing/2014/main" id="{EDBB952D-CF15-4A17-9738-608D46D78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2053"/>
              <a:ext cx="109" cy="101"/>
            </a:xfrm>
            <a:custGeom>
              <a:avLst/>
              <a:gdLst>
                <a:gd name="T0" fmla="*/ 147 w 46"/>
                <a:gd name="T1" fmla="*/ 28 h 43"/>
                <a:gd name="T2" fmla="*/ 28 w 46"/>
                <a:gd name="T3" fmla="*/ 66 h 43"/>
                <a:gd name="T4" fmla="*/ 66 w 46"/>
                <a:gd name="T5" fmla="*/ 183 h 43"/>
                <a:gd name="T6" fmla="*/ 438 w 46"/>
                <a:gd name="T7" fmla="*/ 557 h 43"/>
                <a:gd name="T8" fmla="*/ 438 w 46"/>
                <a:gd name="T9" fmla="*/ 528 h 43"/>
                <a:gd name="T10" fmla="*/ 533 w 46"/>
                <a:gd name="T11" fmla="*/ 442 h 43"/>
                <a:gd name="T12" fmla="*/ 611 w 46"/>
                <a:gd name="T13" fmla="*/ 470 h 43"/>
                <a:gd name="T14" fmla="*/ 147 w 46"/>
                <a:gd name="T15" fmla="*/ 2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43">
                  <a:moveTo>
                    <a:pt x="11" y="2"/>
                  </a:moveTo>
                  <a:cubicBezTo>
                    <a:pt x="8" y="0"/>
                    <a:pt x="4" y="1"/>
                    <a:pt x="2" y="5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14" y="19"/>
                    <a:pt x="23" y="29"/>
                    <a:pt x="33" y="43"/>
                  </a:cubicBezTo>
                  <a:cubicBezTo>
                    <a:pt x="33" y="43"/>
                    <a:pt x="33" y="42"/>
                    <a:pt x="33" y="41"/>
                  </a:cubicBezTo>
                  <a:cubicBezTo>
                    <a:pt x="33" y="37"/>
                    <a:pt x="36" y="34"/>
                    <a:pt x="40" y="34"/>
                  </a:cubicBezTo>
                  <a:cubicBezTo>
                    <a:pt x="42" y="34"/>
                    <a:pt x="44" y="35"/>
                    <a:pt x="46" y="36"/>
                  </a:cubicBezTo>
                  <a:cubicBezTo>
                    <a:pt x="34" y="20"/>
                    <a:pt x="23" y="8"/>
                    <a:pt x="11" y="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9" name="Freeform 57">
              <a:extLst>
                <a:ext uri="{FF2B5EF4-FFF2-40B4-BE49-F238E27FC236}">
                  <a16:creationId xmlns:a16="http://schemas.microsoft.com/office/drawing/2014/main" id="{3D5B68C1-5195-469C-98A8-A22C04854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2057"/>
              <a:ext cx="97" cy="97"/>
            </a:xfrm>
            <a:custGeom>
              <a:avLst/>
              <a:gdLst>
                <a:gd name="T0" fmla="*/ 0 w 41"/>
                <a:gd name="T1" fmla="*/ 156 h 41"/>
                <a:gd name="T2" fmla="*/ 369 w 41"/>
                <a:gd name="T3" fmla="*/ 542 h 41"/>
                <a:gd name="T4" fmla="*/ 369 w 41"/>
                <a:gd name="T5" fmla="*/ 516 h 41"/>
                <a:gd name="T6" fmla="*/ 464 w 41"/>
                <a:gd name="T7" fmla="*/ 426 h 41"/>
                <a:gd name="T8" fmla="*/ 542 w 41"/>
                <a:gd name="T9" fmla="*/ 447 h 41"/>
                <a:gd name="T10" fmla="*/ 78 w 41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1">
                  <a:moveTo>
                    <a:pt x="0" y="12"/>
                  </a:moveTo>
                  <a:cubicBezTo>
                    <a:pt x="9" y="17"/>
                    <a:pt x="18" y="27"/>
                    <a:pt x="28" y="41"/>
                  </a:cubicBezTo>
                  <a:cubicBezTo>
                    <a:pt x="28" y="41"/>
                    <a:pt x="28" y="40"/>
                    <a:pt x="28" y="39"/>
                  </a:cubicBezTo>
                  <a:cubicBezTo>
                    <a:pt x="28" y="35"/>
                    <a:pt x="31" y="32"/>
                    <a:pt x="35" y="32"/>
                  </a:cubicBezTo>
                  <a:cubicBezTo>
                    <a:pt x="37" y="32"/>
                    <a:pt x="39" y="33"/>
                    <a:pt x="41" y="34"/>
                  </a:cubicBezTo>
                  <a:cubicBezTo>
                    <a:pt x="29" y="18"/>
                    <a:pt x="18" y="6"/>
                    <a:pt x="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0" name="Freeform 58">
              <a:extLst>
                <a:ext uri="{FF2B5EF4-FFF2-40B4-BE49-F238E27FC236}">
                  <a16:creationId xmlns:a16="http://schemas.microsoft.com/office/drawing/2014/main" id="{8B320245-C2AE-4324-9743-41E7CF6FB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2138"/>
              <a:ext cx="28" cy="23"/>
            </a:xfrm>
            <a:custGeom>
              <a:avLst/>
              <a:gdLst>
                <a:gd name="T0" fmla="*/ 0 w 12"/>
                <a:gd name="T1" fmla="*/ 0 h 10"/>
                <a:gd name="T2" fmla="*/ 152 w 12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4" y="1"/>
                    <a:pt x="12" y="10"/>
                    <a:pt x="12" y="1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1" name="Freeform 59">
              <a:extLst>
                <a:ext uri="{FF2B5EF4-FFF2-40B4-BE49-F238E27FC236}">
                  <a16:creationId xmlns:a16="http://schemas.microsoft.com/office/drawing/2014/main" id="{A6D006A7-46A9-4353-ABA7-A2F912F16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050"/>
              <a:ext cx="31" cy="33"/>
            </a:xfrm>
            <a:custGeom>
              <a:avLst/>
              <a:gdLst>
                <a:gd name="T0" fmla="*/ 176 w 13"/>
                <a:gd name="T1" fmla="*/ 0 h 14"/>
                <a:gd name="T2" fmla="*/ 0 w 13"/>
                <a:gd name="T3" fmla="*/ 18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cubicBezTo>
                    <a:pt x="12" y="0"/>
                    <a:pt x="3" y="3"/>
                    <a:pt x="0" y="14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2" name="Freeform 60">
              <a:extLst>
                <a:ext uri="{FF2B5EF4-FFF2-40B4-BE49-F238E27FC236}">
                  <a16:creationId xmlns:a16="http://schemas.microsoft.com/office/drawing/2014/main" id="{7D23268C-C377-4B2E-98D2-BA439F86E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053"/>
              <a:ext cx="24" cy="40"/>
            </a:xfrm>
            <a:custGeom>
              <a:avLst/>
              <a:gdLst>
                <a:gd name="T0" fmla="*/ 139 w 10"/>
                <a:gd name="T1" fmla="*/ 0 h 17"/>
                <a:gd name="T2" fmla="*/ 0 w 10"/>
                <a:gd name="T3" fmla="*/ 2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7" y="2"/>
                    <a:pt x="1" y="11"/>
                    <a:pt x="0" y="17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" name="Line 61">
              <a:extLst>
                <a:ext uri="{FF2B5EF4-FFF2-40B4-BE49-F238E27FC236}">
                  <a16:creationId xmlns:a16="http://schemas.microsoft.com/office/drawing/2014/main" id="{02EEF6FA-ADDB-43AF-A3F7-FB379E8EE8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32" y="2086"/>
              <a:ext cx="4" cy="9"/>
            </a:xfrm>
            <a:prstGeom prst="line">
              <a:avLst/>
            </a:prstGeom>
            <a:noFill/>
            <a:ln w="7938">
              <a:solidFill>
                <a:srgbClr val="F44D3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4" name="Freeform 62">
              <a:extLst>
                <a:ext uri="{FF2B5EF4-FFF2-40B4-BE49-F238E27FC236}">
                  <a16:creationId xmlns:a16="http://schemas.microsoft.com/office/drawing/2014/main" id="{88F47948-3D50-4269-BDA1-DF8FC88F0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145"/>
              <a:ext cx="26" cy="26"/>
            </a:xfrm>
            <a:custGeom>
              <a:avLst/>
              <a:gdLst>
                <a:gd name="T0" fmla="*/ 0 w 11"/>
                <a:gd name="T1" fmla="*/ 0 h 11"/>
                <a:gd name="T2" fmla="*/ 144 w 11"/>
                <a:gd name="T3" fmla="*/ 14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2" y="1"/>
                    <a:pt x="10" y="9"/>
                    <a:pt x="11" y="11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5" name="Freeform 63">
              <a:extLst>
                <a:ext uri="{FF2B5EF4-FFF2-40B4-BE49-F238E27FC236}">
                  <a16:creationId xmlns:a16="http://schemas.microsoft.com/office/drawing/2014/main" id="{05ED1DB3-BE25-4FB5-A9FB-BAD57549F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310"/>
              <a:ext cx="71" cy="52"/>
            </a:xfrm>
            <a:custGeom>
              <a:avLst/>
              <a:gdLst>
                <a:gd name="T0" fmla="*/ 0 w 30"/>
                <a:gd name="T1" fmla="*/ 291 h 22"/>
                <a:gd name="T2" fmla="*/ 398 w 30"/>
                <a:gd name="T3" fmla="*/ 13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2">
                  <a:moveTo>
                    <a:pt x="0" y="22"/>
                  </a:moveTo>
                  <a:cubicBezTo>
                    <a:pt x="1" y="16"/>
                    <a:pt x="7" y="0"/>
                    <a:pt x="30" y="1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6" name="Freeform 64">
              <a:extLst>
                <a:ext uri="{FF2B5EF4-FFF2-40B4-BE49-F238E27FC236}">
                  <a16:creationId xmlns:a16="http://schemas.microsoft.com/office/drawing/2014/main" id="{D08FEA73-68C7-43A8-A089-8B0187F20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327"/>
              <a:ext cx="66" cy="45"/>
            </a:xfrm>
            <a:custGeom>
              <a:avLst/>
              <a:gdLst>
                <a:gd name="T0" fmla="*/ 0 w 28"/>
                <a:gd name="T1" fmla="*/ 253 h 19"/>
                <a:gd name="T2" fmla="*/ 368 w 28"/>
                <a:gd name="T3" fmla="*/ 7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9">
                  <a:moveTo>
                    <a:pt x="0" y="19"/>
                  </a:moveTo>
                  <a:cubicBezTo>
                    <a:pt x="2" y="12"/>
                    <a:pt x="7" y="0"/>
                    <a:pt x="28" y="6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7" name="Freeform 65">
              <a:extLst>
                <a:ext uri="{FF2B5EF4-FFF2-40B4-BE49-F238E27FC236}">
                  <a16:creationId xmlns:a16="http://schemas.microsoft.com/office/drawing/2014/main" id="{E8F22F3D-3AFC-4F36-B445-7213FD023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793"/>
              <a:ext cx="17" cy="19"/>
            </a:xfrm>
            <a:custGeom>
              <a:avLst/>
              <a:gdLst>
                <a:gd name="T0" fmla="*/ 100 w 7"/>
                <a:gd name="T1" fmla="*/ 0 h 8"/>
                <a:gd name="T2" fmla="*/ 100 w 7"/>
                <a:gd name="T3" fmla="*/ 6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1" y="0"/>
                    <a:pt x="0" y="8"/>
                    <a:pt x="7" y="5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8" name="Freeform 66">
              <a:extLst>
                <a:ext uri="{FF2B5EF4-FFF2-40B4-BE49-F238E27FC236}">
                  <a16:creationId xmlns:a16="http://schemas.microsoft.com/office/drawing/2014/main" id="{ADD7BEAF-B79A-40D9-A76C-7F3823663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791"/>
              <a:ext cx="14" cy="14"/>
            </a:xfrm>
            <a:custGeom>
              <a:avLst/>
              <a:gdLst>
                <a:gd name="T0" fmla="*/ 0 w 6"/>
                <a:gd name="T1" fmla="*/ 28 h 6"/>
                <a:gd name="T2" fmla="*/ 65 w 6"/>
                <a:gd name="T3" fmla="*/ 49 h 6"/>
                <a:gd name="T4" fmla="*/ 0 w 6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2"/>
                    <a:pt x="6" y="0"/>
                    <a:pt x="5" y="4"/>
                  </a:cubicBezTo>
                  <a:cubicBezTo>
                    <a:pt x="5" y="6"/>
                    <a:pt x="1" y="6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9" name="Freeform 67">
              <a:extLst>
                <a:ext uri="{FF2B5EF4-FFF2-40B4-BE49-F238E27FC236}">
                  <a16:creationId xmlns:a16="http://schemas.microsoft.com/office/drawing/2014/main" id="{F65A4307-3DBC-48AB-A879-8A0D26305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1507"/>
              <a:ext cx="22" cy="17"/>
            </a:xfrm>
            <a:custGeom>
              <a:avLst/>
              <a:gdLst>
                <a:gd name="T0" fmla="*/ 120 w 9"/>
                <a:gd name="T1" fmla="*/ 0 h 7"/>
                <a:gd name="T2" fmla="*/ 12 w 9"/>
                <a:gd name="T3" fmla="*/ 41 h 7"/>
                <a:gd name="T4" fmla="*/ 132 w 9"/>
                <a:gd name="T5" fmla="*/ 7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0" y="7"/>
                    <a:pt x="7" y="6"/>
                    <a:pt x="9" y="5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0" name="Freeform 68">
              <a:extLst>
                <a:ext uri="{FF2B5EF4-FFF2-40B4-BE49-F238E27FC236}">
                  <a16:creationId xmlns:a16="http://schemas.microsoft.com/office/drawing/2014/main" id="{047BE35E-7033-4327-8C85-58A632BBF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1500"/>
              <a:ext cx="21" cy="21"/>
            </a:xfrm>
            <a:custGeom>
              <a:avLst/>
              <a:gdLst>
                <a:gd name="T0" fmla="*/ 0 w 9"/>
                <a:gd name="T1" fmla="*/ 49 h 9"/>
                <a:gd name="T2" fmla="*/ 86 w 9"/>
                <a:gd name="T3" fmla="*/ 28 h 9"/>
                <a:gd name="T4" fmla="*/ 0 w 9"/>
                <a:gd name="T5" fmla="*/ 11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2" y="3"/>
                    <a:pt x="5" y="0"/>
                    <a:pt x="7" y="2"/>
                  </a:cubicBezTo>
                  <a:cubicBezTo>
                    <a:pt x="9" y="6"/>
                    <a:pt x="3" y="9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1" name="Freeform 69">
              <a:extLst>
                <a:ext uri="{FF2B5EF4-FFF2-40B4-BE49-F238E27FC236}">
                  <a16:creationId xmlns:a16="http://schemas.microsoft.com/office/drawing/2014/main" id="{AC583CB6-D305-4568-B2AB-11EAAAA9C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538"/>
              <a:ext cx="11" cy="7"/>
            </a:xfrm>
            <a:custGeom>
              <a:avLst/>
              <a:gdLst>
                <a:gd name="T0" fmla="*/ 0 w 5"/>
                <a:gd name="T1" fmla="*/ 37 h 3"/>
                <a:gd name="T2" fmla="*/ 53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2" name="Freeform 70">
              <a:extLst>
                <a:ext uri="{FF2B5EF4-FFF2-40B4-BE49-F238E27FC236}">
                  <a16:creationId xmlns:a16="http://schemas.microsoft.com/office/drawing/2014/main" id="{A774582B-09D3-494C-BB1F-1ADA2256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540"/>
              <a:ext cx="12" cy="7"/>
            </a:xfrm>
            <a:custGeom>
              <a:avLst/>
              <a:gdLst>
                <a:gd name="T0" fmla="*/ 0 w 5"/>
                <a:gd name="T1" fmla="*/ 0 h 3"/>
                <a:gd name="T2" fmla="*/ 70 w 5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3" name="Freeform 71">
              <a:extLst>
                <a:ext uri="{FF2B5EF4-FFF2-40B4-BE49-F238E27FC236}">
                  <a16:creationId xmlns:a16="http://schemas.microsoft.com/office/drawing/2014/main" id="{C4598B2B-F721-4459-A6D0-6D1E52F3B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074"/>
              <a:ext cx="50" cy="45"/>
            </a:xfrm>
            <a:custGeom>
              <a:avLst/>
              <a:gdLst>
                <a:gd name="T0" fmla="*/ 0 w 21"/>
                <a:gd name="T1" fmla="*/ 0 h 19"/>
                <a:gd name="T2" fmla="*/ 283 w 21"/>
                <a:gd name="T3" fmla="*/ 25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6" y="4"/>
                    <a:pt x="17" y="12"/>
                    <a:pt x="2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4" name="Freeform 72">
              <a:extLst>
                <a:ext uri="{FF2B5EF4-FFF2-40B4-BE49-F238E27FC236}">
                  <a16:creationId xmlns:a16="http://schemas.microsoft.com/office/drawing/2014/main" id="{A01B85E1-FD29-4D55-A6FC-5986FDC8D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168"/>
              <a:ext cx="15" cy="22"/>
            </a:xfrm>
            <a:custGeom>
              <a:avLst/>
              <a:gdLst>
                <a:gd name="T0" fmla="*/ 0 w 6"/>
                <a:gd name="T1" fmla="*/ 0 h 9"/>
                <a:gd name="T2" fmla="*/ 95 w 6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3"/>
                    <a:pt x="3" y="7"/>
                    <a:pt x="6" y="9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5" name="Group 73">
            <a:extLst>
              <a:ext uri="{FF2B5EF4-FFF2-40B4-BE49-F238E27FC236}">
                <a16:creationId xmlns:a16="http://schemas.microsoft.com/office/drawing/2014/main" id="{B5E77238-F0D8-4E41-B122-9D98980E3845}"/>
              </a:ext>
            </a:extLst>
          </p:cNvPr>
          <p:cNvGrpSpPr>
            <a:grpSpLocks/>
          </p:cNvGrpSpPr>
          <p:nvPr/>
        </p:nvGrpSpPr>
        <p:grpSpPr bwMode="auto">
          <a:xfrm>
            <a:off x="3298825" y="1771650"/>
            <a:ext cx="2757488" cy="3960813"/>
            <a:chOff x="1820" y="979"/>
            <a:chExt cx="1991" cy="2860"/>
          </a:xfrm>
        </p:grpSpPr>
        <p:grpSp>
          <p:nvGrpSpPr>
            <p:cNvPr id="29126" name="Group 74">
              <a:extLst>
                <a:ext uri="{FF2B5EF4-FFF2-40B4-BE49-F238E27FC236}">
                  <a16:creationId xmlns:a16="http://schemas.microsoft.com/office/drawing/2014/main" id="{EB3A5F5A-86A5-4987-9908-1EBAC073EE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0" y="979"/>
              <a:ext cx="1991" cy="2860"/>
              <a:chOff x="1820" y="979"/>
              <a:chExt cx="1991" cy="2860"/>
            </a:xfrm>
          </p:grpSpPr>
          <p:sp>
            <p:nvSpPr>
              <p:cNvPr id="29236" name="Freeform 75">
                <a:extLst>
                  <a:ext uri="{FF2B5EF4-FFF2-40B4-BE49-F238E27FC236}">
                    <a16:creationId xmlns:a16="http://schemas.microsoft.com/office/drawing/2014/main" id="{A867EF4B-A671-44E9-B3A7-4815A2FF5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981"/>
                <a:ext cx="519" cy="238"/>
              </a:xfrm>
              <a:custGeom>
                <a:avLst/>
                <a:gdLst>
                  <a:gd name="T0" fmla="*/ 0 w 231"/>
                  <a:gd name="T1" fmla="*/ 0 h 106"/>
                  <a:gd name="T2" fmla="*/ 65 w 231"/>
                  <a:gd name="T3" fmla="*/ 238 h 106"/>
                  <a:gd name="T4" fmla="*/ 656 w 231"/>
                  <a:gd name="T5" fmla="*/ 907 h 106"/>
                  <a:gd name="T6" fmla="*/ 1303 w 231"/>
                  <a:gd name="T7" fmla="*/ 1199 h 106"/>
                  <a:gd name="T8" fmla="*/ 1964 w 231"/>
                  <a:gd name="T9" fmla="*/ 907 h 106"/>
                  <a:gd name="T10" fmla="*/ 2539 w 231"/>
                  <a:gd name="T11" fmla="*/ 238 h 106"/>
                  <a:gd name="T12" fmla="*/ 2620 w 231"/>
                  <a:gd name="T13" fmla="*/ 0 h 106"/>
                  <a:gd name="T14" fmla="*/ 0 w 231"/>
                  <a:gd name="T15" fmla="*/ 0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1" h="106">
                    <a:moveTo>
                      <a:pt x="0" y="0"/>
                    </a:moveTo>
                    <a:cubicBezTo>
                      <a:pt x="2" y="8"/>
                      <a:pt x="4" y="16"/>
                      <a:pt x="6" y="21"/>
                    </a:cubicBezTo>
                    <a:cubicBezTo>
                      <a:pt x="13" y="34"/>
                      <a:pt x="40" y="68"/>
                      <a:pt x="58" y="80"/>
                    </a:cubicBezTo>
                    <a:cubicBezTo>
                      <a:pt x="74" y="92"/>
                      <a:pt x="85" y="105"/>
                      <a:pt x="115" y="106"/>
                    </a:cubicBezTo>
                    <a:cubicBezTo>
                      <a:pt x="146" y="105"/>
                      <a:pt x="156" y="92"/>
                      <a:pt x="173" y="80"/>
                    </a:cubicBezTo>
                    <a:cubicBezTo>
                      <a:pt x="191" y="68"/>
                      <a:pt x="218" y="36"/>
                      <a:pt x="224" y="21"/>
                    </a:cubicBezTo>
                    <a:cubicBezTo>
                      <a:pt x="226" y="16"/>
                      <a:pt x="229" y="8"/>
                      <a:pt x="2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7" name="Freeform 76">
                <a:extLst>
                  <a:ext uri="{FF2B5EF4-FFF2-40B4-BE49-F238E27FC236}">
                    <a16:creationId xmlns:a16="http://schemas.microsoft.com/office/drawing/2014/main" id="{64079128-C0C0-4281-9561-105F23510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1030"/>
                <a:ext cx="1991" cy="2802"/>
              </a:xfrm>
              <a:custGeom>
                <a:avLst/>
                <a:gdLst>
                  <a:gd name="T0" fmla="*/ 8281 w 886"/>
                  <a:gd name="T1" fmla="*/ 6649 h 1247"/>
                  <a:gd name="T2" fmla="*/ 8317 w 886"/>
                  <a:gd name="T3" fmla="*/ 7013 h 1247"/>
                  <a:gd name="T4" fmla="*/ 10054 w 886"/>
                  <a:gd name="T5" fmla="*/ 6568 h 1247"/>
                  <a:gd name="T6" fmla="*/ 9863 w 886"/>
                  <a:gd name="T7" fmla="*/ 5287 h 1247"/>
                  <a:gd name="T8" fmla="*/ 9701 w 886"/>
                  <a:gd name="T9" fmla="*/ 3575 h 1247"/>
                  <a:gd name="T10" fmla="*/ 8717 w 886"/>
                  <a:gd name="T11" fmla="*/ 2191 h 1247"/>
                  <a:gd name="T12" fmla="*/ 7933 w 886"/>
                  <a:gd name="T13" fmla="*/ 1948 h 1247"/>
                  <a:gd name="T14" fmla="*/ 6762 w 886"/>
                  <a:gd name="T15" fmla="*/ 1438 h 1247"/>
                  <a:gd name="T16" fmla="*/ 6252 w 886"/>
                  <a:gd name="T17" fmla="*/ 0 h 1247"/>
                  <a:gd name="T18" fmla="*/ 5676 w 886"/>
                  <a:gd name="T19" fmla="*/ 656 h 1247"/>
                  <a:gd name="T20" fmla="*/ 5013 w 886"/>
                  <a:gd name="T21" fmla="*/ 955 h 1247"/>
                  <a:gd name="T22" fmla="*/ 4369 w 886"/>
                  <a:gd name="T23" fmla="*/ 656 h 1247"/>
                  <a:gd name="T24" fmla="*/ 3802 w 886"/>
                  <a:gd name="T25" fmla="*/ 20 h 1247"/>
                  <a:gd name="T26" fmla="*/ 3292 w 886"/>
                  <a:gd name="T27" fmla="*/ 1438 h 1247"/>
                  <a:gd name="T28" fmla="*/ 2121 w 886"/>
                  <a:gd name="T29" fmla="*/ 1948 h 1247"/>
                  <a:gd name="T30" fmla="*/ 1339 w 886"/>
                  <a:gd name="T31" fmla="*/ 2191 h 1247"/>
                  <a:gd name="T32" fmla="*/ 353 w 886"/>
                  <a:gd name="T33" fmla="*/ 3575 h 1247"/>
                  <a:gd name="T34" fmla="*/ 191 w 886"/>
                  <a:gd name="T35" fmla="*/ 5287 h 1247"/>
                  <a:gd name="T36" fmla="*/ 0 w 886"/>
                  <a:gd name="T37" fmla="*/ 6568 h 1247"/>
                  <a:gd name="T38" fmla="*/ 1737 w 886"/>
                  <a:gd name="T39" fmla="*/ 7013 h 1247"/>
                  <a:gd name="T40" fmla="*/ 1773 w 886"/>
                  <a:gd name="T41" fmla="*/ 6649 h 1247"/>
                  <a:gd name="T42" fmla="*/ 1773 w 886"/>
                  <a:gd name="T43" fmla="*/ 6660 h 1247"/>
                  <a:gd name="T44" fmla="*/ 1847 w 886"/>
                  <a:gd name="T45" fmla="*/ 7599 h 1247"/>
                  <a:gd name="T46" fmla="*/ 2040 w 886"/>
                  <a:gd name="T47" fmla="*/ 9053 h 1247"/>
                  <a:gd name="T48" fmla="*/ 2178 w 886"/>
                  <a:gd name="T49" fmla="*/ 11098 h 1247"/>
                  <a:gd name="T50" fmla="*/ 1773 w 886"/>
                  <a:gd name="T51" fmla="*/ 13127 h 1247"/>
                  <a:gd name="T52" fmla="*/ 1793 w 886"/>
                  <a:gd name="T53" fmla="*/ 14147 h 1247"/>
                  <a:gd name="T54" fmla="*/ 8252 w 886"/>
                  <a:gd name="T55" fmla="*/ 14147 h 1247"/>
                  <a:gd name="T56" fmla="*/ 8261 w 886"/>
                  <a:gd name="T57" fmla="*/ 14147 h 1247"/>
                  <a:gd name="T58" fmla="*/ 8281 w 886"/>
                  <a:gd name="T59" fmla="*/ 13127 h 1247"/>
                  <a:gd name="T60" fmla="*/ 7879 w 886"/>
                  <a:gd name="T61" fmla="*/ 11098 h 1247"/>
                  <a:gd name="T62" fmla="*/ 8013 w 886"/>
                  <a:gd name="T63" fmla="*/ 9053 h 1247"/>
                  <a:gd name="T64" fmla="*/ 8207 w 886"/>
                  <a:gd name="T65" fmla="*/ 7599 h 1247"/>
                  <a:gd name="T66" fmla="*/ 8281 w 886"/>
                  <a:gd name="T67" fmla="*/ 6660 h 1247"/>
                  <a:gd name="T68" fmla="*/ 8281 w 886"/>
                  <a:gd name="T69" fmla="*/ 6649 h 12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86" h="1247">
                    <a:moveTo>
                      <a:pt x="730" y="586"/>
                    </a:moveTo>
                    <a:cubicBezTo>
                      <a:pt x="731" y="600"/>
                      <a:pt x="732" y="611"/>
                      <a:pt x="733" y="618"/>
                    </a:cubicBezTo>
                    <a:cubicBezTo>
                      <a:pt x="735" y="629"/>
                      <a:pt x="886" y="579"/>
                      <a:pt x="886" y="579"/>
                    </a:cubicBezTo>
                    <a:cubicBezTo>
                      <a:pt x="878" y="525"/>
                      <a:pt x="868" y="489"/>
                      <a:pt x="869" y="466"/>
                    </a:cubicBezTo>
                    <a:cubicBezTo>
                      <a:pt x="876" y="414"/>
                      <a:pt x="865" y="359"/>
                      <a:pt x="855" y="315"/>
                    </a:cubicBezTo>
                    <a:cubicBezTo>
                      <a:pt x="834" y="222"/>
                      <a:pt x="789" y="198"/>
                      <a:pt x="768" y="193"/>
                    </a:cubicBezTo>
                    <a:cubicBezTo>
                      <a:pt x="747" y="188"/>
                      <a:pt x="714" y="185"/>
                      <a:pt x="699" y="172"/>
                    </a:cubicBezTo>
                    <a:cubicBezTo>
                      <a:pt x="689" y="162"/>
                      <a:pt x="617" y="129"/>
                      <a:pt x="596" y="127"/>
                    </a:cubicBezTo>
                    <a:cubicBezTo>
                      <a:pt x="541" y="117"/>
                      <a:pt x="551" y="19"/>
                      <a:pt x="551" y="0"/>
                    </a:cubicBezTo>
                    <a:cubicBezTo>
                      <a:pt x="545" y="15"/>
                      <a:pt x="517" y="46"/>
                      <a:pt x="500" y="58"/>
                    </a:cubicBezTo>
                    <a:cubicBezTo>
                      <a:pt x="483" y="70"/>
                      <a:pt x="473" y="83"/>
                      <a:pt x="442" y="84"/>
                    </a:cubicBezTo>
                    <a:cubicBezTo>
                      <a:pt x="412" y="83"/>
                      <a:pt x="402" y="70"/>
                      <a:pt x="385" y="58"/>
                    </a:cubicBezTo>
                    <a:cubicBezTo>
                      <a:pt x="368" y="47"/>
                      <a:pt x="344" y="16"/>
                      <a:pt x="335" y="2"/>
                    </a:cubicBezTo>
                    <a:cubicBezTo>
                      <a:pt x="336" y="25"/>
                      <a:pt x="343" y="117"/>
                      <a:pt x="290" y="127"/>
                    </a:cubicBezTo>
                    <a:cubicBezTo>
                      <a:pt x="269" y="129"/>
                      <a:pt x="197" y="162"/>
                      <a:pt x="187" y="172"/>
                    </a:cubicBezTo>
                    <a:cubicBezTo>
                      <a:pt x="172" y="185"/>
                      <a:pt x="139" y="188"/>
                      <a:pt x="118" y="193"/>
                    </a:cubicBezTo>
                    <a:cubicBezTo>
                      <a:pt x="97" y="198"/>
                      <a:pt x="52" y="222"/>
                      <a:pt x="31" y="315"/>
                    </a:cubicBezTo>
                    <a:cubicBezTo>
                      <a:pt x="21" y="359"/>
                      <a:pt x="10" y="414"/>
                      <a:pt x="17" y="466"/>
                    </a:cubicBezTo>
                    <a:cubicBezTo>
                      <a:pt x="18" y="489"/>
                      <a:pt x="8" y="525"/>
                      <a:pt x="0" y="579"/>
                    </a:cubicBezTo>
                    <a:cubicBezTo>
                      <a:pt x="0" y="579"/>
                      <a:pt x="151" y="629"/>
                      <a:pt x="153" y="618"/>
                    </a:cubicBezTo>
                    <a:cubicBezTo>
                      <a:pt x="154" y="611"/>
                      <a:pt x="155" y="600"/>
                      <a:pt x="156" y="586"/>
                    </a:cubicBezTo>
                    <a:cubicBezTo>
                      <a:pt x="156" y="587"/>
                      <a:pt x="156" y="587"/>
                      <a:pt x="156" y="587"/>
                    </a:cubicBezTo>
                    <a:cubicBezTo>
                      <a:pt x="156" y="603"/>
                      <a:pt x="161" y="629"/>
                      <a:pt x="163" y="670"/>
                    </a:cubicBezTo>
                    <a:cubicBezTo>
                      <a:pt x="161" y="704"/>
                      <a:pt x="178" y="765"/>
                      <a:pt x="180" y="798"/>
                    </a:cubicBezTo>
                    <a:cubicBezTo>
                      <a:pt x="176" y="808"/>
                      <a:pt x="192" y="978"/>
                      <a:pt x="192" y="978"/>
                    </a:cubicBezTo>
                    <a:cubicBezTo>
                      <a:pt x="186" y="988"/>
                      <a:pt x="157" y="1117"/>
                      <a:pt x="156" y="1157"/>
                    </a:cubicBezTo>
                    <a:cubicBezTo>
                      <a:pt x="153" y="1176"/>
                      <a:pt x="160" y="1204"/>
                      <a:pt x="158" y="1247"/>
                    </a:cubicBezTo>
                    <a:cubicBezTo>
                      <a:pt x="727" y="1247"/>
                      <a:pt x="727" y="1247"/>
                      <a:pt x="727" y="1247"/>
                    </a:cubicBezTo>
                    <a:cubicBezTo>
                      <a:pt x="728" y="1247"/>
                      <a:pt x="728" y="1247"/>
                      <a:pt x="728" y="1247"/>
                    </a:cubicBezTo>
                    <a:cubicBezTo>
                      <a:pt x="726" y="1204"/>
                      <a:pt x="733" y="1176"/>
                      <a:pt x="730" y="1157"/>
                    </a:cubicBezTo>
                    <a:cubicBezTo>
                      <a:pt x="729" y="1117"/>
                      <a:pt x="700" y="988"/>
                      <a:pt x="694" y="978"/>
                    </a:cubicBezTo>
                    <a:cubicBezTo>
                      <a:pt x="694" y="978"/>
                      <a:pt x="710" y="808"/>
                      <a:pt x="706" y="798"/>
                    </a:cubicBezTo>
                    <a:cubicBezTo>
                      <a:pt x="708" y="765"/>
                      <a:pt x="725" y="704"/>
                      <a:pt x="723" y="670"/>
                    </a:cubicBezTo>
                    <a:cubicBezTo>
                      <a:pt x="725" y="629"/>
                      <a:pt x="730" y="603"/>
                      <a:pt x="730" y="587"/>
                    </a:cubicBezTo>
                    <a:cubicBezTo>
                      <a:pt x="730" y="586"/>
                      <a:pt x="730" y="586"/>
                      <a:pt x="730" y="586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8" name="Freeform 77">
                <a:extLst>
                  <a:ext uri="{FF2B5EF4-FFF2-40B4-BE49-F238E27FC236}">
                    <a16:creationId xmlns:a16="http://schemas.microsoft.com/office/drawing/2014/main" id="{816261C5-5EDF-426F-8A41-370E3687A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001"/>
                <a:ext cx="227" cy="41"/>
              </a:xfrm>
              <a:custGeom>
                <a:avLst/>
                <a:gdLst>
                  <a:gd name="T0" fmla="*/ 0 w 101"/>
                  <a:gd name="T1" fmla="*/ 11 h 18"/>
                  <a:gd name="T2" fmla="*/ 146 w 101"/>
                  <a:gd name="T3" fmla="*/ 155 h 18"/>
                  <a:gd name="T4" fmla="*/ 465 w 101"/>
                  <a:gd name="T5" fmla="*/ 212 h 18"/>
                  <a:gd name="T6" fmla="*/ 883 w 101"/>
                  <a:gd name="T7" fmla="*/ 175 h 18"/>
                  <a:gd name="T8" fmla="*/ 1090 w 101"/>
                  <a:gd name="T9" fmla="*/ 73 h 18"/>
                  <a:gd name="T10" fmla="*/ 1146 w 101"/>
                  <a:gd name="T11" fmla="*/ 11 h 18"/>
                  <a:gd name="T12" fmla="*/ 838 w 101"/>
                  <a:gd name="T13" fmla="*/ 11 h 18"/>
                  <a:gd name="T14" fmla="*/ 692 w 101"/>
                  <a:gd name="T15" fmla="*/ 0 h 18"/>
                  <a:gd name="T16" fmla="*/ 566 w 101"/>
                  <a:gd name="T17" fmla="*/ 11 h 18"/>
                  <a:gd name="T18" fmla="*/ 364 w 101"/>
                  <a:gd name="T19" fmla="*/ 11 h 18"/>
                  <a:gd name="T20" fmla="*/ 9 w 10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18">
                    <a:moveTo>
                      <a:pt x="0" y="1"/>
                    </a:moveTo>
                    <a:cubicBezTo>
                      <a:pt x="1" y="4"/>
                      <a:pt x="10" y="9"/>
                      <a:pt x="13" y="13"/>
                    </a:cubicBezTo>
                    <a:cubicBezTo>
                      <a:pt x="19" y="17"/>
                      <a:pt x="29" y="18"/>
                      <a:pt x="41" y="18"/>
                    </a:cubicBezTo>
                    <a:cubicBezTo>
                      <a:pt x="53" y="18"/>
                      <a:pt x="70" y="18"/>
                      <a:pt x="78" y="15"/>
                    </a:cubicBezTo>
                    <a:cubicBezTo>
                      <a:pt x="86" y="12"/>
                      <a:pt x="91" y="7"/>
                      <a:pt x="96" y="6"/>
                    </a:cubicBezTo>
                    <a:cubicBezTo>
                      <a:pt x="96" y="6"/>
                      <a:pt x="100" y="2"/>
                      <a:pt x="101" y="1"/>
                    </a:cubicBezTo>
                    <a:cubicBezTo>
                      <a:pt x="97" y="1"/>
                      <a:pt x="81" y="1"/>
                      <a:pt x="74" y="1"/>
                    </a:cubicBezTo>
                    <a:cubicBezTo>
                      <a:pt x="70" y="0"/>
                      <a:pt x="65" y="0"/>
                      <a:pt x="61" y="0"/>
                    </a:cubicBezTo>
                    <a:cubicBezTo>
                      <a:pt x="56" y="1"/>
                      <a:pt x="55" y="2"/>
                      <a:pt x="50" y="1"/>
                    </a:cubicBezTo>
                    <a:cubicBezTo>
                      <a:pt x="45" y="1"/>
                      <a:pt x="38" y="0"/>
                      <a:pt x="32" y="1"/>
                    </a:cubicBezTo>
                    <a:cubicBezTo>
                      <a:pt x="26" y="1"/>
                      <a:pt x="7" y="2"/>
                      <a:pt x="1" y="0"/>
                    </a:cubicBezTo>
                  </a:path>
                </a:pathLst>
              </a:custGeom>
              <a:solidFill>
                <a:srgbClr val="FEE7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9" name="Freeform 78">
                <a:extLst>
                  <a:ext uri="{FF2B5EF4-FFF2-40B4-BE49-F238E27FC236}">
                    <a16:creationId xmlns:a16="http://schemas.microsoft.com/office/drawing/2014/main" id="{0896C6A2-4437-4BDF-BB6B-B732CAD4F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981"/>
                <a:ext cx="251" cy="225"/>
              </a:xfrm>
              <a:custGeom>
                <a:avLst/>
                <a:gdLst>
                  <a:gd name="T0" fmla="*/ 914 w 112"/>
                  <a:gd name="T1" fmla="*/ 0 h 100"/>
                  <a:gd name="T2" fmla="*/ 663 w 112"/>
                  <a:gd name="T3" fmla="*/ 284 h 100"/>
                  <a:gd name="T4" fmla="*/ 316 w 112"/>
                  <a:gd name="T5" fmla="*/ 538 h 100"/>
                  <a:gd name="T6" fmla="*/ 347 w 112"/>
                  <a:gd name="T7" fmla="*/ 774 h 100"/>
                  <a:gd name="T8" fmla="*/ 0 w 112"/>
                  <a:gd name="T9" fmla="*/ 947 h 100"/>
                  <a:gd name="T10" fmla="*/ 764 w 112"/>
                  <a:gd name="T11" fmla="*/ 709 h 100"/>
                  <a:gd name="T12" fmla="*/ 1262 w 112"/>
                  <a:gd name="T13" fmla="*/ 0 h 100"/>
                  <a:gd name="T14" fmla="*/ 914 w 112"/>
                  <a:gd name="T15" fmla="*/ 0 h 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100">
                    <a:moveTo>
                      <a:pt x="81" y="0"/>
                    </a:moveTo>
                    <a:cubicBezTo>
                      <a:pt x="76" y="10"/>
                      <a:pt x="69" y="17"/>
                      <a:pt x="59" y="25"/>
                    </a:cubicBezTo>
                    <a:cubicBezTo>
                      <a:pt x="49" y="32"/>
                      <a:pt x="35" y="37"/>
                      <a:pt x="28" y="47"/>
                    </a:cubicBezTo>
                    <a:cubicBezTo>
                      <a:pt x="39" y="49"/>
                      <a:pt x="36" y="62"/>
                      <a:pt x="31" y="68"/>
                    </a:cubicBezTo>
                    <a:cubicBezTo>
                      <a:pt x="24" y="76"/>
                      <a:pt x="9" y="79"/>
                      <a:pt x="0" y="83"/>
                    </a:cubicBezTo>
                    <a:cubicBezTo>
                      <a:pt x="17" y="100"/>
                      <a:pt x="54" y="75"/>
                      <a:pt x="68" y="62"/>
                    </a:cubicBezTo>
                    <a:cubicBezTo>
                      <a:pt x="88" y="45"/>
                      <a:pt x="103" y="24"/>
                      <a:pt x="112" y="0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0" name="Freeform 79">
                <a:extLst>
                  <a:ext uri="{FF2B5EF4-FFF2-40B4-BE49-F238E27FC236}">
                    <a16:creationId xmlns:a16="http://schemas.microsoft.com/office/drawing/2014/main" id="{6E6E3807-5C3A-450E-AD1C-6CC9E0302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1116"/>
                <a:ext cx="247" cy="413"/>
              </a:xfrm>
              <a:custGeom>
                <a:avLst/>
                <a:gdLst>
                  <a:gd name="T0" fmla="*/ 101 w 110"/>
                  <a:gd name="T1" fmla="*/ 182 h 184"/>
                  <a:gd name="T2" fmla="*/ 656 w 110"/>
                  <a:gd name="T3" fmla="*/ 1652 h 184"/>
                  <a:gd name="T4" fmla="*/ 1246 w 110"/>
                  <a:gd name="T5" fmla="*/ 1717 h 184"/>
                  <a:gd name="T6" fmla="*/ 907 w 110"/>
                  <a:gd name="T7" fmla="*/ 1618 h 184"/>
                  <a:gd name="T8" fmla="*/ 397 w 110"/>
                  <a:gd name="T9" fmla="*/ 620 h 184"/>
                  <a:gd name="T10" fmla="*/ 510 w 110"/>
                  <a:gd name="T11" fmla="*/ 397 h 184"/>
                  <a:gd name="T12" fmla="*/ 0 w 110"/>
                  <a:gd name="T13" fmla="*/ 0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184">
                    <a:moveTo>
                      <a:pt x="9" y="16"/>
                    </a:moveTo>
                    <a:cubicBezTo>
                      <a:pt x="17" y="51"/>
                      <a:pt x="39" y="116"/>
                      <a:pt x="58" y="146"/>
                    </a:cubicBezTo>
                    <a:cubicBezTo>
                      <a:pt x="74" y="171"/>
                      <a:pt x="94" y="184"/>
                      <a:pt x="110" y="152"/>
                    </a:cubicBezTo>
                    <a:cubicBezTo>
                      <a:pt x="101" y="167"/>
                      <a:pt x="87" y="154"/>
                      <a:pt x="80" y="143"/>
                    </a:cubicBezTo>
                    <a:cubicBezTo>
                      <a:pt x="67" y="122"/>
                      <a:pt x="22" y="76"/>
                      <a:pt x="35" y="55"/>
                    </a:cubicBezTo>
                    <a:cubicBezTo>
                      <a:pt x="47" y="37"/>
                      <a:pt x="66" y="48"/>
                      <a:pt x="45" y="35"/>
                    </a:cubicBezTo>
                    <a:cubicBezTo>
                      <a:pt x="33" y="28"/>
                      <a:pt x="9" y="10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1" name="Freeform 80">
                <a:extLst>
                  <a:ext uri="{FF2B5EF4-FFF2-40B4-BE49-F238E27FC236}">
                    <a16:creationId xmlns:a16="http://schemas.microsoft.com/office/drawing/2014/main" id="{DC4C2E7E-9DF4-4229-BF72-894D5A334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116"/>
                <a:ext cx="290" cy="238"/>
              </a:xfrm>
              <a:custGeom>
                <a:avLst/>
                <a:gdLst>
                  <a:gd name="T0" fmla="*/ 56 w 129"/>
                  <a:gd name="T1" fmla="*/ 418 h 106"/>
                  <a:gd name="T2" fmla="*/ 546 w 129"/>
                  <a:gd name="T3" fmla="*/ 0 h 106"/>
                  <a:gd name="T4" fmla="*/ 692 w 129"/>
                  <a:gd name="T5" fmla="*/ 793 h 106"/>
                  <a:gd name="T6" fmla="*/ 1466 w 129"/>
                  <a:gd name="T7" fmla="*/ 1199 h 106"/>
                  <a:gd name="T8" fmla="*/ 582 w 129"/>
                  <a:gd name="T9" fmla="*/ 983 h 106"/>
                  <a:gd name="T10" fmla="*/ 339 w 129"/>
                  <a:gd name="T11" fmla="*/ 599 h 106"/>
                  <a:gd name="T12" fmla="*/ 0 w 129"/>
                  <a:gd name="T13" fmla="*/ 498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106">
                    <a:moveTo>
                      <a:pt x="5" y="37"/>
                    </a:moveTo>
                    <a:cubicBezTo>
                      <a:pt x="24" y="33"/>
                      <a:pt x="32" y="2"/>
                      <a:pt x="48" y="0"/>
                    </a:cubicBezTo>
                    <a:cubicBezTo>
                      <a:pt x="51" y="26"/>
                      <a:pt x="43" y="47"/>
                      <a:pt x="61" y="70"/>
                    </a:cubicBezTo>
                    <a:cubicBezTo>
                      <a:pt x="80" y="94"/>
                      <a:pt x="106" y="93"/>
                      <a:pt x="129" y="106"/>
                    </a:cubicBezTo>
                    <a:cubicBezTo>
                      <a:pt x="107" y="105"/>
                      <a:pt x="66" y="106"/>
                      <a:pt x="51" y="87"/>
                    </a:cubicBezTo>
                    <a:cubicBezTo>
                      <a:pt x="41" y="77"/>
                      <a:pt x="43" y="60"/>
                      <a:pt x="30" y="53"/>
                    </a:cubicBezTo>
                    <a:cubicBezTo>
                      <a:pt x="21" y="48"/>
                      <a:pt x="8" y="50"/>
                      <a:pt x="0" y="4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2" name="Freeform 81">
                <a:extLst>
                  <a:ext uri="{FF2B5EF4-FFF2-40B4-BE49-F238E27FC236}">
                    <a16:creationId xmlns:a16="http://schemas.microsoft.com/office/drawing/2014/main" id="{7BBE7E2C-C1CC-4B6E-8FA3-77CB8EE2F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455"/>
                <a:ext cx="447" cy="92"/>
              </a:xfrm>
              <a:custGeom>
                <a:avLst/>
                <a:gdLst>
                  <a:gd name="T0" fmla="*/ 490 w 199"/>
                  <a:gd name="T1" fmla="*/ 182 h 41"/>
                  <a:gd name="T2" fmla="*/ 1417 w 199"/>
                  <a:gd name="T3" fmla="*/ 352 h 41"/>
                  <a:gd name="T4" fmla="*/ 2255 w 199"/>
                  <a:gd name="T5" fmla="*/ 328 h 41"/>
                  <a:gd name="T6" fmla="*/ 1121 w 199"/>
                  <a:gd name="T7" fmla="*/ 90 h 41"/>
                  <a:gd name="T8" fmla="*/ 0 w 199"/>
                  <a:gd name="T9" fmla="*/ 1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1">
                    <a:moveTo>
                      <a:pt x="43" y="16"/>
                    </a:moveTo>
                    <a:cubicBezTo>
                      <a:pt x="71" y="18"/>
                      <a:pt x="97" y="27"/>
                      <a:pt x="125" y="31"/>
                    </a:cubicBezTo>
                    <a:cubicBezTo>
                      <a:pt x="146" y="34"/>
                      <a:pt x="181" y="41"/>
                      <a:pt x="199" y="29"/>
                    </a:cubicBezTo>
                    <a:cubicBezTo>
                      <a:pt x="168" y="30"/>
                      <a:pt x="130" y="14"/>
                      <a:pt x="99" y="8"/>
                    </a:cubicBezTo>
                    <a:cubicBezTo>
                      <a:pt x="65" y="2"/>
                      <a:pt x="29" y="0"/>
                      <a:pt x="0" y="1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3" name="Freeform 82">
                <a:extLst>
                  <a:ext uri="{FF2B5EF4-FFF2-40B4-BE49-F238E27FC236}">
                    <a16:creationId xmlns:a16="http://schemas.microsoft.com/office/drawing/2014/main" id="{645AAC61-A508-4E59-A051-4CE00576E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024"/>
                <a:ext cx="269" cy="703"/>
              </a:xfrm>
              <a:custGeom>
                <a:avLst/>
                <a:gdLst>
                  <a:gd name="T0" fmla="*/ 1262 w 120"/>
                  <a:gd name="T1" fmla="*/ 36 h 313"/>
                  <a:gd name="T2" fmla="*/ 1287 w 120"/>
                  <a:gd name="T3" fmla="*/ 1756 h 313"/>
                  <a:gd name="T4" fmla="*/ 1181 w 120"/>
                  <a:gd name="T5" fmla="*/ 2538 h 313"/>
                  <a:gd name="T6" fmla="*/ 1116 w 120"/>
                  <a:gd name="T7" fmla="*/ 2980 h 313"/>
                  <a:gd name="T8" fmla="*/ 991 w 120"/>
                  <a:gd name="T9" fmla="*/ 3546 h 313"/>
                  <a:gd name="T10" fmla="*/ 1045 w 120"/>
                  <a:gd name="T11" fmla="*/ 2810 h 313"/>
                  <a:gd name="T12" fmla="*/ 1024 w 120"/>
                  <a:gd name="T13" fmla="*/ 1810 h 313"/>
                  <a:gd name="T14" fmla="*/ 563 w 120"/>
                  <a:gd name="T15" fmla="*/ 1608 h 313"/>
                  <a:gd name="T16" fmla="*/ 0 w 120"/>
                  <a:gd name="T17" fmla="*/ 1428 h 313"/>
                  <a:gd name="T18" fmla="*/ 437 w 120"/>
                  <a:gd name="T19" fmla="*/ 1372 h 313"/>
                  <a:gd name="T20" fmla="*/ 899 w 120"/>
                  <a:gd name="T21" fmla="*/ 1074 h 313"/>
                  <a:gd name="T22" fmla="*/ 381 w 120"/>
                  <a:gd name="T23" fmla="*/ 793 h 313"/>
                  <a:gd name="T24" fmla="*/ 834 w 120"/>
                  <a:gd name="T25" fmla="*/ 137 h 313"/>
                  <a:gd name="T26" fmla="*/ 1215 w 120"/>
                  <a:gd name="T27" fmla="*/ 0 h 3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0" h="313">
                    <a:moveTo>
                      <a:pt x="112" y="3"/>
                    </a:moveTo>
                    <a:cubicBezTo>
                      <a:pt x="97" y="52"/>
                      <a:pt x="120" y="105"/>
                      <a:pt x="114" y="155"/>
                    </a:cubicBezTo>
                    <a:cubicBezTo>
                      <a:pt x="111" y="178"/>
                      <a:pt x="107" y="201"/>
                      <a:pt x="105" y="224"/>
                    </a:cubicBezTo>
                    <a:cubicBezTo>
                      <a:pt x="104" y="237"/>
                      <a:pt x="100" y="250"/>
                      <a:pt x="99" y="263"/>
                    </a:cubicBezTo>
                    <a:cubicBezTo>
                      <a:pt x="98" y="280"/>
                      <a:pt x="98" y="300"/>
                      <a:pt x="88" y="313"/>
                    </a:cubicBezTo>
                    <a:cubicBezTo>
                      <a:pt x="97" y="293"/>
                      <a:pt x="92" y="270"/>
                      <a:pt x="93" y="248"/>
                    </a:cubicBezTo>
                    <a:cubicBezTo>
                      <a:pt x="95" y="221"/>
                      <a:pt x="104" y="187"/>
                      <a:pt x="91" y="160"/>
                    </a:cubicBezTo>
                    <a:cubicBezTo>
                      <a:pt x="83" y="145"/>
                      <a:pt x="66" y="147"/>
                      <a:pt x="50" y="142"/>
                    </a:cubicBezTo>
                    <a:cubicBezTo>
                      <a:pt x="33" y="138"/>
                      <a:pt x="17" y="132"/>
                      <a:pt x="0" y="126"/>
                    </a:cubicBezTo>
                    <a:cubicBezTo>
                      <a:pt x="11" y="120"/>
                      <a:pt x="26" y="124"/>
                      <a:pt x="39" y="121"/>
                    </a:cubicBezTo>
                    <a:cubicBezTo>
                      <a:pt x="54" y="116"/>
                      <a:pt x="70" y="109"/>
                      <a:pt x="80" y="95"/>
                    </a:cubicBezTo>
                    <a:cubicBezTo>
                      <a:pt x="108" y="55"/>
                      <a:pt x="58" y="60"/>
                      <a:pt x="34" y="70"/>
                    </a:cubicBezTo>
                    <a:cubicBezTo>
                      <a:pt x="46" y="53"/>
                      <a:pt x="53" y="22"/>
                      <a:pt x="74" y="12"/>
                    </a:cubicBezTo>
                    <a:cubicBezTo>
                      <a:pt x="84" y="8"/>
                      <a:pt x="104" y="13"/>
                      <a:pt x="108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4" name="Freeform 83">
                <a:extLst>
                  <a:ext uri="{FF2B5EF4-FFF2-40B4-BE49-F238E27FC236}">
                    <a16:creationId xmlns:a16="http://schemas.microsoft.com/office/drawing/2014/main" id="{00497BEF-D747-4A03-85FF-0CABCC689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778"/>
                <a:ext cx="144" cy="564"/>
              </a:xfrm>
              <a:custGeom>
                <a:avLst/>
                <a:gdLst>
                  <a:gd name="T0" fmla="*/ 603 w 64"/>
                  <a:gd name="T1" fmla="*/ 566 h 251"/>
                  <a:gd name="T2" fmla="*/ 619 w 64"/>
                  <a:gd name="T3" fmla="*/ 1272 h 251"/>
                  <a:gd name="T4" fmla="*/ 558 w 64"/>
                  <a:gd name="T5" fmla="*/ 1757 h 251"/>
                  <a:gd name="T6" fmla="*/ 466 w 64"/>
                  <a:gd name="T7" fmla="*/ 2267 h 251"/>
                  <a:gd name="T8" fmla="*/ 0 w 64"/>
                  <a:gd name="T9" fmla="*/ 2847 h 251"/>
                  <a:gd name="T10" fmla="*/ 356 w 64"/>
                  <a:gd name="T11" fmla="*/ 2009 h 251"/>
                  <a:gd name="T12" fmla="*/ 117 w 64"/>
                  <a:gd name="T13" fmla="*/ 1847 h 251"/>
                  <a:gd name="T14" fmla="*/ 365 w 64"/>
                  <a:gd name="T15" fmla="*/ 1510 h 251"/>
                  <a:gd name="T16" fmla="*/ 558 w 64"/>
                  <a:gd name="T17" fmla="*/ 773 h 251"/>
                  <a:gd name="T18" fmla="*/ 639 w 64"/>
                  <a:gd name="T19" fmla="*/ 409 h 251"/>
                  <a:gd name="T20" fmla="*/ 729 w 64"/>
                  <a:gd name="T21" fmla="*/ 0 h 2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251">
                    <a:moveTo>
                      <a:pt x="53" y="50"/>
                    </a:moveTo>
                    <a:cubicBezTo>
                      <a:pt x="58" y="67"/>
                      <a:pt x="55" y="94"/>
                      <a:pt x="54" y="112"/>
                    </a:cubicBezTo>
                    <a:cubicBezTo>
                      <a:pt x="54" y="126"/>
                      <a:pt x="51" y="141"/>
                      <a:pt x="49" y="155"/>
                    </a:cubicBezTo>
                    <a:cubicBezTo>
                      <a:pt x="46" y="170"/>
                      <a:pt x="45" y="185"/>
                      <a:pt x="41" y="200"/>
                    </a:cubicBezTo>
                    <a:cubicBezTo>
                      <a:pt x="35" y="226"/>
                      <a:pt x="21" y="237"/>
                      <a:pt x="0" y="251"/>
                    </a:cubicBezTo>
                    <a:cubicBezTo>
                      <a:pt x="16" y="241"/>
                      <a:pt x="48" y="196"/>
                      <a:pt x="31" y="177"/>
                    </a:cubicBezTo>
                    <a:cubicBezTo>
                      <a:pt x="25" y="171"/>
                      <a:pt x="10" y="175"/>
                      <a:pt x="10" y="163"/>
                    </a:cubicBezTo>
                    <a:cubicBezTo>
                      <a:pt x="10" y="156"/>
                      <a:pt x="28" y="139"/>
                      <a:pt x="32" y="133"/>
                    </a:cubicBezTo>
                    <a:cubicBezTo>
                      <a:pt x="49" y="112"/>
                      <a:pt x="45" y="93"/>
                      <a:pt x="49" y="68"/>
                    </a:cubicBezTo>
                    <a:cubicBezTo>
                      <a:pt x="50" y="57"/>
                      <a:pt x="55" y="47"/>
                      <a:pt x="56" y="36"/>
                    </a:cubicBezTo>
                    <a:cubicBezTo>
                      <a:pt x="57" y="23"/>
                      <a:pt x="52" y="9"/>
                      <a:pt x="64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5" name="Freeform 84">
                <a:extLst>
                  <a:ext uri="{FF2B5EF4-FFF2-40B4-BE49-F238E27FC236}">
                    <a16:creationId xmlns:a16="http://schemas.microsoft.com/office/drawing/2014/main" id="{7BCBE5DF-EDF5-44B8-BA5A-B404BCD41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098"/>
                <a:ext cx="359" cy="150"/>
              </a:xfrm>
              <a:custGeom>
                <a:avLst/>
                <a:gdLst>
                  <a:gd name="T0" fmla="*/ 90 w 160"/>
                  <a:gd name="T1" fmla="*/ 627 h 67"/>
                  <a:gd name="T2" fmla="*/ 1097 w 160"/>
                  <a:gd name="T3" fmla="*/ 616 h 67"/>
                  <a:gd name="T4" fmla="*/ 1409 w 160"/>
                  <a:gd name="T5" fmla="*/ 90 h 67"/>
                  <a:gd name="T6" fmla="*/ 992 w 160"/>
                  <a:gd name="T7" fmla="*/ 316 h 67"/>
                  <a:gd name="T8" fmla="*/ 0 w 160"/>
                  <a:gd name="T9" fmla="*/ 5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0" h="67">
                    <a:moveTo>
                      <a:pt x="8" y="56"/>
                    </a:moveTo>
                    <a:cubicBezTo>
                      <a:pt x="34" y="64"/>
                      <a:pt x="70" y="61"/>
                      <a:pt x="97" y="55"/>
                    </a:cubicBezTo>
                    <a:cubicBezTo>
                      <a:pt x="114" y="51"/>
                      <a:pt x="160" y="23"/>
                      <a:pt x="125" y="8"/>
                    </a:cubicBezTo>
                    <a:cubicBezTo>
                      <a:pt x="106" y="0"/>
                      <a:pt x="100" y="17"/>
                      <a:pt x="88" y="28"/>
                    </a:cubicBezTo>
                    <a:cubicBezTo>
                      <a:pt x="73" y="42"/>
                      <a:pt x="20" y="67"/>
                      <a:pt x="0" y="5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6" name="Freeform 85">
                <a:extLst>
                  <a:ext uri="{FF2B5EF4-FFF2-40B4-BE49-F238E27FC236}">
                    <a16:creationId xmlns:a16="http://schemas.microsoft.com/office/drawing/2014/main" id="{705DE091-EEFF-4069-824C-8FC269C35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498"/>
                <a:ext cx="211" cy="822"/>
              </a:xfrm>
              <a:custGeom>
                <a:avLst/>
                <a:gdLst>
                  <a:gd name="T0" fmla="*/ 0 w 94"/>
                  <a:gd name="T1" fmla="*/ 0 h 366"/>
                  <a:gd name="T2" fmla="*/ 736 w 94"/>
                  <a:gd name="T3" fmla="*/ 1327 h 366"/>
                  <a:gd name="T4" fmla="*/ 871 w 94"/>
                  <a:gd name="T5" fmla="*/ 2947 h 366"/>
                  <a:gd name="T6" fmla="*/ 1064 w 94"/>
                  <a:gd name="T7" fmla="*/ 4146 h 366"/>
                  <a:gd name="T8" fmla="*/ 655 w 94"/>
                  <a:gd name="T9" fmla="*/ 2774 h 366"/>
                  <a:gd name="T10" fmla="*/ 0 w 94"/>
                  <a:gd name="T11" fmla="*/ 0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366">
                    <a:moveTo>
                      <a:pt x="0" y="0"/>
                    </a:moveTo>
                    <a:cubicBezTo>
                      <a:pt x="21" y="7"/>
                      <a:pt x="46" y="34"/>
                      <a:pt x="65" y="117"/>
                    </a:cubicBezTo>
                    <a:cubicBezTo>
                      <a:pt x="85" y="200"/>
                      <a:pt x="79" y="234"/>
                      <a:pt x="77" y="260"/>
                    </a:cubicBezTo>
                    <a:cubicBezTo>
                      <a:pt x="76" y="285"/>
                      <a:pt x="89" y="329"/>
                      <a:pt x="94" y="366"/>
                    </a:cubicBezTo>
                    <a:cubicBezTo>
                      <a:pt x="88" y="323"/>
                      <a:pt x="63" y="279"/>
                      <a:pt x="58" y="245"/>
                    </a:cubicBezTo>
                    <a:cubicBezTo>
                      <a:pt x="54" y="211"/>
                      <a:pt x="48" y="34"/>
                      <a:pt x="0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7" name="Freeform 86">
                <a:extLst>
                  <a:ext uri="{FF2B5EF4-FFF2-40B4-BE49-F238E27FC236}">
                    <a16:creationId xmlns:a16="http://schemas.microsoft.com/office/drawing/2014/main" id="{9191BE5D-78B9-4072-B934-7C12112F9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988"/>
                <a:ext cx="36" cy="442"/>
              </a:xfrm>
              <a:custGeom>
                <a:avLst/>
                <a:gdLst>
                  <a:gd name="T0" fmla="*/ 126 w 16"/>
                  <a:gd name="T1" fmla="*/ 0 h 197"/>
                  <a:gd name="T2" fmla="*/ 126 w 16"/>
                  <a:gd name="T3" fmla="*/ 1741 h 197"/>
                  <a:gd name="T4" fmla="*/ 25 w 16"/>
                  <a:gd name="T5" fmla="*/ 1934 h 197"/>
                  <a:gd name="T6" fmla="*/ 126 w 16"/>
                  <a:gd name="T7" fmla="*/ 0 h 1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97">
                    <a:moveTo>
                      <a:pt x="11" y="0"/>
                    </a:moveTo>
                    <a:cubicBezTo>
                      <a:pt x="14" y="27"/>
                      <a:pt x="14" y="105"/>
                      <a:pt x="11" y="154"/>
                    </a:cubicBezTo>
                    <a:cubicBezTo>
                      <a:pt x="10" y="182"/>
                      <a:pt x="0" y="197"/>
                      <a:pt x="2" y="171"/>
                    </a:cubicBezTo>
                    <a:cubicBezTo>
                      <a:pt x="3" y="146"/>
                      <a:pt x="16" y="34"/>
                      <a:pt x="11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8" name="Freeform 87">
                <a:extLst>
                  <a:ext uri="{FF2B5EF4-FFF2-40B4-BE49-F238E27FC236}">
                    <a16:creationId xmlns:a16="http://schemas.microsoft.com/office/drawing/2014/main" id="{402A5EBF-69BE-4227-8F81-4DED3D8AA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482"/>
                <a:ext cx="254" cy="670"/>
              </a:xfrm>
              <a:custGeom>
                <a:avLst/>
                <a:gdLst>
                  <a:gd name="T0" fmla="*/ 1283 w 113"/>
                  <a:gd name="T1" fmla="*/ 0 h 298"/>
                  <a:gd name="T2" fmla="*/ 272 w 113"/>
                  <a:gd name="T3" fmla="*/ 1102 h 298"/>
                  <a:gd name="T4" fmla="*/ 20 w 113"/>
                  <a:gd name="T5" fmla="*/ 2729 h 298"/>
                  <a:gd name="T6" fmla="*/ 36 w 113"/>
                  <a:gd name="T7" fmla="*/ 3386 h 298"/>
                  <a:gd name="T8" fmla="*/ 308 w 113"/>
                  <a:gd name="T9" fmla="*/ 1866 h 298"/>
                  <a:gd name="T10" fmla="*/ 1283 w 113"/>
                  <a:gd name="T11" fmla="*/ 0 h 2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98">
                    <a:moveTo>
                      <a:pt x="113" y="0"/>
                    </a:moveTo>
                    <a:cubicBezTo>
                      <a:pt x="85" y="0"/>
                      <a:pt x="43" y="32"/>
                      <a:pt x="24" y="97"/>
                    </a:cubicBezTo>
                    <a:cubicBezTo>
                      <a:pt x="5" y="163"/>
                      <a:pt x="3" y="216"/>
                      <a:pt x="2" y="240"/>
                    </a:cubicBezTo>
                    <a:cubicBezTo>
                      <a:pt x="0" y="264"/>
                      <a:pt x="8" y="281"/>
                      <a:pt x="3" y="298"/>
                    </a:cubicBezTo>
                    <a:cubicBezTo>
                      <a:pt x="9" y="274"/>
                      <a:pt x="18" y="192"/>
                      <a:pt x="27" y="164"/>
                    </a:cubicBezTo>
                    <a:cubicBezTo>
                      <a:pt x="36" y="136"/>
                      <a:pt x="51" y="10"/>
                      <a:pt x="1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9" name="Freeform 88">
                <a:extLst>
                  <a:ext uri="{FF2B5EF4-FFF2-40B4-BE49-F238E27FC236}">
                    <a16:creationId xmlns:a16="http://schemas.microsoft.com/office/drawing/2014/main" id="{FFA961D9-4A2C-48A2-A954-FCB09910C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507"/>
                <a:ext cx="85" cy="728"/>
              </a:xfrm>
              <a:custGeom>
                <a:avLst/>
                <a:gdLst>
                  <a:gd name="T0" fmla="*/ 9 w 38"/>
                  <a:gd name="T1" fmla="*/ 0 h 324"/>
                  <a:gd name="T2" fmla="*/ 154 w 38"/>
                  <a:gd name="T3" fmla="*/ 1182 h 324"/>
                  <a:gd name="T4" fmla="*/ 246 w 38"/>
                  <a:gd name="T5" fmla="*/ 2530 h 324"/>
                  <a:gd name="T6" fmla="*/ 425 w 38"/>
                  <a:gd name="T7" fmla="*/ 3676 h 324"/>
                  <a:gd name="T8" fmla="*/ 416 w 38"/>
                  <a:gd name="T9" fmla="*/ 2404 h 324"/>
                  <a:gd name="T10" fmla="*/ 324 w 38"/>
                  <a:gd name="T11" fmla="*/ 1045 h 324"/>
                  <a:gd name="T12" fmla="*/ 9 w 38"/>
                  <a:gd name="T13" fmla="*/ 0 h 3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324">
                    <a:moveTo>
                      <a:pt x="1" y="0"/>
                    </a:moveTo>
                    <a:cubicBezTo>
                      <a:pt x="7" y="46"/>
                      <a:pt x="7" y="64"/>
                      <a:pt x="14" y="104"/>
                    </a:cubicBezTo>
                    <a:cubicBezTo>
                      <a:pt x="22" y="144"/>
                      <a:pt x="17" y="168"/>
                      <a:pt x="22" y="223"/>
                    </a:cubicBezTo>
                    <a:cubicBezTo>
                      <a:pt x="26" y="278"/>
                      <a:pt x="28" y="304"/>
                      <a:pt x="38" y="324"/>
                    </a:cubicBezTo>
                    <a:cubicBezTo>
                      <a:pt x="35" y="291"/>
                      <a:pt x="35" y="242"/>
                      <a:pt x="37" y="212"/>
                    </a:cubicBezTo>
                    <a:cubicBezTo>
                      <a:pt x="38" y="183"/>
                      <a:pt x="37" y="118"/>
                      <a:pt x="29" y="92"/>
                    </a:cubicBezTo>
                    <a:cubicBezTo>
                      <a:pt x="22" y="67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0" name="Freeform 89">
                <a:extLst>
                  <a:ext uri="{FF2B5EF4-FFF2-40B4-BE49-F238E27FC236}">
                    <a16:creationId xmlns:a16="http://schemas.microsoft.com/office/drawing/2014/main" id="{F9F8CEA2-C0DC-4159-9AD8-1D56A8CE5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333"/>
                <a:ext cx="87" cy="48"/>
              </a:xfrm>
              <a:custGeom>
                <a:avLst/>
                <a:gdLst>
                  <a:gd name="T0" fmla="*/ 145 w 39"/>
                  <a:gd name="T1" fmla="*/ 0 h 21"/>
                  <a:gd name="T2" fmla="*/ 134 w 39"/>
                  <a:gd name="T3" fmla="*/ 215 h 21"/>
                  <a:gd name="T4" fmla="*/ 299 w 39"/>
                  <a:gd name="T5" fmla="*/ 9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1">
                    <a:moveTo>
                      <a:pt x="13" y="0"/>
                    </a:moveTo>
                    <a:cubicBezTo>
                      <a:pt x="0" y="2"/>
                      <a:pt x="1" y="14"/>
                      <a:pt x="12" y="18"/>
                    </a:cubicBezTo>
                    <a:cubicBezTo>
                      <a:pt x="21" y="21"/>
                      <a:pt x="39" y="10"/>
                      <a:pt x="27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1" name="Freeform 90">
                <a:extLst>
                  <a:ext uri="{FF2B5EF4-FFF2-40B4-BE49-F238E27FC236}">
                    <a16:creationId xmlns:a16="http://schemas.microsoft.com/office/drawing/2014/main" id="{F7B28B2B-ED2F-4E8F-A9F5-F70A7FA4F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3617"/>
                <a:ext cx="212" cy="206"/>
              </a:xfrm>
              <a:custGeom>
                <a:avLst/>
                <a:gdLst>
                  <a:gd name="T0" fmla="*/ 0 w 94"/>
                  <a:gd name="T1" fmla="*/ 1032 h 92"/>
                  <a:gd name="T2" fmla="*/ 1078 w 94"/>
                  <a:gd name="T3" fmla="*/ 0 h 92"/>
                  <a:gd name="T4" fmla="*/ 0 w 94"/>
                  <a:gd name="T5" fmla="*/ 1032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0" y="92"/>
                    </a:moveTo>
                    <a:cubicBezTo>
                      <a:pt x="29" y="81"/>
                      <a:pt x="84" y="31"/>
                      <a:pt x="94" y="0"/>
                    </a:cubicBezTo>
                    <a:cubicBezTo>
                      <a:pt x="85" y="11"/>
                      <a:pt x="42" y="71"/>
                      <a:pt x="0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2" name="Freeform 91">
                <a:extLst>
                  <a:ext uri="{FF2B5EF4-FFF2-40B4-BE49-F238E27FC236}">
                    <a16:creationId xmlns:a16="http://schemas.microsoft.com/office/drawing/2014/main" id="{99A3952B-2A31-4BC8-8635-F0E5EDF3C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3626"/>
                <a:ext cx="212" cy="206"/>
              </a:xfrm>
              <a:custGeom>
                <a:avLst/>
                <a:gdLst>
                  <a:gd name="T0" fmla="*/ 1078 w 94"/>
                  <a:gd name="T1" fmla="*/ 1032 h 92"/>
                  <a:gd name="T2" fmla="*/ 0 w 94"/>
                  <a:gd name="T3" fmla="*/ 0 h 92"/>
                  <a:gd name="T4" fmla="*/ 1078 w 94"/>
                  <a:gd name="T5" fmla="*/ 1032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94" y="92"/>
                    </a:moveTo>
                    <a:cubicBezTo>
                      <a:pt x="65" y="81"/>
                      <a:pt x="10" y="31"/>
                      <a:pt x="0" y="0"/>
                    </a:cubicBezTo>
                    <a:cubicBezTo>
                      <a:pt x="9" y="11"/>
                      <a:pt x="52" y="71"/>
                      <a:pt x="94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3" name="Freeform 92">
                <a:extLst>
                  <a:ext uri="{FF2B5EF4-FFF2-40B4-BE49-F238E27FC236}">
                    <a16:creationId xmlns:a16="http://schemas.microsoft.com/office/drawing/2014/main" id="{C8E916AA-6423-4B3D-8E66-BC50418B7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421"/>
                <a:ext cx="134" cy="137"/>
              </a:xfrm>
              <a:custGeom>
                <a:avLst/>
                <a:gdLst>
                  <a:gd name="T0" fmla="*/ 603 w 60"/>
                  <a:gd name="T1" fmla="*/ 0 h 61"/>
                  <a:gd name="T2" fmla="*/ 0 w 60"/>
                  <a:gd name="T3" fmla="*/ 624 h 61"/>
                  <a:gd name="T4" fmla="*/ 469 w 60"/>
                  <a:gd name="T5" fmla="*/ 490 h 61"/>
                  <a:gd name="T6" fmla="*/ 623 w 60"/>
                  <a:gd name="T7" fmla="*/ 56 h 61"/>
                  <a:gd name="T8" fmla="*/ 668 w 60"/>
                  <a:gd name="T9" fmla="*/ 36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1">
                    <a:moveTo>
                      <a:pt x="54" y="0"/>
                    </a:moveTo>
                    <a:cubicBezTo>
                      <a:pt x="40" y="20"/>
                      <a:pt x="32" y="58"/>
                      <a:pt x="0" y="55"/>
                    </a:cubicBezTo>
                    <a:cubicBezTo>
                      <a:pt x="19" y="56"/>
                      <a:pt x="28" y="61"/>
                      <a:pt x="42" y="43"/>
                    </a:cubicBezTo>
                    <a:cubicBezTo>
                      <a:pt x="50" y="33"/>
                      <a:pt x="60" y="18"/>
                      <a:pt x="56" y="5"/>
                    </a:cubicBezTo>
                    <a:cubicBezTo>
                      <a:pt x="57" y="5"/>
                      <a:pt x="59" y="4"/>
                      <a:pt x="6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4" name="Freeform 93">
                <a:extLst>
                  <a:ext uri="{FF2B5EF4-FFF2-40B4-BE49-F238E27FC236}">
                    <a16:creationId xmlns:a16="http://schemas.microsoft.com/office/drawing/2014/main" id="{49705F12-2BAB-4C6B-8F1E-6B4C3C2AA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1511"/>
                <a:ext cx="340" cy="47"/>
              </a:xfrm>
              <a:custGeom>
                <a:avLst/>
                <a:gdLst>
                  <a:gd name="T0" fmla="*/ 0 w 151"/>
                  <a:gd name="T1" fmla="*/ 0 h 21"/>
                  <a:gd name="T2" fmla="*/ 730 w 151"/>
                  <a:gd name="T3" fmla="*/ 65 h 21"/>
                  <a:gd name="T4" fmla="*/ 1725 w 151"/>
                  <a:gd name="T5" fmla="*/ 145 h 21"/>
                  <a:gd name="T6" fmla="*/ 1049 w 151"/>
                  <a:gd name="T7" fmla="*/ 190 h 21"/>
                  <a:gd name="T8" fmla="*/ 390 w 151"/>
                  <a:gd name="T9" fmla="*/ 4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21">
                    <a:moveTo>
                      <a:pt x="0" y="0"/>
                    </a:moveTo>
                    <a:cubicBezTo>
                      <a:pt x="22" y="0"/>
                      <a:pt x="42" y="3"/>
                      <a:pt x="64" y="6"/>
                    </a:cubicBezTo>
                    <a:cubicBezTo>
                      <a:pt x="93" y="9"/>
                      <a:pt x="123" y="9"/>
                      <a:pt x="151" y="13"/>
                    </a:cubicBezTo>
                    <a:cubicBezTo>
                      <a:pt x="131" y="16"/>
                      <a:pt x="112" y="21"/>
                      <a:pt x="92" y="17"/>
                    </a:cubicBezTo>
                    <a:cubicBezTo>
                      <a:pt x="72" y="13"/>
                      <a:pt x="55" y="3"/>
                      <a:pt x="3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5" name="Freeform 94">
                <a:extLst>
                  <a:ext uri="{FF2B5EF4-FFF2-40B4-BE49-F238E27FC236}">
                    <a16:creationId xmlns:a16="http://schemas.microsoft.com/office/drawing/2014/main" id="{2F5B3D94-2321-4318-BE10-0D50571F0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455"/>
                <a:ext cx="447" cy="92"/>
              </a:xfrm>
              <a:custGeom>
                <a:avLst/>
                <a:gdLst>
                  <a:gd name="T0" fmla="*/ 1766 w 199"/>
                  <a:gd name="T1" fmla="*/ 182 h 41"/>
                  <a:gd name="T2" fmla="*/ 838 w 199"/>
                  <a:gd name="T3" fmla="*/ 352 h 41"/>
                  <a:gd name="T4" fmla="*/ 0 w 199"/>
                  <a:gd name="T5" fmla="*/ 328 h 41"/>
                  <a:gd name="T6" fmla="*/ 1134 w 199"/>
                  <a:gd name="T7" fmla="*/ 90 h 41"/>
                  <a:gd name="T8" fmla="*/ 2255 w 199"/>
                  <a:gd name="T9" fmla="*/ 1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1">
                    <a:moveTo>
                      <a:pt x="156" y="16"/>
                    </a:moveTo>
                    <a:cubicBezTo>
                      <a:pt x="128" y="18"/>
                      <a:pt x="102" y="27"/>
                      <a:pt x="74" y="31"/>
                    </a:cubicBezTo>
                    <a:cubicBezTo>
                      <a:pt x="53" y="34"/>
                      <a:pt x="18" y="41"/>
                      <a:pt x="0" y="29"/>
                    </a:cubicBezTo>
                    <a:cubicBezTo>
                      <a:pt x="32" y="30"/>
                      <a:pt x="69" y="14"/>
                      <a:pt x="100" y="8"/>
                    </a:cubicBezTo>
                    <a:cubicBezTo>
                      <a:pt x="134" y="2"/>
                      <a:pt x="170" y="0"/>
                      <a:pt x="199" y="1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6" name="Freeform 95">
                <a:extLst>
                  <a:ext uri="{FF2B5EF4-FFF2-40B4-BE49-F238E27FC236}">
                    <a16:creationId xmlns:a16="http://schemas.microsoft.com/office/drawing/2014/main" id="{AF5D52CD-6560-4D15-BC94-82B2A4572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511"/>
                <a:ext cx="340" cy="47"/>
              </a:xfrm>
              <a:custGeom>
                <a:avLst/>
                <a:gdLst>
                  <a:gd name="T0" fmla="*/ 1725 w 151"/>
                  <a:gd name="T1" fmla="*/ 0 h 21"/>
                  <a:gd name="T2" fmla="*/ 993 w 151"/>
                  <a:gd name="T3" fmla="*/ 65 h 21"/>
                  <a:gd name="T4" fmla="*/ 0 w 151"/>
                  <a:gd name="T5" fmla="*/ 145 h 21"/>
                  <a:gd name="T6" fmla="*/ 673 w 151"/>
                  <a:gd name="T7" fmla="*/ 190 h 21"/>
                  <a:gd name="T8" fmla="*/ 1333 w 151"/>
                  <a:gd name="T9" fmla="*/ 4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21">
                    <a:moveTo>
                      <a:pt x="151" y="0"/>
                    </a:moveTo>
                    <a:cubicBezTo>
                      <a:pt x="129" y="0"/>
                      <a:pt x="109" y="3"/>
                      <a:pt x="87" y="6"/>
                    </a:cubicBezTo>
                    <a:cubicBezTo>
                      <a:pt x="58" y="9"/>
                      <a:pt x="28" y="9"/>
                      <a:pt x="0" y="13"/>
                    </a:cubicBezTo>
                    <a:cubicBezTo>
                      <a:pt x="20" y="16"/>
                      <a:pt x="39" y="21"/>
                      <a:pt x="59" y="17"/>
                    </a:cubicBezTo>
                    <a:cubicBezTo>
                      <a:pt x="79" y="13"/>
                      <a:pt x="96" y="3"/>
                      <a:pt x="1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7" name="Freeform 96">
                <a:extLst>
                  <a:ext uri="{FF2B5EF4-FFF2-40B4-BE49-F238E27FC236}">
                    <a16:creationId xmlns:a16="http://schemas.microsoft.com/office/drawing/2014/main" id="{DEC9C4C4-1B2C-4130-B10E-1163FE28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055"/>
                <a:ext cx="274" cy="184"/>
              </a:xfrm>
              <a:custGeom>
                <a:avLst/>
                <a:gdLst>
                  <a:gd name="T0" fmla="*/ 36 w 122"/>
                  <a:gd name="T1" fmla="*/ 110 h 82"/>
                  <a:gd name="T2" fmla="*/ 490 w 122"/>
                  <a:gd name="T3" fmla="*/ 770 h 82"/>
                  <a:gd name="T4" fmla="*/ 1381 w 122"/>
                  <a:gd name="T5" fmla="*/ 871 h 82"/>
                  <a:gd name="T6" fmla="*/ 126 w 122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82">
                    <a:moveTo>
                      <a:pt x="3" y="10"/>
                    </a:moveTo>
                    <a:cubicBezTo>
                      <a:pt x="0" y="32"/>
                      <a:pt x="25" y="59"/>
                      <a:pt x="43" y="68"/>
                    </a:cubicBezTo>
                    <a:cubicBezTo>
                      <a:pt x="70" y="82"/>
                      <a:pt x="93" y="75"/>
                      <a:pt x="122" y="77"/>
                    </a:cubicBezTo>
                    <a:cubicBezTo>
                      <a:pt x="90" y="78"/>
                      <a:pt x="1" y="39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8" name="Freeform 97">
                <a:extLst>
                  <a:ext uri="{FF2B5EF4-FFF2-40B4-BE49-F238E27FC236}">
                    <a16:creationId xmlns:a16="http://schemas.microsoft.com/office/drawing/2014/main" id="{11D9AB84-E552-4347-A3E4-4A70F96F1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167"/>
                <a:ext cx="209" cy="194"/>
              </a:xfrm>
              <a:custGeom>
                <a:avLst/>
                <a:gdLst>
                  <a:gd name="T0" fmla="*/ 1036 w 93"/>
                  <a:gd name="T1" fmla="*/ 0 h 86"/>
                  <a:gd name="T2" fmla="*/ 717 w 93"/>
                  <a:gd name="T3" fmla="*/ 778 h 86"/>
                  <a:gd name="T4" fmla="*/ 420 w 93"/>
                  <a:gd name="T5" fmla="*/ 839 h 86"/>
                  <a:gd name="T6" fmla="*/ 0 w 93"/>
                  <a:gd name="T7" fmla="*/ 988 h 86"/>
                  <a:gd name="T8" fmla="*/ 838 w 93"/>
                  <a:gd name="T9" fmla="*/ 839 h 86"/>
                  <a:gd name="T10" fmla="*/ 1056 w 93"/>
                  <a:gd name="T11" fmla="*/ 174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86">
                    <a:moveTo>
                      <a:pt x="91" y="0"/>
                    </a:moveTo>
                    <a:cubicBezTo>
                      <a:pt x="86" y="21"/>
                      <a:pt x="82" y="54"/>
                      <a:pt x="63" y="68"/>
                    </a:cubicBezTo>
                    <a:cubicBezTo>
                      <a:pt x="55" y="74"/>
                      <a:pt x="46" y="71"/>
                      <a:pt x="37" y="73"/>
                    </a:cubicBezTo>
                    <a:cubicBezTo>
                      <a:pt x="25" y="76"/>
                      <a:pt x="11" y="81"/>
                      <a:pt x="0" y="86"/>
                    </a:cubicBezTo>
                    <a:cubicBezTo>
                      <a:pt x="20" y="82"/>
                      <a:pt x="56" y="84"/>
                      <a:pt x="74" y="73"/>
                    </a:cubicBezTo>
                    <a:cubicBezTo>
                      <a:pt x="93" y="62"/>
                      <a:pt x="90" y="34"/>
                      <a:pt x="93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9" name="Freeform 98">
                <a:extLst>
                  <a:ext uri="{FF2B5EF4-FFF2-40B4-BE49-F238E27FC236}">
                    <a16:creationId xmlns:a16="http://schemas.microsoft.com/office/drawing/2014/main" id="{1FC2DCB1-A315-4F1A-B10F-DE227F383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2048"/>
                <a:ext cx="86" cy="83"/>
              </a:xfrm>
              <a:custGeom>
                <a:avLst/>
                <a:gdLst>
                  <a:gd name="T0" fmla="*/ 118 w 38"/>
                  <a:gd name="T1" fmla="*/ 56 h 37"/>
                  <a:gd name="T2" fmla="*/ 267 w 38"/>
                  <a:gd name="T3" fmla="*/ 372 h 37"/>
                  <a:gd name="T4" fmla="*/ 430 w 38"/>
                  <a:gd name="T5" fmla="*/ 202 h 37"/>
                  <a:gd name="T6" fmla="*/ 247 w 38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7">
                    <a:moveTo>
                      <a:pt x="10" y="5"/>
                    </a:moveTo>
                    <a:cubicBezTo>
                      <a:pt x="0" y="16"/>
                      <a:pt x="6" y="37"/>
                      <a:pt x="23" y="33"/>
                    </a:cubicBezTo>
                    <a:cubicBezTo>
                      <a:pt x="30" y="31"/>
                      <a:pt x="36" y="25"/>
                      <a:pt x="37" y="18"/>
                    </a:cubicBezTo>
                    <a:cubicBezTo>
                      <a:pt x="38" y="7"/>
                      <a:pt x="30" y="3"/>
                      <a:pt x="21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0" name="Freeform 99">
                <a:extLst>
                  <a:ext uri="{FF2B5EF4-FFF2-40B4-BE49-F238E27FC236}">
                    <a16:creationId xmlns:a16="http://schemas.microsoft.com/office/drawing/2014/main" id="{B8C45F8D-8FDB-45FB-BB9C-29B509533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048"/>
                <a:ext cx="126" cy="113"/>
              </a:xfrm>
              <a:custGeom>
                <a:avLst/>
                <a:gdLst>
                  <a:gd name="T0" fmla="*/ 308 w 56"/>
                  <a:gd name="T1" fmla="*/ 0 h 50"/>
                  <a:gd name="T2" fmla="*/ 117 w 56"/>
                  <a:gd name="T3" fmla="*/ 337 h 50"/>
                  <a:gd name="T4" fmla="*/ 502 w 56"/>
                  <a:gd name="T5" fmla="*/ 56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0">
                    <a:moveTo>
                      <a:pt x="27" y="0"/>
                    </a:moveTo>
                    <a:cubicBezTo>
                      <a:pt x="13" y="0"/>
                      <a:pt x="0" y="15"/>
                      <a:pt x="10" y="29"/>
                    </a:cubicBezTo>
                    <a:cubicBezTo>
                      <a:pt x="25" y="50"/>
                      <a:pt x="56" y="26"/>
                      <a:pt x="44" y="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1" name="Freeform 100">
                <a:extLst>
                  <a:ext uri="{FF2B5EF4-FFF2-40B4-BE49-F238E27FC236}">
                    <a16:creationId xmlns:a16="http://schemas.microsoft.com/office/drawing/2014/main" id="{58F64CC0-8664-4685-A121-087E3406C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3228"/>
                <a:ext cx="27" cy="43"/>
              </a:xfrm>
              <a:custGeom>
                <a:avLst/>
                <a:gdLst>
                  <a:gd name="T0" fmla="*/ 0 w 12"/>
                  <a:gd name="T1" fmla="*/ 11 h 19"/>
                  <a:gd name="T2" fmla="*/ 137 w 12"/>
                  <a:gd name="T3" fmla="*/ 220 h 19"/>
                  <a:gd name="T4" fmla="*/ 25 w 12"/>
                  <a:gd name="T5" fmla="*/ 0 h 19"/>
                  <a:gd name="T6" fmla="*/ 0 w 12"/>
                  <a:gd name="T7" fmla="*/ 1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0" y="1"/>
                    </a:moveTo>
                    <a:cubicBezTo>
                      <a:pt x="2" y="6"/>
                      <a:pt x="7" y="14"/>
                      <a:pt x="12" y="19"/>
                    </a:cubicBezTo>
                    <a:cubicBezTo>
                      <a:pt x="8" y="15"/>
                      <a:pt x="5" y="5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2" name="Freeform 101">
                <a:extLst>
                  <a:ext uri="{FF2B5EF4-FFF2-40B4-BE49-F238E27FC236}">
                    <a16:creationId xmlns:a16="http://schemas.microsoft.com/office/drawing/2014/main" id="{70D9C320-0A53-4766-A4FD-856AB7E9E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1985"/>
                <a:ext cx="13" cy="367"/>
              </a:xfrm>
              <a:custGeom>
                <a:avLst/>
                <a:gdLst>
                  <a:gd name="T0" fmla="*/ 33 w 6"/>
                  <a:gd name="T1" fmla="*/ 1851 h 163"/>
                  <a:gd name="T2" fmla="*/ 33 w 6"/>
                  <a:gd name="T3" fmla="*/ 1826 h 163"/>
                  <a:gd name="T4" fmla="*/ 20 w 6"/>
                  <a:gd name="T5" fmla="*/ 1826 h 163"/>
                  <a:gd name="T6" fmla="*/ 33 w 6"/>
                  <a:gd name="T7" fmla="*/ 1835 h 163"/>
                  <a:gd name="T8" fmla="*/ 61 w 6"/>
                  <a:gd name="T9" fmla="*/ 664 h 163"/>
                  <a:gd name="T10" fmla="*/ 52 w 6"/>
                  <a:gd name="T11" fmla="*/ 239 h 163"/>
                  <a:gd name="T12" fmla="*/ 43 w 6"/>
                  <a:gd name="T13" fmla="*/ 92 h 163"/>
                  <a:gd name="T14" fmla="*/ 20 w 6"/>
                  <a:gd name="T15" fmla="*/ 0 h 163"/>
                  <a:gd name="T16" fmla="*/ 9 w 6"/>
                  <a:gd name="T17" fmla="*/ 0 h 163"/>
                  <a:gd name="T18" fmla="*/ 0 w 6"/>
                  <a:gd name="T19" fmla="*/ 11 h 163"/>
                  <a:gd name="T20" fmla="*/ 20 w 6"/>
                  <a:gd name="T21" fmla="*/ 92 h 163"/>
                  <a:gd name="T22" fmla="*/ 43 w 6"/>
                  <a:gd name="T23" fmla="*/ 664 h 163"/>
                  <a:gd name="T24" fmla="*/ 9 w 6"/>
                  <a:gd name="T25" fmla="*/ 1826 h 163"/>
                  <a:gd name="T26" fmla="*/ 9 w 6"/>
                  <a:gd name="T27" fmla="*/ 1835 h 163"/>
                  <a:gd name="T28" fmla="*/ 9 w 6"/>
                  <a:gd name="T29" fmla="*/ 1851 h 163"/>
                  <a:gd name="T30" fmla="*/ 20 w 6"/>
                  <a:gd name="T31" fmla="*/ 1860 h 163"/>
                  <a:gd name="T32" fmla="*/ 33 w 6"/>
                  <a:gd name="T33" fmla="*/ 1851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163">
                    <a:moveTo>
                      <a:pt x="3" y="162"/>
                    </a:moveTo>
                    <a:cubicBezTo>
                      <a:pt x="3" y="160"/>
                      <a:pt x="3" y="160"/>
                      <a:pt x="3" y="160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4" y="132"/>
                      <a:pt x="6" y="91"/>
                      <a:pt x="6" y="58"/>
                    </a:cubicBezTo>
                    <a:cubicBezTo>
                      <a:pt x="6" y="44"/>
                      <a:pt x="5" y="31"/>
                      <a:pt x="5" y="21"/>
                    </a:cubicBezTo>
                    <a:cubicBezTo>
                      <a:pt x="4" y="16"/>
                      <a:pt x="4" y="11"/>
                      <a:pt x="4" y="8"/>
                    </a:cubicBezTo>
                    <a:cubicBezTo>
                      <a:pt x="3" y="4"/>
                      <a:pt x="3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5"/>
                      <a:pt x="2" y="8"/>
                    </a:cubicBezTo>
                    <a:cubicBezTo>
                      <a:pt x="3" y="18"/>
                      <a:pt x="4" y="37"/>
                      <a:pt x="4" y="58"/>
                    </a:cubicBezTo>
                    <a:cubicBezTo>
                      <a:pt x="4" y="91"/>
                      <a:pt x="2" y="132"/>
                      <a:pt x="1" y="160"/>
                    </a:cubicBezTo>
                    <a:cubicBezTo>
                      <a:pt x="1" y="161"/>
                      <a:pt x="1" y="161"/>
                      <a:pt x="1" y="161"/>
                    </a:cubicBezTo>
                    <a:cubicBezTo>
                      <a:pt x="1" y="162"/>
                      <a:pt x="1" y="162"/>
                      <a:pt x="1" y="162"/>
                    </a:cubicBezTo>
                    <a:cubicBezTo>
                      <a:pt x="1" y="163"/>
                      <a:pt x="1" y="163"/>
                      <a:pt x="2" y="163"/>
                    </a:cubicBezTo>
                    <a:cubicBezTo>
                      <a:pt x="2" y="163"/>
                      <a:pt x="3" y="163"/>
                      <a:pt x="3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3" name="Freeform 102">
                <a:extLst>
                  <a:ext uri="{FF2B5EF4-FFF2-40B4-BE49-F238E27FC236}">
                    <a16:creationId xmlns:a16="http://schemas.microsoft.com/office/drawing/2014/main" id="{F177EC7B-CA34-4173-80D7-39A39C558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066"/>
                <a:ext cx="9" cy="14"/>
              </a:xfrm>
              <a:custGeom>
                <a:avLst/>
                <a:gdLst>
                  <a:gd name="T0" fmla="*/ 25 w 4"/>
                  <a:gd name="T1" fmla="*/ 65 h 6"/>
                  <a:gd name="T2" fmla="*/ 45 w 4"/>
                  <a:gd name="T3" fmla="*/ 12 h 6"/>
                  <a:gd name="T4" fmla="*/ 45 w 4"/>
                  <a:gd name="T5" fmla="*/ 0 h 6"/>
                  <a:gd name="T6" fmla="*/ 25 w 4"/>
                  <a:gd name="T7" fmla="*/ 0 h 6"/>
                  <a:gd name="T8" fmla="*/ 0 w 4"/>
                  <a:gd name="T9" fmla="*/ 49 h 6"/>
                  <a:gd name="T10" fmla="*/ 11 w 4"/>
                  <a:gd name="T11" fmla="*/ 77 h 6"/>
                  <a:gd name="T12" fmla="*/ 25 w 4"/>
                  <a:gd name="T13" fmla="*/ 65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5"/>
                    </a:moveTo>
                    <a:cubicBezTo>
                      <a:pt x="3" y="4"/>
                      <a:pt x="3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4" name="Freeform 103">
                <a:extLst>
                  <a:ext uri="{FF2B5EF4-FFF2-40B4-BE49-F238E27FC236}">
                    <a16:creationId xmlns:a16="http://schemas.microsoft.com/office/drawing/2014/main" id="{B6293973-E4C4-4EE0-9B60-542BFB1B2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046"/>
                <a:ext cx="83" cy="85"/>
              </a:xfrm>
              <a:custGeom>
                <a:avLst/>
                <a:gdLst>
                  <a:gd name="T0" fmla="*/ 202 w 37"/>
                  <a:gd name="T1" fmla="*/ 20 h 38"/>
                  <a:gd name="T2" fmla="*/ 336 w 37"/>
                  <a:gd name="T3" fmla="*/ 81 h 38"/>
                  <a:gd name="T4" fmla="*/ 397 w 37"/>
                  <a:gd name="T5" fmla="*/ 215 h 38"/>
                  <a:gd name="T6" fmla="*/ 336 w 37"/>
                  <a:gd name="T7" fmla="*/ 344 h 38"/>
                  <a:gd name="T8" fmla="*/ 202 w 37"/>
                  <a:gd name="T9" fmla="*/ 405 h 38"/>
                  <a:gd name="T10" fmla="*/ 20 w 37"/>
                  <a:gd name="T11" fmla="*/ 291 h 38"/>
                  <a:gd name="T12" fmla="*/ 9 w 37"/>
                  <a:gd name="T13" fmla="*/ 291 h 38"/>
                  <a:gd name="T14" fmla="*/ 0 w 37"/>
                  <a:gd name="T15" fmla="*/ 300 h 38"/>
                  <a:gd name="T16" fmla="*/ 202 w 37"/>
                  <a:gd name="T17" fmla="*/ 425 h 38"/>
                  <a:gd name="T18" fmla="*/ 417 w 37"/>
                  <a:gd name="T19" fmla="*/ 215 h 38"/>
                  <a:gd name="T20" fmla="*/ 202 w 37"/>
                  <a:gd name="T21" fmla="*/ 0 h 38"/>
                  <a:gd name="T22" fmla="*/ 191 w 37"/>
                  <a:gd name="T23" fmla="*/ 9 h 38"/>
                  <a:gd name="T24" fmla="*/ 202 w 37"/>
                  <a:gd name="T25" fmla="*/ 2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38">
                    <a:moveTo>
                      <a:pt x="18" y="2"/>
                    </a:moveTo>
                    <a:cubicBezTo>
                      <a:pt x="22" y="2"/>
                      <a:pt x="27" y="4"/>
                      <a:pt x="30" y="7"/>
                    </a:cubicBezTo>
                    <a:cubicBezTo>
                      <a:pt x="33" y="10"/>
                      <a:pt x="35" y="14"/>
                      <a:pt x="35" y="19"/>
                    </a:cubicBezTo>
                    <a:cubicBezTo>
                      <a:pt x="35" y="24"/>
                      <a:pt x="33" y="28"/>
                      <a:pt x="30" y="31"/>
                    </a:cubicBezTo>
                    <a:cubicBezTo>
                      <a:pt x="27" y="34"/>
                      <a:pt x="22" y="36"/>
                      <a:pt x="18" y="36"/>
                    </a:cubicBezTo>
                    <a:cubicBezTo>
                      <a:pt x="11" y="36"/>
                      <a:pt x="5" y="32"/>
                      <a:pt x="2" y="26"/>
                    </a:cubicBezTo>
                    <a:cubicBezTo>
                      <a:pt x="2" y="26"/>
                      <a:pt x="1" y="26"/>
                      <a:pt x="1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3" y="34"/>
                      <a:pt x="10" y="38"/>
                      <a:pt x="18" y="38"/>
                    </a:cubicBezTo>
                    <a:cubicBezTo>
                      <a:pt x="28" y="38"/>
                      <a:pt x="37" y="30"/>
                      <a:pt x="37" y="19"/>
                    </a:cubicBezTo>
                    <a:cubicBezTo>
                      <a:pt x="37" y="9"/>
                      <a:pt x="28" y="0"/>
                      <a:pt x="18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2"/>
                      <a:pt x="17" y="2"/>
                      <a:pt x="18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5" name="Freeform 104">
                <a:extLst>
                  <a:ext uri="{FF2B5EF4-FFF2-40B4-BE49-F238E27FC236}">
                    <a16:creationId xmlns:a16="http://schemas.microsoft.com/office/drawing/2014/main" id="{37A3C45E-B114-4143-B726-718FB2EFD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075"/>
                <a:ext cx="29" cy="27"/>
              </a:xfrm>
              <a:custGeom>
                <a:avLst/>
                <a:gdLst>
                  <a:gd name="T0" fmla="*/ 9 w 13"/>
                  <a:gd name="T1" fmla="*/ 72 h 12"/>
                  <a:gd name="T2" fmla="*/ 20 w 13"/>
                  <a:gd name="T3" fmla="*/ 72 h 12"/>
                  <a:gd name="T4" fmla="*/ 80 w 13"/>
                  <a:gd name="T5" fmla="*/ 25 h 12"/>
                  <a:gd name="T6" fmla="*/ 125 w 13"/>
                  <a:gd name="T7" fmla="*/ 72 h 12"/>
                  <a:gd name="T8" fmla="*/ 80 w 13"/>
                  <a:gd name="T9" fmla="*/ 117 h 12"/>
                  <a:gd name="T10" fmla="*/ 20 w 13"/>
                  <a:gd name="T11" fmla="*/ 72 h 12"/>
                  <a:gd name="T12" fmla="*/ 9 w 13"/>
                  <a:gd name="T13" fmla="*/ 72 h 12"/>
                  <a:gd name="T14" fmla="*/ 0 w 13"/>
                  <a:gd name="T15" fmla="*/ 72 h 12"/>
                  <a:gd name="T16" fmla="*/ 80 w 13"/>
                  <a:gd name="T17" fmla="*/ 137 h 12"/>
                  <a:gd name="T18" fmla="*/ 145 w 13"/>
                  <a:gd name="T19" fmla="*/ 72 h 12"/>
                  <a:gd name="T20" fmla="*/ 80 w 13"/>
                  <a:gd name="T21" fmla="*/ 0 h 12"/>
                  <a:gd name="T22" fmla="*/ 0 w 13"/>
                  <a:gd name="T23" fmla="*/ 72 h 12"/>
                  <a:gd name="T24" fmla="*/ 9 w 13"/>
                  <a:gd name="T25" fmla="*/ 72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12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4" y="2"/>
                      <a:pt x="7" y="2"/>
                    </a:cubicBezTo>
                    <a:cubicBezTo>
                      <a:pt x="9" y="2"/>
                      <a:pt x="11" y="4"/>
                      <a:pt x="11" y="6"/>
                    </a:cubicBezTo>
                    <a:cubicBezTo>
                      <a:pt x="11" y="8"/>
                      <a:pt x="9" y="10"/>
                      <a:pt x="7" y="10"/>
                    </a:cubicBezTo>
                    <a:cubicBezTo>
                      <a:pt x="4" y="10"/>
                      <a:pt x="2" y="8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0"/>
                      <a:pt x="3" y="12"/>
                      <a:pt x="7" y="12"/>
                    </a:cubicBezTo>
                    <a:cubicBezTo>
                      <a:pt x="10" y="12"/>
                      <a:pt x="13" y="10"/>
                      <a:pt x="13" y="6"/>
                    </a:cubicBezTo>
                    <a:cubicBezTo>
                      <a:pt x="13" y="3"/>
                      <a:pt x="10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6" name="Freeform 105">
                <a:extLst>
                  <a:ext uri="{FF2B5EF4-FFF2-40B4-BE49-F238E27FC236}">
                    <a16:creationId xmlns:a16="http://schemas.microsoft.com/office/drawing/2014/main" id="{96D49973-16EE-4BFE-B3AE-8B1B0492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3324"/>
                <a:ext cx="102" cy="43"/>
              </a:xfrm>
              <a:custGeom>
                <a:avLst/>
                <a:gdLst>
                  <a:gd name="T0" fmla="*/ 25 w 45"/>
                  <a:gd name="T1" fmla="*/ 210 h 19"/>
                  <a:gd name="T2" fmla="*/ 138 w 45"/>
                  <a:gd name="T3" fmla="*/ 57 h 19"/>
                  <a:gd name="T4" fmla="*/ 256 w 45"/>
                  <a:gd name="T5" fmla="*/ 25 h 19"/>
                  <a:gd name="T6" fmla="*/ 374 w 45"/>
                  <a:gd name="T7" fmla="*/ 72 h 19"/>
                  <a:gd name="T8" fmla="*/ 499 w 45"/>
                  <a:gd name="T9" fmla="*/ 210 h 19"/>
                  <a:gd name="T10" fmla="*/ 515 w 45"/>
                  <a:gd name="T11" fmla="*/ 210 h 19"/>
                  <a:gd name="T12" fmla="*/ 524 w 45"/>
                  <a:gd name="T13" fmla="*/ 195 h 19"/>
                  <a:gd name="T14" fmla="*/ 385 w 45"/>
                  <a:gd name="T15" fmla="*/ 45 h 19"/>
                  <a:gd name="T16" fmla="*/ 256 w 45"/>
                  <a:gd name="T17" fmla="*/ 0 h 19"/>
                  <a:gd name="T18" fmla="*/ 129 w 45"/>
                  <a:gd name="T19" fmla="*/ 45 h 19"/>
                  <a:gd name="T20" fmla="*/ 0 w 45"/>
                  <a:gd name="T21" fmla="*/ 183 h 19"/>
                  <a:gd name="T22" fmla="*/ 0 w 45"/>
                  <a:gd name="T23" fmla="*/ 210 h 19"/>
                  <a:gd name="T24" fmla="*/ 25 w 45"/>
                  <a:gd name="T25" fmla="*/ 210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19">
                    <a:moveTo>
                      <a:pt x="2" y="18"/>
                    </a:moveTo>
                    <a:cubicBezTo>
                      <a:pt x="7" y="11"/>
                      <a:pt x="9" y="7"/>
                      <a:pt x="12" y="5"/>
                    </a:cubicBezTo>
                    <a:cubicBezTo>
                      <a:pt x="15" y="3"/>
                      <a:pt x="17" y="3"/>
                      <a:pt x="22" y="2"/>
                    </a:cubicBezTo>
                    <a:cubicBezTo>
                      <a:pt x="26" y="3"/>
                      <a:pt x="29" y="3"/>
                      <a:pt x="32" y="6"/>
                    </a:cubicBezTo>
                    <a:cubicBezTo>
                      <a:pt x="35" y="8"/>
                      <a:pt x="38" y="12"/>
                      <a:pt x="43" y="18"/>
                    </a:cubicBezTo>
                    <a:cubicBezTo>
                      <a:pt x="43" y="19"/>
                      <a:pt x="44" y="19"/>
                      <a:pt x="44" y="18"/>
                    </a:cubicBezTo>
                    <a:cubicBezTo>
                      <a:pt x="45" y="18"/>
                      <a:pt x="45" y="17"/>
                      <a:pt x="45" y="17"/>
                    </a:cubicBezTo>
                    <a:cubicBezTo>
                      <a:pt x="39" y="11"/>
                      <a:pt x="36" y="7"/>
                      <a:pt x="33" y="4"/>
                    </a:cubicBezTo>
                    <a:cubicBezTo>
                      <a:pt x="30" y="1"/>
                      <a:pt x="26" y="0"/>
                      <a:pt x="22" y="0"/>
                    </a:cubicBezTo>
                    <a:cubicBezTo>
                      <a:pt x="17" y="0"/>
                      <a:pt x="14" y="1"/>
                      <a:pt x="11" y="4"/>
                    </a:cubicBezTo>
                    <a:cubicBezTo>
                      <a:pt x="8" y="6"/>
                      <a:pt x="5" y="10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1" y="18"/>
                      <a:pt x="1" y="18"/>
                      <a:pt x="2" y="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7" name="Freeform 106">
                <a:extLst>
                  <a:ext uri="{FF2B5EF4-FFF2-40B4-BE49-F238E27FC236}">
                    <a16:creationId xmlns:a16="http://schemas.microsoft.com/office/drawing/2014/main" id="{938A48F5-9327-418F-B1B5-63E48D87E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3345"/>
                <a:ext cx="68" cy="27"/>
              </a:xfrm>
              <a:custGeom>
                <a:avLst/>
                <a:gdLst>
                  <a:gd name="T0" fmla="*/ 0 w 30"/>
                  <a:gd name="T1" fmla="*/ 25 h 12"/>
                  <a:gd name="T2" fmla="*/ 73 w 30"/>
                  <a:gd name="T3" fmla="*/ 101 h 12"/>
                  <a:gd name="T4" fmla="*/ 175 w 30"/>
                  <a:gd name="T5" fmla="*/ 137 h 12"/>
                  <a:gd name="T6" fmla="*/ 349 w 30"/>
                  <a:gd name="T7" fmla="*/ 25 h 12"/>
                  <a:gd name="T8" fmla="*/ 349 w 30"/>
                  <a:gd name="T9" fmla="*/ 0 h 12"/>
                  <a:gd name="T10" fmla="*/ 324 w 30"/>
                  <a:gd name="T11" fmla="*/ 11 h 12"/>
                  <a:gd name="T12" fmla="*/ 175 w 30"/>
                  <a:gd name="T13" fmla="*/ 117 h 12"/>
                  <a:gd name="T14" fmla="*/ 82 w 30"/>
                  <a:gd name="T15" fmla="*/ 92 h 12"/>
                  <a:gd name="T16" fmla="*/ 25 w 30"/>
                  <a:gd name="T17" fmla="*/ 11 h 12"/>
                  <a:gd name="T18" fmla="*/ 11 w 30"/>
                  <a:gd name="T19" fmla="*/ 0 h 12"/>
                  <a:gd name="T20" fmla="*/ 0 w 30"/>
                  <a:gd name="T21" fmla="*/ 25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2">
                    <a:moveTo>
                      <a:pt x="0" y="2"/>
                    </a:moveTo>
                    <a:cubicBezTo>
                      <a:pt x="1" y="5"/>
                      <a:pt x="3" y="8"/>
                      <a:pt x="6" y="9"/>
                    </a:cubicBezTo>
                    <a:cubicBezTo>
                      <a:pt x="9" y="11"/>
                      <a:pt x="12" y="12"/>
                      <a:pt x="15" y="12"/>
                    </a:cubicBezTo>
                    <a:cubicBezTo>
                      <a:pt x="21" y="12"/>
                      <a:pt x="28" y="9"/>
                      <a:pt x="30" y="2"/>
                    </a:cubicBezTo>
                    <a:cubicBezTo>
                      <a:pt x="30" y="1"/>
                      <a:pt x="30" y="1"/>
                      <a:pt x="30" y="0"/>
                    </a:cubicBezTo>
                    <a:cubicBezTo>
                      <a:pt x="29" y="0"/>
                      <a:pt x="29" y="1"/>
                      <a:pt x="28" y="1"/>
                    </a:cubicBezTo>
                    <a:cubicBezTo>
                      <a:pt x="26" y="7"/>
                      <a:pt x="21" y="10"/>
                      <a:pt x="15" y="10"/>
                    </a:cubicBezTo>
                    <a:cubicBezTo>
                      <a:pt x="12" y="10"/>
                      <a:pt x="9" y="9"/>
                      <a:pt x="7" y="8"/>
                    </a:cubicBezTo>
                    <a:cubicBezTo>
                      <a:pt x="5" y="6"/>
                      <a:pt x="3" y="4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8" name="Freeform 107">
                <a:extLst>
                  <a:ext uri="{FF2B5EF4-FFF2-40B4-BE49-F238E27FC236}">
                    <a16:creationId xmlns:a16="http://schemas.microsoft.com/office/drawing/2014/main" id="{91341B9A-C610-4312-AF1B-E1CCABA66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1012"/>
                <a:ext cx="147" cy="7"/>
              </a:xfrm>
              <a:custGeom>
                <a:avLst/>
                <a:gdLst>
                  <a:gd name="T0" fmla="*/ 751 w 65"/>
                  <a:gd name="T1" fmla="*/ 12 h 3"/>
                  <a:gd name="T2" fmla="*/ 633 w 65"/>
                  <a:gd name="T3" fmla="*/ 28 h 3"/>
                  <a:gd name="T4" fmla="*/ 486 w 65"/>
                  <a:gd name="T5" fmla="*/ 37 h 3"/>
                  <a:gd name="T6" fmla="*/ 312 w 65"/>
                  <a:gd name="T7" fmla="*/ 28 h 3"/>
                  <a:gd name="T8" fmla="*/ 210 w 65"/>
                  <a:gd name="T9" fmla="*/ 28 h 3"/>
                  <a:gd name="T10" fmla="*/ 0 w 65"/>
                  <a:gd name="T11" fmla="*/ 0 h 3"/>
                  <a:gd name="T12" fmla="*/ 210 w 65"/>
                  <a:gd name="T13" fmla="*/ 12 h 3"/>
                  <a:gd name="T14" fmla="*/ 312 w 65"/>
                  <a:gd name="T15" fmla="*/ 12 h 3"/>
                  <a:gd name="T16" fmla="*/ 486 w 65"/>
                  <a:gd name="T17" fmla="*/ 28 h 3"/>
                  <a:gd name="T18" fmla="*/ 624 w 65"/>
                  <a:gd name="T19" fmla="*/ 0 h 3"/>
                  <a:gd name="T20" fmla="*/ 751 w 65"/>
                  <a:gd name="T21" fmla="*/ 1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3">
                    <a:moveTo>
                      <a:pt x="65" y="1"/>
                    </a:moveTo>
                    <a:cubicBezTo>
                      <a:pt x="55" y="2"/>
                      <a:pt x="55" y="2"/>
                      <a:pt x="55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2"/>
                      <a:pt x="4" y="2"/>
                      <a:pt x="0" y="0"/>
                    </a:cubicBezTo>
                    <a:cubicBezTo>
                      <a:pt x="4" y="2"/>
                      <a:pt x="12" y="1"/>
                      <a:pt x="1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65" y="1"/>
                      <a:pt x="65" y="1"/>
                      <a:pt x="6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9" name="Freeform 108">
                <a:extLst>
                  <a:ext uri="{FF2B5EF4-FFF2-40B4-BE49-F238E27FC236}">
                    <a16:creationId xmlns:a16="http://schemas.microsoft.com/office/drawing/2014/main" id="{C371803C-9FF6-4840-85C0-AA335A8B2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028"/>
                <a:ext cx="174" cy="16"/>
              </a:xfrm>
              <a:custGeom>
                <a:avLst/>
                <a:gdLst>
                  <a:gd name="T0" fmla="*/ 879 w 77"/>
                  <a:gd name="T1" fmla="*/ 0 h 7"/>
                  <a:gd name="T2" fmla="*/ 879 w 77"/>
                  <a:gd name="T3" fmla="*/ 0 h 7"/>
                  <a:gd name="T4" fmla="*/ 741 w 77"/>
                  <a:gd name="T5" fmla="*/ 37 h 7"/>
                  <a:gd name="T6" fmla="*/ 357 w 77"/>
                  <a:gd name="T7" fmla="*/ 57 h 7"/>
                  <a:gd name="T8" fmla="*/ 321 w 77"/>
                  <a:gd name="T9" fmla="*/ 57 h 7"/>
                  <a:gd name="T10" fmla="*/ 0 w 77"/>
                  <a:gd name="T11" fmla="*/ 25 h 7"/>
                  <a:gd name="T12" fmla="*/ 0 w 77"/>
                  <a:gd name="T13" fmla="*/ 25 h 7"/>
                  <a:gd name="T14" fmla="*/ 321 w 77"/>
                  <a:gd name="T15" fmla="*/ 73 h 7"/>
                  <a:gd name="T16" fmla="*/ 357 w 77"/>
                  <a:gd name="T17" fmla="*/ 85 h 7"/>
                  <a:gd name="T18" fmla="*/ 762 w 77"/>
                  <a:gd name="T19" fmla="*/ 48 h 7"/>
                  <a:gd name="T20" fmla="*/ 879 w 77"/>
                  <a:gd name="T21" fmla="*/ 0 h 7"/>
                  <a:gd name="T22" fmla="*/ 879 w 77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7">
                    <a:moveTo>
                      <a:pt x="76" y="0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73" y="2"/>
                      <a:pt x="69" y="1"/>
                      <a:pt x="64" y="3"/>
                    </a:cubicBezTo>
                    <a:cubicBezTo>
                      <a:pt x="57" y="5"/>
                      <a:pt x="42" y="5"/>
                      <a:pt x="31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8" y="5"/>
                      <a:pt x="6" y="5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5" y="6"/>
                      <a:pt x="15" y="6"/>
                      <a:pt x="28" y="6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43" y="7"/>
                      <a:pt x="58" y="6"/>
                      <a:pt x="66" y="4"/>
                    </a:cubicBezTo>
                    <a:cubicBezTo>
                      <a:pt x="70" y="2"/>
                      <a:pt x="73" y="2"/>
                      <a:pt x="76" y="0"/>
                    </a:cubicBezTo>
                    <a:cubicBezTo>
                      <a:pt x="76" y="0"/>
                      <a:pt x="77" y="0"/>
                      <a:pt x="76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0" name="Freeform 109">
                <a:extLst>
                  <a:ext uri="{FF2B5EF4-FFF2-40B4-BE49-F238E27FC236}">
                    <a16:creationId xmlns:a16="http://schemas.microsoft.com/office/drawing/2014/main" id="{550FCB4F-A756-48BB-8061-CB706BCD7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3560"/>
                <a:ext cx="281" cy="279"/>
              </a:xfrm>
              <a:custGeom>
                <a:avLst/>
                <a:gdLst>
                  <a:gd name="T0" fmla="*/ 0 w 125"/>
                  <a:gd name="T1" fmla="*/ 0 h 124"/>
                  <a:gd name="T2" fmla="*/ 272 w 125"/>
                  <a:gd name="T3" fmla="*/ 457 h 124"/>
                  <a:gd name="T4" fmla="*/ 384 w 125"/>
                  <a:gd name="T5" fmla="*/ 603 h 124"/>
                  <a:gd name="T6" fmla="*/ 1421 w 125"/>
                  <a:gd name="T7" fmla="*/ 1413 h 124"/>
                  <a:gd name="T8" fmla="*/ 409 w 125"/>
                  <a:gd name="T9" fmla="*/ 603 h 124"/>
                  <a:gd name="T10" fmla="*/ 292 w 125"/>
                  <a:gd name="T11" fmla="*/ 457 h 124"/>
                  <a:gd name="T12" fmla="*/ 0 w 125"/>
                  <a:gd name="T13" fmla="*/ 0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124">
                    <a:moveTo>
                      <a:pt x="0" y="0"/>
                    </a:moveTo>
                    <a:cubicBezTo>
                      <a:pt x="4" y="14"/>
                      <a:pt x="13" y="28"/>
                      <a:pt x="24" y="40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50" y="75"/>
                      <a:pt x="106" y="119"/>
                      <a:pt x="125" y="124"/>
                    </a:cubicBezTo>
                    <a:cubicBezTo>
                      <a:pt x="106" y="119"/>
                      <a:pt x="52" y="74"/>
                      <a:pt x="36" y="53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15" y="27"/>
                      <a:pt x="4" y="13"/>
                      <a:pt x="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1" name="Freeform 110">
                <a:extLst>
                  <a:ext uri="{FF2B5EF4-FFF2-40B4-BE49-F238E27FC236}">
                    <a16:creationId xmlns:a16="http://schemas.microsoft.com/office/drawing/2014/main" id="{3E85700A-2833-44D7-BABB-BA023E6D3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3554"/>
                <a:ext cx="283" cy="276"/>
              </a:xfrm>
              <a:custGeom>
                <a:avLst/>
                <a:gdLst>
                  <a:gd name="T0" fmla="*/ 1121 w 126"/>
                  <a:gd name="T1" fmla="*/ 442 h 123"/>
                  <a:gd name="T2" fmla="*/ 1008 w 126"/>
                  <a:gd name="T3" fmla="*/ 590 h 123"/>
                  <a:gd name="T4" fmla="*/ 0 w 126"/>
                  <a:gd name="T5" fmla="*/ 1389 h 123"/>
                  <a:gd name="T6" fmla="*/ 1044 w 126"/>
                  <a:gd name="T7" fmla="*/ 590 h 123"/>
                  <a:gd name="T8" fmla="*/ 1154 w 126"/>
                  <a:gd name="T9" fmla="*/ 442 h 123"/>
                  <a:gd name="T10" fmla="*/ 1428 w 126"/>
                  <a:gd name="T11" fmla="*/ 0 h 123"/>
                  <a:gd name="T12" fmla="*/ 1121 w 126"/>
                  <a:gd name="T13" fmla="*/ 442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123">
                    <a:moveTo>
                      <a:pt x="99" y="39"/>
                    </a:moveTo>
                    <a:cubicBezTo>
                      <a:pt x="89" y="52"/>
                      <a:pt x="89" y="52"/>
                      <a:pt x="89" y="52"/>
                    </a:cubicBezTo>
                    <a:cubicBezTo>
                      <a:pt x="73" y="74"/>
                      <a:pt x="19" y="118"/>
                      <a:pt x="0" y="123"/>
                    </a:cubicBezTo>
                    <a:cubicBezTo>
                      <a:pt x="20" y="118"/>
                      <a:pt x="75" y="74"/>
                      <a:pt x="92" y="52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12" y="27"/>
                      <a:pt x="121" y="13"/>
                      <a:pt x="126" y="0"/>
                    </a:cubicBezTo>
                    <a:cubicBezTo>
                      <a:pt x="122" y="13"/>
                      <a:pt x="109" y="27"/>
                      <a:pt x="99" y="39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2" name="Freeform 111">
                <a:extLst>
                  <a:ext uri="{FF2B5EF4-FFF2-40B4-BE49-F238E27FC236}">
                    <a16:creationId xmlns:a16="http://schemas.microsoft.com/office/drawing/2014/main" id="{83C579F2-BEDF-4396-83AD-30E5573B0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3228"/>
                <a:ext cx="27" cy="43"/>
              </a:xfrm>
              <a:custGeom>
                <a:avLst/>
                <a:gdLst>
                  <a:gd name="T0" fmla="*/ 0 w 12"/>
                  <a:gd name="T1" fmla="*/ 220 h 19"/>
                  <a:gd name="T2" fmla="*/ 0 w 12"/>
                  <a:gd name="T3" fmla="*/ 220 h 19"/>
                  <a:gd name="T4" fmla="*/ 137 w 12"/>
                  <a:gd name="T5" fmla="*/ 11 h 19"/>
                  <a:gd name="T6" fmla="*/ 101 w 12"/>
                  <a:gd name="T7" fmla="*/ 0 h 19"/>
                  <a:gd name="T8" fmla="*/ 0 w 12"/>
                  <a:gd name="T9" fmla="*/ 22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4" y="14"/>
                      <a:pt x="10" y="6"/>
                      <a:pt x="12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5"/>
                      <a:pt x="4" y="15"/>
                      <a:pt x="0" y="1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3" name="Freeform 112">
                <a:extLst>
                  <a:ext uri="{FF2B5EF4-FFF2-40B4-BE49-F238E27FC236}">
                    <a16:creationId xmlns:a16="http://schemas.microsoft.com/office/drawing/2014/main" id="{C8E4A4B3-9BFD-4EEB-8312-1A4935FFD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985"/>
                <a:ext cx="14" cy="367"/>
              </a:xfrm>
              <a:custGeom>
                <a:avLst/>
                <a:gdLst>
                  <a:gd name="T0" fmla="*/ 65 w 6"/>
                  <a:gd name="T1" fmla="*/ 1851 h 163"/>
                  <a:gd name="T2" fmla="*/ 65 w 6"/>
                  <a:gd name="T3" fmla="*/ 1835 h 163"/>
                  <a:gd name="T4" fmla="*/ 65 w 6"/>
                  <a:gd name="T5" fmla="*/ 1826 h 163"/>
                  <a:gd name="T6" fmla="*/ 28 w 6"/>
                  <a:gd name="T7" fmla="*/ 664 h 163"/>
                  <a:gd name="T8" fmla="*/ 37 w 6"/>
                  <a:gd name="T9" fmla="*/ 239 h 163"/>
                  <a:gd name="T10" fmla="*/ 49 w 6"/>
                  <a:gd name="T11" fmla="*/ 92 h 163"/>
                  <a:gd name="T12" fmla="*/ 77 w 6"/>
                  <a:gd name="T13" fmla="*/ 11 h 163"/>
                  <a:gd name="T14" fmla="*/ 65 w 6"/>
                  <a:gd name="T15" fmla="*/ 0 h 163"/>
                  <a:gd name="T16" fmla="*/ 49 w 6"/>
                  <a:gd name="T17" fmla="*/ 0 h 163"/>
                  <a:gd name="T18" fmla="*/ 28 w 6"/>
                  <a:gd name="T19" fmla="*/ 92 h 163"/>
                  <a:gd name="T20" fmla="*/ 0 w 6"/>
                  <a:gd name="T21" fmla="*/ 664 h 163"/>
                  <a:gd name="T22" fmla="*/ 37 w 6"/>
                  <a:gd name="T23" fmla="*/ 1835 h 163"/>
                  <a:gd name="T24" fmla="*/ 49 w 6"/>
                  <a:gd name="T25" fmla="*/ 1826 h 163"/>
                  <a:gd name="T26" fmla="*/ 37 w 6"/>
                  <a:gd name="T27" fmla="*/ 1826 h 163"/>
                  <a:gd name="T28" fmla="*/ 37 w 6"/>
                  <a:gd name="T29" fmla="*/ 1851 h 163"/>
                  <a:gd name="T30" fmla="*/ 49 w 6"/>
                  <a:gd name="T31" fmla="*/ 1860 h 163"/>
                  <a:gd name="T32" fmla="*/ 65 w 6"/>
                  <a:gd name="T33" fmla="*/ 1851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163">
                    <a:moveTo>
                      <a:pt x="5" y="162"/>
                    </a:moveTo>
                    <a:cubicBezTo>
                      <a:pt x="5" y="161"/>
                      <a:pt x="5" y="161"/>
                      <a:pt x="5" y="161"/>
                    </a:cubicBezTo>
                    <a:cubicBezTo>
                      <a:pt x="5" y="160"/>
                      <a:pt x="5" y="160"/>
                      <a:pt x="5" y="160"/>
                    </a:cubicBezTo>
                    <a:cubicBezTo>
                      <a:pt x="3" y="132"/>
                      <a:pt x="2" y="91"/>
                      <a:pt x="2" y="58"/>
                    </a:cubicBezTo>
                    <a:cubicBezTo>
                      <a:pt x="2" y="44"/>
                      <a:pt x="2" y="31"/>
                      <a:pt x="3" y="21"/>
                    </a:cubicBezTo>
                    <a:cubicBezTo>
                      <a:pt x="3" y="16"/>
                      <a:pt x="4" y="11"/>
                      <a:pt x="4" y="8"/>
                    </a:cubicBezTo>
                    <a:cubicBezTo>
                      <a:pt x="5" y="5"/>
                      <a:pt x="5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2"/>
                      <a:pt x="3" y="4"/>
                      <a:pt x="2" y="8"/>
                    </a:cubicBezTo>
                    <a:cubicBezTo>
                      <a:pt x="1" y="18"/>
                      <a:pt x="0" y="37"/>
                      <a:pt x="0" y="58"/>
                    </a:cubicBezTo>
                    <a:cubicBezTo>
                      <a:pt x="0" y="91"/>
                      <a:pt x="1" y="132"/>
                      <a:pt x="3" y="161"/>
                    </a:cubicBezTo>
                    <a:cubicBezTo>
                      <a:pt x="4" y="160"/>
                      <a:pt x="4" y="160"/>
                      <a:pt x="4" y="160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3"/>
                      <a:pt x="3" y="163"/>
                      <a:pt x="4" y="163"/>
                    </a:cubicBezTo>
                    <a:cubicBezTo>
                      <a:pt x="4" y="163"/>
                      <a:pt x="5" y="163"/>
                      <a:pt x="5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4" name="Freeform 113">
                <a:extLst>
                  <a:ext uri="{FF2B5EF4-FFF2-40B4-BE49-F238E27FC236}">
                    <a16:creationId xmlns:a16="http://schemas.microsoft.com/office/drawing/2014/main" id="{DDC26E52-C1B9-401B-84D3-D9381F67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066"/>
                <a:ext cx="9" cy="14"/>
              </a:xfrm>
              <a:custGeom>
                <a:avLst/>
                <a:gdLst>
                  <a:gd name="T0" fmla="*/ 36 w 4"/>
                  <a:gd name="T1" fmla="*/ 49 h 6"/>
                  <a:gd name="T2" fmla="*/ 25 w 4"/>
                  <a:gd name="T3" fmla="*/ 0 h 6"/>
                  <a:gd name="T4" fmla="*/ 0 w 4"/>
                  <a:gd name="T5" fmla="*/ 0 h 6"/>
                  <a:gd name="T6" fmla="*/ 0 w 4"/>
                  <a:gd name="T7" fmla="*/ 12 h 6"/>
                  <a:gd name="T8" fmla="*/ 25 w 4"/>
                  <a:gd name="T9" fmla="*/ 65 h 6"/>
                  <a:gd name="T10" fmla="*/ 36 w 4"/>
                  <a:gd name="T11" fmla="*/ 77 h 6"/>
                  <a:gd name="T12" fmla="*/ 36 w 4"/>
                  <a:gd name="T13" fmla="*/ 49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4"/>
                    </a:moveTo>
                    <a:cubicBezTo>
                      <a:pt x="3" y="3"/>
                      <a:pt x="2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5"/>
                      <a:pt x="4" y="5"/>
                      <a:pt x="3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5" name="Freeform 114">
                <a:extLst>
                  <a:ext uri="{FF2B5EF4-FFF2-40B4-BE49-F238E27FC236}">
                    <a16:creationId xmlns:a16="http://schemas.microsoft.com/office/drawing/2014/main" id="{C40D7068-087F-456D-BB6A-F9C90D9EE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046"/>
                <a:ext cx="83" cy="85"/>
              </a:xfrm>
              <a:custGeom>
                <a:avLst/>
                <a:gdLst>
                  <a:gd name="T0" fmla="*/ 215 w 37"/>
                  <a:gd name="T1" fmla="*/ 0 h 38"/>
                  <a:gd name="T2" fmla="*/ 0 w 37"/>
                  <a:gd name="T3" fmla="*/ 215 h 38"/>
                  <a:gd name="T4" fmla="*/ 215 w 37"/>
                  <a:gd name="T5" fmla="*/ 425 h 38"/>
                  <a:gd name="T6" fmla="*/ 417 w 37"/>
                  <a:gd name="T7" fmla="*/ 300 h 38"/>
                  <a:gd name="T8" fmla="*/ 408 w 37"/>
                  <a:gd name="T9" fmla="*/ 291 h 38"/>
                  <a:gd name="T10" fmla="*/ 397 w 37"/>
                  <a:gd name="T11" fmla="*/ 291 h 38"/>
                  <a:gd name="T12" fmla="*/ 215 w 37"/>
                  <a:gd name="T13" fmla="*/ 405 h 38"/>
                  <a:gd name="T14" fmla="*/ 81 w 37"/>
                  <a:gd name="T15" fmla="*/ 344 h 38"/>
                  <a:gd name="T16" fmla="*/ 20 w 37"/>
                  <a:gd name="T17" fmla="*/ 215 h 38"/>
                  <a:gd name="T18" fmla="*/ 81 w 37"/>
                  <a:gd name="T19" fmla="*/ 81 h 38"/>
                  <a:gd name="T20" fmla="*/ 215 w 37"/>
                  <a:gd name="T21" fmla="*/ 20 h 38"/>
                  <a:gd name="T22" fmla="*/ 227 w 37"/>
                  <a:gd name="T23" fmla="*/ 9 h 38"/>
                  <a:gd name="T24" fmla="*/ 215 w 37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38">
                    <a:moveTo>
                      <a:pt x="19" y="0"/>
                    </a:moveTo>
                    <a:cubicBezTo>
                      <a:pt x="9" y="0"/>
                      <a:pt x="0" y="9"/>
                      <a:pt x="0" y="19"/>
                    </a:cubicBezTo>
                    <a:cubicBezTo>
                      <a:pt x="0" y="30"/>
                      <a:pt x="9" y="38"/>
                      <a:pt x="19" y="38"/>
                    </a:cubicBezTo>
                    <a:cubicBezTo>
                      <a:pt x="27" y="38"/>
                      <a:pt x="33" y="34"/>
                      <a:pt x="37" y="27"/>
                    </a:cubicBezTo>
                    <a:cubicBezTo>
                      <a:pt x="37" y="27"/>
                      <a:pt x="37" y="26"/>
                      <a:pt x="36" y="26"/>
                    </a:cubicBezTo>
                    <a:cubicBezTo>
                      <a:pt x="36" y="26"/>
                      <a:pt x="35" y="26"/>
                      <a:pt x="35" y="26"/>
                    </a:cubicBezTo>
                    <a:cubicBezTo>
                      <a:pt x="32" y="32"/>
                      <a:pt x="26" y="36"/>
                      <a:pt x="19" y="36"/>
                    </a:cubicBezTo>
                    <a:cubicBezTo>
                      <a:pt x="15" y="36"/>
                      <a:pt x="10" y="34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ubicBezTo>
                      <a:pt x="2" y="14"/>
                      <a:pt x="4" y="10"/>
                      <a:pt x="7" y="7"/>
                    </a:cubicBezTo>
                    <a:cubicBezTo>
                      <a:pt x="10" y="4"/>
                      <a:pt x="15" y="2"/>
                      <a:pt x="19" y="2"/>
                    </a:cubicBezTo>
                    <a:cubicBezTo>
                      <a:pt x="20" y="2"/>
                      <a:pt x="20" y="2"/>
                      <a:pt x="20" y="1"/>
                    </a:cubicBezTo>
                    <a:cubicBezTo>
                      <a:pt x="20" y="1"/>
                      <a:pt x="20" y="0"/>
                      <a:pt x="19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6" name="Freeform 115">
                <a:extLst>
                  <a:ext uri="{FF2B5EF4-FFF2-40B4-BE49-F238E27FC236}">
                    <a16:creationId xmlns:a16="http://schemas.microsoft.com/office/drawing/2014/main" id="{1E82C95D-F400-4A9C-ACBA-DB3667932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075"/>
                <a:ext cx="27" cy="27"/>
              </a:xfrm>
              <a:custGeom>
                <a:avLst/>
                <a:gdLst>
                  <a:gd name="T0" fmla="*/ 126 w 12"/>
                  <a:gd name="T1" fmla="*/ 72 h 12"/>
                  <a:gd name="T2" fmla="*/ 137 w 12"/>
                  <a:gd name="T3" fmla="*/ 72 h 12"/>
                  <a:gd name="T4" fmla="*/ 72 w 12"/>
                  <a:gd name="T5" fmla="*/ 0 h 12"/>
                  <a:gd name="T6" fmla="*/ 0 w 12"/>
                  <a:gd name="T7" fmla="*/ 72 h 12"/>
                  <a:gd name="T8" fmla="*/ 72 w 12"/>
                  <a:gd name="T9" fmla="*/ 137 h 12"/>
                  <a:gd name="T10" fmla="*/ 137 w 12"/>
                  <a:gd name="T11" fmla="*/ 72 h 12"/>
                  <a:gd name="T12" fmla="*/ 126 w 12"/>
                  <a:gd name="T13" fmla="*/ 72 h 12"/>
                  <a:gd name="T14" fmla="*/ 117 w 12"/>
                  <a:gd name="T15" fmla="*/ 72 h 12"/>
                  <a:gd name="T16" fmla="*/ 72 w 12"/>
                  <a:gd name="T17" fmla="*/ 117 h 12"/>
                  <a:gd name="T18" fmla="*/ 25 w 12"/>
                  <a:gd name="T19" fmla="*/ 72 h 12"/>
                  <a:gd name="T20" fmla="*/ 72 w 12"/>
                  <a:gd name="T21" fmla="*/ 25 h 12"/>
                  <a:gd name="T22" fmla="*/ 117 w 12"/>
                  <a:gd name="T23" fmla="*/ 72 h 12"/>
                  <a:gd name="T24" fmla="*/ 126 w 12"/>
                  <a:gd name="T25" fmla="*/ 72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3"/>
                      <a:pt x="10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8"/>
                      <a:pt x="8" y="10"/>
                      <a:pt x="6" y="10"/>
                    </a:cubicBezTo>
                    <a:cubicBezTo>
                      <a:pt x="4" y="10"/>
                      <a:pt x="2" y="8"/>
                      <a:pt x="2" y="6"/>
                    </a:cubicBezTo>
                    <a:cubicBezTo>
                      <a:pt x="2" y="4"/>
                      <a:pt x="4" y="2"/>
                      <a:pt x="6" y="2"/>
                    </a:cubicBezTo>
                    <a:cubicBezTo>
                      <a:pt x="8" y="2"/>
                      <a:pt x="10" y="4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7" name="Freeform 116">
                <a:extLst>
                  <a:ext uri="{FF2B5EF4-FFF2-40B4-BE49-F238E27FC236}">
                    <a16:creationId xmlns:a16="http://schemas.microsoft.com/office/drawing/2014/main" id="{C7868778-5962-4733-8724-57380429F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979"/>
                <a:ext cx="524" cy="242"/>
              </a:xfrm>
              <a:custGeom>
                <a:avLst/>
                <a:gdLst>
                  <a:gd name="T0" fmla="*/ 0 w 233"/>
                  <a:gd name="T1" fmla="*/ 9 h 108"/>
                  <a:gd name="T2" fmla="*/ 81 w 233"/>
                  <a:gd name="T3" fmla="*/ 262 h 108"/>
                  <a:gd name="T4" fmla="*/ 657 w 233"/>
                  <a:gd name="T5" fmla="*/ 923 h 108"/>
                  <a:gd name="T6" fmla="*/ 931 w 233"/>
                  <a:gd name="T7" fmla="*/ 1114 h 108"/>
                  <a:gd name="T8" fmla="*/ 1320 w 233"/>
                  <a:gd name="T9" fmla="*/ 1214 h 108"/>
                  <a:gd name="T10" fmla="*/ 1320 w 233"/>
                  <a:gd name="T11" fmla="*/ 1214 h 108"/>
                  <a:gd name="T12" fmla="*/ 1720 w 233"/>
                  <a:gd name="T13" fmla="*/ 1114 h 108"/>
                  <a:gd name="T14" fmla="*/ 1977 w 233"/>
                  <a:gd name="T15" fmla="*/ 923 h 108"/>
                  <a:gd name="T16" fmla="*/ 2332 w 233"/>
                  <a:gd name="T17" fmla="*/ 598 h 108"/>
                  <a:gd name="T18" fmla="*/ 2568 w 233"/>
                  <a:gd name="T19" fmla="*/ 262 h 108"/>
                  <a:gd name="T20" fmla="*/ 2649 w 233"/>
                  <a:gd name="T21" fmla="*/ 9 h 108"/>
                  <a:gd name="T22" fmla="*/ 2640 w 233"/>
                  <a:gd name="T23" fmla="*/ 0 h 108"/>
                  <a:gd name="T24" fmla="*/ 2629 w 233"/>
                  <a:gd name="T25" fmla="*/ 0 h 108"/>
                  <a:gd name="T26" fmla="*/ 2548 w 233"/>
                  <a:gd name="T27" fmla="*/ 246 h 108"/>
                  <a:gd name="T28" fmla="*/ 2312 w 233"/>
                  <a:gd name="T29" fmla="*/ 587 h 108"/>
                  <a:gd name="T30" fmla="*/ 1968 w 233"/>
                  <a:gd name="T31" fmla="*/ 914 h 108"/>
                  <a:gd name="T32" fmla="*/ 1705 w 233"/>
                  <a:gd name="T33" fmla="*/ 1089 h 108"/>
                  <a:gd name="T34" fmla="*/ 1320 w 233"/>
                  <a:gd name="T35" fmla="*/ 1194 h 108"/>
                  <a:gd name="T36" fmla="*/ 1320 w 233"/>
                  <a:gd name="T37" fmla="*/ 1206 h 108"/>
                  <a:gd name="T38" fmla="*/ 1320 w 233"/>
                  <a:gd name="T39" fmla="*/ 1194 h 108"/>
                  <a:gd name="T40" fmla="*/ 947 w 233"/>
                  <a:gd name="T41" fmla="*/ 1089 h 108"/>
                  <a:gd name="T42" fmla="*/ 684 w 233"/>
                  <a:gd name="T43" fmla="*/ 914 h 108"/>
                  <a:gd name="T44" fmla="*/ 90 w 233"/>
                  <a:gd name="T45" fmla="*/ 246 h 108"/>
                  <a:gd name="T46" fmla="*/ 20 w 233"/>
                  <a:gd name="T47" fmla="*/ 9 h 108"/>
                  <a:gd name="T48" fmla="*/ 9 w 233"/>
                  <a:gd name="T49" fmla="*/ 0 h 108"/>
                  <a:gd name="T50" fmla="*/ 0 w 233"/>
                  <a:gd name="T51" fmla="*/ 9 h 10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33" h="108">
                    <a:moveTo>
                      <a:pt x="0" y="1"/>
                    </a:moveTo>
                    <a:cubicBezTo>
                      <a:pt x="2" y="10"/>
                      <a:pt x="4" y="18"/>
                      <a:pt x="7" y="23"/>
                    </a:cubicBezTo>
                    <a:cubicBezTo>
                      <a:pt x="13" y="35"/>
                      <a:pt x="40" y="69"/>
                      <a:pt x="58" y="82"/>
                    </a:cubicBezTo>
                    <a:cubicBezTo>
                      <a:pt x="67" y="88"/>
                      <a:pt x="73" y="94"/>
                      <a:pt x="82" y="99"/>
                    </a:cubicBezTo>
                    <a:cubicBezTo>
                      <a:pt x="91" y="104"/>
                      <a:pt x="101" y="107"/>
                      <a:pt x="116" y="108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32" y="107"/>
                      <a:pt x="142" y="104"/>
                      <a:pt x="151" y="99"/>
                    </a:cubicBezTo>
                    <a:cubicBezTo>
                      <a:pt x="159" y="94"/>
                      <a:pt x="166" y="88"/>
                      <a:pt x="174" y="82"/>
                    </a:cubicBezTo>
                    <a:cubicBezTo>
                      <a:pt x="183" y="76"/>
                      <a:pt x="195" y="65"/>
                      <a:pt x="205" y="53"/>
                    </a:cubicBezTo>
                    <a:cubicBezTo>
                      <a:pt x="215" y="42"/>
                      <a:pt x="223" y="30"/>
                      <a:pt x="226" y="23"/>
                    </a:cubicBezTo>
                    <a:cubicBezTo>
                      <a:pt x="228" y="17"/>
                      <a:pt x="231" y="9"/>
                      <a:pt x="233" y="1"/>
                    </a:cubicBezTo>
                    <a:cubicBezTo>
                      <a:pt x="233" y="0"/>
                      <a:pt x="233" y="0"/>
                      <a:pt x="232" y="0"/>
                    </a:cubicBezTo>
                    <a:cubicBezTo>
                      <a:pt x="232" y="0"/>
                      <a:pt x="231" y="0"/>
                      <a:pt x="231" y="0"/>
                    </a:cubicBezTo>
                    <a:cubicBezTo>
                      <a:pt x="229" y="9"/>
                      <a:pt x="226" y="16"/>
                      <a:pt x="224" y="22"/>
                    </a:cubicBezTo>
                    <a:cubicBezTo>
                      <a:pt x="221" y="29"/>
                      <a:pt x="213" y="41"/>
                      <a:pt x="203" y="52"/>
                    </a:cubicBezTo>
                    <a:cubicBezTo>
                      <a:pt x="193" y="63"/>
                      <a:pt x="182" y="74"/>
                      <a:pt x="173" y="81"/>
                    </a:cubicBezTo>
                    <a:cubicBezTo>
                      <a:pt x="165" y="86"/>
                      <a:pt x="158" y="93"/>
                      <a:pt x="150" y="97"/>
                    </a:cubicBezTo>
                    <a:cubicBezTo>
                      <a:pt x="141" y="102"/>
                      <a:pt x="131" y="105"/>
                      <a:pt x="116" y="106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6"/>
                      <a:pt x="116" y="106"/>
                      <a:pt x="116" y="106"/>
                    </a:cubicBezTo>
                    <a:cubicBezTo>
                      <a:pt x="101" y="105"/>
                      <a:pt x="91" y="102"/>
                      <a:pt x="83" y="97"/>
                    </a:cubicBezTo>
                    <a:cubicBezTo>
                      <a:pt x="75" y="93"/>
                      <a:pt x="68" y="86"/>
                      <a:pt x="60" y="81"/>
                    </a:cubicBezTo>
                    <a:cubicBezTo>
                      <a:pt x="42" y="68"/>
                      <a:pt x="15" y="34"/>
                      <a:pt x="8" y="22"/>
                    </a:cubicBezTo>
                    <a:cubicBezTo>
                      <a:pt x="6" y="17"/>
                      <a:pt x="4" y="9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8" name="Freeform 117">
                <a:extLst>
                  <a:ext uri="{FF2B5EF4-FFF2-40B4-BE49-F238E27FC236}">
                    <a16:creationId xmlns:a16="http://schemas.microsoft.com/office/drawing/2014/main" id="{79DC4824-852C-4FFE-8436-E2C209390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028"/>
                <a:ext cx="757" cy="1285"/>
              </a:xfrm>
              <a:custGeom>
                <a:avLst/>
                <a:gdLst>
                  <a:gd name="T0" fmla="*/ 3819 w 337"/>
                  <a:gd name="T1" fmla="*/ 6474 h 572"/>
                  <a:gd name="T2" fmla="*/ 3639 w 337"/>
                  <a:gd name="T3" fmla="*/ 5349 h 572"/>
                  <a:gd name="T4" fmla="*/ 3639 w 337"/>
                  <a:gd name="T5" fmla="*/ 5295 h 572"/>
                  <a:gd name="T6" fmla="*/ 3628 w 337"/>
                  <a:gd name="T7" fmla="*/ 5295 h 572"/>
                  <a:gd name="T8" fmla="*/ 3639 w 337"/>
                  <a:gd name="T9" fmla="*/ 5295 h 572"/>
                  <a:gd name="T10" fmla="*/ 3664 w 337"/>
                  <a:gd name="T11" fmla="*/ 4911 h 572"/>
                  <a:gd name="T12" fmla="*/ 3482 w 337"/>
                  <a:gd name="T13" fmla="*/ 3583 h 572"/>
                  <a:gd name="T14" fmla="*/ 2482 w 337"/>
                  <a:gd name="T15" fmla="*/ 2190 h 572"/>
                  <a:gd name="T16" fmla="*/ 2064 w 337"/>
                  <a:gd name="T17" fmla="*/ 2109 h 572"/>
                  <a:gd name="T18" fmla="*/ 1709 w 337"/>
                  <a:gd name="T19" fmla="*/ 1948 h 572"/>
                  <a:gd name="T20" fmla="*/ 1510 w 337"/>
                  <a:gd name="T21" fmla="*/ 1826 h 572"/>
                  <a:gd name="T22" fmla="*/ 975 w 337"/>
                  <a:gd name="T23" fmla="*/ 1591 h 572"/>
                  <a:gd name="T24" fmla="*/ 535 w 337"/>
                  <a:gd name="T25" fmla="*/ 1438 h 572"/>
                  <a:gd name="T26" fmla="*/ 519 w 337"/>
                  <a:gd name="T27" fmla="*/ 1453 h 572"/>
                  <a:gd name="T28" fmla="*/ 535 w 337"/>
                  <a:gd name="T29" fmla="*/ 1438 h 572"/>
                  <a:gd name="T30" fmla="*/ 110 w 337"/>
                  <a:gd name="T31" fmla="*/ 1009 h 572"/>
                  <a:gd name="T32" fmla="*/ 20 w 337"/>
                  <a:gd name="T33" fmla="*/ 328 h 572"/>
                  <a:gd name="T34" fmla="*/ 36 w 337"/>
                  <a:gd name="T35" fmla="*/ 9 h 572"/>
                  <a:gd name="T36" fmla="*/ 20 w 337"/>
                  <a:gd name="T37" fmla="*/ 0 h 572"/>
                  <a:gd name="T38" fmla="*/ 9 w 337"/>
                  <a:gd name="T39" fmla="*/ 9 h 572"/>
                  <a:gd name="T40" fmla="*/ 0 w 337"/>
                  <a:gd name="T41" fmla="*/ 328 h 572"/>
                  <a:gd name="T42" fmla="*/ 90 w 337"/>
                  <a:gd name="T43" fmla="*/ 1020 h 572"/>
                  <a:gd name="T44" fmla="*/ 519 w 337"/>
                  <a:gd name="T45" fmla="*/ 1462 h 572"/>
                  <a:gd name="T46" fmla="*/ 519 w 337"/>
                  <a:gd name="T47" fmla="*/ 1462 h 572"/>
                  <a:gd name="T48" fmla="*/ 1155 w 337"/>
                  <a:gd name="T49" fmla="*/ 1676 h 572"/>
                  <a:gd name="T50" fmla="*/ 1498 w 337"/>
                  <a:gd name="T51" fmla="*/ 1847 h 572"/>
                  <a:gd name="T52" fmla="*/ 1700 w 337"/>
                  <a:gd name="T53" fmla="*/ 1963 h 572"/>
                  <a:gd name="T54" fmla="*/ 2064 w 337"/>
                  <a:gd name="T55" fmla="*/ 2130 h 572"/>
                  <a:gd name="T56" fmla="*/ 2482 w 337"/>
                  <a:gd name="T57" fmla="*/ 2211 h 572"/>
                  <a:gd name="T58" fmla="*/ 3457 w 337"/>
                  <a:gd name="T59" fmla="*/ 3594 h 572"/>
                  <a:gd name="T60" fmla="*/ 3639 w 337"/>
                  <a:gd name="T61" fmla="*/ 4911 h 572"/>
                  <a:gd name="T62" fmla="*/ 3619 w 337"/>
                  <a:gd name="T63" fmla="*/ 5295 h 572"/>
                  <a:gd name="T64" fmla="*/ 3619 w 337"/>
                  <a:gd name="T65" fmla="*/ 5295 h 572"/>
                  <a:gd name="T66" fmla="*/ 3619 w 337"/>
                  <a:gd name="T67" fmla="*/ 5349 h 572"/>
                  <a:gd name="T68" fmla="*/ 3798 w 337"/>
                  <a:gd name="T69" fmla="*/ 6474 h 572"/>
                  <a:gd name="T70" fmla="*/ 3810 w 337"/>
                  <a:gd name="T71" fmla="*/ 6486 h 572"/>
                  <a:gd name="T72" fmla="*/ 3819 w 337"/>
                  <a:gd name="T73" fmla="*/ 6474 h 57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7" h="572">
                    <a:moveTo>
                      <a:pt x="337" y="571"/>
                    </a:moveTo>
                    <a:cubicBezTo>
                      <a:pt x="329" y="526"/>
                      <a:pt x="321" y="494"/>
                      <a:pt x="321" y="472"/>
                    </a:cubicBezTo>
                    <a:cubicBezTo>
                      <a:pt x="321" y="470"/>
                      <a:pt x="321" y="469"/>
                      <a:pt x="321" y="467"/>
                    </a:cubicBezTo>
                    <a:cubicBezTo>
                      <a:pt x="320" y="467"/>
                      <a:pt x="320" y="467"/>
                      <a:pt x="320" y="467"/>
                    </a:cubicBezTo>
                    <a:cubicBezTo>
                      <a:pt x="321" y="467"/>
                      <a:pt x="321" y="467"/>
                      <a:pt x="321" y="467"/>
                    </a:cubicBezTo>
                    <a:cubicBezTo>
                      <a:pt x="323" y="456"/>
                      <a:pt x="323" y="444"/>
                      <a:pt x="323" y="433"/>
                    </a:cubicBezTo>
                    <a:cubicBezTo>
                      <a:pt x="323" y="391"/>
                      <a:pt x="315" y="350"/>
                      <a:pt x="307" y="316"/>
                    </a:cubicBezTo>
                    <a:cubicBezTo>
                      <a:pt x="286" y="222"/>
                      <a:pt x="241" y="198"/>
                      <a:pt x="219" y="193"/>
                    </a:cubicBezTo>
                    <a:cubicBezTo>
                      <a:pt x="208" y="190"/>
                      <a:pt x="195" y="189"/>
                      <a:pt x="182" y="186"/>
                    </a:cubicBezTo>
                    <a:cubicBezTo>
                      <a:pt x="170" y="183"/>
                      <a:pt x="158" y="178"/>
                      <a:pt x="151" y="172"/>
                    </a:cubicBezTo>
                    <a:cubicBezTo>
                      <a:pt x="148" y="169"/>
                      <a:pt x="142" y="165"/>
                      <a:pt x="133" y="161"/>
                    </a:cubicBezTo>
                    <a:cubicBezTo>
                      <a:pt x="120" y="154"/>
                      <a:pt x="103" y="146"/>
                      <a:pt x="86" y="140"/>
                    </a:cubicBezTo>
                    <a:cubicBezTo>
                      <a:pt x="70" y="133"/>
                      <a:pt x="55" y="128"/>
                      <a:pt x="47" y="127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7" y="127"/>
                      <a:pt x="47" y="127"/>
                      <a:pt x="47" y="127"/>
                    </a:cubicBezTo>
                    <a:cubicBezTo>
                      <a:pt x="27" y="123"/>
                      <a:pt x="16" y="108"/>
                      <a:pt x="10" y="89"/>
                    </a:cubicBezTo>
                    <a:cubicBezTo>
                      <a:pt x="3" y="70"/>
                      <a:pt x="2" y="47"/>
                      <a:pt x="2" y="29"/>
                    </a:cubicBezTo>
                    <a:cubicBezTo>
                      <a:pt x="2" y="17"/>
                      <a:pt x="3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6"/>
                      <a:pt x="0" y="17"/>
                      <a:pt x="0" y="29"/>
                    </a:cubicBezTo>
                    <a:cubicBezTo>
                      <a:pt x="0" y="47"/>
                      <a:pt x="1" y="70"/>
                      <a:pt x="8" y="90"/>
                    </a:cubicBezTo>
                    <a:cubicBezTo>
                      <a:pt x="14" y="109"/>
                      <a:pt x="26" y="125"/>
                      <a:pt x="46" y="129"/>
                    </a:cubicBezTo>
                    <a:cubicBezTo>
                      <a:pt x="46" y="129"/>
                      <a:pt x="46" y="129"/>
                      <a:pt x="46" y="129"/>
                    </a:cubicBezTo>
                    <a:cubicBezTo>
                      <a:pt x="57" y="130"/>
                      <a:pt x="80" y="139"/>
                      <a:pt x="102" y="148"/>
                    </a:cubicBezTo>
                    <a:cubicBezTo>
                      <a:pt x="113" y="153"/>
                      <a:pt x="124" y="158"/>
                      <a:pt x="132" y="163"/>
                    </a:cubicBezTo>
                    <a:cubicBezTo>
                      <a:pt x="141" y="167"/>
                      <a:pt x="147" y="171"/>
                      <a:pt x="150" y="173"/>
                    </a:cubicBezTo>
                    <a:cubicBezTo>
                      <a:pt x="157" y="180"/>
                      <a:pt x="169" y="184"/>
                      <a:pt x="182" y="188"/>
                    </a:cubicBezTo>
                    <a:cubicBezTo>
                      <a:pt x="195" y="191"/>
                      <a:pt x="208" y="192"/>
                      <a:pt x="219" y="195"/>
                    </a:cubicBezTo>
                    <a:cubicBezTo>
                      <a:pt x="239" y="199"/>
                      <a:pt x="284" y="223"/>
                      <a:pt x="305" y="317"/>
                    </a:cubicBezTo>
                    <a:cubicBezTo>
                      <a:pt x="313" y="351"/>
                      <a:pt x="321" y="392"/>
                      <a:pt x="321" y="433"/>
                    </a:cubicBezTo>
                    <a:cubicBezTo>
                      <a:pt x="321" y="444"/>
                      <a:pt x="321" y="456"/>
                      <a:pt x="319" y="467"/>
                    </a:cubicBezTo>
                    <a:cubicBezTo>
                      <a:pt x="319" y="467"/>
                      <a:pt x="319" y="467"/>
                      <a:pt x="319" y="467"/>
                    </a:cubicBezTo>
                    <a:cubicBezTo>
                      <a:pt x="319" y="469"/>
                      <a:pt x="319" y="470"/>
                      <a:pt x="319" y="472"/>
                    </a:cubicBezTo>
                    <a:cubicBezTo>
                      <a:pt x="319" y="494"/>
                      <a:pt x="327" y="526"/>
                      <a:pt x="335" y="571"/>
                    </a:cubicBezTo>
                    <a:cubicBezTo>
                      <a:pt x="335" y="572"/>
                      <a:pt x="335" y="572"/>
                      <a:pt x="336" y="572"/>
                    </a:cubicBezTo>
                    <a:cubicBezTo>
                      <a:pt x="336" y="572"/>
                      <a:pt x="337" y="572"/>
                      <a:pt x="337" y="57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9" name="Freeform 118">
                <a:extLst>
                  <a:ext uri="{FF2B5EF4-FFF2-40B4-BE49-F238E27FC236}">
                    <a16:creationId xmlns:a16="http://schemas.microsoft.com/office/drawing/2014/main" id="{0036612A-0EC5-4763-B2EC-28F79854A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343"/>
                <a:ext cx="92" cy="1492"/>
              </a:xfrm>
              <a:custGeom>
                <a:avLst/>
                <a:gdLst>
                  <a:gd name="T0" fmla="*/ 384 w 41"/>
                  <a:gd name="T1" fmla="*/ 7534 h 664"/>
                  <a:gd name="T2" fmla="*/ 397 w 41"/>
                  <a:gd name="T3" fmla="*/ 7534 h 664"/>
                  <a:gd name="T4" fmla="*/ 397 w 41"/>
                  <a:gd name="T5" fmla="*/ 7534 h 664"/>
                  <a:gd name="T6" fmla="*/ 408 w 41"/>
                  <a:gd name="T7" fmla="*/ 7523 h 664"/>
                  <a:gd name="T8" fmla="*/ 397 w 41"/>
                  <a:gd name="T9" fmla="*/ 7352 h 664"/>
                  <a:gd name="T10" fmla="*/ 442 w 41"/>
                  <a:gd name="T11" fmla="*/ 6635 h 664"/>
                  <a:gd name="T12" fmla="*/ 429 w 41"/>
                  <a:gd name="T13" fmla="*/ 6503 h 664"/>
                  <a:gd name="T14" fmla="*/ 417 w 41"/>
                  <a:gd name="T15" fmla="*/ 6503 h 664"/>
                  <a:gd name="T16" fmla="*/ 429 w 41"/>
                  <a:gd name="T17" fmla="*/ 6503 h 664"/>
                  <a:gd name="T18" fmla="*/ 247 w 41"/>
                  <a:gd name="T19" fmla="*/ 5357 h 664"/>
                  <a:gd name="T20" fmla="*/ 110 w 41"/>
                  <a:gd name="T21" fmla="*/ 4777 h 664"/>
                  <a:gd name="T22" fmla="*/ 56 w 41"/>
                  <a:gd name="T23" fmla="*/ 4575 h 664"/>
                  <a:gd name="T24" fmla="*/ 20 w 41"/>
                  <a:gd name="T25" fmla="*/ 4469 h 664"/>
                  <a:gd name="T26" fmla="*/ 9 w 41"/>
                  <a:gd name="T27" fmla="*/ 4469 h 664"/>
                  <a:gd name="T28" fmla="*/ 20 w 41"/>
                  <a:gd name="T29" fmla="*/ 4469 h 664"/>
                  <a:gd name="T30" fmla="*/ 157 w 41"/>
                  <a:gd name="T31" fmla="*/ 2519 h 664"/>
                  <a:gd name="T32" fmla="*/ 157 w 41"/>
                  <a:gd name="T33" fmla="*/ 2465 h 664"/>
                  <a:gd name="T34" fmla="*/ 157 w 41"/>
                  <a:gd name="T35" fmla="*/ 2418 h 664"/>
                  <a:gd name="T36" fmla="*/ 146 w 41"/>
                  <a:gd name="T37" fmla="*/ 2429 h 664"/>
                  <a:gd name="T38" fmla="*/ 157 w 41"/>
                  <a:gd name="T39" fmla="*/ 2429 h 664"/>
                  <a:gd name="T40" fmla="*/ 352 w 41"/>
                  <a:gd name="T41" fmla="*/ 1045 h 664"/>
                  <a:gd name="T42" fmla="*/ 352 w 41"/>
                  <a:gd name="T43" fmla="*/ 975 h 664"/>
                  <a:gd name="T44" fmla="*/ 337 w 41"/>
                  <a:gd name="T45" fmla="*/ 975 h 664"/>
                  <a:gd name="T46" fmla="*/ 352 w 41"/>
                  <a:gd name="T47" fmla="*/ 975 h 664"/>
                  <a:gd name="T48" fmla="*/ 429 w 41"/>
                  <a:gd name="T49" fmla="*/ 36 h 664"/>
                  <a:gd name="T50" fmla="*/ 417 w 41"/>
                  <a:gd name="T51" fmla="*/ 36 h 664"/>
                  <a:gd name="T52" fmla="*/ 429 w 41"/>
                  <a:gd name="T53" fmla="*/ 36 h 664"/>
                  <a:gd name="T54" fmla="*/ 429 w 41"/>
                  <a:gd name="T55" fmla="*/ 20 h 664"/>
                  <a:gd name="T56" fmla="*/ 417 w 41"/>
                  <a:gd name="T57" fmla="*/ 9 h 664"/>
                  <a:gd name="T58" fmla="*/ 408 w 41"/>
                  <a:gd name="T59" fmla="*/ 20 h 664"/>
                  <a:gd name="T60" fmla="*/ 442 w 41"/>
                  <a:gd name="T61" fmla="*/ 384 h 664"/>
                  <a:gd name="T62" fmla="*/ 453 w 41"/>
                  <a:gd name="T63" fmla="*/ 400 h 664"/>
                  <a:gd name="T64" fmla="*/ 462 w 41"/>
                  <a:gd name="T65" fmla="*/ 373 h 664"/>
                  <a:gd name="T66" fmla="*/ 429 w 41"/>
                  <a:gd name="T67" fmla="*/ 9 h 664"/>
                  <a:gd name="T68" fmla="*/ 417 w 41"/>
                  <a:gd name="T69" fmla="*/ 0 h 664"/>
                  <a:gd name="T70" fmla="*/ 408 w 41"/>
                  <a:gd name="T71" fmla="*/ 9 h 664"/>
                  <a:gd name="T72" fmla="*/ 408 w 41"/>
                  <a:gd name="T73" fmla="*/ 36 h 664"/>
                  <a:gd name="T74" fmla="*/ 408 w 41"/>
                  <a:gd name="T75" fmla="*/ 36 h 664"/>
                  <a:gd name="T76" fmla="*/ 328 w 41"/>
                  <a:gd name="T77" fmla="*/ 975 h 664"/>
                  <a:gd name="T78" fmla="*/ 328 w 41"/>
                  <a:gd name="T79" fmla="*/ 975 h 664"/>
                  <a:gd name="T80" fmla="*/ 328 w 41"/>
                  <a:gd name="T81" fmla="*/ 1045 h 664"/>
                  <a:gd name="T82" fmla="*/ 137 w 41"/>
                  <a:gd name="T83" fmla="*/ 2429 h 664"/>
                  <a:gd name="T84" fmla="*/ 137 w 41"/>
                  <a:gd name="T85" fmla="*/ 2429 h 664"/>
                  <a:gd name="T86" fmla="*/ 137 w 41"/>
                  <a:gd name="T87" fmla="*/ 2465 h 664"/>
                  <a:gd name="T88" fmla="*/ 137 w 41"/>
                  <a:gd name="T89" fmla="*/ 2519 h 664"/>
                  <a:gd name="T90" fmla="*/ 65 w 41"/>
                  <a:gd name="T91" fmla="*/ 3656 h 664"/>
                  <a:gd name="T92" fmla="*/ 20 w 41"/>
                  <a:gd name="T93" fmla="*/ 4220 h 664"/>
                  <a:gd name="T94" fmla="*/ 0 w 41"/>
                  <a:gd name="T95" fmla="*/ 4469 h 664"/>
                  <a:gd name="T96" fmla="*/ 0 w 41"/>
                  <a:gd name="T97" fmla="*/ 4483 h 664"/>
                  <a:gd name="T98" fmla="*/ 36 w 41"/>
                  <a:gd name="T99" fmla="*/ 4575 h 664"/>
                  <a:gd name="T100" fmla="*/ 408 w 41"/>
                  <a:gd name="T101" fmla="*/ 6503 h 664"/>
                  <a:gd name="T102" fmla="*/ 408 w 41"/>
                  <a:gd name="T103" fmla="*/ 6503 h 664"/>
                  <a:gd name="T104" fmla="*/ 417 w 41"/>
                  <a:gd name="T105" fmla="*/ 6635 h 664"/>
                  <a:gd name="T106" fmla="*/ 372 w 41"/>
                  <a:gd name="T107" fmla="*/ 7352 h 664"/>
                  <a:gd name="T108" fmla="*/ 384 w 41"/>
                  <a:gd name="T109" fmla="*/ 7523 h 664"/>
                  <a:gd name="T110" fmla="*/ 397 w 41"/>
                  <a:gd name="T111" fmla="*/ 7523 h 664"/>
                  <a:gd name="T112" fmla="*/ 397 w 41"/>
                  <a:gd name="T113" fmla="*/ 7514 h 664"/>
                  <a:gd name="T114" fmla="*/ 384 w 41"/>
                  <a:gd name="T115" fmla="*/ 7514 h 664"/>
                  <a:gd name="T116" fmla="*/ 372 w 41"/>
                  <a:gd name="T117" fmla="*/ 7523 h 664"/>
                  <a:gd name="T118" fmla="*/ 384 w 41"/>
                  <a:gd name="T119" fmla="*/ 7534 h 66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1" h="664">
                    <a:moveTo>
                      <a:pt x="34" y="664"/>
                    </a:moveTo>
                    <a:cubicBezTo>
                      <a:pt x="35" y="664"/>
                      <a:pt x="35" y="664"/>
                      <a:pt x="35" y="664"/>
                    </a:cubicBezTo>
                    <a:cubicBezTo>
                      <a:pt x="35" y="664"/>
                      <a:pt x="35" y="664"/>
                      <a:pt x="35" y="664"/>
                    </a:cubicBezTo>
                    <a:cubicBezTo>
                      <a:pt x="36" y="663"/>
                      <a:pt x="36" y="663"/>
                      <a:pt x="36" y="663"/>
                    </a:cubicBezTo>
                    <a:cubicBezTo>
                      <a:pt x="35" y="658"/>
                      <a:pt x="35" y="653"/>
                      <a:pt x="35" y="648"/>
                    </a:cubicBezTo>
                    <a:cubicBezTo>
                      <a:pt x="35" y="621"/>
                      <a:pt x="39" y="600"/>
                      <a:pt x="39" y="585"/>
                    </a:cubicBezTo>
                    <a:cubicBezTo>
                      <a:pt x="39" y="580"/>
                      <a:pt x="39" y="576"/>
                      <a:pt x="38" y="573"/>
                    </a:cubicBezTo>
                    <a:cubicBezTo>
                      <a:pt x="37" y="573"/>
                      <a:pt x="37" y="573"/>
                      <a:pt x="37" y="573"/>
                    </a:cubicBezTo>
                    <a:cubicBezTo>
                      <a:pt x="38" y="573"/>
                      <a:pt x="38" y="573"/>
                      <a:pt x="38" y="573"/>
                    </a:cubicBezTo>
                    <a:cubicBezTo>
                      <a:pt x="37" y="553"/>
                      <a:pt x="30" y="511"/>
                      <a:pt x="22" y="472"/>
                    </a:cubicBezTo>
                    <a:cubicBezTo>
                      <a:pt x="18" y="453"/>
                      <a:pt x="13" y="435"/>
                      <a:pt x="10" y="421"/>
                    </a:cubicBezTo>
                    <a:cubicBezTo>
                      <a:pt x="8" y="413"/>
                      <a:pt x="6" y="407"/>
                      <a:pt x="5" y="403"/>
                    </a:cubicBezTo>
                    <a:cubicBezTo>
                      <a:pt x="4" y="398"/>
                      <a:pt x="2" y="395"/>
                      <a:pt x="2" y="394"/>
                    </a:cubicBezTo>
                    <a:cubicBezTo>
                      <a:pt x="1" y="394"/>
                      <a:pt x="1" y="394"/>
                      <a:pt x="1" y="394"/>
                    </a:cubicBezTo>
                    <a:cubicBezTo>
                      <a:pt x="2" y="394"/>
                      <a:pt x="2" y="394"/>
                      <a:pt x="2" y="394"/>
                    </a:cubicBezTo>
                    <a:cubicBezTo>
                      <a:pt x="2" y="394"/>
                      <a:pt x="14" y="260"/>
                      <a:pt x="14" y="222"/>
                    </a:cubicBezTo>
                    <a:cubicBezTo>
                      <a:pt x="14" y="220"/>
                      <a:pt x="14" y="218"/>
                      <a:pt x="14" y="217"/>
                    </a:cubicBezTo>
                    <a:cubicBezTo>
                      <a:pt x="14" y="215"/>
                      <a:pt x="14" y="214"/>
                      <a:pt x="14" y="213"/>
                    </a:cubicBezTo>
                    <a:cubicBezTo>
                      <a:pt x="13" y="214"/>
                      <a:pt x="13" y="214"/>
                      <a:pt x="13" y="214"/>
                    </a:cubicBezTo>
                    <a:cubicBezTo>
                      <a:pt x="14" y="214"/>
                      <a:pt x="14" y="214"/>
                      <a:pt x="14" y="214"/>
                    </a:cubicBezTo>
                    <a:cubicBezTo>
                      <a:pt x="16" y="183"/>
                      <a:pt x="31" y="127"/>
                      <a:pt x="31" y="92"/>
                    </a:cubicBezTo>
                    <a:cubicBezTo>
                      <a:pt x="31" y="90"/>
                      <a:pt x="31" y="88"/>
                      <a:pt x="31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3" y="45"/>
                      <a:pt x="38" y="19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7" y="16"/>
                      <a:pt x="38" y="27"/>
                      <a:pt x="39" y="34"/>
                    </a:cubicBezTo>
                    <a:cubicBezTo>
                      <a:pt x="39" y="34"/>
                      <a:pt x="39" y="35"/>
                      <a:pt x="40" y="35"/>
                    </a:cubicBezTo>
                    <a:cubicBezTo>
                      <a:pt x="40" y="34"/>
                      <a:pt x="41" y="34"/>
                      <a:pt x="41" y="33"/>
                    </a:cubicBezTo>
                    <a:cubicBezTo>
                      <a:pt x="40" y="27"/>
                      <a:pt x="39" y="16"/>
                      <a:pt x="38" y="1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7" y="0"/>
                      <a:pt x="36" y="1"/>
                      <a:pt x="36" y="1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19"/>
                      <a:pt x="31" y="45"/>
                      <a:pt x="29" y="86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9" y="88"/>
                      <a:pt x="29" y="90"/>
                      <a:pt x="29" y="92"/>
                    </a:cubicBezTo>
                    <a:cubicBezTo>
                      <a:pt x="29" y="127"/>
                      <a:pt x="14" y="183"/>
                      <a:pt x="12" y="214"/>
                    </a:cubicBezTo>
                    <a:cubicBezTo>
                      <a:pt x="12" y="214"/>
                      <a:pt x="12" y="214"/>
                      <a:pt x="12" y="214"/>
                    </a:cubicBezTo>
                    <a:cubicBezTo>
                      <a:pt x="12" y="214"/>
                      <a:pt x="12" y="215"/>
                      <a:pt x="12" y="217"/>
                    </a:cubicBezTo>
                    <a:cubicBezTo>
                      <a:pt x="12" y="218"/>
                      <a:pt x="12" y="220"/>
                      <a:pt x="12" y="222"/>
                    </a:cubicBezTo>
                    <a:cubicBezTo>
                      <a:pt x="12" y="241"/>
                      <a:pt x="9" y="284"/>
                      <a:pt x="6" y="322"/>
                    </a:cubicBezTo>
                    <a:cubicBezTo>
                      <a:pt x="4" y="341"/>
                      <a:pt x="3" y="359"/>
                      <a:pt x="2" y="372"/>
                    </a:cubicBezTo>
                    <a:cubicBezTo>
                      <a:pt x="1" y="386"/>
                      <a:pt x="0" y="394"/>
                      <a:pt x="0" y="394"/>
                    </a:cubicBezTo>
                    <a:cubicBezTo>
                      <a:pt x="0" y="395"/>
                      <a:pt x="0" y="395"/>
                      <a:pt x="0" y="395"/>
                    </a:cubicBezTo>
                    <a:cubicBezTo>
                      <a:pt x="1" y="396"/>
                      <a:pt x="2" y="399"/>
                      <a:pt x="3" y="403"/>
                    </a:cubicBezTo>
                    <a:cubicBezTo>
                      <a:pt x="13" y="435"/>
                      <a:pt x="35" y="539"/>
                      <a:pt x="36" y="573"/>
                    </a:cubicBezTo>
                    <a:cubicBezTo>
                      <a:pt x="36" y="573"/>
                      <a:pt x="36" y="573"/>
                      <a:pt x="36" y="573"/>
                    </a:cubicBezTo>
                    <a:cubicBezTo>
                      <a:pt x="37" y="577"/>
                      <a:pt x="37" y="580"/>
                      <a:pt x="37" y="585"/>
                    </a:cubicBezTo>
                    <a:cubicBezTo>
                      <a:pt x="37" y="600"/>
                      <a:pt x="33" y="620"/>
                      <a:pt x="33" y="648"/>
                    </a:cubicBezTo>
                    <a:cubicBezTo>
                      <a:pt x="33" y="653"/>
                      <a:pt x="33" y="658"/>
                      <a:pt x="34" y="663"/>
                    </a:cubicBezTo>
                    <a:cubicBezTo>
                      <a:pt x="35" y="663"/>
                      <a:pt x="35" y="663"/>
                      <a:pt x="35" y="663"/>
                    </a:cubicBezTo>
                    <a:cubicBezTo>
                      <a:pt x="35" y="662"/>
                      <a:pt x="35" y="662"/>
                      <a:pt x="35" y="662"/>
                    </a:cubicBezTo>
                    <a:cubicBezTo>
                      <a:pt x="34" y="662"/>
                      <a:pt x="34" y="662"/>
                      <a:pt x="34" y="662"/>
                    </a:cubicBezTo>
                    <a:cubicBezTo>
                      <a:pt x="34" y="662"/>
                      <a:pt x="33" y="663"/>
                      <a:pt x="33" y="663"/>
                    </a:cubicBezTo>
                    <a:cubicBezTo>
                      <a:pt x="33" y="664"/>
                      <a:pt x="34" y="664"/>
                      <a:pt x="34" y="66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0" name="Freeform 119">
                <a:extLst>
                  <a:ext uri="{FF2B5EF4-FFF2-40B4-BE49-F238E27FC236}">
                    <a16:creationId xmlns:a16="http://schemas.microsoft.com/office/drawing/2014/main" id="{45305C98-A751-437F-9561-B2F1AC96C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2343"/>
                <a:ext cx="93" cy="1492"/>
              </a:xfrm>
              <a:custGeom>
                <a:avLst/>
                <a:gdLst>
                  <a:gd name="T0" fmla="*/ 25 w 41"/>
                  <a:gd name="T1" fmla="*/ 384 h 664"/>
                  <a:gd name="T2" fmla="*/ 57 w 41"/>
                  <a:gd name="T3" fmla="*/ 20 h 664"/>
                  <a:gd name="T4" fmla="*/ 45 w 41"/>
                  <a:gd name="T5" fmla="*/ 9 h 664"/>
                  <a:gd name="T6" fmla="*/ 36 w 41"/>
                  <a:gd name="T7" fmla="*/ 20 h 664"/>
                  <a:gd name="T8" fmla="*/ 36 w 41"/>
                  <a:gd name="T9" fmla="*/ 36 h 664"/>
                  <a:gd name="T10" fmla="*/ 45 w 41"/>
                  <a:gd name="T11" fmla="*/ 36 h 664"/>
                  <a:gd name="T12" fmla="*/ 36 w 41"/>
                  <a:gd name="T13" fmla="*/ 36 h 664"/>
                  <a:gd name="T14" fmla="*/ 118 w 41"/>
                  <a:gd name="T15" fmla="*/ 975 h 664"/>
                  <a:gd name="T16" fmla="*/ 129 w 41"/>
                  <a:gd name="T17" fmla="*/ 975 h 664"/>
                  <a:gd name="T18" fmla="*/ 118 w 41"/>
                  <a:gd name="T19" fmla="*/ 975 h 664"/>
                  <a:gd name="T20" fmla="*/ 118 w 41"/>
                  <a:gd name="T21" fmla="*/ 1045 h 664"/>
                  <a:gd name="T22" fmla="*/ 313 w 41"/>
                  <a:gd name="T23" fmla="*/ 2429 h 664"/>
                  <a:gd name="T24" fmla="*/ 329 w 41"/>
                  <a:gd name="T25" fmla="*/ 2429 h 664"/>
                  <a:gd name="T26" fmla="*/ 313 w 41"/>
                  <a:gd name="T27" fmla="*/ 2418 h 664"/>
                  <a:gd name="T28" fmla="*/ 313 w 41"/>
                  <a:gd name="T29" fmla="*/ 2465 h 664"/>
                  <a:gd name="T30" fmla="*/ 304 w 41"/>
                  <a:gd name="T31" fmla="*/ 2519 h 664"/>
                  <a:gd name="T32" fmla="*/ 454 w 41"/>
                  <a:gd name="T33" fmla="*/ 4469 h 664"/>
                  <a:gd name="T34" fmla="*/ 467 w 41"/>
                  <a:gd name="T35" fmla="*/ 4469 h 664"/>
                  <a:gd name="T36" fmla="*/ 454 w 41"/>
                  <a:gd name="T37" fmla="*/ 4469 h 664"/>
                  <a:gd name="T38" fmla="*/ 422 w 41"/>
                  <a:gd name="T39" fmla="*/ 4575 h 664"/>
                  <a:gd name="T40" fmla="*/ 36 w 41"/>
                  <a:gd name="T41" fmla="*/ 6503 h 664"/>
                  <a:gd name="T42" fmla="*/ 45 w 41"/>
                  <a:gd name="T43" fmla="*/ 6503 h 664"/>
                  <a:gd name="T44" fmla="*/ 36 w 41"/>
                  <a:gd name="T45" fmla="*/ 6503 h 664"/>
                  <a:gd name="T46" fmla="*/ 25 w 41"/>
                  <a:gd name="T47" fmla="*/ 6635 h 664"/>
                  <a:gd name="T48" fmla="*/ 57 w 41"/>
                  <a:gd name="T49" fmla="*/ 7352 h 664"/>
                  <a:gd name="T50" fmla="*/ 57 w 41"/>
                  <a:gd name="T51" fmla="*/ 7523 h 664"/>
                  <a:gd name="T52" fmla="*/ 73 w 41"/>
                  <a:gd name="T53" fmla="*/ 7534 h 664"/>
                  <a:gd name="T54" fmla="*/ 82 w 41"/>
                  <a:gd name="T55" fmla="*/ 7523 h 664"/>
                  <a:gd name="T56" fmla="*/ 82 w 41"/>
                  <a:gd name="T57" fmla="*/ 7352 h 664"/>
                  <a:gd name="T58" fmla="*/ 45 w 41"/>
                  <a:gd name="T59" fmla="*/ 6635 h 664"/>
                  <a:gd name="T60" fmla="*/ 57 w 41"/>
                  <a:gd name="T61" fmla="*/ 6503 h 664"/>
                  <a:gd name="T62" fmla="*/ 57 w 41"/>
                  <a:gd name="T63" fmla="*/ 6503 h 664"/>
                  <a:gd name="T64" fmla="*/ 247 w 41"/>
                  <a:gd name="T65" fmla="*/ 5368 h 664"/>
                  <a:gd name="T66" fmla="*/ 386 w 41"/>
                  <a:gd name="T67" fmla="*/ 4777 h 664"/>
                  <a:gd name="T68" fmla="*/ 442 w 41"/>
                  <a:gd name="T69" fmla="*/ 4575 h 664"/>
                  <a:gd name="T70" fmla="*/ 479 w 41"/>
                  <a:gd name="T71" fmla="*/ 4483 h 664"/>
                  <a:gd name="T72" fmla="*/ 479 w 41"/>
                  <a:gd name="T73" fmla="*/ 4469 h 664"/>
                  <a:gd name="T74" fmla="*/ 454 w 41"/>
                  <a:gd name="T75" fmla="*/ 4220 h 664"/>
                  <a:gd name="T76" fmla="*/ 329 w 41"/>
                  <a:gd name="T77" fmla="*/ 2519 h 664"/>
                  <a:gd name="T78" fmla="*/ 329 w 41"/>
                  <a:gd name="T79" fmla="*/ 2465 h 664"/>
                  <a:gd name="T80" fmla="*/ 340 w 41"/>
                  <a:gd name="T81" fmla="*/ 2429 h 664"/>
                  <a:gd name="T82" fmla="*/ 340 w 41"/>
                  <a:gd name="T83" fmla="*/ 2429 h 664"/>
                  <a:gd name="T84" fmla="*/ 138 w 41"/>
                  <a:gd name="T85" fmla="*/ 1045 h 664"/>
                  <a:gd name="T86" fmla="*/ 138 w 41"/>
                  <a:gd name="T87" fmla="*/ 975 h 664"/>
                  <a:gd name="T88" fmla="*/ 138 w 41"/>
                  <a:gd name="T89" fmla="*/ 975 h 664"/>
                  <a:gd name="T90" fmla="*/ 57 w 41"/>
                  <a:gd name="T91" fmla="*/ 36 h 664"/>
                  <a:gd name="T92" fmla="*/ 57 w 41"/>
                  <a:gd name="T93" fmla="*/ 36 h 664"/>
                  <a:gd name="T94" fmla="*/ 57 w 41"/>
                  <a:gd name="T95" fmla="*/ 9 h 664"/>
                  <a:gd name="T96" fmla="*/ 45 w 41"/>
                  <a:gd name="T97" fmla="*/ 0 h 664"/>
                  <a:gd name="T98" fmla="*/ 36 w 41"/>
                  <a:gd name="T99" fmla="*/ 9 h 664"/>
                  <a:gd name="T100" fmla="*/ 0 w 41"/>
                  <a:gd name="T101" fmla="*/ 373 h 664"/>
                  <a:gd name="T102" fmla="*/ 11 w 41"/>
                  <a:gd name="T103" fmla="*/ 400 h 664"/>
                  <a:gd name="T104" fmla="*/ 25 w 41"/>
                  <a:gd name="T105" fmla="*/ 384 h 6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1" h="664">
                    <a:moveTo>
                      <a:pt x="2" y="34"/>
                    </a:moveTo>
                    <a:cubicBezTo>
                      <a:pt x="3" y="27"/>
                      <a:pt x="4" y="16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9"/>
                      <a:pt x="8" y="45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0" y="88"/>
                      <a:pt x="10" y="90"/>
                      <a:pt x="10" y="92"/>
                    </a:cubicBezTo>
                    <a:cubicBezTo>
                      <a:pt x="10" y="127"/>
                      <a:pt x="25" y="183"/>
                      <a:pt x="27" y="214"/>
                    </a:cubicBezTo>
                    <a:cubicBezTo>
                      <a:pt x="28" y="214"/>
                      <a:pt x="28" y="214"/>
                      <a:pt x="28" y="214"/>
                    </a:cubicBezTo>
                    <a:cubicBezTo>
                      <a:pt x="27" y="213"/>
                      <a:pt x="27" y="213"/>
                      <a:pt x="27" y="213"/>
                    </a:cubicBezTo>
                    <a:cubicBezTo>
                      <a:pt x="27" y="214"/>
                      <a:pt x="27" y="215"/>
                      <a:pt x="27" y="217"/>
                    </a:cubicBezTo>
                    <a:cubicBezTo>
                      <a:pt x="26" y="218"/>
                      <a:pt x="26" y="220"/>
                      <a:pt x="26" y="222"/>
                    </a:cubicBezTo>
                    <a:cubicBezTo>
                      <a:pt x="26" y="260"/>
                      <a:pt x="39" y="394"/>
                      <a:pt x="39" y="394"/>
                    </a:cubicBezTo>
                    <a:cubicBezTo>
                      <a:pt x="40" y="394"/>
                      <a:pt x="40" y="394"/>
                      <a:pt x="40" y="394"/>
                    </a:cubicBezTo>
                    <a:cubicBezTo>
                      <a:pt x="39" y="394"/>
                      <a:pt x="39" y="394"/>
                      <a:pt x="39" y="394"/>
                    </a:cubicBezTo>
                    <a:cubicBezTo>
                      <a:pt x="38" y="395"/>
                      <a:pt x="37" y="398"/>
                      <a:pt x="36" y="403"/>
                    </a:cubicBezTo>
                    <a:cubicBezTo>
                      <a:pt x="26" y="435"/>
                      <a:pt x="4" y="538"/>
                      <a:pt x="3" y="573"/>
                    </a:cubicBezTo>
                    <a:cubicBezTo>
                      <a:pt x="4" y="573"/>
                      <a:pt x="4" y="573"/>
                      <a:pt x="4" y="573"/>
                    </a:cubicBezTo>
                    <a:cubicBezTo>
                      <a:pt x="3" y="573"/>
                      <a:pt x="3" y="573"/>
                      <a:pt x="3" y="573"/>
                    </a:cubicBezTo>
                    <a:cubicBezTo>
                      <a:pt x="2" y="576"/>
                      <a:pt x="2" y="580"/>
                      <a:pt x="2" y="585"/>
                    </a:cubicBezTo>
                    <a:cubicBezTo>
                      <a:pt x="2" y="600"/>
                      <a:pt x="5" y="621"/>
                      <a:pt x="5" y="648"/>
                    </a:cubicBezTo>
                    <a:cubicBezTo>
                      <a:pt x="5" y="653"/>
                      <a:pt x="5" y="658"/>
                      <a:pt x="5" y="663"/>
                    </a:cubicBezTo>
                    <a:cubicBezTo>
                      <a:pt x="5" y="664"/>
                      <a:pt x="6" y="664"/>
                      <a:pt x="6" y="664"/>
                    </a:cubicBezTo>
                    <a:cubicBezTo>
                      <a:pt x="7" y="664"/>
                      <a:pt x="7" y="664"/>
                      <a:pt x="7" y="663"/>
                    </a:cubicBezTo>
                    <a:cubicBezTo>
                      <a:pt x="7" y="658"/>
                      <a:pt x="7" y="653"/>
                      <a:pt x="7" y="648"/>
                    </a:cubicBezTo>
                    <a:cubicBezTo>
                      <a:pt x="7" y="620"/>
                      <a:pt x="4" y="600"/>
                      <a:pt x="4" y="585"/>
                    </a:cubicBezTo>
                    <a:cubicBezTo>
                      <a:pt x="4" y="580"/>
                      <a:pt x="4" y="577"/>
                      <a:pt x="5" y="573"/>
                    </a:cubicBezTo>
                    <a:cubicBezTo>
                      <a:pt x="5" y="573"/>
                      <a:pt x="5" y="573"/>
                      <a:pt x="5" y="573"/>
                    </a:cubicBezTo>
                    <a:cubicBezTo>
                      <a:pt x="5" y="553"/>
                      <a:pt x="13" y="511"/>
                      <a:pt x="21" y="473"/>
                    </a:cubicBezTo>
                    <a:cubicBezTo>
                      <a:pt x="25" y="453"/>
                      <a:pt x="29" y="435"/>
                      <a:pt x="33" y="421"/>
                    </a:cubicBezTo>
                    <a:cubicBezTo>
                      <a:pt x="35" y="414"/>
                      <a:pt x="36" y="408"/>
                      <a:pt x="38" y="403"/>
                    </a:cubicBezTo>
                    <a:cubicBezTo>
                      <a:pt x="39" y="399"/>
                      <a:pt x="40" y="396"/>
                      <a:pt x="41" y="395"/>
                    </a:cubicBezTo>
                    <a:cubicBezTo>
                      <a:pt x="41" y="394"/>
                      <a:pt x="41" y="394"/>
                      <a:pt x="41" y="394"/>
                    </a:cubicBezTo>
                    <a:cubicBezTo>
                      <a:pt x="41" y="394"/>
                      <a:pt x="40" y="386"/>
                      <a:pt x="39" y="372"/>
                    </a:cubicBezTo>
                    <a:cubicBezTo>
                      <a:pt x="35" y="333"/>
                      <a:pt x="28" y="250"/>
                      <a:pt x="28" y="222"/>
                    </a:cubicBezTo>
                    <a:cubicBezTo>
                      <a:pt x="28" y="220"/>
                      <a:pt x="28" y="218"/>
                      <a:pt x="28" y="217"/>
                    </a:cubicBezTo>
                    <a:cubicBezTo>
                      <a:pt x="29" y="215"/>
                      <a:pt x="29" y="214"/>
                      <a:pt x="29" y="214"/>
                    </a:cubicBezTo>
                    <a:cubicBezTo>
                      <a:pt x="29" y="214"/>
                      <a:pt x="29" y="214"/>
                      <a:pt x="29" y="214"/>
                    </a:cubicBezTo>
                    <a:cubicBezTo>
                      <a:pt x="27" y="183"/>
                      <a:pt x="12" y="127"/>
                      <a:pt x="12" y="92"/>
                    </a:cubicBezTo>
                    <a:cubicBezTo>
                      <a:pt x="12" y="90"/>
                      <a:pt x="12" y="88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0" y="45"/>
                      <a:pt x="5" y="1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6"/>
                      <a:pt x="1" y="27"/>
                      <a:pt x="0" y="33"/>
                    </a:cubicBezTo>
                    <a:cubicBezTo>
                      <a:pt x="0" y="34"/>
                      <a:pt x="0" y="34"/>
                      <a:pt x="1" y="35"/>
                    </a:cubicBezTo>
                    <a:cubicBezTo>
                      <a:pt x="2" y="35"/>
                      <a:pt x="2" y="34"/>
                      <a:pt x="2" y="3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1" name="Freeform 120">
                <a:extLst>
                  <a:ext uri="{FF2B5EF4-FFF2-40B4-BE49-F238E27FC236}">
                    <a16:creationId xmlns:a16="http://schemas.microsoft.com/office/drawing/2014/main" id="{40B2642E-79C2-4A03-95D9-3BEB00B14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033"/>
                <a:ext cx="755" cy="1271"/>
              </a:xfrm>
              <a:custGeom>
                <a:avLst/>
                <a:gdLst>
                  <a:gd name="T0" fmla="*/ 3777 w 336"/>
                  <a:gd name="T1" fmla="*/ 9 h 566"/>
                  <a:gd name="T2" fmla="*/ 3793 w 336"/>
                  <a:gd name="T3" fmla="*/ 308 h 566"/>
                  <a:gd name="T4" fmla="*/ 3701 w 336"/>
                  <a:gd name="T5" fmla="*/ 984 h 566"/>
                  <a:gd name="T6" fmla="*/ 3276 w 336"/>
                  <a:gd name="T7" fmla="*/ 1417 h 566"/>
                  <a:gd name="T8" fmla="*/ 3276 w 336"/>
                  <a:gd name="T9" fmla="*/ 1428 h 566"/>
                  <a:gd name="T10" fmla="*/ 3276 w 336"/>
                  <a:gd name="T11" fmla="*/ 1417 h 566"/>
                  <a:gd name="T12" fmla="*/ 2645 w 336"/>
                  <a:gd name="T13" fmla="*/ 1644 h 566"/>
                  <a:gd name="T14" fmla="*/ 2303 w 336"/>
                  <a:gd name="T15" fmla="*/ 1801 h 566"/>
                  <a:gd name="T16" fmla="*/ 2101 w 336"/>
                  <a:gd name="T17" fmla="*/ 1927 h 566"/>
                  <a:gd name="T18" fmla="*/ 1746 w 336"/>
                  <a:gd name="T19" fmla="*/ 2082 h 566"/>
                  <a:gd name="T20" fmla="*/ 1328 w 336"/>
                  <a:gd name="T21" fmla="*/ 2162 h 566"/>
                  <a:gd name="T22" fmla="*/ 328 w 336"/>
                  <a:gd name="T23" fmla="*/ 3555 h 566"/>
                  <a:gd name="T24" fmla="*/ 146 w 336"/>
                  <a:gd name="T25" fmla="*/ 4882 h 566"/>
                  <a:gd name="T26" fmla="*/ 171 w 336"/>
                  <a:gd name="T27" fmla="*/ 5264 h 566"/>
                  <a:gd name="T28" fmla="*/ 182 w 336"/>
                  <a:gd name="T29" fmla="*/ 5264 h 566"/>
                  <a:gd name="T30" fmla="*/ 171 w 336"/>
                  <a:gd name="T31" fmla="*/ 5264 h 566"/>
                  <a:gd name="T32" fmla="*/ 171 w 336"/>
                  <a:gd name="T33" fmla="*/ 5320 h 566"/>
                  <a:gd name="T34" fmla="*/ 0 w 336"/>
                  <a:gd name="T35" fmla="*/ 6400 h 566"/>
                  <a:gd name="T36" fmla="*/ 9 w 336"/>
                  <a:gd name="T37" fmla="*/ 6409 h 566"/>
                  <a:gd name="T38" fmla="*/ 20 w 336"/>
                  <a:gd name="T39" fmla="*/ 6400 h 566"/>
                  <a:gd name="T40" fmla="*/ 191 w 336"/>
                  <a:gd name="T41" fmla="*/ 5320 h 566"/>
                  <a:gd name="T42" fmla="*/ 191 w 336"/>
                  <a:gd name="T43" fmla="*/ 5264 h 566"/>
                  <a:gd name="T44" fmla="*/ 191 w 336"/>
                  <a:gd name="T45" fmla="*/ 5264 h 566"/>
                  <a:gd name="T46" fmla="*/ 171 w 336"/>
                  <a:gd name="T47" fmla="*/ 4882 h 566"/>
                  <a:gd name="T48" fmla="*/ 353 w 336"/>
                  <a:gd name="T49" fmla="*/ 3566 h 566"/>
                  <a:gd name="T50" fmla="*/ 1328 w 336"/>
                  <a:gd name="T51" fmla="*/ 2183 h 566"/>
                  <a:gd name="T52" fmla="*/ 1746 w 336"/>
                  <a:gd name="T53" fmla="*/ 2109 h 566"/>
                  <a:gd name="T54" fmla="*/ 2110 w 336"/>
                  <a:gd name="T55" fmla="*/ 1936 h 566"/>
                  <a:gd name="T56" fmla="*/ 2312 w 336"/>
                  <a:gd name="T57" fmla="*/ 1826 h 566"/>
                  <a:gd name="T58" fmla="*/ 2838 w 336"/>
                  <a:gd name="T59" fmla="*/ 1574 h 566"/>
                  <a:gd name="T60" fmla="*/ 3276 w 336"/>
                  <a:gd name="T61" fmla="*/ 1437 h 566"/>
                  <a:gd name="T62" fmla="*/ 3292 w 336"/>
                  <a:gd name="T63" fmla="*/ 1437 h 566"/>
                  <a:gd name="T64" fmla="*/ 3721 w 336"/>
                  <a:gd name="T65" fmla="*/ 999 h 566"/>
                  <a:gd name="T66" fmla="*/ 3813 w 336"/>
                  <a:gd name="T67" fmla="*/ 308 h 566"/>
                  <a:gd name="T68" fmla="*/ 3802 w 336"/>
                  <a:gd name="T69" fmla="*/ 9 h 566"/>
                  <a:gd name="T70" fmla="*/ 3793 w 336"/>
                  <a:gd name="T71" fmla="*/ 0 h 566"/>
                  <a:gd name="T72" fmla="*/ 3777 w 336"/>
                  <a:gd name="T73" fmla="*/ 9 h 56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6" h="566">
                    <a:moveTo>
                      <a:pt x="333" y="1"/>
                    </a:moveTo>
                    <a:cubicBezTo>
                      <a:pt x="333" y="7"/>
                      <a:pt x="334" y="16"/>
                      <a:pt x="334" y="27"/>
                    </a:cubicBezTo>
                    <a:cubicBezTo>
                      <a:pt x="334" y="45"/>
                      <a:pt x="332" y="68"/>
                      <a:pt x="326" y="87"/>
                    </a:cubicBezTo>
                    <a:cubicBezTo>
                      <a:pt x="320" y="106"/>
                      <a:pt x="309" y="121"/>
                      <a:pt x="289" y="125"/>
                    </a:cubicBezTo>
                    <a:cubicBezTo>
                      <a:pt x="289" y="126"/>
                      <a:pt x="289" y="126"/>
                      <a:pt x="289" y="126"/>
                    </a:cubicBezTo>
                    <a:cubicBezTo>
                      <a:pt x="289" y="125"/>
                      <a:pt x="289" y="125"/>
                      <a:pt x="289" y="125"/>
                    </a:cubicBezTo>
                    <a:cubicBezTo>
                      <a:pt x="278" y="126"/>
                      <a:pt x="255" y="135"/>
                      <a:pt x="233" y="145"/>
                    </a:cubicBezTo>
                    <a:cubicBezTo>
                      <a:pt x="222" y="149"/>
                      <a:pt x="211" y="154"/>
                      <a:pt x="203" y="159"/>
                    </a:cubicBezTo>
                    <a:cubicBezTo>
                      <a:pt x="194" y="163"/>
                      <a:pt x="188" y="167"/>
                      <a:pt x="185" y="170"/>
                    </a:cubicBezTo>
                    <a:cubicBezTo>
                      <a:pt x="178" y="176"/>
                      <a:pt x="166" y="181"/>
                      <a:pt x="154" y="184"/>
                    </a:cubicBezTo>
                    <a:cubicBezTo>
                      <a:pt x="141" y="187"/>
                      <a:pt x="127" y="188"/>
                      <a:pt x="117" y="191"/>
                    </a:cubicBezTo>
                    <a:cubicBezTo>
                      <a:pt x="95" y="196"/>
                      <a:pt x="50" y="220"/>
                      <a:pt x="29" y="314"/>
                    </a:cubicBezTo>
                    <a:cubicBezTo>
                      <a:pt x="21" y="348"/>
                      <a:pt x="13" y="389"/>
                      <a:pt x="13" y="431"/>
                    </a:cubicBezTo>
                    <a:cubicBezTo>
                      <a:pt x="13" y="442"/>
                      <a:pt x="13" y="454"/>
                      <a:pt x="15" y="465"/>
                    </a:cubicBezTo>
                    <a:cubicBezTo>
                      <a:pt x="16" y="465"/>
                      <a:pt x="16" y="465"/>
                      <a:pt x="16" y="465"/>
                    </a:cubicBezTo>
                    <a:cubicBezTo>
                      <a:pt x="15" y="465"/>
                      <a:pt x="15" y="465"/>
                      <a:pt x="15" y="465"/>
                    </a:cubicBezTo>
                    <a:cubicBezTo>
                      <a:pt x="15" y="467"/>
                      <a:pt x="15" y="468"/>
                      <a:pt x="15" y="470"/>
                    </a:cubicBezTo>
                    <a:cubicBezTo>
                      <a:pt x="15" y="491"/>
                      <a:pt x="7" y="522"/>
                      <a:pt x="0" y="565"/>
                    </a:cubicBezTo>
                    <a:cubicBezTo>
                      <a:pt x="0" y="566"/>
                      <a:pt x="0" y="566"/>
                      <a:pt x="1" y="566"/>
                    </a:cubicBezTo>
                    <a:cubicBezTo>
                      <a:pt x="1" y="566"/>
                      <a:pt x="2" y="566"/>
                      <a:pt x="2" y="565"/>
                    </a:cubicBezTo>
                    <a:cubicBezTo>
                      <a:pt x="9" y="522"/>
                      <a:pt x="17" y="491"/>
                      <a:pt x="17" y="470"/>
                    </a:cubicBezTo>
                    <a:cubicBezTo>
                      <a:pt x="17" y="468"/>
                      <a:pt x="17" y="467"/>
                      <a:pt x="17" y="465"/>
                    </a:cubicBezTo>
                    <a:cubicBezTo>
                      <a:pt x="17" y="465"/>
                      <a:pt x="17" y="465"/>
                      <a:pt x="17" y="465"/>
                    </a:cubicBezTo>
                    <a:cubicBezTo>
                      <a:pt x="15" y="454"/>
                      <a:pt x="15" y="442"/>
                      <a:pt x="15" y="431"/>
                    </a:cubicBezTo>
                    <a:cubicBezTo>
                      <a:pt x="15" y="390"/>
                      <a:pt x="23" y="349"/>
                      <a:pt x="31" y="315"/>
                    </a:cubicBezTo>
                    <a:cubicBezTo>
                      <a:pt x="52" y="221"/>
                      <a:pt x="96" y="197"/>
                      <a:pt x="117" y="193"/>
                    </a:cubicBezTo>
                    <a:cubicBezTo>
                      <a:pt x="128" y="190"/>
                      <a:pt x="141" y="189"/>
                      <a:pt x="154" y="186"/>
                    </a:cubicBezTo>
                    <a:cubicBezTo>
                      <a:pt x="167" y="182"/>
                      <a:pt x="179" y="178"/>
                      <a:pt x="186" y="171"/>
                    </a:cubicBezTo>
                    <a:cubicBezTo>
                      <a:pt x="189" y="169"/>
                      <a:pt x="195" y="165"/>
                      <a:pt x="204" y="161"/>
                    </a:cubicBezTo>
                    <a:cubicBezTo>
                      <a:pt x="216" y="154"/>
                      <a:pt x="234" y="146"/>
                      <a:pt x="250" y="139"/>
                    </a:cubicBezTo>
                    <a:cubicBezTo>
                      <a:pt x="267" y="133"/>
                      <a:pt x="282" y="128"/>
                      <a:pt x="289" y="127"/>
                    </a:cubicBezTo>
                    <a:cubicBezTo>
                      <a:pt x="290" y="127"/>
                      <a:pt x="290" y="127"/>
                      <a:pt x="290" y="127"/>
                    </a:cubicBezTo>
                    <a:cubicBezTo>
                      <a:pt x="310" y="123"/>
                      <a:pt x="322" y="107"/>
                      <a:pt x="328" y="88"/>
                    </a:cubicBezTo>
                    <a:cubicBezTo>
                      <a:pt x="334" y="68"/>
                      <a:pt x="336" y="45"/>
                      <a:pt x="336" y="27"/>
                    </a:cubicBezTo>
                    <a:cubicBezTo>
                      <a:pt x="336" y="16"/>
                      <a:pt x="335" y="7"/>
                      <a:pt x="335" y="1"/>
                    </a:cubicBezTo>
                    <a:cubicBezTo>
                      <a:pt x="335" y="1"/>
                      <a:pt x="334" y="0"/>
                      <a:pt x="334" y="0"/>
                    </a:cubicBezTo>
                    <a:cubicBezTo>
                      <a:pt x="333" y="0"/>
                      <a:pt x="333" y="1"/>
                      <a:pt x="333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2" name="Freeform 121">
                <a:extLst>
                  <a:ext uri="{FF2B5EF4-FFF2-40B4-BE49-F238E27FC236}">
                    <a16:creationId xmlns:a16="http://schemas.microsoft.com/office/drawing/2014/main" id="{7CFE4FC2-CF9A-4D2F-AAA7-F8725FE83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3275"/>
                <a:ext cx="95" cy="67"/>
              </a:xfrm>
              <a:custGeom>
                <a:avLst/>
                <a:gdLst>
                  <a:gd name="T0" fmla="*/ 0 w 42"/>
                  <a:gd name="T1" fmla="*/ 235 h 30"/>
                  <a:gd name="T2" fmla="*/ 385 w 42"/>
                  <a:gd name="T3" fmla="*/ 335 h 30"/>
                  <a:gd name="T4" fmla="*/ 11 w 42"/>
                  <a:gd name="T5" fmla="*/ 21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0">
                    <a:moveTo>
                      <a:pt x="0" y="21"/>
                    </a:moveTo>
                    <a:cubicBezTo>
                      <a:pt x="10" y="11"/>
                      <a:pt x="28" y="16"/>
                      <a:pt x="33" y="30"/>
                    </a:cubicBezTo>
                    <a:cubicBezTo>
                      <a:pt x="42" y="19"/>
                      <a:pt x="7" y="0"/>
                      <a:pt x="1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3" name="Freeform 122">
                <a:extLst>
                  <a:ext uri="{FF2B5EF4-FFF2-40B4-BE49-F238E27FC236}">
                    <a16:creationId xmlns:a16="http://schemas.microsoft.com/office/drawing/2014/main" id="{5EC08E57-38E0-45CF-8282-7288DBF1E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945"/>
                <a:ext cx="72" cy="83"/>
              </a:xfrm>
              <a:custGeom>
                <a:avLst/>
                <a:gdLst>
                  <a:gd name="T0" fmla="*/ 0 w 32"/>
                  <a:gd name="T1" fmla="*/ 417 h 37"/>
                  <a:gd name="T2" fmla="*/ 0 w 32"/>
                  <a:gd name="T3" fmla="*/ 417 h 37"/>
                  <a:gd name="T4" fmla="*/ 365 w 32"/>
                  <a:gd name="T5" fmla="*/ 20 h 37"/>
                  <a:gd name="T6" fmla="*/ 329 w 32"/>
                  <a:gd name="T7" fmla="*/ 0 h 37"/>
                  <a:gd name="T8" fmla="*/ 0 w 32"/>
                  <a:gd name="T9" fmla="*/ 41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3" y="29"/>
                      <a:pt x="24" y="18"/>
                      <a:pt x="32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1" y="16"/>
                      <a:pt x="12" y="30"/>
                      <a:pt x="0" y="37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4" name="Freeform 123">
                <a:extLst>
                  <a:ext uri="{FF2B5EF4-FFF2-40B4-BE49-F238E27FC236}">
                    <a16:creationId xmlns:a16="http://schemas.microsoft.com/office/drawing/2014/main" id="{6462B4E8-93A2-4879-B8F9-499F09C00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945"/>
                <a:ext cx="70" cy="83"/>
              </a:xfrm>
              <a:custGeom>
                <a:avLst/>
                <a:gdLst>
                  <a:gd name="T0" fmla="*/ 0 w 31"/>
                  <a:gd name="T1" fmla="*/ 20 h 37"/>
                  <a:gd name="T2" fmla="*/ 357 w 31"/>
                  <a:gd name="T3" fmla="*/ 417 h 37"/>
                  <a:gd name="T4" fmla="*/ 25 w 31"/>
                  <a:gd name="T5" fmla="*/ 0 h 37"/>
                  <a:gd name="T6" fmla="*/ 0 w 31"/>
                  <a:gd name="T7" fmla="*/ 2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0" y="2"/>
                    </a:moveTo>
                    <a:cubicBezTo>
                      <a:pt x="8" y="18"/>
                      <a:pt x="19" y="29"/>
                      <a:pt x="31" y="37"/>
                    </a:cubicBezTo>
                    <a:cubicBezTo>
                      <a:pt x="20" y="30"/>
                      <a:pt x="10" y="16"/>
                      <a:pt x="2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5" name="Freeform 124">
                <a:extLst>
                  <a:ext uri="{FF2B5EF4-FFF2-40B4-BE49-F238E27FC236}">
                    <a16:creationId xmlns:a16="http://schemas.microsoft.com/office/drawing/2014/main" id="{7777765B-10E0-4F38-9BFC-C664AD8E0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994"/>
                <a:ext cx="113" cy="9"/>
              </a:xfrm>
              <a:custGeom>
                <a:avLst/>
                <a:gdLst>
                  <a:gd name="T0" fmla="*/ 576 w 50"/>
                  <a:gd name="T1" fmla="*/ 36 h 4"/>
                  <a:gd name="T2" fmla="*/ 531 w 50"/>
                  <a:gd name="T3" fmla="*/ 36 h 4"/>
                  <a:gd name="T4" fmla="*/ 348 w 50"/>
                  <a:gd name="T5" fmla="*/ 36 h 4"/>
                  <a:gd name="T6" fmla="*/ 276 w 50"/>
                  <a:gd name="T7" fmla="*/ 36 h 4"/>
                  <a:gd name="T8" fmla="*/ 0 w 50"/>
                  <a:gd name="T9" fmla="*/ 36 h 4"/>
                  <a:gd name="T10" fmla="*/ 276 w 50"/>
                  <a:gd name="T11" fmla="*/ 11 h 4"/>
                  <a:gd name="T12" fmla="*/ 348 w 50"/>
                  <a:gd name="T13" fmla="*/ 11 h 4"/>
                  <a:gd name="T14" fmla="*/ 531 w 50"/>
                  <a:gd name="T15" fmla="*/ 11 h 4"/>
                  <a:gd name="T16" fmla="*/ 567 w 50"/>
                  <a:gd name="T17" fmla="*/ 25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4">
                    <a:moveTo>
                      <a:pt x="50" y="3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2" y="3"/>
                      <a:pt x="35" y="2"/>
                      <a:pt x="30" y="3"/>
                    </a:cubicBezTo>
                    <a:cubicBezTo>
                      <a:pt x="29" y="3"/>
                      <a:pt x="26" y="3"/>
                      <a:pt x="24" y="3"/>
                    </a:cubicBezTo>
                    <a:cubicBezTo>
                      <a:pt x="16" y="4"/>
                      <a:pt x="4" y="3"/>
                      <a:pt x="0" y="3"/>
                    </a:cubicBezTo>
                    <a:cubicBezTo>
                      <a:pt x="3" y="3"/>
                      <a:pt x="16" y="2"/>
                      <a:pt x="24" y="1"/>
                    </a:cubicBezTo>
                    <a:cubicBezTo>
                      <a:pt x="26" y="1"/>
                      <a:pt x="28" y="1"/>
                      <a:pt x="30" y="1"/>
                    </a:cubicBezTo>
                    <a:cubicBezTo>
                      <a:pt x="35" y="0"/>
                      <a:pt x="42" y="1"/>
                      <a:pt x="46" y="1"/>
                    </a:cubicBezTo>
                    <a:cubicBezTo>
                      <a:pt x="49" y="2"/>
                      <a:pt x="49" y="2"/>
                      <a:pt x="49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6" name="Freeform 125">
                <a:extLst>
                  <a:ext uri="{FF2B5EF4-FFF2-40B4-BE49-F238E27FC236}">
                    <a16:creationId xmlns:a16="http://schemas.microsoft.com/office/drawing/2014/main" id="{1D032DD9-2AA1-4F90-A986-CB295493C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994"/>
                <a:ext cx="110" cy="9"/>
              </a:xfrm>
              <a:custGeom>
                <a:avLst/>
                <a:gdLst>
                  <a:gd name="T0" fmla="*/ 0 w 49"/>
                  <a:gd name="T1" fmla="*/ 25 h 4"/>
                  <a:gd name="T2" fmla="*/ 36 w 49"/>
                  <a:gd name="T3" fmla="*/ 11 h 4"/>
                  <a:gd name="T4" fmla="*/ 227 w 49"/>
                  <a:gd name="T5" fmla="*/ 11 h 4"/>
                  <a:gd name="T6" fmla="*/ 292 w 49"/>
                  <a:gd name="T7" fmla="*/ 11 h 4"/>
                  <a:gd name="T8" fmla="*/ 554 w 49"/>
                  <a:gd name="T9" fmla="*/ 36 h 4"/>
                  <a:gd name="T10" fmla="*/ 292 w 49"/>
                  <a:gd name="T11" fmla="*/ 36 h 4"/>
                  <a:gd name="T12" fmla="*/ 218 w 49"/>
                  <a:gd name="T13" fmla="*/ 36 h 4"/>
                  <a:gd name="T14" fmla="*/ 45 w 49"/>
                  <a:gd name="T15" fmla="*/ 36 h 4"/>
                  <a:gd name="T16" fmla="*/ 0 w 49"/>
                  <a:gd name="T17" fmla="*/ 36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8" y="1"/>
                      <a:pt x="14" y="0"/>
                      <a:pt x="20" y="1"/>
                    </a:cubicBezTo>
                    <a:cubicBezTo>
                      <a:pt x="22" y="1"/>
                      <a:pt x="24" y="1"/>
                      <a:pt x="26" y="1"/>
                    </a:cubicBezTo>
                    <a:cubicBezTo>
                      <a:pt x="34" y="2"/>
                      <a:pt x="46" y="4"/>
                      <a:pt x="49" y="3"/>
                    </a:cubicBezTo>
                    <a:cubicBezTo>
                      <a:pt x="45" y="4"/>
                      <a:pt x="34" y="4"/>
                      <a:pt x="26" y="3"/>
                    </a:cubicBezTo>
                    <a:cubicBezTo>
                      <a:pt x="23" y="3"/>
                      <a:pt x="21" y="3"/>
                      <a:pt x="19" y="3"/>
                    </a:cubicBezTo>
                    <a:cubicBezTo>
                      <a:pt x="14" y="2"/>
                      <a:pt x="8" y="3"/>
                      <a:pt x="4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7" name="Freeform 126">
                <a:extLst>
                  <a:ext uri="{FF2B5EF4-FFF2-40B4-BE49-F238E27FC236}">
                    <a16:creationId xmlns:a16="http://schemas.microsoft.com/office/drawing/2014/main" id="{1CEDA498-7AC5-4BA0-82CB-9BE4E83A9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235"/>
                <a:ext cx="811" cy="1548"/>
              </a:xfrm>
              <a:custGeom>
                <a:avLst/>
                <a:gdLst>
                  <a:gd name="T0" fmla="*/ 465 w 361"/>
                  <a:gd name="T1" fmla="*/ 3514 h 689"/>
                  <a:gd name="T2" fmla="*/ 339 w 361"/>
                  <a:gd name="T3" fmla="*/ 3664 h 689"/>
                  <a:gd name="T4" fmla="*/ 353 w 361"/>
                  <a:gd name="T5" fmla="*/ 3696 h 689"/>
                  <a:gd name="T6" fmla="*/ 600 w 361"/>
                  <a:gd name="T7" fmla="*/ 3503 h 689"/>
                  <a:gd name="T8" fmla="*/ 465 w 361"/>
                  <a:gd name="T9" fmla="*/ 3766 h 689"/>
                  <a:gd name="T10" fmla="*/ 519 w 361"/>
                  <a:gd name="T11" fmla="*/ 3777 h 689"/>
                  <a:gd name="T12" fmla="*/ 1000 w 361"/>
                  <a:gd name="T13" fmla="*/ 3438 h 689"/>
                  <a:gd name="T14" fmla="*/ 1928 w 361"/>
                  <a:gd name="T15" fmla="*/ 3199 h 689"/>
                  <a:gd name="T16" fmla="*/ 1510 w 361"/>
                  <a:gd name="T17" fmla="*/ 6149 h 689"/>
                  <a:gd name="T18" fmla="*/ 1236 w 361"/>
                  <a:gd name="T19" fmla="*/ 7814 h 689"/>
                  <a:gd name="T20" fmla="*/ 2312 w 361"/>
                  <a:gd name="T21" fmla="*/ 5830 h 689"/>
                  <a:gd name="T22" fmla="*/ 3502 w 361"/>
                  <a:gd name="T23" fmla="*/ 7814 h 689"/>
                  <a:gd name="T24" fmla="*/ 2530 w 361"/>
                  <a:gd name="T25" fmla="*/ 4028 h 689"/>
                  <a:gd name="T26" fmla="*/ 2575 w 361"/>
                  <a:gd name="T27" fmla="*/ 3074 h 689"/>
                  <a:gd name="T28" fmla="*/ 3673 w 361"/>
                  <a:gd name="T29" fmla="*/ 3402 h 689"/>
                  <a:gd name="T30" fmla="*/ 3922 w 361"/>
                  <a:gd name="T31" fmla="*/ 3548 h 689"/>
                  <a:gd name="T32" fmla="*/ 3902 w 361"/>
                  <a:gd name="T33" fmla="*/ 3822 h 689"/>
                  <a:gd name="T34" fmla="*/ 3992 w 361"/>
                  <a:gd name="T35" fmla="*/ 3595 h 689"/>
                  <a:gd name="T36" fmla="*/ 4082 w 361"/>
                  <a:gd name="T37" fmla="*/ 3721 h 689"/>
                  <a:gd name="T38" fmla="*/ 4093 w 361"/>
                  <a:gd name="T39" fmla="*/ 3685 h 689"/>
                  <a:gd name="T40" fmla="*/ 3846 w 361"/>
                  <a:gd name="T41" fmla="*/ 3402 h 689"/>
                  <a:gd name="T42" fmla="*/ 4003 w 361"/>
                  <a:gd name="T43" fmla="*/ 3494 h 689"/>
                  <a:gd name="T44" fmla="*/ 4012 w 361"/>
                  <a:gd name="T45" fmla="*/ 3449 h 689"/>
                  <a:gd name="T46" fmla="*/ 4048 w 361"/>
                  <a:gd name="T47" fmla="*/ 3256 h 689"/>
                  <a:gd name="T48" fmla="*/ 4057 w 361"/>
                  <a:gd name="T49" fmla="*/ 3220 h 689"/>
                  <a:gd name="T50" fmla="*/ 3846 w 361"/>
                  <a:gd name="T51" fmla="*/ 3291 h 689"/>
                  <a:gd name="T52" fmla="*/ 3992 w 361"/>
                  <a:gd name="T53" fmla="*/ 3118 h 689"/>
                  <a:gd name="T54" fmla="*/ 3947 w 361"/>
                  <a:gd name="T55" fmla="*/ 3109 h 689"/>
                  <a:gd name="T56" fmla="*/ 3320 w 361"/>
                  <a:gd name="T57" fmla="*/ 3276 h 689"/>
                  <a:gd name="T58" fmla="*/ 2595 w 361"/>
                  <a:gd name="T59" fmla="*/ 2822 h 689"/>
                  <a:gd name="T60" fmla="*/ 2530 w 361"/>
                  <a:gd name="T61" fmla="*/ 1499 h 689"/>
                  <a:gd name="T62" fmla="*/ 1928 w 361"/>
                  <a:gd name="T63" fmla="*/ 0 h 689"/>
                  <a:gd name="T64" fmla="*/ 1928 w 361"/>
                  <a:gd name="T65" fmla="*/ 2611 h 689"/>
                  <a:gd name="T66" fmla="*/ 1121 w 361"/>
                  <a:gd name="T67" fmla="*/ 3300 h 689"/>
                  <a:gd name="T68" fmla="*/ 580 w 361"/>
                  <a:gd name="T69" fmla="*/ 3247 h 689"/>
                  <a:gd name="T70" fmla="*/ 535 w 361"/>
                  <a:gd name="T71" fmla="*/ 3267 h 689"/>
                  <a:gd name="T72" fmla="*/ 384 w 361"/>
                  <a:gd name="T73" fmla="*/ 3231 h 689"/>
                  <a:gd name="T74" fmla="*/ 328 w 361"/>
                  <a:gd name="T75" fmla="*/ 3231 h 689"/>
                  <a:gd name="T76" fmla="*/ 566 w 361"/>
                  <a:gd name="T77" fmla="*/ 3402 h 689"/>
                  <a:gd name="T78" fmla="*/ 45 w 361"/>
                  <a:gd name="T79" fmla="*/ 3527 h 689"/>
                  <a:gd name="T80" fmla="*/ 36 w 361"/>
                  <a:gd name="T81" fmla="*/ 3575 h 6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61" h="689">
                    <a:moveTo>
                      <a:pt x="3" y="315"/>
                    </a:moveTo>
                    <a:cubicBezTo>
                      <a:pt x="16" y="319"/>
                      <a:pt x="28" y="314"/>
                      <a:pt x="41" y="310"/>
                    </a:cubicBezTo>
                    <a:cubicBezTo>
                      <a:pt x="42" y="309"/>
                      <a:pt x="44" y="308"/>
                      <a:pt x="46" y="308"/>
                    </a:cubicBezTo>
                    <a:cubicBezTo>
                      <a:pt x="39" y="312"/>
                      <a:pt x="33" y="317"/>
                      <a:pt x="30" y="323"/>
                    </a:cubicBezTo>
                    <a:cubicBezTo>
                      <a:pt x="30" y="323"/>
                      <a:pt x="29" y="324"/>
                      <a:pt x="29" y="324"/>
                    </a:cubicBezTo>
                    <a:cubicBezTo>
                      <a:pt x="29" y="325"/>
                      <a:pt x="30" y="326"/>
                      <a:pt x="31" y="326"/>
                    </a:cubicBezTo>
                    <a:cubicBezTo>
                      <a:pt x="32" y="327"/>
                      <a:pt x="33" y="326"/>
                      <a:pt x="33" y="325"/>
                    </a:cubicBezTo>
                    <a:cubicBezTo>
                      <a:pt x="37" y="319"/>
                      <a:pt x="45" y="313"/>
                      <a:pt x="53" y="309"/>
                    </a:cubicBezTo>
                    <a:cubicBezTo>
                      <a:pt x="48" y="315"/>
                      <a:pt x="45" y="323"/>
                      <a:pt x="42" y="331"/>
                    </a:cubicBezTo>
                    <a:cubicBezTo>
                      <a:pt x="41" y="332"/>
                      <a:pt x="41" y="332"/>
                      <a:pt x="41" y="332"/>
                    </a:cubicBezTo>
                    <a:cubicBezTo>
                      <a:pt x="41" y="333"/>
                      <a:pt x="42" y="335"/>
                      <a:pt x="43" y="335"/>
                    </a:cubicBezTo>
                    <a:cubicBezTo>
                      <a:pt x="45" y="335"/>
                      <a:pt x="45" y="334"/>
                      <a:pt x="46" y="333"/>
                    </a:cubicBezTo>
                    <a:cubicBezTo>
                      <a:pt x="49" y="323"/>
                      <a:pt x="52" y="318"/>
                      <a:pt x="58" y="312"/>
                    </a:cubicBezTo>
                    <a:cubicBezTo>
                      <a:pt x="64" y="306"/>
                      <a:pt x="83" y="304"/>
                      <a:pt x="88" y="303"/>
                    </a:cubicBezTo>
                    <a:cubicBezTo>
                      <a:pt x="108" y="300"/>
                      <a:pt x="148" y="294"/>
                      <a:pt x="165" y="280"/>
                    </a:cubicBezTo>
                    <a:cubicBezTo>
                      <a:pt x="170" y="275"/>
                      <a:pt x="170" y="282"/>
                      <a:pt x="170" y="282"/>
                    </a:cubicBezTo>
                    <a:cubicBezTo>
                      <a:pt x="170" y="355"/>
                      <a:pt x="170" y="355"/>
                      <a:pt x="170" y="355"/>
                    </a:cubicBezTo>
                    <a:cubicBezTo>
                      <a:pt x="170" y="456"/>
                      <a:pt x="175" y="469"/>
                      <a:pt x="133" y="542"/>
                    </a:cubicBezTo>
                    <a:cubicBezTo>
                      <a:pt x="106" y="589"/>
                      <a:pt x="93" y="631"/>
                      <a:pt x="84" y="689"/>
                    </a:cubicBezTo>
                    <a:cubicBezTo>
                      <a:pt x="109" y="689"/>
                      <a:pt x="109" y="689"/>
                      <a:pt x="109" y="689"/>
                    </a:cubicBezTo>
                    <a:cubicBezTo>
                      <a:pt x="116" y="646"/>
                      <a:pt x="135" y="590"/>
                      <a:pt x="187" y="514"/>
                    </a:cubicBezTo>
                    <a:cubicBezTo>
                      <a:pt x="195" y="504"/>
                      <a:pt x="198" y="508"/>
                      <a:pt x="204" y="514"/>
                    </a:cubicBezTo>
                    <a:cubicBezTo>
                      <a:pt x="255" y="579"/>
                      <a:pt x="274" y="641"/>
                      <a:pt x="282" y="689"/>
                    </a:cubicBezTo>
                    <a:cubicBezTo>
                      <a:pt x="309" y="689"/>
                      <a:pt x="309" y="689"/>
                      <a:pt x="309" y="689"/>
                    </a:cubicBezTo>
                    <a:cubicBezTo>
                      <a:pt x="299" y="631"/>
                      <a:pt x="286" y="589"/>
                      <a:pt x="259" y="542"/>
                    </a:cubicBezTo>
                    <a:cubicBezTo>
                      <a:pt x="218" y="469"/>
                      <a:pt x="223" y="456"/>
                      <a:pt x="223" y="355"/>
                    </a:cubicBezTo>
                    <a:cubicBezTo>
                      <a:pt x="223" y="272"/>
                      <a:pt x="223" y="272"/>
                      <a:pt x="223" y="272"/>
                    </a:cubicBezTo>
                    <a:cubicBezTo>
                      <a:pt x="223" y="272"/>
                      <a:pt x="223" y="265"/>
                      <a:pt x="227" y="271"/>
                    </a:cubicBezTo>
                    <a:cubicBezTo>
                      <a:pt x="248" y="294"/>
                      <a:pt x="289" y="301"/>
                      <a:pt x="323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36" y="299"/>
                      <a:pt x="346" y="313"/>
                      <a:pt x="346" y="313"/>
                    </a:cubicBezTo>
                    <a:cubicBezTo>
                      <a:pt x="349" y="319"/>
                      <a:pt x="348" y="329"/>
                      <a:pt x="344" y="334"/>
                    </a:cubicBezTo>
                    <a:cubicBezTo>
                      <a:pt x="343" y="335"/>
                      <a:pt x="343" y="336"/>
                      <a:pt x="344" y="337"/>
                    </a:cubicBezTo>
                    <a:cubicBezTo>
                      <a:pt x="345" y="338"/>
                      <a:pt x="347" y="337"/>
                      <a:pt x="348" y="336"/>
                    </a:cubicBezTo>
                    <a:cubicBezTo>
                      <a:pt x="351" y="331"/>
                      <a:pt x="353" y="323"/>
                      <a:pt x="352" y="317"/>
                    </a:cubicBezTo>
                    <a:cubicBezTo>
                      <a:pt x="355" y="320"/>
                      <a:pt x="356" y="325"/>
                      <a:pt x="357" y="327"/>
                    </a:cubicBezTo>
                    <a:cubicBezTo>
                      <a:pt x="357" y="328"/>
                      <a:pt x="359" y="329"/>
                      <a:pt x="360" y="328"/>
                    </a:cubicBezTo>
                    <a:cubicBezTo>
                      <a:pt x="361" y="328"/>
                      <a:pt x="361" y="327"/>
                      <a:pt x="361" y="326"/>
                    </a:cubicBezTo>
                    <a:cubicBezTo>
                      <a:pt x="361" y="325"/>
                      <a:pt x="361" y="325"/>
                      <a:pt x="361" y="325"/>
                    </a:cubicBezTo>
                    <a:cubicBezTo>
                      <a:pt x="359" y="320"/>
                      <a:pt x="354" y="312"/>
                      <a:pt x="345" y="305"/>
                    </a:cubicBezTo>
                    <a:cubicBezTo>
                      <a:pt x="344" y="304"/>
                      <a:pt x="341" y="301"/>
                      <a:pt x="339" y="300"/>
                    </a:cubicBezTo>
                    <a:cubicBezTo>
                      <a:pt x="343" y="301"/>
                      <a:pt x="347" y="302"/>
                      <a:pt x="350" y="306"/>
                    </a:cubicBezTo>
                    <a:cubicBezTo>
                      <a:pt x="351" y="307"/>
                      <a:pt x="353" y="308"/>
                      <a:pt x="353" y="308"/>
                    </a:cubicBezTo>
                    <a:cubicBezTo>
                      <a:pt x="354" y="307"/>
                      <a:pt x="355" y="306"/>
                      <a:pt x="355" y="305"/>
                    </a:cubicBezTo>
                    <a:cubicBezTo>
                      <a:pt x="355" y="305"/>
                      <a:pt x="355" y="304"/>
                      <a:pt x="354" y="304"/>
                    </a:cubicBezTo>
                    <a:cubicBezTo>
                      <a:pt x="352" y="300"/>
                      <a:pt x="345" y="296"/>
                      <a:pt x="339" y="295"/>
                    </a:cubicBezTo>
                    <a:cubicBezTo>
                      <a:pt x="345" y="293"/>
                      <a:pt x="351" y="292"/>
                      <a:pt x="357" y="287"/>
                    </a:cubicBezTo>
                    <a:cubicBezTo>
                      <a:pt x="358" y="286"/>
                      <a:pt x="358" y="287"/>
                      <a:pt x="358" y="286"/>
                    </a:cubicBezTo>
                    <a:cubicBezTo>
                      <a:pt x="358" y="285"/>
                      <a:pt x="358" y="285"/>
                      <a:pt x="358" y="284"/>
                    </a:cubicBezTo>
                    <a:cubicBezTo>
                      <a:pt x="357" y="283"/>
                      <a:pt x="355" y="283"/>
                      <a:pt x="354" y="284"/>
                    </a:cubicBezTo>
                    <a:cubicBezTo>
                      <a:pt x="349" y="288"/>
                      <a:pt x="344" y="289"/>
                      <a:pt x="339" y="290"/>
                    </a:cubicBezTo>
                    <a:cubicBezTo>
                      <a:pt x="344" y="287"/>
                      <a:pt x="348" y="283"/>
                      <a:pt x="352" y="276"/>
                    </a:cubicBezTo>
                    <a:cubicBezTo>
                      <a:pt x="352" y="276"/>
                      <a:pt x="352" y="275"/>
                      <a:pt x="352" y="275"/>
                    </a:cubicBezTo>
                    <a:cubicBezTo>
                      <a:pt x="352" y="274"/>
                      <a:pt x="351" y="273"/>
                      <a:pt x="350" y="272"/>
                    </a:cubicBezTo>
                    <a:cubicBezTo>
                      <a:pt x="349" y="272"/>
                      <a:pt x="349" y="273"/>
                      <a:pt x="348" y="274"/>
                    </a:cubicBezTo>
                    <a:cubicBezTo>
                      <a:pt x="345" y="280"/>
                      <a:pt x="338" y="286"/>
                      <a:pt x="331" y="289"/>
                    </a:cubicBezTo>
                    <a:cubicBezTo>
                      <a:pt x="321" y="293"/>
                      <a:pt x="307" y="292"/>
                      <a:pt x="293" y="289"/>
                    </a:cubicBezTo>
                    <a:cubicBezTo>
                      <a:pt x="283" y="287"/>
                      <a:pt x="263" y="279"/>
                      <a:pt x="255" y="274"/>
                    </a:cubicBezTo>
                    <a:cubicBezTo>
                      <a:pt x="245" y="269"/>
                      <a:pt x="237" y="261"/>
                      <a:pt x="229" y="249"/>
                    </a:cubicBezTo>
                    <a:cubicBezTo>
                      <a:pt x="222" y="237"/>
                      <a:pt x="223" y="219"/>
                      <a:pt x="223" y="219"/>
                    </a:cubicBezTo>
                    <a:cubicBezTo>
                      <a:pt x="223" y="132"/>
                      <a:pt x="223" y="132"/>
                      <a:pt x="223" y="132"/>
                    </a:cubicBezTo>
                    <a:cubicBezTo>
                      <a:pt x="223" y="92"/>
                      <a:pt x="223" y="49"/>
                      <a:pt x="223" y="17"/>
                    </a:cubicBezTo>
                    <a:cubicBezTo>
                      <a:pt x="203" y="11"/>
                      <a:pt x="185" y="6"/>
                      <a:pt x="170" y="0"/>
                    </a:cubicBezTo>
                    <a:cubicBezTo>
                      <a:pt x="170" y="28"/>
                      <a:pt x="170" y="74"/>
                      <a:pt x="170" y="132"/>
                    </a:cubicBezTo>
                    <a:cubicBezTo>
                      <a:pt x="170" y="230"/>
                      <a:pt x="170" y="230"/>
                      <a:pt x="170" y="230"/>
                    </a:cubicBezTo>
                    <a:cubicBezTo>
                      <a:pt x="170" y="230"/>
                      <a:pt x="170" y="246"/>
                      <a:pt x="165" y="257"/>
                    </a:cubicBezTo>
                    <a:cubicBezTo>
                      <a:pt x="156" y="272"/>
                      <a:pt x="125" y="285"/>
                      <a:pt x="99" y="291"/>
                    </a:cubicBezTo>
                    <a:cubicBezTo>
                      <a:pt x="96" y="292"/>
                      <a:pt x="66" y="301"/>
                      <a:pt x="58" y="295"/>
                    </a:cubicBezTo>
                    <a:cubicBezTo>
                      <a:pt x="55" y="293"/>
                      <a:pt x="52" y="289"/>
                      <a:pt x="51" y="286"/>
                    </a:cubicBezTo>
                    <a:cubicBezTo>
                      <a:pt x="51" y="285"/>
                      <a:pt x="50" y="283"/>
                      <a:pt x="49" y="284"/>
                    </a:cubicBezTo>
                    <a:cubicBezTo>
                      <a:pt x="47" y="284"/>
                      <a:pt x="47" y="286"/>
                      <a:pt x="47" y="288"/>
                    </a:cubicBezTo>
                    <a:cubicBezTo>
                      <a:pt x="49" y="291"/>
                      <a:pt x="51" y="294"/>
                      <a:pt x="54" y="297"/>
                    </a:cubicBezTo>
                    <a:cubicBezTo>
                      <a:pt x="46" y="296"/>
                      <a:pt x="38" y="293"/>
                      <a:pt x="34" y="285"/>
                    </a:cubicBezTo>
                    <a:cubicBezTo>
                      <a:pt x="33" y="284"/>
                      <a:pt x="32" y="282"/>
                      <a:pt x="31" y="283"/>
                    </a:cubicBezTo>
                    <a:cubicBezTo>
                      <a:pt x="30" y="283"/>
                      <a:pt x="29" y="284"/>
                      <a:pt x="29" y="285"/>
                    </a:cubicBezTo>
                    <a:cubicBezTo>
                      <a:pt x="29" y="286"/>
                      <a:pt x="30" y="286"/>
                      <a:pt x="30" y="287"/>
                    </a:cubicBezTo>
                    <a:cubicBezTo>
                      <a:pt x="34" y="295"/>
                      <a:pt x="41" y="299"/>
                      <a:pt x="50" y="300"/>
                    </a:cubicBezTo>
                    <a:cubicBezTo>
                      <a:pt x="47" y="303"/>
                      <a:pt x="41" y="305"/>
                      <a:pt x="37" y="306"/>
                    </a:cubicBezTo>
                    <a:cubicBezTo>
                      <a:pt x="26" y="310"/>
                      <a:pt x="15" y="315"/>
                      <a:pt x="4" y="311"/>
                    </a:cubicBezTo>
                    <a:cubicBezTo>
                      <a:pt x="3" y="311"/>
                      <a:pt x="1" y="310"/>
                      <a:pt x="1" y="311"/>
                    </a:cubicBezTo>
                    <a:cubicBezTo>
                      <a:pt x="0" y="313"/>
                      <a:pt x="1" y="314"/>
                      <a:pt x="3" y="3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8" name="Freeform 127">
                <a:extLst>
                  <a:ext uri="{FF2B5EF4-FFF2-40B4-BE49-F238E27FC236}">
                    <a16:creationId xmlns:a16="http://schemas.microsoft.com/office/drawing/2014/main" id="{9C486611-3D86-4CB5-9707-D4B685202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590"/>
                <a:ext cx="429" cy="94"/>
              </a:xfrm>
              <a:custGeom>
                <a:avLst/>
                <a:gdLst>
                  <a:gd name="T0" fmla="*/ 1044 w 191"/>
                  <a:gd name="T1" fmla="*/ 134 h 42"/>
                  <a:gd name="T2" fmla="*/ 874 w 191"/>
                  <a:gd name="T3" fmla="*/ 345 h 42"/>
                  <a:gd name="T4" fmla="*/ 45 w 191"/>
                  <a:gd name="T5" fmla="*/ 101 h 42"/>
                  <a:gd name="T6" fmla="*/ 0 w 191"/>
                  <a:gd name="T7" fmla="*/ 181 h 42"/>
                  <a:gd name="T8" fmla="*/ 874 w 191"/>
                  <a:gd name="T9" fmla="*/ 450 h 42"/>
                  <a:gd name="T10" fmla="*/ 1145 w 191"/>
                  <a:gd name="T11" fmla="*/ 372 h 42"/>
                  <a:gd name="T12" fmla="*/ 1202 w 191"/>
                  <a:gd name="T13" fmla="*/ 372 h 42"/>
                  <a:gd name="T14" fmla="*/ 1393 w 191"/>
                  <a:gd name="T15" fmla="*/ 425 h 42"/>
                  <a:gd name="T16" fmla="*/ 2165 w 191"/>
                  <a:gd name="T17" fmla="*/ 81 h 42"/>
                  <a:gd name="T18" fmla="*/ 2129 w 191"/>
                  <a:gd name="T19" fmla="*/ 0 h 42"/>
                  <a:gd name="T20" fmla="*/ 1449 w 191"/>
                  <a:gd name="T21" fmla="*/ 316 h 42"/>
                  <a:gd name="T22" fmla="*/ 1291 w 191"/>
                  <a:gd name="T23" fmla="*/ 145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1" h="42">
                    <a:moveTo>
                      <a:pt x="92" y="12"/>
                    </a:moveTo>
                    <a:cubicBezTo>
                      <a:pt x="92" y="21"/>
                      <a:pt x="91" y="28"/>
                      <a:pt x="77" y="31"/>
                    </a:cubicBezTo>
                    <a:cubicBezTo>
                      <a:pt x="63" y="33"/>
                      <a:pt x="28" y="26"/>
                      <a:pt x="4" y="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4" y="33"/>
                      <a:pt x="63" y="42"/>
                      <a:pt x="77" y="40"/>
                    </a:cubicBezTo>
                    <a:cubicBezTo>
                      <a:pt x="87" y="39"/>
                      <a:pt x="96" y="36"/>
                      <a:pt x="101" y="33"/>
                    </a:cubicBezTo>
                    <a:cubicBezTo>
                      <a:pt x="103" y="31"/>
                      <a:pt x="105" y="32"/>
                      <a:pt x="106" y="33"/>
                    </a:cubicBezTo>
                    <a:cubicBezTo>
                      <a:pt x="110" y="35"/>
                      <a:pt x="115" y="37"/>
                      <a:pt x="123" y="38"/>
                    </a:cubicBezTo>
                    <a:cubicBezTo>
                      <a:pt x="134" y="38"/>
                      <a:pt x="176" y="36"/>
                      <a:pt x="191" y="7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71" y="28"/>
                      <a:pt x="139" y="28"/>
                      <a:pt x="128" y="28"/>
                    </a:cubicBezTo>
                    <a:cubicBezTo>
                      <a:pt x="117" y="28"/>
                      <a:pt x="115" y="17"/>
                      <a:pt x="114" y="13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9" name="Oval 128">
                <a:extLst>
                  <a:ext uri="{FF2B5EF4-FFF2-40B4-BE49-F238E27FC236}">
                    <a16:creationId xmlns:a16="http://schemas.microsoft.com/office/drawing/2014/main" id="{89A3C9F3-1D75-4280-BAF4-E6B6D0E0F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2812"/>
                <a:ext cx="42" cy="36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0" name="Freeform 129">
                <a:extLst>
                  <a:ext uri="{FF2B5EF4-FFF2-40B4-BE49-F238E27FC236}">
                    <a16:creationId xmlns:a16="http://schemas.microsoft.com/office/drawing/2014/main" id="{B9CF17FF-6605-407A-A929-E63D2D552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2781"/>
                <a:ext cx="42" cy="49"/>
              </a:xfrm>
              <a:custGeom>
                <a:avLst/>
                <a:gdLst>
                  <a:gd name="T0" fmla="*/ 206 w 19"/>
                  <a:gd name="T1" fmla="*/ 243 h 22"/>
                  <a:gd name="T2" fmla="*/ 97 w 19"/>
                  <a:gd name="T3" fmla="*/ 154 h 22"/>
                  <a:gd name="T4" fmla="*/ 0 w 19"/>
                  <a:gd name="T5" fmla="*/ 243 h 22"/>
                  <a:gd name="T6" fmla="*/ 0 w 19"/>
                  <a:gd name="T7" fmla="*/ 100 h 22"/>
                  <a:gd name="T8" fmla="*/ 97 w 19"/>
                  <a:gd name="T9" fmla="*/ 0 h 22"/>
                  <a:gd name="T10" fmla="*/ 206 w 19"/>
                  <a:gd name="T11" fmla="*/ 100 h 22"/>
                  <a:gd name="T12" fmla="*/ 206 w 19"/>
                  <a:gd name="T13" fmla="*/ 243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2">
                    <a:moveTo>
                      <a:pt x="19" y="22"/>
                    </a:moveTo>
                    <a:cubicBezTo>
                      <a:pt x="19" y="17"/>
                      <a:pt x="15" y="14"/>
                      <a:pt x="9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5" y="0"/>
                      <a:pt x="19" y="4"/>
                      <a:pt x="19" y="9"/>
                    </a:cubicBezTo>
                    <a:lnTo>
                      <a:pt x="19" y="22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1" name="Oval 130">
                <a:extLst>
                  <a:ext uri="{FF2B5EF4-FFF2-40B4-BE49-F238E27FC236}">
                    <a16:creationId xmlns:a16="http://schemas.microsoft.com/office/drawing/2014/main" id="{91998029-7421-48AC-90F7-F472434D2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819"/>
                <a:ext cx="24" cy="22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2" name="Oval 131">
                <a:extLst>
                  <a:ext uri="{FF2B5EF4-FFF2-40B4-BE49-F238E27FC236}">
                    <a16:creationId xmlns:a16="http://schemas.microsoft.com/office/drawing/2014/main" id="{AA87BB0B-C2EF-4819-A249-EE7A37895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621"/>
                <a:ext cx="22" cy="20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3" name="Oval 132">
                <a:extLst>
                  <a:ext uri="{FF2B5EF4-FFF2-40B4-BE49-F238E27FC236}">
                    <a16:creationId xmlns:a16="http://schemas.microsoft.com/office/drawing/2014/main" id="{F40EECFD-B3E0-4231-8362-669AC8189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5" y="2626"/>
                <a:ext cx="12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4" name="Oval 133">
                <a:extLst>
                  <a:ext uri="{FF2B5EF4-FFF2-40B4-BE49-F238E27FC236}">
                    <a16:creationId xmlns:a16="http://schemas.microsoft.com/office/drawing/2014/main" id="{3D298DCB-3C9B-4BC6-A437-BC1C3D22E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0" y="3147"/>
                <a:ext cx="38" cy="31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5" name="Freeform 134">
                <a:extLst>
                  <a:ext uri="{FF2B5EF4-FFF2-40B4-BE49-F238E27FC236}">
                    <a16:creationId xmlns:a16="http://schemas.microsoft.com/office/drawing/2014/main" id="{26E27F7D-80D2-4A55-8039-39B383D33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3129"/>
                <a:ext cx="45" cy="47"/>
              </a:xfrm>
              <a:custGeom>
                <a:avLst/>
                <a:gdLst>
                  <a:gd name="T0" fmla="*/ 56 w 20"/>
                  <a:gd name="T1" fmla="*/ 170 h 21"/>
                  <a:gd name="T2" fmla="*/ 146 w 20"/>
                  <a:gd name="T3" fmla="*/ 90 h 21"/>
                  <a:gd name="T4" fmla="*/ 227 w 20"/>
                  <a:gd name="T5" fmla="*/ 125 h 21"/>
                  <a:gd name="T6" fmla="*/ 146 w 20"/>
                  <a:gd name="T7" fmla="*/ 9 h 21"/>
                  <a:gd name="T8" fmla="*/ 92 w 20"/>
                  <a:gd name="T9" fmla="*/ 0 h 21"/>
                  <a:gd name="T10" fmla="*/ 0 w 20"/>
                  <a:gd name="T11" fmla="*/ 81 h 21"/>
                  <a:gd name="T12" fmla="*/ 92 w 20"/>
                  <a:gd name="T13" fmla="*/ 235 h 21"/>
                  <a:gd name="T14" fmla="*/ 101 w 20"/>
                  <a:gd name="T15" fmla="*/ 235 h 21"/>
                  <a:gd name="T16" fmla="*/ 56 w 20"/>
                  <a:gd name="T17" fmla="*/ 17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5" y="15"/>
                    </a:moveTo>
                    <a:cubicBezTo>
                      <a:pt x="5" y="11"/>
                      <a:pt x="9" y="8"/>
                      <a:pt x="13" y="8"/>
                    </a:cubicBezTo>
                    <a:cubicBezTo>
                      <a:pt x="16" y="8"/>
                      <a:pt x="19" y="9"/>
                      <a:pt x="20" y="11"/>
                    </a:cubicBezTo>
                    <a:cubicBezTo>
                      <a:pt x="19" y="8"/>
                      <a:pt x="16" y="3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3"/>
                      <a:pt x="8" y="21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19"/>
                      <a:pt x="5" y="17"/>
                      <a:pt x="5" y="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6" name="Oval 135">
                <a:extLst>
                  <a:ext uri="{FF2B5EF4-FFF2-40B4-BE49-F238E27FC236}">
                    <a16:creationId xmlns:a16="http://schemas.microsoft.com/office/drawing/2014/main" id="{2210CD9E-3AF6-4C4E-A914-24F5D0D4C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3154"/>
                <a:ext cx="20" cy="1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7" name="Oval 136">
                <a:extLst>
                  <a:ext uri="{FF2B5EF4-FFF2-40B4-BE49-F238E27FC236}">
                    <a16:creationId xmlns:a16="http://schemas.microsoft.com/office/drawing/2014/main" id="{AC260559-46DE-408E-B382-1F186B669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0" y="3071"/>
                <a:ext cx="22" cy="20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8" name="Oval 137">
                <a:extLst>
                  <a:ext uri="{FF2B5EF4-FFF2-40B4-BE49-F238E27FC236}">
                    <a16:creationId xmlns:a16="http://schemas.microsoft.com/office/drawing/2014/main" id="{8DCD7B55-8845-41C7-A4DE-3C4485D2E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3077"/>
                <a:ext cx="9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299" name="Oval 138">
                <a:extLst>
                  <a:ext uri="{FF2B5EF4-FFF2-40B4-BE49-F238E27FC236}">
                    <a16:creationId xmlns:a16="http://schemas.microsoft.com/office/drawing/2014/main" id="{01D24FA7-D725-4C19-A617-A7B25A7CE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17"/>
                <a:ext cx="22" cy="20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300" name="Oval 139">
                <a:extLst>
                  <a:ext uri="{FF2B5EF4-FFF2-40B4-BE49-F238E27FC236}">
                    <a16:creationId xmlns:a16="http://schemas.microsoft.com/office/drawing/2014/main" id="{0AC3F276-4241-45A2-B479-0792AC02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3023"/>
                <a:ext cx="9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301" name="Freeform 140">
                <a:extLst>
                  <a:ext uri="{FF2B5EF4-FFF2-40B4-BE49-F238E27FC236}">
                    <a16:creationId xmlns:a16="http://schemas.microsoft.com/office/drawing/2014/main" id="{7F53C518-EC97-4F0B-830F-EC857F419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237"/>
                <a:ext cx="389" cy="371"/>
              </a:xfrm>
              <a:custGeom>
                <a:avLst/>
                <a:gdLst>
                  <a:gd name="T0" fmla="*/ 1749 w 173"/>
                  <a:gd name="T1" fmla="*/ 1875 h 165"/>
                  <a:gd name="T2" fmla="*/ 1967 w 173"/>
                  <a:gd name="T3" fmla="*/ 1765 h 165"/>
                  <a:gd name="T4" fmla="*/ 1785 w 173"/>
                  <a:gd name="T5" fmla="*/ 1329 h 165"/>
                  <a:gd name="T6" fmla="*/ 1558 w 173"/>
                  <a:gd name="T7" fmla="*/ 0 h 165"/>
                  <a:gd name="T8" fmla="*/ 1376 w 173"/>
                  <a:gd name="T9" fmla="*/ 56 h 165"/>
                  <a:gd name="T10" fmla="*/ 1583 w 173"/>
                  <a:gd name="T11" fmla="*/ 1093 h 165"/>
                  <a:gd name="T12" fmla="*/ 1522 w 173"/>
                  <a:gd name="T13" fmla="*/ 1126 h 165"/>
                  <a:gd name="T14" fmla="*/ 1385 w 173"/>
                  <a:gd name="T15" fmla="*/ 1046 h 165"/>
                  <a:gd name="T16" fmla="*/ 1329 w 173"/>
                  <a:gd name="T17" fmla="*/ 965 h 165"/>
                  <a:gd name="T18" fmla="*/ 1275 w 173"/>
                  <a:gd name="T19" fmla="*/ 764 h 165"/>
                  <a:gd name="T20" fmla="*/ 1147 w 173"/>
                  <a:gd name="T21" fmla="*/ 764 h 165"/>
                  <a:gd name="T22" fmla="*/ 1183 w 173"/>
                  <a:gd name="T23" fmla="*/ 911 h 165"/>
                  <a:gd name="T24" fmla="*/ 1147 w 173"/>
                  <a:gd name="T25" fmla="*/ 956 h 165"/>
                  <a:gd name="T26" fmla="*/ 1082 w 173"/>
                  <a:gd name="T27" fmla="*/ 944 h 165"/>
                  <a:gd name="T28" fmla="*/ 1021 w 173"/>
                  <a:gd name="T29" fmla="*/ 884 h 165"/>
                  <a:gd name="T30" fmla="*/ 1012 w 173"/>
                  <a:gd name="T31" fmla="*/ 785 h 165"/>
                  <a:gd name="T32" fmla="*/ 884 w 173"/>
                  <a:gd name="T33" fmla="*/ 773 h 165"/>
                  <a:gd name="T34" fmla="*/ 911 w 173"/>
                  <a:gd name="T35" fmla="*/ 911 h 165"/>
                  <a:gd name="T36" fmla="*/ 866 w 173"/>
                  <a:gd name="T37" fmla="*/ 956 h 165"/>
                  <a:gd name="T38" fmla="*/ 0 w 173"/>
                  <a:gd name="T39" fmla="*/ 1502 h 165"/>
                  <a:gd name="T40" fmla="*/ 20 w 173"/>
                  <a:gd name="T41" fmla="*/ 1819 h 165"/>
                  <a:gd name="T42" fmla="*/ 956 w 173"/>
                  <a:gd name="T43" fmla="*/ 1147 h 165"/>
                  <a:gd name="T44" fmla="*/ 1749 w 173"/>
                  <a:gd name="T45" fmla="*/ 1866 h 165"/>
                  <a:gd name="T46" fmla="*/ 1749 w 173"/>
                  <a:gd name="T47" fmla="*/ 1875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3" h="165">
                    <a:moveTo>
                      <a:pt x="154" y="165"/>
                    </a:moveTo>
                    <a:cubicBezTo>
                      <a:pt x="160" y="161"/>
                      <a:pt x="166" y="158"/>
                      <a:pt x="173" y="155"/>
                    </a:cubicBezTo>
                    <a:cubicBezTo>
                      <a:pt x="172" y="149"/>
                      <a:pt x="162" y="137"/>
                      <a:pt x="157" y="117"/>
                    </a:cubicBezTo>
                    <a:cubicBezTo>
                      <a:pt x="148" y="80"/>
                      <a:pt x="142" y="19"/>
                      <a:pt x="137" y="0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8" y="28"/>
                      <a:pt x="137" y="75"/>
                      <a:pt x="139" y="96"/>
                    </a:cubicBezTo>
                    <a:cubicBezTo>
                      <a:pt x="139" y="99"/>
                      <a:pt x="138" y="101"/>
                      <a:pt x="134" y="99"/>
                    </a:cubicBezTo>
                    <a:cubicBezTo>
                      <a:pt x="131" y="97"/>
                      <a:pt x="127" y="94"/>
                      <a:pt x="122" y="92"/>
                    </a:cubicBezTo>
                    <a:cubicBezTo>
                      <a:pt x="121" y="91"/>
                      <a:pt x="118" y="88"/>
                      <a:pt x="117" y="85"/>
                    </a:cubicBezTo>
                    <a:cubicBezTo>
                      <a:pt x="114" y="78"/>
                      <a:pt x="114" y="70"/>
                      <a:pt x="112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2" y="71"/>
                      <a:pt x="103" y="75"/>
                      <a:pt x="104" y="80"/>
                    </a:cubicBezTo>
                    <a:cubicBezTo>
                      <a:pt x="105" y="81"/>
                      <a:pt x="104" y="84"/>
                      <a:pt x="101" y="84"/>
                    </a:cubicBezTo>
                    <a:cubicBezTo>
                      <a:pt x="99" y="84"/>
                      <a:pt x="97" y="83"/>
                      <a:pt x="95" y="83"/>
                    </a:cubicBezTo>
                    <a:cubicBezTo>
                      <a:pt x="94" y="83"/>
                      <a:pt x="91" y="83"/>
                      <a:pt x="90" y="78"/>
                    </a:cubicBezTo>
                    <a:cubicBezTo>
                      <a:pt x="90" y="75"/>
                      <a:pt x="89" y="71"/>
                      <a:pt x="89" y="6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9" y="71"/>
                      <a:pt x="79" y="76"/>
                      <a:pt x="80" y="80"/>
                    </a:cubicBezTo>
                    <a:cubicBezTo>
                      <a:pt x="79" y="83"/>
                      <a:pt x="77" y="84"/>
                      <a:pt x="76" y="84"/>
                    </a:cubicBezTo>
                    <a:cubicBezTo>
                      <a:pt x="46" y="88"/>
                      <a:pt x="21" y="103"/>
                      <a:pt x="0" y="132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17" y="129"/>
                      <a:pt x="49" y="106"/>
                      <a:pt x="84" y="101"/>
                    </a:cubicBezTo>
                    <a:cubicBezTo>
                      <a:pt x="119" y="97"/>
                      <a:pt x="149" y="142"/>
                      <a:pt x="154" y="164"/>
                    </a:cubicBezTo>
                    <a:lnTo>
                      <a:pt x="154" y="165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2" name="Freeform 141">
                <a:extLst>
                  <a:ext uri="{FF2B5EF4-FFF2-40B4-BE49-F238E27FC236}">
                    <a16:creationId xmlns:a16="http://schemas.microsoft.com/office/drawing/2014/main" id="{2012C3CF-3506-44EB-963D-907D8BA14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53"/>
                <a:ext cx="92" cy="317"/>
              </a:xfrm>
              <a:custGeom>
                <a:avLst/>
                <a:gdLst>
                  <a:gd name="T0" fmla="*/ 215 w 41"/>
                  <a:gd name="T1" fmla="*/ 1556 h 141"/>
                  <a:gd name="T2" fmla="*/ 462 w 41"/>
                  <a:gd name="T3" fmla="*/ 65 h 141"/>
                  <a:gd name="T4" fmla="*/ 292 w 41"/>
                  <a:gd name="T5" fmla="*/ 0 h 141"/>
                  <a:gd name="T6" fmla="*/ 0 w 41"/>
                  <a:gd name="T7" fmla="*/ 1603 h 141"/>
                  <a:gd name="T8" fmla="*/ 215 w 41"/>
                  <a:gd name="T9" fmla="*/ 1556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41">
                    <a:moveTo>
                      <a:pt x="19" y="137"/>
                    </a:moveTo>
                    <a:cubicBezTo>
                      <a:pt x="24" y="111"/>
                      <a:pt x="38" y="17"/>
                      <a:pt x="41" y="6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0" y="27"/>
                      <a:pt x="6" y="119"/>
                      <a:pt x="0" y="141"/>
                    </a:cubicBezTo>
                    <a:cubicBezTo>
                      <a:pt x="7" y="139"/>
                      <a:pt x="14" y="138"/>
                      <a:pt x="19" y="13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3" name="Freeform 142">
                <a:extLst>
                  <a:ext uri="{FF2B5EF4-FFF2-40B4-BE49-F238E27FC236}">
                    <a16:creationId xmlns:a16="http://schemas.microsoft.com/office/drawing/2014/main" id="{71174387-78F8-4F54-B2B2-97936B3E4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388"/>
                <a:ext cx="351" cy="220"/>
              </a:xfrm>
              <a:custGeom>
                <a:avLst/>
                <a:gdLst>
                  <a:gd name="T0" fmla="*/ 891 w 156"/>
                  <a:gd name="T1" fmla="*/ 202 h 98"/>
                  <a:gd name="T2" fmla="*/ 846 w 156"/>
                  <a:gd name="T3" fmla="*/ 171 h 98"/>
                  <a:gd name="T4" fmla="*/ 866 w 156"/>
                  <a:gd name="T5" fmla="*/ 20 h 98"/>
                  <a:gd name="T6" fmla="*/ 754 w 156"/>
                  <a:gd name="T7" fmla="*/ 20 h 98"/>
                  <a:gd name="T8" fmla="*/ 740 w 156"/>
                  <a:gd name="T9" fmla="*/ 171 h 98"/>
                  <a:gd name="T10" fmla="*/ 693 w 156"/>
                  <a:gd name="T11" fmla="*/ 218 h 98"/>
                  <a:gd name="T12" fmla="*/ 619 w 156"/>
                  <a:gd name="T13" fmla="*/ 227 h 98"/>
                  <a:gd name="T14" fmla="*/ 592 w 156"/>
                  <a:gd name="T15" fmla="*/ 191 h 98"/>
                  <a:gd name="T16" fmla="*/ 648 w 156"/>
                  <a:gd name="T17" fmla="*/ 0 h 98"/>
                  <a:gd name="T18" fmla="*/ 527 w 156"/>
                  <a:gd name="T19" fmla="*/ 0 h 98"/>
                  <a:gd name="T20" fmla="*/ 446 w 156"/>
                  <a:gd name="T21" fmla="*/ 238 h 98"/>
                  <a:gd name="T22" fmla="*/ 401 w 156"/>
                  <a:gd name="T23" fmla="*/ 328 h 98"/>
                  <a:gd name="T24" fmla="*/ 0 w 156"/>
                  <a:gd name="T25" fmla="*/ 862 h 98"/>
                  <a:gd name="T26" fmla="*/ 81 w 156"/>
                  <a:gd name="T27" fmla="*/ 846 h 98"/>
                  <a:gd name="T28" fmla="*/ 146 w 156"/>
                  <a:gd name="T29" fmla="*/ 972 h 98"/>
                  <a:gd name="T30" fmla="*/ 875 w 156"/>
                  <a:gd name="T31" fmla="*/ 409 h 98"/>
                  <a:gd name="T32" fmla="*/ 1733 w 156"/>
                  <a:gd name="T33" fmla="*/ 1109 h 98"/>
                  <a:gd name="T34" fmla="*/ 1778 w 156"/>
                  <a:gd name="T35" fmla="*/ 736 h 98"/>
                  <a:gd name="T36" fmla="*/ 891 w 156"/>
                  <a:gd name="T37" fmla="*/ 202 h 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6" h="98">
                    <a:moveTo>
                      <a:pt x="78" y="18"/>
                    </a:moveTo>
                    <a:cubicBezTo>
                      <a:pt x="77" y="18"/>
                      <a:pt x="74" y="17"/>
                      <a:pt x="74" y="15"/>
                    </a:cubicBezTo>
                    <a:cubicBezTo>
                      <a:pt x="74" y="11"/>
                      <a:pt x="75" y="6"/>
                      <a:pt x="7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7" y="5"/>
                      <a:pt x="66" y="11"/>
                      <a:pt x="65" y="15"/>
                    </a:cubicBezTo>
                    <a:cubicBezTo>
                      <a:pt x="64" y="18"/>
                      <a:pt x="62" y="18"/>
                      <a:pt x="61" y="19"/>
                    </a:cubicBezTo>
                    <a:cubicBezTo>
                      <a:pt x="59" y="19"/>
                      <a:pt x="56" y="20"/>
                      <a:pt x="54" y="20"/>
                    </a:cubicBezTo>
                    <a:cubicBezTo>
                      <a:pt x="53" y="20"/>
                      <a:pt x="51" y="20"/>
                      <a:pt x="52" y="17"/>
                    </a:cubicBezTo>
                    <a:cubicBezTo>
                      <a:pt x="53" y="11"/>
                      <a:pt x="54" y="4"/>
                      <a:pt x="57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4" y="4"/>
                      <a:pt x="41" y="14"/>
                      <a:pt x="39" y="21"/>
                    </a:cubicBezTo>
                    <a:cubicBezTo>
                      <a:pt x="39" y="25"/>
                      <a:pt x="36" y="28"/>
                      <a:pt x="35" y="29"/>
                    </a:cubicBezTo>
                    <a:cubicBezTo>
                      <a:pt x="16" y="41"/>
                      <a:pt x="4" y="66"/>
                      <a:pt x="0" y="76"/>
                    </a:cubicBezTo>
                    <a:cubicBezTo>
                      <a:pt x="4" y="76"/>
                      <a:pt x="6" y="75"/>
                      <a:pt x="7" y="75"/>
                    </a:cubicBezTo>
                    <a:cubicBezTo>
                      <a:pt x="10" y="75"/>
                      <a:pt x="12" y="80"/>
                      <a:pt x="13" y="86"/>
                    </a:cubicBezTo>
                    <a:cubicBezTo>
                      <a:pt x="24" y="65"/>
                      <a:pt x="49" y="33"/>
                      <a:pt x="77" y="36"/>
                    </a:cubicBezTo>
                    <a:cubicBezTo>
                      <a:pt x="120" y="41"/>
                      <a:pt x="137" y="66"/>
                      <a:pt x="152" y="98"/>
                    </a:cubicBezTo>
                    <a:cubicBezTo>
                      <a:pt x="156" y="65"/>
                      <a:pt x="156" y="65"/>
                      <a:pt x="156" y="65"/>
                    </a:cubicBezTo>
                    <a:cubicBezTo>
                      <a:pt x="133" y="35"/>
                      <a:pt x="110" y="21"/>
                      <a:pt x="78" y="18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4" name="Freeform 143">
                <a:extLst>
                  <a:ext uri="{FF2B5EF4-FFF2-40B4-BE49-F238E27FC236}">
                    <a16:creationId xmlns:a16="http://schemas.microsoft.com/office/drawing/2014/main" id="{79814FC1-EE98-47D5-B656-BB31F0E3F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2271"/>
                <a:ext cx="9" cy="346"/>
              </a:xfrm>
              <a:custGeom>
                <a:avLst/>
                <a:gdLst>
                  <a:gd name="T0" fmla="*/ 0 w 4"/>
                  <a:gd name="T1" fmla="*/ 0 h 154"/>
                  <a:gd name="T2" fmla="*/ 0 w 4"/>
                  <a:gd name="T3" fmla="*/ 1746 h 1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54">
                    <a:moveTo>
                      <a:pt x="0" y="0"/>
                    </a:moveTo>
                    <a:cubicBezTo>
                      <a:pt x="3" y="13"/>
                      <a:pt x="4" y="125"/>
                      <a:pt x="0" y="15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5" name="Freeform 144">
                <a:extLst>
                  <a:ext uri="{FF2B5EF4-FFF2-40B4-BE49-F238E27FC236}">
                    <a16:creationId xmlns:a16="http://schemas.microsoft.com/office/drawing/2014/main" id="{F252A10B-E6F3-4342-88C3-C47778E0A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3423"/>
                <a:ext cx="114" cy="263"/>
              </a:xfrm>
              <a:custGeom>
                <a:avLst/>
                <a:gdLst>
                  <a:gd name="T0" fmla="*/ 570 w 51"/>
                  <a:gd name="T1" fmla="*/ 0 h 117"/>
                  <a:gd name="T2" fmla="*/ 0 w 51"/>
                  <a:gd name="T3" fmla="*/ 1328 h 117"/>
                  <a:gd name="T4" fmla="*/ 570 w 51"/>
                  <a:gd name="T5" fmla="*/ 0 h 1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17">
                    <a:moveTo>
                      <a:pt x="51" y="0"/>
                    </a:moveTo>
                    <a:cubicBezTo>
                      <a:pt x="21" y="41"/>
                      <a:pt x="5" y="94"/>
                      <a:pt x="0" y="117"/>
                    </a:cubicBezTo>
                    <a:cubicBezTo>
                      <a:pt x="4" y="105"/>
                      <a:pt x="34" y="23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6" name="Freeform 145">
                <a:extLst>
                  <a:ext uri="{FF2B5EF4-FFF2-40B4-BE49-F238E27FC236}">
                    <a16:creationId xmlns:a16="http://schemas.microsoft.com/office/drawing/2014/main" id="{51DB4719-13D8-4205-8CD5-A40081EE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3412"/>
                <a:ext cx="148" cy="315"/>
              </a:xfrm>
              <a:custGeom>
                <a:avLst/>
                <a:gdLst>
                  <a:gd name="T0" fmla="*/ 0 w 66"/>
                  <a:gd name="T1" fmla="*/ 0 h 140"/>
                  <a:gd name="T2" fmla="*/ 744 w 66"/>
                  <a:gd name="T3" fmla="*/ 1595 h 140"/>
                  <a:gd name="T4" fmla="*/ 0 w 66"/>
                  <a:gd name="T5" fmla="*/ 0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140">
                    <a:moveTo>
                      <a:pt x="0" y="0"/>
                    </a:moveTo>
                    <a:cubicBezTo>
                      <a:pt x="16" y="18"/>
                      <a:pt x="54" y="73"/>
                      <a:pt x="66" y="140"/>
                    </a:cubicBezTo>
                    <a:cubicBezTo>
                      <a:pt x="64" y="114"/>
                      <a:pt x="42" y="4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7" name="Freeform 146">
                <a:extLst>
                  <a:ext uri="{FF2B5EF4-FFF2-40B4-BE49-F238E27FC236}">
                    <a16:creationId xmlns:a16="http://schemas.microsoft.com/office/drawing/2014/main" id="{DB2E86EA-6ED5-44AB-9CD3-851CEADFA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695"/>
                <a:ext cx="75" cy="162"/>
              </a:xfrm>
              <a:custGeom>
                <a:avLst/>
                <a:gdLst>
                  <a:gd name="T0" fmla="*/ 0 w 33"/>
                  <a:gd name="T1" fmla="*/ 821 h 72"/>
                  <a:gd name="T2" fmla="*/ 341 w 33"/>
                  <a:gd name="T3" fmla="*/ 457 h 72"/>
                  <a:gd name="T4" fmla="*/ 352 w 33"/>
                  <a:gd name="T5" fmla="*/ 0 h 72"/>
                  <a:gd name="T6" fmla="*/ 330 w 33"/>
                  <a:gd name="T7" fmla="*/ 603 h 72"/>
                  <a:gd name="T8" fmla="*/ 0 w 33"/>
                  <a:gd name="T9" fmla="*/ 821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72"/>
                    </a:moveTo>
                    <a:cubicBezTo>
                      <a:pt x="15" y="65"/>
                      <a:pt x="27" y="57"/>
                      <a:pt x="29" y="40"/>
                    </a:cubicBezTo>
                    <a:cubicBezTo>
                      <a:pt x="30" y="22"/>
                      <a:pt x="30" y="0"/>
                      <a:pt x="30" y="0"/>
                    </a:cubicBezTo>
                    <a:cubicBezTo>
                      <a:pt x="31" y="18"/>
                      <a:pt x="33" y="39"/>
                      <a:pt x="28" y="53"/>
                    </a:cubicBezTo>
                    <a:cubicBezTo>
                      <a:pt x="25" y="63"/>
                      <a:pt x="0" y="72"/>
                      <a:pt x="0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8" name="Freeform 147">
                <a:extLst>
                  <a:ext uri="{FF2B5EF4-FFF2-40B4-BE49-F238E27FC236}">
                    <a16:creationId xmlns:a16="http://schemas.microsoft.com/office/drawing/2014/main" id="{503F59C3-6137-435F-B2A7-C63F643FF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646"/>
                <a:ext cx="87" cy="25"/>
              </a:xfrm>
              <a:custGeom>
                <a:avLst/>
                <a:gdLst>
                  <a:gd name="T0" fmla="*/ 433 w 39"/>
                  <a:gd name="T1" fmla="*/ 0 h 11"/>
                  <a:gd name="T2" fmla="*/ 299 w 39"/>
                  <a:gd name="T3" fmla="*/ 82 h 11"/>
                  <a:gd name="T4" fmla="*/ 0 w 39"/>
                  <a:gd name="T5" fmla="*/ 73 h 11"/>
                  <a:gd name="T6" fmla="*/ 433 w 39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1">
                    <a:moveTo>
                      <a:pt x="39" y="0"/>
                    </a:moveTo>
                    <a:cubicBezTo>
                      <a:pt x="36" y="3"/>
                      <a:pt x="32" y="6"/>
                      <a:pt x="27" y="7"/>
                    </a:cubicBezTo>
                    <a:cubicBezTo>
                      <a:pt x="17" y="9"/>
                      <a:pt x="4" y="8"/>
                      <a:pt x="0" y="6"/>
                    </a:cubicBezTo>
                    <a:cubicBezTo>
                      <a:pt x="13" y="11"/>
                      <a:pt x="32" y="11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9" name="Freeform 148">
                <a:extLst>
                  <a:ext uri="{FF2B5EF4-FFF2-40B4-BE49-F238E27FC236}">
                    <a16:creationId xmlns:a16="http://schemas.microsoft.com/office/drawing/2014/main" id="{D1324A7F-19C0-49B7-BC0B-3038F5406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255"/>
                <a:ext cx="79" cy="393"/>
              </a:xfrm>
              <a:custGeom>
                <a:avLst/>
                <a:gdLst>
                  <a:gd name="T0" fmla="*/ 0 w 35"/>
                  <a:gd name="T1" fmla="*/ 0 h 175"/>
                  <a:gd name="T2" fmla="*/ 377 w 35"/>
                  <a:gd name="T3" fmla="*/ 110 h 175"/>
                  <a:gd name="T4" fmla="*/ 393 w 35"/>
                  <a:gd name="T5" fmla="*/ 1972 h 175"/>
                  <a:gd name="T6" fmla="*/ 311 w 35"/>
                  <a:gd name="T7" fmla="*/ 1871 h 175"/>
                  <a:gd name="T8" fmla="*/ 219 w 35"/>
                  <a:gd name="T9" fmla="*/ 247 h 175"/>
                  <a:gd name="T10" fmla="*/ 0 w 35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75">
                    <a:moveTo>
                      <a:pt x="0" y="0"/>
                    </a:moveTo>
                    <a:cubicBezTo>
                      <a:pt x="14" y="5"/>
                      <a:pt x="30" y="11"/>
                      <a:pt x="33" y="10"/>
                    </a:cubicBezTo>
                    <a:cubicBezTo>
                      <a:pt x="35" y="10"/>
                      <a:pt x="34" y="174"/>
                      <a:pt x="34" y="174"/>
                    </a:cubicBezTo>
                    <a:cubicBezTo>
                      <a:pt x="31" y="175"/>
                      <a:pt x="28" y="168"/>
                      <a:pt x="27" y="165"/>
                    </a:cubicBezTo>
                    <a:cubicBezTo>
                      <a:pt x="27" y="162"/>
                      <a:pt x="27" y="39"/>
                      <a:pt x="19" y="22"/>
                    </a:cubicBezTo>
                    <a:cubicBezTo>
                      <a:pt x="11" y="5"/>
                      <a:pt x="2" y="6"/>
                      <a:pt x="0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0" name="Freeform 149">
                <a:extLst>
                  <a:ext uri="{FF2B5EF4-FFF2-40B4-BE49-F238E27FC236}">
                    <a16:creationId xmlns:a16="http://schemas.microsoft.com/office/drawing/2014/main" id="{300F3C57-3CE2-46A3-9C4B-7096F9BC4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2668"/>
                <a:ext cx="106" cy="79"/>
              </a:xfrm>
              <a:custGeom>
                <a:avLst/>
                <a:gdLst>
                  <a:gd name="T0" fmla="*/ 0 w 47"/>
                  <a:gd name="T1" fmla="*/ 81 h 35"/>
                  <a:gd name="T2" fmla="*/ 147 w 47"/>
                  <a:gd name="T3" fmla="*/ 56 h 35"/>
                  <a:gd name="T4" fmla="*/ 275 w 47"/>
                  <a:gd name="T5" fmla="*/ 0 h 35"/>
                  <a:gd name="T6" fmla="*/ 530 w 47"/>
                  <a:gd name="T7" fmla="*/ 56 h 35"/>
                  <a:gd name="T8" fmla="*/ 530 w 47"/>
                  <a:gd name="T9" fmla="*/ 402 h 35"/>
                  <a:gd name="T10" fmla="*/ 311 w 47"/>
                  <a:gd name="T11" fmla="*/ 102 h 35"/>
                  <a:gd name="T12" fmla="*/ 219 w 47"/>
                  <a:gd name="T13" fmla="*/ 102 h 35"/>
                  <a:gd name="T14" fmla="*/ 56 w 47"/>
                  <a:gd name="T15" fmla="*/ 102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35">
                    <a:moveTo>
                      <a:pt x="0" y="7"/>
                    </a:moveTo>
                    <a:cubicBezTo>
                      <a:pt x="4" y="7"/>
                      <a:pt x="9" y="6"/>
                      <a:pt x="13" y="5"/>
                    </a:cubicBezTo>
                    <a:cubicBezTo>
                      <a:pt x="17" y="4"/>
                      <a:pt x="20" y="0"/>
                      <a:pt x="24" y="0"/>
                    </a:cubicBezTo>
                    <a:cubicBezTo>
                      <a:pt x="30" y="1"/>
                      <a:pt x="39" y="6"/>
                      <a:pt x="46" y="5"/>
                    </a:cubicBezTo>
                    <a:cubicBezTo>
                      <a:pt x="45" y="15"/>
                      <a:pt x="46" y="26"/>
                      <a:pt x="46" y="35"/>
                    </a:cubicBezTo>
                    <a:cubicBezTo>
                      <a:pt x="47" y="27"/>
                      <a:pt x="37" y="12"/>
                      <a:pt x="27" y="9"/>
                    </a:cubicBezTo>
                    <a:cubicBezTo>
                      <a:pt x="24" y="9"/>
                      <a:pt x="22" y="9"/>
                      <a:pt x="19" y="9"/>
                    </a:cubicBezTo>
                    <a:cubicBezTo>
                      <a:pt x="14" y="9"/>
                      <a:pt x="9" y="9"/>
                      <a:pt x="5" y="9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1" name="Freeform 150">
                <a:extLst>
                  <a:ext uri="{FF2B5EF4-FFF2-40B4-BE49-F238E27FC236}">
                    <a16:creationId xmlns:a16="http://schemas.microsoft.com/office/drawing/2014/main" id="{A0D268B4-FDA9-4B26-B51D-9E006F616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819"/>
                <a:ext cx="50" cy="47"/>
              </a:xfrm>
              <a:custGeom>
                <a:avLst/>
                <a:gdLst>
                  <a:gd name="T0" fmla="*/ 0 w 22"/>
                  <a:gd name="T1" fmla="*/ 145 h 21"/>
                  <a:gd name="T2" fmla="*/ 166 w 22"/>
                  <a:gd name="T3" fmla="*/ 154 h 21"/>
                  <a:gd name="T4" fmla="*/ 211 w 22"/>
                  <a:gd name="T5" fmla="*/ 0 h 21"/>
                  <a:gd name="T6" fmla="*/ 223 w 22"/>
                  <a:gd name="T7" fmla="*/ 154 h 21"/>
                  <a:gd name="T8" fmla="*/ 45 w 22"/>
                  <a:gd name="T9" fmla="*/ 18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3" y="17"/>
                      <a:pt x="10" y="17"/>
                      <a:pt x="14" y="14"/>
                    </a:cubicBezTo>
                    <a:cubicBezTo>
                      <a:pt x="18" y="10"/>
                      <a:pt x="18" y="4"/>
                      <a:pt x="18" y="0"/>
                    </a:cubicBezTo>
                    <a:cubicBezTo>
                      <a:pt x="18" y="5"/>
                      <a:pt x="22" y="9"/>
                      <a:pt x="19" y="14"/>
                    </a:cubicBezTo>
                    <a:cubicBezTo>
                      <a:pt x="15" y="21"/>
                      <a:pt x="8" y="18"/>
                      <a:pt x="4" y="16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2" name="Freeform 151">
                <a:extLst>
                  <a:ext uri="{FF2B5EF4-FFF2-40B4-BE49-F238E27FC236}">
                    <a16:creationId xmlns:a16="http://schemas.microsoft.com/office/drawing/2014/main" id="{0863B29D-4A2D-40AA-A985-83E22E565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151"/>
                <a:ext cx="49" cy="48"/>
              </a:xfrm>
              <a:custGeom>
                <a:avLst/>
                <a:gdLst>
                  <a:gd name="T0" fmla="*/ 0 w 22"/>
                  <a:gd name="T1" fmla="*/ 158 h 21"/>
                  <a:gd name="T2" fmla="*/ 154 w 22"/>
                  <a:gd name="T3" fmla="*/ 167 h 21"/>
                  <a:gd name="T4" fmla="*/ 198 w 22"/>
                  <a:gd name="T5" fmla="*/ 0 h 21"/>
                  <a:gd name="T6" fmla="*/ 209 w 22"/>
                  <a:gd name="T7" fmla="*/ 167 h 21"/>
                  <a:gd name="T8" fmla="*/ 45 w 22"/>
                  <a:gd name="T9" fmla="*/ 19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3" y="17"/>
                      <a:pt x="10" y="17"/>
                      <a:pt x="14" y="14"/>
                    </a:cubicBezTo>
                    <a:cubicBezTo>
                      <a:pt x="18" y="10"/>
                      <a:pt x="18" y="4"/>
                      <a:pt x="18" y="0"/>
                    </a:cubicBezTo>
                    <a:cubicBezTo>
                      <a:pt x="18" y="5"/>
                      <a:pt x="22" y="9"/>
                      <a:pt x="19" y="14"/>
                    </a:cubicBezTo>
                    <a:cubicBezTo>
                      <a:pt x="15" y="21"/>
                      <a:pt x="8" y="18"/>
                      <a:pt x="4" y="16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3" name="Freeform 152">
                <a:extLst>
                  <a:ext uri="{FF2B5EF4-FFF2-40B4-BE49-F238E27FC236}">
                    <a16:creationId xmlns:a16="http://schemas.microsoft.com/office/drawing/2014/main" id="{C74355C3-9D9C-4DB0-9800-340223FC0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365"/>
                <a:ext cx="162" cy="263"/>
              </a:xfrm>
              <a:custGeom>
                <a:avLst/>
                <a:gdLst>
                  <a:gd name="T0" fmla="*/ 0 w 72"/>
                  <a:gd name="T1" fmla="*/ 1328 h 117"/>
                  <a:gd name="T2" fmla="*/ 821 w 72"/>
                  <a:gd name="T3" fmla="*/ 9 h 117"/>
                  <a:gd name="T4" fmla="*/ 0 w 72"/>
                  <a:gd name="T5" fmla="*/ 1328 h 1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117">
                    <a:moveTo>
                      <a:pt x="0" y="117"/>
                    </a:moveTo>
                    <a:cubicBezTo>
                      <a:pt x="13" y="84"/>
                      <a:pt x="55" y="1"/>
                      <a:pt x="72" y="1"/>
                    </a:cubicBezTo>
                    <a:cubicBezTo>
                      <a:pt x="54" y="0"/>
                      <a:pt x="22" y="43"/>
                      <a:pt x="0" y="117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4" name="Freeform 153">
                <a:extLst>
                  <a:ext uri="{FF2B5EF4-FFF2-40B4-BE49-F238E27FC236}">
                    <a16:creationId xmlns:a16="http://schemas.microsoft.com/office/drawing/2014/main" id="{BD438654-F246-4F91-84D0-C302CC4C3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3194"/>
                <a:ext cx="191" cy="539"/>
              </a:xfrm>
              <a:custGeom>
                <a:avLst/>
                <a:gdLst>
                  <a:gd name="T0" fmla="*/ 20 w 85"/>
                  <a:gd name="T1" fmla="*/ 0 h 240"/>
                  <a:gd name="T2" fmla="*/ 218 w 85"/>
                  <a:gd name="T3" fmla="*/ 894 h 240"/>
                  <a:gd name="T4" fmla="*/ 964 w 85"/>
                  <a:gd name="T5" fmla="*/ 2720 h 240"/>
                  <a:gd name="T6" fmla="*/ 445 w 85"/>
                  <a:gd name="T7" fmla="*/ 1417 h 240"/>
                  <a:gd name="T8" fmla="*/ 20 w 85"/>
                  <a:gd name="T9" fmla="*/ 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40">
                    <a:moveTo>
                      <a:pt x="2" y="0"/>
                    </a:moveTo>
                    <a:cubicBezTo>
                      <a:pt x="3" y="33"/>
                      <a:pt x="7" y="51"/>
                      <a:pt x="19" y="79"/>
                    </a:cubicBezTo>
                    <a:cubicBezTo>
                      <a:pt x="32" y="107"/>
                      <a:pt x="77" y="174"/>
                      <a:pt x="85" y="240"/>
                    </a:cubicBezTo>
                    <a:cubicBezTo>
                      <a:pt x="81" y="210"/>
                      <a:pt x="57" y="157"/>
                      <a:pt x="39" y="125"/>
                    </a:cubicBezTo>
                    <a:cubicBezTo>
                      <a:pt x="21" y="93"/>
                      <a:pt x="0" y="61"/>
                      <a:pt x="2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5" name="Freeform 154">
                <a:extLst>
                  <a:ext uri="{FF2B5EF4-FFF2-40B4-BE49-F238E27FC236}">
                    <a16:creationId xmlns:a16="http://schemas.microsoft.com/office/drawing/2014/main" id="{A322DEAD-46B1-4D3A-8D2A-98CC615D3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767"/>
                <a:ext cx="454" cy="535"/>
              </a:xfrm>
              <a:custGeom>
                <a:avLst/>
                <a:gdLst>
                  <a:gd name="T0" fmla="*/ 1182 w 202"/>
                  <a:gd name="T1" fmla="*/ 146 h 238"/>
                  <a:gd name="T2" fmla="*/ 1056 w 202"/>
                  <a:gd name="T3" fmla="*/ 9 h 238"/>
                  <a:gd name="T4" fmla="*/ 627 w 202"/>
                  <a:gd name="T5" fmla="*/ 36 h 238"/>
                  <a:gd name="T6" fmla="*/ 555 w 202"/>
                  <a:gd name="T7" fmla="*/ 238 h 238"/>
                  <a:gd name="T8" fmla="*/ 420 w 202"/>
                  <a:gd name="T9" fmla="*/ 373 h 238"/>
                  <a:gd name="T10" fmla="*/ 182 w 202"/>
                  <a:gd name="T11" fmla="*/ 692 h 238"/>
                  <a:gd name="T12" fmla="*/ 126 w 202"/>
                  <a:gd name="T13" fmla="*/ 1373 h 238"/>
                  <a:gd name="T14" fmla="*/ 202 w 202"/>
                  <a:gd name="T15" fmla="*/ 1648 h 238"/>
                  <a:gd name="T16" fmla="*/ 202 w 202"/>
                  <a:gd name="T17" fmla="*/ 1648 h 238"/>
                  <a:gd name="T18" fmla="*/ 218 w 202"/>
                  <a:gd name="T19" fmla="*/ 1729 h 238"/>
                  <a:gd name="T20" fmla="*/ 218 w 202"/>
                  <a:gd name="T21" fmla="*/ 1738 h 238"/>
                  <a:gd name="T22" fmla="*/ 137 w 202"/>
                  <a:gd name="T23" fmla="*/ 1895 h 238"/>
                  <a:gd name="T24" fmla="*/ 137 w 202"/>
                  <a:gd name="T25" fmla="*/ 1895 h 238"/>
                  <a:gd name="T26" fmla="*/ 137 w 202"/>
                  <a:gd name="T27" fmla="*/ 2012 h 238"/>
                  <a:gd name="T28" fmla="*/ 126 w 202"/>
                  <a:gd name="T29" fmla="*/ 2032 h 238"/>
                  <a:gd name="T30" fmla="*/ 0 w 202"/>
                  <a:gd name="T31" fmla="*/ 2138 h 238"/>
                  <a:gd name="T32" fmla="*/ 227 w 202"/>
                  <a:gd name="T33" fmla="*/ 2304 h 238"/>
                  <a:gd name="T34" fmla="*/ 1166 w 202"/>
                  <a:gd name="T35" fmla="*/ 2612 h 238"/>
                  <a:gd name="T36" fmla="*/ 2000 w 202"/>
                  <a:gd name="T37" fmla="*/ 2612 h 238"/>
                  <a:gd name="T38" fmla="*/ 2101 w 202"/>
                  <a:gd name="T39" fmla="*/ 1430 h 238"/>
                  <a:gd name="T40" fmla="*/ 1863 w 202"/>
                  <a:gd name="T41" fmla="*/ 809 h 2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2" h="238">
                    <a:moveTo>
                      <a:pt x="104" y="13"/>
                    </a:moveTo>
                    <a:cubicBezTo>
                      <a:pt x="104" y="12"/>
                      <a:pt x="94" y="1"/>
                      <a:pt x="93" y="1"/>
                    </a:cubicBezTo>
                    <a:cubicBezTo>
                      <a:pt x="91" y="0"/>
                      <a:pt x="55" y="3"/>
                      <a:pt x="55" y="3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1" y="121"/>
                      <a:pt x="11" y="121"/>
                      <a:pt x="11" y="121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46"/>
                      <a:pt x="19" y="149"/>
                      <a:pt x="19" y="152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8" y="161"/>
                      <a:pt x="14" y="166"/>
                      <a:pt x="12" y="167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14" y="169"/>
                      <a:pt x="15" y="173"/>
                      <a:pt x="12" y="177"/>
                    </a:cubicBezTo>
                    <a:cubicBezTo>
                      <a:pt x="11" y="179"/>
                      <a:pt x="11" y="179"/>
                      <a:pt x="11" y="179"/>
                    </a:cubicBezTo>
                    <a:cubicBezTo>
                      <a:pt x="9" y="183"/>
                      <a:pt x="5" y="187"/>
                      <a:pt x="0" y="188"/>
                    </a:cubicBezTo>
                    <a:cubicBezTo>
                      <a:pt x="7" y="195"/>
                      <a:pt x="14" y="200"/>
                      <a:pt x="20" y="203"/>
                    </a:cubicBezTo>
                    <a:cubicBezTo>
                      <a:pt x="41" y="214"/>
                      <a:pt x="70" y="222"/>
                      <a:pt x="103" y="230"/>
                    </a:cubicBezTo>
                    <a:cubicBezTo>
                      <a:pt x="137" y="238"/>
                      <a:pt x="161" y="238"/>
                      <a:pt x="176" y="230"/>
                    </a:cubicBezTo>
                    <a:cubicBezTo>
                      <a:pt x="199" y="219"/>
                      <a:pt x="202" y="178"/>
                      <a:pt x="185" y="126"/>
                    </a:cubicBezTo>
                    <a:cubicBezTo>
                      <a:pt x="175" y="94"/>
                      <a:pt x="164" y="71"/>
                      <a:pt x="164" y="71"/>
                    </a:cubicBezTo>
                  </a:path>
                </a:pathLst>
              </a:custGeom>
              <a:solidFill>
                <a:srgbClr val="F9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6" name="Freeform 155">
                <a:extLst>
                  <a:ext uri="{FF2B5EF4-FFF2-40B4-BE49-F238E27FC236}">
                    <a16:creationId xmlns:a16="http://schemas.microsoft.com/office/drawing/2014/main" id="{A4F2A129-F581-4A06-99F0-9ADFC7E4D0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21" y="1949"/>
                <a:ext cx="216" cy="355"/>
              </a:xfrm>
              <a:custGeom>
                <a:avLst/>
                <a:gdLst>
                  <a:gd name="T0" fmla="*/ 628 w 96"/>
                  <a:gd name="T1" fmla="*/ 1090 h 158"/>
                  <a:gd name="T2" fmla="*/ 583 w 96"/>
                  <a:gd name="T3" fmla="*/ 1236 h 158"/>
                  <a:gd name="T4" fmla="*/ 527 w 96"/>
                  <a:gd name="T5" fmla="*/ 1283 h 158"/>
                  <a:gd name="T6" fmla="*/ 502 w 96"/>
                  <a:gd name="T7" fmla="*/ 1726 h 158"/>
                  <a:gd name="T8" fmla="*/ 511 w 96"/>
                  <a:gd name="T9" fmla="*/ 1726 h 158"/>
                  <a:gd name="T10" fmla="*/ 502 w 96"/>
                  <a:gd name="T11" fmla="*/ 1726 h 158"/>
                  <a:gd name="T12" fmla="*/ 639 w 96"/>
                  <a:gd name="T13" fmla="*/ 1530 h 158"/>
                  <a:gd name="T14" fmla="*/ 619 w 96"/>
                  <a:gd name="T15" fmla="*/ 1337 h 158"/>
                  <a:gd name="T16" fmla="*/ 664 w 96"/>
                  <a:gd name="T17" fmla="*/ 1137 h 158"/>
                  <a:gd name="T18" fmla="*/ 754 w 96"/>
                  <a:gd name="T19" fmla="*/ 1292 h 158"/>
                  <a:gd name="T20" fmla="*/ 785 w 96"/>
                  <a:gd name="T21" fmla="*/ 1283 h 158"/>
                  <a:gd name="T22" fmla="*/ 911 w 96"/>
                  <a:gd name="T23" fmla="*/ 1519 h 158"/>
                  <a:gd name="T24" fmla="*/ 923 w 96"/>
                  <a:gd name="T25" fmla="*/ 1611 h 158"/>
                  <a:gd name="T26" fmla="*/ 956 w 96"/>
                  <a:gd name="T27" fmla="*/ 1454 h 158"/>
                  <a:gd name="T28" fmla="*/ 875 w 96"/>
                  <a:gd name="T29" fmla="*/ 1418 h 158"/>
                  <a:gd name="T30" fmla="*/ 846 w 96"/>
                  <a:gd name="T31" fmla="*/ 1328 h 158"/>
                  <a:gd name="T32" fmla="*/ 709 w 96"/>
                  <a:gd name="T33" fmla="*/ 1056 h 158"/>
                  <a:gd name="T34" fmla="*/ 673 w 96"/>
                  <a:gd name="T35" fmla="*/ 899 h 158"/>
                  <a:gd name="T36" fmla="*/ 1037 w 96"/>
                  <a:gd name="T37" fmla="*/ 1317 h 158"/>
                  <a:gd name="T38" fmla="*/ 1049 w 96"/>
                  <a:gd name="T39" fmla="*/ 1337 h 158"/>
                  <a:gd name="T40" fmla="*/ 1073 w 96"/>
                  <a:gd name="T41" fmla="*/ 1292 h 158"/>
                  <a:gd name="T42" fmla="*/ 1058 w 96"/>
                  <a:gd name="T43" fmla="*/ 1328 h 158"/>
                  <a:gd name="T44" fmla="*/ 1073 w 96"/>
                  <a:gd name="T45" fmla="*/ 1317 h 158"/>
                  <a:gd name="T46" fmla="*/ 1073 w 96"/>
                  <a:gd name="T47" fmla="*/ 1317 h 158"/>
                  <a:gd name="T48" fmla="*/ 1085 w 96"/>
                  <a:gd name="T49" fmla="*/ 1292 h 158"/>
                  <a:gd name="T50" fmla="*/ 1049 w 96"/>
                  <a:gd name="T51" fmla="*/ 1256 h 158"/>
                  <a:gd name="T52" fmla="*/ 1049 w 96"/>
                  <a:gd name="T53" fmla="*/ 1272 h 158"/>
                  <a:gd name="T54" fmla="*/ 1058 w 96"/>
                  <a:gd name="T55" fmla="*/ 1256 h 158"/>
                  <a:gd name="T56" fmla="*/ 664 w 96"/>
                  <a:gd name="T57" fmla="*/ 728 h 158"/>
                  <a:gd name="T58" fmla="*/ 137 w 96"/>
                  <a:gd name="T59" fmla="*/ 126 h 158"/>
                  <a:gd name="T60" fmla="*/ 639 w 96"/>
                  <a:gd name="T61" fmla="*/ 773 h 158"/>
                  <a:gd name="T62" fmla="*/ 1058 w 96"/>
                  <a:gd name="T63" fmla="*/ 1292 h 158"/>
                  <a:gd name="T64" fmla="*/ 1058 w 96"/>
                  <a:gd name="T65" fmla="*/ 1272 h 158"/>
                  <a:gd name="T66" fmla="*/ 1037 w 96"/>
                  <a:gd name="T67" fmla="*/ 1272 h 158"/>
                  <a:gd name="T68" fmla="*/ 1028 w 96"/>
                  <a:gd name="T69" fmla="*/ 1303 h 158"/>
                  <a:gd name="T70" fmla="*/ 1073 w 96"/>
                  <a:gd name="T71" fmla="*/ 1328 h 158"/>
                  <a:gd name="T72" fmla="*/ 1085 w 96"/>
                  <a:gd name="T73" fmla="*/ 1337 h 158"/>
                  <a:gd name="T74" fmla="*/ 1073 w 96"/>
                  <a:gd name="T75" fmla="*/ 1317 h 158"/>
                  <a:gd name="T76" fmla="*/ 1049 w 96"/>
                  <a:gd name="T77" fmla="*/ 1303 h 158"/>
                  <a:gd name="T78" fmla="*/ 1058 w 96"/>
                  <a:gd name="T79" fmla="*/ 1303 h 158"/>
                  <a:gd name="T80" fmla="*/ 1073 w 96"/>
                  <a:gd name="T81" fmla="*/ 1317 h 158"/>
                  <a:gd name="T82" fmla="*/ 765 w 96"/>
                  <a:gd name="T83" fmla="*/ 908 h 158"/>
                  <a:gd name="T84" fmla="*/ 673 w 96"/>
                  <a:gd name="T85" fmla="*/ 1090 h 158"/>
                  <a:gd name="T86" fmla="*/ 810 w 96"/>
                  <a:gd name="T87" fmla="*/ 1364 h 158"/>
                  <a:gd name="T88" fmla="*/ 947 w 96"/>
                  <a:gd name="T89" fmla="*/ 1519 h 158"/>
                  <a:gd name="T90" fmla="*/ 923 w 96"/>
                  <a:gd name="T91" fmla="*/ 1611 h 158"/>
                  <a:gd name="T92" fmla="*/ 875 w 96"/>
                  <a:gd name="T93" fmla="*/ 1465 h 158"/>
                  <a:gd name="T94" fmla="*/ 801 w 96"/>
                  <a:gd name="T95" fmla="*/ 1303 h 158"/>
                  <a:gd name="T96" fmla="*/ 740 w 96"/>
                  <a:gd name="T97" fmla="*/ 1146 h 158"/>
                  <a:gd name="T98" fmla="*/ 619 w 96"/>
                  <a:gd name="T99" fmla="*/ 1283 h 158"/>
                  <a:gd name="T100" fmla="*/ 572 w 96"/>
                  <a:gd name="T101" fmla="*/ 1746 h 158"/>
                  <a:gd name="T102" fmla="*/ 511 w 96"/>
                  <a:gd name="T103" fmla="*/ 1746 h 158"/>
                  <a:gd name="T104" fmla="*/ 592 w 96"/>
                  <a:gd name="T105" fmla="*/ 1272 h 158"/>
                  <a:gd name="T106" fmla="*/ 639 w 96"/>
                  <a:gd name="T107" fmla="*/ 854 h 158"/>
                  <a:gd name="T108" fmla="*/ 162 w 96"/>
                  <a:gd name="T109" fmla="*/ 137 h 158"/>
                  <a:gd name="T110" fmla="*/ 830 w 96"/>
                  <a:gd name="T111" fmla="*/ 263 h 158"/>
                  <a:gd name="T112" fmla="*/ 830 w 96"/>
                  <a:gd name="T113" fmla="*/ 263 h 158"/>
                  <a:gd name="T114" fmla="*/ 527 w 96"/>
                  <a:gd name="T115" fmla="*/ 227 h 1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6" h="158">
                    <a:moveTo>
                      <a:pt x="1" y="3"/>
                    </a:moveTo>
                    <a:cubicBezTo>
                      <a:pt x="3" y="6"/>
                      <a:pt x="6" y="9"/>
                      <a:pt x="9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5" y="23"/>
                      <a:pt x="25" y="33"/>
                      <a:pt x="34" y="44"/>
                    </a:cubicBezTo>
                    <a:cubicBezTo>
                      <a:pt x="43" y="54"/>
                      <a:pt x="51" y="65"/>
                      <a:pt x="52" y="75"/>
                    </a:cubicBezTo>
                    <a:cubicBezTo>
                      <a:pt x="52" y="75"/>
                      <a:pt x="52" y="75"/>
                      <a:pt x="52" y="75"/>
                    </a:cubicBezTo>
                    <a:cubicBezTo>
                      <a:pt x="53" y="80"/>
                      <a:pt x="53" y="87"/>
                      <a:pt x="53" y="96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2" y="97"/>
                      <a:pt x="52" y="99"/>
                      <a:pt x="52" y="102"/>
                    </a:cubicBezTo>
                    <a:cubicBezTo>
                      <a:pt x="51" y="103"/>
                      <a:pt x="51" y="105"/>
                      <a:pt x="51" y="106"/>
                    </a:cubicBezTo>
                    <a:cubicBezTo>
                      <a:pt x="51" y="107"/>
                      <a:pt x="51" y="108"/>
                      <a:pt x="50" y="108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49" y="109"/>
                      <a:pt x="47" y="111"/>
                      <a:pt x="46" y="113"/>
                    </a:cubicBezTo>
                    <a:cubicBezTo>
                      <a:pt x="45" y="115"/>
                      <a:pt x="45" y="117"/>
                      <a:pt x="45" y="118"/>
                    </a:cubicBezTo>
                    <a:cubicBezTo>
                      <a:pt x="45" y="121"/>
                      <a:pt x="45" y="124"/>
                      <a:pt x="46" y="126"/>
                    </a:cubicBezTo>
                    <a:cubicBezTo>
                      <a:pt x="47" y="130"/>
                      <a:pt x="47" y="133"/>
                      <a:pt x="47" y="137"/>
                    </a:cubicBezTo>
                    <a:cubicBezTo>
                      <a:pt x="47" y="142"/>
                      <a:pt x="47" y="146"/>
                      <a:pt x="46" y="148"/>
                    </a:cubicBezTo>
                    <a:cubicBezTo>
                      <a:pt x="45" y="150"/>
                      <a:pt x="45" y="151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3" y="152"/>
                    </a:cubicBezTo>
                    <a:cubicBezTo>
                      <a:pt x="43" y="152"/>
                      <a:pt x="41" y="152"/>
                      <a:pt x="40" y="152"/>
                    </a:cubicBezTo>
                    <a:cubicBezTo>
                      <a:pt x="39" y="152"/>
                      <a:pt x="38" y="152"/>
                      <a:pt x="38" y="153"/>
                    </a:cubicBezTo>
                    <a:cubicBezTo>
                      <a:pt x="38" y="154"/>
                      <a:pt x="38" y="154"/>
                      <a:pt x="38" y="155"/>
                    </a:cubicBezTo>
                    <a:cubicBezTo>
                      <a:pt x="40" y="157"/>
                      <a:pt x="43" y="158"/>
                      <a:pt x="45" y="158"/>
                    </a:cubicBezTo>
                    <a:cubicBezTo>
                      <a:pt x="46" y="158"/>
                      <a:pt x="48" y="158"/>
                      <a:pt x="49" y="157"/>
                    </a:cubicBezTo>
                    <a:cubicBezTo>
                      <a:pt x="50" y="156"/>
                      <a:pt x="51" y="156"/>
                      <a:pt x="52" y="155"/>
                    </a:cubicBezTo>
                    <a:cubicBezTo>
                      <a:pt x="52" y="154"/>
                      <a:pt x="52" y="154"/>
                      <a:pt x="52" y="154"/>
                    </a:cubicBezTo>
                    <a:cubicBezTo>
                      <a:pt x="53" y="152"/>
                      <a:pt x="56" y="145"/>
                      <a:pt x="56" y="135"/>
                    </a:cubicBezTo>
                    <a:cubicBezTo>
                      <a:pt x="56" y="131"/>
                      <a:pt x="55" y="127"/>
                      <a:pt x="54" y="123"/>
                    </a:cubicBezTo>
                    <a:cubicBezTo>
                      <a:pt x="53" y="122"/>
                      <a:pt x="53" y="121"/>
                      <a:pt x="53" y="120"/>
                    </a:cubicBezTo>
                    <a:cubicBezTo>
                      <a:pt x="53" y="120"/>
                      <a:pt x="53" y="119"/>
                      <a:pt x="54" y="119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6" y="117"/>
                      <a:pt x="57" y="116"/>
                      <a:pt x="57" y="115"/>
                    </a:cubicBezTo>
                    <a:cubicBezTo>
                      <a:pt x="58" y="113"/>
                      <a:pt x="59" y="111"/>
                      <a:pt x="59" y="109"/>
                    </a:cubicBezTo>
                    <a:cubicBezTo>
                      <a:pt x="60" y="107"/>
                      <a:pt x="60" y="105"/>
                      <a:pt x="60" y="103"/>
                    </a:cubicBezTo>
                    <a:cubicBezTo>
                      <a:pt x="60" y="101"/>
                      <a:pt x="60" y="100"/>
                      <a:pt x="61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9" y="101"/>
                      <a:pt x="60" y="102"/>
                      <a:pt x="61" y="103"/>
                    </a:cubicBezTo>
                    <a:cubicBezTo>
                      <a:pt x="62" y="103"/>
                      <a:pt x="62" y="103"/>
                      <a:pt x="62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4" y="106"/>
                      <a:pt x="65" y="108"/>
                      <a:pt x="65" y="110"/>
                    </a:cubicBezTo>
                    <a:cubicBezTo>
                      <a:pt x="66" y="111"/>
                      <a:pt x="66" y="112"/>
                      <a:pt x="66" y="113"/>
                    </a:cubicBezTo>
                    <a:cubicBezTo>
                      <a:pt x="66" y="113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5"/>
                      <a:pt x="67" y="116"/>
                      <a:pt x="68" y="116"/>
                    </a:cubicBezTo>
                    <a:cubicBezTo>
                      <a:pt x="69" y="117"/>
                      <a:pt x="70" y="116"/>
                      <a:pt x="70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1" y="114"/>
                      <a:pt x="70" y="113"/>
                      <a:pt x="69" y="113"/>
                    </a:cubicBezTo>
                    <a:cubicBezTo>
                      <a:pt x="68" y="112"/>
                      <a:pt x="67" y="113"/>
                      <a:pt x="66" y="114"/>
                    </a:cubicBezTo>
                    <a:cubicBezTo>
                      <a:pt x="66" y="115"/>
                      <a:pt x="66" y="116"/>
                      <a:pt x="66" y="116"/>
                    </a:cubicBezTo>
                    <a:cubicBezTo>
                      <a:pt x="66" y="119"/>
                      <a:pt x="67" y="122"/>
                      <a:pt x="68" y="125"/>
                    </a:cubicBezTo>
                    <a:cubicBezTo>
                      <a:pt x="69" y="127"/>
                      <a:pt x="69" y="128"/>
                      <a:pt x="70" y="129"/>
                    </a:cubicBezTo>
                    <a:cubicBezTo>
                      <a:pt x="71" y="130"/>
                      <a:pt x="72" y="131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6" y="133"/>
                      <a:pt x="76" y="133"/>
                      <a:pt x="76" y="133"/>
                    </a:cubicBezTo>
                    <a:cubicBezTo>
                      <a:pt x="76" y="133"/>
                      <a:pt x="76" y="133"/>
                      <a:pt x="76" y="133"/>
                    </a:cubicBezTo>
                    <a:cubicBezTo>
                      <a:pt x="77" y="134"/>
                      <a:pt x="79" y="134"/>
                      <a:pt x="80" y="134"/>
                    </a:cubicBezTo>
                    <a:cubicBezTo>
                      <a:pt x="80" y="135"/>
                      <a:pt x="81" y="135"/>
                      <a:pt x="81" y="135"/>
                    </a:cubicBezTo>
                    <a:cubicBezTo>
                      <a:pt x="82" y="136"/>
                      <a:pt x="82" y="136"/>
                      <a:pt x="82" y="137"/>
                    </a:cubicBezTo>
                    <a:cubicBezTo>
                      <a:pt x="82" y="138"/>
                      <a:pt x="82" y="138"/>
                      <a:pt x="82" y="138"/>
                    </a:cubicBezTo>
                    <a:cubicBezTo>
                      <a:pt x="82" y="139"/>
                      <a:pt x="82" y="140"/>
                      <a:pt x="82" y="141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3"/>
                      <a:pt x="82" y="143"/>
                      <a:pt x="82" y="143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4"/>
                      <a:pt x="86" y="141"/>
                      <a:pt x="86" y="136"/>
                    </a:cubicBezTo>
                    <a:cubicBezTo>
                      <a:pt x="87" y="135"/>
                      <a:pt x="87" y="135"/>
                      <a:pt x="87" y="134"/>
                    </a:cubicBezTo>
                    <a:cubicBezTo>
                      <a:pt x="87" y="133"/>
                      <a:pt x="87" y="132"/>
                      <a:pt x="86" y="131"/>
                    </a:cubicBezTo>
                    <a:cubicBezTo>
                      <a:pt x="86" y="130"/>
                      <a:pt x="85" y="129"/>
                      <a:pt x="84" y="128"/>
                    </a:cubicBezTo>
                    <a:cubicBezTo>
                      <a:pt x="82" y="127"/>
                      <a:pt x="81" y="126"/>
                      <a:pt x="79" y="125"/>
                    </a:cubicBezTo>
                    <a:cubicBezTo>
                      <a:pt x="78" y="127"/>
                      <a:pt x="78" y="127"/>
                      <a:pt x="78" y="127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6" y="126"/>
                      <a:pt x="76" y="126"/>
                      <a:pt x="76" y="126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5"/>
                      <a:pt x="77" y="124"/>
                      <a:pt x="76" y="123"/>
                    </a:cubicBezTo>
                    <a:cubicBezTo>
                      <a:pt x="76" y="122"/>
                      <a:pt x="75" y="121"/>
                      <a:pt x="75" y="120"/>
                    </a:cubicBezTo>
                    <a:cubicBezTo>
                      <a:pt x="75" y="118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5" y="116"/>
                      <a:pt x="75" y="115"/>
                      <a:pt x="75" y="114"/>
                    </a:cubicBezTo>
                    <a:cubicBezTo>
                      <a:pt x="75" y="112"/>
                      <a:pt x="74" y="108"/>
                      <a:pt x="73" y="106"/>
                    </a:cubicBezTo>
                    <a:cubicBezTo>
                      <a:pt x="72" y="103"/>
                      <a:pt x="71" y="101"/>
                      <a:pt x="70" y="100"/>
                    </a:cubicBezTo>
                    <a:cubicBezTo>
                      <a:pt x="70" y="99"/>
                      <a:pt x="68" y="97"/>
                      <a:pt x="67" y="96"/>
                    </a:cubicBezTo>
                    <a:cubicBezTo>
                      <a:pt x="65" y="95"/>
                      <a:pt x="64" y="94"/>
                      <a:pt x="62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1"/>
                      <a:pt x="62" y="89"/>
                      <a:pt x="62" y="87"/>
                    </a:cubicBezTo>
                    <a:cubicBezTo>
                      <a:pt x="62" y="84"/>
                      <a:pt x="62" y="81"/>
                      <a:pt x="61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1" y="81"/>
                      <a:pt x="63" y="82"/>
                      <a:pt x="64" y="83"/>
                    </a:cubicBezTo>
                    <a:cubicBezTo>
                      <a:pt x="68" y="87"/>
                      <a:pt x="72" y="90"/>
                      <a:pt x="76" y="94"/>
                    </a:cubicBezTo>
                    <a:cubicBezTo>
                      <a:pt x="79" y="98"/>
                      <a:pt x="82" y="102"/>
                      <a:pt x="83" y="104"/>
                    </a:cubicBezTo>
                    <a:cubicBezTo>
                      <a:pt x="84" y="107"/>
                      <a:pt x="86" y="110"/>
                      <a:pt x="88" y="112"/>
                    </a:cubicBezTo>
                    <a:cubicBezTo>
                      <a:pt x="89" y="113"/>
                      <a:pt x="90" y="114"/>
                      <a:pt x="90" y="115"/>
                    </a:cubicBezTo>
                    <a:cubicBezTo>
                      <a:pt x="90" y="116"/>
                      <a:pt x="91" y="116"/>
                      <a:pt x="91" y="116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1" y="117"/>
                      <a:pt x="91" y="118"/>
                      <a:pt x="92" y="118"/>
                    </a:cubicBezTo>
                    <a:cubicBezTo>
                      <a:pt x="92" y="118"/>
                      <a:pt x="93" y="119"/>
                      <a:pt x="93" y="119"/>
                    </a:cubicBezTo>
                    <a:cubicBezTo>
                      <a:pt x="94" y="119"/>
                      <a:pt x="94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96" y="116"/>
                      <a:pt x="96" y="115"/>
                      <a:pt x="95" y="115"/>
                    </a:cubicBezTo>
                    <a:cubicBezTo>
                      <a:pt x="95" y="114"/>
                      <a:pt x="94" y="114"/>
                      <a:pt x="94" y="114"/>
                    </a:cubicBezTo>
                    <a:cubicBezTo>
                      <a:pt x="93" y="114"/>
                      <a:pt x="93" y="114"/>
                      <a:pt x="93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5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5"/>
                      <a:pt x="93" y="115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4"/>
                      <a:pt x="95" y="114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5" y="113"/>
                      <a:pt x="95" y="113"/>
                      <a:pt x="95" y="112"/>
                    </a:cubicBezTo>
                    <a:cubicBezTo>
                      <a:pt x="95" y="112"/>
                      <a:pt x="95" y="111"/>
                      <a:pt x="94" y="111"/>
                    </a:cubicBezTo>
                    <a:cubicBezTo>
                      <a:pt x="94" y="110"/>
                      <a:pt x="93" y="110"/>
                      <a:pt x="93" y="110"/>
                    </a:cubicBezTo>
                    <a:cubicBezTo>
                      <a:pt x="93" y="110"/>
                      <a:pt x="92" y="110"/>
                      <a:pt x="92" y="110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08"/>
                      <a:pt x="92" y="105"/>
                      <a:pt x="91" y="101"/>
                    </a:cubicBezTo>
                    <a:cubicBezTo>
                      <a:pt x="89" y="97"/>
                      <a:pt x="86" y="93"/>
                      <a:pt x="82" y="89"/>
                    </a:cubicBezTo>
                    <a:cubicBezTo>
                      <a:pt x="78" y="85"/>
                      <a:pt x="74" y="81"/>
                      <a:pt x="70" y="77"/>
                    </a:cubicBezTo>
                    <a:cubicBezTo>
                      <a:pt x="67" y="75"/>
                      <a:pt x="65" y="73"/>
                      <a:pt x="63" y="71"/>
                    </a:cubicBezTo>
                    <a:cubicBezTo>
                      <a:pt x="62" y="70"/>
                      <a:pt x="61" y="69"/>
                      <a:pt x="60" y="68"/>
                    </a:cubicBezTo>
                    <a:cubicBezTo>
                      <a:pt x="60" y="68"/>
                      <a:pt x="59" y="67"/>
                      <a:pt x="59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7" y="61"/>
                      <a:pt x="54" y="56"/>
                      <a:pt x="50" y="51"/>
                    </a:cubicBezTo>
                    <a:cubicBezTo>
                      <a:pt x="44" y="43"/>
                      <a:pt x="36" y="33"/>
                      <a:pt x="29" y="25"/>
                    </a:cubicBezTo>
                    <a:cubicBezTo>
                      <a:pt x="25" y="21"/>
                      <a:pt x="22" y="17"/>
                      <a:pt x="20" y="14"/>
                    </a:cubicBezTo>
                    <a:cubicBezTo>
                      <a:pt x="19" y="13"/>
                      <a:pt x="18" y="12"/>
                      <a:pt x="17" y="11"/>
                    </a:cubicBezTo>
                    <a:cubicBezTo>
                      <a:pt x="17" y="10"/>
                      <a:pt x="16" y="9"/>
                      <a:pt x="16" y="9"/>
                    </a:cubicBezTo>
                    <a:cubicBezTo>
                      <a:pt x="16" y="8"/>
                      <a:pt x="14" y="7"/>
                      <a:pt x="13" y="8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5" y="14"/>
                      <a:pt x="18" y="18"/>
                      <a:pt x="22" y="22"/>
                    </a:cubicBezTo>
                    <a:cubicBezTo>
                      <a:pt x="27" y="29"/>
                      <a:pt x="35" y="38"/>
                      <a:pt x="41" y="46"/>
                    </a:cubicBezTo>
                    <a:cubicBezTo>
                      <a:pt x="45" y="50"/>
                      <a:pt x="47" y="54"/>
                      <a:pt x="50" y="58"/>
                    </a:cubicBezTo>
                    <a:cubicBezTo>
                      <a:pt x="52" y="61"/>
                      <a:pt x="54" y="63"/>
                      <a:pt x="54" y="65"/>
                    </a:cubicBezTo>
                    <a:cubicBezTo>
                      <a:pt x="54" y="65"/>
                      <a:pt x="54" y="65"/>
                      <a:pt x="54" y="65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9"/>
                      <a:pt x="57" y="70"/>
                      <a:pt x="57" y="71"/>
                    </a:cubicBezTo>
                    <a:cubicBezTo>
                      <a:pt x="59" y="74"/>
                      <a:pt x="63" y="77"/>
                      <a:pt x="67" y="80"/>
                    </a:cubicBezTo>
                    <a:cubicBezTo>
                      <a:pt x="71" y="84"/>
                      <a:pt x="75" y="88"/>
                      <a:pt x="79" y="92"/>
                    </a:cubicBezTo>
                    <a:cubicBezTo>
                      <a:pt x="83" y="96"/>
                      <a:pt x="86" y="100"/>
                      <a:pt x="87" y="103"/>
                    </a:cubicBezTo>
                    <a:cubicBezTo>
                      <a:pt x="88" y="105"/>
                      <a:pt x="88" y="108"/>
                      <a:pt x="89" y="112"/>
                    </a:cubicBezTo>
                    <a:cubicBezTo>
                      <a:pt x="89" y="113"/>
                      <a:pt x="90" y="113"/>
                      <a:pt x="90" y="114"/>
                    </a:cubicBezTo>
                    <a:cubicBezTo>
                      <a:pt x="91" y="114"/>
                      <a:pt x="92" y="115"/>
                      <a:pt x="92" y="115"/>
                    </a:cubicBezTo>
                    <a:cubicBezTo>
                      <a:pt x="93" y="115"/>
                      <a:pt x="93" y="114"/>
                      <a:pt x="93" y="114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2" y="114"/>
                      <a:pt x="92" y="114"/>
                      <a:pt x="92" y="114"/>
                    </a:cubicBezTo>
                    <a:cubicBezTo>
                      <a:pt x="92" y="114"/>
                      <a:pt x="93" y="114"/>
                      <a:pt x="93" y="114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2" y="114"/>
                      <a:pt x="92" y="114"/>
                      <a:pt x="92" y="114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3"/>
                      <a:pt x="91" y="113"/>
                      <a:pt x="92" y="114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2"/>
                      <a:pt x="91" y="112"/>
                      <a:pt x="91" y="113"/>
                    </a:cubicBezTo>
                    <a:cubicBezTo>
                      <a:pt x="90" y="114"/>
                      <a:pt x="90" y="114"/>
                      <a:pt x="90" y="115"/>
                    </a:cubicBezTo>
                    <a:cubicBezTo>
                      <a:pt x="90" y="116"/>
                      <a:pt x="90" y="116"/>
                      <a:pt x="90" y="117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2" y="119"/>
                      <a:pt x="92" y="119"/>
                      <a:pt x="92" y="119"/>
                    </a:cubicBezTo>
                    <a:cubicBezTo>
                      <a:pt x="92" y="119"/>
                      <a:pt x="92" y="119"/>
                      <a:pt x="93" y="119"/>
                    </a:cubicBezTo>
                    <a:cubicBezTo>
                      <a:pt x="93" y="119"/>
                      <a:pt x="94" y="119"/>
                      <a:pt x="94" y="119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2" y="115"/>
                      <a:pt x="92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5"/>
                      <a:pt x="94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5"/>
                      <a:pt x="94" y="114"/>
                      <a:pt x="93" y="113"/>
                    </a:cubicBezTo>
                    <a:cubicBezTo>
                      <a:pt x="92" y="112"/>
                      <a:pt x="91" y="110"/>
                      <a:pt x="90" y="108"/>
                    </a:cubicBezTo>
                    <a:cubicBezTo>
                      <a:pt x="89" y="106"/>
                      <a:pt x="87" y="104"/>
                      <a:pt x="87" y="103"/>
                    </a:cubicBezTo>
                    <a:cubicBezTo>
                      <a:pt x="85" y="99"/>
                      <a:pt x="82" y="95"/>
                      <a:pt x="79" y="91"/>
                    </a:cubicBezTo>
                    <a:cubicBezTo>
                      <a:pt x="75" y="88"/>
                      <a:pt x="71" y="84"/>
                      <a:pt x="67" y="80"/>
                    </a:cubicBezTo>
                    <a:cubicBezTo>
                      <a:pt x="65" y="79"/>
                      <a:pt x="64" y="78"/>
                      <a:pt x="62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59" y="75"/>
                      <a:pt x="59" y="76"/>
                      <a:pt x="58" y="76"/>
                    </a:cubicBezTo>
                    <a:cubicBezTo>
                      <a:pt x="58" y="76"/>
                      <a:pt x="57" y="77"/>
                      <a:pt x="58" y="78"/>
                    </a:cubicBezTo>
                    <a:cubicBezTo>
                      <a:pt x="58" y="81"/>
                      <a:pt x="58" y="84"/>
                      <a:pt x="58" y="87"/>
                    </a:cubicBezTo>
                    <a:cubicBezTo>
                      <a:pt x="58" y="89"/>
                      <a:pt x="58" y="91"/>
                      <a:pt x="58" y="92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59" y="96"/>
                      <a:pt x="60" y="96"/>
                      <a:pt x="60" y="97"/>
                    </a:cubicBezTo>
                    <a:cubicBezTo>
                      <a:pt x="62" y="98"/>
                      <a:pt x="63" y="98"/>
                      <a:pt x="64" y="99"/>
                    </a:cubicBezTo>
                    <a:cubicBezTo>
                      <a:pt x="66" y="100"/>
                      <a:pt x="66" y="101"/>
                      <a:pt x="67" y="102"/>
                    </a:cubicBezTo>
                    <a:cubicBezTo>
                      <a:pt x="67" y="103"/>
                      <a:pt x="68" y="105"/>
                      <a:pt x="69" y="107"/>
                    </a:cubicBezTo>
                    <a:cubicBezTo>
                      <a:pt x="70" y="110"/>
                      <a:pt x="71" y="113"/>
                      <a:pt x="71" y="114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6"/>
                      <a:pt x="70" y="116"/>
                      <a:pt x="70" y="117"/>
                    </a:cubicBezTo>
                    <a:cubicBezTo>
                      <a:pt x="70" y="118"/>
                      <a:pt x="71" y="119"/>
                      <a:pt x="71" y="120"/>
                    </a:cubicBezTo>
                    <a:cubicBezTo>
                      <a:pt x="71" y="121"/>
                      <a:pt x="72" y="123"/>
                      <a:pt x="72" y="124"/>
                    </a:cubicBezTo>
                    <a:cubicBezTo>
                      <a:pt x="73" y="125"/>
                      <a:pt x="73" y="126"/>
                      <a:pt x="74" y="126"/>
                    </a:cubicBezTo>
                    <a:cubicBezTo>
                      <a:pt x="74" y="127"/>
                      <a:pt x="74" y="128"/>
                      <a:pt x="75" y="128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80" y="130"/>
                      <a:pt x="81" y="131"/>
                      <a:pt x="82" y="131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3" y="133"/>
                      <a:pt x="83" y="133"/>
                      <a:pt x="83" y="134"/>
                    </a:cubicBezTo>
                    <a:cubicBezTo>
                      <a:pt x="83" y="134"/>
                      <a:pt x="83" y="135"/>
                      <a:pt x="82" y="136"/>
                    </a:cubicBezTo>
                    <a:cubicBezTo>
                      <a:pt x="82" y="138"/>
                      <a:pt x="82" y="140"/>
                      <a:pt x="81" y="141"/>
                    </a:cubicBezTo>
                    <a:cubicBezTo>
                      <a:pt x="81" y="141"/>
                      <a:pt x="81" y="141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0" y="143"/>
                      <a:pt x="80" y="144"/>
                      <a:pt x="81" y="145"/>
                    </a:cubicBezTo>
                    <a:cubicBezTo>
                      <a:pt x="82" y="145"/>
                      <a:pt x="83" y="145"/>
                      <a:pt x="84" y="145"/>
                    </a:cubicBezTo>
                    <a:cubicBezTo>
                      <a:pt x="84" y="145"/>
                      <a:pt x="84" y="144"/>
                      <a:pt x="85" y="143"/>
                    </a:cubicBezTo>
                    <a:cubicBezTo>
                      <a:pt x="86" y="142"/>
                      <a:pt x="86" y="140"/>
                      <a:pt x="86" y="138"/>
                    </a:cubicBezTo>
                    <a:cubicBezTo>
                      <a:pt x="86" y="138"/>
                      <a:pt x="86" y="137"/>
                      <a:pt x="86" y="136"/>
                    </a:cubicBezTo>
                    <a:cubicBezTo>
                      <a:pt x="86" y="135"/>
                      <a:pt x="85" y="134"/>
                      <a:pt x="84" y="133"/>
                    </a:cubicBezTo>
                    <a:cubicBezTo>
                      <a:pt x="83" y="131"/>
                      <a:pt x="81" y="131"/>
                      <a:pt x="80" y="130"/>
                    </a:cubicBezTo>
                    <a:cubicBezTo>
                      <a:pt x="79" y="130"/>
                      <a:pt x="78" y="130"/>
                      <a:pt x="77" y="129"/>
                    </a:cubicBezTo>
                    <a:cubicBezTo>
                      <a:pt x="76" y="131"/>
                      <a:pt x="76" y="131"/>
                      <a:pt x="76" y="131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4" y="130"/>
                      <a:pt x="74" y="130"/>
                      <a:pt x="74" y="130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5" y="128"/>
                      <a:pt x="74" y="128"/>
                      <a:pt x="73" y="127"/>
                    </a:cubicBezTo>
                    <a:cubicBezTo>
                      <a:pt x="73" y="126"/>
                      <a:pt x="72" y="124"/>
                      <a:pt x="71" y="122"/>
                    </a:cubicBezTo>
                    <a:cubicBezTo>
                      <a:pt x="70" y="120"/>
                      <a:pt x="70" y="118"/>
                      <a:pt x="70" y="116"/>
                    </a:cubicBezTo>
                    <a:cubicBezTo>
                      <a:pt x="70" y="116"/>
                      <a:pt x="70" y="115"/>
                      <a:pt x="70" y="115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0" y="114"/>
                      <a:pt x="70" y="114"/>
                      <a:pt x="70" y="114"/>
                    </a:cubicBezTo>
                    <a:cubicBezTo>
                      <a:pt x="70" y="113"/>
                      <a:pt x="70" y="113"/>
                      <a:pt x="70" y="112"/>
                    </a:cubicBezTo>
                    <a:cubicBezTo>
                      <a:pt x="69" y="109"/>
                      <a:pt x="68" y="105"/>
                      <a:pt x="66" y="102"/>
                    </a:cubicBezTo>
                    <a:cubicBezTo>
                      <a:pt x="66" y="102"/>
                      <a:pt x="66" y="101"/>
                      <a:pt x="65" y="101"/>
                    </a:cubicBezTo>
                    <a:cubicBezTo>
                      <a:pt x="64" y="99"/>
                      <a:pt x="62" y="98"/>
                      <a:pt x="60" y="97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59" y="97"/>
                      <a:pt x="58" y="96"/>
                      <a:pt x="58" y="97"/>
                    </a:cubicBezTo>
                    <a:cubicBezTo>
                      <a:pt x="57" y="97"/>
                      <a:pt x="57" y="98"/>
                      <a:pt x="57" y="98"/>
                    </a:cubicBezTo>
                    <a:cubicBezTo>
                      <a:pt x="56" y="99"/>
                      <a:pt x="56" y="101"/>
                      <a:pt x="56" y="102"/>
                    </a:cubicBezTo>
                    <a:cubicBezTo>
                      <a:pt x="56" y="105"/>
                      <a:pt x="55" y="108"/>
                      <a:pt x="55" y="110"/>
                    </a:cubicBezTo>
                    <a:cubicBezTo>
                      <a:pt x="55" y="112"/>
                      <a:pt x="54" y="113"/>
                      <a:pt x="54" y="113"/>
                    </a:cubicBezTo>
                    <a:cubicBezTo>
                      <a:pt x="53" y="114"/>
                      <a:pt x="53" y="114"/>
                      <a:pt x="53" y="114"/>
                    </a:cubicBezTo>
                    <a:cubicBezTo>
                      <a:pt x="53" y="114"/>
                      <a:pt x="53" y="114"/>
                      <a:pt x="53" y="114"/>
                    </a:cubicBezTo>
                    <a:cubicBezTo>
                      <a:pt x="52" y="115"/>
                      <a:pt x="51" y="115"/>
                      <a:pt x="51" y="116"/>
                    </a:cubicBezTo>
                    <a:cubicBezTo>
                      <a:pt x="50" y="116"/>
                      <a:pt x="50" y="117"/>
                      <a:pt x="50" y="117"/>
                    </a:cubicBezTo>
                    <a:cubicBezTo>
                      <a:pt x="50" y="118"/>
                      <a:pt x="49" y="119"/>
                      <a:pt x="49" y="120"/>
                    </a:cubicBezTo>
                    <a:cubicBezTo>
                      <a:pt x="49" y="122"/>
                      <a:pt x="50" y="123"/>
                      <a:pt x="50" y="124"/>
                    </a:cubicBezTo>
                    <a:cubicBezTo>
                      <a:pt x="51" y="128"/>
                      <a:pt x="52" y="132"/>
                      <a:pt x="52" y="135"/>
                    </a:cubicBezTo>
                    <a:cubicBezTo>
                      <a:pt x="52" y="144"/>
                      <a:pt x="49" y="151"/>
                      <a:pt x="48" y="153"/>
                    </a:cubicBezTo>
                    <a:cubicBezTo>
                      <a:pt x="50" y="154"/>
                      <a:pt x="50" y="154"/>
                      <a:pt x="50" y="154"/>
                    </a:cubicBezTo>
                    <a:cubicBezTo>
                      <a:pt x="49" y="153"/>
                      <a:pt x="49" y="153"/>
                      <a:pt x="49" y="153"/>
                    </a:cubicBezTo>
                    <a:cubicBezTo>
                      <a:pt x="48" y="153"/>
                      <a:pt x="48" y="153"/>
                      <a:pt x="47" y="153"/>
                    </a:cubicBezTo>
                    <a:cubicBezTo>
                      <a:pt x="47" y="154"/>
                      <a:pt x="46" y="154"/>
                      <a:pt x="45" y="154"/>
                    </a:cubicBezTo>
                    <a:cubicBezTo>
                      <a:pt x="44" y="154"/>
                      <a:pt x="42" y="153"/>
                      <a:pt x="41" y="152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9" y="156"/>
                      <a:pt x="39" y="156"/>
                      <a:pt x="39" y="156"/>
                    </a:cubicBezTo>
                    <a:cubicBezTo>
                      <a:pt x="41" y="156"/>
                      <a:pt x="42" y="156"/>
                      <a:pt x="43" y="156"/>
                    </a:cubicBezTo>
                    <a:cubicBezTo>
                      <a:pt x="44" y="156"/>
                      <a:pt x="45" y="156"/>
                      <a:pt x="45" y="156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4" y="156"/>
                      <a:pt x="44" y="156"/>
                      <a:pt x="44" y="156"/>
                    </a:cubicBezTo>
                    <a:cubicBezTo>
                      <a:pt x="45" y="156"/>
                      <a:pt x="45" y="156"/>
                      <a:pt x="45" y="156"/>
                    </a:cubicBezTo>
                    <a:cubicBezTo>
                      <a:pt x="46" y="156"/>
                      <a:pt x="46" y="155"/>
                      <a:pt x="47" y="155"/>
                    </a:cubicBezTo>
                    <a:cubicBezTo>
                      <a:pt x="47" y="154"/>
                      <a:pt x="48" y="153"/>
                      <a:pt x="48" y="152"/>
                    </a:cubicBezTo>
                    <a:cubicBezTo>
                      <a:pt x="50" y="149"/>
                      <a:pt x="51" y="144"/>
                      <a:pt x="51" y="137"/>
                    </a:cubicBezTo>
                    <a:cubicBezTo>
                      <a:pt x="51" y="133"/>
                      <a:pt x="51" y="129"/>
                      <a:pt x="50" y="125"/>
                    </a:cubicBezTo>
                    <a:cubicBezTo>
                      <a:pt x="49" y="123"/>
                      <a:pt x="49" y="120"/>
                      <a:pt x="49" y="118"/>
                    </a:cubicBezTo>
                    <a:cubicBezTo>
                      <a:pt x="49" y="117"/>
                      <a:pt x="49" y="116"/>
                      <a:pt x="49" y="115"/>
                    </a:cubicBezTo>
                    <a:cubicBezTo>
                      <a:pt x="50" y="113"/>
                      <a:pt x="51" y="112"/>
                      <a:pt x="52" y="112"/>
                    </a:cubicBezTo>
                    <a:cubicBezTo>
                      <a:pt x="52" y="112"/>
                      <a:pt x="52" y="112"/>
                      <a:pt x="52" y="112"/>
                    </a:cubicBezTo>
                    <a:cubicBezTo>
                      <a:pt x="53" y="112"/>
                      <a:pt x="53" y="111"/>
                      <a:pt x="54" y="111"/>
                    </a:cubicBezTo>
                    <a:cubicBezTo>
                      <a:pt x="54" y="110"/>
                      <a:pt x="54" y="109"/>
                      <a:pt x="54" y="109"/>
                    </a:cubicBezTo>
                    <a:cubicBezTo>
                      <a:pt x="55" y="107"/>
                      <a:pt x="55" y="104"/>
                      <a:pt x="56" y="102"/>
                    </a:cubicBezTo>
                    <a:cubicBezTo>
                      <a:pt x="56" y="100"/>
                      <a:pt x="56" y="98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87"/>
                      <a:pt x="57" y="80"/>
                      <a:pt x="56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4" y="63"/>
                      <a:pt x="46" y="52"/>
                      <a:pt x="37" y="41"/>
                    </a:cubicBezTo>
                    <a:cubicBezTo>
                      <a:pt x="28" y="30"/>
                      <a:pt x="18" y="20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9" y="7"/>
                      <a:pt x="6" y="3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moveTo>
                      <a:pt x="16" y="12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6" y="15"/>
                      <a:pt x="24" y="18"/>
                      <a:pt x="32" y="21"/>
                    </a:cubicBezTo>
                    <a:cubicBezTo>
                      <a:pt x="37" y="22"/>
                      <a:pt x="41" y="23"/>
                      <a:pt x="45" y="24"/>
                    </a:cubicBezTo>
                    <a:cubicBezTo>
                      <a:pt x="49" y="25"/>
                      <a:pt x="52" y="26"/>
                      <a:pt x="55" y="26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60" y="26"/>
                      <a:pt x="64" y="25"/>
                      <a:pt x="66" y="24"/>
                    </a:cubicBezTo>
                    <a:cubicBezTo>
                      <a:pt x="69" y="23"/>
                      <a:pt x="70" y="23"/>
                      <a:pt x="71" y="23"/>
                    </a:cubicBezTo>
                    <a:cubicBezTo>
                      <a:pt x="72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4"/>
                      <a:pt x="74" y="25"/>
                      <a:pt x="75" y="24"/>
                    </a:cubicBezTo>
                    <a:cubicBezTo>
                      <a:pt x="76" y="24"/>
                      <a:pt x="77" y="23"/>
                      <a:pt x="77" y="22"/>
                    </a:cubicBezTo>
                    <a:cubicBezTo>
                      <a:pt x="76" y="21"/>
                      <a:pt x="75" y="20"/>
                      <a:pt x="74" y="19"/>
                    </a:cubicBezTo>
                    <a:cubicBezTo>
                      <a:pt x="74" y="19"/>
                      <a:pt x="73" y="19"/>
                      <a:pt x="71" y="19"/>
                    </a:cubicBezTo>
                    <a:cubicBezTo>
                      <a:pt x="70" y="19"/>
                      <a:pt x="68" y="19"/>
                      <a:pt x="65" y="20"/>
                    </a:cubicBezTo>
                    <a:cubicBezTo>
                      <a:pt x="62" y="21"/>
                      <a:pt x="59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3" y="22"/>
                      <a:pt x="50" y="21"/>
                      <a:pt x="46" y="20"/>
                    </a:cubicBezTo>
                    <a:cubicBezTo>
                      <a:pt x="34" y="18"/>
                      <a:pt x="19" y="12"/>
                      <a:pt x="14" y="10"/>
                    </a:cubicBezTo>
                    <a:cubicBezTo>
                      <a:pt x="14" y="10"/>
                      <a:pt x="13" y="10"/>
                      <a:pt x="12" y="10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4"/>
                      <a:pt x="14" y="15"/>
                      <a:pt x="15" y="14"/>
                    </a:cubicBezTo>
                    <a:cubicBezTo>
                      <a:pt x="16" y="14"/>
                      <a:pt x="16" y="13"/>
                      <a:pt x="16" y="1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7" name="Freeform 156">
                <a:extLst>
                  <a:ext uri="{FF2B5EF4-FFF2-40B4-BE49-F238E27FC236}">
                    <a16:creationId xmlns:a16="http://schemas.microsoft.com/office/drawing/2014/main" id="{94049428-5F14-4149-8B64-E55C98309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965"/>
                <a:ext cx="87" cy="301"/>
              </a:xfrm>
              <a:custGeom>
                <a:avLst/>
                <a:gdLst>
                  <a:gd name="T0" fmla="*/ 65 w 39"/>
                  <a:gd name="T1" fmla="*/ 292 h 134"/>
                  <a:gd name="T2" fmla="*/ 36 w 39"/>
                  <a:gd name="T3" fmla="*/ 409 h 134"/>
                  <a:gd name="T4" fmla="*/ 20 w 39"/>
                  <a:gd name="T5" fmla="*/ 454 h 134"/>
                  <a:gd name="T6" fmla="*/ 9 w 39"/>
                  <a:gd name="T7" fmla="*/ 474 h 134"/>
                  <a:gd name="T8" fmla="*/ 36 w 39"/>
                  <a:gd name="T9" fmla="*/ 636 h 134"/>
                  <a:gd name="T10" fmla="*/ 100 w 39"/>
                  <a:gd name="T11" fmla="*/ 726 h 134"/>
                  <a:gd name="T12" fmla="*/ 190 w 39"/>
                  <a:gd name="T13" fmla="*/ 782 h 134"/>
                  <a:gd name="T14" fmla="*/ 323 w 39"/>
                  <a:gd name="T15" fmla="*/ 955 h 134"/>
                  <a:gd name="T16" fmla="*/ 323 w 39"/>
                  <a:gd name="T17" fmla="*/ 939 h 134"/>
                  <a:gd name="T18" fmla="*/ 397 w 39"/>
                  <a:gd name="T19" fmla="*/ 984 h 134"/>
                  <a:gd name="T20" fmla="*/ 368 w 39"/>
                  <a:gd name="T21" fmla="*/ 928 h 134"/>
                  <a:gd name="T22" fmla="*/ 254 w 39"/>
                  <a:gd name="T23" fmla="*/ 883 h 134"/>
                  <a:gd name="T24" fmla="*/ 178 w 39"/>
                  <a:gd name="T25" fmla="*/ 782 h 134"/>
                  <a:gd name="T26" fmla="*/ 100 w 39"/>
                  <a:gd name="T27" fmla="*/ 773 h 134"/>
                  <a:gd name="T28" fmla="*/ 89 w 39"/>
                  <a:gd name="T29" fmla="*/ 838 h 134"/>
                  <a:gd name="T30" fmla="*/ 268 w 39"/>
                  <a:gd name="T31" fmla="*/ 1146 h 134"/>
                  <a:gd name="T32" fmla="*/ 243 w 39"/>
                  <a:gd name="T33" fmla="*/ 1182 h 134"/>
                  <a:gd name="T34" fmla="*/ 279 w 39"/>
                  <a:gd name="T35" fmla="*/ 1256 h 134"/>
                  <a:gd name="T36" fmla="*/ 344 w 39"/>
                  <a:gd name="T37" fmla="*/ 1256 h 134"/>
                  <a:gd name="T38" fmla="*/ 368 w 39"/>
                  <a:gd name="T39" fmla="*/ 1348 h 134"/>
                  <a:gd name="T40" fmla="*/ 352 w 39"/>
                  <a:gd name="T41" fmla="*/ 1408 h 134"/>
                  <a:gd name="T42" fmla="*/ 368 w 39"/>
                  <a:gd name="T43" fmla="*/ 1518 h 134"/>
                  <a:gd name="T44" fmla="*/ 397 w 39"/>
                  <a:gd name="T45" fmla="*/ 1474 h 134"/>
                  <a:gd name="T46" fmla="*/ 379 w 39"/>
                  <a:gd name="T47" fmla="*/ 1483 h 134"/>
                  <a:gd name="T48" fmla="*/ 379 w 39"/>
                  <a:gd name="T49" fmla="*/ 1483 h 134"/>
                  <a:gd name="T50" fmla="*/ 413 w 39"/>
                  <a:gd name="T51" fmla="*/ 1372 h 134"/>
                  <a:gd name="T52" fmla="*/ 413 w 39"/>
                  <a:gd name="T53" fmla="*/ 1303 h 134"/>
                  <a:gd name="T54" fmla="*/ 308 w 39"/>
                  <a:gd name="T55" fmla="*/ 1211 h 134"/>
                  <a:gd name="T56" fmla="*/ 279 w 39"/>
                  <a:gd name="T57" fmla="*/ 1235 h 134"/>
                  <a:gd name="T58" fmla="*/ 279 w 39"/>
                  <a:gd name="T59" fmla="*/ 1211 h 134"/>
                  <a:gd name="T60" fmla="*/ 288 w 39"/>
                  <a:gd name="T61" fmla="*/ 1211 h 134"/>
                  <a:gd name="T62" fmla="*/ 288 w 39"/>
                  <a:gd name="T63" fmla="*/ 1202 h 134"/>
                  <a:gd name="T64" fmla="*/ 288 w 39"/>
                  <a:gd name="T65" fmla="*/ 1146 h 134"/>
                  <a:gd name="T66" fmla="*/ 109 w 39"/>
                  <a:gd name="T67" fmla="*/ 838 h 134"/>
                  <a:gd name="T68" fmla="*/ 134 w 39"/>
                  <a:gd name="T69" fmla="*/ 782 h 134"/>
                  <a:gd name="T70" fmla="*/ 154 w 39"/>
                  <a:gd name="T71" fmla="*/ 818 h 134"/>
                  <a:gd name="T72" fmla="*/ 165 w 39"/>
                  <a:gd name="T73" fmla="*/ 827 h 134"/>
                  <a:gd name="T74" fmla="*/ 299 w 39"/>
                  <a:gd name="T75" fmla="*/ 975 h 134"/>
                  <a:gd name="T76" fmla="*/ 433 w 39"/>
                  <a:gd name="T77" fmla="*/ 975 h 134"/>
                  <a:gd name="T78" fmla="*/ 344 w 39"/>
                  <a:gd name="T79" fmla="*/ 907 h 134"/>
                  <a:gd name="T80" fmla="*/ 268 w 39"/>
                  <a:gd name="T81" fmla="*/ 793 h 134"/>
                  <a:gd name="T82" fmla="*/ 134 w 39"/>
                  <a:gd name="T83" fmla="*/ 692 h 134"/>
                  <a:gd name="T84" fmla="*/ 65 w 39"/>
                  <a:gd name="T85" fmla="*/ 627 h 134"/>
                  <a:gd name="T86" fmla="*/ 65 w 39"/>
                  <a:gd name="T87" fmla="*/ 627 h 134"/>
                  <a:gd name="T88" fmla="*/ 45 w 39"/>
                  <a:gd name="T89" fmla="*/ 546 h 134"/>
                  <a:gd name="T90" fmla="*/ 65 w 39"/>
                  <a:gd name="T91" fmla="*/ 465 h 134"/>
                  <a:gd name="T92" fmla="*/ 80 w 39"/>
                  <a:gd name="T93" fmla="*/ 364 h 134"/>
                  <a:gd name="T94" fmla="*/ 199 w 39"/>
                  <a:gd name="T95" fmla="*/ 90 h 13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9" h="134">
                    <a:moveTo>
                      <a:pt x="13" y="3"/>
                    </a:moveTo>
                    <a:cubicBezTo>
                      <a:pt x="13" y="5"/>
                      <a:pt x="14" y="6"/>
                      <a:pt x="14" y="8"/>
                    </a:cubicBezTo>
                    <a:cubicBezTo>
                      <a:pt x="14" y="10"/>
                      <a:pt x="13" y="13"/>
                      <a:pt x="11" y="17"/>
                    </a:cubicBezTo>
                    <a:cubicBezTo>
                      <a:pt x="10" y="20"/>
                      <a:pt x="8" y="23"/>
                      <a:pt x="6" y="26"/>
                    </a:cubicBezTo>
                    <a:cubicBezTo>
                      <a:pt x="5" y="27"/>
                      <a:pt x="4" y="28"/>
                      <a:pt x="3" y="29"/>
                    </a:cubicBezTo>
                    <a:cubicBezTo>
                      <a:pt x="3" y="30"/>
                      <a:pt x="3" y="31"/>
                      <a:pt x="3" y="32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3" y="35"/>
                      <a:pt x="3" y="35"/>
                      <a:pt x="3" y="36"/>
                    </a:cubicBezTo>
                    <a:cubicBezTo>
                      <a:pt x="3" y="36"/>
                      <a:pt x="3" y="37"/>
                      <a:pt x="3" y="38"/>
                    </a:cubicBezTo>
                    <a:cubicBezTo>
                      <a:pt x="3" y="38"/>
                      <a:pt x="2" y="39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1"/>
                      <a:pt x="1" y="42"/>
                    </a:cubicBezTo>
                    <a:cubicBezTo>
                      <a:pt x="1" y="43"/>
                      <a:pt x="0" y="45"/>
                      <a:pt x="0" y="46"/>
                    </a:cubicBezTo>
                    <a:cubicBezTo>
                      <a:pt x="0" y="47"/>
                      <a:pt x="0" y="47"/>
                      <a:pt x="0" y="48"/>
                    </a:cubicBezTo>
                    <a:cubicBezTo>
                      <a:pt x="0" y="50"/>
                      <a:pt x="1" y="52"/>
                      <a:pt x="1" y="54"/>
                    </a:cubicBezTo>
                    <a:cubicBezTo>
                      <a:pt x="2" y="55"/>
                      <a:pt x="2" y="56"/>
                      <a:pt x="3" y="56"/>
                    </a:cubicBezTo>
                    <a:cubicBezTo>
                      <a:pt x="3" y="57"/>
                      <a:pt x="4" y="58"/>
                      <a:pt x="5" y="58"/>
                    </a:cubicBezTo>
                    <a:cubicBezTo>
                      <a:pt x="6" y="59"/>
                      <a:pt x="7" y="59"/>
                      <a:pt x="7" y="60"/>
                    </a:cubicBezTo>
                    <a:cubicBezTo>
                      <a:pt x="8" y="61"/>
                      <a:pt x="8" y="62"/>
                      <a:pt x="8" y="63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1" y="66"/>
                      <a:pt x="14" y="67"/>
                      <a:pt x="16" y="68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69"/>
                      <a:pt x="20" y="71"/>
                      <a:pt x="21" y="72"/>
                    </a:cubicBezTo>
                    <a:cubicBezTo>
                      <a:pt x="22" y="74"/>
                      <a:pt x="23" y="76"/>
                      <a:pt x="23" y="78"/>
                    </a:cubicBezTo>
                    <a:cubicBezTo>
                      <a:pt x="23" y="79"/>
                      <a:pt x="23" y="80"/>
                      <a:pt x="24" y="81"/>
                    </a:cubicBezTo>
                    <a:cubicBezTo>
                      <a:pt x="25" y="83"/>
                      <a:pt x="27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30" y="84"/>
                      <a:pt x="30" y="84"/>
                    </a:cubicBezTo>
                    <a:cubicBezTo>
                      <a:pt x="31" y="85"/>
                      <a:pt x="33" y="86"/>
                      <a:pt x="34" y="86"/>
                    </a:cubicBezTo>
                    <a:cubicBezTo>
                      <a:pt x="35" y="87"/>
                      <a:pt x="36" y="87"/>
                      <a:pt x="36" y="87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7" y="84"/>
                      <a:pt x="37" y="83"/>
                      <a:pt x="36" y="83"/>
                    </a:cubicBezTo>
                    <a:cubicBezTo>
                      <a:pt x="35" y="83"/>
                      <a:pt x="33" y="82"/>
                      <a:pt x="33" y="82"/>
                    </a:cubicBezTo>
                    <a:cubicBezTo>
                      <a:pt x="32" y="82"/>
                      <a:pt x="31" y="82"/>
                      <a:pt x="30" y="82"/>
                    </a:cubicBezTo>
                    <a:cubicBezTo>
                      <a:pt x="28" y="82"/>
                      <a:pt x="26" y="81"/>
                      <a:pt x="25" y="81"/>
                    </a:cubicBezTo>
                    <a:cubicBezTo>
                      <a:pt x="24" y="80"/>
                      <a:pt x="24" y="80"/>
                      <a:pt x="23" y="80"/>
                    </a:cubicBezTo>
                    <a:cubicBezTo>
                      <a:pt x="23" y="79"/>
                      <a:pt x="23" y="79"/>
                      <a:pt x="23" y="78"/>
                    </a:cubicBezTo>
                    <a:cubicBezTo>
                      <a:pt x="23" y="76"/>
                      <a:pt x="22" y="74"/>
                      <a:pt x="21" y="73"/>
                    </a:cubicBezTo>
                    <a:cubicBezTo>
                      <a:pt x="19" y="71"/>
                      <a:pt x="18" y="70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4" y="68"/>
                      <a:pt x="13" y="68"/>
                      <a:pt x="12" y="67"/>
                    </a:cubicBezTo>
                    <a:cubicBezTo>
                      <a:pt x="11" y="66"/>
                      <a:pt x="10" y="66"/>
                      <a:pt x="10" y="67"/>
                    </a:cubicBezTo>
                    <a:cubicBezTo>
                      <a:pt x="9" y="67"/>
                      <a:pt x="9" y="67"/>
                      <a:pt x="9" y="68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9" y="80"/>
                      <a:pt x="11" y="85"/>
                      <a:pt x="16" y="88"/>
                    </a:cubicBezTo>
                    <a:cubicBezTo>
                      <a:pt x="18" y="90"/>
                      <a:pt x="20" y="92"/>
                      <a:pt x="21" y="95"/>
                    </a:cubicBezTo>
                    <a:cubicBezTo>
                      <a:pt x="22" y="97"/>
                      <a:pt x="22" y="100"/>
                      <a:pt x="22" y="101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5"/>
                      <a:pt x="22" y="106"/>
                      <a:pt x="22" y="107"/>
                    </a:cubicBezTo>
                    <a:cubicBezTo>
                      <a:pt x="22" y="108"/>
                      <a:pt x="23" y="108"/>
                      <a:pt x="23" y="109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4" y="110"/>
                      <a:pt x="24" y="111"/>
                      <a:pt x="25" y="111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29" y="111"/>
                      <a:pt x="30" y="111"/>
                      <a:pt x="31" y="111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3" y="113"/>
                      <a:pt x="33" y="113"/>
                      <a:pt x="33" y="114"/>
                    </a:cubicBezTo>
                    <a:cubicBezTo>
                      <a:pt x="33" y="114"/>
                      <a:pt x="33" y="114"/>
                      <a:pt x="33" y="115"/>
                    </a:cubicBezTo>
                    <a:cubicBezTo>
                      <a:pt x="33" y="116"/>
                      <a:pt x="33" y="118"/>
                      <a:pt x="33" y="119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5" y="121"/>
                      <a:pt x="35" y="121"/>
                      <a:pt x="35" y="121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1"/>
                      <a:pt x="32" y="122"/>
                      <a:pt x="32" y="124"/>
                    </a:cubicBezTo>
                    <a:cubicBezTo>
                      <a:pt x="31" y="125"/>
                      <a:pt x="31" y="126"/>
                      <a:pt x="30" y="128"/>
                    </a:cubicBezTo>
                    <a:cubicBezTo>
                      <a:pt x="30" y="129"/>
                      <a:pt x="30" y="129"/>
                      <a:pt x="30" y="130"/>
                    </a:cubicBezTo>
                    <a:cubicBezTo>
                      <a:pt x="30" y="131"/>
                      <a:pt x="30" y="132"/>
                      <a:pt x="31" y="133"/>
                    </a:cubicBezTo>
                    <a:cubicBezTo>
                      <a:pt x="32" y="134"/>
                      <a:pt x="32" y="134"/>
                      <a:pt x="33" y="134"/>
                    </a:cubicBezTo>
                    <a:cubicBezTo>
                      <a:pt x="34" y="134"/>
                      <a:pt x="34" y="134"/>
                      <a:pt x="35" y="134"/>
                    </a:cubicBezTo>
                    <a:cubicBezTo>
                      <a:pt x="35" y="134"/>
                      <a:pt x="36" y="134"/>
                      <a:pt x="36" y="134"/>
                    </a:cubicBezTo>
                    <a:cubicBezTo>
                      <a:pt x="37" y="134"/>
                      <a:pt x="38" y="133"/>
                      <a:pt x="38" y="132"/>
                    </a:cubicBezTo>
                    <a:cubicBezTo>
                      <a:pt x="38" y="131"/>
                      <a:pt x="37" y="130"/>
                      <a:pt x="36" y="130"/>
                    </a:cubicBezTo>
                    <a:cubicBezTo>
                      <a:pt x="35" y="130"/>
                      <a:pt x="35" y="130"/>
                      <a:pt x="35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31"/>
                      <a:pt x="34" y="130"/>
                      <a:pt x="34" y="130"/>
                    </a:cubicBezTo>
                    <a:cubicBezTo>
                      <a:pt x="34" y="130"/>
                      <a:pt x="34" y="129"/>
                      <a:pt x="34" y="129"/>
                    </a:cubicBezTo>
                    <a:cubicBezTo>
                      <a:pt x="34" y="128"/>
                      <a:pt x="35" y="127"/>
                      <a:pt x="35" y="125"/>
                    </a:cubicBezTo>
                    <a:cubicBezTo>
                      <a:pt x="36" y="124"/>
                      <a:pt x="37" y="123"/>
                      <a:pt x="37" y="121"/>
                    </a:cubicBezTo>
                    <a:cubicBezTo>
                      <a:pt x="37" y="121"/>
                      <a:pt x="37" y="121"/>
                      <a:pt x="37" y="121"/>
                    </a:cubicBezTo>
                    <a:cubicBezTo>
                      <a:pt x="37" y="121"/>
                      <a:pt x="37" y="120"/>
                      <a:pt x="37" y="119"/>
                    </a:cubicBezTo>
                    <a:cubicBezTo>
                      <a:pt x="37" y="119"/>
                      <a:pt x="37" y="117"/>
                      <a:pt x="37" y="116"/>
                    </a:cubicBezTo>
                    <a:cubicBezTo>
                      <a:pt x="37" y="116"/>
                      <a:pt x="37" y="115"/>
                      <a:pt x="37" y="115"/>
                    </a:cubicBezTo>
                    <a:cubicBezTo>
                      <a:pt x="37" y="114"/>
                      <a:pt x="37" y="114"/>
                      <a:pt x="37" y="113"/>
                    </a:cubicBezTo>
                    <a:cubicBezTo>
                      <a:pt x="37" y="112"/>
                      <a:pt x="36" y="111"/>
                      <a:pt x="35" y="110"/>
                    </a:cubicBezTo>
                    <a:cubicBezTo>
                      <a:pt x="34" y="108"/>
                      <a:pt x="33" y="108"/>
                      <a:pt x="31" y="107"/>
                    </a:cubicBezTo>
                    <a:cubicBezTo>
                      <a:pt x="30" y="107"/>
                      <a:pt x="28" y="107"/>
                      <a:pt x="28" y="107"/>
                    </a:cubicBezTo>
                    <a:cubicBezTo>
                      <a:pt x="28" y="109"/>
                      <a:pt x="28" y="109"/>
                      <a:pt x="28" y="109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5" y="109"/>
                      <a:pt x="25" y="109"/>
                      <a:pt x="25" y="109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7"/>
                      <a:pt x="26" y="107"/>
                      <a:pt x="25" y="107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7"/>
                      <a:pt x="26" y="107"/>
                      <a:pt x="26" y="106"/>
                    </a:cubicBezTo>
                    <a:cubicBezTo>
                      <a:pt x="26" y="105"/>
                      <a:pt x="26" y="104"/>
                      <a:pt x="26" y="104"/>
                    </a:cubicBezTo>
                    <a:cubicBezTo>
                      <a:pt x="26" y="104"/>
                      <a:pt x="26" y="104"/>
                      <a:pt x="26" y="104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6" y="99"/>
                      <a:pt x="26" y="96"/>
                      <a:pt x="24" y="93"/>
                    </a:cubicBezTo>
                    <a:cubicBezTo>
                      <a:pt x="23" y="90"/>
                      <a:pt x="21" y="87"/>
                      <a:pt x="18" y="85"/>
                    </a:cubicBezTo>
                    <a:cubicBezTo>
                      <a:pt x="15" y="82"/>
                      <a:pt x="13" y="79"/>
                      <a:pt x="12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11" y="71"/>
                      <a:pt x="13" y="72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6" y="73"/>
                      <a:pt x="17" y="74"/>
                      <a:pt x="17" y="75"/>
                    </a:cubicBezTo>
                    <a:cubicBezTo>
                      <a:pt x="18" y="76"/>
                      <a:pt x="19" y="77"/>
                      <a:pt x="19" y="78"/>
                    </a:cubicBezTo>
                    <a:cubicBezTo>
                      <a:pt x="19" y="80"/>
                      <a:pt x="20" y="82"/>
                      <a:pt x="21" y="83"/>
                    </a:cubicBezTo>
                    <a:cubicBezTo>
                      <a:pt x="23" y="85"/>
                      <a:pt x="25" y="85"/>
                      <a:pt x="27" y="86"/>
                    </a:cubicBezTo>
                    <a:cubicBezTo>
                      <a:pt x="29" y="86"/>
                      <a:pt x="31" y="86"/>
                      <a:pt x="32" y="86"/>
                    </a:cubicBezTo>
                    <a:cubicBezTo>
                      <a:pt x="32" y="86"/>
                      <a:pt x="33" y="87"/>
                      <a:pt x="34" y="87"/>
                    </a:cubicBezTo>
                    <a:cubicBezTo>
                      <a:pt x="35" y="87"/>
                      <a:pt x="36" y="87"/>
                      <a:pt x="36" y="87"/>
                    </a:cubicBezTo>
                    <a:cubicBezTo>
                      <a:pt x="37" y="88"/>
                      <a:pt x="38" y="87"/>
                      <a:pt x="39" y="86"/>
                    </a:cubicBezTo>
                    <a:cubicBezTo>
                      <a:pt x="39" y="85"/>
                      <a:pt x="39" y="84"/>
                      <a:pt x="38" y="84"/>
                    </a:cubicBezTo>
                    <a:cubicBezTo>
                      <a:pt x="38" y="84"/>
                      <a:pt x="36" y="83"/>
                      <a:pt x="34" y="82"/>
                    </a:cubicBezTo>
                    <a:cubicBezTo>
                      <a:pt x="34" y="82"/>
                      <a:pt x="33" y="81"/>
                      <a:pt x="32" y="81"/>
                    </a:cubicBezTo>
                    <a:cubicBezTo>
                      <a:pt x="32" y="81"/>
                      <a:pt x="31" y="80"/>
                      <a:pt x="31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28" y="80"/>
                      <a:pt x="28" y="79"/>
                      <a:pt x="28" y="79"/>
                    </a:cubicBezTo>
                    <a:cubicBezTo>
                      <a:pt x="27" y="79"/>
                      <a:pt x="27" y="78"/>
                      <a:pt x="27" y="78"/>
                    </a:cubicBezTo>
                    <a:cubicBezTo>
                      <a:pt x="27" y="75"/>
                      <a:pt x="26" y="72"/>
                      <a:pt x="24" y="70"/>
                    </a:cubicBezTo>
                    <a:cubicBezTo>
                      <a:pt x="22" y="68"/>
                      <a:pt x="20" y="66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5" y="64"/>
                      <a:pt x="14" y="63"/>
                      <a:pt x="12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0"/>
                      <a:pt x="11" y="59"/>
                      <a:pt x="10" y="58"/>
                    </a:cubicBezTo>
                    <a:cubicBezTo>
                      <a:pt x="9" y="56"/>
                      <a:pt x="8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4"/>
                      <a:pt x="5" y="53"/>
                      <a:pt x="5" y="52"/>
                    </a:cubicBezTo>
                    <a:cubicBezTo>
                      <a:pt x="4" y="51"/>
                      <a:pt x="4" y="49"/>
                      <a:pt x="4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6"/>
                      <a:pt x="5" y="45"/>
                      <a:pt x="5" y="44"/>
                    </a:cubicBezTo>
                    <a:cubicBezTo>
                      <a:pt x="5" y="43"/>
                      <a:pt x="5" y="43"/>
                      <a:pt x="5" y="42"/>
                    </a:cubicBezTo>
                    <a:cubicBezTo>
                      <a:pt x="6" y="42"/>
                      <a:pt x="6" y="42"/>
                      <a:pt x="6" y="41"/>
                    </a:cubicBezTo>
                    <a:cubicBezTo>
                      <a:pt x="6" y="40"/>
                      <a:pt x="6" y="40"/>
                      <a:pt x="7" y="39"/>
                    </a:cubicBezTo>
                    <a:cubicBezTo>
                      <a:pt x="7" y="38"/>
                      <a:pt x="7" y="37"/>
                      <a:pt x="7" y="36"/>
                    </a:cubicBezTo>
                    <a:cubicBezTo>
                      <a:pt x="7" y="35"/>
                      <a:pt x="7" y="34"/>
                      <a:pt x="7" y="33"/>
                    </a:cubicBezTo>
                    <a:cubicBezTo>
                      <a:pt x="7" y="33"/>
                      <a:pt x="7" y="32"/>
                      <a:pt x="7" y="32"/>
                    </a:cubicBezTo>
                    <a:cubicBezTo>
                      <a:pt x="7" y="32"/>
                      <a:pt x="7" y="31"/>
                      <a:pt x="7" y="31"/>
                    </a:cubicBezTo>
                    <a:cubicBezTo>
                      <a:pt x="7" y="30"/>
                      <a:pt x="8" y="29"/>
                      <a:pt x="9" y="28"/>
                    </a:cubicBezTo>
                    <a:cubicBezTo>
                      <a:pt x="11" y="25"/>
                      <a:pt x="13" y="22"/>
                      <a:pt x="15" y="19"/>
                    </a:cubicBezTo>
                    <a:cubicBezTo>
                      <a:pt x="17" y="15"/>
                      <a:pt x="18" y="11"/>
                      <a:pt x="18" y="8"/>
                    </a:cubicBezTo>
                    <a:cubicBezTo>
                      <a:pt x="18" y="6"/>
                      <a:pt x="17" y="4"/>
                      <a:pt x="17" y="2"/>
                    </a:cubicBezTo>
                    <a:cubicBezTo>
                      <a:pt x="16" y="1"/>
                      <a:pt x="15" y="0"/>
                      <a:pt x="14" y="1"/>
                    </a:cubicBezTo>
                    <a:cubicBezTo>
                      <a:pt x="13" y="1"/>
                      <a:pt x="13" y="2"/>
                      <a:pt x="13" y="3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8" name="Freeform 157">
                <a:extLst>
                  <a:ext uri="{FF2B5EF4-FFF2-40B4-BE49-F238E27FC236}">
                    <a16:creationId xmlns:a16="http://schemas.microsoft.com/office/drawing/2014/main" id="{66D91C98-CFCB-4994-81D1-75197CB29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927"/>
                <a:ext cx="137" cy="341"/>
              </a:xfrm>
              <a:custGeom>
                <a:avLst/>
                <a:gdLst>
                  <a:gd name="T0" fmla="*/ 611 w 61"/>
                  <a:gd name="T1" fmla="*/ 1651 h 152"/>
                  <a:gd name="T2" fmla="*/ 611 w 61"/>
                  <a:gd name="T3" fmla="*/ 1481 h 152"/>
                  <a:gd name="T4" fmla="*/ 600 w 61"/>
                  <a:gd name="T5" fmla="*/ 1445 h 152"/>
                  <a:gd name="T6" fmla="*/ 546 w 61"/>
                  <a:gd name="T7" fmla="*/ 1445 h 152"/>
                  <a:gd name="T8" fmla="*/ 510 w 61"/>
                  <a:gd name="T9" fmla="*/ 1409 h 152"/>
                  <a:gd name="T10" fmla="*/ 510 w 61"/>
                  <a:gd name="T11" fmla="*/ 1335 h 152"/>
                  <a:gd name="T12" fmla="*/ 328 w 61"/>
                  <a:gd name="T13" fmla="*/ 1027 h 152"/>
                  <a:gd name="T14" fmla="*/ 353 w 61"/>
                  <a:gd name="T15" fmla="*/ 971 h 152"/>
                  <a:gd name="T16" fmla="*/ 272 w 61"/>
                  <a:gd name="T17" fmla="*/ 814 h 152"/>
                  <a:gd name="T18" fmla="*/ 182 w 61"/>
                  <a:gd name="T19" fmla="*/ 781 h 152"/>
                  <a:gd name="T20" fmla="*/ 110 w 61"/>
                  <a:gd name="T21" fmla="*/ 960 h 152"/>
                  <a:gd name="T22" fmla="*/ 81 w 61"/>
                  <a:gd name="T23" fmla="*/ 1128 h 152"/>
                  <a:gd name="T24" fmla="*/ 101 w 61"/>
                  <a:gd name="T25" fmla="*/ 1380 h 152"/>
                  <a:gd name="T26" fmla="*/ 126 w 61"/>
                  <a:gd name="T27" fmla="*/ 1409 h 152"/>
                  <a:gd name="T28" fmla="*/ 227 w 61"/>
                  <a:gd name="T29" fmla="*/ 1559 h 152"/>
                  <a:gd name="T30" fmla="*/ 263 w 61"/>
                  <a:gd name="T31" fmla="*/ 1546 h 152"/>
                  <a:gd name="T32" fmla="*/ 263 w 61"/>
                  <a:gd name="T33" fmla="*/ 1534 h 152"/>
                  <a:gd name="T34" fmla="*/ 263 w 61"/>
                  <a:gd name="T35" fmla="*/ 1534 h 152"/>
                  <a:gd name="T36" fmla="*/ 146 w 61"/>
                  <a:gd name="T37" fmla="*/ 1490 h 152"/>
                  <a:gd name="T38" fmla="*/ 126 w 61"/>
                  <a:gd name="T39" fmla="*/ 1400 h 152"/>
                  <a:gd name="T40" fmla="*/ 110 w 61"/>
                  <a:gd name="T41" fmla="*/ 1380 h 152"/>
                  <a:gd name="T42" fmla="*/ 56 w 61"/>
                  <a:gd name="T43" fmla="*/ 1173 h 152"/>
                  <a:gd name="T44" fmla="*/ 81 w 61"/>
                  <a:gd name="T45" fmla="*/ 1061 h 152"/>
                  <a:gd name="T46" fmla="*/ 171 w 61"/>
                  <a:gd name="T47" fmla="*/ 769 h 152"/>
                  <a:gd name="T48" fmla="*/ 218 w 61"/>
                  <a:gd name="T49" fmla="*/ 725 h 152"/>
                  <a:gd name="T50" fmla="*/ 292 w 61"/>
                  <a:gd name="T51" fmla="*/ 599 h 152"/>
                  <a:gd name="T52" fmla="*/ 317 w 61"/>
                  <a:gd name="T53" fmla="*/ 462 h 152"/>
                  <a:gd name="T54" fmla="*/ 398 w 61"/>
                  <a:gd name="T55" fmla="*/ 137 h 152"/>
                  <a:gd name="T56" fmla="*/ 384 w 61"/>
                  <a:gd name="T57" fmla="*/ 45 h 152"/>
                  <a:gd name="T58" fmla="*/ 398 w 61"/>
                  <a:gd name="T59" fmla="*/ 191 h 152"/>
                  <a:gd name="T60" fmla="*/ 445 w 61"/>
                  <a:gd name="T61" fmla="*/ 182 h 152"/>
                  <a:gd name="T62" fmla="*/ 373 w 61"/>
                  <a:gd name="T63" fmla="*/ 0 h 152"/>
                  <a:gd name="T64" fmla="*/ 373 w 61"/>
                  <a:gd name="T65" fmla="*/ 215 h 152"/>
                  <a:gd name="T66" fmla="*/ 247 w 61"/>
                  <a:gd name="T67" fmla="*/ 482 h 152"/>
                  <a:gd name="T68" fmla="*/ 238 w 61"/>
                  <a:gd name="T69" fmla="*/ 608 h 152"/>
                  <a:gd name="T70" fmla="*/ 171 w 61"/>
                  <a:gd name="T71" fmla="*/ 700 h 152"/>
                  <a:gd name="T72" fmla="*/ 182 w 61"/>
                  <a:gd name="T73" fmla="*/ 700 h 152"/>
                  <a:gd name="T74" fmla="*/ 171 w 61"/>
                  <a:gd name="T75" fmla="*/ 700 h 152"/>
                  <a:gd name="T76" fmla="*/ 81 w 61"/>
                  <a:gd name="T77" fmla="*/ 891 h 152"/>
                  <a:gd name="T78" fmla="*/ 36 w 61"/>
                  <a:gd name="T79" fmla="*/ 1072 h 152"/>
                  <a:gd name="T80" fmla="*/ 9 w 61"/>
                  <a:gd name="T81" fmla="*/ 1335 h 152"/>
                  <a:gd name="T82" fmla="*/ 81 w 61"/>
                  <a:gd name="T83" fmla="*/ 1400 h 152"/>
                  <a:gd name="T84" fmla="*/ 110 w 61"/>
                  <a:gd name="T85" fmla="*/ 1526 h 152"/>
                  <a:gd name="T86" fmla="*/ 292 w 61"/>
                  <a:gd name="T87" fmla="*/ 1559 h 152"/>
                  <a:gd name="T88" fmla="*/ 191 w 61"/>
                  <a:gd name="T89" fmla="*/ 1481 h 152"/>
                  <a:gd name="T90" fmla="*/ 171 w 61"/>
                  <a:gd name="T91" fmla="*/ 1400 h 152"/>
                  <a:gd name="T92" fmla="*/ 126 w 61"/>
                  <a:gd name="T93" fmla="*/ 1335 h 152"/>
                  <a:gd name="T94" fmla="*/ 110 w 61"/>
                  <a:gd name="T95" fmla="*/ 1142 h 152"/>
                  <a:gd name="T96" fmla="*/ 146 w 61"/>
                  <a:gd name="T97" fmla="*/ 971 h 152"/>
                  <a:gd name="T98" fmla="*/ 227 w 61"/>
                  <a:gd name="T99" fmla="*/ 801 h 152"/>
                  <a:gd name="T100" fmla="*/ 227 w 61"/>
                  <a:gd name="T101" fmla="*/ 826 h 152"/>
                  <a:gd name="T102" fmla="*/ 308 w 61"/>
                  <a:gd name="T103" fmla="*/ 971 h 152"/>
                  <a:gd name="T104" fmla="*/ 418 w 61"/>
                  <a:gd name="T105" fmla="*/ 1234 h 152"/>
                  <a:gd name="T106" fmla="*/ 465 w 61"/>
                  <a:gd name="T107" fmla="*/ 1344 h 152"/>
                  <a:gd name="T108" fmla="*/ 465 w 61"/>
                  <a:gd name="T109" fmla="*/ 1434 h 152"/>
                  <a:gd name="T110" fmla="*/ 566 w 61"/>
                  <a:gd name="T111" fmla="*/ 1490 h 152"/>
                  <a:gd name="T112" fmla="*/ 600 w 61"/>
                  <a:gd name="T113" fmla="*/ 1490 h 152"/>
                  <a:gd name="T114" fmla="*/ 591 w 61"/>
                  <a:gd name="T115" fmla="*/ 1490 h 152"/>
                  <a:gd name="T116" fmla="*/ 600 w 61"/>
                  <a:gd name="T117" fmla="*/ 1481 h 152"/>
                  <a:gd name="T118" fmla="*/ 591 w 61"/>
                  <a:gd name="T119" fmla="*/ 1490 h 152"/>
                  <a:gd name="T120" fmla="*/ 591 w 61"/>
                  <a:gd name="T121" fmla="*/ 1490 h 152"/>
                  <a:gd name="T122" fmla="*/ 579 w 61"/>
                  <a:gd name="T123" fmla="*/ 1696 h 152"/>
                  <a:gd name="T124" fmla="*/ 656 w 61"/>
                  <a:gd name="T125" fmla="*/ 1660 h 1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1" h="152">
                    <a:moveTo>
                      <a:pt x="58" y="147"/>
                    </a:moveTo>
                    <a:cubicBezTo>
                      <a:pt x="57" y="148"/>
                      <a:pt x="57" y="148"/>
                      <a:pt x="56" y="148"/>
                    </a:cubicBezTo>
                    <a:cubicBezTo>
                      <a:pt x="55" y="148"/>
                      <a:pt x="54" y="147"/>
                      <a:pt x="54" y="147"/>
                    </a:cubicBezTo>
                    <a:cubicBezTo>
                      <a:pt x="54" y="147"/>
                      <a:pt x="54" y="146"/>
                      <a:pt x="54" y="146"/>
                    </a:cubicBezTo>
                    <a:cubicBezTo>
                      <a:pt x="54" y="145"/>
                      <a:pt x="54" y="143"/>
                      <a:pt x="55" y="142"/>
                    </a:cubicBezTo>
                    <a:cubicBezTo>
                      <a:pt x="56" y="140"/>
                      <a:pt x="56" y="138"/>
                      <a:pt x="56" y="136"/>
                    </a:cubicBezTo>
                    <a:cubicBezTo>
                      <a:pt x="56" y="134"/>
                      <a:pt x="56" y="133"/>
                      <a:pt x="56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6" y="131"/>
                      <a:pt x="56" y="131"/>
                      <a:pt x="56" y="131"/>
                    </a:cubicBezTo>
                    <a:cubicBezTo>
                      <a:pt x="56" y="131"/>
                      <a:pt x="56" y="130"/>
                      <a:pt x="55" y="130"/>
                    </a:cubicBezTo>
                    <a:cubicBezTo>
                      <a:pt x="55" y="130"/>
                      <a:pt x="55" y="129"/>
                      <a:pt x="54" y="129"/>
                    </a:cubicBezTo>
                    <a:cubicBezTo>
                      <a:pt x="54" y="129"/>
                      <a:pt x="53" y="128"/>
                      <a:pt x="53" y="128"/>
                    </a:cubicBezTo>
                    <a:cubicBezTo>
                      <a:pt x="52" y="128"/>
                      <a:pt x="51" y="128"/>
                      <a:pt x="51" y="128"/>
                    </a:cubicBezTo>
                    <a:cubicBezTo>
                      <a:pt x="51" y="130"/>
                      <a:pt x="51" y="130"/>
                      <a:pt x="51" y="130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48" y="128"/>
                      <a:pt x="48" y="128"/>
                      <a:pt x="48" y="128"/>
                    </a:cubicBezTo>
                    <a:cubicBezTo>
                      <a:pt x="48" y="130"/>
                      <a:pt x="48" y="130"/>
                      <a:pt x="48" y="130"/>
                    </a:cubicBezTo>
                    <a:cubicBezTo>
                      <a:pt x="48" y="128"/>
                      <a:pt x="48" y="128"/>
                      <a:pt x="48" y="128"/>
                    </a:cubicBezTo>
                    <a:cubicBezTo>
                      <a:pt x="47" y="128"/>
                      <a:pt x="47" y="128"/>
                      <a:pt x="46" y="128"/>
                    </a:cubicBezTo>
                    <a:cubicBezTo>
                      <a:pt x="46" y="127"/>
                      <a:pt x="45" y="126"/>
                      <a:pt x="45" y="125"/>
                    </a:cubicBezTo>
                    <a:cubicBezTo>
                      <a:pt x="45" y="123"/>
                      <a:pt x="45" y="122"/>
                      <a:pt x="45" y="121"/>
                    </a:cubicBezTo>
                    <a:cubicBezTo>
                      <a:pt x="45" y="121"/>
                      <a:pt x="45" y="121"/>
                      <a:pt x="45" y="121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6"/>
                      <a:pt x="44" y="114"/>
                      <a:pt x="43" y="112"/>
                    </a:cubicBezTo>
                    <a:cubicBezTo>
                      <a:pt x="42" y="109"/>
                      <a:pt x="41" y="107"/>
                      <a:pt x="39" y="106"/>
                    </a:cubicBezTo>
                    <a:cubicBezTo>
                      <a:pt x="34" y="102"/>
                      <a:pt x="31" y="97"/>
                      <a:pt x="31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5"/>
                      <a:pt x="31" y="84"/>
                      <a:pt x="31" y="83"/>
                    </a:cubicBezTo>
                    <a:cubicBezTo>
                      <a:pt x="31" y="81"/>
                      <a:pt x="31" y="80"/>
                      <a:pt x="31" y="79"/>
                    </a:cubicBezTo>
                    <a:cubicBezTo>
                      <a:pt x="30" y="77"/>
                      <a:pt x="29" y="76"/>
                      <a:pt x="28" y="76"/>
                    </a:cubicBezTo>
                    <a:cubicBezTo>
                      <a:pt x="26" y="75"/>
                      <a:pt x="25" y="74"/>
                      <a:pt x="24" y="72"/>
                    </a:cubicBezTo>
                    <a:cubicBezTo>
                      <a:pt x="23" y="70"/>
                      <a:pt x="23" y="68"/>
                      <a:pt x="23" y="66"/>
                    </a:cubicBezTo>
                    <a:cubicBezTo>
                      <a:pt x="22" y="66"/>
                      <a:pt x="22" y="65"/>
                      <a:pt x="21" y="65"/>
                    </a:cubicBezTo>
                    <a:cubicBezTo>
                      <a:pt x="21" y="65"/>
                      <a:pt x="20" y="65"/>
                      <a:pt x="19" y="65"/>
                    </a:cubicBezTo>
                    <a:cubicBezTo>
                      <a:pt x="18" y="66"/>
                      <a:pt x="17" y="68"/>
                      <a:pt x="16" y="69"/>
                    </a:cubicBezTo>
                    <a:cubicBezTo>
                      <a:pt x="15" y="70"/>
                      <a:pt x="14" y="71"/>
                      <a:pt x="14" y="72"/>
                    </a:cubicBezTo>
                    <a:cubicBezTo>
                      <a:pt x="13" y="73"/>
                      <a:pt x="13" y="74"/>
                      <a:pt x="13" y="75"/>
                    </a:cubicBezTo>
                    <a:cubicBezTo>
                      <a:pt x="13" y="77"/>
                      <a:pt x="12" y="78"/>
                      <a:pt x="12" y="80"/>
                    </a:cubicBezTo>
                    <a:cubicBezTo>
                      <a:pt x="11" y="81"/>
                      <a:pt x="10" y="83"/>
                      <a:pt x="10" y="85"/>
                    </a:cubicBezTo>
                    <a:cubicBezTo>
                      <a:pt x="9" y="88"/>
                      <a:pt x="8" y="91"/>
                      <a:pt x="8" y="94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7"/>
                      <a:pt x="7" y="98"/>
                      <a:pt x="7" y="100"/>
                    </a:cubicBezTo>
                    <a:cubicBezTo>
                      <a:pt x="6" y="101"/>
                      <a:pt x="6" y="103"/>
                      <a:pt x="5" y="105"/>
                    </a:cubicBezTo>
                    <a:cubicBezTo>
                      <a:pt x="4" y="107"/>
                      <a:pt x="4" y="110"/>
                      <a:pt x="4" y="112"/>
                    </a:cubicBezTo>
                    <a:cubicBezTo>
                      <a:pt x="4" y="113"/>
                      <a:pt x="4" y="114"/>
                      <a:pt x="4" y="115"/>
                    </a:cubicBezTo>
                    <a:cubicBezTo>
                      <a:pt x="6" y="118"/>
                      <a:pt x="8" y="120"/>
                      <a:pt x="9" y="122"/>
                    </a:cubicBezTo>
                    <a:cubicBezTo>
                      <a:pt x="10" y="122"/>
                      <a:pt x="11" y="123"/>
                      <a:pt x="11" y="123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2" y="130"/>
                      <a:pt x="13" y="132"/>
                      <a:pt x="14" y="133"/>
                    </a:cubicBezTo>
                    <a:cubicBezTo>
                      <a:pt x="16" y="135"/>
                      <a:pt x="18" y="136"/>
                      <a:pt x="20" y="138"/>
                    </a:cubicBezTo>
                    <a:cubicBezTo>
                      <a:pt x="21" y="139"/>
                      <a:pt x="23" y="140"/>
                      <a:pt x="23" y="140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2" y="136"/>
                    </a:cubicBezTo>
                    <a:cubicBezTo>
                      <a:pt x="21" y="136"/>
                      <a:pt x="20" y="136"/>
                      <a:pt x="18" y="135"/>
                    </a:cubicBezTo>
                    <a:cubicBezTo>
                      <a:pt x="15" y="134"/>
                      <a:pt x="14" y="133"/>
                      <a:pt x="13" y="132"/>
                    </a:cubicBezTo>
                    <a:cubicBezTo>
                      <a:pt x="12" y="131"/>
                      <a:pt x="11" y="130"/>
                      <a:pt x="11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9" y="124"/>
                      <a:pt x="9" y="124"/>
                      <a:pt x="9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3"/>
                      <a:pt x="11" y="122"/>
                      <a:pt x="10" y="122"/>
                    </a:cubicBezTo>
                    <a:cubicBezTo>
                      <a:pt x="9" y="120"/>
                      <a:pt x="8" y="120"/>
                      <a:pt x="7" y="119"/>
                    </a:cubicBezTo>
                    <a:cubicBezTo>
                      <a:pt x="7" y="119"/>
                      <a:pt x="6" y="118"/>
                      <a:pt x="5" y="116"/>
                    </a:cubicBezTo>
                    <a:cubicBezTo>
                      <a:pt x="4" y="115"/>
                      <a:pt x="4" y="114"/>
                      <a:pt x="4" y="111"/>
                    </a:cubicBezTo>
                    <a:cubicBezTo>
                      <a:pt x="4" y="109"/>
                      <a:pt x="4" y="107"/>
                      <a:pt x="5" y="104"/>
                    </a:cubicBezTo>
                    <a:cubicBezTo>
                      <a:pt x="5" y="102"/>
                      <a:pt x="6" y="100"/>
                      <a:pt x="6" y="100"/>
                    </a:cubicBezTo>
                    <a:cubicBezTo>
                      <a:pt x="7" y="98"/>
                      <a:pt x="7" y="97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7" y="92"/>
                      <a:pt x="8" y="88"/>
                      <a:pt x="9" y="85"/>
                    </a:cubicBezTo>
                    <a:cubicBezTo>
                      <a:pt x="10" y="83"/>
                      <a:pt x="10" y="82"/>
                      <a:pt x="11" y="81"/>
                    </a:cubicBezTo>
                    <a:cubicBezTo>
                      <a:pt x="12" y="79"/>
                      <a:pt x="12" y="78"/>
                      <a:pt x="13" y="75"/>
                    </a:cubicBezTo>
                    <a:cubicBezTo>
                      <a:pt x="13" y="73"/>
                      <a:pt x="14" y="71"/>
                      <a:pt x="15" y="68"/>
                    </a:cubicBezTo>
                    <a:cubicBezTo>
                      <a:pt x="16" y="67"/>
                      <a:pt x="17" y="66"/>
                      <a:pt x="18" y="65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20" y="61"/>
                      <a:pt x="21" y="60"/>
                      <a:pt x="23" y="59"/>
                    </a:cubicBezTo>
                    <a:cubicBezTo>
                      <a:pt x="23" y="58"/>
                      <a:pt x="24" y="57"/>
                      <a:pt x="25" y="56"/>
                    </a:cubicBezTo>
                    <a:cubicBezTo>
                      <a:pt x="25" y="55"/>
                      <a:pt x="26" y="54"/>
                      <a:pt x="26" y="53"/>
                    </a:cubicBezTo>
                    <a:cubicBezTo>
                      <a:pt x="26" y="52"/>
                      <a:pt x="26" y="52"/>
                      <a:pt x="25" y="51"/>
                    </a:cubicBezTo>
                    <a:cubicBezTo>
                      <a:pt x="25" y="50"/>
                      <a:pt x="25" y="49"/>
                      <a:pt x="25" y="48"/>
                    </a:cubicBezTo>
                    <a:cubicBezTo>
                      <a:pt x="25" y="47"/>
                      <a:pt x="25" y="46"/>
                      <a:pt x="26" y="45"/>
                    </a:cubicBezTo>
                    <a:cubicBezTo>
                      <a:pt x="26" y="44"/>
                      <a:pt x="27" y="43"/>
                      <a:pt x="28" y="41"/>
                    </a:cubicBezTo>
                    <a:cubicBezTo>
                      <a:pt x="30" y="39"/>
                      <a:pt x="32" y="36"/>
                      <a:pt x="33" y="33"/>
                    </a:cubicBezTo>
                    <a:cubicBezTo>
                      <a:pt x="35" y="29"/>
                      <a:pt x="37" y="25"/>
                      <a:pt x="37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7" y="17"/>
                      <a:pt x="36" y="14"/>
                      <a:pt x="35" y="12"/>
                    </a:cubicBezTo>
                    <a:cubicBezTo>
                      <a:pt x="34" y="9"/>
                      <a:pt x="34" y="6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6"/>
                      <a:pt x="34" y="9"/>
                      <a:pt x="35" y="12"/>
                    </a:cubicBezTo>
                    <a:cubicBezTo>
                      <a:pt x="35" y="14"/>
                      <a:pt x="35" y="16"/>
                      <a:pt x="35" y="17"/>
                    </a:cubicBezTo>
                    <a:cubicBezTo>
                      <a:pt x="36" y="18"/>
                      <a:pt x="36" y="19"/>
                      <a:pt x="36" y="20"/>
                    </a:cubicBezTo>
                    <a:cubicBezTo>
                      <a:pt x="36" y="21"/>
                      <a:pt x="37" y="22"/>
                      <a:pt x="38" y="22"/>
                    </a:cubicBezTo>
                    <a:cubicBezTo>
                      <a:pt x="39" y="21"/>
                      <a:pt x="40" y="20"/>
                      <a:pt x="40" y="19"/>
                    </a:cubicBezTo>
                    <a:cubicBezTo>
                      <a:pt x="40" y="19"/>
                      <a:pt x="40" y="18"/>
                      <a:pt x="39" y="16"/>
                    </a:cubicBezTo>
                    <a:cubicBezTo>
                      <a:pt x="39" y="13"/>
                      <a:pt x="38" y="6"/>
                      <a:pt x="38" y="4"/>
                    </a:cubicBezTo>
                    <a:cubicBezTo>
                      <a:pt x="38" y="2"/>
                      <a:pt x="36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0"/>
                      <a:pt x="29" y="2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0" y="7"/>
                      <a:pt x="30" y="10"/>
                      <a:pt x="31" y="13"/>
                    </a:cubicBezTo>
                    <a:cubicBezTo>
                      <a:pt x="32" y="15"/>
                      <a:pt x="33" y="18"/>
                      <a:pt x="33" y="19"/>
                    </a:cubicBezTo>
                    <a:cubicBezTo>
                      <a:pt x="33" y="20"/>
                      <a:pt x="33" y="20"/>
                      <a:pt x="33" y="21"/>
                    </a:cubicBezTo>
                    <a:cubicBezTo>
                      <a:pt x="33" y="24"/>
                      <a:pt x="32" y="27"/>
                      <a:pt x="30" y="31"/>
                    </a:cubicBezTo>
                    <a:cubicBezTo>
                      <a:pt x="28" y="34"/>
                      <a:pt x="26" y="36"/>
                      <a:pt x="24" y="39"/>
                    </a:cubicBezTo>
                    <a:cubicBezTo>
                      <a:pt x="23" y="40"/>
                      <a:pt x="22" y="42"/>
                      <a:pt x="22" y="43"/>
                    </a:cubicBezTo>
                    <a:cubicBezTo>
                      <a:pt x="21" y="45"/>
                      <a:pt x="21" y="46"/>
                      <a:pt x="21" y="48"/>
                    </a:cubicBezTo>
                    <a:cubicBezTo>
                      <a:pt x="21" y="49"/>
                      <a:pt x="21" y="50"/>
                      <a:pt x="22" y="52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1" y="54"/>
                      <a:pt x="21" y="54"/>
                    </a:cubicBezTo>
                    <a:cubicBezTo>
                      <a:pt x="21" y="55"/>
                      <a:pt x="20" y="56"/>
                      <a:pt x="19" y="57"/>
                    </a:cubicBezTo>
                    <a:cubicBezTo>
                      <a:pt x="17" y="58"/>
                      <a:pt x="16" y="60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4" y="63"/>
                    </a:cubicBezTo>
                    <a:cubicBezTo>
                      <a:pt x="13" y="64"/>
                      <a:pt x="12" y="66"/>
                      <a:pt x="11" y="68"/>
                    </a:cubicBezTo>
                    <a:cubicBezTo>
                      <a:pt x="10" y="70"/>
                      <a:pt x="9" y="73"/>
                      <a:pt x="9" y="75"/>
                    </a:cubicBezTo>
                    <a:cubicBezTo>
                      <a:pt x="8" y="77"/>
                      <a:pt x="8" y="78"/>
                      <a:pt x="7" y="79"/>
                    </a:cubicBezTo>
                    <a:cubicBezTo>
                      <a:pt x="7" y="80"/>
                      <a:pt x="6" y="82"/>
                      <a:pt x="5" y="84"/>
                    </a:cubicBezTo>
                    <a:cubicBezTo>
                      <a:pt x="4" y="87"/>
                      <a:pt x="3" y="91"/>
                      <a:pt x="3" y="94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4" y="96"/>
                      <a:pt x="3" y="97"/>
                      <a:pt x="3" y="98"/>
                    </a:cubicBezTo>
                    <a:cubicBezTo>
                      <a:pt x="2" y="99"/>
                      <a:pt x="2" y="101"/>
                      <a:pt x="1" y="104"/>
                    </a:cubicBezTo>
                    <a:cubicBezTo>
                      <a:pt x="1" y="106"/>
                      <a:pt x="0" y="109"/>
                      <a:pt x="0" y="111"/>
                    </a:cubicBezTo>
                    <a:cubicBezTo>
                      <a:pt x="0" y="114"/>
                      <a:pt x="0" y="116"/>
                      <a:pt x="1" y="118"/>
                    </a:cubicBezTo>
                    <a:cubicBezTo>
                      <a:pt x="3" y="121"/>
                      <a:pt x="5" y="122"/>
                      <a:pt x="6" y="123"/>
                    </a:cubicBezTo>
                    <a:cubicBezTo>
                      <a:pt x="6" y="124"/>
                      <a:pt x="7" y="124"/>
                      <a:pt x="7" y="124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7" y="131"/>
                      <a:pt x="8" y="133"/>
                      <a:pt x="10" y="135"/>
                    </a:cubicBezTo>
                    <a:cubicBezTo>
                      <a:pt x="12" y="137"/>
                      <a:pt x="14" y="138"/>
                      <a:pt x="16" y="139"/>
                    </a:cubicBezTo>
                    <a:cubicBezTo>
                      <a:pt x="19" y="140"/>
                      <a:pt x="21" y="140"/>
                      <a:pt x="22" y="140"/>
                    </a:cubicBezTo>
                    <a:cubicBezTo>
                      <a:pt x="24" y="140"/>
                      <a:pt x="25" y="140"/>
                      <a:pt x="25" y="139"/>
                    </a:cubicBezTo>
                    <a:cubicBezTo>
                      <a:pt x="26" y="139"/>
                      <a:pt x="26" y="138"/>
                      <a:pt x="26" y="138"/>
                    </a:cubicBezTo>
                    <a:cubicBezTo>
                      <a:pt x="26" y="137"/>
                      <a:pt x="26" y="136"/>
                      <a:pt x="25" y="136"/>
                    </a:cubicBezTo>
                    <a:cubicBezTo>
                      <a:pt x="25" y="136"/>
                      <a:pt x="24" y="136"/>
                      <a:pt x="24" y="136"/>
                    </a:cubicBezTo>
                    <a:cubicBezTo>
                      <a:pt x="23" y="135"/>
                      <a:pt x="22" y="135"/>
                      <a:pt x="22" y="134"/>
                    </a:cubicBezTo>
                    <a:cubicBezTo>
                      <a:pt x="20" y="133"/>
                      <a:pt x="18" y="132"/>
                      <a:pt x="17" y="131"/>
                    </a:cubicBezTo>
                    <a:cubicBezTo>
                      <a:pt x="16" y="129"/>
                      <a:pt x="15" y="128"/>
                      <a:pt x="15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3"/>
                      <a:pt x="15" y="122"/>
                      <a:pt x="14" y="121"/>
                    </a:cubicBezTo>
                    <a:cubicBezTo>
                      <a:pt x="13" y="120"/>
                      <a:pt x="12" y="119"/>
                      <a:pt x="11" y="118"/>
                    </a:cubicBezTo>
                    <a:cubicBezTo>
                      <a:pt x="10" y="117"/>
                      <a:pt x="9" y="115"/>
                      <a:pt x="8" y="113"/>
                    </a:cubicBezTo>
                    <a:cubicBezTo>
                      <a:pt x="8" y="113"/>
                      <a:pt x="8" y="113"/>
                      <a:pt x="8" y="112"/>
                    </a:cubicBezTo>
                    <a:cubicBezTo>
                      <a:pt x="8" y="110"/>
                      <a:pt x="8" y="108"/>
                      <a:pt x="9" y="106"/>
                    </a:cubicBezTo>
                    <a:cubicBezTo>
                      <a:pt x="9" y="104"/>
                      <a:pt x="10" y="102"/>
                      <a:pt x="10" y="101"/>
                    </a:cubicBezTo>
                    <a:cubicBezTo>
                      <a:pt x="11" y="100"/>
                      <a:pt x="12" y="98"/>
                      <a:pt x="12" y="95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2"/>
                      <a:pt x="13" y="89"/>
                      <a:pt x="13" y="86"/>
                    </a:cubicBezTo>
                    <a:cubicBezTo>
                      <a:pt x="14" y="84"/>
                      <a:pt x="15" y="83"/>
                      <a:pt x="15" y="81"/>
                    </a:cubicBezTo>
                    <a:cubicBezTo>
                      <a:pt x="16" y="80"/>
                      <a:pt x="17" y="78"/>
                      <a:pt x="17" y="76"/>
                    </a:cubicBezTo>
                    <a:cubicBezTo>
                      <a:pt x="17" y="75"/>
                      <a:pt x="17" y="75"/>
                      <a:pt x="17" y="74"/>
                    </a:cubicBezTo>
                    <a:cubicBezTo>
                      <a:pt x="18" y="73"/>
                      <a:pt x="19" y="72"/>
                      <a:pt x="20" y="71"/>
                    </a:cubicBezTo>
                    <a:cubicBezTo>
                      <a:pt x="21" y="70"/>
                      <a:pt x="22" y="69"/>
                      <a:pt x="22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9"/>
                      <a:pt x="19" y="71"/>
                      <a:pt x="20" y="73"/>
                    </a:cubicBezTo>
                    <a:cubicBezTo>
                      <a:pt x="21" y="76"/>
                      <a:pt x="23" y="78"/>
                      <a:pt x="26" y="79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7" y="80"/>
                      <a:pt x="27" y="81"/>
                      <a:pt x="27" y="83"/>
                    </a:cubicBezTo>
                    <a:cubicBezTo>
                      <a:pt x="27" y="84"/>
                      <a:pt x="27" y="85"/>
                      <a:pt x="27" y="86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27" y="99"/>
                      <a:pt x="31" y="105"/>
                      <a:pt x="37" y="109"/>
                    </a:cubicBezTo>
                    <a:cubicBezTo>
                      <a:pt x="38" y="110"/>
                      <a:pt x="39" y="111"/>
                      <a:pt x="39" y="113"/>
                    </a:cubicBezTo>
                    <a:cubicBezTo>
                      <a:pt x="40" y="115"/>
                      <a:pt x="41" y="117"/>
                      <a:pt x="41" y="119"/>
                    </a:cubicBezTo>
                    <a:cubicBezTo>
                      <a:pt x="43" y="119"/>
                      <a:pt x="43" y="119"/>
                      <a:pt x="43" y="119"/>
                    </a:cubicBezTo>
                    <a:cubicBezTo>
                      <a:pt x="41" y="119"/>
                      <a:pt x="41" y="119"/>
                      <a:pt x="41" y="119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41" y="122"/>
                      <a:pt x="41" y="125"/>
                      <a:pt x="41" y="127"/>
                    </a:cubicBezTo>
                    <a:cubicBezTo>
                      <a:pt x="42" y="128"/>
                      <a:pt x="42" y="129"/>
                      <a:pt x="43" y="130"/>
                    </a:cubicBezTo>
                    <a:cubicBezTo>
                      <a:pt x="44" y="131"/>
                      <a:pt x="46" y="132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1"/>
                      <a:pt x="53" y="131"/>
                      <a:pt x="53" y="131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3" y="131"/>
                      <a:pt x="53" y="131"/>
                      <a:pt x="53" y="131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4"/>
                      <a:pt x="52" y="135"/>
                      <a:pt x="52" y="136"/>
                    </a:cubicBezTo>
                    <a:cubicBezTo>
                      <a:pt x="52" y="138"/>
                      <a:pt x="52" y="139"/>
                      <a:pt x="51" y="140"/>
                    </a:cubicBezTo>
                    <a:cubicBezTo>
                      <a:pt x="50" y="142"/>
                      <a:pt x="50" y="144"/>
                      <a:pt x="50" y="146"/>
                    </a:cubicBezTo>
                    <a:cubicBezTo>
                      <a:pt x="50" y="147"/>
                      <a:pt x="50" y="149"/>
                      <a:pt x="51" y="150"/>
                    </a:cubicBezTo>
                    <a:cubicBezTo>
                      <a:pt x="52" y="151"/>
                      <a:pt x="54" y="152"/>
                      <a:pt x="56" y="152"/>
                    </a:cubicBezTo>
                    <a:cubicBezTo>
                      <a:pt x="57" y="152"/>
                      <a:pt x="58" y="152"/>
                      <a:pt x="59" y="151"/>
                    </a:cubicBezTo>
                    <a:cubicBezTo>
                      <a:pt x="60" y="151"/>
                      <a:pt x="61" y="150"/>
                      <a:pt x="61" y="149"/>
                    </a:cubicBezTo>
                    <a:cubicBezTo>
                      <a:pt x="60" y="148"/>
                      <a:pt x="59" y="147"/>
                      <a:pt x="58" y="147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9" name="Freeform 158">
                <a:extLst>
                  <a:ext uri="{FF2B5EF4-FFF2-40B4-BE49-F238E27FC236}">
                    <a16:creationId xmlns:a16="http://schemas.microsoft.com/office/drawing/2014/main" id="{BFE50E3B-0B6A-4B5E-87CD-037D11310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709"/>
                <a:ext cx="52" cy="65"/>
              </a:xfrm>
              <a:custGeom>
                <a:avLst/>
                <a:gdLst>
                  <a:gd name="T0" fmla="*/ 267 w 23"/>
                  <a:gd name="T1" fmla="*/ 36 h 29"/>
                  <a:gd name="T2" fmla="*/ 102 w 23"/>
                  <a:gd name="T3" fmla="*/ 0 h 29"/>
                  <a:gd name="T4" fmla="*/ 57 w 23"/>
                  <a:gd name="T5" fmla="*/ 137 h 29"/>
                  <a:gd name="T6" fmla="*/ 194 w 23"/>
                  <a:gd name="T7" fmla="*/ 170 h 29"/>
                  <a:gd name="T8" fmla="*/ 57 w 23"/>
                  <a:gd name="T9" fmla="*/ 170 h 29"/>
                  <a:gd name="T10" fmla="*/ 72 w 23"/>
                  <a:gd name="T11" fmla="*/ 316 h 29"/>
                  <a:gd name="T12" fmla="*/ 267 w 23"/>
                  <a:gd name="T13" fmla="*/ 327 h 29"/>
                  <a:gd name="T14" fmla="*/ 267 w 23"/>
                  <a:gd name="T15" fmla="*/ 36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9">
                    <a:moveTo>
                      <a:pt x="23" y="3"/>
                    </a:moveTo>
                    <a:cubicBezTo>
                      <a:pt x="17" y="2"/>
                      <a:pt x="11" y="1"/>
                      <a:pt x="9" y="0"/>
                    </a:cubicBezTo>
                    <a:cubicBezTo>
                      <a:pt x="4" y="0"/>
                      <a:pt x="2" y="8"/>
                      <a:pt x="5" y="12"/>
                    </a:cubicBezTo>
                    <a:cubicBezTo>
                      <a:pt x="9" y="13"/>
                      <a:pt x="17" y="15"/>
                      <a:pt x="17" y="15"/>
                    </a:cubicBezTo>
                    <a:cubicBezTo>
                      <a:pt x="12" y="15"/>
                      <a:pt x="7" y="15"/>
                      <a:pt x="5" y="15"/>
                    </a:cubicBezTo>
                    <a:cubicBezTo>
                      <a:pt x="1" y="17"/>
                      <a:pt x="0" y="27"/>
                      <a:pt x="6" y="28"/>
                    </a:cubicBezTo>
                    <a:cubicBezTo>
                      <a:pt x="11" y="29"/>
                      <a:pt x="18" y="29"/>
                      <a:pt x="23" y="29"/>
                    </a:cubicBezTo>
                    <a:cubicBezTo>
                      <a:pt x="23" y="20"/>
                      <a:pt x="23" y="11"/>
                      <a:pt x="23" y="3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0" name="Freeform 159">
                <a:extLst>
                  <a:ext uri="{FF2B5EF4-FFF2-40B4-BE49-F238E27FC236}">
                    <a16:creationId xmlns:a16="http://schemas.microsoft.com/office/drawing/2014/main" id="{5AE6B0A2-C2CF-495E-9724-07C435D5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792"/>
                <a:ext cx="41" cy="23"/>
              </a:xfrm>
              <a:custGeom>
                <a:avLst/>
                <a:gdLst>
                  <a:gd name="T0" fmla="*/ 25 w 18"/>
                  <a:gd name="T1" fmla="*/ 85 h 10"/>
                  <a:gd name="T2" fmla="*/ 212 w 18"/>
                  <a:gd name="T3" fmla="*/ 122 h 10"/>
                  <a:gd name="T4" fmla="*/ 212 w 18"/>
                  <a:gd name="T5" fmla="*/ 0 h 10"/>
                  <a:gd name="T6" fmla="*/ 0 w 18"/>
                  <a:gd name="T7" fmla="*/ 85 h 10"/>
                  <a:gd name="T8" fmla="*/ 25 w 18"/>
                  <a:gd name="T9" fmla="*/ 8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7"/>
                    </a:moveTo>
                    <a:cubicBezTo>
                      <a:pt x="7" y="8"/>
                      <a:pt x="12" y="8"/>
                      <a:pt x="18" y="10"/>
                    </a:cubicBezTo>
                    <a:cubicBezTo>
                      <a:pt x="18" y="6"/>
                      <a:pt x="18" y="3"/>
                      <a:pt x="18" y="0"/>
                    </a:cubicBezTo>
                    <a:cubicBezTo>
                      <a:pt x="12" y="0"/>
                      <a:pt x="6" y="2"/>
                      <a:pt x="0" y="7"/>
                    </a:cubicBez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1" name="Freeform 160">
                <a:extLst>
                  <a:ext uri="{FF2B5EF4-FFF2-40B4-BE49-F238E27FC236}">
                    <a16:creationId xmlns:a16="http://schemas.microsoft.com/office/drawing/2014/main" id="{6F3028E1-F10A-4159-B9CD-088EC9923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594"/>
                <a:ext cx="231" cy="396"/>
              </a:xfrm>
              <a:custGeom>
                <a:avLst/>
                <a:gdLst>
                  <a:gd name="T0" fmla="*/ 870 w 103"/>
                  <a:gd name="T1" fmla="*/ 263 h 176"/>
                  <a:gd name="T2" fmla="*/ 846 w 103"/>
                  <a:gd name="T3" fmla="*/ 239 h 176"/>
                  <a:gd name="T4" fmla="*/ 870 w 103"/>
                  <a:gd name="T5" fmla="*/ 137 h 176"/>
                  <a:gd name="T6" fmla="*/ 745 w 103"/>
                  <a:gd name="T7" fmla="*/ 81 h 176"/>
                  <a:gd name="T8" fmla="*/ 689 w 103"/>
                  <a:gd name="T9" fmla="*/ 173 h 176"/>
                  <a:gd name="T10" fmla="*/ 689 w 103"/>
                  <a:gd name="T11" fmla="*/ 45 h 176"/>
                  <a:gd name="T12" fmla="*/ 563 w 103"/>
                  <a:gd name="T13" fmla="*/ 36 h 176"/>
                  <a:gd name="T14" fmla="*/ 473 w 103"/>
                  <a:gd name="T15" fmla="*/ 207 h 176"/>
                  <a:gd name="T16" fmla="*/ 437 w 103"/>
                  <a:gd name="T17" fmla="*/ 92 h 176"/>
                  <a:gd name="T18" fmla="*/ 316 w 103"/>
                  <a:gd name="T19" fmla="*/ 101 h 176"/>
                  <a:gd name="T20" fmla="*/ 292 w 103"/>
                  <a:gd name="T21" fmla="*/ 275 h 176"/>
                  <a:gd name="T22" fmla="*/ 271 w 103"/>
                  <a:gd name="T23" fmla="*/ 308 h 176"/>
                  <a:gd name="T24" fmla="*/ 9 w 103"/>
                  <a:gd name="T25" fmla="*/ 891 h 176"/>
                  <a:gd name="T26" fmla="*/ 45 w 103"/>
                  <a:gd name="T27" fmla="*/ 1357 h 176"/>
                  <a:gd name="T28" fmla="*/ 45 w 103"/>
                  <a:gd name="T29" fmla="*/ 1357 h 176"/>
                  <a:gd name="T30" fmla="*/ 137 w 103"/>
                  <a:gd name="T31" fmla="*/ 1530 h 176"/>
                  <a:gd name="T32" fmla="*/ 157 w 103"/>
                  <a:gd name="T33" fmla="*/ 1712 h 176"/>
                  <a:gd name="T34" fmla="*/ 157 w 103"/>
                  <a:gd name="T35" fmla="*/ 1802 h 176"/>
                  <a:gd name="T36" fmla="*/ 381 w 103"/>
                  <a:gd name="T37" fmla="*/ 1859 h 176"/>
                  <a:gd name="T38" fmla="*/ 381 w 103"/>
                  <a:gd name="T39" fmla="*/ 1676 h 176"/>
                  <a:gd name="T40" fmla="*/ 462 w 103"/>
                  <a:gd name="T41" fmla="*/ 1267 h 176"/>
                  <a:gd name="T42" fmla="*/ 518 w 103"/>
                  <a:gd name="T43" fmla="*/ 1118 h 176"/>
                  <a:gd name="T44" fmla="*/ 518 w 103"/>
                  <a:gd name="T45" fmla="*/ 1118 h 176"/>
                  <a:gd name="T46" fmla="*/ 518 w 103"/>
                  <a:gd name="T47" fmla="*/ 1118 h 176"/>
                  <a:gd name="T48" fmla="*/ 498 w 103"/>
                  <a:gd name="T49" fmla="*/ 1028 h 176"/>
                  <a:gd name="T50" fmla="*/ 498 w 103"/>
                  <a:gd name="T51" fmla="*/ 1028 h 176"/>
                  <a:gd name="T52" fmla="*/ 588 w 103"/>
                  <a:gd name="T53" fmla="*/ 648 h 176"/>
                  <a:gd name="T54" fmla="*/ 588 w 103"/>
                  <a:gd name="T55" fmla="*/ 648 h 176"/>
                  <a:gd name="T56" fmla="*/ 700 w 103"/>
                  <a:gd name="T57" fmla="*/ 664 h 176"/>
                  <a:gd name="T58" fmla="*/ 700 w 103"/>
                  <a:gd name="T59" fmla="*/ 673 h 176"/>
                  <a:gd name="T60" fmla="*/ 709 w 103"/>
                  <a:gd name="T61" fmla="*/ 664 h 176"/>
                  <a:gd name="T62" fmla="*/ 870 w 103"/>
                  <a:gd name="T63" fmla="*/ 664 h 176"/>
                  <a:gd name="T64" fmla="*/ 1162 w 103"/>
                  <a:gd name="T65" fmla="*/ 648 h 176"/>
                  <a:gd name="T66" fmla="*/ 870 w 103"/>
                  <a:gd name="T67" fmla="*/ 263 h 1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3" h="176">
                    <a:moveTo>
                      <a:pt x="77" y="23"/>
                    </a:moveTo>
                    <a:cubicBezTo>
                      <a:pt x="77" y="23"/>
                      <a:pt x="75" y="21"/>
                      <a:pt x="75" y="21"/>
                    </a:cubicBezTo>
                    <a:cubicBezTo>
                      <a:pt x="75" y="17"/>
                      <a:pt x="76" y="15"/>
                      <a:pt x="77" y="12"/>
                    </a:cubicBezTo>
                    <a:cubicBezTo>
                      <a:pt x="78" y="6"/>
                      <a:pt x="69" y="1"/>
                      <a:pt x="66" y="7"/>
                    </a:cubicBezTo>
                    <a:cubicBezTo>
                      <a:pt x="65" y="8"/>
                      <a:pt x="64" y="11"/>
                      <a:pt x="61" y="15"/>
                    </a:cubicBezTo>
                    <a:cubicBezTo>
                      <a:pt x="61" y="15"/>
                      <a:pt x="62" y="5"/>
                      <a:pt x="61" y="4"/>
                    </a:cubicBezTo>
                    <a:cubicBezTo>
                      <a:pt x="58" y="0"/>
                      <a:pt x="52" y="1"/>
                      <a:pt x="50" y="3"/>
                    </a:cubicBezTo>
                    <a:cubicBezTo>
                      <a:pt x="49" y="5"/>
                      <a:pt x="50" y="17"/>
                      <a:pt x="42" y="18"/>
                    </a:cubicBezTo>
                    <a:cubicBezTo>
                      <a:pt x="37" y="18"/>
                      <a:pt x="40" y="9"/>
                      <a:pt x="39" y="8"/>
                    </a:cubicBezTo>
                    <a:cubicBezTo>
                      <a:pt x="34" y="4"/>
                      <a:pt x="30" y="6"/>
                      <a:pt x="28" y="9"/>
                    </a:cubicBezTo>
                    <a:cubicBezTo>
                      <a:pt x="27" y="14"/>
                      <a:pt x="27" y="19"/>
                      <a:pt x="26" y="24"/>
                    </a:cubicBezTo>
                    <a:cubicBezTo>
                      <a:pt x="25" y="25"/>
                      <a:pt x="24" y="27"/>
                      <a:pt x="24" y="27"/>
                    </a:cubicBezTo>
                    <a:cubicBezTo>
                      <a:pt x="3" y="45"/>
                      <a:pt x="1" y="57"/>
                      <a:pt x="1" y="78"/>
                    </a:cubicBezTo>
                    <a:cubicBezTo>
                      <a:pt x="1" y="86"/>
                      <a:pt x="0" y="103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6" y="123"/>
                      <a:pt x="9" y="128"/>
                      <a:pt x="12" y="134"/>
                    </a:cubicBezTo>
                    <a:cubicBezTo>
                      <a:pt x="15" y="137"/>
                      <a:pt x="15" y="143"/>
                      <a:pt x="14" y="150"/>
                    </a:cubicBezTo>
                    <a:cubicBezTo>
                      <a:pt x="13" y="151"/>
                      <a:pt x="13" y="155"/>
                      <a:pt x="14" y="158"/>
                    </a:cubicBezTo>
                    <a:cubicBezTo>
                      <a:pt x="6" y="176"/>
                      <a:pt x="37" y="171"/>
                      <a:pt x="34" y="163"/>
                    </a:cubicBezTo>
                    <a:cubicBezTo>
                      <a:pt x="34" y="147"/>
                      <a:pt x="34" y="147"/>
                      <a:pt x="34" y="147"/>
                    </a:cubicBezTo>
                    <a:cubicBezTo>
                      <a:pt x="34" y="136"/>
                      <a:pt x="36" y="123"/>
                      <a:pt x="41" y="111"/>
                    </a:cubicBezTo>
                    <a:cubicBezTo>
                      <a:pt x="44" y="105"/>
                      <a:pt x="45" y="101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3"/>
                      <a:pt x="46" y="91"/>
                      <a:pt x="44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39" y="69"/>
                      <a:pt x="45" y="60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4" y="58"/>
                      <a:pt x="58" y="58"/>
                      <a:pt x="62" y="58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6" y="58"/>
                      <a:pt x="71" y="58"/>
                      <a:pt x="77" y="58"/>
                    </a:cubicBezTo>
                    <a:cubicBezTo>
                      <a:pt x="84" y="57"/>
                      <a:pt x="93" y="57"/>
                      <a:pt x="103" y="57"/>
                    </a:cubicBezTo>
                    <a:cubicBezTo>
                      <a:pt x="99" y="43"/>
                      <a:pt x="90" y="30"/>
                      <a:pt x="77" y="23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2" name="Freeform 161">
                <a:extLst>
                  <a:ext uri="{FF2B5EF4-FFF2-40B4-BE49-F238E27FC236}">
                    <a16:creationId xmlns:a16="http://schemas.microsoft.com/office/drawing/2014/main" id="{5AE136D4-ED71-4E0F-AA6C-65503AD43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581"/>
                <a:ext cx="92" cy="276"/>
              </a:xfrm>
              <a:custGeom>
                <a:avLst/>
                <a:gdLst>
                  <a:gd name="T0" fmla="*/ 429 w 41"/>
                  <a:gd name="T1" fmla="*/ 9 h 123"/>
                  <a:gd name="T2" fmla="*/ 227 w 41"/>
                  <a:gd name="T3" fmla="*/ 56 h 123"/>
                  <a:gd name="T4" fmla="*/ 20 w 41"/>
                  <a:gd name="T5" fmla="*/ 9 h 123"/>
                  <a:gd name="T6" fmla="*/ 20 w 41"/>
                  <a:gd name="T7" fmla="*/ 20 h 123"/>
                  <a:gd name="T8" fmla="*/ 36 w 41"/>
                  <a:gd name="T9" fmla="*/ 1369 h 123"/>
                  <a:gd name="T10" fmla="*/ 20 w 41"/>
                  <a:gd name="T11" fmla="*/ 1369 h 123"/>
                  <a:gd name="T12" fmla="*/ 146 w 41"/>
                  <a:gd name="T13" fmla="*/ 1299 h 123"/>
                  <a:gd name="T14" fmla="*/ 292 w 41"/>
                  <a:gd name="T15" fmla="*/ 1299 h 123"/>
                  <a:gd name="T16" fmla="*/ 397 w 41"/>
                  <a:gd name="T17" fmla="*/ 1324 h 123"/>
                  <a:gd name="T18" fmla="*/ 453 w 41"/>
                  <a:gd name="T19" fmla="*/ 1389 h 123"/>
                  <a:gd name="T20" fmla="*/ 462 w 41"/>
                  <a:gd name="T21" fmla="*/ 1380 h 123"/>
                  <a:gd name="T22" fmla="*/ 429 w 41"/>
                  <a:gd name="T23" fmla="*/ 9 h 1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123">
                    <a:moveTo>
                      <a:pt x="38" y="1"/>
                    </a:moveTo>
                    <a:cubicBezTo>
                      <a:pt x="36" y="3"/>
                      <a:pt x="29" y="5"/>
                      <a:pt x="20" y="5"/>
                    </a:cubicBezTo>
                    <a:cubicBezTo>
                      <a:pt x="10" y="5"/>
                      <a:pt x="2" y="3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0" y="18"/>
                      <a:pt x="1" y="111"/>
                      <a:pt x="3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5" y="118"/>
                      <a:pt x="9" y="115"/>
                      <a:pt x="13" y="115"/>
                    </a:cubicBezTo>
                    <a:cubicBezTo>
                      <a:pt x="17" y="115"/>
                      <a:pt x="23" y="114"/>
                      <a:pt x="26" y="115"/>
                    </a:cubicBezTo>
                    <a:cubicBezTo>
                      <a:pt x="28" y="115"/>
                      <a:pt x="32" y="116"/>
                      <a:pt x="35" y="117"/>
                    </a:cubicBezTo>
                    <a:cubicBezTo>
                      <a:pt x="37" y="119"/>
                      <a:pt x="39" y="121"/>
                      <a:pt x="40" y="123"/>
                    </a:cubicBezTo>
                    <a:cubicBezTo>
                      <a:pt x="41" y="122"/>
                      <a:pt x="41" y="122"/>
                      <a:pt x="41" y="122"/>
                    </a:cubicBezTo>
                    <a:cubicBezTo>
                      <a:pt x="39" y="115"/>
                      <a:pt x="38" y="12"/>
                      <a:pt x="38" y="1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3" name="Freeform 162">
                <a:extLst>
                  <a:ext uri="{FF2B5EF4-FFF2-40B4-BE49-F238E27FC236}">
                    <a16:creationId xmlns:a16="http://schemas.microsoft.com/office/drawing/2014/main" id="{1E1E4746-BB2A-4C0D-8FCE-FECFBEE4ED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0" y="1718"/>
                <a:ext cx="86" cy="137"/>
              </a:xfrm>
              <a:custGeom>
                <a:avLst/>
                <a:gdLst>
                  <a:gd name="T0" fmla="*/ 0 w 38"/>
                  <a:gd name="T1" fmla="*/ 645 h 61"/>
                  <a:gd name="T2" fmla="*/ 11 w 38"/>
                  <a:gd name="T3" fmla="*/ 636 h 61"/>
                  <a:gd name="T4" fmla="*/ 11 w 38"/>
                  <a:gd name="T5" fmla="*/ 636 h 61"/>
                  <a:gd name="T6" fmla="*/ 0 w 38"/>
                  <a:gd name="T7" fmla="*/ 645 h 61"/>
                  <a:gd name="T8" fmla="*/ 0 w 38"/>
                  <a:gd name="T9" fmla="*/ 645 h 61"/>
                  <a:gd name="T10" fmla="*/ 0 w 38"/>
                  <a:gd name="T11" fmla="*/ 645 h 61"/>
                  <a:gd name="T12" fmla="*/ 0 w 38"/>
                  <a:gd name="T13" fmla="*/ 656 h 61"/>
                  <a:gd name="T14" fmla="*/ 0 w 38"/>
                  <a:gd name="T15" fmla="*/ 645 h 61"/>
                  <a:gd name="T16" fmla="*/ 405 w 38"/>
                  <a:gd name="T17" fmla="*/ 191 h 61"/>
                  <a:gd name="T18" fmla="*/ 405 w 38"/>
                  <a:gd name="T19" fmla="*/ 182 h 61"/>
                  <a:gd name="T20" fmla="*/ 385 w 38"/>
                  <a:gd name="T21" fmla="*/ 36 h 61"/>
                  <a:gd name="T22" fmla="*/ 349 w 38"/>
                  <a:gd name="T23" fmla="*/ 110 h 61"/>
                  <a:gd name="T24" fmla="*/ 292 w 38"/>
                  <a:gd name="T25" fmla="*/ 409 h 61"/>
                  <a:gd name="T26" fmla="*/ 220 w 38"/>
                  <a:gd name="T27" fmla="*/ 519 h 61"/>
                  <a:gd name="T28" fmla="*/ 129 w 38"/>
                  <a:gd name="T29" fmla="*/ 555 h 61"/>
                  <a:gd name="T30" fmla="*/ 11 w 38"/>
                  <a:gd name="T31" fmla="*/ 636 h 61"/>
                  <a:gd name="T32" fmla="*/ 45 w 38"/>
                  <a:gd name="T33" fmla="*/ 624 h 61"/>
                  <a:gd name="T34" fmla="*/ 102 w 38"/>
                  <a:gd name="T35" fmla="*/ 611 h 61"/>
                  <a:gd name="T36" fmla="*/ 256 w 38"/>
                  <a:gd name="T37" fmla="*/ 600 h 61"/>
                  <a:gd name="T38" fmla="*/ 358 w 38"/>
                  <a:gd name="T39" fmla="*/ 636 h 61"/>
                  <a:gd name="T40" fmla="*/ 385 w 38"/>
                  <a:gd name="T41" fmla="*/ 645 h 61"/>
                  <a:gd name="T42" fmla="*/ 385 w 38"/>
                  <a:gd name="T43" fmla="*/ 645 h 61"/>
                  <a:gd name="T44" fmla="*/ 394 w 38"/>
                  <a:gd name="T45" fmla="*/ 656 h 61"/>
                  <a:gd name="T46" fmla="*/ 405 w 38"/>
                  <a:gd name="T47" fmla="*/ 672 h 61"/>
                  <a:gd name="T48" fmla="*/ 414 w 38"/>
                  <a:gd name="T49" fmla="*/ 681 h 61"/>
                  <a:gd name="T50" fmla="*/ 414 w 38"/>
                  <a:gd name="T51" fmla="*/ 681 h 61"/>
                  <a:gd name="T52" fmla="*/ 430 w 38"/>
                  <a:gd name="T53" fmla="*/ 692 h 61"/>
                  <a:gd name="T54" fmla="*/ 441 w 38"/>
                  <a:gd name="T55" fmla="*/ 681 h 61"/>
                  <a:gd name="T56" fmla="*/ 405 w 38"/>
                  <a:gd name="T57" fmla="*/ 191 h 6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61">
                    <a:moveTo>
                      <a:pt x="0" y="57"/>
                    </a:move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57"/>
                      <a:pt x="0" y="57"/>
                      <a:pt x="0" y="57"/>
                    </a:cubicBezTo>
                    <a:moveTo>
                      <a:pt x="0" y="57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ubicBezTo>
                      <a:pt x="0" y="57"/>
                      <a:pt x="0" y="57"/>
                      <a:pt x="0" y="57"/>
                    </a:cubicBezTo>
                    <a:moveTo>
                      <a:pt x="35" y="17"/>
                    </a:move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2"/>
                      <a:pt x="33" y="8"/>
                      <a:pt x="33" y="3"/>
                    </a:cubicBezTo>
                    <a:cubicBezTo>
                      <a:pt x="32" y="0"/>
                      <a:pt x="30" y="7"/>
                      <a:pt x="30" y="10"/>
                    </a:cubicBezTo>
                    <a:cubicBezTo>
                      <a:pt x="30" y="20"/>
                      <a:pt x="29" y="28"/>
                      <a:pt x="25" y="36"/>
                    </a:cubicBezTo>
                    <a:cubicBezTo>
                      <a:pt x="24" y="40"/>
                      <a:pt x="22" y="43"/>
                      <a:pt x="19" y="46"/>
                    </a:cubicBezTo>
                    <a:cubicBezTo>
                      <a:pt x="16" y="47"/>
                      <a:pt x="14" y="48"/>
                      <a:pt x="11" y="49"/>
                    </a:cubicBezTo>
                    <a:cubicBezTo>
                      <a:pt x="8" y="51"/>
                      <a:pt x="4" y="53"/>
                      <a:pt x="1" y="56"/>
                    </a:cubicBezTo>
                    <a:cubicBezTo>
                      <a:pt x="2" y="56"/>
                      <a:pt x="3" y="55"/>
                      <a:pt x="4" y="55"/>
                    </a:cubicBezTo>
                    <a:cubicBezTo>
                      <a:pt x="6" y="54"/>
                      <a:pt x="7" y="54"/>
                      <a:pt x="9" y="54"/>
                    </a:cubicBezTo>
                    <a:cubicBezTo>
                      <a:pt x="13" y="54"/>
                      <a:pt x="19" y="53"/>
                      <a:pt x="22" y="53"/>
                    </a:cubicBezTo>
                    <a:cubicBezTo>
                      <a:pt x="24" y="54"/>
                      <a:pt x="29" y="54"/>
                      <a:pt x="31" y="56"/>
                    </a:cubicBezTo>
                    <a:cubicBezTo>
                      <a:pt x="32" y="56"/>
                      <a:pt x="32" y="56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7" y="61"/>
                      <a:pt x="37" y="61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6" y="56"/>
                      <a:pt x="36" y="36"/>
                      <a:pt x="35" y="17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4" name="Freeform 163">
                <a:extLst>
                  <a:ext uri="{FF2B5EF4-FFF2-40B4-BE49-F238E27FC236}">
                    <a16:creationId xmlns:a16="http://schemas.microsoft.com/office/drawing/2014/main" id="{7CB55EF0-9482-4C82-889E-F21C62382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837"/>
                <a:ext cx="149" cy="353"/>
              </a:xfrm>
              <a:custGeom>
                <a:avLst/>
                <a:gdLst>
                  <a:gd name="T0" fmla="*/ 438 w 66"/>
                  <a:gd name="T1" fmla="*/ 1491 h 157"/>
                  <a:gd name="T2" fmla="*/ 483 w 66"/>
                  <a:gd name="T3" fmla="*/ 1657 h 157"/>
                  <a:gd name="T4" fmla="*/ 474 w 66"/>
                  <a:gd name="T5" fmla="*/ 1684 h 157"/>
                  <a:gd name="T6" fmla="*/ 348 w 66"/>
                  <a:gd name="T7" fmla="*/ 1785 h 157"/>
                  <a:gd name="T8" fmla="*/ 11 w 66"/>
                  <a:gd name="T9" fmla="*/ 830 h 157"/>
                  <a:gd name="T10" fmla="*/ 93 w 66"/>
                  <a:gd name="T11" fmla="*/ 328 h 157"/>
                  <a:gd name="T12" fmla="*/ 174 w 66"/>
                  <a:gd name="T13" fmla="*/ 81 h 157"/>
                  <a:gd name="T14" fmla="*/ 300 w 66"/>
                  <a:gd name="T15" fmla="*/ 9 h 157"/>
                  <a:gd name="T16" fmla="*/ 449 w 66"/>
                  <a:gd name="T17" fmla="*/ 9 h 157"/>
                  <a:gd name="T18" fmla="*/ 551 w 66"/>
                  <a:gd name="T19" fmla="*/ 36 h 157"/>
                  <a:gd name="T20" fmla="*/ 725 w 66"/>
                  <a:gd name="T21" fmla="*/ 292 h 157"/>
                  <a:gd name="T22" fmla="*/ 750 w 66"/>
                  <a:gd name="T23" fmla="*/ 474 h 157"/>
                  <a:gd name="T24" fmla="*/ 725 w 66"/>
                  <a:gd name="T25" fmla="*/ 684 h 157"/>
                  <a:gd name="T26" fmla="*/ 734 w 66"/>
                  <a:gd name="T27" fmla="*/ 737 h 157"/>
                  <a:gd name="T28" fmla="*/ 551 w 66"/>
                  <a:gd name="T29" fmla="*/ 1295 h 157"/>
                  <a:gd name="T30" fmla="*/ 567 w 66"/>
                  <a:gd name="T31" fmla="*/ 1376 h 157"/>
                  <a:gd name="T32" fmla="*/ 567 w 66"/>
                  <a:gd name="T33" fmla="*/ 1385 h 157"/>
                  <a:gd name="T34" fmla="*/ 483 w 66"/>
                  <a:gd name="T35" fmla="*/ 1547 h 1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6" h="157">
                    <a:moveTo>
                      <a:pt x="38" y="131"/>
                    </a:moveTo>
                    <a:cubicBezTo>
                      <a:pt x="41" y="134"/>
                      <a:pt x="46" y="140"/>
                      <a:pt x="42" y="146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39" y="152"/>
                      <a:pt x="35" y="156"/>
                      <a:pt x="30" y="157"/>
                    </a:cubicBezTo>
                    <a:cubicBezTo>
                      <a:pt x="9" y="150"/>
                      <a:pt x="2" y="111"/>
                      <a:pt x="1" y="73"/>
                    </a:cubicBezTo>
                    <a:cubicBezTo>
                      <a:pt x="0" y="45"/>
                      <a:pt x="4" y="37"/>
                      <a:pt x="8" y="29"/>
                    </a:cubicBezTo>
                    <a:cubicBezTo>
                      <a:pt x="14" y="16"/>
                      <a:pt x="13" y="11"/>
                      <a:pt x="15" y="7"/>
                    </a:cubicBezTo>
                    <a:cubicBezTo>
                      <a:pt x="18" y="4"/>
                      <a:pt x="22" y="1"/>
                      <a:pt x="26" y="1"/>
                    </a:cubicBezTo>
                    <a:cubicBezTo>
                      <a:pt x="30" y="1"/>
                      <a:pt x="36" y="0"/>
                      <a:pt x="39" y="1"/>
                    </a:cubicBezTo>
                    <a:cubicBezTo>
                      <a:pt x="41" y="1"/>
                      <a:pt x="45" y="2"/>
                      <a:pt x="48" y="3"/>
                    </a:cubicBezTo>
                    <a:cubicBezTo>
                      <a:pt x="55" y="9"/>
                      <a:pt x="57" y="17"/>
                      <a:pt x="63" y="26"/>
                    </a:cubicBezTo>
                    <a:cubicBezTo>
                      <a:pt x="66" y="29"/>
                      <a:pt x="66" y="35"/>
                      <a:pt x="65" y="42"/>
                    </a:cubicBezTo>
                    <a:cubicBezTo>
                      <a:pt x="64" y="47"/>
                      <a:pt x="65" y="59"/>
                      <a:pt x="63" y="60"/>
                    </a:cubicBezTo>
                    <a:cubicBezTo>
                      <a:pt x="64" y="62"/>
                      <a:pt x="64" y="65"/>
                      <a:pt x="64" y="65"/>
                    </a:cubicBezTo>
                    <a:cubicBezTo>
                      <a:pt x="64" y="89"/>
                      <a:pt x="52" y="110"/>
                      <a:pt x="48" y="114"/>
                    </a:cubicBezTo>
                    <a:cubicBezTo>
                      <a:pt x="48" y="114"/>
                      <a:pt x="49" y="118"/>
                      <a:pt x="49" y="121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8" y="130"/>
                      <a:pt x="44" y="135"/>
                      <a:pt x="42" y="136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5" name="Freeform 164">
                <a:extLst>
                  <a:ext uri="{FF2B5EF4-FFF2-40B4-BE49-F238E27FC236}">
                    <a16:creationId xmlns:a16="http://schemas.microsoft.com/office/drawing/2014/main" id="{A8483322-1E6C-4972-B9A6-45864BFC1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136"/>
                <a:ext cx="38" cy="63"/>
              </a:xfrm>
              <a:custGeom>
                <a:avLst/>
                <a:gdLst>
                  <a:gd name="T0" fmla="*/ 89 w 17"/>
                  <a:gd name="T1" fmla="*/ 45 h 28"/>
                  <a:gd name="T2" fmla="*/ 101 w 17"/>
                  <a:gd name="T3" fmla="*/ 92 h 28"/>
                  <a:gd name="T4" fmla="*/ 89 w 17"/>
                  <a:gd name="T5" fmla="*/ 137 h 28"/>
                  <a:gd name="T6" fmla="*/ 89 w 17"/>
                  <a:gd name="T7" fmla="*/ 137 h 28"/>
                  <a:gd name="T8" fmla="*/ 89 w 17"/>
                  <a:gd name="T9" fmla="*/ 137 h 28"/>
                  <a:gd name="T10" fmla="*/ 80 w 17"/>
                  <a:gd name="T11" fmla="*/ 162 h 28"/>
                  <a:gd name="T12" fmla="*/ 125 w 17"/>
                  <a:gd name="T13" fmla="*/ 173 h 28"/>
                  <a:gd name="T14" fmla="*/ 80 w 17"/>
                  <a:gd name="T15" fmla="*/ 146 h 28"/>
                  <a:gd name="T16" fmla="*/ 45 w 17"/>
                  <a:gd name="T17" fmla="*/ 207 h 28"/>
                  <a:gd name="T18" fmla="*/ 0 w 17"/>
                  <a:gd name="T19" fmla="*/ 227 h 28"/>
                  <a:gd name="T20" fmla="*/ 20 w 17"/>
                  <a:gd name="T21" fmla="*/ 320 h 28"/>
                  <a:gd name="T22" fmla="*/ 101 w 17"/>
                  <a:gd name="T23" fmla="*/ 275 h 28"/>
                  <a:gd name="T24" fmla="*/ 154 w 17"/>
                  <a:gd name="T25" fmla="*/ 207 h 28"/>
                  <a:gd name="T26" fmla="*/ 154 w 17"/>
                  <a:gd name="T27" fmla="*/ 194 h 28"/>
                  <a:gd name="T28" fmla="*/ 154 w 17"/>
                  <a:gd name="T29" fmla="*/ 194 h 28"/>
                  <a:gd name="T30" fmla="*/ 170 w 17"/>
                  <a:gd name="T31" fmla="*/ 182 h 28"/>
                  <a:gd name="T32" fmla="*/ 134 w 17"/>
                  <a:gd name="T33" fmla="*/ 162 h 28"/>
                  <a:gd name="T34" fmla="*/ 170 w 17"/>
                  <a:gd name="T35" fmla="*/ 182 h 28"/>
                  <a:gd name="T36" fmla="*/ 190 w 17"/>
                  <a:gd name="T37" fmla="*/ 92 h 28"/>
                  <a:gd name="T38" fmla="*/ 170 w 17"/>
                  <a:gd name="T39" fmla="*/ 0 h 28"/>
                  <a:gd name="T40" fmla="*/ 89 w 17"/>
                  <a:gd name="T41" fmla="*/ 45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" h="28">
                    <a:moveTo>
                      <a:pt x="8" y="4"/>
                    </a:moveTo>
                    <a:cubicBezTo>
                      <a:pt x="9" y="6"/>
                      <a:pt x="9" y="7"/>
                      <a:pt x="9" y="8"/>
                    </a:cubicBezTo>
                    <a:cubicBezTo>
                      <a:pt x="9" y="9"/>
                      <a:pt x="9" y="11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6"/>
                      <a:pt x="5" y="17"/>
                      <a:pt x="4" y="18"/>
                    </a:cubicBezTo>
                    <a:cubicBezTo>
                      <a:pt x="3" y="19"/>
                      <a:pt x="2" y="19"/>
                      <a:pt x="0" y="20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5" y="27"/>
                      <a:pt x="7" y="26"/>
                      <a:pt x="9" y="24"/>
                    </a:cubicBezTo>
                    <a:cubicBezTo>
                      <a:pt x="11" y="22"/>
                      <a:pt x="13" y="20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7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6" name="Freeform 165">
                <a:extLst>
                  <a:ext uri="{FF2B5EF4-FFF2-40B4-BE49-F238E27FC236}">
                    <a16:creationId xmlns:a16="http://schemas.microsoft.com/office/drawing/2014/main" id="{670377E9-41DA-4442-B0A2-AA4B8554E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149"/>
                <a:ext cx="98" cy="162"/>
              </a:xfrm>
              <a:custGeom>
                <a:avLst/>
                <a:gdLst>
                  <a:gd name="T0" fmla="*/ 189 w 44"/>
                  <a:gd name="T1" fmla="*/ 207 h 72"/>
                  <a:gd name="T2" fmla="*/ 0 w 44"/>
                  <a:gd name="T3" fmla="*/ 0 h 72"/>
                  <a:gd name="T4" fmla="*/ 20 w 44"/>
                  <a:gd name="T5" fmla="*/ 239 h 72"/>
                  <a:gd name="T6" fmla="*/ 36 w 44"/>
                  <a:gd name="T7" fmla="*/ 765 h 72"/>
                  <a:gd name="T8" fmla="*/ 36 w 44"/>
                  <a:gd name="T9" fmla="*/ 765 h 72"/>
                  <a:gd name="T10" fmla="*/ 36 w 44"/>
                  <a:gd name="T11" fmla="*/ 765 h 72"/>
                  <a:gd name="T12" fmla="*/ 243 w 44"/>
                  <a:gd name="T13" fmla="*/ 821 h 72"/>
                  <a:gd name="T14" fmla="*/ 486 w 44"/>
                  <a:gd name="T15" fmla="*/ 785 h 72"/>
                  <a:gd name="T16" fmla="*/ 486 w 44"/>
                  <a:gd name="T17" fmla="*/ 785 h 72"/>
                  <a:gd name="T18" fmla="*/ 486 w 44"/>
                  <a:gd name="T19" fmla="*/ 785 h 72"/>
                  <a:gd name="T20" fmla="*/ 486 w 44"/>
                  <a:gd name="T21" fmla="*/ 421 h 72"/>
                  <a:gd name="T22" fmla="*/ 408 w 44"/>
                  <a:gd name="T23" fmla="*/ 376 h 72"/>
                  <a:gd name="T24" fmla="*/ 189 w 44"/>
                  <a:gd name="T25" fmla="*/ 207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" h="72">
                    <a:moveTo>
                      <a:pt x="17" y="18"/>
                    </a:moveTo>
                    <a:cubicBezTo>
                      <a:pt x="10" y="15"/>
                      <a:pt x="4" y="9"/>
                      <a:pt x="0" y="0"/>
                    </a:cubicBezTo>
                    <a:cubicBezTo>
                      <a:pt x="1" y="7"/>
                      <a:pt x="2" y="15"/>
                      <a:pt x="2" y="21"/>
                    </a:cubicBezTo>
                    <a:cubicBezTo>
                      <a:pt x="2" y="42"/>
                      <a:pt x="2" y="53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9"/>
                      <a:pt x="11" y="72"/>
                      <a:pt x="22" y="72"/>
                    </a:cubicBezTo>
                    <a:cubicBezTo>
                      <a:pt x="32" y="72"/>
                      <a:pt x="44" y="71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0" y="34"/>
                      <a:pt x="38" y="34"/>
                      <a:pt x="37" y="33"/>
                    </a:cubicBezTo>
                    <a:cubicBezTo>
                      <a:pt x="31" y="30"/>
                      <a:pt x="24" y="25"/>
                      <a:pt x="17" y="1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7" name="Freeform 166">
                <a:extLst>
                  <a:ext uri="{FF2B5EF4-FFF2-40B4-BE49-F238E27FC236}">
                    <a16:creationId xmlns:a16="http://schemas.microsoft.com/office/drawing/2014/main" id="{9DEDE1D2-22FC-4252-B10C-20E36C138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190"/>
                <a:ext cx="51" cy="119"/>
              </a:xfrm>
              <a:custGeom>
                <a:avLst/>
                <a:gdLst>
                  <a:gd name="T0" fmla="*/ 0 w 23"/>
                  <a:gd name="T1" fmla="*/ 9 h 53"/>
                  <a:gd name="T2" fmla="*/ 153 w 23"/>
                  <a:gd name="T3" fmla="*/ 384 h 53"/>
                  <a:gd name="T4" fmla="*/ 142 w 23"/>
                  <a:gd name="T5" fmla="*/ 534 h 53"/>
                  <a:gd name="T6" fmla="*/ 0 w 23"/>
                  <a:gd name="T7" fmla="*/ 591 h 53"/>
                  <a:gd name="T8" fmla="*/ 242 w 23"/>
                  <a:gd name="T9" fmla="*/ 555 h 53"/>
                  <a:gd name="T10" fmla="*/ 242 w 23"/>
                  <a:gd name="T11" fmla="*/ 429 h 53"/>
                  <a:gd name="T12" fmla="*/ 251 w 23"/>
                  <a:gd name="T13" fmla="*/ 283 h 53"/>
                  <a:gd name="T14" fmla="*/ 242 w 23"/>
                  <a:gd name="T15" fmla="*/ 191 h 53"/>
                  <a:gd name="T16" fmla="*/ 133 w 23"/>
                  <a:gd name="T17" fmla="*/ 137 h 53"/>
                  <a:gd name="T18" fmla="*/ 0 w 23"/>
                  <a:gd name="T19" fmla="*/ 0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53">
                    <a:moveTo>
                      <a:pt x="0" y="1"/>
                    </a:moveTo>
                    <a:cubicBezTo>
                      <a:pt x="8" y="11"/>
                      <a:pt x="13" y="21"/>
                      <a:pt x="14" y="34"/>
                    </a:cubicBezTo>
                    <a:cubicBezTo>
                      <a:pt x="15" y="38"/>
                      <a:pt x="16" y="43"/>
                      <a:pt x="13" y="47"/>
                    </a:cubicBezTo>
                    <a:cubicBezTo>
                      <a:pt x="11" y="50"/>
                      <a:pt x="4" y="51"/>
                      <a:pt x="0" y="52"/>
                    </a:cubicBezTo>
                    <a:cubicBezTo>
                      <a:pt x="5" y="53"/>
                      <a:pt x="19" y="53"/>
                      <a:pt x="22" y="49"/>
                    </a:cubicBezTo>
                    <a:cubicBezTo>
                      <a:pt x="23" y="46"/>
                      <a:pt x="22" y="41"/>
                      <a:pt x="22" y="38"/>
                    </a:cubicBezTo>
                    <a:cubicBezTo>
                      <a:pt x="22" y="34"/>
                      <a:pt x="23" y="21"/>
                      <a:pt x="23" y="25"/>
                    </a:cubicBezTo>
                    <a:cubicBezTo>
                      <a:pt x="23" y="53"/>
                      <a:pt x="22" y="18"/>
                      <a:pt x="22" y="17"/>
                    </a:cubicBezTo>
                    <a:cubicBezTo>
                      <a:pt x="20" y="15"/>
                      <a:pt x="15" y="14"/>
                      <a:pt x="12" y="12"/>
                    </a:cubicBezTo>
                    <a:cubicBezTo>
                      <a:pt x="8" y="9"/>
                      <a:pt x="3" y="4"/>
                      <a:pt x="0" y="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8" name="Freeform 167">
                <a:extLst>
                  <a:ext uri="{FF2B5EF4-FFF2-40B4-BE49-F238E27FC236}">
                    <a16:creationId xmlns:a16="http://schemas.microsoft.com/office/drawing/2014/main" id="{5B104FF4-0C67-4BA2-8D11-87B1ECEF6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891"/>
                <a:ext cx="61" cy="34"/>
              </a:xfrm>
              <a:custGeom>
                <a:avLst/>
                <a:gdLst>
                  <a:gd name="T0" fmla="*/ 287 w 27"/>
                  <a:gd name="T1" fmla="*/ 57 h 15"/>
                  <a:gd name="T2" fmla="*/ 312 w 27"/>
                  <a:gd name="T3" fmla="*/ 0 h 15"/>
                  <a:gd name="T4" fmla="*/ 56 w 27"/>
                  <a:gd name="T5" fmla="*/ 0 h 15"/>
                  <a:gd name="T6" fmla="*/ 72 w 27"/>
                  <a:gd name="T7" fmla="*/ 165 h 15"/>
                  <a:gd name="T8" fmla="*/ 239 w 27"/>
                  <a:gd name="T9" fmla="*/ 175 h 15"/>
                  <a:gd name="T10" fmla="*/ 287 w 27"/>
                  <a:gd name="T11" fmla="*/ 57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5">
                    <a:moveTo>
                      <a:pt x="25" y="5"/>
                    </a:moveTo>
                    <a:cubicBezTo>
                      <a:pt x="26" y="3"/>
                      <a:pt x="26" y="1"/>
                      <a:pt x="27" y="0"/>
                    </a:cubicBezTo>
                    <a:cubicBezTo>
                      <a:pt x="20" y="0"/>
                      <a:pt x="7" y="0"/>
                      <a:pt x="5" y="0"/>
                    </a:cubicBezTo>
                    <a:cubicBezTo>
                      <a:pt x="2" y="1"/>
                      <a:pt x="0" y="13"/>
                      <a:pt x="6" y="14"/>
                    </a:cubicBezTo>
                    <a:cubicBezTo>
                      <a:pt x="8" y="14"/>
                      <a:pt x="15" y="15"/>
                      <a:pt x="21" y="15"/>
                    </a:cubicBezTo>
                    <a:cubicBezTo>
                      <a:pt x="22" y="11"/>
                      <a:pt x="24" y="8"/>
                      <a:pt x="25" y="5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9" name="Freeform 168">
                <a:extLst>
                  <a:ext uri="{FF2B5EF4-FFF2-40B4-BE49-F238E27FC236}">
                    <a16:creationId xmlns:a16="http://schemas.microsoft.com/office/drawing/2014/main" id="{FC6C9D63-1905-4ABD-848E-124E41CDE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853"/>
                <a:ext cx="61" cy="31"/>
              </a:xfrm>
              <a:custGeom>
                <a:avLst/>
                <a:gdLst>
                  <a:gd name="T0" fmla="*/ 312 w 27"/>
                  <a:gd name="T1" fmla="*/ 0 h 14"/>
                  <a:gd name="T2" fmla="*/ 312 w 27"/>
                  <a:gd name="T3" fmla="*/ 0 h 14"/>
                  <a:gd name="T4" fmla="*/ 36 w 27"/>
                  <a:gd name="T5" fmla="*/ 9 h 14"/>
                  <a:gd name="T6" fmla="*/ 45 w 27"/>
                  <a:gd name="T7" fmla="*/ 153 h 14"/>
                  <a:gd name="T8" fmla="*/ 264 w 27"/>
                  <a:gd name="T9" fmla="*/ 153 h 14"/>
                  <a:gd name="T10" fmla="*/ 312 w 27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4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9" y="0"/>
                      <a:pt x="7" y="0"/>
                      <a:pt x="3" y="1"/>
                    </a:cubicBezTo>
                    <a:cubicBezTo>
                      <a:pt x="0" y="3"/>
                      <a:pt x="0" y="13"/>
                      <a:pt x="4" y="14"/>
                    </a:cubicBezTo>
                    <a:cubicBezTo>
                      <a:pt x="7" y="14"/>
                      <a:pt x="17" y="14"/>
                      <a:pt x="23" y="14"/>
                    </a:cubicBezTo>
                    <a:cubicBezTo>
                      <a:pt x="26" y="7"/>
                      <a:pt x="25" y="3"/>
                      <a:pt x="27" y="0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0" name="Freeform 169">
                <a:extLst>
                  <a:ext uri="{FF2B5EF4-FFF2-40B4-BE49-F238E27FC236}">
                    <a16:creationId xmlns:a16="http://schemas.microsoft.com/office/drawing/2014/main" id="{9FF74DFA-3E85-4D96-9915-B57BE6B24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08"/>
                <a:ext cx="177" cy="166"/>
              </a:xfrm>
              <a:custGeom>
                <a:avLst/>
                <a:gdLst>
                  <a:gd name="T0" fmla="*/ 246 w 79"/>
                  <a:gd name="T1" fmla="*/ 0 h 74"/>
                  <a:gd name="T2" fmla="*/ 627 w 79"/>
                  <a:gd name="T3" fmla="*/ 126 h 74"/>
                  <a:gd name="T4" fmla="*/ 643 w 79"/>
                  <a:gd name="T5" fmla="*/ 126 h 74"/>
                  <a:gd name="T6" fmla="*/ 833 w 79"/>
                  <a:gd name="T7" fmla="*/ 336 h 74"/>
                  <a:gd name="T8" fmla="*/ 869 w 79"/>
                  <a:gd name="T9" fmla="*/ 554 h 74"/>
                  <a:gd name="T10" fmla="*/ 833 w 79"/>
                  <a:gd name="T11" fmla="*/ 644 h 74"/>
                  <a:gd name="T12" fmla="*/ 777 w 79"/>
                  <a:gd name="T13" fmla="*/ 745 h 74"/>
                  <a:gd name="T14" fmla="*/ 652 w 79"/>
                  <a:gd name="T15" fmla="*/ 769 h 74"/>
                  <a:gd name="T16" fmla="*/ 518 w 79"/>
                  <a:gd name="T17" fmla="*/ 790 h 74"/>
                  <a:gd name="T18" fmla="*/ 262 w 79"/>
                  <a:gd name="T19" fmla="*/ 745 h 74"/>
                  <a:gd name="T20" fmla="*/ 56 w 79"/>
                  <a:gd name="T21" fmla="*/ 664 h 74"/>
                  <a:gd name="T22" fmla="*/ 36 w 79"/>
                  <a:gd name="T23" fmla="*/ 453 h 74"/>
                  <a:gd name="T24" fmla="*/ 90 w 79"/>
                  <a:gd name="T25" fmla="*/ 247 h 74"/>
                  <a:gd name="T26" fmla="*/ 226 w 79"/>
                  <a:gd name="T27" fmla="*/ 9 h 74"/>
                  <a:gd name="T28" fmla="*/ 246 w 79"/>
                  <a:gd name="T29" fmla="*/ 0 h 7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9" h="74">
                    <a:moveTo>
                      <a:pt x="22" y="0"/>
                    </a:moveTo>
                    <a:cubicBezTo>
                      <a:pt x="32" y="1"/>
                      <a:pt x="46" y="3"/>
                      <a:pt x="56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62" y="12"/>
                      <a:pt x="69" y="22"/>
                      <a:pt x="74" y="30"/>
                    </a:cubicBezTo>
                    <a:cubicBezTo>
                      <a:pt x="77" y="36"/>
                      <a:pt x="79" y="42"/>
                      <a:pt x="77" y="49"/>
                    </a:cubicBezTo>
                    <a:cubicBezTo>
                      <a:pt x="77" y="51"/>
                      <a:pt x="76" y="54"/>
                      <a:pt x="74" y="57"/>
                    </a:cubicBezTo>
                    <a:cubicBezTo>
                      <a:pt x="73" y="61"/>
                      <a:pt x="73" y="63"/>
                      <a:pt x="69" y="66"/>
                    </a:cubicBezTo>
                    <a:cubicBezTo>
                      <a:pt x="66" y="68"/>
                      <a:pt x="61" y="67"/>
                      <a:pt x="58" y="68"/>
                    </a:cubicBezTo>
                    <a:cubicBezTo>
                      <a:pt x="53" y="69"/>
                      <a:pt x="47" y="72"/>
                      <a:pt x="46" y="70"/>
                    </a:cubicBezTo>
                    <a:cubicBezTo>
                      <a:pt x="38" y="74"/>
                      <a:pt x="32" y="71"/>
                      <a:pt x="23" y="66"/>
                    </a:cubicBezTo>
                    <a:cubicBezTo>
                      <a:pt x="14" y="61"/>
                      <a:pt x="11" y="65"/>
                      <a:pt x="5" y="59"/>
                    </a:cubicBezTo>
                    <a:cubicBezTo>
                      <a:pt x="0" y="53"/>
                      <a:pt x="1" y="48"/>
                      <a:pt x="3" y="40"/>
                    </a:cubicBezTo>
                    <a:cubicBezTo>
                      <a:pt x="4" y="34"/>
                      <a:pt x="6" y="28"/>
                      <a:pt x="8" y="22"/>
                    </a:cubicBezTo>
                    <a:cubicBezTo>
                      <a:pt x="11" y="12"/>
                      <a:pt x="15" y="5"/>
                      <a:pt x="20" y="1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1" name="Freeform 170">
                <a:extLst>
                  <a:ext uri="{FF2B5EF4-FFF2-40B4-BE49-F238E27FC236}">
                    <a16:creationId xmlns:a16="http://schemas.microsoft.com/office/drawing/2014/main" id="{A8CCF456-B03E-4082-BC9D-5ACCFD199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929"/>
                <a:ext cx="38" cy="32"/>
              </a:xfrm>
              <a:custGeom>
                <a:avLst/>
                <a:gdLst>
                  <a:gd name="T0" fmla="*/ 20 w 17"/>
                  <a:gd name="T1" fmla="*/ 48 h 14"/>
                  <a:gd name="T2" fmla="*/ 45 w 17"/>
                  <a:gd name="T3" fmla="*/ 57 h 14"/>
                  <a:gd name="T4" fmla="*/ 65 w 17"/>
                  <a:gd name="T5" fmla="*/ 94 h 14"/>
                  <a:gd name="T6" fmla="*/ 110 w 17"/>
                  <a:gd name="T7" fmla="*/ 142 h 14"/>
                  <a:gd name="T8" fmla="*/ 154 w 17"/>
                  <a:gd name="T9" fmla="*/ 167 h 14"/>
                  <a:gd name="T10" fmla="*/ 190 w 17"/>
                  <a:gd name="T11" fmla="*/ 158 h 14"/>
                  <a:gd name="T12" fmla="*/ 170 w 17"/>
                  <a:gd name="T13" fmla="*/ 121 h 14"/>
                  <a:gd name="T14" fmla="*/ 134 w 17"/>
                  <a:gd name="T15" fmla="*/ 94 h 14"/>
                  <a:gd name="T16" fmla="*/ 101 w 17"/>
                  <a:gd name="T17" fmla="*/ 73 h 14"/>
                  <a:gd name="T18" fmla="*/ 80 w 17"/>
                  <a:gd name="T19" fmla="*/ 37 h 14"/>
                  <a:gd name="T20" fmla="*/ 36 w 17"/>
                  <a:gd name="T21" fmla="*/ 0 h 14"/>
                  <a:gd name="T22" fmla="*/ 0 w 17"/>
                  <a:gd name="T23" fmla="*/ 25 h 14"/>
                  <a:gd name="T24" fmla="*/ 20 w 17"/>
                  <a:gd name="T25" fmla="*/ 48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14">
                    <a:moveTo>
                      <a:pt x="2" y="4"/>
                    </a:moveTo>
                    <a:cubicBezTo>
                      <a:pt x="2" y="4"/>
                      <a:pt x="3" y="5"/>
                      <a:pt x="4" y="5"/>
                    </a:cubicBezTo>
                    <a:cubicBezTo>
                      <a:pt x="4" y="6"/>
                      <a:pt x="5" y="7"/>
                      <a:pt x="6" y="8"/>
                    </a:cubicBezTo>
                    <a:cubicBezTo>
                      <a:pt x="7" y="10"/>
                      <a:pt x="8" y="11"/>
                      <a:pt x="10" y="12"/>
                    </a:cubicBezTo>
                    <a:cubicBezTo>
                      <a:pt x="11" y="12"/>
                      <a:pt x="13" y="13"/>
                      <a:pt x="14" y="14"/>
                    </a:cubicBezTo>
                    <a:cubicBezTo>
                      <a:pt x="15" y="14"/>
                      <a:pt x="16" y="14"/>
                      <a:pt x="17" y="13"/>
                    </a:cubicBezTo>
                    <a:cubicBezTo>
                      <a:pt x="17" y="12"/>
                      <a:pt x="16" y="10"/>
                      <a:pt x="15" y="10"/>
                    </a:cubicBezTo>
                    <a:cubicBezTo>
                      <a:pt x="14" y="10"/>
                      <a:pt x="13" y="9"/>
                      <a:pt x="12" y="8"/>
                    </a:cubicBezTo>
                    <a:cubicBezTo>
                      <a:pt x="10" y="7"/>
                      <a:pt x="9" y="6"/>
                      <a:pt x="9" y="6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2" name="Freeform 171">
                <a:extLst>
                  <a:ext uri="{FF2B5EF4-FFF2-40B4-BE49-F238E27FC236}">
                    <a16:creationId xmlns:a16="http://schemas.microsoft.com/office/drawing/2014/main" id="{A069C5EF-BD0F-4F5A-8C60-3DF145C8C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080"/>
                <a:ext cx="22" cy="65"/>
              </a:xfrm>
              <a:custGeom>
                <a:avLst/>
                <a:gdLst>
                  <a:gd name="T0" fmla="*/ 64 w 10"/>
                  <a:gd name="T1" fmla="*/ 20 h 29"/>
                  <a:gd name="T2" fmla="*/ 53 w 10"/>
                  <a:gd name="T3" fmla="*/ 101 h 29"/>
                  <a:gd name="T4" fmla="*/ 53 w 10"/>
                  <a:gd name="T5" fmla="*/ 170 h 29"/>
                  <a:gd name="T6" fmla="*/ 53 w 10"/>
                  <a:gd name="T7" fmla="*/ 182 h 29"/>
                  <a:gd name="T8" fmla="*/ 73 w 10"/>
                  <a:gd name="T9" fmla="*/ 182 h 29"/>
                  <a:gd name="T10" fmla="*/ 53 w 10"/>
                  <a:gd name="T11" fmla="*/ 182 h 29"/>
                  <a:gd name="T12" fmla="*/ 33 w 10"/>
                  <a:gd name="T13" fmla="*/ 262 h 29"/>
                  <a:gd name="T14" fmla="*/ 20 w 10"/>
                  <a:gd name="T15" fmla="*/ 282 h 29"/>
                  <a:gd name="T16" fmla="*/ 20 w 10"/>
                  <a:gd name="T17" fmla="*/ 282 h 29"/>
                  <a:gd name="T18" fmla="*/ 0 w 10"/>
                  <a:gd name="T19" fmla="*/ 307 h 29"/>
                  <a:gd name="T20" fmla="*/ 33 w 10"/>
                  <a:gd name="T21" fmla="*/ 327 h 29"/>
                  <a:gd name="T22" fmla="*/ 53 w 10"/>
                  <a:gd name="T23" fmla="*/ 307 h 29"/>
                  <a:gd name="T24" fmla="*/ 73 w 10"/>
                  <a:gd name="T25" fmla="*/ 262 h 29"/>
                  <a:gd name="T26" fmla="*/ 97 w 10"/>
                  <a:gd name="T27" fmla="*/ 182 h 29"/>
                  <a:gd name="T28" fmla="*/ 97 w 10"/>
                  <a:gd name="T29" fmla="*/ 182 h 29"/>
                  <a:gd name="T30" fmla="*/ 97 w 10"/>
                  <a:gd name="T31" fmla="*/ 170 h 29"/>
                  <a:gd name="T32" fmla="*/ 97 w 10"/>
                  <a:gd name="T33" fmla="*/ 101 h 29"/>
                  <a:gd name="T34" fmla="*/ 106 w 10"/>
                  <a:gd name="T35" fmla="*/ 36 h 29"/>
                  <a:gd name="T36" fmla="*/ 97 w 10"/>
                  <a:gd name="T37" fmla="*/ 9 h 29"/>
                  <a:gd name="T38" fmla="*/ 64 w 10"/>
                  <a:gd name="T39" fmla="*/ 20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9">
                    <a:moveTo>
                      <a:pt x="6" y="2"/>
                    </a:moveTo>
                    <a:cubicBezTo>
                      <a:pt x="6" y="3"/>
                      <a:pt x="5" y="6"/>
                      <a:pt x="5" y="9"/>
                    </a:cubicBezTo>
                    <a:cubicBezTo>
                      <a:pt x="5" y="11"/>
                      <a:pt x="5" y="13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9"/>
                      <a:pt x="4" y="22"/>
                      <a:pt x="3" y="23"/>
                    </a:cubicBezTo>
                    <a:cubicBezTo>
                      <a:pt x="3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1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6" y="26"/>
                      <a:pt x="7" y="25"/>
                      <a:pt x="7" y="23"/>
                    </a:cubicBezTo>
                    <a:cubicBezTo>
                      <a:pt x="8" y="21"/>
                      <a:pt x="8" y="19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9" y="7"/>
                      <a:pt x="10" y="4"/>
                      <a:pt x="10" y="3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3" name="Freeform 172">
                <a:extLst>
                  <a:ext uri="{FF2B5EF4-FFF2-40B4-BE49-F238E27FC236}">
                    <a16:creationId xmlns:a16="http://schemas.microsoft.com/office/drawing/2014/main" id="{CD75FB93-819A-465F-B48A-710F18767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884"/>
                <a:ext cx="45" cy="211"/>
              </a:xfrm>
              <a:custGeom>
                <a:avLst/>
                <a:gdLst>
                  <a:gd name="T0" fmla="*/ 173 w 20"/>
                  <a:gd name="T1" fmla="*/ 81 h 94"/>
                  <a:gd name="T2" fmla="*/ 173 w 20"/>
                  <a:gd name="T3" fmla="*/ 227 h 94"/>
                  <a:gd name="T4" fmla="*/ 173 w 20"/>
                  <a:gd name="T5" fmla="*/ 272 h 94"/>
                  <a:gd name="T6" fmla="*/ 173 w 20"/>
                  <a:gd name="T7" fmla="*/ 397 h 94"/>
                  <a:gd name="T8" fmla="*/ 173 w 20"/>
                  <a:gd name="T9" fmla="*/ 409 h 94"/>
                  <a:gd name="T10" fmla="*/ 173 w 20"/>
                  <a:gd name="T11" fmla="*/ 409 h 94"/>
                  <a:gd name="T12" fmla="*/ 173 w 20"/>
                  <a:gd name="T13" fmla="*/ 409 h 94"/>
                  <a:gd name="T14" fmla="*/ 162 w 20"/>
                  <a:gd name="T15" fmla="*/ 418 h 94"/>
                  <a:gd name="T16" fmla="*/ 173 w 20"/>
                  <a:gd name="T17" fmla="*/ 444 h 94"/>
                  <a:gd name="T18" fmla="*/ 162 w 20"/>
                  <a:gd name="T19" fmla="*/ 489 h 94"/>
                  <a:gd name="T20" fmla="*/ 162 w 20"/>
                  <a:gd name="T21" fmla="*/ 498 h 94"/>
                  <a:gd name="T22" fmla="*/ 162 w 20"/>
                  <a:gd name="T23" fmla="*/ 510 h 94"/>
                  <a:gd name="T24" fmla="*/ 101 w 20"/>
                  <a:gd name="T25" fmla="*/ 846 h 94"/>
                  <a:gd name="T26" fmla="*/ 36 w 20"/>
                  <a:gd name="T27" fmla="*/ 972 h 94"/>
                  <a:gd name="T28" fmla="*/ 11 w 20"/>
                  <a:gd name="T29" fmla="*/ 1008 h 94"/>
                  <a:gd name="T30" fmla="*/ 11 w 20"/>
                  <a:gd name="T31" fmla="*/ 997 h 94"/>
                  <a:gd name="T32" fmla="*/ 36 w 20"/>
                  <a:gd name="T33" fmla="*/ 1008 h 94"/>
                  <a:gd name="T34" fmla="*/ 36 w 20"/>
                  <a:gd name="T35" fmla="*/ 1008 h 94"/>
                  <a:gd name="T36" fmla="*/ 11 w 20"/>
                  <a:gd name="T37" fmla="*/ 997 h 94"/>
                  <a:gd name="T38" fmla="*/ 11 w 20"/>
                  <a:gd name="T39" fmla="*/ 997 h 94"/>
                  <a:gd name="T40" fmla="*/ 25 w 20"/>
                  <a:gd name="T41" fmla="*/ 1053 h 94"/>
                  <a:gd name="T42" fmla="*/ 56 w 20"/>
                  <a:gd name="T43" fmla="*/ 1017 h 94"/>
                  <a:gd name="T44" fmla="*/ 56 w 20"/>
                  <a:gd name="T45" fmla="*/ 1017 h 94"/>
                  <a:gd name="T46" fmla="*/ 56 w 20"/>
                  <a:gd name="T47" fmla="*/ 1017 h 94"/>
                  <a:gd name="T48" fmla="*/ 36 w 20"/>
                  <a:gd name="T49" fmla="*/ 1008 h 94"/>
                  <a:gd name="T50" fmla="*/ 72 w 20"/>
                  <a:gd name="T51" fmla="*/ 1008 h 94"/>
                  <a:gd name="T52" fmla="*/ 207 w 20"/>
                  <a:gd name="T53" fmla="*/ 519 h 94"/>
                  <a:gd name="T54" fmla="*/ 182 w 20"/>
                  <a:gd name="T55" fmla="*/ 510 h 94"/>
                  <a:gd name="T56" fmla="*/ 218 w 20"/>
                  <a:gd name="T57" fmla="*/ 453 h 94"/>
                  <a:gd name="T58" fmla="*/ 182 w 20"/>
                  <a:gd name="T59" fmla="*/ 418 h 94"/>
                  <a:gd name="T60" fmla="*/ 218 w 20"/>
                  <a:gd name="T61" fmla="*/ 409 h 94"/>
                  <a:gd name="T62" fmla="*/ 218 w 20"/>
                  <a:gd name="T63" fmla="*/ 272 h 94"/>
                  <a:gd name="T64" fmla="*/ 194 w 20"/>
                  <a:gd name="T65" fmla="*/ 238 h 94"/>
                  <a:gd name="T66" fmla="*/ 227 w 20"/>
                  <a:gd name="T67" fmla="*/ 146 h 94"/>
                  <a:gd name="T68" fmla="*/ 194 w 20"/>
                  <a:gd name="T69" fmla="*/ 9 h 94"/>
                  <a:gd name="T70" fmla="*/ 162 w 20"/>
                  <a:gd name="T71" fmla="*/ 36 h 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" h="94">
                    <a:moveTo>
                      <a:pt x="14" y="3"/>
                    </a:moveTo>
                    <a:cubicBezTo>
                      <a:pt x="14" y="4"/>
                      <a:pt x="15" y="5"/>
                      <a:pt x="15" y="7"/>
                    </a:cubicBezTo>
                    <a:cubicBezTo>
                      <a:pt x="15" y="8"/>
                      <a:pt x="16" y="10"/>
                      <a:pt x="16" y="13"/>
                    </a:cubicBezTo>
                    <a:cubicBezTo>
                      <a:pt x="16" y="15"/>
                      <a:pt x="15" y="18"/>
                      <a:pt x="15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2"/>
                      <a:pt x="15" y="24"/>
                    </a:cubicBezTo>
                    <a:cubicBezTo>
                      <a:pt x="15" y="27"/>
                      <a:pt x="15" y="30"/>
                      <a:pt x="15" y="33"/>
                    </a:cubicBezTo>
                    <a:cubicBezTo>
                      <a:pt x="15" y="34"/>
                      <a:pt x="15" y="35"/>
                      <a:pt x="15" y="35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8"/>
                      <a:pt x="14" y="38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2"/>
                      <a:pt x="14" y="43"/>
                    </a:cubicBezTo>
                    <a:cubicBezTo>
                      <a:pt x="14" y="43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ubicBezTo>
                      <a:pt x="14" y="57"/>
                      <a:pt x="12" y="67"/>
                      <a:pt x="9" y="75"/>
                    </a:cubicBezTo>
                    <a:cubicBezTo>
                      <a:pt x="8" y="79"/>
                      <a:pt x="6" y="82"/>
                      <a:pt x="5" y="84"/>
                    </a:cubicBezTo>
                    <a:cubicBezTo>
                      <a:pt x="4" y="85"/>
                      <a:pt x="4" y="86"/>
                      <a:pt x="3" y="86"/>
                    </a:cubicBezTo>
                    <a:cubicBezTo>
                      <a:pt x="3" y="87"/>
                      <a:pt x="2" y="87"/>
                      <a:pt x="2" y="87"/>
                    </a:cubicBezTo>
                    <a:cubicBezTo>
                      <a:pt x="2" y="88"/>
                      <a:pt x="1" y="88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9"/>
                      <a:pt x="1" y="89"/>
                      <a:pt x="1" y="91"/>
                    </a:cubicBezTo>
                    <a:cubicBezTo>
                      <a:pt x="0" y="92"/>
                      <a:pt x="1" y="93"/>
                      <a:pt x="2" y="93"/>
                    </a:cubicBezTo>
                    <a:cubicBezTo>
                      <a:pt x="3" y="94"/>
                      <a:pt x="4" y="93"/>
                      <a:pt x="4" y="92"/>
                    </a:cubicBezTo>
                    <a:cubicBezTo>
                      <a:pt x="5" y="91"/>
                      <a:pt x="5" y="91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5" y="90"/>
                      <a:pt x="6" y="90"/>
                      <a:pt x="6" y="89"/>
                    </a:cubicBezTo>
                    <a:cubicBezTo>
                      <a:pt x="9" y="86"/>
                      <a:pt x="11" y="81"/>
                      <a:pt x="14" y="73"/>
                    </a:cubicBezTo>
                    <a:cubicBezTo>
                      <a:pt x="16" y="66"/>
                      <a:pt x="18" y="56"/>
                      <a:pt x="18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9" y="43"/>
                      <a:pt x="19" y="40"/>
                    </a:cubicBezTo>
                    <a:cubicBezTo>
                      <a:pt x="19" y="39"/>
                      <a:pt x="19" y="37"/>
                      <a:pt x="17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8"/>
                      <a:pt x="19" y="37"/>
                      <a:pt x="19" y="36"/>
                    </a:cubicBezTo>
                    <a:cubicBezTo>
                      <a:pt x="19" y="35"/>
                      <a:pt x="19" y="34"/>
                      <a:pt x="19" y="33"/>
                    </a:cubicBezTo>
                    <a:cubicBezTo>
                      <a:pt x="19" y="30"/>
                      <a:pt x="19" y="26"/>
                      <a:pt x="19" y="24"/>
                    </a:cubicBezTo>
                    <a:cubicBezTo>
                      <a:pt x="19" y="23"/>
                      <a:pt x="19" y="22"/>
                      <a:pt x="19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18"/>
                      <a:pt x="20" y="15"/>
                      <a:pt x="20" y="13"/>
                    </a:cubicBezTo>
                    <a:cubicBezTo>
                      <a:pt x="20" y="10"/>
                      <a:pt x="19" y="8"/>
                      <a:pt x="19" y="6"/>
                    </a:cubicBezTo>
                    <a:cubicBezTo>
                      <a:pt x="19" y="4"/>
                      <a:pt x="18" y="2"/>
                      <a:pt x="17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1"/>
                      <a:pt x="13" y="2"/>
                      <a:pt x="1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4" name="Freeform 173">
                <a:extLst>
                  <a:ext uri="{FF2B5EF4-FFF2-40B4-BE49-F238E27FC236}">
                    <a16:creationId xmlns:a16="http://schemas.microsoft.com/office/drawing/2014/main" id="{12053E49-8E40-42A2-A46F-88174B295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844"/>
                <a:ext cx="61" cy="301"/>
              </a:xfrm>
              <a:custGeom>
                <a:avLst/>
                <a:gdLst>
                  <a:gd name="T0" fmla="*/ 174 w 27"/>
                  <a:gd name="T1" fmla="*/ 137 h 134"/>
                  <a:gd name="T2" fmla="*/ 264 w 27"/>
                  <a:gd name="T3" fmla="*/ 339 h 134"/>
                  <a:gd name="T4" fmla="*/ 255 w 27"/>
                  <a:gd name="T5" fmla="*/ 429 h 134"/>
                  <a:gd name="T6" fmla="*/ 255 w 27"/>
                  <a:gd name="T7" fmla="*/ 546 h 134"/>
                  <a:gd name="T8" fmla="*/ 255 w 27"/>
                  <a:gd name="T9" fmla="*/ 611 h 134"/>
                  <a:gd name="T10" fmla="*/ 255 w 27"/>
                  <a:gd name="T11" fmla="*/ 627 h 134"/>
                  <a:gd name="T12" fmla="*/ 239 w 27"/>
                  <a:gd name="T13" fmla="*/ 627 h 134"/>
                  <a:gd name="T14" fmla="*/ 255 w 27"/>
                  <a:gd name="T15" fmla="*/ 627 h 134"/>
                  <a:gd name="T16" fmla="*/ 239 w 27"/>
                  <a:gd name="T17" fmla="*/ 656 h 134"/>
                  <a:gd name="T18" fmla="*/ 255 w 27"/>
                  <a:gd name="T19" fmla="*/ 692 h 134"/>
                  <a:gd name="T20" fmla="*/ 239 w 27"/>
                  <a:gd name="T21" fmla="*/ 692 h 134"/>
                  <a:gd name="T22" fmla="*/ 239 w 27"/>
                  <a:gd name="T23" fmla="*/ 701 h 134"/>
                  <a:gd name="T24" fmla="*/ 174 w 27"/>
                  <a:gd name="T25" fmla="*/ 1054 h 134"/>
                  <a:gd name="T26" fmla="*/ 93 w 27"/>
                  <a:gd name="T27" fmla="*/ 1202 h 134"/>
                  <a:gd name="T28" fmla="*/ 72 w 27"/>
                  <a:gd name="T29" fmla="*/ 1226 h 134"/>
                  <a:gd name="T30" fmla="*/ 72 w 27"/>
                  <a:gd name="T31" fmla="*/ 1303 h 134"/>
                  <a:gd name="T32" fmla="*/ 72 w 27"/>
                  <a:gd name="T33" fmla="*/ 1348 h 134"/>
                  <a:gd name="T34" fmla="*/ 72 w 27"/>
                  <a:gd name="T35" fmla="*/ 1348 h 134"/>
                  <a:gd name="T36" fmla="*/ 25 w 27"/>
                  <a:gd name="T37" fmla="*/ 1462 h 134"/>
                  <a:gd name="T38" fmla="*/ 25 w 27"/>
                  <a:gd name="T39" fmla="*/ 1474 h 134"/>
                  <a:gd name="T40" fmla="*/ 25 w 27"/>
                  <a:gd name="T41" fmla="*/ 1474 h 134"/>
                  <a:gd name="T42" fmla="*/ 25 w 27"/>
                  <a:gd name="T43" fmla="*/ 1474 h 134"/>
                  <a:gd name="T44" fmla="*/ 25 w 27"/>
                  <a:gd name="T45" fmla="*/ 1474 h 134"/>
                  <a:gd name="T46" fmla="*/ 36 w 27"/>
                  <a:gd name="T47" fmla="*/ 1518 h 134"/>
                  <a:gd name="T48" fmla="*/ 117 w 27"/>
                  <a:gd name="T49" fmla="*/ 1348 h 134"/>
                  <a:gd name="T50" fmla="*/ 117 w 27"/>
                  <a:gd name="T51" fmla="*/ 1337 h 134"/>
                  <a:gd name="T52" fmla="*/ 117 w 27"/>
                  <a:gd name="T53" fmla="*/ 1235 h 134"/>
                  <a:gd name="T54" fmla="*/ 117 w 27"/>
                  <a:gd name="T55" fmla="*/ 1235 h 134"/>
                  <a:gd name="T56" fmla="*/ 93 w 27"/>
                  <a:gd name="T57" fmla="*/ 1235 h 134"/>
                  <a:gd name="T58" fmla="*/ 93 w 27"/>
                  <a:gd name="T59" fmla="*/ 1235 h 134"/>
                  <a:gd name="T60" fmla="*/ 127 w 27"/>
                  <a:gd name="T61" fmla="*/ 1226 h 134"/>
                  <a:gd name="T62" fmla="*/ 287 w 27"/>
                  <a:gd name="T63" fmla="*/ 717 h 134"/>
                  <a:gd name="T64" fmla="*/ 264 w 27"/>
                  <a:gd name="T65" fmla="*/ 701 h 134"/>
                  <a:gd name="T66" fmla="*/ 300 w 27"/>
                  <a:gd name="T67" fmla="*/ 672 h 134"/>
                  <a:gd name="T68" fmla="*/ 264 w 27"/>
                  <a:gd name="T69" fmla="*/ 636 h 134"/>
                  <a:gd name="T70" fmla="*/ 287 w 27"/>
                  <a:gd name="T71" fmla="*/ 636 h 134"/>
                  <a:gd name="T72" fmla="*/ 300 w 27"/>
                  <a:gd name="T73" fmla="*/ 546 h 134"/>
                  <a:gd name="T74" fmla="*/ 300 w 27"/>
                  <a:gd name="T75" fmla="*/ 445 h 134"/>
                  <a:gd name="T76" fmla="*/ 300 w 27"/>
                  <a:gd name="T77" fmla="*/ 445 h 134"/>
                  <a:gd name="T78" fmla="*/ 287 w 27"/>
                  <a:gd name="T79" fmla="*/ 238 h 134"/>
                  <a:gd name="T80" fmla="*/ 138 w 27"/>
                  <a:gd name="T81" fmla="*/ 9 h 134"/>
                  <a:gd name="T82" fmla="*/ 117 w 27"/>
                  <a:gd name="T83" fmla="*/ 45 h 1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" h="134">
                    <a:moveTo>
                      <a:pt x="10" y="4"/>
                    </a:moveTo>
                    <a:cubicBezTo>
                      <a:pt x="12" y="6"/>
                      <a:pt x="14" y="9"/>
                      <a:pt x="15" y="12"/>
                    </a:cubicBezTo>
                    <a:cubicBezTo>
                      <a:pt x="17" y="16"/>
                      <a:pt x="18" y="20"/>
                      <a:pt x="21" y="24"/>
                    </a:cubicBezTo>
                    <a:cubicBezTo>
                      <a:pt x="22" y="25"/>
                      <a:pt x="23" y="27"/>
                      <a:pt x="23" y="30"/>
                    </a:cubicBezTo>
                    <a:cubicBezTo>
                      <a:pt x="23" y="33"/>
                      <a:pt x="23" y="35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40"/>
                      <a:pt x="22" y="41"/>
                      <a:pt x="22" y="43"/>
                    </a:cubicBezTo>
                    <a:cubicBezTo>
                      <a:pt x="22" y="45"/>
                      <a:pt x="22" y="47"/>
                      <a:pt x="22" y="48"/>
                    </a:cubicBezTo>
                    <a:cubicBezTo>
                      <a:pt x="22" y="50"/>
                      <a:pt x="22" y="52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5"/>
                      <a:pt x="21" y="55"/>
                      <a:pt x="21" y="56"/>
                    </a:cubicBezTo>
                    <a:cubicBezTo>
                      <a:pt x="21" y="57"/>
                      <a:pt x="21" y="57"/>
                      <a:pt x="21" y="58"/>
                    </a:cubicBezTo>
                    <a:cubicBezTo>
                      <a:pt x="22" y="58"/>
                      <a:pt x="22" y="58"/>
                      <a:pt x="22" y="59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4"/>
                      <a:pt x="18" y="85"/>
                      <a:pt x="15" y="93"/>
                    </a:cubicBezTo>
                    <a:cubicBezTo>
                      <a:pt x="14" y="97"/>
                      <a:pt x="12" y="100"/>
                      <a:pt x="10" y="103"/>
                    </a:cubicBezTo>
                    <a:cubicBezTo>
                      <a:pt x="10" y="104"/>
                      <a:pt x="9" y="105"/>
                      <a:pt x="8" y="106"/>
                    </a:cubicBezTo>
                    <a:cubicBezTo>
                      <a:pt x="8" y="106"/>
                      <a:pt x="7" y="107"/>
                      <a:pt x="7" y="107"/>
                    </a:cubicBezTo>
                    <a:cubicBezTo>
                      <a:pt x="7" y="107"/>
                      <a:pt x="6" y="108"/>
                      <a:pt x="6" y="108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09"/>
                      <a:pt x="6" y="112"/>
                      <a:pt x="6" y="115"/>
                    </a:cubicBezTo>
                    <a:cubicBezTo>
                      <a:pt x="6" y="116"/>
                      <a:pt x="6" y="117"/>
                      <a:pt x="6" y="118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6" y="123"/>
                      <a:pt x="5" y="125"/>
                      <a:pt x="4" y="127"/>
                    </a:cubicBezTo>
                    <a:cubicBezTo>
                      <a:pt x="3" y="128"/>
                      <a:pt x="3" y="129"/>
                      <a:pt x="2" y="129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1" y="130"/>
                      <a:pt x="0" y="131"/>
                      <a:pt x="0" y="132"/>
                    </a:cubicBezTo>
                    <a:cubicBezTo>
                      <a:pt x="1" y="133"/>
                      <a:pt x="2" y="134"/>
                      <a:pt x="3" y="134"/>
                    </a:cubicBezTo>
                    <a:cubicBezTo>
                      <a:pt x="4" y="133"/>
                      <a:pt x="5" y="133"/>
                      <a:pt x="5" y="132"/>
                    </a:cubicBezTo>
                    <a:cubicBezTo>
                      <a:pt x="8" y="130"/>
                      <a:pt x="10" y="125"/>
                      <a:pt x="10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0" y="116"/>
                      <a:pt x="10" y="115"/>
                    </a:cubicBezTo>
                    <a:cubicBezTo>
                      <a:pt x="10" y="112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10" y="110"/>
                      <a:pt x="11" y="109"/>
                      <a:pt x="11" y="108"/>
                    </a:cubicBezTo>
                    <a:cubicBezTo>
                      <a:pt x="14" y="105"/>
                      <a:pt x="17" y="99"/>
                      <a:pt x="20" y="91"/>
                    </a:cubicBezTo>
                    <a:cubicBezTo>
                      <a:pt x="23" y="83"/>
                      <a:pt x="25" y="74"/>
                      <a:pt x="25" y="63"/>
                    </a:cubicBezTo>
                    <a:cubicBezTo>
                      <a:pt x="25" y="63"/>
                      <a:pt x="25" y="62"/>
                      <a:pt x="25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6" y="61"/>
                      <a:pt x="26" y="59"/>
                    </a:cubicBezTo>
                    <a:cubicBezTo>
                      <a:pt x="26" y="58"/>
                      <a:pt x="25" y="56"/>
                      <a:pt x="24" y="55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5" y="57"/>
                      <a:pt x="25" y="57"/>
                      <a:pt x="25" y="56"/>
                    </a:cubicBezTo>
                    <a:cubicBezTo>
                      <a:pt x="26" y="55"/>
                      <a:pt x="26" y="54"/>
                      <a:pt x="26" y="52"/>
                    </a:cubicBezTo>
                    <a:cubicBezTo>
                      <a:pt x="26" y="51"/>
                      <a:pt x="26" y="50"/>
                      <a:pt x="26" y="48"/>
                    </a:cubicBezTo>
                    <a:cubicBezTo>
                      <a:pt x="26" y="47"/>
                      <a:pt x="26" y="45"/>
                      <a:pt x="26" y="43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6"/>
                      <a:pt x="27" y="33"/>
                      <a:pt x="27" y="30"/>
                    </a:cubicBezTo>
                    <a:cubicBezTo>
                      <a:pt x="27" y="27"/>
                      <a:pt x="26" y="24"/>
                      <a:pt x="25" y="21"/>
                    </a:cubicBezTo>
                    <a:cubicBezTo>
                      <a:pt x="22" y="17"/>
                      <a:pt x="20" y="14"/>
                      <a:pt x="19" y="11"/>
                    </a:cubicBezTo>
                    <a:cubicBezTo>
                      <a:pt x="17" y="7"/>
                      <a:pt x="15" y="4"/>
                      <a:pt x="12" y="1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5" name="Freeform 174">
                <a:extLst>
                  <a:ext uri="{FF2B5EF4-FFF2-40B4-BE49-F238E27FC236}">
                    <a16:creationId xmlns:a16="http://schemas.microsoft.com/office/drawing/2014/main" id="{DC9F9272-C61B-4A53-A30E-4FC65325E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837"/>
                <a:ext cx="74" cy="18"/>
              </a:xfrm>
              <a:custGeom>
                <a:avLst/>
                <a:gdLst>
                  <a:gd name="T0" fmla="*/ 20 w 33"/>
                  <a:gd name="T1" fmla="*/ 72 h 8"/>
                  <a:gd name="T2" fmla="*/ 45 w 33"/>
                  <a:gd name="T3" fmla="*/ 56 h 8"/>
                  <a:gd name="T4" fmla="*/ 81 w 33"/>
                  <a:gd name="T5" fmla="*/ 56 h 8"/>
                  <a:gd name="T6" fmla="*/ 191 w 33"/>
                  <a:gd name="T7" fmla="*/ 45 h 8"/>
                  <a:gd name="T8" fmla="*/ 215 w 33"/>
                  <a:gd name="T9" fmla="*/ 45 h 8"/>
                  <a:gd name="T10" fmla="*/ 271 w 33"/>
                  <a:gd name="T11" fmla="*/ 56 h 8"/>
                  <a:gd name="T12" fmla="*/ 316 w 33"/>
                  <a:gd name="T13" fmla="*/ 72 h 8"/>
                  <a:gd name="T14" fmla="*/ 316 w 33"/>
                  <a:gd name="T15" fmla="*/ 72 h 8"/>
                  <a:gd name="T16" fmla="*/ 316 w 33"/>
                  <a:gd name="T17" fmla="*/ 72 h 8"/>
                  <a:gd name="T18" fmla="*/ 327 w 33"/>
                  <a:gd name="T19" fmla="*/ 81 h 8"/>
                  <a:gd name="T20" fmla="*/ 336 w 33"/>
                  <a:gd name="T21" fmla="*/ 92 h 8"/>
                  <a:gd name="T22" fmla="*/ 372 w 33"/>
                  <a:gd name="T23" fmla="*/ 56 h 8"/>
                  <a:gd name="T24" fmla="*/ 352 w 33"/>
                  <a:gd name="T25" fmla="*/ 45 h 8"/>
                  <a:gd name="T26" fmla="*/ 336 w 33"/>
                  <a:gd name="T27" fmla="*/ 36 h 8"/>
                  <a:gd name="T28" fmla="*/ 327 w 33"/>
                  <a:gd name="T29" fmla="*/ 56 h 8"/>
                  <a:gd name="T30" fmla="*/ 336 w 33"/>
                  <a:gd name="T31" fmla="*/ 36 h 8"/>
                  <a:gd name="T32" fmla="*/ 283 w 33"/>
                  <a:gd name="T33" fmla="*/ 11 h 8"/>
                  <a:gd name="T34" fmla="*/ 226 w 33"/>
                  <a:gd name="T35" fmla="*/ 0 h 8"/>
                  <a:gd name="T36" fmla="*/ 191 w 33"/>
                  <a:gd name="T37" fmla="*/ 0 h 8"/>
                  <a:gd name="T38" fmla="*/ 81 w 33"/>
                  <a:gd name="T39" fmla="*/ 11 h 8"/>
                  <a:gd name="T40" fmla="*/ 45 w 33"/>
                  <a:gd name="T41" fmla="*/ 11 h 8"/>
                  <a:gd name="T42" fmla="*/ 0 w 33"/>
                  <a:gd name="T43" fmla="*/ 36 h 8"/>
                  <a:gd name="T44" fmla="*/ 20 w 33"/>
                  <a:gd name="T45" fmla="*/ 72 h 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3" h="8">
                    <a:moveTo>
                      <a:pt x="2" y="6"/>
                    </a:moveTo>
                    <a:cubicBezTo>
                      <a:pt x="3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11" y="5"/>
                      <a:pt x="15" y="4"/>
                      <a:pt x="17" y="4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21" y="5"/>
                      <a:pt x="22" y="5"/>
                      <a:pt x="24" y="5"/>
                    </a:cubicBezTo>
                    <a:cubicBezTo>
                      <a:pt x="25" y="5"/>
                      <a:pt x="27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0" y="4"/>
                      <a:pt x="30" y="3"/>
                      <a:pt x="30" y="3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8" y="2"/>
                      <a:pt x="26" y="2"/>
                      <a:pt x="25" y="1"/>
                    </a:cubicBezTo>
                    <a:cubicBezTo>
                      <a:pt x="23" y="1"/>
                      <a:pt x="21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4" y="0"/>
                      <a:pt x="10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6" name="Freeform 175">
                <a:extLst>
                  <a:ext uri="{FF2B5EF4-FFF2-40B4-BE49-F238E27FC236}">
                    <a16:creationId xmlns:a16="http://schemas.microsoft.com/office/drawing/2014/main" id="{DEC3DA78-5F3F-4329-A16E-FB38C5165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895"/>
                <a:ext cx="67" cy="297"/>
              </a:xfrm>
              <a:custGeom>
                <a:avLst/>
                <a:gdLst>
                  <a:gd name="T0" fmla="*/ 324 w 30"/>
                  <a:gd name="T1" fmla="*/ 1458 h 132"/>
                  <a:gd name="T2" fmla="*/ 190 w 30"/>
                  <a:gd name="T3" fmla="*/ 1357 h 132"/>
                  <a:gd name="T4" fmla="*/ 80 w 30"/>
                  <a:gd name="T5" fmla="*/ 1004 h 132"/>
                  <a:gd name="T6" fmla="*/ 45 w 30"/>
                  <a:gd name="T7" fmla="*/ 538 h 132"/>
                  <a:gd name="T8" fmla="*/ 45 w 30"/>
                  <a:gd name="T9" fmla="*/ 437 h 132"/>
                  <a:gd name="T10" fmla="*/ 65 w 30"/>
                  <a:gd name="T11" fmla="*/ 173 h 132"/>
                  <a:gd name="T12" fmla="*/ 109 w 30"/>
                  <a:gd name="T13" fmla="*/ 36 h 132"/>
                  <a:gd name="T14" fmla="*/ 89 w 30"/>
                  <a:gd name="T15" fmla="*/ 0 h 132"/>
                  <a:gd name="T16" fmla="*/ 65 w 30"/>
                  <a:gd name="T17" fmla="*/ 11 h 132"/>
                  <a:gd name="T18" fmla="*/ 20 w 30"/>
                  <a:gd name="T19" fmla="*/ 173 h 132"/>
                  <a:gd name="T20" fmla="*/ 0 w 30"/>
                  <a:gd name="T21" fmla="*/ 437 h 132"/>
                  <a:gd name="T22" fmla="*/ 0 w 30"/>
                  <a:gd name="T23" fmla="*/ 538 h 132"/>
                  <a:gd name="T24" fmla="*/ 65 w 30"/>
                  <a:gd name="T25" fmla="*/ 1150 h 132"/>
                  <a:gd name="T26" fmla="*/ 154 w 30"/>
                  <a:gd name="T27" fmla="*/ 1377 h 132"/>
                  <a:gd name="T28" fmla="*/ 315 w 30"/>
                  <a:gd name="T29" fmla="*/ 1503 h 132"/>
                  <a:gd name="T30" fmla="*/ 335 w 30"/>
                  <a:gd name="T31" fmla="*/ 1494 h 132"/>
                  <a:gd name="T32" fmla="*/ 324 w 30"/>
                  <a:gd name="T33" fmla="*/ 1458 h 1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" h="132">
                    <a:moveTo>
                      <a:pt x="29" y="128"/>
                    </a:moveTo>
                    <a:cubicBezTo>
                      <a:pt x="24" y="127"/>
                      <a:pt x="20" y="123"/>
                      <a:pt x="17" y="119"/>
                    </a:cubicBezTo>
                    <a:cubicBezTo>
                      <a:pt x="12" y="111"/>
                      <a:pt x="9" y="101"/>
                      <a:pt x="7" y="88"/>
                    </a:cubicBezTo>
                    <a:cubicBezTo>
                      <a:pt x="5" y="75"/>
                      <a:pt x="5" y="61"/>
                      <a:pt x="4" y="47"/>
                    </a:cubicBezTo>
                    <a:cubicBezTo>
                      <a:pt x="4" y="44"/>
                      <a:pt x="4" y="41"/>
                      <a:pt x="4" y="38"/>
                    </a:cubicBezTo>
                    <a:cubicBezTo>
                      <a:pt x="4" y="28"/>
                      <a:pt x="5" y="21"/>
                      <a:pt x="6" y="15"/>
                    </a:cubicBezTo>
                    <a:cubicBezTo>
                      <a:pt x="7" y="10"/>
                      <a:pt x="8" y="7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4" y="5"/>
                      <a:pt x="3" y="9"/>
                      <a:pt x="2" y="15"/>
                    </a:cubicBezTo>
                    <a:cubicBezTo>
                      <a:pt x="1" y="20"/>
                      <a:pt x="0" y="28"/>
                      <a:pt x="0" y="38"/>
                    </a:cubicBezTo>
                    <a:cubicBezTo>
                      <a:pt x="0" y="41"/>
                      <a:pt x="0" y="44"/>
                      <a:pt x="0" y="47"/>
                    </a:cubicBezTo>
                    <a:cubicBezTo>
                      <a:pt x="1" y="66"/>
                      <a:pt x="2" y="85"/>
                      <a:pt x="6" y="101"/>
                    </a:cubicBezTo>
                    <a:cubicBezTo>
                      <a:pt x="7" y="109"/>
                      <a:pt x="10" y="115"/>
                      <a:pt x="14" y="121"/>
                    </a:cubicBezTo>
                    <a:cubicBezTo>
                      <a:pt x="17" y="126"/>
                      <a:pt x="22" y="130"/>
                      <a:pt x="28" y="132"/>
                    </a:cubicBezTo>
                    <a:cubicBezTo>
                      <a:pt x="29" y="132"/>
                      <a:pt x="30" y="132"/>
                      <a:pt x="30" y="131"/>
                    </a:cubicBezTo>
                    <a:cubicBezTo>
                      <a:pt x="30" y="129"/>
                      <a:pt x="30" y="128"/>
                      <a:pt x="29" y="128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7" name="Freeform 176">
                <a:extLst>
                  <a:ext uri="{FF2B5EF4-FFF2-40B4-BE49-F238E27FC236}">
                    <a16:creationId xmlns:a16="http://schemas.microsoft.com/office/drawing/2014/main" id="{8E146B44-6336-4E43-AEDC-C11E09BC1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842"/>
                <a:ext cx="50" cy="298"/>
              </a:xfrm>
              <a:custGeom>
                <a:avLst/>
                <a:gdLst>
                  <a:gd name="T0" fmla="*/ 139 w 22"/>
                  <a:gd name="T1" fmla="*/ 1486 h 133"/>
                  <a:gd name="T2" fmla="*/ 45 w 22"/>
                  <a:gd name="T3" fmla="*/ 777 h 133"/>
                  <a:gd name="T4" fmla="*/ 45 w 22"/>
                  <a:gd name="T5" fmla="*/ 717 h 133"/>
                  <a:gd name="T6" fmla="*/ 82 w 22"/>
                  <a:gd name="T7" fmla="*/ 453 h 133"/>
                  <a:gd name="T8" fmla="*/ 139 w 22"/>
                  <a:gd name="T9" fmla="*/ 300 h 133"/>
                  <a:gd name="T10" fmla="*/ 118 w 22"/>
                  <a:gd name="T11" fmla="*/ 291 h 133"/>
                  <a:gd name="T12" fmla="*/ 130 w 22"/>
                  <a:gd name="T13" fmla="*/ 300 h 133"/>
                  <a:gd name="T14" fmla="*/ 202 w 22"/>
                  <a:gd name="T15" fmla="*/ 134 h 133"/>
                  <a:gd name="T16" fmla="*/ 202 w 22"/>
                  <a:gd name="T17" fmla="*/ 90 h 133"/>
                  <a:gd name="T18" fmla="*/ 211 w 22"/>
                  <a:gd name="T19" fmla="*/ 65 h 133"/>
                  <a:gd name="T20" fmla="*/ 186 w 22"/>
                  <a:gd name="T21" fmla="*/ 56 h 133"/>
                  <a:gd name="T22" fmla="*/ 211 w 22"/>
                  <a:gd name="T23" fmla="*/ 81 h 133"/>
                  <a:gd name="T24" fmla="*/ 259 w 22"/>
                  <a:gd name="T25" fmla="*/ 36 h 133"/>
                  <a:gd name="T26" fmla="*/ 232 w 22"/>
                  <a:gd name="T27" fmla="*/ 0 h 133"/>
                  <a:gd name="T28" fmla="*/ 175 w 22"/>
                  <a:gd name="T29" fmla="*/ 45 h 133"/>
                  <a:gd name="T30" fmla="*/ 175 w 22"/>
                  <a:gd name="T31" fmla="*/ 45 h 133"/>
                  <a:gd name="T32" fmla="*/ 175 w 22"/>
                  <a:gd name="T33" fmla="*/ 45 h 133"/>
                  <a:gd name="T34" fmla="*/ 155 w 22"/>
                  <a:gd name="T35" fmla="*/ 90 h 133"/>
                  <a:gd name="T36" fmla="*/ 139 w 22"/>
                  <a:gd name="T37" fmla="*/ 155 h 133"/>
                  <a:gd name="T38" fmla="*/ 93 w 22"/>
                  <a:gd name="T39" fmla="*/ 280 h 133"/>
                  <a:gd name="T40" fmla="*/ 93 w 22"/>
                  <a:gd name="T41" fmla="*/ 280 h 133"/>
                  <a:gd name="T42" fmla="*/ 93 w 22"/>
                  <a:gd name="T43" fmla="*/ 280 h 133"/>
                  <a:gd name="T44" fmla="*/ 36 w 22"/>
                  <a:gd name="T45" fmla="*/ 437 h 133"/>
                  <a:gd name="T46" fmla="*/ 0 w 22"/>
                  <a:gd name="T47" fmla="*/ 717 h 133"/>
                  <a:gd name="T48" fmla="*/ 0 w 22"/>
                  <a:gd name="T49" fmla="*/ 777 h 133"/>
                  <a:gd name="T50" fmla="*/ 93 w 22"/>
                  <a:gd name="T51" fmla="*/ 1497 h 133"/>
                  <a:gd name="T52" fmla="*/ 139 w 22"/>
                  <a:gd name="T53" fmla="*/ 1486 h 13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2" h="133">
                    <a:moveTo>
                      <a:pt x="12" y="132"/>
                    </a:moveTo>
                    <a:cubicBezTo>
                      <a:pt x="7" y="115"/>
                      <a:pt x="5" y="91"/>
                      <a:pt x="4" y="69"/>
                    </a:cubicBezTo>
                    <a:cubicBezTo>
                      <a:pt x="4" y="67"/>
                      <a:pt x="4" y="65"/>
                      <a:pt x="4" y="64"/>
                    </a:cubicBezTo>
                    <a:cubicBezTo>
                      <a:pt x="4" y="52"/>
                      <a:pt x="5" y="45"/>
                      <a:pt x="7" y="40"/>
                    </a:cubicBezTo>
                    <a:cubicBezTo>
                      <a:pt x="8" y="34"/>
                      <a:pt x="10" y="31"/>
                      <a:pt x="12" y="27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5" y="21"/>
                      <a:pt x="16" y="16"/>
                      <a:pt x="17" y="12"/>
                    </a:cubicBezTo>
                    <a:cubicBezTo>
                      <a:pt x="17" y="11"/>
                      <a:pt x="17" y="9"/>
                      <a:pt x="17" y="8"/>
                    </a:cubicBezTo>
                    <a:cubicBezTo>
                      <a:pt x="17" y="7"/>
                      <a:pt x="18" y="7"/>
                      <a:pt x="18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5"/>
                      <a:pt x="21" y="4"/>
                      <a:pt x="22" y="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6" y="2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3" y="6"/>
                      <a:pt x="13" y="8"/>
                    </a:cubicBezTo>
                    <a:cubicBezTo>
                      <a:pt x="13" y="10"/>
                      <a:pt x="13" y="12"/>
                      <a:pt x="12" y="14"/>
                    </a:cubicBezTo>
                    <a:cubicBezTo>
                      <a:pt x="12" y="17"/>
                      <a:pt x="10" y="21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9"/>
                      <a:pt x="4" y="33"/>
                      <a:pt x="3" y="39"/>
                    </a:cubicBezTo>
                    <a:cubicBezTo>
                      <a:pt x="1" y="44"/>
                      <a:pt x="0" y="52"/>
                      <a:pt x="0" y="64"/>
                    </a:cubicBezTo>
                    <a:cubicBezTo>
                      <a:pt x="0" y="65"/>
                      <a:pt x="0" y="67"/>
                      <a:pt x="0" y="69"/>
                    </a:cubicBezTo>
                    <a:cubicBezTo>
                      <a:pt x="1" y="91"/>
                      <a:pt x="3" y="116"/>
                      <a:pt x="8" y="133"/>
                    </a:cubicBezTo>
                    <a:cubicBezTo>
                      <a:pt x="12" y="132"/>
                      <a:pt x="12" y="132"/>
                      <a:pt x="12" y="1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8" name="Freeform 177">
                <a:extLst>
                  <a:ext uri="{FF2B5EF4-FFF2-40B4-BE49-F238E27FC236}">
                    <a16:creationId xmlns:a16="http://schemas.microsoft.com/office/drawing/2014/main" id="{8B0B7E68-9914-4E53-A8CC-228DD9F5A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2127"/>
                <a:ext cx="35" cy="65"/>
              </a:xfrm>
              <a:custGeom>
                <a:avLst/>
                <a:gdLst>
                  <a:gd name="T0" fmla="*/ 85 w 16"/>
                  <a:gd name="T1" fmla="*/ 45 h 29"/>
                  <a:gd name="T2" fmla="*/ 125 w 16"/>
                  <a:gd name="T3" fmla="*/ 126 h 29"/>
                  <a:gd name="T4" fmla="*/ 105 w 16"/>
                  <a:gd name="T5" fmla="*/ 182 h 29"/>
                  <a:gd name="T6" fmla="*/ 105 w 16"/>
                  <a:gd name="T7" fmla="*/ 182 h 29"/>
                  <a:gd name="T8" fmla="*/ 96 w 16"/>
                  <a:gd name="T9" fmla="*/ 191 h 29"/>
                  <a:gd name="T10" fmla="*/ 116 w 16"/>
                  <a:gd name="T11" fmla="*/ 202 h 29"/>
                  <a:gd name="T12" fmla="*/ 96 w 16"/>
                  <a:gd name="T13" fmla="*/ 191 h 29"/>
                  <a:gd name="T14" fmla="*/ 53 w 16"/>
                  <a:gd name="T15" fmla="*/ 247 h 29"/>
                  <a:gd name="T16" fmla="*/ 9 w 16"/>
                  <a:gd name="T17" fmla="*/ 282 h 29"/>
                  <a:gd name="T18" fmla="*/ 0 w 16"/>
                  <a:gd name="T19" fmla="*/ 316 h 29"/>
                  <a:gd name="T20" fmla="*/ 20 w 16"/>
                  <a:gd name="T21" fmla="*/ 327 h 29"/>
                  <a:gd name="T22" fmla="*/ 85 w 16"/>
                  <a:gd name="T23" fmla="*/ 282 h 29"/>
                  <a:gd name="T24" fmla="*/ 133 w 16"/>
                  <a:gd name="T25" fmla="*/ 215 h 29"/>
                  <a:gd name="T26" fmla="*/ 133 w 16"/>
                  <a:gd name="T27" fmla="*/ 215 h 29"/>
                  <a:gd name="T28" fmla="*/ 149 w 16"/>
                  <a:gd name="T29" fmla="*/ 202 h 29"/>
                  <a:gd name="T30" fmla="*/ 125 w 16"/>
                  <a:gd name="T31" fmla="*/ 191 h 29"/>
                  <a:gd name="T32" fmla="*/ 133 w 16"/>
                  <a:gd name="T33" fmla="*/ 202 h 29"/>
                  <a:gd name="T34" fmla="*/ 168 w 16"/>
                  <a:gd name="T35" fmla="*/ 126 h 29"/>
                  <a:gd name="T36" fmla="*/ 116 w 16"/>
                  <a:gd name="T37" fmla="*/ 9 h 29"/>
                  <a:gd name="T38" fmla="*/ 85 w 16"/>
                  <a:gd name="T39" fmla="*/ 9 h 29"/>
                  <a:gd name="T40" fmla="*/ 85 w 16"/>
                  <a:gd name="T41" fmla="*/ 45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29">
                    <a:moveTo>
                      <a:pt x="8" y="4"/>
                    </a:moveTo>
                    <a:cubicBezTo>
                      <a:pt x="10" y="5"/>
                      <a:pt x="12" y="8"/>
                      <a:pt x="12" y="11"/>
                    </a:cubicBezTo>
                    <a:cubicBezTo>
                      <a:pt x="12" y="12"/>
                      <a:pt x="11" y="14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9"/>
                      <a:pt x="7" y="21"/>
                      <a:pt x="5" y="22"/>
                    </a:cubicBezTo>
                    <a:cubicBezTo>
                      <a:pt x="4" y="24"/>
                      <a:pt x="3" y="25"/>
                      <a:pt x="1" y="25"/>
                    </a:cubicBezTo>
                    <a:cubicBezTo>
                      <a:pt x="0" y="25"/>
                      <a:pt x="0" y="27"/>
                      <a:pt x="0" y="28"/>
                    </a:cubicBezTo>
                    <a:cubicBezTo>
                      <a:pt x="0" y="29"/>
                      <a:pt x="1" y="29"/>
                      <a:pt x="2" y="29"/>
                    </a:cubicBezTo>
                    <a:cubicBezTo>
                      <a:pt x="5" y="28"/>
                      <a:pt x="7" y="27"/>
                      <a:pt x="8" y="25"/>
                    </a:cubicBezTo>
                    <a:cubicBezTo>
                      <a:pt x="10" y="23"/>
                      <a:pt x="11" y="21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5"/>
                      <a:pt x="16" y="13"/>
                      <a:pt x="16" y="11"/>
                    </a:cubicBezTo>
                    <a:cubicBezTo>
                      <a:pt x="15" y="6"/>
                      <a:pt x="13" y="3"/>
                      <a:pt x="11" y="1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7" y="2"/>
                      <a:pt x="7" y="3"/>
                      <a:pt x="8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9" name="Freeform 178">
                <a:extLst>
                  <a:ext uri="{FF2B5EF4-FFF2-40B4-BE49-F238E27FC236}">
                    <a16:creationId xmlns:a16="http://schemas.microsoft.com/office/drawing/2014/main" id="{7DA30CF1-DDE2-4590-BA18-55E221F5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806"/>
                <a:ext cx="54" cy="114"/>
              </a:xfrm>
              <a:custGeom>
                <a:avLst/>
                <a:gdLst>
                  <a:gd name="T0" fmla="*/ 45 w 24"/>
                  <a:gd name="T1" fmla="*/ 570 h 51"/>
                  <a:gd name="T2" fmla="*/ 56 w 24"/>
                  <a:gd name="T3" fmla="*/ 525 h 51"/>
                  <a:gd name="T4" fmla="*/ 81 w 24"/>
                  <a:gd name="T5" fmla="*/ 481 h 51"/>
                  <a:gd name="T6" fmla="*/ 81 w 24"/>
                  <a:gd name="T7" fmla="*/ 481 h 51"/>
                  <a:gd name="T8" fmla="*/ 81 w 24"/>
                  <a:gd name="T9" fmla="*/ 469 h 51"/>
                  <a:gd name="T10" fmla="*/ 137 w 24"/>
                  <a:gd name="T11" fmla="*/ 279 h 51"/>
                  <a:gd name="T12" fmla="*/ 137 w 24"/>
                  <a:gd name="T13" fmla="*/ 279 h 51"/>
                  <a:gd name="T14" fmla="*/ 137 w 24"/>
                  <a:gd name="T15" fmla="*/ 279 h 51"/>
                  <a:gd name="T16" fmla="*/ 275 w 24"/>
                  <a:gd name="T17" fmla="*/ 36 h 51"/>
                  <a:gd name="T18" fmla="*/ 239 w 24"/>
                  <a:gd name="T19" fmla="*/ 0 h 51"/>
                  <a:gd name="T20" fmla="*/ 92 w 24"/>
                  <a:gd name="T21" fmla="*/ 270 h 51"/>
                  <a:gd name="T22" fmla="*/ 117 w 24"/>
                  <a:gd name="T23" fmla="*/ 270 h 51"/>
                  <a:gd name="T24" fmla="*/ 92 w 24"/>
                  <a:gd name="T25" fmla="*/ 270 h 51"/>
                  <a:gd name="T26" fmla="*/ 36 w 24"/>
                  <a:gd name="T27" fmla="*/ 469 h 51"/>
                  <a:gd name="T28" fmla="*/ 56 w 24"/>
                  <a:gd name="T29" fmla="*/ 469 h 51"/>
                  <a:gd name="T30" fmla="*/ 36 w 24"/>
                  <a:gd name="T31" fmla="*/ 469 h 51"/>
                  <a:gd name="T32" fmla="*/ 25 w 24"/>
                  <a:gd name="T33" fmla="*/ 514 h 51"/>
                  <a:gd name="T34" fmla="*/ 0 w 24"/>
                  <a:gd name="T35" fmla="*/ 559 h 51"/>
                  <a:gd name="T36" fmla="*/ 45 w 24"/>
                  <a:gd name="T37" fmla="*/ 570 h 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" h="51">
                    <a:moveTo>
                      <a:pt x="4" y="51"/>
                    </a:moveTo>
                    <a:cubicBezTo>
                      <a:pt x="4" y="50"/>
                      <a:pt x="5" y="49"/>
                      <a:pt x="5" y="47"/>
                    </a:cubicBezTo>
                    <a:cubicBezTo>
                      <a:pt x="6" y="46"/>
                      <a:pt x="7" y="44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36"/>
                      <a:pt x="10" y="31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15"/>
                      <a:pt x="20" y="7"/>
                      <a:pt x="24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5"/>
                      <a:pt x="11" y="13"/>
                      <a:pt x="8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6" y="30"/>
                      <a:pt x="4" y="35"/>
                      <a:pt x="3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3"/>
                      <a:pt x="2" y="44"/>
                      <a:pt x="2" y="46"/>
                    </a:cubicBezTo>
                    <a:cubicBezTo>
                      <a:pt x="1" y="48"/>
                      <a:pt x="1" y="49"/>
                      <a:pt x="0" y="50"/>
                    </a:cubicBezTo>
                    <a:cubicBezTo>
                      <a:pt x="4" y="51"/>
                      <a:pt x="4" y="51"/>
                      <a:pt x="4" y="5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0" name="Freeform 179">
                <a:extLst>
                  <a:ext uri="{FF2B5EF4-FFF2-40B4-BE49-F238E27FC236}">
                    <a16:creationId xmlns:a16="http://schemas.microsoft.com/office/drawing/2014/main" id="{63F4817D-AEEE-470A-80E5-F25704CF9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828"/>
                <a:ext cx="48" cy="133"/>
              </a:xfrm>
              <a:custGeom>
                <a:avLst/>
                <a:gdLst>
                  <a:gd name="T0" fmla="*/ 11 w 21"/>
                  <a:gd name="T1" fmla="*/ 45 h 59"/>
                  <a:gd name="T2" fmla="*/ 48 w 21"/>
                  <a:gd name="T3" fmla="*/ 72 h 59"/>
                  <a:gd name="T4" fmla="*/ 158 w 21"/>
                  <a:gd name="T5" fmla="*/ 255 h 59"/>
                  <a:gd name="T6" fmla="*/ 203 w 21"/>
                  <a:gd name="T7" fmla="*/ 401 h 59"/>
                  <a:gd name="T8" fmla="*/ 203 w 21"/>
                  <a:gd name="T9" fmla="*/ 446 h 59"/>
                  <a:gd name="T10" fmla="*/ 167 w 21"/>
                  <a:gd name="T11" fmla="*/ 539 h 59"/>
                  <a:gd name="T12" fmla="*/ 142 w 21"/>
                  <a:gd name="T13" fmla="*/ 595 h 59"/>
                  <a:gd name="T14" fmla="*/ 121 w 21"/>
                  <a:gd name="T15" fmla="*/ 631 h 59"/>
                  <a:gd name="T16" fmla="*/ 121 w 21"/>
                  <a:gd name="T17" fmla="*/ 665 h 59"/>
                  <a:gd name="T18" fmla="*/ 142 w 21"/>
                  <a:gd name="T19" fmla="*/ 665 h 59"/>
                  <a:gd name="T20" fmla="*/ 194 w 21"/>
                  <a:gd name="T21" fmla="*/ 604 h 59"/>
                  <a:gd name="T22" fmla="*/ 215 w 21"/>
                  <a:gd name="T23" fmla="*/ 548 h 59"/>
                  <a:gd name="T24" fmla="*/ 251 w 21"/>
                  <a:gd name="T25" fmla="*/ 458 h 59"/>
                  <a:gd name="T26" fmla="*/ 251 w 21"/>
                  <a:gd name="T27" fmla="*/ 401 h 59"/>
                  <a:gd name="T28" fmla="*/ 203 w 21"/>
                  <a:gd name="T29" fmla="*/ 228 h 59"/>
                  <a:gd name="T30" fmla="*/ 130 w 21"/>
                  <a:gd name="T31" fmla="*/ 92 h 59"/>
                  <a:gd name="T32" fmla="*/ 85 w 21"/>
                  <a:gd name="T33" fmla="*/ 36 h 59"/>
                  <a:gd name="T34" fmla="*/ 25 w 21"/>
                  <a:gd name="T35" fmla="*/ 0 h 59"/>
                  <a:gd name="T36" fmla="*/ 0 w 21"/>
                  <a:gd name="T37" fmla="*/ 25 h 59"/>
                  <a:gd name="T38" fmla="*/ 11 w 21"/>
                  <a:gd name="T39" fmla="*/ 45 h 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1" h="59">
                    <a:moveTo>
                      <a:pt x="1" y="4"/>
                    </a:moveTo>
                    <a:cubicBezTo>
                      <a:pt x="2" y="4"/>
                      <a:pt x="3" y="5"/>
                      <a:pt x="4" y="6"/>
                    </a:cubicBezTo>
                    <a:cubicBezTo>
                      <a:pt x="7" y="9"/>
                      <a:pt x="10" y="16"/>
                      <a:pt x="13" y="22"/>
                    </a:cubicBezTo>
                    <a:cubicBezTo>
                      <a:pt x="16" y="27"/>
                      <a:pt x="17" y="30"/>
                      <a:pt x="17" y="35"/>
                    </a:cubicBezTo>
                    <a:cubicBezTo>
                      <a:pt x="17" y="36"/>
                      <a:pt x="17" y="38"/>
                      <a:pt x="17" y="39"/>
                    </a:cubicBezTo>
                    <a:cubicBezTo>
                      <a:pt x="16" y="41"/>
                      <a:pt x="15" y="44"/>
                      <a:pt x="14" y="47"/>
                    </a:cubicBezTo>
                    <a:cubicBezTo>
                      <a:pt x="13" y="49"/>
                      <a:pt x="13" y="51"/>
                      <a:pt x="12" y="52"/>
                    </a:cubicBezTo>
                    <a:cubicBezTo>
                      <a:pt x="12" y="53"/>
                      <a:pt x="12" y="54"/>
                      <a:pt x="10" y="55"/>
                    </a:cubicBezTo>
                    <a:cubicBezTo>
                      <a:pt x="9" y="56"/>
                      <a:pt x="9" y="57"/>
                      <a:pt x="10" y="58"/>
                    </a:cubicBezTo>
                    <a:cubicBezTo>
                      <a:pt x="10" y="59"/>
                      <a:pt x="11" y="59"/>
                      <a:pt x="12" y="58"/>
                    </a:cubicBezTo>
                    <a:cubicBezTo>
                      <a:pt x="15" y="57"/>
                      <a:pt x="16" y="55"/>
                      <a:pt x="16" y="53"/>
                    </a:cubicBezTo>
                    <a:cubicBezTo>
                      <a:pt x="17" y="51"/>
                      <a:pt x="17" y="50"/>
                      <a:pt x="18" y="48"/>
                    </a:cubicBezTo>
                    <a:cubicBezTo>
                      <a:pt x="19" y="45"/>
                      <a:pt x="20" y="43"/>
                      <a:pt x="21" y="40"/>
                    </a:cubicBezTo>
                    <a:cubicBezTo>
                      <a:pt x="21" y="38"/>
                      <a:pt x="21" y="36"/>
                      <a:pt x="21" y="35"/>
                    </a:cubicBezTo>
                    <a:cubicBezTo>
                      <a:pt x="21" y="29"/>
                      <a:pt x="19" y="25"/>
                      <a:pt x="17" y="20"/>
                    </a:cubicBezTo>
                    <a:cubicBezTo>
                      <a:pt x="15" y="16"/>
                      <a:pt x="13" y="12"/>
                      <a:pt x="11" y="8"/>
                    </a:cubicBezTo>
                    <a:cubicBezTo>
                      <a:pt x="9" y="6"/>
                      <a:pt x="8" y="5"/>
                      <a:pt x="7" y="3"/>
                    </a:cubicBezTo>
                    <a:cubicBezTo>
                      <a:pt x="6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1" name="Freeform 180">
                <a:extLst>
                  <a:ext uri="{FF2B5EF4-FFF2-40B4-BE49-F238E27FC236}">
                    <a16:creationId xmlns:a16="http://schemas.microsoft.com/office/drawing/2014/main" id="{E7511846-9F7B-4F89-BD99-F4318DF6D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947"/>
                <a:ext cx="63" cy="23"/>
              </a:xfrm>
              <a:custGeom>
                <a:avLst/>
                <a:gdLst>
                  <a:gd name="T0" fmla="*/ 284 w 28"/>
                  <a:gd name="T1" fmla="*/ 64 h 10"/>
                  <a:gd name="T2" fmla="*/ 239 w 28"/>
                  <a:gd name="T3" fmla="*/ 74 h 10"/>
                  <a:gd name="T4" fmla="*/ 36 w 28"/>
                  <a:gd name="T5" fmla="*/ 0 h 10"/>
                  <a:gd name="T6" fmla="*/ 0 w 28"/>
                  <a:gd name="T7" fmla="*/ 12 h 10"/>
                  <a:gd name="T8" fmla="*/ 11 w 28"/>
                  <a:gd name="T9" fmla="*/ 48 h 10"/>
                  <a:gd name="T10" fmla="*/ 239 w 28"/>
                  <a:gd name="T11" fmla="*/ 122 h 10"/>
                  <a:gd name="T12" fmla="*/ 299 w 28"/>
                  <a:gd name="T13" fmla="*/ 110 h 10"/>
                  <a:gd name="T14" fmla="*/ 308 w 28"/>
                  <a:gd name="T15" fmla="*/ 74 h 10"/>
                  <a:gd name="T16" fmla="*/ 284 w 28"/>
                  <a:gd name="T17" fmla="*/ 64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0">
                    <a:moveTo>
                      <a:pt x="25" y="5"/>
                    </a:moveTo>
                    <a:cubicBezTo>
                      <a:pt x="23" y="6"/>
                      <a:pt x="22" y="6"/>
                      <a:pt x="21" y="6"/>
                    </a:cubicBezTo>
                    <a:cubicBezTo>
                      <a:pt x="16" y="6"/>
                      <a:pt x="10" y="3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8" y="6"/>
                      <a:pt x="14" y="10"/>
                      <a:pt x="21" y="10"/>
                    </a:cubicBezTo>
                    <a:cubicBezTo>
                      <a:pt x="22" y="10"/>
                      <a:pt x="24" y="10"/>
                      <a:pt x="26" y="9"/>
                    </a:cubicBezTo>
                    <a:cubicBezTo>
                      <a:pt x="27" y="9"/>
                      <a:pt x="28" y="7"/>
                      <a:pt x="27" y="6"/>
                    </a:cubicBezTo>
                    <a:cubicBezTo>
                      <a:pt x="27" y="5"/>
                      <a:pt x="26" y="5"/>
                      <a:pt x="2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2" name="Freeform 181">
                <a:extLst>
                  <a:ext uri="{FF2B5EF4-FFF2-40B4-BE49-F238E27FC236}">
                    <a16:creationId xmlns:a16="http://schemas.microsoft.com/office/drawing/2014/main" id="{679B234E-1663-4F39-BDFD-223F8975A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828"/>
                <a:ext cx="178" cy="144"/>
              </a:xfrm>
              <a:custGeom>
                <a:avLst/>
                <a:gdLst>
                  <a:gd name="T0" fmla="*/ 676 w 79"/>
                  <a:gd name="T1" fmla="*/ 45 h 64"/>
                  <a:gd name="T2" fmla="*/ 741 w 79"/>
                  <a:gd name="T3" fmla="*/ 126 h 64"/>
                  <a:gd name="T4" fmla="*/ 813 w 79"/>
                  <a:gd name="T5" fmla="*/ 254 h 64"/>
                  <a:gd name="T6" fmla="*/ 858 w 79"/>
                  <a:gd name="T7" fmla="*/ 401 h 64"/>
                  <a:gd name="T8" fmla="*/ 858 w 79"/>
                  <a:gd name="T9" fmla="*/ 446 h 64"/>
                  <a:gd name="T10" fmla="*/ 822 w 79"/>
                  <a:gd name="T11" fmla="*/ 538 h 64"/>
                  <a:gd name="T12" fmla="*/ 802 w 79"/>
                  <a:gd name="T13" fmla="*/ 592 h 64"/>
                  <a:gd name="T14" fmla="*/ 766 w 79"/>
                  <a:gd name="T15" fmla="*/ 628 h 64"/>
                  <a:gd name="T16" fmla="*/ 721 w 79"/>
                  <a:gd name="T17" fmla="*/ 639 h 64"/>
                  <a:gd name="T18" fmla="*/ 649 w 79"/>
                  <a:gd name="T19" fmla="*/ 648 h 64"/>
                  <a:gd name="T20" fmla="*/ 595 w 79"/>
                  <a:gd name="T21" fmla="*/ 664 h 64"/>
                  <a:gd name="T22" fmla="*/ 575 w 79"/>
                  <a:gd name="T23" fmla="*/ 673 h 64"/>
                  <a:gd name="T24" fmla="*/ 575 w 79"/>
                  <a:gd name="T25" fmla="*/ 673 h 64"/>
                  <a:gd name="T26" fmla="*/ 575 w 79"/>
                  <a:gd name="T27" fmla="*/ 673 h 64"/>
                  <a:gd name="T28" fmla="*/ 575 w 79"/>
                  <a:gd name="T29" fmla="*/ 673 h 64"/>
                  <a:gd name="T30" fmla="*/ 575 w 79"/>
                  <a:gd name="T31" fmla="*/ 673 h 64"/>
                  <a:gd name="T32" fmla="*/ 575 w 79"/>
                  <a:gd name="T33" fmla="*/ 673 h 64"/>
                  <a:gd name="T34" fmla="*/ 575 w 79"/>
                  <a:gd name="T35" fmla="*/ 673 h 64"/>
                  <a:gd name="T36" fmla="*/ 539 w 79"/>
                  <a:gd name="T37" fmla="*/ 664 h 64"/>
                  <a:gd name="T38" fmla="*/ 466 w 79"/>
                  <a:gd name="T39" fmla="*/ 684 h 64"/>
                  <a:gd name="T40" fmla="*/ 284 w 79"/>
                  <a:gd name="T41" fmla="*/ 619 h 64"/>
                  <a:gd name="T42" fmla="*/ 162 w 79"/>
                  <a:gd name="T43" fmla="*/ 583 h 64"/>
                  <a:gd name="T44" fmla="*/ 137 w 79"/>
                  <a:gd name="T45" fmla="*/ 572 h 64"/>
                  <a:gd name="T46" fmla="*/ 101 w 79"/>
                  <a:gd name="T47" fmla="*/ 547 h 64"/>
                  <a:gd name="T48" fmla="*/ 56 w 79"/>
                  <a:gd name="T49" fmla="*/ 502 h 64"/>
                  <a:gd name="T50" fmla="*/ 45 w 79"/>
                  <a:gd name="T51" fmla="*/ 457 h 64"/>
                  <a:gd name="T52" fmla="*/ 56 w 79"/>
                  <a:gd name="T53" fmla="*/ 446 h 64"/>
                  <a:gd name="T54" fmla="*/ 36 w 79"/>
                  <a:gd name="T55" fmla="*/ 421 h 64"/>
                  <a:gd name="T56" fmla="*/ 11 w 79"/>
                  <a:gd name="T57" fmla="*/ 446 h 64"/>
                  <a:gd name="T58" fmla="*/ 0 w 79"/>
                  <a:gd name="T59" fmla="*/ 457 h 64"/>
                  <a:gd name="T60" fmla="*/ 25 w 79"/>
                  <a:gd name="T61" fmla="*/ 527 h 64"/>
                  <a:gd name="T62" fmla="*/ 72 w 79"/>
                  <a:gd name="T63" fmla="*/ 572 h 64"/>
                  <a:gd name="T64" fmla="*/ 117 w 79"/>
                  <a:gd name="T65" fmla="*/ 619 h 64"/>
                  <a:gd name="T66" fmla="*/ 183 w 79"/>
                  <a:gd name="T67" fmla="*/ 628 h 64"/>
                  <a:gd name="T68" fmla="*/ 264 w 79"/>
                  <a:gd name="T69" fmla="*/ 664 h 64"/>
                  <a:gd name="T70" fmla="*/ 466 w 79"/>
                  <a:gd name="T71" fmla="*/ 729 h 64"/>
                  <a:gd name="T72" fmla="*/ 559 w 79"/>
                  <a:gd name="T73" fmla="*/ 709 h 64"/>
                  <a:gd name="T74" fmla="*/ 548 w 79"/>
                  <a:gd name="T75" fmla="*/ 684 h 64"/>
                  <a:gd name="T76" fmla="*/ 527 w 79"/>
                  <a:gd name="T77" fmla="*/ 693 h 64"/>
                  <a:gd name="T78" fmla="*/ 548 w 79"/>
                  <a:gd name="T79" fmla="*/ 709 h 64"/>
                  <a:gd name="T80" fmla="*/ 575 w 79"/>
                  <a:gd name="T81" fmla="*/ 720 h 64"/>
                  <a:gd name="T82" fmla="*/ 620 w 79"/>
                  <a:gd name="T83" fmla="*/ 709 h 64"/>
                  <a:gd name="T84" fmla="*/ 665 w 79"/>
                  <a:gd name="T85" fmla="*/ 693 h 64"/>
                  <a:gd name="T86" fmla="*/ 721 w 79"/>
                  <a:gd name="T87" fmla="*/ 684 h 64"/>
                  <a:gd name="T88" fmla="*/ 786 w 79"/>
                  <a:gd name="T89" fmla="*/ 664 h 64"/>
                  <a:gd name="T90" fmla="*/ 847 w 79"/>
                  <a:gd name="T91" fmla="*/ 603 h 64"/>
                  <a:gd name="T92" fmla="*/ 867 w 79"/>
                  <a:gd name="T93" fmla="*/ 547 h 64"/>
                  <a:gd name="T94" fmla="*/ 904 w 79"/>
                  <a:gd name="T95" fmla="*/ 457 h 64"/>
                  <a:gd name="T96" fmla="*/ 904 w 79"/>
                  <a:gd name="T97" fmla="*/ 401 h 64"/>
                  <a:gd name="T98" fmla="*/ 858 w 79"/>
                  <a:gd name="T99" fmla="*/ 227 h 64"/>
                  <a:gd name="T100" fmla="*/ 777 w 79"/>
                  <a:gd name="T101" fmla="*/ 101 h 64"/>
                  <a:gd name="T102" fmla="*/ 696 w 79"/>
                  <a:gd name="T103" fmla="*/ 11 h 64"/>
                  <a:gd name="T104" fmla="*/ 665 w 79"/>
                  <a:gd name="T105" fmla="*/ 25 h 64"/>
                  <a:gd name="T106" fmla="*/ 676 w 79"/>
                  <a:gd name="T107" fmla="*/ 45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9" h="64">
                    <a:moveTo>
                      <a:pt x="59" y="4"/>
                    </a:moveTo>
                    <a:cubicBezTo>
                      <a:pt x="61" y="5"/>
                      <a:pt x="63" y="8"/>
                      <a:pt x="65" y="11"/>
                    </a:cubicBezTo>
                    <a:cubicBezTo>
                      <a:pt x="67" y="14"/>
                      <a:pt x="69" y="18"/>
                      <a:pt x="71" y="22"/>
                    </a:cubicBezTo>
                    <a:cubicBezTo>
                      <a:pt x="74" y="27"/>
                      <a:pt x="75" y="30"/>
                      <a:pt x="75" y="35"/>
                    </a:cubicBezTo>
                    <a:cubicBezTo>
                      <a:pt x="75" y="36"/>
                      <a:pt x="75" y="38"/>
                      <a:pt x="75" y="39"/>
                    </a:cubicBezTo>
                    <a:cubicBezTo>
                      <a:pt x="74" y="41"/>
                      <a:pt x="73" y="44"/>
                      <a:pt x="72" y="47"/>
                    </a:cubicBezTo>
                    <a:cubicBezTo>
                      <a:pt x="71" y="49"/>
                      <a:pt x="71" y="50"/>
                      <a:pt x="70" y="52"/>
                    </a:cubicBezTo>
                    <a:cubicBezTo>
                      <a:pt x="69" y="53"/>
                      <a:pt x="69" y="54"/>
                      <a:pt x="67" y="55"/>
                    </a:cubicBezTo>
                    <a:cubicBezTo>
                      <a:pt x="66" y="56"/>
                      <a:pt x="65" y="56"/>
                      <a:pt x="63" y="56"/>
                    </a:cubicBezTo>
                    <a:cubicBezTo>
                      <a:pt x="61" y="56"/>
                      <a:pt x="59" y="56"/>
                      <a:pt x="57" y="57"/>
                    </a:cubicBezTo>
                    <a:cubicBezTo>
                      <a:pt x="55" y="57"/>
                      <a:pt x="54" y="58"/>
                      <a:pt x="52" y="58"/>
                    </a:cubicBezTo>
                    <a:cubicBezTo>
                      <a:pt x="51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9" y="58"/>
                      <a:pt x="48" y="58"/>
                      <a:pt x="47" y="58"/>
                    </a:cubicBezTo>
                    <a:cubicBezTo>
                      <a:pt x="45" y="59"/>
                      <a:pt x="43" y="60"/>
                      <a:pt x="41" y="60"/>
                    </a:cubicBezTo>
                    <a:cubicBezTo>
                      <a:pt x="36" y="60"/>
                      <a:pt x="30" y="57"/>
                      <a:pt x="25" y="54"/>
                    </a:cubicBezTo>
                    <a:cubicBezTo>
                      <a:pt x="20" y="51"/>
                      <a:pt x="17" y="51"/>
                      <a:pt x="14" y="51"/>
                    </a:cubicBezTo>
                    <a:cubicBezTo>
                      <a:pt x="13" y="51"/>
                      <a:pt x="12" y="51"/>
                      <a:pt x="12" y="50"/>
                    </a:cubicBezTo>
                    <a:cubicBezTo>
                      <a:pt x="11" y="50"/>
                      <a:pt x="10" y="49"/>
                      <a:pt x="9" y="48"/>
                    </a:cubicBezTo>
                    <a:cubicBezTo>
                      <a:pt x="7" y="46"/>
                      <a:pt x="6" y="45"/>
                      <a:pt x="5" y="44"/>
                    </a:cubicBezTo>
                    <a:cubicBezTo>
                      <a:pt x="5" y="42"/>
                      <a:pt x="4" y="41"/>
                      <a:pt x="4" y="40"/>
                    </a:cubicBezTo>
                    <a:cubicBezTo>
                      <a:pt x="4" y="40"/>
                      <a:pt x="4" y="39"/>
                      <a:pt x="5" y="39"/>
                    </a:cubicBezTo>
                    <a:cubicBezTo>
                      <a:pt x="5" y="38"/>
                      <a:pt x="4" y="37"/>
                      <a:pt x="3" y="37"/>
                    </a:cubicBezTo>
                    <a:cubicBezTo>
                      <a:pt x="2" y="37"/>
                      <a:pt x="1" y="37"/>
                      <a:pt x="1" y="39"/>
                    </a:cubicBezTo>
                    <a:cubicBezTo>
                      <a:pt x="1" y="39"/>
                      <a:pt x="0" y="40"/>
                      <a:pt x="0" y="40"/>
                    </a:cubicBezTo>
                    <a:cubicBezTo>
                      <a:pt x="0" y="42"/>
                      <a:pt x="1" y="44"/>
                      <a:pt x="2" y="46"/>
                    </a:cubicBezTo>
                    <a:cubicBezTo>
                      <a:pt x="3" y="47"/>
                      <a:pt x="4" y="49"/>
                      <a:pt x="6" y="50"/>
                    </a:cubicBezTo>
                    <a:cubicBezTo>
                      <a:pt x="7" y="52"/>
                      <a:pt x="9" y="53"/>
                      <a:pt x="10" y="54"/>
                    </a:cubicBezTo>
                    <a:cubicBezTo>
                      <a:pt x="12" y="55"/>
                      <a:pt x="14" y="55"/>
                      <a:pt x="16" y="55"/>
                    </a:cubicBezTo>
                    <a:cubicBezTo>
                      <a:pt x="17" y="55"/>
                      <a:pt x="19" y="56"/>
                      <a:pt x="23" y="58"/>
                    </a:cubicBezTo>
                    <a:cubicBezTo>
                      <a:pt x="29" y="61"/>
                      <a:pt x="35" y="64"/>
                      <a:pt x="41" y="64"/>
                    </a:cubicBezTo>
                    <a:cubicBezTo>
                      <a:pt x="44" y="64"/>
                      <a:pt x="46" y="63"/>
                      <a:pt x="49" y="62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7" y="62"/>
                      <a:pt x="47" y="62"/>
                      <a:pt x="48" y="62"/>
                    </a:cubicBezTo>
                    <a:cubicBezTo>
                      <a:pt x="49" y="63"/>
                      <a:pt x="49" y="63"/>
                      <a:pt x="50" y="63"/>
                    </a:cubicBezTo>
                    <a:cubicBezTo>
                      <a:pt x="51" y="63"/>
                      <a:pt x="52" y="63"/>
                      <a:pt x="54" y="62"/>
                    </a:cubicBezTo>
                    <a:cubicBezTo>
                      <a:pt x="55" y="62"/>
                      <a:pt x="56" y="61"/>
                      <a:pt x="58" y="61"/>
                    </a:cubicBezTo>
                    <a:cubicBezTo>
                      <a:pt x="59" y="60"/>
                      <a:pt x="61" y="60"/>
                      <a:pt x="63" y="60"/>
                    </a:cubicBezTo>
                    <a:cubicBezTo>
                      <a:pt x="65" y="60"/>
                      <a:pt x="67" y="60"/>
                      <a:pt x="69" y="58"/>
                    </a:cubicBezTo>
                    <a:cubicBezTo>
                      <a:pt x="72" y="57"/>
                      <a:pt x="73" y="55"/>
                      <a:pt x="74" y="53"/>
                    </a:cubicBezTo>
                    <a:cubicBezTo>
                      <a:pt x="75" y="52"/>
                      <a:pt x="75" y="50"/>
                      <a:pt x="76" y="48"/>
                    </a:cubicBezTo>
                    <a:cubicBezTo>
                      <a:pt x="77" y="45"/>
                      <a:pt x="78" y="43"/>
                      <a:pt x="79" y="40"/>
                    </a:cubicBezTo>
                    <a:cubicBezTo>
                      <a:pt x="79" y="38"/>
                      <a:pt x="79" y="36"/>
                      <a:pt x="79" y="35"/>
                    </a:cubicBezTo>
                    <a:cubicBezTo>
                      <a:pt x="79" y="29"/>
                      <a:pt x="78" y="25"/>
                      <a:pt x="75" y="20"/>
                    </a:cubicBezTo>
                    <a:cubicBezTo>
                      <a:pt x="73" y="16"/>
                      <a:pt x="71" y="12"/>
                      <a:pt x="68" y="9"/>
                    </a:cubicBezTo>
                    <a:cubicBezTo>
                      <a:pt x="66" y="5"/>
                      <a:pt x="64" y="3"/>
                      <a:pt x="61" y="1"/>
                    </a:cubicBezTo>
                    <a:cubicBezTo>
                      <a:pt x="60" y="0"/>
                      <a:pt x="59" y="1"/>
                      <a:pt x="58" y="2"/>
                    </a:cubicBezTo>
                    <a:cubicBezTo>
                      <a:pt x="57" y="3"/>
                      <a:pt x="58" y="4"/>
                      <a:pt x="59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3" name="Freeform 182">
                <a:extLst>
                  <a:ext uri="{FF2B5EF4-FFF2-40B4-BE49-F238E27FC236}">
                    <a16:creationId xmlns:a16="http://schemas.microsoft.com/office/drawing/2014/main" id="{43A50542-9671-4E46-9E0C-130B164A78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5" y="1821"/>
                <a:ext cx="68" cy="74"/>
              </a:xfrm>
              <a:custGeom>
                <a:avLst/>
                <a:gdLst>
                  <a:gd name="T0" fmla="*/ 211 w 30"/>
                  <a:gd name="T1" fmla="*/ 271 h 33"/>
                  <a:gd name="T2" fmla="*/ 247 w 30"/>
                  <a:gd name="T3" fmla="*/ 372 h 33"/>
                  <a:gd name="T4" fmla="*/ 304 w 30"/>
                  <a:gd name="T5" fmla="*/ 316 h 33"/>
                  <a:gd name="T6" fmla="*/ 267 w 30"/>
                  <a:gd name="T7" fmla="*/ 182 h 33"/>
                  <a:gd name="T8" fmla="*/ 165 w 30"/>
                  <a:gd name="T9" fmla="*/ 202 h 33"/>
                  <a:gd name="T10" fmla="*/ 211 w 30"/>
                  <a:gd name="T11" fmla="*/ 271 h 33"/>
                  <a:gd name="T12" fmla="*/ 138 w 30"/>
                  <a:gd name="T13" fmla="*/ 182 h 33"/>
                  <a:gd name="T14" fmla="*/ 231 w 30"/>
                  <a:gd name="T15" fmla="*/ 126 h 33"/>
                  <a:gd name="T16" fmla="*/ 199 w 30"/>
                  <a:gd name="T17" fmla="*/ 0 h 33"/>
                  <a:gd name="T18" fmla="*/ 0 w 30"/>
                  <a:gd name="T19" fmla="*/ 56 h 33"/>
                  <a:gd name="T20" fmla="*/ 11 w 30"/>
                  <a:gd name="T21" fmla="*/ 56 h 33"/>
                  <a:gd name="T22" fmla="*/ 138 w 30"/>
                  <a:gd name="T23" fmla="*/ 182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18" y="24"/>
                    </a:moveTo>
                    <a:cubicBezTo>
                      <a:pt x="19" y="27"/>
                      <a:pt x="20" y="30"/>
                      <a:pt x="21" y="33"/>
                    </a:cubicBezTo>
                    <a:cubicBezTo>
                      <a:pt x="22" y="31"/>
                      <a:pt x="24" y="29"/>
                      <a:pt x="26" y="28"/>
                    </a:cubicBezTo>
                    <a:cubicBezTo>
                      <a:pt x="30" y="26"/>
                      <a:pt x="26" y="17"/>
                      <a:pt x="23" y="16"/>
                    </a:cubicBezTo>
                    <a:cubicBezTo>
                      <a:pt x="20" y="16"/>
                      <a:pt x="19" y="17"/>
                      <a:pt x="14" y="18"/>
                    </a:cubicBezTo>
                    <a:cubicBezTo>
                      <a:pt x="15" y="20"/>
                      <a:pt x="17" y="22"/>
                      <a:pt x="18" y="24"/>
                    </a:cubicBezTo>
                    <a:close/>
                    <a:moveTo>
                      <a:pt x="12" y="16"/>
                    </a:moveTo>
                    <a:cubicBezTo>
                      <a:pt x="14" y="14"/>
                      <a:pt x="16" y="13"/>
                      <a:pt x="20" y="11"/>
                    </a:cubicBezTo>
                    <a:cubicBezTo>
                      <a:pt x="22" y="9"/>
                      <a:pt x="22" y="2"/>
                      <a:pt x="17" y="0"/>
                    </a:cubicBezTo>
                    <a:cubicBezTo>
                      <a:pt x="17" y="0"/>
                      <a:pt x="6" y="1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9" y="10"/>
                      <a:pt x="12" y="16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4" name="Freeform 183">
                <a:extLst>
                  <a:ext uri="{FF2B5EF4-FFF2-40B4-BE49-F238E27FC236}">
                    <a16:creationId xmlns:a16="http://schemas.microsoft.com/office/drawing/2014/main" id="{D0DD214B-EC75-4C8A-BD86-60358FF9C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722"/>
                <a:ext cx="232" cy="252"/>
              </a:xfrm>
              <a:custGeom>
                <a:avLst/>
                <a:gdLst>
                  <a:gd name="T0" fmla="*/ 401 w 103"/>
                  <a:gd name="T1" fmla="*/ 1004 h 112"/>
                  <a:gd name="T2" fmla="*/ 401 w 103"/>
                  <a:gd name="T3" fmla="*/ 968 h 112"/>
                  <a:gd name="T4" fmla="*/ 410 w 103"/>
                  <a:gd name="T5" fmla="*/ 956 h 112"/>
                  <a:gd name="T6" fmla="*/ 421 w 103"/>
                  <a:gd name="T7" fmla="*/ 891 h 112"/>
                  <a:gd name="T8" fmla="*/ 482 w 103"/>
                  <a:gd name="T9" fmla="*/ 684 h 112"/>
                  <a:gd name="T10" fmla="*/ 491 w 103"/>
                  <a:gd name="T11" fmla="*/ 673 h 112"/>
                  <a:gd name="T12" fmla="*/ 491 w 103"/>
                  <a:gd name="T13" fmla="*/ 664 h 112"/>
                  <a:gd name="T14" fmla="*/ 491 w 103"/>
                  <a:gd name="T15" fmla="*/ 648 h 112"/>
                  <a:gd name="T16" fmla="*/ 502 w 103"/>
                  <a:gd name="T17" fmla="*/ 639 h 112"/>
                  <a:gd name="T18" fmla="*/ 502 w 103"/>
                  <a:gd name="T19" fmla="*/ 628 h 112"/>
                  <a:gd name="T20" fmla="*/ 502 w 103"/>
                  <a:gd name="T21" fmla="*/ 619 h 112"/>
                  <a:gd name="T22" fmla="*/ 511 w 103"/>
                  <a:gd name="T23" fmla="*/ 603 h 112"/>
                  <a:gd name="T24" fmla="*/ 511 w 103"/>
                  <a:gd name="T25" fmla="*/ 603 h 112"/>
                  <a:gd name="T26" fmla="*/ 511 w 103"/>
                  <a:gd name="T27" fmla="*/ 592 h 112"/>
                  <a:gd name="T28" fmla="*/ 527 w 103"/>
                  <a:gd name="T29" fmla="*/ 583 h 112"/>
                  <a:gd name="T30" fmla="*/ 527 w 103"/>
                  <a:gd name="T31" fmla="*/ 572 h 112"/>
                  <a:gd name="T32" fmla="*/ 527 w 103"/>
                  <a:gd name="T33" fmla="*/ 572 h 112"/>
                  <a:gd name="T34" fmla="*/ 538 w 103"/>
                  <a:gd name="T35" fmla="*/ 558 h 112"/>
                  <a:gd name="T36" fmla="*/ 538 w 103"/>
                  <a:gd name="T37" fmla="*/ 547 h 112"/>
                  <a:gd name="T38" fmla="*/ 538 w 103"/>
                  <a:gd name="T39" fmla="*/ 547 h 112"/>
                  <a:gd name="T40" fmla="*/ 547 w 103"/>
                  <a:gd name="T41" fmla="*/ 538 h 112"/>
                  <a:gd name="T42" fmla="*/ 547 w 103"/>
                  <a:gd name="T43" fmla="*/ 527 h 112"/>
                  <a:gd name="T44" fmla="*/ 547 w 103"/>
                  <a:gd name="T45" fmla="*/ 527 h 112"/>
                  <a:gd name="T46" fmla="*/ 559 w 103"/>
                  <a:gd name="T47" fmla="*/ 511 h 112"/>
                  <a:gd name="T48" fmla="*/ 559 w 103"/>
                  <a:gd name="T49" fmla="*/ 502 h 112"/>
                  <a:gd name="T50" fmla="*/ 574 w 103"/>
                  <a:gd name="T51" fmla="*/ 502 h 112"/>
                  <a:gd name="T52" fmla="*/ 574 w 103"/>
                  <a:gd name="T53" fmla="*/ 491 h 112"/>
                  <a:gd name="T54" fmla="*/ 574 w 103"/>
                  <a:gd name="T55" fmla="*/ 491 h 112"/>
                  <a:gd name="T56" fmla="*/ 583 w 103"/>
                  <a:gd name="T57" fmla="*/ 482 h 112"/>
                  <a:gd name="T58" fmla="*/ 583 w 103"/>
                  <a:gd name="T59" fmla="*/ 482 h 112"/>
                  <a:gd name="T60" fmla="*/ 595 w 103"/>
                  <a:gd name="T61" fmla="*/ 466 h 112"/>
                  <a:gd name="T62" fmla="*/ 595 w 103"/>
                  <a:gd name="T63" fmla="*/ 466 h 112"/>
                  <a:gd name="T64" fmla="*/ 595 w 103"/>
                  <a:gd name="T65" fmla="*/ 457 h 112"/>
                  <a:gd name="T66" fmla="*/ 604 w 103"/>
                  <a:gd name="T67" fmla="*/ 457 h 112"/>
                  <a:gd name="T68" fmla="*/ 604 w 103"/>
                  <a:gd name="T69" fmla="*/ 446 h 112"/>
                  <a:gd name="T70" fmla="*/ 619 w 103"/>
                  <a:gd name="T71" fmla="*/ 446 h 112"/>
                  <a:gd name="T72" fmla="*/ 619 w 103"/>
                  <a:gd name="T73" fmla="*/ 446 h 112"/>
                  <a:gd name="T74" fmla="*/ 619 w 103"/>
                  <a:gd name="T75" fmla="*/ 446 h 112"/>
                  <a:gd name="T76" fmla="*/ 1106 w 103"/>
                  <a:gd name="T77" fmla="*/ 365 h 112"/>
                  <a:gd name="T78" fmla="*/ 1131 w 103"/>
                  <a:gd name="T79" fmla="*/ 218 h 112"/>
                  <a:gd name="T80" fmla="*/ 939 w 103"/>
                  <a:gd name="T81" fmla="*/ 194 h 112"/>
                  <a:gd name="T82" fmla="*/ 1122 w 103"/>
                  <a:gd name="T83" fmla="*/ 173 h 112"/>
                  <a:gd name="T84" fmla="*/ 1131 w 103"/>
                  <a:gd name="T85" fmla="*/ 11 h 112"/>
                  <a:gd name="T86" fmla="*/ 502 w 103"/>
                  <a:gd name="T87" fmla="*/ 11 h 112"/>
                  <a:gd name="T88" fmla="*/ 345 w 103"/>
                  <a:gd name="T89" fmla="*/ 11 h 112"/>
                  <a:gd name="T90" fmla="*/ 345 w 103"/>
                  <a:gd name="T91" fmla="*/ 25 h 112"/>
                  <a:gd name="T92" fmla="*/ 329 w 103"/>
                  <a:gd name="T93" fmla="*/ 11 h 112"/>
                  <a:gd name="T94" fmla="*/ 218 w 103"/>
                  <a:gd name="T95" fmla="*/ 0 h 112"/>
                  <a:gd name="T96" fmla="*/ 218 w 103"/>
                  <a:gd name="T97" fmla="*/ 0 h 112"/>
                  <a:gd name="T98" fmla="*/ 126 w 103"/>
                  <a:gd name="T99" fmla="*/ 376 h 112"/>
                  <a:gd name="T100" fmla="*/ 126 w 103"/>
                  <a:gd name="T101" fmla="*/ 376 h 112"/>
                  <a:gd name="T102" fmla="*/ 146 w 103"/>
                  <a:gd name="T103" fmla="*/ 466 h 112"/>
                  <a:gd name="T104" fmla="*/ 146 w 103"/>
                  <a:gd name="T105" fmla="*/ 466 h 112"/>
                  <a:gd name="T106" fmla="*/ 146 w 103"/>
                  <a:gd name="T107" fmla="*/ 466 h 112"/>
                  <a:gd name="T108" fmla="*/ 92 w 103"/>
                  <a:gd name="T109" fmla="*/ 619 h 112"/>
                  <a:gd name="T110" fmla="*/ 11 w 103"/>
                  <a:gd name="T111" fmla="*/ 1094 h 112"/>
                  <a:gd name="T112" fmla="*/ 194 w 103"/>
                  <a:gd name="T113" fmla="*/ 1267 h 112"/>
                  <a:gd name="T114" fmla="*/ 421 w 103"/>
                  <a:gd name="T115" fmla="*/ 1085 h 112"/>
                  <a:gd name="T116" fmla="*/ 421 w 103"/>
                  <a:gd name="T117" fmla="*/ 1073 h 112"/>
                  <a:gd name="T118" fmla="*/ 401 w 103"/>
                  <a:gd name="T119" fmla="*/ 1004 h 1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3" h="112">
                    <a:moveTo>
                      <a:pt x="35" y="88"/>
                    </a:moveTo>
                    <a:cubicBezTo>
                      <a:pt x="35" y="87"/>
                      <a:pt x="35" y="86"/>
                      <a:pt x="35" y="85"/>
                    </a:cubicBezTo>
                    <a:cubicBezTo>
                      <a:pt x="35" y="85"/>
                      <a:pt x="35" y="85"/>
                      <a:pt x="36" y="84"/>
                    </a:cubicBezTo>
                    <a:cubicBezTo>
                      <a:pt x="36" y="82"/>
                      <a:pt x="36" y="80"/>
                      <a:pt x="37" y="78"/>
                    </a:cubicBezTo>
                    <a:cubicBezTo>
                      <a:pt x="38" y="72"/>
                      <a:pt x="40" y="66"/>
                      <a:pt x="42" y="60"/>
                    </a:cubicBezTo>
                    <a:cubicBezTo>
                      <a:pt x="42" y="60"/>
                      <a:pt x="42" y="59"/>
                      <a:pt x="43" y="5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7"/>
                      <a:pt x="43" y="57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67" y="26"/>
                      <a:pt x="85" y="32"/>
                      <a:pt x="97" y="32"/>
                    </a:cubicBezTo>
                    <a:cubicBezTo>
                      <a:pt x="101" y="31"/>
                      <a:pt x="102" y="20"/>
                      <a:pt x="99" y="19"/>
                    </a:cubicBezTo>
                    <a:cubicBezTo>
                      <a:pt x="99" y="19"/>
                      <a:pt x="95" y="18"/>
                      <a:pt x="82" y="17"/>
                    </a:cubicBezTo>
                    <a:cubicBezTo>
                      <a:pt x="82" y="17"/>
                      <a:pt x="91" y="16"/>
                      <a:pt x="98" y="15"/>
                    </a:cubicBezTo>
                    <a:cubicBezTo>
                      <a:pt x="102" y="15"/>
                      <a:pt x="103" y="3"/>
                      <a:pt x="99" y="1"/>
                    </a:cubicBezTo>
                    <a:cubicBezTo>
                      <a:pt x="83" y="1"/>
                      <a:pt x="60" y="0"/>
                      <a:pt x="44" y="1"/>
                    </a:cubicBezTo>
                    <a:cubicBezTo>
                      <a:pt x="38" y="1"/>
                      <a:pt x="33" y="1"/>
                      <a:pt x="30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5" y="1"/>
                      <a:pt x="21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2" y="3"/>
                      <a:pt x="6" y="12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4"/>
                      <a:pt x="14" y="36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4"/>
                      <a:pt x="11" y="48"/>
                      <a:pt x="8" y="54"/>
                    </a:cubicBezTo>
                    <a:cubicBezTo>
                      <a:pt x="3" y="67"/>
                      <a:pt x="0" y="83"/>
                      <a:pt x="1" y="96"/>
                    </a:cubicBezTo>
                    <a:cubicBezTo>
                      <a:pt x="0" y="108"/>
                      <a:pt x="6" y="110"/>
                      <a:pt x="17" y="111"/>
                    </a:cubicBezTo>
                    <a:cubicBezTo>
                      <a:pt x="33" y="112"/>
                      <a:pt x="37" y="104"/>
                      <a:pt x="37" y="95"/>
                    </a:cubicBezTo>
                    <a:cubicBezTo>
                      <a:pt x="37" y="95"/>
                      <a:pt x="37" y="94"/>
                      <a:pt x="37" y="94"/>
                    </a:cubicBezTo>
                    <a:cubicBezTo>
                      <a:pt x="36" y="92"/>
                      <a:pt x="35" y="90"/>
                      <a:pt x="35" y="8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5" name="Freeform 184">
                <a:extLst>
                  <a:ext uri="{FF2B5EF4-FFF2-40B4-BE49-F238E27FC236}">
                    <a16:creationId xmlns:a16="http://schemas.microsoft.com/office/drawing/2014/main" id="{F79758D4-5274-4B69-B438-C2235EE8C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810"/>
                <a:ext cx="36" cy="99"/>
              </a:xfrm>
              <a:custGeom>
                <a:avLst/>
                <a:gdLst>
                  <a:gd name="T0" fmla="*/ 137 w 16"/>
                  <a:gd name="T1" fmla="*/ 25 h 44"/>
                  <a:gd name="T2" fmla="*/ 137 w 16"/>
                  <a:gd name="T3" fmla="*/ 36 h 44"/>
                  <a:gd name="T4" fmla="*/ 162 w 16"/>
                  <a:gd name="T5" fmla="*/ 25 h 44"/>
                  <a:gd name="T6" fmla="*/ 162 w 16"/>
                  <a:gd name="T7" fmla="*/ 0 h 44"/>
                  <a:gd name="T8" fmla="*/ 162 w 16"/>
                  <a:gd name="T9" fmla="*/ 0 h 44"/>
                  <a:gd name="T10" fmla="*/ 137 w 16"/>
                  <a:gd name="T11" fmla="*/ 11 h 44"/>
                  <a:gd name="T12" fmla="*/ 92 w 16"/>
                  <a:gd name="T13" fmla="*/ 162 h 44"/>
                  <a:gd name="T14" fmla="*/ 0 w 16"/>
                  <a:gd name="T15" fmla="*/ 466 h 44"/>
                  <a:gd name="T16" fmla="*/ 25 w 16"/>
                  <a:gd name="T17" fmla="*/ 502 h 44"/>
                  <a:gd name="T18" fmla="*/ 45 w 16"/>
                  <a:gd name="T19" fmla="*/ 482 h 44"/>
                  <a:gd name="T20" fmla="*/ 126 w 16"/>
                  <a:gd name="T21" fmla="*/ 173 h 44"/>
                  <a:gd name="T22" fmla="*/ 182 w 16"/>
                  <a:gd name="T23" fmla="*/ 25 h 44"/>
                  <a:gd name="T24" fmla="*/ 162 w 16"/>
                  <a:gd name="T25" fmla="*/ 25 h 44"/>
                  <a:gd name="T26" fmla="*/ 162 w 16"/>
                  <a:gd name="T27" fmla="*/ 45 h 44"/>
                  <a:gd name="T28" fmla="*/ 162 w 16"/>
                  <a:gd name="T29" fmla="*/ 45 h 44"/>
                  <a:gd name="T30" fmla="*/ 182 w 16"/>
                  <a:gd name="T31" fmla="*/ 36 h 44"/>
                  <a:gd name="T32" fmla="*/ 182 w 16"/>
                  <a:gd name="T33" fmla="*/ 11 h 44"/>
                  <a:gd name="T34" fmla="*/ 182 w 16"/>
                  <a:gd name="T35" fmla="*/ 11 h 44"/>
                  <a:gd name="T36" fmla="*/ 146 w 16"/>
                  <a:gd name="T37" fmla="*/ 0 h 44"/>
                  <a:gd name="T38" fmla="*/ 137 w 16"/>
                  <a:gd name="T39" fmla="*/ 25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4">
                    <a:moveTo>
                      <a:pt x="12" y="2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4"/>
                      <a:pt x="10" y="8"/>
                      <a:pt x="8" y="14"/>
                    </a:cubicBezTo>
                    <a:cubicBezTo>
                      <a:pt x="4" y="22"/>
                      <a:pt x="2" y="32"/>
                      <a:pt x="0" y="41"/>
                    </a:cubicBezTo>
                    <a:cubicBezTo>
                      <a:pt x="0" y="42"/>
                      <a:pt x="1" y="43"/>
                      <a:pt x="2" y="44"/>
                    </a:cubicBezTo>
                    <a:cubicBezTo>
                      <a:pt x="3" y="44"/>
                      <a:pt x="4" y="43"/>
                      <a:pt x="4" y="42"/>
                    </a:cubicBezTo>
                    <a:cubicBezTo>
                      <a:pt x="6" y="33"/>
                      <a:pt x="8" y="23"/>
                      <a:pt x="11" y="15"/>
                    </a:cubicBezTo>
                    <a:cubicBezTo>
                      <a:pt x="14" y="10"/>
                      <a:pt x="15" y="5"/>
                      <a:pt x="16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0"/>
                      <a:pt x="12" y="1"/>
                      <a:pt x="1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6" name="Freeform 185">
                <a:extLst>
                  <a:ext uri="{FF2B5EF4-FFF2-40B4-BE49-F238E27FC236}">
                    <a16:creationId xmlns:a16="http://schemas.microsoft.com/office/drawing/2014/main" id="{683CF172-BC6B-4C34-8F67-E953AF4F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642"/>
                <a:ext cx="60" cy="83"/>
              </a:xfrm>
              <a:custGeom>
                <a:avLst/>
                <a:gdLst>
                  <a:gd name="T0" fmla="*/ 296 w 27"/>
                  <a:gd name="T1" fmla="*/ 381 h 37"/>
                  <a:gd name="T2" fmla="*/ 36 w 27"/>
                  <a:gd name="T3" fmla="*/ 0 h 37"/>
                  <a:gd name="T4" fmla="*/ 0 w 27"/>
                  <a:gd name="T5" fmla="*/ 9 h 37"/>
                  <a:gd name="T6" fmla="*/ 9 w 27"/>
                  <a:gd name="T7" fmla="*/ 45 h 37"/>
                  <a:gd name="T8" fmla="*/ 251 w 27"/>
                  <a:gd name="T9" fmla="*/ 397 h 37"/>
                  <a:gd name="T10" fmla="*/ 287 w 27"/>
                  <a:gd name="T11" fmla="*/ 408 h 37"/>
                  <a:gd name="T12" fmla="*/ 296 w 27"/>
                  <a:gd name="T13" fmla="*/ 381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37">
                    <a:moveTo>
                      <a:pt x="27" y="34"/>
                    </a:moveTo>
                    <a:cubicBezTo>
                      <a:pt x="22" y="20"/>
                      <a:pt x="14" y="9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1" y="12"/>
                      <a:pt x="18" y="22"/>
                      <a:pt x="23" y="35"/>
                    </a:cubicBezTo>
                    <a:cubicBezTo>
                      <a:pt x="24" y="36"/>
                      <a:pt x="25" y="37"/>
                      <a:pt x="26" y="36"/>
                    </a:cubicBezTo>
                    <a:cubicBezTo>
                      <a:pt x="27" y="36"/>
                      <a:pt x="27" y="35"/>
                      <a:pt x="27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7" name="Freeform 186">
                <a:extLst>
                  <a:ext uri="{FF2B5EF4-FFF2-40B4-BE49-F238E27FC236}">
                    <a16:creationId xmlns:a16="http://schemas.microsoft.com/office/drawing/2014/main" id="{22F03726-631A-41D3-9B45-A0FFA849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2156"/>
                <a:ext cx="23" cy="155"/>
              </a:xfrm>
              <a:custGeom>
                <a:avLst/>
                <a:gdLst>
                  <a:gd name="T0" fmla="*/ 0 w 10"/>
                  <a:gd name="T1" fmla="*/ 36 h 69"/>
                  <a:gd name="T2" fmla="*/ 28 w 10"/>
                  <a:gd name="T3" fmla="*/ 218 h 69"/>
                  <a:gd name="T4" fmla="*/ 28 w 10"/>
                  <a:gd name="T5" fmla="*/ 227 h 69"/>
                  <a:gd name="T6" fmla="*/ 48 w 10"/>
                  <a:gd name="T7" fmla="*/ 717 h 69"/>
                  <a:gd name="T8" fmla="*/ 74 w 10"/>
                  <a:gd name="T9" fmla="*/ 737 h 69"/>
                  <a:gd name="T10" fmla="*/ 74 w 10"/>
                  <a:gd name="T11" fmla="*/ 737 h 69"/>
                  <a:gd name="T12" fmla="*/ 74 w 10"/>
                  <a:gd name="T13" fmla="*/ 717 h 69"/>
                  <a:gd name="T14" fmla="*/ 48 w 10"/>
                  <a:gd name="T15" fmla="*/ 717 h 69"/>
                  <a:gd name="T16" fmla="*/ 48 w 10"/>
                  <a:gd name="T17" fmla="*/ 717 h 69"/>
                  <a:gd name="T18" fmla="*/ 48 w 10"/>
                  <a:gd name="T19" fmla="*/ 726 h 69"/>
                  <a:gd name="T20" fmla="*/ 64 w 10"/>
                  <a:gd name="T21" fmla="*/ 746 h 69"/>
                  <a:gd name="T22" fmla="*/ 85 w 10"/>
                  <a:gd name="T23" fmla="*/ 773 h 69"/>
                  <a:gd name="T24" fmla="*/ 122 w 10"/>
                  <a:gd name="T25" fmla="*/ 773 h 69"/>
                  <a:gd name="T26" fmla="*/ 110 w 10"/>
                  <a:gd name="T27" fmla="*/ 737 h 69"/>
                  <a:gd name="T28" fmla="*/ 94 w 10"/>
                  <a:gd name="T29" fmla="*/ 726 h 69"/>
                  <a:gd name="T30" fmla="*/ 94 w 10"/>
                  <a:gd name="T31" fmla="*/ 717 h 69"/>
                  <a:gd name="T32" fmla="*/ 94 w 10"/>
                  <a:gd name="T33" fmla="*/ 717 h 69"/>
                  <a:gd name="T34" fmla="*/ 85 w 10"/>
                  <a:gd name="T35" fmla="*/ 726 h 69"/>
                  <a:gd name="T36" fmla="*/ 94 w 10"/>
                  <a:gd name="T37" fmla="*/ 726 h 69"/>
                  <a:gd name="T38" fmla="*/ 94 w 10"/>
                  <a:gd name="T39" fmla="*/ 717 h 69"/>
                  <a:gd name="T40" fmla="*/ 85 w 10"/>
                  <a:gd name="T41" fmla="*/ 726 h 69"/>
                  <a:gd name="T42" fmla="*/ 94 w 10"/>
                  <a:gd name="T43" fmla="*/ 726 h 69"/>
                  <a:gd name="T44" fmla="*/ 74 w 10"/>
                  <a:gd name="T45" fmla="*/ 726 h 69"/>
                  <a:gd name="T46" fmla="*/ 94 w 10"/>
                  <a:gd name="T47" fmla="*/ 726 h 69"/>
                  <a:gd name="T48" fmla="*/ 94 w 10"/>
                  <a:gd name="T49" fmla="*/ 726 h 69"/>
                  <a:gd name="T50" fmla="*/ 85 w 10"/>
                  <a:gd name="T51" fmla="*/ 701 h 69"/>
                  <a:gd name="T52" fmla="*/ 74 w 10"/>
                  <a:gd name="T53" fmla="*/ 692 h 69"/>
                  <a:gd name="T54" fmla="*/ 74 w 10"/>
                  <a:gd name="T55" fmla="*/ 692 h 69"/>
                  <a:gd name="T56" fmla="*/ 74 w 10"/>
                  <a:gd name="T57" fmla="*/ 717 h 69"/>
                  <a:gd name="T58" fmla="*/ 94 w 10"/>
                  <a:gd name="T59" fmla="*/ 717 h 69"/>
                  <a:gd name="T60" fmla="*/ 74 w 10"/>
                  <a:gd name="T61" fmla="*/ 227 h 69"/>
                  <a:gd name="T62" fmla="*/ 74 w 10"/>
                  <a:gd name="T63" fmla="*/ 218 h 69"/>
                  <a:gd name="T64" fmla="*/ 48 w 10"/>
                  <a:gd name="T65" fmla="*/ 20 h 69"/>
                  <a:gd name="T66" fmla="*/ 12 w 10"/>
                  <a:gd name="T67" fmla="*/ 0 h 69"/>
                  <a:gd name="T68" fmla="*/ 0 w 10"/>
                  <a:gd name="T69" fmla="*/ 36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" h="69">
                    <a:moveTo>
                      <a:pt x="0" y="3"/>
                    </a:moveTo>
                    <a:cubicBezTo>
                      <a:pt x="1" y="9"/>
                      <a:pt x="2" y="14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40"/>
                      <a:pt x="3" y="51"/>
                      <a:pt x="4" y="63"/>
                    </a:cubicBezTo>
                    <a:cubicBezTo>
                      <a:pt x="4" y="64"/>
                      <a:pt x="5" y="65"/>
                      <a:pt x="6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5"/>
                      <a:pt x="4" y="66"/>
                      <a:pt x="5" y="66"/>
                    </a:cubicBezTo>
                    <a:cubicBezTo>
                      <a:pt x="5" y="67"/>
                      <a:pt x="6" y="68"/>
                      <a:pt x="7" y="68"/>
                    </a:cubicBezTo>
                    <a:cubicBezTo>
                      <a:pt x="8" y="69"/>
                      <a:pt x="9" y="69"/>
                      <a:pt x="10" y="68"/>
                    </a:cubicBezTo>
                    <a:cubicBezTo>
                      <a:pt x="10" y="67"/>
                      <a:pt x="10" y="65"/>
                      <a:pt x="9" y="65"/>
                    </a:cubicBezTo>
                    <a:cubicBezTo>
                      <a:pt x="9" y="64"/>
                      <a:pt x="8" y="64"/>
                      <a:pt x="8" y="64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3"/>
                      <a:pt x="8" y="63"/>
                      <a:pt x="7" y="62"/>
                    </a:cubicBezTo>
                    <a:cubicBezTo>
                      <a:pt x="7" y="62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50"/>
                      <a:pt x="6" y="4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4"/>
                      <a:pt x="5" y="8"/>
                      <a:pt x="4" y="2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8" name="Freeform 187">
                <a:extLst>
                  <a:ext uri="{FF2B5EF4-FFF2-40B4-BE49-F238E27FC236}">
                    <a16:creationId xmlns:a16="http://schemas.microsoft.com/office/drawing/2014/main" id="{C4487917-3BF2-484E-AC4E-008446E191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9" y="1644"/>
                <a:ext cx="229" cy="292"/>
              </a:xfrm>
              <a:custGeom>
                <a:avLst/>
                <a:gdLst>
                  <a:gd name="T0" fmla="*/ 1154 w 102"/>
                  <a:gd name="T1" fmla="*/ 398 h 130"/>
                  <a:gd name="T2" fmla="*/ 871 w 102"/>
                  <a:gd name="T3" fmla="*/ 0 h 130"/>
                  <a:gd name="T4" fmla="*/ 846 w 102"/>
                  <a:gd name="T5" fmla="*/ 0 h 130"/>
                  <a:gd name="T6" fmla="*/ 862 w 102"/>
                  <a:gd name="T7" fmla="*/ 20 h 130"/>
                  <a:gd name="T8" fmla="*/ 1134 w 102"/>
                  <a:gd name="T9" fmla="*/ 409 h 130"/>
                  <a:gd name="T10" fmla="*/ 1145 w 102"/>
                  <a:gd name="T11" fmla="*/ 409 h 130"/>
                  <a:gd name="T12" fmla="*/ 1154 w 102"/>
                  <a:gd name="T13" fmla="*/ 398 h 130"/>
                  <a:gd name="T14" fmla="*/ 700 w 102"/>
                  <a:gd name="T15" fmla="*/ 409 h 130"/>
                  <a:gd name="T16" fmla="*/ 846 w 102"/>
                  <a:gd name="T17" fmla="*/ 409 h 130"/>
                  <a:gd name="T18" fmla="*/ 1008 w 102"/>
                  <a:gd name="T19" fmla="*/ 398 h 130"/>
                  <a:gd name="T20" fmla="*/ 1145 w 102"/>
                  <a:gd name="T21" fmla="*/ 398 h 130"/>
                  <a:gd name="T22" fmla="*/ 1154 w 102"/>
                  <a:gd name="T23" fmla="*/ 398 h 130"/>
                  <a:gd name="T24" fmla="*/ 1154 w 102"/>
                  <a:gd name="T25" fmla="*/ 384 h 130"/>
                  <a:gd name="T26" fmla="*/ 1145 w 102"/>
                  <a:gd name="T27" fmla="*/ 373 h 130"/>
                  <a:gd name="T28" fmla="*/ 1134 w 102"/>
                  <a:gd name="T29" fmla="*/ 364 h 130"/>
                  <a:gd name="T30" fmla="*/ 1118 w 102"/>
                  <a:gd name="T31" fmla="*/ 373 h 130"/>
                  <a:gd name="T32" fmla="*/ 1134 w 102"/>
                  <a:gd name="T33" fmla="*/ 398 h 130"/>
                  <a:gd name="T34" fmla="*/ 1145 w 102"/>
                  <a:gd name="T35" fmla="*/ 384 h 130"/>
                  <a:gd name="T36" fmla="*/ 1145 w 102"/>
                  <a:gd name="T37" fmla="*/ 373 h 130"/>
                  <a:gd name="T38" fmla="*/ 1008 w 102"/>
                  <a:gd name="T39" fmla="*/ 373 h 130"/>
                  <a:gd name="T40" fmla="*/ 846 w 102"/>
                  <a:gd name="T41" fmla="*/ 384 h 130"/>
                  <a:gd name="T42" fmla="*/ 700 w 102"/>
                  <a:gd name="T43" fmla="*/ 384 h 130"/>
                  <a:gd name="T44" fmla="*/ 691 w 102"/>
                  <a:gd name="T45" fmla="*/ 398 h 130"/>
                  <a:gd name="T46" fmla="*/ 700 w 102"/>
                  <a:gd name="T47" fmla="*/ 409 h 130"/>
                  <a:gd name="T48" fmla="*/ 0 w 102"/>
                  <a:gd name="T49" fmla="*/ 546 h 130"/>
                  <a:gd name="T50" fmla="*/ 0 w 102"/>
                  <a:gd name="T51" fmla="*/ 546 h 130"/>
                  <a:gd name="T52" fmla="*/ 0 w 102"/>
                  <a:gd name="T53" fmla="*/ 627 h 130"/>
                  <a:gd name="T54" fmla="*/ 9 w 102"/>
                  <a:gd name="T55" fmla="*/ 692 h 130"/>
                  <a:gd name="T56" fmla="*/ 9 w 102"/>
                  <a:gd name="T57" fmla="*/ 773 h 130"/>
                  <a:gd name="T58" fmla="*/ 45 w 102"/>
                  <a:gd name="T59" fmla="*/ 1121 h 130"/>
                  <a:gd name="T60" fmla="*/ 56 w 102"/>
                  <a:gd name="T61" fmla="*/ 1110 h 130"/>
                  <a:gd name="T62" fmla="*/ 45 w 102"/>
                  <a:gd name="T63" fmla="*/ 1110 h 130"/>
                  <a:gd name="T64" fmla="*/ 45 w 102"/>
                  <a:gd name="T65" fmla="*/ 1121 h 130"/>
                  <a:gd name="T66" fmla="*/ 45 w 102"/>
                  <a:gd name="T67" fmla="*/ 1121 h 130"/>
                  <a:gd name="T68" fmla="*/ 146 w 102"/>
                  <a:gd name="T69" fmla="*/ 1271 h 130"/>
                  <a:gd name="T70" fmla="*/ 157 w 102"/>
                  <a:gd name="T71" fmla="*/ 1327 h 130"/>
                  <a:gd name="T72" fmla="*/ 146 w 102"/>
                  <a:gd name="T73" fmla="*/ 1462 h 130"/>
                  <a:gd name="T74" fmla="*/ 146 w 102"/>
                  <a:gd name="T75" fmla="*/ 1473 h 130"/>
                  <a:gd name="T76" fmla="*/ 171 w 102"/>
                  <a:gd name="T77" fmla="*/ 1462 h 130"/>
                  <a:gd name="T78" fmla="*/ 182 w 102"/>
                  <a:gd name="T79" fmla="*/ 1327 h 130"/>
                  <a:gd name="T80" fmla="*/ 157 w 102"/>
                  <a:gd name="T81" fmla="*/ 1256 h 130"/>
                  <a:gd name="T82" fmla="*/ 65 w 102"/>
                  <a:gd name="T83" fmla="*/ 1110 h 130"/>
                  <a:gd name="T84" fmla="*/ 56 w 102"/>
                  <a:gd name="T85" fmla="*/ 1121 h 130"/>
                  <a:gd name="T86" fmla="*/ 65 w 102"/>
                  <a:gd name="T87" fmla="*/ 1110 h 130"/>
                  <a:gd name="T88" fmla="*/ 65 w 102"/>
                  <a:gd name="T89" fmla="*/ 1110 h 130"/>
                  <a:gd name="T90" fmla="*/ 65 w 102"/>
                  <a:gd name="T91" fmla="*/ 1110 h 130"/>
                  <a:gd name="T92" fmla="*/ 36 w 102"/>
                  <a:gd name="T93" fmla="*/ 773 h 130"/>
                  <a:gd name="T94" fmla="*/ 36 w 102"/>
                  <a:gd name="T95" fmla="*/ 692 h 130"/>
                  <a:gd name="T96" fmla="*/ 20 w 102"/>
                  <a:gd name="T97" fmla="*/ 611 h 130"/>
                  <a:gd name="T98" fmla="*/ 20 w 102"/>
                  <a:gd name="T99" fmla="*/ 546 h 130"/>
                  <a:gd name="T100" fmla="*/ 20 w 102"/>
                  <a:gd name="T101" fmla="*/ 546 h 130"/>
                  <a:gd name="T102" fmla="*/ 9 w 102"/>
                  <a:gd name="T103" fmla="*/ 535 h 130"/>
                  <a:gd name="T104" fmla="*/ 0 w 102"/>
                  <a:gd name="T105" fmla="*/ 546 h 1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2" h="130">
                    <a:moveTo>
                      <a:pt x="102" y="35"/>
                    </a:moveTo>
                    <a:cubicBezTo>
                      <a:pt x="98" y="21"/>
                      <a:pt x="90" y="7"/>
                      <a:pt x="77" y="0"/>
                    </a:cubicBezTo>
                    <a:cubicBezTo>
                      <a:pt x="76" y="0"/>
                      <a:pt x="76" y="0"/>
                      <a:pt x="75" y="0"/>
                    </a:cubicBezTo>
                    <a:cubicBezTo>
                      <a:pt x="75" y="1"/>
                      <a:pt x="75" y="2"/>
                      <a:pt x="76" y="2"/>
                    </a:cubicBezTo>
                    <a:cubicBezTo>
                      <a:pt x="88" y="8"/>
                      <a:pt x="96" y="21"/>
                      <a:pt x="100" y="36"/>
                    </a:cubicBezTo>
                    <a:cubicBezTo>
                      <a:pt x="100" y="36"/>
                      <a:pt x="100" y="36"/>
                      <a:pt x="101" y="36"/>
                    </a:cubicBezTo>
                    <a:cubicBezTo>
                      <a:pt x="102" y="36"/>
                      <a:pt x="102" y="36"/>
                      <a:pt x="102" y="35"/>
                    </a:cubicBezTo>
                    <a:moveTo>
                      <a:pt x="62" y="36"/>
                    </a:moveTo>
                    <a:cubicBezTo>
                      <a:pt x="65" y="36"/>
                      <a:pt x="70" y="36"/>
                      <a:pt x="75" y="36"/>
                    </a:cubicBezTo>
                    <a:cubicBezTo>
                      <a:pt x="79" y="35"/>
                      <a:pt x="84" y="35"/>
                      <a:pt x="89" y="35"/>
                    </a:cubicBezTo>
                    <a:cubicBezTo>
                      <a:pt x="93" y="35"/>
                      <a:pt x="97" y="35"/>
                      <a:pt x="101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2" y="34"/>
                      <a:pt x="101" y="33"/>
                      <a:pt x="101" y="33"/>
                    </a:cubicBezTo>
                    <a:cubicBezTo>
                      <a:pt x="101" y="32"/>
                      <a:pt x="101" y="32"/>
                      <a:pt x="100" y="32"/>
                    </a:cubicBezTo>
                    <a:cubicBezTo>
                      <a:pt x="100" y="32"/>
                      <a:pt x="99" y="33"/>
                      <a:pt x="99" y="33"/>
                    </a:cubicBezTo>
                    <a:cubicBezTo>
                      <a:pt x="100" y="34"/>
                      <a:pt x="100" y="34"/>
                      <a:pt x="100" y="35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97" y="33"/>
                      <a:pt x="93" y="33"/>
                      <a:pt x="89" y="33"/>
                    </a:cubicBezTo>
                    <a:cubicBezTo>
                      <a:pt x="84" y="33"/>
                      <a:pt x="79" y="33"/>
                      <a:pt x="75" y="34"/>
                    </a:cubicBezTo>
                    <a:cubicBezTo>
                      <a:pt x="70" y="34"/>
                      <a:pt x="65" y="34"/>
                      <a:pt x="62" y="34"/>
                    </a:cubicBezTo>
                    <a:cubicBezTo>
                      <a:pt x="61" y="34"/>
                      <a:pt x="61" y="35"/>
                      <a:pt x="61" y="35"/>
                    </a:cubicBezTo>
                    <a:cubicBezTo>
                      <a:pt x="61" y="36"/>
                      <a:pt x="61" y="36"/>
                      <a:pt x="62" y="36"/>
                    </a:cubicBezTo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0" y="52"/>
                      <a:pt x="0" y="55"/>
                    </a:cubicBezTo>
                    <a:cubicBezTo>
                      <a:pt x="1" y="57"/>
                      <a:pt x="1" y="59"/>
                      <a:pt x="1" y="61"/>
                    </a:cubicBezTo>
                    <a:cubicBezTo>
                      <a:pt x="1" y="63"/>
                      <a:pt x="1" y="65"/>
                      <a:pt x="1" y="68"/>
                    </a:cubicBezTo>
                    <a:cubicBezTo>
                      <a:pt x="1" y="76"/>
                      <a:pt x="1" y="87"/>
                      <a:pt x="4" y="99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7" y="103"/>
                      <a:pt x="9" y="107"/>
                      <a:pt x="13" y="112"/>
                    </a:cubicBezTo>
                    <a:cubicBezTo>
                      <a:pt x="13" y="113"/>
                      <a:pt x="14" y="115"/>
                      <a:pt x="14" y="117"/>
                    </a:cubicBezTo>
                    <a:cubicBezTo>
                      <a:pt x="14" y="121"/>
                      <a:pt x="13" y="125"/>
                      <a:pt x="13" y="129"/>
                    </a:cubicBezTo>
                    <a:cubicBezTo>
                      <a:pt x="12" y="130"/>
                      <a:pt x="13" y="130"/>
                      <a:pt x="13" y="130"/>
                    </a:cubicBezTo>
                    <a:cubicBezTo>
                      <a:pt x="14" y="130"/>
                      <a:pt x="14" y="130"/>
                      <a:pt x="15" y="129"/>
                    </a:cubicBezTo>
                    <a:cubicBezTo>
                      <a:pt x="15" y="126"/>
                      <a:pt x="16" y="121"/>
                      <a:pt x="16" y="117"/>
                    </a:cubicBezTo>
                    <a:cubicBezTo>
                      <a:pt x="16" y="114"/>
                      <a:pt x="16" y="112"/>
                      <a:pt x="14" y="111"/>
                    </a:cubicBezTo>
                    <a:cubicBezTo>
                      <a:pt x="10" y="106"/>
                      <a:pt x="9" y="102"/>
                      <a:pt x="6" y="98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3" y="86"/>
                      <a:pt x="3" y="76"/>
                      <a:pt x="3" y="68"/>
                    </a:cubicBezTo>
                    <a:cubicBezTo>
                      <a:pt x="3" y="65"/>
                      <a:pt x="3" y="63"/>
                      <a:pt x="3" y="61"/>
                    </a:cubicBezTo>
                    <a:cubicBezTo>
                      <a:pt x="3" y="59"/>
                      <a:pt x="3" y="57"/>
                      <a:pt x="2" y="54"/>
                    </a:cubicBezTo>
                    <a:cubicBezTo>
                      <a:pt x="2" y="52"/>
                      <a:pt x="2" y="50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7"/>
                      <a:pt x="1" y="47"/>
                      <a:pt x="1" y="47"/>
                    </a:cubicBezTo>
                    <a:cubicBezTo>
                      <a:pt x="0" y="47"/>
                      <a:pt x="0" y="47"/>
                      <a:pt x="0" y="48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9" name="Freeform 188">
                <a:extLst>
                  <a:ext uri="{FF2B5EF4-FFF2-40B4-BE49-F238E27FC236}">
                    <a16:creationId xmlns:a16="http://schemas.microsoft.com/office/drawing/2014/main" id="{384B1B9F-5C67-46D3-B2D0-46815B670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718"/>
                <a:ext cx="186" cy="16"/>
              </a:xfrm>
              <a:custGeom>
                <a:avLst/>
                <a:gdLst>
                  <a:gd name="T0" fmla="*/ 914 w 83"/>
                  <a:gd name="T1" fmla="*/ 25 h 7"/>
                  <a:gd name="T2" fmla="*/ 542 w 83"/>
                  <a:gd name="T3" fmla="*/ 25 h 7"/>
                  <a:gd name="T4" fmla="*/ 327 w 83"/>
                  <a:gd name="T5" fmla="*/ 25 h 7"/>
                  <a:gd name="T6" fmla="*/ 182 w 83"/>
                  <a:gd name="T7" fmla="*/ 37 h 7"/>
                  <a:gd name="T8" fmla="*/ 170 w 83"/>
                  <a:gd name="T9" fmla="*/ 37 h 7"/>
                  <a:gd name="T10" fmla="*/ 155 w 83"/>
                  <a:gd name="T11" fmla="*/ 37 h 7"/>
                  <a:gd name="T12" fmla="*/ 155 w 83"/>
                  <a:gd name="T13" fmla="*/ 48 h 7"/>
                  <a:gd name="T14" fmla="*/ 170 w 83"/>
                  <a:gd name="T15" fmla="*/ 57 h 7"/>
                  <a:gd name="T16" fmla="*/ 190 w 83"/>
                  <a:gd name="T17" fmla="*/ 57 h 7"/>
                  <a:gd name="T18" fmla="*/ 190 w 83"/>
                  <a:gd name="T19" fmla="*/ 48 h 7"/>
                  <a:gd name="T20" fmla="*/ 170 w 83"/>
                  <a:gd name="T21" fmla="*/ 37 h 7"/>
                  <a:gd name="T22" fmla="*/ 45 w 83"/>
                  <a:gd name="T23" fmla="*/ 11 h 7"/>
                  <a:gd name="T24" fmla="*/ 36 w 83"/>
                  <a:gd name="T25" fmla="*/ 37 h 7"/>
                  <a:gd name="T26" fmla="*/ 45 w 83"/>
                  <a:gd name="T27" fmla="*/ 11 h 7"/>
                  <a:gd name="T28" fmla="*/ 45 w 83"/>
                  <a:gd name="T29" fmla="*/ 11 h 7"/>
                  <a:gd name="T30" fmla="*/ 9 w 83"/>
                  <a:gd name="T31" fmla="*/ 11 h 7"/>
                  <a:gd name="T32" fmla="*/ 9 w 83"/>
                  <a:gd name="T33" fmla="*/ 48 h 7"/>
                  <a:gd name="T34" fmla="*/ 20 w 83"/>
                  <a:gd name="T35" fmla="*/ 48 h 7"/>
                  <a:gd name="T36" fmla="*/ 20 w 83"/>
                  <a:gd name="T37" fmla="*/ 48 h 7"/>
                  <a:gd name="T38" fmla="*/ 170 w 83"/>
                  <a:gd name="T39" fmla="*/ 85 h 7"/>
                  <a:gd name="T40" fmla="*/ 170 w 83"/>
                  <a:gd name="T41" fmla="*/ 57 h 7"/>
                  <a:gd name="T42" fmla="*/ 146 w 83"/>
                  <a:gd name="T43" fmla="*/ 57 h 7"/>
                  <a:gd name="T44" fmla="*/ 146 w 83"/>
                  <a:gd name="T45" fmla="*/ 73 h 7"/>
                  <a:gd name="T46" fmla="*/ 155 w 83"/>
                  <a:gd name="T47" fmla="*/ 85 h 7"/>
                  <a:gd name="T48" fmla="*/ 182 w 83"/>
                  <a:gd name="T49" fmla="*/ 85 h 7"/>
                  <a:gd name="T50" fmla="*/ 182 w 83"/>
                  <a:gd name="T51" fmla="*/ 73 h 7"/>
                  <a:gd name="T52" fmla="*/ 170 w 83"/>
                  <a:gd name="T53" fmla="*/ 57 h 7"/>
                  <a:gd name="T54" fmla="*/ 170 w 83"/>
                  <a:gd name="T55" fmla="*/ 85 h 7"/>
                  <a:gd name="T56" fmla="*/ 182 w 83"/>
                  <a:gd name="T57" fmla="*/ 85 h 7"/>
                  <a:gd name="T58" fmla="*/ 327 w 83"/>
                  <a:gd name="T59" fmla="*/ 73 h 7"/>
                  <a:gd name="T60" fmla="*/ 542 w 83"/>
                  <a:gd name="T61" fmla="*/ 73 h 7"/>
                  <a:gd name="T62" fmla="*/ 914 w 83"/>
                  <a:gd name="T63" fmla="*/ 73 h 7"/>
                  <a:gd name="T64" fmla="*/ 934 w 83"/>
                  <a:gd name="T65" fmla="*/ 48 h 7"/>
                  <a:gd name="T66" fmla="*/ 914 w 83"/>
                  <a:gd name="T67" fmla="*/ 25 h 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3" h="7">
                    <a:moveTo>
                      <a:pt x="81" y="2"/>
                    </a:moveTo>
                    <a:cubicBezTo>
                      <a:pt x="71" y="2"/>
                      <a:pt x="59" y="2"/>
                      <a:pt x="48" y="2"/>
                    </a:cubicBezTo>
                    <a:cubicBezTo>
                      <a:pt x="41" y="2"/>
                      <a:pt x="35" y="2"/>
                      <a:pt x="29" y="2"/>
                    </a:cubicBezTo>
                    <a:cubicBezTo>
                      <a:pt x="23" y="3"/>
                      <a:pt x="19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3"/>
                      <a:pt x="15" y="3"/>
                    </a:cubicBezTo>
                    <a:cubicBezTo>
                      <a:pt x="10" y="3"/>
                      <a:pt x="6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6"/>
                      <a:pt x="10" y="7"/>
                      <a:pt x="15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4" y="7"/>
                      <a:pt x="14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9" y="7"/>
                      <a:pt x="24" y="7"/>
                      <a:pt x="29" y="6"/>
                    </a:cubicBezTo>
                    <a:cubicBezTo>
                      <a:pt x="35" y="6"/>
                      <a:pt x="41" y="6"/>
                      <a:pt x="48" y="6"/>
                    </a:cubicBezTo>
                    <a:cubicBezTo>
                      <a:pt x="59" y="6"/>
                      <a:pt x="71" y="6"/>
                      <a:pt x="81" y="6"/>
                    </a:cubicBezTo>
                    <a:cubicBezTo>
                      <a:pt x="82" y="6"/>
                      <a:pt x="83" y="5"/>
                      <a:pt x="83" y="4"/>
                    </a:cubicBezTo>
                    <a:cubicBezTo>
                      <a:pt x="83" y="3"/>
                      <a:pt x="82" y="2"/>
                      <a:pt x="8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0" name="Freeform 189">
                <a:extLst>
                  <a:ext uri="{FF2B5EF4-FFF2-40B4-BE49-F238E27FC236}">
                    <a16:creationId xmlns:a16="http://schemas.microsoft.com/office/drawing/2014/main" id="{E6616C84-5407-4F2A-897B-FFA667A6A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752"/>
                <a:ext cx="41" cy="13"/>
              </a:xfrm>
              <a:custGeom>
                <a:avLst/>
                <a:gdLst>
                  <a:gd name="T0" fmla="*/ 25 w 18"/>
                  <a:gd name="T1" fmla="*/ 61 h 6"/>
                  <a:gd name="T2" fmla="*/ 25 w 18"/>
                  <a:gd name="T3" fmla="*/ 61 h 6"/>
                  <a:gd name="T4" fmla="*/ 212 w 18"/>
                  <a:gd name="T5" fmla="*/ 43 h 6"/>
                  <a:gd name="T6" fmla="*/ 212 w 18"/>
                  <a:gd name="T7" fmla="*/ 43 h 6"/>
                  <a:gd name="T8" fmla="*/ 212 w 18"/>
                  <a:gd name="T9" fmla="*/ 0 h 6"/>
                  <a:gd name="T10" fmla="*/ 212 w 18"/>
                  <a:gd name="T11" fmla="*/ 0 h 6"/>
                  <a:gd name="T12" fmla="*/ 0 w 18"/>
                  <a:gd name="T13" fmla="*/ 20 h 6"/>
                  <a:gd name="T14" fmla="*/ 25 w 18"/>
                  <a:gd name="T15" fmla="*/ 61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10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2"/>
                      <a:pt x="0" y="2"/>
                    </a:cubicBezTo>
                    <a:cubicBezTo>
                      <a:pt x="2" y="6"/>
                      <a:pt x="2" y="6"/>
                      <a:pt x="2" y="6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1" name="Freeform 190">
                <a:extLst>
                  <a:ext uri="{FF2B5EF4-FFF2-40B4-BE49-F238E27FC236}">
                    <a16:creationId xmlns:a16="http://schemas.microsoft.com/office/drawing/2014/main" id="{49264046-9E80-4F57-BDCF-B98883F5C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794"/>
                <a:ext cx="9" cy="21"/>
              </a:xfrm>
              <a:custGeom>
                <a:avLst/>
                <a:gdLst>
                  <a:gd name="T0" fmla="*/ 36 w 4"/>
                  <a:gd name="T1" fmla="*/ 114 h 9"/>
                  <a:gd name="T2" fmla="*/ 36 w 4"/>
                  <a:gd name="T3" fmla="*/ 114 h 9"/>
                  <a:gd name="T4" fmla="*/ 11 w 4"/>
                  <a:gd name="T5" fmla="*/ 12 h 9"/>
                  <a:gd name="T6" fmla="*/ 11 w 4"/>
                  <a:gd name="T7" fmla="*/ 12 h 9"/>
                  <a:gd name="T8" fmla="*/ 36 w 4"/>
                  <a:gd name="T9" fmla="*/ 11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4" y="4"/>
                      <a:pt x="3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5"/>
                      <a:pt x="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2" name="Freeform 191">
                <a:extLst>
                  <a:ext uri="{FF2B5EF4-FFF2-40B4-BE49-F238E27FC236}">
                    <a16:creationId xmlns:a16="http://schemas.microsoft.com/office/drawing/2014/main" id="{F933CD84-29C4-4981-8FBB-C0E22AF0B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718"/>
                <a:ext cx="22" cy="7"/>
              </a:xfrm>
              <a:custGeom>
                <a:avLst/>
                <a:gdLst>
                  <a:gd name="T0" fmla="*/ 0 w 10"/>
                  <a:gd name="T1" fmla="*/ 28 h 3"/>
                  <a:gd name="T2" fmla="*/ 106 w 10"/>
                  <a:gd name="T3" fmla="*/ 37 h 3"/>
                  <a:gd name="T4" fmla="*/ 106 w 10"/>
                  <a:gd name="T5" fmla="*/ 37 h 3"/>
                  <a:gd name="T6" fmla="*/ 97 w 10"/>
                  <a:gd name="T7" fmla="*/ 28 h 3"/>
                  <a:gd name="T8" fmla="*/ 0 w 10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2" y="3"/>
                      <a:pt x="6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8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3" name="Freeform 192">
                <a:extLst>
                  <a:ext uri="{FF2B5EF4-FFF2-40B4-BE49-F238E27FC236}">
                    <a16:creationId xmlns:a16="http://schemas.microsoft.com/office/drawing/2014/main" id="{8EA0E823-7D6B-4B01-A2D7-38141906C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597"/>
                <a:ext cx="29" cy="45"/>
              </a:xfrm>
              <a:custGeom>
                <a:avLst/>
                <a:gdLst>
                  <a:gd name="T0" fmla="*/ 100 w 13"/>
                  <a:gd name="T1" fmla="*/ 25 h 20"/>
                  <a:gd name="T2" fmla="*/ 100 w 13"/>
                  <a:gd name="T3" fmla="*/ 72 h 20"/>
                  <a:gd name="T4" fmla="*/ 80 w 13"/>
                  <a:gd name="T5" fmla="*/ 146 h 20"/>
                  <a:gd name="T6" fmla="*/ 65 w 13"/>
                  <a:gd name="T7" fmla="*/ 173 h 20"/>
                  <a:gd name="T8" fmla="*/ 45 w 13"/>
                  <a:gd name="T9" fmla="*/ 182 h 20"/>
                  <a:gd name="T10" fmla="*/ 45 w 13"/>
                  <a:gd name="T11" fmla="*/ 207 h 20"/>
                  <a:gd name="T12" fmla="*/ 45 w 13"/>
                  <a:gd name="T13" fmla="*/ 182 h 20"/>
                  <a:gd name="T14" fmla="*/ 36 w 13"/>
                  <a:gd name="T15" fmla="*/ 173 h 20"/>
                  <a:gd name="T16" fmla="*/ 9 w 13"/>
                  <a:gd name="T17" fmla="*/ 173 h 20"/>
                  <a:gd name="T18" fmla="*/ 0 w 13"/>
                  <a:gd name="T19" fmla="*/ 207 h 20"/>
                  <a:gd name="T20" fmla="*/ 45 w 13"/>
                  <a:gd name="T21" fmla="*/ 227 h 20"/>
                  <a:gd name="T22" fmla="*/ 45 w 13"/>
                  <a:gd name="T23" fmla="*/ 227 h 20"/>
                  <a:gd name="T24" fmla="*/ 100 w 13"/>
                  <a:gd name="T25" fmla="*/ 194 h 20"/>
                  <a:gd name="T26" fmla="*/ 134 w 13"/>
                  <a:gd name="T27" fmla="*/ 101 h 20"/>
                  <a:gd name="T28" fmla="*/ 145 w 13"/>
                  <a:gd name="T29" fmla="*/ 36 h 20"/>
                  <a:gd name="T30" fmla="*/ 134 w 13"/>
                  <a:gd name="T31" fmla="*/ 0 h 20"/>
                  <a:gd name="T32" fmla="*/ 100 w 13"/>
                  <a:gd name="T33" fmla="*/ 2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20">
                    <a:moveTo>
                      <a:pt x="9" y="2"/>
                    </a:moveTo>
                    <a:cubicBezTo>
                      <a:pt x="9" y="3"/>
                      <a:pt x="9" y="4"/>
                      <a:pt x="9" y="6"/>
                    </a:cubicBezTo>
                    <a:cubicBezTo>
                      <a:pt x="8" y="8"/>
                      <a:pt x="8" y="11"/>
                      <a:pt x="7" y="13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5" y="15"/>
                      <a:pt x="5" y="16"/>
                      <a:pt x="4" y="16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6"/>
                      <a:pt x="3" y="15"/>
                    </a:cubicBezTo>
                    <a:cubicBezTo>
                      <a:pt x="3" y="15"/>
                      <a:pt x="1" y="15"/>
                      <a:pt x="1" y="15"/>
                    </a:cubicBezTo>
                    <a:cubicBezTo>
                      <a:pt x="0" y="16"/>
                      <a:pt x="0" y="18"/>
                      <a:pt x="0" y="18"/>
                    </a:cubicBezTo>
                    <a:cubicBezTo>
                      <a:pt x="1" y="19"/>
                      <a:pt x="3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0"/>
                      <a:pt x="8" y="18"/>
                      <a:pt x="9" y="17"/>
                    </a:cubicBezTo>
                    <a:cubicBezTo>
                      <a:pt x="11" y="15"/>
                      <a:pt x="12" y="12"/>
                      <a:pt x="12" y="9"/>
                    </a:cubicBezTo>
                    <a:cubicBezTo>
                      <a:pt x="13" y="6"/>
                      <a:pt x="13" y="4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1" y="0"/>
                      <a:pt x="10" y="1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4" name="Freeform 193">
                <a:extLst>
                  <a:ext uri="{FF2B5EF4-FFF2-40B4-BE49-F238E27FC236}">
                    <a16:creationId xmlns:a16="http://schemas.microsoft.com/office/drawing/2014/main" id="{66402371-2EBC-43D7-A7C2-31AB4F534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612"/>
                <a:ext cx="63" cy="137"/>
              </a:xfrm>
              <a:custGeom>
                <a:avLst/>
                <a:gdLst>
                  <a:gd name="T0" fmla="*/ 308 w 28"/>
                  <a:gd name="T1" fmla="*/ 0 h 61"/>
                  <a:gd name="T2" fmla="*/ 284 w 28"/>
                  <a:gd name="T3" fmla="*/ 20 h 61"/>
                  <a:gd name="T4" fmla="*/ 275 w 28"/>
                  <a:gd name="T5" fmla="*/ 110 h 61"/>
                  <a:gd name="T6" fmla="*/ 263 w 28"/>
                  <a:gd name="T7" fmla="*/ 191 h 61"/>
                  <a:gd name="T8" fmla="*/ 263 w 28"/>
                  <a:gd name="T9" fmla="*/ 191 h 61"/>
                  <a:gd name="T10" fmla="*/ 263 w 28"/>
                  <a:gd name="T11" fmla="*/ 202 h 61"/>
                  <a:gd name="T12" fmla="*/ 254 w 28"/>
                  <a:gd name="T13" fmla="*/ 218 h 61"/>
                  <a:gd name="T14" fmla="*/ 254 w 28"/>
                  <a:gd name="T15" fmla="*/ 218 h 61"/>
                  <a:gd name="T16" fmla="*/ 36 w 28"/>
                  <a:gd name="T17" fmla="*/ 474 h 61"/>
                  <a:gd name="T18" fmla="*/ 0 w 28"/>
                  <a:gd name="T19" fmla="*/ 579 h 61"/>
                  <a:gd name="T20" fmla="*/ 0 w 28"/>
                  <a:gd name="T21" fmla="*/ 692 h 61"/>
                  <a:gd name="T22" fmla="*/ 0 w 28"/>
                  <a:gd name="T23" fmla="*/ 692 h 61"/>
                  <a:gd name="T24" fmla="*/ 263 w 28"/>
                  <a:gd name="T25" fmla="*/ 218 h 61"/>
                  <a:gd name="T26" fmla="*/ 284 w 28"/>
                  <a:gd name="T27" fmla="*/ 182 h 61"/>
                  <a:gd name="T28" fmla="*/ 308 w 28"/>
                  <a:gd name="T29" fmla="*/ 9 h 61"/>
                  <a:gd name="T30" fmla="*/ 320 w 28"/>
                  <a:gd name="T31" fmla="*/ 0 h 61"/>
                  <a:gd name="T32" fmla="*/ 308 w 28"/>
                  <a:gd name="T33" fmla="*/ 0 h 61"/>
                  <a:gd name="T34" fmla="*/ 308 w 28"/>
                  <a:gd name="T35" fmla="*/ 0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61">
                    <a:moveTo>
                      <a:pt x="27" y="0"/>
                    </a:moveTo>
                    <a:cubicBezTo>
                      <a:pt x="26" y="0"/>
                      <a:pt x="25" y="1"/>
                      <a:pt x="25" y="2"/>
                    </a:cubicBezTo>
                    <a:cubicBezTo>
                      <a:pt x="25" y="4"/>
                      <a:pt x="25" y="7"/>
                      <a:pt x="24" y="10"/>
                    </a:cubicBezTo>
                    <a:cubicBezTo>
                      <a:pt x="24" y="12"/>
                      <a:pt x="24" y="15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13" y="27"/>
                      <a:pt x="7" y="34"/>
                      <a:pt x="3" y="42"/>
                    </a:cubicBezTo>
                    <a:cubicBezTo>
                      <a:pt x="2" y="45"/>
                      <a:pt x="0" y="48"/>
                      <a:pt x="0" y="51"/>
                    </a:cubicBezTo>
                    <a:cubicBezTo>
                      <a:pt x="0" y="54"/>
                      <a:pt x="0" y="58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45"/>
                      <a:pt x="5" y="34"/>
                      <a:pt x="23" y="19"/>
                    </a:cubicBezTo>
                    <a:cubicBezTo>
                      <a:pt x="23" y="19"/>
                      <a:pt x="24" y="17"/>
                      <a:pt x="25" y="16"/>
                    </a:cubicBezTo>
                    <a:cubicBezTo>
                      <a:pt x="26" y="11"/>
                      <a:pt x="26" y="6"/>
                      <a:pt x="27" y="1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F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5" name="Freeform 194">
                <a:extLst>
                  <a:ext uri="{FF2B5EF4-FFF2-40B4-BE49-F238E27FC236}">
                    <a16:creationId xmlns:a16="http://schemas.microsoft.com/office/drawing/2014/main" id="{1F3C2912-BB7A-4737-B653-92BBED15E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612"/>
                <a:ext cx="65" cy="149"/>
              </a:xfrm>
              <a:custGeom>
                <a:avLst/>
                <a:gdLst>
                  <a:gd name="T0" fmla="*/ 316 w 29"/>
                  <a:gd name="T1" fmla="*/ 0 h 66"/>
                  <a:gd name="T2" fmla="*/ 307 w 29"/>
                  <a:gd name="T3" fmla="*/ 11 h 66"/>
                  <a:gd name="T4" fmla="*/ 282 w 29"/>
                  <a:gd name="T5" fmla="*/ 183 h 66"/>
                  <a:gd name="T6" fmla="*/ 262 w 29"/>
                  <a:gd name="T7" fmla="*/ 219 h 66"/>
                  <a:gd name="T8" fmla="*/ 0 w 29"/>
                  <a:gd name="T9" fmla="*/ 704 h 66"/>
                  <a:gd name="T10" fmla="*/ 9 w 29"/>
                  <a:gd name="T11" fmla="*/ 713 h 66"/>
                  <a:gd name="T12" fmla="*/ 9 w 29"/>
                  <a:gd name="T13" fmla="*/ 713 h 66"/>
                  <a:gd name="T14" fmla="*/ 9 w 29"/>
                  <a:gd name="T15" fmla="*/ 759 h 66"/>
                  <a:gd name="T16" fmla="*/ 9 w 29"/>
                  <a:gd name="T17" fmla="*/ 750 h 66"/>
                  <a:gd name="T18" fmla="*/ 81 w 29"/>
                  <a:gd name="T19" fmla="*/ 506 h 66"/>
                  <a:gd name="T20" fmla="*/ 271 w 29"/>
                  <a:gd name="T21" fmla="*/ 255 h 66"/>
                  <a:gd name="T22" fmla="*/ 282 w 29"/>
                  <a:gd name="T23" fmla="*/ 255 h 66"/>
                  <a:gd name="T24" fmla="*/ 291 w 29"/>
                  <a:gd name="T25" fmla="*/ 230 h 66"/>
                  <a:gd name="T26" fmla="*/ 307 w 29"/>
                  <a:gd name="T27" fmla="*/ 210 h 66"/>
                  <a:gd name="T28" fmla="*/ 316 w 29"/>
                  <a:gd name="T29" fmla="*/ 117 h 66"/>
                  <a:gd name="T30" fmla="*/ 327 w 29"/>
                  <a:gd name="T31" fmla="*/ 25 h 66"/>
                  <a:gd name="T32" fmla="*/ 316 w 29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" h="66">
                    <a:moveTo>
                      <a:pt x="28" y="0"/>
                    </a:moveTo>
                    <a:cubicBezTo>
                      <a:pt x="28" y="0"/>
                      <a:pt x="27" y="1"/>
                      <a:pt x="27" y="1"/>
                    </a:cubicBezTo>
                    <a:cubicBezTo>
                      <a:pt x="26" y="6"/>
                      <a:pt x="26" y="11"/>
                      <a:pt x="25" y="16"/>
                    </a:cubicBezTo>
                    <a:cubicBezTo>
                      <a:pt x="24" y="17"/>
                      <a:pt x="23" y="19"/>
                      <a:pt x="23" y="19"/>
                    </a:cubicBezTo>
                    <a:cubicBezTo>
                      <a:pt x="5" y="34"/>
                      <a:pt x="1" y="45"/>
                      <a:pt x="0" y="61"/>
                    </a:cubicBezTo>
                    <a:cubicBezTo>
                      <a:pt x="0" y="61"/>
                      <a:pt x="1" y="61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3"/>
                      <a:pt x="1" y="65"/>
                      <a:pt x="1" y="66"/>
                    </a:cubicBezTo>
                    <a:cubicBezTo>
                      <a:pt x="1" y="66"/>
                      <a:pt x="1" y="66"/>
                      <a:pt x="1" y="65"/>
                    </a:cubicBezTo>
                    <a:cubicBezTo>
                      <a:pt x="2" y="57"/>
                      <a:pt x="3" y="50"/>
                      <a:pt x="7" y="44"/>
                    </a:cubicBezTo>
                    <a:cubicBezTo>
                      <a:pt x="10" y="37"/>
                      <a:pt x="16" y="30"/>
                      <a:pt x="24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6" y="21"/>
                      <a:pt x="26" y="20"/>
                    </a:cubicBezTo>
                    <a:cubicBezTo>
                      <a:pt x="26" y="20"/>
                      <a:pt x="27" y="19"/>
                      <a:pt x="27" y="18"/>
                    </a:cubicBezTo>
                    <a:cubicBezTo>
                      <a:pt x="28" y="16"/>
                      <a:pt x="28" y="13"/>
                      <a:pt x="28" y="10"/>
                    </a:cubicBezTo>
                    <a:cubicBezTo>
                      <a:pt x="29" y="7"/>
                      <a:pt x="29" y="4"/>
                      <a:pt x="29" y="2"/>
                    </a:cubicBezTo>
                    <a:cubicBezTo>
                      <a:pt x="29" y="1"/>
                      <a:pt x="29" y="0"/>
                      <a:pt x="28" y="0"/>
                    </a:cubicBezTo>
                  </a:path>
                </a:pathLst>
              </a:custGeom>
              <a:solidFill>
                <a:srgbClr val="FAA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6" name="Freeform 195">
                <a:extLst>
                  <a:ext uri="{FF2B5EF4-FFF2-40B4-BE49-F238E27FC236}">
                    <a16:creationId xmlns:a16="http://schemas.microsoft.com/office/drawing/2014/main" id="{3E5FC16A-9171-413E-8CD3-785BDE4C96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7" y="1727"/>
                <a:ext cx="4" cy="36"/>
              </a:xfrm>
              <a:custGeom>
                <a:avLst/>
                <a:gdLst>
                  <a:gd name="T0" fmla="*/ 8 w 2"/>
                  <a:gd name="T1" fmla="*/ 173 h 16"/>
                  <a:gd name="T2" fmla="*/ 8 w 2"/>
                  <a:gd name="T3" fmla="*/ 182 h 16"/>
                  <a:gd name="T4" fmla="*/ 8 w 2"/>
                  <a:gd name="T5" fmla="*/ 182 h 16"/>
                  <a:gd name="T6" fmla="*/ 8 w 2"/>
                  <a:gd name="T7" fmla="*/ 173 h 16"/>
                  <a:gd name="T8" fmla="*/ 16 w 2"/>
                  <a:gd name="T9" fmla="*/ 0 h 16"/>
                  <a:gd name="T10" fmla="*/ 0 w 2"/>
                  <a:gd name="T11" fmla="*/ 101 h 16"/>
                  <a:gd name="T12" fmla="*/ 8 w 2"/>
                  <a:gd name="T13" fmla="*/ 137 h 16"/>
                  <a:gd name="T14" fmla="*/ 8 w 2"/>
                  <a:gd name="T15" fmla="*/ 146 h 16"/>
                  <a:gd name="T16" fmla="*/ 8 w 2"/>
                  <a:gd name="T17" fmla="*/ 126 h 16"/>
                  <a:gd name="T18" fmla="*/ 8 w 2"/>
                  <a:gd name="T19" fmla="*/ 126 h 16"/>
                  <a:gd name="T20" fmla="*/ 16 w 2"/>
                  <a:gd name="T21" fmla="*/ 117 h 16"/>
                  <a:gd name="T22" fmla="*/ 16 w 2"/>
                  <a:gd name="T23" fmla="*/ 117 h 16"/>
                  <a:gd name="T24" fmla="*/ 16 w 2"/>
                  <a:gd name="T25" fmla="*/ 117 h 16"/>
                  <a:gd name="T26" fmla="*/ 16 w 2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16">
                    <a:moveTo>
                      <a:pt x="1" y="15"/>
                    </a:move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moveTo>
                      <a:pt x="2" y="0"/>
                    </a:moveTo>
                    <a:cubicBezTo>
                      <a:pt x="1" y="3"/>
                      <a:pt x="0" y="6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7"/>
                      <a:pt x="2" y="3"/>
                      <a:pt x="2" y="0"/>
                    </a:cubicBezTo>
                  </a:path>
                </a:pathLst>
              </a:custGeom>
              <a:solidFill>
                <a:srgbClr val="D6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7" name="Freeform 196">
                <a:extLst>
                  <a:ext uri="{FF2B5EF4-FFF2-40B4-BE49-F238E27FC236}">
                    <a16:creationId xmlns:a16="http://schemas.microsoft.com/office/drawing/2014/main" id="{FC1A02C5-FA73-42B6-B880-B7871BE96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1747"/>
                <a:ext cx="5" cy="16"/>
              </a:xfrm>
              <a:custGeom>
                <a:avLst/>
                <a:gdLst>
                  <a:gd name="T0" fmla="*/ 20 w 2"/>
                  <a:gd name="T1" fmla="*/ 0 h 7"/>
                  <a:gd name="T2" fmla="*/ 20 w 2"/>
                  <a:gd name="T3" fmla="*/ 57 h 7"/>
                  <a:gd name="T4" fmla="*/ 33 w 2"/>
                  <a:gd name="T5" fmla="*/ 85 h 7"/>
                  <a:gd name="T6" fmla="*/ 33 w 2"/>
                  <a:gd name="T7" fmla="*/ 73 h 7"/>
                  <a:gd name="T8" fmla="*/ 33 w 2"/>
                  <a:gd name="T9" fmla="*/ 48 h 7"/>
                  <a:gd name="T10" fmla="*/ 33 w 2"/>
                  <a:gd name="T11" fmla="*/ 37 h 7"/>
                  <a:gd name="T12" fmla="*/ 20 w 2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1" y="1"/>
                      <a:pt x="1" y="3"/>
                      <a:pt x="1" y="5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8" name="Freeform 197">
                <a:extLst>
                  <a:ext uri="{FF2B5EF4-FFF2-40B4-BE49-F238E27FC236}">
                    <a16:creationId xmlns:a16="http://schemas.microsoft.com/office/drawing/2014/main" id="{3D0CA0BD-8998-43BC-A240-148137479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749"/>
                <a:ext cx="4" cy="14"/>
              </a:xfrm>
              <a:custGeom>
                <a:avLst/>
                <a:gdLst>
                  <a:gd name="T0" fmla="*/ 8 w 2"/>
                  <a:gd name="T1" fmla="*/ 0 h 6"/>
                  <a:gd name="T2" fmla="*/ 0 w 2"/>
                  <a:gd name="T3" fmla="*/ 12 h 6"/>
                  <a:gd name="T4" fmla="*/ 0 w 2"/>
                  <a:gd name="T5" fmla="*/ 12 h 6"/>
                  <a:gd name="T6" fmla="*/ 0 w 2"/>
                  <a:gd name="T7" fmla="*/ 37 h 6"/>
                  <a:gd name="T8" fmla="*/ 0 w 2"/>
                  <a:gd name="T9" fmla="*/ 65 h 6"/>
                  <a:gd name="T10" fmla="*/ 0 w 2"/>
                  <a:gd name="T11" fmla="*/ 77 h 6"/>
                  <a:gd name="T12" fmla="*/ 0 w 2"/>
                  <a:gd name="T13" fmla="*/ 77 h 6"/>
                  <a:gd name="T14" fmla="*/ 8 w 2"/>
                  <a:gd name="T15" fmla="*/ 77 h 6"/>
                  <a:gd name="T16" fmla="*/ 16 w 2"/>
                  <a:gd name="T17" fmla="*/ 65 h 6"/>
                  <a:gd name="T18" fmla="*/ 16 w 2"/>
                  <a:gd name="T19" fmla="*/ 12 h 6"/>
                  <a:gd name="T20" fmla="*/ 16 w 2"/>
                  <a:gd name="T21" fmla="*/ 12 h 6"/>
                  <a:gd name="T22" fmla="*/ 8 w 2"/>
                  <a:gd name="T23" fmla="*/ 0 h 6"/>
                  <a:gd name="T24" fmla="*/ 8 w 2"/>
                  <a:gd name="T25" fmla="*/ 0 h 6"/>
                  <a:gd name="T26" fmla="*/ 8 w 2"/>
                  <a:gd name="T27" fmla="*/ 0 h 6"/>
                  <a:gd name="T28" fmla="*/ 8 w 2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9" name="Freeform 198">
                <a:extLst>
                  <a:ext uri="{FF2B5EF4-FFF2-40B4-BE49-F238E27FC236}">
                    <a16:creationId xmlns:a16="http://schemas.microsoft.com/office/drawing/2014/main" id="{53C15477-9C07-4ECE-A592-FF55ADACB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788"/>
                <a:ext cx="16" cy="31"/>
              </a:xfrm>
              <a:custGeom>
                <a:avLst/>
                <a:gdLst>
                  <a:gd name="T0" fmla="*/ 0 w 7"/>
                  <a:gd name="T1" fmla="*/ 35 h 14"/>
                  <a:gd name="T2" fmla="*/ 11 w 7"/>
                  <a:gd name="T3" fmla="*/ 44 h 14"/>
                  <a:gd name="T4" fmla="*/ 25 w 7"/>
                  <a:gd name="T5" fmla="*/ 97 h 14"/>
                  <a:gd name="T6" fmla="*/ 25 w 7"/>
                  <a:gd name="T7" fmla="*/ 117 h 14"/>
                  <a:gd name="T8" fmla="*/ 37 w 7"/>
                  <a:gd name="T9" fmla="*/ 142 h 14"/>
                  <a:gd name="T10" fmla="*/ 57 w 7"/>
                  <a:gd name="T11" fmla="*/ 142 h 14"/>
                  <a:gd name="T12" fmla="*/ 73 w 7"/>
                  <a:gd name="T13" fmla="*/ 117 h 14"/>
                  <a:gd name="T14" fmla="*/ 73 w 7"/>
                  <a:gd name="T15" fmla="*/ 117 h 14"/>
                  <a:gd name="T16" fmla="*/ 57 w 7"/>
                  <a:gd name="T17" fmla="*/ 64 h 14"/>
                  <a:gd name="T18" fmla="*/ 48 w 7"/>
                  <a:gd name="T19" fmla="*/ 35 h 14"/>
                  <a:gd name="T20" fmla="*/ 48 w 7"/>
                  <a:gd name="T21" fmla="*/ 9 h 14"/>
                  <a:gd name="T22" fmla="*/ 11 w 7"/>
                  <a:gd name="T23" fmla="*/ 0 h 14"/>
                  <a:gd name="T24" fmla="*/ 0 w 7"/>
                  <a:gd name="T25" fmla="*/ 35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3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1" y="6"/>
                      <a:pt x="1" y="7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4"/>
                      <a:pt x="4" y="14"/>
                      <a:pt x="5" y="13"/>
                    </a:cubicBezTo>
                    <a:cubicBezTo>
                      <a:pt x="6" y="13"/>
                      <a:pt x="7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5" y="8"/>
                      <a:pt x="5" y="6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0" name="Freeform 199">
                <a:extLst>
                  <a:ext uri="{FF2B5EF4-FFF2-40B4-BE49-F238E27FC236}">
                    <a16:creationId xmlns:a16="http://schemas.microsoft.com/office/drawing/2014/main" id="{EEE2E427-8EA1-4EB8-9B69-E1FFFAA40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833"/>
                <a:ext cx="96" cy="31"/>
              </a:xfrm>
              <a:custGeom>
                <a:avLst/>
                <a:gdLst>
                  <a:gd name="T0" fmla="*/ 45 w 43"/>
                  <a:gd name="T1" fmla="*/ 78 h 14"/>
                  <a:gd name="T2" fmla="*/ 45 w 43"/>
                  <a:gd name="T3" fmla="*/ 78 h 14"/>
                  <a:gd name="T4" fmla="*/ 36 w 43"/>
                  <a:gd name="T5" fmla="*/ 97 h 14"/>
                  <a:gd name="T6" fmla="*/ 45 w 43"/>
                  <a:gd name="T7" fmla="*/ 109 h 14"/>
                  <a:gd name="T8" fmla="*/ 145 w 43"/>
                  <a:gd name="T9" fmla="*/ 44 h 14"/>
                  <a:gd name="T10" fmla="*/ 255 w 43"/>
                  <a:gd name="T11" fmla="*/ 44 h 14"/>
                  <a:gd name="T12" fmla="*/ 279 w 43"/>
                  <a:gd name="T13" fmla="*/ 44 h 14"/>
                  <a:gd name="T14" fmla="*/ 335 w 43"/>
                  <a:gd name="T15" fmla="*/ 53 h 14"/>
                  <a:gd name="T16" fmla="*/ 368 w 43"/>
                  <a:gd name="T17" fmla="*/ 64 h 14"/>
                  <a:gd name="T18" fmla="*/ 368 w 43"/>
                  <a:gd name="T19" fmla="*/ 64 h 14"/>
                  <a:gd name="T20" fmla="*/ 368 w 43"/>
                  <a:gd name="T21" fmla="*/ 64 h 14"/>
                  <a:gd name="T22" fmla="*/ 433 w 43"/>
                  <a:gd name="T23" fmla="*/ 117 h 14"/>
                  <a:gd name="T24" fmla="*/ 458 w 43"/>
                  <a:gd name="T25" fmla="*/ 153 h 14"/>
                  <a:gd name="T26" fmla="*/ 469 w 43"/>
                  <a:gd name="T27" fmla="*/ 117 h 14"/>
                  <a:gd name="T28" fmla="*/ 478 w 43"/>
                  <a:gd name="T29" fmla="*/ 109 h 14"/>
                  <a:gd name="T30" fmla="*/ 433 w 43"/>
                  <a:gd name="T31" fmla="*/ 89 h 14"/>
                  <a:gd name="T32" fmla="*/ 424 w 43"/>
                  <a:gd name="T33" fmla="*/ 97 h 14"/>
                  <a:gd name="T34" fmla="*/ 444 w 43"/>
                  <a:gd name="T35" fmla="*/ 109 h 14"/>
                  <a:gd name="T36" fmla="*/ 469 w 43"/>
                  <a:gd name="T37" fmla="*/ 97 h 14"/>
                  <a:gd name="T38" fmla="*/ 400 w 43"/>
                  <a:gd name="T39" fmla="*/ 35 h 14"/>
                  <a:gd name="T40" fmla="*/ 388 w 43"/>
                  <a:gd name="T41" fmla="*/ 53 h 14"/>
                  <a:gd name="T42" fmla="*/ 400 w 43"/>
                  <a:gd name="T43" fmla="*/ 35 h 14"/>
                  <a:gd name="T44" fmla="*/ 335 w 43"/>
                  <a:gd name="T45" fmla="*/ 9 h 14"/>
                  <a:gd name="T46" fmla="*/ 288 w 43"/>
                  <a:gd name="T47" fmla="*/ 0 h 14"/>
                  <a:gd name="T48" fmla="*/ 255 w 43"/>
                  <a:gd name="T49" fmla="*/ 0 h 14"/>
                  <a:gd name="T50" fmla="*/ 145 w 43"/>
                  <a:gd name="T51" fmla="*/ 0 h 14"/>
                  <a:gd name="T52" fmla="*/ 9 w 43"/>
                  <a:gd name="T53" fmla="*/ 89 h 14"/>
                  <a:gd name="T54" fmla="*/ 0 w 43"/>
                  <a:gd name="T55" fmla="*/ 97 h 14"/>
                  <a:gd name="T56" fmla="*/ 20 w 43"/>
                  <a:gd name="T57" fmla="*/ 109 h 14"/>
                  <a:gd name="T58" fmla="*/ 20 w 43"/>
                  <a:gd name="T59" fmla="*/ 117 h 14"/>
                  <a:gd name="T60" fmla="*/ 45 w 43"/>
                  <a:gd name="T61" fmla="*/ 78 h 1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3" h="14"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7"/>
                      <a:pt x="10" y="5"/>
                      <a:pt x="13" y="4"/>
                    </a:cubicBezTo>
                    <a:cubicBezTo>
                      <a:pt x="17" y="4"/>
                      <a:pt x="21" y="4"/>
                      <a:pt x="23" y="4"/>
                    </a:cubicBezTo>
                    <a:cubicBezTo>
                      <a:pt x="24" y="4"/>
                      <a:pt x="25" y="4"/>
                      <a:pt x="25" y="4"/>
                    </a:cubicBezTo>
                    <a:cubicBezTo>
                      <a:pt x="26" y="4"/>
                      <a:pt x="28" y="4"/>
                      <a:pt x="30" y="5"/>
                    </a:cubicBezTo>
                    <a:cubicBezTo>
                      <a:pt x="31" y="5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6" y="8"/>
                      <a:pt x="37" y="9"/>
                      <a:pt x="39" y="11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0" y="7"/>
                      <a:pt x="38" y="5"/>
                      <a:pt x="36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2"/>
                      <a:pt x="32" y="1"/>
                      <a:pt x="30" y="1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0" y="0"/>
                      <a:pt x="16" y="0"/>
                      <a:pt x="13" y="0"/>
                    </a:cubicBezTo>
                    <a:cubicBezTo>
                      <a:pt x="8" y="1"/>
                      <a:pt x="4" y="3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7"/>
                      <a:pt x="4" y="7"/>
                      <a:pt x="4" y="7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1" name="Oval 200">
                <a:extLst>
                  <a:ext uri="{FF2B5EF4-FFF2-40B4-BE49-F238E27FC236}">
                    <a16:creationId xmlns:a16="http://schemas.microsoft.com/office/drawing/2014/main" id="{DC4FC0C3-031E-49B7-8413-0E9029094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1572"/>
                <a:ext cx="81" cy="20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362" name="Oval 201">
                <a:extLst>
                  <a:ext uri="{FF2B5EF4-FFF2-40B4-BE49-F238E27FC236}">
                    <a16:creationId xmlns:a16="http://schemas.microsoft.com/office/drawing/2014/main" id="{A177929E-6269-4761-9A0C-4D122E4B3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1576"/>
                <a:ext cx="63" cy="12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363" name="Freeform 202">
                <a:extLst>
                  <a:ext uri="{FF2B5EF4-FFF2-40B4-BE49-F238E27FC236}">
                    <a16:creationId xmlns:a16="http://schemas.microsoft.com/office/drawing/2014/main" id="{EAABD88C-FE2D-4087-AC61-9D2086CB7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576"/>
                <a:ext cx="63" cy="9"/>
              </a:xfrm>
              <a:custGeom>
                <a:avLst/>
                <a:gdLst>
                  <a:gd name="T0" fmla="*/ 25 w 28"/>
                  <a:gd name="T1" fmla="*/ 45 h 4"/>
                  <a:gd name="T2" fmla="*/ 162 w 28"/>
                  <a:gd name="T3" fmla="*/ 25 h 4"/>
                  <a:gd name="T4" fmla="*/ 299 w 28"/>
                  <a:gd name="T5" fmla="*/ 45 h 4"/>
                  <a:gd name="T6" fmla="*/ 320 w 28"/>
                  <a:gd name="T7" fmla="*/ 36 h 4"/>
                  <a:gd name="T8" fmla="*/ 162 w 28"/>
                  <a:gd name="T9" fmla="*/ 0 h 4"/>
                  <a:gd name="T10" fmla="*/ 0 w 28"/>
                  <a:gd name="T11" fmla="*/ 36 h 4"/>
                  <a:gd name="T12" fmla="*/ 25 w 28"/>
                  <a:gd name="T13" fmla="*/ 45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4">
                    <a:moveTo>
                      <a:pt x="2" y="4"/>
                    </a:moveTo>
                    <a:cubicBezTo>
                      <a:pt x="4" y="3"/>
                      <a:pt x="9" y="2"/>
                      <a:pt x="14" y="2"/>
                    </a:cubicBezTo>
                    <a:cubicBezTo>
                      <a:pt x="19" y="2"/>
                      <a:pt x="24" y="3"/>
                      <a:pt x="26" y="4"/>
                    </a:cubicBezTo>
                    <a:cubicBezTo>
                      <a:pt x="27" y="3"/>
                      <a:pt x="28" y="3"/>
                      <a:pt x="28" y="3"/>
                    </a:cubicBezTo>
                    <a:cubicBezTo>
                      <a:pt x="28" y="1"/>
                      <a:pt x="22" y="0"/>
                      <a:pt x="14" y="0"/>
                    </a:cubicBezTo>
                    <a:cubicBezTo>
                      <a:pt x="6" y="0"/>
                      <a:pt x="0" y="1"/>
                      <a:pt x="0" y="3"/>
                    </a:cubicBezTo>
                    <a:cubicBezTo>
                      <a:pt x="0" y="3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4" name="Freeform 203">
                <a:extLst>
                  <a:ext uri="{FF2B5EF4-FFF2-40B4-BE49-F238E27FC236}">
                    <a16:creationId xmlns:a16="http://schemas.microsoft.com/office/drawing/2014/main" id="{4329BAC8-8743-4462-B838-52746B690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792"/>
                <a:ext cx="11" cy="23"/>
              </a:xfrm>
              <a:custGeom>
                <a:avLst/>
                <a:gdLst>
                  <a:gd name="T0" fmla="*/ 9 w 5"/>
                  <a:gd name="T1" fmla="*/ 0 h 10"/>
                  <a:gd name="T2" fmla="*/ 9 w 5"/>
                  <a:gd name="T3" fmla="*/ 64 h 10"/>
                  <a:gd name="T4" fmla="*/ 0 w 5"/>
                  <a:gd name="T5" fmla="*/ 110 h 10"/>
                  <a:gd name="T6" fmla="*/ 44 w 5"/>
                  <a:gd name="T7" fmla="*/ 122 h 10"/>
                  <a:gd name="T8" fmla="*/ 53 w 5"/>
                  <a:gd name="T9" fmla="*/ 74 h 10"/>
                  <a:gd name="T10" fmla="*/ 53 w 5"/>
                  <a:gd name="T11" fmla="*/ 0 h 10"/>
                  <a:gd name="T12" fmla="*/ 9 w 5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1" y="1"/>
                      <a:pt x="1" y="3"/>
                      <a:pt x="1" y="5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5" name="Freeform 204">
                <a:extLst>
                  <a:ext uri="{FF2B5EF4-FFF2-40B4-BE49-F238E27FC236}">
                    <a16:creationId xmlns:a16="http://schemas.microsoft.com/office/drawing/2014/main" id="{150C9262-3595-46FE-92B0-2F28997E5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790"/>
                <a:ext cx="36" cy="20"/>
              </a:xfrm>
              <a:custGeom>
                <a:avLst/>
                <a:gdLst>
                  <a:gd name="T0" fmla="*/ 36 w 16"/>
                  <a:gd name="T1" fmla="*/ 98 h 9"/>
                  <a:gd name="T2" fmla="*/ 36 w 16"/>
                  <a:gd name="T3" fmla="*/ 98 h 9"/>
                  <a:gd name="T4" fmla="*/ 92 w 16"/>
                  <a:gd name="T5" fmla="*/ 64 h 9"/>
                  <a:gd name="T6" fmla="*/ 173 w 16"/>
                  <a:gd name="T7" fmla="*/ 44 h 9"/>
                  <a:gd name="T8" fmla="*/ 182 w 16"/>
                  <a:gd name="T9" fmla="*/ 44 h 9"/>
                  <a:gd name="T10" fmla="*/ 182 w 16"/>
                  <a:gd name="T11" fmla="*/ 0 h 9"/>
                  <a:gd name="T12" fmla="*/ 173 w 16"/>
                  <a:gd name="T13" fmla="*/ 0 h 9"/>
                  <a:gd name="T14" fmla="*/ 72 w 16"/>
                  <a:gd name="T15" fmla="*/ 36 h 9"/>
                  <a:gd name="T16" fmla="*/ 25 w 16"/>
                  <a:gd name="T17" fmla="*/ 53 h 9"/>
                  <a:gd name="T18" fmla="*/ 0 w 16"/>
                  <a:gd name="T19" fmla="*/ 80 h 9"/>
                  <a:gd name="T20" fmla="*/ 36 w 16"/>
                  <a:gd name="T21" fmla="*/ 98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9">
                    <a:moveTo>
                      <a:pt x="3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0" y="5"/>
                      <a:pt x="13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0"/>
                      <a:pt x="8" y="2"/>
                      <a:pt x="6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3" y="9"/>
                      <a:pt x="3" y="9"/>
                      <a:pt x="3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6" name="Freeform 205">
                <a:extLst>
                  <a:ext uri="{FF2B5EF4-FFF2-40B4-BE49-F238E27FC236}">
                    <a16:creationId xmlns:a16="http://schemas.microsoft.com/office/drawing/2014/main" id="{259F6711-4E46-4B61-AB0B-54F11CA7E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718"/>
                <a:ext cx="30" cy="81"/>
              </a:xfrm>
              <a:custGeom>
                <a:avLst/>
                <a:gdLst>
                  <a:gd name="T0" fmla="*/ 74 w 13"/>
                  <a:gd name="T1" fmla="*/ 376 h 36"/>
                  <a:gd name="T2" fmla="*/ 48 w 13"/>
                  <a:gd name="T3" fmla="*/ 207 h 36"/>
                  <a:gd name="T4" fmla="*/ 74 w 13"/>
                  <a:gd name="T5" fmla="*/ 101 h 36"/>
                  <a:gd name="T6" fmla="*/ 150 w 13"/>
                  <a:gd name="T7" fmla="*/ 45 h 36"/>
                  <a:gd name="T8" fmla="*/ 159 w 13"/>
                  <a:gd name="T9" fmla="*/ 25 h 36"/>
                  <a:gd name="T10" fmla="*/ 122 w 13"/>
                  <a:gd name="T11" fmla="*/ 11 h 36"/>
                  <a:gd name="T12" fmla="*/ 37 w 13"/>
                  <a:gd name="T13" fmla="*/ 72 h 36"/>
                  <a:gd name="T14" fmla="*/ 0 w 13"/>
                  <a:gd name="T15" fmla="*/ 207 h 36"/>
                  <a:gd name="T16" fmla="*/ 28 w 13"/>
                  <a:gd name="T17" fmla="*/ 389 h 36"/>
                  <a:gd name="T18" fmla="*/ 65 w 13"/>
                  <a:gd name="T19" fmla="*/ 401 h 36"/>
                  <a:gd name="T20" fmla="*/ 74 w 13"/>
                  <a:gd name="T21" fmla="*/ 376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36">
                    <a:moveTo>
                      <a:pt x="6" y="33"/>
                    </a:moveTo>
                    <a:cubicBezTo>
                      <a:pt x="4" y="27"/>
                      <a:pt x="4" y="22"/>
                      <a:pt x="4" y="18"/>
                    </a:cubicBezTo>
                    <a:cubicBezTo>
                      <a:pt x="4" y="14"/>
                      <a:pt x="5" y="11"/>
                      <a:pt x="6" y="9"/>
                    </a:cubicBezTo>
                    <a:cubicBezTo>
                      <a:pt x="8" y="7"/>
                      <a:pt x="10" y="5"/>
                      <a:pt x="12" y="4"/>
                    </a:cubicBezTo>
                    <a:cubicBezTo>
                      <a:pt x="13" y="4"/>
                      <a:pt x="13" y="3"/>
                      <a:pt x="13" y="2"/>
                    </a:cubicBezTo>
                    <a:cubicBezTo>
                      <a:pt x="12" y="1"/>
                      <a:pt x="11" y="0"/>
                      <a:pt x="10" y="1"/>
                    </a:cubicBezTo>
                    <a:cubicBezTo>
                      <a:pt x="8" y="2"/>
                      <a:pt x="5" y="4"/>
                      <a:pt x="3" y="6"/>
                    </a:cubicBezTo>
                    <a:cubicBezTo>
                      <a:pt x="1" y="9"/>
                      <a:pt x="0" y="13"/>
                      <a:pt x="0" y="18"/>
                    </a:cubicBezTo>
                    <a:cubicBezTo>
                      <a:pt x="0" y="22"/>
                      <a:pt x="1" y="28"/>
                      <a:pt x="2" y="34"/>
                    </a:cubicBezTo>
                    <a:cubicBezTo>
                      <a:pt x="3" y="35"/>
                      <a:pt x="4" y="36"/>
                      <a:pt x="5" y="35"/>
                    </a:cubicBezTo>
                    <a:cubicBezTo>
                      <a:pt x="6" y="35"/>
                      <a:pt x="6" y="34"/>
                      <a:pt x="6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7" name="Freeform 206">
                <a:extLst>
                  <a:ext uri="{FF2B5EF4-FFF2-40B4-BE49-F238E27FC236}">
                    <a16:creationId xmlns:a16="http://schemas.microsoft.com/office/drawing/2014/main" id="{EF10C08F-D6FD-4DA9-AD2A-EA834AEBF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808"/>
                <a:ext cx="34" cy="119"/>
              </a:xfrm>
              <a:custGeom>
                <a:avLst/>
                <a:gdLst>
                  <a:gd name="T0" fmla="*/ 45 w 15"/>
                  <a:gd name="T1" fmla="*/ 579 h 53"/>
                  <a:gd name="T2" fmla="*/ 118 w 15"/>
                  <a:gd name="T3" fmla="*/ 182 h 53"/>
                  <a:gd name="T4" fmla="*/ 165 w 15"/>
                  <a:gd name="T5" fmla="*/ 36 h 53"/>
                  <a:gd name="T6" fmla="*/ 150 w 15"/>
                  <a:gd name="T7" fmla="*/ 9 h 53"/>
                  <a:gd name="T8" fmla="*/ 118 w 15"/>
                  <a:gd name="T9" fmla="*/ 20 h 53"/>
                  <a:gd name="T10" fmla="*/ 73 w 15"/>
                  <a:gd name="T11" fmla="*/ 157 h 53"/>
                  <a:gd name="T12" fmla="*/ 0 w 15"/>
                  <a:gd name="T13" fmla="*/ 579 h 53"/>
                  <a:gd name="T14" fmla="*/ 25 w 15"/>
                  <a:gd name="T15" fmla="*/ 599 h 53"/>
                  <a:gd name="T16" fmla="*/ 45 w 15"/>
                  <a:gd name="T17" fmla="*/ 579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4" y="51"/>
                    </a:moveTo>
                    <a:cubicBezTo>
                      <a:pt x="4" y="40"/>
                      <a:pt x="5" y="27"/>
                      <a:pt x="10" y="16"/>
                    </a:cubicBezTo>
                    <a:cubicBezTo>
                      <a:pt x="12" y="10"/>
                      <a:pt x="13" y="6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0"/>
                      <a:pt x="11" y="1"/>
                      <a:pt x="10" y="2"/>
                    </a:cubicBezTo>
                    <a:cubicBezTo>
                      <a:pt x="10" y="5"/>
                      <a:pt x="8" y="9"/>
                      <a:pt x="6" y="14"/>
                    </a:cubicBezTo>
                    <a:cubicBezTo>
                      <a:pt x="1" y="26"/>
                      <a:pt x="0" y="40"/>
                      <a:pt x="0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3"/>
                      <a:pt x="4" y="52"/>
                      <a:pt x="4" y="51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8" name="Freeform 207">
                <a:extLst>
                  <a:ext uri="{FF2B5EF4-FFF2-40B4-BE49-F238E27FC236}">
                    <a16:creationId xmlns:a16="http://schemas.microsoft.com/office/drawing/2014/main" id="{F5B296B4-51C0-4B0E-BCE3-A73E92724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783"/>
                <a:ext cx="132" cy="77"/>
              </a:xfrm>
              <a:custGeom>
                <a:avLst/>
                <a:gdLst>
                  <a:gd name="T0" fmla="*/ 45 w 59"/>
                  <a:gd name="T1" fmla="*/ 369 h 34"/>
                  <a:gd name="T2" fmla="*/ 181 w 59"/>
                  <a:gd name="T3" fmla="*/ 102 h 34"/>
                  <a:gd name="T4" fmla="*/ 371 w 59"/>
                  <a:gd name="T5" fmla="*/ 45 h 34"/>
                  <a:gd name="T6" fmla="*/ 640 w 59"/>
                  <a:gd name="T7" fmla="*/ 72 h 34"/>
                  <a:gd name="T8" fmla="*/ 660 w 59"/>
                  <a:gd name="T9" fmla="*/ 45 h 34"/>
                  <a:gd name="T10" fmla="*/ 640 w 59"/>
                  <a:gd name="T11" fmla="*/ 25 h 34"/>
                  <a:gd name="T12" fmla="*/ 371 w 59"/>
                  <a:gd name="T13" fmla="*/ 0 h 34"/>
                  <a:gd name="T14" fmla="*/ 154 w 59"/>
                  <a:gd name="T15" fmla="*/ 72 h 34"/>
                  <a:gd name="T16" fmla="*/ 0 w 59"/>
                  <a:gd name="T17" fmla="*/ 360 h 34"/>
                  <a:gd name="T18" fmla="*/ 20 w 59"/>
                  <a:gd name="T19" fmla="*/ 385 h 34"/>
                  <a:gd name="T20" fmla="*/ 45 w 59"/>
                  <a:gd name="T21" fmla="*/ 369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34">
                    <a:moveTo>
                      <a:pt x="4" y="32"/>
                    </a:moveTo>
                    <a:cubicBezTo>
                      <a:pt x="7" y="20"/>
                      <a:pt x="12" y="13"/>
                      <a:pt x="16" y="9"/>
                    </a:cubicBezTo>
                    <a:cubicBezTo>
                      <a:pt x="21" y="5"/>
                      <a:pt x="27" y="4"/>
                      <a:pt x="33" y="4"/>
                    </a:cubicBezTo>
                    <a:cubicBezTo>
                      <a:pt x="41" y="4"/>
                      <a:pt x="49" y="6"/>
                      <a:pt x="57" y="6"/>
                    </a:cubicBezTo>
                    <a:cubicBezTo>
                      <a:pt x="58" y="6"/>
                      <a:pt x="59" y="5"/>
                      <a:pt x="59" y="4"/>
                    </a:cubicBezTo>
                    <a:cubicBezTo>
                      <a:pt x="59" y="3"/>
                      <a:pt x="58" y="2"/>
                      <a:pt x="57" y="2"/>
                    </a:cubicBezTo>
                    <a:cubicBezTo>
                      <a:pt x="50" y="2"/>
                      <a:pt x="42" y="0"/>
                      <a:pt x="33" y="0"/>
                    </a:cubicBezTo>
                    <a:cubicBezTo>
                      <a:pt x="27" y="0"/>
                      <a:pt x="20" y="1"/>
                      <a:pt x="14" y="6"/>
                    </a:cubicBezTo>
                    <a:cubicBezTo>
                      <a:pt x="8" y="11"/>
                      <a:pt x="3" y="18"/>
                      <a:pt x="0" y="31"/>
                    </a:cubicBezTo>
                    <a:cubicBezTo>
                      <a:pt x="0" y="32"/>
                      <a:pt x="1" y="33"/>
                      <a:pt x="2" y="33"/>
                    </a:cubicBezTo>
                    <a:cubicBezTo>
                      <a:pt x="3" y="34"/>
                      <a:pt x="4" y="33"/>
                      <a:pt x="4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9" name="Freeform 208">
                <a:extLst>
                  <a:ext uri="{FF2B5EF4-FFF2-40B4-BE49-F238E27FC236}">
                    <a16:creationId xmlns:a16="http://schemas.microsoft.com/office/drawing/2014/main" id="{6ABBA2D5-3115-45AE-8727-277B50A4E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1788"/>
                <a:ext cx="139" cy="105"/>
              </a:xfrm>
              <a:custGeom>
                <a:avLst/>
                <a:gdLst>
                  <a:gd name="T0" fmla="*/ 20 w 62"/>
                  <a:gd name="T1" fmla="*/ 514 h 47"/>
                  <a:gd name="T2" fmla="*/ 81 w 62"/>
                  <a:gd name="T3" fmla="*/ 324 h 47"/>
                  <a:gd name="T4" fmla="*/ 235 w 62"/>
                  <a:gd name="T5" fmla="*/ 65 h 47"/>
                  <a:gd name="T6" fmla="*/ 428 w 62"/>
                  <a:gd name="T7" fmla="*/ 20 h 47"/>
                  <a:gd name="T8" fmla="*/ 664 w 62"/>
                  <a:gd name="T9" fmla="*/ 36 h 47"/>
                  <a:gd name="T10" fmla="*/ 688 w 62"/>
                  <a:gd name="T11" fmla="*/ 36 h 47"/>
                  <a:gd name="T12" fmla="*/ 699 w 62"/>
                  <a:gd name="T13" fmla="*/ 20 h 47"/>
                  <a:gd name="T14" fmla="*/ 688 w 62"/>
                  <a:gd name="T15" fmla="*/ 9 h 47"/>
                  <a:gd name="T16" fmla="*/ 664 w 62"/>
                  <a:gd name="T17" fmla="*/ 9 h 47"/>
                  <a:gd name="T18" fmla="*/ 428 w 62"/>
                  <a:gd name="T19" fmla="*/ 0 h 47"/>
                  <a:gd name="T20" fmla="*/ 226 w 62"/>
                  <a:gd name="T21" fmla="*/ 56 h 47"/>
                  <a:gd name="T22" fmla="*/ 56 w 62"/>
                  <a:gd name="T23" fmla="*/ 315 h 47"/>
                  <a:gd name="T24" fmla="*/ 0 w 62"/>
                  <a:gd name="T25" fmla="*/ 514 h 47"/>
                  <a:gd name="T26" fmla="*/ 9 w 62"/>
                  <a:gd name="T27" fmla="*/ 525 h 47"/>
                  <a:gd name="T28" fmla="*/ 20 w 62"/>
                  <a:gd name="T29" fmla="*/ 514 h 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2" h="47">
                    <a:moveTo>
                      <a:pt x="2" y="46"/>
                    </a:moveTo>
                    <a:cubicBezTo>
                      <a:pt x="4" y="40"/>
                      <a:pt x="5" y="35"/>
                      <a:pt x="7" y="29"/>
                    </a:cubicBezTo>
                    <a:cubicBezTo>
                      <a:pt x="10" y="17"/>
                      <a:pt x="15" y="10"/>
                      <a:pt x="21" y="6"/>
                    </a:cubicBezTo>
                    <a:cubicBezTo>
                      <a:pt x="26" y="3"/>
                      <a:pt x="32" y="2"/>
                      <a:pt x="38" y="2"/>
                    </a:cubicBezTo>
                    <a:cubicBezTo>
                      <a:pt x="46" y="2"/>
                      <a:pt x="53" y="3"/>
                      <a:pt x="59" y="3"/>
                    </a:cubicBezTo>
                    <a:cubicBezTo>
                      <a:pt x="60" y="3"/>
                      <a:pt x="61" y="3"/>
                      <a:pt x="61" y="3"/>
                    </a:cubicBezTo>
                    <a:cubicBezTo>
                      <a:pt x="62" y="3"/>
                      <a:pt x="62" y="3"/>
                      <a:pt x="62" y="2"/>
                    </a:cubicBezTo>
                    <a:cubicBezTo>
                      <a:pt x="62" y="1"/>
                      <a:pt x="62" y="1"/>
                      <a:pt x="61" y="1"/>
                    </a:cubicBezTo>
                    <a:cubicBezTo>
                      <a:pt x="60" y="1"/>
                      <a:pt x="60" y="1"/>
                      <a:pt x="59" y="1"/>
                    </a:cubicBezTo>
                    <a:cubicBezTo>
                      <a:pt x="53" y="1"/>
                      <a:pt x="46" y="0"/>
                      <a:pt x="38" y="0"/>
                    </a:cubicBezTo>
                    <a:cubicBezTo>
                      <a:pt x="32" y="0"/>
                      <a:pt x="25" y="1"/>
                      <a:pt x="20" y="5"/>
                    </a:cubicBezTo>
                    <a:cubicBezTo>
                      <a:pt x="14" y="9"/>
                      <a:pt x="9" y="16"/>
                      <a:pt x="5" y="28"/>
                    </a:cubicBezTo>
                    <a:cubicBezTo>
                      <a:pt x="3" y="34"/>
                      <a:pt x="2" y="40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2" y="47"/>
                      <a:pt x="2" y="47"/>
                      <a:pt x="2" y="46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0" name="Freeform 209">
                <a:extLst>
                  <a:ext uri="{FF2B5EF4-FFF2-40B4-BE49-F238E27FC236}">
                    <a16:creationId xmlns:a16="http://schemas.microsoft.com/office/drawing/2014/main" id="{9F8B4942-ECBC-43FE-953A-18BC06A84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720"/>
                <a:ext cx="29" cy="79"/>
              </a:xfrm>
              <a:custGeom>
                <a:avLst/>
                <a:gdLst>
                  <a:gd name="T0" fmla="*/ 125 w 13"/>
                  <a:gd name="T1" fmla="*/ 0 h 35"/>
                  <a:gd name="T2" fmla="*/ 0 w 13"/>
                  <a:gd name="T3" fmla="*/ 255 h 35"/>
                  <a:gd name="T4" fmla="*/ 20 w 13"/>
                  <a:gd name="T5" fmla="*/ 402 h 35"/>
                  <a:gd name="T6" fmla="*/ 65 w 13"/>
                  <a:gd name="T7" fmla="*/ 393 h 35"/>
                  <a:gd name="T8" fmla="*/ 45 w 13"/>
                  <a:gd name="T9" fmla="*/ 255 h 35"/>
                  <a:gd name="T10" fmla="*/ 145 w 13"/>
                  <a:gd name="T11" fmla="*/ 36 h 35"/>
                  <a:gd name="T12" fmla="*/ 125 w 1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35">
                    <a:moveTo>
                      <a:pt x="11" y="0"/>
                    </a:moveTo>
                    <a:cubicBezTo>
                      <a:pt x="5" y="2"/>
                      <a:pt x="0" y="9"/>
                      <a:pt x="0" y="22"/>
                    </a:cubicBezTo>
                    <a:cubicBezTo>
                      <a:pt x="0" y="26"/>
                      <a:pt x="1" y="30"/>
                      <a:pt x="2" y="35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29"/>
                      <a:pt x="4" y="25"/>
                      <a:pt x="4" y="22"/>
                    </a:cubicBezTo>
                    <a:cubicBezTo>
                      <a:pt x="4" y="10"/>
                      <a:pt x="9" y="5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1" name="Freeform 210">
                <a:extLst>
                  <a:ext uri="{FF2B5EF4-FFF2-40B4-BE49-F238E27FC236}">
                    <a16:creationId xmlns:a16="http://schemas.microsoft.com/office/drawing/2014/main" id="{5C1E1BC4-0BEC-4F60-AFFE-2CAAD7FFB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720"/>
                <a:ext cx="16" cy="43"/>
              </a:xfrm>
              <a:custGeom>
                <a:avLst/>
                <a:gdLst>
                  <a:gd name="T0" fmla="*/ 11 w 7"/>
                  <a:gd name="T1" fmla="*/ 45 h 19"/>
                  <a:gd name="T2" fmla="*/ 25 w 7"/>
                  <a:gd name="T3" fmla="*/ 72 h 19"/>
                  <a:gd name="T4" fmla="*/ 37 w 7"/>
                  <a:gd name="T5" fmla="*/ 118 h 19"/>
                  <a:gd name="T6" fmla="*/ 37 w 7"/>
                  <a:gd name="T7" fmla="*/ 163 h 19"/>
                  <a:gd name="T8" fmla="*/ 25 w 7"/>
                  <a:gd name="T9" fmla="*/ 163 h 19"/>
                  <a:gd name="T10" fmla="*/ 25 w 7"/>
                  <a:gd name="T11" fmla="*/ 163 h 19"/>
                  <a:gd name="T12" fmla="*/ 0 w 7"/>
                  <a:gd name="T13" fmla="*/ 195 h 19"/>
                  <a:gd name="T14" fmla="*/ 37 w 7"/>
                  <a:gd name="T15" fmla="*/ 210 h 19"/>
                  <a:gd name="T16" fmla="*/ 57 w 7"/>
                  <a:gd name="T17" fmla="*/ 195 h 19"/>
                  <a:gd name="T18" fmla="*/ 85 w 7"/>
                  <a:gd name="T19" fmla="*/ 163 h 19"/>
                  <a:gd name="T20" fmla="*/ 85 w 7"/>
                  <a:gd name="T21" fmla="*/ 118 h 19"/>
                  <a:gd name="T22" fmla="*/ 73 w 7"/>
                  <a:gd name="T23" fmla="*/ 45 h 19"/>
                  <a:gd name="T24" fmla="*/ 37 w 7"/>
                  <a:gd name="T25" fmla="*/ 0 h 19"/>
                  <a:gd name="T26" fmla="*/ 0 w 7"/>
                  <a:gd name="T27" fmla="*/ 25 h 19"/>
                  <a:gd name="T28" fmla="*/ 11 w 7"/>
                  <a:gd name="T29" fmla="*/ 45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" h="19">
                    <a:moveTo>
                      <a:pt x="1" y="4"/>
                    </a:moveTo>
                    <a:cubicBezTo>
                      <a:pt x="1" y="4"/>
                      <a:pt x="2" y="5"/>
                      <a:pt x="2" y="6"/>
                    </a:cubicBezTo>
                    <a:cubicBezTo>
                      <a:pt x="3" y="7"/>
                      <a:pt x="3" y="9"/>
                      <a:pt x="3" y="10"/>
                    </a:cubicBezTo>
                    <a:cubicBezTo>
                      <a:pt x="3" y="11"/>
                      <a:pt x="3" y="13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1" y="18"/>
                      <a:pt x="2" y="19"/>
                      <a:pt x="3" y="18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6" y="16"/>
                      <a:pt x="6" y="15"/>
                      <a:pt x="7" y="14"/>
                    </a:cubicBezTo>
                    <a:cubicBezTo>
                      <a:pt x="7" y="13"/>
                      <a:pt x="7" y="11"/>
                      <a:pt x="7" y="10"/>
                    </a:cubicBezTo>
                    <a:cubicBezTo>
                      <a:pt x="7" y="8"/>
                      <a:pt x="7" y="6"/>
                      <a:pt x="6" y="4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2" y="0"/>
                      <a:pt x="0" y="0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2" name="Freeform 211">
                <a:extLst>
                  <a:ext uri="{FF2B5EF4-FFF2-40B4-BE49-F238E27FC236}">
                    <a16:creationId xmlns:a16="http://schemas.microsoft.com/office/drawing/2014/main" id="{9CB0722D-2C2D-421D-8617-CDE773073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785"/>
                <a:ext cx="11" cy="25"/>
              </a:xfrm>
              <a:custGeom>
                <a:avLst/>
                <a:gdLst>
                  <a:gd name="T0" fmla="*/ 0 w 5"/>
                  <a:gd name="T1" fmla="*/ 36 h 11"/>
                  <a:gd name="T2" fmla="*/ 0 w 5"/>
                  <a:gd name="T3" fmla="*/ 45 h 11"/>
                  <a:gd name="T4" fmla="*/ 9 w 5"/>
                  <a:gd name="T5" fmla="*/ 93 h 11"/>
                  <a:gd name="T6" fmla="*/ 9 w 5"/>
                  <a:gd name="T7" fmla="*/ 102 h 11"/>
                  <a:gd name="T8" fmla="*/ 33 w 5"/>
                  <a:gd name="T9" fmla="*/ 130 h 11"/>
                  <a:gd name="T10" fmla="*/ 53 w 5"/>
                  <a:gd name="T11" fmla="*/ 118 h 11"/>
                  <a:gd name="T12" fmla="*/ 53 w 5"/>
                  <a:gd name="T13" fmla="*/ 93 h 11"/>
                  <a:gd name="T14" fmla="*/ 53 w 5"/>
                  <a:gd name="T15" fmla="*/ 45 h 11"/>
                  <a:gd name="T16" fmla="*/ 44 w 5"/>
                  <a:gd name="T17" fmla="*/ 25 h 11"/>
                  <a:gd name="T18" fmla="*/ 9 w 5"/>
                  <a:gd name="T19" fmla="*/ 0 h 11"/>
                  <a:gd name="T20" fmla="*/ 0 w 5"/>
                  <a:gd name="T21" fmla="*/ 36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0" y="3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7"/>
                      <a:pt x="5" y="5"/>
                      <a:pt x="5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3" name="Freeform 212">
                <a:extLst>
                  <a:ext uri="{FF2B5EF4-FFF2-40B4-BE49-F238E27FC236}">
                    <a16:creationId xmlns:a16="http://schemas.microsoft.com/office/drawing/2014/main" id="{A59CB13A-FAFC-487B-9FF2-EB84EF66D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716"/>
                <a:ext cx="31" cy="85"/>
              </a:xfrm>
              <a:custGeom>
                <a:avLst/>
                <a:gdLst>
                  <a:gd name="T0" fmla="*/ 109 w 14"/>
                  <a:gd name="T1" fmla="*/ 9 h 38"/>
                  <a:gd name="T2" fmla="*/ 0 w 14"/>
                  <a:gd name="T3" fmla="*/ 255 h 38"/>
                  <a:gd name="T4" fmla="*/ 9 w 14"/>
                  <a:gd name="T5" fmla="*/ 405 h 38"/>
                  <a:gd name="T6" fmla="*/ 44 w 14"/>
                  <a:gd name="T7" fmla="*/ 416 h 38"/>
                  <a:gd name="T8" fmla="*/ 53 w 14"/>
                  <a:gd name="T9" fmla="*/ 389 h 38"/>
                  <a:gd name="T10" fmla="*/ 44 w 14"/>
                  <a:gd name="T11" fmla="*/ 255 h 38"/>
                  <a:gd name="T12" fmla="*/ 133 w 14"/>
                  <a:gd name="T13" fmla="*/ 45 h 38"/>
                  <a:gd name="T14" fmla="*/ 142 w 14"/>
                  <a:gd name="T15" fmla="*/ 9 h 38"/>
                  <a:gd name="T16" fmla="*/ 109 w 14"/>
                  <a:gd name="T17" fmla="*/ 9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38">
                    <a:moveTo>
                      <a:pt x="10" y="1"/>
                    </a:moveTo>
                    <a:cubicBezTo>
                      <a:pt x="5" y="3"/>
                      <a:pt x="0" y="10"/>
                      <a:pt x="0" y="23"/>
                    </a:cubicBezTo>
                    <a:cubicBezTo>
                      <a:pt x="0" y="26"/>
                      <a:pt x="0" y="31"/>
                      <a:pt x="1" y="36"/>
                    </a:cubicBezTo>
                    <a:cubicBezTo>
                      <a:pt x="2" y="37"/>
                      <a:pt x="3" y="38"/>
                      <a:pt x="4" y="37"/>
                    </a:cubicBezTo>
                    <a:cubicBezTo>
                      <a:pt x="5" y="37"/>
                      <a:pt x="6" y="36"/>
                      <a:pt x="5" y="35"/>
                    </a:cubicBezTo>
                    <a:cubicBezTo>
                      <a:pt x="4" y="30"/>
                      <a:pt x="4" y="26"/>
                      <a:pt x="4" y="23"/>
                    </a:cubicBezTo>
                    <a:cubicBezTo>
                      <a:pt x="4" y="11"/>
                      <a:pt x="8" y="6"/>
                      <a:pt x="12" y="4"/>
                    </a:cubicBezTo>
                    <a:cubicBezTo>
                      <a:pt x="13" y="4"/>
                      <a:pt x="14" y="2"/>
                      <a:pt x="13" y="1"/>
                    </a:cubicBezTo>
                    <a:cubicBezTo>
                      <a:pt x="13" y="1"/>
                      <a:pt x="11" y="0"/>
                      <a:pt x="10" y="1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4" name="Freeform 213">
                <a:extLst>
                  <a:ext uri="{FF2B5EF4-FFF2-40B4-BE49-F238E27FC236}">
                    <a16:creationId xmlns:a16="http://schemas.microsoft.com/office/drawing/2014/main" id="{693A631C-111B-4F16-BF7D-15828C1A3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4"/>
                <a:ext cx="18" cy="18"/>
              </a:xfrm>
              <a:custGeom>
                <a:avLst/>
                <a:gdLst>
                  <a:gd name="T0" fmla="*/ 0 w 8"/>
                  <a:gd name="T1" fmla="*/ 25 h 8"/>
                  <a:gd name="T2" fmla="*/ 25 w 8"/>
                  <a:gd name="T3" fmla="*/ 72 h 8"/>
                  <a:gd name="T4" fmla="*/ 36 w 8"/>
                  <a:gd name="T5" fmla="*/ 81 h 8"/>
                  <a:gd name="T6" fmla="*/ 56 w 8"/>
                  <a:gd name="T7" fmla="*/ 92 h 8"/>
                  <a:gd name="T8" fmla="*/ 72 w 8"/>
                  <a:gd name="T9" fmla="*/ 92 h 8"/>
                  <a:gd name="T10" fmla="*/ 81 w 8"/>
                  <a:gd name="T11" fmla="*/ 56 h 8"/>
                  <a:gd name="T12" fmla="*/ 56 w 8"/>
                  <a:gd name="T13" fmla="*/ 45 h 8"/>
                  <a:gd name="T14" fmla="*/ 56 w 8"/>
                  <a:gd name="T15" fmla="*/ 72 h 8"/>
                  <a:gd name="T16" fmla="*/ 56 w 8"/>
                  <a:gd name="T17" fmla="*/ 45 h 8"/>
                  <a:gd name="T18" fmla="*/ 56 w 8"/>
                  <a:gd name="T19" fmla="*/ 45 h 8"/>
                  <a:gd name="T20" fmla="*/ 56 w 8"/>
                  <a:gd name="T21" fmla="*/ 72 h 8"/>
                  <a:gd name="T22" fmla="*/ 56 w 8"/>
                  <a:gd name="T23" fmla="*/ 45 h 8"/>
                  <a:gd name="T24" fmla="*/ 56 w 8"/>
                  <a:gd name="T25" fmla="*/ 56 h 8"/>
                  <a:gd name="T26" fmla="*/ 72 w 8"/>
                  <a:gd name="T27" fmla="*/ 45 h 8"/>
                  <a:gd name="T28" fmla="*/ 56 w 8"/>
                  <a:gd name="T29" fmla="*/ 45 h 8"/>
                  <a:gd name="T30" fmla="*/ 56 w 8"/>
                  <a:gd name="T31" fmla="*/ 56 h 8"/>
                  <a:gd name="T32" fmla="*/ 72 w 8"/>
                  <a:gd name="T33" fmla="*/ 45 h 8"/>
                  <a:gd name="T34" fmla="*/ 72 w 8"/>
                  <a:gd name="T35" fmla="*/ 45 h 8"/>
                  <a:gd name="T36" fmla="*/ 56 w 8"/>
                  <a:gd name="T37" fmla="*/ 36 h 8"/>
                  <a:gd name="T38" fmla="*/ 45 w 8"/>
                  <a:gd name="T39" fmla="*/ 11 h 8"/>
                  <a:gd name="T40" fmla="*/ 11 w 8"/>
                  <a:gd name="T41" fmla="*/ 0 h 8"/>
                  <a:gd name="T42" fmla="*/ 0 w 8"/>
                  <a:gd name="T43" fmla="*/ 25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8" y="6"/>
                      <a:pt x="7" y="5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5" name="Freeform 214">
                <a:extLst>
                  <a:ext uri="{FF2B5EF4-FFF2-40B4-BE49-F238E27FC236}">
                    <a16:creationId xmlns:a16="http://schemas.microsoft.com/office/drawing/2014/main" id="{11B69F02-3BAC-4030-B6FF-39577DEDA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68"/>
                <a:ext cx="11" cy="25"/>
              </a:xfrm>
              <a:custGeom>
                <a:avLst/>
                <a:gdLst>
                  <a:gd name="T0" fmla="*/ 0 w 5"/>
                  <a:gd name="T1" fmla="*/ 11 h 11"/>
                  <a:gd name="T2" fmla="*/ 0 w 5"/>
                  <a:gd name="T3" fmla="*/ 36 h 11"/>
                  <a:gd name="T4" fmla="*/ 0 w 5"/>
                  <a:gd name="T5" fmla="*/ 82 h 11"/>
                  <a:gd name="T6" fmla="*/ 0 w 5"/>
                  <a:gd name="T7" fmla="*/ 93 h 11"/>
                  <a:gd name="T8" fmla="*/ 9 w 5"/>
                  <a:gd name="T9" fmla="*/ 102 h 11"/>
                  <a:gd name="T10" fmla="*/ 20 w 5"/>
                  <a:gd name="T11" fmla="*/ 118 h 11"/>
                  <a:gd name="T12" fmla="*/ 53 w 5"/>
                  <a:gd name="T13" fmla="*/ 102 h 11"/>
                  <a:gd name="T14" fmla="*/ 33 w 5"/>
                  <a:gd name="T15" fmla="*/ 73 h 11"/>
                  <a:gd name="T16" fmla="*/ 33 w 5"/>
                  <a:gd name="T17" fmla="*/ 93 h 11"/>
                  <a:gd name="T18" fmla="*/ 44 w 5"/>
                  <a:gd name="T19" fmla="*/ 82 h 11"/>
                  <a:gd name="T20" fmla="*/ 33 w 5"/>
                  <a:gd name="T21" fmla="*/ 73 h 11"/>
                  <a:gd name="T22" fmla="*/ 33 w 5"/>
                  <a:gd name="T23" fmla="*/ 93 h 11"/>
                  <a:gd name="T24" fmla="*/ 44 w 5"/>
                  <a:gd name="T25" fmla="*/ 82 h 11"/>
                  <a:gd name="T26" fmla="*/ 33 w 5"/>
                  <a:gd name="T27" fmla="*/ 93 h 11"/>
                  <a:gd name="T28" fmla="*/ 44 w 5"/>
                  <a:gd name="T29" fmla="*/ 82 h 11"/>
                  <a:gd name="T30" fmla="*/ 44 w 5"/>
                  <a:gd name="T31" fmla="*/ 82 h 11"/>
                  <a:gd name="T32" fmla="*/ 33 w 5"/>
                  <a:gd name="T33" fmla="*/ 93 h 11"/>
                  <a:gd name="T34" fmla="*/ 44 w 5"/>
                  <a:gd name="T35" fmla="*/ 82 h 11"/>
                  <a:gd name="T36" fmla="*/ 44 w 5"/>
                  <a:gd name="T37" fmla="*/ 82 h 11"/>
                  <a:gd name="T38" fmla="*/ 44 w 5"/>
                  <a:gd name="T39" fmla="*/ 82 h 11"/>
                  <a:gd name="T40" fmla="*/ 44 w 5"/>
                  <a:gd name="T41" fmla="*/ 82 h 11"/>
                  <a:gd name="T42" fmla="*/ 44 w 5"/>
                  <a:gd name="T43" fmla="*/ 82 h 11"/>
                  <a:gd name="T44" fmla="*/ 44 w 5"/>
                  <a:gd name="T45" fmla="*/ 82 h 11"/>
                  <a:gd name="T46" fmla="*/ 44 w 5"/>
                  <a:gd name="T47" fmla="*/ 73 h 11"/>
                  <a:gd name="T48" fmla="*/ 44 w 5"/>
                  <a:gd name="T49" fmla="*/ 36 h 11"/>
                  <a:gd name="T50" fmla="*/ 44 w 5"/>
                  <a:gd name="T51" fmla="*/ 25 h 11"/>
                  <a:gd name="T52" fmla="*/ 20 w 5"/>
                  <a:gd name="T53" fmla="*/ 0 h 11"/>
                  <a:gd name="T54" fmla="*/ 0 w 5"/>
                  <a:gd name="T55" fmla="*/ 11 h 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" h="11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1"/>
                      <a:pt x="4" y="10"/>
                      <a:pt x="5" y="9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3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6" name="Freeform 215">
                <a:extLst>
                  <a:ext uri="{FF2B5EF4-FFF2-40B4-BE49-F238E27FC236}">
                    <a16:creationId xmlns:a16="http://schemas.microsoft.com/office/drawing/2014/main" id="{09FC2DCB-8D7A-4B63-87B8-61DA513AA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869"/>
                <a:ext cx="92" cy="235"/>
              </a:xfrm>
              <a:custGeom>
                <a:avLst/>
                <a:gdLst>
                  <a:gd name="T0" fmla="*/ 227 w 41"/>
                  <a:gd name="T1" fmla="*/ 45 h 105"/>
                  <a:gd name="T2" fmla="*/ 429 w 41"/>
                  <a:gd name="T3" fmla="*/ 125 h 105"/>
                  <a:gd name="T4" fmla="*/ 384 w 41"/>
                  <a:gd name="T5" fmla="*/ 134 h 105"/>
                  <a:gd name="T6" fmla="*/ 283 w 41"/>
                  <a:gd name="T7" fmla="*/ 170 h 105"/>
                  <a:gd name="T8" fmla="*/ 137 w 41"/>
                  <a:gd name="T9" fmla="*/ 1177 h 105"/>
                  <a:gd name="T10" fmla="*/ 81 w 41"/>
                  <a:gd name="T11" fmla="*/ 300 h 105"/>
                  <a:gd name="T12" fmla="*/ 182 w 41"/>
                  <a:gd name="T13" fmla="*/ 90 h 105"/>
                  <a:gd name="T14" fmla="*/ 227 w 41"/>
                  <a:gd name="T15" fmla="*/ 45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05">
                    <a:moveTo>
                      <a:pt x="20" y="4"/>
                    </a:moveTo>
                    <a:cubicBezTo>
                      <a:pt x="28" y="0"/>
                      <a:pt x="41" y="3"/>
                      <a:pt x="38" y="11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0" y="13"/>
                      <a:pt x="29" y="12"/>
                      <a:pt x="25" y="15"/>
                    </a:cubicBezTo>
                    <a:cubicBezTo>
                      <a:pt x="0" y="31"/>
                      <a:pt x="8" y="80"/>
                      <a:pt x="12" y="105"/>
                    </a:cubicBezTo>
                    <a:cubicBezTo>
                      <a:pt x="3" y="83"/>
                      <a:pt x="2" y="50"/>
                      <a:pt x="7" y="27"/>
                    </a:cubicBezTo>
                    <a:cubicBezTo>
                      <a:pt x="9" y="18"/>
                      <a:pt x="12" y="15"/>
                      <a:pt x="16" y="8"/>
                    </a:cubicBezTo>
                    <a:cubicBezTo>
                      <a:pt x="18" y="6"/>
                      <a:pt x="20" y="4"/>
                      <a:pt x="20" y="4"/>
                    </a:cubicBezTo>
                    <a:close/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7" name="Freeform 216">
                <a:extLst>
                  <a:ext uri="{FF2B5EF4-FFF2-40B4-BE49-F238E27FC236}">
                    <a16:creationId xmlns:a16="http://schemas.microsoft.com/office/drawing/2014/main" id="{864B898F-2D8B-49BA-80F9-0D50E2360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875"/>
                <a:ext cx="31" cy="29"/>
              </a:xfrm>
              <a:custGeom>
                <a:avLst/>
                <a:gdLst>
                  <a:gd name="T0" fmla="*/ 0 w 14"/>
                  <a:gd name="T1" fmla="*/ 145 h 13"/>
                  <a:gd name="T2" fmla="*/ 20 w 14"/>
                  <a:gd name="T3" fmla="*/ 145 h 13"/>
                  <a:gd name="T4" fmla="*/ 78 w 14"/>
                  <a:gd name="T5" fmla="*/ 109 h 13"/>
                  <a:gd name="T6" fmla="*/ 153 w 14"/>
                  <a:gd name="T7" fmla="*/ 80 h 13"/>
                  <a:gd name="T8" fmla="*/ 0 w 14"/>
                  <a:gd name="T9" fmla="*/ 12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0" y="13"/>
                      <a:pt x="2" y="13"/>
                      <a:pt x="2" y="13"/>
                    </a:cubicBezTo>
                    <a:cubicBezTo>
                      <a:pt x="4" y="13"/>
                      <a:pt x="5" y="11"/>
                      <a:pt x="7" y="10"/>
                    </a:cubicBezTo>
                    <a:cubicBezTo>
                      <a:pt x="9" y="9"/>
                      <a:pt x="12" y="8"/>
                      <a:pt x="14" y="7"/>
                    </a:cubicBezTo>
                    <a:cubicBezTo>
                      <a:pt x="14" y="0"/>
                      <a:pt x="2" y="9"/>
                      <a:pt x="0" y="11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8" name="Freeform 217">
                <a:extLst>
                  <a:ext uri="{FF2B5EF4-FFF2-40B4-BE49-F238E27FC236}">
                    <a16:creationId xmlns:a16="http://schemas.microsoft.com/office/drawing/2014/main" id="{6685BDF5-6D19-4875-B9E7-A675FB681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810"/>
                <a:ext cx="99" cy="139"/>
              </a:xfrm>
              <a:custGeom>
                <a:avLst/>
                <a:gdLst>
                  <a:gd name="T0" fmla="*/ 137 w 44"/>
                  <a:gd name="T1" fmla="*/ 146 h 62"/>
                  <a:gd name="T2" fmla="*/ 56 w 44"/>
                  <a:gd name="T3" fmla="*/ 316 h 62"/>
                  <a:gd name="T4" fmla="*/ 25 w 44"/>
                  <a:gd name="T5" fmla="*/ 473 h 62"/>
                  <a:gd name="T6" fmla="*/ 117 w 44"/>
                  <a:gd name="T7" fmla="*/ 482 h 62"/>
                  <a:gd name="T8" fmla="*/ 194 w 44"/>
                  <a:gd name="T9" fmla="*/ 599 h 62"/>
                  <a:gd name="T10" fmla="*/ 284 w 44"/>
                  <a:gd name="T11" fmla="*/ 664 h 62"/>
                  <a:gd name="T12" fmla="*/ 457 w 44"/>
                  <a:gd name="T13" fmla="*/ 664 h 62"/>
                  <a:gd name="T14" fmla="*/ 344 w 44"/>
                  <a:gd name="T15" fmla="*/ 587 h 62"/>
                  <a:gd name="T16" fmla="*/ 207 w 44"/>
                  <a:gd name="T17" fmla="*/ 437 h 62"/>
                  <a:gd name="T18" fmla="*/ 218 w 44"/>
                  <a:gd name="T19" fmla="*/ 235 h 62"/>
                  <a:gd name="T20" fmla="*/ 275 w 44"/>
                  <a:gd name="T21" fmla="*/ 81 h 62"/>
                  <a:gd name="T22" fmla="*/ 137 w 44"/>
                  <a:gd name="T23" fmla="*/ 146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4" h="62">
                    <a:moveTo>
                      <a:pt x="12" y="13"/>
                    </a:moveTo>
                    <a:cubicBezTo>
                      <a:pt x="10" y="16"/>
                      <a:pt x="6" y="24"/>
                      <a:pt x="5" y="28"/>
                    </a:cubicBezTo>
                    <a:cubicBezTo>
                      <a:pt x="4" y="32"/>
                      <a:pt x="0" y="38"/>
                      <a:pt x="2" y="42"/>
                    </a:cubicBezTo>
                    <a:cubicBezTo>
                      <a:pt x="6" y="41"/>
                      <a:pt x="7" y="38"/>
                      <a:pt x="10" y="43"/>
                    </a:cubicBezTo>
                    <a:cubicBezTo>
                      <a:pt x="13" y="46"/>
                      <a:pt x="13" y="50"/>
                      <a:pt x="17" y="53"/>
                    </a:cubicBezTo>
                    <a:cubicBezTo>
                      <a:pt x="19" y="56"/>
                      <a:pt x="22" y="58"/>
                      <a:pt x="25" y="59"/>
                    </a:cubicBezTo>
                    <a:cubicBezTo>
                      <a:pt x="28" y="60"/>
                      <a:pt x="37" y="62"/>
                      <a:pt x="40" y="59"/>
                    </a:cubicBezTo>
                    <a:cubicBezTo>
                      <a:pt x="44" y="54"/>
                      <a:pt x="33" y="53"/>
                      <a:pt x="30" y="52"/>
                    </a:cubicBezTo>
                    <a:cubicBezTo>
                      <a:pt x="25" y="49"/>
                      <a:pt x="20" y="46"/>
                      <a:pt x="18" y="39"/>
                    </a:cubicBezTo>
                    <a:cubicBezTo>
                      <a:pt x="16" y="33"/>
                      <a:pt x="17" y="27"/>
                      <a:pt x="19" y="21"/>
                    </a:cubicBezTo>
                    <a:cubicBezTo>
                      <a:pt x="21" y="17"/>
                      <a:pt x="26" y="12"/>
                      <a:pt x="24" y="7"/>
                    </a:cubicBezTo>
                    <a:cubicBezTo>
                      <a:pt x="20" y="0"/>
                      <a:pt x="14" y="9"/>
                      <a:pt x="12" y="13"/>
                    </a:cubicBezTo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9" name="Freeform 218">
                <a:extLst>
                  <a:ext uri="{FF2B5EF4-FFF2-40B4-BE49-F238E27FC236}">
                    <a16:creationId xmlns:a16="http://schemas.microsoft.com/office/drawing/2014/main" id="{80EB78F7-C821-41D4-A498-DA36E0A54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934"/>
                <a:ext cx="15" cy="18"/>
              </a:xfrm>
              <a:custGeom>
                <a:avLst/>
                <a:gdLst>
                  <a:gd name="T0" fmla="*/ 0 w 7"/>
                  <a:gd name="T1" fmla="*/ 0 h 8"/>
                  <a:gd name="T2" fmla="*/ 9 w 7"/>
                  <a:gd name="T3" fmla="*/ 36 h 8"/>
                  <a:gd name="T4" fmla="*/ 19 w 7"/>
                  <a:gd name="T5" fmla="*/ 56 h 8"/>
                  <a:gd name="T6" fmla="*/ 41 w 7"/>
                  <a:gd name="T7" fmla="*/ 92 h 8"/>
                  <a:gd name="T8" fmla="*/ 69 w 7"/>
                  <a:gd name="T9" fmla="*/ 72 h 8"/>
                  <a:gd name="T10" fmla="*/ 60 w 7"/>
                  <a:gd name="T11" fmla="*/ 36 h 8"/>
                  <a:gd name="T12" fmla="*/ 41 w 7"/>
                  <a:gd name="T13" fmla="*/ 11 h 8"/>
                  <a:gd name="T14" fmla="*/ 41 w 7"/>
                  <a:gd name="T15" fmla="*/ 0 h 8"/>
                  <a:gd name="T16" fmla="*/ 0 w 7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0" name="Freeform 219">
                <a:extLst>
                  <a:ext uri="{FF2B5EF4-FFF2-40B4-BE49-F238E27FC236}">
                    <a16:creationId xmlns:a16="http://schemas.microsoft.com/office/drawing/2014/main" id="{5DF25539-77C2-43B0-BF4F-347F002CA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952"/>
                <a:ext cx="14" cy="15"/>
              </a:xfrm>
              <a:custGeom>
                <a:avLst/>
                <a:gdLst>
                  <a:gd name="T0" fmla="*/ 49 w 6"/>
                  <a:gd name="T1" fmla="*/ 69 h 7"/>
                  <a:gd name="T2" fmla="*/ 65 w 6"/>
                  <a:gd name="T3" fmla="*/ 41 h 7"/>
                  <a:gd name="T4" fmla="*/ 77 w 6"/>
                  <a:gd name="T5" fmla="*/ 0 h 7"/>
                  <a:gd name="T6" fmla="*/ 77 w 6"/>
                  <a:gd name="T7" fmla="*/ 0 h 7"/>
                  <a:gd name="T8" fmla="*/ 28 w 6"/>
                  <a:gd name="T9" fmla="*/ 0 h 7"/>
                  <a:gd name="T10" fmla="*/ 28 w 6"/>
                  <a:gd name="T11" fmla="*/ 0 h 7"/>
                  <a:gd name="T12" fmla="*/ 12 w 6"/>
                  <a:gd name="T13" fmla="*/ 19 h 7"/>
                  <a:gd name="T14" fmla="*/ 0 w 6"/>
                  <a:gd name="T15" fmla="*/ 51 h 7"/>
                  <a:gd name="T16" fmla="*/ 49 w 6"/>
                  <a:gd name="T17" fmla="*/ 69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4" y="6"/>
                      <a:pt x="4" y="5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4" y="7"/>
                      <a:pt x="4" y="7"/>
                      <a:pt x="4" y="7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1" name="Freeform 220">
                <a:extLst>
                  <a:ext uri="{FF2B5EF4-FFF2-40B4-BE49-F238E27FC236}">
                    <a16:creationId xmlns:a16="http://schemas.microsoft.com/office/drawing/2014/main" id="{44364325-58F1-4334-8E77-0A0B49943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954"/>
                <a:ext cx="11" cy="9"/>
              </a:xfrm>
              <a:custGeom>
                <a:avLst/>
                <a:gdLst>
                  <a:gd name="T0" fmla="*/ 0 w 5"/>
                  <a:gd name="T1" fmla="*/ 0 h 4"/>
                  <a:gd name="T2" fmla="*/ 9 w 5"/>
                  <a:gd name="T3" fmla="*/ 36 h 4"/>
                  <a:gd name="T4" fmla="*/ 20 w 5"/>
                  <a:gd name="T5" fmla="*/ 45 h 4"/>
                  <a:gd name="T6" fmla="*/ 53 w 5"/>
                  <a:gd name="T7" fmla="*/ 11 h 4"/>
                  <a:gd name="T8" fmla="*/ 44 w 5"/>
                  <a:gd name="T9" fmla="*/ 0 h 4"/>
                  <a:gd name="T10" fmla="*/ 44 w 5"/>
                  <a:gd name="T11" fmla="*/ 0 h 4"/>
                  <a:gd name="T12" fmla="*/ 0 w 5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2" name="Freeform 221">
                <a:extLst>
                  <a:ext uri="{FF2B5EF4-FFF2-40B4-BE49-F238E27FC236}">
                    <a16:creationId xmlns:a16="http://schemas.microsoft.com/office/drawing/2014/main" id="{D91B301D-DD0A-40FC-B46E-1F9D2C84F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846"/>
                <a:ext cx="20" cy="29"/>
              </a:xfrm>
              <a:custGeom>
                <a:avLst/>
                <a:gdLst>
                  <a:gd name="T0" fmla="*/ 64 w 9"/>
                  <a:gd name="T1" fmla="*/ 9 h 13"/>
                  <a:gd name="T2" fmla="*/ 9 w 9"/>
                  <a:gd name="T3" fmla="*/ 145 h 13"/>
                  <a:gd name="T4" fmla="*/ 53 w 9"/>
                  <a:gd name="T5" fmla="*/ 80 h 13"/>
                  <a:gd name="T6" fmla="*/ 89 w 9"/>
                  <a:gd name="T7" fmla="*/ 0 h 13"/>
                  <a:gd name="T8" fmla="*/ 64 w 9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cubicBezTo>
                      <a:pt x="4" y="3"/>
                      <a:pt x="0" y="9"/>
                      <a:pt x="1" y="13"/>
                    </a:cubicBezTo>
                    <a:cubicBezTo>
                      <a:pt x="4" y="13"/>
                      <a:pt x="4" y="10"/>
                      <a:pt x="5" y="7"/>
                    </a:cubicBezTo>
                    <a:cubicBezTo>
                      <a:pt x="6" y="5"/>
                      <a:pt x="9" y="2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3" name="Freeform 222">
                <a:extLst>
                  <a:ext uri="{FF2B5EF4-FFF2-40B4-BE49-F238E27FC236}">
                    <a16:creationId xmlns:a16="http://schemas.microsoft.com/office/drawing/2014/main" id="{38242BC0-B7B7-46FF-92AF-2FBC39366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597"/>
                <a:ext cx="9" cy="233"/>
              </a:xfrm>
              <a:custGeom>
                <a:avLst/>
                <a:gdLst>
                  <a:gd name="T0" fmla="*/ 25 w 4"/>
                  <a:gd name="T1" fmla="*/ 0 h 104"/>
                  <a:gd name="T2" fmla="*/ 45 w 4"/>
                  <a:gd name="T3" fmla="*/ 1169 h 104"/>
                  <a:gd name="T4" fmla="*/ 25 w 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04">
                    <a:moveTo>
                      <a:pt x="2" y="0"/>
                    </a:moveTo>
                    <a:cubicBezTo>
                      <a:pt x="1" y="9"/>
                      <a:pt x="0" y="90"/>
                      <a:pt x="4" y="104"/>
                    </a:cubicBezTo>
                    <a:cubicBezTo>
                      <a:pt x="4" y="98"/>
                      <a:pt x="1" y="4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4" name="Freeform 223">
                <a:extLst>
                  <a:ext uri="{FF2B5EF4-FFF2-40B4-BE49-F238E27FC236}">
                    <a16:creationId xmlns:a16="http://schemas.microsoft.com/office/drawing/2014/main" id="{35DD9DF5-CD7C-482F-BE0C-F0E2A9BEE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657"/>
                <a:ext cx="65" cy="137"/>
              </a:xfrm>
              <a:custGeom>
                <a:avLst/>
                <a:gdLst>
                  <a:gd name="T0" fmla="*/ 327 w 29"/>
                  <a:gd name="T1" fmla="*/ 36 h 61"/>
                  <a:gd name="T2" fmla="*/ 316 w 29"/>
                  <a:gd name="T3" fmla="*/ 45 h 61"/>
                  <a:gd name="T4" fmla="*/ 282 w 29"/>
                  <a:gd name="T5" fmla="*/ 90 h 61"/>
                  <a:gd name="T6" fmla="*/ 9 w 29"/>
                  <a:gd name="T7" fmla="*/ 692 h 61"/>
                  <a:gd name="T8" fmla="*/ 36 w 29"/>
                  <a:gd name="T9" fmla="*/ 535 h 61"/>
                  <a:gd name="T10" fmla="*/ 155 w 29"/>
                  <a:gd name="T11" fmla="*/ 238 h 61"/>
                  <a:gd name="T12" fmla="*/ 291 w 29"/>
                  <a:gd name="T13" fmla="*/ 90 h 61"/>
                  <a:gd name="T14" fmla="*/ 327 w 29"/>
                  <a:gd name="T15" fmla="*/ 36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61">
                    <a:moveTo>
                      <a:pt x="29" y="3"/>
                    </a:moveTo>
                    <a:cubicBezTo>
                      <a:pt x="29" y="0"/>
                      <a:pt x="29" y="1"/>
                      <a:pt x="28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1" y="12"/>
                      <a:pt x="0" y="22"/>
                      <a:pt x="1" y="61"/>
                    </a:cubicBezTo>
                    <a:cubicBezTo>
                      <a:pt x="2" y="57"/>
                      <a:pt x="2" y="51"/>
                      <a:pt x="3" y="47"/>
                    </a:cubicBezTo>
                    <a:cubicBezTo>
                      <a:pt x="5" y="36"/>
                      <a:pt x="9" y="27"/>
                      <a:pt x="14" y="21"/>
                    </a:cubicBezTo>
                    <a:cubicBezTo>
                      <a:pt x="20" y="14"/>
                      <a:pt x="25" y="11"/>
                      <a:pt x="26" y="8"/>
                    </a:cubicBezTo>
                    <a:cubicBezTo>
                      <a:pt x="27" y="7"/>
                      <a:pt x="28" y="5"/>
                      <a:pt x="2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5" name="Freeform 224">
                <a:extLst>
                  <a:ext uri="{FF2B5EF4-FFF2-40B4-BE49-F238E27FC236}">
                    <a16:creationId xmlns:a16="http://schemas.microsoft.com/office/drawing/2014/main" id="{B477C210-40D8-4839-91E4-CC29D1F8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826"/>
                <a:ext cx="29" cy="7"/>
              </a:xfrm>
              <a:custGeom>
                <a:avLst/>
                <a:gdLst>
                  <a:gd name="T0" fmla="*/ 80 w 13"/>
                  <a:gd name="T1" fmla="*/ 28 h 3"/>
                  <a:gd name="T2" fmla="*/ 145 w 13"/>
                  <a:gd name="T3" fmla="*/ 0 h 3"/>
                  <a:gd name="T4" fmla="*/ 0 w 13"/>
                  <a:gd name="T5" fmla="*/ 37 h 3"/>
                  <a:gd name="T6" fmla="*/ 80 w 13"/>
                  <a:gd name="T7" fmla="*/ 2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">
                    <a:moveTo>
                      <a:pt x="7" y="2"/>
                    </a:moveTo>
                    <a:cubicBezTo>
                      <a:pt x="10" y="1"/>
                      <a:pt x="13" y="0"/>
                      <a:pt x="13" y="0"/>
                    </a:cubicBezTo>
                    <a:cubicBezTo>
                      <a:pt x="12" y="0"/>
                      <a:pt x="3" y="2"/>
                      <a:pt x="0" y="3"/>
                    </a:cubicBezTo>
                    <a:cubicBezTo>
                      <a:pt x="2" y="3"/>
                      <a:pt x="5" y="2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6" name="Freeform 225">
                <a:extLst>
                  <a:ext uri="{FF2B5EF4-FFF2-40B4-BE49-F238E27FC236}">
                    <a16:creationId xmlns:a16="http://schemas.microsoft.com/office/drawing/2014/main" id="{26E34FCE-B11D-412B-BFC9-83BDB8378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860"/>
                <a:ext cx="23" cy="4"/>
              </a:xfrm>
              <a:custGeom>
                <a:avLst/>
                <a:gdLst>
                  <a:gd name="T0" fmla="*/ 0 w 10"/>
                  <a:gd name="T1" fmla="*/ 16 h 2"/>
                  <a:gd name="T2" fmla="*/ 94 w 10"/>
                  <a:gd name="T3" fmla="*/ 8 h 2"/>
                  <a:gd name="T4" fmla="*/ 122 w 10"/>
                  <a:gd name="T5" fmla="*/ 16 h 2"/>
                  <a:gd name="T6" fmla="*/ 74 w 10"/>
                  <a:gd name="T7" fmla="*/ 8 h 2"/>
                  <a:gd name="T8" fmla="*/ 0 w 10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2" y="1"/>
                      <a:pt x="7" y="0"/>
                      <a:pt x="8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1"/>
                      <a:pt x="8" y="1"/>
                      <a:pt x="6" y="1"/>
                    </a:cubicBezTo>
                    <a:cubicBezTo>
                      <a:pt x="4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7" name="Freeform 226">
                <a:extLst>
                  <a:ext uri="{FF2B5EF4-FFF2-40B4-BE49-F238E27FC236}">
                    <a16:creationId xmlns:a16="http://schemas.microsoft.com/office/drawing/2014/main" id="{0354A92C-74D9-4902-ACB8-183CA0DAF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857"/>
                <a:ext cx="38" cy="12"/>
              </a:xfrm>
              <a:custGeom>
                <a:avLst/>
                <a:gdLst>
                  <a:gd name="T0" fmla="*/ 20 w 17"/>
                  <a:gd name="T1" fmla="*/ 29 h 5"/>
                  <a:gd name="T2" fmla="*/ 190 w 17"/>
                  <a:gd name="T3" fmla="*/ 0 h 5"/>
                  <a:gd name="T4" fmla="*/ 36 w 17"/>
                  <a:gd name="T5" fmla="*/ 0 h 5"/>
                  <a:gd name="T6" fmla="*/ 0 w 17"/>
                  <a:gd name="T7" fmla="*/ 70 h 5"/>
                  <a:gd name="T8" fmla="*/ 20 w 17"/>
                  <a:gd name="T9" fmla="*/ 2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2" y="2"/>
                    </a:moveTo>
                    <a:cubicBezTo>
                      <a:pt x="3" y="1"/>
                      <a:pt x="15" y="0"/>
                      <a:pt x="17" y="0"/>
                    </a:cubicBezTo>
                    <a:cubicBezTo>
                      <a:pt x="17" y="0"/>
                      <a:pt x="5" y="0"/>
                      <a:pt x="3" y="0"/>
                    </a:cubicBezTo>
                    <a:cubicBezTo>
                      <a:pt x="0" y="0"/>
                      <a:pt x="0" y="3"/>
                      <a:pt x="0" y="5"/>
                    </a:cubicBezTo>
                    <a:cubicBezTo>
                      <a:pt x="0" y="4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8" name="Freeform 227">
                <a:extLst>
                  <a:ext uri="{FF2B5EF4-FFF2-40B4-BE49-F238E27FC236}">
                    <a16:creationId xmlns:a16="http://schemas.microsoft.com/office/drawing/2014/main" id="{CD40DCC5-7DF1-419E-BA62-051EF5A5C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1711"/>
                <a:ext cx="24" cy="9"/>
              </a:xfrm>
              <a:custGeom>
                <a:avLst/>
                <a:gdLst>
                  <a:gd name="T0" fmla="*/ 33 w 11"/>
                  <a:gd name="T1" fmla="*/ 25 h 4"/>
                  <a:gd name="T2" fmla="*/ 113 w 11"/>
                  <a:gd name="T3" fmla="*/ 36 h 4"/>
                  <a:gd name="T4" fmla="*/ 44 w 11"/>
                  <a:gd name="T5" fmla="*/ 11 h 4"/>
                  <a:gd name="T6" fmla="*/ 0 w 11"/>
                  <a:gd name="T7" fmla="*/ 45 h 4"/>
                  <a:gd name="T8" fmla="*/ 33 w 11"/>
                  <a:gd name="T9" fmla="*/ 2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3" y="2"/>
                    </a:moveTo>
                    <a:cubicBezTo>
                      <a:pt x="4" y="1"/>
                      <a:pt x="8" y="2"/>
                      <a:pt x="11" y="3"/>
                    </a:cubicBezTo>
                    <a:cubicBezTo>
                      <a:pt x="11" y="3"/>
                      <a:pt x="6" y="1"/>
                      <a:pt x="4" y="1"/>
                    </a:cubicBezTo>
                    <a:cubicBezTo>
                      <a:pt x="1" y="0"/>
                      <a:pt x="1" y="3"/>
                      <a:pt x="0" y="4"/>
                    </a:cubicBezTo>
                    <a:cubicBezTo>
                      <a:pt x="1" y="3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9" name="Freeform 228">
                <a:extLst>
                  <a:ext uri="{FF2B5EF4-FFF2-40B4-BE49-F238E27FC236}">
                    <a16:creationId xmlns:a16="http://schemas.microsoft.com/office/drawing/2014/main" id="{7648CF34-B07F-403C-877D-4C8B92415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745"/>
                <a:ext cx="29" cy="9"/>
              </a:xfrm>
              <a:custGeom>
                <a:avLst/>
                <a:gdLst>
                  <a:gd name="T0" fmla="*/ 20 w 13"/>
                  <a:gd name="T1" fmla="*/ 25 h 4"/>
                  <a:gd name="T2" fmla="*/ 145 w 13"/>
                  <a:gd name="T3" fmla="*/ 0 h 4"/>
                  <a:gd name="T4" fmla="*/ 36 w 13"/>
                  <a:gd name="T5" fmla="*/ 0 h 4"/>
                  <a:gd name="T6" fmla="*/ 0 w 13"/>
                  <a:gd name="T7" fmla="*/ 45 h 4"/>
                  <a:gd name="T8" fmla="*/ 20 w 13"/>
                  <a:gd name="T9" fmla="*/ 2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2" y="2"/>
                    </a:moveTo>
                    <a:cubicBezTo>
                      <a:pt x="3" y="1"/>
                      <a:pt x="11" y="0"/>
                      <a:pt x="13" y="0"/>
                    </a:cubicBezTo>
                    <a:cubicBezTo>
                      <a:pt x="13" y="0"/>
                      <a:pt x="6" y="0"/>
                      <a:pt x="3" y="0"/>
                    </a:cubicBezTo>
                    <a:cubicBezTo>
                      <a:pt x="1" y="0"/>
                      <a:pt x="1" y="3"/>
                      <a:pt x="0" y="4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0" name="Freeform 229">
                <a:extLst>
                  <a:ext uri="{FF2B5EF4-FFF2-40B4-BE49-F238E27FC236}">
                    <a16:creationId xmlns:a16="http://schemas.microsoft.com/office/drawing/2014/main" id="{E8E7BC20-5C03-4DBD-AE1C-0CB1731D7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1893"/>
                <a:ext cx="38" cy="9"/>
              </a:xfrm>
              <a:custGeom>
                <a:avLst/>
                <a:gdLst>
                  <a:gd name="T0" fmla="*/ 20 w 17"/>
                  <a:gd name="T1" fmla="*/ 11 h 4"/>
                  <a:gd name="T2" fmla="*/ 190 w 17"/>
                  <a:gd name="T3" fmla="*/ 0 h 4"/>
                  <a:gd name="T4" fmla="*/ 36 w 17"/>
                  <a:gd name="T5" fmla="*/ 0 h 4"/>
                  <a:gd name="T6" fmla="*/ 0 w 17"/>
                  <a:gd name="T7" fmla="*/ 45 h 4"/>
                  <a:gd name="T8" fmla="*/ 20 w 17"/>
                  <a:gd name="T9" fmla="*/ 1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2" y="1"/>
                    </a:moveTo>
                    <a:cubicBezTo>
                      <a:pt x="3" y="0"/>
                      <a:pt x="15" y="0"/>
                      <a:pt x="17" y="0"/>
                    </a:cubicBezTo>
                    <a:cubicBezTo>
                      <a:pt x="17" y="0"/>
                      <a:pt x="5" y="0"/>
                      <a:pt x="3" y="0"/>
                    </a:cubicBezTo>
                    <a:cubicBezTo>
                      <a:pt x="0" y="0"/>
                      <a:pt x="0" y="2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1" name="Freeform 230">
                <a:extLst>
                  <a:ext uri="{FF2B5EF4-FFF2-40B4-BE49-F238E27FC236}">
                    <a16:creationId xmlns:a16="http://schemas.microsoft.com/office/drawing/2014/main" id="{EEF74A9B-84A8-4674-9E65-DE80D6BF0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718"/>
                <a:ext cx="41" cy="58"/>
              </a:xfrm>
              <a:custGeom>
                <a:avLst/>
                <a:gdLst>
                  <a:gd name="T0" fmla="*/ 212 w 18"/>
                  <a:gd name="T1" fmla="*/ 254 h 26"/>
                  <a:gd name="T2" fmla="*/ 212 w 18"/>
                  <a:gd name="T3" fmla="*/ 20 h 26"/>
                  <a:gd name="T4" fmla="*/ 203 w 18"/>
                  <a:gd name="T5" fmla="*/ 9 h 26"/>
                  <a:gd name="T6" fmla="*/ 175 w 18"/>
                  <a:gd name="T7" fmla="*/ 0 h 26"/>
                  <a:gd name="T8" fmla="*/ 155 w 18"/>
                  <a:gd name="T9" fmla="*/ 154 h 26"/>
                  <a:gd name="T10" fmla="*/ 0 w 18"/>
                  <a:gd name="T11" fmla="*/ 243 h 26"/>
                  <a:gd name="T12" fmla="*/ 212 w 18"/>
                  <a:gd name="T13" fmla="*/ 25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18" y="23"/>
                    </a:moveTo>
                    <a:cubicBezTo>
                      <a:pt x="18" y="16"/>
                      <a:pt x="18" y="8"/>
                      <a:pt x="18" y="2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4"/>
                      <a:pt x="15" y="11"/>
                      <a:pt x="13" y="14"/>
                    </a:cubicBezTo>
                    <a:cubicBezTo>
                      <a:pt x="10" y="19"/>
                      <a:pt x="4" y="20"/>
                      <a:pt x="0" y="22"/>
                    </a:cubicBezTo>
                    <a:cubicBezTo>
                      <a:pt x="3" y="23"/>
                      <a:pt x="15" y="26"/>
                      <a:pt x="18" y="23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2" name="Freeform 231">
                <a:extLst>
                  <a:ext uri="{FF2B5EF4-FFF2-40B4-BE49-F238E27FC236}">
                    <a16:creationId xmlns:a16="http://schemas.microsoft.com/office/drawing/2014/main" id="{82992454-D253-4BF3-A165-F29E47A0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1857"/>
                <a:ext cx="45" cy="27"/>
              </a:xfrm>
              <a:custGeom>
                <a:avLst/>
                <a:gdLst>
                  <a:gd name="T0" fmla="*/ 25 w 20"/>
                  <a:gd name="T1" fmla="*/ 137 h 12"/>
                  <a:gd name="T2" fmla="*/ 101 w 20"/>
                  <a:gd name="T3" fmla="*/ 126 h 12"/>
                  <a:gd name="T4" fmla="*/ 173 w 20"/>
                  <a:gd name="T5" fmla="*/ 137 h 12"/>
                  <a:gd name="T6" fmla="*/ 227 w 20"/>
                  <a:gd name="T7" fmla="*/ 0 h 12"/>
                  <a:gd name="T8" fmla="*/ 182 w 20"/>
                  <a:gd name="T9" fmla="*/ 56 h 12"/>
                  <a:gd name="T10" fmla="*/ 117 w 20"/>
                  <a:gd name="T11" fmla="*/ 101 h 12"/>
                  <a:gd name="T12" fmla="*/ 0 w 20"/>
                  <a:gd name="T13" fmla="*/ 10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2">
                    <a:moveTo>
                      <a:pt x="2" y="12"/>
                    </a:moveTo>
                    <a:cubicBezTo>
                      <a:pt x="5" y="12"/>
                      <a:pt x="7" y="11"/>
                      <a:pt x="9" y="11"/>
                    </a:cubicBezTo>
                    <a:cubicBezTo>
                      <a:pt x="11" y="11"/>
                      <a:pt x="13" y="12"/>
                      <a:pt x="15" y="12"/>
                    </a:cubicBezTo>
                    <a:cubicBezTo>
                      <a:pt x="18" y="11"/>
                      <a:pt x="20" y="3"/>
                      <a:pt x="20" y="0"/>
                    </a:cubicBezTo>
                    <a:cubicBezTo>
                      <a:pt x="18" y="1"/>
                      <a:pt x="17" y="4"/>
                      <a:pt x="16" y="5"/>
                    </a:cubicBezTo>
                    <a:cubicBezTo>
                      <a:pt x="14" y="8"/>
                      <a:pt x="13" y="9"/>
                      <a:pt x="10" y="9"/>
                    </a:cubicBezTo>
                    <a:cubicBezTo>
                      <a:pt x="7" y="9"/>
                      <a:pt x="3" y="11"/>
                      <a:pt x="0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3" name="Freeform 232">
                <a:extLst>
                  <a:ext uri="{FF2B5EF4-FFF2-40B4-BE49-F238E27FC236}">
                    <a16:creationId xmlns:a16="http://schemas.microsoft.com/office/drawing/2014/main" id="{FC0A47C5-9523-4B56-BD9E-DD20ED7F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895"/>
                <a:ext cx="45" cy="27"/>
              </a:xfrm>
              <a:custGeom>
                <a:avLst/>
                <a:gdLst>
                  <a:gd name="T0" fmla="*/ 0 w 20"/>
                  <a:gd name="T1" fmla="*/ 117 h 12"/>
                  <a:gd name="T2" fmla="*/ 81 w 20"/>
                  <a:gd name="T3" fmla="*/ 137 h 12"/>
                  <a:gd name="T4" fmla="*/ 162 w 20"/>
                  <a:gd name="T5" fmla="*/ 137 h 12"/>
                  <a:gd name="T6" fmla="*/ 182 w 20"/>
                  <a:gd name="T7" fmla="*/ 81 h 12"/>
                  <a:gd name="T8" fmla="*/ 218 w 20"/>
                  <a:gd name="T9" fmla="*/ 0 h 12"/>
                  <a:gd name="T10" fmla="*/ 117 w 20"/>
                  <a:gd name="T11" fmla="*/ 92 h 12"/>
                  <a:gd name="T12" fmla="*/ 0 w 20"/>
                  <a:gd name="T13" fmla="*/ 8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2">
                    <a:moveTo>
                      <a:pt x="0" y="10"/>
                    </a:moveTo>
                    <a:cubicBezTo>
                      <a:pt x="1" y="11"/>
                      <a:pt x="6" y="11"/>
                      <a:pt x="7" y="12"/>
                    </a:cubicBezTo>
                    <a:cubicBezTo>
                      <a:pt x="9" y="12"/>
                      <a:pt x="12" y="12"/>
                      <a:pt x="14" y="12"/>
                    </a:cubicBezTo>
                    <a:cubicBezTo>
                      <a:pt x="16" y="11"/>
                      <a:pt x="16" y="9"/>
                      <a:pt x="16" y="7"/>
                    </a:cubicBezTo>
                    <a:cubicBezTo>
                      <a:pt x="17" y="5"/>
                      <a:pt x="20" y="3"/>
                      <a:pt x="19" y="0"/>
                    </a:cubicBezTo>
                    <a:cubicBezTo>
                      <a:pt x="16" y="3"/>
                      <a:pt x="15" y="7"/>
                      <a:pt x="10" y="8"/>
                    </a:cubicBezTo>
                    <a:cubicBezTo>
                      <a:pt x="8" y="8"/>
                      <a:pt x="0" y="10"/>
                      <a:pt x="0" y="7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4" name="Freeform 233">
                <a:extLst>
                  <a:ext uri="{FF2B5EF4-FFF2-40B4-BE49-F238E27FC236}">
                    <a16:creationId xmlns:a16="http://schemas.microsoft.com/office/drawing/2014/main" id="{B62C4125-DFF6-4AD3-B2F2-B2E0D76D3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833"/>
                <a:ext cx="27" cy="22"/>
              </a:xfrm>
              <a:custGeom>
                <a:avLst/>
                <a:gdLst>
                  <a:gd name="T0" fmla="*/ 126 w 12"/>
                  <a:gd name="T1" fmla="*/ 0 h 10"/>
                  <a:gd name="T2" fmla="*/ 45 w 12"/>
                  <a:gd name="T3" fmla="*/ 53 h 10"/>
                  <a:gd name="T4" fmla="*/ 0 w 12"/>
                  <a:gd name="T5" fmla="*/ 64 h 10"/>
                  <a:gd name="T6" fmla="*/ 36 w 12"/>
                  <a:gd name="T7" fmla="*/ 106 h 10"/>
                  <a:gd name="T8" fmla="*/ 126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1" y="0"/>
                    </a:moveTo>
                    <a:cubicBezTo>
                      <a:pt x="9" y="3"/>
                      <a:pt x="8" y="4"/>
                      <a:pt x="4" y="5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1" y="7"/>
                      <a:pt x="2" y="8"/>
                      <a:pt x="3" y="10"/>
                    </a:cubicBezTo>
                    <a:cubicBezTo>
                      <a:pt x="6" y="7"/>
                      <a:pt x="12" y="5"/>
                      <a:pt x="11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5" name="Freeform 234">
                <a:extLst>
                  <a:ext uri="{FF2B5EF4-FFF2-40B4-BE49-F238E27FC236}">
                    <a16:creationId xmlns:a16="http://schemas.microsoft.com/office/drawing/2014/main" id="{E684D931-73D8-4FE9-84D4-DA45305BD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869"/>
                <a:ext cx="24" cy="26"/>
              </a:xfrm>
              <a:custGeom>
                <a:avLst/>
                <a:gdLst>
                  <a:gd name="T0" fmla="*/ 96 w 11"/>
                  <a:gd name="T1" fmla="*/ 0 h 12"/>
                  <a:gd name="T2" fmla="*/ 52 w 11"/>
                  <a:gd name="T3" fmla="*/ 52 h 12"/>
                  <a:gd name="T4" fmla="*/ 0 w 11"/>
                  <a:gd name="T5" fmla="*/ 33 h 12"/>
                  <a:gd name="T6" fmla="*/ 9 w 11"/>
                  <a:gd name="T7" fmla="*/ 33 h 12"/>
                  <a:gd name="T8" fmla="*/ 44 w 11"/>
                  <a:gd name="T9" fmla="*/ 121 h 12"/>
                  <a:gd name="T10" fmla="*/ 61 w 11"/>
                  <a:gd name="T11" fmla="*/ 80 h 12"/>
                  <a:gd name="T12" fmla="*/ 96 w 1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9" y="0"/>
                    </a:moveTo>
                    <a:cubicBezTo>
                      <a:pt x="10" y="3"/>
                      <a:pt x="8" y="5"/>
                      <a:pt x="5" y="5"/>
                    </a:cubicBezTo>
                    <a:cubicBezTo>
                      <a:pt x="2" y="5"/>
                      <a:pt x="2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6"/>
                      <a:pt x="3" y="9"/>
                      <a:pt x="4" y="12"/>
                    </a:cubicBezTo>
                    <a:cubicBezTo>
                      <a:pt x="5" y="10"/>
                      <a:pt x="5" y="9"/>
                      <a:pt x="6" y="8"/>
                    </a:cubicBezTo>
                    <a:cubicBezTo>
                      <a:pt x="9" y="5"/>
                      <a:pt x="11" y="4"/>
                      <a:pt x="9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6" name="Freeform 235">
                <a:extLst>
                  <a:ext uri="{FF2B5EF4-FFF2-40B4-BE49-F238E27FC236}">
                    <a16:creationId xmlns:a16="http://schemas.microsoft.com/office/drawing/2014/main" id="{6A6FE768-CDBF-48DA-B559-92C8F4492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1925"/>
                <a:ext cx="444" cy="375"/>
              </a:xfrm>
              <a:custGeom>
                <a:avLst/>
                <a:gdLst>
                  <a:gd name="T0" fmla="*/ 9 w 198"/>
                  <a:gd name="T1" fmla="*/ 1336 h 167"/>
                  <a:gd name="T2" fmla="*/ 235 w 198"/>
                  <a:gd name="T3" fmla="*/ 1518 h 167"/>
                  <a:gd name="T4" fmla="*/ 1171 w 198"/>
                  <a:gd name="T5" fmla="*/ 1826 h 167"/>
                  <a:gd name="T6" fmla="*/ 1668 w 198"/>
                  <a:gd name="T7" fmla="*/ 1891 h 167"/>
                  <a:gd name="T8" fmla="*/ 2007 w 198"/>
                  <a:gd name="T9" fmla="*/ 1826 h 167"/>
                  <a:gd name="T10" fmla="*/ 2177 w 198"/>
                  <a:gd name="T11" fmla="*/ 1628 h 167"/>
                  <a:gd name="T12" fmla="*/ 2233 w 198"/>
                  <a:gd name="T13" fmla="*/ 1311 h 167"/>
                  <a:gd name="T14" fmla="*/ 2108 w 198"/>
                  <a:gd name="T15" fmla="*/ 624 h 167"/>
                  <a:gd name="T16" fmla="*/ 2097 w 198"/>
                  <a:gd name="T17" fmla="*/ 635 h 167"/>
                  <a:gd name="T18" fmla="*/ 2108 w 198"/>
                  <a:gd name="T19" fmla="*/ 624 h 167"/>
                  <a:gd name="T20" fmla="*/ 1870 w 198"/>
                  <a:gd name="T21" fmla="*/ 9 h 167"/>
                  <a:gd name="T22" fmla="*/ 1850 w 198"/>
                  <a:gd name="T23" fmla="*/ 9 h 167"/>
                  <a:gd name="T24" fmla="*/ 1850 w 198"/>
                  <a:gd name="T25" fmla="*/ 20 h 167"/>
                  <a:gd name="T26" fmla="*/ 1870 w 198"/>
                  <a:gd name="T27" fmla="*/ 65 h 167"/>
                  <a:gd name="T28" fmla="*/ 2088 w 198"/>
                  <a:gd name="T29" fmla="*/ 635 h 167"/>
                  <a:gd name="T30" fmla="*/ 2088 w 198"/>
                  <a:gd name="T31" fmla="*/ 635 h 167"/>
                  <a:gd name="T32" fmla="*/ 2213 w 198"/>
                  <a:gd name="T33" fmla="*/ 1311 h 167"/>
                  <a:gd name="T34" fmla="*/ 2153 w 198"/>
                  <a:gd name="T35" fmla="*/ 1628 h 167"/>
                  <a:gd name="T36" fmla="*/ 1996 w 198"/>
                  <a:gd name="T37" fmla="*/ 1810 h 167"/>
                  <a:gd name="T38" fmla="*/ 1668 w 198"/>
                  <a:gd name="T39" fmla="*/ 1871 h 167"/>
                  <a:gd name="T40" fmla="*/ 1182 w 198"/>
                  <a:gd name="T41" fmla="*/ 1801 h 167"/>
                  <a:gd name="T42" fmla="*/ 247 w 198"/>
                  <a:gd name="T43" fmla="*/ 1493 h 167"/>
                  <a:gd name="T44" fmla="*/ 20 w 198"/>
                  <a:gd name="T45" fmla="*/ 1327 h 167"/>
                  <a:gd name="T46" fmla="*/ 9 w 198"/>
                  <a:gd name="T47" fmla="*/ 1327 h 167"/>
                  <a:gd name="T48" fmla="*/ 9 w 198"/>
                  <a:gd name="T49" fmla="*/ 1336 h 16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8" h="167">
                    <a:moveTo>
                      <a:pt x="1" y="118"/>
                    </a:moveTo>
                    <a:cubicBezTo>
                      <a:pt x="7" y="126"/>
                      <a:pt x="14" y="131"/>
                      <a:pt x="21" y="134"/>
                    </a:cubicBezTo>
                    <a:cubicBezTo>
                      <a:pt x="42" y="145"/>
                      <a:pt x="71" y="153"/>
                      <a:pt x="104" y="161"/>
                    </a:cubicBezTo>
                    <a:cubicBezTo>
                      <a:pt x="121" y="165"/>
                      <a:pt x="136" y="167"/>
                      <a:pt x="148" y="167"/>
                    </a:cubicBezTo>
                    <a:cubicBezTo>
                      <a:pt x="160" y="167"/>
                      <a:pt x="170" y="165"/>
                      <a:pt x="178" y="161"/>
                    </a:cubicBezTo>
                    <a:cubicBezTo>
                      <a:pt x="185" y="158"/>
                      <a:pt x="190" y="152"/>
                      <a:pt x="193" y="144"/>
                    </a:cubicBezTo>
                    <a:cubicBezTo>
                      <a:pt x="196" y="137"/>
                      <a:pt x="198" y="127"/>
                      <a:pt x="198" y="116"/>
                    </a:cubicBezTo>
                    <a:cubicBezTo>
                      <a:pt x="198" y="99"/>
                      <a:pt x="194" y="78"/>
                      <a:pt x="187" y="55"/>
                    </a:cubicBezTo>
                    <a:cubicBezTo>
                      <a:pt x="186" y="56"/>
                      <a:pt x="186" y="56"/>
                      <a:pt x="186" y="56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77" y="24"/>
                      <a:pt x="166" y="1"/>
                      <a:pt x="166" y="1"/>
                    </a:cubicBezTo>
                    <a:cubicBezTo>
                      <a:pt x="165" y="1"/>
                      <a:pt x="165" y="0"/>
                      <a:pt x="164" y="1"/>
                    </a:cubicBezTo>
                    <a:cubicBezTo>
                      <a:pt x="164" y="1"/>
                      <a:pt x="164" y="1"/>
                      <a:pt x="164" y="2"/>
                    </a:cubicBezTo>
                    <a:cubicBezTo>
                      <a:pt x="164" y="2"/>
                      <a:pt x="165" y="3"/>
                      <a:pt x="166" y="6"/>
                    </a:cubicBezTo>
                    <a:cubicBezTo>
                      <a:pt x="169" y="14"/>
                      <a:pt x="178" y="32"/>
                      <a:pt x="185" y="56"/>
                    </a:cubicBezTo>
                    <a:cubicBezTo>
                      <a:pt x="185" y="56"/>
                      <a:pt x="185" y="56"/>
                      <a:pt x="185" y="56"/>
                    </a:cubicBezTo>
                    <a:cubicBezTo>
                      <a:pt x="192" y="78"/>
                      <a:pt x="196" y="99"/>
                      <a:pt x="196" y="116"/>
                    </a:cubicBezTo>
                    <a:cubicBezTo>
                      <a:pt x="196" y="127"/>
                      <a:pt x="194" y="136"/>
                      <a:pt x="191" y="144"/>
                    </a:cubicBezTo>
                    <a:cubicBezTo>
                      <a:pt x="188" y="151"/>
                      <a:pt x="183" y="157"/>
                      <a:pt x="177" y="160"/>
                    </a:cubicBezTo>
                    <a:cubicBezTo>
                      <a:pt x="170" y="163"/>
                      <a:pt x="160" y="165"/>
                      <a:pt x="148" y="165"/>
                    </a:cubicBezTo>
                    <a:cubicBezTo>
                      <a:pt x="136" y="165"/>
                      <a:pt x="121" y="163"/>
                      <a:pt x="105" y="159"/>
                    </a:cubicBezTo>
                    <a:cubicBezTo>
                      <a:pt x="71" y="151"/>
                      <a:pt x="43" y="143"/>
                      <a:pt x="22" y="132"/>
                    </a:cubicBezTo>
                    <a:cubicBezTo>
                      <a:pt x="15" y="129"/>
                      <a:pt x="9" y="124"/>
                      <a:pt x="2" y="117"/>
                    </a:cubicBezTo>
                    <a:cubicBezTo>
                      <a:pt x="2" y="117"/>
                      <a:pt x="1" y="116"/>
                      <a:pt x="1" y="117"/>
                    </a:cubicBezTo>
                    <a:cubicBezTo>
                      <a:pt x="0" y="117"/>
                      <a:pt x="0" y="118"/>
                      <a:pt x="1" y="1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7" name="Freeform 236">
                <a:extLst>
                  <a:ext uri="{FF2B5EF4-FFF2-40B4-BE49-F238E27FC236}">
                    <a16:creationId xmlns:a16="http://schemas.microsoft.com/office/drawing/2014/main" id="{BC630240-98C2-498F-B6BC-BABFB55C4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1707"/>
                <a:ext cx="52" cy="69"/>
              </a:xfrm>
              <a:custGeom>
                <a:avLst/>
                <a:gdLst>
                  <a:gd name="T0" fmla="*/ 255 w 23"/>
                  <a:gd name="T1" fmla="*/ 45 h 31"/>
                  <a:gd name="T2" fmla="*/ 255 w 23"/>
                  <a:gd name="T3" fmla="*/ 36 h 31"/>
                  <a:gd name="T4" fmla="*/ 93 w 23"/>
                  <a:gd name="T5" fmla="*/ 0 h 31"/>
                  <a:gd name="T6" fmla="*/ 93 w 23"/>
                  <a:gd name="T7" fmla="*/ 0 h 31"/>
                  <a:gd name="T8" fmla="*/ 36 w 23"/>
                  <a:gd name="T9" fmla="*/ 36 h 31"/>
                  <a:gd name="T10" fmla="*/ 25 w 23"/>
                  <a:gd name="T11" fmla="*/ 89 h 31"/>
                  <a:gd name="T12" fmla="*/ 45 w 23"/>
                  <a:gd name="T13" fmla="*/ 154 h 31"/>
                  <a:gd name="T14" fmla="*/ 45 w 23"/>
                  <a:gd name="T15" fmla="*/ 154 h 31"/>
                  <a:gd name="T16" fmla="*/ 174 w 23"/>
                  <a:gd name="T17" fmla="*/ 189 h 31"/>
                  <a:gd name="T18" fmla="*/ 183 w 23"/>
                  <a:gd name="T19" fmla="*/ 178 h 31"/>
                  <a:gd name="T20" fmla="*/ 183 w 23"/>
                  <a:gd name="T21" fmla="*/ 162 h 31"/>
                  <a:gd name="T22" fmla="*/ 45 w 23"/>
                  <a:gd name="T23" fmla="*/ 162 h 31"/>
                  <a:gd name="T24" fmla="*/ 36 w 23"/>
                  <a:gd name="T25" fmla="*/ 162 h 31"/>
                  <a:gd name="T26" fmla="*/ 0 w 23"/>
                  <a:gd name="T27" fmla="*/ 198 h 31"/>
                  <a:gd name="T28" fmla="*/ 0 w 23"/>
                  <a:gd name="T29" fmla="*/ 254 h 31"/>
                  <a:gd name="T30" fmla="*/ 11 w 23"/>
                  <a:gd name="T31" fmla="*/ 307 h 31"/>
                  <a:gd name="T32" fmla="*/ 45 w 23"/>
                  <a:gd name="T33" fmla="*/ 332 h 31"/>
                  <a:gd name="T34" fmla="*/ 57 w 23"/>
                  <a:gd name="T35" fmla="*/ 332 h 31"/>
                  <a:gd name="T36" fmla="*/ 255 w 23"/>
                  <a:gd name="T37" fmla="*/ 343 h 31"/>
                  <a:gd name="T38" fmla="*/ 267 w 23"/>
                  <a:gd name="T39" fmla="*/ 343 h 31"/>
                  <a:gd name="T40" fmla="*/ 267 w 23"/>
                  <a:gd name="T41" fmla="*/ 332 h 31"/>
                  <a:gd name="T42" fmla="*/ 267 w 23"/>
                  <a:gd name="T43" fmla="*/ 162 h 31"/>
                  <a:gd name="T44" fmla="*/ 267 w 23"/>
                  <a:gd name="T45" fmla="*/ 45 h 31"/>
                  <a:gd name="T46" fmla="*/ 255 w 23"/>
                  <a:gd name="T47" fmla="*/ 36 h 31"/>
                  <a:gd name="T48" fmla="*/ 255 w 23"/>
                  <a:gd name="T49" fmla="*/ 45 h 31"/>
                  <a:gd name="T50" fmla="*/ 240 w 23"/>
                  <a:gd name="T51" fmla="*/ 45 h 31"/>
                  <a:gd name="T52" fmla="*/ 240 w 23"/>
                  <a:gd name="T53" fmla="*/ 162 h 31"/>
                  <a:gd name="T54" fmla="*/ 240 w 23"/>
                  <a:gd name="T55" fmla="*/ 332 h 31"/>
                  <a:gd name="T56" fmla="*/ 255 w 23"/>
                  <a:gd name="T57" fmla="*/ 332 h 31"/>
                  <a:gd name="T58" fmla="*/ 255 w 23"/>
                  <a:gd name="T59" fmla="*/ 323 h 31"/>
                  <a:gd name="T60" fmla="*/ 57 w 23"/>
                  <a:gd name="T61" fmla="*/ 307 h 31"/>
                  <a:gd name="T62" fmla="*/ 57 w 23"/>
                  <a:gd name="T63" fmla="*/ 323 h 31"/>
                  <a:gd name="T64" fmla="*/ 57 w 23"/>
                  <a:gd name="T65" fmla="*/ 307 h 31"/>
                  <a:gd name="T66" fmla="*/ 25 w 23"/>
                  <a:gd name="T67" fmla="*/ 298 h 31"/>
                  <a:gd name="T68" fmla="*/ 25 w 23"/>
                  <a:gd name="T69" fmla="*/ 254 h 31"/>
                  <a:gd name="T70" fmla="*/ 25 w 23"/>
                  <a:gd name="T71" fmla="*/ 207 h 31"/>
                  <a:gd name="T72" fmla="*/ 45 w 23"/>
                  <a:gd name="T73" fmla="*/ 189 h 31"/>
                  <a:gd name="T74" fmla="*/ 45 w 23"/>
                  <a:gd name="T75" fmla="*/ 178 h 31"/>
                  <a:gd name="T76" fmla="*/ 45 w 23"/>
                  <a:gd name="T77" fmla="*/ 189 h 31"/>
                  <a:gd name="T78" fmla="*/ 183 w 23"/>
                  <a:gd name="T79" fmla="*/ 189 h 31"/>
                  <a:gd name="T80" fmla="*/ 194 w 23"/>
                  <a:gd name="T81" fmla="*/ 178 h 31"/>
                  <a:gd name="T82" fmla="*/ 183 w 23"/>
                  <a:gd name="T83" fmla="*/ 162 h 31"/>
                  <a:gd name="T84" fmla="*/ 57 w 23"/>
                  <a:gd name="T85" fmla="*/ 134 h 31"/>
                  <a:gd name="T86" fmla="*/ 45 w 23"/>
                  <a:gd name="T87" fmla="*/ 145 h 31"/>
                  <a:gd name="T88" fmla="*/ 57 w 23"/>
                  <a:gd name="T89" fmla="*/ 134 h 31"/>
                  <a:gd name="T90" fmla="*/ 45 w 23"/>
                  <a:gd name="T91" fmla="*/ 89 h 31"/>
                  <a:gd name="T92" fmla="*/ 57 w 23"/>
                  <a:gd name="T93" fmla="*/ 45 h 31"/>
                  <a:gd name="T94" fmla="*/ 93 w 23"/>
                  <a:gd name="T95" fmla="*/ 20 h 31"/>
                  <a:gd name="T96" fmla="*/ 93 w 23"/>
                  <a:gd name="T97" fmla="*/ 9 h 31"/>
                  <a:gd name="T98" fmla="*/ 81 w 23"/>
                  <a:gd name="T99" fmla="*/ 20 h 31"/>
                  <a:gd name="T100" fmla="*/ 255 w 23"/>
                  <a:gd name="T101" fmla="*/ 53 h 31"/>
                  <a:gd name="T102" fmla="*/ 255 w 23"/>
                  <a:gd name="T103" fmla="*/ 45 h 31"/>
                  <a:gd name="T104" fmla="*/ 240 w 23"/>
                  <a:gd name="T105" fmla="*/ 45 h 31"/>
                  <a:gd name="T106" fmla="*/ 255 w 23"/>
                  <a:gd name="T107" fmla="*/ 45 h 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" h="31">
                    <a:moveTo>
                      <a:pt x="22" y="4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16" y="2"/>
                      <a:pt x="10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1"/>
                      <a:pt x="3" y="3"/>
                    </a:cubicBezTo>
                    <a:cubicBezTo>
                      <a:pt x="2" y="4"/>
                      <a:pt x="2" y="6"/>
                      <a:pt x="2" y="8"/>
                    </a:cubicBezTo>
                    <a:cubicBezTo>
                      <a:pt x="2" y="10"/>
                      <a:pt x="2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7" y="15"/>
                      <a:pt x="15" y="17"/>
                      <a:pt x="15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1" y="15"/>
                      <a:pt x="6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1" y="17"/>
                      <a:pt x="0" y="18"/>
                    </a:cubicBezTo>
                    <a:cubicBezTo>
                      <a:pt x="0" y="20"/>
                      <a:pt x="0" y="21"/>
                      <a:pt x="0" y="23"/>
                    </a:cubicBezTo>
                    <a:cubicBezTo>
                      <a:pt x="0" y="25"/>
                      <a:pt x="0" y="26"/>
                      <a:pt x="1" y="28"/>
                    </a:cubicBezTo>
                    <a:cubicBezTo>
                      <a:pt x="1" y="29"/>
                      <a:pt x="3" y="30"/>
                      <a:pt x="4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0" y="31"/>
                      <a:pt x="17" y="31"/>
                      <a:pt x="22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5"/>
                      <a:pt x="23" y="20"/>
                      <a:pt x="23" y="15"/>
                    </a:cubicBezTo>
                    <a:cubicBezTo>
                      <a:pt x="23" y="11"/>
                      <a:pt x="23" y="8"/>
                      <a:pt x="23" y="4"/>
                    </a:cubicBezTo>
                    <a:cubicBezTo>
                      <a:pt x="23" y="4"/>
                      <a:pt x="23" y="4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8"/>
                      <a:pt x="21" y="11"/>
                      <a:pt x="21" y="15"/>
                    </a:cubicBezTo>
                    <a:cubicBezTo>
                      <a:pt x="21" y="20"/>
                      <a:pt x="21" y="25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17" y="29"/>
                      <a:pt x="10" y="29"/>
                      <a:pt x="5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8"/>
                      <a:pt x="3" y="28"/>
                      <a:pt x="2" y="27"/>
                    </a:cubicBezTo>
                    <a:cubicBezTo>
                      <a:pt x="2" y="26"/>
                      <a:pt x="2" y="24"/>
                      <a:pt x="2" y="23"/>
                    </a:cubicBezTo>
                    <a:cubicBezTo>
                      <a:pt x="2" y="22"/>
                      <a:pt x="2" y="20"/>
                      <a:pt x="2" y="19"/>
                    </a:cubicBezTo>
                    <a:cubicBezTo>
                      <a:pt x="3" y="18"/>
                      <a:pt x="3" y="18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7"/>
                      <a:pt x="11" y="17"/>
                      <a:pt x="16" y="17"/>
                    </a:cubicBezTo>
                    <a:cubicBezTo>
                      <a:pt x="16" y="17"/>
                      <a:pt x="17" y="17"/>
                      <a:pt x="17" y="16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5"/>
                      <a:pt x="8" y="13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1"/>
                      <a:pt x="4" y="10"/>
                      <a:pt x="4" y="8"/>
                    </a:cubicBezTo>
                    <a:cubicBezTo>
                      <a:pt x="4" y="7"/>
                      <a:pt x="4" y="5"/>
                      <a:pt x="5" y="4"/>
                    </a:cubicBezTo>
                    <a:cubicBezTo>
                      <a:pt x="6" y="3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3"/>
                      <a:pt x="15" y="4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4"/>
                      <a:pt x="22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8" name="Freeform 237">
                <a:extLst>
                  <a:ext uri="{FF2B5EF4-FFF2-40B4-BE49-F238E27FC236}">
                    <a16:creationId xmlns:a16="http://schemas.microsoft.com/office/drawing/2014/main" id="{07AEC24A-EBC2-4BA0-B4A4-7F3ED47F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570"/>
                <a:ext cx="85" cy="24"/>
              </a:xfrm>
              <a:custGeom>
                <a:avLst/>
                <a:gdLst>
                  <a:gd name="T0" fmla="*/ 9 w 38"/>
                  <a:gd name="T1" fmla="*/ 61 h 11"/>
                  <a:gd name="T2" fmla="*/ 20 w 38"/>
                  <a:gd name="T3" fmla="*/ 61 h 11"/>
                  <a:gd name="T4" fmla="*/ 20 w 38"/>
                  <a:gd name="T5" fmla="*/ 52 h 11"/>
                  <a:gd name="T6" fmla="*/ 89 w 38"/>
                  <a:gd name="T7" fmla="*/ 33 h 11"/>
                  <a:gd name="T8" fmla="*/ 215 w 38"/>
                  <a:gd name="T9" fmla="*/ 20 h 11"/>
                  <a:gd name="T10" fmla="*/ 344 w 38"/>
                  <a:gd name="T11" fmla="*/ 33 h 11"/>
                  <a:gd name="T12" fmla="*/ 389 w 38"/>
                  <a:gd name="T13" fmla="*/ 52 h 11"/>
                  <a:gd name="T14" fmla="*/ 405 w 38"/>
                  <a:gd name="T15" fmla="*/ 52 h 11"/>
                  <a:gd name="T16" fmla="*/ 405 w 38"/>
                  <a:gd name="T17" fmla="*/ 61 h 11"/>
                  <a:gd name="T18" fmla="*/ 405 w 38"/>
                  <a:gd name="T19" fmla="*/ 61 h 11"/>
                  <a:gd name="T20" fmla="*/ 336 w 38"/>
                  <a:gd name="T21" fmla="*/ 81 h 11"/>
                  <a:gd name="T22" fmla="*/ 215 w 38"/>
                  <a:gd name="T23" fmla="*/ 96 h 11"/>
                  <a:gd name="T24" fmla="*/ 65 w 38"/>
                  <a:gd name="T25" fmla="*/ 81 h 11"/>
                  <a:gd name="T26" fmla="*/ 36 w 38"/>
                  <a:gd name="T27" fmla="*/ 72 h 11"/>
                  <a:gd name="T28" fmla="*/ 20 w 38"/>
                  <a:gd name="T29" fmla="*/ 61 h 11"/>
                  <a:gd name="T30" fmla="*/ 20 w 38"/>
                  <a:gd name="T31" fmla="*/ 61 h 11"/>
                  <a:gd name="T32" fmla="*/ 9 w 38"/>
                  <a:gd name="T33" fmla="*/ 61 h 11"/>
                  <a:gd name="T34" fmla="*/ 0 w 38"/>
                  <a:gd name="T35" fmla="*/ 61 h 11"/>
                  <a:gd name="T36" fmla="*/ 0 w 38"/>
                  <a:gd name="T37" fmla="*/ 72 h 11"/>
                  <a:gd name="T38" fmla="*/ 81 w 38"/>
                  <a:gd name="T39" fmla="*/ 105 h 11"/>
                  <a:gd name="T40" fmla="*/ 215 w 38"/>
                  <a:gd name="T41" fmla="*/ 113 h 11"/>
                  <a:gd name="T42" fmla="*/ 360 w 38"/>
                  <a:gd name="T43" fmla="*/ 105 h 11"/>
                  <a:gd name="T44" fmla="*/ 405 w 38"/>
                  <a:gd name="T45" fmla="*/ 81 h 11"/>
                  <a:gd name="T46" fmla="*/ 416 w 38"/>
                  <a:gd name="T47" fmla="*/ 72 h 11"/>
                  <a:gd name="T48" fmla="*/ 425 w 38"/>
                  <a:gd name="T49" fmla="*/ 61 h 11"/>
                  <a:gd name="T50" fmla="*/ 416 w 38"/>
                  <a:gd name="T51" fmla="*/ 44 h 11"/>
                  <a:gd name="T52" fmla="*/ 344 w 38"/>
                  <a:gd name="T53" fmla="*/ 9 h 11"/>
                  <a:gd name="T54" fmla="*/ 215 w 38"/>
                  <a:gd name="T55" fmla="*/ 0 h 11"/>
                  <a:gd name="T56" fmla="*/ 65 w 38"/>
                  <a:gd name="T57" fmla="*/ 9 h 11"/>
                  <a:gd name="T58" fmla="*/ 20 w 38"/>
                  <a:gd name="T59" fmla="*/ 33 h 11"/>
                  <a:gd name="T60" fmla="*/ 0 w 38"/>
                  <a:gd name="T61" fmla="*/ 44 h 11"/>
                  <a:gd name="T62" fmla="*/ 0 w 38"/>
                  <a:gd name="T63" fmla="*/ 61 h 11"/>
                  <a:gd name="T64" fmla="*/ 9 w 38"/>
                  <a:gd name="T65" fmla="*/ 61 h 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5" y="4"/>
                      <a:pt x="8" y="3"/>
                    </a:cubicBezTo>
                    <a:cubicBezTo>
                      <a:pt x="11" y="2"/>
                      <a:pt x="15" y="2"/>
                      <a:pt x="19" y="2"/>
                    </a:cubicBezTo>
                    <a:cubicBezTo>
                      <a:pt x="24" y="2"/>
                      <a:pt x="28" y="3"/>
                      <a:pt x="31" y="3"/>
                    </a:cubicBezTo>
                    <a:cubicBezTo>
                      <a:pt x="33" y="4"/>
                      <a:pt x="34" y="4"/>
                      <a:pt x="35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7"/>
                      <a:pt x="33" y="8"/>
                      <a:pt x="30" y="8"/>
                    </a:cubicBezTo>
                    <a:cubicBezTo>
                      <a:pt x="27" y="9"/>
                      <a:pt x="23" y="9"/>
                      <a:pt x="19" y="9"/>
                    </a:cubicBezTo>
                    <a:cubicBezTo>
                      <a:pt x="14" y="9"/>
                      <a:pt x="10" y="9"/>
                      <a:pt x="6" y="8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9"/>
                      <a:pt x="4" y="9"/>
                      <a:pt x="7" y="10"/>
                    </a:cubicBezTo>
                    <a:cubicBezTo>
                      <a:pt x="10" y="11"/>
                      <a:pt x="15" y="11"/>
                      <a:pt x="19" y="11"/>
                    </a:cubicBezTo>
                    <a:cubicBezTo>
                      <a:pt x="24" y="11"/>
                      <a:pt x="29" y="11"/>
                      <a:pt x="32" y="10"/>
                    </a:cubicBezTo>
                    <a:cubicBezTo>
                      <a:pt x="34" y="9"/>
                      <a:pt x="35" y="9"/>
                      <a:pt x="36" y="8"/>
                    </a:cubicBezTo>
                    <a:cubicBezTo>
                      <a:pt x="37" y="8"/>
                      <a:pt x="37" y="8"/>
                      <a:pt x="37" y="7"/>
                    </a:cubicBezTo>
                    <a:cubicBezTo>
                      <a:pt x="38" y="7"/>
                      <a:pt x="38" y="6"/>
                      <a:pt x="38" y="6"/>
                    </a:cubicBezTo>
                    <a:cubicBezTo>
                      <a:pt x="38" y="5"/>
                      <a:pt x="38" y="4"/>
                      <a:pt x="37" y="4"/>
                    </a:cubicBezTo>
                    <a:cubicBezTo>
                      <a:pt x="36" y="3"/>
                      <a:pt x="34" y="2"/>
                      <a:pt x="31" y="1"/>
                    </a:cubicBezTo>
                    <a:cubicBezTo>
                      <a:pt x="27" y="0"/>
                      <a:pt x="23" y="0"/>
                      <a:pt x="19" y="0"/>
                    </a:cubicBezTo>
                    <a:cubicBezTo>
                      <a:pt x="14" y="0"/>
                      <a:pt x="9" y="1"/>
                      <a:pt x="6" y="1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9" name="Freeform 238">
                <a:extLst>
                  <a:ext uri="{FF2B5EF4-FFF2-40B4-BE49-F238E27FC236}">
                    <a16:creationId xmlns:a16="http://schemas.microsoft.com/office/drawing/2014/main" id="{29C5A472-109E-439B-9408-FF845C900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574"/>
                <a:ext cx="65" cy="16"/>
              </a:xfrm>
              <a:custGeom>
                <a:avLst/>
                <a:gdLst>
                  <a:gd name="T0" fmla="*/ 9 w 29"/>
                  <a:gd name="T1" fmla="*/ 48 h 7"/>
                  <a:gd name="T2" fmla="*/ 9 w 29"/>
                  <a:gd name="T3" fmla="*/ 48 h 7"/>
                  <a:gd name="T4" fmla="*/ 20 w 29"/>
                  <a:gd name="T5" fmla="*/ 37 h 7"/>
                  <a:gd name="T6" fmla="*/ 65 w 29"/>
                  <a:gd name="T7" fmla="*/ 25 h 7"/>
                  <a:gd name="T8" fmla="*/ 170 w 29"/>
                  <a:gd name="T9" fmla="*/ 11 h 7"/>
                  <a:gd name="T10" fmla="*/ 282 w 29"/>
                  <a:gd name="T11" fmla="*/ 25 h 7"/>
                  <a:gd name="T12" fmla="*/ 316 w 29"/>
                  <a:gd name="T13" fmla="*/ 37 h 7"/>
                  <a:gd name="T14" fmla="*/ 316 w 29"/>
                  <a:gd name="T15" fmla="*/ 37 h 7"/>
                  <a:gd name="T16" fmla="*/ 316 w 29"/>
                  <a:gd name="T17" fmla="*/ 48 h 7"/>
                  <a:gd name="T18" fmla="*/ 316 w 29"/>
                  <a:gd name="T19" fmla="*/ 48 h 7"/>
                  <a:gd name="T20" fmla="*/ 271 w 29"/>
                  <a:gd name="T21" fmla="*/ 57 h 7"/>
                  <a:gd name="T22" fmla="*/ 170 w 29"/>
                  <a:gd name="T23" fmla="*/ 73 h 7"/>
                  <a:gd name="T24" fmla="*/ 56 w 29"/>
                  <a:gd name="T25" fmla="*/ 57 h 7"/>
                  <a:gd name="T26" fmla="*/ 20 w 29"/>
                  <a:gd name="T27" fmla="*/ 48 h 7"/>
                  <a:gd name="T28" fmla="*/ 20 w 29"/>
                  <a:gd name="T29" fmla="*/ 48 h 7"/>
                  <a:gd name="T30" fmla="*/ 9 w 29"/>
                  <a:gd name="T31" fmla="*/ 48 h 7"/>
                  <a:gd name="T32" fmla="*/ 9 w 29"/>
                  <a:gd name="T33" fmla="*/ 48 h 7"/>
                  <a:gd name="T34" fmla="*/ 0 w 29"/>
                  <a:gd name="T35" fmla="*/ 48 h 7"/>
                  <a:gd name="T36" fmla="*/ 9 w 29"/>
                  <a:gd name="T37" fmla="*/ 48 h 7"/>
                  <a:gd name="T38" fmla="*/ 65 w 29"/>
                  <a:gd name="T39" fmla="*/ 73 h 7"/>
                  <a:gd name="T40" fmla="*/ 170 w 29"/>
                  <a:gd name="T41" fmla="*/ 85 h 7"/>
                  <a:gd name="T42" fmla="*/ 282 w 29"/>
                  <a:gd name="T43" fmla="*/ 73 h 7"/>
                  <a:gd name="T44" fmla="*/ 316 w 29"/>
                  <a:gd name="T45" fmla="*/ 57 h 7"/>
                  <a:gd name="T46" fmla="*/ 327 w 29"/>
                  <a:gd name="T47" fmla="*/ 48 h 7"/>
                  <a:gd name="T48" fmla="*/ 327 w 29"/>
                  <a:gd name="T49" fmla="*/ 48 h 7"/>
                  <a:gd name="T50" fmla="*/ 327 w 29"/>
                  <a:gd name="T51" fmla="*/ 37 h 7"/>
                  <a:gd name="T52" fmla="*/ 271 w 29"/>
                  <a:gd name="T53" fmla="*/ 11 h 7"/>
                  <a:gd name="T54" fmla="*/ 170 w 29"/>
                  <a:gd name="T55" fmla="*/ 0 h 7"/>
                  <a:gd name="T56" fmla="*/ 56 w 29"/>
                  <a:gd name="T57" fmla="*/ 11 h 7"/>
                  <a:gd name="T58" fmla="*/ 20 w 29"/>
                  <a:gd name="T59" fmla="*/ 25 h 7"/>
                  <a:gd name="T60" fmla="*/ 9 w 29"/>
                  <a:gd name="T61" fmla="*/ 37 h 7"/>
                  <a:gd name="T62" fmla="*/ 0 w 29"/>
                  <a:gd name="T63" fmla="*/ 48 h 7"/>
                  <a:gd name="T64" fmla="*/ 9 w 29"/>
                  <a:gd name="T65" fmla="*/ 48 h 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" h="7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6" y="2"/>
                    </a:cubicBezTo>
                    <a:cubicBezTo>
                      <a:pt x="8" y="2"/>
                      <a:pt x="12" y="1"/>
                      <a:pt x="15" y="1"/>
                    </a:cubicBezTo>
                    <a:cubicBezTo>
                      <a:pt x="19" y="1"/>
                      <a:pt x="22" y="2"/>
                      <a:pt x="25" y="2"/>
                    </a:cubicBezTo>
                    <a:cubicBezTo>
                      <a:pt x="26" y="2"/>
                      <a:pt x="27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6" y="5"/>
                      <a:pt x="24" y="5"/>
                    </a:cubicBezTo>
                    <a:cubicBezTo>
                      <a:pt x="21" y="5"/>
                      <a:pt x="18" y="6"/>
                      <a:pt x="15" y="6"/>
                    </a:cubicBezTo>
                    <a:cubicBezTo>
                      <a:pt x="11" y="6"/>
                      <a:pt x="8" y="5"/>
                      <a:pt x="5" y="5"/>
                    </a:cubicBezTo>
                    <a:cubicBezTo>
                      <a:pt x="4" y="5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6" y="6"/>
                    </a:cubicBezTo>
                    <a:cubicBezTo>
                      <a:pt x="8" y="6"/>
                      <a:pt x="12" y="7"/>
                      <a:pt x="15" y="7"/>
                    </a:cubicBezTo>
                    <a:cubicBezTo>
                      <a:pt x="19" y="7"/>
                      <a:pt x="22" y="6"/>
                      <a:pt x="25" y="6"/>
                    </a:cubicBezTo>
                    <a:cubicBezTo>
                      <a:pt x="26" y="6"/>
                      <a:pt x="27" y="5"/>
                      <a:pt x="28" y="5"/>
                    </a:cubicBezTo>
                    <a:cubicBezTo>
                      <a:pt x="28" y="5"/>
                      <a:pt x="29" y="5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6" y="1"/>
                      <a:pt x="24" y="1"/>
                    </a:cubicBezTo>
                    <a:cubicBezTo>
                      <a:pt x="21" y="1"/>
                      <a:pt x="18" y="0"/>
                      <a:pt x="15" y="0"/>
                    </a:cubicBezTo>
                    <a:cubicBezTo>
                      <a:pt x="11" y="0"/>
                      <a:pt x="8" y="1"/>
                      <a:pt x="5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0" name="Freeform 239">
                <a:extLst>
                  <a:ext uri="{FF2B5EF4-FFF2-40B4-BE49-F238E27FC236}">
                    <a16:creationId xmlns:a16="http://schemas.microsoft.com/office/drawing/2014/main" id="{50A48495-D74F-4A17-ABFB-79B501918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788"/>
                <a:ext cx="7" cy="27"/>
              </a:xfrm>
              <a:custGeom>
                <a:avLst/>
                <a:gdLst>
                  <a:gd name="T0" fmla="*/ 12 w 3"/>
                  <a:gd name="T1" fmla="*/ 25 h 12"/>
                  <a:gd name="T2" fmla="*/ 12 w 3"/>
                  <a:gd name="T3" fmla="*/ 36 h 12"/>
                  <a:gd name="T4" fmla="*/ 12 w 3"/>
                  <a:gd name="T5" fmla="*/ 72 h 12"/>
                  <a:gd name="T6" fmla="*/ 12 w 3"/>
                  <a:gd name="T7" fmla="*/ 126 h 12"/>
                  <a:gd name="T8" fmla="*/ 28 w 3"/>
                  <a:gd name="T9" fmla="*/ 137 h 12"/>
                  <a:gd name="T10" fmla="*/ 37 w 3"/>
                  <a:gd name="T11" fmla="*/ 126 h 12"/>
                  <a:gd name="T12" fmla="*/ 37 w 3"/>
                  <a:gd name="T13" fmla="*/ 72 h 12"/>
                  <a:gd name="T14" fmla="*/ 37 w 3"/>
                  <a:gd name="T15" fmla="*/ 36 h 12"/>
                  <a:gd name="T16" fmla="*/ 28 w 3"/>
                  <a:gd name="T17" fmla="*/ 11 h 12"/>
                  <a:gd name="T18" fmla="*/ 12 w 3"/>
                  <a:gd name="T19" fmla="*/ 0 h 12"/>
                  <a:gd name="T20" fmla="*/ 12 w 3"/>
                  <a:gd name="T21" fmla="*/ 25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8"/>
                      <a:pt x="1" y="9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2" y="12"/>
                      <a:pt x="3" y="12"/>
                      <a:pt x="3" y="11"/>
                    </a:cubicBezTo>
                    <a:cubicBezTo>
                      <a:pt x="3" y="10"/>
                      <a:pt x="3" y="8"/>
                      <a:pt x="3" y="6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1" name="Freeform 240">
                <a:extLst>
                  <a:ext uri="{FF2B5EF4-FFF2-40B4-BE49-F238E27FC236}">
                    <a16:creationId xmlns:a16="http://schemas.microsoft.com/office/drawing/2014/main" id="{5AE06BDA-F398-4792-AF12-E3D59543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716"/>
                <a:ext cx="52" cy="101"/>
              </a:xfrm>
              <a:custGeom>
                <a:avLst/>
                <a:gdLst>
                  <a:gd name="T0" fmla="*/ 72 w 23"/>
                  <a:gd name="T1" fmla="*/ 498 h 45"/>
                  <a:gd name="T2" fmla="*/ 25 w 23"/>
                  <a:gd name="T3" fmla="*/ 263 h 45"/>
                  <a:gd name="T4" fmla="*/ 183 w 23"/>
                  <a:gd name="T5" fmla="*/ 20 h 45"/>
                  <a:gd name="T6" fmla="*/ 231 w 23"/>
                  <a:gd name="T7" fmla="*/ 45 h 45"/>
                  <a:gd name="T8" fmla="*/ 231 w 23"/>
                  <a:gd name="T9" fmla="*/ 45 h 45"/>
                  <a:gd name="T10" fmla="*/ 240 w 23"/>
                  <a:gd name="T11" fmla="*/ 56 h 45"/>
                  <a:gd name="T12" fmla="*/ 240 w 23"/>
                  <a:gd name="T13" fmla="*/ 56 h 45"/>
                  <a:gd name="T14" fmla="*/ 240 w 23"/>
                  <a:gd name="T15" fmla="*/ 56 h 45"/>
                  <a:gd name="T16" fmla="*/ 240 w 23"/>
                  <a:gd name="T17" fmla="*/ 56 h 45"/>
                  <a:gd name="T18" fmla="*/ 240 w 23"/>
                  <a:gd name="T19" fmla="*/ 56 h 45"/>
                  <a:gd name="T20" fmla="*/ 240 w 23"/>
                  <a:gd name="T21" fmla="*/ 56 h 45"/>
                  <a:gd name="T22" fmla="*/ 240 w 23"/>
                  <a:gd name="T23" fmla="*/ 56 h 45"/>
                  <a:gd name="T24" fmla="*/ 240 w 23"/>
                  <a:gd name="T25" fmla="*/ 56 h 45"/>
                  <a:gd name="T26" fmla="*/ 240 w 23"/>
                  <a:gd name="T27" fmla="*/ 45 h 45"/>
                  <a:gd name="T28" fmla="*/ 240 w 23"/>
                  <a:gd name="T29" fmla="*/ 56 h 45"/>
                  <a:gd name="T30" fmla="*/ 240 w 23"/>
                  <a:gd name="T31" fmla="*/ 56 h 45"/>
                  <a:gd name="T32" fmla="*/ 240 w 23"/>
                  <a:gd name="T33" fmla="*/ 45 h 45"/>
                  <a:gd name="T34" fmla="*/ 240 w 23"/>
                  <a:gd name="T35" fmla="*/ 65 h 45"/>
                  <a:gd name="T36" fmla="*/ 255 w 23"/>
                  <a:gd name="T37" fmla="*/ 56 h 45"/>
                  <a:gd name="T38" fmla="*/ 267 w 23"/>
                  <a:gd name="T39" fmla="*/ 56 h 45"/>
                  <a:gd name="T40" fmla="*/ 240 w 23"/>
                  <a:gd name="T41" fmla="*/ 20 h 45"/>
                  <a:gd name="T42" fmla="*/ 231 w 23"/>
                  <a:gd name="T43" fmla="*/ 36 h 45"/>
                  <a:gd name="T44" fmla="*/ 240 w 23"/>
                  <a:gd name="T45" fmla="*/ 36 h 45"/>
                  <a:gd name="T46" fmla="*/ 183 w 23"/>
                  <a:gd name="T47" fmla="*/ 0 h 45"/>
                  <a:gd name="T48" fmla="*/ 57 w 23"/>
                  <a:gd name="T49" fmla="*/ 65 h 45"/>
                  <a:gd name="T50" fmla="*/ 0 w 23"/>
                  <a:gd name="T51" fmla="*/ 263 h 45"/>
                  <a:gd name="T52" fmla="*/ 45 w 23"/>
                  <a:gd name="T53" fmla="*/ 498 h 45"/>
                  <a:gd name="T54" fmla="*/ 57 w 23"/>
                  <a:gd name="T55" fmla="*/ 509 h 45"/>
                  <a:gd name="T56" fmla="*/ 72 w 23"/>
                  <a:gd name="T57" fmla="*/ 498 h 4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" h="45">
                    <a:moveTo>
                      <a:pt x="6" y="44"/>
                    </a:moveTo>
                    <a:cubicBezTo>
                      <a:pt x="3" y="35"/>
                      <a:pt x="2" y="28"/>
                      <a:pt x="2" y="23"/>
                    </a:cubicBezTo>
                    <a:cubicBezTo>
                      <a:pt x="2" y="7"/>
                      <a:pt x="10" y="2"/>
                      <a:pt x="16" y="2"/>
                    </a:cubicBezTo>
                    <a:cubicBezTo>
                      <a:pt x="17" y="2"/>
                      <a:pt x="19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5"/>
                      <a:pt x="21" y="5"/>
                      <a:pt x="21" y="6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4"/>
                      <a:pt x="22" y="3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1"/>
                      <a:pt x="18" y="0"/>
                      <a:pt x="16" y="0"/>
                    </a:cubicBezTo>
                    <a:cubicBezTo>
                      <a:pt x="12" y="0"/>
                      <a:pt x="8" y="2"/>
                      <a:pt x="5" y="6"/>
                    </a:cubicBezTo>
                    <a:cubicBezTo>
                      <a:pt x="2" y="9"/>
                      <a:pt x="0" y="15"/>
                      <a:pt x="0" y="23"/>
                    </a:cubicBezTo>
                    <a:cubicBezTo>
                      <a:pt x="0" y="29"/>
                      <a:pt x="1" y="36"/>
                      <a:pt x="4" y="44"/>
                    </a:cubicBezTo>
                    <a:cubicBezTo>
                      <a:pt x="4" y="45"/>
                      <a:pt x="4" y="45"/>
                      <a:pt x="5" y="45"/>
                    </a:cubicBezTo>
                    <a:cubicBezTo>
                      <a:pt x="6" y="45"/>
                      <a:pt x="6" y="44"/>
                      <a:pt x="6" y="4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2" name="Freeform 241">
                <a:extLst>
                  <a:ext uri="{FF2B5EF4-FFF2-40B4-BE49-F238E27FC236}">
                    <a16:creationId xmlns:a16="http://schemas.microsoft.com/office/drawing/2014/main" id="{B4330D84-E142-4A7D-826B-BDEAA706F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790"/>
                <a:ext cx="45" cy="27"/>
              </a:xfrm>
              <a:custGeom>
                <a:avLst/>
                <a:gdLst>
                  <a:gd name="T0" fmla="*/ 36 w 20"/>
                  <a:gd name="T1" fmla="*/ 92 h 12"/>
                  <a:gd name="T2" fmla="*/ 36 w 20"/>
                  <a:gd name="T3" fmla="*/ 101 h 12"/>
                  <a:gd name="T4" fmla="*/ 207 w 20"/>
                  <a:gd name="T5" fmla="*/ 137 h 12"/>
                  <a:gd name="T6" fmla="*/ 218 w 20"/>
                  <a:gd name="T7" fmla="*/ 137 h 12"/>
                  <a:gd name="T8" fmla="*/ 227 w 20"/>
                  <a:gd name="T9" fmla="*/ 126 h 12"/>
                  <a:gd name="T10" fmla="*/ 227 w 20"/>
                  <a:gd name="T11" fmla="*/ 11 h 12"/>
                  <a:gd name="T12" fmla="*/ 227 w 20"/>
                  <a:gd name="T13" fmla="*/ 0 h 12"/>
                  <a:gd name="T14" fmla="*/ 218 w 20"/>
                  <a:gd name="T15" fmla="*/ 0 h 12"/>
                  <a:gd name="T16" fmla="*/ 11 w 20"/>
                  <a:gd name="T17" fmla="*/ 92 h 12"/>
                  <a:gd name="T18" fmla="*/ 0 w 20"/>
                  <a:gd name="T19" fmla="*/ 101 h 12"/>
                  <a:gd name="T20" fmla="*/ 11 w 20"/>
                  <a:gd name="T21" fmla="*/ 101 h 12"/>
                  <a:gd name="T22" fmla="*/ 36 w 20"/>
                  <a:gd name="T23" fmla="*/ 101 h 12"/>
                  <a:gd name="T24" fmla="*/ 36 w 20"/>
                  <a:gd name="T25" fmla="*/ 92 h 12"/>
                  <a:gd name="T26" fmla="*/ 36 w 20"/>
                  <a:gd name="T27" fmla="*/ 101 h 12"/>
                  <a:gd name="T28" fmla="*/ 36 w 20"/>
                  <a:gd name="T29" fmla="*/ 92 h 12"/>
                  <a:gd name="T30" fmla="*/ 36 w 20"/>
                  <a:gd name="T31" fmla="*/ 81 h 12"/>
                  <a:gd name="T32" fmla="*/ 11 w 20"/>
                  <a:gd name="T33" fmla="*/ 81 h 12"/>
                  <a:gd name="T34" fmla="*/ 11 w 20"/>
                  <a:gd name="T35" fmla="*/ 92 h 12"/>
                  <a:gd name="T36" fmla="*/ 25 w 20"/>
                  <a:gd name="T37" fmla="*/ 101 h 12"/>
                  <a:gd name="T38" fmla="*/ 227 w 20"/>
                  <a:gd name="T39" fmla="*/ 25 h 12"/>
                  <a:gd name="T40" fmla="*/ 218 w 20"/>
                  <a:gd name="T41" fmla="*/ 11 h 12"/>
                  <a:gd name="T42" fmla="*/ 207 w 20"/>
                  <a:gd name="T43" fmla="*/ 11 h 12"/>
                  <a:gd name="T44" fmla="*/ 207 w 20"/>
                  <a:gd name="T45" fmla="*/ 126 h 12"/>
                  <a:gd name="T46" fmla="*/ 218 w 20"/>
                  <a:gd name="T47" fmla="*/ 126 h 12"/>
                  <a:gd name="T48" fmla="*/ 218 w 20"/>
                  <a:gd name="T49" fmla="*/ 117 h 12"/>
                  <a:gd name="T50" fmla="*/ 36 w 20"/>
                  <a:gd name="T51" fmla="*/ 81 h 12"/>
                  <a:gd name="T52" fmla="*/ 36 w 20"/>
                  <a:gd name="T53" fmla="*/ 81 h 12"/>
                  <a:gd name="T54" fmla="*/ 36 w 20"/>
                  <a:gd name="T55" fmla="*/ 92 h 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0" h="12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7" y="10"/>
                      <a:pt x="13" y="10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8"/>
                      <a:pt x="20" y="4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6" y="2"/>
                      <a:pt x="1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4"/>
                      <a:pt x="13" y="2"/>
                      <a:pt x="20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4"/>
                      <a:pt x="18" y="7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3" y="8"/>
                      <a:pt x="8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3" name="Freeform 242">
                <a:extLst>
                  <a:ext uri="{FF2B5EF4-FFF2-40B4-BE49-F238E27FC236}">
                    <a16:creationId xmlns:a16="http://schemas.microsoft.com/office/drawing/2014/main" id="{C0901273-0037-4987-AB73-A24B89CA4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594"/>
                <a:ext cx="231" cy="340"/>
              </a:xfrm>
              <a:custGeom>
                <a:avLst/>
                <a:gdLst>
                  <a:gd name="T0" fmla="*/ 518 w 103"/>
                  <a:gd name="T1" fmla="*/ 1121 h 151"/>
                  <a:gd name="T2" fmla="*/ 527 w 103"/>
                  <a:gd name="T3" fmla="*/ 1121 h 151"/>
                  <a:gd name="T4" fmla="*/ 527 w 103"/>
                  <a:gd name="T5" fmla="*/ 1074 h 151"/>
                  <a:gd name="T6" fmla="*/ 498 w 103"/>
                  <a:gd name="T7" fmla="*/ 1029 h 151"/>
                  <a:gd name="T8" fmla="*/ 588 w 103"/>
                  <a:gd name="T9" fmla="*/ 648 h 151"/>
                  <a:gd name="T10" fmla="*/ 700 w 103"/>
                  <a:gd name="T11" fmla="*/ 673 h 151"/>
                  <a:gd name="T12" fmla="*/ 700 w 103"/>
                  <a:gd name="T13" fmla="*/ 673 h 151"/>
                  <a:gd name="T14" fmla="*/ 709 w 103"/>
                  <a:gd name="T15" fmla="*/ 673 h 151"/>
                  <a:gd name="T16" fmla="*/ 1153 w 103"/>
                  <a:gd name="T17" fmla="*/ 664 h 151"/>
                  <a:gd name="T18" fmla="*/ 870 w 103"/>
                  <a:gd name="T19" fmla="*/ 254 h 151"/>
                  <a:gd name="T20" fmla="*/ 870 w 103"/>
                  <a:gd name="T21" fmla="*/ 254 h 151"/>
                  <a:gd name="T22" fmla="*/ 854 w 103"/>
                  <a:gd name="T23" fmla="*/ 227 h 151"/>
                  <a:gd name="T24" fmla="*/ 854 w 103"/>
                  <a:gd name="T25" fmla="*/ 239 h 151"/>
                  <a:gd name="T26" fmla="*/ 879 w 103"/>
                  <a:gd name="T27" fmla="*/ 117 h 151"/>
                  <a:gd name="T28" fmla="*/ 689 w 103"/>
                  <a:gd name="T29" fmla="*/ 162 h 151"/>
                  <a:gd name="T30" fmla="*/ 700 w 103"/>
                  <a:gd name="T31" fmla="*/ 81 h 151"/>
                  <a:gd name="T32" fmla="*/ 563 w 103"/>
                  <a:gd name="T33" fmla="*/ 36 h 151"/>
                  <a:gd name="T34" fmla="*/ 473 w 103"/>
                  <a:gd name="T35" fmla="*/ 207 h 151"/>
                  <a:gd name="T36" fmla="*/ 453 w 103"/>
                  <a:gd name="T37" fmla="*/ 101 h 151"/>
                  <a:gd name="T38" fmla="*/ 307 w 103"/>
                  <a:gd name="T39" fmla="*/ 101 h 151"/>
                  <a:gd name="T40" fmla="*/ 262 w 103"/>
                  <a:gd name="T41" fmla="*/ 299 h 151"/>
                  <a:gd name="T42" fmla="*/ 262 w 103"/>
                  <a:gd name="T43" fmla="*/ 308 h 151"/>
                  <a:gd name="T44" fmla="*/ 262 w 103"/>
                  <a:gd name="T45" fmla="*/ 299 h 151"/>
                  <a:gd name="T46" fmla="*/ 36 w 103"/>
                  <a:gd name="T47" fmla="*/ 1358 h 151"/>
                  <a:gd name="T48" fmla="*/ 36 w 103"/>
                  <a:gd name="T49" fmla="*/ 1369 h 151"/>
                  <a:gd name="T50" fmla="*/ 157 w 103"/>
                  <a:gd name="T51" fmla="*/ 1725 h 151"/>
                  <a:gd name="T52" fmla="*/ 56 w 103"/>
                  <a:gd name="T53" fmla="*/ 1358 h 151"/>
                  <a:gd name="T54" fmla="*/ 56 w 103"/>
                  <a:gd name="T55" fmla="*/ 1358 h 151"/>
                  <a:gd name="T56" fmla="*/ 271 w 103"/>
                  <a:gd name="T57" fmla="*/ 320 h 151"/>
                  <a:gd name="T58" fmla="*/ 327 w 103"/>
                  <a:gd name="T59" fmla="*/ 101 h 151"/>
                  <a:gd name="T60" fmla="*/ 428 w 103"/>
                  <a:gd name="T61" fmla="*/ 92 h 151"/>
                  <a:gd name="T62" fmla="*/ 428 w 103"/>
                  <a:gd name="T63" fmla="*/ 92 h 151"/>
                  <a:gd name="T64" fmla="*/ 428 w 103"/>
                  <a:gd name="T65" fmla="*/ 101 h 151"/>
                  <a:gd name="T66" fmla="*/ 473 w 103"/>
                  <a:gd name="T67" fmla="*/ 218 h 151"/>
                  <a:gd name="T68" fmla="*/ 574 w 103"/>
                  <a:gd name="T69" fmla="*/ 45 h 151"/>
                  <a:gd name="T70" fmla="*/ 680 w 103"/>
                  <a:gd name="T71" fmla="*/ 45 h 151"/>
                  <a:gd name="T72" fmla="*/ 680 w 103"/>
                  <a:gd name="T73" fmla="*/ 56 h 151"/>
                  <a:gd name="T74" fmla="*/ 700 w 103"/>
                  <a:gd name="T75" fmla="*/ 173 h 151"/>
                  <a:gd name="T76" fmla="*/ 854 w 103"/>
                  <a:gd name="T77" fmla="*/ 117 h 151"/>
                  <a:gd name="T78" fmla="*/ 834 w 103"/>
                  <a:gd name="T79" fmla="*/ 254 h 151"/>
                  <a:gd name="T80" fmla="*/ 1162 w 103"/>
                  <a:gd name="T81" fmla="*/ 648 h 151"/>
                  <a:gd name="T82" fmla="*/ 709 w 103"/>
                  <a:gd name="T83" fmla="*/ 648 h 151"/>
                  <a:gd name="T84" fmla="*/ 709 w 103"/>
                  <a:gd name="T85" fmla="*/ 673 h 151"/>
                  <a:gd name="T86" fmla="*/ 588 w 103"/>
                  <a:gd name="T87" fmla="*/ 639 h 151"/>
                  <a:gd name="T88" fmla="*/ 574 w 103"/>
                  <a:gd name="T89" fmla="*/ 639 h 151"/>
                  <a:gd name="T90" fmla="*/ 498 w 103"/>
                  <a:gd name="T91" fmla="*/ 1040 h 151"/>
                  <a:gd name="T92" fmla="*/ 509 w 103"/>
                  <a:gd name="T93" fmla="*/ 1121 h 151"/>
                  <a:gd name="T94" fmla="*/ 518 w 103"/>
                  <a:gd name="T95" fmla="*/ 1106 h 151"/>
                  <a:gd name="T96" fmla="*/ 372 w 103"/>
                  <a:gd name="T97" fmla="*/ 1677 h 15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3" h="151">
                    <a:moveTo>
                      <a:pt x="35" y="147"/>
                    </a:moveTo>
                    <a:cubicBezTo>
                      <a:pt x="35" y="136"/>
                      <a:pt x="37" y="123"/>
                      <a:pt x="42" y="111"/>
                    </a:cubicBezTo>
                    <a:cubicBezTo>
                      <a:pt x="45" y="105"/>
                      <a:pt x="46" y="101"/>
                      <a:pt x="47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7"/>
                      <a:pt x="47" y="95"/>
                      <a:pt x="47" y="94"/>
                    </a:cubicBezTo>
                    <a:cubicBezTo>
                      <a:pt x="47" y="92"/>
                      <a:pt x="46" y="90"/>
                      <a:pt x="45" y="89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4" y="85"/>
                      <a:pt x="43" y="81"/>
                      <a:pt x="43" y="77"/>
                    </a:cubicBezTo>
                    <a:cubicBezTo>
                      <a:pt x="43" y="65"/>
                      <a:pt x="48" y="60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4" y="59"/>
                      <a:pt x="58" y="59"/>
                      <a:pt x="62" y="59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7" y="59"/>
                      <a:pt x="71" y="59"/>
                      <a:pt x="77" y="59"/>
                    </a:cubicBezTo>
                    <a:cubicBezTo>
                      <a:pt x="81" y="58"/>
                      <a:pt x="86" y="58"/>
                      <a:pt x="91" y="58"/>
                    </a:cubicBezTo>
                    <a:cubicBezTo>
                      <a:pt x="94" y="58"/>
                      <a:pt x="98" y="58"/>
                      <a:pt x="102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99" y="42"/>
                      <a:pt x="91" y="29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19"/>
                    </a:cubicBezTo>
                    <a:cubicBezTo>
                      <a:pt x="76" y="17"/>
                      <a:pt x="77" y="15"/>
                      <a:pt x="78" y="12"/>
                    </a:cubicBezTo>
                    <a:cubicBezTo>
                      <a:pt x="78" y="11"/>
                      <a:pt x="78" y="11"/>
                      <a:pt x="78" y="10"/>
                    </a:cubicBezTo>
                    <a:cubicBezTo>
                      <a:pt x="78" y="8"/>
                      <a:pt x="77" y="6"/>
                      <a:pt x="75" y="5"/>
                    </a:cubicBezTo>
                    <a:cubicBezTo>
                      <a:pt x="74" y="4"/>
                      <a:pt x="72" y="3"/>
                      <a:pt x="70" y="3"/>
                    </a:cubicBezTo>
                    <a:cubicBezTo>
                      <a:pt x="68" y="3"/>
                      <a:pt x="66" y="4"/>
                      <a:pt x="65" y="6"/>
                    </a:cubicBezTo>
                    <a:cubicBezTo>
                      <a:pt x="65" y="8"/>
                      <a:pt x="63" y="10"/>
                      <a:pt x="61" y="14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5"/>
                      <a:pt x="62" y="13"/>
                      <a:pt x="62" y="11"/>
                    </a:cubicBezTo>
                    <a:cubicBezTo>
                      <a:pt x="62" y="10"/>
                      <a:pt x="62" y="8"/>
                      <a:pt x="62" y="7"/>
                    </a:cubicBezTo>
                    <a:cubicBezTo>
                      <a:pt x="62" y="6"/>
                      <a:pt x="62" y="5"/>
                      <a:pt x="62" y="5"/>
                    </a:cubicBezTo>
                    <a:cubicBezTo>
                      <a:pt x="62" y="4"/>
                      <a:pt x="62" y="4"/>
                      <a:pt x="62" y="3"/>
                    </a:cubicBezTo>
                    <a:cubicBezTo>
                      <a:pt x="60" y="1"/>
                      <a:pt x="58" y="0"/>
                      <a:pt x="55" y="0"/>
                    </a:cubicBezTo>
                    <a:cubicBezTo>
                      <a:pt x="53" y="0"/>
                      <a:pt x="51" y="1"/>
                      <a:pt x="50" y="3"/>
                    </a:cubicBezTo>
                    <a:cubicBezTo>
                      <a:pt x="49" y="4"/>
                      <a:pt x="49" y="5"/>
                      <a:pt x="48" y="6"/>
                    </a:cubicBezTo>
                    <a:cubicBezTo>
                      <a:pt x="48" y="8"/>
                      <a:pt x="48" y="11"/>
                      <a:pt x="47" y="13"/>
                    </a:cubicBezTo>
                    <a:cubicBezTo>
                      <a:pt x="46" y="15"/>
                      <a:pt x="44" y="17"/>
                      <a:pt x="42" y="17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7"/>
                      <a:pt x="41" y="16"/>
                      <a:pt x="40" y="16"/>
                    </a:cubicBezTo>
                    <a:cubicBezTo>
                      <a:pt x="40" y="15"/>
                      <a:pt x="40" y="14"/>
                      <a:pt x="40" y="13"/>
                    </a:cubicBezTo>
                    <a:cubicBezTo>
                      <a:pt x="40" y="12"/>
                      <a:pt x="40" y="10"/>
                      <a:pt x="40" y="9"/>
                    </a:cubicBezTo>
                    <a:cubicBezTo>
                      <a:pt x="40" y="8"/>
                      <a:pt x="40" y="8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7" y="5"/>
                      <a:pt x="36" y="5"/>
                      <a:pt x="34" y="5"/>
                    </a:cubicBezTo>
                    <a:cubicBezTo>
                      <a:pt x="31" y="5"/>
                      <a:pt x="29" y="7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14"/>
                      <a:pt x="26" y="19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2" y="35"/>
                      <a:pt x="7" y="43"/>
                      <a:pt x="3" y="51"/>
                    </a:cubicBezTo>
                    <a:cubicBezTo>
                      <a:pt x="0" y="59"/>
                      <a:pt x="0" y="67"/>
                      <a:pt x="0" y="78"/>
                    </a:cubicBezTo>
                    <a:cubicBezTo>
                      <a:pt x="0" y="80"/>
                      <a:pt x="0" y="84"/>
                      <a:pt x="0" y="88"/>
                    </a:cubicBezTo>
                    <a:cubicBezTo>
                      <a:pt x="0" y="97"/>
                      <a:pt x="0" y="108"/>
                      <a:pt x="3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5" y="124"/>
                      <a:pt x="8" y="129"/>
                      <a:pt x="12" y="134"/>
                    </a:cubicBezTo>
                    <a:cubicBezTo>
                      <a:pt x="13" y="136"/>
                      <a:pt x="13" y="138"/>
                      <a:pt x="13" y="142"/>
                    </a:cubicBezTo>
                    <a:cubicBezTo>
                      <a:pt x="13" y="144"/>
                      <a:pt x="13" y="147"/>
                      <a:pt x="13" y="150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4" y="151"/>
                      <a:pt x="15" y="150"/>
                      <a:pt x="15" y="150"/>
                    </a:cubicBezTo>
                    <a:cubicBezTo>
                      <a:pt x="15" y="147"/>
                      <a:pt x="15" y="144"/>
                      <a:pt x="15" y="142"/>
                    </a:cubicBezTo>
                    <a:cubicBezTo>
                      <a:pt x="15" y="138"/>
                      <a:pt x="15" y="135"/>
                      <a:pt x="13" y="133"/>
                    </a:cubicBezTo>
                    <a:cubicBezTo>
                      <a:pt x="9" y="128"/>
                      <a:pt x="7" y="123"/>
                      <a:pt x="5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2" y="108"/>
                      <a:pt x="2" y="97"/>
                      <a:pt x="2" y="88"/>
                    </a:cubicBezTo>
                    <a:cubicBezTo>
                      <a:pt x="2" y="84"/>
                      <a:pt x="2" y="81"/>
                      <a:pt x="2" y="78"/>
                    </a:cubicBezTo>
                    <a:cubicBezTo>
                      <a:pt x="2" y="68"/>
                      <a:pt x="2" y="59"/>
                      <a:pt x="5" y="52"/>
                    </a:cubicBezTo>
                    <a:cubicBezTo>
                      <a:pt x="8" y="44"/>
                      <a:pt x="14" y="37"/>
                      <a:pt x="24" y="28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6"/>
                      <a:pt x="26" y="26"/>
                    </a:cubicBezTo>
                    <a:cubicBezTo>
                      <a:pt x="26" y="25"/>
                      <a:pt x="26" y="25"/>
                      <a:pt x="27" y="24"/>
                    </a:cubicBezTo>
                    <a:cubicBezTo>
                      <a:pt x="28" y="19"/>
                      <a:pt x="28" y="14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8"/>
                      <a:pt x="32" y="7"/>
                      <a:pt x="34" y="7"/>
                    </a:cubicBezTo>
                    <a:cubicBezTo>
                      <a:pt x="35" y="7"/>
                      <a:pt x="36" y="7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9"/>
                      <a:pt x="38" y="9"/>
                    </a:cubicBezTo>
                    <a:cubicBezTo>
                      <a:pt x="38" y="10"/>
                      <a:pt x="38" y="11"/>
                      <a:pt x="38" y="13"/>
                    </a:cubicBezTo>
                    <a:cubicBezTo>
                      <a:pt x="38" y="14"/>
                      <a:pt x="38" y="15"/>
                      <a:pt x="38" y="17"/>
                    </a:cubicBezTo>
                    <a:cubicBezTo>
                      <a:pt x="39" y="18"/>
                      <a:pt x="40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4" y="19"/>
                      <a:pt x="46" y="18"/>
                      <a:pt x="47" y="16"/>
                    </a:cubicBezTo>
                    <a:cubicBezTo>
                      <a:pt x="49" y="14"/>
                      <a:pt x="50" y="11"/>
                      <a:pt x="50" y="9"/>
                    </a:cubicBezTo>
                    <a:cubicBezTo>
                      <a:pt x="50" y="8"/>
                      <a:pt x="50" y="6"/>
                      <a:pt x="51" y="6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2" y="3"/>
                      <a:pt x="54" y="2"/>
                      <a:pt x="55" y="2"/>
                    </a:cubicBezTo>
                    <a:cubicBezTo>
                      <a:pt x="57" y="2"/>
                      <a:pt x="59" y="3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5"/>
                      <a:pt x="60" y="5"/>
                    </a:cubicBezTo>
                    <a:cubicBezTo>
                      <a:pt x="60" y="7"/>
                      <a:pt x="60" y="9"/>
                      <a:pt x="60" y="11"/>
                    </a:cubicBezTo>
                    <a:cubicBezTo>
                      <a:pt x="60" y="13"/>
                      <a:pt x="60" y="14"/>
                      <a:pt x="60" y="14"/>
                    </a:cubicBezTo>
                    <a:cubicBezTo>
                      <a:pt x="60" y="15"/>
                      <a:pt x="61" y="15"/>
                      <a:pt x="61" y="15"/>
                    </a:cubicBezTo>
                    <a:cubicBezTo>
                      <a:pt x="61" y="16"/>
                      <a:pt x="62" y="15"/>
                      <a:pt x="62" y="15"/>
                    </a:cubicBezTo>
                    <a:cubicBezTo>
                      <a:pt x="65" y="11"/>
                      <a:pt x="66" y="9"/>
                      <a:pt x="67" y="7"/>
                    </a:cubicBezTo>
                    <a:cubicBezTo>
                      <a:pt x="68" y="6"/>
                      <a:pt x="69" y="5"/>
                      <a:pt x="70" y="5"/>
                    </a:cubicBezTo>
                    <a:cubicBezTo>
                      <a:pt x="71" y="5"/>
                      <a:pt x="73" y="6"/>
                      <a:pt x="74" y="7"/>
                    </a:cubicBezTo>
                    <a:cubicBezTo>
                      <a:pt x="75" y="8"/>
                      <a:pt x="76" y="9"/>
                      <a:pt x="76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5" y="15"/>
                      <a:pt x="74" y="17"/>
                      <a:pt x="74" y="19"/>
                    </a:cubicBezTo>
                    <a:cubicBezTo>
                      <a:pt x="74" y="20"/>
                      <a:pt x="74" y="20"/>
                      <a:pt x="74" y="21"/>
                    </a:cubicBezTo>
                    <a:cubicBezTo>
                      <a:pt x="74" y="21"/>
                      <a:pt x="74" y="21"/>
                      <a:pt x="74" y="22"/>
                    </a:cubicBezTo>
                    <a:cubicBezTo>
                      <a:pt x="75" y="22"/>
                      <a:pt x="75" y="23"/>
                      <a:pt x="75" y="23"/>
                    </a:cubicBezTo>
                    <a:cubicBezTo>
                      <a:pt x="76" y="23"/>
                      <a:pt x="76" y="24"/>
                      <a:pt x="77" y="24"/>
                    </a:cubicBezTo>
                    <a:cubicBezTo>
                      <a:pt x="90" y="31"/>
                      <a:pt x="98" y="43"/>
                      <a:pt x="102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98" y="56"/>
                      <a:pt x="94" y="56"/>
                      <a:pt x="91" y="56"/>
                    </a:cubicBezTo>
                    <a:cubicBezTo>
                      <a:pt x="86" y="56"/>
                      <a:pt x="81" y="56"/>
                      <a:pt x="76" y="57"/>
                    </a:cubicBezTo>
                    <a:cubicBezTo>
                      <a:pt x="71" y="57"/>
                      <a:pt x="67" y="57"/>
                      <a:pt x="63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8"/>
                      <a:pt x="63" y="57"/>
                      <a:pt x="62" y="57"/>
                    </a:cubicBezTo>
                    <a:cubicBezTo>
                      <a:pt x="58" y="57"/>
                      <a:pt x="55" y="57"/>
                      <a:pt x="52" y="56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46" y="58"/>
                      <a:pt x="41" y="65"/>
                      <a:pt x="41" y="77"/>
                    </a:cubicBezTo>
                    <a:cubicBezTo>
                      <a:pt x="41" y="81"/>
                      <a:pt x="42" y="85"/>
                      <a:pt x="43" y="90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2"/>
                      <a:pt x="45" y="92"/>
                      <a:pt x="45" y="94"/>
                    </a:cubicBezTo>
                    <a:cubicBezTo>
                      <a:pt x="45" y="95"/>
                      <a:pt x="45" y="96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7"/>
                      <a:pt x="45" y="97"/>
                      <a:pt x="45" y="98"/>
                    </a:cubicBezTo>
                    <a:cubicBezTo>
                      <a:pt x="44" y="101"/>
                      <a:pt x="43" y="105"/>
                      <a:pt x="40" y="110"/>
                    </a:cubicBezTo>
                    <a:cubicBezTo>
                      <a:pt x="35" y="122"/>
                      <a:pt x="33" y="136"/>
                      <a:pt x="33" y="147"/>
                    </a:cubicBezTo>
                    <a:cubicBezTo>
                      <a:pt x="33" y="148"/>
                      <a:pt x="33" y="148"/>
                      <a:pt x="34" y="148"/>
                    </a:cubicBezTo>
                    <a:cubicBezTo>
                      <a:pt x="34" y="148"/>
                      <a:pt x="35" y="148"/>
                      <a:pt x="35" y="14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4" name="Freeform 243">
                <a:extLst>
                  <a:ext uri="{FF2B5EF4-FFF2-40B4-BE49-F238E27FC236}">
                    <a16:creationId xmlns:a16="http://schemas.microsoft.com/office/drawing/2014/main" id="{93B5E615-A4D6-431F-9D52-623035CE5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581"/>
                <a:ext cx="94" cy="279"/>
              </a:xfrm>
              <a:custGeom>
                <a:avLst/>
                <a:gdLst>
                  <a:gd name="T0" fmla="*/ 416 w 42"/>
                  <a:gd name="T1" fmla="*/ 11 h 124"/>
                  <a:gd name="T2" fmla="*/ 226 w 42"/>
                  <a:gd name="T3" fmla="*/ 45 h 124"/>
                  <a:gd name="T4" fmla="*/ 45 w 42"/>
                  <a:gd name="T5" fmla="*/ 25 h 124"/>
                  <a:gd name="T6" fmla="*/ 36 w 42"/>
                  <a:gd name="T7" fmla="*/ 11 h 124"/>
                  <a:gd name="T8" fmla="*/ 20 w 42"/>
                  <a:gd name="T9" fmla="*/ 0 h 124"/>
                  <a:gd name="T10" fmla="*/ 9 w 42"/>
                  <a:gd name="T11" fmla="*/ 11 h 124"/>
                  <a:gd name="T12" fmla="*/ 0 w 42"/>
                  <a:gd name="T13" fmla="*/ 491 h 124"/>
                  <a:gd name="T14" fmla="*/ 20 w 42"/>
                  <a:gd name="T15" fmla="*/ 1377 h 124"/>
                  <a:gd name="T16" fmla="*/ 20 w 42"/>
                  <a:gd name="T17" fmla="*/ 1368 h 124"/>
                  <a:gd name="T18" fmla="*/ 9 w 42"/>
                  <a:gd name="T19" fmla="*/ 1393 h 124"/>
                  <a:gd name="T20" fmla="*/ 145 w 42"/>
                  <a:gd name="T21" fmla="*/ 1321 h 124"/>
                  <a:gd name="T22" fmla="*/ 280 w 42"/>
                  <a:gd name="T23" fmla="*/ 1321 h 124"/>
                  <a:gd name="T24" fmla="*/ 380 w 42"/>
                  <a:gd name="T25" fmla="*/ 1348 h 124"/>
                  <a:gd name="T26" fmla="*/ 461 w 42"/>
                  <a:gd name="T27" fmla="*/ 1413 h 124"/>
                  <a:gd name="T28" fmla="*/ 470 w 42"/>
                  <a:gd name="T29" fmla="*/ 1393 h 124"/>
                  <a:gd name="T30" fmla="*/ 461 w 42"/>
                  <a:gd name="T31" fmla="*/ 1312 h 124"/>
                  <a:gd name="T32" fmla="*/ 425 w 42"/>
                  <a:gd name="T33" fmla="*/ 0 h 124"/>
                  <a:gd name="T34" fmla="*/ 425 w 42"/>
                  <a:gd name="T35" fmla="*/ 11 h 124"/>
                  <a:gd name="T36" fmla="*/ 425 w 42"/>
                  <a:gd name="T37" fmla="*/ 720 h 124"/>
                  <a:gd name="T38" fmla="*/ 436 w 42"/>
                  <a:gd name="T39" fmla="*/ 1312 h 124"/>
                  <a:gd name="T40" fmla="*/ 461 w 42"/>
                  <a:gd name="T41" fmla="*/ 1393 h 124"/>
                  <a:gd name="T42" fmla="*/ 450 w 42"/>
                  <a:gd name="T43" fmla="*/ 1402 h 124"/>
                  <a:gd name="T44" fmla="*/ 461 w 42"/>
                  <a:gd name="T45" fmla="*/ 1402 h 124"/>
                  <a:gd name="T46" fmla="*/ 336 w 42"/>
                  <a:gd name="T47" fmla="*/ 1312 h 124"/>
                  <a:gd name="T48" fmla="*/ 255 w 42"/>
                  <a:gd name="T49" fmla="*/ 1301 h 124"/>
                  <a:gd name="T50" fmla="*/ 9 w 42"/>
                  <a:gd name="T51" fmla="*/ 1377 h 124"/>
                  <a:gd name="T52" fmla="*/ 36 w 42"/>
                  <a:gd name="T53" fmla="*/ 1393 h 124"/>
                  <a:gd name="T54" fmla="*/ 36 w 42"/>
                  <a:gd name="T55" fmla="*/ 1377 h 124"/>
                  <a:gd name="T56" fmla="*/ 20 w 42"/>
                  <a:gd name="T57" fmla="*/ 491 h 124"/>
                  <a:gd name="T58" fmla="*/ 36 w 42"/>
                  <a:gd name="T59" fmla="*/ 11 h 124"/>
                  <a:gd name="T60" fmla="*/ 36 w 42"/>
                  <a:gd name="T61" fmla="*/ 11 h 124"/>
                  <a:gd name="T62" fmla="*/ 36 w 42"/>
                  <a:gd name="T63" fmla="*/ 11 h 124"/>
                  <a:gd name="T64" fmla="*/ 20 w 42"/>
                  <a:gd name="T65" fmla="*/ 11 h 124"/>
                  <a:gd name="T66" fmla="*/ 20 w 42"/>
                  <a:gd name="T67" fmla="*/ 11 h 124"/>
                  <a:gd name="T68" fmla="*/ 36 w 42"/>
                  <a:gd name="T69" fmla="*/ 11 h 124"/>
                  <a:gd name="T70" fmla="*/ 20 w 42"/>
                  <a:gd name="T71" fmla="*/ 25 h 124"/>
                  <a:gd name="T72" fmla="*/ 9 w 42"/>
                  <a:gd name="T73" fmla="*/ 11 h 124"/>
                  <a:gd name="T74" fmla="*/ 20 w 42"/>
                  <a:gd name="T75" fmla="*/ 11 h 124"/>
                  <a:gd name="T76" fmla="*/ 20 w 42"/>
                  <a:gd name="T77" fmla="*/ 11 h 124"/>
                  <a:gd name="T78" fmla="*/ 9 w 42"/>
                  <a:gd name="T79" fmla="*/ 11 h 124"/>
                  <a:gd name="T80" fmla="*/ 9 w 42"/>
                  <a:gd name="T81" fmla="*/ 11 h 124"/>
                  <a:gd name="T82" fmla="*/ 90 w 42"/>
                  <a:gd name="T83" fmla="*/ 56 h 124"/>
                  <a:gd name="T84" fmla="*/ 360 w 42"/>
                  <a:gd name="T85" fmla="*/ 56 h 124"/>
                  <a:gd name="T86" fmla="*/ 436 w 42"/>
                  <a:gd name="T87" fmla="*/ 25 h 124"/>
                  <a:gd name="T88" fmla="*/ 416 w 42"/>
                  <a:gd name="T89" fmla="*/ 11 h 12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" h="124">
                    <a:moveTo>
                      <a:pt x="38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6" y="2"/>
                      <a:pt x="35" y="2"/>
                    </a:cubicBezTo>
                    <a:cubicBezTo>
                      <a:pt x="32" y="3"/>
                      <a:pt x="27" y="4"/>
                      <a:pt x="20" y="4"/>
                    </a:cubicBezTo>
                    <a:cubicBezTo>
                      <a:pt x="15" y="4"/>
                      <a:pt x="11" y="4"/>
                      <a:pt x="7" y="3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8"/>
                      <a:pt x="0" y="24"/>
                      <a:pt x="0" y="43"/>
                    </a:cubicBezTo>
                    <a:cubicBezTo>
                      <a:pt x="0" y="59"/>
                      <a:pt x="0" y="77"/>
                      <a:pt x="0" y="92"/>
                    </a:cubicBezTo>
                    <a:cubicBezTo>
                      <a:pt x="1" y="106"/>
                      <a:pt x="1" y="118"/>
                      <a:pt x="2" y="121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1"/>
                      <a:pt x="1" y="122"/>
                      <a:pt x="1" y="122"/>
                    </a:cubicBezTo>
                    <a:cubicBezTo>
                      <a:pt x="2" y="123"/>
                      <a:pt x="3" y="122"/>
                      <a:pt x="3" y="122"/>
                    </a:cubicBezTo>
                    <a:cubicBezTo>
                      <a:pt x="6" y="119"/>
                      <a:pt x="10" y="116"/>
                      <a:pt x="13" y="116"/>
                    </a:cubicBezTo>
                    <a:cubicBezTo>
                      <a:pt x="17" y="116"/>
                      <a:pt x="21" y="116"/>
                      <a:pt x="23" y="116"/>
                    </a:cubicBezTo>
                    <a:cubicBezTo>
                      <a:pt x="24" y="116"/>
                      <a:pt x="25" y="116"/>
                      <a:pt x="25" y="116"/>
                    </a:cubicBezTo>
                    <a:cubicBezTo>
                      <a:pt x="27" y="116"/>
                      <a:pt x="28" y="116"/>
                      <a:pt x="30" y="117"/>
                    </a:cubicBezTo>
                    <a:cubicBezTo>
                      <a:pt x="32" y="117"/>
                      <a:pt x="33" y="117"/>
                      <a:pt x="34" y="118"/>
                    </a:cubicBezTo>
                    <a:cubicBezTo>
                      <a:pt x="36" y="120"/>
                      <a:pt x="38" y="122"/>
                      <a:pt x="40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2" y="121"/>
                      <a:pt x="42" y="118"/>
                      <a:pt x="41" y="115"/>
                    </a:cubicBezTo>
                    <a:cubicBezTo>
                      <a:pt x="40" y="91"/>
                      <a:pt x="39" y="11"/>
                      <a:pt x="39" y="1"/>
                    </a:cubicBezTo>
                    <a:cubicBezTo>
                      <a:pt x="39" y="1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7"/>
                      <a:pt x="37" y="35"/>
                      <a:pt x="38" y="63"/>
                    </a:cubicBezTo>
                    <a:cubicBezTo>
                      <a:pt x="38" y="77"/>
                      <a:pt x="38" y="91"/>
                      <a:pt x="39" y="102"/>
                    </a:cubicBezTo>
                    <a:cubicBezTo>
                      <a:pt x="39" y="107"/>
                      <a:pt x="39" y="112"/>
                      <a:pt x="39" y="115"/>
                    </a:cubicBezTo>
                    <a:cubicBezTo>
                      <a:pt x="40" y="119"/>
                      <a:pt x="40" y="121"/>
                      <a:pt x="40" y="122"/>
                    </a:cubicBezTo>
                    <a:cubicBezTo>
                      <a:pt x="41" y="122"/>
                      <a:pt x="41" y="122"/>
                      <a:pt x="41" y="122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0" y="120"/>
                      <a:pt x="38" y="118"/>
                      <a:pt x="35" y="117"/>
                    </a:cubicBezTo>
                    <a:cubicBezTo>
                      <a:pt x="34" y="116"/>
                      <a:pt x="32" y="115"/>
                      <a:pt x="30" y="115"/>
                    </a:cubicBezTo>
                    <a:cubicBezTo>
                      <a:pt x="29" y="114"/>
                      <a:pt x="27" y="114"/>
                      <a:pt x="26" y="114"/>
                    </a:cubicBezTo>
                    <a:cubicBezTo>
                      <a:pt x="25" y="114"/>
                      <a:pt x="24" y="114"/>
                      <a:pt x="23" y="114"/>
                    </a:cubicBezTo>
                    <a:cubicBezTo>
                      <a:pt x="20" y="114"/>
                      <a:pt x="16" y="114"/>
                      <a:pt x="13" y="114"/>
                    </a:cubicBezTo>
                    <a:cubicBezTo>
                      <a:pt x="9" y="114"/>
                      <a:pt x="5" y="117"/>
                      <a:pt x="1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3" y="118"/>
                      <a:pt x="3" y="106"/>
                      <a:pt x="2" y="91"/>
                    </a:cubicBezTo>
                    <a:cubicBezTo>
                      <a:pt x="2" y="77"/>
                      <a:pt x="2" y="59"/>
                      <a:pt x="2" y="43"/>
                    </a:cubicBezTo>
                    <a:cubicBezTo>
                      <a:pt x="2" y="24"/>
                      <a:pt x="2" y="8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4"/>
                      <a:pt x="5" y="4"/>
                      <a:pt x="8" y="5"/>
                    </a:cubicBezTo>
                    <a:cubicBezTo>
                      <a:pt x="11" y="6"/>
                      <a:pt x="16" y="6"/>
                      <a:pt x="20" y="6"/>
                    </a:cubicBezTo>
                    <a:cubicBezTo>
                      <a:pt x="24" y="6"/>
                      <a:pt x="29" y="6"/>
                      <a:pt x="32" y="5"/>
                    </a:cubicBezTo>
                    <a:cubicBezTo>
                      <a:pt x="34" y="5"/>
                      <a:pt x="35" y="4"/>
                      <a:pt x="36" y="4"/>
                    </a:cubicBezTo>
                    <a:cubicBezTo>
                      <a:pt x="37" y="3"/>
                      <a:pt x="38" y="3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5" name="Freeform 244">
                <a:extLst>
                  <a:ext uri="{FF2B5EF4-FFF2-40B4-BE49-F238E27FC236}">
                    <a16:creationId xmlns:a16="http://schemas.microsoft.com/office/drawing/2014/main" id="{B8648556-DAFE-4666-9AA1-499405377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837"/>
                <a:ext cx="149" cy="355"/>
              </a:xfrm>
              <a:custGeom>
                <a:avLst/>
                <a:gdLst>
                  <a:gd name="T0" fmla="*/ 494 w 66"/>
                  <a:gd name="T1" fmla="*/ 1600 h 158"/>
                  <a:gd name="T2" fmla="*/ 474 w 66"/>
                  <a:gd name="T3" fmla="*/ 1645 h 158"/>
                  <a:gd name="T4" fmla="*/ 474 w 66"/>
                  <a:gd name="T5" fmla="*/ 1681 h 158"/>
                  <a:gd name="T6" fmla="*/ 348 w 66"/>
                  <a:gd name="T7" fmla="*/ 1773 h 158"/>
                  <a:gd name="T8" fmla="*/ 357 w 66"/>
                  <a:gd name="T9" fmla="*/ 1773 h 158"/>
                  <a:gd name="T10" fmla="*/ 25 w 66"/>
                  <a:gd name="T11" fmla="*/ 827 h 158"/>
                  <a:gd name="T12" fmla="*/ 102 w 66"/>
                  <a:gd name="T13" fmla="*/ 328 h 158"/>
                  <a:gd name="T14" fmla="*/ 102 w 66"/>
                  <a:gd name="T15" fmla="*/ 328 h 158"/>
                  <a:gd name="T16" fmla="*/ 183 w 66"/>
                  <a:gd name="T17" fmla="*/ 90 h 158"/>
                  <a:gd name="T18" fmla="*/ 183 w 66"/>
                  <a:gd name="T19" fmla="*/ 90 h 158"/>
                  <a:gd name="T20" fmla="*/ 413 w 66"/>
                  <a:gd name="T21" fmla="*/ 20 h 158"/>
                  <a:gd name="T22" fmla="*/ 494 w 66"/>
                  <a:gd name="T23" fmla="*/ 36 h 158"/>
                  <a:gd name="T24" fmla="*/ 632 w 66"/>
                  <a:gd name="T25" fmla="*/ 157 h 158"/>
                  <a:gd name="T26" fmla="*/ 734 w 66"/>
                  <a:gd name="T27" fmla="*/ 384 h 158"/>
                  <a:gd name="T28" fmla="*/ 734 w 66"/>
                  <a:gd name="T29" fmla="*/ 474 h 158"/>
                  <a:gd name="T30" fmla="*/ 725 w 66"/>
                  <a:gd name="T31" fmla="*/ 647 h 158"/>
                  <a:gd name="T32" fmla="*/ 713 w 66"/>
                  <a:gd name="T33" fmla="*/ 681 h 158"/>
                  <a:gd name="T34" fmla="*/ 725 w 66"/>
                  <a:gd name="T35" fmla="*/ 728 h 158"/>
                  <a:gd name="T36" fmla="*/ 725 w 66"/>
                  <a:gd name="T37" fmla="*/ 737 h 158"/>
                  <a:gd name="T38" fmla="*/ 725 w 66"/>
                  <a:gd name="T39" fmla="*/ 737 h 158"/>
                  <a:gd name="T40" fmla="*/ 641 w 66"/>
                  <a:gd name="T41" fmla="*/ 1101 h 158"/>
                  <a:gd name="T42" fmla="*/ 540 w 66"/>
                  <a:gd name="T43" fmla="*/ 1283 h 158"/>
                  <a:gd name="T44" fmla="*/ 540 w 66"/>
                  <a:gd name="T45" fmla="*/ 1292 h 158"/>
                  <a:gd name="T46" fmla="*/ 551 w 66"/>
                  <a:gd name="T47" fmla="*/ 1373 h 158"/>
                  <a:gd name="T48" fmla="*/ 567 w 66"/>
                  <a:gd name="T49" fmla="*/ 1384 h 158"/>
                  <a:gd name="T50" fmla="*/ 519 w 66"/>
                  <a:gd name="T51" fmla="*/ 1485 h 158"/>
                  <a:gd name="T52" fmla="*/ 483 w 66"/>
                  <a:gd name="T53" fmla="*/ 1530 h 158"/>
                  <a:gd name="T54" fmla="*/ 483 w 66"/>
                  <a:gd name="T55" fmla="*/ 1555 h 158"/>
                  <a:gd name="T56" fmla="*/ 576 w 66"/>
                  <a:gd name="T57" fmla="*/ 1393 h 158"/>
                  <a:gd name="T58" fmla="*/ 576 w 66"/>
                  <a:gd name="T59" fmla="*/ 1373 h 158"/>
                  <a:gd name="T60" fmla="*/ 567 w 66"/>
                  <a:gd name="T61" fmla="*/ 1317 h 158"/>
                  <a:gd name="T62" fmla="*/ 567 w 66"/>
                  <a:gd name="T63" fmla="*/ 1292 h 158"/>
                  <a:gd name="T64" fmla="*/ 567 w 66"/>
                  <a:gd name="T65" fmla="*/ 1283 h 158"/>
                  <a:gd name="T66" fmla="*/ 567 w 66"/>
                  <a:gd name="T67" fmla="*/ 1292 h 158"/>
                  <a:gd name="T68" fmla="*/ 551 w 66"/>
                  <a:gd name="T69" fmla="*/ 1292 h 158"/>
                  <a:gd name="T70" fmla="*/ 551 w 66"/>
                  <a:gd name="T71" fmla="*/ 1292 h 158"/>
                  <a:gd name="T72" fmla="*/ 567 w 66"/>
                  <a:gd name="T73" fmla="*/ 1292 h 158"/>
                  <a:gd name="T74" fmla="*/ 551 w 66"/>
                  <a:gd name="T75" fmla="*/ 1303 h 158"/>
                  <a:gd name="T76" fmla="*/ 612 w 66"/>
                  <a:gd name="T77" fmla="*/ 1227 h 158"/>
                  <a:gd name="T78" fmla="*/ 750 w 66"/>
                  <a:gd name="T79" fmla="*/ 737 h 158"/>
                  <a:gd name="T80" fmla="*/ 750 w 66"/>
                  <a:gd name="T81" fmla="*/ 748 h 158"/>
                  <a:gd name="T82" fmla="*/ 725 w 66"/>
                  <a:gd name="T83" fmla="*/ 672 h 158"/>
                  <a:gd name="T84" fmla="*/ 725 w 66"/>
                  <a:gd name="T85" fmla="*/ 692 h 158"/>
                  <a:gd name="T86" fmla="*/ 750 w 66"/>
                  <a:gd name="T87" fmla="*/ 580 h 158"/>
                  <a:gd name="T88" fmla="*/ 750 w 66"/>
                  <a:gd name="T89" fmla="*/ 474 h 158"/>
                  <a:gd name="T90" fmla="*/ 759 w 66"/>
                  <a:gd name="T91" fmla="*/ 384 h 158"/>
                  <a:gd name="T92" fmla="*/ 657 w 66"/>
                  <a:gd name="T93" fmla="*/ 146 h 158"/>
                  <a:gd name="T94" fmla="*/ 494 w 66"/>
                  <a:gd name="T95" fmla="*/ 9 h 158"/>
                  <a:gd name="T96" fmla="*/ 413 w 66"/>
                  <a:gd name="T97" fmla="*/ 0 h 158"/>
                  <a:gd name="T98" fmla="*/ 163 w 66"/>
                  <a:gd name="T99" fmla="*/ 81 h 158"/>
                  <a:gd name="T100" fmla="*/ 138 w 66"/>
                  <a:gd name="T101" fmla="*/ 157 h 158"/>
                  <a:gd name="T102" fmla="*/ 81 w 66"/>
                  <a:gd name="T103" fmla="*/ 319 h 158"/>
                  <a:gd name="T104" fmla="*/ 0 w 66"/>
                  <a:gd name="T105" fmla="*/ 827 h 158"/>
                  <a:gd name="T106" fmla="*/ 183 w 66"/>
                  <a:gd name="T107" fmla="*/ 1665 h 158"/>
                  <a:gd name="T108" fmla="*/ 357 w 66"/>
                  <a:gd name="T109" fmla="*/ 1793 h 158"/>
                  <a:gd name="T110" fmla="*/ 483 w 66"/>
                  <a:gd name="T111" fmla="*/ 1681 h 158"/>
                  <a:gd name="T112" fmla="*/ 483 w 66"/>
                  <a:gd name="T113" fmla="*/ 1656 h 158"/>
                  <a:gd name="T114" fmla="*/ 519 w 66"/>
                  <a:gd name="T115" fmla="*/ 1600 h 158"/>
                  <a:gd name="T116" fmla="*/ 429 w 66"/>
                  <a:gd name="T117" fmla="*/ 1485 h 1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6" h="158">
                    <a:moveTo>
                      <a:pt x="37" y="132"/>
                    </a:moveTo>
                    <a:cubicBezTo>
                      <a:pt x="39" y="134"/>
                      <a:pt x="43" y="137"/>
                      <a:pt x="43" y="141"/>
                    </a:cubicBezTo>
                    <a:cubicBezTo>
                      <a:pt x="43" y="143"/>
                      <a:pt x="42" y="144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0" y="147"/>
                      <a:pt x="40" y="147"/>
                      <a:pt x="40" y="147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0" y="147"/>
                      <a:pt x="40" y="147"/>
                      <a:pt x="40" y="147"/>
                    </a:cubicBezTo>
                    <a:cubicBezTo>
                      <a:pt x="38" y="151"/>
                      <a:pt x="34" y="155"/>
                      <a:pt x="30" y="156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26" y="154"/>
                      <a:pt x="21" y="151"/>
                      <a:pt x="18" y="146"/>
                    </a:cubicBezTo>
                    <a:cubicBezTo>
                      <a:pt x="7" y="131"/>
                      <a:pt x="3" y="102"/>
                      <a:pt x="2" y="73"/>
                    </a:cubicBezTo>
                    <a:cubicBezTo>
                      <a:pt x="2" y="71"/>
                      <a:pt x="2" y="69"/>
                      <a:pt x="2" y="67"/>
                    </a:cubicBezTo>
                    <a:cubicBezTo>
                      <a:pt x="2" y="44"/>
                      <a:pt x="6" y="37"/>
                      <a:pt x="9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2" y="23"/>
                      <a:pt x="13" y="18"/>
                      <a:pt x="14" y="15"/>
                    </a:cubicBezTo>
                    <a:cubicBezTo>
                      <a:pt x="15" y="11"/>
                      <a:pt x="15" y="9"/>
                      <a:pt x="16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9" y="5"/>
                      <a:pt x="23" y="2"/>
                      <a:pt x="26" y="2"/>
                    </a:cubicBezTo>
                    <a:cubicBezTo>
                      <a:pt x="30" y="2"/>
                      <a:pt x="34" y="2"/>
                      <a:pt x="36" y="2"/>
                    </a:cubicBezTo>
                    <a:cubicBezTo>
                      <a:pt x="37" y="2"/>
                      <a:pt x="38" y="2"/>
                      <a:pt x="38" y="2"/>
                    </a:cubicBezTo>
                    <a:cubicBezTo>
                      <a:pt x="40" y="2"/>
                      <a:pt x="41" y="2"/>
                      <a:pt x="43" y="3"/>
                    </a:cubicBezTo>
                    <a:cubicBezTo>
                      <a:pt x="45" y="3"/>
                      <a:pt x="46" y="3"/>
                      <a:pt x="47" y="4"/>
                    </a:cubicBezTo>
                    <a:cubicBezTo>
                      <a:pt x="51" y="7"/>
                      <a:pt x="53" y="10"/>
                      <a:pt x="55" y="14"/>
                    </a:cubicBezTo>
                    <a:cubicBezTo>
                      <a:pt x="57" y="18"/>
                      <a:pt x="59" y="22"/>
                      <a:pt x="63" y="26"/>
                    </a:cubicBezTo>
                    <a:cubicBezTo>
                      <a:pt x="64" y="28"/>
                      <a:pt x="64" y="30"/>
                      <a:pt x="64" y="34"/>
                    </a:cubicBezTo>
                    <a:cubicBezTo>
                      <a:pt x="64" y="36"/>
                      <a:pt x="64" y="39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3" y="44"/>
                      <a:pt x="63" y="49"/>
                      <a:pt x="63" y="52"/>
                    </a:cubicBezTo>
                    <a:cubicBezTo>
                      <a:pt x="63" y="54"/>
                      <a:pt x="63" y="56"/>
                      <a:pt x="63" y="57"/>
                    </a:cubicBezTo>
                    <a:cubicBezTo>
                      <a:pt x="63" y="59"/>
                      <a:pt x="62" y="59"/>
                      <a:pt x="62" y="5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2"/>
                      <a:pt x="63" y="63"/>
                      <a:pt x="63" y="64"/>
                    </a:cubicBezTo>
                    <a:cubicBezTo>
                      <a:pt x="63" y="64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78"/>
                      <a:pt x="60" y="89"/>
                      <a:pt x="56" y="97"/>
                    </a:cubicBezTo>
                    <a:cubicBezTo>
                      <a:pt x="55" y="101"/>
                      <a:pt x="53" y="105"/>
                      <a:pt x="51" y="107"/>
                    </a:cubicBezTo>
                    <a:cubicBezTo>
                      <a:pt x="50" y="110"/>
                      <a:pt x="48" y="112"/>
                      <a:pt x="47" y="113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4"/>
                      <a:pt x="48" y="118"/>
                      <a:pt x="48" y="121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6"/>
                      <a:pt x="46" y="129"/>
                      <a:pt x="45" y="131"/>
                    </a:cubicBezTo>
                    <a:cubicBezTo>
                      <a:pt x="44" y="132"/>
                      <a:pt x="44" y="133"/>
                      <a:pt x="43" y="134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1" y="135"/>
                      <a:pt x="41" y="136"/>
                      <a:pt x="41" y="136"/>
                    </a:cubicBezTo>
                    <a:cubicBezTo>
                      <a:pt x="41" y="137"/>
                      <a:pt x="42" y="137"/>
                      <a:pt x="42" y="137"/>
                    </a:cubicBezTo>
                    <a:cubicBezTo>
                      <a:pt x="43" y="137"/>
                      <a:pt x="44" y="136"/>
                      <a:pt x="44" y="135"/>
                    </a:cubicBezTo>
                    <a:cubicBezTo>
                      <a:pt x="47" y="133"/>
                      <a:pt x="49" y="128"/>
                      <a:pt x="50" y="123"/>
                    </a:cubicBezTo>
                    <a:cubicBezTo>
                      <a:pt x="50" y="122"/>
                      <a:pt x="50" y="122"/>
                      <a:pt x="50" y="122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19"/>
                      <a:pt x="49" y="117"/>
                      <a:pt x="49" y="116"/>
                    </a:cubicBezTo>
                    <a:cubicBezTo>
                      <a:pt x="49" y="115"/>
                      <a:pt x="49" y="115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4"/>
                      <a:pt x="48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50" y="113"/>
                      <a:pt x="51" y="111"/>
                      <a:pt x="53" y="108"/>
                    </a:cubicBezTo>
                    <a:cubicBezTo>
                      <a:pt x="58" y="100"/>
                      <a:pt x="65" y="84"/>
                      <a:pt x="65" y="66"/>
                    </a:cubicBezTo>
                    <a:cubicBezTo>
                      <a:pt x="65" y="66"/>
                      <a:pt x="65" y="66"/>
                      <a:pt x="65" y="65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5" y="66"/>
                      <a:pt x="65" y="65"/>
                      <a:pt x="65" y="64"/>
                    </a:cubicBezTo>
                    <a:cubicBezTo>
                      <a:pt x="65" y="63"/>
                      <a:pt x="65" y="61"/>
                      <a:pt x="63" y="59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4" y="60"/>
                      <a:pt x="64" y="60"/>
                    </a:cubicBezTo>
                    <a:cubicBezTo>
                      <a:pt x="65" y="58"/>
                      <a:pt x="65" y="54"/>
                      <a:pt x="65" y="51"/>
                    </a:cubicBezTo>
                    <a:cubicBezTo>
                      <a:pt x="65" y="48"/>
                      <a:pt x="65" y="44"/>
                      <a:pt x="66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39"/>
                      <a:pt x="66" y="36"/>
                      <a:pt x="66" y="34"/>
                    </a:cubicBezTo>
                    <a:cubicBezTo>
                      <a:pt x="66" y="30"/>
                      <a:pt x="66" y="27"/>
                      <a:pt x="64" y="25"/>
                    </a:cubicBezTo>
                    <a:cubicBezTo>
                      <a:pt x="61" y="21"/>
                      <a:pt x="59" y="17"/>
                      <a:pt x="57" y="13"/>
                    </a:cubicBezTo>
                    <a:cubicBezTo>
                      <a:pt x="55" y="9"/>
                      <a:pt x="52" y="5"/>
                      <a:pt x="48" y="3"/>
                    </a:cubicBezTo>
                    <a:cubicBezTo>
                      <a:pt x="47" y="2"/>
                      <a:pt x="45" y="1"/>
                      <a:pt x="43" y="1"/>
                    </a:cubicBezTo>
                    <a:cubicBezTo>
                      <a:pt x="42" y="0"/>
                      <a:pt x="40" y="0"/>
                      <a:pt x="39" y="0"/>
                    </a:cubicBezTo>
                    <a:cubicBezTo>
                      <a:pt x="38" y="0"/>
                      <a:pt x="37" y="0"/>
                      <a:pt x="36" y="0"/>
                    </a:cubicBezTo>
                    <a:cubicBezTo>
                      <a:pt x="33" y="0"/>
                      <a:pt x="29" y="0"/>
                      <a:pt x="26" y="0"/>
                    </a:cubicBezTo>
                    <a:cubicBezTo>
                      <a:pt x="22" y="0"/>
                      <a:pt x="18" y="3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9"/>
                      <a:pt x="13" y="11"/>
                      <a:pt x="12" y="14"/>
                    </a:cubicBezTo>
                    <a:cubicBezTo>
                      <a:pt x="11" y="18"/>
                      <a:pt x="10" y="22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4" y="36"/>
                      <a:pt x="0" y="44"/>
                      <a:pt x="0" y="67"/>
                    </a:cubicBezTo>
                    <a:cubicBezTo>
                      <a:pt x="0" y="69"/>
                      <a:pt x="0" y="71"/>
                      <a:pt x="0" y="73"/>
                    </a:cubicBezTo>
                    <a:cubicBezTo>
                      <a:pt x="0" y="92"/>
                      <a:pt x="2" y="112"/>
                      <a:pt x="7" y="127"/>
                    </a:cubicBezTo>
                    <a:cubicBezTo>
                      <a:pt x="9" y="135"/>
                      <a:pt x="12" y="142"/>
                      <a:pt x="16" y="147"/>
                    </a:cubicBezTo>
                    <a:cubicBezTo>
                      <a:pt x="20" y="152"/>
                      <a:pt x="25" y="156"/>
                      <a:pt x="30" y="158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36" y="156"/>
                      <a:pt x="39" y="153"/>
                      <a:pt x="42" y="148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3" y="146"/>
                      <a:pt x="43" y="146"/>
                      <a:pt x="43" y="146"/>
                    </a:cubicBezTo>
                    <a:cubicBezTo>
                      <a:pt x="42" y="146"/>
                      <a:pt x="42" y="146"/>
                      <a:pt x="42" y="146"/>
                    </a:cubicBezTo>
                    <a:cubicBezTo>
                      <a:pt x="43" y="146"/>
                      <a:pt x="43" y="146"/>
                      <a:pt x="43" y="146"/>
                    </a:cubicBezTo>
                    <a:cubicBezTo>
                      <a:pt x="44" y="145"/>
                      <a:pt x="45" y="143"/>
                      <a:pt x="45" y="141"/>
                    </a:cubicBezTo>
                    <a:cubicBezTo>
                      <a:pt x="44" y="136"/>
                      <a:pt x="41" y="132"/>
                      <a:pt x="38" y="130"/>
                    </a:cubicBezTo>
                    <a:cubicBezTo>
                      <a:pt x="38" y="130"/>
                      <a:pt x="37" y="130"/>
                      <a:pt x="37" y="131"/>
                    </a:cubicBezTo>
                    <a:cubicBezTo>
                      <a:pt x="37" y="131"/>
                      <a:pt x="37" y="132"/>
                      <a:pt x="37" y="13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6" name="Freeform 245">
                <a:extLst>
                  <a:ext uri="{FF2B5EF4-FFF2-40B4-BE49-F238E27FC236}">
                    <a16:creationId xmlns:a16="http://schemas.microsoft.com/office/drawing/2014/main" id="{C3C6BB50-6A3C-41A3-9792-DDABE2C5B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147"/>
                <a:ext cx="106" cy="166"/>
              </a:xfrm>
              <a:custGeom>
                <a:avLst/>
                <a:gdLst>
                  <a:gd name="T0" fmla="*/ 228 w 47"/>
                  <a:gd name="T1" fmla="*/ 202 h 74"/>
                  <a:gd name="T2" fmla="*/ 11 w 47"/>
                  <a:gd name="T3" fmla="*/ 0 h 74"/>
                  <a:gd name="T4" fmla="*/ 36 w 47"/>
                  <a:gd name="T5" fmla="*/ 247 h 74"/>
                  <a:gd name="T6" fmla="*/ 45 w 47"/>
                  <a:gd name="T7" fmla="*/ 769 h 74"/>
                  <a:gd name="T8" fmla="*/ 56 w 47"/>
                  <a:gd name="T9" fmla="*/ 781 h 74"/>
                  <a:gd name="T10" fmla="*/ 45 w 47"/>
                  <a:gd name="T11" fmla="*/ 754 h 74"/>
                  <a:gd name="T12" fmla="*/ 45 w 47"/>
                  <a:gd name="T13" fmla="*/ 769 h 74"/>
                  <a:gd name="T14" fmla="*/ 126 w 47"/>
                  <a:gd name="T15" fmla="*/ 814 h 74"/>
                  <a:gd name="T16" fmla="*/ 447 w 47"/>
                  <a:gd name="T17" fmla="*/ 826 h 74"/>
                  <a:gd name="T18" fmla="*/ 530 w 47"/>
                  <a:gd name="T19" fmla="*/ 814 h 74"/>
                  <a:gd name="T20" fmla="*/ 539 w 47"/>
                  <a:gd name="T21" fmla="*/ 790 h 74"/>
                  <a:gd name="T22" fmla="*/ 530 w 47"/>
                  <a:gd name="T23" fmla="*/ 790 h 74"/>
                  <a:gd name="T24" fmla="*/ 530 w 47"/>
                  <a:gd name="T25" fmla="*/ 801 h 74"/>
                  <a:gd name="T26" fmla="*/ 539 w 47"/>
                  <a:gd name="T27" fmla="*/ 428 h 74"/>
                  <a:gd name="T28" fmla="*/ 494 w 47"/>
                  <a:gd name="T29" fmla="*/ 397 h 74"/>
                  <a:gd name="T30" fmla="*/ 228 w 47"/>
                  <a:gd name="T31" fmla="*/ 202 h 74"/>
                  <a:gd name="T32" fmla="*/ 219 w 47"/>
                  <a:gd name="T33" fmla="*/ 215 h 74"/>
                  <a:gd name="T34" fmla="*/ 447 w 47"/>
                  <a:gd name="T35" fmla="*/ 397 h 74"/>
                  <a:gd name="T36" fmla="*/ 530 w 47"/>
                  <a:gd name="T37" fmla="*/ 437 h 74"/>
                  <a:gd name="T38" fmla="*/ 514 w 47"/>
                  <a:gd name="T39" fmla="*/ 428 h 74"/>
                  <a:gd name="T40" fmla="*/ 530 w 47"/>
                  <a:gd name="T41" fmla="*/ 790 h 74"/>
                  <a:gd name="T42" fmla="*/ 530 w 47"/>
                  <a:gd name="T43" fmla="*/ 781 h 74"/>
                  <a:gd name="T44" fmla="*/ 514 w 47"/>
                  <a:gd name="T45" fmla="*/ 790 h 74"/>
                  <a:gd name="T46" fmla="*/ 530 w 47"/>
                  <a:gd name="T47" fmla="*/ 790 h 74"/>
                  <a:gd name="T48" fmla="*/ 514 w 47"/>
                  <a:gd name="T49" fmla="*/ 790 h 74"/>
                  <a:gd name="T50" fmla="*/ 514 w 47"/>
                  <a:gd name="T51" fmla="*/ 790 h 74"/>
                  <a:gd name="T52" fmla="*/ 514 w 47"/>
                  <a:gd name="T53" fmla="*/ 790 h 74"/>
                  <a:gd name="T54" fmla="*/ 413 w 47"/>
                  <a:gd name="T55" fmla="*/ 801 h 74"/>
                  <a:gd name="T56" fmla="*/ 117 w 47"/>
                  <a:gd name="T57" fmla="*/ 790 h 74"/>
                  <a:gd name="T58" fmla="*/ 72 w 47"/>
                  <a:gd name="T59" fmla="*/ 769 h 74"/>
                  <a:gd name="T60" fmla="*/ 56 w 47"/>
                  <a:gd name="T61" fmla="*/ 769 h 74"/>
                  <a:gd name="T62" fmla="*/ 72 w 47"/>
                  <a:gd name="T63" fmla="*/ 769 h 74"/>
                  <a:gd name="T64" fmla="*/ 56 w 47"/>
                  <a:gd name="T65" fmla="*/ 754 h 74"/>
                  <a:gd name="T66" fmla="*/ 56 w 47"/>
                  <a:gd name="T67" fmla="*/ 769 h 74"/>
                  <a:gd name="T68" fmla="*/ 56 w 47"/>
                  <a:gd name="T69" fmla="*/ 283 h 74"/>
                  <a:gd name="T70" fmla="*/ 36 w 47"/>
                  <a:gd name="T71" fmla="*/ 9 h 74"/>
                  <a:gd name="T72" fmla="*/ 11 w 47"/>
                  <a:gd name="T73" fmla="*/ 9 h 74"/>
                  <a:gd name="T74" fmla="*/ 219 w 47"/>
                  <a:gd name="T75" fmla="*/ 215 h 74"/>
                  <a:gd name="T76" fmla="*/ 219 w 47"/>
                  <a:gd name="T77" fmla="*/ 215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7" h="74">
                    <a:moveTo>
                      <a:pt x="19" y="19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12" y="15"/>
                      <a:pt x="7" y="9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2" y="9"/>
                      <a:pt x="3" y="16"/>
                      <a:pt x="3" y="22"/>
                    </a:cubicBezTo>
                    <a:cubicBezTo>
                      <a:pt x="3" y="23"/>
                      <a:pt x="3" y="24"/>
                      <a:pt x="3" y="25"/>
                    </a:cubicBezTo>
                    <a:cubicBezTo>
                      <a:pt x="3" y="44"/>
                      <a:pt x="3" y="55"/>
                      <a:pt x="4" y="68"/>
                    </a:cubicBezTo>
                    <a:cubicBezTo>
                      <a:pt x="4" y="68"/>
                      <a:pt x="4" y="6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9"/>
                      <a:pt x="4" y="69"/>
                      <a:pt x="4" y="70"/>
                    </a:cubicBezTo>
                    <a:cubicBezTo>
                      <a:pt x="5" y="71"/>
                      <a:pt x="8" y="72"/>
                      <a:pt x="11" y="72"/>
                    </a:cubicBezTo>
                    <a:cubicBezTo>
                      <a:pt x="15" y="73"/>
                      <a:pt x="19" y="74"/>
                      <a:pt x="24" y="74"/>
                    </a:cubicBezTo>
                    <a:cubicBezTo>
                      <a:pt x="29" y="74"/>
                      <a:pt x="34" y="73"/>
                      <a:pt x="39" y="73"/>
                    </a:cubicBezTo>
                    <a:cubicBezTo>
                      <a:pt x="41" y="73"/>
                      <a:pt x="43" y="73"/>
                      <a:pt x="44" y="72"/>
                    </a:cubicBezTo>
                    <a:cubicBezTo>
                      <a:pt x="45" y="72"/>
                      <a:pt x="46" y="72"/>
                      <a:pt x="46" y="72"/>
                    </a:cubicBezTo>
                    <a:cubicBezTo>
                      <a:pt x="47" y="71"/>
                      <a:pt x="47" y="71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7" y="71"/>
                      <a:pt x="47" y="70"/>
                      <a:pt x="47" y="70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7"/>
                      <a:pt x="46" y="37"/>
                    </a:cubicBezTo>
                    <a:cubicBezTo>
                      <a:pt x="46" y="37"/>
                      <a:pt x="44" y="36"/>
                      <a:pt x="43" y="35"/>
                    </a:cubicBezTo>
                    <a:cubicBezTo>
                      <a:pt x="42" y="35"/>
                      <a:pt x="40" y="34"/>
                      <a:pt x="40" y="33"/>
                    </a:cubicBezTo>
                    <a:cubicBezTo>
                      <a:pt x="33" y="30"/>
                      <a:pt x="27" y="25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5" y="27"/>
                      <a:pt x="32" y="32"/>
                      <a:pt x="39" y="35"/>
                    </a:cubicBezTo>
                    <a:cubicBezTo>
                      <a:pt x="39" y="35"/>
                      <a:pt x="41" y="36"/>
                      <a:pt x="42" y="37"/>
                    </a:cubicBezTo>
                    <a:cubicBezTo>
                      <a:pt x="44" y="38"/>
                      <a:pt x="45" y="39"/>
                      <a:pt x="46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3" y="71"/>
                      <a:pt x="40" y="71"/>
                      <a:pt x="36" y="71"/>
                    </a:cubicBezTo>
                    <a:cubicBezTo>
                      <a:pt x="32" y="71"/>
                      <a:pt x="28" y="72"/>
                      <a:pt x="24" y="72"/>
                    </a:cubicBezTo>
                    <a:cubicBezTo>
                      <a:pt x="18" y="72"/>
                      <a:pt x="14" y="71"/>
                      <a:pt x="10" y="70"/>
                    </a:cubicBezTo>
                    <a:cubicBezTo>
                      <a:pt x="9" y="70"/>
                      <a:pt x="7" y="69"/>
                      <a:pt x="6" y="69"/>
                    </a:cubicBezTo>
                    <a:cubicBezTo>
                      <a:pt x="6" y="69"/>
                      <a:pt x="6" y="68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55"/>
                      <a:pt x="5" y="44"/>
                      <a:pt x="5" y="25"/>
                    </a:cubicBezTo>
                    <a:cubicBezTo>
                      <a:pt x="5" y="24"/>
                      <a:pt x="5" y="23"/>
                      <a:pt x="5" y="22"/>
                    </a:cubicBezTo>
                    <a:cubicBezTo>
                      <a:pt x="5" y="16"/>
                      <a:pt x="4" y="8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10"/>
                      <a:pt x="11" y="17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7" name="Freeform 246">
                <a:extLst>
                  <a:ext uri="{FF2B5EF4-FFF2-40B4-BE49-F238E27FC236}">
                    <a16:creationId xmlns:a16="http://schemas.microsoft.com/office/drawing/2014/main" id="{E1E5677A-CD9F-4AFA-B9FF-B26B57836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1889"/>
                <a:ext cx="61" cy="38"/>
              </a:xfrm>
              <a:custGeom>
                <a:avLst/>
                <a:gdLst>
                  <a:gd name="T0" fmla="*/ 276 w 27"/>
                  <a:gd name="T1" fmla="*/ 65 h 17"/>
                  <a:gd name="T2" fmla="*/ 287 w 27"/>
                  <a:gd name="T3" fmla="*/ 65 h 17"/>
                  <a:gd name="T4" fmla="*/ 312 w 27"/>
                  <a:gd name="T5" fmla="*/ 9 h 17"/>
                  <a:gd name="T6" fmla="*/ 312 w 27"/>
                  <a:gd name="T7" fmla="*/ 0 h 17"/>
                  <a:gd name="T8" fmla="*/ 300 w 27"/>
                  <a:gd name="T9" fmla="*/ 0 h 17"/>
                  <a:gd name="T10" fmla="*/ 264 w 27"/>
                  <a:gd name="T11" fmla="*/ 0 h 17"/>
                  <a:gd name="T12" fmla="*/ 127 w 27"/>
                  <a:gd name="T13" fmla="*/ 0 h 17"/>
                  <a:gd name="T14" fmla="*/ 45 w 27"/>
                  <a:gd name="T15" fmla="*/ 0 h 17"/>
                  <a:gd name="T16" fmla="*/ 25 w 27"/>
                  <a:gd name="T17" fmla="*/ 9 h 17"/>
                  <a:gd name="T18" fmla="*/ 0 w 27"/>
                  <a:gd name="T19" fmla="*/ 89 h 17"/>
                  <a:gd name="T20" fmla="*/ 11 w 27"/>
                  <a:gd name="T21" fmla="*/ 145 h 17"/>
                  <a:gd name="T22" fmla="*/ 56 w 27"/>
                  <a:gd name="T23" fmla="*/ 179 h 17"/>
                  <a:gd name="T24" fmla="*/ 127 w 27"/>
                  <a:gd name="T25" fmla="*/ 190 h 17"/>
                  <a:gd name="T26" fmla="*/ 230 w 27"/>
                  <a:gd name="T27" fmla="*/ 190 h 17"/>
                  <a:gd name="T28" fmla="*/ 239 w 27"/>
                  <a:gd name="T29" fmla="*/ 179 h 17"/>
                  <a:gd name="T30" fmla="*/ 287 w 27"/>
                  <a:gd name="T31" fmla="*/ 65 h 17"/>
                  <a:gd name="T32" fmla="*/ 276 w 27"/>
                  <a:gd name="T33" fmla="*/ 65 h 17"/>
                  <a:gd name="T34" fmla="*/ 287 w 27"/>
                  <a:gd name="T35" fmla="*/ 65 h 17"/>
                  <a:gd name="T36" fmla="*/ 276 w 27"/>
                  <a:gd name="T37" fmla="*/ 65 h 17"/>
                  <a:gd name="T38" fmla="*/ 264 w 27"/>
                  <a:gd name="T39" fmla="*/ 56 h 17"/>
                  <a:gd name="T40" fmla="*/ 219 w 27"/>
                  <a:gd name="T41" fmla="*/ 170 h 17"/>
                  <a:gd name="T42" fmla="*/ 230 w 27"/>
                  <a:gd name="T43" fmla="*/ 179 h 17"/>
                  <a:gd name="T44" fmla="*/ 230 w 27"/>
                  <a:gd name="T45" fmla="*/ 170 h 17"/>
                  <a:gd name="T46" fmla="*/ 127 w 27"/>
                  <a:gd name="T47" fmla="*/ 170 h 17"/>
                  <a:gd name="T48" fmla="*/ 56 w 27"/>
                  <a:gd name="T49" fmla="*/ 154 h 17"/>
                  <a:gd name="T50" fmla="*/ 36 w 27"/>
                  <a:gd name="T51" fmla="*/ 134 h 17"/>
                  <a:gd name="T52" fmla="*/ 25 w 27"/>
                  <a:gd name="T53" fmla="*/ 89 h 17"/>
                  <a:gd name="T54" fmla="*/ 36 w 27"/>
                  <a:gd name="T55" fmla="*/ 45 h 17"/>
                  <a:gd name="T56" fmla="*/ 45 w 27"/>
                  <a:gd name="T57" fmla="*/ 36 h 17"/>
                  <a:gd name="T58" fmla="*/ 45 w 27"/>
                  <a:gd name="T59" fmla="*/ 20 h 17"/>
                  <a:gd name="T60" fmla="*/ 45 w 27"/>
                  <a:gd name="T61" fmla="*/ 20 h 17"/>
                  <a:gd name="T62" fmla="*/ 45 w 27"/>
                  <a:gd name="T63" fmla="*/ 20 h 17"/>
                  <a:gd name="T64" fmla="*/ 45 w 27"/>
                  <a:gd name="T65" fmla="*/ 20 h 17"/>
                  <a:gd name="T66" fmla="*/ 45 w 27"/>
                  <a:gd name="T67" fmla="*/ 20 h 17"/>
                  <a:gd name="T68" fmla="*/ 45 w 27"/>
                  <a:gd name="T69" fmla="*/ 20 h 17"/>
                  <a:gd name="T70" fmla="*/ 45 w 27"/>
                  <a:gd name="T71" fmla="*/ 20 h 17"/>
                  <a:gd name="T72" fmla="*/ 127 w 27"/>
                  <a:gd name="T73" fmla="*/ 20 h 17"/>
                  <a:gd name="T74" fmla="*/ 264 w 27"/>
                  <a:gd name="T75" fmla="*/ 20 h 17"/>
                  <a:gd name="T76" fmla="*/ 300 w 27"/>
                  <a:gd name="T77" fmla="*/ 20 h 17"/>
                  <a:gd name="T78" fmla="*/ 300 w 27"/>
                  <a:gd name="T79" fmla="*/ 9 h 17"/>
                  <a:gd name="T80" fmla="*/ 287 w 27"/>
                  <a:gd name="T81" fmla="*/ 0 h 17"/>
                  <a:gd name="T82" fmla="*/ 264 w 27"/>
                  <a:gd name="T83" fmla="*/ 56 h 17"/>
                  <a:gd name="T84" fmla="*/ 264 w 27"/>
                  <a:gd name="T85" fmla="*/ 56 h 17"/>
                  <a:gd name="T86" fmla="*/ 276 w 27"/>
                  <a:gd name="T87" fmla="*/ 65 h 1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" h="17">
                    <a:moveTo>
                      <a:pt x="24" y="6"/>
                    </a:moveTo>
                    <a:cubicBezTo>
                      <a:pt x="25" y="6"/>
                      <a:pt x="25" y="6"/>
                      <a:pt x="25" y="6"/>
                    </a:cubicBezTo>
                    <a:cubicBezTo>
                      <a:pt x="26" y="4"/>
                      <a:pt x="26" y="3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19" y="0"/>
                      <a:pt x="15" y="0"/>
                      <a:pt x="11" y="0"/>
                    </a:cubicBezTo>
                    <a:cubicBezTo>
                      <a:pt x="8" y="0"/>
                      <a:pt x="5" y="0"/>
                      <a:pt x="4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2" y="14"/>
                      <a:pt x="3" y="16"/>
                      <a:pt x="5" y="16"/>
                    </a:cubicBezTo>
                    <a:cubicBezTo>
                      <a:pt x="6" y="16"/>
                      <a:pt x="8" y="16"/>
                      <a:pt x="11" y="17"/>
                    </a:cubicBezTo>
                    <a:cubicBezTo>
                      <a:pt x="14" y="17"/>
                      <a:pt x="17" y="17"/>
                      <a:pt x="20" y="17"/>
                    </a:cubicBezTo>
                    <a:cubicBezTo>
                      <a:pt x="20" y="17"/>
                      <a:pt x="21" y="16"/>
                      <a:pt x="21" y="16"/>
                    </a:cubicBezTo>
                    <a:cubicBezTo>
                      <a:pt x="22" y="12"/>
                      <a:pt x="23" y="9"/>
                      <a:pt x="25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8"/>
                      <a:pt x="20" y="11"/>
                      <a:pt x="19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7" y="15"/>
                      <a:pt x="14" y="15"/>
                      <a:pt x="11" y="15"/>
                    </a:cubicBezTo>
                    <a:cubicBezTo>
                      <a:pt x="9" y="14"/>
                      <a:pt x="6" y="14"/>
                      <a:pt x="5" y="14"/>
                    </a:cubicBezTo>
                    <a:cubicBezTo>
                      <a:pt x="4" y="14"/>
                      <a:pt x="4" y="13"/>
                      <a:pt x="3" y="12"/>
                    </a:cubicBezTo>
                    <a:cubicBezTo>
                      <a:pt x="2" y="11"/>
                      <a:pt x="2" y="10"/>
                      <a:pt x="2" y="8"/>
                    </a:cubicBezTo>
                    <a:cubicBezTo>
                      <a:pt x="2" y="7"/>
                      <a:pt x="3" y="5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8" y="2"/>
                      <a:pt x="11" y="2"/>
                    </a:cubicBezTo>
                    <a:cubicBezTo>
                      <a:pt x="15" y="2"/>
                      <a:pt x="19" y="2"/>
                      <a:pt x="23" y="2"/>
                    </a:cubicBezTo>
                    <a:cubicBezTo>
                      <a:pt x="24" y="2"/>
                      <a:pt x="25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2"/>
                      <a:pt x="24" y="3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6"/>
                      <a:pt x="24" y="6"/>
                      <a:pt x="24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8" name="Freeform 247">
                <a:extLst>
                  <a:ext uri="{FF2B5EF4-FFF2-40B4-BE49-F238E27FC236}">
                    <a16:creationId xmlns:a16="http://schemas.microsoft.com/office/drawing/2014/main" id="{C3FD6AFF-008A-4576-B8FF-C08852584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851"/>
                <a:ext cx="63" cy="35"/>
              </a:xfrm>
              <a:custGeom>
                <a:avLst/>
                <a:gdLst>
                  <a:gd name="T0" fmla="*/ 308 w 28"/>
                  <a:gd name="T1" fmla="*/ 9 h 16"/>
                  <a:gd name="T2" fmla="*/ 320 w 28"/>
                  <a:gd name="T3" fmla="*/ 20 h 16"/>
                  <a:gd name="T4" fmla="*/ 320 w 28"/>
                  <a:gd name="T5" fmla="*/ 20 h 16"/>
                  <a:gd name="T6" fmla="*/ 320 w 28"/>
                  <a:gd name="T7" fmla="*/ 9 h 16"/>
                  <a:gd name="T8" fmla="*/ 308 w 28"/>
                  <a:gd name="T9" fmla="*/ 0 h 16"/>
                  <a:gd name="T10" fmla="*/ 275 w 28"/>
                  <a:gd name="T11" fmla="*/ 0 h 16"/>
                  <a:gd name="T12" fmla="*/ 36 w 28"/>
                  <a:gd name="T13" fmla="*/ 9 h 16"/>
                  <a:gd name="T14" fmla="*/ 36 w 28"/>
                  <a:gd name="T15" fmla="*/ 9 h 16"/>
                  <a:gd name="T16" fmla="*/ 11 w 28"/>
                  <a:gd name="T17" fmla="*/ 44 h 16"/>
                  <a:gd name="T18" fmla="*/ 0 w 28"/>
                  <a:gd name="T19" fmla="*/ 85 h 16"/>
                  <a:gd name="T20" fmla="*/ 11 w 28"/>
                  <a:gd name="T21" fmla="*/ 133 h 16"/>
                  <a:gd name="T22" fmla="*/ 45 w 28"/>
                  <a:gd name="T23" fmla="*/ 168 h 16"/>
                  <a:gd name="T24" fmla="*/ 137 w 28"/>
                  <a:gd name="T25" fmla="*/ 168 h 16"/>
                  <a:gd name="T26" fmla="*/ 263 w 28"/>
                  <a:gd name="T27" fmla="*/ 168 h 16"/>
                  <a:gd name="T28" fmla="*/ 275 w 28"/>
                  <a:gd name="T29" fmla="*/ 168 h 16"/>
                  <a:gd name="T30" fmla="*/ 299 w 28"/>
                  <a:gd name="T31" fmla="*/ 72 h 16"/>
                  <a:gd name="T32" fmla="*/ 320 w 28"/>
                  <a:gd name="T33" fmla="*/ 20 h 16"/>
                  <a:gd name="T34" fmla="*/ 308 w 28"/>
                  <a:gd name="T35" fmla="*/ 9 h 16"/>
                  <a:gd name="T36" fmla="*/ 320 w 28"/>
                  <a:gd name="T37" fmla="*/ 20 h 16"/>
                  <a:gd name="T38" fmla="*/ 308 w 28"/>
                  <a:gd name="T39" fmla="*/ 9 h 16"/>
                  <a:gd name="T40" fmla="*/ 299 w 28"/>
                  <a:gd name="T41" fmla="*/ 9 h 16"/>
                  <a:gd name="T42" fmla="*/ 275 w 28"/>
                  <a:gd name="T43" fmla="*/ 61 h 16"/>
                  <a:gd name="T44" fmla="*/ 254 w 28"/>
                  <a:gd name="T45" fmla="*/ 158 h 16"/>
                  <a:gd name="T46" fmla="*/ 263 w 28"/>
                  <a:gd name="T47" fmla="*/ 158 h 16"/>
                  <a:gd name="T48" fmla="*/ 263 w 28"/>
                  <a:gd name="T49" fmla="*/ 149 h 16"/>
                  <a:gd name="T50" fmla="*/ 137 w 28"/>
                  <a:gd name="T51" fmla="*/ 149 h 16"/>
                  <a:gd name="T52" fmla="*/ 56 w 28"/>
                  <a:gd name="T53" fmla="*/ 149 h 16"/>
                  <a:gd name="T54" fmla="*/ 36 w 28"/>
                  <a:gd name="T55" fmla="*/ 125 h 16"/>
                  <a:gd name="T56" fmla="*/ 25 w 28"/>
                  <a:gd name="T57" fmla="*/ 85 h 16"/>
                  <a:gd name="T58" fmla="*/ 25 w 28"/>
                  <a:gd name="T59" fmla="*/ 53 h 16"/>
                  <a:gd name="T60" fmla="*/ 45 w 28"/>
                  <a:gd name="T61" fmla="*/ 20 h 16"/>
                  <a:gd name="T62" fmla="*/ 36 w 28"/>
                  <a:gd name="T63" fmla="*/ 20 h 16"/>
                  <a:gd name="T64" fmla="*/ 36 w 28"/>
                  <a:gd name="T65" fmla="*/ 33 h 16"/>
                  <a:gd name="T66" fmla="*/ 275 w 28"/>
                  <a:gd name="T67" fmla="*/ 20 h 16"/>
                  <a:gd name="T68" fmla="*/ 308 w 28"/>
                  <a:gd name="T69" fmla="*/ 20 h 16"/>
                  <a:gd name="T70" fmla="*/ 308 w 28"/>
                  <a:gd name="T71" fmla="*/ 9 h 16"/>
                  <a:gd name="T72" fmla="*/ 299 w 28"/>
                  <a:gd name="T73" fmla="*/ 9 h 16"/>
                  <a:gd name="T74" fmla="*/ 299 w 28"/>
                  <a:gd name="T75" fmla="*/ 9 h 16"/>
                  <a:gd name="T76" fmla="*/ 299 w 28"/>
                  <a:gd name="T77" fmla="*/ 9 h 16"/>
                  <a:gd name="T78" fmla="*/ 308 w 28"/>
                  <a:gd name="T79" fmla="*/ 9 h 1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8" h="16">
                    <a:moveTo>
                      <a:pt x="27" y="1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0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16" y="0"/>
                      <a:pt x="6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3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1" y="14"/>
                      <a:pt x="3" y="15"/>
                      <a:pt x="4" y="16"/>
                    </a:cubicBezTo>
                    <a:cubicBezTo>
                      <a:pt x="5" y="16"/>
                      <a:pt x="9" y="16"/>
                      <a:pt x="12" y="16"/>
                    </a:cubicBezTo>
                    <a:cubicBezTo>
                      <a:pt x="16" y="16"/>
                      <a:pt x="20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2"/>
                      <a:pt x="26" y="9"/>
                      <a:pt x="26" y="7"/>
                    </a:cubicBezTo>
                    <a:cubicBezTo>
                      <a:pt x="27" y="4"/>
                      <a:pt x="27" y="3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2"/>
                      <a:pt x="25" y="4"/>
                      <a:pt x="24" y="6"/>
                    </a:cubicBezTo>
                    <a:cubicBezTo>
                      <a:pt x="24" y="9"/>
                      <a:pt x="23" y="11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0" y="14"/>
                      <a:pt x="16" y="14"/>
                      <a:pt x="12" y="14"/>
                    </a:cubicBezTo>
                    <a:cubicBezTo>
                      <a:pt x="9" y="14"/>
                      <a:pt x="5" y="14"/>
                      <a:pt x="5" y="14"/>
                    </a:cubicBezTo>
                    <a:cubicBezTo>
                      <a:pt x="4" y="14"/>
                      <a:pt x="3" y="13"/>
                      <a:pt x="3" y="12"/>
                    </a:cubicBezTo>
                    <a:cubicBezTo>
                      <a:pt x="2" y="11"/>
                      <a:pt x="2" y="10"/>
                      <a:pt x="2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2"/>
                      <a:pt x="16" y="2"/>
                      <a:pt x="24" y="2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1"/>
                      <a:pt x="27" y="1"/>
                      <a:pt x="27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9" name="Freeform 248">
                <a:extLst>
                  <a:ext uri="{FF2B5EF4-FFF2-40B4-BE49-F238E27FC236}">
                    <a16:creationId xmlns:a16="http://schemas.microsoft.com/office/drawing/2014/main" id="{49A8EC35-7B85-4941-90B7-0FC749589B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3" y="1819"/>
                <a:ext cx="65" cy="79"/>
              </a:xfrm>
              <a:custGeom>
                <a:avLst/>
                <a:gdLst>
                  <a:gd name="T0" fmla="*/ 202 w 29"/>
                  <a:gd name="T1" fmla="*/ 300 h 35"/>
                  <a:gd name="T2" fmla="*/ 247 w 29"/>
                  <a:gd name="T3" fmla="*/ 402 h 35"/>
                  <a:gd name="T4" fmla="*/ 307 w 29"/>
                  <a:gd name="T5" fmla="*/ 345 h 35"/>
                  <a:gd name="T6" fmla="*/ 316 w 29"/>
                  <a:gd name="T7" fmla="*/ 230 h 35"/>
                  <a:gd name="T8" fmla="*/ 262 w 29"/>
                  <a:gd name="T9" fmla="*/ 183 h 35"/>
                  <a:gd name="T10" fmla="*/ 155 w 29"/>
                  <a:gd name="T11" fmla="*/ 219 h 35"/>
                  <a:gd name="T12" fmla="*/ 202 w 29"/>
                  <a:gd name="T13" fmla="*/ 300 h 35"/>
                  <a:gd name="T14" fmla="*/ 215 w 29"/>
                  <a:gd name="T15" fmla="*/ 284 h 35"/>
                  <a:gd name="T16" fmla="*/ 170 w 29"/>
                  <a:gd name="T17" fmla="*/ 219 h 35"/>
                  <a:gd name="T18" fmla="*/ 262 w 29"/>
                  <a:gd name="T19" fmla="*/ 210 h 35"/>
                  <a:gd name="T20" fmla="*/ 291 w 29"/>
                  <a:gd name="T21" fmla="*/ 239 h 35"/>
                  <a:gd name="T22" fmla="*/ 291 w 29"/>
                  <a:gd name="T23" fmla="*/ 321 h 35"/>
                  <a:gd name="T24" fmla="*/ 247 w 29"/>
                  <a:gd name="T25" fmla="*/ 393 h 35"/>
                  <a:gd name="T26" fmla="*/ 215 w 29"/>
                  <a:gd name="T27" fmla="*/ 284 h 35"/>
                  <a:gd name="T28" fmla="*/ 146 w 29"/>
                  <a:gd name="T29" fmla="*/ 194 h 35"/>
                  <a:gd name="T30" fmla="*/ 235 w 29"/>
                  <a:gd name="T31" fmla="*/ 147 h 35"/>
                  <a:gd name="T32" fmla="*/ 262 w 29"/>
                  <a:gd name="T33" fmla="*/ 93 h 35"/>
                  <a:gd name="T34" fmla="*/ 215 w 29"/>
                  <a:gd name="T35" fmla="*/ 0 h 35"/>
                  <a:gd name="T36" fmla="*/ 0 w 29"/>
                  <a:gd name="T37" fmla="*/ 56 h 35"/>
                  <a:gd name="T38" fmla="*/ 9 w 29"/>
                  <a:gd name="T39" fmla="*/ 81 h 35"/>
                  <a:gd name="T40" fmla="*/ 20 w 29"/>
                  <a:gd name="T41" fmla="*/ 72 h 35"/>
                  <a:gd name="T42" fmla="*/ 81 w 29"/>
                  <a:gd name="T43" fmla="*/ 117 h 35"/>
                  <a:gd name="T44" fmla="*/ 146 w 29"/>
                  <a:gd name="T45" fmla="*/ 210 h 35"/>
                  <a:gd name="T46" fmla="*/ 146 w 29"/>
                  <a:gd name="T47" fmla="*/ 194 h 35"/>
                  <a:gd name="T48" fmla="*/ 90 w 29"/>
                  <a:gd name="T49" fmla="*/ 102 h 35"/>
                  <a:gd name="T50" fmla="*/ 20 w 29"/>
                  <a:gd name="T51" fmla="*/ 56 h 35"/>
                  <a:gd name="T52" fmla="*/ 9 w 29"/>
                  <a:gd name="T53" fmla="*/ 72 h 35"/>
                  <a:gd name="T54" fmla="*/ 137 w 29"/>
                  <a:gd name="T55" fmla="*/ 36 h 35"/>
                  <a:gd name="T56" fmla="*/ 202 w 29"/>
                  <a:gd name="T57" fmla="*/ 25 h 35"/>
                  <a:gd name="T58" fmla="*/ 202 w 29"/>
                  <a:gd name="T59" fmla="*/ 25 h 35"/>
                  <a:gd name="T60" fmla="*/ 235 w 29"/>
                  <a:gd name="T61" fmla="*/ 93 h 35"/>
                  <a:gd name="T62" fmla="*/ 235 w 29"/>
                  <a:gd name="T63" fmla="*/ 138 h 35"/>
                  <a:gd name="T64" fmla="*/ 146 w 29"/>
                  <a:gd name="T65" fmla="*/ 183 h 35"/>
                  <a:gd name="T66" fmla="*/ 155 w 29"/>
                  <a:gd name="T67" fmla="*/ 183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9" h="35">
                    <a:moveTo>
                      <a:pt x="19" y="25"/>
                    </a:moveTo>
                    <a:cubicBezTo>
                      <a:pt x="18" y="26"/>
                      <a:pt x="18" y="26"/>
                      <a:pt x="18" y="26"/>
                    </a:cubicBezTo>
                    <a:cubicBezTo>
                      <a:pt x="19" y="29"/>
                      <a:pt x="21" y="32"/>
                      <a:pt x="21" y="34"/>
                    </a:cubicBezTo>
                    <a:cubicBezTo>
                      <a:pt x="21" y="35"/>
                      <a:pt x="22" y="35"/>
                      <a:pt x="22" y="35"/>
                    </a:cubicBezTo>
                    <a:cubicBezTo>
                      <a:pt x="22" y="35"/>
                      <a:pt x="23" y="35"/>
                      <a:pt x="23" y="35"/>
                    </a:cubicBezTo>
                    <a:cubicBezTo>
                      <a:pt x="24" y="32"/>
                      <a:pt x="26" y="31"/>
                      <a:pt x="27" y="30"/>
                    </a:cubicBezTo>
                    <a:cubicBezTo>
                      <a:pt x="29" y="29"/>
                      <a:pt x="29" y="27"/>
                      <a:pt x="29" y="25"/>
                    </a:cubicBezTo>
                    <a:cubicBezTo>
                      <a:pt x="29" y="23"/>
                      <a:pt x="29" y="21"/>
                      <a:pt x="28" y="20"/>
                    </a:cubicBezTo>
                    <a:cubicBezTo>
                      <a:pt x="27" y="18"/>
                      <a:pt x="25" y="17"/>
                      <a:pt x="24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1" y="16"/>
                      <a:pt x="19" y="17"/>
                      <a:pt x="15" y="18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2"/>
                      <a:pt x="17" y="24"/>
                      <a:pt x="18" y="2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3"/>
                      <a:pt x="17" y="21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9" y="19"/>
                      <a:pt x="21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8"/>
                      <a:pt x="25" y="19"/>
                      <a:pt x="26" y="21"/>
                    </a:cubicBezTo>
                    <a:cubicBezTo>
                      <a:pt x="27" y="22"/>
                      <a:pt x="27" y="24"/>
                      <a:pt x="27" y="25"/>
                    </a:cubicBezTo>
                    <a:cubicBezTo>
                      <a:pt x="27" y="27"/>
                      <a:pt x="27" y="28"/>
                      <a:pt x="26" y="28"/>
                    </a:cubicBezTo>
                    <a:cubicBezTo>
                      <a:pt x="24" y="29"/>
                      <a:pt x="23" y="31"/>
                      <a:pt x="21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2" y="31"/>
                      <a:pt x="21" y="28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moveTo>
                      <a:pt x="13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8" y="15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3" y="12"/>
                      <a:pt x="23" y="10"/>
                      <a:pt x="23" y="8"/>
                    </a:cubicBezTo>
                    <a:cubicBezTo>
                      <a:pt x="23" y="7"/>
                      <a:pt x="23" y="5"/>
                      <a:pt x="22" y="4"/>
                    </a:cubicBezTo>
                    <a:cubicBezTo>
                      <a:pt x="21" y="2"/>
                      <a:pt x="20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7" y="1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5" y="8"/>
                      <a:pt x="7" y="10"/>
                    </a:cubicBezTo>
                    <a:cubicBezTo>
                      <a:pt x="9" y="12"/>
                      <a:pt x="11" y="15"/>
                      <a:pt x="12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2" y="13"/>
                      <a:pt x="10" y="11"/>
                      <a:pt x="8" y="9"/>
                    </a:cubicBezTo>
                    <a:cubicBezTo>
                      <a:pt x="6" y="7"/>
                      <a:pt x="4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4" y="5"/>
                      <a:pt x="9" y="4"/>
                      <a:pt x="12" y="3"/>
                    </a:cubicBezTo>
                    <a:cubicBezTo>
                      <a:pt x="14" y="3"/>
                      <a:pt x="15" y="3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3"/>
                      <a:pt x="20" y="3"/>
                      <a:pt x="20" y="5"/>
                    </a:cubicBezTo>
                    <a:cubicBezTo>
                      <a:pt x="21" y="6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0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7" y="13"/>
                      <a:pt x="14" y="14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7"/>
                      <a:pt x="13" y="17"/>
                      <a:pt x="13" y="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0" name="Freeform 249">
                <a:extLst>
                  <a:ext uri="{FF2B5EF4-FFF2-40B4-BE49-F238E27FC236}">
                    <a16:creationId xmlns:a16="http://schemas.microsoft.com/office/drawing/2014/main" id="{4D081CB1-E796-435E-A94F-E081FA540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720"/>
                <a:ext cx="232" cy="220"/>
              </a:xfrm>
              <a:custGeom>
                <a:avLst/>
                <a:gdLst>
                  <a:gd name="T0" fmla="*/ 410 w 103"/>
                  <a:gd name="T1" fmla="*/ 983 h 98"/>
                  <a:gd name="T2" fmla="*/ 437 w 103"/>
                  <a:gd name="T3" fmla="*/ 891 h 98"/>
                  <a:gd name="T4" fmla="*/ 502 w 103"/>
                  <a:gd name="T5" fmla="*/ 680 h 98"/>
                  <a:gd name="T6" fmla="*/ 502 w 103"/>
                  <a:gd name="T7" fmla="*/ 656 h 98"/>
                  <a:gd name="T8" fmla="*/ 511 w 103"/>
                  <a:gd name="T9" fmla="*/ 635 h 98"/>
                  <a:gd name="T10" fmla="*/ 527 w 103"/>
                  <a:gd name="T11" fmla="*/ 599 h 98"/>
                  <a:gd name="T12" fmla="*/ 538 w 103"/>
                  <a:gd name="T13" fmla="*/ 590 h 98"/>
                  <a:gd name="T14" fmla="*/ 547 w 103"/>
                  <a:gd name="T15" fmla="*/ 563 h 98"/>
                  <a:gd name="T16" fmla="*/ 547 w 103"/>
                  <a:gd name="T17" fmla="*/ 554 h 98"/>
                  <a:gd name="T18" fmla="*/ 559 w 103"/>
                  <a:gd name="T19" fmla="*/ 543 h 98"/>
                  <a:gd name="T20" fmla="*/ 574 w 103"/>
                  <a:gd name="T21" fmla="*/ 534 h 98"/>
                  <a:gd name="T22" fmla="*/ 583 w 103"/>
                  <a:gd name="T23" fmla="*/ 510 h 98"/>
                  <a:gd name="T24" fmla="*/ 583 w 103"/>
                  <a:gd name="T25" fmla="*/ 498 h 98"/>
                  <a:gd name="T26" fmla="*/ 595 w 103"/>
                  <a:gd name="T27" fmla="*/ 489 h 98"/>
                  <a:gd name="T28" fmla="*/ 604 w 103"/>
                  <a:gd name="T29" fmla="*/ 474 h 98"/>
                  <a:gd name="T30" fmla="*/ 595 w 103"/>
                  <a:gd name="T31" fmla="*/ 465 h 98"/>
                  <a:gd name="T32" fmla="*/ 604 w 103"/>
                  <a:gd name="T33" fmla="*/ 453 h 98"/>
                  <a:gd name="T34" fmla="*/ 628 w 103"/>
                  <a:gd name="T35" fmla="*/ 453 h 98"/>
                  <a:gd name="T36" fmla="*/ 1086 w 103"/>
                  <a:gd name="T37" fmla="*/ 384 h 98"/>
                  <a:gd name="T38" fmla="*/ 1167 w 103"/>
                  <a:gd name="T39" fmla="*/ 283 h 98"/>
                  <a:gd name="T40" fmla="*/ 939 w 103"/>
                  <a:gd name="T41" fmla="*/ 191 h 98"/>
                  <a:gd name="T42" fmla="*/ 1122 w 103"/>
                  <a:gd name="T43" fmla="*/ 191 h 98"/>
                  <a:gd name="T44" fmla="*/ 1167 w 103"/>
                  <a:gd name="T45" fmla="*/ 45 h 98"/>
                  <a:gd name="T46" fmla="*/ 491 w 103"/>
                  <a:gd name="T47" fmla="*/ 9 h 98"/>
                  <a:gd name="T48" fmla="*/ 329 w 103"/>
                  <a:gd name="T49" fmla="*/ 20 h 98"/>
                  <a:gd name="T50" fmla="*/ 329 w 103"/>
                  <a:gd name="T51" fmla="*/ 9 h 98"/>
                  <a:gd name="T52" fmla="*/ 218 w 103"/>
                  <a:gd name="T53" fmla="*/ 0 h 98"/>
                  <a:gd name="T54" fmla="*/ 117 w 103"/>
                  <a:gd name="T55" fmla="*/ 397 h 98"/>
                  <a:gd name="T56" fmla="*/ 137 w 103"/>
                  <a:gd name="T57" fmla="*/ 429 h 98"/>
                  <a:gd name="T58" fmla="*/ 146 w 103"/>
                  <a:gd name="T59" fmla="*/ 474 h 98"/>
                  <a:gd name="T60" fmla="*/ 81 w 103"/>
                  <a:gd name="T61" fmla="*/ 611 h 98"/>
                  <a:gd name="T62" fmla="*/ 25 w 103"/>
                  <a:gd name="T63" fmla="*/ 1098 h 98"/>
                  <a:gd name="T64" fmla="*/ 146 w 103"/>
                  <a:gd name="T65" fmla="*/ 474 h 98"/>
                  <a:gd name="T66" fmla="*/ 162 w 103"/>
                  <a:gd name="T67" fmla="*/ 474 h 98"/>
                  <a:gd name="T68" fmla="*/ 162 w 103"/>
                  <a:gd name="T69" fmla="*/ 429 h 98"/>
                  <a:gd name="T70" fmla="*/ 126 w 103"/>
                  <a:gd name="T71" fmla="*/ 384 h 98"/>
                  <a:gd name="T72" fmla="*/ 218 w 103"/>
                  <a:gd name="T73" fmla="*/ 9 h 98"/>
                  <a:gd name="T74" fmla="*/ 329 w 103"/>
                  <a:gd name="T75" fmla="*/ 36 h 98"/>
                  <a:gd name="T76" fmla="*/ 329 w 103"/>
                  <a:gd name="T77" fmla="*/ 36 h 98"/>
                  <a:gd name="T78" fmla="*/ 345 w 103"/>
                  <a:gd name="T79" fmla="*/ 36 h 98"/>
                  <a:gd name="T80" fmla="*/ 1131 w 103"/>
                  <a:gd name="T81" fmla="*/ 36 h 98"/>
                  <a:gd name="T82" fmla="*/ 1151 w 103"/>
                  <a:gd name="T83" fmla="*/ 101 h 98"/>
                  <a:gd name="T84" fmla="*/ 1122 w 103"/>
                  <a:gd name="T85" fmla="*/ 171 h 98"/>
                  <a:gd name="T86" fmla="*/ 1086 w 103"/>
                  <a:gd name="T87" fmla="*/ 227 h 98"/>
                  <a:gd name="T88" fmla="*/ 1131 w 103"/>
                  <a:gd name="T89" fmla="*/ 227 h 98"/>
                  <a:gd name="T90" fmla="*/ 1131 w 103"/>
                  <a:gd name="T91" fmla="*/ 328 h 98"/>
                  <a:gd name="T92" fmla="*/ 1086 w 103"/>
                  <a:gd name="T93" fmla="*/ 364 h 98"/>
                  <a:gd name="T94" fmla="*/ 604 w 103"/>
                  <a:gd name="T95" fmla="*/ 444 h 98"/>
                  <a:gd name="T96" fmla="*/ 595 w 103"/>
                  <a:gd name="T97" fmla="*/ 453 h 98"/>
                  <a:gd name="T98" fmla="*/ 583 w 103"/>
                  <a:gd name="T99" fmla="*/ 465 h 98"/>
                  <a:gd name="T100" fmla="*/ 574 w 103"/>
                  <a:gd name="T101" fmla="*/ 489 h 98"/>
                  <a:gd name="T102" fmla="*/ 559 w 103"/>
                  <a:gd name="T103" fmla="*/ 498 h 98"/>
                  <a:gd name="T104" fmla="*/ 547 w 103"/>
                  <a:gd name="T105" fmla="*/ 510 h 98"/>
                  <a:gd name="T106" fmla="*/ 538 w 103"/>
                  <a:gd name="T107" fmla="*/ 534 h 98"/>
                  <a:gd name="T108" fmla="*/ 527 w 103"/>
                  <a:gd name="T109" fmla="*/ 554 h 98"/>
                  <a:gd name="T110" fmla="*/ 511 w 103"/>
                  <a:gd name="T111" fmla="*/ 575 h 98"/>
                  <a:gd name="T112" fmla="*/ 502 w 103"/>
                  <a:gd name="T113" fmla="*/ 599 h 98"/>
                  <a:gd name="T114" fmla="*/ 491 w 103"/>
                  <a:gd name="T115" fmla="*/ 635 h 98"/>
                  <a:gd name="T116" fmla="*/ 482 w 103"/>
                  <a:gd name="T117" fmla="*/ 664 h 98"/>
                  <a:gd name="T118" fmla="*/ 466 w 103"/>
                  <a:gd name="T119" fmla="*/ 691 h 98"/>
                  <a:gd name="T120" fmla="*/ 401 w 103"/>
                  <a:gd name="T121" fmla="*/ 963 h 98"/>
                  <a:gd name="T122" fmla="*/ 390 w 103"/>
                  <a:gd name="T123" fmla="*/ 983 h 98"/>
                  <a:gd name="T124" fmla="*/ 410 w 103"/>
                  <a:gd name="T125" fmla="*/ 1073 h 9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" h="98">
                    <a:moveTo>
                      <a:pt x="38" y="94"/>
                    </a:moveTo>
                    <a:cubicBezTo>
                      <a:pt x="37" y="92"/>
                      <a:pt x="36" y="91"/>
                      <a:pt x="36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8"/>
                      <a:pt x="36" y="88"/>
                      <a:pt x="36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7" y="84"/>
                      <a:pt x="37" y="82"/>
                      <a:pt x="38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9" y="73"/>
                      <a:pt x="41" y="68"/>
                      <a:pt x="43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1"/>
                      <a:pt x="43" y="60"/>
                      <a:pt x="44" y="60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61" y="34"/>
                      <a:pt x="69" y="33"/>
                      <a:pt x="77" y="33"/>
                    </a:cubicBezTo>
                    <a:cubicBezTo>
                      <a:pt x="83" y="33"/>
                      <a:pt x="90" y="34"/>
                      <a:pt x="95" y="34"/>
                    </a:cubicBezTo>
                    <a:cubicBezTo>
                      <a:pt x="96" y="34"/>
                      <a:pt x="97" y="34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9" y="33"/>
                      <a:pt x="100" y="32"/>
                      <a:pt x="101" y="30"/>
                    </a:cubicBezTo>
                    <a:cubicBezTo>
                      <a:pt x="101" y="29"/>
                      <a:pt x="102" y="27"/>
                      <a:pt x="102" y="25"/>
                    </a:cubicBezTo>
                    <a:cubicBezTo>
                      <a:pt x="102" y="24"/>
                      <a:pt x="101" y="22"/>
                      <a:pt x="101" y="21"/>
                    </a:cubicBezTo>
                    <a:cubicBezTo>
                      <a:pt x="101" y="20"/>
                      <a:pt x="100" y="19"/>
                      <a:pt x="99" y="1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19"/>
                      <a:pt x="95" y="18"/>
                      <a:pt x="82" y="17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5" y="19"/>
                      <a:pt x="88" y="19"/>
                    </a:cubicBezTo>
                    <a:cubicBezTo>
                      <a:pt x="91" y="18"/>
                      <a:pt x="95" y="18"/>
                      <a:pt x="98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100" y="17"/>
                      <a:pt x="101" y="16"/>
                      <a:pt x="102" y="14"/>
                    </a:cubicBezTo>
                    <a:cubicBezTo>
                      <a:pt x="102" y="13"/>
                      <a:pt x="103" y="11"/>
                      <a:pt x="103" y="9"/>
                    </a:cubicBezTo>
                    <a:cubicBezTo>
                      <a:pt x="103" y="7"/>
                      <a:pt x="102" y="6"/>
                      <a:pt x="102" y="4"/>
                    </a:cubicBezTo>
                    <a:cubicBezTo>
                      <a:pt x="101" y="3"/>
                      <a:pt x="101" y="2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87" y="1"/>
                      <a:pt x="72" y="0"/>
                      <a:pt x="58" y="0"/>
                    </a:cubicBezTo>
                    <a:cubicBezTo>
                      <a:pt x="53" y="0"/>
                      <a:pt x="48" y="0"/>
                      <a:pt x="43" y="1"/>
                    </a:cubicBezTo>
                    <a:cubicBezTo>
                      <a:pt x="38" y="1"/>
                      <a:pt x="34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5" y="1"/>
                      <a:pt x="22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2"/>
                      <a:pt x="8" y="9"/>
                      <a:pt x="8" y="21"/>
                    </a:cubicBezTo>
                    <a:cubicBezTo>
                      <a:pt x="8" y="25"/>
                      <a:pt x="9" y="29"/>
                      <a:pt x="10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6"/>
                      <a:pt x="12" y="36"/>
                      <a:pt x="12" y="38"/>
                    </a:cubicBezTo>
                    <a:cubicBezTo>
                      <a:pt x="12" y="39"/>
                      <a:pt x="12" y="40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1"/>
                      <a:pt x="12" y="41"/>
                      <a:pt x="12" y="42"/>
                    </a:cubicBezTo>
                    <a:cubicBezTo>
                      <a:pt x="11" y="45"/>
                      <a:pt x="10" y="49"/>
                      <a:pt x="7" y="54"/>
                    </a:cubicBezTo>
                    <a:cubicBezTo>
                      <a:pt x="2" y="67"/>
                      <a:pt x="0" y="81"/>
                      <a:pt x="0" y="93"/>
                    </a:cubicBezTo>
                    <a:cubicBezTo>
                      <a:pt x="0" y="94"/>
                      <a:pt x="0" y="96"/>
                      <a:pt x="0" y="97"/>
                    </a:cubicBezTo>
                    <a:cubicBezTo>
                      <a:pt x="0" y="97"/>
                      <a:pt x="0" y="98"/>
                      <a:pt x="1" y="98"/>
                    </a:cubicBezTo>
                    <a:cubicBezTo>
                      <a:pt x="2" y="98"/>
                      <a:pt x="2" y="97"/>
                      <a:pt x="2" y="97"/>
                    </a:cubicBezTo>
                    <a:cubicBezTo>
                      <a:pt x="2" y="95"/>
                      <a:pt x="2" y="94"/>
                      <a:pt x="2" y="93"/>
                    </a:cubicBezTo>
                    <a:cubicBezTo>
                      <a:pt x="2" y="81"/>
                      <a:pt x="4" y="67"/>
                      <a:pt x="9" y="55"/>
                    </a:cubicBezTo>
                    <a:cubicBezTo>
                      <a:pt x="12" y="49"/>
                      <a:pt x="13" y="45"/>
                      <a:pt x="1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1"/>
                      <a:pt x="14" y="39"/>
                      <a:pt x="14" y="38"/>
                    </a:cubicBezTo>
                    <a:cubicBezTo>
                      <a:pt x="14" y="36"/>
                      <a:pt x="13" y="34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29"/>
                      <a:pt x="10" y="25"/>
                      <a:pt x="10" y="21"/>
                    </a:cubicBezTo>
                    <a:cubicBezTo>
                      <a:pt x="10" y="9"/>
                      <a:pt x="15" y="4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3"/>
                      <a:pt x="25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4" y="3"/>
                      <a:pt x="38" y="3"/>
                      <a:pt x="44" y="3"/>
                    </a:cubicBezTo>
                    <a:cubicBezTo>
                      <a:pt x="48" y="2"/>
                      <a:pt x="53" y="2"/>
                      <a:pt x="58" y="2"/>
                    </a:cubicBezTo>
                    <a:cubicBezTo>
                      <a:pt x="71" y="2"/>
                      <a:pt x="87" y="3"/>
                      <a:pt x="99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100" y="4"/>
                      <a:pt x="100" y="5"/>
                    </a:cubicBezTo>
                    <a:cubicBezTo>
                      <a:pt x="100" y="6"/>
                      <a:pt x="101" y="8"/>
                      <a:pt x="101" y="9"/>
                    </a:cubicBezTo>
                    <a:cubicBezTo>
                      <a:pt x="101" y="11"/>
                      <a:pt x="100" y="12"/>
                      <a:pt x="100" y="13"/>
                    </a:cubicBezTo>
                    <a:cubicBezTo>
                      <a:pt x="99" y="15"/>
                      <a:pt x="99" y="15"/>
                      <a:pt x="98" y="15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1" y="16"/>
                      <a:pt x="82" y="17"/>
                      <a:pt x="82" y="17"/>
                    </a:cubicBezTo>
                    <a:cubicBezTo>
                      <a:pt x="82" y="17"/>
                      <a:pt x="81" y="18"/>
                      <a:pt x="81" y="18"/>
                    </a:cubicBezTo>
                    <a:cubicBezTo>
                      <a:pt x="81" y="19"/>
                      <a:pt x="82" y="19"/>
                      <a:pt x="82" y="19"/>
                    </a:cubicBezTo>
                    <a:cubicBezTo>
                      <a:pt x="88" y="20"/>
                      <a:pt x="93" y="20"/>
                      <a:pt x="95" y="20"/>
                    </a:cubicBezTo>
                    <a:cubicBezTo>
                      <a:pt x="96" y="20"/>
                      <a:pt x="97" y="21"/>
                      <a:pt x="98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1"/>
                      <a:pt x="99" y="21"/>
                      <a:pt x="99" y="22"/>
                    </a:cubicBezTo>
                    <a:cubicBezTo>
                      <a:pt x="99" y="23"/>
                      <a:pt x="100" y="24"/>
                      <a:pt x="100" y="25"/>
                    </a:cubicBezTo>
                    <a:cubicBezTo>
                      <a:pt x="100" y="27"/>
                      <a:pt x="99" y="28"/>
                      <a:pt x="99" y="29"/>
                    </a:cubicBezTo>
                    <a:cubicBezTo>
                      <a:pt x="98" y="31"/>
                      <a:pt x="98" y="31"/>
                      <a:pt x="97" y="32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6" y="32"/>
                      <a:pt x="96" y="32"/>
                      <a:pt x="95" y="32"/>
                    </a:cubicBezTo>
                    <a:cubicBezTo>
                      <a:pt x="90" y="32"/>
                      <a:pt x="83" y="31"/>
                      <a:pt x="77" y="31"/>
                    </a:cubicBezTo>
                    <a:cubicBezTo>
                      <a:pt x="69" y="31"/>
                      <a:pt x="60" y="32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8"/>
                      <a:pt x="42" y="58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60"/>
                      <a:pt x="41" y="60"/>
                      <a:pt x="41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1" y="61"/>
                      <a:pt x="41" y="61"/>
                      <a:pt x="41" y="61"/>
                    </a:cubicBezTo>
                    <a:cubicBezTo>
                      <a:pt x="39" y="67"/>
                      <a:pt x="37" y="72"/>
                      <a:pt x="36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5" y="81"/>
                      <a:pt x="35" y="83"/>
                      <a:pt x="35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4" y="85"/>
                      <a:pt x="34" y="86"/>
                      <a:pt x="34" y="86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8"/>
                      <a:pt x="34" y="88"/>
                      <a:pt x="34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4" y="91"/>
                      <a:pt x="35" y="93"/>
                      <a:pt x="36" y="95"/>
                    </a:cubicBezTo>
                    <a:cubicBezTo>
                      <a:pt x="37" y="96"/>
                      <a:pt x="37" y="96"/>
                      <a:pt x="38" y="96"/>
                    </a:cubicBezTo>
                    <a:cubicBezTo>
                      <a:pt x="38" y="95"/>
                      <a:pt x="38" y="95"/>
                      <a:pt x="38" y="9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1" name="Freeform 250">
                <a:extLst>
                  <a:ext uri="{FF2B5EF4-FFF2-40B4-BE49-F238E27FC236}">
                    <a16:creationId xmlns:a16="http://schemas.microsoft.com/office/drawing/2014/main" id="{128449E7-1F4B-478A-A5B0-CDDD7EC30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949"/>
                <a:ext cx="15" cy="18"/>
              </a:xfrm>
              <a:custGeom>
                <a:avLst/>
                <a:gdLst>
                  <a:gd name="T0" fmla="*/ 51 w 7"/>
                  <a:gd name="T1" fmla="*/ 11 h 8"/>
                  <a:gd name="T2" fmla="*/ 41 w 7"/>
                  <a:gd name="T3" fmla="*/ 45 h 8"/>
                  <a:gd name="T4" fmla="*/ 0 w 7"/>
                  <a:gd name="T5" fmla="*/ 72 h 8"/>
                  <a:gd name="T6" fmla="*/ 0 w 7"/>
                  <a:gd name="T7" fmla="*/ 92 h 8"/>
                  <a:gd name="T8" fmla="*/ 9 w 7"/>
                  <a:gd name="T9" fmla="*/ 92 h 8"/>
                  <a:gd name="T10" fmla="*/ 51 w 7"/>
                  <a:gd name="T11" fmla="*/ 56 h 8"/>
                  <a:gd name="T12" fmla="*/ 69 w 7"/>
                  <a:gd name="T13" fmla="*/ 11 h 8"/>
                  <a:gd name="T14" fmla="*/ 60 w 7"/>
                  <a:gd name="T15" fmla="*/ 0 h 8"/>
                  <a:gd name="T16" fmla="*/ 51 w 7"/>
                  <a:gd name="T17" fmla="*/ 1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5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2" name="Freeform 251">
                <a:extLst>
                  <a:ext uri="{FF2B5EF4-FFF2-40B4-BE49-F238E27FC236}">
                    <a16:creationId xmlns:a16="http://schemas.microsoft.com/office/drawing/2014/main" id="{AA5D432D-F675-4712-ADC9-D170D7763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068"/>
                <a:ext cx="6" cy="27"/>
              </a:xfrm>
              <a:custGeom>
                <a:avLst/>
                <a:gdLst>
                  <a:gd name="T0" fmla="*/ 8 w 3"/>
                  <a:gd name="T1" fmla="*/ 11 h 12"/>
                  <a:gd name="T2" fmla="*/ 8 w 3"/>
                  <a:gd name="T3" fmla="*/ 25 h 12"/>
                  <a:gd name="T4" fmla="*/ 0 w 3"/>
                  <a:gd name="T5" fmla="*/ 72 h 12"/>
                  <a:gd name="T6" fmla="*/ 8 w 3"/>
                  <a:gd name="T7" fmla="*/ 126 h 12"/>
                  <a:gd name="T8" fmla="*/ 16 w 3"/>
                  <a:gd name="T9" fmla="*/ 137 h 12"/>
                  <a:gd name="T10" fmla="*/ 24 w 3"/>
                  <a:gd name="T11" fmla="*/ 117 h 12"/>
                  <a:gd name="T12" fmla="*/ 16 w 3"/>
                  <a:gd name="T13" fmla="*/ 72 h 12"/>
                  <a:gd name="T14" fmla="*/ 24 w 3"/>
                  <a:gd name="T15" fmla="*/ 25 h 12"/>
                  <a:gd name="T16" fmla="*/ 16 w 3"/>
                  <a:gd name="T17" fmla="*/ 0 h 12"/>
                  <a:gd name="T18" fmla="*/ 8 w 3"/>
                  <a:gd name="T19" fmla="*/ 0 h 12"/>
                  <a:gd name="T20" fmla="*/ 8 w 3"/>
                  <a:gd name="T21" fmla="*/ 11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0" y="9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3" name="Freeform 252">
                <a:extLst>
                  <a:ext uri="{FF2B5EF4-FFF2-40B4-BE49-F238E27FC236}">
                    <a16:creationId xmlns:a16="http://schemas.microsoft.com/office/drawing/2014/main" id="{6AD49193-8537-42C9-B33D-348A9705D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56"/>
                <a:ext cx="16" cy="18"/>
              </a:xfrm>
              <a:custGeom>
                <a:avLst/>
                <a:gdLst>
                  <a:gd name="T0" fmla="*/ 0 w 7"/>
                  <a:gd name="T1" fmla="*/ 11 h 8"/>
                  <a:gd name="T2" fmla="*/ 25 w 7"/>
                  <a:gd name="T3" fmla="*/ 56 h 8"/>
                  <a:gd name="T4" fmla="*/ 57 w 7"/>
                  <a:gd name="T5" fmla="*/ 92 h 8"/>
                  <a:gd name="T6" fmla="*/ 73 w 7"/>
                  <a:gd name="T7" fmla="*/ 92 h 8"/>
                  <a:gd name="T8" fmla="*/ 73 w 7"/>
                  <a:gd name="T9" fmla="*/ 81 h 8"/>
                  <a:gd name="T10" fmla="*/ 48 w 7"/>
                  <a:gd name="T11" fmla="*/ 36 h 8"/>
                  <a:gd name="T12" fmla="*/ 25 w 7"/>
                  <a:gd name="T13" fmla="*/ 0 h 8"/>
                  <a:gd name="T14" fmla="*/ 11 w 7"/>
                  <a:gd name="T15" fmla="*/ 0 h 8"/>
                  <a:gd name="T16" fmla="*/ 0 w 7"/>
                  <a:gd name="T17" fmla="*/ 1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1"/>
                    </a:moveTo>
                    <a:cubicBezTo>
                      <a:pt x="1" y="3"/>
                      <a:pt x="2" y="4"/>
                      <a:pt x="2" y="5"/>
                    </a:cubicBezTo>
                    <a:cubicBezTo>
                      <a:pt x="3" y="5"/>
                      <a:pt x="4" y="6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7" y="7"/>
                      <a:pt x="6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4" name="Freeform 253">
                <a:extLst>
                  <a:ext uri="{FF2B5EF4-FFF2-40B4-BE49-F238E27FC236}">
                    <a16:creationId xmlns:a16="http://schemas.microsoft.com/office/drawing/2014/main" id="{3C1CBF0F-CB2F-405F-BA9D-012CBE229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837"/>
                <a:ext cx="22" cy="14"/>
              </a:xfrm>
              <a:custGeom>
                <a:avLst/>
                <a:gdLst>
                  <a:gd name="T0" fmla="*/ 9 w 10"/>
                  <a:gd name="T1" fmla="*/ 77 h 6"/>
                  <a:gd name="T2" fmla="*/ 20 w 10"/>
                  <a:gd name="T3" fmla="*/ 77 h 6"/>
                  <a:gd name="T4" fmla="*/ 44 w 10"/>
                  <a:gd name="T5" fmla="*/ 65 h 6"/>
                  <a:gd name="T6" fmla="*/ 64 w 10"/>
                  <a:gd name="T7" fmla="*/ 37 h 6"/>
                  <a:gd name="T8" fmla="*/ 97 w 10"/>
                  <a:gd name="T9" fmla="*/ 28 h 6"/>
                  <a:gd name="T10" fmla="*/ 106 w 10"/>
                  <a:gd name="T11" fmla="*/ 12 h 6"/>
                  <a:gd name="T12" fmla="*/ 97 w 10"/>
                  <a:gd name="T13" fmla="*/ 0 h 6"/>
                  <a:gd name="T14" fmla="*/ 44 w 10"/>
                  <a:gd name="T15" fmla="*/ 28 h 6"/>
                  <a:gd name="T16" fmla="*/ 33 w 10"/>
                  <a:gd name="T17" fmla="*/ 37 h 6"/>
                  <a:gd name="T18" fmla="*/ 20 w 10"/>
                  <a:gd name="T19" fmla="*/ 49 h 6"/>
                  <a:gd name="T20" fmla="*/ 20 w 10"/>
                  <a:gd name="T21" fmla="*/ 49 h 6"/>
                  <a:gd name="T22" fmla="*/ 0 w 10"/>
                  <a:gd name="T23" fmla="*/ 49 h 6"/>
                  <a:gd name="T24" fmla="*/ 9 w 10"/>
                  <a:gd name="T25" fmla="*/ 77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6" y="3"/>
                      <a:pt x="7" y="2"/>
                      <a:pt x="9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5" name="Freeform 254">
                <a:extLst>
                  <a:ext uri="{FF2B5EF4-FFF2-40B4-BE49-F238E27FC236}">
                    <a16:creationId xmlns:a16="http://schemas.microsoft.com/office/drawing/2014/main" id="{B36EEF56-4A0B-4308-B4BC-53B40ABF5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931"/>
                <a:ext cx="22" cy="27"/>
              </a:xfrm>
              <a:custGeom>
                <a:avLst/>
                <a:gdLst>
                  <a:gd name="T0" fmla="*/ 0 w 10"/>
                  <a:gd name="T1" fmla="*/ 25 h 12"/>
                  <a:gd name="T2" fmla="*/ 44 w 10"/>
                  <a:gd name="T3" fmla="*/ 72 h 12"/>
                  <a:gd name="T4" fmla="*/ 97 w 10"/>
                  <a:gd name="T5" fmla="*/ 137 h 12"/>
                  <a:gd name="T6" fmla="*/ 106 w 10"/>
                  <a:gd name="T7" fmla="*/ 137 h 12"/>
                  <a:gd name="T8" fmla="*/ 106 w 10"/>
                  <a:gd name="T9" fmla="*/ 126 h 12"/>
                  <a:gd name="T10" fmla="*/ 64 w 10"/>
                  <a:gd name="T11" fmla="*/ 56 h 12"/>
                  <a:gd name="T12" fmla="*/ 9 w 10"/>
                  <a:gd name="T13" fmla="*/ 0 h 12"/>
                  <a:gd name="T14" fmla="*/ 0 w 10"/>
                  <a:gd name="T15" fmla="*/ 0 h 12"/>
                  <a:gd name="T16" fmla="*/ 0 w 10"/>
                  <a:gd name="T17" fmla="*/ 25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0" y="2"/>
                    </a:moveTo>
                    <a:cubicBezTo>
                      <a:pt x="1" y="2"/>
                      <a:pt x="3" y="4"/>
                      <a:pt x="4" y="6"/>
                    </a:cubicBezTo>
                    <a:cubicBezTo>
                      <a:pt x="5" y="8"/>
                      <a:pt x="7" y="10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8" y="9"/>
                      <a:pt x="7" y="7"/>
                      <a:pt x="6" y="5"/>
                    </a:cubicBezTo>
                    <a:cubicBezTo>
                      <a:pt x="4" y="3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6" name="Freeform 255">
                <a:extLst>
                  <a:ext uri="{FF2B5EF4-FFF2-40B4-BE49-F238E27FC236}">
                    <a16:creationId xmlns:a16="http://schemas.microsoft.com/office/drawing/2014/main" id="{C3CFF8CA-B664-4690-B30B-794DCC71B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821"/>
                <a:ext cx="40" cy="14"/>
              </a:xfrm>
              <a:custGeom>
                <a:avLst/>
                <a:gdLst>
                  <a:gd name="T0" fmla="*/ 9 w 18"/>
                  <a:gd name="T1" fmla="*/ 12 h 6"/>
                  <a:gd name="T2" fmla="*/ 187 w 18"/>
                  <a:gd name="T3" fmla="*/ 77 h 6"/>
                  <a:gd name="T4" fmla="*/ 198 w 18"/>
                  <a:gd name="T5" fmla="*/ 65 h 6"/>
                  <a:gd name="T6" fmla="*/ 187 w 18"/>
                  <a:gd name="T7" fmla="*/ 49 h 6"/>
                  <a:gd name="T8" fmla="*/ 20 w 18"/>
                  <a:gd name="T9" fmla="*/ 0 h 6"/>
                  <a:gd name="T10" fmla="*/ 9 w 18"/>
                  <a:gd name="T11" fmla="*/ 0 h 6"/>
                  <a:gd name="T12" fmla="*/ 9 w 18"/>
                  <a:gd name="T13" fmla="*/ 1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6">
                    <a:moveTo>
                      <a:pt x="1" y="1"/>
                    </a:moveTo>
                    <a:cubicBezTo>
                      <a:pt x="4" y="4"/>
                      <a:pt x="10" y="5"/>
                      <a:pt x="17" y="6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8" y="5"/>
                      <a:pt x="18" y="4"/>
                      <a:pt x="17" y="4"/>
                    </a:cubicBezTo>
                    <a:cubicBezTo>
                      <a:pt x="10" y="3"/>
                      <a:pt x="5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7" name="Freeform 256">
                <a:extLst>
                  <a:ext uri="{FF2B5EF4-FFF2-40B4-BE49-F238E27FC236}">
                    <a16:creationId xmlns:a16="http://schemas.microsoft.com/office/drawing/2014/main" id="{D7BC9494-5C66-439C-9707-DB9134979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1949"/>
                <a:ext cx="22" cy="14"/>
              </a:xfrm>
              <a:custGeom>
                <a:avLst/>
                <a:gdLst>
                  <a:gd name="T0" fmla="*/ 0 w 10"/>
                  <a:gd name="T1" fmla="*/ 28 h 6"/>
                  <a:gd name="T2" fmla="*/ 44 w 10"/>
                  <a:gd name="T3" fmla="*/ 65 h 6"/>
                  <a:gd name="T4" fmla="*/ 97 w 10"/>
                  <a:gd name="T5" fmla="*/ 77 h 6"/>
                  <a:gd name="T6" fmla="*/ 106 w 10"/>
                  <a:gd name="T7" fmla="*/ 65 h 6"/>
                  <a:gd name="T8" fmla="*/ 97 w 10"/>
                  <a:gd name="T9" fmla="*/ 49 h 6"/>
                  <a:gd name="T10" fmla="*/ 44 w 10"/>
                  <a:gd name="T11" fmla="*/ 37 h 6"/>
                  <a:gd name="T12" fmla="*/ 20 w 10"/>
                  <a:gd name="T13" fmla="*/ 12 h 6"/>
                  <a:gd name="T14" fmla="*/ 0 w 10"/>
                  <a:gd name="T15" fmla="*/ 12 h 6"/>
                  <a:gd name="T16" fmla="*/ 0 w 10"/>
                  <a:gd name="T17" fmla="*/ 28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1" y="4"/>
                      <a:pt x="2" y="4"/>
                      <a:pt x="4" y="5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9" y="6"/>
                      <a:pt x="10" y="5"/>
                      <a:pt x="10" y="5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7" y="3"/>
                      <a:pt x="5" y="3"/>
                      <a:pt x="4" y="3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8" name="Freeform 257">
                <a:extLst>
                  <a:ext uri="{FF2B5EF4-FFF2-40B4-BE49-F238E27FC236}">
                    <a16:creationId xmlns:a16="http://schemas.microsoft.com/office/drawing/2014/main" id="{975F7166-D05F-41E6-8AC0-A9AC9DB13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929"/>
                <a:ext cx="16" cy="16"/>
              </a:xfrm>
              <a:custGeom>
                <a:avLst/>
                <a:gdLst>
                  <a:gd name="T0" fmla="*/ 11 w 7"/>
                  <a:gd name="T1" fmla="*/ 57 h 7"/>
                  <a:gd name="T2" fmla="*/ 37 w 7"/>
                  <a:gd name="T3" fmla="*/ 37 h 7"/>
                  <a:gd name="T4" fmla="*/ 57 w 7"/>
                  <a:gd name="T5" fmla="*/ 25 h 7"/>
                  <a:gd name="T6" fmla="*/ 57 w 7"/>
                  <a:gd name="T7" fmla="*/ 25 h 7"/>
                  <a:gd name="T8" fmla="*/ 57 w 7"/>
                  <a:gd name="T9" fmla="*/ 37 h 7"/>
                  <a:gd name="T10" fmla="*/ 57 w 7"/>
                  <a:gd name="T11" fmla="*/ 37 h 7"/>
                  <a:gd name="T12" fmla="*/ 37 w 7"/>
                  <a:gd name="T13" fmla="*/ 57 h 7"/>
                  <a:gd name="T14" fmla="*/ 11 w 7"/>
                  <a:gd name="T15" fmla="*/ 57 h 7"/>
                  <a:gd name="T16" fmla="*/ 11 w 7"/>
                  <a:gd name="T17" fmla="*/ 57 h 7"/>
                  <a:gd name="T18" fmla="*/ 11 w 7"/>
                  <a:gd name="T19" fmla="*/ 85 h 7"/>
                  <a:gd name="T20" fmla="*/ 11 w 7"/>
                  <a:gd name="T21" fmla="*/ 85 h 7"/>
                  <a:gd name="T22" fmla="*/ 11 w 7"/>
                  <a:gd name="T23" fmla="*/ 85 h 7"/>
                  <a:gd name="T24" fmla="*/ 11 w 7"/>
                  <a:gd name="T25" fmla="*/ 85 h 7"/>
                  <a:gd name="T26" fmla="*/ 11 w 7"/>
                  <a:gd name="T27" fmla="*/ 85 h 7"/>
                  <a:gd name="T28" fmla="*/ 11 w 7"/>
                  <a:gd name="T29" fmla="*/ 85 h 7"/>
                  <a:gd name="T30" fmla="*/ 37 w 7"/>
                  <a:gd name="T31" fmla="*/ 85 h 7"/>
                  <a:gd name="T32" fmla="*/ 73 w 7"/>
                  <a:gd name="T33" fmla="*/ 57 h 7"/>
                  <a:gd name="T34" fmla="*/ 85 w 7"/>
                  <a:gd name="T35" fmla="*/ 37 h 7"/>
                  <a:gd name="T36" fmla="*/ 85 w 7"/>
                  <a:gd name="T37" fmla="*/ 11 h 7"/>
                  <a:gd name="T38" fmla="*/ 57 w 7"/>
                  <a:gd name="T39" fmla="*/ 0 h 7"/>
                  <a:gd name="T40" fmla="*/ 25 w 7"/>
                  <a:gd name="T41" fmla="*/ 25 h 7"/>
                  <a:gd name="T42" fmla="*/ 0 w 7"/>
                  <a:gd name="T43" fmla="*/ 37 h 7"/>
                  <a:gd name="T44" fmla="*/ 11 w 7"/>
                  <a:gd name="T45" fmla="*/ 57 h 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" h="7">
                    <a:moveTo>
                      <a:pt x="1" y="5"/>
                    </a:moveTo>
                    <a:cubicBezTo>
                      <a:pt x="1" y="4"/>
                      <a:pt x="2" y="4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3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9" name="Freeform 258">
                <a:extLst>
                  <a:ext uri="{FF2B5EF4-FFF2-40B4-BE49-F238E27FC236}">
                    <a16:creationId xmlns:a16="http://schemas.microsoft.com/office/drawing/2014/main" id="{C2162CCC-6B8B-471B-8DD4-5FC94A7CE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947"/>
                <a:ext cx="20" cy="16"/>
              </a:xfrm>
              <a:custGeom>
                <a:avLst/>
                <a:gdLst>
                  <a:gd name="T0" fmla="*/ 53 w 9"/>
                  <a:gd name="T1" fmla="*/ 48 h 7"/>
                  <a:gd name="T2" fmla="*/ 53 w 9"/>
                  <a:gd name="T3" fmla="*/ 48 h 7"/>
                  <a:gd name="T4" fmla="*/ 53 w 9"/>
                  <a:gd name="T5" fmla="*/ 48 h 7"/>
                  <a:gd name="T6" fmla="*/ 53 w 9"/>
                  <a:gd name="T7" fmla="*/ 48 h 7"/>
                  <a:gd name="T8" fmla="*/ 53 w 9"/>
                  <a:gd name="T9" fmla="*/ 48 h 7"/>
                  <a:gd name="T10" fmla="*/ 53 w 9"/>
                  <a:gd name="T11" fmla="*/ 48 h 7"/>
                  <a:gd name="T12" fmla="*/ 53 w 9"/>
                  <a:gd name="T13" fmla="*/ 48 h 7"/>
                  <a:gd name="T14" fmla="*/ 53 w 9"/>
                  <a:gd name="T15" fmla="*/ 37 h 7"/>
                  <a:gd name="T16" fmla="*/ 53 w 9"/>
                  <a:gd name="T17" fmla="*/ 48 h 7"/>
                  <a:gd name="T18" fmla="*/ 53 w 9"/>
                  <a:gd name="T19" fmla="*/ 48 h 7"/>
                  <a:gd name="T20" fmla="*/ 53 w 9"/>
                  <a:gd name="T21" fmla="*/ 37 h 7"/>
                  <a:gd name="T22" fmla="*/ 53 w 9"/>
                  <a:gd name="T23" fmla="*/ 48 h 7"/>
                  <a:gd name="T24" fmla="*/ 53 w 9"/>
                  <a:gd name="T25" fmla="*/ 48 h 7"/>
                  <a:gd name="T26" fmla="*/ 53 w 9"/>
                  <a:gd name="T27" fmla="*/ 48 h 7"/>
                  <a:gd name="T28" fmla="*/ 53 w 9"/>
                  <a:gd name="T29" fmla="*/ 48 h 7"/>
                  <a:gd name="T30" fmla="*/ 53 w 9"/>
                  <a:gd name="T31" fmla="*/ 48 h 7"/>
                  <a:gd name="T32" fmla="*/ 53 w 9"/>
                  <a:gd name="T33" fmla="*/ 48 h 7"/>
                  <a:gd name="T34" fmla="*/ 53 w 9"/>
                  <a:gd name="T35" fmla="*/ 48 h 7"/>
                  <a:gd name="T36" fmla="*/ 53 w 9"/>
                  <a:gd name="T37" fmla="*/ 48 h 7"/>
                  <a:gd name="T38" fmla="*/ 80 w 9"/>
                  <a:gd name="T39" fmla="*/ 57 h 7"/>
                  <a:gd name="T40" fmla="*/ 64 w 9"/>
                  <a:gd name="T41" fmla="*/ 37 h 7"/>
                  <a:gd name="T42" fmla="*/ 64 w 9"/>
                  <a:gd name="T43" fmla="*/ 37 h 7"/>
                  <a:gd name="T44" fmla="*/ 36 w 9"/>
                  <a:gd name="T45" fmla="*/ 25 h 7"/>
                  <a:gd name="T46" fmla="*/ 0 w 9"/>
                  <a:gd name="T47" fmla="*/ 57 h 7"/>
                  <a:gd name="T48" fmla="*/ 64 w 9"/>
                  <a:gd name="T49" fmla="*/ 85 h 7"/>
                  <a:gd name="T50" fmla="*/ 80 w 9"/>
                  <a:gd name="T51" fmla="*/ 85 h 7"/>
                  <a:gd name="T52" fmla="*/ 89 w 9"/>
                  <a:gd name="T53" fmla="*/ 85 h 7"/>
                  <a:gd name="T54" fmla="*/ 89 w 9"/>
                  <a:gd name="T55" fmla="*/ 73 h 7"/>
                  <a:gd name="T56" fmla="*/ 98 w 9"/>
                  <a:gd name="T57" fmla="*/ 48 h 7"/>
                  <a:gd name="T58" fmla="*/ 89 w 9"/>
                  <a:gd name="T59" fmla="*/ 11 h 7"/>
                  <a:gd name="T60" fmla="*/ 53 w 9"/>
                  <a:gd name="T61" fmla="*/ 0 h 7"/>
                  <a:gd name="T62" fmla="*/ 36 w 9"/>
                  <a:gd name="T63" fmla="*/ 11 h 7"/>
                  <a:gd name="T64" fmla="*/ 53 w 9"/>
                  <a:gd name="T65" fmla="*/ 48 h 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" h="7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3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5" y="4"/>
                      <a:pt x="5" y="4"/>
                      <a:pt x="5" y="4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0" name="Freeform 259">
                <a:extLst>
                  <a:ext uri="{FF2B5EF4-FFF2-40B4-BE49-F238E27FC236}">
                    <a16:creationId xmlns:a16="http://schemas.microsoft.com/office/drawing/2014/main" id="{DBE35E29-5CD8-46A0-917E-27FE2BAB0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819"/>
                <a:ext cx="13" cy="16"/>
              </a:xfrm>
              <a:custGeom>
                <a:avLst/>
                <a:gdLst>
                  <a:gd name="T0" fmla="*/ 9 w 6"/>
                  <a:gd name="T1" fmla="*/ 0 h 7"/>
                  <a:gd name="T2" fmla="*/ 0 w 6"/>
                  <a:gd name="T3" fmla="*/ 48 h 7"/>
                  <a:gd name="T4" fmla="*/ 9 w 6"/>
                  <a:gd name="T5" fmla="*/ 85 h 7"/>
                  <a:gd name="T6" fmla="*/ 20 w 6"/>
                  <a:gd name="T7" fmla="*/ 85 h 7"/>
                  <a:gd name="T8" fmla="*/ 20 w 6"/>
                  <a:gd name="T9" fmla="*/ 85 h 7"/>
                  <a:gd name="T10" fmla="*/ 52 w 6"/>
                  <a:gd name="T11" fmla="*/ 73 h 7"/>
                  <a:gd name="T12" fmla="*/ 61 w 6"/>
                  <a:gd name="T13" fmla="*/ 37 h 7"/>
                  <a:gd name="T14" fmla="*/ 61 w 6"/>
                  <a:gd name="T15" fmla="*/ 25 h 7"/>
                  <a:gd name="T16" fmla="*/ 43 w 6"/>
                  <a:gd name="T17" fmla="*/ 37 h 7"/>
                  <a:gd name="T18" fmla="*/ 43 w 6"/>
                  <a:gd name="T19" fmla="*/ 37 h 7"/>
                  <a:gd name="T20" fmla="*/ 33 w 6"/>
                  <a:gd name="T21" fmla="*/ 48 h 7"/>
                  <a:gd name="T22" fmla="*/ 20 w 6"/>
                  <a:gd name="T23" fmla="*/ 57 h 7"/>
                  <a:gd name="T24" fmla="*/ 20 w 6"/>
                  <a:gd name="T25" fmla="*/ 73 h 7"/>
                  <a:gd name="T26" fmla="*/ 33 w 6"/>
                  <a:gd name="T27" fmla="*/ 57 h 7"/>
                  <a:gd name="T28" fmla="*/ 20 w 6"/>
                  <a:gd name="T29" fmla="*/ 48 h 7"/>
                  <a:gd name="T30" fmla="*/ 33 w 6"/>
                  <a:gd name="T31" fmla="*/ 11 h 7"/>
                  <a:gd name="T32" fmla="*/ 9 w 6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6"/>
                      <a:pt x="5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1" name="Freeform 260">
                <a:extLst>
                  <a:ext uri="{FF2B5EF4-FFF2-40B4-BE49-F238E27FC236}">
                    <a16:creationId xmlns:a16="http://schemas.microsoft.com/office/drawing/2014/main" id="{E141F167-7E98-472A-8430-0DE92CE73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956"/>
                <a:ext cx="13" cy="18"/>
              </a:xfrm>
              <a:custGeom>
                <a:avLst/>
                <a:gdLst>
                  <a:gd name="T0" fmla="*/ 43 w 6"/>
                  <a:gd name="T1" fmla="*/ 0 h 8"/>
                  <a:gd name="T2" fmla="*/ 43 w 6"/>
                  <a:gd name="T3" fmla="*/ 11 h 8"/>
                  <a:gd name="T4" fmla="*/ 33 w 6"/>
                  <a:gd name="T5" fmla="*/ 45 h 8"/>
                  <a:gd name="T6" fmla="*/ 0 w 6"/>
                  <a:gd name="T7" fmla="*/ 81 h 8"/>
                  <a:gd name="T8" fmla="*/ 9 w 6"/>
                  <a:gd name="T9" fmla="*/ 92 h 8"/>
                  <a:gd name="T10" fmla="*/ 52 w 6"/>
                  <a:gd name="T11" fmla="*/ 56 h 8"/>
                  <a:gd name="T12" fmla="*/ 61 w 6"/>
                  <a:gd name="T13" fmla="*/ 11 h 8"/>
                  <a:gd name="T14" fmla="*/ 61 w 6"/>
                  <a:gd name="T15" fmla="*/ 0 h 8"/>
                  <a:gd name="T16" fmla="*/ 43 w 6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7"/>
                      <a:pt x="4" y="7"/>
                      <a:pt x="5" y="5"/>
                    </a:cubicBezTo>
                    <a:cubicBezTo>
                      <a:pt x="5" y="4"/>
                      <a:pt x="6" y="3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2" name="Freeform 261">
                <a:extLst>
                  <a:ext uri="{FF2B5EF4-FFF2-40B4-BE49-F238E27FC236}">
                    <a16:creationId xmlns:a16="http://schemas.microsoft.com/office/drawing/2014/main" id="{8F4F0B64-E6FD-44D7-B932-857AE09A9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068"/>
                <a:ext cx="14" cy="16"/>
              </a:xfrm>
              <a:custGeom>
                <a:avLst/>
                <a:gdLst>
                  <a:gd name="T0" fmla="*/ 28 w 6"/>
                  <a:gd name="T1" fmla="*/ 37 h 7"/>
                  <a:gd name="T2" fmla="*/ 37 w 6"/>
                  <a:gd name="T3" fmla="*/ 25 h 7"/>
                  <a:gd name="T4" fmla="*/ 49 w 6"/>
                  <a:gd name="T5" fmla="*/ 37 h 7"/>
                  <a:gd name="T6" fmla="*/ 49 w 6"/>
                  <a:gd name="T7" fmla="*/ 37 h 7"/>
                  <a:gd name="T8" fmla="*/ 49 w 6"/>
                  <a:gd name="T9" fmla="*/ 48 h 7"/>
                  <a:gd name="T10" fmla="*/ 37 w 6"/>
                  <a:gd name="T11" fmla="*/ 48 h 7"/>
                  <a:gd name="T12" fmla="*/ 0 w 6"/>
                  <a:gd name="T13" fmla="*/ 57 h 7"/>
                  <a:gd name="T14" fmla="*/ 0 w 6"/>
                  <a:gd name="T15" fmla="*/ 85 h 7"/>
                  <a:gd name="T16" fmla="*/ 37 w 6"/>
                  <a:gd name="T17" fmla="*/ 73 h 7"/>
                  <a:gd name="T18" fmla="*/ 49 w 6"/>
                  <a:gd name="T19" fmla="*/ 73 h 7"/>
                  <a:gd name="T20" fmla="*/ 77 w 6"/>
                  <a:gd name="T21" fmla="*/ 48 h 7"/>
                  <a:gd name="T22" fmla="*/ 77 w 6"/>
                  <a:gd name="T23" fmla="*/ 37 h 7"/>
                  <a:gd name="T24" fmla="*/ 65 w 6"/>
                  <a:gd name="T25" fmla="*/ 11 h 7"/>
                  <a:gd name="T26" fmla="*/ 37 w 6"/>
                  <a:gd name="T27" fmla="*/ 0 h 7"/>
                  <a:gd name="T28" fmla="*/ 28 w 6"/>
                  <a:gd name="T29" fmla="*/ 11 h 7"/>
                  <a:gd name="T30" fmla="*/ 28 w 6"/>
                  <a:gd name="T31" fmla="*/ 37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" h="7">
                    <a:moveTo>
                      <a:pt x="2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3" name="Freeform 262">
                <a:extLst>
                  <a:ext uri="{FF2B5EF4-FFF2-40B4-BE49-F238E27FC236}">
                    <a16:creationId xmlns:a16="http://schemas.microsoft.com/office/drawing/2014/main" id="{7AF6EBCB-FDD9-4822-BA5A-9790B6C24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2129"/>
                <a:ext cx="11" cy="20"/>
              </a:xfrm>
              <a:custGeom>
                <a:avLst/>
                <a:gdLst>
                  <a:gd name="T0" fmla="*/ 20 w 5"/>
                  <a:gd name="T1" fmla="*/ 53 h 9"/>
                  <a:gd name="T2" fmla="*/ 33 w 5"/>
                  <a:gd name="T3" fmla="*/ 36 h 9"/>
                  <a:gd name="T4" fmla="*/ 44 w 5"/>
                  <a:gd name="T5" fmla="*/ 20 h 9"/>
                  <a:gd name="T6" fmla="*/ 44 w 5"/>
                  <a:gd name="T7" fmla="*/ 9 h 9"/>
                  <a:gd name="T8" fmla="*/ 33 w 5"/>
                  <a:gd name="T9" fmla="*/ 20 h 9"/>
                  <a:gd name="T10" fmla="*/ 33 w 5"/>
                  <a:gd name="T11" fmla="*/ 36 h 9"/>
                  <a:gd name="T12" fmla="*/ 20 w 5"/>
                  <a:gd name="T13" fmla="*/ 53 h 9"/>
                  <a:gd name="T14" fmla="*/ 0 w 5"/>
                  <a:gd name="T15" fmla="*/ 89 h 9"/>
                  <a:gd name="T16" fmla="*/ 20 w 5"/>
                  <a:gd name="T17" fmla="*/ 98 h 9"/>
                  <a:gd name="T18" fmla="*/ 44 w 5"/>
                  <a:gd name="T19" fmla="*/ 80 h 9"/>
                  <a:gd name="T20" fmla="*/ 53 w 5"/>
                  <a:gd name="T21" fmla="*/ 36 h 9"/>
                  <a:gd name="T22" fmla="*/ 53 w 5"/>
                  <a:gd name="T23" fmla="*/ 9 h 9"/>
                  <a:gd name="T24" fmla="*/ 53 w 5"/>
                  <a:gd name="T25" fmla="*/ 0 h 9"/>
                  <a:gd name="T26" fmla="*/ 44 w 5"/>
                  <a:gd name="T27" fmla="*/ 0 h 9"/>
                  <a:gd name="T28" fmla="*/ 9 w 5"/>
                  <a:gd name="T29" fmla="*/ 20 h 9"/>
                  <a:gd name="T30" fmla="*/ 0 w 5"/>
                  <a:gd name="T31" fmla="*/ 44 h 9"/>
                  <a:gd name="T32" fmla="*/ 20 w 5"/>
                  <a:gd name="T33" fmla="*/ 53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9">
                    <a:moveTo>
                      <a:pt x="2" y="5"/>
                    </a:moveTo>
                    <a:cubicBezTo>
                      <a:pt x="2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6"/>
                      <a:pt x="1" y="7"/>
                      <a:pt x="0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5" y="6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4" name="Freeform 263">
                <a:extLst>
                  <a:ext uri="{FF2B5EF4-FFF2-40B4-BE49-F238E27FC236}">
                    <a16:creationId xmlns:a16="http://schemas.microsoft.com/office/drawing/2014/main" id="{318BA56D-09EB-4509-9AB1-431F4B669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945"/>
                <a:ext cx="223" cy="359"/>
              </a:xfrm>
              <a:custGeom>
                <a:avLst/>
                <a:gdLst>
                  <a:gd name="T0" fmla="*/ 1106 w 99"/>
                  <a:gd name="T1" fmla="*/ 1324 h 160"/>
                  <a:gd name="T2" fmla="*/ 1041 w 99"/>
                  <a:gd name="T3" fmla="*/ 1189 h 160"/>
                  <a:gd name="T4" fmla="*/ 811 w 99"/>
                  <a:gd name="T5" fmla="*/ 927 h 160"/>
                  <a:gd name="T6" fmla="*/ 685 w 99"/>
                  <a:gd name="T7" fmla="*/ 801 h 160"/>
                  <a:gd name="T8" fmla="*/ 664 w 99"/>
                  <a:gd name="T9" fmla="*/ 756 h 160"/>
                  <a:gd name="T10" fmla="*/ 182 w 99"/>
                  <a:gd name="T11" fmla="*/ 146 h 160"/>
                  <a:gd name="T12" fmla="*/ 182 w 99"/>
                  <a:gd name="T13" fmla="*/ 137 h 160"/>
                  <a:gd name="T14" fmla="*/ 676 w 99"/>
                  <a:gd name="T15" fmla="*/ 283 h 160"/>
                  <a:gd name="T16" fmla="*/ 777 w 99"/>
                  <a:gd name="T17" fmla="*/ 247 h 160"/>
                  <a:gd name="T18" fmla="*/ 878 w 99"/>
                  <a:gd name="T19" fmla="*/ 263 h 160"/>
                  <a:gd name="T20" fmla="*/ 903 w 99"/>
                  <a:gd name="T21" fmla="*/ 292 h 160"/>
                  <a:gd name="T22" fmla="*/ 892 w 99"/>
                  <a:gd name="T23" fmla="*/ 236 h 160"/>
                  <a:gd name="T24" fmla="*/ 757 w 99"/>
                  <a:gd name="T25" fmla="*/ 215 h 160"/>
                  <a:gd name="T26" fmla="*/ 676 w 99"/>
                  <a:gd name="T27" fmla="*/ 227 h 160"/>
                  <a:gd name="T28" fmla="*/ 300 w 99"/>
                  <a:gd name="T29" fmla="*/ 126 h 160"/>
                  <a:gd name="T30" fmla="*/ 137 w 99"/>
                  <a:gd name="T31" fmla="*/ 56 h 160"/>
                  <a:gd name="T32" fmla="*/ 11 w 99"/>
                  <a:gd name="T33" fmla="*/ 20 h 160"/>
                  <a:gd name="T34" fmla="*/ 0 w 99"/>
                  <a:gd name="T35" fmla="*/ 0 h 160"/>
                  <a:gd name="T36" fmla="*/ 146 w 99"/>
                  <a:gd name="T37" fmla="*/ 182 h 160"/>
                  <a:gd name="T38" fmla="*/ 640 w 99"/>
                  <a:gd name="T39" fmla="*/ 882 h 160"/>
                  <a:gd name="T40" fmla="*/ 649 w 99"/>
                  <a:gd name="T41" fmla="*/ 1117 h 160"/>
                  <a:gd name="T42" fmla="*/ 640 w 99"/>
                  <a:gd name="T43" fmla="*/ 1189 h 160"/>
                  <a:gd name="T44" fmla="*/ 619 w 99"/>
                  <a:gd name="T45" fmla="*/ 1279 h 160"/>
                  <a:gd name="T46" fmla="*/ 574 w 99"/>
                  <a:gd name="T47" fmla="*/ 1324 h 160"/>
                  <a:gd name="T48" fmla="*/ 574 w 99"/>
                  <a:gd name="T49" fmla="*/ 1454 h 160"/>
                  <a:gd name="T50" fmla="*/ 538 w 99"/>
                  <a:gd name="T51" fmla="*/ 1773 h 160"/>
                  <a:gd name="T52" fmla="*/ 482 w 99"/>
                  <a:gd name="T53" fmla="*/ 1773 h 160"/>
                  <a:gd name="T54" fmla="*/ 583 w 99"/>
                  <a:gd name="T55" fmla="*/ 1773 h 160"/>
                  <a:gd name="T56" fmla="*/ 619 w 99"/>
                  <a:gd name="T57" fmla="*/ 1434 h 160"/>
                  <a:gd name="T58" fmla="*/ 619 w 99"/>
                  <a:gd name="T59" fmla="*/ 1344 h 160"/>
                  <a:gd name="T60" fmla="*/ 628 w 99"/>
                  <a:gd name="T61" fmla="*/ 1324 h 160"/>
                  <a:gd name="T62" fmla="*/ 685 w 99"/>
                  <a:gd name="T63" fmla="*/ 1198 h 160"/>
                  <a:gd name="T64" fmla="*/ 696 w 99"/>
                  <a:gd name="T65" fmla="*/ 1153 h 160"/>
                  <a:gd name="T66" fmla="*/ 696 w 99"/>
                  <a:gd name="T67" fmla="*/ 1153 h 160"/>
                  <a:gd name="T68" fmla="*/ 766 w 99"/>
                  <a:gd name="T69" fmla="*/ 1198 h 160"/>
                  <a:gd name="T70" fmla="*/ 811 w 99"/>
                  <a:gd name="T71" fmla="*/ 1335 h 160"/>
                  <a:gd name="T72" fmla="*/ 811 w 99"/>
                  <a:gd name="T73" fmla="*/ 1335 h 160"/>
                  <a:gd name="T74" fmla="*/ 867 w 99"/>
                  <a:gd name="T75" fmla="*/ 1501 h 160"/>
                  <a:gd name="T76" fmla="*/ 903 w 99"/>
                  <a:gd name="T77" fmla="*/ 1515 h 160"/>
                  <a:gd name="T78" fmla="*/ 984 w 99"/>
                  <a:gd name="T79" fmla="*/ 1582 h 160"/>
                  <a:gd name="T80" fmla="*/ 969 w 99"/>
                  <a:gd name="T81" fmla="*/ 1651 h 160"/>
                  <a:gd name="T82" fmla="*/ 1016 w 99"/>
                  <a:gd name="T83" fmla="*/ 1607 h 160"/>
                  <a:gd name="T84" fmla="*/ 912 w 99"/>
                  <a:gd name="T85" fmla="*/ 1470 h 160"/>
                  <a:gd name="T86" fmla="*/ 892 w 99"/>
                  <a:gd name="T87" fmla="*/ 1454 h 160"/>
                  <a:gd name="T88" fmla="*/ 858 w 99"/>
                  <a:gd name="T89" fmla="*/ 1344 h 160"/>
                  <a:gd name="T90" fmla="*/ 811 w 99"/>
                  <a:gd name="T91" fmla="*/ 1173 h 160"/>
                  <a:gd name="T92" fmla="*/ 721 w 99"/>
                  <a:gd name="T93" fmla="*/ 1108 h 160"/>
                  <a:gd name="T94" fmla="*/ 710 w 99"/>
                  <a:gd name="T95" fmla="*/ 1073 h 160"/>
                  <a:gd name="T96" fmla="*/ 710 w 99"/>
                  <a:gd name="T97" fmla="*/ 915 h 160"/>
                  <a:gd name="T98" fmla="*/ 721 w 99"/>
                  <a:gd name="T99" fmla="*/ 915 h 160"/>
                  <a:gd name="T100" fmla="*/ 777 w 99"/>
                  <a:gd name="T101" fmla="*/ 963 h 160"/>
                  <a:gd name="T102" fmla="*/ 993 w 99"/>
                  <a:gd name="T103" fmla="*/ 1209 h 160"/>
                  <a:gd name="T104" fmla="*/ 1086 w 99"/>
                  <a:gd name="T105" fmla="*/ 1344 h 160"/>
                  <a:gd name="T106" fmla="*/ 1077 w 99"/>
                  <a:gd name="T107" fmla="*/ 1445 h 160"/>
                  <a:gd name="T108" fmla="*/ 1097 w 99"/>
                  <a:gd name="T109" fmla="*/ 1409 h 160"/>
                  <a:gd name="T110" fmla="*/ 1106 w 99"/>
                  <a:gd name="T111" fmla="*/ 1324 h 1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9" h="160">
                    <a:moveTo>
                      <a:pt x="97" y="117"/>
                    </a:moveTo>
                    <a:cubicBezTo>
                      <a:pt x="96" y="113"/>
                      <a:pt x="92" y="108"/>
                      <a:pt x="91" y="105"/>
                    </a:cubicBezTo>
                    <a:cubicBezTo>
                      <a:pt x="88" y="98"/>
                      <a:pt x="79" y="89"/>
                      <a:pt x="71" y="82"/>
                    </a:cubicBezTo>
                    <a:cubicBezTo>
                      <a:pt x="66" y="78"/>
                      <a:pt x="60" y="73"/>
                      <a:pt x="60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4" y="57"/>
                      <a:pt x="18" y="17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23" y="15"/>
                      <a:pt x="49" y="25"/>
                      <a:pt x="59" y="25"/>
                    </a:cubicBezTo>
                    <a:cubicBezTo>
                      <a:pt x="62" y="24"/>
                      <a:pt x="66" y="23"/>
                      <a:pt x="68" y="22"/>
                    </a:cubicBezTo>
                    <a:cubicBezTo>
                      <a:pt x="74" y="21"/>
                      <a:pt x="77" y="22"/>
                      <a:pt x="77" y="23"/>
                    </a:cubicBezTo>
                    <a:cubicBezTo>
                      <a:pt x="78" y="24"/>
                      <a:pt x="79" y="26"/>
                      <a:pt x="79" y="26"/>
                    </a:cubicBezTo>
                    <a:cubicBezTo>
                      <a:pt x="79" y="26"/>
                      <a:pt x="79" y="22"/>
                      <a:pt x="78" y="21"/>
                    </a:cubicBezTo>
                    <a:cubicBezTo>
                      <a:pt x="76" y="15"/>
                      <a:pt x="72" y="17"/>
                      <a:pt x="66" y="19"/>
                    </a:cubicBezTo>
                    <a:cubicBezTo>
                      <a:pt x="63" y="19"/>
                      <a:pt x="62" y="20"/>
                      <a:pt x="59" y="20"/>
                    </a:cubicBezTo>
                    <a:cubicBezTo>
                      <a:pt x="54" y="20"/>
                      <a:pt x="38" y="16"/>
                      <a:pt x="26" y="11"/>
                    </a:cubicBezTo>
                    <a:cubicBezTo>
                      <a:pt x="21" y="10"/>
                      <a:pt x="17" y="8"/>
                      <a:pt x="12" y="5"/>
                    </a:cubicBezTo>
                    <a:cubicBezTo>
                      <a:pt x="8" y="3"/>
                      <a:pt x="4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4"/>
                      <a:pt x="8" y="9"/>
                      <a:pt x="13" y="16"/>
                    </a:cubicBezTo>
                    <a:cubicBezTo>
                      <a:pt x="24" y="34"/>
                      <a:pt x="53" y="57"/>
                      <a:pt x="56" y="78"/>
                    </a:cubicBezTo>
                    <a:cubicBezTo>
                      <a:pt x="57" y="83"/>
                      <a:pt x="57" y="90"/>
                      <a:pt x="57" y="99"/>
                    </a:cubicBezTo>
                    <a:cubicBezTo>
                      <a:pt x="56" y="101"/>
                      <a:pt x="56" y="103"/>
                      <a:pt x="56" y="105"/>
                    </a:cubicBezTo>
                    <a:cubicBezTo>
                      <a:pt x="56" y="107"/>
                      <a:pt x="55" y="113"/>
                      <a:pt x="54" y="113"/>
                    </a:cubicBezTo>
                    <a:cubicBezTo>
                      <a:pt x="52" y="114"/>
                      <a:pt x="51" y="115"/>
                      <a:pt x="50" y="117"/>
                    </a:cubicBezTo>
                    <a:cubicBezTo>
                      <a:pt x="48" y="121"/>
                      <a:pt x="49" y="125"/>
                      <a:pt x="50" y="129"/>
                    </a:cubicBezTo>
                    <a:cubicBezTo>
                      <a:pt x="54" y="144"/>
                      <a:pt x="49" y="158"/>
                      <a:pt x="47" y="157"/>
                    </a:cubicBezTo>
                    <a:cubicBezTo>
                      <a:pt x="47" y="157"/>
                      <a:pt x="45" y="157"/>
                      <a:pt x="42" y="157"/>
                    </a:cubicBezTo>
                    <a:cubicBezTo>
                      <a:pt x="45" y="160"/>
                      <a:pt x="50" y="159"/>
                      <a:pt x="51" y="157"/>
                    </a:cubicBezTo>
                    <a:cubicBezTo>
                      <a:pt x="52" y="154"/>
                      <a:pt x="58" y="140"/>
                      <a:pt x="54" y="127"/>
                    </a:cubicBezTo>
                    <a:cubicBezTo>
                      <a:pt x="53" y="124"/>
                      <a:pt x="53" y="121"/>
                      <a:pt x="54" y="119"/>
                    </a:cubicBezTo>
                    <a:cubicBezTo>
                      <a:pt x="54" y="118"/>
                      <a:pt x="55" y="118"/>
                      <a:pt x="55" y="117"/>
                    </a:cubicBezTo>
                    <a:cubicBezTo>
                      <a:pt x="59" y="116"/>
                      <a:pt x="60" y="111"/>
                      <a:pt x="60" y="106"/>
                    </a:cubicBezTo>
                    <a:cubicBezTo>
                      <a:pt x="60" y="104"/>
                      <a:pt x="61" y="103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3" y="103"/>
                      <a:pt x="66" y="105"/>
                      <a:pt x="67" y="106"/>
                    </a:cubicBezTo>
                    <a:cubicBezTo>
                      <a:pt x="69" y="110"/>
                      <a:pt x="71" y="116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69" y="121"/>
                      <a:pt x="73" y="131"/>
                      <a:pt x="76" y="133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81" y="135"/>
                      <a:pt x="85" y="135"/>
                      <a:pt x="86" y="140"/>
                    </a:cubicBezTo>
                    <a:cubicBezTo>
                      <a:pt x="88" y="143"/>
                      <a:pt x="85" y="146"/>
                      <a:pt x="85" y="146"/>
                    </a:cubicBezTo>
                    <a:cubicBezTo>
                      <a:pt x="85" y="146"/>
                      <a:pt x="88" y="146"/>
                      <a:pt x="89" y="142"/>
                    </a:cubicBezTo>
                    <a:cubicBezTo>
                      <a:pt x="89" y="137"/>
                      <a:pt x="87" y="132"/>
                      <a:pt x="80" y="130"/>
                    </a:cubicBezTo>
                    <a:cubicBezTo>
                      <a:pt x="78" y="129"/>
                      <a:pt x="78" y="129"/>
                      <a:pt x="78" y="129"/>
                    </a:cubicBezTo>
                    <a:cubicBezTo>
                      <a:pt x="77" y="129"/>
                      <a:pt x="74" y="121"/>
                      <a:pt x="75" y="119"/>
                    </a:cubicBezTo>
                    <a:cubicBezTo>
                      <a:pt x="76" y="116"/>
                      <a:pt x="71" y="106"/>
                      <a:pt x="71" y="104"/>
                    </a:cubicBezTo>
                    <a:cubicBezTo>
                      <a:pt x="70" y="102"/>
                      <a:pt x="66" y="100"/>
                      <a:pt x="63" y="98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3"/>
                      <a:pt x="63" y="88"/>
                      <a:pt x="62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5" y="82"/>
                      <a:pt x="66" y="84"/>
                      <a:pt x="68" y="85"/>
                    </a:cubicBezTo>
                    <a:cubicBezTo>
                      <a:pt x="75" y="92"/>
                      <a:pt x="85" y="100"/>
                      <a:pt x="87" y="107"/>
                    </a:cubicBezTo>
                    <a:cubicBezTo>
                      <a:pt x="89" y="111"/>
                      <a:pt x="95" y="118"/>
                      <a:pt x="95" y="119"/>
                    </a:cubicBezTo>
                    <a:cubicBezTo>
                      <a:pt x="96" y="121"/>
                      <a:pt x="96" y="125"/>
                      <a:pt x="94" y="128"/>
                    </a:cubicBezTo>
                    <a:cubicBezTo>
                      <a:pt x="94" y="129"/>
                      <a:pt x="96" y="126"/>
                      <a:pt x="96" y="125"/>
                    </a:cubicBezTo>
                    <a:cubicBezTo>
                      <a:pt x="99" y="122"/>
                      <a:pt x="98" y="119"/>
                      <a:pt x="97" y="11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5" name="Freeform 264">
                <a:extLst>
                  <a:ext uri="{FF2B5EF4-FFF2-40B4-BE49-F238E27FC236}">
                    <a16:creationId xmlns:a16="http://schemas.microsoft.com/office/drawing/2014/main" id="{6634C9C6-861C-485B-8E81-11F28784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06"/>
                <a:ext cx="177" cy="166"/>
              </a:xfrm>
              <a:custGeom>
                <a:avLst/>
                <a:gdLst>
                  <a:gd name="T0" fmla="*/ 246 w 79"/>
                  <a:gd name="T1" fmla="*/ 20 h 74"/>
                  <a:gd name="T2" fmla="*/ 627 w 79"/>
                  <a:gd name="T3" fmla="*/ 146 h 74"/>
                  <a:gd name="T4" fmla="*/ 643 w 79"/>
                  <a:gd name="T5" fmla="*/ 137 h 74"/>
                  <a:gd name="T6" fmla="*/ 733 w 79"/>
                  <a:gd name="T7" fmla="*/ 227 h 74"/>
                  <a:gd name="T8" fmla="*/ 869 w 79"/>
                  <a:gd name="T9" fmla="*/ 509 h 74"/>
                  <a:gd name="T10" fmla="*/ 822 w 79"/>
                  <a:gd name="T11" fmla="*/ 644 h 74"/>
                  <a:gd name="T12" fmla="*/ 764 w 79"/>
                  <a:gd name="T13" fmla="*/ 745 h 74"/>
                  <a:gd name="T14" fmla="*/ 652 w 79"/>
                  <a:gd name="T15" fmla="*/ 769 h 74"/>
                  <a:gd name="T16" fmla="*/ 542 w 79"/>
                  <a:gd name="T17" fmla="*/ 801 h 74"/>
                  <a:gd name="T18" fmla="*/ 527 w 79"/>
                  <a:gd name="T19" fmla="*/ 801 h 74"/>
                  <a:gd name="T20" fmla="*/ 437 w 79"/>
                  <a:gd name="T21" fmla="*/ 814 h 74"/>
                  <a:gd name="T22" fmla="*/ 146 w 79"/>
                  <a:gd name="T23" fmla="*/ 709 h 74"/>
                  <a:gd name="T24" fmla="*/ 20 w 79"/>
                  <a:gd name="T25" fmla="*/ 563 h 74"/>
                  <a:gd name="T26" fmla="*/ 45 w 79"/>
                  <a:gd name="T27" fmla="*/ 462 h 74"/>
                  <a:gd name="T28" fmla="*/ 101 w 79"/>
                  <a:gd name="T29" fmla="*/ 271 h 74"/>
                  <a:gd name="T30" fmla="*/ 226 w 79"/>
                  <a:gd name="T31" fmla="*/ 20 h 74"/>
                  <a:gd name="T32" fmla="*/ 246 w 79"/>
                  <a:gd name="T33" fmla="*/ 20 h 74"/>
                  <a:gd name="T34" fmla="*/ 246 w 79"/>
                  <a:gd name="T35" fmla="*/ 20 h 74"/>
                  <a:gd name="T36" fmla="*/ 246 w 79"/>
                  <a:gd name="T37" fmla="*/ 0 h 74"/>
                  <a:gd name="T38" fmla="*/ 215 w 79"/>
                  <a:gd name="T39" fmla="*/ 9 h 74"/>
                  <a:gd name="T40" fmla="*/ 90 w 79"/>
                  <a:gd name="T41" fmla="*/ 262 h 74"/>
                  <a:gd name="T42" fmla="*/ 20 w 79"/>
                  <a:gd name="T43" fmla="*/ 462 h 74"/>
                  <a:gd name="T44" fmla="*/ 20 w 79"/>
                  <a:gd name="T45" fmla="*/ 462 h 74"/>
                  <a:gd name="T46" fmla="*/ 56 w 79"/>
                  <a:gd name="T47" fmla="*/ 680 h 74"/>
                  <a:gd name="T48" fmla="*/ 262 w 79"/>
                  <a:gd name="T49" fmla="*/ 769 h 74"/>
                  <a:gd name="T50" fmla="*/ 518 w 79"/>
                  <a:gd name="T51" fmla="*/ 814 h 74"/>
                  <a:gd name="T52" fmla="*/ 506 w 79"/>
                  <a:gd name="T53" fmla="*/ 814 h 74"/>
                  <a:gd name="T54" fmla="*/ 542 w 79"/>
                  <a:gd name="T55" fmla="*/ 826 h 74"/>
                  <a:gd name="T56" fmla="*/ 652 w 79"/>
                  <a:gd name="T57" fmla="*/ 790 h 74"/>
                  <a:gd name="T58" fmla="*/ 777 w 79"/>
                  <a:gd name="T59" fmla="*/ 769 h 74"/>
                  <a:gd name="T60" fmla="*/ 842 w 79"/>
                  <a:gd name="T61" fmla="*/ 655 h 74"/>
                  <a:gd name="T62" fmla="*/ 889 w 79"/>
                  <a:gd name="T63" fmla="*/ 509 h 74"/>
                  <a:gd name="T64" fmla="*/ 744 w 79"/>
                  <a:gd name="T65" fmla="*/ 202 h 74"/>
                  <a:gd name="T66" fmla="*/ 643 w 79"/>
                  <a:gd name="T67" fmla="*/ 126 h 74"/>
                  <a:gd name="T68" fmla="*/ 627 w 79"/>
                  <a:gd name="T69" fmla="*/ 137 h 74"/>
                  <a:gd name="T70" fmla="*/ 246 w 79"/>
                  <a:gd name="T71" fmla="*/ 0 h 74"/>
                  <a:gd name="T72" fmla="*/ 246 w 79"/>
                  <a:gd name="T73" fmla="*/ 9 h 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9" h="74">
                    <a:moveTo>
                      <a:pt x="22" y="1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32" y="3"/>
                      <a:pt x="45" y="5"/>
                      <a:pt x="55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9" y="13"/>
                      <a:pt x="62" y="16"/>
                      <a:pt x="65" y="20"/>
                    </a:cubicBezTo>
                    <a:cubicBezTo>
                      <a:pt x="68" y="23"/>
                      <a:pt x="70" y="28"/>
                      <a:pt x="73" y="32"/>
                    </a:cubicBezTo>
                    <a:cubicBezTo>
                      <a:pt x="75" y="36"/>
                      <a:pt x="77" y="40"/>
                      <a:pt x="77" y="45"/>
                    </a:cubicBezTo>
                    <a:cubicBezTo>
                      <a:pt x="77" y="46"/>
                      <a:pt x="77" y="48"/>
                      <a:pt x="76" y="50"/>
                    </a:cubicBezTo>
                    <a:cubicBezTo>
                      <a:pt x="76" y="52"/>
                      <a:pt x="75" y="55"/>
                      <a:pt x="73" y="57"/>
                    </a:cubicBezTo>
                    <a:cubicBezTo>
                      <a:pt x="73" y="59"/>
                      <a:pt x="72" y="61"/>
                      <a:pt x="71" y="62"/>
                    </a:cubicBezTo>
                    <a:cubicBezTo>
                      <a:pt x="71" y="64"/>
                      <a:pt x="70" y="65"/>
                      <a:pt x="68" y="66"/>
                    </a:cubicBezTo>
                    <a:cubicBezTo>
                      <a:pt x="67" y="67"/>
                      <a:pt x="65" y="67"/>
                      <a:pt x="63" y="67"/>
                    </a:cubicBezTo>
                    <a:cubicBezTo>
                      <a:pt x="61" y="67"/>
                      <a:pt x="59" y="67"/>
                      <a:pt x="58" y="68"/>
                    </a:cubicBezTo>
                    <a:cubicBezTo>
                      <a:pt x="56" y="69"/>
                      <a:pt x="54" y="69"/>
                      <a:pt x="52" y="70"/>
                    </a:cubicBezTo>
                    <a:cubicBezTo>
                      <a:pt x="50" y="71"/>
                      <a:pt x="49" y="71"/>
                      <a:pt x="48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6" y="70"/>
                      <a:pt x="46" y="70"/>
                      <a:pt x="45" y="70"/>
                    </a:cubicBezTo>
                    <a:cubicBezTo>
                      <a:pt x="43" y="71"/>
                      <a:pt x="41" y="72"/>
                      <a:pt x="39" y="72"/>
                    </a:cubicBezTo>
                    <a:cubicBezTo>
                      <a:pt x="34" y="72"/>
                      <a:pt x="29" y="70"/>
                      <a:pt x="24" y="67"/>
                    </a:cubicBezTo>
                    <a:cubicBezTo>
                      <a:pt x="19" y="64"/>
                      <a:pt x="16" y="63"/>
                      <a:pt x="13" y="63"/>
                    </a:cubicBezTo>
                    <a:cubicBezTo>
                      <a:pt x="10" y="62"/>
                      <a:pt x="9" y="62"/>
                      <a:pt x="6" y="59"/>
                    </a:cubicBezTo>
                    <a:cubicBezTo>
                      <a:pt x="3" y="56"/>
                      <a:pt x="2" y="53"/>
                      <a:pt x="2" y="50"/>
                    </a:cubicBezTo>
                    <a:cubicBezTo>
                      <a:pt x="2" y="47"/>
                      <a:pt x="3" y="45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35"/>
                      <a:pt x="7" y="30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2" y="13"/>
                      <a:pt x="16" y="7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4" y="6"/>
                      <a:pt x="10" y="1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5" y="29"/>
                      <a:pt x="3" y="34"/>
                      <a:pt x="2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4"/>
                      <a:pt x="0" y="47"/>
                      <a:pt x="0" y="50"/>
                    </a:cubicBezTo>
                    <a:cubicBezTo>
                      <a:pt x="0" y="54"/>
                      <a:pt x="2" y="57"/>
                      <a:pt x="5" y="60"/>
                    </a:cubicBezTo>
                    <a:cubicBezTo>
                      <a:pt x="7" y="64"/>
                      <a:pt x="10" y="64"/>
                      <a:pt x="13" y="65"/>
                    </a:cubicBezTo>
                    <a:cubicBezTo>
                      <a:pt x="15" y="65"/>
                      <a:pt x="18" y="66"/>
                      <a:pt x="23" y="68"/>
                    </a:cubicBezTo>
                    <a:cubicBezTo>
                      <a:pt x="28" y="72"/>
                      <a:pt x="33" y="74"/>
                      <a:pt x="39" y="74"/>
                    </a:cubicBezTo>
                    <a:cubicBezTo>
                      <a:pt x="41" y="74"/>
                      <a:pt x="44" y="73"/>
                      <a:pt x="46" y="72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6" y="72"/>
                      <a:pt x="46" y="73"/>
                    </a:cubicBezTo>
                    <a:cubicBezTo>
                      <a:pt x="47" y="73"/>
                      <a:pt x="47" y="73"/>
                      <a:pt x="48" y="73"/>
                    </a:cubicBezTo>
                    <a:cubicBezTo>
                      <a:pt x="49" y="73"/>
                      <a:pt x="51" y="72"/>
                      <a:pt x="53" y="72"/>
                    </a:cubicBezTo>
                    <a:cubicBezTo>
                      <a:pt x="54" y="71"/>
                      <a:pt x="56" y="70"/>
                      <a:pt x="58" y="70"/>
                    </a:cubicBezTo>
                    <a:cubicBezTo>
                      <a:pt x="59" y="69"/>
                      <a:pt x="61" y="69"/>
                      <a:pt x="63" y="69"/>
                    </a:cubicBezTo>
                    <a:cubicBezTo>
                      <a:pt x="65" y="69"/>
                      <a:pt x="68" y="69"/>
                      <a:pt x="69" y="68"/>
                    </a:cubicBezTo>
                    <a:cubicBezTo>
                      <a:pt x="71" y="66"/>
                      <a:pt x="72" y="65"/>
                      <a:pt x="73" y="63"/>
                    </a:cubicBezTo>
                    <a:cubicBezTo>
                      <a:pt x="74" y="62"/>
                      <a:pt x="74" y="60"/>
                      <a:pt x="75" y="58"/>
                    </a:cubicBezTo>
                    <a:cubicBezTo>
                      <a:pt x="77" y="55"/>
                      <a:pt x="78" y="53"/>
                      <a:pt x="78" y="50"/>
                    </a:cubicBezTo>
                    <a:cubicBezTo>
                      <a:pt x="79" y="48"/>
                      <a:pt x="79" y="47"/>
                      <a:pt x="79" y="45"/>
                    </a:cubicBezTo>
                    <a:cubicBezTo>
                      <a:pt x="79" y="40"/>
                      <a:pt x="77" y="36"/>
                      <a:pt x="74" y="31"/>
                    </a:cubicBezTo>
                    <a:cubicBezTo>
                      <a:pt x="72" y="27"/>
                      <a:pt x="69" y="22"/>
                      <a:pt x="66" y="18"/>
                    </a:cubicBezTo>
                    <a:cubicBezTo>
                      <a:pt x="63" y="15"/>
                      <a:pt x="60" y="12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46" y="3"/>
                      <a:pt x="3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6" name="Freeform 265">
                <a:extLst>
                  <a:ext uri="{FF2B5EF4-FFF2-40B4-BE49-F238E27FC236}">
                    <a16:creationId xmlns:a16="http://schemas.microsoft.com/office/drawing/2014/main" id="{AC3673C6-37EC-404C-B8FD-D49115332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1943"/>
                <a:ext cx="222" cy="361"/>
              </a:xfrm>
              <a:custGeom>
                <a:avLst/>
                <a:gdLst>
                  <a:gd name="T0" fmla="*/ 688 w 99"/>
                  <a:gd name="T1" fmla="*/ 809 h 161"/>
                  <a:gd name="T2" fmla="*/ 283 w 99"/>
                  <a:gd name="T3" fmla="*/ 247 h 161"/>
                  <a:gd name="T4" fmla="*/ 664 w 99"/>
                  <a:gd name="T5" fmla="*/ 291 h 161"/>
                  <a:gd name="T6" fmla="*/ 915 w 99"/>
                  <a:gd name="T7" fmla="*/ 307 h 161"/>
                  <a:gd name="T8" fmla="*/ 679 w 99"/>
                  <a:gd name="T9" fmla="*/ 235 h 161"/>
                  <a:gd name="T10" fmla="*/ 36 w 99"/>
                  <a:gd name="T11" fmla="*/ 20 h 161"/>
                  <a:gd name="T12" fmla="*/ 146 w 99"/>
                  <a:gd name="T13" fmla="*/ 191 h 161"/>
                  <a:gd name="T14" fmla="*/ 635 w 99"/>
                  <a:gd name="T15" fmla="*/ 1197 h 161"/>
                  <a:gd name="T16" fmla="*/ 619 w 99"/>
                  <a:gd name="T17" fmla="*/ 1287 h 161"/>
                  <a:gd name="T18" fmla="*/ 563 w 99"/>
                  <a:gd name="T19" fmla="*/ 1724 h 161"/>
                  <a:gd name="T20" fmla="*/ 543 w 99"/>
                  <a:gd name="T21" fmla="*/ 1780 h 161"/>
                  <a:gd name="T22" fmla="*/ 482 w 99"/>
                  <a:gd name="T23" fmla="*/ 1769 h 161"/>
                  <a:gd name="T24" fmla="*/ 644 w 99"/>
                  <a:gd name="T25" fmla="*/ 1554 h 161"/>
                  <a:gd name="T26" fmla="*/ 700 w 99"/>
                  <a:gd name="T27" fmla="*/ 1206 h 161"/>
                  <a:gd name="T28" fmla="*/ 733 w 99"/>
                  <a:gd name="T29" fmla="*/ 1182 h 161"/>
                  <a:gd name="T30" fmla="*/ 810 w 99"/>
                  <a:gd name="T31" fmla="*/ 1343 h 161"/>
                  <a:gd name="T32" fmla="*/ 870 w 99"/>
                  <a:gd name="T33" fmla="*/ 1522 h 161"/>
                  <a:gd name="T34" fmla="*/ 971 w 99"/>
                  <a:gd name="T35" fmla="*/ 1644 h 161"/>
                  <a:gd name="T36" fmla="*/ 1016 w 99"/>
                  <a:gd name="T37" fmla="*/ 1614 h 161"/>
                  <a:gd name="T38" fmla="*/ 890 w 99"/>
                  <a:gd name="T39" fmla="*/ 1462 h 161"/>
                  <a:gd name="T40" fmla="*/ 854 w 99"/>
                  <a:gd name="T41" fmla="*/ 1352 h 161"/>
                  <a:gd name="T42" fmla="*/ 724 w 99"/>
                  <a:gd name="T43" fmla="*/ 1081 h 161"/>
                  <a:gd name="T44" fmla="*/ 709 w 99"/>
                  <a:gd name="T45" fmla="*/ 926 h 161"/>
                  <a:gd name="T46" fmla="*/ 1036 w 99"/>
                  <a:gd name="T47" fmla="*/ 1296 h 161"/>
                  <a:gd name="T48" fmla="*/ 1072 w 99"/>
                  <a:gd name="T49" fmla="*/ 1453 h 161"/>
                  <a:gd name="T50" fmla="*/ 1117 w 99"/>
                  <a:gd name="T51" fmla="*/ 1332 h 161"/>
                  <a:gd name="T52" fmla="*/ 1072 w 99"/>
                  <a:gd name="T53" fmla="*/ 1444 h 161"/>
                  <a:gd name="T54" fmla="*/ 1072 w 99"/>
                  <a:gd name="T55" fmla="*/ 1453 h 161"/>
                  <a:gd name="T56" fmla="*/ 1072 w 99"/>
                  <a:gd name="T57" fmla="*/ 1453 h 161"/>
                  <a:gd name="T58" fmla="*/ 1072 w 99"/>
                  <a:gd name="T59" fmla="*/ 1453 h 161"/>
                  <a:gd name="T60" fmla="*/ 1097 w 99"/>
                  <a:gd name="T61" fmla="*/ 1388 h 161"/>
                  <a:gd name="T62" fmla="*/ 724 w 99"/>
                  <a:gd name="T63" fmla="*/ 915 h 161"/>
                  <a:gd name="T64" fmla="*/ 709 w 99"/>
                  <a:gd name="T65" fmla="*/ 1092 h 161"/>
                  <a:gd name="T66" fmla="*/ 845 w 99"/>
                  <a:gd name="T67" fmla="*/ 1352 h 161"/>
                  <a:gd name="T68" fmla="*/ 915 w 99"/>
                  <a:gd name="T69" fmla="*/ 1489 h 161"/>
                  <a:gd name="T70" fmla="*/ 971 w 99"/>
                  <a:gd name="T71" fmla="*/ 1659 h 161"/>
                  <a:gd name="T72" fmla="*/ 946 w 99"/>
                  <a:gd name="T73" fmla="*/ 1534 h 161"/>
                  <a:gd name="T74" fmla="*/ 879 w 99"/>
                  <a:gd name="T75" fmla="*/ 1509 h 161"/>
                  <a:gd name="T76" fmla="*/ 801 w 99"/>
                  <a:gd name="T77" fmla="*/ 1343 h 161"/>
                  <a:gd name="T78" fmla="*/ 700 w 99"/>
                  <a:gd name="T79" fmla="*/ 1150 h 161"/>
                  <a:gd name="T80" fmla="*/ 688 w 99"/>
                  <a:gd name="T81" fmla="*/ 1206 h 161"/>
                  <a:gd name="T82" fmla="*/ 635 w 99"/>
                  <a:gd name="T83" fmla="*/ 1554 h 161"/>
                  <a:gd name="T84" fmla="*/ 482 w 99"/>
                  <a:gd name="T85" fmla="*/ 1780 h 161"/>
                  <a:gd name="T86" fmla="*/ 543 w 99"/>
                  <a:gd name="T87" fmla="*/ 1794 h 161"/>
                  <a:gd name="T88" fmla="*/ 619 w 99"/>
                  <a:gd name="T89" fmla="*/ 1296 h 161"/>
                  <a:gd name="T90" fmla="*/ 655 w 99"/>
                  <a:gd name="T91" fmla="*/ 890 h 161"/>
                  <a:gd name="T92" fmla="*/ 9 w 99"/>
                  <a:gd name="T93" fmla="*/ 9 h 161"/>
                  <a:gd name="T94" fmla="*/ 307 w 99"/>
                  <a:gd name="T95" fmla="*/ 137 h 161"/>
                  <a:gd name="T96" fmla="*/ 834 w 99"/>
                  <a:gd name="T97" fmla="*/ 202 h 161"/>
                  <a:gd name="T98" fmla="*/ 899 w 99"/>
                  <a:gd name="T99" fmla="*/ 291 h 161"/>
                  <a:gd name="T100" fmla="*/ 191 w 99"/>
                  <a:gd name="T101" fmla="*/ 146 h 161"/>
                  <a:gd name="T102" fmla="*/ 664 w 99"/>
                  <a:gd name="T103" fmla="*/ 780 h 161"/>
                  <a:gd name="T104" fmla="*/ 801 w 99"/>
                  <a:gd name="T105" fmla="*/ 935 h 16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9" h="161">
                    <a:moveTo>
                      <a:pt x="98" y="118"/>
                    </a:moveTo>
                    <a:cubicBezTo>
                      <a:pt x="99" y="118"/>
                      <a:pt x="99" y="118"/>
                      <a:pt x="99" y="118"/>
                    </a:cubicBezTo>
                    <a:cubicBezTo>
                      <a:pt x="98" y="114"/>
                      <a:pt x="94" y="109"/>
                      <a:pt x="93" y="106"/>
                    </a:cubicBezTo>
                    <a:cubicBezTo>
                      <a:pt x="89" y="98"/>
                      <a:pt x="80" y="90"/>
                      <a:pt x="72" y="83"/>
                    </a:cubicBezTo>
                    <a:cubicBezTo>
                      <a:pt x="69" y="80"/>
                      <a:pt x="67" y="78"/>
                      <a:pt x="65" y="76"/>
                    </a:cubicBezTo>
                    <a:cubicBezTo>
                      <a:pt x="63" y="74"/>
                      <a:pt x="62" y="73"/>
                      <a:pt x="61" y="72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58" y="63"/>
                      <a:pt x="48" y="50"/>
                      <a:pt x="38" y="38"/>
                    </a:cubicBezTo>
                    <a:cubicBezTo>
                      <a:pt x="33" y="33"/>
                      <a:pt x="28" y="27"/>
                      <a:pt x="25" y="22"/>
                    </a:cubicBezTo>
                    <a:cubicBezTo>
                      <a:pt x="23" y="20"/>
                      <a:pt x="21" y="18"/>
                      <a:pt x="20" y="17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4" y="16"/>
                      <a:pt x="48" y="26"/>
                      <a:pt x="59" y="26"/>
                    </a:cubicBezTo>
                    <a:cubicBezTo>
                      <a:pt x="59" y="26"/>
                      <a:pt x="60" y="26"/>
                      <a:pt x="60" y="26"/>
                    </a:cubicBezTo>
                    <a:cubicBezTo>
                      <a:pt x="63" y="26"/>
                      <a:pt x="67" y="25"/>
                      <a:pt x="70" y="24"/>
                    </a:cubicBezTo>
                    <a:cubicBezTo>
                      <a:pt x="72" y="23"/>
                      <a:pt x="74" y="23"/>
                      <a:pt x="75" y="23"/>
                    </a:cubicBezTo>
                    <a:cubicBezTo>
                      <a:pt x="77" y="23"/>
                      <a:pt x="78" y="24"/>
                      <a:pt x="78" y="24"/>
                    </a:cubicBezTo>
                    <a:cubicBezTo>
                      <a:pt x="78" y="25"/>
                      <a:pt x="80" y="27"/>
                      <a:pt x="80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1" y="27"/>
                      <a:pt x="80" y="23"/>
                      <a:pt x="80" y="22"/>
                    </a:cubicBezTo>
                    <a:cubicBezTo>
                      <a:pt x="78" y="19"/>
                      <a:pt x="76" y="17"/>
                      <a:pt x="74" y="17"/>
                    </a:cubicBezTo>
                    <a:cubicBezTo>
                      <a:pt x="72" y="17"/>
                      <a:pt x="70" y="18"/>
                      <a:pt x="67" y="19"/>
                    </a:cubicBezTo>
                    <a:cubicBezTo>
                      <a:pt x="64" y="20"/>
                      <a:pt x="63" y="20"/>
                      <a:pt x="60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54" y="21"/>
                      <a:pt x="39" y="16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3" y="11"/>
                      <a:pt x="18" y="9"/>
                      <a:pt x="14" y="6"/>
                    </a:cubicBezTo>
                    <a:cubicBezTo>
                      <a:pt x="9" y="3"/>
                      <a:pt x="5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5"/>
                      <a:pt x="9" y="10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9" y="26"/>
                      <a:pt x="29" y="36"/>
                      <a:pt x="38" y="47"/>
                    </a:cubicBezTo>
                    <a:cubicBezTo>
                      <a:pt x="47" y="58"/>
                      <a:pt x="55" y="69"/>
                      <a:pt x="57" y="79"/>
                    </a:cubicBezTo>
                    <a:cubicBezTo>
                      <a:pt x="57" y="84"/>
                      <a:pt x="57" y="91"/>
                      <a:pt x="57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101"/>
                      <a:pt x="57" y="104"/>
                      <a:pt x="56" y="106"/>
                    </a:cubicBezTo>
                    <a:cubicBezTo>
                      <a:pt x="56" y="107"/>
                      <a:pt x="56" y="109"/>
                      <a:pt x="56" y="111"/>
                    </a:cubicBezTo>
                    <a:cubicBezTo>
                      <a:pt x="55" y="112"/>
                      <a:pt x="55" y="112"/>
                      <a:pt x="55" y="113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3" y="114"/>
                      <a:pt x="51" y="116"/>
                      <a:pt x="50" y="118"/>
                    </a:cubicBezTo>
                    <a:cubicBezTo>
                      <a:pt x="50" y="119"/>
                      <a:pt x="50" y="121"/>
                      <a:pt x="50" y="122"/>
                    </a:cubicBezTo>
                    <a:cubicBezTo>
                      <a:pt x="50" y="125"/>
                      <a:pt x="50" y="127"/>
                      <a:pt x="51" y="130"/>
                    </a:cubicBezTo>
                    <a:cubicBezTo>
                      <a:pt x="52" y="134"/>
                      <a:pt x="52" y="137"/>
                      <a:pt x="52" y="141"/>
                    </a:cubicBezTo>
                    <a:cubicBezTo>
                      <a:pt x="52" y="146"/>
                      <a:pt x="51" y="150"/>
                      <a:pt x="50" y="153"/>
                    </a:cubicBezTo>
                    <a:cubicBezTo>
                      <a:pt x="50" y="155"/>
                      <a:pt x="49" y="156"/>
                      <a:pt x="49" y="156"/>
                    </a:cubicBezTo>
                    <a:cubicBezTo>
                      <a:pt x="49" y="157"/>
                      <a:pt x="48" y="157"/>
                      <a:pt x="48" y="157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7" y="158"/>
                      <a:pt x="47" y="158"/>
                    </a:cubicBezTo>
                    <a:cubicBezTo>
                      <a:pt x="46" y="158"/>
                      <a:pt x="45" y="158"/>
                      <a:pt x="43" y="157"/>
                    </a:cubicBezTo>
                    <a:cubicBezTo>
                      <a:pt x="43" y="158"/>
                      <a:pt x="43" y="158"/>
                      <a:pt x="43" y="158"/>
                    </a:cubicBezTo>
                    <a:cubicBezTo>
                      <a:pt x="43" y="158"/>
                      <a:pt x="43" y="158"/>
                      <a:pt x="43" y="158"/>
                    </a:cubicBezTo>
                    <a:cubicBezTo>
                      <a:pt x="44" y="160"/>
                      <a:pt x="46" y="161"/>
                      <a:pt x="48" y="161"/>
                    </a:cubicBezTo>
                    <a:cubicBezTo>
                      <a:pt x="50" y="161"/>
                      <a:pt x="52" y="160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53" y="156"/>
                      <a:pt x="57" y="148"/>
                      <a:pt x="57" y="138"/>
                    </a:cubicBezTo>
                    <a:cubicBezTo>
                      <a:pt x="57" y="135"/>
                      <a:pt x="57" y="131"/>
                      <a:pt x="56" y="128"/>
                    </a:cubicBezTo>
                    <a:cubicBezTo>
                      <a:pt x="55" y="126"/>
                      <a:pt x="55" y="125"/>
                      <a:pt x="55" y="123"/>
                    </a:cubicBezTo>
                    <a:cubicBezTo>
                      <a:pt x="55" y="122"/>
                      <a:pt x="55" y="121"/>
                      <a:pt x="55" y="120"/>
                    </a:cubicBezTo>
                    <a:cubicBezTo>
                      <a:pt x="56" y="120"/>
                      <a:pt x="56" y="119"/>
                      <a:pt x="57" y="119"/>
                    </a:cubicBezTo>
                    <a:cubicBezTo>
                      <a:pt x="59" y="118"/>
                      <a:pt x="60" y="116"/>
                      <a:pt x="60" y="114"/>
                    </a:cubicBezTo>
                    <a:cubicBezTo>
                      <a:pt x="61" y="112"/>
                      <a:pt x="61" y="109"/>
                      <a:pt x="62" y="107"/>
                    </a:cubicBezTo>
                    <a:cubicBezTo>
                      <a:pt x="62" y="105"/>
                      <a:pt x="62" y="104"/>
                      <a:pt x="62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3" y="104"/>
                      <a:pt x="64" y="105"/>
                      <a:pt x="65" y="105"/>
                    </a:cubicBezTo>
                    <a:cubicBezTo>
                      <a:pt x="66" y="106"/>
                      <a:pt x="67" y="107"/>
                      <a:pt x="67" y="108"/>
                    </a:cubicBezTo>
                    <a:cubicBezTo>
                      <a:pt x="69" y="111"/>
                      <a:pt x="71" y="117"/>
                      <a:pt x="71" y="118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9"/>
                      <a:pt x="71" y="120"/>
                      <a:pt x="71" y="121"/>
                    </a:cubicBezTo>
                    <a:cubicBezTo>
                      <a:pt x="71" y="123"/>
                      <a:pt x="71" y="126"/>
                      <a:pt x="73" y="129"/>
                    </a:cubicBezTo>
                    <a:cubicBezTo>
                      <a:pt x="74" y="131"/>
                      <a:pt x="75" y="134"/>
                      <a:pt x="77" y="135"/>
                    </a:cubicBezTo>
                    <a:cubicBezTo>
                      <a:pt x="77" y="135"/>
                      <a:pt x="77" y="135"/>
                      <a:pt x="77" y="135"/>
                    </a:cubicBezTo>
                    <a:cubicBezTo>
                      <a:pt x="79" y="136"/>
                      <a:pt x="79" y="136"/>
                      <a:pt x="79" y="136"/>
                    </a:cubicBezTo>
                    <a:cubicBezTo>
                      <a:pt x="79" y="136"/>
                      <a:pt x="79" y="136"/>
                      <a:pt x="79" y="136"/>
                    </a:cubicBezTo>
                    <a:cubicBezTo>
                      <a:pt x="81" y="136"/>
                      <a:pt x="82" y="137"/>
                      <a:pt x="84" y="137"/>
                    </a:cubicBezTo>
                    <a:cubicBezTo>
                      <a:pt x="85" y="138"/>
                      <a:pt x="86" y="139"/>
                      <a:pt x="87" y="141"/>
                    </a:cubicBezTo>
                    <a:cubicBezTo>
                      <a:pt x="87" y="142"/>
                      <a:pt x="87" y="142"/>
                      <a:pt x="87" y="143"/>
                    </a:cubicBezTo>
                    <a:cubicBezTo>
                      <a:pt x="87" y="144"/>
                      <a:pt x="87" y="145"/>
                      <a:pt x="86" y="146"/>
                    </a:cubicBezTo>
                    <a:cubicBezTo>
                      <a:pt x="86" y="146"/>
                      <a:pt x="86" y="146"/>
                      <a:pt x="86" y="147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6" y="148"/>
                      <a:pt x="87" y="148"/>
                      <a:pt x="88" y="147"/>
                    </a:cubicBezTo>
                    <a:cubicBezTo>
                      <a:pt x="89" y="147"/>
                      <a:pt x="90" y="145"/>
                      <a:pt x="90" y="143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90" y="137"/>
                      <a:pt x="88" y="133"/>
                      <a:pt x="81" y="131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79" y="130"/>
                      <a:pt x="79" y="129"/>
                      <a:pt x="79" y="129"/>
                    </a:cubicBezTo>
                    <a:cubicBezTo>
                      <a:pt x="77" y="127"/>
                      <a:pt x="76" y="122"/>
                      <a:pt x="76" y="121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6" y="120"/>
                      <a:pt x="76" y="119"/>
                      <a:pt x="76" y="118"/>
                    </a:cubicBezTo>
                    <a:cubicBezTo>
                      <a:pt x="76" y="114"/>
                      <a:pt x="73" y="106"/>
                      <a:pt x="72" y="105"/>
                    </a:cubicBezTo>
                    <a:cubicBezTo>
                      <a:pt x="71" y="102"/>
                      <a:pt x="68" y="101"/>
                      <a:pt x="65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4" y="95"/>
                      <a:pt x="64" y="93"/>
                      <a:pt x="64" y="91"/>
                    </a:cubicBezTo>
                    <a:cubicBezTo>
                      <a:pt x="64" y="88"/>
                      <a:pt x="64" y="85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5" y="84"/>
                      <a:pt x="67" y="85"/>
                      <a:pt x="69" y="86"/>
                    </a:cubicBezTo>
                    <a:cubicBezTo>
                      <a:pt x="76" y="93"/>
                      <a:pt x="85" y="102"/>
                      <a:pt x="88" y="108"/>
                    </a:cubicBezTo>
                    <a:cubicBezTo>
                      <a:pt x="89" y="110"/>
                      <a:pt x="91" y="113"/>
                      <a:pt x="92" y="115"/>
                    </a:cubicBezTo>
                    <a:cubicBezTo>
                      <a:pt x="94" y="118"/>
                      <a:pt x="96" y="120"/>
                      <a:pt x="96" y="121"/>
                    </a:cubicBezTo>
                    <a:cubicBezTo>
                      <a:pt x="96" y="121"/>
                      <a:pt x="96" y="122"/>
                      <a:pt x="96" y="123"/>
                    </a:cubicBezTo>
                    <a:cubicBezTo>
                      <a:pt x="96" y="125"/>
                      <a:pt x="96" y="127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30"/>
                      <a:pt x="95" y="130"/>
                      <a:pt x="95" y="130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6" y="129"/>
                      <a:pt x="96" y="129"/>
                      <a:pt x="97" y="128"/>
                    </a:cubicBezTo>
                    <a:cubicBezTo>
                      <a:pt x="97" y="128"/>
                      <a:pt x="98" y="127"/>
                      <a:pt x="98" y="127"/>
                    </a:cubicBezTo>
                    <a:cubicBezTo>
                      <a:pt x="99" y="125"/>
                      <a:pt x="99" y="123"/>
                      <a:pt x="99" y="121"/>
                    </a:cubicBezTo>
                    <a:cubicBezTo>
                      <a:pt x="99" y="120"/>
                      <a:pt x="99" y="119"/>
                      <a:pt x="99" y="118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98" y="119"/>
                      <a:pt x="98" y="120"/>
                      <a:pt x="98" y="121"/>
                    </a:cubicBezTo>
                    <a:cubicBezTo>
                      <a:pt x="98" y="123"/>
                      <a:pt x="98" y="124"/>
                      <a:pt x="97" y="126"/>
                    </a:cubicBezTo>
                    <a:cubicBezTo>
                      <a:pt x="97" y="126"/>
                      <a:pt x="96" y="127"/>
                      <a:pt x="96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7" y="127"/>
                      <a:pt x="97" y="125"/>
                      <a:pt x="97" y="123"/>
                    </a:cubicBezTo>
                    <a:cubicBezTo>
                      <a:pt x="97" y="122"/>
                      <a:pt x="97" y="121"/>
                      <a:pt x="97" y="120"/>
                    </a:cubicBezTo>
                    <a:cubicBezTo>
                      <a:pt x="96" y="119"/>
                      <a:pt x="95" y="117"/>
                      <a:pt x="93" y="115"/>
                    </a:cubicBezTo>
                    <a:cubicBezTo>
                      <a:pt x="91" y="112"/>
                      <a:pt x="90" y="110"/>
                      <a:pt x="89" y="108"/>
                    </a:cubicBezTo>
                    <a:cubicBezTo>
                      <a:pt x="86" y="101"/>
                      <a:pt x="77" y="92"/>
                      <a:pt x="69" y="86"/>
                    </a:cubicBezTo>
                    <a:cubicBezTo>
                      <a:pt x="68" y="84"/>
                      <a:pt x="66" y="83"/>
                      <a:pt x="65" y="82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3" y="85"/>
                      <a:pt x="63" y="88"/>
                      <a:pt x="63" y="91"/>
                    </a:cubicBezTo>
                    <a:cubicBezTo>
                      <a:pt x="63" y="93"/>
                      <a:pt x="63" y="95"/>
                      <a:pt x="63" y="96"/>
                    </a:cubicBezTo>
                    <a:cubicBezTo>
                      <a:pt x="63" y="97"/>
                      <a:pt x="63" y="97"/>
                      <a:pt x="63" y="97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7" y="101"/>
                      <a:pt x="70" y="103"/>
                      <a:pt x="71" y="106"/>
                    </a:cubicBezTo>
                    <a:cubicBezTo>
                      <a:pt x="72" y="107"/>
                      <a:pt x="75" y="114"/>
                      <a:pt x="75" y="118"/>
                    </a:cubicBezTo>
                    <a:cubicBezTo>
                      <a:pt x="75" y="119"/>
                      <a:pt x="75" y="120"/>
                      <a:pt x="75" y="120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5" y="122"/>
                      <a:pt x="76" y="124"/>
                      <a:pt x="76" y="126"/>
                    </a:cubicBezTo>
                    <a:cubicBezTo>
                      <a:pt x="77" y="127"/>
                      <a:pt x="77" y="128"/>
                      <a:pt x="78" y="129"/>
                    </a:cubicBezTo>
                    <a:cubicBezTo>
                      <a:pt x="78" y="130"/>
                      <a:pt x="79" y="131"/>
                      <a:pt x="79" y="131"/>
                    </a:cubicBezTo>
                    <a:cubicBezTo>
                      <a:pt x="79" y="131"/>
                      <a:pt x="79" y="131"/>
                      <a:pt x="79" y="131"/>
                    </a:cubicBezTo>
                    <a:cubicBezTo>
                      <a:pt x="81" y="132"/>
                      <a:pt x="81" y="132"/>
                      <a:pt x="81" y="132"/>
                    </a:cubicBezTo>
                    <a:cubicBezTo>
                      <a:pt x="81" y="132"/>
                      <a:pt x="81" y="132"/>
                      <a:pt x="81" y="132"/>
                    </a:cubicBezTo>
                    <a:cubicBezTo>
                      <a:pt x="87" y="134"/>
                      <a:pt x="89" y="138"/>
                      <a:pt x="89" y="142"/>
                    </a:cubicBezTo>
                    <a:cubicBezTo>
                      <a:pt x="89" y="143"/>
                      <a:pt x="89" y="143"/>
                      <a:pt x="89" y="143"/>
                    </a:cubicBezTo>
                    <a:cubicBezTo>
                      <a:pt x="89" y="145"/>
                      <a:pt x="88" y="146"/>
                      <a:pt x="87" y="146"/>
                    </a:cubicBezTo>
                    <a:cubicBezTo>
                      <a:pt x="87" y="147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6" y="148"/>
                      <a:pt x="88" y="146"/>
                      <a:pt x="88" y="143"/>
                    </a:cubicBezTo>
                    <a:cubicBezTo>
                      <a:pt x="88" y="142"/>
                      <a:pt x="88" y="141"/>
                      <a:pt x="88" y="141"/>
                    </a:cubicBezTo>
                    <a:cubicBezTo>
                      <a:pt x="87" y="138"/>
                      <a:pt x="86" y="137"/>
                      <a:pt x="84" y="136"/>
                    </a:cubicBezTo>
                    <a:cubicBezTo>
                      <a:pt x="83" y="136"/>
                      <a:pt x="81" y="135"/>
                      <a:pt x="80" y="135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6" y="133"/>
                      <a:pt x="75" y="131"/>
                      <a:pt x="74" y="128"/>
                    </a:cubicBezTo>
                    <a:cubicBezTo>
                      <a:pt x="72" y="126"/>
                      <a:pt x="72" y="123"/>
                      <a:pt x="72" y="121"/>
                    </a:cubicBezTo>
                    <a:cubicBezTo>
                      <a:pt x="72" y="120"/>
                      <a:pt x="72" y="119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6"/>
                      <a:pt x="70" y="111"/>
                      <a:pt x="68" y="107"/>
                    </a:cubicBezTo>
                    <a:cubicBezTo>
                      <a:pt x="68" y="106"/>
                      <a:pt x="67" y="105"/>
                      <a:pt x="66" y="105"/>
                    </a:cubicBezTo>
                    <a:cubicBezTo>
                      <a:pt x="65" y="104"/>
                      <a:pt x="63" y="103"/>
                      <a:pt x="62" y="102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1" y="104"/>
                      <a:pt x="61" y="105"/>
                      <a:pt x="61" y="107"/>
                    </a:cubicBezTo>
                    <a:cubicBezTo>
                      <a:pt x="60" y="109"/>
                      <a:pt x="60" y="112"/>
                      <a:pt x="59" y="114"/>
                    </a:cubicBezTo>
                    <a:cubicBezTo>
                      <a:pt x="59" y="116"/>
                      <a:pt x="58" y="117"/>
                      <a:pt x="56" y="118"/>
                    </a:cubicBezTo>
                    <a:cubicBezTo>
                      <a:pt x="55" y="118"/>
                      <a:pt x="55" y="119"/>
                      <a:pt x="54" y="120"/>
                    </a:cubicBezTo>
                    <a:cubicBezTo>
                      <a:pt x="54" y="121"/>
                      <a:pt x="54" y="122"/>
                      <a:pt x="54" y="123"/>
                    </a:cubicBezTo>
                    <a:cubicBezTo>
                      <a:pt x="54" y="125"/>
                      <a:pt x="54" y="126"/>
                      <a:pt x="55" y="128"/>
                    </a:cubicBezTo>
                    <a:cubicBezTo>
                      <a:pt x="56" y="131"/>
                      <a:pt x="56" y="135"/>
                      <a:pt x="56" y="138"/>
                    </a:cubicBezTo>
                    <a:cubicBezTo>
                      <a:pt x="56" y="147"/>
                      <a:pt x="53" y="155"/>
                      <a:pt x="52" y="158"/>
                    </a:cubicBezTo>
                    <a:cubicBezTo>
                      <a:pt x="52" y="158"/>
                      <a:pt x="52" y="158"/>
                      <a:pt x="52" y="158"/>
                    </a:cubicBezTo>
                    <a:cubicBezTo>
                      <a:pt x="52" y="158"/>
                      <a:pt x="52" y="158"/>
                      <a:pt x="52" y="158"/>
                    </a:cubicBezTo>
                    <a:cubicBezTo>
                      <a:pt x="51" y="159"/>
                      <a:pt x="50" y="160"/>
                      <a:pt x="48" y="160"/>
                    </a:cubicBezTo>
                    <a:cubicBezTo>
                      <a:pt x="46" y="160"/>
                      <a:pt x="45" y="159"/>
                      <a:pt x="43" y="157"/>
                    </a:cubicBezTo>
                    <a:cubicBezTo>
                      <a:pt x="43" y="158"/>
                      <a:pt x="43" y="158"/>
                      <a:pt x="43" y="158"/>
                    </a:cubicBezTo>
                    <a:cubicBezTo>
                      <a:pt x="43" y="158"/>
                      <a:pt x="43" y="158"/>
                      <a:pt x="43" y="158"/>
                    </a:cubicBezTo>
                    <a:cubicBezTo>
                      <a:pt x="45" y="159"/>
                      <a:pt x="46" y="159"/>
                      <a:pt x="47" y="159"/>
                    </a:cubicBezTo>
                    <a:cubicBezTo>
                      <a:pt x="47" y="159"/>
                      <a:pt x="48" y="159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49" y="158"/>
                      <a:pt x="49" y="158"/>
                      <a:pt x="50" y="157"/>
                    </a:cubicBezTo>
                    <a:cubicBezTo>
                      <a:pt x="51" y="154"/>
                      <a:pt x="53" y="148"/>
                      <a:pt x="53" y="141"/>
                    </a:cubicBezTo>
                    <a:cubicBezTo>
                      <a:pt x="53" y="137"/>
                      <a:pt x="53" y="134"/>
                      <a:pt x="52" y="129"/>
                    </a:cubicBezTo>
                    <a:cubicBezTo>
                      <a:pt x="51" y="127"/>
                      <a:pt x="51" y="125"/>
                      <a:pt x="51" y="122"/>
                    </a:cubicBezTo>
                    <a:cubicBezTo>
                      <a:pt x="51" y="121"/>
                      <a:pt x="51" y="120"/>
                      <a:pt x="51" y="119"/>
                    </a:cubicBezTo>
                    <a:cubicBezTo>
                      <a:pt x="52" y="117"/>
                      <a:pt x="53" y="115"/>
                      <a:pt x="55" y="115"/>
                    </a:cubicBezTo>
                    <a:cubicBezTo>
                      <a:pt x="55" y="115"/>
                      <a:pt x="55" y="115"/>
                      <a:pt x="55" y="115"/>
                    </a:cubicBezTo>
                    <a:cubicBezTo>
                      <a:pt x="56" y="114"/>
                      <a:pt x="56" y="114"/>
                      <a:pt x="56" y="113"/>
                    </a:cubicBezTo>
                    <a:cubicBezTo>
                      <a:pt x="57" y="111"/>
                      <a:pt x="57" y="108"/>
                      <a:pt x="57" y="106"/>
                    </a:cubicBezTo>
                    <a:cubicBezTo>
                      <a:pt x="58" y="104"/>
                      <a:pt x="58" y="102"/>
                      <a:pt x="58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8" y="91"/>
                      <a:pt x="59" y="84"/>
                      <a:pt x="58" y="79"/>
                    </a:cubicBezTo>
                    <a:cubicBezTo>
                      <a:pt x="56" y="68"/>
                      <a:pt x="48" y="57"/>
                      <a:pt x="39" y="46"/>
                    </a:cubicBezTo>
                    <a:cubicBezTo>
                      <a:pt x="30" y="36"/>
                      <a:pt x="20" y="25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9" y="9"/>
                      <a:pt x="5" y="5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4"/>
                      <a:pt x="8" y="4"/>
                      <a:pt x="13" y="7"/>
                    </a:cubicBezTo>
                    <a:cubicBezTo>
                      <a:pt x="18" y="10"/>
                      <a:pt x="22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38" y="17"/>
                      <a:pt x="54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3" y="21"/>
                      <a:pt x="64" y="21"/>
                      <a:pt x="67" y="20"/>
                    </a:cubicBezTo>
                    <a:cubicBezTo>
                      <a:pt x="70" y="19"/>
                      <a:pt x="72" y="18"/>
                      <a:pt x="74" y="18"/>
                    </a:cubicBezTo>
                    <a:cubicBezTo>
                      <a:pt x="76" y="18"/>
                      <a:pt x="78" y="19"/>
                      <a:pt x="79" y="22"/>
                    </a:cubicBezTo>
                    <a:cubicBezTo>
                      <a:pt x="79" y="23"/>
                      <a:pt x="79" y="24"/>
                      <a:pt x="79" y="25"/>
                    </a:cubicBezTo>
                    <a:cubicBezTo>
                      <a:pt x="80" y="26"/>
                      <a:pt x="80" y="27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81" y="27"/>
                      <a:pt x="80" y="26"/>
                      <a:pt x="80" y="26"/>
                    </a:cubicBezTo>
                    <a:cubicBezTo>
                      <a:pt x="79" y="25"/>
                      <a:pt x="79" y="24"/>
                      <a:pt x="79" y="24"/>
                    </a:cubicBezTo>
                    <a:cubicBezTo>
                      <a:pt x="78" y="23"/>
                      <a:pt x="77" y="22"/>
                      <a:pt x="75" y="22"/>
                    </a:cubicBezTo>
                    <a:cubicBezTo>
                      <a:pt x="73" y="22"/>
                      <a:pt x="72" y="22"/>
                      <a:pt x="69" y="23"/>
                    </a:cubicBezTo>
                    <a:cubicBezTo>
                      <a:pt x="66" y="24"/>
                      <a:pt x="63" y="25"/>
                      <a:pt x="60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49" y="25"/>
                      <a:pt x="24" y="15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5"/>
                      <a:pt x="18" y="16"/>
                      <a:pt x="19" y="17"/>
                    </a:cubicBezTo>
                    <a:cubicBezTo>
                      <a:pt x="23" y="23"/>
                      <a:pt x="32" y="33"/>
                      <a:pt x="41" y="44"/>
                    </a:cubicBezTo>
                    <a:cubicBezTo>
                      <a:pt x="49" y="54"/>
                      <a:pt x="57" y="64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1" y="73"/>
                      <a:pt x="62" y="75"/>
                      <a:pt x="64" y="77"/>
                    </a:cubicBezTo>
                    <a:cubicBezTo>
                      <a:pt x="66" y="79"/>
                      <a:pt x="69" y="81"/>
                      <a:pt x="71" y="83"/>
                    </a:cubicBezTo>
                    <a:cubicBezTo>
                      <a:pt x="79" y="91"/>
                      <a:pt x="89" y="99"/>
                      <a:pt x="92" y="106"/>
                    </a:cubicBezTo>
                    <a:cubicBezTo>
                      <a:pt x="93" y="109"/>
                      <a:pt x="97" y="114"/>
                      <a:pt x="98" y="118"/>
                    </a:cubicBezTo>
                    <a:cubicBezTo>
                      <a:pt x="98" y="118"/>
                      <a:pt x="98" y="118"/>
                      <a:pt x="98" y="1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7" name="Freeform 266">
                <a:extLst>
                  <a:ext uri="{FF2B5EF4-FFF2-40B4-BE49-F238E27FC236}">
                    <a16:creationId xmlns:a16="http://schemas.microsoft.com/office/drawing/2014/main" id="{AC792751-7853-48B7-A558-B580D0E6F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06"/>
                <a:ext cx="177" cy="166"/>
              </a:xfrm>
              <a:custGeom>
                <a:avLst/>
                <a:gdLst>
                  <a:gd name="T0" fmla="*/ 246 w 79"/>
                  <a:gd name="T1" fmla="*/ 20 h 74"/>
                  <a:gd name="T2" fmla="*/ 627 w 79"/>
                  <a:gd name="T3" fmla="*/ 146 h 74"/>
                  <a:gd name="T4" fmla="*/ 643 w 79"/>
                  <a:gd name="T5" fmla="*/ 137 h 74"/>
                  <a:gd name="T6" fmla="*/ 733 w 79"/>
                  <a:gd name="T7" fmla="*/ 227 h 74"/>
                  <a:gd name="T8" fmla="*/ 869 w 79"/>
                  <a:gd name="T9" fmla="*/ 509 h 74"/>
                  <a:gd name="T10" fmla="*/ 822 w 79"/>
                  <a:gd name="T11" fmla="*/ 644 h 74"/>
                  <a:gd name="T12" fmla="*/ 764 w 79"/>
                  <a:gd name="T13" fmla="*/ 745 h 74"/>
                  <a:gd name="T14" fmla="*/ 652 w 79"/>
                  <a:gd name="T15" fmla="*/ 769 h 74"/>
                  <a:gd name="T16" fmla="*/ 542 w 79"/>
                  <a:gd name="T17" fmla="*/ 801 h 74"/>
                  <a:gd name="T18" fmla="*/ 527 w 79"/>
                  <a:gd name="T19" fmla="*/ 801 h 74"/>
                  <a:gd name="T20" fmla="*/ 437 w 79"/>
                  <a:gd name="T21" fmla="*/ 814 h 74"/>
                  <a:gd name="T22" fmla="*/ 146 w 79"/>
                  <a:gd name="T23" fmla="*/ 709 h 74"/>
                  <a:gd name="T24" fmla="*/ 20 w 79"/>
                  <a:gd name="T25" fmla="*/ 563 h 74"/>
                  <a:gd name="T26" fmla="*/ 45 w 79"/>
                  <a:gd name="T27" fmla="*/ 462 h 74"/>
                  <a:gd name="T28" fmla="*/ 101 w 79"/>
                  <a:gd name="T29" fmla="*/ 271 h 74"/>
                  <a:gd name="T30" fmla="*/ 226 w 79"/>
                  <a:gd name="T31" fmla="*/ 20 h 74"/>
                  <a:gd name="T32" fmla="*/ 246 w 79"/>
                  <a:gd name="T33" fmla="*/ 20 h 74"/>
                  <a:gd name="T34" fmla="*/ 246 w 79"/>
                  <a:gd name="T35" fmla="*/ 20 h 74"/>
                  <a:gd name="T36" fmla="*/ 246 w 79"/>
                  <a:gd name="T37" fmla="*/ 0 h 74"/>
                  <a:gd name="T38" fmla="*/ 215 w 79"/>
                  <a:gd name="T39" fmla="*/ 9 h 74"/>
                  <a:gd name="T40" fmla="*/ 90 w 79"/>
                  <a:gd name="T41" fmla="*/ 262 h 74"/>
                  <a:gd name="T42" fmla="*/ 20 w 79"/>
                  <a:gd name="T43" fmla="*/ 462 h 74"/>
                  <a:gd name="T44" fmla="*/ 20 w 79"/>
                  <a:gd name="T45" fmla="*/ 462 h 74"/>
                  <a:gd name="T46" fmla="*/ 56 w 79"/>
                  <a:gd name="T47" fmla="*/ 680 h 74"/>
                  <a:gd name="T48" fmla="*/ 262 w 79"/>
                  <a:gd name="T49" fmla="*/ 769 h 74"/>
                  <a:gd name="T50" fmla="*/ 518 w 79"/>
                  <a:gd name="T51" fmla="*/ 814 h 74"/>
                  <a:gd name="T52" fmla="*/ 506 w 79"/>
                  <a:gd name="T53" fmla="*/ 814 h 74"/>
                  <a:gd name="T54" fmla="*/ 542 w 79"/>
                  <a:gd name="T55" fmla="*/ 826 h 74"/>
                  <a:gd name="T56" fmla="*/ 652 w 79"/>
                  <a:gd name="T57" fmla="*/ 790 h 74"/>
                  <a:gd name="T58" fmla="*/ 777 w 79"/>
                  <a:gd name="T59" fmla="*/ 769 h 74"/>
                  <a:gd name="T60" fmla="*/ 842 w 79"/>
                  <a:gd name="T61" fmla="*/ 655 h 74"/>
                  <a:gd name="T62" fmla="*/ 889 w 79"/>
                  <a:gd name="T63" fmla="*/ 509 h 74"/>
                  <a:gd name="T64" fmla="*/ 744 w 79"/>
                  <a:gd name="T65" fmla="*/ 202 h 74"/>
                  <a:gd name="T66" fmla="*/ 643 w 79"/>
                  <a:gd name="T67" fmla="*/ 126 h 74"/>
                  <a:gd name="T68" fmla="*/ 627 w 79"/>
                  <a:gd name="T69" fmla="*/ 137 h 74"/>
                  <a:gd name="T70" fmla="*/ 246 w 79"/>
                  <a:gd name="T71" fmla="*/ 0 h 74"/>
                  <a:gd name="T72" fmla="*/ 246 w 79"/>
                  <a:gd name="T73" fmla="*/ 9 h 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9" h="74">
                    <a:moveTo>
                      <a:pt x="22" y="1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32" y="3"/>
                      <a:pt x="45" y="5"/>
                      <a:pt x="55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9" y="13"/>
                      <a:pt x="62" y="16"/>
                      <a:pt x="65" y="20"/>
                    </a:cubicBezTo>
                    <a:cubicBezTo>
                      <a:pt x="68" y="23"/>
                      <a:pt x="70" y="28"/>
                      <a:pt x="73" y="32"/>
                    </a:cubicBezTo>
                    <a:cubicBezTo>
                      <a:pt x="75" y="36"/>
                      <a:pt x="77" y="40"/>
                      <a:pt x="77" y="45"/>
                    </a:cubicBezTo>
                    <a:cubicBezTo>
                      <a:pt x="77" y="46"/>
                      <a:pt x="77" y="48"/>
                      <a:pt x="76" y="50"/>
                    </a:cubicBezTo>
                    <a:cubicBezTo>
                      <a:pt x="76" y="52"/>
                      <a:pt x="75" y="55"/>
                      <a:pt x="73" y="57"/>
                    </a:cubicBezTo>
                    <a:cubicBezTo>
                      <a:pt x="73" y="59"/>
                      <a:pt x="72" y="61"/>
                      <a:pt x="71" y="62"/>
                    </a:cubicBezTo>
                    <a:cubicBezTo>
                      <a:pt x="71" y="64"/>
                      <a:pt x="70" y="65"/>
                      <a:pt x="68" y="66"/>
                    </a:cubicBezTo>
                    <a:cubicBezTo>
                      <a:pt x="67" y="67"/>
                      <a:pt x="65" y="67"/>
                      <a:pt x="63" y="67"/>
                    </a:cubicBezTo>
                    <a:cubicBezTo>
                      <a:pt x="61" y="67"/>
                      <a:pt x="59" y="67"/>
                      <a:pt x="58" y="68"/>
                    </a:cubicBezTo>
                    <a:cubicBezTo>
                      <a:pt x="56" y="69"/>
                      <a:pt x="54" y="69"/>
                      <a:pt x="52" y="70"/>
                    </a:cubicBezTo>
                    <a:cubicBezTo>
                      <a:pt x="50" y="71"/>
                      <a:pt x="49" y="71"/>
                      <a:pt x="48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6" y="70"/>
                      <a:pt x="46" y="70"/>
                      <a:pt x="45" y="70"/>
                    </a:cubicBezTo>
                    <a:cubicBezTo>
                      <a:pt x="43" y="71"/>
                      <a:pt x="41" y="72"/>
                      <a:pt x="39" y="72"/>
                    </a:cubicBezTo>
                    <a:cubicBezTo>
                      <a:pt x="34" y="72"/>
                      <a:pt x="29" y="70"/>
                      <a:pt x="24" y="67"/>
                    </a:cubicBezTo>
                    <a:cubicBezTo>
                      <a:pt x="19" y="64"/>
                      <a:pt x="16" y="63"/>
                      <a:pt x="13" y="63"/>
                    </a:cubicBezTo>
                    <a:cubicBezTo>
                      <a:pt x="10" y="62"/>
                      <a:pt x="9" y="62"/>
                      <a:pt x="6" y="59"/>
                    </a:cubicBezTo>
                    <a:cubicBezTo>
                      <a:pt x="3" y="56"/>
                      <a:pt x="2" y="53"/>
                      <a:pt x="2" y="50"/>
                    </a:cubicBezTo>
                    <a:cubicBezTo>
                      <a:pt x="2" y="47"/>
                      <a:pt x="3" y="45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35"/>
                      <a:pt x="7" y="30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2" y="13"/>
                      <a:pt x="16" y="7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4" y="6"/>
                      <a:pt x="10" y="1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5" y="29"/>
                      <a:pt x="3" y="34"/>
                      <a:pt x="2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4"/>
                      <a:pt x="0" y="47"/>
                      <a:pt x="0" y="50"/>
                    </a:cubicBezTo>
                    <a:cubicBezTo>
                      <a:pt x="0" y="54"/>
                      <a:pt x="2" y="57"/>
                      <a:pt x="5" y="60"/>
                    </a:cubicBezTo>
                    <a:cubicBezTo>
                      <a:pt x="7" y="64"/>
                      <a:pt x="10" y="64"/>
                      <a:pt x="13" y="65"/>
                    </a:cubicBezTo>
                    <a:cubicBezTo>
                      <a:pt x="15" y="65"/>
                      <a:pt x="18" y="66"/>
                      <a:pt x="23" y="68"/>
                    </a:cubicBezTo>
                    <a:cubicBezTo>
                      <a:pt x="28" y="72"/>
                      <a:pt x="33" y="74"/>
                      <a:pt x="39" y="74"/>
                    </a:cubicBezTo>
                    <a:cubicBezTo>
                      <a:pt x="41" y="74"/>
                      <a:pt x="44" y="73"/>
                      <a:pt x="46" y="72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6" y="72"/>
                      <a:pt x="46" y="73"/>
                    </a:cubicBezTo>
                    <a:cubicBezTo>
                      <a:pt x="47" y="73"/>
                      <a:pt x="47" y="73"/>
                      <a:pt x="48" y="73"/>
                    </a:cubicBezTo>
                    <a:cubicBezTo>
                      <a:pt x="49" y="73"/>
                      <a:pt x="51" y="72"/>
                      <a:pt x="53" y="72"/>
                    </a:cubicBezTo>
                    <a:cubicBezTo>
                      <a:pt x="54" y="71"/>
                      <a:pt x="56" y="70"/>
                      <a:pt x="58" y="70"/>
                    </a:cubicBezTo>
                    <a:cubicBezTo>
                      <a:pt x="59" y="69"/>
                      <a:pt x="61" y="69"/>
                      <a:pt x="63" y="69"/>
                    </a:cubicBezTo>
                    <a:cubicBezTo>
                      <a:pt x="65" y="69"/>
                      <a:pt x="68" y="69"/>
                      <a:pt x="69" y="68"/>
                    </a:cubicBezTo>
                    <a:cubicBezTo>
                      <a:pt x="71" y="66"/>
                      <a:pt x="72" y="65"/>
                      <a:pt x="73" y="63"/>
                    </a:cubicBezTo>
                    <a:cubicBezTo>
                      <a:pt x="74" y="62"/>
                      <a:pt x="74" y="60"/>
                      <a:pt x="75" y="58"/>
                    </a:cubicBezTo>
                    <a:cubicBezTo>
                      <a:pt x="77" y="55"/>
                      <a:pt x="78" y="53"/>
                      <a:pt x="78" y="50"/>
                    </a:cubicBezTo>
                    <a:cubicBezTo>
                      <a:pt x="79" y="48"/>
                      <a:pt x="79" y="47"/>
                      <a:pt x="79" y="45"/>
                    </a:cubicBezTo>
                    <a:cubicBezTo>
                      <a:pt x="79" y="40"/>
                      <a:pt x="77" y="36"/>
                      <a:pt x="74" y="31"/>
                    </a:cubicBezTo>
                    <a:cubicBezTo>
                      <a:pt x="72" y="27"/>
                      <a:pt x="69" y="22"/>
                      <a:pt x="66" y="18"/>
                    </a:cubicBezTo>
                    <a:cubicBezTo>
                      <a:pt x="63" y="15"/>
                      <a:pt x="60" y="12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46" y="3"/>
                      <a:pt x="3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8" name="Freeform 267">
                <a:extLst>
                  <a:ext uri="{FF2B5EF4-FFF2-40B4-BE49-F238E27FC236}">
                    <a16:creationId xmlns:a16="http://schemas.microsoft.com/office/drawing/2014/main" id="{BC8FB971-E92A-4421-B28F-40CC59E38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810"/>
                <a:ext cx="48" cy="40"/>
              </a:xfrm>
              <a:custGeom>
                <a:avLst/>
                <a:gdLst>
                  <a:gd name="T0" fmla="*/ 11 w 21"/>
                  <a:gd name="T1" fmla="*/ 98 h 18"/>
                  <a:gd name="T2" fmla="*/ 25 w 21"/>
                  <a:gd name="T3" fmla="*/ 98 h 18"/>
                  <a:gd name="T4" fmla="*/ 48 w 21"/>
                  <a:gd name="T5" fmla="*/ 44 h 18"/>
                  <a:gd name="T6" fmla="*/ 121 w 21"/>
                  <a:gd name="T7" fmla="*/ 20 h 18"/>
                  <a:gd name="T8" fmla="*/ 194 w 21"/>
                  <a:gd name="T9" fmla="*/ 44 h 18"/>
                  <a:gd name="T10" fmla="*/ 224 w 21"/>
                  <a:gd name="T11" fmla="*/ 98 h 18"/>
                  <a:gd name="T12" fmla="*/ 194 w 21"/>
                  <a:gd name="T13" fmla="*/ 153 h 18"/>
                  <a:gd name="T14" fmla="*/ 121 w 21"/>
                  <a:gd name="T15" fmla="*/ 178 h 18"/>
                  <a:gd name="T16" fmla="*/ 48 w 21"/>
                  <a:gd name="T17" fmla="*/ 153 h 18"/>
                  <a:gd name="T18" fmla="*/ 25 w 21"/>
                  <a:gd name="T19" fmla="*/ 98 h 18"/>
                  <a:gd name="T20" fmla="*/ 11 w 21"/>
                  <a:gd name="T21" fmla="*/ 98 h 18"/>
                  <a:gd name="T22" fmla="*/ 0 w 21"/>
                  <a:gd name="T23" fmla="*/ 98 h 18"/>
                  <a:gd name="T24" fmla="*/ 121 w 21"/>
                  <a:gd name="T25" fmla="*/ 198 h 18"/>
                  <a:gd name="T26" fmla="*/ 251 w 21"/>
                  <a:gd name="T27" fmla="*/ 98 h 18"/>
                  <a:gd name="T28" fmla="*/ 121 w 21"/>
                  <a:gd name="T29" fmla="*/ 0 h 18"/>
                  <a:gd name="T30" fmla="*/ 0 w 21"/>
                  <a:gd name="T31" fmla="*/ 98 h 18"/>
                  <a:gd name="T32" fmla="*/ 11 w 21"/>
                  <a:gd name="T33" fmla="*/ 98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" h="18">
                    <a:moveTo>
                      <a:pt x="1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5"/>
                      <a:pt x="4" y="4"/>
                    </a:cubicBezTo>
                    <a:cubicBezTo>
                      <a:pt x="6" y="2"/>
                      <a:pt x="8" y="2"/>
                      <a:pt x="10" y="2"/>
                    </a:cubicBezTo>
                    <a:cubicBezTo>
                      <a:pt x="13" y="2"/>
                      <a:pt x="15" y="2"/>
                      <a:pt x="16" y="4"/>
                    </a:cubicBezTo>
                    <a:cubicBezTo>
                      <a:pt x="18" y="5"/>
                      <a:pt x="19" y="7"/>
                      <a:pt x="19" y="9"/>
                    </a:cubicBezTo>
                    <a:cubicBezTo>
                      <a:pt x="19" y="11"/>
                      <a:pt x="18" y="13"/>
                      <a:pt x="16" y="14"/>
                    </a:cubicBezTo>
                    <a:cubicBezTo>
                      <a:pt x="15" y="16"/>
                      <a:pt x="13" y="16"/>
                      <a:pt x="10" y="16"/>
                    </a:cubicBezTo>
                    <a:cubicBezTo>
                      <a:pt x="8" y="16"/>
                      <a:pt x="6" y="16"/>
                      <a:pt x="4" y="14"/>
                    </a:cubicBezTo>
                    <a:cubicBezTo>
                      <a:pt x="3" y="13"/>
                      <a:pt x="2" y="11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5" y="18"/>
                      <a:pt x="10" y="18"/>
                    </a:cubicBezTo>
                    <a:cubicBezTo>
                      <a:pt x="16" y="18"/>
                      <a:pt x="21" y="14"/>
                      <a:pt x="21" y="9"/>
                    </a:cubicBezTo>
                    <a:cubicBezTo>
                      <a:pt x="21" y="4"/>
                      <a:pt x="16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9" name="Freeform 268">
                <a:extLst>
                  <a:ext uri="{FF2B5EF4-FFF2-40B4-BE49-F238E27FC236}">
                    <a16:creationId xmlns:a16="http://schemas.microsoft.com/office/drawing/2014/main" id="{36873804-C422-41B5-A639-87A829395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799"/>
                <a:ext cx="48" cy="33"/>
              </a:xfrm>
              <a:custGeom>
                <a:avLst/>
                <a:gdLst>
                  <a:gd name="T0" fmla="*/ 224 w 21"/>
                  <a:gd name="T1" fmla="*/ 9 h 15"/>
                  <a:gd name="T2" fmla="*/ 224 w 21"/>
                  <a:gd name="T3" fmla="*/ 150 h 15"/>
                  <a:gd name="T4" fmla="*/ 240 w 21"/>
                  <a:gd name="T5" fmla="*/ 161 h 15"/>
                  <a:gd name="T6" fmla="*/ 251 w 21"/>
                  <a:gd name="T7" fmla="*/ 150 h 15"/>
                  <a:gd name="T8" fmla="*/ 121 w 21"/>
                  <a:gd name="T9" fmla="*/ 53 h 15"/>
                  <a:gd name="T10" fmla="*/ 0 w 21"/>
                  <a:gd name="T11" fmla="*/ 150 h 15"/>
                  <a:gd name="T12" fmla="*/ 11 w 21"/>
                  <a:gd name="T13" fmla="*/ 161 h 15"/>
                  <a:gd name="T14" fmla="*/ 25 w 21"/>
                  <a:gd name="T15" fmla="*/ 150 h 15"/>
                  <a:gd name="T16" fmla="*/ 25 w 21"/>
                  <a:gd name="T17" fmla="*/ 9 h 15"/>
                  <a:gd name="T18" fmla="*/ 11 w 21"/>
                  <a:gd name="T19" fmla="*/ 0 h 15"/>
                  <a:gd name="T20" fmla="*/ 0 w 21"/>
                  <a:gd name="T21" fmla="*/ 9 h 15"/>
                  <a:gd name="T22" fmla="*/ 0 w 21"/>
                  <a:gd name="T23" fmla="*/ 150 h 15"/>
                  <a:gd name="T24" fmla="*/ 11 w 21"/>
                  <a:gd name="T25" fmla="*/ 161 h 15"/>
                  <a:gd name="T26" fmla="*/ 25 w 21"/>
                  <a:gd name="T27" fmla="*/ 150 h 15"/>
                  <a:gd name="T28" fmla="*/ 48 w 21"/>
                  <a:gd name="T29" fmla="*/ 97 h 15"/>
                  <a:gd name="T30" fmla="*/ 121 w 21"/>
                  <a:gd name="T31" fmla="*/ 73 h 15"/>
                  <a:gd name="T32" fmla="*/ 194 w 21"/>
                  <a:gd name="T33" fmla="*/ 97 h 15"/>
                  <a:gd name="T34" fmla="*/ 224 w 21"/>
                  <a:gd name="T35" fmla="*/ 150 h 15"/>
                  <a:gd name="T36" fmla="*/ 240 w 21"/>
                  <a:gd name="T37" fmla="*/ 161 h 15"/>
                  <a:gd name="T38" fmla="*/ 251 w 21"/>
                  <a:gd name="T39" fmla="*/ 150 h 15"/>
                  <a:gd name="T40" fmla="*/ 251 w 21"/>
                  <a:gd name="T41" fmla="*/ 9 h 15"/>
                  <a:gd name="T42" fmla="*/ 240 w 21"/>
                  <a:gd name="T43" fmla="*/ 0 h 15"/>
                  <a:gd name="T44" fmla="*/ 224 w 21"/>
                  <a:gd name="T45" fmla="*/ 9 h 1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19" y="1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5"/>
                      <a:pt x="19" y="15"/>
                      <a:pt x="20" y="15"/>
                    </a:cubicBezTo>
                    <a:cubicBezTo>
                      <a:pt x="20" y="15"/>
                      <a:pt x="21" y="15"/>
                      <a:pt x="21" y="14"/>
                    </a:cubicBezTo>
                    <a:cubicBezTo>
                      <a:pt x="21" y="9"/>
                      <a:pt x="16" y="5"/>
                      <a:pt x="10" y="5"/>
                    </a:cubicBezTo>
                    <a:cubicBezTo>
                      <a:pt x="5" y="5"/>
                      <a:pt x="0" y="9"/>
                      <a:pt x="0" y="14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2"/>
                      <a:pt x="3" y="10"/>
                      <a:pt x="4" y="9"/>
                    </a:cubicBezTo>
                    <a:cubicBezTo>
                      <a:pt x="6" y="7"/>
                      <a:pt x="8" y="7"/>
                      <a:pt x="10" y="7"/>
                    </a:cubicBezTo>
                    <a:cubicBezTo>
                      <a:pt x="13" y="7"/>
                      <a:pt x="15" y="7"/>
                      <a:pt x="16" y="9"/>
                    </a:cubicBezTo>
                    <a:cubicBezTo>
                      <a:pt x="18" y="10"/>
                      <a:pt x="19" y="12"/>
                      <a:pt x="19" y="14"/>
                    </a:cubicBezTo>
                    <a:cubicBezTo>
                      <a:pt x="19" y="15"/>
                      <a:pt x="19" y="15"/>
                      <a:pt x="20" y="15"/>
                    </a:cubicBezTo>
                    <a:cubicBezTo>
                      <a:pt x="20" y="15"/>
                      <a:pt x="21" y="15"/>
                      <a:pt x="21" y="14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0" name="Freeform 269">
                <a:extLst>
                  <a:ext uri="{FF2B5EF4-FFF2-40B4-BE49-F238E27FC236}">
                    <a16:creationId xmlns:a16="http://schemas.microsoft.com/office/drawing/2014/main" id="{25FC638D-7936-45DE-BE40-AD5A8F4DF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619"/>
                <a:ext cx="27" cy="25"/>
              </a:xfrm>
              <a:custGeom>
                <a:avLst/>
                <a:gdLst>
                  <a:gd name="T0" fmla="*/ 11 w 12"/>
                  <a:gd name="T1" fmla="*/ 57 h 11"/>
                  <a:gd name="T2" fmla="*/ 25 w 12"/>
                  <a:gd name="T3" fmla="*/ 57 h 11"/>
                  <a:gd name="T4" fmla="*/ 45 w 12"/>
                  <a:gd name="T5" fmla="*/ 36 h 11"/>
                  <a:gd name="T6" fmla="*/ 72 w 12"/>
                  <a:gd name="T7" fmla="*/ 25 h 11"/>
                  <a:gd name="T8" fmla="*/ 101 w 12"/>
                  <a:gd name="T9" fmla="*/ 36 h 11"/>
                  <a:gd name="T10" fmla="*/ 117 w 12"/>
                  <a:gd name="T11" fmla="*/ 57 h 11"/>
                  <a:gd name="T12" fmla="*/ 101 w 12"/>
                  <a:gd name="T13" fmla="*/ 93 h 11"/>
                  <a:gd name="T14" fmla="*/ 72 w 12"/>
                  <a:gd name="T15" fmla="*/ 102 h 11"/>
                  <a:gd name="T16" fmla="*/ 45 w 12"/>
                  <a:gd name="T17" fmla="*/ 93 h 11"/>
                  <a:gd name="T18" fmla="*/ 25 w 12"/>
                  <a:gd name="T19" fmla="*/ 57 h 11"/>
                  <a:gd name="T20" fmla="*/ 11 w 12"/>
                  <a:gd name="T21" fmla="*/ 57 h 11"/>
                  <a:gd name="T22" fmla="*/ 0 w 12"/>
                  <a:gd name="T23" fmla="*/ 57 h 11"/>
                  <a:gd name="T24" fmla="*/ 72 w 12"/>
                  <a:gd name="T25" fmla="*/ 130 h 11"/>
                  <a:gd name="T26" fmla="*/ 137 w 12"/>
                  <a:gd name="T27" fmla="*/ 57 h 11"/>
                  <a:gd name="T28" fmla="*/ 72 w 12"/>
                  <a:gd name="T29" fmla="*/ 0 h 11"/>
                  <a:gd name="T30" fmla="*/ 0 w 12"/>
                  <a:gd name="T31" fmla="*/ 57 h 11"/>
                  <a:gd name="T32" fmla="*/ 11 w 12"/>
                  <a:gd name="T33" fmla="*/ 57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6"/>
                      <a:pt x="10" y="7"/>
                      <a:pt x="9" y="8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3" y="7"/>
                      <a:pt x="2" y="6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10" y="11"/>
                      <a:pt x="12" y="8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1" name="Freeform 270">
                <a:extLst>
                  <a:ext uri="{FF2B5EF4-FFF2-40B4-BE49-F238E27FC236}">
                    <a16:creationId xmlns:a16="http://schemas.microsoft.com/office/drawing/2014/main" id="{C0F8795A-19CE-4A31-B653-67AE90A33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3145"/>
                <a:ext cx="42" cy="36"/>
              </a:xfrm>
              <a:custGeom>
                <a:avLst/>
                <a:gdLst>
                  <a:gd name="T0" fmla="*/ 9 w 19"/>
                  <a:gd name="T1" fmla="*/ 92 h 16"/>
                  <a:gd name="T2" fmla="*/ 20 w 19"/>
                  <a:gd name="T3" fmla="*/ 92 h 16"/>
                  <a:gd name="T4" fmla="*/ 44 w 19"/>
                  <a:gd name="T5" fmla="*/ 36 h 16"/>
                  <a:gd name="T6" fmla="*/ 97 w 19"/>
                  <a:gd name="T7" fmla="*/ 25 h 16"/>
                  <a:gd name="T8" fmla="*/ 161 w 19"/>
                  <a:gd name="T9" fmla="*/ 36 h 16"/>
                  <a:gd name="T10" fmla="*/ 186 w 19"/>
                  <a:gd name="T11" fmla="*/ 92 h 16"/>
                  <a:gd name="T12" fmla="*/ 161 w 19"/>
                  <a:gd name="T13" fmla="*/ 137 h 16"/>
                  <a:gd name="T14" fmla="*/ 97 w 19"/>
                  <a:gd name="T15" fmla="*/ 162 h 16"/>
                  <a:gd name="T16" fmla="*/ 44 w 19"/>
                  <a:gd name="T17" fmla="*/ 137 h 16"/>
                  <a:gd name="T18" fmla="*/ 20 w 19"/>
                  <a:gd name="T19" fmla="*/ 92 h 16"/>
                  <a:gd name="T20" fmla="*/ 9 w 19"/>
                  <a:gd name="T21" fmla="*/ 92 h 16"/>
                  <a:gd name="T22" fmla="*/ 0 w 19"/>
                  <a:gd name="T23" fmla="*/ 92 h 16"/>
                  <a:gd name="T24" fmla="*/ 97 w 19"/>
                  <a:gd name="T25" fmla="*/ 182 h 16"/>
                  <a:gd name="T26" fmla="*/ 206 w 19"/>
                  <a:gd name="T27" fmla="*/ 92 h 16"/>
                  <a:gd name="T28" fmla="*/ 97 w 19"/>
                  <a:gd name="T29" fmla="*/ 0 h 16"/>
                  <a:gd name="T30" fmla="*/ 0 w 19"/>
                  <a:gd name="T31" fmla="*/ 92 h 16"/>
                  <a:gd name="T32" fmla="*/ 9 w 19"/>
                  <a:gd name="T33" fmla="*/ 92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" h="16">
                    <a:moveTo>
                      <a:pt x="1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6" y="2"/>
                      <a:pt x="7" y="2"/>
                      <a:pt x="9" y="2"/>
                    </a:cubicBezTo>
                    <a:cubicBezTo>
                      <a:pt x="11" y="2"/>
                      <a:pt x="13" y="2"/>
                      <a:pt x="15" y="3"/>
                    </a:cubicBezTo>
                    <a:cubicBezTo>
                      <a:pt x="16" y="5"/>
                      <a:pt x="17" y="6"/>
                      <a:pt x="17" y="8"/>
                    </a:cubicBezTo>
                    <a:cubicBezTo>
                      <a:pt x="17" y="10"/>
                      <a:pt x="16" y="11"/>
                      <a:pt x="15" y="12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7" y="14"/>
                      <a:pt x="6" y="13"/>
                      <a:pt x="4" y="12"/>
                    </a:cubicBezTo>
                    <a:cubicBezTo>
                      <a:pt x="3" y="11"/>
                      <a:pt x="2" y="10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3"/>
                      <a:pt x="4" y="16"/>
                      <a:pt x="9" y="16"/>
                    </a:cubicBezTo>
                    <a:cubicBezTo>
                      <a:pt x="14" y="16"/>
                      <a:pt x="19" y="13"/>
                      <a:pt x="19" y="8"/>
                    </a:cubicBezTo>
                    <a:cubicBezTo>
                      <a:pt x="19" y="3"/>
                      <a:pt x="14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2" name="Freeform 271">
                <a:extLst>
                  <a:ext uri="{FF2B5EF4-FFF2-40B4-BE49-F238E27FC236}">
                    <a16:creationId xmlns:a16="http://schemas.microsoft.com/office/drawing/2014/main" id="{4A4FD979-5FE2-49CE-B344-0141475A9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129"/>
                <a:ext cx="50" cy="49"/>
              </a:xfrm>
              <a:custGeom>
                <a:avLst/>
                <a:gdLst>
                  <a:gd name="T0" fmla="*/ 0 w 22"/>
                  <a:gd name="T1" fmla="*/ 80 h 22"/>
                  <a:gd name="T2" fmla="*/ 45 w 22"/>
                  <a:gd name="T3" fmla="*/ 189 h 22"/>
                  <a:gd name="T4" fmla="*/ 102 w 22"/>
                  <a:gd name="T5" fmla="*/ 243 h 22"/>
                  <a:gd name="T6" fmla="*/ 118 w 22"/>
                  <a:gd name="T7" fmla="*/ 243 h 22"/>
                  <a:gd name="T8" fmla="*/ 118 w 22"/>
                  <a:gd name="T9" fmla="*/ 243 h 22"/>
                  <a:gd name="T10" fmla="*/ 130 w 22"/>
                  <a:gd name="T11" fmla="*/ 234 h 22"/>
                  <a:gd name="T12" fmla="*/ 118 w 22"/>
                  <a:gd name="T13" fmla="*/ 223 h 22"/>
                  <a:gd name="T14" fmla="*/ 82 w 22"/>
                  <a:gd name="T15" fmla="*/ 165 h 22"/>
                  <a:gd name="T16" fmla="*/ 102 w 22"/>
                  <a:gd name="T17" fmla="*/ 109 h 22"/>
                  <a:gd name="T18" fmla="*/ 166 w 22"/>
                  <a:gd name="T19" fmla="*/ 100 h 22"/>
                  <a:gd name="T20" fmla="*/ 232 w 22"/>
                  <a:gd name="T21" fmla="*/ 134 h 22"/>
                  <a:gd name="T22" fmla="*/ 259 w 22"/>
                  <a:gd name="T23" fmla="*/ 134 h 22"/>
                  <a:gd name="T24" fmla="*/ 259 w 22"/>
                  <a:gd name="T25" fmla="*/ 109 h 22"/>
                  <a:gd name="T26" fmla="*/ 166 w 22"/>
                  <a:gd name="T27" fmla="*/ 9 h 22"/>
                  <a:gd name="T28" fmla="*/ 155 w 22"/>
                  <a:gd name="T29" fmla="*/ 9 h 22"/>
                  <a:gd name="T30" fmla="*/ 155 w 22"/>
                  <a:gd name="T31" fmla="*/ 20 h 22"/>
                  <a:gd name="T32" fmla="*/ 232 w 22"/>
                  <a:gd name="T33" fmla="*/ 118 h 22"/>
                  <a:gd name="T34" fmla="*/ 248 w 22"/>
                  <a:gd name="T35" fmla="*/ 118 h 22"/>
                  <a:gd name="T36" fmla="*/ 259 w 22"/>
                  <a:gd name="T37" fmla="*/ 109 h 22"/>
                  <a:gd name="T38" fmla="*/ 166 w 22"/>
                  <a:gd name="T39" fmla="*/ 80 h 22"/>
                  <a:gd name="T40" fmla="*/ 57 w 22"/>
                  <a:gd name="T41" fmla="*/ 165 h 22"/>
                  <a:gd name="T42" fmla="*/ 102 w 22"/>
                  <a:gd name="T43" fmla="*/ 243 h 22"/>
                  <a:gd name="T44" fmla="*/ 118 w 22"/>
                  <a:gd name="T45" fmla="*/ 234 h 22"/>
                  <a:gd name="T46" fmla="*/ 102 w 22"/>
                  <a:gd name="T47" fmla="*/ 223 h 22"/>
                  <a:gd name="T48" fmla="*/ 102 w 22"/>
                  <a:gd name="T49" fmla="*/ 223 h 22"/>
                  <a:gd name="T50" fmla="*/ 102 w 22"/>
                  <a:gd name="T51" fmla="*/ 234 h 22"/>
                  <a:gd name="T52" fmla="*/ 118 w 22"/>
                  <a:gd name="T53" fmla="*/ 223 h 22"/>
                  <a:gd name="T54" fmla="*/ 102 w 22"/>
                  <a:gd name="T55" fmla="*/ 209 h 22"/>
                  <a:gd name="T56" fmla="*/ 45 w 22"/>
                  <a:gd name="T57" fmla="*/ 154 h 22"/>
                  <a:gd name="T58" fmla="*/ 25 w 22"/>
                  <a:gd name="T59" fmla="*/ 80 h 22"/>
                  <a:gd name="T60" fmla="*/ 0 w 22"/>
                  <a:gd name="T61" fmla="*/ 65 h 22"/>
                  <a:gd name="T62" fmla="*/ 0 w 22"/>
                  <a:gd name="T63" fmla="*/ 80 h 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2" h="22">
                    <a:moveTo>
                      <a:pt x="0" y="7"/>
                    </a:moveTo>
                    <a:cubicBezTo>
                      <a:pt x="0" y="11"/>
                      <a:pt x="2" y="14"/>
                      <a:pt x="4" y="17"/>
                    </a:cubicBezTo>
                    <a:cubicBezTo>
                      <a:pt x="7" y="20"/>
                      <a:pt x="9" y="22"/>
                      <a:pt x="9" y="22"/>
                    </a:cubicBezTo>
                    <a:cubicBezTo>
                      <a:pt x="9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8" y="19"/>
                      <a:pt x="7" y="17"/>
                      <a:pt x="7" y="15"/>
                    </a:cubicBezTo>
                    <a:cubicBezTo>
                      <a:pt x="7" y="13"/>
                      <a:pt x="8" y="12"/>
                      <a:pt x="9" y="10"/>
                    </a:cubicBezTo>
                    <a:cubicBezTo>
                      <a:pt x="11" y="9"/>
                      <a:pt x="12" y="9"/>
                      <a:pt x="14" y="9"/>
                    </a:cubicBezTo>
                    <a:cubicBezTo>
                      <a:pt x="17" y="9"/>
                      <a:pt x="19" y="10"/>
                      <a:pt x="20" y="12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8"/>
                      <a:pt x="18" y="3"/>
                      <a:pt x="14" y="1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6" y="4"/>
                      <a:pt x="19" y="9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0" y="8"/>
                      <a:pt x="18" y="7"/>
                      <a:pt x="14" y="7"/>
                    </a:cubicBezTo>
                    <a:cubicBezTo>
                      <a:pt x="9" y="7"/>
                      <a:pt x="5" y="10"/>
                      <a:pt x="5" y="15"/>
                    </a:cubicBezTo>
                    <a:cubicBezTo>
                      <a:pt x="5" y="18"/>
                      <a:pt x="7" y="20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9" y="19"/>
                    </a:cubicBezTo>
                    <a:cubicBezTo>
                      <a:pt x="8" y="18"/>
                      <a:pt x="6" y="16"/>
                      <a:pt x="4" y="14"/>
                    </a:cubicBezTo>
                    <a:cubicBezTo>
                      <a:pt x="3" y="11"/>
                      <a:pt x="2" y="9"/>
                      <a:pt x="2" y="7"/>
                    </a:cubicBezTo>
                    <a:cubicBezTo>
                      <a:pt x="2" y="7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3" name="Freeform 272">
                <a:extLst>
                  <a:ext uri="{FF2B5EF4-FFF2-40B4-BE49-F238E27FC236}">
                    <a16:creationId xmlns:a16="http://schemas.microsoft.com/office/drawing/2014/main" id="{CD5DE77C-8D8A-4F97-BFEB-07945CB0A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3068"/>
                <a:ext cx="27" cy="25"/>
              </a:xfrm>
              <a:custGeom>
                <a:avLst/>
                <a:gdLst>
                  <a:gd name="T0" fmla="*/ 11 w 12"/>
                  <a:gd name="T1" fmla="*/ 73 h 11"/>
                  <a:gd name="T2" fmla="*/ 25 w 12"/>
                  <a:gd name="T3" fmla="*/ 73 h 11"/>
                  <a:gd name="T4" fmla="*/ 36 w 12"/>
                  <a:gd name="T5" fmla="*/ 36 h 11"/>
                  <a:gd name="T6" fmla="*/ 72 w 12"/>
                  <a:gd name="T7" fmla="*/ 25 h 11"/>
                  <a:gd name="T8" fmla="*/ 101 w 12"/>
                  <a:gd name="T9" fmla="*/ 36 h 11"/>
                  <a:gd name="T10" fmla="*/ 117 w 12"/>
                  <a:gd name="T11" fmla="*/ 73 h 11"/>
                  <a:gd name="T12" fmla="*/ 101 w 12"/>
                  <a:gd name="T13" fmla="*/ 93 h 11"/>
                  <a:gd name="T14" fmla="*/ 72 w 12"/>
                  <a:gd name="T15" fmla="*/ 102 h 11"/>
                  <a:gd name="T16" fmla="*/ 36 w 12"/>
                  <a:gd name="T17" fmla="*/ 93 h 11"/>
                  <a:gd name="T18" fmla="*/ 25 w 12"/>
                  <a:gd name="T19" fmla="*/ 73 h 11"/>
                  <a:gd name="T20" fmla="*/ 11 w 12"/>
                  <a:gd name="T21" fmla="*/ 73 h 11"/>
                  <a:gd name="T22" fmla="*/ 0 w 12"/>
                  <a:gd name="T23" fmla="*/ 73 h 11"/>
                  <a:gd name="T24" fmla="*/ 72 w 12"/>
                  <a:gd name="T25" fmla="*/ 130 h 11"/>
                  <a:gd name="T26" fmla="*/ 137 w 12"/>
                  <a:gd name="T27" fmla="*/ 73 h 11"/>
                  <a:gd name="T28" fmla="*/ 72 w 12"/>
                  <a:gd name="T29" fmla="*/ 0 h 11"/>
                  <a:gd name="T30" fmla="*/ 0 w 12"/>
                  <a:gd name="T31" fmla="*/ 73 h 11"/>
                  <a:gd name="T32" fmla="*/ 11 w 12"/>
                  <a:gd name="T33" fmla="*/ 73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7" y="2"/>
                      <a:pt x="8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7"/>
                      <a:pt x="9" y="8"/>
                      <a:pt x="9" y="8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9" y="11"/>
                      <a:pt x="12" y="9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4" name="Freeform 273">
                <a:extLst>
                  <a:ext uri="{FF2B5EF4-FFF2-40B4-BE49-F238E27FC236}">
                    <a16:creationId xmlns:a16="http://schemas.microsoft.com/office/drawing/2014/main" id="{8D18F815-D989-4FF4-9AED-AB07E290C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3014"/>
                <a:ext cx="27" cy="25"/>
              </a:xfrm>
              <a:custGeom>
                <a:avLst/>
                <a:gdLst>
                  <a:gd name="T0" fmla="*/ 11 w 12"/>
                  <a:gd name="T1" fmla="*/ 73 h 11"/>
                  <a:gd name="T2" fmla="*/ 25 w 12"/>
                  <a:gd name="T3" fmla="*/ 73 h 11"/>
                  <a:gd name="T4" fmla="*/ 36 w 12"/>
                  <a:gd name="T5" fmla="*/ 36 h 11"/>
                  <a:gd name="T6" fmla="*/ 72 w 12"/>
                  <a:gd name="T7" fmla="*/ 25 h 11"/>
                  <a:gd name="T8" fmla="*/ 101 w 12"/>
                  <a:gd name="T9" fmla="*/ 36 h 11"/>
                  <a:gd name="T10" fmla="*/ 117 w 12"/>
                  <a:gd name="T11" fmla="*/ 73 h 11"/>
                  <a:gd name="T12" fmla="*/ 101 w 12"/>
                  <a:gd name="T13" fmla="*/ 93 h 11"/>
                  <a:gd name="T14" fmla="*/ 72 w 12"/>
                  <a:gd name="T15" fmla="*/ 102 h 11"/>
                  <a:gd name="T16" fmla="*/ 36 w 12"/>
                  <a:gd name="T17" fmla="*/ 93 h 11"/>
                  <a:gd name="T18" fmla="*/ 25 w 12"/>
                  <a:gd name="T19" fmla="*/ 73 h 11"/>
                  <a:gd name="T20" fmla="*/ 11 w 12"/>
                  <a:gd name="T21" fmla="*/ 73 h 11"/>
                  <a:gd name="T22" fmla="*/ 0 w 12"/>
                  <a:gd name="T23" fmla="*/ 73 h 11"/>
                  <a:gd name="T24" fmla="*/ 72 w 12"/>
                  <a:gd name="T25" fmla="*/ 130 h 11"/>
                  <a:gd name="T26" fmla="*/ 137 w 12"/>
                  <a:gd name="T27" fmla="*/ 73 h 11"/>
                  <a:gd name="T28" fmla="*/ 72 w 12"/>
                  <a:gd name="T29" fmla="*/ 0 h 11"/>
                  <a:gd name="T30" fmla="*/ 0 w 12"/>
                  <a:gd name="T31" fmla="*/ 73 h 11"/>
                  <a:gd name="T32" fmla="*/ 11 w 12"/>
                  <a:gd name="T33" fmla="*/ 73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7" y="2"/>
                      <a:pt x="8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7"/>
                      <a:pt x="9" y="8"/>
                      <a:pt x="9" y="8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9" y="11"/>
                      <a:pt x="12" y="9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5" name="Freeform 274">
                <a:extLst>
                  <a:ext uri="{FF2B5EF4-FFF2-40B4-BE49-F238E27FC236}">
                    <a16:creationId xmlns:a16="http://schemas.microsoft.com/office/drawing/2014/main" id="{BF855DE7-B11E-4EDF-B674-DC407136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680"/>
                <a:ext cx="384" cy="1105"/>
              </a:xfrm>
              <a:custGeom>
                <a:avLst/>
                <a:gdLst>
                  <a:gd name="T0" fmla="*/ 1916 w 171"/>
                  <a:gd name="T1" fmla="*/ 364 h 492"/>
                  <a:gd name="T2" fmla="*/ 1871 w 171"/>
                  <a:gd name="T3" fmla="*/ 672 h 492"/>
                  <a:gd name="T4" fmla="*/ 1121 w 171"/>
                  <a:gd name="T5" fmla="*/ 1044 h 492"/>
                  <a:gd name="T6" fmla="*/ 591 w 171"/>
                  <a:gd name="T7" fmla="*/ 999 h 492"/>
                  <a:gd name="T8" fmla="*/ 555 w 171"/>
                  <a:gd name="T9" fmla="*/ 964 h 492"/>
                  <a:gd name="T10" fmla="*/ 519 w 171"/>
                  <a:gd name="T11" fmla="*/ 1020 h 492"/>
                  <a:gd name="T12" fmla="*/ 624 w 171"/>
                  <a:gd name="T13" fmla="*/ 1109 h 492"/>
                  <a:gd name="T14" fmla="*/ 384 w 171"/>
                  <a:gd name="T15" fmla="*/ 964 h 492"/>
                  <a:gd name="T16" fmla="*/ 317 w 171"/>
                  <a:gd name="T17" fmla="*/ 984 h 492"/>
                  <a:gd name="T18" fmla="*/ 566 w 171"/>
                  <a:gd name="T19" fmla="*/ 1154 h 492"/>
                  <a:gd name="T20" fmla="*/ 418 w 171"/>
                  <a:gd name="T21" fmla="*/ 1211 h 492"/>
                  <a:gd name="T22" fmla="*/ 36 w 171"/>
                  <a:gd name="T23" fmla="*/ 1271 h 492"/>
                  <a:gd name="T24" fmla="*/ 0 w 171"/>
                  <a:gd name="T25" fmla="*/ 1280 h 492"/>
                  <a:gd name="T26" fmla="*/ 157 w 171"/>
                  <a:gd name="T27" fmla="*/ 1348 h 492"/>
                  <a:gd name="T28" fmla="*/ 519 w 171"/>
                  <a:gd name="T29" fmla="*/ 1246 h 492"/>
                  <a:gd name="T30" fmla="*/ 317 w 171"/>
                  <a:gd name="T31" fmla="*/ 1428 h 492"/>
                  <a:gd name="T32" fmla="*/ 373 w 171"/>
                  <a:gd name="T33" fmla="*/ 1462 h 492"/>
                  <a:gd name="T34" fmla="*/ 600 w 171"/>
                  <a:gd name="T35" fmla="*/ 1255 h 492"/>
                  <a:gd name="T36" fmla="*/ 465 w 171"/>
                  <a:gd name="T37" fmla="*/ 1509 h 492"/>
                  <a:gd name="T38" fmla="*/ 490 w 171"/>
                  <a:gd name="T39" fmla="*/ 1563 h 492"/>
                  <a:gd name="T40" fmla="*/ 534 w 171"/>
                  <a:gd name="T41" fmla="*/ 1529 h 492"/>
                  <a:gd name="T42" fmla="*/ 826 w 171"/>
                  <a:gd name="T43" fmla="*/ 1235 h 492"/>
                  <a:gd name="T44" fmla="*/ 1871 w 171"/>
                  <a:gd name="T45" fmla="*/ 928 h 492"/>
                  <a:gd name="T46" fmla="*/ 1902 w 171"/>
                  <a:gd name="T47" fmla="*/ 919 h 492"/>
                  <a:gd name="T48" fmla="*/ 1916 w 171"/>
                  <a:gd name="T49" fmla="*/ 952 h 492"/>
                  <a:gd name="T50" fmla="*/ 1916 w 171"/>
                  <a:gd name="T51" fmla="*/ 2356 h 492"/>
                  <a:gd name="T52" fmla="*/ 952 w 171"/>
                  <a:gd name="T53" fmla="*/ 5574 h 492"/>
                  <a:gd name="T54" fmla="*/ 1936 w 171"/>
                  <a:gd name="T55" fmla="*/ 2356 h 492"/>
                  <a:gd name="T56" fmla="*/ 1927 w 171"/>
                  <a:gd name="T57" fmla="*/ 952 h 492"/>
                  <a:gd name="T58" fmla="*/ 1927 w 171"/>
                  <a:gd name="T59" fmla="*/ 919 h 492"/>
                  <a:gd name="T60" fmla="*/ 1855 w 171"/>
                  <a:gd name="T61" fmla="*/ 919 h 492"/>
                  <a:gd name="T62" fmla="*/ 1437 w 171"/>
                  <a:gd name="T63" fmla="*/ 1101 h 492"/>
                  <a:gd name="T64" fmla="*/ 644 w 171"/>
                  <a:gd name="T65" fmla="*/ 1280 h 492"/>
                  <a:gd name="T66" fmla="*/ 510 w 171"/>
                  <a:gd name="T67" fmla="*/ 1529 h 492"/>
                  <a:gd name="T68" fmla="*/ 499 w 171"/>
                  <a:gd name="T69" fmla="*/ 1538 h 492"/>
                  <a:gd name="T70" fmla="*/ 474 w 171"/>
                  <a:gd name="T71" fmla="*/ 1529 h 492"/>
                  <a:gd name="T72" fmla="*/ 490 w 171"/>
                  <a:gd name="T73" fmla="*/ 1518 h 492"/>
                  <a:gd name="T74" fmla="*/ 600 w 171"/>
                  <a:gd name="T75" fmla="*/ 1246 h 492"/>
                  <a:gd name="T76" fmla="*/ 364 w 171"/>
                  <a:gd name="T77" fmla="*/ 1449 h 492"/>
                  <a:gd name="T78" fmla="*/ 364 w 171"/>
                  <a:gd name="T79" fmla="*/ 1449 h 492"/>
                  <a:gd name="T80" fmla="*/ 353 w 171"/>
                  <a:gd name="T81" fmla="*/ 1449 h 492"/>
                  <a:gd name="T82" fmla="*/ 519 w 171"/>
                  <a:gd name="T83" fmla="*/ 1255 h 492"/>
                  <a:gd name="T84" fmla="*/ 454 w 171"/>
                  <a:gd name="T85" fmla="*/ 1255 h 492"/>
                  <a:gd name="T86" fmla="*/ 20 w 171"/>
                  <a:gd name="T87" fmla="*/ 1291 h 492"/>
                  <a:gd name="T88" fmla="*/ 20 w 171"/>
                  <a:gd name="T89" fmla="*/ 1280 h 492"/>
                  <a:gd name="T90" fmla="*/ 20 w 171"/>
                  <a:gd name="T91" fmla="*/ 1280 h 492"/>
                  <a:gd name="T92" fmla="*/ 45 w 171"/>
                  <a:gd name="T93" fmla="*/ 1291 h 492"/>
                  <a:gd name="T94" fmla="*/ 499 w 171"/>
                  <a:gd name="T95" fmla="*/ 1211 h 492"/>
                  <a:gd name="T96" fmla="*/ 566 w 171"/>
                  <a:gd name="T97" fmla="*/ 1154 h 492"/>
                  <a:gd name="T98" fmla="*/ 353 w 171"/>
                  <a:gd name="T99" fmla="*/ 972 h 492"/>
                  <a:gd name="T100" fmla="*/ 373 w 171"/>
                  <a:gd name="T101" fmla="*/ 999 h 492"/>
                  <a:gd name="T102" fmla="*/ 624 w 171"/>
                  <a:gd name="T103" fmla="*/ 1121 h 492"/>
                  <a:gd name="T104" fmla="*/ 546 w 171"/>
                  <a:gd name="T105" fmla="*/ 999 h 492"/>
                  <a:gd name="T106" fmla="*/ 555 w 171"/>
                  <a:gd name="T107" fmla="*/ 984 h 492"/>
                  <a:gd name="T108" fmla="*/ 555 w 171"/>
                  <a:gd name="T109" fmla="*/ 984 h 492"/>
                  <a:gd name="T110" fmla="*/ 566 w 171"/>
                  <a:gd name="T111" fmla="*/ 1008 h 492"/>
                  <a:gd name="T112" fmla="*/ 1121 w 171"/>
                  <a:gd name="T113" fmla="*/ 1065 h 492"/>
                  <a:gd name="T114" fmla="*/ 1882 w 171"/>
                  <a:gd name="T115" fmla="*/ 672 h 492"/>
                  <a:gd name="T116" fmla="*/ 1927 w 171"/>
                  <a:gd name="T117" fmla="*/ 364 h 492"/>
                  <a:gd name="T118" fmla="*/ 1927 w 171"/>
                  <a:gd name="T119" fmla="*/ 0 h 49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71" h="492">
                    <a:moveTo>
                      <a:pt x="169" y="1"/>
                    </a:move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3"/>
                    </a:cubicBezTo>
                    <a:cubicBezTo>
                      <a:pt x="169" y="37"/>
                      <a:pt x="168" y="49"/>
                      <a:pt x="164" y="58"/>
                    </a:cubicBezTo>
                    <a:cubicBezTo>
                      <a:pt x="165" y="59"/>
                      <a:pt x="165" y="59"/>
                      <a:pt x="165" y="59"/>
                    </a:cubicBezTo>
                    <a:cubicBezTo>
                      <a:pt x="164" y="58"/>
                      <a:pt x="164" y="58"/>
                      <a:pt x="164" y="58"/>
                    </a:cubicBezTo>
                    <a:cubicBezTo>
                      <a:pt x="160" y="65"/>
                      <a:pt x="150" y="72"/>
                      <a:pt x="138" y="78"/>
                    </a:cubicBezTo>
                    <a:cubicBezTo>
                      <a:pt x="126" y="84"/>
                      <a:pt x="112" y="89"/>
                      <a:pt x="99" y="92"/>
                    </a:cubicBezTo>
                    <a:cubicBezTo>
                      <a:pt x="96" y="93"/>
                      <a:pt x="79" y="98"/>
                      <a:pt x="68" y="98"/>
                    </a:cubicBezTo>
                    <a:cubicBezTo>
                      <a:pt x="63" y="98"/>
                      <a:pt x="60" y="97"/>
                      <a:pt x="58" y="96"/>
                    </a:cubicBezTo>
                    <a:cubicBezTo>
                      <a:pt x="56" y="94"/>
                      <a:pt x="53" y="91"/>
                      <a:pt x="52" y="88"/>
                    </a:cubicBezTo>
                    <a:cubicBezTo>
                      <a:pt x="52" y="88"/>
                      <a:pt x="52" y="87"/>
                      <a:pt x="51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0" y="85"/>
                      <a:pt x="50" y="85"/>
                      <a:pt x="49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7" y="86"/>
                      <a:pt x="46" y="87"/>
                      <a:pt x="46" y="88"/>
                    </a:cubicBezTo>
                    <a:cubicBezTo>
                      <a:pt x="46" y="89"/>
                      <a:pt x="46" y="89"/>
                      <a:pt x="46" y="90"/>
                    </a:cubicBezTo>
                    <a:cubicBezTo>
                      <a:pt x="48" y="93"/>
                      <a:pt x="50" y="97"/>
                      <a:pt x="54" y="100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0" y="97"/>
                      <a:pt x="46" y="96"/>
                      <a:pt x="43" y="95"/>
                    </a:cubicBezTo>
                    <a:cubicBezTo>
                      <a:pt x="39" y="93"/>
                      <a:pt x="37" y="90"/>
                      <a:pt x="35" y="87"/>
                    </a:cubicBezTo>
                    <a:cubicBezTo>
                      <a:pt x="34" y="86"/>
                      <a:pt x="34" y="85"/>
                      <a:pt x="34" y="85"/>
                    </a:cubicBezTo>
                    <a:cubicBezTo>
                      <a:pt x="33" y="84"/>
                      <a:pt x="33" y="84"/>
                      <a:pt x="32" y="84"/>
                    </a:cubicBezTo>
                    <a:cubicBezTo>
                      <a:pt x="31" y="84"/>
                      <a:pt x="31" y="84"/>
                      <a:pt x="31" y="84"/>
                    </a:cubicBezTo>
                    <a:cubicBezTo>
                      <a:pt x="29" y="85"/>
                      <a:pt x="28" y="86"/>
                      <a:pt x="28" y="87"/>
                    </a:cubicBezTo>
                    <a:cubicBezTo>
                      <a:pt x="28" y="88"/>
                      <a:pt x="29" y="88"/>
                      <a:pt x="29" y="89"/>
                    </a:cubicBezTo>
                    <a:cubicBezTo>
                      <a:pt x="33" y="98"/>
                      <a:pt x="41" y="102"/>
                      <a:pt x="49" y="103"/>
                    </a:cubicBezTo>
                    <a:cubicBezTo>
                      <a:pt x="50" y="102"/>
                      <a:pt x="50" y="102"/>
                      <a:pt x="50" y="102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48" y="103"/>
                      <a:pt x="46" y="104"/>
                      <a:pt x="44" y="105"/>
                    </a:cubicBezTo>
                    <a:cubicBezTo>
                      <a:pt x="41" y="106"/>
                      <a:pt x="39" y="107"/>
                      <a:pt x="37" y="107"/>
                    </a:cubicBezTo>
                    <a:cubicBezTo>
                      <a:pt x="29" y="110"/>
                      <a:pt x="21" y="114"/>
                      <a:pt x="13" y="114"/>
                    </a:cubicBezTo>
                    <a:cubicBezTo>
                      <a:pt x="10" y="114"/>
                      <a:pt x="7" y="113"/>
                      <a:pt x="4" y="112"/>
                    </a:cubicBezTo>
                    <a:cubicBezTo>
                      <a:pt x="4" y="112"/>
                      <a:pt x="4" y="112"/>
                      <a:pt x="3" y="112"/>
                    </a:cubicBezTo>
                    <a:cubicBezTo>
                      <a:pt x="3" y="112"/>
                      <a:pt x="2" y="111"/>
                      <a:pt x="2" y="111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0" y="112"/>
                      <a:pt x="0" y="112"/>
                      <a:pt x="0" y="113"/>
                    </a:cubicBezTo>
                    <a:cubicBezTo>
                      <a:pt x="0" y="113"/>
                      <a:pt x="0" y="114"/>
                      <a:pt x="0" y="114"/>
                    </a:cubicBezTo>
                    <a:cubicBezTo>
                      <a:pt x="0" y="116"/>
                      <a:pt x="1" y="117"/>
                      <a:pt x="2" y="118"/>
                    </a:cubicBezTo>
                    <a:cubicBezTo>
                      <a:pt x="6" y="119"/>
                      <a:pt x="10" y="119"/>
                      <a:pt x="14" y="119"/>
                    </a:cubicBezTo>
                    <a:cubicBezTo>
                      <a:pt x="23" y="119"/>
                      <a:pt x="32" y="116"/>
                      <a:pt x="41" y="113"/>
                    </a:cubicBezTo>
                    <a:cubicBezTo>
                      <a:pt x="43" y="112"/>
                      <a:pt x="44" y="111"/>
                      <a:pt x="46" y="111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39" y="113"/>
                      <a:pt x="33" y="118"/>
                      <a:pt x="29" y="124"/>
                    </a:cubicBezTo>
                    <a:cubicBezTo>
                      <a:pt x="29" y="125"/>
                      <a:pt x="28" y="125"/>
                      <a:pt x="28" y="126"/>
                    </a:cubicBezTo>
                    <a:cubicBezTo>
                      <a:pt x="28" y="127"/>
                      <a:pt x="29" y="129"/>
                      <a:pt x="30" y="129"/>
                    </a:cubicBezTo>
                    <a:cubicBezTo>
                      <a:pt x="31" y="130"/>
                      <a:pt x="31" y="130"/>
                      <a:pt x="32" y="130"/>
                    </a:cubicBezTo>
                    <a:cubicBezTo>
                      <a:pt x="32" y="130"/>
                      <a:pt x="33" y="129"/>
                      <a:pt x="33" y="129"/>
                    </a:cubicBezTo>
                    <a:cubicBezTo>
                      <a:pt x="34" y="128"/>
                      <a:pt x="34" y="128"/>
                      <a:pt x="34" y="127"/>
                    </a:cubicBezTo>
                    <a:cubicBezTo>
                      <a:pt x="37" y="122"/>
                      <a:pt x="46" y="116"/>
                      <a:pt x="54" y="112"/>
                    </a:cubicBezTo>
                    <a:cubicBezTo>
                      <a:pt x="53" y="111"/>
                      <a:pt x="53" y="111"/>
                      <a:pt x="53" y="111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47" y="116"/>
                      <a:pt x="44" y="125"/>
                      <a:pt x="41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40" y="136"/>
                      <a:pt x="41" y="137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5" y="138"/>
                      <a:pt x="45" y="138"/>
                      <a:pt x="46" y="137"/>
                    </a:cubicBezTo>
                    <a:cubicBezTo>
                      <a:pt x="46" y="137"/>
                      <a:pt x="46" y="136"/>
                      <a:pt x="47" y="135"/>
                    </a:cubicBezTo>
                    <a:cubicBezTo>
                      <a:pt x="50" y="126"/>
                      <a:pt x="53" y="120"/>
                      <a:pt x="59" y="115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2"/>
                      <a:pt x="67" y="110"/>
                      <a:pt x="73" y="109"/>
                    </a:cubicBezTo>
                    <a:cubicBezTo>
                      <a:pt x="80" y="107"/>
                      <a:pt x="86" y="107"/>
                      <a:pt x="88" y="106"/>
                    </a:cubicBezTo>
                    <a:cubicBezTo>
                      <a:pt x="98" y="105"/>
                      <a:pt x="113" y="102"/>
                      <a:pt x="128" y="99"/>
                    </a:cubicBezTo>
                    <a:cubicBezTo>
                      <a:pt x="143" y="95"/>
                      <a:pt x="157" y="90"/>
                      <a:pt x="165" y="82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7" y="81"/>
                      <a:pt x="167" y="81"/>
                      <a:pt x="168" y="81"/>
                    </a:cubicBezTo>
                    <a:cubicBezTo>
                      <a:pt x="168" y="81"/>
                      <a:pt x="168" y="81"/>
                      <a:pt x="168" y="81"/>
                    </a:cubicBezTo>
                    <a:cubicBezTo>
                      <a:pt x="168" y="81"/>
                      <a:pt x="168" y="82"/>
                      <a:pt x="168" y="82"/>
                    </a:cubicBezTo>
                    <a:cubicBezTo>
                      <a:pt x="169" y="83"/>
                      <a:pt x="169" y="83"/>
                      <a:pt x="169" y="84"/>
                    </a:cubicBezTo>
                    <a:cubicBezTo>
                      <a:pt x="169" y="84"/>
                      <a:pt x="169" y="84"/>
                      <a:pt x="169" y="84"/>
                    </a:cubicBezTo>
                    <a:cubicBezTo>
                      <a:pt x="169" y="84"/>
                      <a:pt x="169" y="84"/>
                      <a:pt x="169" y="84"/>
                    </a:cubicBezTo>
                    <a:cubicBezTo>
                      <a:pt x="169" y="157"/>
                      <a:pt x="169" y="157"/>
                      <a:pt x="169" y="157"/>
                    </a:cubicBezTo>
                    <a:cubicBezTo>
                      <a:pt x="169" y="177"/>
                      <a:pt x="169" y="193"/>
                      <a:pt x="169" y="208"/>
                    </a:cubicBezTo>
                    <a:cubicBezTo>
                      <a:pt x="169" y="266"/>
                      <a:pt x="166" y="285"/>
                      <a:pt x="132" y="344"/>
                    </a:cubicBezTo>
                    <a:cubicBezTo>
                      <a:pt x="105" y="390"/>
                      <a:pt x="92" y="432"/>
                      <a:pt x="83" y="491"/>
                    </a:cubicBezTo>
                    <a:cubicBezTo>
                      <a:pt x="83" y="492"/>
                      <a:pt x="83" y="492"/>
                      <a:pt x="84" y="492"/>
                    </a:cubicBezTo>
                    <a:cubicBezTo>
                      <a:pt x="84" y="492"/>
                      <a:pt x="85" y="492"/>
                      <a:pt x="85" y="491"/>
                    </a:cubicBezTo>
                    <a:cubicBezTo>
                      <a:pt x="94" y="433"/>
                      <a:pt x="107" y="391"/>
                      <a:pt x="134" y="345"/>
                    </a:cubicBezTo>
                    <a:cubicBezTo>
                      <a:pt x="167" y="286"/>
                      <a:pt x="171" y="266"/>
                      <a:pt x="171" y="208"/>
                    </a:cubicBezTo>
                    <a:cubicBezTo>
                      <a:pt x="171" y="193"/>
                      <a:pt x="171" y="177"/>
                      <a:pt x="171" y="157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83"/>
                      <a:pt x="171" y="82"/>
                      <a:pt x="170" y="81"/>
                    </a:cubicBezTo>
                    <a:cubicBezTo>
                      <a:pt x="170" y="81"/>
                      <a:pt x="170" y="80"/>
                      <a:pt x="170" y="80"/>
                    </a:cubicBezTo>
                    <a:cubicBezTo>
                      <a:pt x="169" y="79"/>
                      <a:pt x="168" y="79"/>
                      <a:pt x="168" y="79"/>
                    </a:cubicBezTo>
                    <a:cubicBezTo>
                      <a:pt x="167" y="79"/>
                      <a:pt x="165" y="79"/>
                      <a:pt x="164" y="81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56" y="88"/>
                      <a:pt x="142" y="93"/>
                      <a:pt x="127" y="97"/>
                    </a:cubicBezTo>
                    <a:cubicBezTo>
                      <a:pt x="113" y="100"/>
                      <a:pt x="98" y="103"/>
                      <a:pt x="88" y="104"/>
                    </a:cubicBezTo>
                    <a:cubicBezTo>
                      <a:pt x="85" y="105"/>
                      <a:pt x="79" y="105"/>
                      <a:pt x="73" y="107"/>
                    </a:cubicBezTo>
                    <a:cubicBezTo>
                      <a:pt x="67" y="108"/>
                      <a:pt x="60" y="110"/>
                      <a:pt x="57" y="113"/>
                    </a:cubicBezTo>
                    <a:cubicBezTo>
                      <a:pt x="58" y="114"/>
                      <a:pt x="58" y="114"/>
                      <a:pt x="58" y="114"/>
                    </a:cubicBezTo>
                    <a:cubicBezTo>
                      <a:pt x="57" y="113"/>
                      <a:pt x="57" y="113"/>
                      <a:pt x="57" y="113"/>
                    </a:cubicBezTo>
                    <a:cubicBezTo>
                      <a:pt x="51" y="119"/>
                      <a:pt x="48" y="125"/>
                      <a:pt x="45" y="135"/>
                    </a:cubicBezTo>
                    <a:cubicBezTo>
                      <a:pt x="44" y="135"/>
                      <a:pt x="44" y="136"/>
                      <a:pt x="44" y="136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3" y="136"/>
                      <a:pt x="42" y="135"/>
                      <a:pt x="42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42" y="133"/>
                      <a:pt x="42" y="133"/>
                      <a:pt x="42" y="133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46" y="126"/>
                      <a:pt x="49" y="117"/>
                      <a:pt x="54" y="111"/>
                    </a:cubicBezTo>
                    <a:cubicBezTo>
                      <a:pt x="54" y="111"/>
                      <a:pt x="54" y="111"/>
                      <a:pt x="54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45" y="114"/>
                      <a:pt x="36" y="120"/>
                      <a:pt x="33" y="126"/>
                    </a:cubicBezTo>
                    <a:cubicBezTo>
                      <a:pt x="32" y="127"/>
                      <a:pt x="32" y="127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7"/>
                      <a:pt x="30" y="127"/>
                      <a:pt x="30" y="126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34" y="120"/>
                      <a:pt x="40" y="115"/>
                      <a:pt x="46" y="111"/>
                    </a:cubicBezTo>
                    <a:cubicBezTo>
                      <a:pt x="47" y="110"/>
                      <a:pt x="47" y="110"/>
                      <a:pt x="47" y="109"/>
                    </a:cubicBezTo>
                    <a:cubicBezTo>
                      <a:pt x="46" y="109"/>
                      <a:pt x="46" y="109"/>
                      <a:pt x="45" y="109"/>
                    </a:cubicBezTo>
                    <a:cubicBezTo>
                      <a:pt x="44" y="109"/>
                      <a:pt x="42" y="110"/>
                      <a:pt x="40" y="111"/>
                    </a:cubicBezTo>
                    <a:cubicBezTo>
                      <a:pt x="32" y="114"/>
                      <a:pt x="23" y="117"/>
                      <a:pt x="14" y="117"/>
                    </a:cubicBezTo>
                    <a:cubicBezTo>
                      <a:pt x="10" y="117"/>
                      <a:pt x="7" y="117"/>
                      <a:pt x="3" y="116"/>
                    </a:cubicBezTo>
                    <a:cubicBezTo>
                      <a:pt x="2" y="115"/>
                      <a:pt x="2" y="115"/>
                      <a:pt x="2" y="114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7" y="115"/>
                      <a:pt x="10" y="116"/>
                      <a:pt x="13" y="116"/>
                    </a:cubicBezTo>
                    <a:cubicBezTo>
                      <a:pt x="21" y="116"/>
                      <a:pt x="29" y="112"/>
                      <a:pt x="38" y="109"/>
                    </a:cubicBezTo>
                    <a:cubicBezTo>
                      <a:pt x="39" y="109"/>
                      <a:pt x="42" y="108"/>
                      <a:pt x="44" y="107"/>
                    </a:cubicBezTo>
                    <a:cubicBezTo>
                      <a:pt x="47" y="106"/>
                      <a:pt x="49" y="105"/>
                      <a:pt x="50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50" y="102"/>
                      <a:pt x="50" y="102"/>
                      <a:pt x="50" y="102"/>
                    </a:cubicBezTo>
                    <a:cubicBezTo>
                      <a:pt x="42" y="100"/>
                      <a:pt x="35" y="96"/>
                      <a:pt x="31" y="88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1" y="86"/>
                      <a:pt x="31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7"/>
                      <a:pt x="33" y="88"/>
                    </a:cubicBezTo>
                    <a:cubicBezTo>
                      <a:pt x="35" y="92"/>
                      <a:pt x="38" y="95"/>
                      <a:pt x="42" y="96"/>
                    </a:cubicBezTo>
                    <a:cubicBezTo>
                      <a:pt x="46" y="98"/>
                      <a:pt x="50" y="99"/>
                      <a:pt x="54" y="100"/>
                    </a:cubicBezTo>
                    <a:cubicBezTo>
                      <a:pt x="55" y="100"/>
                      <a:pt x="55" y="100"/>
                      <a:pt x="55" y="99"/>
                    </a:cubicBezTo>
                    <a:cubicBezTo>
                      <a:pt x="55" y="99"/>
                      <a:pt x="55" y="99"/>
                      <a:pt x="55" y="98"/>
                    </a:cubicBezTo>
                    <a:cubicBezTo>
                      <a:pt x="52" y="96"/>
                      <a:pt x="49" y="92"/>
                      <a:pt x="48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8" y="88"/>
                      <a:pt x="48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7"/>
                      <a:pt x="50" y="88"/>
                      <a:pt x="50" y="89"/>
                    </a:cubicBezTo>
                    <a:cubicBezTo>
                      <a:pt x="52" y="92"/>
                      <a:pt x="54" y="95"/>
                      <a:pt x="57" y="98"/>
                    </a:cubicBezTo>
                    <a:cubicBezTo>
                      <a:pt x="60" y="99"/>
                      <a:pt x="63" y="100"/>
                      <a:pt x="68" y="100"/>
                    </a:cubicBezTo>
                    <a:cubicBezTo>
                      <a:pt x="80" y="100"/>
                      <a:pt x="97" y="95"/>
                      <a:pt x="99" y="94"/>
                    </a:cubicBezTo>
                    <a:cubicBezTo>
                      <a:pt x="112" y="91"/>
                      <a:pt x="127" y="86"/>
                      <a:pt x="139" y="80"/>
                    </a:cubicBezTo>
                    <a:cubicBezTo>
                      <a:pt x="151" y="74"/>
                      <a:pt x="161" y="67"/>
                      <a:pt x="166" y="59"/>
                    </a:cubicBezTo>
                    <a:cubicBezTo>
                      <a:pt x="166" y="59"/>
                      <a:pt x="166" y="59"/>
                      <a:pt x="166" y="59"/>
                    </a:cubicBezTo>
                    <a:cubicBezTo>
                      <a:pt x="170" y="50"/>
                      <a:pt x="171" y="38"/>
                      <a:pt x="171" y="33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1" y="1"/>
                      <a:pt x="171" y="1"/>
                      <a:pt x="171" y="1"/>
                    </a:cubicBezTo>
                    <a:cubicBezTo>
                      <a:pt x="171" y="0"/>
                      <a:pt x="170" y="0"/>
                      <a:pt x="170" y="0"/>
                    </a:cubicBezTo>
                    <a:cubicBezTo>
                      <a:pt x="169" y="0"/>
                      <a:pt x="169" y="0"/>
                      <a:pt x="16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127" name="Freeform 275">
              <a:extLst>
                <a:ext uri="{FF2B5EF4-FFF2-40B4-BE49-F238E27FC236}">
                  <a16:creationId xmlns:a16="http://schemas.microsoft.com/office/drawing/2014/main" id="{77368B9B-1DF3-4449-89FD-50E6DFD1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232"/>
              <a:ext cx="124" cy="430"/>
            </a:xfrm>
            <a:custGeom>
              <a:avLst/>
              <a:gdLst>
                <a:gd name="T0" fmla="*/ 631 w 55"/>
                <a:gd name="T1" fmla="*/ 2134 h 191"/>
                <a:gd name="T2" fmla="*/ 631 w 55"/>
                <a:gd name="T3" fmla="*/ 1515 h 191"/>
                <a:gd name="T4" fmla="*/ 631 w 55"/>
                <a:gd name="T5" fmla="*/ 207 h 191"/>
                <a:gd name="T6" fmla="*/ 620 w 55"/>
                <a:gd name="T7" fmla="*/ 194 h 191"/>
                <a:gd name="T8" fmla="*/ 11 w 55"/>
                <a:gd name="T9" fmla="*/ 0 h 191"/>
                <a:gd name="T10" fmla="*/ 0 w 55"/>
                <a:gd name="T11" fmla="*/ 0 h 191"/>
                <a:gd name="T12" fmla="*/ 0 w 55"/>
                <a:gd name="T13" fmla="*/ 11 h 191"/>
                <a:gd name="T14" fmla="*/ 0 w 55"/>
                <a:gd name="T15" fmla="*/ 1515 h 191"/>
                <a:gd name="T16" fmla="*/ 0 w 55"/>
                <a:gd name="T17" fmla="*/ 2170 h 191"/>
                <a:gd name="T18" fmla="*/ 11 w 55"/>
                <a:gd name="T19" fmla="*/ 2179 h 191"/>
                <a:gd name="T20" fmla="*/ 25 w 55"/>
                <a:gd name="T21" fmla="*/ 2170 h 191"/>
                <a:gd name="T22" fmla="*/ 25 w 55"/>
                <a:gd name="T23" fmla="*/ 1515 h 191"/>
                <a:gd name="T24" fmla="*/ 25 w 55"/>
                <a:gd name="T25" fmla="*/ 11 h 191"/>
                <a:gd name="T26" fmla="*/ 11 w 55"/>
                <a:gd name="T27" fmla="*/ 11 h 191"/>
                <a:gd name="T28" fmla="*/ 0 w 55"/>
                <a:gd name="T29" fmla="*/ 11 h 191"/>
                <a:gd name="T30" fmla="*/ 620 w 55"/>
                <a:gd name="T31" fmla="*/ 218 h 191"/>
                <a:gd name="T32" fmla="*/ 620 w 55"/>
                <a:gd name="T33" fmla="*/ 207 h 191"/>
                <a:gd name="T34" fmla="*/ 604 w 55"/>
                <a:gd name="T35" fmla="*/ 207 h 191"/>
                <a:gd name="T36" fmla="*/ 604 w 55"/>
                <a:gd name="T37" fmla="*/ 1515 h 191"/>
                <a:gd name="T38" fmla="*/ 604 w 55"/>
                <a:gd name="T39" fmla="*/ 2134 h 191"/>
                <a:gd name="T40" fmla="*/ 620 w 55"/>
                <a:gd name="T41" fmla="*/ 2143 h 191"/>
                <a:gd name="T42" fmla="*/ 631 w 55"/>
                <a:gd name="T43" fmla="*/ 2134 h 19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191">
                  <a:moveTo>
                    <a:pt x="55" y="187"/>
                  </a:moveTo>
                  <a:cubicBezTo>
                    <a:pt x="55" y="133"/>
                    <a:pt x="55" y="133"/>
                    <a:pt x="55" y="133"/>
                  </a:cubicBezTo>
                  <a:cubicBezTo>
                    <a:pt x="55" y="93"/>
                    <a:pt x="55" y="50"/>
                    <a:pt x="55" y="18"/>
                  </a:cubicBezTo>
                  <a:cubicBezTo>
                    <a:pt x="55" y="17"/>
                    <a:pt x="54" y="17"/>
                    <a:pt x="54" y="17"/>
                  </a:cubicBezTo>
                  <a:cubicBezTo>
                    <a:pt x="34" y="11"/>
                    <a:pt x="16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9"/>
                    <a:pt x="0" y="75"/>
                    <a:pt x="0" y="133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0"/>
                    <a:pt x="0" y="191"/>
                    <a:pt x="1" y="191"/>
                  </a:cubicBezTo>
                  <a:cubicBezTo>
                    <a:pt x="1" y="191"/>
                    <a:pt x="2" y="190"/>
                    <a:pt x="2" y="190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75"/>
                    <a:pt x="2" y="29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" y="8"/>
                    <a:pt x="33" y="13"/>
                    <a:pt x="54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50"/>
                    <a:pt x="53" y="93"/>
                    <a:pt x="53" y="133"/>
                  </a:cubicBezTo>
                  <a:cubicBezTo>
                    <a:pt x="53" y="187"/>
                    <a:pt x="53" y="187"/>
                    <a:pt x="53" y="187"/>
                  </a:cubicBezTo>
                  <a:cubicBezTo>
                    <a:pt x="53" y="188"/>
                    <a:pt x="53" y="188"/>
                    <a:pt x="54" y="188"/>
                  </a:cubicBezTo>
                  <a:cubicBezTo>
                    <a:pt x="54" y="188"/>
                    <a:pt x="55" y="188"/>
                    <a:pt x="55" y="18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8" name="Freeform 276">
              <a:extLst>
                <a:ext uri="{FF2B5EF4-FFF2-40B4-BE49-F238E27FC236}">
                  <a16:creationId xmlns:a16="http://schemas.microsoft.com/office/drawing/2014/main" id="{5AB3F71C-6A91-4951-8E09-E3ACA71E4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673"/>
              <a:ext cx="315" cy="1112"/>
            </a:xfrm>
            <a:custGeom>
              <a:avLst/>
              <a:gdLst>
                <a:gd name="T0" fmla="*/ 25 w 140"/>
                <a:gd name="T1" fmla="*/ 1811 h 495"/>
                <a:gd name="T2" fmla="*/ 25 w 140"/>
                <a:gd name="T3" fmla="*/ 863 h 495"/>
                <a:gd name="T4" fmla="*/ 25 w 140"/>
                <a:gd name="T5" fmla="*/ 838 h 495"/>
                <a:gd name="T6" fmla="*/ 25 w 140"/>
                <a:gd name="T7" fmla="*/ 838 h 495"/>
                <a:gd name="T8" fmla="*/ 1073 w 140"/>
                <a:gd name="T9" fmla="*/ 1202 h 495"/>
                <a:gd name="T10" fmla="*/ 1166 w 140"/>
                <a:gd name="T11" fmla="*/ 1202 h 495"/>
                <a:gd name="T12" fmla="*/ 1332 w 140"/>
                <a:gd name="T13" fmla="*/ 1271 h 495"/>
                <a:gd name="T14" fmla="*/ 1402 w 140"/>
                <a:gd name="T15" fmla="*/ 1348 h 495"/>
                <a:gd name="T16" fmla="*/ 1402 w 140"/>
                <a:gd name="T17" fmla="*/ 1348 h 495"/>
                <a:gd name="T18" fmla="*/ 1402 w 140"/>
                <a:gd name="T19" fmla="*/ 1348 h 495"/>
                <a:gd name="T20" fmla="*/ 1422 w 140"/>
                <a:gd name="T21" fmla="*/ 1438 h 495"/>
                <a:gd name="T22" fmla="*/ 1377 w 140"/>
                <a:gd name="T23" fmla="*/ 1620 h 495"/>
                <a:gd name="T24" fmla="*/ 1494 w 140"/>
                <a:gd name="T25" fmla="*/ 1384 h 495"/>
                <a:gd name="T26" fmla="*/ 1559 w 140"/>
                <a:gd name="T27" fmla="*/ 1519 h 495"/>
                <a:gd name="T28" fmla="*/ 1595 w 140"/>
                <a:gd name="T29" fmla="*/ 1483 h 495"/>
                <a:gd name="T30" fmla="*/ 1413 w 140"/>
                <a:gd name="T31" fmla="*/ 1236 h 495"/>
                <a:gd name="T32" fmla="*/ 1332 w 140"/>
                <a:gd name="T33" fmla="*/ 1202 h 495"/>
                <a:gd name="T34" fmla="*/ 1503 w 140"/>
                <a:gd name="T35" fmla="*/ 1292 h 495"/>
                <a:gd name="T36" fmla="*/ 1332 w 140"/>
                <a:gd name="T37" fmla="*/ 1134 h 495"/>
                <a:gd name="T38" fmla="*/ 1559 w 140"/>
                <a:gd name="T39" fmla="*/ 1045 h 495"/>
                <a:gd name="T40" fmla="*/ 1494 w 140"/>
                <a:gd name="T41" fmla="*/ 1000 h 495"/>
                <a:gd name="T42" fmla="*/ 1483 w 140"/>
                <a:gd name="T43" fmla="*/ 928 h 495"/>
                <a:gd name="T44" fmla="*/ 1449 w 140"/>
                <a:gd name="T45" fmla="*/ 874 h 495"/>
                <a:gd name="T46" fmla="*/ 1240 w 140"/>
                <a:gd name="T47" fmla="*/ 1065 h 495"/>
                <a:gd name="T48" fmla="*/ 376 w 140"/>
                <a:gd name="T49" fmla="*/ 883 h 495"/>
                <a:gd name="T50" fmla="*/ 25 w 140"/>
                <a:gd name="T51" fmla="*/ 292 h 495"/>
                <a:gd name="T52" fmla="*/ 11 w 140"/>
                <a:gd name="T53" fmla="*/ 0 h 495"/>
                <a:gd name="T54" fmla="*/ 0 w 140"/>
                <a:gd name="T55" fmla="*/ 272 h 495"/>
                <a:gd name="T56" fmla="*/ 365 w 140"/>
                <a:gd name="T57" fmla="*/ 908 h 495"/>
                <a:gd name="T58" fmla="*/ 1256 w 140"/>
                <a:gd name="T59" fmla="*/ 1074 h 495"/>
                <a:gd name="T60" fmla="*/ 1458 w 140"/>
                <a:gd name="T61" fmla="*/ 883 h 495"/>
                <a:gd name="T62" fmla="*/ 1458 w 140"/>
                <a:gd name="T63" fmla="*/ 883 h 495"/>
                <a:gd name="T64" fmla="*/ 1469 w 140"/>
                <a:gd name="T65" fmla="*/ 908 h 495"/>
                <a:gd name="T66" fmla="*/ 1332 w 140"/>
                <a:gd name="T67" fmla="*/ 1090 h 495"/>
                <a:gd name="T68" fmla="*/ 1539 w 140"/>
                <a:gd name="T69" fmla="*/ 1029 h 495"/>
                <a:gd name="T70" fmla="*/ 1539 w 140"/>
                <a:gd name="T71" fmla="*/ 1029 h 495"/>
                <a:gd name="T72" fmla="*/ 1550 w 140"/>
                <a:gd name="T73" fmla="*/ 1029 h 495"/>
                <a:gd name="T74" fmla="*/ 1550 w 140"/>
                <a:gd name="T75" fmla="*/ 1029 h 495"/>
                <a:gd name="T76" fmla="*/ 1550 w 140"/>
                <a:gd name="T77" fmla="*/ 1029 h 495"/>
                <a:gd name="T78" fmla="*/ 1332 w 140"/>
                <a:gd name="T79" fmla="*/ 1146 h 495"/>
                <a:gd name="T80" fmla="*/ 1494 w 140"/>
                <a:gd name="T81" fmla="*/ 1271 h 495"/>
                <a:gd name="T82" fmla="*/ 1494 w 140"/>
                <a:gd name="T83" fmla="*/ 1271 h 495"/>
                <a:gd name="T84" fmla="*/ 1332 w 140"/>
                <a:gd name="T85" fmla="*/ 1191 h 495"/>
                <a:gd name="T86" fmla="*/ 1575 w 140"/>
                <a:gd name="T87" fmla="*/ 1483 h 495"/>
                <a:gd name="T88" fmla="*/ 1584 w 140"/>
                <a:gd name="T89" fmla="*/ 1483 h 495"/>
                <a:gd name="T90" fmla="*/ 1575 w 140"/>
                <a:gd name="T91" fmla="*/ 1498 h 495"/>
                <a:gd name="T92" fmla="*/ 1575 w 140"/>
                <a:gd name="T93" fmla="*/ 1498 h 495"/>
                <a:gd name="T94" fmla="*/ 1575 w 140"/>
                <a:gd name="T95" fmla="*/ 1498 h 495"/>
                <a:gd name="T96" fmla="*/ 1559 w 140"/>
                <a:gd name="T97" fmla="*/ 1498 h 495"/>
                <a:gd name="T98" fmla="*/ 1469 w 140"/>
                <a:gd name="T99" fmla="*/ 1384 h 495"/>
                <a:gd name="T100" fmla="*/ 1393 w 140"/>
                <a:gd name="T101" fmla="*/ 1599 h 495"/>
                <a:gd name="T102" fmla="*/ 1393 w 140"/>
                <a:gd name="T103" fmla="*/ 1599 h 495"/>
                <a:gd name="T104" fmla="*/ 1393 w 140"/>
                <a:gd name="T105" fmla="*/ 1599 h 495"/>
                <a:gd name="T106" fmla="*/ 1393 w 140"/>
                <a:gd name="T107" fmla="*/ 1599 h 495"/>
                <a:gd name="T108" fmla="*/ 1413 w 140"/>
                <a:gd name="T109" fmla="*/ 1337 h 495"/>
                <a:gd name="T110" fmla="*/ 1175 w 140"/>
                <a:gd name="T111" fmla="*/ 1182 h 495"/>
                <a:gd name="T112" fmla="*/ 1166 w 140"/>
                <a:gd name="T113" fmla="*/ 1182 h 495"/>
                <a:gd name="T114" fmla="*/ 72 w 140"/>
                <a:gd name="T115" fmla="*/ 847 h 495"/>
                <a:gd name="T116" fmla="*/ 25 w 140"/>
                <a:gd name="T117" fmla="*/ 818 h 495"/>
                <a:gd name="T118" fmla="*/ 0 w 140"/>
                <a:gd name="T119" fmla="*/ 874 h 495"/>
                <a:gd name="T120" fmla="*/ 983 w 140"/>
                <a:gd name="T121" fmla="*/ 5603 h 4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0" h="495">
                  <a:moveTo>
                    <a:pt x="88" y="494"/>
                  </a:moveTo>
                  <a:cubicBezTo>
                    <a:pt x="78" y="435"/>
                    <a:pt x="65" y="393"/>
                    <a:pt x="38" y="347"/>
                  </a:cubicBezTo>
                  <a:cubicBezTo>
                    <a:pt x="5" y="288"/>
                    <a:pt x="2" y="269"/>
                    <a:pt x="2" y="211"/>
                  </a:cubicBezTo>
                  <a:cubicBezTo>
                    <a:pt x="2" y="196"/>
                    <a:pt x="2" y="180"/>
                    <a:pt x="2" y="160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5"/>
                    <a:pt x="2" y="75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3" y="74"/>
                    <a:pt x="3" y="75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24" y="98"/>
                    <a:pt x="61" y="106"/>
                    <a:pt x="94" y="106"/>
                  </a:cubicBezTo>
                  <a:cubicBezTo>
                    <a:pt x="96" y="106"/>
                    <a:pt x="99" y="106"/>
                    <a:pt x="101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9" y="106"/>
                    <a:pt x="114" y="109"/>
                    <a:pt x="117" y="112"/>
                  </a:cubicBezTo>
                  <a:cubicBezTo>
                    <a:pt x="119" y="114"/>
                    <a:pt x="120" y="115"/>
                    <a:pt x="121" y="117"/>
                  </a:cubicBezTo>
                  <a:cubicBezTo>
                    <a:pt x="122" y="117"/>
                    <a:pt x="122" y="118"/>
                    <a:pt x="123" y="118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4" y="121"/>
                    <a:pt x="125" y="124"/>
                    <a:pt x="125" y="127"/>
                  </a:cubicBezTo>
                  <a:cubicBezTo>
                    <a:pt x="125" y="131"/>
                    <a:pt x="123" y="136"/>
                    <a:pt x="121" y="138"/>
                  </a:cubicBezTo>
                  <a:cubicBezTo>
                    <a:pt x="121" y="139"/>
                    <a:pt x="121" y="139"/>
                    <a:pt x="121" y="139"/>
                  </a:cubicBezTo>
                  <a:cubicBezTo>
                    <a:pt x="120" y="140"/>
                    <a:pt x="120" y="140"/>
                    <a:pt x="120" y="141"/>
                  </a:cubicBezTo>
                  <a:cubicBezTo>
                    <a:pt x="120" y="141"/>
                    <a:pt x="121" y="142"/>
                    <a:pt x="121" y="143"/>
                  </a:cubicBezTo>
                  <a:cubicBezTo>
                    <a:pt x="122" y="143"/>
                    <a:pt x="123" y="143"/>
                    <a:pt x="123" y="143"/>
                  </a:cubicBezTo>
                  <a:cubicBezTo>
                    <a:pt x="125" y="143"/>
                    <a:pt x="126" y="143"/>
                    <a:pt x="126" y="142"/>
                  </a:cubicBezTo>
                  <a:cubicBezTo>
                    <a:pt x="130" y="137"/>
                    <a:pt x="131" y="131"/>
                    <a:pt x="131" y="126"/>
                  </a:cubicBezTo>
                  <a:cubicBezTo>
                    <a:pt x="131" y="125"/>
                    <a:pt x="131" y="123"/>
                    <a:pt x="131" y="122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32" y="126"/>
                    <a:pt x="133" y="130"/>
                    <a:pt x="134" y="132"/>
                  </a:cubicBezTo>
                  <a:cubicBezTo>
                    <a:pt x="134" y="133"/>
                    <a:pt x="136" y="134"/>
                    <a:pt x="137" y="134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39" y="134"/>
                    <a:pt x="140" y="134"/>
                    <a:pt x="140" y="133"/>
                  </a:cubicBezTo>
                  <a:cubicBezTo>
                    <a:pt x="140" y="133"/>
                    <a:pt x="140" y="132"/>
                    <a:pt x="140" y="132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0"/>
                    <a:pt x="140" y="130"/>
                    <a:pt x="140" y="130"/>
                  </a:cubicBezTo>
                  <a:cubicBezTo>
                    <a:pt x="140" y="130"/>
                    <a:pt x="140" y="130"/>
                    <a:pt x="140" y="130"/>
                  </a:cubicBezTo>
                  <a:cubicBezTo>
                    <a:pt x="138" y="124"/>
                    <a:pt x="133" y="116"/>
                    <a:pt x="124" y="109"/>
                  </a:cubicBezTo>
                  <a:cubicBezTo>
                    <a:pt x="123" y="109"/>
                    <a:pt x="122" y="108"/>
                    <a:pt x="121" y="107"/>
                  </a:cubicBezTo>
                  <a:cubicBezTo>
                    <a:pt x="120" y="106"/>
                    <a:pt x="119" y="105"/>
                    <a:pt x="118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17" y="106"/>
                    <a:pt x="117" y="106"/>
                    <a:pt x="117" y="106"/>
                  </a:cubicBezTo>
                  <a:cubicBezTo>
                    <a:pt x="121" y="107"/>
                    <a:pt x="125" y="108"/>
                    <a:pt x="128" y="112"/>
                  </a:cubicBezTo>
                  <a:cubicBezTo>
                    <a:pt x="128" y="112"/>
                    <a:pt x="129" y="113"/>
                    <a:pt x="129" y="113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3" y="113"/>
                    <a:pt x="134" y="112"/>
                    <a:pt x="134" y="110"/>
                  </a:cubicBezTo>
                  <a:cubicBezTo>
                    <a:pt x="134" y="110"/>
                    <a:pt x="133" y="109"/>
                    <a:pt x="133" y="108"/>
                  </a:cubicBezTo>
                  <a:cubicBezTo>
                    <a:pt x="131" y="105"/>
                    <a:pt x="124" y="101"/>
                    <a:pt x="117" y="99"/>
                  </a:cubicBezTo>
                  <a:cubicBezTo>
                    <a:pt x="117" y="100"/>
                    <a:pt x="117" y="100"/>
                    <a:pt x="117" y="100"/>
                  </a:cubicBezTo>
                  <a:cubicBezTo>
                    <a:pt x="117" y="101"/>
                    <a:pt x="117" y="101"/>
                    <a:pt x="117" y="101"/>
                  </a:cubicBezTo>
                  <a:cubicBezTo>
                    <a:pt x="123" y="99"/>
                    <a:pt x="129" y="98"/>
                    <a:pt x="136" y="93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7" y="90"/>
                    <a:pt x="137" y="89"/>
                    <a:pt x="137" y="89"/>
                  </a:cubicBezTo>
                  <a:cubicBezTo>
                    <a:pt x="136" y="88"/>
                    <a:pt x="135" y="87"/>
                    <a:pt x="134" y="87"/>
                  </a:cubicBezTo>
                  <a:cubicBezTo>
                    <a:pt x="133" y="87"/>
                    <a:pt x="132" y="87"/>
                    <a:pt x="131" y="88"/>
                  </a:cubicBezTo>
                  <a:cubicBezTo>
                    <a:pt x="126" y="92"/>
                    <a:pt x="122" y="93"/>
                    <a:pt x="116" y="94"/>
                  </a:cubicBezTo>
                  <a:cubicBezTo>
                    <a:pt x="117" y="95"/>
                    <a:pt x="117" y="95"/>
                    <a:pt x="117" y="95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22" y="93"/>
                    <a:pt x="127" y="88"/>
                    <a:pt x="130" y="82"/>
                  </a:cubicBezTo>
                  <a:cubicBezTo>
                    <a:pt x="131" y="81"/>
                    <a:pt x="131" y="81"/>
                    <a:pt x="131" y="80"/>
                  </a:cubicBezTo>
                  <a:cubicBezTo>
                    <a:pt x="131" y="79"/>
                    <a:pt x="130" y="77"/>
                    <a:pt x="129" y="77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7" y="76"/>
                    <a:pt x="127" y="76"/>
                    <a:pt x="127" y="77"/>
                  </a:cubicBezTo>
                  <a:cubicBezTo>
                    <a:pt x="126" y="77"/>
                    <a:pt x="126" y="77"/>
                    <a:pt x="126" y="78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2" y="84"/>
                    <a:pt x="115" y="91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5" y="95"/>
                    <a:pt x="100" y="96"/>
                    <a:pt x="94" y="96"/>
                  </a:cubicBezTo>
                  <a:cubicBezTo>
                    <a:pt x="87" y="96"/>
                    <a:pt x="79" y="95"/>
                    <a:pt x="71" y="93"/>
                  </a:cubicBezTo>
                  <a:cubicBezTo>
                    <a:pt x="61" y="91"/>
                    <a:pt x="42" y="83"/>
                    <a:pt x="33" y="78"/>
                  </a:cubicBezTo>
                  <a:cubicBezTo>
                    <a:pt x="23" y="73"/>
                    <a:pt x="16" y="65"/>
                    <a:pt x="8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2" y="44"/>
                    <a:pt x="2" y="31"/>
                    <a:pt x="2" y="26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0" y="32"/>
                    <a:pt x="0" y="4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4" y="66"/>
                    <a:pt x="22" y="74"/>
                    <a:pt x="32" y="80"/>
                  </a:cubicBezTo>
                  <a:cubicBezTo>
                    <a:pt x="41" y="85"/>
                    <a:pt x="60" y="93"/>
                    <a:pt x="71" y="95"/>
                  </a:cubicBezTo>
                  <a:cubicBezTo>
                    <a:pt x="79" y="97"/>
                    <a:pt x="87" y="98"/>
                    <a:pt x="94" y="98"/>
                  </a:cubicBezTo>
                  <a:cubicBezTo>
                    <a:pt x="100" y="98"/>
                    <a:pt x="105" y="97"/>
                    <a:pt x="110" y="95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6" y="92"/>
                    <a:pt x="124" y="86"/>
                    <a:pt x="127" y="80"/>
                  </a:cubicBezTo>
                  <a:cubicBezTo>
                    <a:pt x="127" y="79"/>
                    <a:pt x="128" y="79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9" y="79"/>
                    <a:pt x="129" y="79"/>
                    <a:pt x="129" y="80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5" y="87"/>
                    <a:pt x="121" y="91"/>
                    <a:pt x="116" y="94"/>
                  </a:cubicBezTo>
                  <a:cubicBezTo>
                    <a:pt x="116" y="95"/>
                    <a:pt x="116" y="95"/>
                    <a:pt x="116" y="96"/>
                  </a:cubicBezTo>
                  <a:cubicBezTo>
                    <a:pt x="116" y="96"/>
                    <a:pt x="116" y="96"/>
                    <a:pt x="117" y="96"/>
                  </a:cubicBezTo>
                  <a:cubicBezTo>
                    <a:pt x="122" y="95"/>
                    <a:pt x="127" y="94"/>
                    <a:pt x="132" y="90"/>
                  </a:cubicBezTo>
                  <a:cubicBezTo>
                    <a:pt x="133" y="89"/>
                    <a:pt x="133" y="89"/>
                    <a:pt x="134" y="89"/>
                  </a:cubicBezTo>
                  <a:cubicBezTo>
                    <a:pt x="134" y="89"/>
                    <a:pt x="135" y="89"/>
                    <a:pt x="135" y="90"/>
                  </a:cubicBezTo>
                  <a:cubicBezTo>
                    <a:pt x="135" y="90"/>
                    <a:pt x="135" y="91"/>
                    <a:pt x="135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1"/>
                    <a:pt x="135" y="91"/>
                    <a:pt x="134" y="91"/>
                  </a:cubicBezTo>
                  <a:cubicBezTo>
                    <a:pt x="129" y="96"/>
                    <a:pt x="123" y="97"/>
                    <a:pt x="117" y="99"/>
                  </a:cubicBezTo>
                  <a:cubicBezTo>
                    <a:pt x="116" y="99"/>
                    <a:pt x="116" y="99"/>
                    <a:pt x="116" y="100"/>
                  </a:cubicBezTo>
                  <a:cubicBezTo>
                    <a:pt x="116" y="100"/>
                    <a:pt x="116" y="101"/>
                    <a:pt x="117" y="101"/>
                  </a:cubicBezTo>
                  <a:cubicBezTo>
                    <a:pt x="123" y="102"/>
                    <a:pt x="130" y="106"/>
                    <a:pt x="131" y="109"/>
                  </a:cubicBezTo>
                  <a:cubicBezTo>
                    <a:pt x="132" y="110"/>
                    <a:pt x="132" y="110"/>
                    <a:pt x="132" y="110"/>
                  </a:cubicBezTo>
                  <a:cubicBezTo>
                    <a:pt x="132" y="111"/>
                    <a:pt x="131" y="112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0" y="111"/>
                    <a:pt x="130" y="111"/>
                    <a:pt x="129" y="110"/>
                  </a:cubicBezTo>
                  <a:cubicBezTo>
                    <a:pt x="126" y="106"/>
                    <a:pt x="121" y="105"/>
                    <a:pt x="118" y="104"/>
                  </a:cubicBezTo>
                  <a:cubicBezTo>
                    <a:pt x="117" y="104"/>
                    <a:pt x="117" y="104"/>
                    <a:pt x="117" y="105"/>
                  </a:cubicBezTo>
                  <a:cubicBezTo>
                    <a:pt x="116" y="105"/>
                    <a:pt x="116" y="106"/>
                    <a:pt x="117" y="106"/>
                  </a:cubicBezTo>
                  <a:cubicBezTo>
                    <a:pt x="117" y="106"/>
                    <a:pt x="119" y="107"/>
                    <a:pt x="120" y="108"/>
                  </a:cubicBezTo>
                  <a:cubicBezTo>
                    <a:pt x="121" y="109"/>
                    <a:pt x="122" y="110"/>
                    <a:pt x="123" y="111"/>
                  </a:cubicBezTo>
                  <a:cubicBezTo>
                    <a:pt x="131" y="117"/>
                    <a:pt x="136" y="125"/>
                    <a:pt x="138" y="131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1"/>
                    <a:pt x="138" y="131"/>
                    <a:pt x="138" y="131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8" y="131"/>
                    <a:pt x="138" y="131"/>
                    <a:pt x="138" y="131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7" y="132"/>
                    <a:pt x="137" y="132"/>
                    <a:pt x="137" y="132"/>
                  </a:cubicBezTo>
                  <a:cubicBezTo>
                    <a:pt x="137" y="132"/>
                    <a:pt x="136" y="132"/>
                    <a:pt x="136" y="131"/>
                  </a:cubicBezTo>
                  <a:cubicBezTo>
                    <a:pt x="135" y="129"/>
                    <a:pt x="134" y="125"/>
                    <a:pt x="130" y="121"/>
                  </a:cubicBezTo>
                  <a:cubicBezTo>
                    <a:pt x="130" y="121"/>
                    <a:pt x="130" y="121"/>
                    <a:pt x="129" y="121"/>
                  </a:cubicBezTo>
                  <a:cubicBezTo>
                    <a:pt x="129" y="121"/>
                    <a:pt x="129" y="122"/>
                    <a:pt x="129" y="122"/>
                  </a:cubicBezTo>
                  <a:cubicBezTo>
                    <a:pt x="129" y="123"/>
                    <a:pt x="129" y="125"/>
                    <a:pt x="129" y="126"/>
                  </a:cubicBezTo>
                  <a:cubicBezTo>
                    <a:pt x="129" y="131"/>
                    <a:pt x="128" y="137"/>
                    <a:pt x="125" y="141"/>
                  </a:cubicBezTo>
                  <a:cubicBezTo>
                    <a:pt x="125" y="141"/>
                    <a:pt x="124" y="141"/>
                    <a:pt x="123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40"/>
                    <a:pt x="123" y="140"/>
                    <a:pt x="123" y="139"/>
                  </a:cubicBezTo>
                  <a:cubicBezTo>
                    <a:pt x="125" y="136"/>
                    <a:pt x="127" y="131"/>
                    <a:pt x="127" y="127"/>
                  </a:cubicBezTo>
                  <a:cubicBezTo>
                    <a:pt x="127" y="123"/>
                    <a:pt x="126" y="120"/>
                    <a:pt x="125" y="118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5" y="118"/>
                    <a:pt x="125" y="118"/>
                    <a:pt x="125" y="118"/>
                  </a:cubicBezTo>
                  <a:cubicBezTo>
                    <a:pt x="125" y="118"/>
                    <a:pt x="125" y="118"/>
                    <a:pt x="125" y="118"/>
                  </a:cubicBezTo>
                  <a:cubicBezTo>
                    <a:pt x="124" y="117"/>
                    <a:pt x="124" y="116"/>
                    <a:pt x="123" y="115"/>
                  </a:cubicBezTo>
                  <a:cubicBezTo>
                    <a:pt x="119" y="111"/>
                    <a:pt x="112" y="104"/>
                    <a:pt x="103" y="104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99" y="104"/>
                    <a:pt x="96" y="104"/>
                    <a:pt x="94" y="104"/>
                  </a:cubicBezTo>
                  <a:cubicBezTo>
                    <a:pt x="61" y="104"/>
                    <a:pt x="25" y="96"/>
                    <a:pt x="6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5" y="74"/>
                    <a:pt x="5" y="74"/>
                    <a:pt x="4" y="73"/>
                  </a:cubicBezTo>
                  <a:cubicBezTo>
                    <a:pt x="4" y="73"/>
                    <a:pt x="3" y="72"/>
                    <a:pt x="2" y="72"/>
                  </a:cubicBezTo>
                  <a:cubicBezTo>
                    <a:pt x="1" y="72"/>
                    <a:pt x="1" y="73"/>
                    <a:pt x="1" y="73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6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80"/>
                    <a:pt x="0" y="196"/>
                    <a:pt x="0" y="211"/>
                  </a:cubicBezTo>
                  <a:cubicBezTo>
                    <a:pt x="0" y="269"/>
                    <a:pt x="3" y="289"/>
                    <a:pt x="37" y="348"/>
                  </a:cubicBezTo>
                  <a:cubicBezTo>
                    <a:pt x="63" y="394"/>
                    <a:pt x="76" y="436"/>
                    <a:pt x="86" y="494"/>
                  </a:cubicBezTo>
                  <a:cubicBezTo>
                    <a:pt x="86" y="495"/>
                    <a:pt x="86" y="495"/>
                    <a:pt x="87" y="495"/>
                  </a:cubicBezTo>
                  <a:cubicBezTo>
                    <a:pt x="87" y="495"/>
                    <a:pt x="88" y="495"/>
                    <a:pt x="88" y="49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9" name="Freeform 277">
              <a:extLst>
                <a:ext uri="{FF2B5EF4-FFF2-40B4-BE49-F238E27FC236}">
                  <a16:creationId xmlns:a16="http://schemas.microsoft.com/office/drawing/2014/main" id="{9B6CF838-0B37-4501-8A4E-8908F7DF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3374"/>
              <a:ext cx="393" cy="411"/>
            </a:xfrm>
            <a:custGeom>
              <a:avLst/>
              <a:gdLst>
                <a:gd name="T0" fmla="*/ 20 w 175"/>
                <a:gd name="T1" fmla="*/ 2064 h 183"/>
                <a:gd name="T2" fmla="*/ 907 w 175"/>
                <a:gd name="T3" fmla="*/ 90 h 183"/>
                <a:gd name="T4" fmla="*/ 892 w 175"/>
                <a:gd name="T5" fmla="*/ 81 h 183"/>
                <a:gd name="T6" fmla="*/ 907 w 175"/>
                <a:gd name="T7" fmla="*/ 90 h 183"/>
                <a:gd name="T8" fmla="*/ 952 w 175"/>
                <a:gd name="T9" fmla="*/ 36 h 183"/>
                <a:gd name="T10" fmla="*/ 984 w 175"/>
                <a:gd name="T11" fmla="*/ 20 h 183"/>
                <a:gd name="T12" fmla="*/ 1029 w 175"/>
                <a:gd name="T13" fmla="*/ 36 h 183"/>
                <a:gd name="T14" fmla="*/ 1073 w 175"/>
                <a:gd name="T15" fmla="*/ 90 h 183"/>
                <a:gd name="T16" fmla="*/ 1089 w 175"/>
                <a:gd name="T17" fmla="*/ 81 h 183"/>
                <a:gd name="T18" fmla="*/ 1073 w 175"/>
                <a:gd name="T19" fmla="*/ 90 h 183"/>
                <a:gd name="T20" fmla="*/ 1963 w 175"/>
                <a:gd name="T21" fmla="*/ 2064 h 183"/>
                <a:gd name="T22" fmla="*/ 1972 w 175"/>
                <a:gd name="T23" fmla="*/ 2073 h 183"/>
                <a:gd name="T24" fmla="*/ 1983 w 175"/>
                <a:gd name="T25" fmla="*/ 2064 h 183"/>
                <a:gd name="T26" fmla="*/ 1089 w 175"/>
                <a:gd name="T27" fmla="*/ 65 h 183"/>
                <a:gd name="T28" fmla="*/ 1089 w 175"/>
                <a:gd name="T29" fmla="*/ 65 h 183"/>
                <a:gd name="T30" fmla="*/ 1044 w 175"/>
                <a:gd name="T31" fmla="*/ 20 h 183"/>
                <a:gd name="T32" fmla="*/ 984 w 175"/>
                <a:gd name="T33" fmla="*/ 0 h 183"/>
                <a:gd name="T34" fmla="*/ 939 w 175"/>
                <a:gd name="T35" fmla="*/ 20 h 183"/>
                <a:gd name="T36" fmla="*/ 892 w 175"/>
                <a:gd name="T37" fmla="*/ 65 h 183"/>
                <a:gd name="T38" fmla="*/ 883 w 175"/>
                <a:gd name="T39" fmla="*/ 65 h 183"/>
                <a:gd name="T40" fmla="*/ 0 w 175"/>
                <a:gd name="T41" fmla="*/ 2064 h 183"/>
                <a:gd name="T42" fmla="*/ 0 w 175"/>
                <a:gd name="T43" fmla="*/ 2073 h 183"/>
                <a:gd name="T44" fmla="*/ 20 w 175"/>
                <a:gd name="T45" fmla="*/ 2064 h 18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5" h="183">
                  <a:moveTo>
                    <a:pt x="2" y="182"/>
                  </a:moveTo>
                  <a:cubicBezTo>
                    <a:pt x="9" y="140"/>
                    <a:pt x="28" y="83"/>
                    <a:pt x="80" y="8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2" y="5"/>
                    <a:pt x="83" y="4"/>
                    <a:pt x="84" y="3"/>
                  </a:cubicBezTo>
                  <a:cubicBezTo>
                    <a:pt x="86" y="2"/>
                    <a:pt x="87" y="2"/>
                    <a:pt x="87" y="2"/>
                  </a:cubicBezTo>
                  <a:cubicBezTo>
                    <a:pt x="88" y="2"/>
                    <a:pt x="89" y="2"/>
                    <a:pt x="91" y="3"/>
                  </a:cubicBezTo>
                  <a:cubicBezTo>
                    <a:pt x="92" y="4"/>
                    <a:pt x="93" y="6"/>
                    <a:pt x="95" y="8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146" y="73"/>
                    <a:pt x="165" y="134"/>
                    <a:pt x="173" y="182"/>
                  </a:cubicBezTo>
                  <a:cubicBezTo>
                    <a:pt x="173" y="183"/>
                    <a:pt x="174" y="183"/>
                    <a:pt x="174" y="183"/>
                  </a:cubicBezTo>
                  <a:cubicBezTo>
                    <a:pt x="175" y="183"/>
                    <a:pt x="175" y="183"/>
                    <a:pt x="175" y="182"/>
                  </a:cubicBezTo>
                  <a:cubicBezTo>
                    <a:pt x="167" y="134"/>
                    <a:pt x="148" y="72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5" y="5"/>
                    <a:pt x="93" y="3"/>
                    <a:pt x="92" y="2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6" y="0"/>
                    <a:pt x="85" y="0"/>
                    <a:pt x="83" y="2"/>
                  </a:cubicBezTo>
                  <a:cubicBezTo>
                    <a:pt x="82" y="3"/>
                    <a:pt x="80" y="4"/>
                    <a:pt x="79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26" y="82"/>
                    <a:pt x="7" y="139"/>
                    <a:pt x="0" y="18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1" y="183"/>
                    <a:pt x="1" y="183"/>
                    <a:pt x="2" y="18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0" name="Rectangle 278">
              <a:extLst>
                <a:ext uri="{FF2B5EF4-FFF2-40B4-BE49-F238E27FC236}">
                  <a16:creationId xmlns:a16="http://schemas.microsoft.com/office/drawing/2014/main" id="{366E5895-66DC-447C-9F52-C951FC5DC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7" y="3778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31" name="Freeform 279">
              <a:extLst>
                <a:ext uri="{FF2B5EF4-FFF2-40B4-BE49-F238E27FC236}">
                  <a16:creationId xmlns:a16="http://schemas.microsoft.com/office/drawing/2014/main" id="{198AB353-E8A7-4B49-97B5-DFFEC00A9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778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2" name="Rectangle 280">
              <a:extLst>
                <a:ext uri="{FF2B5EF4-FFF2-40B4-BE49-F238E27FC236}">
                  <a16:creationId xmlns:a16="http://schemas.microsoft.com/office/drawing/2014/main" id="{57C98A00-30A8-4603-8D7F-247007FB8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7" y="3765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33" name="Freeform 281">
              <a:extLst>
                <a:ext uri="{FF2B5EF4-FFF2-40B4-BE49-F238E27FC236}">
                  <a16:creationId xmlns:a16="http://schemas.microsoft.com/office/drawing/2014/main" id="{3D4F1D4E-0EB5-4E9A-850E-BCA34E6E0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765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4" name="Rectangle 282">
              <a:extLst>
                <a:ext uri="{FF2B5EF4-FFF2-40B4-BE49-F238E27FC236}">
                  <a16:creationId xmlns:a16="http://schemas.microsoft.com/office/drawing/2014/main" id="{19505536-E6C9-4FCB-A1B0-6C1E9BB0C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7" y="3747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35" name="Freeform 283">
              <a:extLst>
                <a:ext uri="{FF2B5EF4-FFF2-40B4-BE49-F238E27FC236}">
                  <a16:creationId xmlns:a16="http://schemas.microsoft.com/office/drawing/2014/main" id="{B17C1682-61E1-4A6E-9811-292B75DB8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747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6" name="Rectangle 284">
              <a:extLst>
                <a:ext uri="{FF2B5EF4-FFF2-40B4-BE49-F238E27FC236}">
                  <a16:creationId xmlns:a16="http://schemas.microsoft.com/office/drawing/2014/main" id="{B2215034-0779-4549-92ED-B124CDF6B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778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37" name="Freeform 285">
              <a:extLst>
                <a:ext uri="{FF2B5EF4-FFF2-40B4-BE49-F238E27FC236}">
                  <a16:creationId xmlns:a16="http://schemas.microsoft.com/office/drawing/2014/main" id="{D49568CF-9621-47EB-83AD-1CDADD407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3778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8" name="Rectangle 286">
              <a:extLst>
                <a:ext uri="{FF2B5EF4-FFF2-40B4-BE49-F238E27FC236}">
                  <a16:creationId xmlns:a16="http://schemas.microsoft.com/office/drawing/2014/main" id="{A0449F60-BDEA-4066-B8DB-AB946F586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765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39" name="Freeform 287">
              <a:extLst>
                <a:ext uri="{FF2B5EF4-FFF2-40B4-BE49-F238E27FC236}">
                  <a16:creationId xmlns:a16="http://schemas.microsoft.com/office/drawing/2014/main" id="{FA0B1559-DB01-445B-BF21-990BBFEA7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3765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0" name="Rectangle 288">
              <a:extLst>
                <a:ext uri="{FF2B5EF4-FFF2-40B4-BE49-F238E27FC236}">
                  <a16:creationId xmlns:a16="http://schemas.microsoft.com/office/drawing/2014/main" id="{8AB67ACC-E596-4236-B93F-61ECA606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3747"/>
              <a:ext cx="72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141" name="Freeform 289">
              <a:extLst>
                <a:ext uri="{FF2B5EF4-FFF2-40B4-BE49-F238E27FC236}">
                  <a16:creationId xmlns:a16="http://schemas.microsoft.com/office/drawing/2014/main" id="{B0109BDA-C98E-4812-9ED5-2ECF6731F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3747"/>
              <a:ext cx="72" cy="9"/>
            </a:xfrm>
            <a:custGeom>
              <a:avLst/>
              <a:gdLst>
                <a:gd name="T0" fmla="*/ 72 w 72"/>
                <a:gd name="T1" fmla="*/ 0 h 9"/>
                <a:gd name="T2" fmla="*/ 0 w 72"/>
                <a:gd name="T3" fmla="*/ 0 h 9"/>
                <a:gd name="T4" fmla="*/ 0 w 72"/>
                <a:gd name="T5" fmla="*/ 9 h 9"/>
                <a:gd name="T6" fmla="*/ 72 w 72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9">
                  <a:moveTo>
                    <a:pt x="7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2" name="Freeform 290">
              <a:extLst>
                <a:ext uri="{FF2B5EF4-FFF2-40B4-BE49-F238E27FC236}">
                  <a16:creationId xmlns:a16="http://schemas.microsoft.com/office/drawing/2014/main" id="{E37B621F-1782-4A06-96A9-3D1A309F9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934"/>
              <a:ext cx="135" cy="337"/>
            </a:xfrm>
            <a:custGeom>
              <a:avLst/>
              <a:gdLst>
                <a:gd name="T0" fmla="*/ 592 w 60"/>
                <a:gd name="T1" fmla="*/ 1591 h 150"/>
                <a:gd name="T2" fmla="*/ 572 w 60"/>
                <a:gd name="T3" fmla="*/ 1465 h 150"/>
                <a:gd name="T4" fmla="*/ 482 w 60"/>
                <a:gd name="T5" fmla="*/ 1348 h 150"/>
                <a:gd name="T6" fmla="*/ 421 w 60"/>
                <a:gd name="T7" fmla="*/ 1202 h 150"/>
                <a:gd name="T8" fmla="*/ 320 w 60"/>
                <a:gd name="T9" fmla="*/ 955 h 150"/>
                <a:gd name="T10" fmla="*/ 227 w 60"/>
                <a:gd name="T11" fmla="*/ 737 h 150"/>
                <a:gd name="T12" fmla="*/ 126 w 60"/>
                <a:gd name="T13" fmla="*/ 955 h 150"/>
                <a:gd name="T14" fmla="*/ 92 w 60"/>
                <a:gd name="T15" fmla="*/ 1121 h 150"/>
                <a:gd name="T16" fmla="*/ 146 w 60"/>
                <a:gd name="T17" fmla="*/ 1393 h 150"/>
                <a:gd name="T18" fmla="*/ 227 w 60"/>
                <a:gd name="T19" fmla="*/ 1530 h 150"/>
                <a:gd name="T20" fmla="*/ 182 w 60"/>
                <a:gd name="T21" fmla="*/ 1530 h 150"/>
                <a:gd name="T22" fmla="*/ 92 w 60"/>
                <a:gd name="T23" fmla="*/ 1393 h 150"/>
                <a:gd name="T24" fmla="*/ 45 w 60"/>
                <a:gd name="T25" fmla="*/ 1101 h 150"/>
                <a:gd name="T26" fmla="*/ 72 w 60"/>
                <a:gd name="T27" fmla="*/ 939 h 150"/>
                <a:gd name="T28" fmla="*/ 182 w 60"/>
                <a:gd name="T29" fmla="*/ 692 h 150"/>
                <a:gd name="T30" fmla="*/ 284 w 60"/>
                <a:gd name="T31" fmla="*/ 429 h 150"/>
                <a:gd name="T32" fmla="*/ 389 w 60"/>
                <a:gd name="T33" fmla="*/ 191 h 150"/>
                <a:gd name="T34" fmla="*/ 376 w 60"/>
                <a:gd name="T35" fmla="*/ 0 h 150"/>
                <a:gd name="T36" fmla="*/ 437 w 60"/>
                <a:gd name="T37" fmla="*/ 182 h 150"/>
                <a:gd name="T38" fmla="*/ 329 w 60"/>
                <a:gd name="T39" fmla="*/ 465 h 150"/>
                <a:gd name="T40" fmla="*/ 299 w 60"/>
                <a:gd name="T41" fmla="*/ 636 h 150"/>
                <a:gd name="T42" fmla="*/ 320 w 60"/>
                <a:gd name="T43" fmla="*/ 818 h 150"/>
                <a:gd name="T44" fmla="*/ 446 w 60"/>
                <a:gd name="T45" fmla="*/ 928 h 150"/>
                <a:gd name="T46" fmla="*/ 538 w 60"/>
                <a:gd name="T47" fmla="*/ 1056 h 150"/>
                <a:gd name="T48" fmla="*/ 684 w 60"/>
                <a:gd name="T49" fmla="*/ 1137 h 150"/>
                <a:gd name="T50" fmla="*/ 491 w 60"/>
                <a:gd name="T51" fmla="*/ 1065 h 150"/>
                <a:gd name="T52" fmla="*/ 421 w 60"/>
                <a:gd name="T53" fmla="*/ 975 h 150"/>
                <a:gd name="T54" fmla="*/ 376 w 60"/>
                <a:gd name="T55" fmla="*/ 955 h 150"/>
                <a:gd name="T56" fmla="*/ 457 w 60"/>
                <a:gd name="T57" fmla="*/ 1155 h 150"/>
                <a:gd name="T58" fmla="*/ 527 w 60"/>
                <a:gd name="T59" fmla="*/ 1348 h 150"/>
                <a:gd name="T60" fmla="*/ 572 w 60"/>
                <a:gd name="T61" fmla="*/ 1409 h 150"/>
                <a:gd name="T62" fmla="*/ 648 w 60"/>
                <a:gd name="T63" fmla="*/ 1543 h 150"/>
                <a:gd name="T64" fmla="*/ 664 w 60"/>
                <a:gd name="T65" fmla="*/ 1681 h 1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" h="150">
                  <a:moveTo>
                    <a:pt x="58" y="148"/>
                  </a:moveTo>
                  <a:cubicBezTo>
                    <a:pt x="50" y="150"/>
                    <a:pt x="50" y="143"/>
                    <a:pt x="52" y="140"/>
                  </a:cubicBezTo>
                  <a:cubicBezTo>
                    <a:pt x="54" y="136"/>
                    <a:pt x="54" y="133"/>
                    <a:pt x="53" y="130"/>
                  </a:cubicBezTo>
                  <a:cubicBezTo>
                    <a:pt x="53" y="129"/>
                    <a:pt x="53" y="129"/>
                    <a:pt x="50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2" y="128"/>
                    <a:pt x="42" y="123"/>
                    <a:pt x="42" y="119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2" y="114"/>
                    <a:pt x="40" y="108"/>
                    <a:pt x="37" y="106"/>
                  </a:cubicBezTo>
                  <a:cubicBezTo>
                    <a:pt x="32" y="102"/>
                    <a:pt x="28" y="96"/>
                    <a:pt x="28" y="90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9" y="79"/>
                    <a:pt x="28" y="77"/>
                    <a:pt x="26" y="76"/>
                  </a:cubicBezTo>
                  <a:cubicBezTo>
                    <a:pt x="21" y="74"/>
                    <a:pt x="21" y="68"/>
                    <a:pt x="20" y="65"/>
                  </a:cubicBezTo>
                  <a:cubicBezTo>
                    <a:pt x="18" y="66"/>
                    <a:pt x="14" y="71"/>
                    <a:pt x="14" y="74"/>
                  </a:cubicBezTo>
                  <a:cubicBezTo>
                    <a:pt x="14" y="78"/>
                    <a:pt x="12" y="80"/>
                    <a:pt x="11" y="84"/>
                  </a:cubicBezTo>
                  <a:cubicBezTo>
                    <a:pt x="10" y="87"/>
                    <a:pt x="9" y="91"/>
                    <a:pt x="9" y="93"/>
                  </a:cubicBezTo>
                  <a:cubicBezTo>
                    <a:pt x="9" y="95"/>
                    <a:pt x="9" y="97"/>
                    <a:pt x="8" y="99"/>
                  </a:cubicBezTo>
                  <a:cubicBezTo>
                    <a:pt x="7" y="101"/>
                    <a:pt x="4" y="110"/>
                    <a:pt x="5" y="113"/>
                  </a:cubicBezTo>
                  <a:cubicBezTo>
                    <a:pt x="8" y="118"/>
                    <a:pt x="13" y="120"/>
                    <a:pt x="13" y="123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13" y="129"/>
                    <a:pt x="16" y="132"/>
                    <a:pt x="20" y="135"/>
                  </a:cubicBezTo>
                  <a:cubicBezTo>
                    <a:pt x="21" y="135"/>
                    <a:pt x="23" y="136"/>
                    <a:pt x="23" y="136"/>
                  </a:cubicBezTo>
                  <a:cubicBezTo>
                    <a:pt x="23" y="136"/>
                    <a:pt x="21" y="138"/>
                    <a:pt x="16" y="135"/>
                  </a:cubicBezTo>
                  <a:cubicBezTo>
                    <a:pt x="12" y="133"/>
                    <a:pt x="9" y="132"/>
                    <a:pt x="8" y="126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0"/>
                    <a:pt x="5" y="120"/>
                    <a:pt x="2" y="116"/>
                  </a:cubicBezTo>
                  <a:cubicBezTo>
                    <a:pt x="0" y="111"/>
                    <a:pt x="3" y="100"/>
                    <a:pt x="4" y="97"/>
                  </a:cubicBezTo>
                  <a:cubicBezTo>
                    <a:pt x="4" y="96"/>
                    <a:pt x="5" y="95"/>
                    <a:pt x="5" y="93"/>
                  </a:cubicBezTo>
                  <a:cubicBezTo>
                    <a:pt x="4" y="90"/>
                    <a:pt x="5" y="87"/>
                    <a:pt x="6" y="83"/>
                  </a:cubicBezTo>
                  <a:cubicBezTo>
                    <a:pt x="7" y="79"/>
                    <a:pt x="10" y="77"/>
                    <a:pt x="10" y="74"/>
                  </a:cubicBezTo>
                  <a:cubicBezTo>
                    <a:pt x="10" y="68"/>
                    <a:pt x="16" y="61"/>
                    <a:pt x="16" y="61"/>
                  </a:cubicBezTo>
                  <a:cubicBezTo>
                    <a:pt x="19" y="56"/>
                    <a:pt x="24" y="55"/>
                    <a:pt x="23" y="50"/>
                  </a:cubicBezTo>
                  <a:cubicBezTo>
                    <a:pt x="22" y="46"/>
                    <a:pt x="22" y="43"/>
                    <a:pt x="25" y="38"/>
                  </a:cubicBezTo>
                  <a:cubicBezTo>
                    <a:pt x="27" y="36"/>
                    <a:pt x="29" y="33"/>
                    <a:pt x="31" y="30"/>
                  </a:cubicBezTo>
                  <a:cubicBezTo>
                    <a:pt x="33" y="25"/>
                    <a:pt x="35" y="21"/>
                    <a:pt x="34" y="17"/>
                  </a:cubicBezTo>
                  <a:cubicBezTo>
                    <a:pt x="34" y="15"/>
                    <a:pt x="31" y="7"/>
                    <a:pt x="31" y="3"/>
                  </a:cubicBezTo>
                  <a:cubicBezTo>
                    <a:pt x="31" y="2"/>
                    <a:pt x="31" y="1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6" y="6"/>
                    <a:pt x="38" y="14"/>
                    <a:pt x="38" y="16"/>
                  </a:cubicBezTo>
                  <a:cubicBezTo>
                    <a:pt x="40" y="20"/>
                    <a:pt x="38" y="26"/>
                    <a:pt x="35" y="32"/>
                  </a:cubicBezTo>
                  <a:cubicBezTo>
                    <a:pt x="33" y="35"/>
                    <a:pt x="31" y="38"/>
                    <a:pt x="29" y="41"/>
                  </a:cubicBezTo>
                  <a:cubicBezTo>
                    <a:pt x="26" y="45"/>
                    <a:pt x="27" y="47"/>
                    <a:pt x="27" y="49"/>
                  </a:cubicBezTo>
                  <a:cubicBezTo>
                    <a:pt x="28" y="52"/>
                    <a:pt x="27" y="54"/>
                    <a:pt x="26" y="56"/>
                  </a:cubicBezTo>
                  <a:cubicBezTo>
                    <a:pt x="26" y="57"/>
                    <a:pt x="25" y="59"/>
                    <a:pt x="24" y="62"/>
                  </a:cubicBezTo>
                  <a:cubicBezTo>
                    <a:pt x="24" y="66"/>
                    <a:pt x="26" y="71"/>
                    <a:pt x="28" y="72"/>
                  </a:cubicBezTo>
                  <a:cubicBezTo>
                    <a:pt x="31" y="73"/>
                    <a:pt x="32" y="75"/>
                    <a:pt x="33" y="78"/>
                  </a:cubicBezTo>
                  <a:cubicBezTo>
                    <a:pt x="35" y="80"/>
                    <a:pt x="37" y="81"/>
                    <a:pt x="39" y="82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3" y="84"/>
                    <a:pt x="47" y="88"/>
                    <a:pt x="47" y="93"/>
                  </a:cubicBezTo>
                  <a:cubicBezTo>
                    <a:pt x="48" y="95"/>
                    <a:pt x="48" y="97"/>
                    <a:pt x="52" y="97"/>
                  </a:cubicBezTo>
                  <a:cubicBezTo>
                    <a:pt x="53" y="98"/>
                    <a:pt x="60" y="100"/>
                    <a:pt x="60" y="100"/>
                  </a:cubicBezTo>
                  <a:cubicBezTo>
                    <a:pt x="60" y="100"/>
                    <a:pt x="56" y="100"/>
                    <a:pt x="55" y="100"/>
                  </a:cubicBezTo>
                  <a:cubicBezTo>
                    <a:pt x="52" y="99"/>
                    <a:pt x="43" y="99"/>
                    <a:pt x="43" y="94"/>
                  </a:cubicBezTo>
                  <a:cubicBezTo>
                    <a:pt x="43" y="91"/>
                    <a:pt x="40" y="87"/>
                    <a:pt x="38" y="87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6" y="85"/>
                    <a:pt x="34" y="85"/>
                    <a:pt x="33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5"/>
                    <a:pt x="35" y="99"/>
                    <a:pt x="40" y="102"/>
                  </a:cubicBezTo>
                  <a:cubicBezTo>
                    <a:pt x="45" y="105"/>
                    <a:pt x="46" y="113"/>
                    <a:pt x="46" y="117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21"/>
                    <a:pt x="46" y="124"/>
                    <a:pt x="47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2" y="124"/>
                    <a:pt x="56" y="124"/>
                    <a:pt x="57" y="129"/>
                  </a:cubicBezTo>
                  <a:cubicBezTo>
                    <a:pt x="57" y="130"/>
                    <a:pt x="57" y="136"/>
                    <a:pt x="57" y="136"/>
                  </a:cubicBezTo>
                  <a:cubicBezTo>
                    <a:pt x="57" y="139"/>
                    <a:pt x="55" y="141"/>
                    <a:pt x="55" y="144"/>
                  </a:cubicBezTo>
                  <a:cubicBezTo>
                    <a:pt x="54" y="147"/>
                    <a:pt x="55" y="148"/>
                    <a:pt x="58" y="148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3" name="Freeform 291">
              <a:extLst>
                <a:ext uri="{FF2B5EF4-FFF2-40B4-BE49-F238E27FC236}">
                  <a16:creationId xmlns:a16="http://schemas.microsoft.com/office/drawing/2014/main" id="{9A9F3682-CAD9-406B-B72E-43E9F997E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938"/>
              <a:ext cx="81" cy="328"/>
            </a:xfrm>
            <a:custGeom>
              <a:avLst/>
              <a:gdLst>
                <a:gd name="T0" fmla="*/ 162 w 36"/>
                <a:gd name="T1" fmla="*/ 157 h 146"/>
                <a:gd name="T2" fmla="*/ 117 w 36"/>
                <a:gd name="T3" fmla="*/ 339 h 146"/>
                <a:gd name="T4" fmla="*/ 25 w 36"/>
                <a:gd name="T5" fmla="*/ 499 h 146"/>
                <a:gd name="T6" fmla="*/ 36 w 36"/>
                <a:gd name="T7" fmla="*/ 555 h 146"/>
                <a:gd name="T8" fmla="*/ 0 w 36"/>
                <a:gd name="T9" fmla="*/ 681 h 146"/>
                <a:gd name="T10" fmla="*/ 11 w 36"/>
                <a:gd name="T11" fmla="*/ 762 h 146"/>
                <a:gd name="T12" fmla="*/ 92 w 36"/>
                <a:gd name="T13" fmla="*/ 863 h 146"/>
                <a:gd name="T14" fmla="*/ 173 w 36"/>
                <a:gd name="T15" fmla="*/ 919 h 146"/>
                <a:gd name="T16" fmla="*/ 263 w 36"/>
                <a:gd name="T17" fmla="*/ 1029 h 146"/>
                <a:gd name="T18" fmla="*/ 320 w 36"/>
                <a:gd name="T19" fmla="*/ 1090 h 146"/>
                <a:gd name="T20" fmla="*/ 410 w 36"/>
                <a:gd name="T21" fmla="*/ 1110 h 146"/>
                <a:gd name="T22" fmla="*/ 410 w 36"/>
                <a:gd name="T23" fmla="*/ 1101 h 146"/>
                <a:gd name="T24" fmla="*/ 356 w 36"/>
                <a:gd name="T25" fmla="*/ 1101 h 146"/>
                <a:gd name="T26" fmla="*/ 227 w 36"/>
                <a:gd name="T27" fmla="*/ 1045 h 146"/>
                <a:gd name="T28" fmla="*/ 146 w 36"/>
                <a:gd name="T29" fmla="*/ 955 h 146"/>
                <a:gd name="T30" fmla="*/ 101 w 36"/>
                <a:gd name="T31" fmla="*/ 919 h 146"/>
                <a:gd name="T32" fmla="*/ 92 w 36"/>
                <a:gd name="T33" fmla="*/ 928 h 146"/>
                <a:gd name="T34" fmla="*/ 92 w 36"/>
                <a:gd name="T35" fmla="*/ 984 h 146"/>
                <a:gd name="T36" fmla="*/ 173 w 36"/>
                <a:gd name="T37" fmla="*/ 1135 h 146"/>
                <a:gd name="T38" fmla="*/ 254 w 36"/>
                <a:gd name="T39" fmla="*/ 1328 h 146"/>
                <a:gd name="T40" fmla="*/ 254 w 36"/>
                <a:gd name="T41" fmla="*/ 1384 h 146"/>
                <a:gd name="T42" fmla="*/ 263 w 36"/>
                <a:gd name="T43" fmla="*/ 1393 h 146"/>
                <a:gd name="T44" fmla="*/ 299 w 36"/>
                <a:gd name="T45" fmla="*/ 1393 h 146"/>
                <a:gd name="T46" fmla="*/ 376 w 36"/>
                <a:gd name="T47" fmla="*/ 1438 h 146"/>
                <a:gd name="T48" fmla="*/ 376 w 36"/>
                <a:gd name="T49" fmla="*/ 1519 h 146"/>
                <a:gd name="T50" fmla="*/ 376 w 36"/>
                <a:gd name="T51" fmla="*/ 1519 h 146"/>
                <a:gd name="T52" fmla="*/ 344 w 36"/>
                <a:gd name="T53" fmla="*/ 1620 h 146"/>
                <a:gd name="T54" fmla="*/ 376 w 36"/>
                <a:gd name="T55" fmla="*/ 1656 h 146"/>
                <a:gd name="T56" fmla="*/ 389 w 36"/>
                <a:gd name="T57" fmla="*/ 1656 h 146"/>
                <a:gd name="T58" fmla="*/ 376 w 36"/>
                <a:gd name="T59" fmla="*/ 1644 h 146"/>
                <a:gd name="T60" fmla="*/ 356 w 36"/>
                <a:gd name="T61" fmla="*/ 1620 h 146"/>
                <a:gd name="T62" fmla="*/ 389 w 36"/>
                <a:gd name="T63" fmla="*/ 1519 h 146"/>
                <a:gd name="T64" fmla="*/ 389 w 36"/>
                <a:gd name="T65" fmla="*/ 1510 h 146"/>
                <a:gd name="T66" fmla="*/ 344 w 36"/>
                <a:gd name="T67" fmla="*/ 1384 h 146"/>
                <a:gd name="T68" fmla="*/ 299 w 36"/>
                <a:gd name="T69" fmla="*/ 1384 h 146"/>
                <a:gd name="T70" fmla="*/ 263 w 36"/>
                <a:gd name="T71" fmla="*/ 1384 h 146"/>
                <a:gd name="T72" fmla="*/ 263 w 36"/>
                <a:gd name="T73" fmla="*/ 1384 h 146"/>
                <a:gd name="T74" fmla="*/ 263 w 36"/>
                <a:gd name="T75" fmla="*/ 1384 h 146"/>
                <a:gd name="T76" fmla="*/ 263 w 36"/>
                <a:gd name="T77" fmla="*/ 1384 h 146"/>
                <a:gd name="T78" fmla="*/ 263 w 36"/>
                <a:gd name="T79" fmla="*/ 1373 h 146"/>
                <a:gd name="T80" fmla="*/ 263 w 36"/>
                <a:gd name="T81" fmla="*/ 1303 h 146"/>
                <a:gd name="T82" fmla="*/ 101 w 36"/>
                <a:gd name="T83" fmla="*/ 984 h 146"/>
                <a:gd name="T84" fmla="*/ 101 w 36"/>
                <a:gd name="T85" fmla="*/ 1000 h 146"/>
                <a:gd name="T86" fmla="*/ 101 w 36"/>
                <a:gd name="T87" fmla="*/ 928 h 146"/>
                <a:gd name="T88" fmla="*/ 101 w 36"/>
                <a:gd name="T89" fmla="*/ 928 h 146"/>
                <a:gd name="T90" fmla="*/ 92 w 36"/>
                <a:gd name="T91" fmla="*/ 928 h 146"/>
                <a:gd name="T92" fmla="*/ 162 w 36"/>
                <a:gd name="T93" fmla="*/ 964 h 146"/>
                <a:gd name="T94" fmla="*/ 275 w 36"/>
                <a:gd name="T95" fmla="*/ 1101 h 146"/>
                <a:gd name="T96" fmla="*/ 365 w 36"/>
                <a:gd name="T97" fmla="*/ 1110 h 146"/>
                <a:gd name="T98" fmla="*/ 410 w 36"/>
                <a:gd name="T99" fmla="*/ 1110 h 146"/>
                <a:gd name="T100" fmla="*/ 320 w 36"/>
                <a:gd name="T101" fmla="*/ 1076 h 146"/>
                <a:gd name="T102" fmla="*/ 275 w 36"/>
                <a:gd name="T103" fmla="*/ 1029 h 146"/>
                <a:gd name="T104" fmla="*/ 173 w 36"/>
                <a:gd name="T105" fmla="*/ 908 h 146"/>
                <a:gd name="T106" fmla="*/ 101 w 36"/>
                <a:gd name="T107" fmla="*/ 863 h 146"/>
                <a:gd name="T108" fmla="*/ 45 w 36"/>
                <a:gd name="T109" fmla="*/ 782 h 146"/>
                <a:gd name="T110" fmla="*/ 11 w 36"/>
                <a:gd name="T111" fmla="*/ 692 h 146"/>
                <a:gd name="T112" fmla="*/ 36 w 36"/>
                <a:gd name="T113" fmla="*/ 611 h 146"/>
                <a:gd name="T114" fmla="*/ 45 w 36"/>
                <a:gd name="T115" fmla="*/ 535 h 146"/>
                <a:gd name="T116" fmla="*/ 56 w 36"/>
                <a:gd name="T117" fmla="*/ 445 h 146"/>
                <a:gd name="T118" fmla="*/ 173 w 36"/>
                <a:gd name="T119" fmla="*/ 191 h 146"/>
                <a:gd name="T120" fmla="*/ 137 w 36"/>
                <a:gd name="T121" fmla="*/ 0 h 146"/>
                <a:gd name="T122" fmla="*/ 126 w 36"/>
                <a:gd name="T123" fmla="*/ 0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6" h="146">
                  <a:moveTo>
                    <a:pt x="11" y="0"/>
                  </a:moveTo>
                  <a:cubicBezTo>
                    <a:pt x="11" y="4"/>
                    <a:pt x="13" y="12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21"/>
                    <a:pt x="13" y="25"/>
                    <a:pt x="10" y="30"/>
                  </a:cubicBezTo>
                  <a:cubicBezTo>
                    <a:pt x="9" y="33"/>
                    <a:pt x="6" y="36"/>
                    <a:pt x="5" y="39"/>
                  </a:cubicBezTo>
                  <a:cubicBezTo>
                    <a:pt x="3" y="41"/>
                    <a:pt x="2" y="43"/>
                    <a:pt x="2" y="44"/>
                  </a:cubicBezTo>
                  <a:cubicBezTo>
                    <a:pt x="2" y="45"/>
                    <a:pt x="2" y="46"/>
                    <a:pt x="3" y="47"/>
                  </a:cubicBezTo>
                  <a:cubicBezTo>
                    <a:pt x="3" y="48"/>
                    <a:pt x="3" y="48"/>
                    <a:pt x="3" y="49"/>
                  </a:cubicBezTo>
                  <a:cubicBezTo>
                    <a:pt x="3" y="51"/>
                    <a:pt x="2" y="52"/>
                    <a:pt x="2" y="54"/>
                  </a:cubicBezTo>
                  <a:cubicBezTo>
                    <a:pt x="2" y="55"/>
                    <a:pt x="0" y="57"/>
                    <a:pt x="0" y="60"/>
                  </a:cubicBezTo>
                  <a:cubicBezTo>
                    <a:pt x="0" y="60"/>
                    <a:pt x="0" y="61"/>
                    <a:pt x="0" y="61"/>
                  </a:cubicBezTo>
                  <a:cubicBezTo>
                    <a:pt x="0" y="63"/>
                    <a:pt x="0" y="65"/>
                    <a:pt x="1" y="67"/>
                  </a:cubicBezTo>
                  <a:cubicBezTo>
                    <a:pt x="2" y="68"/>
                    <a:pt x="2" y="70"/>
                    <a:pt x="3" y="70"/>
                  </a:cubicBezTo>
                  <a:cubicBezTo>
                    <a:pt x="6" y="72"/>
                    <a:pt x="7" y="73"/>
                    <a:pt x="8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10" y="78"/>
                    <a:pt x="13" y="80"/>
                    <a:pt x="15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9" y="82"/>
                    <a:pt x="23" y="87"/>
                    <a:pt x="23" y="91"/>
                  </a:cubicBezTo>
                  <a:cubicBezTo>
                    <a:pt x="23" y="92"/>
                    <a:pt x="23" y="93"/>
                    <a:pt x="24" y="94"/>
                  </a:cubicBezTo>
                  <a:cubicBezTo>
                    <a:pt x="25" y="95"/>
                    <a:pt x="26" y="96"/>
                    <a:pt x="28" y="96"/>
                  </a:cubicBezTo>
                  <a:cubicBezTo>
                    <a:pt x="28" y="96"/>
                    <a:pt x="30" y="96"/>
                    <a:pt x="32" y="97"/>
                  </a:cubicBezTo>
                  <a:cubicBezTo>
                    <a:pt x="34" y="97"/>
                    <a:pt x="36" y="98"/>
                    <a:pt x="36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3" y="97"/>
                    <a:pt x="32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29" y="97"/>
                    <a:pt x="27" y="97"/>
                    <a:pt x="24" y="96"/>
                  </a:cubicBezTo>
                  <a:cubicBezTo>
                    <a:pt x="22" y="95"/>
                    <a:pt x="20" y="94"/>
                    <a:pt x="20" y="92"/>
                  </a:cubicBezTo>
                  <a:cubicBezTo>
                    <a:pt x="19" y="88"/>
                    <a:pt x="16" y="85"/>
                    <a:pt x="14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3"/>
                    <a:pt x="11" y="82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93"/>
                    <a:pt x="11" y="97"/>
                    <a:pt x="15" y="100"/>
                  </a:cubicBezTo>
                  <a:cubicBezTo>
                    <a:pt x="20" y="104"/>
                    <a:pt x="22" y="111"/>
                    <a:pt x="22" y="11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18"/>
                    <a:pt x="22" y="119"/>
                    <a:pt x="22" y="120"/>
                  </a:cubicBezTo>
                  <a:cubicBezTo>
                    <a:pt x="22" y="121"/>
                    <a:pt x="22" y="121"/>
                    <a:pt x="22" y="122"/>
                  </a:cubicBezTo>
                  <a:cubicBezTo>
                    <a:pt x="23" y="122"/>
                    <a:pt x="23" y="123"/>
                    <a:pt x="23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7" y="123"/>
                    <a:pt x="29" y="123"/>
                    <a:pt x="30" y="123"/>
                  </a:cubicBezTo>
                  <a:cubicBezTo>
                    <a:pt x="31" y="124"/>
                    <a:pt x="32" y="125"/>
                    <a:pt x="33" y="127"/>
                  </a:cubicBezTo>
                  <a:cubicBezTo>
                    <a:pt x="33" y="128"/>
                    <a:pt x="33" y="131"/>
                    <a:pt x="33" y="13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2" y="137"/>
                    <a:pt x="31" y="139"/>
                    <a:pt x="30" y="142"/>
                  </a:cubicBezTo>
                  <a:cubicBezTo>
                    <a:pt x="30" y="142"/>
                    <a:pt x="30" y="143"/>
                    <a:pt x="30" y="143"/>
                  </a:cubicBezTo>
                  <a:cubicBezTo>
                    <a:pt x="30" y="144"/>
                    <a:pt x="30" y="145"/>
                    <a:pt x="31" y="146"/>
                  </a:cubicBezTo>
                  <a:cubicBezTo>
                    <a:pt x="31" y="146"/>
                    <a:pt x="32" y="146"/>
                    <a:pt x="33" y="146"/>
                  </a:cubicBezTo>
                  <a:cubicBezTo>
                    <a:pt x="33" y="146"/>
                    <a:pt x="34" y="146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2" y="145"/>
                    <a:pt x="32" y="145"/>
                    <a:pt x="31" y="145"/>
                  </a:cubicBezTo>
                  <a:cubicBezTo>
                    <a:pt x="31" y="145"/>
                    <a:pt x="31" y="144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31" y="139"/>
                    <a:pt x="33" y="137"/>
                    <a:pt x="34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4"/>
                    <a:pt x="34" y="134"/>
                    <a:pt x="34" y="133"/>
                  </a:cubicBezTo>
                  <a:cubicBezTo>
                    <a:pt x="34" y="131"/>
                    <a:pt x="34" y="128"/>
                    <a:pt x="34" y="127"/>
                  </a:cubicBezTo>
                  <a:cubicBezTo>
                    <a:pt x="33" y="124"/>
                    <a:pt x="32" y="123"/>
                    <a:pt x="30" y="122"/>
                  </a:cubicBezTo>
                  <a:cubicBezTo>
                    <a:pt x="29" y="122"/>
                    <a:pt x="27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3" y="120"/>
                    <a:pt x="23" y="118"/>
                    <a:pt x="23" y="117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11"/>
                    <a:pt x="21" y="103"/>
                    <a:pt x="16" y="100"/>
                  </a:cubicBezTo>
                  <a:cubicBezTo>
                    <a:pt x="12" y="97"/>
                    <a:pt x="9" y="93"/>
                    <a:pt x="9" y="87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10" y="83"/>
                    <a:pt x="12" y="84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6" y="86"/>
                    <a:pt x="18" y="89"/>
                    <a:pt x="19" y="92"/>
                  </a:cubicBezTo>
                  <a:cubicBezTo>
                    <a:pt x="19" y="95"/>
                    <a:pt x="21" y="96"/>
                    <a:pt x="24" y="97"/>
                  </a:cubicBezTo>
                  <a:cubicBezTo>
                    <a:pt x="27" y="98"/>
                    <a:pt x="29" y="98"/>
                    <a:pt x="30" y="98"/>
                  </a:cubicBezTo>
                  <a:cubicBezTo>
                    <a:pt x="31" y="98"/>
                    <a:pt x="31" y="98"/>
                    <a:pt x="32" y="98"/>
                  </a:cubicBezTo>
                  <a:cubicBezTo>
                    <a:pt x="33" y="98"/>
                    <a:pt x="36" y="98"/>
                    <a:pt x="36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29" y="95"/>
                    <a:pt x="28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4" y="93"/>
                    <a:pt x="24" y="92"/>
                    <a:pt x="24" y="91"/>
                  </a:cubicBezTo>
                  <a:cubicBezTo>
                    <a:pt x="24" y="86"/>
                    <a:pt x="19" y="82"/>
                    <a:pt x="16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3" y="79"/>
                    <a:pt x="11" y="78"/>
                    <a:pt x="9" y="75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8" y="73"/>
                    <a:pt x="7" y="71"/>
                    <a:pt x="4" y="69"/>
                  </a:cubicBezTo>
                  <a:cubicBezTo>
                    <a:pt x="3" y="69"/>
                    <a:pt x="2" y="68"/>
                    <a:pt x="2" y="66"/>
                  </a:cubicBezTo>
                  <a:cubicBezTo>
                    <a:pt x="1" y="65"/>
                    <a:pt x="1" y="63"/>
                    <a:pt x="1" y="61"/>
                  </a:cubicBezTo>
                  <a:cubicBezTo>
                    <a:pt x="1" y="61"/>
                    <a:pt x="1" y="61"/>
                    <a:pt x="1" y="60"/>
                  </a:cubicBezTo>
                  <a:cubicBezTo>
                    <a:pt x="1" y="57"/>
                    <a:pt x="2" y="55"/>
                    <a:pt x="3" y="54"/>
                  </a:cubicBezTo>
                  <a:cubicBezTo>
                    <a:pt x="3" y="53"/>
                    <a:pt x="4" y="51"/>
                    <a:pt x="4" y="49"/>
                  </a:cubicBezTo>
                  <a:cubicBezTo>
                    <a:pt x="4" y="48"/>
                    <a:pt x="4" y="48"/>
                    <a:pt x="4" y="47"/>
                  </a:cubicBezTo>
                  <a:cubicBezTo>
                    <a:pt x="3" y="46"/>
                    <a:pt x="3" y="45"/>
                    <a:pt x="3" y="44"/>
                  </a:cubicBezTo>
                  <a:cubicBezTo>
                    <a:pt x="3" y="43"/>
                    <a:pt x="4" y="42"/>
                    <a:pt x="5" y="39"/>
                  </a:cubicBezTo>
                  <a:cubicBezTo>
                    <a:pt x="7" y="37"/>
                    <a:pt x="9" y="34"/>
                    <a:pt x="11" y="30"/>
                  </a:cubicBezTo>
                  <a:cubicBezTo>
                    <a:pt x="14" y="25"/>
                    <a:pt x="15" y="21"/>
                    <a:pt x="15" y="17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4" y="11"/>
                    <a:pt x="12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4" name="Freeform 292">
              <a:extLst>
                <a:ext uri="{FF2B5EF4-FFF2-40B4-BE49-F238E27FC236}">
                  <a16:creationId xmlns:a16="http://schemas.microsoft.com/office/drawing/2014/main" id="{5098C969-B358-4C91-B887-66358DB78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38"/>
              <a:ext cx="77" cy="297"/>
            </a:xfrm>
            <a:custGeom>
              <a:avLst/>
              <a:gdLst>
                <a:gd name="T0" fmla="*/ 138 w 34"/>
                <a:gd name="T1" fmla="*/ 1494 h 132"/>
                <a:gd name="T2" fmla="*/ 93 w 34"/>
                <a:gd name="T3" fmla="*/ 1413 h 132"/>
                <a:gd name="T4" fmla="*/ 82 w 34"/>
                <a:gd name="T5" fmla="*/ 1413 h 132"/>
                <a:gd name="T6" fmla="*/ 93 w 34"/>
                <a:gd name="T7" fmla="*/ 1413 h 132"/>
                <a:gd name="T8" fmla="*/ 93 w 34"/>
                <a:gd name="T9" fmla="*/ 1377 h 132"/>
                <a:gd name="T10" fmla="*/ 93 w 34"/>
                <a:gd name="T11" fmla="*/ 1377 h 132"/>
                <a:gd name="T12" fmla="*/ 72 w 34"/>
                <a:gd name="T13" fmla="*/ 1348 h 132"/>
                <a:gd name="T14" fmla="*/ 25 w 34"/>
                <a:gd name="T15" fmla="*/ 1301 h 132"/>
                <a:gd name="T16" fmla="*/ 11 w 34"/>
                <a:gd name="T17" fmla="*/ 1231 h 132"/>
                <a:gd name="T18" fmla="*/ 36 w 34"/>
                <a:gd name="T19" fmla="*/ 1094 h 132"/>
                <a:gd name="T20" fmla="*/ 45 w 34"/>
                <a:gd name="T21" fmla="*/ 1049 h 132"/>
                <a:gd name="T22" fmla="*/ 45 w 34"/>
                <a:gd name="T23" fmla="*/ 1037 h 132"/>
                <a:gd name="T24" fmla="*/ 45 w 34"/>
                <a:gd name="T25" fmla="*/ 1028 h 132"/>
                <a:gd name="T26" fmla="*/ 72 w 34"/>
                <a:gd name="T27" fmla="*/ 923 h 132"/>
                <a:gd name="T28" fmla="*/ 102 w 34"/>
                <a:gd name="T29" fmla="*/ 821 h 132"/>
                <a:gd name="T30" fmla="*/ 138 w 34"/>
                <a:gd name="T31" fmla="*/ 729 h 132"/>
                <a:gd name="T32" fmla="*/ 174 w 34"/>
                <a:gd name="T33" fmla="*/ 693 h 132"/>
                <a:gd name="T34" fmla="*/ 174 w 34"/>
                <a:gd name="T35" fmla="*/ 684 h 132"/>
                <a:gd name="T36" fmla="*/ 186 w 34"/>
                <a:gd name="T37" fmla="*/ 684 h 132"/>
                <a:gd name="T38" fmla="*/ 186 w 34"/>
                <a:gd name="T39" fmla="*/ 673 h 132"/>
                <a:gd name="T40" fmla="*/ 231 w 34"/>
                <a:gd name="T41" fmla="*/ 619 h 132"/>
                <a:gd name="T42" fmla="*/ 256 w 34"/>
                <a:gd name="T43" fmla="*/ 558 h 132"/>
                <a:gd name="T44" fmla="*/ 256 w 34"/>
                <a:gd name="T45" fmla="*/ 547 h 132"/>
                <a:gd name="T46" fmla="*/ 256 w 34"/>
                <a:gd name="T47" fmla="*/ 502 h 132"/>
                <a:gd name="T48" fmla="*/ 292 w 34"/>
                <a:gd name="T49" fmla="*/ 421 h 132"/>
                <a:gd name="T50" fmla="*/ 349 w 34"/>
                <a:gd name="T51" fmla="*/ 320 h 132"/>
                <a:gd name="T52" fmla="*/ 394 w 34"/>
                <a:gd name="T53" fmla="*/ 194 h 132"/>
                <a:gd name="T54" fmla="*/ 394 w 34"/>
                <a:gd name="T55" fmla="*/ 173 h 132"/>
                <a:gd name="T56" fmla="*/ 349 w 34"/>
                <a:gd name="T57" fmla="*/ 11 h 132"/>
                <a:gd name="T58" fmla="*/ 349 w 34"/>
                <a:gd name="T59" fmla="*/ 0 h 132"/>
                <a:gd name="T60" fmla="*/ 337 w 34"/>
                <a:gd name="T61" fmla="*/ 11 h 132"/>
                <a:gd name="T62" fmla="*/ 385 w 34"/>
                <a:gd name="T63" fmla="*/ 173 h 132"/>
                <a:gd name="T64" fmla="*/ 385 w 34"/>
                <a:gd name="T65" fmla="*/ 194 h 132"/>
                <a:gd name="T66" fmla="*/ 337 w 34"/>
                <a:gd name="T67" fmla="*/ 320 h 132"/>
                <a:gd name="T68" fmla="*/ 276 w 34"/>
                <a:gd name="T69" fmla="*/ 410 h 132"/>
                <a:gd name="T70" fmla="*/ 247 w 34"/>
                <a:gd name="T71" fmla="*/ 502 h 132"/>
                <a:gd name="T72" fmla="*/ 247 w 34"/>
                <a:gd name="T73" fmla="*/ 547 h 132"/>
                <a:gd name="T74" fmla="*/ 247 w 34"/>
                <a:gd name="T75" fmla="*/ 558 h 132"/>
                <a:gd name="T76" fmla="*/ 220 w 34"/>
                <a:gd name="T77" fmla="*/ 603 h 132"/>
                <a:gd name="T78" fmla="*/ 174 w 34"/>
                <a:gd name="T79" fmla="*/ 673 h 132"/>
                <a:gd name="T80" fmla="*/ 174 w 34"/>
                <a:gd name="T81" fmla="*/ 673 h 132"/>
                <a:gd name="T82" fmla="*/ 174 w 34"/>
                <a:gd name="T83" fmla="*/ 673 h 132"/>
                <a:gd name="T84" fmla="*/ 174 w 34"/>
                <a:gd name="T85" fmla="*/ 673 h 132"/>
                <a:gd name="T86" fmla="*/ 174 w 34"/>
                <a:gd name="T87" fmla="*/ 673 h 132"/>
                <a:gd name="T88" fmla="*/ 174 w 34"/>
                <a:gd name="T89" fmla="*/ 673 h 132"/>
                <a:gd name="T90" fmla="*/ 163 w 34"/>
                <a:gd name="T91" fmla="*/ 684 h 132"/>
                <a:gd name="T92" fmla="*/ 93 w 34"/>
                <a:gd name="T93" fmla="*/ 821 h 132"/>
                <a:gd name="T94" fmla="*/ 57 w 34"/>
                <a:gd name="T95" fmla="*/ 923 h 132"/>
                <a:gd name="T96" fmla="*/ 36 w 34"/>
                <a:gd name="T97" fmla="*/ 1028 h 132"/>
                <a:gd name="T98" fmla="*/ 36 w 34"/>
                <a:gd name="T99" fmla="*/ 1037 h 132"/>
                <a:gd name="T100" fmla="*/ 36 w 34"/>
                <a:gd name="T101" fmla="*/ 1049 h 132"/>
                <a:gd name="T102" fmla="*/ 25 w 34"/>
                <a:gd name="T103" fmla="*/ 1085 h 132"/>
                <a:gd name="T104" fmla="*/ 0 w 34"/>
                <a:gd name="T105" fmla="*/ 1231 h 132"/>
                <a:gd name="T106" fmla="*/ 11 w 34"/>
                <a:gd name="T107" fmla="*/ 1301 h 132"/>
                <a:gd name="T108" fmla="*/ 57 w 34"/>
                <a:gd name="T109" fmla="*/ 1348 h 132"/>
                <a:gd name="T110" fmla="*/ 82 w 34"/>
                <a:gd name="T111" fmla="*/ 1377 h 132"/>
                <a:gd name="T112" fmla="*/ 82 w 34"/>
                <a:gd name="T113" fmla="*/ 1377 h 132"/>
                <a:gd name="T114" fmla="*/ 82 w 34"/>
                <a:gd name="T115" fmla="*/ 1413 h 132"/>
                <a:gd name="T116" fmla="*/ 82 w 34"/>
                <a:gd name="T117" fmla="*/ 1413 h 132"/>
                <a:gd name="T118" fmla="*/ 138 w 34"/>
                <a:gd name="T119" fmla="*/ 1503 h 132"/>
                <a:gd name="T120" fmla="*/ 138 w 34"/>
                <a:gd name="T121" fmla="*/ 1503 h 132"/>
                <a:gd name="T122" fmla="*/ 138 w 34"/>
                <a:gd name="T123" fmla="*/ 1494 h 1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4" h="132">
                  <a:moveTo>
                    <a:pt x="12" y="131"/>
                  </a:moveTo>
                  <a:cubicBezTo>
                    <a:pt x="10" y="130"/>
                    <a:pt x="8" y="128"/>
                    <a:pt x="8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8" y="119"/>
                    <a:pt x="7" y="118"/>
                    <a:pt x="6" y="118"/>
                  </a:cubicBezTo>
                  <a:cubicBezTo>
                    <a:pt x="4" y="117"/>
                    <a:pt x="3" y="116"/>
                    <a:pt x="2" y="114"/>
                  </a:cubicBezTo>
                  <a:cubicBezTo>
                    <a:pt x="1" y="112"/>
                    <a:pt x="1" y="110"/>
                    <a:pt x="1" y="108"/>
                  </a:cubicBezTo>
                  <a:cubicBezTo>
                    <a:pt x="1" y="103"/>
                    <a:pt x="2" y="97"/>
                    <a:pt x="3" y="96"/>
                  </a:cubicBezTo>
                  <a:cubicBezTo>
                    <a:pt x="4" y="94"/>
                    <a:pt x="4" y="93"/>
                    <a:pt x="4" y="92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88"/>
                    <a:pt x="5" y="84"/>
                    <a:pt x="6" y="81"/>
                  </a:cubicBezTo>
                  <a:cubicBezTo>
                    <a:pt x="7" y="77"/>
                    <a:pt x="9" y="75"/>
                    <a:pt x="9" y="72"/>
                  </a:cubicBezTo>
                  <a:cubicBezTo>
                    <a:pt x="9" y="69"/>
                    <a:pt x="11" y="66"/>
                    <a:pt x="12" y="64"/>
                  </a:cubicBezTo>
                  <a:cubicBezTo>
                    <a:pt x="13" y="63"/>
                    <a:pt x="14" y="62"/>
                    <a:pt x="15" y="6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7" y="57"/>
                    <a:pt x="18" y="55"/>
                    <a:pt x="20" y="54"/>
                  </a:cubicBezTo>
                  <a:cubicBezTo>
                    <a:pt x="21" y="53"/>
                    <a:pt x="22" y="51"/>
                    <a:pt x="22" y="49"/>
                  </a:cubicBezTo>
                  <a:cubicBezTo>
                    <a:pt x="22" y="49"/>
                    <a:pt x="22" y="48"/>
                    <a:pt x="22" y="48"/>
                  </a:cubicBezTo>
                  <a:cubicBezTo>
                    <a:pt x="22" y="46"/>
                    <a:pt x="22" y="45"/>
                    <a:pt x="22" y="44"/>
                  </a:cubicBezTo>
                  <a:cubicBezTo>
                    <a:pt x="22" y="42"/>
                    <a:pt x="22" y="40"/>
                    <a:pt x="25" y="37"/>
                  </a:cubicBezTo>
                  <a:cubicBezTo>
                    <a:pt x="27" y="34"/>
                    <a:pt x="29" y="31"/>
                    <a:pt x="30" y="28"/>
                  </a:cubicBezTo>
                  <a:cubicBezTo>
                    <a:pt x="32" y="25"/>
                    <a:pt x="34" y="21"/>
                    <a:pt x="34" y="17"/>
                  </a:cubicBezTo>
                  <a:cubicBezTo>
                    <a:pt x="34" y="17"/>
                    <a:pt x="34" y="16"/>
                    <a:pt x="34" y="15"/>
                  </a:cubicBezTo>
                  <a:cubicBezTo>
                    <a:pt x="33" y="13"/>
                    <a:pt x="31" y="4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5"/>
                    <a:pt x="32" y="13"/>
                    <a:pt x="33" y="15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21"/>
                    <a:pt x="31" y="24"/>
                    <a:pt x="29" y="28"/>
                  </a:cubicBezTo>
                  <a:cubicBezTo>
                    <a:pt x="28" y="31"/>
                    <a:pt x="26" y="33"/>
                    <a:pt x="24" y="36"/>
                  </a:cubicBezTo>
                  <a:cubicBezTo>
                    <a:pt x="22" y="39"/>
                    <a:pt x="21" y="42"/>
                    <a:pt x="21" y="44"/>
                  </a:cubicBezTo>
                  <a:cubicBezTo>
                    <a:pt x="21" y="45"/>
                    <a:pt x="21" y="47"/>
                    <a:pt x="21" y="48"/>
                  </a:cubicBezTo>
                  <a:cubicBezTo>
                    <a:pt x="21" y="48"/>
                    <a:pt x="21" y="49"/>
                    <a:pt x="21" y="49"/>
                  </a:cubicBezTo>
                  <a:cubicBezTo>
                    <a:pt x="21" y="51"/>
                    <a:pt x="20" y="52"/>
                    <a:pt x="19" y="53"/>
                  </a:cubicBezTo>
                  <a:cubicBezTo>
                    <a:pt x="18" y="55"/>
                    <a:pt x="16" y="56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4" y="59"/>
                    <a:pt x="14" y="60"/>
                  </a:cubicBezTo>
                  <a:cubicBezTo>
                    <a:pt x="12" y="63"/>
                    <a:pt x="8" y="68"/>
                    <a:pt x="8" y="72"/>
                  </a:cubicBezTo>
                  <a:cubicBezTo>
                    <a:pt x="8" y="75"/>
                    <a:pt x="6" y="77"/>
                    <a:pt x="5" y="81"/>
                  </a:cubicBezTo>
                  <a:cubicBezTo>
                    <a:pt x="4" y="84"/>
                    <a:pt x="3" y="87"/>
                    <a:pt x="3" y="90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4"/>
                    <a:pt x="2" y="95"/>
                  </a:cubicBezTo>
                  <a:cubicBezTo>
                    <a:pt x="1" y="97"/>
                    <a:pt x="0" y="103"/>
                    <a:pt x="0" y="108"/>
                  </a:cubicBezTo>
                  <a:cubicBezTo>
                    <a:pt x="0" y="110"/>
                    <a:pt x="0" y="112"/>
                    <a:pt x="1" y="114"/>
                  </a:cubicBezTo>
                  <a:cubicBezTo>
                    <a:pt x="2" y="116"/>
                    <a:pt x="4" y="117"/>
                    <a:pt x="5" y="118"/>
                  </a:cubicBezTo>
                  <a:cubicBezTo>
                    <a:pt x="6" y="119"/>
                    <a:pt x="7" y="120"/>
                    <a:pt x="7" y="121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7" y="128"/>
                    <a:pt x="9" y="131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1"/>
                    <a:pt x="12" y="131"/>
                    <a:pt x="12" y="13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5" name="Freeform 293">
              <a:extLst>
                <a:ext uri="{FF2B5EF4-FFF2-40B4-BE49-F238E27FC236}">
                  <a16:creationId xmlns:a16="http://schemas.microsoft.com/office/drawing/2014/main" id="{01604F9A-C069-4886-8DF3-9268352B1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080"/>
              <a:ext cx="121" cy="188"/>
            </a:xfrm>
            <a:custGeom>
              <a:avLst/>
              <a:gdLst>
                <a:gd name="T0" fmla="*/ 571 w 54"/>
                <a:gd name="T1" fmla="*/ 931 h 84"/>
                <a:gd name="T2" fmla="*/ 542 w 54"/>
                <a:gd name="T3" fmla="*/ 886 h 84"/>
                <a:gd name="T4" fmla="*/ 562 w 54"/>
                <a:gd name="T5" fmla="*/ 786 h 84"/>
                <a:gd name="T6" fmla="*/ 551 w 54"/>
                <a:gd name="T7" fmla="*/ 727 h 84"/>
                <a:gd name="T8" fmla="*/ 551 w 54"/>
                <a:gd name="T9" fmla="*/ 716 h 84"/>
                <a:gd name="T10" fmla="*/ 518 w 54"/>
                <a:gd name="T11" fmla="*/ 707 h 84"/>
                <a:gd name="T12" fmla="*/ 518 w 54"/>
                <a:gd name="T13" fmla="*/ 707 h 84"/>
                <a:gd name="T14" fmla="*/ 482 w 54"/>
                <a:gd name="T15" fmla="*/ 716 h 84"/>
                <a:gd name="T16" fmla="*/ 437 w 54"/>
                <a:gd name="T17" fmla="*/ 671 h 84"/>
                <a:gd name="T18" fmla="*/ 426 w 54"/>
                <a:gd name="T19" fmla="*/ 582 h 84"/>
                <a:gd name="T20" fmla="*/ 372 w 54"/>
                <a:gd name="T21" fmla="*/ 450 h 84"/>
                <a:gd name="T22" fmla="*/ 271 w 54"/>
                <a:gd name="T23" fmla="*/ 280 h 84"/>
                <a:gd name="T24" fmla="*/ 280 w 54"/>
                <a:gd name="T25" fmla="*/ 215 h 84"/>
                <a:gd name="T26" fmla="*/ 280 w 54"/>
                <a:gd name="T27" fmla="*/ 215 h 84"/>
                <a:gd name="T28" fmla="*/ 271 w 54"/>
                <a:gd name="T29" fmla="*/ 145 h 84"/>
                <a:gd name="T30" fmla="*/ 182 w 54"/>
                <a:gd name="T31" fmla="*/ 0 h 84"/>
                <a:gd name="T32" fmla="*/ 182 w 54"/>
                <a:gd name="T33" fmla="*/ 0 h 84"/>
                <a:gd name="T34" fmla="*/ 110 w 54"/>
                <a:gd name="T35" fmla="*/ 101 h 84"/>
                <a:gd name="T36" fmla="*/ 56 w 54"/>
                <a:gd name="T37" fmla="*/ 300 h 84"/>
                <a:gd name="T38" fmla="*/ 56 w 54"/>
                <a:gd name="T39" fmla="*/ 325 h 84"/>
                <a:gd name="T40" fmla="*/ 0 w 54"/>
                <a:gd name="T41" fmla="*/ 506 h 84"/>
                <a:gd name="T42" fmla="*/ 65 w 54"/>
                <a:gd name="T43" fmla="*/ 607 h 84"/>
                <a:gd name="T44" fmla="*/ 90 w 54"/>
                <a:gd name="T45" fmla="*/ 651 h 84"/>
                <a:gd name="T46" fmla="*/ 90 w 54"/>
                <a:gd name="T47" fmla="*/ 687 h 84"/>
                <a:gd name="T48" fmla="*/ 215 w 54"/>
                <a:gd name="T49" fmla="*/ 806 h 84"/>
                <a:gd name="T50" fmla="*/ 215 w 54"/>
                <a:gd name="T51" fmla="*/ 797 h 84"/>
                <a:gd name="T52" fmla="*/ 215 w 54"/>
                <a:gd name="T53" fmla="*/ 797 h 84"/>
                <a:gd name="T54" fmla="*/ 215 w 54"/>
                <a:gd name="T55" fmla="*/ 797 h 84"/>
                <a:gd name="T56" fmla="*/ 190 w 54"/>
                <a:gd name="T57" fmla="*/ 797 h 84"/>
                <a:gd name="T58" fmla="*/ 101 w 54"/>
                <a:gd name="T59" fmla="*/ 761 h 84"/>
                <a:gd name="T60" fmla="*/ 101 w 54"/>
                <a:gd name="T61" fmla="*/ 772 h 84"/>
                <a:gd name="T62" fmla="*/ 190 w 54"/>
                <a:gd name="T63" fmla="*/ 806 h 84"/>
                <a:gd name="T64" fmla="*/ 226 w 54"/>
                <a:gd name="T65" fmla="*/ 797 h 84"/>
                <a:gd name="T66" fmla="*/ 182 w 54"/>
                <a:gd name="T67" fmla="*/ 772 h 84"/>
                <a:gd name="T68" fmla="*/ 101 w 54"/>
                <a:gd name="T69" fmla="*/ 687 h 84"/>
                <a:gd name="T70" fmla="*/ 101 w 54"/>
                <a:gd name="T71" fmla="*/ 651 h 84"/>
                <a:gd name="T72" fmla="*/ 65 w 54"/>
                <a:gd name="T73" fmla="*/ 595 h 84"/>
                <a:gd name="T74" fmla="*/ 9 w 54"/>
                <a:gd name="T75" fmla="*/ 506 h 84"/>
                <a:gd name="T76" fmla="*/ 65 w 54"/>
                <a:gd name="T77" fmla="*/ 325 h 84"/>
                <a:gd name="T78" fmla="*/ 65 w 54"/>
                <a:gd name="T79" fmla="*/ 300 h 84"/>
                <a:gd name="T80" fmla="*/ 125 w 54"/>
                <a:gd name="T81" fmla="*/ 101 h 84"/>
                <a:gd name="T82" fmla="*/ 182 w 54"/>
                <a:gd name="T83" fmla="*/ 9 h 84"/>
                <a:gd name="T84" fmla="*/ 170 w 54"/>
                <a:gd name="T85" fmla="*/ 0 h 84"/>
                <a:gd name="T86" fmla="*/ 262 w 54"/>
                <a:gd name="T87" fmla="*/ 145 h 84"/>
                <a:gd name="T88" fmla="*/ 271 w 54"/>
                <a:gd name="T89" fmla="*/ 215 h 84"/>
                <a:gd name="T90" fmla="*/ 271 w 54"/>
                <a:gd name="T91" fmla="*/ 280 h 84"/>
                <a:gd name="T92" fmla="*/ 372 w 54"/>
                <a:gd name="T93" fmla="*/ 461 h 84"/>
                <a:gd name="T94" fmla="*/ 426 w 54"/>
                <a:gd name="T95" fmla="*/ 582 h 84"/>
                <a:gd name="T96" fmla="*/ 417 w 54"/>
                <a:gd name="T97" fmla="*/ 607 h 84"/>
                <a:gd name="T98" fmla="*/ 482 w 54"/>
                <a:gd name="T99" fmla="*/ 716 h 84"/>
                <a:gd name="T100" fmla="*/ 518 w 54"/>
                <a:gd name="T101" fmla="*/ 716 h 84"/>
                <a:gd name="T102" fmla="*/ 542 w 54"/>
                <a:gd name="T103" fmla="*/ 716 h 84"/>
                <a:gd name="T104" fmla="*/ 542 w 54"/>
                <a:gd name="T105" fmla="*/ 727 h 84"/>
                <a:gd name="T106" fmla="*/ 551 w 54"/>
                <a:gd name="T107" fmla="*/ 786 h 84"/>
                <a:gd name="T108" fmla="*/ 527 w 54"/>
                <a:gd name="T109" fmla="*/ 886 h 84"/>
                <a:gd name="T110" fmla="*/ 571 w 54"/>
                <a:gd name="T111" fmla="*/ 942 h 84"/>
                <a:gd name="T112" fmla="*/ 607 w 54"/>
                <a:gd name="T113" fmla="*/ 931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54" h="84">
                  <a:moveTo>
                    <a:pt x="54" y="82"/>
                  </a:moveTo>
                  <a:cubicBezTo>
                    <a:pt x="53" y="83"/>
                    <a:pt x="52" y="83"/>
                    <a:pt x="51" y="83"/>
                  </a:cubicBezTo>
                  <a:cubicBezTo>
                    <a:pt x="50" y="83"/>
                    <a:pt x="49" y="82"/>
                    <a:pt x="48" y="82"/>
                  </a:cubicBezTo>
                  <a:cubicBezTo>
                    <a:pt x="48" y="81"/>
                    <a:pt x="48" y="80"/>
                    <a:pt x="48" y="79"/>
                  </a:cubicBezTo>
                  <a:cubicBezTo>
                    <a:pt x="48" y="78"/>
                    <a:pt x="48" y="76"/>
                    <a:pt x="49" y="75"/>
                  </a:cubicBezTo>
                  <a:cubicBezTo>
                    <a:pt x="50" y="73"/>
                    <a:pt x="50" y="71"/>
                    <a:pt x="50" y="70"/>
                  </a:cubicBezTo>
                  <a:cubicBezTo>
                    <a:pt x="50" y="68"/>
                    <a:pt x="50" y="66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64"/>
                    <a:pt x="49" y="63"/>
                    <a:pt x="48" y="63"/>
                  </a:cubicBezTo>
                  <a:cubicBezTo>
                    <a:pt x="48" y="63"/>
                    <a:pt x="47" y="63"/>
                    <a:pt x="46" y="63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1" y="63"/>
                    <a:pt x="40" y="62"/>
                    <a:pt x="39" y="60"/>
                  </a:cubicBezTo>
                  <a:cubicBezTo>
                    <a:pt x="39" y="58"/>
                    <a:pt x="38" y="56"/>
                    <a:pt x="38" y="54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48"/>
                    <a:pt x="37" y="43"/>
                    <a:pt x="33" y="40"/>
                  </a:cubicBezTo>
                  <a:cubicBezTo>
                    <a:pt x="28" y="37"/>
                    <a:pt x="25" y="31"/>
                    <a:pt x="25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7"/>
                    <a:pt x="25" y="16"/>
                  </a:cubicBezTo>
                  <a:cubicBezTo>
                    <a:pt x="25" y="15"/>
                    <a:pt x="25" y="13"/>
                    <a:pt x="24" y="13"/>
                  </a:cubicBezTo>
                  <a:cubicBezTo>
                    <a:pt x="24" y="12"/>
                    <a:pt x="23" y="11"/>
                    <a:pt x="22" y="11"/>
                  </a:cubicBezTo>
                  <a:cubicBezTo>
                    <a:pt x="18" y="9"/>
                    <a:pt x="17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3" y="2"/>
                    <a:pt x="12" y="4"/>
                  </a:cubicBezTo>
                  <a:cubicBezTo>
                    <a:pt x="11" y="5"/>
                    <a:pt x="10" y="7"/>
                    <a:pt x="10" y="9"/>
                  </a:cubicBezTo>
                  <a:cubicBezTo>
                    <a:pt x="10" y="13"/>
                    <a:pt x="7" y="15"/>
                    <a:pt x="6" y="19"/>
                  </a:cubicBezTo>
                  <a:cubicBezTo>
                    <a:pt x="5" y="22"/>
                    <a:pt x="5" y="25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4" y="32"/>
                    <a:pt x="3" y="34"/>
                  </a:cubicBezTo>
                  <a:cubicBezTo>
                    <a:pt x="3" y="36"/>
                    <a:pt x="0" y="41"/>
                    <a:pt x="0" y="45"/>
                  </a:cubicBezTo>
                  <a:cubicBezTo>
                    <a:pt x="0" y="46"/>
                    <a:pt x="0" y="47"/>
                    <a:pt x="1" y="48"/>
                  </a:cubicBezTo>
                  <a:cubicBezTo>
                    <a:pt x="2" y="51"/>
                    <a:pt x="4" y="53"/>
                    <a:pt x="6" y="54"/>
                  </a:cubicBezTo>
                  <a:cubicBezTo>
                    <a:pt x="7" y="55"/>
                    <a:pt x="8" y="57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4"/>
                    <a:pt x="12" y="67"/>
                    <a:pt x="16" y="70"/>
                  </a:cubicBezTo>
                  <a:cubicBezTo>
                    <a:pt x="17" y="71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8" y="71"/>
                    <a:pt x="17" y="71"/>
                  </a:cubicBezTo>
                  <a:cubicBezTo>
                    <a:pt x="16" y="71"/>
                    <a:pt x="15" y="71"/>
                    <a:pt x="12" y="70"/>
                  </a:cubicBezTo>
                  <a:cubicBezTo>
                    <a:pt x="11" y="69"/>
                    <a:pt x="10" y="69"/>
                    <a:pt x="9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0"/>
                    <a:pt x="11" y="70"/>
                    <a:pt x="12" y="71"/>
                  </a:cubicBezTo>
                  <a:cubicBezTo>
                    <a:pt x="14" y="72"/>
                    <a:pt x="16" y="72"/>
                    <a:pt x="17" y="72"/>
                  </a:cubicBezTo>
                  <a:cubicBezTo>
                    <a:pt x="19" y="72"/>
                    <a:pt x="19" y="72"/>
                    <a:pt x="20" y="72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7" y="70"/>
                    <a:pt x="16" y="69"/>
                  </a:cubicBezTo>
                  <a:cubicBezTo>
                    <a:pt x="12" y="66"/>
                    <a:pt x="9" y="64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6"/>
                    <a:pt x="8" y="55"/>
                    <a:pt x="6" y="53"/>
                  </a:cubicBezTo>
                  <a:cubicBezTo>
                    <a:pt x="5" y="52"/>
                    <a:pt x="3" y="50"/>
                    <a:pt x="2" y="48"/>
                  </a:cubicBezTo>
                  <a:cubicBezTo>
                    <a:pt x="1" y="47"/>
                    <a:pt x="1" y="46"/>
                    <a:pt x="1" y="45"/>
                  </a:cubicBezTo>
                  <a:cubicBezTo>
                    <a:pt x="1" y="42"/>
                    <a:pt x="3" y="36"/>
                    <a:pt x="4" y="34"/>
                  </a:cubicBezTo>
                  <a:cubicBezTo>
                    <a:pt x="5" y="33"/>
                    <a:pt x="6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5"/>
                    <a:pt x="6" y="22"/>
                    <a:pt x="7" y="19"/>
                  </a:cubicBezTo>
                  <a:cubicBezTo>
                    <a:pt x="8" y="16"/>
                    <a:pt x="11" y="13"/>
                    <a:pt x="11" y="9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4" y="3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3"/>
                    <a:pt x="17" y="9"/>
                    <a:pt x="22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4" y="14"/>
                    <a:pt x="24" y="15"/>
                    <a:pt x="24" y="16"/>
                  </a:cubicBezTo>
                  <a:cubicBezTo>
                    <a:pt x="24" y="17"/>
                    <a:pt x="24" y="18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32"/>
                    <a:pt x="27" y="37"/>
                    <a:pt x="33" y="41"/>
                  </a:cubicBezTo>
                  <a:cubicBezTo>
                    <a:pt x="36" y="43"/>
                    <a:pt x="37" y="49"/>
                    <a:pt x="37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6"/>
                    <a:pt x="38" y="58"/>
                    <a:pt x="38" y="60"/>
                  </a:cubicBezTo>
                  <a:cubicBezTo>
                    <a:pt x="39" y="62"/>
                    <a:pt x="40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7" y="64"/>
                    <a:pt x="48" y="64"/>
                    <a:pt x="48" y="64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67"/>
                    <a:pt x="49" y="68"/>
                    <a:pt x="49" y="70"/>
                  </a:cubicBezTo>
                  <a:cubicBezTo>
                    <a:pt x="49" y="71"/>
                    <a:pt x="49" y="73"/>
                    <a:pt x="48" y="74"/>
                  </a:cubicBezTo>
                  <a:cubicBezTo>
                    <a:pt x="47" y="76"/>
                    <a:pt x="47" y="77"/>
                    <a:pt x="47" y="79"/>
                  </a:cubicBezTo>
                  <a:cubicBezTo>
                    <a:pt x="47" y="80"/>
                    <a:pt x="47" y="81"/>
                    <a:pt x="48" y="82"/>
                  </a:cubicBezTo>
                  <a:cubicBezTo>
                    <a:pt x="48" y="83"/>
                    <a:pt x="50" y="84"/>
                    <a:pt x="51" y="84"/>
                  </a:cubicBezTo>
                  <a:cubicBezTo>
                    <a:pt x="52" y="84"/>
                    <a:pt x="53" y="84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2"/>
                    <a:pt x="54" y="82"/>
                    <a:pt x="54" y="8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6" name="Freeform 294">
              <a:extLst>
                <a:ext uri="{FF2B5EF4-FFF2-40B4-BE49-F238E27FC236}">
                  <a16:creationId xmlns:a16="http://schemas.microsoft.com/office/drawing/2014/main" id="{177FB551-8F90-46E6-AD52-A66A38C6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556"/>
              <a:ext cx="204" cy="250"/>
            </a:xfrm>
            <a:custGeom>
              <a:avLst/>
              <a:gdLst>
                <a:gd name="T0" fmla="*/ 20 w 91"/>
                <a:gd name="T1" fmla="*/ 1268 h 111"/>
                <a:gd name="T2" fmla="*/ 959 w 91"/>
                <a:gd name="T3" fmla="*/ 300 h 111"/>
                <a:gd name="T4" fmla="*/ 915 w 91"/>
                <a:gd name="T5" fmla="*/ 0 h 111"/>
                <a:gd name="T6" fmla="*/ 101 w 91"/>
                <a:gd name="T7" fmla="*/ 309 h 111"/>
                <a:gd name="T8" fmla="*/ 9 w 91"/>
                <a:gd name="T9" fmla="*/ 194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1">
                  <a:moveTo>
                    <a:pt x="2" y="111"/>
                  </a:moveTo>
                  <a:cubicBezTo>
                    <a:pt x="0" y="83"/>
                    <a:pt x="2" y="42"/>
                    <a:pt x="85" y="26"/>
                  </a:cubicBezTo>
                  <a:cubicBezTo>
                    <a:pt x="91" y="25"/>
                    <a:pt x="88" y="0"/>
                    <a:pt x="81" y="0"/>
                  </a:cubicBezTo>
                  <a:cubicBezTo>
                    <a:pt x="75" y="0"/>
                    <a:pt x="30" y="9"/>
                    <a:pt x="9" y="27"/>
                  </a:cubicBezTo>
                  <a:cubicBezTo>
                    <a:pt x="3" y="31"/>
                    <a:pt x="1" y="19"/>
                    <a:pt x="1" y="17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7" name="Freeform 295">
              <a:extLst>
                <a:ext uri="{FF2B5EF4-FFF2-40B4-BE49-F238E27FC236}">
                  <a16:creationId xmlns:a16="http://schemas.microsoft.com/office/drawing/2014/main" id="{4E05989D-C237-4D36-B0C3-E90191CA7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554"/>
              <a:ext cx="200" cy="254"/>
            </a:xfrm>
            <a:custGeom>
              <a:avLst/>
              <a:gdLst>
                <a:gd name="T0" fmla="*/ 36 w 89"/>
                <a:gd name="T1" fmla="*/ 1272 h 113"/>
                <a:gd name="T2" fmla="*/ 20 w 89"/>
                <a:gd name="T3" fmla="*/ 1182 h 113"/>
                <a:gd name="T4" fmla="*/ 182 w 89"/>
                <a:gd name="T5" fmla="*/ 692 h 113"/>
                <a:gd name="T6" fmla="*/ 964 w 89"/>
                <a:gd name="T7" fmla="*/ 319 h 113"/>
                <a:gd name="T8" fmla="*/ 989 w 89"/>
                <a:gd name="T9" fmla="*/ 308 h 113"/>
                <a:gd name="T10" fmla="*/ 1009 w 89"/>
                <a:gd name="T11" fmla="*/ 202 h 113"/>
                <a:gd name="T12" fmla="*/ 989 w 89"/>
                <a:gd name="T13" fmla="*/ 81 h 113"/>
                <a:gd name="T14" fmla="*/ 964 w 89"/>
                <a:gd name="T15" fmla="*/ 20 h 113"/>
                <a:gd name="T16" fmla="*/ 919 w 89"/>
                <a:gd name="T17" fmla="*/ 0 h 113"/>
                <a:gd name="T18" fmla="*/ 793 w 89"/>
                <a:gd name="T19" fmla="*/ 20 h 113"/>
                <a:gd name="T20" fmla="*/ 101 w 89"/>
                <a:gd name="T21" fmla="*/ 308 h 113"/>
                <a:gd name="T22" fmla="*/ 101 w 89"/>
                <a:gd name="T23" fmla="*/ 319 h 113"/>
                <a:gd name="T24" fmla="*/ 101 w 89"/>
                <a:gd name="T25" fmla="*/ 308 h 113"/>
                <a:gd name="T26" fmla="*/ 81 w 89"/>
                <a:gd name="T27" fmla="*/ 319 h 113"/>
                <a:gd name="T28" fmla="*/ 56 w 89"/>
                <a:gd name="T29" fmla="*/ 292 h 113"/>
                <a:gd name="T30" fmla="*/ 36 w 89"/>
                <a:gd name="T31" fmla="*/ 247 h 113"/>
                <a:gd name="T32" fmla="*/ 20 w 89"/>
                <a:gd name="T33" fmla="*/ 202 h 113"/>
                <a:gd name="T34" fmla="*/ 9 w 89"/>
                <a:gd name="T35" fmla="*/ 191 h 113"/>
                <a:gd name="T36" fmla="*/ 0 w 89"/>
                <a:gd name="T37" fmla="*/ 202 h 113"/>
                <a:gd name="T38" fmla="*/ 9 w 89"/>
                <a:gd name="T39" fmla="*/ 272 h 113"/>
                <a:gd name="T40" fmla="*/ 36 w 89"/>
                <a:gd name="T41" fmla="*/ 319 h 113"/>
                <a:gd name="T42" fmla="*/ 81 w 89"/>
                <a:gd name="T43" fmla="*/ 339 h 113"/>
                <a:gd name="T44" fmla="*/ 110 w 89"/>
                <a:gd name="T45" fmla="*/ 319 h 113"/>
                <a:gd name="T46" fmla="*/ 110 w 89"/>
                <a:gd name="T47" fmla="*/ 319 h 113"/>
                <a:gd name="T48" fmla="*/ 580 w 89"/>
                <a:gd name="T49" fmla="*/ 101 h 113"/>
                <a:gd name="T50" fmla="*/ 809 w 89"/>
                <a:gd name="T51" fmla="*/ 45 h 113"/>
                <a:gd name="T52" fmla="*/ 919 w 89"/>
                <a:gd name="T53" fmla="*/ 20 h 113"/>
                <a:gd name="T54" fmla="*/ 944 w 89"/>
                <a:gd name="T55" fmla="*/ 45 h 113"/>
                <a:gd name="T56" fmla="*/ 989 w 89"/>
                <a:gd name="T57" fmla="*/ 202 h 113"/>
                <a:gd name="T58" fmla="*/ 975 w 89"/>
                <a:gd name="T59" fmla="*/ 272 h 113"/>
                <a:gd name="T60" fmla="*/ 964 w 89"/>
                <a:gd name="T61" fmla="*/ 292 h 113"/>
                <a:gd name="T62" fmla="*/ 955 w 89"/>
                <a:gd name="T63" fmla="*/ 292 h 113"/>
                <a:gd name="T64" fmla="*/ 157 w 89"/>
                <a:gd name="T65" fmla="*/ 681 h 113"/>
                <a:gd name="T66" fmla="*/ 0 w 89"/>
                <a:gd name="T67" fmla="*/ 1182 h 113"/>
                <a:gd name="T68" fmla="*/ 9 w 89"/>
                <a:gd name="T69" fmla="*/ 1272 h 113"/>
                <a:gd name="T70" fmla="*/ 20 w 89"/>
                <a:gd name="T71" fmla="*/ 1283 h 113"/>
                <a:gd name="T72" fmla="*/ 36 w 89"/>
                <a:gd name="T73" fmla="*/ 1272 h 1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9" h="113">
                  <a:moveTo>
                    <a:pt x="3" y="112"/>
                  </a:moveTo>
                  <a:cubicBezTo>
                    <a:pt x="2" y="110"/>
                    <a:pt x="2" y="107"/>
                    <a:pt x="2" y="104"/>
                  </a:cubicBezTo>
                  <a:cubicBezTo>
                    <a:pt x="2" y="90"/>
                    <a:pt x="4" y="75"/>
                    <a:pt x="16" y="61"/>
                  </a:cubicBezTo>
                  <a:cubicBezTo>
                    <a:pt x="27" y="48"/>
                    <a:pt x="48" y="35"/>
                    <a:pt x="85" y="28"/>
                  </a:cubicBezTo>
                  <a:cubicBezTo>
                    <a:pt x="86" y="28"/>
                    <a:pt x="86" y="28"/>
                    <a:pt x="87" y="27"/>
                  </a:cubicBezTo>
                  <a:cubicBezTo>
                    <a:pt x="89" y="25"/>
                    <a:pt x="89" y="22"/>
                    <a:pt x="89" y="18"/>
                  </a:cubicBezTo>
                  <a:cubicBezTo>
                    <a:pt x="89" y="14"/>
                    <a:pt x="88" y="10"/>
                    <a:pt x="87" y="7"/>
                  </a:cubicBezTo>
                  <a:cubicBezTo>
                    <a:pt x="87" y="5"/>
                    <a:pt x="86" y="3"/>
                    <a:pt x="85" y="2"/>
                  </a:cubicBezTo>
                  <a:cubicBezTo>
                    <a:pt x="84" y="1"/>
                    <a:pt x="83" y="0"/>
                    <a:pt x="81" y="0"/>
                  </a:cubicBezTo>
                  <a:cubicBezTo>
                    <a:pt x="80" y="0"/>
                    <a:pt x="76" y="1"/>
                    <a:pt x="70" y="2"/>
                  </a:cubicBezTo>
                  <a:cubicBezTo>
                    <a:pt x="54" y="5"/>
                    <a:pt x="24" y="13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6" y="28"/>
                    <a:pt x="5" y="27"/>
                    <a:pt x="5" y="26"/>
                  </a:cubicBezTo>
                  <a:cubicBezTo>
                    <a:pt x="4" y="25"/>
                    <a:pt x="3" y="24"/>
                    <a:pt x="3" y="22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2" y="18"/>
                    <a:pt x="2" y="17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9"/>
                    <a:pt x="0" y="22"/>
                    <a:pt x="1" y="24"/>
                  </a:cubicBezTo>
                  <a:cubicBezTo>
                    <a:pt x="2" y="26"/>
                    <a:pt x="2" y="27"/>
                    <a:pt x="3" y="28"/>
                  </a:cubicBezTo>
                  <a:cubicBezTo>
                    <a:pt x="4" y="29"/>
                    <a:pt x="5" y="30"/>
                    <a:pt x="7" y="30"/>
                  </a:cubicBezTo>
                  <a:cubicBezTo>
                    <a:pt x="8" y="30"/>
                    <a:pt x="9" y="29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20" y="20"/>
                    <a:pt x="36" y="13"/>
                    <a:pt x="51" y="9"/>
                  </a:cubicBezTo>
                  <a:cubicBezTo>
                    <a:pt x="58" y="7"/>
                    <a:pt x="65" y="5"/>
                    <a:pt x="71" y="4"/>
                  </a:cubicBezTo>
                  <a:cubicBezTo>
                    <a:pt x="76" y="3"/>
                    <a:pt x="80" y="2"/>
                    <a:pt x="81" y="2"/>
                  </a:cubicBezTo>
                  <a:cubicBezTo>
                    <a:pt x="82" y="2"/>
                    <a:pt x="83" y="3"/>
                    <a:pt x="83" y="4"/>
                  </a:cubicBezTo>
                  <a:cubicBezTo>
                    <a:pt x="86" y="6"/>
                    <a:pt x="87" y="13"/>
                    <a:pt x="87" y="18"/>
                  </a:cubicBezTo>
                  <a:cubicBezTo>
                    <a:pt x="87" y="20"/>
                    <a:pt x="87" y="22"/>
                    <a:pt x="86" y="24"/>
                  </a:cubicBezTo>
                  <a:cubicBezTo>
                    <a:pt x="86" y="25"/>
                    <a:pt x="86" y="25"/>
                    <a:pt x="85" y="26"/>
                  </a:cubicBezTo>
                  <a:cubicBezTo>
                    <a:pt x="85" y="26"/>
                    <a:pt x="85" y="26"/>
                    <a:pt x="84" y="26"/>
                  </a:cubicBezTo>
                  <a:cubicBezTo>
                    <a:pt x="47" y="33"/>
                    <a:pt x="26" y="46"/>
                    <a:pt x="14" y="60"/>
                  </a:cubicBezTo>
                  <a:cubicBezTo>
                    <a:pt x="3" y="74"/>
                    <a:pt x="0" y="90"/>
                    <a:pt x="0" y="104"/>
                  </a:cubicBezTo>
                  <a:cubicBezTo>
                    <a:pt x="0" y="107"/>
                    <a:pt x="0" y="110"/>
                    <a:pt x="1" y="112"/>
                  </a:cubicBezTo>
                  <a:cubicBezTo>
                    <a:pt x="1" y="113"/>
                    <a:pt x="1" y="113"/>
                    <a:pt x="2" y="113"/>
                  </a:cubicBezTo>
                  <a:cubicBezTo>
                    <a:pt x="2" y="113"/>
                    <a:pt x="3" y="113"/>
                    <a:pt x="3" y="1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8" name="Freeform 296">
              <a:extLst>
                <a:ext uri="{FF2B5EF4-FFF2-40B4-BE49-F238E27FC236}">
                  <a16:creationId xmlns:a16="http://schemas.microsoft.com/office/drawing/2014/main" id="{0AAC4794-86F5-482B-8365-23F67512A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233"/>
              <a:ext cx="391" cy="377"/>
            </a:xfrm>
            <a:custGeom>
              <a:avLst/>
              <a:gdLst>
                <a:gd name="T0" fmla="*/ 20 w 174"/>
                <a:gd name="T1" fmla="*/ 1842 h 168"/>
                <a:gd name="T2" fmla="*/ 944 w 174"/>
                <a:gd name="T3" fmla="*/ 1174 h 168"/>
                <a:gd name="T4" fmla="*/ 944 w 174"/>
                <a:gd name="T5" fmla="*/ 1162 h 168"/>
                <a:gd name="T6" fmla="*/ 944 w 174"/>
                <a:gd name="T7" fmla="*/ 1174 h 168"/>
                <a:gd name="T8" fmla="*/ 989 w 174"/>
                <a:gd name="T9" fmla="*/ 1174 h 168"/>
                <a:gd name="T10" fmla="*/ 1474 w 174"/>
                <a:gd name="T11" fmla="*/ 1436 h 168"/>
                <a:gd name="T12" fmla="*/ 1728 w 174"/>
                <a:gd name="T13" fmla="*/ 1878 h 168"/>
                <a:gd name="T14" fmla="*/ 1728 w 174"/>
                <a:gd name="T15" fmla="*/ 1889 h 168"/>
                <a:gd name="T16" fmla="*/ 1737 w 174"/>
                <a:gd name="T17" fmla="*/ 1889 h 168"/>
                <a:gd name="T18" fmla="*/ 1748 w 174"/>
                <a:gd name="T19" fmla="*/ 1889 h 168"/>
                <a:gd name="T20" fmla="*/ 1964 w 174"/>
                <a:gd name="T21" fmla="*/ 1789 h 168"/>
                <a:gd name="T22" fmla="*/ 1964 w 174"/>
                <a:gd name="T23" fmla="*/ 1762 h 168"/>
                <a:gd name="T24" fmla="*/ 1883 w 174"/>
                <a:gd name="T25" fmla="*/ 1616 h 168"/>
                <a:gd name="T26" fmla="*/ 1782 w 174"/>
                <a:gd name="T27" fmla="*/ 1344 h 168"/>
                <a:gd name="T28" fmla="*/ 1647 w 174"/>
                <a:gd name="T29" fmla="*/ 599 h 168"/>
                <a:gd name="T30" fmla="*/ 1546 w 174"/>
                <a:gd name="T31" fmla="*/ 9 h 168"/>
                <a:gd name="T32" fmla="*/ 1530 w 174"/>
                <a:gd name="T33" fmla="*/ 9 h 168"/>
                <a:gd name="T34" fmla="*/ 1530 w 174"/>
                <a:gd name="T35" fmla="*/ 20 h 168"/>
                <a:gd name="T36" fmla="*/ 1620 w 174"/>
                <a:gd name="T37" fmla="*/ 610 h 168"/>
                <a:gd name="T38" fmla="*/ 1757 w 174"/>
                <a:gd name="T39" fmla="*/ 1344 h 168"/>
                <a:gd name="T40" fmla="*/ 1863 w 174"/>
                <a:gd name="T41" fmla="*/ 1627 h 168"/>
                <a:gd name="T42" fmla="*/ 1939 w 174"/>
                <a:gd name="T43" fmla="*/ 1773 h 168"/>
                <a:gd name="T44" fmla="*/ 1955 w 174"/>
                <a:gd name="T45" fmla="*/ 1773 h 168"/>
                <a:gd name="T46" fmla="*/ 1955 w 174"/>
                <a:gd name="T47" fmla="*/ 1762 h 168"/>
                <a:gd name="T48" fmla="*/ 1737 w 174"/>
                <a:gd name="T49" fmla="*/ 1878 h 168"/>
                <a:gd name="T50" fmla="*/ 1737 w 174"/>
                <a:gd name="T51" fmla="*/ 1889 h 168"/>
                <a:gd name="T52" fmla="*/ 1748 w 174"/>
                <a:gd name="T53" fmla="*/ 1878 h 168"/>
                <a:gd name="T54" fmla="*/ 1737 w 174"/>
                <a:gd name="T55" fmla="*/ 1863 h 168"/>
                <a:gd name="T56" fmla="*/ 1737 w 174"/>
                <a:gd name="T57" fmla="*/ 1878 h 168"/>
                <a:gd name="T58" fmla="*/ 1748 w 174"/>
                <a:gd name="T59" fmla="*/ 1878 h 168"/>
                <a:gd name="T60" fmla="*/ 1485 w 174"/>
                <a:gd name="T61" fmla="*/ 1425 h 168"/>
                <a:gd name="T62" fmla="*/ 989 w 174"/>
                <a:gd name="T63" fmla="*/ 1153 h 168"/>
                <a:gd name="T64" fmla="*/ 944 w 174"/>
                <a:gd name="T65" fmla="*/ 1153 h 168"/>
                <a:gd name="T66" fmla="*/ 944 w 174"/>
                <a:gd name="T67" fmla="*/ 1153 h 168"/>
                <a:gd name="T68" fmla="*/ 0 w 174"/>
                <a:gd name="T69" fmla="*/ 1833 h 168"/>
                <a:gd name="T70" fmla="*/ 0 w 174"/>
                <a:gd name="T71" fmla="*/ 1842 h 168"/>
                <a:gd name="T72" fmla="*/ 20 w 174"/>
                <a:gd name="T73" fmla="*/ 1842 h 1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74" h="168">
                  <a:moveTo>
                    <a:pt x="2" y="163"/>
                  </a:moveTo>
                  <a:cubicBezTo>
                    <a:pt x="17" y="131"/>
                    <a:pt x="49" y="109"/>
                    <a:pt x="83" y="104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85" y="104"/>
                    <a:pt x="86" y="104"/>
                    <a:pt x="87" y="104"/>
                  </a:cubicBezTo>
                  <a:cubicBezTo>
                    <a:pt x="103" y="104"/>
                    <a:pt x="118" y="114"/>
                    <a:pt x="130" y="127"/>
                  </a:cubicBezTo>
                  <a:cubicBezTo>
                    <a:pt x="141" y="140"/>
                    <a:pt x="149" y="156"/>
                    <a:pt x="152" y="166"/>
                  </a:cubicBezTo>
                  <a:cubicBezTo>
                    <a:pt x="152" y="167"/>
                    <a:pt x="152" y="167"/>
                    <a:pt x="152" y="167"/>
                  </a:cubicBezTo>
                  <a:cubicBezTo>
                    <a:pt x="153" y="167"/>
                    <a:pt x="153" y="167"/>
                    <a:pt x="153" y="167"/>
                  </a:cubicBezTo>
                  <a:cubicBezTo>
                    <a:pt x="153" y="168"/>
                    <a:pt x="153" y="168"/>
                    <a:pt x="154" y="167"/>
                  </a:cubicBezTo>
                  <a:cubicBezTo>
                    <a:pt x="159" y="164"/>
                    <a:pt x="166" y="160"/>
                    <a:pt x="173" y="158"/>
                  </a:cubicBezTo>
                  <a:cubicBezTo>
                    <a:pt x="173" y="157"/>
                    <a:pt x="174" y="157"/>
                    <a:pt x="173" y="156"/>
                  </a:cubicBezTo>
                  <a:cubicBezTo>
                    <a:pt x="172" y="153"/>
                    <a:pt x="170" y="149"/>
                    <a:pt x="166" y="143"/>
                  </a:cubicBezTo>
                  <a:cubicBezTo>
                    <a:pt x="163" y="137"/>
                    <a:pt x="159" y="129"/>
                    <a:pt x="157" y="119"/>
                  </a:cubicBezTo>
                  <a:cubicBezTo>
                    <a:pt x="152" y="100"/>
                    <a:pt x="149" y="76"/>
                    <a:pt x="145" y="53"/>
                  </a:cubicBezTo>
                  <a:cubicBezTo>
                    <a:pt x="142" y="31"/>
                    <a:pt x="139" y="11"/>
                    <a:pt x="136" y="1"/>
                  </a:cubicBezTo>
                  <a:cubicBezTo>
                    <a:pt x="136" y="1"/>
                    <a:pt x="136" y="0"/>
                    <a:pt x="135" y="1"/>
                  </a:cubicBezTo>
                  <a:cubicBezTo>
                    <a:pt x="135" y="1"/>
                    <a:pt x="134" y="1"/>
                    <a:pt x="135" y="2"/>
                  </a:cubicBezTo>
                  <a:cubicBezTo>
                    <a:pt x="137" y="11"/>
                    <a:pt x="140" y="31"/>
                    <a:pt x="143" y="54"/>
                  </a:cubicBezTo>
                  <a:cubicBezTo>
                    <a:pt x="147" y="76"/>
                    <a:pt x="150" y="100"/>
                    <a:pt x="155" y="119"/>
                  </a:cubicBezTo>
                  <a:cubicBezTo>
                    <a:pt x="157" y="129"/>
                    <a:pt x="161" y="137"/>
                    <a:pt x="164" y="144"/>
                  </a:cubicBezTo>
                  <a:cubicBezTo>
                    <a:pt x="168" y="150"/>
                    <a:pt x="171" y="155"/>
                    <a:pt x="171" y="157"/>
                  </a:cubicBezTo>
                  <a:cubicBezTo>
                    <a:pt x="172" y="157"/>
                    <a:pt x="172" y="157"/>
                    <a:pt x="172" y="157"/>
                  </a:cubicBezTo>
                  <a:cubicBezTo>
                    <a:pt x="172" y="156"/>
                    <a:pt x="172" y="156"/>
                    <a:pt x="172" y="156"/>
                  </a:cubicBezTo>
                  <a:cubicBezTo>
                    <a:pt x="165" y="159"/>
                    <a:pt x="158" y="162"/>
                    <a:pt x="153" y="166"/>
                  </a:cubicBezTo>
                  <a:cubicBezTo>
                    <a:pt x="153" y="167"/>
                    <a:pt x="153" y="167"/>
                    <a:pt x="153" y="167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5"/>
                    <a:pt x="153" y="165"/>
                    <a:pt x="153" y="165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1" y="155"/>
                    <a:pt x="143" y="139"/>
                    <a:pt x="131" y="126"/>
                  </a:cubicBezTo>
                  <a:cubicBezTo>
                    <a:pt x="119" y="113"/>
                    <a:pt x="104" y="102"/>
                    <a:pt x="87" y="102"/>
                  </a:cubicBezTo>
                  <a:cubicBezTo>
                    <a:pt x="86" y="102"/>
                    <a:pt x="84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48" y="107"/>
                    <a:pt x="15" y="130"/>
                    <a:pt x="0" y="162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1" y="164"/>
                    <a:pt x="1" y="163"/>
                    <a:pt x="2" y="16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9" name="Freeform 297">
              <a:extLst>
                <a:ext uri="{FF2B5EF4-FFF2-40B4-BE49-F238E27FC236}">
                  <a16:creationId xmlns:a16="http://schemas.microsoft.com/office/drawing/2014/main" id="{7275B6A5-76E9-4B95-ABD3-88D6B7C8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388"/>
              <a:ext cx="184" cy="150"/>
            </a:xfrm>
            <a:custGeom>
              <a:avLst/>
              <a:gdLst>
                <a:gd name="T0" fmla="*/ 882 w 82"/>
                <a:gd name="T1" fmla="*/ 9 h 67"/>
                <a:gd name="T2" fmla="*/ 907 w 82"/>
                <a:gd name="T3" fmla="*/ 146 h 67"/>
                <a:gd name="T4" fmla="*/ 916 w 82"/>
                <a:gd name="T5" fmla="*/ 146 h 67"/>
                <a:gd name="T6" fmla="*/ 907 w 82"/>
                <a:gd name="T7" fmla="*/ 146 h 67"/>
                <a:gd name="T8" fmla="*/ 891 w 82"/>
                <a:gd name="T9" fmla="*/ 170 h 67"/>
                <a:gd name="T10" fmla="*/ 871 w 82"/>
                <a:gd name="T11" fmla="*/ 181 h 67"/>
                <a:gd name="T12" fmla="*/ 0 w 82"/>
                <a:gd name="T13" fmla="*/ 732 h 67"/>
                <a:gd name="T14" fmla="*/ 0 w 82"/>
                <a:gd name="T15" fmla="*/ 741 h 67"/>
                <a:gd name="T16" fmla="*/ 20 w 82"/>
                <a:gd name="T17" fmla="*/ 741 h 67"/>
                <a:gd name="T18" fmla="*/ 871 w 82"/>
                <a:gd name="T19" fmla="*/ 201 h 67"/>
                <a:gd name="T20" fmla="*/ 907 w 82"/>
                <a:gd name="T21" fmla="*/ 190 h 67"/>
                <a:gd name="T22" fmla="*/ 927 w 82"/>
                <a:gd name="T23" fmla="*/ 146 h 67"/>
                <a:gd name="T24" fmla="*/ 927 w 82"/>
                <a:gd name="T25" fmla="*/ 146 h 67"/>
                <a:gd name="T26" fmla="*/ 907 w 82"/>
                <a:gd name="T27" fmla="*/ 9 h 67"/>
                <a:gd name="T28" fmla="*/ 882 w 82"/>
                <a:gd name="T29" fmla="*/ 0 h 67"/>
                <a:gd name="T30" fmla="*/ 882 w 82"/>
                <a:gd name="T31" fmla="*/ 9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2" h="67">
                  <a:moveTo>
                    <a:pt x="78" y="1"/>
                  </a:moveTo>
                  <a:cubicBezTo>
                    <a:pt x="79" y="5"/>
                    <a:pt x="79" y="9"/>
                    <a:pt x="80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4"/>
                    <a:pt x="79" y="15"/>
                    <a:pt x="79" y="15"/>
                  </a:cubicBezTo>
                  <a:cubicBezTo>
                    <a:pt x="78" y="16"/>
                    <a:pt x="78" y="16"/>
                    <a:pt x="77" y="16"/>
                  </a:cubicBezTo>
                  <a:cubicBezTo>
                    <a:pt x="47" y="20"/>
                    <a:pt x="22" y="35"/>
                    <a:pt x="0" y="65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1" y="67"/>
                    <a:pt x="1" y="66"/>
                    <a:pt x="2" y="66"/>
                  </a:cubicBezTo>
                  <a:cubicBezTo>
                    <a:pt x="23" y="37"/>
                    <a:pt x="47" y="22"/>
                    <a:pt x="77" y="18"/>
                  </a:cubicBezTo>
                  <a:cubicBezTo>
                    <a:pt x="78" y="18"/>
                    <a:pt x="79" y="17"/>
                    <a:pt x="80" y="17"/>
                  </a:cubicBezTo>
                  <a:cubicBezTo>
                    <a:pt x="81" y="16"/>
                    <a:pt x="82" y="15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9"/>
                    <a:pt x="81" y="4"/>
                    <a:pt x="80" y="1"/>
                  </a:cubicBezTo>
                  <a:cubicBezTo>
                    <a:pt x="80" y="0"/>
                    <a:pt x="79" y="0"/>
                    <a:pt x="78" y="0"/>
                  </a:cubicBezTo>
                  <a:cubicBezTo>
                    <a:pt x="78" y="0"/>
                    <a:pt x="78" y="1"/>
                    <a:pt x="78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0" name="Freeform 298">
              <a:extLst>
                <a:ext uri="{FF2B5EF4-FFF2-40B4-BE49-F238E27FC236}">
                  <a16:creationId xmlns:a16="http://schemas.microsoft.com/office/drawing/2014/main" id="{BD7A12CC-8F0C-43B2-AA6A-C0FC80F4A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1385"/>
              <a:ext cx="38" cy="43"/>
            </a:xfrm>
            <a:custGeom>
              <a:avLst/>
              <a:gdLst>
                <a:gd name="T0" fmla="*/ 0 w 17"/>
                <a:gd name="T1" fmla="*/ 36 h 19"/>
                <a:gd name="T2" fmla="*/ 0 w 17"/>
                <a:gd name="T3" fmla="*/ 45 h 19"/>
                <a:gd name="T4" fmla="*/ 9 w 17"/>
                <a:gd name="T5" fmla="*/ 138 h 19"/>
                <a:gd name="T6" fmla="*/ 20 w 17"/>
                <a:gd name="T7" fmla="*/ 138 h 19"/>
                <a:gd name="T8" fmla="*/ 9 w 17"/>
                <a:gd name="T9" fmla="*/ 138 h 19"/>
                <a:gd name="T10" fmla="*/ 45 w 17"/>
                <a:gd name="T11" fmla="*/ 195 h 19"/>
                <a:gd name="T12" fmla="*/ 80 w 17"/>
                <a:gd name="T13" fmla="*/ 210 h 19"/>
                <a:gd name="T14" fmla="*/ 145 w 17"/>
                <a:gd name="T15" fmla="*/ 220 h 19"/>
                <a:gd name="T16" fmla="*/ 145 w 17"/>
                <a:gd name="T17" fmla="*/ 220 h 19"/>
                <a:gd name="T18" fmla="*/ 145 w 17"/>
                <a:gd name="T19" fmla="*/ 220 h 19"/>
                <a:gd name="T20" fmla="*/ 190 w 17"/>
                <a:gd name="T21" fmla="*/ 195 h 19"/>
                <a:gd name="T22" fmla="*/ 190 w 17"/>
                <a:gd name="T23" fmla="*/ 174 h 19"/>
                <a:gd name="T24" fmla="*/ 190 w 17"/>
                <a:gd name="T25" fmla="*/ 163 h 19"/>
                <a:gd name="T26" fmla="*/ 154 w 17"/>
                <a:gd name="T27" fmla="*/ 11 h 19"/>
                <a:gd name="T28" fmla="*/ 145 w 17"/>
                <a:gd name="T29" fmla="*/ 0 h 19"/>
                <a:gd name="T30" fmla="*/ 134 w 17"/>
                <a:gd name="T31" fmla="*/ 11 h 19"/>
                <a:gd name="T32" fmla="*/ 170 w 17"/>
                <a:gd name="T33" fmla="*/ 163 h 19"/>
                <a:gd name="T34" fmla="*/ 170 w 17"/>
                <a:gd name="T35" fmla="*/ 174 h 19"/>
                <a:gd name="T36" fmla="*/ 170 w 17"/>
                <a:gd name="T37" fmla="*/ 183 h 19"/>
                <a:gd name="T38" fmla="*/ 145 w 17"/>
                <a:gd name="T39" fmla="*/ 195 h 19"/>
                <a:gd name="T40" fmla="*/ 145 w 17"/>
                <a:gd name="T41" fmla="*/ 195 h 19"/>
                <a:gd name="T42" fmla="*/ 145 w 17"/>
                <a:gd name="T43" fmla="*/ 210 h 19"/>
                <a:gd name="T44" fmla="*/ 145 w 17"/>
                <a:gd name="T45" fmla="*/ 195 h 19"/>
                <a:gd name="T46" fmla="*/ 80 w 17"/>
                <a:gd name="T47" fmla="*/ 183 h 19"/>
                <a:gd name="T48" fmla="*/ 56 w 17"/>
                <a:gd name="T49" fmla="*/ 183 h 19"/>
                <a:gd name="T50" fmla="*/ 36 w 17"/>
                <a:gd name="T51" fmla="*/ 138 h 19"/>
                <a:gd name="T52" fmla="*/ 36 w 17"/>
                <a:gd name="T53" fmla="*/ 138 h 19"/>
                <a:gd name="T54" fmla="*/ 20 w 17"/>
                <a:gd name="T55" fmla="*/ 45 h 19"/>
                <a:gd name="T56" fmla="*/ 20 w 17"/>
                <a:gd name="T57" fmla="*/ 36 h 19"/>
                <a:gd name="T58" fmla="*/ 9 w 17"/>
                <a:gd name="T59" fmla="*/ 25 h 19"/>
                <a:gd name="T60" fmla="*/ 0 w 17"/>
                <a:gd name="T61" fmla="*/ 36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9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5"/>
                    <a:pt x="3" y="16"/>
                    <a:pt x="4" y="17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9" y="18"/>
                    <a:pt x="11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9"/>
                    <a:pt x="16" y="18"/>
                    <a:pt x="17" y="17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8"/>
                    <a:pt x="15" y="5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3" y="5"/>
                    <a:pt x="14" y="9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9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4" y="15"/>
                    <a:pt x="3" y="14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9"/>
                    <a:pt x="2" y="6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1" name="Freeform 299">
              <a:extLst>
                <a:ext uri="{FF2B5EF4-FFF2-40B4-BE49-F238E27FC236}">
                  <a16:creationId xmlns:a16="http://schemas.microsoft.com/office/drawing/2014/main" id="{D7016A14-5BBF-4910-8473-015D8D38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246"/>
              <a:ext cx="65" cy="218"/>
            </a:xfrm>
            <a:custGeom>
              <a:avLst/>
              <a:gdLst>
                <a:gd name="T0" fmla="*/ 101 w 29"/>
                <a:gd name="T1" fmla="*/ 9 h 97"/>
                <a:gd name="T2" fmla="*/ 307 w 29"/>
                <a:gd name="T3" fmla="*/ 1045 h 97"/>
                <a:gd name="T4" fmla="*/ 307 w 29"/>
                <a:gd name="T5" fmla="*/ 1056 h 97"/>
                <a:gd name="T6" fmla="*/ 291 w 29"/>
                <a:gd name="T7" fmla="*/ 1081 h 97"/>
                <a:gd name="T8" fmla="*/ 291 w 29"/>
                <a:gd name="T9" fmla="*/ 1081 h 97"/>
                <a:gd name="T10" fmla="*/ 271 w 29"/>
                <a:gd name="T11" fmla="*/ 1065 h 97"/>
                <a:gd name="T12" fmla="*/ 262 w 29"/>
                <a:gd name="T13" fmla="*/ 1081 h 97"/>
                <a:gd name="T14" fmla="*/ 271 w 29"/>
                <a:gd name="T15" fmla="*/ 1065 h 97"/>
                <a:gd name="T16" fmla="*/ 137 w 29"/>
                <a:gd name="T17" fmla="*/ 989 h 97"/>
                <a:gd name="T18" fmla="*/ 101 w 29"/>
                <a:gd name="T19" fmla="*/ 964 h 97"/>
                <a:gd name="T20" fmla="*/ 81 w 29"/>
                <a:gd name="T21" fmla="*/ 919 h 97"/>
                <a:gd name="T22" fmla="*/ 45 w 29"/>
                <a:gd name="T23" fmla="*/ 793 h 97"/>
                <a:gd name="T24" fmla="*/ 20 w 29"/>
                <a:gd name="T25" fmla="*/ 717 h 97"/>
                <a:gd name="T26" fmla="*/ 9 w 29"/>
                <a:gd name="T27" fmla="*/ 701 h 97"/>
                <a:gd name="T28" fmla="*/ 0 w 29"/>
                <a:gd name="T29" fmla="*/ 717 h 97"/>
                <a:gd name="T30" fmla="*/ 20 w 29"/>
                <a:gd name="T31" fmla="*/ 809 h 97"/>
                <a:gd name="T32" fmla="*/ 56 w 29"/>
                <a:gd name="T33" fmla="*/ 930 h 97"/>
                <a:gd name="T34" fmla="*/ 90 w 29"/>
                <a:gd name="T35" fmla="*/ 975 h 97"/>
                <a:gd name="T36" fmla="*/ 126 w 29"/>
                <a:gd name="T37" fmla="*/ 1000 h 97"/>
                <a:gd name="T38" fmla="*/ 262 w 29"/>
                <a:gd name="T39" fmla="*/ 1090 h 97"/>
                <a:gd name="T40" fmla="*/ 262 w 29"/>
                <a:gd name="T41" fmla="*/ 1090 h 97"/>
                <a:gd name="T42" fmla="*/ 291 w 29"/>
                <a:gd name="T43" fmla="*/ 1101 h 97"/>
                <a:gd name="T44" fmla="*/ 316 w 29"/>
                <a:gd name="T45" fmla="*/ 1081 h 97"/>
                <a:gd name="T46" fmla="*/ 327 w 29"/>
                <a:gd name="T47" fmla="*/ 1056 h 97"/>
                <a:gd name="T48" fmla="*/ 327 w 29"/>
                <a:gd name="T49" fmla="*/ 1045 h 97"/>
                <a:gd name="T50" fmla="*/ 126 w 29"/>
                <a:gd name="T51" fmla="*/ 0 h 97"/>
                <a:gd name="T52" fmla="*/ 110 w 29"/>
                <a:gd name="T53" fmla="*/ 0 h 97"/>
                <a:gd name="T54" fmla="*/ 101 w 29"/>
                <a:gd name="T55" fmla="*/ 9 h 9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9" h="97">
                  <a:moveTo>
                    <a:pt x="9" y="1"/>
                  </a:moveTo>
                  <a:cubicBezTo>
                    <a:pt x="16" y="24"/>
                    <a:pt x="25" y="72"/>
                    <a:pt x="27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4"/>
                    <a:pt x="27" y="94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5" y="95"/>
                    <a:pt x="25" y="95"/>
                    <a:pt x="24" y="94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1" y="92"/>
                    <a:pt x="17" y="89"/>
                    <a:pt x="12" y="87"/>
                  </a:cubicBezTo>
                  <a:cubicBezTo>
                    <a:pt x="11" y="86"/>
                    <a:pt x="10" y="86"/>
                    <a:pt x="9" y="85"/>
                  </a:cubicBezTo>
                  <a:cubicBezTo>
                    <a:pt x="8" y="84"/>
                    <a:pt x="8" y="82"/>
                    <a:pt x="7" y="81"/>
                  </a:cubicBezTo>
                  <a:cubicBezTo>
                    <a:pt x="6" y="77"/>
                    <a:pt x="5" y="74"/>
                    <a:pt x="4" y="70"/>
                  </a:cubicBezTo>
                  <a:cubicBezTo>
                    <a:pt x="3" y="67"/>
                    <a:pt x="3" y="64"/>
                    <a:pt x="2" y="63"/>
                  </a:cubicBezTo>
                  <a:cubicBezTo>
                    <a:pt x="2" y="62"/>
                    <a:pt x="1" y="62"/>
                    <a:pt x="1" y="62"/>
                  </a:cubicBezTo>
                  <a:cubicBezTo>
                    <a:pt x="0" y="62"/>
                    <a:pt x="0" y="63"/>
                    <a:pt x="0" y="63"/>
                  </a:cubicBezTo>
                  <a:cubicBezTo>
                    <a:pt x="1" y="65"/>
                    <a:pt x="1" y="68"/>
                    <a:pt x="2" y="71"/>
                  </a:cubicBezTo>
                  <a:cubicBezTo>
                    <a:pt x="3" y="74"/>
                    <a:pt x="4" y="78"/>
                    <a:pt x="5" y="82"/>
                  </a:cubicBezTo>
                  <a:cubicBezTo>
                    <a:pt x="6" y="83"/>
                    <a:pt x="7" y="85"/>
                    <a:pt x="8" y="86"/>
                  </a:cubicBezTo>
                  <a:cubicBezTo>
                    <a:pt x="9" y="87"/>
                    <a:pt x="10" y="88"/>
                    <a:pt x="11" y="88"/>
                  </a:cubicBezTo>
                  <a:cubicBezTo>
                    <a:pt x="16" y="91"/>
                    <a:pt x="20" y="94"/>
                    <a:pt x="23" y="96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4" y="97"/>
                    <a:pt x="25" y="97"/>
                    <a:pt x="26" y="97"/>
                  </a:cubicBezTo>
                  <a:cubicBezTo>
                    <a:pt x="27" y="97"/>
                    <a:pt x="28" y="96"/>
                    <a:pt x="28" y="95"/>
                  </a:cubicBezTo>
                  <a:cubicBezTo>
                    <a:pt x="29" y="95"/>
                    <a:pt x="29" y="94"/>
                    <a:pt x="29" y="93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7" y="71"/>
                    <a:pt x="18" y="23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9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2" name="Freeform 300">
              <a:extLst>
                <a:ext uri="{FF2B5EF4-FFF2-40B4-BE49-F238E27FC236}">
                  <a16:creationId xmlns:a16="http://schemas.microsoft.com/office/drawing/2014/main" id="{01F57DA0-CEBE-4FE7-BCC8-50A054F87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251"/>
              <a:ext cx="96" cy="321"/>
            </a:xfrm>
            <a:custGeom>
              <a:avLst/>
              <a:gdLst>
                <a:gd name="T0" fmla="*/ 288 w 43"/>
                <a:gd name="T1" fmla="*/ 9 h 143"/>
                <a:gd name="T2" fmla="*/ 145 w 43"/>
                <a:gd name="T3" fmla="*/ 826 h 143"/>
                <a:gd name="T4" fmla="*/ 0 w 43"/>
                <a:gd name="T5" fmla="*/ 1607 h 143"/>
                <a:gd name="T6" fmla="*/ 9 w 43"/>
                <a:gd name="T7" fmla="*/ 1618 h 143"/>
                <a:gd name="T8" fmla="*/ 20 w 43"/>
                <a:gd name="T9" fmla="*/ 1618 h 143"/>
                <a:gd name="T10" fmla="*/ 223 w 43"/>
                <a:gd name="T11" fmla="*/ 1571 h 143"/>
                <a:gd name="T12" fmla="*/ 223 w 43"/>
                <a:gd name="T13" fmla="*/ 1562 h 143"/>
                <a:gd name="T14" fmla="*/ 368 w 43"/>
                <a:gd name="T15" fmla="*/ 756 h 143"/>
                <a:gd name="T16" fmla="*/ 433 w 43"/>
                <a:gd name="T17" fmla="*/ 328 h 143"/>
                <a:gd name="T18" fmla="*/ 478 w 43"/>
                <a:gd name="T19" fmla="*/ 81 h 143"/>
                <a:gd name="T20" fmla="*/ 469 w 43"/>
                <a:gd name="T21" fmla="*/ 65 h 143"/>
                <a:gd name="T22" fmla="*/ 458 w 43"/>
                <a:gd name="T23" fmla="*/ 81 h 143"/>
                <a:gd name="T24" fmla="*/ 413 w 43"/>
                <a:gd name="T25" fmla="*/ 317 h 143"/>
                <a:gd name="T26" fmla="*/ 210 w 43"/>
                <a:gd name="T27" fmla="*/ 1551 h 143"/>
                <a:gd name="T28" fmla="*/ 223 w 43"/>
                <a:gd name="T29" fmla="*/ 1562 h 143"/>
                <a:gd name="T30" fmla="*/ 210 w 43"/>
                <a:gd name="T31" fmla="*/ 1551 h 143"/>
                <a:gd name="T32" fmla="*/ 9 w 43"/>
                <a:gd name="T33" fmla="*/ 1598 h 143"/>
                <a:gd name="T34" fmla="*/ 9 w 43"/>
                <a:gd name="T35" fmla="*/ 1607 h 143"/>
                <a:gd name="T36" fmla="*/ 20 w 43"/>
                <a:gd name="T37" fmla="*/ 1607 h 143"/>
                <a:gd name="T38" fmla="*/ 165 w 43"/>
                <a:gd name="T39" fmla="*/ 826 h 143"/>
                <a:gd name="T40" fmla="*/ 315 w 43"/>
                <a:gd name="T41" fmla="*/ 9 h 143"/>
                <a:gd name="T42" fmla="*/ 299 w 43"/>
                <a:gd name="T43" fmla="*/ 0 h 143"/>
                <a:gd name="T44" fmla="*/ 288 w 43"/>
                <a:gd name="T45" fmla="*/ 9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3" h="143">
                  <a:moveTo>
                    <a:pt x="26" y="1"/>
                  </a:moveTo>
                  <a:cubicBezTo>
                    <a:pt x="23" y="14"/>
                    <a:pt x="18" y="44"/>
                    <a:pt x="13" y="73"/>
                  </a:cubicBezTo>
                  <a:cubicBezTo>
                    <a:pt x="8" y="102"/>
                    <a:pt x="3" y="131"/>
                    <a:pt x="0" y="142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8" y="141"/>
                    <a:pt x="15" y="140"/>
                    <a:pt x="20" y="139"/>
                  </a:cubicBezTo>
                  <a:cubicBezTo>
                    <a:pt x="20" y="139"/>
                    <a:pt x="20" y="138"/>
                    <a:pt x="20" y="138"/>
                  </a:cubicBezTo>
                  <a:cubicBezTo>
                    <a:pt x="23" y="125"/>
                    <a:pt x="28" y="95"/>
                    <a:pt x="33" y="67"/>
                  </a:cubicBezTo>
                  <a:cubicBezTo>
                    <a:pt x="35" y="53"/>
                    <a:pt x="37" y="39"/>
                    <a:pt x="39" y="29"/>
                  </a:cubicBezTo>
                  <a:cubicBezTo>
                    <a:pt x="41" y="18"/>
                    <a:pt x="42" y="10"/>
                    <a:pt x="43" y="7"/>
                  </a:cubicBezTo>
                  <a:cubicBezTo>
                    <a:pt x="43" y="7"/>
                    <a:pt x="43" y="6"/>
                    <a:pt x="42" y="6"/>
                  </a:cubicBezTo>
                  <a:cubicBezTo>
                    <a:pt x="41" y="6"/>
                    <a:pt x="41" y="6"/>
                    <a:pt x="41" y="7"/>
                  </a:cubicBezTo>
                  <a:cubicBezTo>
                    <a:pt x="40" y="10"/>
                    <a:pt x="39" y="18"/>
                    <a:pt x="37" y="28"/>
                  </a:cubicBezTo>
                  <a:cubicBezTo>
                    <a:pt x="31" y="61"/>
                    <a:pt x="23" y="118"/>
                    <a:pt x="19" y="13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14" y="138"/>
                    <a:pt x="8" y="139"/>
                    <a:pt x="1" y="141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5" y="131"/>
                    <a:pt x="10" y="102"/>
                    <a:pt x="15" y="73"/>
                  </a:cubicBezTo>
                  <a:cubicBezTo>
                    <a:pt x="20" y="44"/>
                    <a:pt x="25" y="15"/>
                    <a:pt x="28" y="1"/>
                  </a:cubicBezTo>
                  <a:cubicBezTo>
                    <a:pt x="28" y="1"/>
                    <a:pt x="28" y="0"/>
                    <a:pt x="27" y="0"/>
                  </a:cubicBezTo>
                  <a:cubicBezTo>
                    <a:pt x="27" y="0"/>
                    <a:pt x="26" y="0"/>
                    <a:pt x="26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3" name="Freeform 301">
              <a:extLst>
                <a:ext uri="{FF2B5EF4-FFF2-40B4-BE49-F238E27FC236}">
                  <a16:creationId xmlns:a16="http://schemas.microsoft.com/office/drawing/2014/main" id="{3BE66326-8DD4-4742-AA81-91A98E07E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85"/>
              <a:ext cx="348" cy="225"/>
            </a:xfrm>
            <a:custGeom>
              <a:avLst/>
              <a:gdLst>
                <a:gd name="T0" fmla="*/ 519 w 155"/>
                <a:gd name="T1" fmla="*/ 0 h 100"/>
                <a:gd name="T2" fmla="*/ 489 w 155"/>
                <a:gd name="T3" fmla="*/ 117 h 100"/>
                <a:gd name="T4" fmla="*/ 445 w 155"/>
                <a:gd name="T5" fmla="*/ 254 h 100"/>
                <a:gd name="T6" fmla="*/ 445 w 155"/>
                <a:gd name="T7" fmla="*/ 254 h 100"/>
                <a:gd name="T8" fmla="*/ 418 w 155"/>
                <a:gd name="T9" fmla="*/ 308 h 100"/>
                <a:gd name="T10" fmla="*/ 397 w 155"/>
                <a:gd name="T11" fmla="*/ 329 h 100"/>
                <a:gd name="T12" fmla="*/ 0 w 155"/>
                <a:gd name="T13" fmla="*/ 875 h 100"/>
                <a:gd name="T14" fmla="*/ 0 w 155"/>
                <a:gd name="T15" fmla="*/ 891 h 100"/>
                <a:gd name="T16" fmla="*/ 9 w 155"/>
                <a:gd name="T17" fmla="*/ 891 h 100"/>
                <a:gd name="T18" fmla="*/ 90 w 155"/>
                <a:gd name="T19" fmla="*/ 875 h 100"/>
                <a:gd name="T20" fmla="*/ 110 w 155"/>
                <a:gd name="T21" fmla="*/ 891 h 100"/>
                <a:gd name="T22" fmla="*/ 146 w 155"/>
                <a:gd name="T23" fmla="*/ 1004 h 100"/>
                <a:gd name="T24" fmla="*/ 157 w 155"/>
                <a:gd name="T25" fmla="*/ 1004 h 100"/>
                <a:gd name="T26" fmla="*/ 171 w 155"/>
                <a:gd name="T27" fmla="*/ 1004 h 100"/>
                <a:gd name="T28" fmla="*/ 445 w 155"/>
                <a:gd name="T29" fmla="*/ 628 h 100"/>
                <a:gd name="T30" fmla="*/ 837 w 155"/>
                <a:gd name="T31" fmla="*/ 437 h 100"/>
                <a:gd name="T32" fmla="*/ 882 w 155"/>
                <a:gd name="T33" fmla="*/ 437 h 100"/>
                <a:gd name="T34" fmla="*/ 1417 w 155"/>
                <a:gd name="T35" fmla="*/ 673 h 100"/>
                <a:gd name="T36" fmla="*/ 1733 w 155"/>
                <a:gd name="T37" fmla="*/ 1130 h 100"/>
                <a:gd name="T38" fmla="*/ 1744 w 155"/>
                <a:gd name="T39" fmla="*/ 1139 h 100"/>
                <a:gd name="T40" fmla="*/ 1744 w 155"/>
                <a:gd name="T41" fmla="*/ 1130 h 100"/>
                <a:gd name="T42" fmla="*/ 1437 w 155"/>
                <a:gd name="T43" fmla="*/ 648 h 100"/>
                <a:gd name="T44" fmla="*/ 882 w 155"/>
                <a:gd name="T45" fmla="*/ 410 h 100"/>
                <a:gd name="T46" fmla="*/ 837 w 155"/>
                <a:gd name="T47" fmla="*/ 410 h 100"/>
                <a:gd name="T48" fmla="*/ 418 w 155"/>
                <a:gd name="T49" fmla="*/ 619 h 100"/>
                <a:gd name="T50" fmla="*/ 146 w 155"/>
                <a:gd name="T51" fmla="*/ 992 h 100"/>
                <a:gd name="T52" fmla="*/ 157 w 155"/>
                <a:gd name="T53" fmla="*/ 992 h 100"/>
                <a:gd name="T54" fmla="*/ 171 w 155"/>
                <a:gd name="T55" fmla="*/ 992 h 100"/>
                <a:gd name="T56" fmla="*/ 146 w 155"/>
                <a:gd name="T57" fmla="*/ 902 h 100"/>
                <a:gd name="T58" fmla="*/ 126 w 155"/>
                <a:gd name="T59" fmla="*/ 875 h 100"/>
                <a:gd name="T60" fmla="*/ 90 w 155"/>
                <a:gd name="T61" fmla="*/ 855 h 100"/>
                <a:gd name="T62" fmla="*/ 9 w 155"/>
                <a:gd name="T63" fmla="*/ 866 h 100"/>
                <a:gd name="T64" fmla="*/ 9 w 155"/>
                <a:gd name="T65" fmla="*/ 875 h 100"/>
                <a:gd name="T66" fmla="*/ 20 w 155"/>
                <a:gd name="T67" fmla="*/ 891 h 100"/>
                <a:gd name="T68" fmla="*/ 409 w 155"/>
                <a:gd name="T69" fmla="*/ 356 h 100"/>
                <a:gd name="T70" fmla="*/ 445 w 155"/>
                <a:gd name="T71" fmla="*/ 320 h 100"/>
                <a:gd name="T72" fmla="*/ 465 w 155"/>
                <a:gd name="T73" fmla="*/ 263 h 100"/>
                <a:gd name="T74" fmla="*/ 454 w 155"/>
                <a:gd name="T75" fmla="*/ 254 h 100"/>
                <a:gd name="T76" fmla="*/ 465 w 155"/>
                <a:gd name="T77" fmla="*/ 263 h 100"/>
                <a:gd name="T78" fmla="*/ 510 w 155"/>
                <a:gd name="T79" fmla="*/ 117 h 100"/>
                <a:gd name="T80" fmla="*/ 543 w 155"/>
                <a:gd name="T81" fmla="*/ 11 h 100"/>
                <a:gd name="T82" fmla="*/ 534 w 155"/>
                <a:gd name="T83" fmla="*/ 0 h 100"/>
                <a:gd name="T84" fmla="*/ 519 w 155"/>
                <a:gd name="T85" fmla="*/ 0 h 1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5" h="100">
                  <a:moveTo>
                    <a:pt x="46" y="0"/>
                  </a:moveTo>
                  <a:cubicBezTo>
                    <a:pt x="45" y="2"/>
                    <a:pt x="44" y="6"/>
                    <a:pt x="43" y="10"/>
                  </a:cubicBezTo>
                  <a:cubicBezTo>
                    <a:pt x="41" y="14"/>
                    <a:pt x="40" y="18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4"/>
                    <a:pt x="38" y="25"/>
                    <a:pt x="37" y="27"/>
                  </a:cubicBezTo>
                  <a:cubicBezTo>
                    <a:pt x="37" y="28"/>
                    <a:pt x="36" y="29"/>
                    <a:pt x="35" y="29"/>
                  </a:cubicBezTo>
                  <a:cubicBezTo>
                    <a:pt x="16" y="41"/>
                    <a:pt x="4" y="67"/>
                    <a:pt x="0" y="77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5" y="78"/>
                    <a:pt x="7" y="77"/>
                    <a:pt x="8" y="77"/>
                  </a:cubicBezTo>
                  <a:cubicBezTo>
                    <a:pt x="9" y="77"/>
                    <a:pt x="9" y="77"/>
                    <a:pt x="10" y="78"/>
                  </a:cubicBezTo>
                  <a:cubicBezTo>
                    <a:pt x="11" y="79"/>
                    <a:pt x="12" y="83"/>
                    <a:pt x="13" y="88"/>
                  </a:cubicBezTo>
                  <a:cubicBezTo>
                    <a:pt x="13" y="88"/>
                    <a:pt x="14" y="88"/>
                    <a:pt x="14" y="88"/>
                  </a:cubicBezTo>
                  <a:cubicBezTo>
                    <a:pt x="14" y="88"/>
                    <a:pt x="15" y="88"/>
                    <a:pt x="15" y="88"/>
                  </a:cubicBezTo>
                  <a:cubicBezTo>
                    <a:pt x="20" y="78"/>
                    <a:pt x="28" y="65"/>
                    <a:pt x="39" y="55"/>
                  </a:cubicBezTo>
                  <a:cubicBezTo>
                    <a:pt x="49" y="45"/>
                    <a:pt x="61" y="38"/>
                    <a:pt x="74" y="38"/>
                  </a:cubicBezTo>
                  <a:cubicBezTo>
                    <a:pt x="75" y="38"/>
                    <a:pt x="77" y="38"/>
                    <a:pt x="78" y="38"/>
                  </a:cubicBezTo>
                  <a:cubicBezTo>
                    <a:pt x="99" y="40"/>
                    <a:pt x="114" y="48"/>
                    <a:pt x="125" y="59"/>
                  </a:cubicBezTo>
                  <a:cubicBezTo>
                    <a:pt x="137" y="69"/>
                    <a:pt x="145" y="84"/>
                    <a:pt x="153" y="99"/>
                  </a:cubicBezTo>
                  <a:cubicBezTo>
                    <a:pt x="153" y="100"/>
                    <a:pt x="153" y="100"/>
                    <a:pt x="154" y="100"/>
                  </a:cubicBezTo>
                  <a:cubicBezTo>
                    <a:pt x="154" y="100"/>
                    <a:pt x="155" y="99"/>
                    <a:pt x="154" y="99"/>
                  </a:cubicBezTo>
                  <a:cubicBezTo>
                    <a:pt x="147" y="83"/>
                    <a:pt x="138" y="68"/>
                    <a:pt x="127" y="57"/>
                  </a:cubicBezTo>
                  <a:cubicBezTo>
                    <a:pt x="115" y="46"/>
                    <a:pt x="100" y="38"/>
                    <a:pt x="78" y="36"/>
                  </a:cubicBezTo>
                  <a:cubicBezTo>
                    <a:pt x="77" y="36"/>
                    <a:pt x="75" y="36"/>
                    <a:pt x="74" y="36"/>
                  </a:cubicBezTo>
                  <a:cubicBezTo>
                    <a:pt x="60" y="36"/>
                    <a:pt x="48" y="44"/>
                    <a:pt x="37" y="54"/>
                  </a:cubicBezTo>
                  <a:cubicBezTo>
                    <a:pt x="27" y="64"/>
                    <a:pt x="18" y="77"/>
                    <a:pt x="13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4"/>
                    <a:pt x="14" y="81"/>
                    <a:pt x="13" y="79"/>
                  </a:cubicBezTo>
                  <a:cubicBezTo>
                    <a:pt x="12" y="78"/>
                    <a:pt x="12" y="77"/>
                    <a:pt x="11" y="77"/>
                  </a:cubicBezTo>
                  <a:cubicBezTo>
                    <a:pt x="10" y="76"/>
                    <a:pt x="9" y="75"/>
                    <a:pt x="8" y="75"/>
                  </a:cubicBezTo>
                  <a:cubicBezTo>
                    <a:pt x="7" y="75"/>
                    <a:pt x="5" y="76"/>
                    <a:pt x="1" y="76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68"/>
                    <a:pt x="18" y="43"/>
                    <a:pt x="36" y="31"/>
                  </a:cubicBezTo>
                  <a:cubicBezTo>
                    <a:pt x="37" y="30"/>
                    <a:pt x="38" y="29"/>
                    <a:pt x="39" y="28"/>
                  </a:cubicBezTo>
                  <a:cubicBezTo>
                    <a:pt x="40" y="26"/>
                    <a:pt x="41" y="25"/>
                    <a:pt x="41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19"/>
                    <a:pt x="43" y="14"/>
                    <a:pt x="45" y="10"/>
                  </a:cubicBezTo>
                  <a:cubicBezTo>
                    <a:pt x="46" y="6"/>
                    <a:pt x="47" y="3"/>
                    <a:pt x="48" y="1"/>
                  </a:cubicBezTo>
                  <a:cubicBezTo>
                    <a:pt x="48" y="1"/>
                    <a:pt x="48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4" name="Freeform 302">
              <a:extLst>
                <a:ext uri="{FF2B5EF4-FFF2-40B4-BE49-F238E27FC236}">
                  <a16:creationId xmlns:a16="http://schemas.microsoft.com/office/drawing/2014/main" id="{7F096BA1-6CF1-417C-8C91-1CC299288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385"/>
              <a:ext cx="39" cy="50"/>
            </a:xfrm>
            <a:custGeom>
              <a:avLst/>
              <a:gdLst>
                <a:gd name="T0" fmla="*/ 73 w 17"/>
                <a:gd name="T1" fmla="*/ 0 h 22"/>
                <a:gd name="T2" fmla="*/ 11 w 17"/>
                <a:gd name="T3" fmla="*/ 202 h 22"/>
                <a:gd name="T4" fmla="*/ 25 w 17"/>
                <a:gd name="T5" fmla="*/ 211 h 22"/>
                <a:gd name="T6" fmla="*/ 11 w 17"/>
                <a:gd name="T7" fmla="*/ 202 h 22"/>
                <a:gd name="T8" fmla="*/ 0 w 17"/>
                <a:gd name="T9" fmla="*/ 223 h 22"/>
                <a:gd name="T10" fmla="*/ 11 w 17"/>
                <a:gd name="T11" fmla="*/ 248 h 22"/>
                <a:gd name="T12" fmla="*/ 37 w 17"/>
                <a:gd name="T13" fmla="*/ 259 h 22"/>
                <a:gd name="T14" fmla="*/ 48 w 17"/>
                <a:gd name="T15" fmla="*/ 259 h 22"/>
                <a:gd name="T16" fmla="*/ 131 w 17"/>
                <a:gd name="T17" fmla="*/ 248 h 22"/>
                <a:gd name="T18" fmla="*/ 158 w 17"/>
                <a:gd name="T19" fmla="*/ 232 h 22"/>
                <a:gd name="T20" fmla="*/ 179 w 17"/>
                <a:gd name="T21" fmla="*/ 186 h 22"/>
                <a:gd name="T22" fmla="*/ 179 w 17"/>
                <a:gd name="T23" fmla="*/ 186 h 22"/>
                <a:gd name="T24" fmla="*/ 204 w 17"/>
                <a:gd name="T25" fmla="*/ 45 h 22"/>
                <a:gd name="T26" fmla="*/ 204 w 17"/>
                <a:gd name="T27" fmla="*/ 36 h 22"/>
                <a:gd name="T28" fmla="*/ 195 w 17"/>
                <a:gd name="T29" fmla="*/ 25 h 22"/>
                <a:gd name="T30" fmla="*/ 179 w 17"/>
                <a:gd name="T31" fmla="*/ 36 h 22"/>
                <a:gd name="T32" fmla="*/ 179 w 17"/>
                <a:gd name="T33" fmla="*/ 45 h 22"/>
                <a:gd name="T34" fmla="*/ 167 w 17"/>
                <a:gd name="T35" fmla="*/ 186 h 22"/>
                <a:gd name="T36" fmla="*/ 179 w 17"/>
                <a:gd name="T37" fmla="*/ 186 h 22"/>
                <a:gd name="T38" fmla="*/ 167 w 17"/>
                <a:gd name="T39" fmla="*/ 186 h 22"/>
                <a:gd name="T40" fmla="*/ 147 w 17"/>
                <a:gd name="T41" fmla="*/ 211 h 22"/>
                <a:gd name="T42" fmla="*/ 131 w 17"/>
                <a:gd name="T43" fmla="*/ 223 h 22"/>
                <a:gd name="T44" fmla="*/ 48 w 17"/>
                <a:gd name="T45" fmla="*/ 232 h 22"/>
                <a:gd name="T46" fmla="*/ 37 w 17"/>
                <a:gd name="T47" fmla="*/ 232 h 22"/>
                <a:gd name="T48" fmla="*/ 37 w 17"/>
                <a:gd name="T49" fmla="*/ 232 h 22"/>
                <a:gd name="T50" fmla="*/ 25 w 17"/>
                <a:gd name="T51" fmla="*/ 223 h 22"/>
                <a:gd name="T52" fmla="*/ 37 w 17"/>
                <a:gd name="T53" fmla="*/ 211 h 22"/>
                <a:gd name="T54" fmla="*/ 37 w 17"/>
                <a:gd name="T55" fmla="*/ 211 h 22"/>
                <a:gd name="T56" fmla="*/ 94 w 17"/>
                <a:gd name="T57" fmla="*/ 11 h 22"/>
                <a:gd name="T58" fmla="*/ 85 w 17"/>
                <a:gd name="T59" fmla="*/ 0 h 22"/>
                <a:gd name="T60" fmla="*/ 73 w 17"/>
                <a:gd name="T61" fmla="*/ 0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" h="22">
                  <a:moveTo>
                    <a:pt x="6" y="0"/>
                  </a:moveTo>
                  <a:cubicBezTo>
                    <a:pt x="3" y="5"/>
                    <a:pt x="2" y="12"/>
                    <a:pt x="1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6" y="22"/>
                    <a:pt x="9" y="21"/>
                    <a:pt x="11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19"/>
                    <a:pt x="15" y="18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2"/>
                    <a:pt x="17" y="8"/>
                    <a:pt x="17" y="4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7"/>
                    <a:pt x="14" y="12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8"/>
                    <a:pt x="11" y="19"/>
                    <a:pt x="11" y="19"/>
                  </a:cubicBezTo>
                  <a:cubicBezTo>
                    <a:pt x="8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19"/>
                    <a:pt x="2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2"/>
                    <a:pt x="5" y="5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5" name="Freeform 303">
              <a:extLst>
                <a:ext uri="{FF2B5EF4-FFF2-40B4-BE49-F238E27FC236}">
                  <a16:creationId xmlns:a16="http://schemas.microsoft.com/office/drawing/2014/main" id="{FD00FC5C-0C3E-467E-B28A-1F1BF6A6D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388"/>
              <a:ext cx="189" cy="150"/>
            </a:xfrm>
            <a:custGeom>
              <a:avLst/>
              <a:gdLst>
                <a:gd name="T0" fmla="*/ 947 w 84"/>
                <a:gd name="T1" fmla="*/ 732 h 67"/>
                <a:gd name="T2" fmla="*/ 56 w 84"/>
                <a:gd name="T3" fmla="*/ 190 h 67"/>
                <a:gd name="T4" fmla="*/ 36 w 84"/>
                <a:gd name="T5" fmla="*/ 190 h 67"/>
                <a:gd name="T6" fmla="*/ 25 w 84"/>
                <a:gd name="T7" fmla="*/ 170 h 67"/>
                <a:gd name="T8" fmla="*/ 25 w 84"/>
                <a:gd name="T9" fmla="*/ 170 h 67"/>
                <a:gd name="T10" fmla="*/ 25 w 84"/>
                <a:gd name="T11" fmla="*/ 170 h 67"/>
                <a:gd name="T12" fmla="*/ 25 w 84"/>
                <a:gd name="T13" fmla="*/ 146 h 67"/>
                <a:gd name="T14" fmla="*/ 45 w 84"/>
                <a:gd name="T15" fmla="*/ 20 h 67"/>
                <a:gd name="T16" fmla="*/ 36 w 84"/>
                <a:gd name="T17" fmla="*/ 9 h 67"/>
                <a:gd name="T18" fmla="*/ 25 w 84"/>
                <a:gd name="T19" fmla="*/ 9 h 67"/>
                <a:gd name="T20" fmla="*/ 0 w 84"/>
                <a:gd name="T21" fmla="*/ 146 h 67"/>
                <a:gd name="T22" fmla="*/ 0 w 84"/>
                <a:gd name="T23" fmla="*/ 170 h 67"/>
                <a:gd name="T24" fmla="*/ 11 w 84"/>
                <a:gd name="T25" fmla="*/ 170 h 67"/>
                <a:gd name="T26" fmla="*/ 0 w 84"/>
                <a:gd name="T27" fmla="*/ 170 h 67"/>
                <a:gd name="T28" fmla="*/ 0 w 84"/>
                <a:gd name="T29" fmla="*/ 170 h 67"/>
                <a:gd name="T30" fmla="*/ 25 w 84"/>
                <a:gd name="T31" fmla="*/ 201 h 67"/>
                <a:gd name="T32" fmla="*/ 56 w 84"/>
                <a:gd name="T33" fmla="*/ 215 h 67"/>
                <a:gd name="T34" fmla="*/ 936 w 84"/>
                <a:gd name="T35" fmla="*/ 741 h 67"/>
                <a:gd name="T36" fmla="*/ 947 w 84"/>
                <a:gd name="T37" fmla="*/ 741 h 67"/>
                <a:gd name="T38" fmla="*/ 947 w 84"/>
                <a:gd name="T39" fmla="*/ 732 h 6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4" h="67">
                  <a:moveTo>
                    <a:pt x="83" y="65"/>
                  </a:moveTo>
                  <a:cubicBezTo>
                    <a:pt x="61" y="34"/>
                    <a:pt x="37" y="20"/>
                    <a:pt x="5" y="17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0"/>
                    <a:pt x="3" y="5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5"/>
                    <a:pt x="0" y="9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36" y="22"/>
                    <a:pt x="60" y="36"/>
                    <a:pt x="82" y="66"/>
                  </a:cubicBezTo>
                  <a:cubicBezTo>
                    <a:pt x="82" y="66"/>
                    <a:pt x="83" y="67"/>
                    <a:pt x="83" y="66"/>
                  </a:cubicBezTo>
                  <a:cubicBezTo>
                    <a:pt x="84" y="66"/>
                    <a:pt x="84" y="65"/>
                    <a:pt x="83" y="6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6" name="Freeform 304">
              <a:extLst>
                <a:ext uri="{FF2B5EF4-FFF2-40B4-BE49-F238E27FC236}">
                  <a16:creationId xmlns:a16="http://schemas.microsoft.com/office/drawing/2014/main" id="{208B4464-E6F7-4DD9-AD8B-8871CED57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624"/>
              <a:ext cx="146" cy="227"/>
            </a:xfrm>
            <a:custGeom>
              <a:avLst/>
              <a:gdLst>
                <a:gd name="T0" fmla="*/ 9 w 65"/>
                <a:gd name="T1" fmla="*/ 647 h 101"/>
                <a:gd name="T2" fmla="*/ 737 w 65"/>
                <a:gd name="T3" fmla="*/ 0 h 101"/>
                <a:gd name="T4" fmla="*/ 65 w 65"/>
                <a:gd name="T5" fmla="*/ 1056 h 101"/>
                <a:gd name="T6" fmla="*/ 81 w 65"/>
                <a:gd name="T7" fmla="*/ 1146 h 101"/>
                <a:gd name="T8" fmla="*/ 9 w 65"/>
                <a:gd name="T9" fmla="*/ 1011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1">
                  <a:moveTo>
                    <a:pt x="1" y="57"/>
                  </a:moveTo>
                  <a:cubicBezTo>
                    <a:pt x="5" y="12"/>
                    <a:pt x="52" y="2"/>
                    <a:pt x="65" y="0"/>
                  </a:cubicBezTo>
                  <a:cubicBezTo>
                    <a:pt x="0" y="19"/>
                    <a:pt x="2" y="64"/>
                    <a:pt x="6" y="93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" y="89"/>
                    <a:pt x="1" y="89"/>
                    <a:pt x="1" y="89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7" name="Freeform 305">
              <a:extLst>
                <a:ext uri="{FF2B5EF4-FFF2-40B4-BE49-F238E27FC236}">
                  <a16:creationId xmlns:a16="http://schemas.microsoft.com/office/drawing/2014/main" id="{0562B531-BEB2-466B-9505-8CC51A1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592"/>
              <a:ext cx="42" cy="166"/>
            </a:xfrm>
            <a:custGeom>
              <a:avLst/>
              <a:gdLst>
                <a:gd name="T0" fmla="*/ 88 w 19"/>
                <a:gd name="T1" fmla="*/ 834 h 74"/>
                <a:gd name="T2" fmla="*/ 133 w 19"/>
                <a:gd name="T3" fmla="*/ 619 h 74"/>
                <a:gd name="T4" fmla="*/ 195 w 19"/>
                <a:gd name="T5" fmla="*/ 428 h 74"/>
                <a:gd name="T6" fmla="*/ 170 w 19"/>
                <a:gd name="T7" fmla="*/ 191 h 74"/>
                <a:gd name="T8" fmla="*/ 141 w 19"/>
                <a:gd name="T9" fmla="*/ 90 h 74"/>
                <a:gd name="T10" fmla="*/ 133 w 19"/>
                <a:gd name="T11" fmla="*/ 45 h 74"/>
                <a:gd name="T12" fmla="*/ 117 w 19"/>
                <a:gd name="T13" fmla="*/ 0 h 74"/>
                <a:gd name="T14" fmla="*/ 97 w 19"/>
                <a:gd name="T15" fmla="*/ 20 h 74"/>
                <a:gd name="T16" fmla="*/ 53 w 19"/>
                <a:gd name="T17" fmla="*/ 146 h 74"/>
                <a:gd name="T18" fmla="*/ 9 w 19"/>
                <a:gd name="T19" fmla="*/ 372 h 74"/>
                <a:gd name="T20" fmla="*/ 9 w 19"/>
                <a:gd name="T21" fmla="*/ 462 h 74"/>
                <a:gd name="T22" fmla="*/ 0 w 19"/>
                <a:gd name="T23" fmla="*/ 518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" h="74">
                  <a:moveTo>
                    <a:pt x="8" y="74"/>
                  </a:moveTo>
                  <a:cubicBezTo>
                    <a:pt x="9" y="67"/>
                    <a:pt x="10" y="62"/>
                    <a:pt x="12" y="55"/>
                  </a:cubicBezTo>
                  <a:cubicBezTo>
                    <a:pt x="14" y="50"/>
                    <a:pt x="17" y="44"/>
                    <a:pt x="18" y="38"/>
                  </a:cubicBezTo>
                  <a:cubicBezTo>
                    <a:pt x="19" y="32"/>
                    <a:pt x="18" y="24"/>
                    <a:pt x="16" y="17"/>
                  </a:cubicBezTo>
                  <a:cubicBezTo>
                    <a:pt x="15" y="14"/>
                    <a:pt x="14" y="11"/>
                    <a:pt x="13" y="8"/>
                  </a:cubicBezTo>
                  <a:cubicBezTo>
                    <a:pt x="13" y="7"/>
                    <a:pt x="13" y="5"/>
                    <a:pt x="12" y="4"/>
                  </a:cubicBezTo>
                  <a:cubicBezTo>
                    <a:pt x="12" y="3"/>
                    <a:pt x="12" y="1"/>
                    <a:pt x="11" y="0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7" y="6"/>
                    <a:pt x="6" y="10"/>
                    <a:pt x="5" y="13"/>
                  </a:cubicBezTo>
                  <a:cubicBezTo>
                    <a:pt x="2" y="20"/>
                    <a:pt x="1" y="26"/>
                    <a:pt x="1" y="33"/>
                  </a:cubicBezTo>
                  <a:cubicBezTo>
                    <a:pt x="1" y="36"/>
                    <a:pt x="1" y="38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8" name="Freeform 306">
              <a:extLst>
                <a:ext uri="{FF2B5EF4-FFF2-40B4-BE49-F238E27FC236}">
                  <a16:creationId xmlns:a16="http://schemas.microsoft.com/office/drawing/2014/main" id="{D6713642-06BE-403C-A4E8-CB7A134D0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588"/>
              <a:ext cx="434" cy="94"/>
            </a:xfrm>
            <a:custGeom>
              <a:avLst/>
              <a:gdLst>
                <a:gd name="T0" fmla="*/ 1021 w 193"/>
                <a:gd name="T1" fmla="*/ 271 h 42"/>
                <a:gd name="T2" fmla="*/ 810 w 193"/>
                <a:gd name="T3" fmla="*/ 345 h 42"/>
                <a:gd name="T4" fmla="*/ 56 w 193"/>
                <a:gd name="T5" fmla="*/ 101 h 42"/>
                <a:gd name="T6" fmla="*/ 0 w 193"/>
                <a:gd name="T7" fmla="*/ 181 h 42"/>
                <a:gd name="T8" fmla="*/ 830 w 193"/>
                <a:gd name="T9" fmla="*/ 470 h 42"/>
                <a:gd name="T10" fmla="*/ 886 w 193"/>
                <a:gd name="T11" fmla="*/ 461 h 42"/>
                <a:gd name="T12" fmla="*/ 1158 w 193"/>
                <a:gd name="T13" fmla="*/ 392 h 42"/>
                <a:gd name="T14" fmla="*/ 1194 w 193"/>
                <a:gd name="T15" fmla="*/ 380 h 42"/>
                <a:gd name="T16" fmla="*/ 1410 w 193"/>
                <a:gd name="T17" fmla="*/ 450 h 42"/>
                <a:gd name="T18" fmla="*/ 1430 w 193"/>
                <a:gd name="T19" fmla="*/ 450 h 42"/>
                <a:gd name="T20" fmla="*/ 2195 w 193"/>
                <a:gd name="T21" fmla="*/ 90 h 42"/>
                <a:gd name="T22" fmla="*/ 2159 w 193"/>
                <a:gd name="T23" fmla="*/ 9 h 42"/>
                <a:gd name="T24" fmla="*/ 2139 w 193"/>
                <a:gd name="T25" fmla="*/ 0 h 42"/>
                <a:gd name="T26" fmla="*/ 1511 w 193"/>
                <a:gd name="T27" fmla="*/ 316 h 42"/>
                <a:gd name="T28" fmla="*/ 1356 w 193"/>
                <a:gd name="T29" fmla="*/ 246 h 42"/>
                <a:gd name="T30" fmla="*/ 1309 w 193"/>
                <a:gd name="T31" fmla="*/ 145 h 42"/>
                <a:gd name="T32" fmla="*/ 1329 w 193"/>
                <a:gd name="T33" fmla="*/ 255 h 42"/>
                <a:gd name="T34" fmla="*/ 1511 w 193"/>
                <a:gd name="T35" fmla="*/ 336 h 42"/>
                <a:gd name="T36" fmla="*/ 2159 w 193"/>
                <a:gd name="T37" fmla="*/ 9 h 42"/>
                <a:gd name="T38" fmla="*/ 2139 w 193"/>
                <a:gd name="T39" fmla="*/ 9 h 42"/>
                <a:gd name="T40" fmla="*/ 2183 w 193"/>
                <a:gd name="T41" fmla="*/ 90 h 42"/>
                <a:gd name="T42" fmla="*/ 1794 w 193"/>
                <a:gd name="T43" fmla="*/ 360 h 42"/>
                <a:gd name="T44" fmla="*/ 1410 w 193"/>
                <a:gd name="T45" fmla="*/ 425 h 42"/>
                <a:gd name="T46" fmla="*/ 1410 w 193"/>
                <a:gd name="T47" fmla="*/ 425 h 42"/>
                <a:gd name="T48" fmla="*/ 1194 w 193"/>
                <a:gd name="T49" fmla="*/ 360 h 42"/>
                <a:gd name="T50" fmla="*/ 1158 w 193"/>
                <a:gd name="T51" fmla="*/ 380 h 42"/>
                <a:gd name="T52" fmla="*/ 886 w 193"/>
                <a:gd name="T53" fmla="*/ 450 h 42"/>
                <a:gd name="T54" fmla="*/ 830 w 193"/>
                <a:gd name="T55" fmla="*/ 450 h 42"/>
                <a:gd name="T56" fmla="*/ 9 w 193"/>
                <a:gd name="T57" fmla="*/ 190 h 42"/>
                <a:gd name="T58" fmla="*/ 65 w 193"/>
                <a:gd name="T59" fmla="*/ 110 h 42"/>
                <a:gd name="T60" fmla="*/ 56 w 193"/>
                <a:gd name="T61" fmla="*/ 125 h 42"/>
                <a:gd name="T62" fmla="*/ 886 w 193"/>
                <a:gd name="T63" fmla="*/ 372 h 42"/>
                <a:gd name="T64" fmla="*/ 1066 w 193"/>
                <a:gd name="T65" fmla="*/ 145 h 42"/>
                <a:gd name="T66" fmla="*/ 1046 w 193"/>
                <a:gd name="T67" fmla="*/ 145 h 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3" h="42">
                  <a:moveTo>
                    <a:pt x="92" y="13"/>
                  </a:moveTo>
                  <a:cubicBezTo>
                    <a:pt x="92" y="18"/>
                    <a:pt x="91" y="22"/>
                    <a:pt x="90" y="24"/>
                  </a:cubicBezTo>
                  <a:cubicBezTo>
                    <a:pt x="88" y="27"/>
                    <a:pt x="85" y="29"/>
                    <a:pt x="78" y="31"/>
                  </a:cubicBezTo>
                  <a:cubicBezTo>
                    <a:pt x="76" y="31"/>
                    <a:pt x="74" y="31"/>
                    <a:pt x="71" y="31"/>
                  </a:cubicBezTo>
                  <a:cubicBezTo>
                    <a:pt x="55" y="31"/>
                    <a:pt x="26" y="24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22" y="33"/>
                    <a:pt x="55" y="42"/>
                    <a:pt x="73" y="42"/>
                  </a:cubicBezTo>
                  <a:cubicBezTo>
                    <a:pt x="75" y="42"/>
                    <a:pt x="77" y="42"/>
                    <a:pt x="78" y="42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8" y="41"/>
                    <a:pt x="97" y="38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3" y="34"/>
                    <a:pt x="104" y="34"/>
                    <a:pt x="105" y="34"/>
                  </a:cubicBezTo>
                  <a:cubicBezTo>
                    <a:pt x="105" y="34"/>
                    <a:pt x="106" y="34"/>
                    <a:pt x="107" y="35"/>
                  </a:cubicBezTo>
                  <a:cubicBezTo>
                    <a:pt x="110" y="37"/>
                    <a:pt x="116" y="39"/>
                    <a:pt x="124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4" y="40"/>
                    <a:pt x="125" y="40"/>
                    <a:pt x="126" y="40"/>
                  </a:cubicBezTo>
                  <a:cubicBezTo>
                    <a:pt x="133" y="40"/>
                    <a:pt x="146" y="39"/>
                    <a:pt x="159" y="34"/>
                  </a:cubicBezTo>
                  <a:cubicBezTo>
                    <a:pt x="172" y="30"/>
                    <a:pt x="186" y="22"/>
                    <a:pt x="193" y="8"/>
                  </a:cubicBezTo>
                  <a:cubicBezTo>
                    <a:pt x="193" y="7"/>
                    <a:pt x="193" y="7"/>
                    <a:pt x="193" y="7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0" y="13"/>
                    <a:pt x="170" y="20"/>
                    <a:pt x="159" y="24"/>
                  </a:cubicBezTo>
                  <a:cubicBezTo>
                    <a:pt x="149" y="27"/>
                    <a:pt x="139" y="28"/>
                    <a:pt x="133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4" y="28"/>
                    <a:pt x="121" y="25"/>
                    <a:pt x="119" y="22"/>
                  </a:cubicBezTo>
                  <a:cubicBezTo>
                    <a:pt x="117" y="19"/>
                    <a:pt x="116" y="15"/>
                    <a:pt x="116" y="13"/>
                  </a:cubicBezTo>
                  <a:cubicBezTo>
                    <a:pt x="116" y="13"/>
                    <a:pt x="116" y="13"/>
                    <a:pt x="115" y="13"/>
                  </a:cubicBezTo>
                  <a:cubicBezTo>
                    <a:pt x="114" y="13"/>
                    <a:pt x="114" y="13"/>
                    <a:pt x="114" y="14"/>
                  </a:cubicBezTo>
                  <a:cubicBezTo>
                    <a:pt x="114" y="16"/>
                    <a:pt x="115" y="20"/>
                    <a:pt x="117" y="23"/>
                  </a:cubicBezTo>
                  <a:cubicBezTo>
                    <a:pt x="120" y="27"/>
                    <a:pt x="123" y="30"/>
                    <a:pt x="129" y="30"/>
                  </a:cubicBezTo>
                  <a:cubicBezTo>
                    <a:pt x="130" y="30"/>
                    <a:pt x="131" y="30"/>
                    <a:pt x="133" y="30"/>
                  </a:cubicBezTo>
                  <a:cubicBezTo>
                    <a:pt x="139" y="30"/>
                    <a:pt x="149" y="29"/>
                    <a:pt x="160" y="25"/>
                  </a:cubicBezTo>
                  <a:cubicBezTo>
                    <a:pt x="171" y="22"/>
                    <a:pt x="182" y="14"/>
                    <a:pt x="190" y="1"/>
                  </a:cubicBezTo>
                  <a:cubicBezTo>
                    <a:pt x="189" y="1"/>
                    <a:pt x="189" y="1"/>
                    <a:pt x="189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91" y="8"/>
                    <a:pt x="191" y="8"/>
                    <a:pt x="191" y="8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4" y="20"/>
                    <a:pt x="171" y="28"/>
                    <a:pt x="158" y="32"/>
                  </a:cubicBezTo>
                  <a:cubicBezTo>
                    <a:pt x="145" y="37"/>
                    <a:pt x="133" y="38"/>
                    <a:pt x="126" y="38"/>
                  </a:cubicBezTo>
                  <a:cubicBezTo>
                    <a:pt x="125" y="38"/>
                    <a:pt x="124" y="38"/>
                    <a:pt x="124" y="38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7" y="37"/>
                    <a:pt x="111" y="35"/>
                    <a:pt x="108" y="33"/>
                  </a:cubicBezTo>
                  <a:cubicBezTo>
                    <a:pt x="107" y="32"/>
                    <a:pt x="106" y="32"/>
                    <a:pt x="105" y="32"/>
                  </a:cubicBezTo>
                  <a:cubicBezTo>
                    <a:pt x="104" y="32"/>
                    <a:pt x="102" y="32"/>
                    <a:pt x="101" y="33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96" y="36"/>
                    <a:pt x="88" y="39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7" y="40"/>
                    <a:pt x="75" y="40"/>
                    <a:pt x="73" y="40"/>
                  </a:cubicBezTo>
                  <a:cubicBezTo>
                    <a:pt x="56" y="40"/>
                    <a:pt x="22" y="31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5" y="26"/>
                    <a:pt x="54" y="33"/>
                    <a:pt x="71" y="33"/>
                  </a:cubicBezTo>
                  <a:cubicBezTo>
                    <a:pt x="74" y="33"/>
                    <a:pt x="76" y="33"/>
                    <a:pt x="78" y="33"/>
                  </a:cubicBezTo>
                  <a:cubicBezTo>
                    <a:pt x="85" y="31"/>
                    <a:pt x="89" y="29"/>
                    <a:pt x="91" y="25"/>
                  </a:cubicBezTo>
                  <a:cubicBezTo>
                    <a:pt x="94" y="22"/>
                    <a:pt x="94" y="18"/>
                    <a:pt x="94" y="13"/>
                  </a:cubicBezTo>
                  <a:cubicBezTo>
                    <a:pt x="94" y="13"/>
                    <a:pt x="93" y="12"/>
                    <a:pt x="93" y="12"/>
                  </a:cubicBezTo>
                  <a:cubicBezTo>
                    <a:pt x="92" y="12"/>
                    <a:pt x="92" y="13"/>
                    <a:pt x="92" y="1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9" name="Freeform 307">
              <a:extLst>
                <a:ext uri="{FF2B5EF4-FFF2-40B4-BE49-F238E27FC236}">
                  <a16:creationId xmlns:a16="http://schemas.microsoft.com/office/drawing/2014/main" id="{B03A25BB-706E-408F-AA9F-3C3E2951F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628"/>
              <a:ext cx="9" cy="20"/>
            </a:xfrm>
            <a:custGeom>
              <a:avLst/>
              <a:gdLst>
                <a:gd name="T0" fmla="*/ 25 w 4"/>
                <a:gd name="T1" fmla="*/ 9 h 9"/>
                <a:gd name="T2" fmla="*/ 11 w 4"/>
                <a:gd name="T3" fmla="*/ 53 h 9"/>
                <a:gd name="T4" fmla="*/ 11 w 4"/>
                <a:gd name="T5" fmla="*/ 80 h 9"/>
                <a:gd name="T6" fmla="*/ 0 w 4"/>
                <a:gd name="T7" fmla="*/ 80 h 9"/>
                <a:gd name="T8" fmla="*/ 11 w 4"/>
                <a:gd name="T9" fmla="*/ 98 h 9"/>
                <a:gd name="T10" fmla="*/ 25 w 4"/>
                <a:gd name="T11" fmla="*/ 89 h 9"/>
                <a:gd name="T12" fmla="*/ 45 w 4"/>
                <a:gd name="T13" fmla="*/ 9 h 9"/>
                <a:gd name="T14" fmla="*/ 36 w 4"/>
                <a:gd name="T15" fmla="*/ 0 h 9"/>
                <a:gd name="T16" fmla="*/ 25 w 4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9">
                  <a:moveTo>
                    <a:pt x="2" y="1"/>
                  </a:moveTo>
                  <a:cubicBezTo>
                    <a:pt x="2" y="2"/>
                    <a:pt x="2" y="4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8"/>
                    <a:pt x="4" y="5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0" name="Freeform 308">
              <a:extLst>
                <a:ext uri="{FF2B5EF4-FFF2-40B4-BE49-F238E27FC236}">
                  <a16:creationId xmlns:a16="http://schemas.microsoft.com/office/drawing/2014/main" id="{450C46F7-B972-405A-811C-9E37738D1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28"/>
              <a:ext cx="16" cy="20"/>
            </a:xfrm>
            <a:custGeom>
              <a:avLst/>
              <a:gdLst>
                <a:gd name="T0" fmla="*/ 11 w 7"/>
                <a:gd name="T1" fmla="*/ 9 h 9"/>
                <a:gd name="T2" fmla="*/ 57 w 7"/>
                <a:gd name="T3" fmla="*/ 89 h 9"/>
                <a:gd name="T4" fmla="*/ 73 w 7"/>
                <a:gd name="T5" fmla="*/ 89 h 9"/>
                <a:gd name="T6" fmla="*/ 73 w 7"/>
                <a:gd name="T7" fmla="*/ 80 h 9"/>
                <a:gd name="T8" fmla="*/ 73 w 7"/>
                <a:gd name="T9" fmla="*/ 80 h 9"/>
                <a:gd name="T10" fmla="*/ 25 w 7"/>
                <a:gd name="T11" fmla="*/ 9 h 9"/>
                <a:gd name="T12" fmla="*/ 11 w 7"/>
                <a:gd name="T13" fmla="*/ 0 h 9"/>
                <a:gd name="T14" fmla="*/ 11 w 7"/>
                <a:gd name="T15" fmla="*/ 9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9">
                  <a:moveTo>
                    <a:pt x="1" y="1"/>
                  </a:moveTo>
                  <a:cubicBezTo>
                    <a:pt x="2" y="6"/>
                    <a:pt x="5" y="8"/>
                    <a:pt x="5" y="8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3" y="4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1" name="Freeform 309">
              <a:extLst>
                <a:ext uri="{FF2B5EF4-FFF2-40B4-BE49-F238E27FC236}">
                  <a16:creationId xmlns:a16="http://schemas.microsoft.com/office/drawing/2014/main" id="{A453A6A9-68D9-4327-BC8F-5CB9740D0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920"/>
              <a:ext cx="45" cy="43"/>
            </a:xfrm>
            <a:custGeom>
              <a:avLst/>
              <a:gdLst>
                <a:gd name="T0" fmla="*/ 45 w 20"/>
                <a:gd name="T1" fmla="*/ 93 h 19"/>
                <a:gd name="T2" fmla="*/ 56 w 20"/>
                <a:gd name="T3" fmla="*/ 72 h 19"/>
                <a:gd name="T4" fmla="*/ 72 w 20"/>
                <a:gd name="T5" fmla="*/ 45 h 19"/>
                <a:gd name="T6" fmla="*/ 56 w 20"/>
                <a:gd name="T7" fmla="*/ 45 h 19"/>
                <a:gd name="T8" fmla="*/ 72 w 20"/>
                <a:gd name="T9" fmla="*/ 45 h 19"/>
                <a:gd name="T10" fmla="*/ 56 w 20"/>
                <a:gd name="T11" fmla="*/ 57 h 19"/>
                <a:gd name="T12" fmla="*/ 45 w 20"/>
                <a:gd name="T13" fmla="*/ 45 h 19"/>
                <a:gd name="T14" fmla="*/ 56 w 20"/>
                <a:gd name="T15" fmla="*/ 36 h 19"/>
                <a:gd name="T16" fmla="*/ 56 w 20"/>
                <a:gd name="T17" fmla="*/ 45 h 19"/>
                <a:gd name="T18" fmla="*/ 45 w 20"/>
                <a:gd name="T19" fmla="*/ 45 h 19"/>
                <a:gd name="T20" fmla="*/ 45 w 20"/>
                <a:gd name="T21" fmla="*/ 45 h 19"/>
                <a:gd name="T22" fmla="*/ 45 w 20"/>
                <a:gd name="T23" fmla="*/ 45 h 19"/>
                <a:gd name="T24" fmla="*/ 45 w 20"/>
                <a:gd name="T25" fmla="*/ 45 h 19"/>
                <a:gd name="T26" fmla="*/ 45 w 20"/>
                <a:gd name="T27" fmla="*/ 45 h 19"/>
                <a:gd name="T28" fmla="*/ 45 w 20"/>
                <a:gd name="T29" fmla="*/ 45 h 19"/>
                <a:gd name="T30" fmla="*/ 45 w 20"/>
                <a:gd name="T31" fmla="*/ 45 h 19"/>
                <a:gd name="T32" fmla="*/ 45 w 20"/>
                <a:gd name="T33" fmla="*/ 57 h 19"/>
                <a:gd name="T34" fmla="*/ 45 w 20"/>
                <a:gd name="T35" fmla="*/ 118 h 19"/>
                <a:gd name="T36" fmla="*/ 45 w 20"/>
                <a:gd name="T37" fmla="*/ 163 h 19"/>
                <a:gd name="T38" fmla="*/ 81 w 20"/>
                <a:gd name="T39" fmla="*/ 220 h 19"/>
                <a:gd name="T40" fmla="*/ 126 w 20"/>
                <a:gd name="T41" fmla="*/ 195 h 19"/>
                <a:gd name="T42" fmla="*/ 146 w 20"/>
                <a:gd name="T43" fmla="*/ 118 h 19"/>
                <a:gd name="T44" fmla="*/ 162 w 20"/>
                <a:gd name="T45" fmla="*/ 45 h 19"/>
                <a:gd name="T46" fmla="*/ 173 w 20"/>
                <a:gd name="T47" fmla="*/ 45 h 19"/>
                <a:gd name="T48" fmla="*/ 162 w 20"/>
                <a:gd name="T49" fmla="*/ 36 h 19"/>
                <a:gd name="T50" fmla="*/ 173 w 20"/>
                <a:gd name="T51" fmla="*/ 45 h 19"/>
                <a:gd name="T52" fmla="*/ 162 w 20"/>
                <a:gd name="T53" fmla="*/ 45 h 19"/>
                <a:gd name="T54" fmla="*/ 162 w 20"/>
                <a:gd name="T55" fmla="*/ 45 h 19"/>
                <a:gd name="T56" fmla="*/ 162 w 20"/>
                <a:gd name="T57" fmla="*/ 36 h 19"/>
                <a:gd name="T58" fmla="*/ 162 w 20"/>
                <a:gd name="T59" fmla="*/ 45 h 19"/>
                <a:gd name="T60" fmla="*/ 182 w 20"/>
                <a:gd name="T61" fmla="*/ 163 h 19"/>
                <a:gd name="T62" fmla="*/ 227 w 20"/>
                <a:gd name="T63" fmla="*/ 220 h 19"/>
                <a:gd name="T64" fmla="*/ 218 w 20"/>
                <a:gd name="T65" fmla="*/ 57 h 19"/>
                <a:gd name="T66" fmla="*/ 194 w 20"/>
                <a:gd name="T67" fmla="*/ 0 h 19"/>
                <a:gd name="T68" fmla="*/ 137 w 20"/>
                <a:gd name="T69" fmla="*/ 0 h 19"/>
                <a:gd name="T70" fmla="*/ 101 w 20"/>
                <a:gd name="T71" fmla="*/ 81 h 19"/>
                <a:gd name="T72" fmla="*/ 92 w 20"/>
                <a:gd name="T73" fmla="*/ 149 h 19"/>
                <a:gd name="T74" fmla="*/ 81 w 20"/>
                <a:gd name="T75" fmla="*/ 174 h 19"/>
                <a:gd name="T76" fmla="*/ 81 w 20"/>
                <a:gd name="T77" fmla="*/ 174 h 19"/>
                <a:gd name="T78" fmla="*/ 81 w 20"/>
                <a:gd name="T79" fmla="*/ 174 h 19"/>
                <a:gd name="T80" fmla="*/ 81 w 20"/>
                <a:gd name="T81" fmla="*/ 174 h 19"/>
                <a:gd name="T82" fmla="*/ 81 w 20"/>
                <a:gd name="T83" fmla="*/ 174 h 19"/>
                <a:gd name="T84" fmla="*/ 81 w 20"/>
                <a:gd name="T85" fmla="*/ 174 h 19"/>
                <a:gd name="T86" fmla="*/ 101 w 20"/>
                <a:gd name="T87" fmla="*/ 174 h 19"/>
                <a:gd name="T88" fmla="*/ 92 w 20"/>
                <a:gd name="T89" fmla="*/ 118 h 19"/>
                <a:gd name="T90" fmla="*/ 92 w 20"/>
                <a:gd name="T91" fmla="*/ 93 h 19"/>
                <a:gd name="T92" fmla="*/ 92 w 20"/>
                <a:gd name="T93" fmla="*/ 25 h 19"/>
                <a:gd name="T94" fmla="*/ 56 w 20"/>
                <a:gd name="T95" fmla="*/ 11 h 19"/>
                <a:gd name="T96" fmla="*/ 11 w 20"/>
                <a:gd name="T97" fmla="*/ 36 h 19"/>
                <a:gd name="T98" fmla="*/ 0 w 20"/>
                <a:gd name="T99" fmla="*/ 93 h 19"/>
                <a:gd name="T100" fmla="*/ 56 w 20"/>
                <a:gd name="T101" fmla="*/ 138 h 1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" h="19">
                  <a:moveTo>
                    <a:pt x="5" y="12"/>
                  </a:moveTo>
                  <a:cubicBezTo>
                    <a:pt x="5" y="11"/>
                    <a:pt x="4" y="9"/>
                    <a:pt x="4" y="8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3"/>
                    <a:pt x="4" y="14"/>
                  </a:cubicBezTo>
                  <a:cubicBezTo>
                    <a:pt x="5" y="15"/>
                    <a:pt x="5" y="17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9"/>
                    <a:pt x="13" y="7"/>
                    <a:pt x="13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6" y="9"/>
                    <a:pt x="16" y="12"/>
                    <a:pt x="16" y="14"/>
                  </a:cubicBezTo>
                  <a:cubicBezTo>
                    <a:pt x="16" y="16"/>
                    <a:pt x="16" y="18"/>
                    <a:pt x="16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6"/>
                    <a:pt x="20" y="14"/>
                  </a:cubicBezTo>
                  <a:cubicBezTo>
                    <a:pt x="20" y="11"/>
                    <a:pt x="20" y="8"/>
                    <a:pt x="19" y="5"/>
                  </a:cubicBezTo>
                  <a:cubicBezTo>
                    <a:pt x="19" y="4"/>
                    <a:pt x="18" y="3"/>
                    <a:pt x="18" y="2"/>
                  </a:cubicBezTo>
                  <a:cubicBezTo>
                    <a:pt x="18" y="1"/>
                    <a:pt x="17" y="1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1"/>
                    <a:pt x="11" y="2"/>
                    <a:pt x="10" y="3"/>
                  </a:cubicBezTo>
                  <a:cubicBezTo>
                    <a:pt x="10" y="4"/>
                    <a:pt x="9" y="5"/>
                    <a:pt x="9" y="7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9" y="10"/>
                    <a:pt x="8" y="12"/>
                    <a:pt x="8" y="13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5" y="12"/>
                    <a:pt x="5" y="12"/>
                    <a:pt x="5" y="12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2" name="Freeform 310">
              <a:extLst>
                <a:ext uri="{FF2B5EF4-FFF2-40B4-BE49-F238E27FC236}">
                  <a16:creationId xmlns:a16="http://schemas.microsoft.com/office/drawing/2014/main" id="{45199DAC-5200-41BE-BBFB-27B07E2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62"/>
              <a:ext cx="43" cy="45"/>
            </a:xfrm>
            <a:custGeom>
              <a:avLst/>
              <a:gdLst>
                <a:gd name="T0" fmla="*/ 72 w 19"/>
                <a:gd name="T1" fmla="*/ 72 h 20"/>
                <a:gd name="T2" fmla="*/ 118 w 19"/>
                <a:gd name="T3" fmla="*/ 45 h 20"/>
                <a:gd name="T4" fmla="*/ 129 w 19"/>
                <a:gd name="T5" fmla="*/ 45 h 20"/>
                <a:gd name="T6" fmla="*/ 129 w 19"/>
                <a:gd name="T7" fmla="*/ 45 h 20"/>
                <a:gd name="T8" fmla="*/ 129 w 19"/>
                <a:gd name="T9" fmla="*/ 45 h 20"/>
                <a:gd name="T10" fmla="*/ 129 w 19"/>
                <a:gd name="T11" fmla="*/ 45 h 20"/>
                <a:gd name="T12" fmla="*/ 129 w 19"/>
                <a:gd name="T13" fmla="*/ 45 h 20"/>
                <a:gd name="T14" fmla="*/ 129 w 19"/>
                <a:gd name="T15" fmla="*/ 45 h 20"/>
                <a:gd name="T16" fmla="*/ 129 w 19"/>
                <a:gd name="T17" fmla="*/ 45 h 20"/>
                <a:gd name="T18" fmla="*/ 129 w 19"/>
                <a:gd name="T19" fmla="*/ 45 h 20"/>
                <a:gd name="T20" fmla="*/ 129 w 19"/>
                <a:gd name="T21" fmla="*/ 45 h 20"/>
                <a:gd name="T22" fmla="*/ 57 w 19"/>
                <a:gd name="T23" fmla="*/ 117 h 20"/>
                <a:gd name="T24" fmla="*/ 25 w 19"/>
                <a:gd name="T25" fmla="*/ 137 h 20"/>
                <a:gd name="T26" fmla="*/ 11 w 19"/>
                <a:gd name="T27" fmla="*/ 182 h 20"/>
                <a:gd name="T28" fmla="*/ 57 w 19"/>
                <a:gd name="T29" fmla="*/ 227 h 20"/>
                <a:gd name="T30" fmla="*/ 220 w 19"/>
                <a:gd name="T31" fmla="*/ 137 h 20"/>
                <a:gd name="T32" fmla="*/ 81 w 19"/>
                <a:gd name="T33" fmla="*/ 173 h 20"/>
                <a:gd name="T34" fmla="*/ 57 w 19"/>
                <a:gd name="T35" fmla="*/ 182 h 20"/>
                <a:gd name="T36" fmla="*/ 57 w 19"/>
                <a:gd name="T37" fmla="*/ 182 h 20"/>
                <a:gd name="T38" fmla="*/ 57 w 19"/>
                <a:gd name="T39" fmla="*/ 182 h 20"/>
                <a:gd name="T40" fmla="*/ 57 w 19"/>
                <a:gd name="T41" fmla="*/ 182 h 20"/>
                <a:gd name="T42" fmla="*/ 57 w 19"/>
                <a:gd name="T43" fmla="*/ 182 h 20"/>
                <a:gd name="T44" fmla="*/ 57 w 19"/>
                <a:gd name="T45" fmla="*/ 182 h 20"/>
                <a:gd name="T46" fmla="*/ 57 w 19"/>
                <a:gd name="T47" fmla="*/ 182 h 20"/>
                <a:gd name="T48" fmla="*/ 57 w 19"/>
                <a:gd name="T49" fmla="*/ 182 h 20"/>
                <a:gd name="T50" fmla="*/ 57 w 19"/>
                <a:gd name="T51" fmla="*/ 182 h 20"/>
                <a:gd name="T52" fmla="*/ 45 w 19"/>
                <a:gd name="T53" fmla="*/ 173 h 20"/>
                <a:gd name="T54" fmla="*/ 57 w 19"/>
                <a:gd name="T55" fmla="*/ 173 h 20"/>
                <a:gd name="T56" fmla="*/ 57 w 19"/>
                <a:gd name="T57" fmla="*/ 173 h 20"/>
                <a:gd name="T58" fmla="*/ 57 w 19"/>
                <a:gd name="T59" fmla="*/ 173 h 20"/>
                <a:gd name="T60" fmla="*/ 57 w 19"/>
                <a:gd name="T61" fmla="*/ 173 h 20"/>
                <a:gd name="T62" fmla="*/ 81 w 19"/>
                <a:gd name="T63" fmla="*/ 146 h 20"/>
                <a:gd name="T64" fmla="*/ 163 w 19"/>
                <a:gd name="T65" fmla="*/ 81 h 20"/>
                <a:gd name="T66" fmla="*/ 163 w 19"/>
                <a:gd name="T67" fmla="*/ 25 h 20"/>
                <a:gd name="T68" fmla="*/ 118 w 19"/>
                <a:gd name="T69" fmla="*/ 0 h 20"/>
                <a:gd name="T70" fmla="*/ 36 w 19"/>
                <a:gd name="T71" fmla="*/ 45 h 20"/>
                <a:gd name="T72" fmla="*/ 25 w 19"/>
                <a:gd name="T73" fmla="*/ 101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9" h="20">
                  <a:moveTo>
                    <a:pt x="2" y="9"/>
                  </a:moveTo>
                  <a:cubicBezTo>
                    <a:pt x="4" y="8"/>
                    <a:pt x="5" y="7"/>
                    <a:pt x="6" y="6"/>
                  </a:cubicBezTo>
                  <a:cubicBezTo>
                    <a:pt x="7" y="5"/>
                    <a:pt x="8" y="5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5"/>
                    <a:pt x="10" y="6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0"/>
                    <a:pt x="3" y="11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1" y="18"/>
                    <a:pt x="2" y="19"/>
                  </a:cubicBezTo>
                  <a:cubicBezTo>
                    <a:pt x="3" y="20"/>
                    <a:pt x="4" y="20"/>
                    <a:pt x="5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13" y="17"/>
                    <a:pt x="16" y="14"/>
                    <a:pt x="19" y="1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3" y="11"/>
                    <a:pt x="10" y="14"/>
                    <a:pt x="7" y="15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4"/>
                    <a:pt x="7" y="13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6"/>
                    <a:pt x="15" y="5"/>
                    <a:pt x="15" y="4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2" y="9"/>
                    <a:pt x="2" y="9"/>
                    <a:pt x="2" y="9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3" name="Freeform 311">
              <a:extLst>
                <a:ext uri="{FF2B5EF4-FFF2-40B4-BE49-F238E27FC236}">
                  <a16:creationId xmlns:a16="http://schemas.microsoft.com/office/drawing/2014/main" id="{19992748-CCE6-4EDC-804E-9A45DE414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866"/>
              <a:ext cx="27" cy="27"/>
            </a:xfrm>
            <a:custGeom>
              <a:avLst/>
              <a:gdLst>
                <a:gd name="T0" fmla="*/ 11 w 12"/>
                <a:gd name="T1" fmla="*/ 81 h 12"/>
                <a:gd name="T2" fmla="*/ 25 w 12"/>
                <a:gd name="T3" fmla="*/ 81 h 12"/>
                <a:gd name="T4" fmla="*/ 56 w 12"/>
                <a:gd name="T5" fmla="*/ 56 h 12"/>
                <a:gd name="T6" fmla="*/ 101 w 12"/>
                <a:gd name="T7" fmla="*/ 45 h 12"/>
                <a:gd name="T8" fmla="*/ 101 w 12"/>
                <a:gd name="T9" fmla="*/ 45 h 12"/>
                <a:gd name="T10" fmla="*/ 101 w 12"/>
                <a:gd name="T11" fmla="*/ 45 h 12"/>
                <a:gd name="T12" fmla="*/ 101 w 12"/>
                <a:gd name="T13" fmla="*/ 45 h 12"/>
                <a:gd name="T14" fmla="*/ 101 w 12"/>
                <a:gd name="T15" fmla="*/ 45 h 12"/>
                <a:gd name="T16" fmla="*/ 101 w 12"/>
                <a:gd name="T17" fmla="*/ 45 h 12"/>
                <a:gd name="T18" fmla="*/ 101 w 12"/>
                <a:gd name="T19" fmla="*/ 45 h 12"/>
                <a:gd name="T20" fmla="*/ 101 w 12"/>
                <a:gd name="T21" fmla="*/ 36 h 12"/>
                <a:gd name="T22" fmla="*/ 92 w 12"/>
                <a:gd name="T23" fmla="*/ 45 h 12"/>
                <a:gd name="T24" fmla="*/ 101 w 12"/>
                <a:gd name="T25" fmla="*/ 45 h 12"/>
                <a:gd name="T26" fmla="*/ 101 w 12"/>
                <a:gd name="T27" fmla="*/ 36 h 12"/>
                <a:gd name="T28" fmla="*/ 92 w 12"/>
                <a:gd name="T29" fmla="*/ 45 h 12"/>
                <a:gd name="T30" fmla="*/ 101 w 12"/>
                <a:gd name="T31" fmla="*/ 36 h 12"/>
                <a:gd name="T32" fmla="*/ 92 w 12"/>
                <a:gd name="T33" fmla="*/ 36 h 12"/>
                <a:gd name="T34" fmla="*/ 92 w 12"/>
                <a:gd name="T35" fmla="*/ 45 h 12"/>
                <a:gd name="T36" fmla="*/ 101 w 12"/>
                <a:gd name="T37" fmla="*/ 36 h 12"/>
                <a:gd name="T38" fmla="*/ 92 w 12"/>
                <a:gd name="T39" fmla="*/ 36 h 12"/>
                <a:gd name="T40" fmla="*/ 92 w 12"/>
                <a:gd name="T41" fmla="*/ 45 h 12"/>
                <a:gd name="T42" fmla="*/ 72 w 12"/>
                <a:gd name="T43" fmla="*/ 72 h 12"/>
                <a:gd name="T44" fmla="*/ 11 w 12"/>
                <a:gd name="T45" fmla="*/ 101 h 12"/>
                <a:gd name="T46" fmla="*/ 45 w 12"/>
                <a:gd name="T47" fmla="*/ 137 h 12"/>
                <a:gd name="T48" fmla="*/ 92 w 12"/>
                <a:gd name="T49" fmla="*/ 117 h 12"/>
                <a:gd name="T50" fmla="*/ 137 w 12"/>
                <a:gd name="T51" fmla="*/ 56 h 12"/>
                <a:gd name="T52" fmla="*/ 137 w 12"/>
                <a:gd name="T53" fmla="*/ 36 h 12"/>
                <a:gd name="T54" fmla="*/ 126 w 12"/>
                <a:gd name="T55" fmla="*/ 11 h 12"/>
                <a:gd name="T56" fmla="*/ 101 w 12"/>
                <a:gd name="T57" fmla="*/ 0 h 12"/>
                <a:gd name="T58" fmla="*/ 72 w 12"/>
                <a:gd name="T59" fmla="*/ 11 h 12"/>
                <a:gd name="T60" fmla="*/ 25 w 12"/>
                <a:gd name="T61" fmla="*/ 25 h 12"/>
                <a:gd name="T62" fmla="*/ 0 w 12"/>
                <a:gd name="T63" fmla="*/ 36 h 12"/>
                <a:gd name="T64" fmla="*/ 0 w 12"/>
                <a:gd name="T65" fmla="*/ 36 h 12"/>
                <a:gd name="T66" fmla="*/ 0 w 12"/>
                <a:gd name="T67" fmla="*/ 36 h 12"/>
                <a:gd name="T68" fmla="*/ 0 w 12"/>
                <a:gd name="T69" fmla="*/ 45 h 12"/>
                <a:gd name="T70" fmla="*/ 0 w 12"/>
                <a:gd name="T71" fmla="*/ 36 h 12"/>
                <a:gd name="T72" fmla="*/ 0 w 12"/>
                <a:gd name="T73" fmla="*/ 36 h 12"/>
                <a:gd name="T74" fmla="*/ 0 w 12"/>
                <a:gd name="T75" fmla="*/ 45 h 12"/>
                <a:gd name="T76" fmla="*/ 0 w 12"/>
                <a:gd name="T77" fmla="*/ 36 h 12"/>
                <a:gd name="T78" fmla="*/ 11 w 12"/>
                <a:gd name="T79" fmla="*/ 81 h 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4" y="6"/>
                    <a:pt x="5" y="5"/>
                  </a:cubicBezTo>
                  <a:cubicBezTo>
                    <a:pt x="7" y="5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4" y="7"/>
                    <a:pt x="3" y="8"/>
                    <a:pt x="1" y="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6" y="11"/>
                    <a:pt x="8" y="10"/>
                  </a:cubicBezTo>
                  <a:cubicBezTo>
                    <a:pt x="9" y="9"/>
                    <a:pt x="11" y="7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4" name="Freeform 312">
              <a:extLst>
                <a:ext uri="{FF2B5EF4-FFF2-40B4-BE49-F238E27FC236}">
                  <a16:creationId xmlns:a16="http://schemas.microsoft.com/office/drawing/2014/main" id="{C511848C-74EE-4E48-90FC-5409460FA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956"/>
              <a:ext cx="22" cy="20"/>
            </a:xfrm>
            <a:custGeom>
              <a:avLst/>
              <a:gdLst>
                <a:gd name="T0" fmla="*/ 0 w 10"/>
                <a:gd name="T1" fmla="*/ 36 h 9"/>
                <a:gd name="T2" fmla="*/ 33 w 10"/>
                <a:gd name="T3" fmla="*/ 64 h 9"/>
                <a:gd name="T4" fmla="*/ 73 w 10"/>
                <a:gd name="T5" fmla="*/ 98 h 9"/>
                <a:gd name="T6" fmla="*/ 106 w 10"/>
                <a:gd name="T7" fmla="*/ 64 h 9"/>
                <a:gd name="T8" fmla="*/ 64 w 10"/>
                <a:gd name="T9" fmla="*/ 36 h 9"/>
                <a:gd name="T10" fmla="*/ 20 w 10"/>
                <a:gd name="T11" fmla="*/ 0 h 9"/>
                <a:gd name="T12" fmla="*/ 0 w 10"/>
                <a:gd name="T13" fmla="*/ 3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4"/>
                    <a:pt x="2" y="5"/>
                    <a:pt x="3" y="6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5"/>
                    <a:pt x="7" y="4"/>
                    <a:pt x="6" y="3"/>
                  </a:cubicBezTo>
                  <a:cubicBezTo>
                    <a:pt x="5" y="3"/>
                    <a:pt x="4" y="1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5" name="Freeform 313">
              <a:extLst>
                <a:ext uri="{FF2B5EF4-FFF2-40B4-BE49-F238E27FC236}">
                  <a16:creationId xmlns:a16="http://schemas.microsoft.com/office/drawing/2014/main" id="{FB42E30C-FF30-462E-9F0A-C55A8E1C6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947"/>
              <a:ext cx="21" cy="20"/>
            </a:xfrm>
            <a:custGeom>
              <a:avLst/>
              <a:gdLst>
                <a:gd name="T0" fmla="*/ 0 w 9"/>
                <a:gd name="T1" fmla="*/ 36 h 9"/>
                <a:gd name="T2" fmla="*/ 86 w 9"/>
                <a:gd name="T3" fmla="*/ 98 h 9"/>
                <a:gd name="T4" fmla="*/ 114 w 9"/>
                <a:gd name="T5" fmla="*/ 53 h 9"/>
                <a:gd name="T6" fmla="*/ 37 w 9"/>
                <a:gd name="T7" fmla="*/ 0 h 9"/>
                <a:gd name="T8" fmla="*/ 0 w 9"/>
                <a:gd name="T9" fmla="*/ 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3"/>
                  </a:moveTo>
                  <a:cubicBezTo>
                    <a:pt x="2" y="5"/>
                    <a:pt x="5" y="7"/>
                    <a:pt x="7" y="9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4"/>
                    <a:pt x="5" y="2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6" name="Freeform 314">
              <a:extLst>
                <a:ext uri="{FF2B5EF4-FFF2-40B4-BE49-F238E27FC236}">
                  <a16:creationId xmlns:a16="http://schemas.microsoft.com/office/drawing/2014/main" id="{30D4817F-CFD1-4FDB-AD21-33E8B759C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976"/>
              <a:ext cx="36" cy="20"/>
            </a:xfrm>
            <a:custGeom>
              <a:avLst/>
              <a:gdLst>
                <a:gd name="T0" fmla="*/ 0 w 16"/>
                <a:gd name="T1" fmla="*/ 36 h 9"/>
                <a:gd name="T2" fmla="*/ 92 w 16"/>
                <a:gd name="T3" fmla="*/ 89 h 9"/>
                <a:gd name="T4" fmla="*/ 182 w 16"/>
                <a:gd name="T5" fmla="*/ 98 h 9"/>
                <a:gd name="T6" fmla="*/ 182 w 16"/>
                <a:gd name="T7" fmla="*/ 98 h 9"/>
                <a:gd name="T8" fmla="*/ 182 w 16"/>
                <a:gd name="T9" fmla="*/ 53 h 9"/>
                <a:gd name="T10" fmla="*/ 182 w 16"/>
                <a:gd name="T11" fmla="*/ 53 h 9"/>
                <a:gd name="T12" fmla="*/ 101 w 16"/>
                <a:gd name="T13" fmla="*/ 44 h 9"/>
                <a:gd name="T14" fmla="*/ 45 w 16"/>
                <a:gd name="T15" fmla="*/ 0 h 9"/>
                <a:gd name="T16" fmla="*/ 0 w 16"/>
                <a:gd name="T17" fmla="*/ 36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2" y="5"/>
                    <a:pt x="5" y="7"/>
                    <a:pt x="8" y="8"/>
                  </a:cubicBezTo>
                  <a:cubicBezTo>
                    <a:pt x="11" y="9"/>
                    <a:pt x="14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1" y="5"/>
                    <a:pt x="9" y="4"/>
                  </a:cubicBezTo>
                  <a:cubicBezTo>
                    <a:pt x="7" y="4"/>
                    <a:pt x="5" y="2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7" name="Freeform 315">
              <a:extLst>
                <a:ext uri="{FF2B5EF4-FFF2-40B4-BE49-F238E27FC236}">
                  <a16:creationId xmlns:a16="http://schemas.microsoft.com/office/drawing/2014/main" id="{D2FF0410-FFDD-4370-9B20-E89402FA3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967"/>
              <a:ext cx="33" cy="16"/>
            </a:xfrm>
            <a:custGeom>
              <a:avLst/>
              <a:gdLst>
                <a:gd name="T0" fmla="*/ 0 w 15"/>
                <a:gd name="T1" fmla="*/ 37 h 7"/>
                <a:gd name="T2" fmla="*/ 73 w 15"/>
                <a:gd name="T3" fmla="*/ 73 h 7"/>
                <a:gd name="T4" fmla="*/ 150 w 15"/>
                <a:gd name="T5" fmla="*/ 85 h 7"/>
                <a:gd name="T6" fmla="*/ 161 w 15"/>
                <a:gd name="T7" fmla="*/ 85 h 7"/>
                <a:gd name="T8" fmla="*/ 150 w 15"/>
                <a:gd name="T9" fmla="*/ 37 h 7"/>
                <a:gd name="T10" fmla="*/ 150 w 15"/>
                <a:gd name="T11" fmla="*/ 37 h 7"/>
                <a:gd name="T12" fmla="*/ 88 w 15"/>
                <a:gd name="T13" fmla="*/ 25 h 7"/>
                <a:gd name="T14" fmla="*/ 33 w 15"/>
                <a:gd name="T15" fmla="*/ 0 h 7"/>
                <a:gd name="T16" fmla="*/ 0 w 15"/>
                <a:gd name="T17" fmla="*/ 3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7">
                  <a:moveTo>
                    <a:pt x="0" y="3"/>
                  </a:moveTo>
                  <a:cubicBezTo>
                    <a:pt x="2" y="4"/>
                    <a:pt x="4" y="5"/>
                    <a:pt x="7" y="6"/>
                  </a:cubicBezTo>
                  <a:cubicBezTo>
                    <a:pt x="9" y="7"/>
                    <a:pt x="12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1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8" name="Freeform 316">
              <a:extLst>
                <a:ext uri="{FF2B5EF4-FFF2-40B4-BE49-F238E27FC236}">
                  <a16:creationId xmlns:a16="http://schemas.microsoft.com/office/drawing/2014/main" id="{FF0713F8-98FB-421C-92E2-A13D1E711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954"/>
              <a:ext cx="27" cy="15"/>
            </a:xfrm>
            <a:custGeom>
              <a:avLst/>
              <a:gdLst>
                <a:gd name="T0" fmla="*/ 0 w 12"/>
                <a:gd name="T1" fmla="*/ 28 h 7"/>
                <a:gd name="T2" fmla="*/ 45 w 12"/>
                <a:gd name="T3" fmla="*/ 41 h 7"/>
                <a:gd name="T4" fmla="*/ 137 w 12"/>
                <a:gd name="T5" fmla="*/ 69 h 7"/>
                <a:gd name="T6" fmla="*/ 137 w 12"/>
                <a:gd name="T7" fmla="*/ 28 h 7"/>
                <a:gd name="T8" fmla="*/ 72 w 12"/>
                <a:gd name="T9" fmla="*/ 9 h 7"/>
                <a:gd name="T10" fmla="*/ 25 w 12"/>
                <a:gd name="T11" fmla="*/ 0 h 7"/>
                <a:gd name="T12" fmla="*/ 0 w 12"/>
                <a:gd name="T13" fmla="*/ 28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">
                  <a:moveTo>
                    <a:pt x="0" y="3"/>
                  </a:moveTo>
                  <a:cubicBezTo>
                    <a:pt x="2" y="4"/>
                    <a:pt x="4" y="4"/>
                    <a:pt x="4" y="4"/>
                  </a:cubicBezTo>
                  <a:cubicBezTo>
                    <a:pt x="7" y="5"/>
                    <a:pt x="9" y="6"/>
                    <a:pt x="12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2"/>
                    <a:pt x="8" y="2"/>
                    <a:pt x="6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9" name="Freeform 317">
              <a:extLst>
                <a:ext uri="{FF2B5EF4-FFF2-40B4-BE49-F238E27FC236}">
                  <a16:creationId xmlns:a16="http://schemas.microsoft.com/office/drawing/2014/main" id="{F05DEE51-5874-4630-B2EF-B1430D6B5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983"/>
              <a:ext cx="29" cy="20"/>
            </a:xfrm>
            <a:custGeom>
              <a:avLst/>
              <a:gdLst>
                <a:gd name="T0" fmla="*/ 0 w 13"/>
                <a:gd name="T1" fmla="*/ 36 h 9"/>
                <a:gd name="T2" fmla="*/ 65 w 13"/>
                <a:gd name="T3" fmla="*/ 80 h 9"/>
                <a:gd name="T4" fmla="*/ 145 w 13"/>
                <a:gd name="T5" fmla="*/ 98 h 9"/>
                <a:gd name="T6" fmla="*/ 145 w 13"/>
                <a:gd name="T7" fmla="*/ 53 h 9"/>
                <a:gd name="T8" fmla="*/ 89 w 13"/>
                <a:gd name="T9" fmla="*/ 36 h 9"/>
                <a:gd name="T10" fmla="*/ 20 w 13"/>
                <a:gd name="T11" fmla="*/ 0 h 9"/>
                <a:gd name="T12" fmla="*/ 0 w 13"/>
                <a:gd name="T13" fmla="*/ 3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9">
                  <a:moveTo>
                    <a:pt x="0" y="3"/>
                  </a:moveTo>
                  <a:cubicBezTo>
                    <a:pt x="2" y="4"/>
                    <a:pt x="4" y="5"/>
                    <a:pt x="6" y="7"/>
                  </a:cubicBezTo>
                  <a:cubicBezTo>
                    <a:pt x="8" y="8"/>
                    <a:pt x="11" y="9"/>
                    <a:pt x="13" y="9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0" y="4"/>
                    <a:pt x="8" y="3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0" name="Freeform 318">
              <a:extLst>
                <a:ext uri="{FF2B5EF4-FFF2-40B4-BE49-F238E27FC236}">
                  <a16:creationId xmlns:a16="http://schemas.microsoft.com/office/drawing/2014/main" id="{F79175EA-641F-434A-9B10-654868182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972"/>
              <a:ext cx="36" cy="18"/>
            </a:xfrm>
            <a:custGeom>
              <a:avLst/>
              <a:gdLst>
                <a:gd name="T0" fmla="*/ 0 w 16"/>
                <a:gd name="T1" fmla="*/ 36 h 8"/>
                <a:gd name="T2" fmla="*/ 162 w 16"/>
                <a:gd name="T3" fmla="*/ 92 h 8"/>
                <a:gd name="T4" fmla="*/ 182 w 16"/>
                <a:gd name="T5" fmla="*/ 92 h 8"/>
                <a:gd name="T6" fmla="*/ 173 w 16"/>
                <a:gd name="T7" fmla="*/ 45 h 8"/>
                <a:gd name="T8" fmla="*/ 162 w 16"/>
                <a:gd name="T9" fmla="*/ 45 h 8"/>
                <a:gd name="T10" fmla="*/ 25 w 16"/>
                <a:gd name="T11" fmla="*/ 0 h 8"/>
                <a:gd name="T12" fmla="*/ 0 w 16"/>
                <a:gd name="T13" fmla="*/ 3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8">
                  <a:moveTo>
                    <a:pt x="0" y="3"/>
                  </a:moveTo>
                  <a:cubicBezTo>
                    <a:pt x="4" y="6"/>
                    <a:pt x="9" y="8"/>
                    <a:pt x="14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4"/>
                    <a:pt x="5" y="2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1" name="Freeform 319">
              <a:extLst>
                <a:ext uri="{FF2B5EF4-FFF2-40B4-BE49-F238E27FC236}">
                  <a16:creationId xmlns:a16="http://schemas.microsoft.com/office/drawing/2014/main" id="{2D978C44-549E-4133-A634-A5974EE76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956"/>
              <a:ext cx="25" cy="16"/>
            </a:xfrm>
            <a:custGeom>
              <a:avLst/>
              <a:gdLst>
                <a:gd name="T0" fmla="*/ 0 w 11"/>
                <a:gd name="T1" fmla="*/ 48 h 7"/>
                <a:gd name="T2" fmla="*/ 57 w 11"/>
                <a:gd name="T3" fmla="*/ 73 h 7"/>
                <a:gd name="T4" fmla="*/ 130 w 11"/>
                <a:gd name="T5" fmla="*/ 85 h 7"/>
                <a:gd name="T6" fmla="*/ 130 w 11"/>
                <a:gd name="T7" fmla="*/ 85 h 7"/>
                <a:gd name="T8" fmla="*/ 130 w 11"/>
                <a:gd name="T9" fmla="*/ 73 h 7"/>
                <a:gd name="T10" fmla="*/ 130 w 11"/>
                <a:gd name="T11" fmla="*/ 85 h 7"/>
                <a:gd name="T12" fmla="*/ 130 w 11"/>
                <a:gd name="T13" fmla="*/ 85 h 7"/>
                <a:gd name="T14" fmla="*/ 130 w 11"/>
                <a:gd name="T15" fmla="*/ 73 h 7"/>
                <a:gd name="T16" fmla="*/ 130 w 11"/>
                <a:gd name="T17" fmla="*/ 85 h 7"/>
                <a:gd name="T18" fmla="*/ 130 w 11"/>
                <a:gd name="T19" fmla="*/ 37 h 7"/>
                <a:gd name="T20" fmla="*/ 130 w 11"/>
                <a:gd name="T21" fmla="*/ 37 h 7"/>
                <a:gd name="T22" fmla="*/ 82 w 11"/>
                <a:gd name="T23" fmla="*/ 25 h 7"/>
                <a:gd name="T24" fmla="*/ 11 w 11"/>
                <a:gd name="T25" fmla="*/ 0 h 7"/>
                <a:gd name="T26" fmla="*/ 0 w 11"/>
                <a:gd name="T27" fmla="*/ 48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cubicBezTo>
                    <a:pt x="2" y="4"/>
                    <a:pt x="3" y="5"/>
                    <a:pt x="5" y="6"/>
                  </a:cubicBezTo>
                  <a:cubicBezTo>
                    <a:pt x="7" y="7"/>
                    <a:pt x="9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8" y="3"/>
                    <a:pt x="7" y="2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2" name="Freeform 320">
              <a:extLst>
                <a:ext uri="{FF2B5EF4-FFF2-40B4-BE49-F238E27FC236}">
                  <a16:creationId xmlns:a16="http://schemas.microsoft.com/office/drawing/2014/main" id="{C684F30B-76DC-4D16-B3BC-45B93A633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963"/>
              <a:ext cx="27" cy="15"/>
            </a:xfrm>
            <a:custGeom>
              <a:avLst/>
              <a:gdLst>
                <a:gd name="T0" fmla="*/ 0 w 12"/>
                <a:gd name="T1" fmla="*/ 69 h 7"/>
                <a:gd name="T2" fmla="*/ 11 w 12"/>
                <a:gd name="T3" fmla="*/ 69 h 7"/>
                <a:gd name="T4" fmla="*/ 137 w 12"/>
                <a:gd name="T5" fmla="*/ 28 h 7"/>
                <a:gd name="T6" fmla="*/ 117 w 12"/>
                <a:gd name="T7" fmla="*/ 0 h 7"/>
                <a:gd name="T8" fmla="*/ 11 w 12"/>
                <a:gd name="T9" fmla="*/ 28 h 7"/>
                <a:gd name="T10" fmla="*/ 0 w 12"/>
                <a:gd name="T11" fmla="*/ 28 h 7"/>
                <a:gd name="T12" fmla="*/ 0 w 12"/>
                <a:gd name="T13" fmla="*/ 6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5" y="7"/>
                    <a:pt x="9" y="5"/>
                    <a:pt x="12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3" name="Freeform 321">
              <a:extLst>
                <a:ext uri="{FF2B5EF4-FFF2-40B4-BE49-F238E27FC236}">
                  <a16:creationId xmlns:a16="http://schemas.microsoft.com/office/drawing/2014/main" id="{84EFA6F1-8D3A-4AF7-8288-0AD6B9E54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949"/>
              <a:ext cx="24" cy="16"/>
            </a:xfrm>
            <a:custGeom>
              <a:avLst/>
              <a:gdLst>
                <a:gd name="T0" fmla="*/ 0 w 11"/>
                <a:gd name="T1" fmla="*/ 85 h 7"/>
                <a:gd name="T2" fmla="*/ 113 w 11"/>
                <a:gd name="T3" fmla="*/ 37 h 7"/>
                <a:gd name="T4" fmla="*/ 81 w 11"/>
                <a:gd name="T5" fmla="*/ 0 h 7"/>
                <a:gd name="T6" fmla="*/ 0 w 11"/>
                <a:gd name="T7" fmla="*/ 37 h 7"/>
                <a:gd name="T8" fmla="*/ 0 w 11"/>
                <a:gd name="T9" fmla="*/ 8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7"/>
                    <a:pt x="8" y="5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2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4" name="Freeform 322">
              <a:extLst>
                <a:ext uri="{FF2B5EF4-FFF2-40B4-BE49-F238E27FC236}">
                  <a16:creationId xmlns:a16="http://schemas.microsoft.com/office/drawing/2014/main" id="{B805BE89-B6C1-408A-8DF0-E50B0685E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13"/>
              <a:ext cx="18" cy="18"/>
            </a:xfrm>
            <a:custGeom>
              <a:avLst/>
              <a:gdLst>
                <a:gd name="T0" fmla="*/ 36 w 8"/>
                <a:gd name="T1" fmla="*/ 92 h 8"/>
                <a:gd name="T2" fmla="*/ 72 w 8"/>
                <a:gd name="T3" fmla="*/ 56 h 8"/>
                <a:gd name="T4" fmla="*/ 81 w 8"/>
                <a:gd name="T5" fmla="*/ 36 h 8"/>
                <a:gd name="T6" fmla="*/ 92 w 8"/>
                <a:gd name="T7" fmla="*/ 0 h 8"/>
                <a:gd name="T8" fmla="*/ 45 w 8"/>
                <a:gd name="T9" fmla="*/ 0 h 8"/>
                <a:gd name="T10" fmla="*/ 45 w 8"/>
                <a:gd name="T11" fmla="*/ 0 h 8"/>
                <a:gd name="T12" fmla="*/ 45 w 8"/>
                <a:gd name="T13" fmla="*/ 0 h 8"/>
                <a:gd name="T14" fmla="*/ 45 w 8"/>
                <a:gd name="T15" fmla="*/ 0 h 8"/>
                <a:gd name="T16" fmla="*/ 45 w 8"/>
                <a:gd name="T17" fmla="*/ 0 h 8"/>
                <a:gd name="T18" fmla="*/ 45 w 8"/>
                <a:gd name="T19" fmla="*/ 0 h 8"/>
                <a:gd name="T20" fmla="*/ 45 w 8"/>
                <a:gd name="T21" fmla="*/ 11 h 8"/>
                <a:gd name="T22" fmla="*/ 0 w 8"/>
                <a:gd name="T23" fmla="*/ 72 h 8"/>
                <a:gd name="T24" fmla="*/ 36 w 8"/>
                <a:gd name="T25" fmla="*/ 92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4" y="8"/>
                    <a:pt x="5" y="6"/>
                    <a:pt x="6" y="5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3" y="2"/>
                    <a:pt x="1" y="5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5" name="Freeform 323">
              <a:extLst>
                <a:ext uri="{FF2B5EF4-FFF2-40B4-BE49-F238E27FC236}">
                  <a16:creationId xmlns:a16="http://schemas.microsoft.com/office/drawing/2014/main" id="{CDE56B7D-26C1-4AA5-BC58-B74BEE03A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902"/>
              <a:ext cx="21" cy="20"/>
            </a:xfrm>
            <a:custGeom>
              <a:avLst/>
              <a:gdLst>
                <a:gd name="T0" fmla="*/ 37 w 9"/>
                <a:gd name="T1" fmla="*/ 98 h 9"/>
                <a:gd name="T2" fmla="*/ 86 w 9"/>
                <a:gd name="T3" fmla="*/ 64 h 9"/>
                <a:gd name="T4" fmla="*/ 103 w 9"/>
                <a:gd name="T5" fmla="*/ 36 h 9"/>
                <a:gd name="T6" fmla="*/ 114 w 9"/>
                <a:gd name="T7" fmla="*/ 20 h 9"/>
                <a:gd name="T8" fmla="*/ 114 w 9"/>
                <a:gd name="T9" fmla="*/ 9 h 9"/>
                <a:gd name="T10" fmla="*/ 114 w 9"/>
                <a:gd name="T11" fmla="*/ 0 h 9"/>
                <a:gd name="T12" fmla="*/ 65 w 9"/>
                <a:gd name="T13" fmla="*/ 9 h 9"/>
                <a:gd name="T14" fmla="*/ 86 w 9"/>
                <a:gd name="T15" fmla="*/ 9 h 9"/>
                <a:gd name="T16" fmla="*/ 65 w 9"/>
                <a:gd name="T17" fmla="*/ 9 h 9"/>
                <a:gd name="T18" fmla="*/ 65 w 9"/>
                <a:gd name="T19" fmla="*/ 9 h 9"/>
                <a:gd name="T20" fmla="*/ 86 w 9"/>
                <a:gd name="T21" fmla="*/ 9 h 9"/>
                <a:gd name="T22" fmla="*/ 65 w 9"/>
                <a:gd name="T23" fmla="*/ 9 h 9"/>
                <a:gd name="T24" fmla="*/ 77 w 9"/>
                <a:gd name="T25" fmla="*/ 9 h 9"/>
                <a:gd name="T26" fmla="*/ 65 w 9"/>
                <a:gd name="T27" fmla="*/ 9 h 9"/>
                <a:gd name="T28" fmla="*/ 65 w 9"/>
                <a:gd name="T29" fmla="*/ 9 h 9"/>
                <a:gd name="T30" fmla="*/ 77 w 9"/>
                <a:gd name="T31" fmla="*/ 9 h 9"/>
                <a:gd name="T32" fmla="*/ 65 w 9"/>
                <a:gd name="T33" fmla="*/ 9 h 9"/>
                <a:gd name="T34" fmla="*/ 65 w 9"/>
                <a:gd name="T35" fmla="*/ 9 h 9"/>
                <a:gd name="T36" fmla="*/ 65 w 9"/>
                <a:gd name="T37" fmla="*/ 9 h 9"/>
                <a:gd name="T38" fmla="*/ 65 w 9"/>
                <a:gd name="T39" fmla="*/ 9 h 9"/>
                <a:gd name="T40" fmla="*/ 65 w 9"/>
                <a:gd name="T41" fmla="*/ 9 h 9"/>
                <a:gd name="T42" fmla="*/ 65 w 9"/>
                <a:gd name="T43" fmla="*/ 9 h 9"/>
                <a:gd name="T44" fmla="*/ 49 w 9"/>
                <a:gd name="T45" fmla="*/ 20 h 9"/>
                <a:gd name="T46" fmla="*/ 0 w 9"/>
                <a:gd name="T47" fmla="*/ 80 h 9"/>
                <a:gd name="T48" fmla="*/ 37 w 9"/>
                <a:gd name="T49" fmla="*/ 98 h 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" h="9">
                  <a:moveTo>
                    <a:pt x="3" y="9"/>
                  </a:moveTo>
                  <a:cubicBezTo>
                    <a:pt x="4" y="9"/>
                    <a:pt x="5" y="7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2"/>
                  </a:cubicBezTo>
                  <a:cubicBezTo>
                    <a:pt x="3" y="3"/>
                    <a:pt x="1" y="6"/>
                    <a:pt x="0" y="7"/>
                  </a:cubicBezTo>
                  <a:cubicBezTo>
                    <a:pt x="3" y="9"/>
                    <a:pt x="3" y="9"/>
                    <a:pt x="3" y="9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6" name="Freeform 324">
              <a:extLst>
                <a:ext uri="{FF2B5EF4-FFF2-40B4-BE49-F238E27FC236}">
                  <a16:creationId xmlns:a16="http://schemas.microsoft.com/office/drawing/2014/main" id="{8D7467E0-3DBB-4FD3-ACCD-7F435DE77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864"/>
              <a:ext cx="20" cy="22"/>
            </a:xfrm>
            <a:custGeom>
              <a:avLst/>
              <a:gdLst>
                <a:gd name="T0" fmla="*/ 0 w 9"/>
                <a:gd name="T1" fmla="*/ 33 h 10"/>
                <a:gd name="T2" fmla="*/ 53 w 9"/>
                <a:gd name="T3" fmla="*/ 106 h 10"/>
                <a:gd name="T4" fmla="*/ 98 w 9"/>
                <a:gd name="T5" fmla="*/ 106 h 10"/>
                <a:gd name="T6" fmla="*/ 36 w 9"/>
                <a:gd name="T7" fmla="*/ 0 h 10"/>
                <a:gd name="T8" fmla="*/ 0 w 9"/>
                <a:gd name="T9" fmla="*/ 3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3"/>
                  </a:moveTo>
                  <a:cubicBezTo>
                    <a:pt x="3" y="5"/>
                    <a:pt x="5" y="8"/>
                    <a:pt x="5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6"/>
                    <a:pt x="6" y="2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7" name="Freeform 325">
              <a:extLst>
                <a:ext uri="{FF2B5EF4-FFF2-40B4-BE49-F238E27FC236}">
                  <a16:creationId xmlns:a16="http://schemas.microsoft.com/office/drawing/2014/main" id="{E92EAF19-E4FE-41B5-8C01-6264413DD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871"/>
              <a:ext cx="18" cy="22"/>
            </a:xfrm>
            <a:custGeom>
              <a:avLst/>
              <a:gdLst>
                <a:gd name="T0" fmla="*/ 0 w 8"/>
                <a:gd name="T1" fmla="*/ 33 h 10"/>
                <a:gd name="T2" fmla="*/ 45 w 8"/>
                <a:gd name="T3" fmla="*/ 106 h 10"/>
                <a:gd name="T4" fmla="*/ 92 w 8"/>
                <a:gd name="T5" fmla="*/ 106 h 10"/>
                <a:gd name="T6" fmla="*/ 36 w 8"/>
                <a:gd name="T7" fmla="*/ 0 h 10"/>
                <a:gd name="T8" fmla="*/ 0 w 8"/>
                <a:gd name="T9" fmla="*/ 3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0" y="3"/>
                  </a:moveTo>
                  <a:cubicBezTo>
                    <a:pt x="1" y="5"/>
                    <a:pt x="3" y="8"/>
                    <a:pt x="4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6"/>
                    <a:pt x="5" y="3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8" name="Freeform 326">
              <a:extLst>
                <a:ext uri="{FF2B5EF4-FFF2-40B4-BE49-F238E27FC236}">
                  <a16:creationId xmlns:a16="http://schemas.microsoft.com/office/drawing/2014/main" id="{BCA626AB-F5D0-42C2-B995-A38053196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837"/>
              <a:ext cx="27" cy="22"/>
            </a:xfrm>
            <a:custGeom>
              <a:avLst/>
              <a:gdLst>
                <a:gd name="T0" fmla="*/ 0 w 12"/>
                <a:gd name="T1" fmla="*/ 44 h 10"/>
                <a:gd name="T2" fmla="*/ 56 w 12"/>
                <a:gd name="T3" fmla="*/ 64 h 10"/>
                <a:gd name="T4" fmla="*/ 92 w 12"/>
                <a:gd name="T5" fmla="*/ 106 h 10"/>
                <a:gd name="T6" fmla="*/ 137 w 12"/>
                <a:gd name="T7" fmla="*/ 97 h 10"/>
                <a:gd name="T8" fmla="*/ 92 w 12"/>
                <a:gd name="T9" fmla="*/ 33 h 10"/>
                <a:gd name="T10" fmla="*/ 0 w 12"/>
                <a:gd name="T11" fmla="*/ 0 h 10"/>
                <a:gd name="T12" fmla="*/ 0 w 12"/>
                <a:gd name="T13" fmla="*/ 44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0">
                  <a:moveTo>
                    <a:pt x="0" y="4"/>
                  </a:moveTo>
                  <a:cubicBezTo>
                    <a:pt x="2" y="4"/>
                    <a:pt x="3" y="5"/>
                    <a:pt x="5" y="6"/>
                  </a:cubicBezTo>
                  <a:cubicBezTo>
                    <a:pt x="6" y="7"/>
                    <a:pt x="8" y="9"/>
                    <a:pt x="8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7"/>
                    <a:pt x="10" y="5"/>
                    <a:pt x="8" y="3"/>
                  </a:cubicBezTo>
                  <a:cubicBezTo>
                    <a:pt x="6" y="1"/>
                    <a:pt x="3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9" name="Freeform 327">
              <a:extLst>
                <a:ext uri="{FF2B5EF4-FFF2-40B4-BE49-F238E27FC236}">
                  <a16:creationId xmlns:a16="http://schemas.microsoft.com/office/drawing/2014/main" id="{BA137255-F5D8-419A-9481-AFF775FE2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846"/>
              <a:ext cx="24" cy="25"/>
            </a:xfrm>
            <a:custGeom>
              <a:avLst/>
              <a:gdLst>
                <a:gd name="T0" fmla="*/ 0 w 11"/>
                <a:gd name="T1" fmla="*/ 36 h 11"/>
                <a:gd name="T2" fmla="*/ 81 w 11"/>
                <a:gd name="T3" fmla="*/ 130 h 11"/>
                <a:gd name="T4" fmla="*/ 113 w 11"/>
                <a:gd name="T5" fmla="*/ 93 h 11"/>
                <a:gd name="T6" fmla="*/ 20 w 11"/>
                <a:gd name="T7" fmla="*/ 0 h 11"/>
                <a:gd name="T8" fmla="*/ 0 w 11"/>
                <a:gd name="T9" fmla="*/ 3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3"/>
                  </a:moveTo>
                  <a:cubicBezTo>
                    <a:pt x="3" y="5"/>
                    <a:pt x="6" y="8"/>
                    <a:pt x="8" y="1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0" name="Freeform 328">
              <a:extLst>
                <a:ext uri="{FF2B5EF4-FFF2-40B4-BE49-F238E27FC236}">
                  <a16:creationId xmlns:a16="http://schemas.microsoft.com/office/drawing/2014/main" id="{096AE59E-3DA8-4308-BF54-FC7E28D18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859"/>
              <a:ext cx="22" cy="21"/>
            </a:xfrm>
            <a:custGeom>
              <a:avLst/>
              <a:gdLst>
                <a:gd name="T0" fmla="*/ 0 w 10"/>
                <a:gd name="T1" fmla="*/ 37 h 9"/>
                <a:gd name="T2" fmla="*/ 33 w 10"/>
                <a:gd name="T3" fmla="*/ 65 h 9"/>
                <a:gd name="T4" fmla="*/ 44 w 10"/>
                <a:gd name="T5" fmla="*/ 77 h 9"/>
                <a:gd name="T6" fmla="*/ 64 w 10"/>
                <a:gd name="T7" fmla="*/ 114 h 9"/>
                <a:gd name="T8" fmla="*/ 106 w 10"/>
                <a:gd name="T9" fmla="*/ 86 h 9"/>
                <a:gd name="T10" fmla="*/ 88 w 10"/>
                <a:gd name="T11" fmla="*/ 49 h 9"/>
                <a:gd name="T12" fmla="*/ 53 w 10"/>
                <a:gd name="T13" fmla="*/ 28 h 9"/>
                <a:gd name="T14" fmla="*/ 33 w 10"/>
                <a:gd name="T15" fmla="*/ 0 h 9"/>
                <a:gd name="T16" fmla="*/ 0 w 10"/>
                <a:gd name="T17" fmla="*/ 3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8" y="5"/>
                    <a:pt x="8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1" name="Freeform 329">
              <a:extLst>
                <a:ext uri="{FF2B5EF4-FFF2-40B4-BE49-F238E27FC236}">
                  <a16:creationId xmlns:a16="http://schemas.microsoft.com/office/drawing/2014/main" id="{1F5F84F2-6501-4B4C-84FE-35AED010F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599"/>
              <a:ext cx="74" cy="69"/>
            </a:xfrm>
            <a:custGeom>
              <a:avLst/>
              <a:gdLst>
                <a:gd name="T0" fmla="*/ 56 w 33"/>
                <a:gd name="T1" fmla="*/ 36 h 31"/>
                <a:gd name="T2" fmla="*/ 0 w 33"/>
                <a:gd name="T3" fmla="*/ 198 h 31"/>
                <a:gd name="T4" fmla="*/ 45 w 33"/>
                <a:gd name="T5" fmla="*/ 254 h 31"/>
                <a:gd name="T6" fmla="*/ 101 w 33"/>
                <a:gd name="T7" fmla="*/ 198 h 31"/>
                <a:gd name="T8" fmla="*/ 157 w 33"/>
                <a:gd name="T9" fmla="*/ 109 h 31"/>
                <a:gd name="T10" fmla="*/ 182 w 33"/>
                <a:gd name="T11" fmla="*/ 100 h 31"/>
                <a:gd name="T12" fmla="*/ 170 w 33"/>
                <a:gd name="T13" fmla="*/ 100 h 31"/>
                <a:gd name="T14" fmla="*/ 182 w 33"/>
                <a:gd name="T15" fmla="*/ 100 h 31"/>
                <a:gd name="T16" fmla="*/ 170 w 33"/>
                <a:gd name="T17" fmla="*/ 100 h 31"/>
                <a:gd name="T18" fmla="*/ 170 w 33"/>
                <a:gd name="T19" fmla="*/ 100 h 31"/>
                <a:gd name="T20" fmla="*/ 170 w 33"/>
                <a:gd name="T21" fmla="*/ 100 h 31"/>
                <a:gd name="T22" fmla="*/ 170 w 33"/>
                <a:gd name="T23" fmla="*/ 134 h 31"/>
                <a:gd name="T24" fmla="*/ 126 w 33"/>
                <a:gd name="T25" fmla="*/ 278 h 31"/>
                <a:gd name="T26" fmla="*/ 157 w 33"/>
                <a:gd name="T27" fmla="*/ 332 h 31"/>
                <a:gd name="T28" fmla="*/ 262 w 33"/>
                <a:gd name="T29" fmla="*/ 307 h 31"/>
                <a:gd name="T30" fmla="*/ 361 w 33"/>
                <a:gd name="T31" fmla="*/ 145 h 31"/>
                <a:gd name="T32" fmla="*/ 327 w 33"/>
                <a:gd name="T33" fmla="*/ 100 h 31"/>
                <a:gd name="T34" fmla="*/ 247 w 33"/>
                <a:gd name="T35" fmla="*/ 254 h 31"/>
                <a:gd name="T36" fmla="*/ 191 w 33"/>
                <a:gd name="T37" fmla="*/ 298 h 31"/>
                <a:gd name="T38" fmla="*/ 170 w 33"/>
                <a:gd name="T39" fmla="*/ 287 h 31"/>
                <a:gd name="T40" fmla="*/ 170 w 33"/>
                <a:gd name="T41" fmla="*/ 243 h 31"/>
                <a:gd name="T42" fmla="*/ 215 w 33"/>
                <a:gd name="T43" fmla="*/ 100 h 31"/>
                <a:gd name="T44" fmla="*/ 191 w 33"/>
                <a:gd name="T45" fmla="*/ 53 h 31"/>
                <a:gd name="T46" fmla="*/ 137 w 33"/>
                <a:gd name="T47" fmla="*/ 65 h 31"/>
                <a:gd name="T48" fmla="*/ 65 w 33"/>
                <a:gd name="T49" fmla="*/ 189 h 31"/>
                <a:gd name="T50" fmla="*/ 45 w 33"/>
                <a:gd name="T51" fmla="*/ 207 h 31"/>
                <a:gd name="T52" fmla="*/ 45 w 33"/>
                <a:gd name="T53" fmla="*/ 207 h 31"/>
                <a:gd name="T54" fmla="*/ 45 w 33"/>
                <a:gd name="T55" fmla="*/ 207 h 31"/>
                <a:gd name="T56" fmla="*/ 45 w 33"/>
                <a:gd name="T57" fmla="*/ 207 h 31"/>
                <a:gd name="T58" fmla="*/ 45 w 33"/>
                <a:gd name="T59" fmla="*/ 207 h 31"/>
                <a:gd name="T60" fmla="*/ 45 w 33"/>
                <a:gd name="T61" fmla="*/ 207 h 31"/>
                <a:gd name="T62" fmla="*/ 45 w 33"/>
                <a:gd name="T63" fmla="*/ 207 h 31"/>
                <a:gd name="T64" fmla="*/ 45 w 33"/>
                <a:gd name="T65" fmla="*/ 207 h 31"/>
                <a:gd name="T66" fmla="*/ 45 w 33"/>
                <a:gd name="T67" fmla="*/ 207 h 31"/>
                <a:gd name="T68" fmla="*/ 45 w 33"/>
                <a:gd name="T69" fmla="*/ 198 h 31"/>
                <a:gd name="T70" fmla="*/ 90 w 33"/>
                <a:gd name="T71" fmla="*/ 53 h 31"/>
                <a:gd name="T72" fmla="*/ 65 w 33"/>
                <a:gd name="T73" fmla="*/ 0 h 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" h="31">
                  <a:moveTo>
                    <a:pt x="6" y="0"/>
                  </a:moveTo>
                  <a:cubicBezTo>
                    <a:pt x="6" y="1"/>
                    <a:pt x="5" y="2"/>
                    <a:pt x="5" y="3"/>
                  </a:cubicBezTo>
                  <a:cubicBezTo>
                    <a:pt x="4" y="5"/>
                    <a:pt x="2" y="8"/>
                    <a:pt x="1" y="10"/>
                  </a:cubicBezTo>
                  <a:cubicBezTo>
                    <a:pt x="0" y="13"/>
                    <a:pt x="0" y="15"/>
                    <a:pt x="0" y="18"/>
                  </a:cubicBezTo>
                  <a:cubicBezTo>
                    <a:pt x="0" y="19"/>
                    <a:pt x="0" y="20"/>
                    <a:pt x="1" y="22"/>
                  </a:cubicBezTo>
                  <a:cubicBezTo>
                    <a:pt x="2" y="22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8" y="21"/>
                    <a:pt x="9" y="20"/>
                    <a:pt x="9" y="18"/>
                  </a:cubicBezTo>
                  <a:cubicBezTo>
                    <a:pt x="11" y="16"/>
                    <a:pt x="12" y="14"/>
                    <a:pt x="13" y="12"/>
                  </a:cubicBezTo>
                  <a:cubicBezTo>
                    <a:pt x="13" y="11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4" y="14"/>
                    <a:pt x="13" y="16"/>
                    <a:pt x="12" y="18"/>
                  </a:cubicBezTo>
                  <a:cubicBezTo>
                    <a:pt x="12" y="21"/>
                    <a:pt x="11" y="23"/>
                    <a:pt x="11" y="25"/>
                  </a:cubicBezTo>
                  <a:cubicBezTo>
                    <a:pt x="11" y="26"/>
                    <a:pt x="11" y="27"/>
                    <a:pt x="11" y="27"/>
                  </a:cubicBezTo>
                  <a:cubicBezTo>
                    <a:pt x="12" y="29"/>
                    <a:pt x="13" y="30"/>
                    <a:pt x="14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1" y="30"/>
                    <a:pt x="23" y="28"/>
                  </a:cubicBezTo>
                  <a:cubicBezTo>
                    <a:pt x="25" y="26"/>
                    <a:pt x="28" y="22"/>
                    <a:pt x="29" y="18"/>
                  </a:cubicBezTo>
                  <a:cubicBezTo>
                    <a:pt x="30" y="16"/>
                    <a:pt x="31" y="15"/>
                    <a:pt x="32" y="13"/>
                  </a:cubicBezTo>
                  <a:cubicBezTo>
                    <a:pt x="32" y="12"/>
                    <a:pt x="33" y="10"/>
                    <a:pt x="33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8" y="11"/>
                    <a:pt x="27" y="13"/>
                  </a:cubicBezTo>
                  <a:cubicBezTo>
                    <a:pt x="26" y="16"/>
                    <a:pt x="24" y="20"/>
                    <a:pt x="22" y="23"/>
                  </a:cubicBezTo>
                  <a:cubicBezTo>
                    <a:pt x="21" y="24"/>
                    <a:pt x="20" y="25"/>
                    <a:pt x="19" y="26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5" y="26"/>
                    <a:pt x="15" y="26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6" y="20"/>
                    <a:pt x="17" y="18"/>
                    <a:pt x="18" y="15"/>
                  </a:cubicBezTo>
                  <a:cubicBezTo>
                    <a:pt x="18" y="13"/>
                    <a:pt x="19" y="11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8" y="6"/>
                    <a:pt x="18" y="6"/>
                    <a:pt x="17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1" y="7"/>
                    <a:pt x="10" y="8"/>
                    <a:pt x="9" y="10"/>
                  </a:cubicBezTo>
                  <a:cubicBezTo>
                    <a:pt x="8" y="12"/>
                    <a:pt x="7" y="15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6"/>
                    <a:pt x="5" y="13"/>
                    <a:pt x="6" y="9"/>
                  </a:cubicBezTo>
                  <a:cubicBezTo>
                    <a:pt x="7" y="8"/>
                    <a:pt x="8" y="6"/>
                    <a:pt x="8" y="5"/>
                  </a:cubicBezTo>
                  <a:cubicBezTo>
                    <a:pt x="9" y="4"/>
                    <a:pt x="9" y="3"/>
                    <a:pt x="10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2" name="Freeform 330">
              <a:extLst>
                <a:ext uri="{FF2B5EF4-FFF2-40B4-BE49-F238E27FC236}">
                  <a16:creationId xmlns:a16="http://schemas.microsoft.com/office/drawing/2014/main" id="{BC01AE28-6C37-4D9D-80A8-64D062C45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576"/>
              <a:ext cx="34" cy="47"/>
            </a:xfrm>
            <a:custGeom>
              <a:avLst/>
              <a:gdLst>
                <a:gd name="T0" fmla="*/ 0 w 15"/>
                <a:gd name="T1" fmla="*/ 9 h 21"/>
                <a:gd name="T2" fmla="*/ 57 w 15"/>
                <a:gd name="T3" fmla="*/ 134 h 21"/>
                <a:gd name="T4" fmla="*/ 129 w 15"/>
                <a:gd name="T5" fmla="*/ 235 h 21"/>
                <a:gd name="T6" fmla="*/ 175 w 15"/>
                <a:gd name="T7" fmla="*/ 226 h 21"/>
                <a:gd name="T8" fmla="*/ 102 w 15"/>
                <a:gd name="T9" fmla="*/ 110 h 21"/>
                <a:gd name="T10" fmla="*/ 45 w 15"/>
                <a:gd name="T11" fmla="*/ 0 h 21"/>
                <a:gd name="T12" fmla="*/ 0 w 15"/>
                <a:gd name="T13" fmla="*/ 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1">
                  <a:moveTo>
                    <a:pt x="0" y="1"/>
                  </a:moveTo>
                  <a:cubicBezTo>
                    <a:pt x="1" y="5"/>
                    <a:pt x="3" y="9"/>
                    <a:pt x="5" y="12"/>
                  </a:cubicBezTo>
                  <a:cubicBezTo>
                    <a:pt x="8" y="15"/>
                    <a:pt x="10" y="18"/>
                    <a:pt x="11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16"/>
                    <a:pt x="11" y="13"/>
                    <a:pt x="9" y="10"/>
                  </a:cubicBezTo>
                  <a:cubicBezTo>
                    <a:pt x="7" y="7"/>
                    <a:pt x="5" y="4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3" name="Freeform 331">
              <a:extLst>
                <a:ext uri="{FF2B5EF4-FFF2-40B4-BE49-F238E27FC236}">
                  <a16:creationId xmlns:a16="http://schemas.microsoft.com/office/drawing/2014/main" id="{FCEF13F0-503B-40A5-BB4B-7A097883B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592"/>
              <a:ext cx="31" cy="45"/>
            </a:xfrm>
            <a:custGeom>
              <a:avLst/>
              <a:gdLst>
                <a:gd name="T0" fmla="*/ 0 w 14"/>
                <a:gd name="T1" fmla="*/ 25 h 20"/>
                <a:gd name="T2" fmla="*/ 53 w 14"/>
                <a:gd name="T3" fmla="*/ 126 h 20"/>
                <a:gd name="T4" fmla="*/ 109 w 14"/>
                <a:gd name="T5" fmla="*/ 227 h 20"/>
                <a:gd name="T6" fmla="*/ 153 w 14"/>
                <a:gd name="T7" fmla="*/ 207 h 20"/>
                <a:gd name="T8" fmla="*/ 97 w 14"/>
                <a:gd name="T9" fmla="*/ 101 h 20"/>
                <a:gd name="T10" fmla="*/ 44 w 14"/>
                <a:gd name="T11" fmla="*/ 0 h 20"/>
                <a:gd name="T12" fmla="*/ 0 w 14"/>
                <a:gd name="T13" fmla="*/ 2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0">
                  <a:moveTo>
                    <a:pt x="0" y="2"/>
                  </a:moveTo>
                  <a:cubicBezTo>
                    <a:pt x="1" y="5"/>
                    <a:pt x="3" y="8"/>
                    <a:pt x="5" y="11"/>
                  </a:cubicBezTo>
                  <a:cubicBezTo>
                    <a:pt x="7" y="14"/>
                    <a:pt x="9" y="17"/>
                    <a:pt x="10" y="20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5"/>
                    <a:pt x="11" y="12"/>
                    <a:pt x="9" y="9"/>
                  </a:cubicBezTo>
                  <a:cubicBezTo>
                    <a:pt x="7" y="6"/>
                    <a:pt x="5" y="3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4" name="Freeform 332">
              <a:extLst>
                <a:ext uri="{FF2B5EF4-FFF2-40B4-BE49-F238E27FC236}">
                  <a16:creationId xmlns:a16="http://schemas.microsoft.com/office/drawing/2014/main" id="{B05EFCDD-C8AD-4356-8A61-E04C938A7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2608"/>
              <a:ext cx="31" cy="47"/>
            </a:xfrm>
            <a:custGeom>
              <a:avLst/>
              <a:gdLst>
                <a:gd name="T0" fmla="*/ 0 w 14"/>
                <a:gd name="T1" fmla="*/ 9 h 21"/>
                <a:gd name="T2" fmla="*/ 64 w 14"/>
                <a:gd name="T3" fmla="*/ 125 h 21"/>
                <a:gd name="T4" fmla="*/ 109 w 14"/>
                <a:gd name="T5" fmla="*/ 215 h 21"/>
                <a:gd name="T6" fmla="*/ 109 w 14"/>
                <a:gd name="T7" fmla="*/ 226 h 21"/>
                <a:gd name="T8" fmla="*/ 153 w 14"/>
                <a:gd name="T9" fmla="*/ 235 h 21"/>
                <a:gd name="T10" fmla="*/ 153 w 14"/>
                <a:gd name="T11" fmla="*/ 215 h 21"/>
                <a:gd name="T12" fmla="*/ 97 w 14"/>
                <a:gd name="T13" fmla="*/ 90 h 21"/>
                <a:gd name="T14" fmla="*/ 44 w 14"/>
                <a:gd name="T15" fmla="*/ 0 h 21"/>
                <a:gd name="T16" fmla="*/ 0 w 14"/>
                <a:gd name="T17" fmla="*/ 9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1">
                  <a:moveTo>
                    <a:pt x="0" y="1"/>
                  </a:moveTo>
                  <a:cubicBezTo>
                    <a:pt x="1" y="5"/>
                    <a:pt x="4" y="8"/>
                    <a:pt x="6" y="11"/>
                  </a:cubicBezTo>
                  <a:cubicBezTo>
                    <a:pt x="8" y="14"/>
                    <a:pt x="10" y="16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cubicBezTo>
                    <a:pt x="14" y="15"/>
                    <a:pt x="12" y="11"/>
                    <a:pt x="9" y="8"/>
                  </a:cubicBezTo>
                  <a:cubicBezTo>
                    <a:pt x="7" y="5"/>
                    <a:pt x="5" y="3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5" name="Freeform 333">
              <a:extLst>
                <a:ext uri="{FF2B5EF4-FFF2-40B4-BE49-F238E27FC236}">
                  <a16:creationId xmlns:a16="http://schemas.microsoft.com/office/drawing/2014/main" id="{39AC6F32-5BC7-40CC-8AC6-A4634446D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021"/>
              <a:ext cx="47" cy="63"/>
            </a:xfrm>
            <a:custGeom>
              <a:avLst/>
              <a:gdLst>
                <a:gd name="T0" fmla="*/ 215 w 21"/>
                <a:gd name="T1" fmla="*/ 11 h 28"/>
                <a:gd name="T2" fmla="*/ 134 w 21"/>
                <a:gd name="T3" fmla="*/ 25 h 28"/>
                <a:gd name="T4" fmla="*/ 0 w 21"/>
                <a:gd name="T5" fmla="*/ 275 h 28"/>
                <a:gd name="T6" fmla="*/ 45 w 21"/>
                <a:gd name="T7" fmla="*/ 254 h 28"/>
                <a:gd name="T8" fmla="*/ 101 w 21"/>
                <a:gd name="T9" fmla="*/ 308 h 28"/>
                <a:gd name="T10" fmla="*/ 90 w 21"/>
                <a:gd name="T11" fmla="*/ 320 h 28"/>
                <a:gd name="T12" fmla="*/ 215 w 21"/>
                <a:gd name="T13" fmla="*/ 92 h 28"/>
                <a:gd name="T14" fmla="*/ 215 w 21"/>
                <a:gd name="T15" fmla="*/ 1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8">
                  <a:moveTo>
                    <a:pt x="19" y="1"/>
                  </a:moveTo>
                  <a:cubicBezTo>
                    <a:pt x="17" y="0"/>
                    <a:pt x="14" y="0"/>
                    <a:pt x="12" y="2"/>
                  </a:cubicBezTo>
                  <a:cubicBezTo>
                    <a:pt x="7" y="7"/>
                    <a:pt x="3" y="15"/>
                    <a:pt x="0" y="24"/>
                  </a:cubicBezTo>
                  <a:cubicBezTo>
                    <a:pt x="1" y="23"/>
                    <a:pt x="2" y="22"/>
                    <a:pt x="4" y="22"/>
                  </a:cubicBezTo>
                  <a:cubicBezTo>
                    <a:pt x="6" y="22"/>
                    <a:pt x="9" y="24"/>
                    <a:pt x="9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1" y="19"/>
                    <a:pt x="15" y="13"/>
                    <a:pt x="19" y="8"/>
                  </a:cubicBezTo>
                  <a:cubicBezTo>
                    <a:pt x="21" y="6"/>
                    <a:pt x="21" y="3"/>
                    <a:pt x="19" y="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6" name="Freeform 334">
              <a:extLst>
                <a:ext uri="{FF2B5EF4-FFF2-40B4-BE49-F238E27FC236}">
                  <a16:creationId xmlns:a16="http://schemas.microsoft.com/office/drawing/2014/main" id="{40580345-8886-4A46-87F2-36D6FAB8D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3037"/>
              <a:ext cx="18" cy="27"/>
            </a:xfrm>
            <a:custGeom>
              <a:avLst/>
              <a:gdLst>
                <a:gd name="T0" fmla="*/ 0 w 8"/>
                <a:gd name="T1" fmla="*/ 137 h 12"/>
                <a:gd name="T2" fmla="*/ 92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2" y="8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7" name="Freeform 335">
              <a:extLst>
                <a:ext uri="{FF2B5EF4-FFF2-40B4-BE49-F238E27FC236}">
                  <a16:creationId xmlns:a16="http://schemas.microsoft.com/office/drawing/2014/main" id="{21DB1F0C-B147-4B5D-9109-D65CEC63C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3023"/>
              <a:ext cx="47" cy="63"/>
            </a:xfrm>
            <a:custGeom>
              <a:avLst/>
              <a:gdLst>
                <a:gd name="T0" fmla="*/ 145 w 21"/>
                <a:gd name="T1" fmla="*/ 0 h 28"/>
                <a:gd name="T2" fmla="*/ 0 w 21"/>
                <a:gd name="T3" fmla="*/ 263 h 28"/>
                <a:gd name="T4" fmla="*/ 0 w 21"/>
                <a:gd name="T5" fmla="*/ 275 h 28"/>
                <a:gd name="T6" fmla="*/ 9 w 21"/>
                <a:gd name="T7" fmla="*/ 275 h 28"/>
                <a:gd name="T8" fmla="*/ 56 w 21"/>
                <a:gd name="T9" fmla="*/ 254 h 28"/>
                <a:gd name="T10" fmla="*/ 90 w 21"/>
                <a:gd name="T11" fmla="*/ 263 h 28"/>
                <a:gd name="T12" fmla="*/ 101 w 21"/>
                <a:gd name="T13" fmla="*/ 299 h 28"/>
                <a:gd name="T14" fmla="*/ 110 w 21"/>
                <a:gd name="T15" fmla="*/ 299 h 28"/>
                <a:gd name="T16" fmla="*/ 101 w 21"/>
                <a:gd name="T17" fmla="*/ 299 h 28"/>
                <a:gd name="T18" fmla="*/ 101 w 21"/>
                <a:gd name="T19" fmla="*/ 308 h 28"/>
                <a:gd name="T20" fmla="*/ 101 w 21"/>
                <a:gd name="T21" fmla="*/ 320 h 28"/>
                <a:gd name="T22" fmla="*/ 110 w 21"/>
                <a:gd name="T23" fmla="*/ 308 h 28"/>
                <a:gd name="T24" fmla="*/ 235 w 21"/>
                <a:gd name="T25" fmla="*/ 81 h 28"/>
                <a:gd name="T26" fmla="*/ 235 w 21"/>
                <a:gd name="T27" fmla="*/ 72 h 28"/>
                <a:gd name="T28" fmla="*/ 215 w 21"/>
                <a:gd name="T29" fmla="*/ 72 h 28"/>
                <a:gd name="T30" fmla="*/ 101 w 21"/>
                <a:gd name="T31" fmla="*/ 308 h 28"/>
                <a:gd name="T32" fmla="*/ 101 w 21"/>
                <a:gd name="T33" fmla="*/ 308 h 28"/>
                <a:gd name="T34" fmla="*/ 110 w 21"/>
                <a:gd name="T35" fmla="*/ 308 h 28"/>
                <a:gd name="T36" fmla="*/ 125 w 21"/>
                <a:gd name="T37" fmla="*/ 299 h 28"/>
                <a:gd name="T38" fmla="*/ 125 w 21"/>
                <a:gd name="T39" fmla="*/ 299 h 28"/>
                <a:gd name="T40" fmla="*/ 56 w 21"/>
                <a:gd name="T41" fmla="*/ 227 h 28"/>
                <a:gd name="T42" fmla="*/ 0 w 21"/>
                <a:gd name="T43" fmla="*/ 263 h 28"/>
                <a:gd name="T44" fmla="*/ 9 w 21"/>
                <a:gd name="T45" fmla="*/ 263 h 28"/>
                <a:gd name="T46" fmla="*/ 20 w 21"/>
                <a:gd name="T47" fmla="*/ 275 h 28"/>
                <a:gd name="T48" fmla="*/ 154 w 21"/>
                <a:gd name="T49" fmla="*/ 11 h 28"/>
                <a:gd name="T50" fmla="*/ 154 w 21"/>
                <a:gd name="T51" fmla="*/ 0 h 28"/>
                <a:gd name="T52" fmla="*/ 145 w 21"/>
                <a:gd name="T53" fmla="*/ 0 h 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1" h="28">
                  <a:moveTo>
                    <a:pt x="13" y="0"/>
                  </a:moveTo>
                  <a:cubicBezTo>
                    <a:pt x="7" y="6"/>
                    <a:pt x="3" y="1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3"/>
                    <a:pt x="3" y="22"/>
                    <a:pt x="5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4"/>
                    <a:pt x="9" y="25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9" y="28"/>
                    <a:pt x="9" y="28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3" y="19"/>
                    <a:pt x="17" y="12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5" y="11"/>
                    <a:pt x="11" y="1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8" y="20"/>
                    <a:pt x="5" y="20"/>
                  </a:cubicBezTo>
                  <a:cubicBezTo>
                    <a:pt x="3" y="20"/>
                    <a:pt x="1" y="21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5" y="14"/>
                    <a:pt x="9" y="7"/>
                    <a:pt x="14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8" name="Freeform 336">
              <a:extLst>
                <a:ext uri="{FF2B5EF4-FFF2-40B4-BE49-F238E27FC236}">
                  <a16:creationId xmlns:a16="http://schemas.microsoft.com/office/drawing/2014/main" id="{AA573FB1-0F81-4E95-A4E1-C0512E7D9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967"/>
              <a:ext cx="67" cy="63"/>
            </a:xfrm>
            <a:custGeom>
              <a:avLst/>
              <a:gdLst>
                <a:gd name="T0" fmla="*/ 89 w 30"/>
                <a:gd name="T1" fmla="*/ 11 h 28"/>
                <a:gd name="T2" fmla="*/ 9 w 30"/>
                <a:gd name="T3" fmla="*/ 25 h 28"/>
                <a:gd name="T4" fmla="*/ 36 w 30"/>
                <a:gd name="T5" fmla="*/ 101 h 28"/>
                <a:gd name="T6" fmla="*/ 243 w 30"/>
                <a:gd name="T7" fmla="*/ 320 h 28"/>
                <a:gd name="T8" fmla="*/ 243 w 30"/>
                <a:gd name="T9" fmla="*/ 308 h 28"/>
                <a:gd name="T10" fmla="*/ 299 w 30"/>
                <a:gd name="T11" fmla="*/ 254 h 28"/>
                <a:gd name="T12" fmla="*/ 335 w 30"/>
                <a:gd name="T13" fmla="*/ 275 h 28"/>
                <a:gd name="T14" fmla="*/ 89 w 30"/>
                <a:gd name="T15" fmla="*/ 1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8">
                  <a:moveTo>
                    <a:pt x="8" y="1"/>
                  </a:moveTo>
                  <a:cubicBezTo>
                    <a:pt x="5" y="0"/>
                    <a:pt x="3" y="0"/>
                    <a:pt x="1" y="2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9" y="12"/>
                    <a:pt x="15" y="19"/>
                    <a:pt x="22" y="28"/>
                  </a:cubicBezTo>
                  <a:cubicBezTo>
                    <a:pt x="22" y="28"/>
                    <a:pt x="22" y="27"/>
                    <a:pt x="22" y="27"/>
                  </a:cubicBezTo>
                  <a:cubicBezTo>
                    <a:pt x="22" y="24"/>
                    <a:pt x="24" y="22"/>
                    <a:pt x="27" y="22"/>
                  </a:cubicBezTo>
                  <a:cubicBezTo>
                    <a:pt x="28" y="22"/>
                    <a:pt x="29" y="23"/>
                    <a:pt x="30" y="24"/>
                  </a:cubicBezTo>
                  <a:cubicBezTo>
                    <a:pt x="23" y="13"/>
                    <a:pt x="15" y="5"/>
                    <a:pt x="8" y="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9" name="Freeform 337">
              <a:extLst>
                <a:ext uri="{FF2B5EF4-FFF2-40B4-BE49-F238E27FC236}">
                  <a16:creationId xmlns:a16="http://schemas.microsoft.com/office/drawing/2014/main" id="{E3C5BE17-86FA-41E5-BC59-151D9BF36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967"/>
              <a:ext cx="67" cy="65"/>
            </a:xfrm>
            <a:custGeom>
              <a:avLst/>
              <a:gdLst>
                <a:gd name="T0" fmla="*/ 9 w 30"/>
                <a:gd name="T1" fmla="*/ 101 h 29"/>
                <a:gd name="T2" fmla="*/ 210 w 30"/>
                <a:gd name="T3" fmla="*/ 327 h 29"/>
                <a:gd name="T4" fmla="*/ 235 w 30"/>
                <a:gd name="T5" fmla="*/ 327 h 29"/>
                <a:gd name="T6" fmla="*/ 235 w 30"/>
                <a:gd name="T7" fmla="*/ 316 h 29"/>
                <a:gd name="T8" fmla="*/ 235 w 30"/>
                <a:gd name="T9" fmla="*/ 307 h 29"/>
                <a:gd name="T10" fmla="*/ 243 w 30"/>
                <a:gd name="T11" fmla="*/ 271 h 29"/>
                <a:gd name="T12" fmla="*/ 279 w 30"/>
                <a:gd name="T13" fmla="*/ 262 h 29"/>
                <a:gd name="T14" fmla="*/ 315 w 30"/>
                <a:gd name="T15" fmla="*/ 271 h 29"/>
                <a:gd name="T16" fmla="*/ 324 w 30"/>
                <a:gd name="T17" fmla="*/ 271 h 29"/>
                <a:gd name="T18" fmla="*/ 324 w 30"/>
                <a:gd name="T19" fmla="*/ 262 h 29"/>
                <a:gd name="T20" fmla="*/ 65 w 30"/>
                <a:gd name="T21" fmla="*/ 0 h 29"/>
                <a:gd name="T22" fmla="*/ 56 w 30"/>
                <a:gd name="T23" fmla="*/ 0 h 29"/>
                <a:gd name="T24" fmla="*/ 56 w 30"/>
                <a:gd name="T25" fmla="*/ 20 h 29"/>
                <a:gd name="T26" fmla="*/ 315 w 30"/>
                <a:gd name="T27" fmla="*/ 271 h 29"/>
                <a:gd name="T28" fmla="*/ 315 w 30"/>
                <a:gd name="T29" fmla="*/ 271 h 29"/>
                <a:gd name="T30" fmla="*/ 324 w 30"/>
                <a:gd name="T31" fmla="*/ 262 h 29"/>
                <a:gd name="T32" fmla="*/ 279 w 30"/>
                <a:gd name="T33" fmla="*/ 235 h 29"/>
                <a:gd name="T34" fmla="*/ 210 w 30"/>
                <a:gd name="T35" fmla="*/ 307 h 29"/>
                <a:gd name="T36" fmla="*/ 210 w 30"/>
                <a:gd name="T37" fmla="*/ 327 h 29"/>
                <a:gd name="T38" fmla="*/ 226 w 30"/>
                <a:gd name="T39" fmla="*/ 316 h 29"/>
                <a:gd name="T40" fmla="*/ 235 w 30"/>
                <a:gd name="T41" fmla="*/ 316 h 29"/>
                <a:gd name="T42" fmla="*/ 20 w 30"/>
                <a:gd name="T43" fmla="*/ 90 h 29"/>
                <a:gd name="T44" fmla="*/ 0 w 30"/>
                <a:gd name="T45" fmla="*/ 90 h 29"/>
                <a:gd name="T46" fmla="*/ 9 w 30"/>
                <a:gd name="T47" fmla="*/ 101 h 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" h="29">
                  <a:moveTo>
                    <a:pt x="1" y="9"/>
                  </a:moveTo>
                  <a:cubicBezTo>
                    <a:pt x="7" y="13"/>
                    <a:pt x="13" y="19"/>
                    <a:pt x="19" y="29"/>
                  </a:cubicBezTo>
                  <a:cubicBezTo>
                    <a:pt x="20" y="29"/>
                    <a:pt x="20" y="29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6"/>
                    <a:pt x="21" y="25"/>
                    <a:pt x="22" y="24"/>
                  </a:cubicBezTo>
                  <a:cubicBezTo>
                    <a:pt x="23" y="24"/>
                    <a:pt x="24" y="23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8" y="25"/>
                    <a:pt x="29" y="25"/>
                    <a:pt x="29" y="24"/>
                  </a:cubicBezTo>
                  <a:cubicBezTo>
                    <a:pt x="29" y="24"/>
                    <a:pt x="30" y="24"/>
                    <a:pt x="29" y="23"/>
                  </a:cubicBezTo>
                  <a:cubicBezTo>
                    <a:pt x="21" y="12"/>
                    <a:pt x="14" y="4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12" y="6"/>
                    <a:pt x="20" y="13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2"/>
                    <a:pt x="26" y="21"/>
                    <a:pt x="25" y="21"/>
                  </a:cubicBezTo>
                  <a:cubicBezTo>
                    <a:pt x="22" y="21"/>
                    <a:pt x="19" y="24"/>
                    <a:pt x="19" y="27"/>
                  </a:cubicBezTo>
                  <a:cubicBezTo>
                    <a:pt x="19" y="28"/>
                    <a:pt x="19" y="28"/>
                    <a:pt x="19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4" y="18"/>
                    <a:pt x="8" y="11"/>
                    <a:pt x="2" y="8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0" name="Freeform 338">
              <a:extLst>
                <a:ext uri="{FF2B5EF4-FFF2-40B4-BE49-F238E27FC236}">
                  <a16:creationId xmlns:a16="http://schemas.microsoft.com/office/drawing/2014/main" id="{03441397-E135-4E1F-9036-A078B45D3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019"/>
              <a:ext cx="20" cy="18"/>
            </a:xfrm>
            <a:custGeom>
              <a:avLst/>
              <a:gdLst>
                <a:gd name="T0" fmla="*/ 0 w 9"/>
                <a:gd name="T1" fmla="*/ 25 h 8"/>
                <a:gd name="T2" fmla="*/ 20 w 9"/>
                <a:gd name="T3" fmla="*/ 36 h 8"/>
                <a:gd name="T4" fmla="*/ 64 w 9"/>
                <a:gd name="T5" fmla="*/ 72 h 8"/>
                <a:gd name="T6" fmla="*/ 80 w 9"/>
                <a:gd name="T7" fmla="*/ 92 h 8"/>
                <a:gd name="T8" fmla="*/ 98 w 9"/>
                <a:gd name="T9" fmla="*/ 72 h 8"/>
                <a:gd name="T10" fmla="*/ 64 w 9"/>
                <a:gd name="T11" fmla="*/ 36 h 8"/>
                <a:gd name="T12" fmla="*/ 36 w 9"/>
                <a:gd name="T13" fmla="*/ 11 h 8"/>
                <a:gd name="T14" fmla="*/ 0 w 9"/>
                <a:gd name="T15" fmla="*/ 0 h 8"/>
                <a:gd name="T16" fmla="*/ 0 w 9"/>
                <a:gd name="T17" fmla="*/ 25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3" y="3"/>
                    <a:pt x="4" y="5"/>
                    <a:pt x="6" y="6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7" y="5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1" name="Freeform 339">
              <a:extLst>
                <a:ext uri="{FF2B5EF4-FFF2-40B4-BE49-F238E27FC236}">
                  <a16:creationId xmlns:a16="http://schemas.microsoft.com/office/drawing/2014/main" id="{67D86C62-F1FB-4FBA-9BDC-5863A781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963"/>
              <a:ext cx="23" cy="22"/>
            </a:xfrm>
            <a:custGeom>
              <a:avLst/>
              <a:gdLst>
                <a:gd name="T0" fmla="*/ 110 w 10"/>
                <a:gd name="T1" fmla="*/ 0 h 10"/>
                <a:gd name="T2" fmla="*/ 110 w 10"/>
                <a:gd name="T3" fmla="*/ 0 h 10"/>
                <a:gd name="T4" fmla="*/ 110 w 10"/>
                <a:gd name="T5" fmla="*/ 0 h 10"/>
                <a:gd name="T6" fmla="*/ 110 w 10"/>
                <a:gd name="T7" fmla="*/ 0 h 10"/>
                <a:gd name="T8" fmla="*/ 110 w 10"/>
                <a:gd name="T9" fmla="*/ 0 h 10"/>
                <a:gd name="T10" fmla="*/ 110 w 10"/>
                <a:gd name="T11" fmla="*/ 0 h 10"/>
                <a:gd name="T12" fmla="*/ 94 w 10"/>
                <a:gd name="T13" fmla="*/ 9 h 10"/>
                <a:gd name="T14" fmla="*/ 0 w 10"/>
                <a:gd name="T15" fmla="*/ 106 h 10"/>
                <a:gd name="T16" fmla="*/ 28 w 10"/>
                <a:gd name="T17" fmla="*/ 106 h 10"/>
                <a:gd name="T18" fmla="*/ 85 w 10"/>
                <a:gd name="T19" fmla="*/ 44 h 10"/>
                <a:gd name="T20" fmla="*/ 110 w 10"/>
                <a:gd name="T21" fmla="*/ 20 h 10"/>
                <a:gd name="T22" fmla="*/ 122 w 10"/>
                <a:gd name="T23" fmla="*/ 20 h 10"/>
                <a:gd name="T24" fmla="*/ 122 w 10"/>
                <a:gd name="T25" fmla="*/ 20 h 10"/>
                <a:gd name="T26" fmla="*/ 110 w 10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6" y="2"/>
                    <a:pt x="2" y="4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7"/>
                    <a:pt x="5" y="5"/>
                    <a:pt x="7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2" name="Freeform 340">
              <a:extLst>
                <a:ext uri="{FF2B5EF4-FFF2-40B4-BE49-F238E27FC236}">
                  <a16:creationId xmlns:a16="http://schemas.microsoft.com/office/drawing/2014/main" id="{9804BB90-B370-42FC-9335-BF4C94174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965"/>
              <a:ext cx="18" cy="27"/>
            </a:xfrm>
            <a:custGeom>
              <a:avLst/>
              <a:gdLst>
                <a:gd name="T0" fmla="*/ 81 w 8"/>
                <a:gd name="T1" fmla="*/ 0 h 12"/>
                <a:gd name="T2" fmla="*/ 36 w 8"/>
                <a:gd name="T3" fmla="*/ 56 h 12"/>
                <a:gd name="T4" fmla="*/ 0 w 8"/>
                <a:gd name="T5" fmla="*/ 126 h 12"/>
                <a:gd name="T6" fmla="*/ 25 w 8"/>
                <a:gd name="T7" fmla="*/ 137 h 12"/>
                <a:gd name="T8" fmla="*/ 56 w 8"/>
                <a:gd name="T9" fmla="*/ 72 h 12"/>
                <a:gd name="T10" fmla="*/ 92 w 8"/>
                <a:gd name="T11" fmla="*/ 11 h 12"/>
                <a:gd name="T12" fmla="*/ 81 w 8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2">
                  <a:moveTo>
                    <a:pt x="7" y="0"/>
                  </a:moveTo>
                  <a:cubicBezTo>
                    <a:pt x="6" y="1"/>
                    <a:pt x="4" y="3"/>
                    <a:pt x="3" y="5"/>
                  </a:cubicBezTo>
                  <a:cubicBezTo>
                    <a:pt x="2" y="7"/>
                    <a:pt x="0" y="9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3" y="8"/>
                    <a:pt x="5" y="6"/>
                  </a:cubicBezTo>
                  <a:cubicBezTo>
                    <a:pt x="6" y="4"/>
                    <a:pt x="8" y="2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3" name="Freeform 341">
              <a:extLst>
                <a:ext uri="{FF2B5EF4-FFF2-40B4-BE49-F238E27FC236}">
                  <a16:creationId xmlns:a16="http://schemas.microsoft.com/office/drawing/2014/main" id="{BF10FBA2-0112-48DD-B577-4E79E22C3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987"/>
              <a:ext cx="6" cy="7"/>
            </a:xfrm>
            <a:custGeom>
              <a:avLst/>
              <a:gdLst>
                <a:gd name="T0" fmla="*/ 2 w 6"/>
                <a:gd name="T1" fmla="*/ 0 h 7"/>
                <a:gd name="T2" fmla="*/ 0 w 6"/>
                <a:gd name="T3" fmla="*/ 5 h 7"/>
                <a:gd name="T4" fmla="*/ 4 w 6"/>
                <a:gd name="T5" fmla="*/ 7 h 7"/>
                <a:gd name="T6" fmla="*/ 6 w 6"/>
                <a:gd name="T7" fmla="*/ 3 h 7"/>
                <a:gd name="T8" fmla="*/ 2 w 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lnTo>
                    <a:pt x="0" y="5"/>
                  </a:lnTo>
                  <a:lnTo>
                    <a:pt x="4" y="7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4" name="Freeform 342">
              <a:extLst>
                <a:ext uri="{FF2B5EF4-FFF2-40B4-BE49-F238E27FC236}">
                  <a16:creationId xmlns:a16="http://schemas.microsoft.com/office/drawing/2014/main" id="{1F555E2D-BA12-4885-B0B0-67581BE6A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987"/>
              <a:ext cx="6" cy="7"/>
            </a:xfrm>
            <a:custGeom>
              <a:avLst/>
              <a:gdLst>
                <a:gd name="T0" fmla="*/ 2 w 6"/>
                <a:gd name="T1" fmla="*/ 0 h 7"/>
                <a:gd name="T2" fmla="*/ 0 w 6"/>
                <a:gd name="T3" fmla="*/ 5 h 7"/>
                <a:gd name="T4" fmla="*/ 4 w 6"/>
                <a:gd name="T5" fmla="*/ 7 h 7"/>
                <a:gd name="T6" fmla="*/ 6 w 6"/>
                <a:gd name="T7" fmla="*/ 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lnTo>
                    <a:pt x="0" y="5"/>
                  </a:lnTo>
                  <a:lnTo>
                    <a:pt x="4" y="7"/>
                  </a:lnTo>
                  <a:lnTo>
                    <a:pt x="6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5" name="Freeform 343">
              <a:extLst>
                <a:ext uri="{FF2B5EF4-FFF2-40B4-BE49-F238E27FC236}">
                  <a16:creationId xmlns:a16="http://schemas.microsoft.com/office/drawing/2014/main" id="{475A1E69-8129-498F-BE14-72EC41B0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3023"/>
              <a:ext cx="23" cy="18"/>
            </a:xfrm>
            <a:custGeom>
              <a:avLst/>
              <a:gdLst>
                <a:gd name="T0" fmla="*/ 0 w 10"/>
                <a:gd name="T1" fmla="*/ 11 h 8"/>
                <a:gd name="T2" fmla="*/ 28 w 10"/>
                <a:gd name="T3" fmla="*/ 25 h 8"/>
                <a:gd name="T4" fmla="*/ 64 w 10"/>
                <a:gd name="T5" fmla="*/ 72 h 8"/>
                <a:gd name="T6" fmla="*/ 94 w 10"/>
                <a:gd name="T7" fmla="*/ 92 h 8"/>
                <a:gd name="T8" fmla="*/ 122 w 10"/>
                <a:gd name="T9" fmla="*/ 92 h 8"/>
                <a:gd name="T10" fmla="*/ 94 w 10"/>
                <a:gd name="T11" fmla="*/ 72 h 8"/>
                <a:gd name="T12" fmla="*/ 48 w 10"/>
                <a:gd name="T13" fmla="*/ 25 h 8"/>
                <a:gd name="T14" fmla="*/ 12 w 10"/>
                <a:gd name="T15" fmla="*/ 0 h 8"/>
                <a:gd name="T16" fmla="*/ 0 w 10"/>
                <a:gd name="T17" fmla="*/ 11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3"/>
                    <a:pt x="4" y="5"/>
                    <a:pt x="5" y="6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9" y="6"/>
                    <a:pt x="8" y="6"/>
                  </a:cubicBezTo>
                  <a:cubicBezTo>
                    <a:pt x="7" y="4"/>
                    <a:pt x="6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6" name="Freeform 344">
              <a:extLst>
                <a:ext uri="{FF2B5EF4-FFF2-40B4-BE49-F238E27FC236}">
                  <a16:creationId xmlns:a16="http://schemas.microsoft.com/office/drawing/2014/main" id="{8F40E1F4-95DF-47B5-9E62-27C39CFBE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125"/>
              <a:ext cx="49" cy="26"/>
            </a:xfrm>
            <a:custGeom>
              <a:avLst/>
              <a:gdLst>
                <a:gd name="T0" fmla="*/ 20 w 22"/>
                <a:gd name="T1" fmla="*/ 121 h 12"/>
                <a:gd name="T2" fmla="*/ 53 w 22"/>
                <a:gd name="T3" fmla="*/ 61 h 12"/>
                <a:gd name="T4" fmla="*/ 145 w 22"/>
                <a:gd name="T5" fmla="*/ 20 h 12"/>
                <a:gd name="T6" fmla="*/ 234 w 22"/>
                <a:gd name="T7" fmla="*/ 43 h 12"/>
                <a:gd name="T8" fmla="*/ 243 w 22"/>
                <a:gd name="T9" fmla="*/ 33 h 12"/>
                <a:gd name="T10" fmla="*/ 145 w 22"/>
                <a:gd name="T11" fmla="*/ 0 h 12"/>
                <a:gd name="T12" fmla="*/ 36 w 22"/>
                <a:gd name="T13" fmla="*/ 52 h 12"/>
                <a:gd name="T14" fmla="*/ 0 w 22"/>
                <a:gd name="T15" fmla="*/ 121 h 12"/>
                <a:gd name="T16" fmla="*/ 20 w 22"/>
                <a:gd name="T17" fmla="*/ 12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">
                  <a:moveTo>
                    <a:pt x="2" y="12"/>
                  </a:moveTo>
                  <a:cubicBezTo>
                    <a:pt x="3" y="10"/>
                    <a:pt x="3" y="8"/>
                    <a:pt x="5" y="6"/>
                  </a:cubicBezTo>
                  <a:cubicBezTo>
                    <a:pt x="6" y="4"/>
                    <a:pt x="9" y="2"/>
                    <a:pt x="13" y="2"/>
                  </a:cubicBezTo>
                  <a:cubicBezTo>
                    <a:pt x="15" y="2"/>
                    <a:pt x="18" y="3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8" y="1"/>
                    <a:pt x="15" y="0"/>
                    <a:pt x="13" y="0"/>
                  </a:cubicBezTo>
                  <a:cubicBezTo>
                    <a:pt x="8" y="0"/>
                    <a:pt x="5" y="2"/>
                    <a:pt x="3" y="5"/>
                  </a:cubicBezTo>
                  <a:cubicBezTo>
                    <a:pt x="1" y="7"/>
                    <a:pt x="1" y="10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7" name="Freeform 345">
              <a:extLst>
                <a:ext uri="{FF2B5EF4-FFF2-40B4-BE49-F238E27FC236}">
                  <a16:creationId xmlns:a16="http://schemas.microsoft.com/office/drawing/2014/main" id="{FC3268B7-07F0-4134-8F59-98D67D47E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131"/>
              <a:ext cx="45" cy="25"/>
            </a:xfrm>
            <a:custGeom>
              <a:avLst/>
              <a:gdLst>
                <a:gd name="T0" fmla="*/ 25 w 20"/>
                <a:gd name="T1" fmla="*/ 130 h 11"/>
                <a:gd name="T2" fmla="*/ 56 w 20"/>
                <a:gd name="T3" fmla="*/ 73 h 11"/>
                <a:gd name="T4" fmla="*/ 146 w 20"/>
                <a:gd name="T5" fmla="*/ 36 h 11"/>
                <a:gd name="T6" fmla="*/ 227 w 20"/>
                <a:gd name="T7" fmla="*/ 36 h 11"/>
                <a:gd name="T8" fmla="*/ 227 w 20"/>
                <a:gd name="T9" fmla="*/ 11 h 11"/>
                <a:gd name="T10" fmla="*/ 146 w 20"/>
                <a:gd name="T11" fmla="*/ 11 h 11"/>
                <a:gd name="T12" fmla="*/ 45 w 20"/>
                <a:gd name="T13" fmla="*/ 45 h 11"/>
                <a:gd name="T14" fmla="*/ 0 w 20"/>
                <a:gd name="T15" fmla="*/ 130 h 11"/>
                <a:gd name="T16" fmla="*/ 25 w 20"/>
                <a:gd name="T17" fmla="*/ 13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1">
                  <a:moveTo>
                    <a:pt x="2" y="11"/>
                  </a:moveTo>
                  <a:cubicBezTo>
                    <a:pt x="3" y="10"/>
                    <a:pt x="3" y="7"/>
                    <a:pt x="5" y="6"/>
                  </a:cubicBezTo>
                  <a:cubicBezTo>
                    <a:pt x="7" y="4"/>
                    <a:pt x="9" y="3"/>
                    <a:pt x="13" y="3"/>
                  </a:cubicBezTo>
                  <a:cubicBezTo>
                    <a:pt x="15" y="3"/>
                    <a:pt x="17" y="3"/>
                    <a:pt x="20" y="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5" y="1"/>
                    <a:pt x="13" y="1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2" y="6"/>
                    <a:pt x="1" y="9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8" name="Freeform 346">
              <a:extLst>
                <a:ext uri="{FF2B5EF4-FFF2-40B4-BE49-F238E27FC236}">
                  <a16:creationId xmlns:a16="http://schemas.microsoft.com/office/drawing/2014/main" id="{59629114-12CA-4904-93A5-6CFF6899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799"/>
              <a:ext cx="9" cy="13"/>
            </a:xfrm>
            <a:custGeom>
              <a:avLst/>
              <a:gdLst>
                <a:gd name="T0" fmla="*/ 45 w 4"/>
                <a:gd name="T1" fmla="*/ 0 h 6"/>
                <a:gd name="T2" fmla="*/ 11 w 4"/>
                <a:gd name="T3" fmla="*/ 9 h 6"/>
                <a:gd name="T4" fmla="*/ 0 w 4"/>
                <a:gd name="T5" fmla="*/ 43 h 6"/>
                <a:gd name="T6" fmla="*/ 11 w 4"/>
                <a:gd name="T7" fmla="*/ 52 h 6"/>
                <a:gd name="T8" fmla="*/ 25 w 4"/>
                <a:gd name="T9" fmla="*/ 61 h 6"/>
                <a:gd name="T10" fmla="*/ 45 w 4"/>
                <a:gd name="T11" fmla="*/ 61 h 6"/>
                <a:gd name="T12" fmla="*/ 45 w 4"/>
                <a:gd name="T13" fmla="*/ 43 h 6"/>
                <a:gd name="T14" fmla="*/ 25 w 4"/>
                <a:gd name="T15" fmla="*/ 43 h 6"/>
                <a:gd name="T16" fmla="*/ 25 w 4"/>
                <a:gd name="T17" fmla="*/ 43 h 6"/>
                <a:gd name="T18" fmla="*/ 25 w 4"/>
                <a:gd name="T19" fmla="*/ 43 h 6"/>
                <a:gd name="T20" fmla="*/ 25 w 4"/>
                <a:gd name="T21" fmla="*/ 33 h 6"/>
                <a:gd name="T22" fmla="*/ 45 w 4"/>
                <a:gd name="T23" fmla="*/ 20 h 6"/>
                <a:gd name="T24" fmla="*/ 45 w 4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9" name="Freeform 347">
              <a:extLst>
                <a:ext uri="{FF2B5EF4-FFF2-40B4-BE49-F238E27FC236}">
                  <a16:creationId xmlns:a16="http://schemas.microsoft.com/office/drawing/2014/main" id="{7E427F11-81F8-4B84-B299-B27F4C484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799"/>
              <a:ext cx="11" cy="11"/>
            </a:xfrm>
            <a:custGeom>
              <a:avLst/>
              <a:gdLst>
                <a:gd name="T0" fmla="*/ 0 w 5"/>
                <a:gd name="T1" fmla="*/ 33 h 5"/>
                <a:gd name="T2" fmla="*/ 9 w 5"/>
                <a:gd name="T3" fmla="*/ 33 h 5"/>
                <a:gd name="T4" fmla="*/ 33 w 5"/>
                <a:gd name="T5" fmla="*/ 20 h 5"/>
                <a:gd name="T6" fmla="*/ 33 w 5"/>
                <a:gd name="T7" fmla="*/ 33 h 5"/>
                <a:gd name="T8" fmla="*/ 33 w 5"/>
                <a:gd name="T9" fmla="*/ 33 h 5"/>
                <a:gd name="T10" fmla="*/ 33 w 5"/>
                <a:gd name="T11" fmla="*/ 33 h 5"/>
                <a:gd name="T12" fmla="*/ 33 w 5"/>
                <a:gd name="T13" fmla="*/ 33 h 5"/>
                <a:gd name="T14" fmla="*/ 33 w 5"/>
                <a:gd name="T15" fmla="*/ 33 h 5"/>
                <a:gd name="T16" fmla="*/ 9 w 5"/>
                <a:gd name="T17" fmla="*/ 33 h 5"/>
                <a:gd name="T18" fmla="*/ 9 w 5"/>
                <a:gd name="T19" fmla="*/ 33 h 5"/>
                <a:gd name="T20" fmla="*/ 0 w 5"/>
                <a:gd name="T21" fmla="*/ 53 h 5"/>
                <a:gd name="T22" fmla="*/ 9 w 5"/>
                <a:gd name="T23" fmla="*/ 53 h 5"/>
                <a:gd name="T24" fmla="*/ 44 w 5"/>
                <a:gd name="T25" fmla="*/ 53 h 5"/>
                <a:gd name="T26" fmla="*/ 53 w 5"/>
                <a:gd name="T27" fmla="*/ 44 h 5"/>
                <a:gd name="T28" fmla="*/ 53 w 5"/>
                <a:gd name="T29" fmla="*/ 33 h 5"/>
                <a:gd name="T30" fmla="*/ 53 w 5"/>
                <a:gd name="T31" fmla="*/ 33 h 5"/>
                <a:gd name="T32" fmla="*/ 53 w 5"/>
                <a:gd name="T33" fmla="*/ 9 h 5"/>
                <a:gd name="T34" fmla="*/ 33 w 5"/>
                <a:gd name="T35" fmla="*/ 0 h 5"/>
                <a:gd name="T36" fmla="*/ 9 w 5"/>
                <a:gd name="T37" fmla="*/ 9 h 5"/>
                <a:gd name="T38" fmla="*/ 9 w 5"/>
                <a:gd name="T39" fmla="*/ 9 h 5"/>
                <a:gd name="T40" fmla="*/ 0 w 5"/>
                <a:gd name="T41" fmla="*/ 33 h 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0" name="Freeform 348">
              <a:extLst>
                <a:ext uri="{FF2B5EF4-FFF2-40B4-BE49-F238E27FC236}">
                  <a16:creationId xmlns:a16="http://schemas.microsoft.com/office/drawing/2014/main" id="{7BDF9505-EC37-4F2E-819F-494EFF4E1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619"/>
              <a:ext cx="16" cy="11"/>
            </a:xfrm>
            <a:custGeom>
              <a:avLst/>
              <a:gdLst>
                <a:gd name="T0" fmla="*/ 85 w 7"/>
                <a:gd name="T1" fmla="*/ 0 h 5"/>
                <a:gd name="T2" fmla="*/ 57 w 7"/>
                <a:gd name="T3" fmla="*/ 0 h 5"/>
                <a:gd name="T4" fmla="*/ 37 w 7"/>
                <a:gd name="T5" fmla="*/ 0 h 5"/>
                <a:gd name="T6" fmla="*/ 11 w 7"/>
                <a:gd name="T7" fmla="*/ 9 h 5"/>
                <a:gd name="T8" fmla="*/ 0 w 7"/>
                <a:gd name="T9" fmla="*/ 20 h 5"/>
                <a:gd name="T10" fmla="*/ 0 w 7"/>
                <a:gd name="T11" fmla="*/ 33 h 5"/>
                <a:gd name="T12" fmla="*/ 11 w 7"/>
                <a:gd name="T13" fmla="*/ 44 h 5"/>
                <a:gd name="T14" fmla="*/ 37 w 7"/>
                <a:gd name="T15" fmla="*/ 53 h 5"/>
                <a:gd name="T16" fmla="*/ 48 w 7"/>
                <a:gd name="T17" fmla="*/ 53 h 5"/>
                <a:gd name="T18" fmla="*/ 85 w 7"/>
                <a:gd name="T19" fmla="*/ 53 h 5"/>
                <a:gd name="T20" fmla="*/ 85 w 7"/>
                <a:gd name="T21" fmla="*/ 33 h 5"/>
                <a:gd name="T22" fmla="*/ 48 w 7"/>
                <a:gd name="T23" fmla="*/ 33 h 5"/>
                <a:gd name="T24" fmla="*/ 37 w 7"/>
                <a:gd name="T25" fmla="*/ 33 h 5"/>
                <a:gd name="T26" fmla="*/ 37 w 7"/>
                <a:gd name="T27" fmla="*/ 33 h 5"/>
                <a:gd name="T28" fmla="*/ 25 w 7"/>
                <a:gd name="T29" fmla="*/ 33 h 5"/>
                <a:gd name="T30" fmla="*/ 25 w 7"/>
                <a:gd name="T31" fmla="*/ 33 h 5"/>
                <a:gd name="T32" fmla="*/ 37 w 7"/>
                <a:gd name="T33" fmla="*/ 20 h 5"/>
                <a:gd name="T34" fmla="*/ 57 w 7"/>
                <a:gd name="T35" fmla="*/ 20 h 5"/>
                <a:gd name="T36" fmla="*/ 73 w 7"/>
                <a:gd name="T37" fmla="*/ 20 h 5"/>
                <a:gd name="T38" fmla="*/ 85 w 7"/>
                <a:gd name="T39" fmla="*/ 0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1" name="Freeform 349">
              <a:extLst>
                <a:ext uri="{FF2B5EF4-FFF2-40B4-BE49-F238E27FC236}">
                  <a16:creationId xmlns:a16="http://schemas.microsoft.com/office/drawing/2014/main" id="{0A5B879B-C433-49B1-87BC-100817986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614"/>
              <a:ext cx="16" cy="16"/>
            </a:xfrm>
            <a:custGeom>
              <a:avLst/>
              <a:gdLst>
                <a:gd name="T0" fmla="*/ 11 w 7"/>
                <a:gd name="T1" fmla="*/ 48 h 7"/>
                <a:gd name="T2" fmla="*/ 37 w 7"/>
                <a:gd name="T3" fmla="*/ 37 h 7"/>
                <a:gd name="T4" fmla="*/ 48 w 7"/>
                <a:gd name="T5" fmla="*/ 25 h 7"/>
                <a:gd name="T6" fmla="*/ 48 w 7"/>
                <a:gd name="T7" fmla="*/ 25 h 7"/>
                <a:gd name="T8" fmla="*/ 57 w 7"/>
                <a:gd name="T9" fmla="*/ 37 h 7"/>
                <a:gd name="T10" fmla="*/ 48 w 7"/>
                <a:gd name="T11" fmla="*/ 48 h 7"/>
                <a:gd name="T12" fmla="*/ 11 w 7"/>
                <a:gd name="T13" fmla="*/ 57 h 7"/>
                <a:gd name="T14" fmla="*/ 11 w 7"/>
                <a:gd name="T15" fmla="*/ 85 h 7"/>
                <a:gd name="T16" fmla="*/ 48 w 7"/>
                <a:gd name="T17" fmla="*/ 73 h 7"/>
                <a:gd name="T18" fmla="*/ 73 w 7"/>
                <a:gd name="T19" fmla="*/ 57 h 7"/>
                <a:gd name="T20" fmla="*/ 85 w 7"/>
                <a:gd name="T21" fmla="*/ 37 h 7"/>
                <a:gd name="T22" fmla="*/ 73 w 7"/>
                <a:gd name="T23" fmla="*/ 11 h 7"/>
                <a:gd name="T24" fmla="*/ 48 w 7"/>
                <a:gd name="T25" fmla="*/ 0 h 7"/>
                <a:gd name="T26" fmla="*/ 25 w 7"/>
                <a:gd name="T27" fmla="*/ 11 h 7"/>
                <a:gd name="T28" fmla="*/ 0 w 7"/>
                <a:gd name="T29" fmla="*/ 25 h 7"/>
                <a:gd name="T30" fmla="*/ 11 w 7"/>
                <a:gd name="T31" fmla="*/ 48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4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7" y="3"/>
                    <a:pt x="6" y="2"/>
                    <a:pt x="6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2" name="Freeform 350">
              <a:extLst>
                <a:ext uri="{FF2B5EF4-FFF2-40B4-BE49-F238E27FC236}">
                  <a16:creationId xmlns:a16="http://schemas.microsoft.com/office/drawing/2014/main" id="{979F7BAC-5967-4171-B050-08CFA050D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2637"/>
              <a:ext cx="12" cy="9"/>
            </a:xfrm>
            <a:custGeom>
              <a:avLst/>
              <a:gdLst>
                <a:gd name="T0" fmla="*/ 12 w 5"/>
                <a:gd name="T1" fmla="*/ 45 h 4"/>
                <a:gd name="T2" fmla="*/ 70 w 5"/>
                <a:gd name="T3" fmla="*/ 25 h 4"/>
                <a:gd name="T4" fmla="*/ 41 w 5"/>
                <a:gd name="T5" fmla="*/ 0 h 4"/>
                <a:gd name="T6" fmla="*/ 0 w 5"/>
                <a:gd name="T7" fmla="*/ 25 h 4"/>
                <a:gd name="T8" fmla="*/ 12 w 5"/>
                <a:gd name="T9" fmla="*/ 45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4" y="3"/>
                    <a:pt x="5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3" name="Freeform 351">
              <a:extLst>
                <a:ext uri="{FF2B5EF4-FFF2-40B4-BE49-F238E27FC236}">
                  <a16:creationId xmlns:a16="http://schemas.microsoft.com/office/drawing/2014/main" id="{A6427D38-A2CD-4C6B-96BC-FF53E1D57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639"/>
              <a:ext cx="9" cy="9"/>
            </a:xfrm>
            <a:custGeom>
              <a:avLst/>
              <a:gdLst>
                <a:gd name="T0" fmla="*/ 0 w 4"/>
                <a:gd name="T1" fmla="*/ 25 h 4"/>
                <a:gd name="T2" fmla="*/ 36 w 4"/>
                <a:gd name="T3" fmla="*/ 45 h 4"/>
                <a:gd name="T4" fmla="*/ 45 w 4"/>
                <a:gd name="T5" fmla="*/ 25 h 4"/>
                <a:gd name="T6" fmla="*/ 11 w 4"/>
                <a:gd name="T7" fmla="*/ 0 h 4"/>
                <a:gd name="T8" fmla="*/ 0 w 4"/>
                <a:gd name="T9" fmla="*/ 25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4" name="Freeform 352">
              <a:extLst>
                <a:ext uri="{FF2B5EF4-FFF2-40B4-BE49-F238E27FC236}">
                  <a16:creationId xmlns:a16="http://schemas.microsoft.com/office/drawing/2014/main" id="{21C4E747-6D48-4BB9-9975-B020F148C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509"/>
              <a:ext cx="50" cy="110"/>
            </a:xfrm>
            <a:custGeom>
              <a:avLst/>
              <a:gdLst>
                <a:gd name="T0" fmla="*/ 0 w 50"/>
                <a:gd name="T1" fmla="*/ 18 h 110"/>
                <a:gd name="T2" fmla="*/ 7 w 50"/>
                <a:gd name="T3" fmla="*/ 99 h 110"/>
                <a:gd name="T4" fmla="*/ 7 w 50"/>
                <a:gd name="T5" fmla="*/ 110 h 110"/>
                <a:gd name="T6" fmla="*/ 14 w 50"/>
                <a:gd name="T7" fmla="*/ 103 h 110"/>
                <a:gd name="T8" fmla="*/ 30 w 50"/>
                <a:gd name="T9" fmla="*/ 88 h 110"/>
                <a:gd name="T10" fmla="*/ 32 w 50"/>
                <a:gd name="T11" fmla="*/ 85 h 110"/>
                <a:gd name="T12" fmla="*/ 30 w 50"/>
                <a:gd name="T13" fmla="*/ 83 h 110"/>
                <a:gd name="T14" fmla="*/ 18 w 50"/>
                <a:gd name="T15" fmla="*/ 0 h 110"/>
                <a:gd name="T16" fmla="*/ 14 w 50"/>
                <a:gd name="T17" fmla="*/ 2 h 110"/>
                <a:gd name="T18" fmla="*/ 9 w 50"/>
                <a:gd name="T19" fmla="*/ 5 h 110"/>
                <a:gd name="T20" fmla="*/ 43 w 50"/>
                <a:gd name="T21" fmla="*/ 54 h 110"/>
                <a:gd name="T22" fmla="*/ 50 w 50"/>
                <a:gd name="T23" fmla="*/ 49 h 110"/>
                <a:gd name="T24" fmla="*/ 18 w 50"/>
                <a:gd name="T25" fmla="*/ 0 h 110"/>
                <a:gd name="T26" fmla="*/ 9 w 50"/>
                <a:gd name="T27" fmla="*/ 2 h 110"/>
                <a:gd name="T28" fmla="*/ 21 w 50"/>
                <a:gd name="T29" fmla="*/ 85 h 110"/>
                <a:gd name="T30" fmla="*/ 25 w 50"/>
                <a:gd name="T31" fmla="*/ 83 h 110"/>
                <a:gd name="T32" fmla="*/ 23 w 50"/>
                <a:gd name="T33" fmla="*/ 81 h 110"/>
                <a:gd name="T34" fmla="*/ 7 w 50"/>
                <a:gd name="T35" fmla="*/ 97 h 110"/>
                <a:gd name="T36" fmla="*/ 12 w 50"/>
                <a:gd name="T37" fmla="*/ 99 h 110"/>
                <a:gd name="T38" fmla="*/ 16 w 50"/>
                <a:gd name="T39" fmla="*/ 99 h 110"/>
                <a:gd name="T40" fmla="*/ 9 w 50"/>
                <a:gd name="T41" fmla="*/ 16 h 110"/>
                <a:gd name="T42" fmla="*/ 0 w 50"/>
                <a:gd name="T43" fmla="*/ 18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110">
                  <a:moveTo>
                    <a:pt x="0" y="18"/>
                  </a:moveTo>
                  <a:lnTo>
                    <a:pt x="7" y="99"/>
                  </a:lnTo>
                  <a:lnTo>
                    <a:pt x="7" y="110"/>
                  </a:lnTo>
                  <a:lnTo>
                    <a:pt x="14" y="103"/>
                  </a:lnTo>
                  <a:lnTo>
                    <a:pt x="30" y="88"/>
                  </a:lnTo>
                  <a:lnTo>
                    <a:pt x="32" y="85"/>
                  </a:lnTo>
                  <a:lnTo>
                    <a:pt x="30" y="83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9" y="5"/>
                  </a:lnTo>
                  <a:lnTo>
                    <a:pt x="43" y="54"/>
                  </a:lnTo>
                  <a:lnTo>
                    <a:pt x="50" y="49"/>
                  </a:lnTo>
                  <a:lnTo>
                    <a:pt x="18" y="0"/>
                  </a:lnTo>
                  <a:lnTo>
                    <a:pt x="9" y="2"/>
                  </a:lnTo>
                  <a:lnTo>
                    <a:pt x="21" y="85"/>
                  </a:lnTo>
                  <a:lnTo>
                    <a:pt x="25" y="83"/>
                  </a:lnTo>
                  <a:lnTo>
                    <a:pt x="23" y="81"/>
                  </a:lnTo>
                  <a:lnTo>
                    <a:pt x="7" y="97"/>
                  </a:lnTo>
                  <a:lnTo>
                    <a:pt x="12" y="99"/>
                  </a:lnTo>
                  <a:lnTo>
                    <a:pt x="16" y="99"/>
                  </a:lnTo>
                  <a:lnTo>
                    <a:pt x="9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5" name="Freeform 353">
              <a:extLst>
                <a:ext uri="{FF2B5EF4-FFF2-40B4-BE49-F238E27FC236}">
                  <a16:creationId xmlns:a16="http://schemas.microsoft.com/office/drawing/2014/main" id="{32CB97B0-9A06-42D8-ACED-C950323D3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509"/>
              <a:ext cx="50" cy="110"/>
            </a:xfrm>
            <a:custGeom>
              <a:avLst/>
              <a:gdLst>
                <a:gd name="T0" fmla="*/ 0 w 50"/>
                <a:gd name="T1" fmla="*/ 18 h 110"/>
                <a:gd name="T2" fmla="*/ 7 w 50"/>
                <a:gd name="T3" fmla="*/ 99 h 110"/>
                <a:gd name="T4" fmla="*/ 7 w 50"/>
                <a:gd name="T5" fmla="*/ 110 h 110"/>
                <a:gd name="T6" fmla="*/ 14 w 50"/>
                <a:gd name="T7" fmla="*/ 103 h 110"/>
                <a:gd name="T8" fmla="*/ 30 w 50"/>
                <a:gd name="T9" fmla="*/ 88 h 110"/>
                <a:gd name="T10" fmla="*/ 32 w 50"/>
                <a:gd name="T11" fmla="*/ 85 h 110"/>
                <a:gd name="T12" fmla="*/ 30 w 50"/>
                <a:gd name="T13" fmla="*/ 83 h 110"/>
                <a:gd name="T14" fmla="*/ 18 w 50"/>
                <a:gd name="T15" fmla="*/ 0 h 110"/>
                <a:gd name="T16" fmla="*/ 14 w 50"/>
                <a:gd name="T17" fmla="*/ 2 h 110"/>
                <a:gd name="T18" fmla="*/ 9 w 50"/>
                <a:gd name="T19" fmla="*/ 5 h 110"/>
                <a:gd name="T20" fmla="*/ 43 w 50"/>
                <a:gd name="T21" fmla="*/ 54 h 110"/>
                <a:gd name="T22" fmla="*/ 50 w 50"/>
                <a:gd name="T23" fmla="*/ 49 h 110"/>
                <a:gd name="T24" fmla="*/ 18 w 50"/>
                <a:gd name="T25" fmla="*/ 0 h 110"/>
                <a:gd name="T26" fmla="*/ 9 w 50"/>
                <a:gd name="T27" fmla="*/ 2 h 110"/>
                <a:gd name="T28" fmla="*/ 21 w 50"/>
                <a:gd name="T29" fmla="*/ 85 h 110"/>
                <a:gd name="T30" fmla="*/ 25 w 50"/>
                <a:gd name="T31" fmla="*/ 83 h 110"/>
                <a:gd name="T32" fmla="*/ 23 w 50"/>
                <a:gd name="T33" fmla="*/ 81 h 110"/>
                <a:gd name="T34" fmla="*/ 7 w 50"/>
                <a:gd name="T35" fmla="*/ 97 h 110"/>
                <a:gd name="T36" fmla="*/ 12 w 50"/>
                <a:gd name="T37" fmla="*/ 99 h 110"/>
                <a:gd name="T38" fmla="*/ 16 w 50"/>
                <a:gd name="T39" fmla="*/ 99 h 110"/>
                <a:gd name="T40" fmla="*/ 9 w 50"/>
                <a:gd name="T41" fmla="*/ 16 h 110"/>
                <a:gd name="T42" fmla="*/ 0 w 50"/>
                <a:gd name="T43" fmla="*/ 18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110">
                  <a:moveTo>
                    <a:pt x="0" y="18"/>
                  </a:moveTo>
                  <a:lnTo>
                    <a:pt x="7" y="99"/>
                  </a:lnTo>
                  <a:lnTo>
                    <a:pt x="7" y="110"/>
                  </a:lnTo>
                  <a:lnTo>
                    <a:pt x="14" y="103"/>
                  </a:lnTo>
                  <a:lnTo>
                    <a:pt x="30" y="88"/>
                  </a:lnTo>
                  <a:lnTo>
                    <a:pt x="32" y="85"/>
                  </a:lnTo>
                  <a:lnTo>
                    <a:pt x="30" y="83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9" y="5"/>
                  </a:lnTo>
                  <a:lnTo>
                    <a:pt x="43" y="54"/>
                  </a:lnTo>
                  <a:lnTo>
                    <a:pt x="50" y="49"/>
                  </a:lnTo>
                  <a:lnTo>
                    <a:pt x="18" y="0"/>
                  </a:lnTo>
                  <a:lnTo>
                    <a:pt x="9" y="2"/>
                  </a:lnTo>
                  <a:lnTo>
                    <a:pt x="21" y="85"/>
                  </a:lnTo>
                  <a:lnTo>
                    <a:pt x="25" y="83"/>
                  </a:lnTo>
                  <a:lnTo>
                    <a:pt x="23" y="81"/>
                  </a:lnTo>
                  <a:lnTo>
                    <a:pt x="7" y="97"/>
                  </a:lnTo>
                  <a:lnTo>
                    <a:pt x="12" y="99"/>
                  </a:lnTo>
                  <a:lnTo>
                    <a:pt x="16" y="99"/>
                  </a:lnTo>
                  <a:lnTo>
                    <a:pt x="9" y="16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6" name="Freeform 354">
              <a:extLst>
                <a:ext uri="{FF2B5EF4-FFF2-40B4-BE49-F238E27FC236}">
                  <a16:creationId xmlns:a16="http://schemas.microsoft.com/office/drawing/2014/main" id="{99E422A0-8E44-4637-A208-9F9492846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26"/>
              <a:ext cx="58" cy="29"/>
            </a:xfrm>
            <a:custGeom>
              <a:avLst/>
              <a:gdLst>
                <a:gd name="T0" fmla="*/ 4 w 58"/>
                <a:gd name="T1" fmla="*/ 29 h 29"/>
                <a:gd name="T2" fmla="*/ 58 w 58"/>
                <a:gd name="T3" fmla="*/ 7 h 29"/>
                <a:gd name="T4" fmla="*/ 56 w 58"/>
                <a:gd name="T5" fmla="*/ 0 h 29"/>
                <a:gd name="T6" fmla="*/ 0 w 58"/>
                <a:gd name="T7" fmla="*/ 20 h 29"/>
                <a:gd name="T8" fmla="*/ 4 w 58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9">
                  <a:moveTo>
                    <a:pt x="4" y="29"/>
                  </a:moveTo>
                  <a:lnTo>
                    <a:pt x="58" y="7"/>
                  </a:lnTo>
                  <a:lnTo>
                    <a:pt x="56" y="0"/>
                  </a:lnTo>
                  <a:lnTo>
                    <a:pt x="0" y="20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7" name="Freeform 355">
              <a:extLst>
                <a:ext uri="{FF2B5EF4-FFF2-40B4-BE49-F238E27FC236}">
                  <a16:creationId xmlns:a16="http://schemas.microsoft.com/office/drawing/2014/main" id="{3F77F9A9-99FD-47BC-BD19-11AF3A745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26"/>
              <a:ext cx="58" cy="29"/>
            </a:xfrm>
            <a:custGeom>
              <a:avLst/>
              <a:gdLst>
                <a:gd name="T0" fmla="*/ 4 w 58"/>
                <a:gd name="T1" fmla="*/ 29 h 29"/>
                <a:gd name="T2" fmla="*/ 58 w 58"/>
                <a:gd name="T3" fmla="*/ 7 h 29"/>
                <a:gd name="T4" fmla="*/ 56 w 58"/>
                <a:gd name="T5" fmla="*/ 0 h 29"/>
                <a:gd name="T6" fmla="*/ 0 w 58"/>
                <a:gd name="T7" fmla="*/ 2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9">
                  <a:moveTo>
                    <a:pt x="4" y="29"/>
                  </a:moveTo>
                  <a:lnTo>
                    <a:pt x="58" y="7"/>
                  </a:lnTo>
                  <a:lnTo>
                    <a:pt x="56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8" name="Freeform 356">
              <a:extLst>
                <a:ext uri="{FF2B5EF4-FFF2-40B4-BE49-F238E27FC236}">
                  <a16:creationId xmlns:a16="http://schemas.microsoft.com/office/drawing/2014/main" id="{FC50E532-E3A7-47E2-8849-920093186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242"/>
              <a:ext cx="63" cy="27"/>
            </a:xfrm>
            <a:custGeom>
              <a:avLst/>
              <a:gdLst>
                <a:gd name="T0" fmla="*/ 3 w 63"/>
                <a:gd name="T1" fmla="*/ 27 h 27"/>
                <a:gd name="T2" fmla="*/ 63 w 63"/>
                <a:gd name="T3" fmla="*/ 9 h 27"/>
                <a:gd name="T4" fmla="*/ 61 w 63"/>
                <a:gd name="T5" fmla="*/ 0 h 27"/>
                <a:gd name="T6" fmla="*/ 0 w 63"/>
                <a:gd name="T7" fmla="*/ 20 h 27"/>
                <a:gd name="T8" fmla="*/ 3 w 6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">
                  <a:moveTo>
                    <a:pt x="3" y="27"/>
                  </a:moveTo>
                  <a:lnTo>
                    <a:pt x="63" y="9"/>
                  </a:lnTo>
                  <a:lnTo>
                    <a:pt x="61" y="0"/>
                  </a:lnTo>
                  <a:lnTo>
                    <a:pt x="0" y="20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9" name="Freeform 357">
              <a:extLst>
                <a:ext uri="{FF2B5EF4-FFF2-40B4-BE49-F238E27FC236}">
                  <a16:creationId xmlns:a16="http://schemas.microsoft.com/office/drawing/2014/main" id="{0CF1ACC7-2168-4166-987F-E856C1CF9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242"/>
              <a:ext cx="63" cy="27"/>
            </a:xfrm>
            <a:custGeom>
              <a:avLst/>
              <a:gdLst>
                <a:gd name="T0" fmla="*/ 3 w 63"/>
                <a:gd name="T1" fmla="*/ 27 h 27"/>
                <a:gd name="T2" fmla="*/ 63 w 63"/>
                <a:gd name="T3" fmla="*/ 9 h 27"/>
                <a:gd name="T4" fmla="*/ 61 w 63"/>
                <a:gd name="T5" fmla="*/ 0 h 27"/>
                <a:gd name="T6" fmla="*/ 0 w 63"/>
                <a:gd name="T7" fmla="*/ 2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7">
                  <a:moveTo>
                    <a:pt x="3" y="27"/>
                  </a:moveTo>
                  <a:lnTo>
                    <a:pt x="63" y="9"/>
                  </a:lnTo>
                  <a:lnTo>
                    <a:pt x="61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0" name="Freeform 358">
              <a:extLst>
                <a:ext uri="{FF2B5EF4-FFF2-40B4-BE49-F238E27FC236}">
                  <a16:creationId xmlns:a16="http://schemas.microsoft.com/office/drawing/2014/main" id="{241CAE95-BA8C-4B82-AD59-E2D7FC9F1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246"/>
              <a:ext cx="63" cy="27"/>
            </a:xfrm>
            <a:custGeom>
              <a:avLst/>
              <a:gdLst>
                <a:gd name="T0" fmla="*/ 0 w 63"/>
                <a:gd name="T1" fmla="*/ 9 h 27"/>
                <a:gd name="T2" fmla="*/ 58 w 63"/>
                <a:gd name="T3" fmla="*/ 27 h 27"/>
                <a:gd name="T4" fmla="*/ 63 w 63"/>
                <a:gd name="T5" fmla="*/ 20 h 27"/>
                <a:gd name="T6" fmla="*/ 5 w 63"/>
                <a:gd name="T7" fmla="*/ 0 h 27"/>
                <a:gd name="T8" fmla="*/ 0 w 63"/>
                <a:gd name="T9" fmla="*/ 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">
                  <a:moveTo>
                    <a:pt x="0" y="9"/>
                  </a:moveTo>
                  <a:lnTo>
                    <a:pt x="58" y="27"/>
                  </a:lnTo>
                  <a:lnTo>
                    <a:pt x="63" y="20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1" name="Freeform 359">
              <a:extLst>
                <a:ext uri="{FF2B5EF4-FFF2-40B4-BE49-F238E27FC236}">
                  <a16:creationId xmlns:a16="http://schemas.microsoft.com/office/drawing/2014/main" id="{89132F95-1CF1-4B15-8D0C-4E44CDF0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246"/>
              <a:ext cx="63" cy="27"/>
            </a:xfrm>
            <a:custGeom>
              <a:avLst/>
              <a:gdLst>
                <a:gd name="T0" fmla="*/ 0 w 63"/>
                <a:gd name="T1" fmla="*/ 9 h 27"/>
                <a:gd name="T2" fmla="*/ 58 w 63"/>
                <a:gd name="T3" fmla="*/ 27 h 27"/>
                <a:gd name="T4" fmla="*/ 63 w 63"/>
                <a:gd name="T5" fmla="*/ 20 h 27"/>
                <a:gd name="T6" fmla="*/ 5 w 63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7">
                  <a:moveTo>
                    <a:pt x="0" y="9"/>
                  </a:moveTo>
                  <a:lnTo>
                    <a:pt x="58" y="27"/>
                  </a:lnTo>
                  <a:lnTo>
                    <a:pt x="63" y="2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2" name="Freeform 360">
              <a:extLst>
                <a:ext uri="{FF2B5EF4-FFF2-40B4-BE49-F238E27FC236}">
                  <a16:creationId xmlns:a16="http://schemas.microsoft.com/office/drawing/2014/main" id="{6D872508-3C6C-4F37-8892-620C83283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266"/>
              <a:ext cx="61" cy="27"/>
            </a:xfrm>
            <a:custGeom>
              <a:avLst/>
              <a:gdLst>
                <a:gd name="T0" fmla="*/ 0 w 27"/>
                <a:gd name="T1" fmla="*/ 36 h 12"/>
                <a:gd name="T2" fmla="*/ 300 w 27"/>
                <a:gd name="T3" fmla="*/ 137 h 12"/>
                <a:gd name="T4" fmla="*/ 312 w 27"/>
                <a:gd name="T5" fmla="*/ 92 h 12"/>
                <a:gd name="T6" fmla="*/ 174 w 27"/>
                <a:gd name="T7" fmla="*/ 45 h 12"/>
                <a:gd name="T8" fmla="*/ 11 w 27"/>
                <a:gd name="T9" fmla="*/ 0 h 12"/>
                <a:gd name="T10" fmla="*/ 0 w 27"/>
                <a:gd name="T11" fmla="*/ 3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2">
                  <a:moveTo>
                    <a:pt x="0" y="3"/>
                  </a:moveTo>
                  <a:cubicBezTo>
                    <a:pt x="2" y="4"/>
                    <a:pt x="26" y="12"/>
                    <a:pt x="26" y="12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1" y="6"/>
                    <a:pt x="15" y="4"/>
                  </a:cubicBezTo>
                  <a:cubicBezTo>
                    <a:pt x="9" y="2"/>
                    <a:pt x="2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3" name="Freeform 361">
              <a:extLst>
                <a:ext uri="{FF2B5EF4-FFF2-40B4-BE49-F238E27FC236}">
                  <a16:creationId xmlns:a16="http://schemas.microsoft.com/office/drawing/2014/main" id="{B34324A7-304B-477E-9595-59E59813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383"/>
              <a:ext cx="50" cy="9"/>
            </a:xfrm>
            <a:custGeom>
              <a:avLst/>
              <a:gdLst>
                <a:gd name="T0" fmla="*/ 0 w 22"/>
                <a:gd name="T1" fmla="*/ 36 h 4"/>
                <a:gd name="T2" fmla="*/ 25 w 22"/>
                <a:gd name="T3" fmla="*/ 45 h 4"/>
                <a:gd name="T4" fmla="*/ 259 w 22"/>
                <a:gd name="T5" fmla="*/ 45 h 4"/>
                <a:gd name="T6" fmla="*/ 259 w 22"/>
                <a:gd name="T7" fmla="*/ 0 h 4"/>
                <a:gd name="T8" fmla="*/ 155 w 22"/>
                <a:gd name="T9" fmla="*/ 0 h 4"/>
                <a:gd name="T10" fmla="*/ 57 w 22"/>
                <a:gd name="T11" fmla="*/ 0 h 4"/>
                <a:gd name="T12" fmla="*/ 36 w 22"/>
                <a:gd name="T13" fmla="*/ 0 h 4"/>
                <a:gd name="T14" fmla="*/ 25 w 22"/>
                <a:gd name="T15" fmla="*/ 0 h 4"/>
                <a:gd name="T16" fmla="*/ 25 w 22"/>
                <a:gd name="T17" fmla="*/ 0 h 4"/>
                <a:gd name="T18" fmla="*/ 25 w 22"/>
                <a:gd name="T19" fmla="*/ 0 h 4"/>
                <a:gd name="T20" fmla="*/ 25 w 22"/>
                <a:gd name="T21" fmla="*/ 0 h 4"/>
                <a:gd name="T22" fmla="*/ 25 w 22"/>
                <a:gd name="T23" fmla="*/ 0 h 4"/>
                <a:gd name="T24" fmla="*/ 25 w 22"/>
                <a:gd name="T25" fmla="*/ 0 h 4"/>
                <a:gd name="T26" fmla="*/ 25 w 22"/>
                <a:gd name="T27" fmla="*/ 0 h 4"/>
                <a:gd name="T28" fmla="*/ 25 w 22"/>
                <a:gd name="T29" fmla="*/ 0 h 4"/>
                <a:gd name="T30" fmla="*/ 0 w 22"/>
                <a:gd name="T31" fmla="*/ 36 h 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" h="4">
                  <a:moveTo>
                    <a:pt x="0" y="3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8" y="4"/>
                    <a:pt x="22" y="4"/>
                    <a:pt x="22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8" y="0"/>
                    <a:pt x="13" y="0"/>
                  </a:cubicBezTo>
                  <a:cubicBezTo>
                    <a:pt x="10" y="0"/>
                    <a:pt x="7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4" name="Rectangle 362">
              <a:extLst>
                <a:ext uri="{FF2B5EF4-FFF2-40B4-BE49-F238E27FC236}">
                  <a16:creationId xmlns:a16="http://schemas.microsoft.com/office/drawing/2014/main" id="{DFEA218B-8FE6-4E80-B25B-B3E8E75B5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397"/>
              <a:ext cx="48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215" name="Freeform 363">
              <a:extLst>
                <a:ext uri="{FF2B5EF4-FFF2-40B4-BE49-F238E27FC236}">
                  <a16:creationId xmlns:a16="http://schemas.microsoft.com/office/drawing/2014/main" id="{91AEFA61-E478-4DF3-82A8-6974268DC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397"/>
              <a:ext cx="48" cy="9"/>
            </a:xfrm>
            <a:custGeom>
              <a:avLst/>
              <a:gdLst>
                <a:gd name="T0" fmla="*/ 0 w 48"/>
                <a:gd name="T1" fmla="*/ 9 h 9"/>
                <a:gd name="T2" fmla="*/ 48 w 48"/>
                <a:gd name="T3" fmla="*/ 9 h 9"/>
                <a:gd name="T4" fmla="*/ 48 w 48"/>
                <a:gd name="T5" fmla="*/ 0 h 9"/>
                <a:gd name="T6" fmla="*/ 0 w 4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9">
                  <a:moveTo>
                    <a:pt x="0" y="9"/>
                  </a:moveTo>
                  <a:lnTo>
                    <a:pt x="48" y="9"/>
                  </a:lnTo>
                  <a:lnTo>
                    <a:pt x="4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6" name="Freeform 364">
              <a:extLst>
                <a:ext uri="{FF2B5EF4-FFF2-40B4-BE49-F238E27FC236}">
                  <a16:creationId xmlns:a16="http://schemas.microsoft.com/office/drawing/2014/main" id="{CCE6A352-C512-4E5C-97A8-82C532969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85"/>
              <a:ext cx="43" cy="12"/>
            </a:xfrm>
            <a:custGeom>
              <a:avLst/>
              <a:gdLst>
                <a:gd name="T0" fmla="*/ 3 w 43"/>
                <a:gd name="T1" fmla="*/ 12 h 12"/>
                <a:gd name="T2" fmla="*/ 43 w 43"/>
                <a:gd name="T3" fmla="*/ 9 h 12"/>
                <a:gd name="T4" fmla="*/ 43 w 43"/>
                <a:gd name="T5" fmla="*/ 0 h 12"/>
                <a:gd name="T6" fmla="*/ 0 w 43"/>
                <a:gd name="T7" fmla="*/ 3 h 12"/>
                <a:gd name="T8" fmla="*/ 3 w 4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2">
                  <a:moveTo>
                    <a:pt x="3" y="12"/>
                  </a:moveTo>
                  <a:lnTo>
                    <a:pt x="43" y="9"/>
                  </a:lnTo>
                  <a:lnTo>
                    <a:pt x="43" y="0"/>
                  </a:lnTo>
                  <a:lnTo>
                    <a:pt x="0" y="3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7" name="Freeform 365">
              <a:extLst>
                <a:ext uri="{FF2B5EF4-FFF2-40B4-BE49-F238E27FC236}">
                  <a16:creationId xmlns:a16="http://schemas.microsoft.com/office/drawing/2014/main" id="{EA8E06D3-F3EF-44BC-B78B-C7505B350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385"/>
              <a:ext cx="43" cy="12"/>
            </a:xfrm>
            <a:custGeom>
              <a:avLst/>
              <a:gdLst>
                <a:gd name="T0" fmla="*/ 3 w 43"/>
                <a:gd name="T1" fmla="*/ 12 h 12"/>
                <a:gd name="T2" fmla="*/ 43 w 43"/>
                <a:gd name="T3" fmla="*/ 9 h 12"/>
                <a:gd name="T4" fmla="*/ 43 w 43"/>
                <a:gd name="T5" fmla="*/ 0 h 12"/>
                <a:gd name="T6" fmla="*/ 0 w 43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2">
                  <a:moveTo>
                    <a:pt x="3" y="12"/>
                  </a:moveTo>
                  <a:lnTo>
                    <a:pt x="43" y="9"/>
                  </a:lnTo>
                  <a:lnTo>
                    <a:pt x="43" y="0"/>
                  </a:lnTo>
                  <a:lnTo>
                    <a:pt x="0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8" name="Freeform 366">
              <a:extLst>
                <a:ext uri="{FF2B5EF4-FFF2-40B4-BE49-F238E27FC236}">
                  <a16:creationId xmlns:a16="http://schemas.microsoft.com/office/drawing/2014/main" id="{14A76893-5E02-46B0-8ED7-1F68B40D5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399"/>
              <a:ext cx="45" cy="13"/>
            </a:xfrm>
            <a:custGeom>
              <a:avLst/>
              <a:gdLst>
                <a:gd name="T0" fmla="*/ 2 w 45"/>
                <a:gd name="T1" fmla="*/ 13 h 13"/>
                <a:gd name="T2" fmla="*/ 45 w 45"/>
                <a:gd name="T3" fmla="*/ 9 h 13"/>
                <a:gd name="T4" fmla="*/ 45 w 45"/>
                <a:gd name="T5" fmla="*/ 0 h 13"/>
                <a:gd name="T6" fmla="*/ 0 w 45"/>
                <a:gd name="T7" fmla="*/ 4 h 13"/>
                <a:gd name="T8" fmla="*/ 2 w 45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3">
                  <a:moveTo>
                    <a:pt x="2" y="13"/>
                  </a:moveTo>
                  <a:lnTo>
                    <a:pt x="45" y="9"/>
                  </a:lnTo>
                  <a:lnTo>
                    <a:pt x="45" y="0"/>
                  </a:lnTo>
                  <a:lnTo>
                    <a:pt x="0" y="4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9" name="Freeform 367">
              <a:extLst>
                <a:ext uri="{FF2B5EF4-FFF2-40B4-BE49-F238E27FC236}">
                  <a16:creationId xmlns:a16="http://schemas.microsoft.com/office/drawing/2014/main" id="{39BD2A72-5131-41AB-8AFE-2754BFB86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399"/>
              <a:ext cx="45" cy="13"/>
            </a:xfrm>
            <a:custGeom>
              <a:avLst/>
              <a:gdLst>
                <a:gd name="T0" fmla="*/ 2 w 45"/>
                <a:gd name="T1" fmla="*/ 13 h 13"/>
                <a:gd name="T2" fmla="*/ 45 w 45"/>
                <a:gd name="T3" fmla="*/ 9 h 13"/>
                <a:gd name="T4" fmla="*/ 45 w 45"/>
                <a:gd name="T5" fmla="*/ 0 h 13"/>
                <a:gd name="T6" fmla="*/ 0 w 45"/>
                <a:gd name="T7" fmla="*/ 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3">
                  <a:moveTo>
                    <a:pt x="2" y="13"/>
                  </a:moveTo>
                  <a:lnTo>
                    <a:pt x="45" y="9"/>
                  </a:lnTo>
                  <a:lnTo>
                    <a:pt x="45" y="0"/>
                  </a:lnTo>
                  <a:lnTo>
                    <a:pt x="0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0" name="Freeform 368">
              <a:extLst>
                <a:ext uri="{FF2B5EF4-FFF2-40B4-BE49-F238E27FC236}">
                  <a16:creationId xmlns:a16="http://schemas.microsoft.com/office/drawing/2014/main" id="{C687FA50-D383-4784-AE26-0B6B56DE0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385"/>
              <a:ext cx="49" cy="12"/>
            </a:xfrm>
            <a:custGeom>
              <a:avLst/>
              <a:gdLst>
                <a:gd name="T0" fmla="*/ 0 w 49"/>
                <a:gd name="T1" fmla="*/ 9 h 12"/>
                <a:gd name="T2" fmla="*/ 47 w 49"/>
                <a:gd name="T3" fmla="*/ 12 h 12"/>
                <a:gd name="T4" fmla="*/ 49 w 49"/>
                <a:gd name="T5" fmla="*/ 3 h 12"/>
                <a:gd name="T6" fmla="*/ 0 w 49"/>
                <a:gd name="T7" fmla="*/ 0 h 12"/>
                <a:gd name="T8" fmla="*/ 0 w 49"/>
                <a:gd name="T9" fmla="*/ 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2">
                  <a:moveTo>
                    <a:pt x="0" y="9"/>
                  </a:moveTo>
                  <a:lnTo>
                    <a:pt x="47" y="12"/>
                  </a:lnTo>
                  <a:lnTo>
                    <a:pt x="49" y="3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1" name="Freeform 369">
              <a:extLst>
                <a:ext uri="{FF2B5EF4-FFF2-40B4-BE49-F238E27FC236}">
                  <a16:creationId xmlns:a16="http://schemas.microsoft.com/office/drawing/2014/main" id="{DBBB32F0-116C-4880-876D-7046270E9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385"/>
              <a:ext cx="49" cy="12"/>
            </a:xfrm>
            <a:custGeom>
              <a:avLst/>
              <a:gdLst>
                <a:gd name="T0" fmla="*/ 0 w 49"/>
                <a:gd name="T1" fmla="*/ 9 h 12"/>
                <a:gd name="T2" fmla="*/ 47 w 49"/>
                <a:gd name="T3" fmla="*/ 12 h 12"/>
                <a:gd name="T4" fmla="*/ 49 w 49"/>
                <a:gd name="T5" fmla="*/ 3 h 12"/>
                <a:gd name="T6" fmla="*/ 0 w 49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2">
                  <a:moveTo>
                    <a:pt x="0" y="9"/>
                  </a:moveTo>
                  <a:lnTo>
                    <a:pt x="47" y="12"/>
                  </a:lnTo>
                  <a:lnTo>
                    <a:pt x="49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2" name="Rectangle 370">
              <a:extLst>
                <a:ext uri="{FF2B5EF4-FFF2-40B4-BE49-F238E27FC236}">
                  <a16:creationId xmlns:a16="http://schemas.microsoft.com/office/drawing/2014/main" id="{44ED382F-65F2-4BEF-8D34-34BD39CDA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1381"/>
              <a:ext cx="45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223" name="Freeform 371">
              <a:extLst>
                <a:ext uri="{FF2B5EF4-FFF2-40B4-BE49-F238E27FC236}">
                  <a16:creationId xmlns:a16="http://schemas.microsoft.com/office/drawing/2014/main" id="{4D1D3239-284B-448D-A38C-B1BD0CDE0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381"/>
              <a:ext cx="45" cy="9"/>
            </a:xfrm>
            <a:custGeom>
              <a:avLst/>
              <a:gdLst>
                <a:gd name="T0" fmla="*/ 0 w 45"/>
                <a:gd name="T1" fmla="*/ 9 h 9"/>
                <a:gd name="T2" fmla="*/ 45 w 45"/>
                <a:gd name="T3" fmla="*/ 9 h 9"/>
                <a:gd name="T4" fmla="*/ 45 w 45"/>
                <a:gd name="T5" fmla="*/ 0 h 9"/>
                <a:gd name="T6" fmla="*/ 0 w 4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9">
                  <a:moveTo>
                    <a:pt x="0" y="9"/>
                  </a:moveTo>
                  <a:lnTo>
                    <a:pt x="45" y="9"/>
                  </a:lnTo>
                  <a:lnTo>
                    <a:pt x="4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4" name="Rectangle 372">
              <a:extLst>
                <a:ext uri="{FF2B5EF4-FFF2-40B4-BE49-F238E27FC236}">
                  <a16:creationId xmlns:a16="http://schemas.microsoft.com/office/drawing/2014/main" id="{383921C4-4288-467F-BA00-6EDAD061F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1394"/>
              <a:ext cx="47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225" name="Freeform 373">
              <a:extLst>
                <a:ext uri="{FF2B5EF4-FFF2-40B4-BE49-F238E27FC236}">
                  <a16:creationId xmlns:a16="http://schemas.microsoft.com/office/drawing/2014/main" id="{C4B6FAA4-9266-45C4-BE2B-35AA33B6F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394"/>
              <a:ext cx="47" cy="9"/>
            </a:xfrm>
            <a:custGeom>
              <a:avLst/>
              <a:gdLst>
                <a:gd name="T0" fmla="*/ 0 w 47"/>
                <a:gd name="T1" fmla="*/ 9 h 9"/>
                <a:gd name="T2" fmla="*/ 47 w 47"/>
                <a:gd name="T3" fmla="*/ 9 h 9"/>
                <a:gd name="T4" fmla="*/ 47 w 47"/>
                <a:gd name="T5" fmla="*/ 0 h 9"/>
                <a:gd name="T6" fmla="*/ 0 w 47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9"/>
                  </a:moveTo>
                  <a:lnTo>
                    <a:pt x="47" y="9"/>
                  </a:lnTo>
                  <a:lnTo>
                    <a:pt x="4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6" name="Freeform 374">
              <a:extLst>
                <a:ext uri="{FF2B5EF4-FFF2-40B4-BE49-F238E27FC236}">
                  <a16:creationId xmlns:a16="http://schemas.microsoft.com/office/drawing/2014/main" id="{CD841DF9-FBAC-47D3-BE59-CBFE9B34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399"/>
              <a:ext cx="42" cy="11"/>
            </a:xfrm>
            <a:custGeom>
              <a:avLst/>
              <a:gdLst>
                <a:gd name="T0" fmla="*/ 0 w 42"/>
                <a:gd name="T1" fmla="*/ 11 h 11"/>
                <a:gd name="T2" fmla="*/ 42 w 42"/>
                <a:gd name="T3" fmla="*/ 9 h 11"/>
                <a:gd name="T4" fmla="*/ 42 w 42"/>
                <a:gd name="T5" fmla="*/ 0 h 11"/>
                <a:gd name="T6" fmla="*/ 0 w 42"/>
                <a:gd name="T7" fmla="*/ 2 h 11"/>
                <a:gd name="T8" fmla="*/ 0 w 42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lnTo>
                    <a:pt x="42" y="9"/>
                  </a:lnTo>
                  <a:lnTo>
                    <a:pt x="42" y="0"/>
                  </a:lnTo>
                  <a:lnTo>
                    <a:pt x="0" y="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7" name="Freeform 375">
              <a:extLst>
                <a:ext uri="{FF2B5EF4-FFF2-40B4-BE49-F238E27FC236}">
                  <a16:creationId xmlns:a16="http://schemas.microsoft.com/office/drawing/2014/main" id="{FEDCA355-EBEB-4FA5-B0D5-35D57B8F7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399"/>
              <a:ext cx="42" cy="11"/>
            </a:xfrm>
            <a:custGeom>
              <a:avLst/>
              <a:gdLst>
                <a:gd name="T0" fmla="*/ 0 w 42"/>
                <a:gd name="T1" fmla="*/ 11 h 11"/>
                <a:gd name="T2" fmla="*/ 42 w 42"/>
                <a:gd name="T3" fmla="*/ 9 h 11"/>
                <a:gd name="T4" fmla="*/ 42 w 42"/>
                <a:gd name="T5" fmla="*/ 0 h 11"/>
                <a:gd name="T6" fmla="*/ 0 w 42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lnTo>
                    <a:pt x="42" y="9"/>
                  </a:lnTo>
                  <a:lnTo>
                    <a:pt x="42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8" name="Freeform 376">
              <a:extLst>
                <a:ext uri="{FF2B5EF4-FFF2-40B4-BE49-F238E27FC236}">
                  <a16:creationId xmlns:a16="http://schemas.microsoft.com/office/drawing/2014/main" id="{E5CD83D9-EB98-4AE5-85C5-9AF5711FF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500"/>
              <a:ext cx="48" cy="124"/>
            </a:xfrm>
            <a:custGeom>
              <a:avLst/>
              <a:gdLst>
                <a:gd name="T0" fmla="*/ 32 w 48"/>
                <a:gd name="T1" fmla="*/ 124 h 124"/>
                <a:gd name="T2" fmla="*/ 48 w 48"/>
                <a:gd name="T3" fmla="*/ 20 h 124"/>
                <a:gd name="T4" fmla="*/ 39 w 48"/>
                <a:gd name="T5" fmla="*/ 18 h 124"/>
                <a:gd name="T6" fmla="*/ 0 w 48"/>
                <a:gd name="T7" fmla="*/ 88 h 124"/>
                <a:gd name="T8" fmla="*/ 5 w 48"/>
                <a:gd name="T9" fmla="*/ 90 h 124"/>
                <a:gd name="T10" fmla="*/ 9 w 48"/>
                <a:gd name="T11" fmla="*/ 90 h 124"/>
                <a:gd name="T12" fmla="*/ 30 w 48"/>
                <a:gd name="T13" fmla="*/ 2 h 124"/>
                <a:gd name="T14" fmla="*/ 21 w 48"/>
                <a:gd name="T15" fmla="*/ 0 h 124"/>
                <a:gd name="T16" fmla="*/ 0 w 48"/>
                <a:gd name="T17" fmla="*/ 88 h 124"/>
                <a:gd name="T18" fmla="*/ 7 w 48"/>
                <a:gd name="T19" fmla="*/ 92 h 124"/>
                <a:gd name="T20" fmla="*/ 45 w 48"/>
                <a:gd name="T21" fmla="*/ 22 h 124"/>
                <a:gd name="T22" fmla="*/ 43 w 48"/>
                <a:gd name="T23" fmla="*/ 20 h 124"/>
                <a:gd name="T24" fmla="*/ 39 w 48"/>
                <a:gd name="T25" fmla="*/ 18 h 124"/>
                <a:gd name="T26" fmla="*/ 23 w 48"/>
                <a:gd name="T27" fmla="*/ 121 h 124"/>
                <a:gd name="T28" fmla="*/ 32 w 48"/>
                <a:gd name="T29" fmla="*/ 124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124">
                  <a:moveTo>
                    <a:pt x="32" y="124"/>
                  </a:moveTo>
                  <a:lnTo>
                    <a:pt x="48" y="20"/>
                  </a:lnTo>
                  <a:lnTo>
                    <a:pt x="39" y="18"/>
                  </a:lnTo>
                  <a:lnTo>
                    <a:pt x="0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0" y="88"/>
                  </a:lnTo>
                  <a:lnTo>
                    <a:pt x="7" y="92"/>
                  </a:lnTo>
                  <a:lnTo>
                    <a:pt x="45" y="22"/>
                  </a:lnTo>
                  <a:lnTo>
                    <a:pt x="43" y="20"/>
                  </a:lnTo>
                  <a:lnTo>
                    <a:pt x="39" y="18"/>
                  </a:lnTo>
                  <a:lnTo>
                    <a:pt x="23" y="121"/>
                  </a:lnTo>
                  <a:lnTo>
                    <a:pt x="32" y="124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9" name="Freeform 377">
              <a:extLst>
                <a:ext uri="{FF2B5EF4-FFF2-40B4-BE49-F238E27FC236}">
                  <a16:creationId xmlns:a16="http://schemas.microsoft.com/office/drawing/2014/main" id="{64D636F5-829D-4B70-80A7-BC551DB2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500"/>
              <a:ext cx="48" cy="124"/>
            </a:xfrm>
            <a:custGeom>
              <a:avLst/>
              <a:gdLst>
                <a:gd name="T0" fmla="*/ 32 w 48"/>
                <a:gd name="T1" fmla="*/ 124 h 124"/>
                <a:gd name="T2" fmla="*/ 48 w 48"/>
                <a:gd name="T3" fmla="*/ 20 h 124"/>
                <a:gd name="T4" fmla="*/ 39 w 48"/>
                <a:gd name="T5" fmla="*/ 18 h 124"/>
                <a:gd name="T6" fmla="*/ 0 w 48"/>
                <a:gd name="T7" fmla="*/ 88 h 124"/>
                <a:gd name="T8" fmla="*/ 5 w 48"/>
                <a:gd name="T9" fmla="*/ 90 h 124"/>
                <a:gd name="T10" fmla="*/ 9 w 48"/>
                <a:gd name="T11" fmla="*/ 90 h 124"/>
                <a:gd name="T12" fmla="*/ 30 w 48"/>
                <a:gd name="T13" fmla="*/ 2 h 124"/>
                <a:gd name="T14" fmla="*/ 21 w 48"/>
                <a:gd name="T15" fmla="*/ 0 h 124"/>
                <a:gd name="T16" fmla="*/ 0 w 48"/>
                <a:gd name="T17" fmla="*/ 88 h 124"/>
                <a:gd name="T18" fmla="*/ 7 w 48"/>
                <a:gd name="T19" fmla="*/ 92 h 124"/>
                <a:gd name="T20" fmla="*/ 45 w 48"/>
                <a:gd name="T21" fmla="*/ 22 h 124"/>
                <a:gd name="T22" fmla="*/ 43 w 48"/>
                <a:gd name="T23" fmla="*/ 20 h 124"/>
                <a:gd name="T24" fmla="*/ 39 w 48"/>
                <a:gd name="T25" fmla="*/ 18 h 124"/>
                <a:gd name="T26" fmla="*/ 23 w 48"/>
                <a:gd name="T27" fmla="*/ 121 h 124"/>
                <a:gd name="T28" fmla="*/ 32 w 48"/>
                <a:gd name="T29" fmla="*/ 124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124">
                  <a:moveTo>
                    <a:pt x="32" y="124"/>
                  </a:moveTo>
                  <a:lnTo>
                    <a:pt x="48" y="20"/>
                  </a:lnTo>
                  <a:lnTo>
                    <a:pt x="39" y="18"/>
                  </a:lnTo>
                  <a:lnTo>
                    <a:pt x="0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0" y="88"/>
                  </a:lnTo>
                  <a:lnTo>
                    <a:pt x="7" y="92"/>
                  </a:lnTo>
                  <a:lnTo>
                    <a:pt x="45" y="22"/>
                  </a:lnTo>
                  <a:lnTo>
                    <a:pt x="43" y="20"/>
                  </a:lnTo>
                  <a:lnTo>
                    <a:pt x="39" y="18"/>
                  </a:lnTo>
                  <a:lnTo>
                    <a:pt x="23" y="121"/>
                  </a:lnTo>
                  <a:lnTo>
                    <a:pt x="32" y="1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0" name="Freeform 378">
              <a:extLst>
                <a:ext uri="{FF2B5EF4-FFF2-40B4-BE49-F238E27FC236}">
                  <a16:creationId xmlns:a16="http://schemas.microsoft.com/office/drawing/2014/main" id="{65968630-D39A-43A7-A120-53B08C4A5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978"/>
              <a:ext cx="30" cy="30"/>
            </a:xfrm>
            <a:custGeom>
              <a:avLst/>
              <a:gdLst>
                <a:gd name="T0" fmla="*/ 0 w 13"/>
                <a:gd name="T1" fmla="*/ 0 h 13"/>
                <a:gd name="T2" fmla="*/ 159 w 13"/>
                <a:gd name="T3" fmla="*/ 15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3" y="3"/>
                    <a:pt x="11" y="8"/>
                    <a:pt x="1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1" name="Freeform 379">
              <a:extLst>
                <a:ext uri="{FF2B5EF4-FFF2-40B4-BE49-F238E27FC236}">
                  <a16:creationId xmlns:a16="http://schemas.microsoft.com/office/drawing/2014/main" id="{4A40ED9D-D688-411E-820E-C25C1914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039"/>
              <a:ext cx="13" cy="16"/>
            </a:xfrm>
            <a:custGeom>
              <a:avLst/>
              <a:gdLst>
                <a:gd name="T0" fmla="*/ 0 w 6"/>
                <a:gd name="T1" fmla="*/ 0 h 7"/>
                <a:gd name="T2" fmla="*/ 52 w 6"/>
                <a:gd name="T3" fmla="*/ 85 h 7"/>
                <a:gd name="T4" fmla="*/ 61 w 6"/>
                <a:gd name="T5" fmla="*/ 57 h 7"/>
                <a:gd name="T6" fmla="*/ 20 w 6"/>
                <a:gd name="T7" fmla="*/ 0 h 7"/>
                <a:gd name="T8" fmla="*/ 0 w 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3"/>
                    <a:pt x="2" y="5"/>
                    <a:pt x="5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3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2" name="Freeform 380">
              <a:extLst>
                <a:ext uri="{FF2B5EF4-FFF2-40B4-BE49-F238E27FC236}">
                  <a16:creationId xmlns:a16="http://schemas.microsoft.com/office/drawing/2014/main" id="{57F7C964-1B35-41F5-AEA6-2C8100922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489"/>
              <a:ext cx="362" cy="38"/>
            </a:xfrm>
            <a:custGeom>
              <a:avLst/>
              <a:gdLst>
                <a:gd name="T0" fmla="*/ 0 w 161"/>
                <a:gd name="T1" fmla="*/ 9 h 17"/>
                <a:gd name="T2" fmla="*/ 171 w 161"/>
                <a:gd name="T3" fmla="*/ 36 h 17"/>
                <a:gd name="T4" fmla="*/ 353 w 161"/>
                <a:gd name="T5" fmla="*/ 45 h 17"/>
                <a:gd name="T6" fmla="*/ 1001 w 161"/>
                <a:gd name="T7" fmla="*/ 134 h 17"/>
                <a:gd name="T8" fmla="*/ 1228 w 161"/>
                <a:gd name="T9" fmla="*/ 170 h 17"/>
                <a:gd name="T10" fmla="*/ 1830 w 161"/>
                <a:gd name="T11" fmla="*/ 170 h 17"/>
                <a:gd name="T12" fmla="*/ 1228 w 161"/>
                <a:gd name="T13" fmla="*/ 134 h 17"/>
                <a:gd name="T14" fmla="*/ 1012 w 161"/>
                <a:gd name="T15" fmla="*/ 101 h 17"/>
                <a:gd name="T16" fmla="*/ 353 w 161"/>
                <a:gd name="T17" fmla="*/ 9 h 17"/>
                <a:gd name="T18" fmla="*/ 171 w 161"/>
                <a:gd name="T19" fmla="*/ 0 h 17"/>
                <a:gd name="T20" fmla="*/ 0 w 161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17">
                  <a:moveTo>
                    <a:pt x="0" y="1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22" y="4"/>
                    <a:pt x="31" y="4"/>
                    <a:pt x="31" y="4"/>
                  </a:cubicBezTo>
                  <a:cubicBezTo>
                    <a:pt x="50" y="6"/>
                    <a:pt x="71" y="9"/>
                    <a:pt x="88" y="12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26" y="17"/>
                    <a:pt x="149" y="15"/>
                    <a:pt x="161" y="15"/>
                  </a:cubicBezTo>
                  <a:cubicBezTo>
                    <a:pt x="149" y="15"/>
                    <a:pt x="126" y="14"/>
                    <a:pt x="108" y="12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72" y="6"/>
                    <a:pt x="51" y="3"/>
                    <a:pt x="31" y="1"/>
                  </a:cubicBezTo>
                  <a:cubicBezTo>
                    <a:pt x="31" y="1"/>
                    <a:pt x="22" y="1"/>
                    <a:pt x="15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3" name="Freeform 381">
              <a:extLst>
                <a:ext uri="{FF2B5EF4-FFF2-40B4-BE49-F238E27FC236}">
                  <a16:creationId xmlns:a16="http://schemas.microsoft.com/office/drawing/2014/main" id="{4C976714-E314-4F1D-A61B-F3A86F47D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489"/>
              <a:ext cx="364" cy="38"/>
            </a:xfrm>
            <a:custGeom>
              <a:avLst/>
              <a:gdLst>
                <a:gd name="T0" fmla="*/ 1485 w 162"/>
                <a:gd name="T1" fmla="*/ 9 h 17"/>
                <a:gd name="T2" fmla="*/ 827 w 162"/>
                <a:gd name="T3" fmla="*/ 101 h 17"/>
                <a:gd name="T4" fmla="*/ 600 w 162"/>
                <a:gd name="T5" fmla="*/ 134 h 17"/>
                <a:gd name="T6" fmla="*/ 0 w 162"/>
                <a:gd name="T7" fmla="*/ 170 h 17"/>
                <a:gd name="T8" fmla="*/ 611 w 162"/>
                <a:gd name="T9" fmla="*/ 170 h 17"/>
                <a:gd name="T10" fmla="*/ 838 w 162"/>
                <a:gd name="T11" fmla="*/ 134 h 17"/>
                <a:gd name="T12" fmla="*/ 1485 w 162"/>
                <a:gd name="T13" fmla="*/ 45 h 17"/>
                <a:gd name="T14" fmla="*/ 1665 w 162"/>
                <a:gd name="T15" fmla="*/ 36 h 17"/>
                <a:gd name="T16" fmla="*/ 1838 w 162"/>
                <a:gd name="T17" fmla="*/ 9 h 17"/>
                <a:gd name="T18" fmla="*/ 1665 w 162"/>
                <a:gd name="T19" fmla="*/ 0 h 17"/>
                <a:gd name="T20" fmla="*/ 1485 w 162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" h="17">
                  <a:moveTo>
                    <a:pt x="131" y="1"/>
                  </a:moveTo>
                  <a:cubicBezTo>
                    <a:pt x="111" y="3"/>
                    <a:pt x="90" y="6"/>
                    <a:pt x="73" y="9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36" y="14"/>
                    <a:pt x="13" y="15"/>
                    <a:pt x="0" y="15"/>
                  </a:cubicBezTo>
                  <a:cubicBezTo>
                    <a:pt x="13" y="15"/>
                    <a:pt x="36" y="17"/>
                    <a:pt x="54" y="15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90" y="9"/>
                    <a:pt x="111" y="6"/>
                    <a:pt x="131" y="4"/>
                  </a:cubicBezTo>
                  <a:cubicBezTo>
                    <a:pt x="138" y="3"/>
                    <a:pt x="147" y="3"/>
                    <a:pt x="147" y="3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8" y="0"/>
                    <a:pt x="131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4" name="Freeform 382">
              <a:extLst>
                <a:ext uri="{FF2B5EF4-FFF2-40B4-BE49-F238E27FC236}">
                  <a16:creationId xmlns:a16="http://schemas.microsoft.com/office/drawing/2014/main" id="{F54B5A08-999C-47BF-A1FD-8C274882D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06"/>
              <a:ext cx="425" cy="67"/>
            </a:xfrm>
            <a:custGeom>
              <a:avLst/>
              <a:gdLst>
                <a:gd name="T0" fmla="*/ 0 w 189"/>
                <a:gd name="T1" fmla="*/ 0 h 30"/>
                <a:gd name="T2" fmla="*/ 1648 w 189"/>
                <a:gd name="T3" fmla="*/ 154 h 30"/>
                <a:gd name="T4" fmla="*/ 2150 w 189"/>
                <a:gd name="T5" fmla="*/ 80 h 30"/>
                <a:gd name="T6" fmla="*/ 1648 w 189"/>
                <a:gd name="T7" fmla="*/ 125 h 30"/>
                <a:gd name="T8" fmla="*/ 0 w 189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30">
                  <a:moveTo>
                    <a:pt x="0" y="0"/>
                  </a:moveTo>
                  <a:cubicBezTo>
                    <a:pt x="37" y="30"/>
                    <a:pt x="94" y="22"/>
                    <a:pt x="145" y="14"/>
                  </a:cubicBezTo>
                  <a:cubicBezTo>
                    <a:pt x="161" y="12"/>
                    <a:pt x="176" y="8"/>
                    <a:pt x="189" y="7"/>
                  </a:cubicBezTo>
                  <a:cubicBezTo>
                    <a:pt x="176" y="8"/>
                    <a:pt x="161" y="9"/>
                    <a:pt x="145" y="11"/>
                  </a:cubicBezTo>
                  <a:cubicBezTo>
                    <a:pt x="94" y="19"/>
                    <a:pt x="36" y="29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5" name="Freeform 383">
              <a:extLst>
                <a:ext uri="{FF2B5EF4-FFF2-40B4-BE49-F238E27FC236}">
                  <a16:creationId xmlns:a16="http://schemas.microsoft.com/office/drawing/2014/main" id="{C431C7A5-9274-49CD-BCE6-D441FE983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206"/>
              <a:ext cx="422" cy="67"/>
            </a:xfrm>
            <a:custGeom>
              <a:avLst/>
              <a:gdLst>
                <a:gd name="T0" fmla="*/ 498 w 188"/>
                <a:gd name="T1" fmla="*/ 125 h 30"/>
                <a:gd name="T2" fmla="*/ 0 w 188"/>
                <a:gd name="T3" fmla="*/ 80 h 30"/>
                <a:gd name="T4" fmla="*/ 498 w 188"/>
                <a:gd name="T5" fmla="*/ 154 h 30"/>
                <a:gd name="T6" fmla="*/ 2126 w 188"/>
                <a:gd name="T7" fmla="*/ 0 h 30"/>
                <a:gd name="T8" fmla="*/ 498 w 188"/>
                <a:gd name="T9" fmla="*/ 1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30">
                  <a:moveTo>
                    <a:pt x="44" y="11"/>
                  </a:moveTo>
                  <a:cubicBezTo>
                    <a:pt x="28" y="9"/>
                    <a:pt x="13" y="8"/>
                    <a:pt x="0" y="7"/>
                  </a:cubicBezTo>
                  <a:cubicBezTo>
                    <a:pt x="13" y="8"/>
                    <a:pt x="28" y="12"/>
                    <a:pt x="44" y="14"/>
                  </a:cubicBezTo>
                  <a:cubicBezTo>
                    <a:pt x="95" y="22"/>
                    <a:pt x="152" y="30"/>
                    <a:pt x="188" y="0"/>
                  </a:cubicBezTo>
                  <a:cubicBezTo>
                    <a:pt x="153" y="29"/>
                    <a:pt x="95" y="19"/>
                    <a:pt x="44" y="1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6" name="Group 384">
            <a:extLst>
              <a:ext uri="{FF2B5EF4-FFF2-40B4-BE49-F238E27FC236}">
                <a16:creationId xmlns:a16="http://schemas.microsoft.com/office/drawing/2014/main" id="{26C4EB18-59AF-4171-8978-C0BBDF235EA3}"/>
              </a:ext>
            </a:extLst>
          </p:cNvPr>
          <p:cNvGrpSpPr>
            <a:grpSpLocks/>
          </p:cNvGrpSpPr>
          <p:nvPr/>
        </p:nvGrpSpPr>
        <p:grpSpPr bwMode="auto">
          <a:xfrm>
            <a:off x="2052638" y="2700338"/>
            <a:ext cx="1223962" cy="2500312"/>
            <a:chOff x="433" y="1394"/>
            <a:chExt cx="771" cy="1575"/>
          </a:xfrm>
        </p:grpSpPr>
        <p:sp>
          <p:nvSpPr>
            <p:cNvPr id="29061" name="Freeform 385">
              <a:extLst>
                <a:ext uri="{FF2B5EF4-FFF2-40B4-BE49-F238E27FC236}">
                  <a16:creationId xmlns:a16="http://schemas.microsoft.com/office/drawing/2014/main" id="{B2C45445-76ED-4D6A-97A5-DC7B5317F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394"/>
              <a:ext cx="771" cy="1575"/>
            </a:xfrm>
            <a:custGeom>
              <a:avLst/>
              <a:gdLst>
                <a:gd name="T0" fmla="*/ 4118 w 326"/>
                <a:gd name="T1" fmla="*/ 2699 h 667"/>
                <a:gd name="T2" fmla="*/ 3361 w 326"/>
                <a:gd name="T3" fmla="*/ 2409 h 667"/>
                <a:gd name="T4" fmla="*/ 2840 w 326"/>
                <a:gd name="T5" fmla="*/ 1908 h 667"/>
                <a:gd name="T6" fmla="*/ 2713 w 326"/>
                <a:gd name="T7" fmla="*/ 1315 h 667"/>
                <a:gd name="T8" fmla="*/ 2713 w 326"/>
                <a:gd name="T9" fmla="*/ 0 h 667"/>
                <a:gd name="T10" fmla="*/ 1667 w 326"/>
                <a:gd name="T11" fmla="*/ 0 h 667"/>
                <a:gd name="T12" fmla="*/ 1667 w 326"/>
                <a:gd name="T13" fmla="*/ 1540 h 667"/>
                <a:gd name="T14" fmla="*/ 1561 w 326"/>
                <a:gd name="T15" fmla="*/ 2069 h 667"/>
                <a:gd name="T16" fmla="*/ 263 w 326"/>
                <a:gd name="T17" fmla="*/ 2753 h 667"/>
                <a:gd name="T18" fmla="*/ 0 w 326"/>
                <a:gd name="T19" fmla="*/ 2815 h 667"/>
                <a:gd name="T20" fmla="*/ 0 w 326"/>
                <a:gd name="T21" fmla="*/ 2989 h 667"/>
                <a:gd name="T22" fmla="*/ 50 w 326"/>
                <a:gd name="T23" fmla="*/ 2989 h 667"/>
                <a:gd name="T24" fmla="*/ 1561 w 326"/>
                <a:gd name="T25" fmla="*/ 2515 h 667"/>
                <a:gd name="T26" fmla="*/ 1667 w 326"/>
                <a:gd name="T27" fmla="*/ 2553 h 667"/>
                <a:gd name="T28" fmla="*/ 1667 w 326"/>
                <a:gd name="T29" fmla="*/ 4002 h 667"/>
                <a:gd name="T30" fmla="*/ 939 w 326"/>
                <a:gd name="T31" fmla="*/ 7700 h 667"/>
                <a:gd name="T32" fmla="*/ 426 w 326"/>
                <a:gd name="T33" fmla="*/ 8782 h 667"/>
                <a:gd name="T34" fmla="*/ 1057 w 326"/>
                <a:gd name="T35" fmla="*/ 8782 h 667"/>
                <a:gd name="T36" fmla="*/ 2008 w 326"/>
                <a:gd name="T37" fmla="*/ 7148 h 667"/>
                <a:gd name="T38" fmla="*/ 2344 w 326"/>
                <a:gd name="T39" fmla="*/ 7148 h 667"/>
                <a:gd name="T40" fmla="*/ 3344 w 326"/>
                <a:gd name="T41" fmla="*/ 8782 h 667"/>
                <a:gd name="T42" fmla="*/ 3954 w 326"/>
                <a:gd name="T43" fmla="*/ 8782 h 667"/>
                <a:gd name="T44" fmla="*/ 3451 w 326"/>
                <a:gd name="T45" fmla="*/ 7700 h 667"/>
                <a:gd name="T46" fmla="*/ 2713 w 326"/>
                <a:gd name="T47" fmla="*/ 4002 h 667"/>
                <a:gd name="T48" fmla="*/ 2713 w 326"/>
                <a:gd name="T49" fmla="*/ 2359 h 667"/>
                <a:gd name="T50" fmla="*/ 2803 w 326"/>
                <a:gd name="T51" fmla="*/ 2342 h 667"/>
                <a:gd name="T52" fmla="*/ 4311 w 326"/>
                <a:gd name="T53" fmla="*/ 2912 h 667"/>
                <a:gd name="T54" fmla="*/ 4311 w 326"/>
                <a:gd name="T55" fmla="*/ 2737 h 667"/>
                <a:gd name="T56" fmla="*/ 4118 w 326"/>
                <a:gd name="T57" fmla="*/ 2699 h 6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26" h="667">
                  <a:moveTo>
                    <a:pt x="311" y="205"/>
                  </a:moveTo>
                  <a:cubicBezTo>
                    <a:pt x="295" y="202"/>
                    <a:pt x="266" y="190"/>
                    <a:pt x="254" y="183"/>
                  </a:cubicBezTo>
                  <a:cubicBezTo>
                    <a:pt x="239" y="175"/>
                    <a:pt x="227" y="163"/>
                    <a:pt x="215" y="145"/>
                  </a:cubicBezTo>
                  <a:cubicBezTo>
                    <a:pt x="204" y="127"/>
                    <a:pt x="205" y="100"/>
                    <a:pt x="205" y="10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7"/>
                    <a:pt x="127" y="140"/>
                    <a:pt x="118" y="157"/>
                  </a:cubicBezTo>
                  <a:cubicBezTo>
                    <a:pt x="105" y="179"/>
                    <a:pt x="58" y="199"/>
                    <a:pt x="20" y="209"/>
                  </a:cubicBezTo>
                  <a:cubicBezTo>
                    <a:pt x="18" y="209"/>
                    <a:pt x="10" y="212"/>
                    <a:pt x="0" y="214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1" y="227"/>
                    <a:pt x="3" y="227"/>
                    <a:pt x="4" y="227"/>
                  </a:cubicBezTo>
                  <a:cubicBezTo>
                    <a:pt x="34" y="222"/>
                    <a:pt x="93" y="212"/>
                    <a:pt x="118" y="191"/>
                  </a:cubicBezTo>
                  <a:cubicBezTo>
                    <a:pt x="126" y="184"/>
                    <a:pt x="126" y="194"/>
                    <a:pt x="126" y="194"/>
                  </a:cubicBezTo>
                  <a:cubicBezTo>
                    <a:pt x="126" y="304"/>
                    <a:pt x="126" y="304"/>
                    <a:pt x="126" y="304"/>
                  </a:cubicBezTo>
                  <a:cubicBezTo>
                    <a:pt x="126" y="456"/>
                    <a:pt x="133" y="475"/>
                    <a:pt x="71" y="585"/>
                  </a:cubicBezTo>
                  <a:cubicBezTo>
                    <a:pt x="55" y="613"/>
                    <a:pt x="42" y="639"/>
                    <a:pt x="32" y="667"/>
                  </a:cubicBezTo>
                  <a:cubicBezTo>
                    <a:pt x="80" y="667"/>
                    <a:pt x="80" y="667"/>
                    <a:pt x="80" y="667"/>
                  </a:cubicBezTo>
                  <a:cubicBezTo>
                    <a:pt x="97" y="630"/>
                    <a:pt x="121" y="589"/>
                    <a:pt x="152" y="543"/>
                  </a:cubicBezTo>
                  <a:cubicBezTo>
                    <a:pt x="164" y="528"/>
                    <a:pt x="168" y="534"/>
                    <a:pt x="177" y="543"/>
                  </a:cubicBezTo>
                  <a:cubicBezTo>
                    <a:pt x="210" y="586"/>
                    <a:pt x="235" y="627"/>
                    <a:pt x="253" y="667"/>
                  </a:cubicBezTo>
                  <a:cubicBezTo>
                    <a:pt x="299" y="667"/>
                    <a:pt x="299" y="667"/>
                    <a:pt x="299" y="667"/>
                  </a:cubicBezTo>
                  <a:cubicBezTo>
                    <a:pt x="289" y="639"/>
                    <a:pt x="276" y="613"/>
                    <a:pt x="261" y="585"/>
                  </a:cubicBezTo>
                  <a:cubicBezTo>
                    <a:pt x="198" y="475"/>
                    <a:pt x="205" y="456"/>
                    <a:pt x="205" y="304"/>
                  </a:cubicBezTo>
                  <a:cubicBezTo>
                    <a:pt x="205" y="179"/>
                    <a:pt x="205" y="179"/>
                    <a:pt x="205" y="179"/>
                  </a:cubicBezTo>
                  <a:cubicBezTo>
                    <a:pt x="205" y="179"/>
                    <a:pt x="206" y="169"/>
                    <a:pt x="212" y="178"/>
                  </a:cubicBezTo>
                  <a:cubicBezTo>
                    <a:pt x="237" y="206"/>
                    <a:pt x="282" y="218"/>
                    <a:pt x="326" y="221"/>
                  </a:cubicBezTo>
                  <a:cubicBezTo>
                    <a:pt x="326" y="208"/>
                    <a:pt x="326" y="208"/>
                    <a:pt x="326" y="208"/>
                  </a:cubicBezTo>
                  <a:cubicBezTo>
                    <a:pt x="321" y="207"/>
                    <a:pt x="316" y="206"/>
                    <a:pt x="311" y="20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2" name="Freeform 386">
              <a:extLst>
                <a:ext uri="{FF2B5EF4-FFF2-40B4-BE49-F238E27FC236}">
                  <a16:creationId xmlns:a16="http://schemas.microsoft.com/office/drawing/2014/main" id="{2E541D19-1C77-48A6-BE51-838F991DE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415"/>
              <a:ext cx="771" cy="149"/>
            </a:xfrm>
            <a:custGeom>
              <a:avLst/>
              <a:gdLst>
                <a:gd name="T0" fmla="*/ 4311 w 326"/>
                <a:gd name="T1" fmla="*/ 0 h 63"/>
                <a:gd name="T2" fmla="*/ 2725 w 326"/>
                <a:gd name="T3" fmla="*/ 553 h 63"/>
                <a:gd name="T4" fmla="*/ 2450 w 326"/>
                <a:gd name="T5" fmla="*/ 251 h 63"/>
                <a:gd name="T6" fmla="*/ 1996 w 326"/>
                <a:gd name="T7" fmla="*/ 241 h 63"/>
                <a:gd name="T8" fmla="*/ 1705 w 326"/>
                <a:gd name="T9" fmla="*/ 610 h 63"/>
                <a:gd name="T10" fmla="*/ 0 w 326"/>
                <a:gd name="T11" fmla="*/ 106 h 63"/>
                <a:gd name="T12" fmla="*/ 0 w 326"/>
                <a:gd name="T13" fmla="*/ 291 h 63"/>
                <a:gd name="T14" fmla="*/ 1717 w 326"/>
                <a:gd name="T15" fmla="*/ 783 h 63"/>
                <a:gd name="T16" fmla="*/ 2181 w 326"/>
                <a:gd name="T17" fmla="*/ 660 h 63"/>
                <a:gd name="T18" fmla="*/ 2287 w 326"/>
                <a:gd name="T19" fmla="*/ 648 h 63"/>
                <a:gd name="T20" fmla="*/ 2618 w 326"/>
                <a:gd name="T21" fmla="*/ 738 h 63"/>
                <a:gd name="T22" fmla="*/ 4311 w 326"/>
                <a:gd name="T23" fmla="*/ 225 h 63"/>
                <a:gd name="T24" fmla="*/ 4311 w 326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6" h="63">
                  <a:moveTo>
                    <a:pt x="326" y="0"/>
                  </a:moveTo>
                  <a:cubicBezTo>
                    <a:pt x="299" y="40"/>
                    <a:pt x="222" y="43"/>
                    <a:pt x="206" y="42"/>
                  </a:cubicBezTo>
                  <a:cubicBezTo>
                    <a:pt x="189" y="41"/>
                    <a:pt x="186" y="25"/>
                    <a:pt x="185" y="19"/>
                  </a:cubicBezTo>
                  <a:cubicBezTo>
                    <a:pt x="151" y="18"/>
                    <a:pt x="151" y="18"/>
                    <a:pt x="151" y="18"/>
                  </a:cubicBezTo>
                  <a:cubicBezTo>
                    <a:pt x="151" y="32"/>
                    <a:pt x="151" y="42"/>
                    <a:pt x="129" y="46"/>
                  </a:cubicBezTo>
                  <a:cubicBezTo>
                    <a:pt x="109" y="49"/>
                    <a:pt x="37" y="32"/>
                    <a:pt x="0" y="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9" y="45"/>
                    <a:pt x="110" y="63"/>
                    <a:pt x="130" y="59"/>
                  </a:cubicBezTo>
                  <a:cubicBezTo>
                    <a:pt x="144" y="58"/>
                    <a:pt x="157" y="54"/>
                    <a:pt x="165" y="50"/>
                  </a:cubicBezTo>
                  <a:cubicBezTo>
                    <a:pt x="168" y="47"/>
                    <a:pt x="171" y="48"/>
                    <a:pt x="173" y="49"/>
                  </a:cubicBezTo>
                  <a:cubicBezTo>
                    <a:pt x="178" y="52"/>
                    <a:pt x="187" y="55"/>
                    <a:pt x="198" y="56"/>
                  </a:cubicBezTo>
                  <a:cubicBezTo>
                    <a:pt x="213" y="57"/>
                    <a:pt x="296" y="52"/>
                    <a:pt x="326" y="17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3" name="Oval 387">
              <a:extLst>
                <a:ext uri="{FF2B5EF4-FFF2-40B4-BE49-F238E27FC236}">
                  <a16:creationId xmlns:a16="http://schemas.microsoft.com/office/drawing/2014/main" id="{3A3751BC-4FF5-49F6-9038-869B35287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" y="1765"/>
              <a:ext cx="68" cy="59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64" name="Freeform 388">
              <a:extLst>
                <a:ext uri="{FF2B5EF4-FFF2-40B4-BE49-F238E27FC236}">
                  <a16:creationId xmlns:a16="http://schemas.microsoft.com/office/drawing/2014/main" id="{FB5AB3D8-B6CA-425B-AB37-BC120AB58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717"/>
              <a:ext cx="68" cy="76"/>
            </a:xfrm>
            <a:custGeom>
              <a:avLst/>
              <a:gdLst>
                <a:gd name="T0" fmla="*/ 373 w 29"/>
                <a:gd name="T1" fmla="*/ 430 h 32"/>
                <a:gd name="T2" fmla="*/ 181 w 29"/>
                <a:gd name="T3" fmla="*/ 271 h 32"/>
                <a:gd name="T4" fmla="*/ 0 w 29"/>
                <a:gd name="T5" fmla="*/ 430 h 32"/>
                <a:gd name="T6" fmla="*/ 0 w 29"/>
                <a:gd name="T7" fmla="*/ 164 h 32"/>
                <a:gd name="T8" fmla="*/ 181 w 29"/>
                <a:gd name="T9" fmla="*/ 0 h 32"/>
                <a:gd name="T10" fmla="*/ 373 w 29"/>
                <a:gd name="T11" fmla="*/ 164 h 32"/>
                <a:gd name="T12" fmla="*/ 373 w 29"/>
                <a:gd name="T13" fmla="*/ 43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29" y="32"/>
                  </a:moveTo>
                  <a:cubicBezTo>
                    <a:pt x="29" y="25"/>
                    <a:pt x="22" y="20"/>
                    <a:pt x="14" y="20"/>
                  </a:cubicBezTo>
                  <a:cubicBezTo>
                    <a:pt x="7" y="20"/>
                    <a:pt x="0" y="25"/>
                    <a:pt x="0" y="3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7" y="0"/>
                    <a:pt x="14" y="0"/>
                  </a:cubicBezTo>
                  <a:cubicBezTo>
                    <a:pt x="22" y="0"/>
                    <a:pt x="29" y="5"/>
                    <a:pt x="29" y="12"/>
                  </a:cubicBezTo>
                  <a:lnTo>
                    <a:pt x="29" y="32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5" name="Oval 389">
              <a:extLst>
                <a:ext uri="{FF2B5EF4-FFF2-40B4-BE49-F238E27FC236}">
                  <a16:creationId xmlns:a16="http://schemas.microsoft.com/office/drawing/2014/main" id="{EB574829-A90D-47D5-A3E3-60A5E4E35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" y="1776"/>
              <a:ext cx="40" cy="36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66" name="Oval 390">
              <a:extLst>
                <a:ext uri="{FF2B5EF4-FFF2-40B4-BE49-F238E27FC236}">
                  <a16:creationId xmlns:a16="http://schemas.microsoft.com/office/drawing/2014/main" id="{8C18D662-3D4C-4527-ACCD-805D2CC63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" y="1462"/>
              <a:ext cx="35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67" name="Oval 391">
              <a:extLst>
                <a:ext uri="{FF2B5EF4-FFF2-40B4-BE49-F238E27FC236}">
                  <a16:creationId xmlns:a16="http://schemas.microsoft.com/office/drawing/2014/main" id="{5B118AE3-39C6-4019-BA3F-5F21BF156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" y="1472"/>
              <a:ext cx="16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68" name="Freeform 392">
              <a:extLst>
                <a:ext uri="{FF2B5EF4-FFF2-40B4-BE49-F238E27FC236}">
                  <a16:creationId xmlns:a16="http://schemas.microsoft.com/office/drawing/2014/main" id="{941CCAD4-874F-462D-B431-39E68FE2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476"/>
              <a:ext cx="16" cy="10"/>
            </a:xfrm>
            <a:custGeom>
              <a:avLst/>
              <a:gdLst>
                <a:gd name="T0" fmla="*/ 37 w 7"/>
                <a:gd name="T1" fmla="*/ 0 h 4"/>
                <a:gd name="T2" fmla="*/ 0 w 7"/>
                <a:gd name="T3" fmla="*/ 33 h 4"/>
                <a:gd name="T4" fmla="*/ 37 w 7"/>
                <a:gd name="T5" fmla="*/ 63 h 4"/>
                <a:gd name="T6" fmla="*/ 85 w 7"/>
                <a:gd name="T7" fmla="*/ 33 h 4"/>
                <a:gd name="T8" fmla="*/ 37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9" name="Oval 393">
              <a:extLst>
                <a:ext uri="{FF2B5EF4-FFF2-40B4-BE49-F238E27FC236}">
                  <a16:creationId xmlns:a16="http://schemas.microsoft.com/office/drawing/2014/main" id="{F847538A-2A74-4310-B663-4FFA29E46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" y="2291"/>
              <a:ext cx="59" cy="52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0" name="Freeform 394">
              <a:extLst>
                <a:ext uri="{FF2B5EF4-FFF2-40B4-BE49-F238E27FC236}">
                  <a16:creationId xmlns:a16="http://schemas.microsoft.com/office/drawing/2014/main" id="{2753BB46-D4CF-4E58-A424-2BA5E5EDE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265"/>
              <a:ext cx="73" cy="73"/>
            </a:xfrm>
            <a:custGeom>
              <a:avLst/>
              <a:gdLst>
                <a:gd name="T0" fmla="*/ 106 w 31"/>
                <a:gd name="T1" fmla="*/ 287 h 31"/>
                <a:gd name="T2" fmla="*/ 261 w 31"/>
                <a:gd name="T3" fmla="*/ 144 h 31"/>
                <a:gd name="T4" fmla="*/ 405 w 31"/>
                <a:gd name="T5" fmla="*/ 210 h 31"/>
                <a:gd name="T6" fmla="*/ 250 w 31"/>
                <a:gd name="T7" fmla="*/ 28 h 31"/>
                <a:gd name="T8" fmla="*/ 155 w 31"/>
                <a:gd name="T9" fmla="*/ 0 h 31"/>
                <a:gd name="T10" fmla="*/ 0 w 31"/>
                <a:gd name="T11" fmla="*/ 134 h 31"/>
                <a:gd name="T12" fmla="*/ 172 w 31"/>
                <a:gd name="T13" fmla="*/ 405 h 31"/>
                <a:gd name="T14" fmla="*/ 172 w 31"/>
                <a:gd name="T15" fmla="*/ 405 h 31"/>
                <a:gd name="T16" fmla="*/ 106 w 31"/>
                <a:gd name="T17" fmla="*/ 28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1">
                  <a:moveTo>
                    <a:pt x="8" y="22"/>
                  </a:moveTo>
                  <a:cubicBezTo>
                    <a:pt x="8" y="16"/>
                    <a:pt x="14" y="11"/>
                    <a:pt x="20" y="11"/>
                  </a:cubicBezTo>
                  <a:cubicBezTo>
                    <a:pt x="25" y="11"/>
                    <a:pt x="29" y="13"/>
                    <a:pt x="31" y="16"/>
                  </a:cubicBezTo>
                  <a:cubicBezTo>
                    <a:pt x="28" y="12"/>
                    <a:pt x="24" y="5"/>
                    <a:pt x="19" y="2"/>
                  </a:cubicBezTo>
                  <a:cubicBezTo>
                    <a:pt x="17" y="0"/>
                    <a:pt x="15" y="0"/>
                    <a:pt x="12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0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0" y="29"/>
                    <a:pt x="8" y="26"/>
                    <a:pt x="8" y="2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1" name="Oval 395">
              <a:extLst>
                <a:ext uri="{FF2B5EF4-FFF2-40B4-BE49-F238E27FC236}">
                  <a16:creationId xmlns:a16="http://schemas.microsoft.com/office/drawing/2014/main" id="{7CAAAA28-9344-4C56-B66F-5A7733D34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2" y="2303"/>
              <a:ext cx="31" cy="28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2" name="Freeform 396">
              <a:extLst>
                <a:ext uri="{FF2B5EF4-FFF2-40B4-BE49-F238E27FC236}">
                  <a16:creationId xmlns:a16="http://schemas.microsoft.com/office/drawing/2014/main" id="{EE4A7103-6EEC-43EE-9060-D21B511D2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2303"/>
              <a:ext cx="24" cy="19"/>
            </a:xfrm>
            <a:custGeom>
              <a:avLst/>
              <a:gdLst>
                <a:gd name="T0" fmla="*/ 0 w 10"/>
                <a:gd name="T1" fmla="*/ 78 h 8"/>
                <a:gd name="T2" fmla="*/ 0 w 10"/>
                <a:gd name="T3" fmla="*/ 95 h 8"/>
                <a:gd name="T4" fmla="*/ 58 w 10"/>
                <a:gd name="T5" fmla="*/ 107 h 8"/>
                <a:gd name="T6" fmla="*/ 139 w 10"/>
                <a:gd name="T7" fmla="*/ 29 h 8"/>
                <a:gd name="T8" fmla="*/ 139 w 10"/>
                <a:gd name="T9" fmla="*/ 12 h 8"/>
                <a:gd name="T10" fmla="*/ 82 w 10"/>
                <a:gd name="T11" fmla="*/ 0 h 8"/>
                <a:gd name="T12" fmla="*/ 0 w 10"/>
                <a:gd name="T13" fmla="*/ 7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8">
                  <a:moveTo>
                    <a:pt x="0" y="6"/>
                  </a:move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2" y="8"/>
                    <a:pt x="4" y="8"/>
                  </a:cubicBezTo>
                  <a:cubicBezTo>
                    <a:pt x="7" y="8"/>
                    <a:pt x="10" y="5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3" name="Oval 397">
              <a:extLst>
                <a:ext uri="{FF2B5EF4-FFF2-40B4-BE49-F238E27FC236}">
                  <a16:creationId xmlns:a16="http://schemas.microsoft.com/office/drawing/2014/main" id="{9C1D0C7B-81B5-4F52-8600-3046179AD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" y="2173"/>
              <a:ext cx="35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4" name="Oval 398">
              <a:extLst>
                <a:ext uri="{FF2B5EF4-FFF2-40B4-BE49-F238E27FC236}">
                  <a16:creationId xmlns:a16="http://schemas.microsoft.com/office/drawing/2014/main" id="{6E201F62-279C-4922-AB7C-DDD2BA4B9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" y="2183"/>
              <a:ext cx="14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5" name="Oval 399">
              <a:extLst>
                <a:ext uri="{FF2B5EF4-FFF2-40B4-BE49-F238E27FC236}">
                  <a16:creationId xmlns:a16="http://schemas.microsoft.com/office/drawing/2014/main" id="{5A01A1EB-8EAA-4E93-875F-2F65DF3F7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" y="2088"/>
              <a:ext cx="35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6" name="Oval 400">
              <a:extLst>
                <a:ext uri="{FF2B5EF4-FFF2-40B4-BE49-F238E27FC236}">
                  <a16:creationId xmlns:a16="http://schemas.microsoft.com/office/drawing/2014/main" id="{573063E4-B0B8-4D7D-8DA7-4AEA4D2AA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" y="2098"/>
              <a:ext cx="17" cy="14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77" name="Freeform 401">
              <a:extLst>
                <a:ext uri="{FF2B5EF4-FFF2-40B4-BE49-F238E27FC236}">
                  <a16:creationId xmlns:a16="http://schemas.microsoft.com/office/drawing/2014/main" id="{227CEDA7-BB56-4E3D-B997-A9FA71AF4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1583"/>
              <a:ext cx="115" cy="255"/>
            </a:xfrm>
            <a:custGeom>
              <a:avLst/>
              <a:gdLst>
                <a:gd name="T0" fmla="*/ 0 w 49"/>
                <a:gd name="T1" fmla="*/ 1421 h 108"/>
                <a:gd name="T2" fmla="*/ 556 w 49"/>
                <a:gd name="T3" fmla="*/ 774 h 108"/>
                <a:gd name="T4" fmla="*/ 584 w 49"/>
                <a:gd name="T5" fmla="*/ 0 h 108"/>
                <a:gd name="T6" fmla="*/ 544 w 49"/>
                <a:gd name="T7" fmla="*/ 999 h 108"/>
                <a:gd name="T8" fmla="*/ 0 w 49"/>
                <a:gd name="T9" fmla="*/ 142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0" y="108"/>
                  </a:moveTo>
                  <a:cubicBezTo>
                    <a:pt x="22" y="97"/>
                    <a:pt x="41" y="85"/>
                    <a:pt x="43" y="59"/>
                  </a:cubicBezTo>
                  <a:cubicBezTo>
                    <a:pt x="45" y="33"/>
                    <a:pt x="45" y="0"/>
                    <a:pt x="45" y="0"/>
                  </a:cubicBezTo>
                  <a:cubicBezTo>
                    <a:pt x="47" y="26"/>
                    <a:pt x="49" y="56"/>
                    <a:pt x="42" y="76"/>
                  </a:cubicBezTo>
                  <a:cubicBezTo>
                    <a:pt x="36" y="93"/>
                    <a:pt x="0" y="108"/>
                    <a:pt x="0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8" name="Freeform 402">
              <a:extLst>
                <a:ext uri="{FF2B5EF4-FFF2-40B4-BE49-F238E27FC236}">
                  <a16:creationId xmlns:a16="http://schemas.microsoft.com/office/drawing/2014/main" id="{EC2EA5FE-7411-4084-9FA2-6D1880E17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502"/>
              <a:ext cx="137" cy="41"/>
            </a:xfrm>
            <a:custGeom>
              <a:avLst/>
              <a:gdLst>
                <a:gd name="T0" fmla="*/ 765 w 58"/>
                <a:gd name="T1" fmla="*/ 0 h 17"/>
                <a:gd name="T2" fmla="*/ 524 w 58"/>
                <a:gd name="T3" fmla="*/ 157 h 17"/>
                <a:gd name="T4" fmla="*/ 0 w 58"/>
                <a:gd name="T5" fmla="*/ 140 h 17"/>
                <a:gd name="T6" fmla="*/ 765 w 58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7">
                  <a:moveTo>
                    <a:pt x="58" y="0"/>
                  </a:moveTo>
                  <a:cubicBezTo>
                    <a:pt x="53" y="5"/>
                    <a:pt x="48" y="9"/>
                    <a:pt x="40" y="11"/>
                  </a:cubicBezTo>
                  <a:cubicBezTo>
                    <a:pt x="25" y="14"/>
                    <a:pt x="6" y="12"/>
                    <a:pt x="0" y="10"/>
                  </a:cubicBezTo>
                  <a:cubicBezTo>
                    <a:pt x="18" y="17"/>
                    <a:pt x="48" y="17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9" name="Freeform 403">
              <a:extLst>
                <a:ext uri="{FF2B5EF4-FFF2-40B4-BE49-F238E27FC236}">
                  <a16:creationId xmlns:a16="http://schemas.microsoft.com/office/drawing/2014/main" id="{3CE02AEF-394C-46AF-8A6D-D8D266EAB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394"/>
              <a:ext cx="23" cy="113"/>
            </a:xfrm>
            <a:custGeom>
              <a:avLst/>
              <a:gdLst>
                <a:gd name="T0" fmla="*/ 0 w 10"/>
                <a:gd name="T1" fmla="*/ 0 h 48"/>
                <a:gd name="T2" fmla="*/ 0 w 10"/>
                <a:gd name="T3" fmla="*/ 433 h 48"/>
                <a:gd name="T4" fmla="*/ 122 w 10"/>
                <a:gd name="T5" fmla="*/ 598 h 48"/>
                <a:gd name="T6" fmla="*/ 122 w 10"/>
                <a:gd name="T7" fmla="*/ 0 h 48"/>
                <a:gd name="T8" fmla="*/ 0 w 1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8">
                  <a:moveTo>
                    <a:pt x="0" y="0"/>
                  </a:moveTo>
                  <a:cubicBezTo>
                    <a:pt x="0" y="19"/>
                    <a:pt x="0" y="32"/>
                    <a:pt x="0" y="33"/>
                  </a:cubicBezTo>
                  <a:cubicBezTo>
                    <a:pt x="1" y="38"/>
                    <a:pt x="6" y="48"/>
                    <a:pt x="10" y="46"/>
                  </a:cubicBezTo>
                  <a:cubicBezTo>
                    <a:pt x="10" y="46"/>
                    <a:pt x="10" y="27"/>
                    <a:pt x="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0" name="Freeform 404">
              <a:extLst>
                <a:ext uri="{FF2B5EF4-FFF2-40B4-BE49-F238E27FC236}">
                  <a16:creationId xmlns:a16="http://schemas.microsoft.com/office/drawing/2014/main" id="{02F1B412-4077-44DE-861D-EF98E21EC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540"/>
              <a:ext cx="165" cy="123"/>
            </a:xfrm>
            <a:custGeom>
              <a:avLst/>
              <a:gdLst>
                <a:gd name="T0" fmla="*/ 0 w 70"/>
                <a:gd name="T1" fmla="*/ 135 h 52"/>
                <a:gd name="T2" fmla="*/ 262 w 70"/>
                <a:gd name="T3" fmla="*/ 95 h 52"/>
                <a:gd name="T4" fmla="*/ 471 w 70"/>
                <a:gd name="T5" fmla="*/ 0 h 52"/>
                <a:gd name="T6" fmla="*/ 905 w 70"/>
                <a:gd name="T7" fmla="*/ 95 h 52"/>
                <a:gd name="T8" fmla="*/ 905 w 70"/>
                <a:gd name="T9" fmla="*/ 688 h 52"/>
                <a:gd name="T10" fmla="*/ 540 w 70"/>
                <a:gd name="T11" fmla="*/ 173 h 52"/>
                <a:gd name="T12" fmla="*/ 368 w 70"/>
                <a:gd name="T13" fmla="*/ 173 h 52"/>
                <a:gd name="T14" fmla="*/ 94 w 70"/>
                <a:gd name="T15" fmla="*/ 1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52">
                  <a:moveTo>
                    <a:pt x="0" y="10"/>
                  </a:moveTo>
                  <a:cubicBezTo>
                    <a:pt x="6" y="10"/>
                    <a:pt x="14" y="8"/>
                    <a:pt x="20" y="7"/>
                  </a:cubicBezTo>
                  <a:cubicBezTo>
                    <a:pt x="25" y="5"/>
                    <a:pt x="30" y="0"/>
                    <a:pt x="36" y="0"/>
                  </a:cubicBezTo>
                  <a:cubicBezTo>
                    <a:pt x="45" y="0"/>
                    <a:pt x="59" y="8"/>
                    <a:pt x="69" y="7"/>
                  </a:cubicBezTo>
                  <a:cubicBezTo>
                    <a:pt x="67" y="21"/>
                    <a:pt x="69" y="38"/>
                    <a:pt x="69" y="52"/>
                  </a:cubicBezTo>
                  <a:cubicBezTo>
                    <a:pt x="70" y="40"/>
                    <a:pt x="55" y="17"/>
                    <a:pt x="41" y="13"/>
                  </a:cubicBezTo>
                  <a:cubicBezTo>
                    <a:pt x="35" y="12"/>
                    <a:pt x="33" y="13"/>
                    <a:pt x="28" y="13"/>
                  </a:cubicBezTo>
                  <a:cubicBezTo>
                    <a:pt x="21" y="13"/>
                    <a:pt x="14" y="13"/>
                    <a:pt x="7" y="13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1" name="Freeform 405">
              <a:extLst>
                <a:ext uri="{FF2B5EF4-FFF2-40B4-BE49-F238E27FC236}">
                  <a16:creationId xmlns:a16="http://schemas.microsoft.com/office/drawing/2014/main" id="{340E4B61-8F68-4C5C-9909-4B9148908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774"/>
              <a:ext cx="78" cy="76"/>
            </a:xfrm>
            <a:custGeom>
              <a:avLst/>
              <a:gdLst>
                <a:gd name="T0" fmla="*/ 0 w 33"/>
                <a:gd name="T1" fmla="*/ 271 h 32"/>
                <a:gd name="T2" fmla="*/ 291 w 33"/>
                <a:gd name="T3" fmla="*/ 283 h 32"/>
                <a:gd name="T4" fmla="*/ 357 w 33"/>
                <a:gd name="T5" fmla="*/ 0 h 32"/>
                <a:gd name="T6" fmla="*/ 385 w 33"/>
                <a:gd name="T7" fmla="*/ 295 h 32"/>
                <a:gd name="T8" fmla="*/ 78 w 33"/>
                <a:gd name="T9" fmla="*/ 33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0"/>
                  </a:moveTo>
                  <a:cubicBezTo>
                    <a:pt x="5" y="26"/>
                    <a:pt x="17" y="26"/>
                    <a:pt x="22" y="21"/>
                  </a:cubicBezTo>
                  <a:cubicBezTo>
                    <a:pt x="28" y="16"/>
                    <a:pt x="27" y="7"/>
                    <a:pt x="27" y="0"/>
                  </a:cubicBezTo>
                  <a:cubicBezTo>
                    <a:pt x="27" y="8"/>
                    <a:pt x="33" y="15"/>
                    <a:pt x="29" y="22"/>
                  </a:cubicBezTo>
                  <a:cubicBezTo>
                    <a:pt x="23" y="32"/>
                    <a:pt x="13" y="28"/>
                    <a:pt x="6" y="25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2" name="Freeform 406">
              <a:extLst>
                <a:ext uri="{FF2B5EF4-FFF2-40B4-BE49-F238E27FC236}">
                  <a16:creationId xmlns:a16="http://schemas.microsoft.com/office/drawing/2014/main" id="{1C4E912A-BC68-409F-817D-E081BA49F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298"/>
              <a:ext cx="78" cy="76"/>
            </a:xfrm>
            <a:custGeom>
              <a:avLst/>
              <a:gdLst>
                <a:gd name="T0" fmla="*/ 0 w 33"/>
                <a:gd name="T1" fmla="*/ 271 h 32"/>
                <a:gd name="T2" fmla="*/ 291 w 33"/>
                <a:gd name="T3" fmla="*/ 283 h 32"/>
                <a:gd name="T4" fmla="*/ 357 w 33"/>
                <a:gd name="T5" fmla="*/ 0 h 32"/>
                <a:gd name="T6" fmla="*/ 385 w 33"/>
                <a:gd name="T7" fmla="*/ 295 h 32"/>
                <a:gd name="T8" fmla="*/ 78 w 33"/>
                <a:gd name="T9" fmla="*/ 33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0"/>
                  </a:moveTo>
                  <a:cubicBezTo>
                    <a:pt x="5" y="26"/>
                    <a:pt x="17" y="26"/>
                    <a:pt x="22" y="21"/>
                  </a:cubicBezTo>
                  <a:cubicBezTo>
                    <a:pt x="28" y="16"/>
                    <a:pt x="27" y="7"/>
                    <a:pt x="27" y="0"/>
                  </a:cubicBezTo>
                  <a:cubicBezTo>
                    <a:pt x="27" y="8"/>
                    <a:pt x="33" y="15"/>
                    <a:pt x="29" y="22"/>
                  </a:cubicBezTo>
                  <a:cubicBezTo>
                    <a:pt x="23" y="32"/>
                    <a:pt x="13" y="28"/>
                    <a:pt x="6" y="25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3" name="Freeform 407">
              <a:extLst>
                <a:ext uri="{FF2B5EF4-FFF2-40B4-BE49-F238E27FC236}">
                  <a16:creationId xmlns:a16="http://schemas.microsoft.com/office/drawing/2014/main" id="{772FC697-3055-4C86-B3F2-480A92438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2638"/>
              <a:ext cx="210" cy="314"/>
            </a:xfrm>
            <a:custGeom>
              <a:avLst/>
              <a:gdLst>
                <a:gd name="T0" fmla="*/ 40 w 89"/>
                <a:gd name="T1" fmla="*/ 1672 h 133"/>
                <a:gd name="T2" fmla="*/ 28 w 89"/>
                <a:gd name="T3" fmla="*/ 1700 h 133"/>
                <a:gd name="T4" fmla="*/ 1170 w 89"/>
                <a:gd name="T5" fmla="*/ 0 h 133"/>
                <a:gd name="T6" fmla="*/ 40 w 89"/>
                <a:gd name="T7" fmla="*/ 1672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133">
                  <a:moveTo>
                    <a:pt x="3" y="127"/>
                  </a:moveTo>
                  <a:cubicBezTo>
                    <a:pt x="1" y="132"/>
                    <a:pt x="0" y="133"/>
                    <a:pt x="2" y="129"/>
                  </a:cubicBezTo>
                  <a:cubicBezTo>
                    <a:pt x="29" y="73"/>
                    <a:pt x="70" y="1"/>
                    <a:pt x="89" y="0"/>
                  </a:cubicBezTo>
                  <a:cubicBezTo>
                    <a:pt x="66" y="0"/>
                    <a:pt x="37" y="47"/>
                    <a:pt x="3" y="127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" name="Freeform 408">
              <a:extLst>
                <a:ext uri="{FF2B5EF4-FFF2-40B4-BE49-F238E27FC236}">
                  <a16:creationId xmlns:a16="http://schemas.microsoft.com/office/drawing/2014/main" id="{701D15E3-2A26-4A60-907F-AA5565466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367"/>
              <a:ext cx="232" cy="602"/>
            </a:xfrm>
            <a:custGeom>
              <a:avLst/>
              <a:gdLst>
                <a:gd name="T0" fmla="*/ 386 w 98"/>
                <a:gd name="T1" fmla="*/ 1565 h 255"/>
                <a:gd name="T2" fmla="*/ 40 w 98"/>
                <a:gd name="T3" fmla="*/ 0 h 255"/>
                <a:gd name="T4" fmla="*/ 758 w 98"/>
                <a:gd name="T5" fmla="*/ 2420 h 255"/>
                <a:gd name="T6" fmla="*/ 1300 w 98"/>
                <a:gd name="T7" fmla="*/ 3343 h 255"/>
                <a:gd name="T8" fmla="*/ 1288 w 98"/>
                <a:gd name="T9" fmla="*/ 3355 h 255"/>
                <a:gd name="T10" fmla="*/ 386 w 98"/>
                <a:gd name="T11" fmla="*/ 1565 h 2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255">
                  <a:moveTo>
                    <a:pt x="29" y="119"/>
                  </a:moveTo>
                  <a:cubicBezTo>
                    <a:pt x="10" y="77"/>
                    <a:pt x="4" y="49"/>
                    <a:pt x="3" y="0"/>
                  </a:cubicBezTo>
                  <a:cubicBezTo>
                    <a:pt x="0" y="92"/>
                    <a:pt x="30" y="136"/>
                    <a:pt x="57" y="184"/>
                  </a:cubicBezTo>
                  <a:cubicBezTo>
                    <a:pt x="68" y="203"/>
                    <a:pt x="87" y="230"/>
                    <a:pt x="98" y="254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72" y="196"/>
                    <a:pt x="41" y="146"/>
                    <a:pt x="29" y="119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5" name="Freeform 409">
              <a:extLst>
                <a:ext uri="{FF2B5EF4-FFF2-40B4-BE49-F238E27FC236}">
                  <a16:creationId xmlns:a16="http://schemas.microsoft.com/office/drawing/2014/main" id="{FD893B31-9EE4-4F0A-8942-71D69EB8A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2667"/>
              <a:ext cx="179" cy="295"/>
            </a:xfrm>
            <a:custGeom>
              <a:avLst/>
              <a:gdLst>
                <a:gd name="T0" fmla="*/ 0 w 76"/>
                <a:gd name="T1" fmla="*/ 0 h 125"/>
                <a:gd name="T2" fmla="*/ 994 w 76"/>
                <a:gd name="T3" fmla="*/ 1643 h 125"/>
                <a:gd name="T4" fmla="*/ 0 w 76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25">
                  <a:moveTo>
                    <a:pt x="0" y="0"/>
                  </a:moveTo>
                  <a:cubicBezTo>
                    <a:pt x="20" y="16"/>
                    <a:pt x="68" y="101"/>
                    <a:pt x="76" y="125"/>
                  </a:cubicBezTo>
                  <a:cubicBezTo>
                    <a:pt x="71" y="106"/>
                    <a:pt x="38" y="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6" name="Freeform 410">
              <a:extLst>
                <a:ext uri="{FF2B5EF4-FFF2-40B4-BE49-F238E27FC236}">
                  <a16:creationId xmlns:a16="http://schemas.microsoft.com/office/drawing/2014/main" id="{3CE54257-E349-44AA-B682-1296AF02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426"/>
              <a:ext cx="217" cy="522"/>
            </a:xfrm>
            <a:custGeom>
              <a:avLst/>
              <a:gdLst>
                <a:gd name="T0" fmla="*/ 1168 w 92"/>
                <a:gd name="T1" fmla="*/ 0 h 221"/>
                <a:gd name="T2" fmla="*/ 811 w 92"/>
                <a:gd name="T3" fmla="*/ 1316 h 221"/>
                <a:gd name="T4" fmla="*/ 0 w 92"/>
                <a:gd name="T5" fmla="*/ 2912 h 221"/>
                <a:gd name="T6" fmla="*/ 889 w 92"/>
                <a:gd name="T7" fmla="*/ 1278 h 221"/>
                <a:gd name="T8" fmla="*/ 1168 w 92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221">
                  <a:moveTo>
                    <a:pt x="89" y="0"/>
                  </a:moveTo>
                  <a:cubicBezTo>
                    <a:pt x="88" y="30"/>
                    <a:pt x="80" y="66"/>
                    <a:pt x="62" y="100"/>
                  </a:cubicBezTo>
                  <a:cubicBezTo>
                    <a:pt x="44" y="134"/>
                    <a:pt x="4" y="208"/>
                    <a:pt x="0" y="221"/>
                  </a:cubicBezTo>
                  <a:cubicBezTo>
                    <a:pt x="8" y="202"/>
                    <a:pt x="61" y="112"/>
                    <a:pt x="68" y="97"/>
                  </a:cubicBezTo>
                  <a:cubicBezTo>
                    <a:pt x="79" y="75"/>
                    <a:pt x="92" y="37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7" name="Freeform 411">
              <a:extLst>
                <a:ext uri="{FF2B5EF4-FFF2-40B4-BE49-F238E27FC236}">
                  <a16:creationId xmlns:a16="http://schemas.microsoft.com/office/drawing/2014/main" id="{D8761F64-07DA-45F9-9A21-DEE2EF1C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1762"/>
              <a:ext cx="217" cy="123"/>
            </a:xfrm>
            <a:custGeom>
              <a:avLst/>
              <a:gdLst>
                <a:gd name="T0" fmla="*/ 0 w 92"/>
                <a:gd name="T1" fmla="*/ 0 h 52"/>
                <a:gd name="T2" fmla="*/ 1208 w 92"/>
                <a:gd name="T3" fmla="*/ 688 h 52"/>
                <a:gd name="T4" fmla="*/ 0 w 92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52">
                  <a:moveTo>
                    <a:pt x="0" y="0"/>
                  </a:moveTo>
                  <a:cubicBezTo>
                    <a:pt x="6" y="13"/>
                    <a:pt x="28" y="41"/>
                    <a:pt x="92" y="52"/>
                  </a:cubicBezTo>
                  <a:cubicBezTo>
                    <a:pt x="81" y="50"/>
                    <a:pt x="19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8" name="Freeform 412">
              <a:extLst>
                <a:ext uri="{FF2B5EF4-FFF2-40B4-BE49-F238E27FC236}">
                  <a16:creationId xmlns:a16="http://schemas.microsoft.com/office/drawing/2014/main" id="{3D1D6EA5-3120-403B-A600-74929FFB7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476"/>
              <a:ext cx="180" cy="45"/>
            </a:xfrm>
            <a:custGeom>
              <a:avLst/>
              <a:gdLst>
                <a:gd name="T0" fmla="*/ 0 w 76"/>
                <a:gd name="T1" fmla="*/ 242 h 19"/>
                <a:gd name="T2" fmla="*/ 1009 w 76"/>
                <a:gd name="T3" fmla="*/ 0 h 19"/>
                <a:gd name="T4" fmla="*/ 0 w 76"/>
                <a:gd name="T5" fmla="*/ 24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9">
                  <a:moveTo>
                    <a:pt x="0" y="18"/>
                  </a:moveTo>
                  <a:cubicBezTo>
                    <a:pt x="14" y="18"/>
                    <a:pt x="53" y="13"/>
                    <a:pt x="76" y="0"/>
                  </a:cubicBezTo>
                  <a:cubicBezTo>
                    <a:pt x="66" y="9"/>
                    <a:pt x="34" y="19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9" name="Freeform 413">
              <a:extLst>
                <a:ext uri="{FF2B5EF4-FFF2-40B4-BE49-F238E27FC236}">
                  <a16:creationId xmlns:a16="http://schemas.microsoft.com/office/drawing/2014/main" id="{D56D695B-ADFC-48CB-A72E-05C0A7753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776"/>
              <a:ext cx="35" cy="19"/>
            </a:xfrm>
            <a:custGeom>
              <a:avLst/>
              <a:gdLst>
                <a:gd name="T0" fmla="*/ 86 w 15"/>
                <a:gd name="T1" fmla="*/ 0 h 8"/>
                <a:gd name="T2" fmla="*/ 0 w 15"/>
                <a:gd name="T3" fmla="*/ 57 h 8"/>
                <a:gd name="T4" fmla="*/ 86 w 15"/>
                <a:gd name="T5" fmla="*/ 107 h 8"/>
                <a:gd name="T6" fmla="*/ 191 w 15"/>
                <a:gd name="T7" fmla="*/ 57 h 8"/>
                <a:gd name="T8" fmla="*/ 86 w 1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8">
                  <a:moveTo>
                    <a:pt x="7" y="0"/>
                  </a:moveTo>
                  <a:cubicBezTo>
                    <a:pt x="4" y="0"/>
                    <a:pt x="1" y="1"/>
                    <a:pt x="0" y="4"/>
                  </a:cubicBezTo>
                  <a:cubicBezTo>
                    <a:pt x="1" y="7"/>
                    <a:pt x="4" y="8"/>
                    <a:pt x="7" y="8"/>
                  </a:cubicBezTo>
                  <a:cubicBezTo>
                    <a:pt x="11" y="8"/>
                    <a:pt x="14" y="7"/>
                    <a:pt x="15" y="4"/>
                  </a:cubicBezTo>
                  <a:cubicBezTo>
                    <a:pt x="14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0" name="Oval 414">
              <a:extLst>
                <a:ext uri="{FF2B5EF4-FFF2-40B4-BE49-F238E27FC236}">
                  <a16:creationId xmlns:a16="http://schemas.microsoft.com/office/drawing/2014/main" id="{173CFBE8-3A0F-469E-B516-BB57C3E34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" y="1765"/>
              <a:ext cx="68" cy="5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91" name="Freeform 415">
              <a:extLst>
                <a:ext uri="{FF2B5EF4-FFF2-40B4-BE49-F238E27FC236}">
                  <a16:creationId xmlns:a16="http://schemas.microsoft.com/office/drawing/2014/main" id="{F8BCB94B-3397-407A-B572-562C00C36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746"/>
              <a:ext cx="68" cy="47"/>
            </a:xfrm>
            <a:custGeom>
              <a:avLst/>
              <a:gdLst>
                <a:gd name="T0" fmla="*/ 373 w 29"/>
                <a:gd name="T1" fmla="*/ 0 h 20"/>
                <a:gd name="T2" fmla="*/ 373 w 29"/>
                <a:gd name="T3" fmla="*/ 259 h 20"/>
                <a:gd name="T4" fmla="*/ 181 w 29"/>
                <a:gd name="T5" fmla="*/ 106 h 20"/>
                <a:gd name="T6" fmla="*/ 0 w 29"/>
                <a:gd name="T7" fmla="*/ 259 h 20"/>
                <a:gd name="T8" fmla="*/ 0 w 2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0">
                  <a:moveTo>
                    <a:pt x="29" y="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13"/>
                    <a:pt x="22" y="8"/>
                    <a:pt x="14" y="8"/>
                  </a:cubicBezTo>
                  <a:cubicBezTo>
                    <a:pt x="7" y="8"/>
                    <a:pt x="0" y="13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2" name="Oval 416">
              <a:extLst>
                <a:ext uri="{FF2B5EF4-FFF2-40B4-BE49-F238E27FC236}">
                  <a16:creationId xmlns:a16="http://schemas.microsoft.com/office/drawing/2014/main" id="{C2AFE45E-D6EA-411F-9CF8-CF8DAF9C0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" y="1462"/>
              <a:ext cx="35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93" name="Oval 417">
              <a:extLst>
                <a:ext uri="{FF2B5EF4-FFF2-40B4-BE49-F238E27FC236}">
                  <a16:creationId xmlns:a16="http://schemas.microsoft.com/office/drawing/2014/main" id="{F20F0B5E-F2D0-40A4-B724-F265A43F1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" y="2291"/>
              <a:ext cx="59" cy="5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94" name="Freeform 418">
              <a:extLst>
                <a:ext uri="{FF2B5EF4-FFF2-40B4-BE49-F238E27FC236}">
                  <a16:creationId xmlns:a16="http://schemas.microsoft.com/office/drawing/2014/main" id="{615565F4-6691-4331-A335-D382FD474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270"/>
              <a:ext cx="73" cy="68"/>
            </a:xfrm>
            <a:custGeom>
              <a:avLst/>
              <a:gdLst>
                <a:gd name="T0" fmla="*/ 0 w 31"/>
                <a:gd name="T1" fmla="*/ 106 h 29"/>
                <a:gd name="T2" fmla="*/ 172 w 31"/>
                <a:gd name="T3" fmla="*/ 373 h 29"/>
                <a:gd name="T4" fmla="*/ 172 w 31"/>
                <a:gd name="T5" fmla="*/ 373 h 29"/>
                <a:gd name="T6" fmla="*/ 106 w 31"/>
                <a:gd name="T7" fmla="*/ 258 h 29"/>
                <a:gd name="T8" fmla="*/ 261 w 31"/>
                <a:gd name="T9" fmla="*/ 115 h 29"/>
                <a:gd name="T10" fmla="*/ 405 w 31"/>
                <a:gd name="T11" fmla="*/ 181 h 29"/>
                <a:gd name="T12" fmla="*/ 250 w 3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0" y="8"/>
                  </a:moveTo>
                  <a:cubicBezTo>
                    <a:pt x="0" y="18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0" y="27"/>
                    <a:pt x="8" y="24"/>
                    <a:pt x="8" y="20"/>
                  </a:cubicBezTo>
                  <a:cubicBezTo>
                    <a:pt x="8" y="14"/>
                    <a:pt x="14" y="9"/>
                    <a:pt x="20" y="9"/>
                  </a:cubicBezTo>
                  <a:cubicBezTo>
                    <a:pt x="25" y="9"/>
                    <a:pt x="29" y="11"/>
                    <a:pt x="31" y="14"/>
                  </a:cubicBezTo>
                  <a:cubicBezTo>
                    <a:pt x="28" y="10"/>
                    <a:pt x="24" y="3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5" name="Oval 419">
              <a:extLst>
                <a:ext uri="{FF2B5EF4-FFF2-40B4-BE49-F238E27FC236}">
                  <a16:creationId xmlns:a16="http://schemas.microsoft.com/office/drawing/2014/main" id="{1058AFB6-F148-48E1-BC5C-77608BC21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" y="2173"/>
              <a:ext cx="35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96" name="Oval 420">
              <a:extLst>
                <a:ext uri="{FF2B5EF4-FFF2-40B4-BE49-F238E27FC236}">
                  <a16:creationId xmlns:a16="http://schemas.microsoft.com/office/drawing/2014/main" id="{04005D55-33F3-4FF9-97CA-D9ED7C719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" y="2088"/>
              <a:ext cx="35" cy="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097" name="Freeform 421">
              <a:extLst>
                <a:ext uri="{FF2B5EF4-FFF2-40B4-BE49-F238E27FC236}">
                  <a16:creationId xmlns:a16="http://schemas.microsoft.com/office/drawing/2014/main" id="{BB6D02F2-892F-4996-8ED0-B7AD2B38A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828"/>
              <a:ext cx="315" cy="1139"/>
            </a:xfrm>
            <a:custGeom>
              <a:avLst/>
              <a:gdLst>
                <a:gd name="T0" fmla="*/ 0 w 133"/>
                <a:gd name="T1" fmla="*/ 570 h 482"/>
                <a:gd name="T2" fmla="*/ 50 w 133"/>
                <a:gd name="T3" fmla="*/ 570 h 482"/>
                <a:gd name="T4" fmla="*/ 1566 w 133"/>
                <a:gd name="T5" fmla="*/ 95 h 482"/>
                <a:gd name="T6" fmla="*/ 1672 w 133"/>
                <a:gd name="T7" fmla="*/ 135 h 482"/>
                <a:gd name="T8" fmla="*/ 1672 w 133"/>
                <a:gd name="T9" fmla="*/ 1586 h 482"/>
                <a:gd name="T10" fmla="*/ 943 w 133"/>
                <a:gd name="T11" fmla="*/ 5293 h 482"/>
                <a:gd name="T12" fmla="*/ 426 w 133"/>
                <a:gd name="T13" fmla="*/ 6361 h 4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482">
                  <a:moveTo>
                    <a:pt x="0" y="43"/>
                  </a:moveTo>
                  <a:cubicBezTo>
                    <a:pt x="1" y="43"/>
                    <a:pt x="3" y="43"/>
                    <a:pt x="4" y="43"/>
                  </a:cubicBezTo>
                  <a:cubicBezTo>
                    <a:pt x="34" y="38"/>
                    <a:pt x="93" y="28"/>
                    <a:pt x="118" y="7"/>
                  </a:cubicBezTo>
                  <a:cubicBezTo>
                    <a:pt x="126" y="0"/>
                    <a:pt x="126" y="10"/>
                    <a:pt x="126" y="10"/>
                  </a:cubicBezTo>
                  <a:cubicBezTo>
                    <a:pt x="126" y="120"/>
                    <a:pt x="126" y="120"/>
                    <a:pt x="126" y="120"/>
                  </a:cubicBezTo>
                  <a:cubicBezTo>
                    <a:pt x="126" y="272"/>
                    <a:pt x="133" y="291"/>
                    <a:pt x="71" y="401"/>
                  </a:cubicBezTo>
                  <a:cubicBezTo>
                    <a:pt x="55" y="429"/>
                    <a:pt x="42" y="455"/>
                    <a:pt x="32" y="48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8" name="Freeform 422">
              <a:extLst>
                <a:ext uri="{FF2B5EF4-FFF2-40B4-BE49-F238E27FC236}">
                  <a16:creationId xmlns:a16="http://schemas.microsoft.com/office/drawing/2014/main" id="{18DAB216-D481-42DA-85E3-A07ED50FD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559"/>
              <a:ext cx="301" cy="340"/>
            </a:xfrm>
            <a:custGeom>
              <a:avLst/>
              <a:gdLst>
                <a:gd name="T0" fmla="*/ 1680 w 127"/>
                <a:gd name="T1" fmla="*/ 0 h 144"/>
                <a:gd name="T2" fmla="*/ 1680 w 127"/>
                <a:gd name="T3" fmla="*/ 619 h 144"/>
                <a:gd name="T4" fmla="*/ 1574 w 127"/>
                <a:gd name="T5" fmla="*/ 1143 h 144"/>
                <a:gd name="T6" fmla="*/ 263 w 127"/>
                <a:gd name="T7" fmla="*/ 1828 h 144"/>
                <a:gd name="T8" fmla="*/ 0 w 127"/>
                <a:gd name="T9" fmla="*/ 189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44">
                  <a:moveTo>
                    <a:pt x="126" y="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6" y="47"/>
                    <a:pt x="127" y="70"/>
                    <a:pt x="118" y="87"/>
                  </a:cubicBezTo>
                  <a:cubicBezTo>
                    <a:pt x="105" y="109"/>
                    <a:pt x="58" y="129"/>
                    <a:pt x="20" y="139"/>
                  </a:cubicBezTo>
                  <a:cubicBezTo>
                    <a:pt x="18" y="139"/>
                    <a:pt x="10" y="142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9" name="Freeform 423">
              <a:extLst>
                <a:ext uri="{FF2B5EF4-FFF2-40B4-BE49-F238E27FC236}">
                  <a16:creationId xmlns:a16="http://schemas.microsoft.com/office/drawing/2014/main" id="{7328E498-5713-41ED-8007-5A483F6CC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394"/>
              <a:ext cx="187" cy="130"/>
            </a:xfrm>
            <a:custGeom>
              <a:avLst/>
              <a:gdLst>
                <a:gd name="T0" fmla="*/ 187 w 187"/>
                <a:gd name="T1" fmla="*/ 120 h 130"/>
                <a:gd name="T2" fmla="*/ 187 w 187"/>
                <a:gd name="T3" fmla="*/ 0 h 130"/>
                <a:gd name="T4" fmla="*/ 0 w 187"/>
                <a:gd name="T5" fmla="*/ 0 h 130"/>
                <a:gd name="T6" fmla="*/ 0 w 187"/>
                <a:gd name="T7" fmla="*/ 13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130">
                  <a:moveTo>
                    <a:pt x="187" y="120"/>
                  </a:moveTo>
                  <a:lnTo>
                    <a:pt x="187" y="0"/>
                  </a:lnTo>
                  <a:lnTo>
                    <a:pt x="0" y="0"/>
                  </a:lnTo>
                  <a:lnTo>
                    <a:pt x="0" y="13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0" name="Freeform 424">
              <a:extLst>
                <a:ext uri="{FF2B5EF4-FFF2-40B4-BE49-F238E27FC236}">
                  <a16:creationId xmlns:a16="http://schemas.microsoft.com/office/drawing/2014/main" id="{4433F2B2-A637-41A8-A4BA-3AB64C834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550"/>
              <a:ext cx="286" cy="335"/>
            </a:xfrm>
            <a:custGeom>
              <a:avLst/>
              <a:gdLst>
                <a:gd name="T0" fmla="*/ 1598 w 121"/>
                <a:gd name="T1" fmla="*/ 1864 h 142"/>
                <a:gd name="T2" fmla="*/ 1413 w 121"/>
                <a:gd name="T3" fmla="*/ 1826 h 142"/>
                <a:gd name="T4" fmla="*/ 659 w 121"/>
                <a:gd name="T5" fmla="*/ 1536 h 142"/>
                <a:gd name="T6" fmla="*/ 144 w 121"/>
                <a:gd name="T7" fmla="*/ 1036 h 142"/>
                <a:gd name="T8" fmla="*/ 12 w 121"/>
                <a:gd name="T9" fmla="*/ 446 h 142"/>
                <a:gd name="T10" fmla="*/ 12 w 121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42">
                  <a:moveTo>
                    <a:pt x="121" y="142"/>
                  </a:moveTo>
                  <a:cubicBezTo>
                    <a:pt x="117" y="141"/>
                    <a:pt x="112" y="140"/>
                    <a:pt x="107" y="139"/>
                  </a:cubicBezTo>
                  <a:cubicBezTo>
                    <a:pt x="91" y="136"/>
                    <a:pt x="62" y="124"/>
                    <a:pt x="50" y="117"/>
                  </a:cubicBezTo>
                  <a:cubicBezTo>
                    <a:pt x="35" y="109"/>
                    <a:pt x="23" y="97"/>
                    <a:pt x="11" y="79"/>
                  </a:cubicBezTo>
                  <a:cubicBezTo>
                    <a:pt x="0" y="61"/>
                    <a:pt x="1" y="34"/>
                    <a:pt x="1" y="3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1" name="Freeform 425">
              <a:extLst>
                <a:ext uri="{FF2B5EF4-FFF2-40B4-BE49-F238E27FC236}">
                  <a16:creationId xmlns:a16="http://schemas.microsoft.com/office/drawing/2014/main" id="{61EBD32D-29D6-4473-BA1C-540F49B63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793"/>
              <a:ext cx="303" cy="1176"/>
            </a:xfrm>
            <a:custGeom>
              <a:avLst/>
              <a:gdLst>
                <a:gd name="T0" fmla="*/ 1340 w 128"/>
                <a:gd name="T1" fmla="*/ 6558 h 498"/>
                <a:gd name="T2" fmla="*/ 836 w 128"/>
                <a:gd name="T3" fmla="*/ 5476 h 498"/>
                <a:gd name="T4" fmla="*/ 95 w 128"/>
                <a:gd name="T5" fmla="*/ 1778 h 498"/>
                <a:gd name="T6" fmla="*/ 95 w 128"/>
                <a:gd name="T7" fmla="*/ 135 h 498"/>
                <a:gd name="T8" fmla="*/ 185 w 128"/>
                <a:gd name="T9" fmla="*/ 118 h 498"/>
                <a:gd name="T10" fmla="*/ 1697 w 128"/>
                <a:gd name="T11" fmla="*/ 685 h 4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498">
                  <a:moveTo>
                    <a:pt x="101" y="498"/>
                  </a:moveTo>
                  <a:cubicBezTo>
                    <a:pt x="91" y="470"/>
                    <a:pt x="78" y="444"/>
                    <a:pt x="63" y="416"/>
                  </a:cubicBezTo>
                  <a:cubicBezTo>
                    <a:pt x="0" y="306"/>
                    <a:pt x="7" y="287"/>
                    <a:pt x="7" y="135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0"/>
                    <a:pt x="14" y="9"/>
                  </a:cubicBezTo>
                  <a:cubicBezTo>
                    <a:pt x="39" y="37"/>
                    <a:pt x="84" y="49"/>
                    <a:pt x="128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2" name="Freeform 426">
              <a:extLst>
                <a:ext uri="{FF2B5EF4-FFF2-40B4-BE49-F238E27FC236}">
                  <a16:creationId xmlns:a16="http://schemas.microsoft.com/office/drawing/2014/main" id="{B05AB81B-A36F-4E63-A95E-FB5820EF3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2641"/>
              <a:ext cx="407" cy="326"/>
            </a:xfrm>
            <a:custGeom>
              <a:avLst/>
              <a:gdLst>
                <a:gd name="T0" fmla="*/ 0 w 172"/>
                <a:gd name="T1" fmla="*/ 1819 h 138"/>
                <a:gd name="T2" fmla="*/ 951 w 172"/>
                <a:gd name="T3" fmla="*/ 196 h 138"/>
                <a:gd name="T4" fmla="*/ 1287 w 172"/>
                <a:gd name="T5" fmla="*/ 196 h 138"/>
                <a:gd name="T6" fmla="*/ 2279 w 172"/>
                <a:gd name="T7" fmla="*/ 1819 h 1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138">
                  <a:moveTo>
                    <a:pt x="0" y="138"/>
                  </a:moveTo>
                  <a:cubicBezTo>
                    <a:pt x="17" y="102"/>
                    <a:pt x="41" y="61"/>
                    <a:pt x="72" y="15"/>
                  </a:cubicBezTo>
                  <a:cubicBezTo>
                    <a:pt x="84" y="0"/>
                    <a:pt x="88" y="6"/>
                    <a:pt x="97" y="15"/>
                  </a:cubicBezTo>
                  <a:cubicBezTo>
                    <a:pt x="130" y="57"/>
                    <a:pt x="155" y="99"/>
                    <a:pt x="172" y="1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3" name="Freeform 427">
              <a:extLst>
                <a:ext uri="{FF2B5EF4-FFF2-40B4-BE49-F238E27FC236}">
                  <a16:creationId xmlns:a16="http://schemas.microsoft.com/office/drawing/2014/main" id="{05512A5F-A87F-4AFE-B6A3-648AED4E9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1415"/>
              <a:ext cx="771" cy="149"/>
            </a:xfrm>
            <a:custGeom>
              <a:avLst/>
              <a:gdLst>
                <a:gd name="T0" fmla="*/ 1996 w 326"/>
                <a:gd name="T1" fmla="*/ 241 h 63"/>
                <a:gd name="T2" fmla="*/ 1705 w 326"/>
                <a:gd name="T3" fmla="*/ 610 h 63"/>
                <a:gd name="T4" fmla="*/ 0 w 326"/>
                <a:gd name="T5" fmla="*/ 106 h 63"/>
                <a:gd name="T6" fmla="*/ 0 w 326"/>
                <a:gd name="T7" fmla="*/ 291 h 63"/>
                <a:gd name="T8" fmla="*/ 1717 w 326"/>
                <a:gd name="T9" fmla="*/ 783 h 63"/>
                <a:gd name="T10" fmla="*/ 2181 w 326"/>
                <a:gd name="T11" fmla="*/ 660 h 63"/>
                <a:gd name="T12" fmla="*/ 2287 w 326"/>
                <a:gd name="T13" fmla="*/ 648 h 63"/>
                <a:gd name="T14" fmla="*/ 2618 w 326"/>
                <a:gd name="T15" fmla="*/ 738 h 63"/>
                <a:gd name="T16" fmla="*/ 4311 w 326"/>
                <a:gd name="T17" fmla="*/ 225 h 63"/>
                <a:gd name="T18" fmla="*/ 4311 w 326"/>
                <a:gd name="T19" fmla="*/ 0 h 63"/>
                <a:gd name="T20" fmla="*/ 2725 w 326"/>
                <a:gd name="T21" fmla="*/ 553 h 63"/>
                <a:gd name="T22" fmla="*/ 2450 w 326"/>
                <a:gd name="T23" fmla="*/ 251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63">
                  <a:moveTo>
                    <a:pt x="151" y="18"/>
                  </a:moveTo>
                  <a:cubicBezTo>
                    <a:pt x="151" y="32"/>
                    <a:pt x="151" y="42"/>
                    <a:pt x="129" y="46"/>
                  </a:cubicBezTo>
                  <a:cubicBezTo>
                    <a:pt x="109" y="49"/>
                    <a:pt x="37" y="32"/>
                    <a:pt x="0" y="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9" y="45"/>
                    <a:pt x="110" y="63"/>
                    <a:pt x="130" y="59"/>
                  </a:cubicBezTo>
                  <a:cubicBezTo>
                    <a:pt x="144" y="58"/>
                    <a:pt x="157" y="54"/>
                    <a:pt x="165" y="50"/>
                  </a:cubicBezTo>
                  <a:cubicBezTo>
                    <a:pt x="168" y="47"/>
                    <a:pt x="171" y="48"/>
                    <a:pt x="173" y="49"/>
                  </a:cubicBezTo>
                  <a:cubicBezTo>
                    <a:pt x="178" y="52"/>
                    <a:pt x="187" y="55"/>
                    <a:pt x="198" y="56"/>
                  </a:cubicBezTo>
                  <a:cubicBezTo>
                    <a:pt x="213" y="57"/>
                    <a:pt x="296" y="52"/>
                    <a:pt x="326" y="17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9" y="40"/>
                    <a:pt x="222" y="43"/>
                    <a:pt x="206" y="42"/>
                  </a:cubicBezTo>
                  <a:cubicBezTo>
                    <a:pt x="189" y="41"/>
                    <a:pt x="186" y="25"/>
                    <a:pt x="185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4" name="Freeform 428">
              <a:extLst>
                <a:ext uri="{FF2B5EF4-FFF2-40B4-BE49-F238E27FC236}">
                  <a16:creationId xmlns:a16="http://schemas.microsoft.com/office/drawing/2014/main" id="{983BBCEE-0B4E-4FE8-BE8D-1F843F15A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479"/>
              <a:ext cx="8" cy="23"/>
            </a:xfrm>
            <a:custGeom>
              <a:avLst/>
              <a:gdLst>
                <a:gd name="T0" fmla="*/ 56 w 3"/>
                <a:gd name="T1" fmla="*/ 0 h 10"/>
                <a:gd name="T2" fmla="*/ 0 w 3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3" y="5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5" name="Freeform 429">
              <a:extLst>
                <a:ext uri="{FF2B5EF4-FFF2-40B4-BE49-F238E27FC236}">
                  <a16:creationId xmlns:a16="http://schemas.microsoft.com/office/drawing/2014/main" id="{6A11D960-C6CD-4D8A-9652-EDC6CFE93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1479"/>
              <a:ext cx="14" cy="23"/>
            </a:xfrm>
            <a:custGeom>
              <a:avLst/>
              <a:gdLst>
                <a:gd name="T0" fmla="*/ 0 w 6"/>
                <a:gd name="T1" fmla="*/ 0 h 10"/>
                <a:gd name="T2" fmla="*/ 77 w 6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6"/>
                    <a:pt x="6" y="10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6" name="Freeform 430">
              <a:extLst>
                <a:ext uri="{FF2B5EF4-FFF2-40B4-BE49-F238E27FC236}">
                  <a16:creationId xmlns:a16="http://schemas.microsoft.com/office/drawing/2014/main" id="{FA3E7632-5932-43FF-AD24-B3448FAA3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093"/>
              <a:ext cx="75" cy="101"/>
            </a:xfrm>
            <a:custGeom>
              <a:avLst/>
              <a:gdLst>
                <a:gd name="T0" fmla="*/ 373 w 32"/>
                <a:gd name="T1" fmla="*/ 38 h 43"/>
                <a:gd name="T2" fmla="*/ 246 w 32"/>
                <a:gd name="T3" fmla="*/ 38 h 43"/>
                <a:gd name="T4" fmla="*/ 0 w 32"/>
                <a:gd name="T5" fmla="*/ 479 h 43"/>
                <a:gd name="T6" fmla="*/ 77 w 32"/>
                <a:gd name="T7" fmla="*/ 442 h 43"/>
                <a:gd name="T8" fmla="*/ 164 w 32"/>
                <a:gd name="T9" fmla="*/ 528 h 43"/>
                <a:gd name="T10" fmla="*/ 164 w 32"/>
                <a:gd name="T11" fmla="*/ 557 h 43"/>
                <a:gd name="T12" fmla="*/ 373 w 32"/>
                <a:gd name="T13" fmla="*/ 155 h 43"/>
                <a:gd name="T14" fmla="*/ 373 w 32"/>
                <a:gd name="T15" fmla="*/ 3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3">
                  <a:moveTo>
                    <a:pt x="29" y="3"/>
                  </a:moveTo>
                  <a:cubicBezTo>
                    <a:pt x="26" y="0"/>
                    <a:pt x="22" y="0"/>
                    <a:pt x="19" y="3"/>
                  </a:cubicBezTo>
                  <a:cubicBezTo>
                    <a:pt x="11" y="12"/>
                    <a:pt x="5" y="23"/>
                    <a:pt x="0" y="37"/>
                  </a:cubicBezTo>
                  <a:cubicBezTo>
                    <a:pt x="1" y="36"/>
                    <a:pt x="3" y="34"/>
                    <a:pt x="6" y="34"/>
                  </a:cubicBezTo>
                  <a:cubicBezTo>
                    <a:pt x="10" y="34"/>
                    <a:pt x="13" y="37"/>
                    <a:pt x="13" y="41"/>
                  </a:cubicBezTo>
                  <a:cubicBezTo>
                    <a:pt x="13" y="42"/>
                    <a:pt x="13" y="42"/>
                    <a:pt x="13" y="43"/>
                  </a:cubicBezTo>
                  <a:cubicBezTo>
                    <a:pt x="17" y="30"/>
                    <a:pt x="22" y="20"/>
                    <a:pt x="29" y="12"/>
                  </a:cubicBezTo>
                  <a:cubicBezTo>
                    <a:pt x="32" y="9"/>
                    <a:pt x="31" y="5"/>
                    <a:pt x="29" y="3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7" name="Freeform 431">
              <a:extLst>
                <a:ext uri="{FF2B5EF4-FFF2-40B4-BE49-F238E27FC236}">
                  <a16:creationId xmlns:a16="http://schemas.microsoft.com/office/drawing/2014/main" id="{2EE1CB2D-9EC5-4A58-B3A5-DE3DE4A27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119"/>
              <a:ext cx="29" cy="42"/>
            </a:xfrm>
            <a:custGeom>
              <a:avLst/>
              <a:gdLst>
                <a:gd name="T0" fmla="*/ 0 w 12"/>
                <a:gd name="T1" fmla="*/ 229 h 18"/>
                <a:gd name="T2" fmla="*/ 169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2" y="12"/>
                    <a:pt x="8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8" name="Freeform 432">
              <a:extLst>
                <a:ext uri="{FF2B5EF4-FFF2-40B4-BE49-F238E27FC236}">
                  <a16:creationId xmlns:a16="http://schemas.microsoft.com/office/drawing/2014/main" id="{35C4BDE3-DE56-48ED-8E0B-7B9B2DF7F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100"/>
              <a:ext cx="68" cy="94"/>
            </a:xfrm>
            <a:custGeom>
              <a:avLst/>
              <a:gdLst>
                <a:gd name="T0" fmla="*/ 249 w 29"/>
                <a:gd name="T1" fmla="*/ 0 h 40"/>
                <a:gd name="T2" fmla="*/ 0 w 29"/>
                <a:gd name="T3" fmla="*/ 442 h 40"/>
                <a:gd name="T4" fmla="*/ 77 w 29"/>
                <a:gd name="T5" fmla="*/ 404 h 40"/>
                <a:gd name="T6" fmla="*/ 164 w 29"/>
                <a:gd name="T7" fmla="*/ 491 h 40"/>
                <a:gd name="T8" fmla="*/ 164 w 29"/>
                <a:gd name="T9" fmla="*/ 519 h 40"/>
                <a:gd name="T10" fmla="*/ 373 w 29"/>
                <a:gd name="T11" fmla="*/ 11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0">
                  <a:moveTo>
                    <a:pt x="19" y="0"/>
                  </a:moveTo>
                  <a:cubicBezTo>
                    <a:pt x="11" y="9"/>
                    <a:pt x="5" y="20"/>
                    <a:pt x="0" y="34"/>
                  </a:cubicBezTo>
                  <a:cubicBezTo>
                    <a:pt x="1" y="33"/>
                    <a:pt x="3" y="31"/>
                    <a:pt x="6" y="31"/>
                  </a:cubicBezTo>
                  <a:cubicBezTo>
                    <a:pt x="10" y="31"/>
                    <a:pt x="13" y="34"/>
                    <a:pt x="13" y="38"/>
                  </a:cubicBezTo>
                  <a:cubicBezTo>
                    <a:pt x="13" y="39"/>
                    <a:pt x="13" y="39"/>
                    <a:pt x="13" y="40"/>
                  </a:cubicBezTo>
                  <a:cubicBezTo>
                    <a:pt x="17" y="27"/>
                    <a:pt x="22" y="17"/>
                    <a:pt x="29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9" name="Freeform 433">
              <a:extLst>
                <a:ext uri="{FF2B5EF4-FFF2-40B4-BE49-F238E27FC236}">
                  <a16:creationId xmlns:a16="http://schemas.microsoft.com/office/drawing/2014/main" id="{08E61E21-5E33-4B90-B9E3-388DABD10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008"/>
              <a:ext cx="107" cy="101"/>
            </a:xfrm>
            <a:custGeom>
              <a:avLst/>
              <a:gdLst>
                <a:gd name="T0" fmla="*/ 147 w 45"/>
                <a:gd name="T1" fmla="*/ 28 h 43"/>
                <a:gd name="T2" fmla="*/ 12 w 45"/>
                <a:gd name="T3" fmla="*/ 66 h 43"/>
                <a:gd name="T4" fmla="*/ 57 w 45"/>
                <a:gd name="T5" fmla="*/ 183 h 43"/>
                <a:gd name="T6" fmla="*/ 440 w 45"/>
                <a:gd name="T7" fmla="*/ 557 h 43"/>
                <a:gd name="T8" fmla="*/ 430 w 45"/>
                <a:gd name="T9" fmla="*/ 528 h 43"/>
                <a:gd name="T10" fmla="*/ 537 w 45"/>
                <a:gd name="T11" fmla="*/ 442 h 43"/>
                <a:gd name="T12" fmla="*/ 604 w 45"/>
                <a:gd name="T13" fmla="*/ 470 h 43"/>
                <a:gd name="T14" fmla="*/ 147 w 45"/>
                <a:gd name="T15" fmla="*/ 2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43">
                  <a:moveTo>
                    <a:pt x="11" y="2"/>
                  </a:moveTo>
                  <a:cubicBezTo>
                    <a:pt x="7" y="0"/>
                    <a:pt x="3" y="1"/>
                    <a:pt x="1" y="5"/>
                  </a:cubicBezTo>
                  <a:cubicBezTo>
                    <a:pt x="0" y="8"/>
                    <a:pt x="1" y="12"/>
                    <a:pt x="4" y="14"/>
                  </a:cubicBezTo>
                  <a:cubicBezTo>
                    <a:pt x="13" y="19"/>
                    <a:pt x="22" y="29"/>
                    <a:pt x="33" y="43"/>
                  </a:cubicBezTo>
                  <a:cubicBezTo>
                    <a:pt x="32" y="43"/>
                    <a:pt x="32" y="42"/>
                    <a:pt x="32" y="41"/>
                  </a:cubicBezTo>
                  <a:cubicBezTo>
                    <a:pt x="32" y="37"/>
                    <a:pt x="35" y="34"/>
                    <a:pt x="40" y="34"/>
                  </a:cubicBezTo>
                  <a:cubicBezTo>
                    <a:pt x="42" y="34"/>
                    <a:pt x="44" y="35"/>
                    <a:pt x="45" y="36"/>
                  </a:cubicBezTo>
                  <a:cubicBezTo>
                    <a:pt x="33" y="20"/>
                    <a:pt x="22" y="8"/>
                    <a:pt x="11" y="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0" name="Freeform 434">
              <a:extLst>
                <a:ext uri="{FF2B5EF4-FFF2-40B4-BE49-F238E27FC236}">
                  <a16:creationId xmlns:a16="http://schemas.microsoft.com/office/drawing/2014/main" id="{47D02AB1-C7FB-4278-8A5A-16D28D9D6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2012"/>
              <a:ext cx="97" cy="97"/>
            </a:xfrm>
            <a:custGeom>
              <a:avLst/>
              <a:gdLst>
                <a:gd name="T0" fmla="*/ 0 w 41"/>
                <a:gd name="T1" fmla="*/ 156 h 41"/>
                <a:gd name="T2" fmla="*/ 386 w 41"/>
                <a:gd name="T3" fmla="*/ 542 h 41"/>
                <a:gd name="T4" fmla="*/ 369 w 41"/>
                <a:gd name="T5" fmla="*/ 516 h 41"/>
                <a:gd name="T6" fmla="*/ 476 w 41"/>
                <a:gd name="T7" fmla="*/ 426 h 41"/>
                <a:gd name="T8" fmla="*/ 542 w 41"/>
                <a:gd name="T9" fmla="*/ 447 h 41"/>
                <a:gd name="T10" fmla="*/ 95 w 41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1">
                  <a:moveTo>
                    <a:pt x="0" y="12"/>
                  </a:moveTo>
                  <a:cubicBezTo>
                    <a:pt x="9" y="17"/>
                    <a:pt x="18" y="27"/>
                    <a:pt x="29" y="41"/>
                  </a:cubicBezTo>
                  <a:cubicBezTo>
                    <a:pt x="28" y="41"/>
                    <a:pt x="28" y="40"/>
                    <a:pt x="28" y="39"/>
                  </a:cubicBezTo>
                  <a:cubicBezTo>
                    <a:pt x="28" y="35"/>
                    <a:pt x="31" y="32"/>
                    <a:pt x="36" y="32"/>
                  </a:cubicBezTo>
                  <a:cubicBezTo>
                    <a:pt x="38" y="32"/>
                    <a:pt x="40" y="33"/>
                    <a:pt x="41" y="34"/>
                  </a:cubicBezTo>
                  <a:cubicBezTo>
                    <a:pt x="29" y="18"/>
                    <a:pt x="18" y="6"/>
                    <a:pt x="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1" name="Freeform 435">
              <a:extLst>
                <a:ext uri="{FF2B5EF4-FFF2-40B4-BE49-F238E27FC236}">
                  <a16:creationId xmlns:a16="http://schemas.microsoft.com/office/drawing/2014/main" id="{2C8B0BB9-97B3-47C5-9D60-9ABD73E6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2093"/>
              <a:ext cx="29" cy="23"/>
            </a:xfrm>
            <a:custGeom>
              <a:avLst/>
              <a:gdLst>
                <a:gd name="T0" fmla="*/ 0 w 12"/>
                <a:gd name="T1" fmla="*/ 0 h 10"/>
                <a:gd name="T2" fmla="*/ 169 w 12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4" y="1"/>
                    <a:pt x="12" y="10"/>
                    <a:pt x="12" y="1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2" name="Freeform 436">
              <a:extLst>
                <a:ext uri="{FF2B5EF4-FFF2-40B4-BE49-F238E27FC236}">
                  <a16:creationId xmlns:a16="http://schemas.microsoft.com/office/drawing/2014/main" id="{5AFAFF4C-8E7C-4AC6-B3EB-609EC3389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005"/>
              <a:ext cx="30" cy="33"/>
            </a:xfrm>
            <a:custGeom>
              <a:avLst/>
              <a:gdLst>
                <a:gd name="T0" fmla="*/ 159 w 13"/>
                <a:gd name="T1" fmla="*/ 0 h 14"/>
                <a:gd name="T2" fmla="*/ 0 w 13"/>
                <a:gd name="T3" fmla="*/ 18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cubicBezTo>
                    <a:pt x="12" y="0"/>
                    <a:pt x="4" y="3"/>
                    <a:pt x="0" y="14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3" name="Freeform 437">
              <a:extLst>
                <a:ext uri="{FF2B5EF4-FFF2-40B4-BE49-F238E27FC236}">
                  <a16:creationId xmlns:a16="http://schemas.microsoft.com/office/drawing/2014/main" id="{D133CCD9-BFAA-444C-95DF-78535BB77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008"/>
              <a:ext cx="24" cy="40"/>
            </a:xfrm>
            <a:custGeom>
              <a:avLst/>
              <a:gdLst>
                <a:gd name="T0" fmla="*/ 139 w 10"/>
                <a:gd name="T1" fmla="*/ 0 h 17"/>
                <a:gd name="T2" fmla="*/ 0 w 10"/>
                <a:gd name="T3" fmla="*/ 2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8" y="2"/>
                    <a:pt x="1" y="11"/>
                    <a:pt x="0" y="17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4" name="Line 438">
              <a:extLst>
                <a:ext uri="{FF2B5EF4-FFF2-40B4-BE49-F238E27FC236}">
                  <a16:creationId xmlns:a16="http://schemas.microsoft.com/office/drawing/2014/main" id="{B337CDB3-3B55-4F94-A3D8-A6B7121203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7" y="2041"/>
              <a:ext cx="4" cy="9"/>
            </a:xfrm>
            <a:prstGeom prst="line">
              <a:avLst/>
            </a:prstGeom>
            <a:noFill/>
            <a:ln w="7938">
              <a:solidFill>
                <a:srgbClr val="F44D3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5" name="Freeform 439">
              <a:extLst>
                <a:ext uri="{FF2B5EF4-FFF2-40B4-BE49-F238E27FC236}">
                  <a16:creationId xmlns:a16="http://schemas.microsoft.com/office/drawing/2014/main" id="{E5ECFAC8-BB84-4B64-B409-B211759E9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100"/>
              <a:ext cx="26" cy="26"/>
            </a:xfrm>
            <a:custGeom>
              <a:avLst/>
              <a:gdLst>
                <a:gd name="T0" fmla="*/ 0 w 11"/>
                <a:gd name="T1" fmla="*/ 0 h 11"/>
                <a:gd name="T2" fmla="*/ 144 w 11"/>
                <a:gd name="T3" fmla="*/ 14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2" y="1"/>
                    <a:pt x="10" y="9"/>
                    <a:pt x="11" y="11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6" name="Freeform 440">
              <a:extLst>
                <a:ext uri="{FF2B5EF4-FFF2-40B4-BE49-F238E27FC236}">
                  <a16:creationId xmlns:a16="http://schemas.microsoft.com/office/drawing/2014/main" id="{C0D712AF-3C72-42D4-85DD-B5E64581D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246"/>
              <a:ext cx="71" cy="52"/>
            </a:xfrm>
            <a:custGeom>
              <a:avLst/>
              <a:gdLst>
                <a:gd name="T0" fmla="*/ 0 w 30"/>
                <a:gd name="T1" fmla="*/ 291 h 22"/>
                <a:gd name="T2" fmla="*/ 398 w 30"/>
                <a:gd name="T3" fmla="*/ 13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2">
                  <a:moveTo>
                    <a:pt x="0" y="22"/>
                  </a:moveTo>
                  <a:cubicBezTo>
                    <a:pt x="1" y="16"/>
                    <a:pt x="7" y="0"/>
                    <a:pt x="30" y="1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7" name="Freeform 441">
              <a:extLst>
                <a:ext uri="{FF2B5EF4-FFF2-40B4-BE49-F238E27FC236}">
                  <a16:creationId xmlns:a16="http://schemas.microsoft.com/office/drawing/2014/main" id="{4F895CE9-857C-49E4-981B-480CF56BB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263"/>
              <a:ext cx="66" cy="45"/>
            </a:xfrm>
            <a:custGeom>
              <a:avLst/>
              <a:gdLst>
                <a:gd name="T0" fmla="*/ 0 w 28"/>
                <a:gd name="T1" fmla="*/ 253 h 19"/>
                <a:gd name="T2" fmla="*/ 368 w 28"/>
                <a:gd name="T3" fmla="*/ 7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9">
                  <a:moveTo>
                    <a:pt x="0" y="19"/>
                  </a:moveTo>
                  <a:cubicBezTo>
                    <a:pt x="2" y="12"/>
                    <a:pt x="7" y="0"/>
                    <a:pt x="28" y="6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8" name="Freeform 442">
              <a:extLst>
                <a:ext uri="{FF2B5EF4-FFF2-40B4-BE49-F238E27FC236}">
                  <a16:creationId xmlns:a16="http://schemas.microsoft.com/office/drawing/2014/main" id="{B28500DB-380E-439B-9914-D6FD9F9E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748"/>
              <a:ext cx="17" cy="19"/>
            </a:xfrm>
            <a:custGeom>
              <a:avLst/>
              <a:gdLst>
                <a:gd name="T0" fmla="*/ 100 w 7"/>
                <a:gd name="T1" fmla="*/ 0 h 8"/>
                <a:gd name="T2" fmla="*/ 100 w 7"/>
                <a:gd name="T3" fmla="*/ 6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1" y="0"/>
                    <a:pt x="0" y="8"/>
                    <a:pt x="7" y="5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9" name="Freeform 443">
              <a:extLst>
                <a:ext uri="{FF2B5EF4-FFF2-40B4-BE49-F238E27FC236}">
                  <a16:creationId xmlns:a16="http://schemas.microsoft.com/office/drawing/2014/main" id="{28A908F1-E3F0-44AE-85D3-53223D1CF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1746"/>
              <a:ext cx="14" cy="14"/>
            </a:xfrm>
            <a:custGeom>
              <a:avLst/>
              <a:gdLst>
                <a:gd name="T0" fmla="*/ 0 w 6"/>
                <a:gd name="T1" fmla="*/ 28 h 6"/>
                <a:gd name="T2" fmla="*/ 65 w 6"/>
                <a:gd name="T3" fmla="*/ 49 h 6"/>
                <a:gd name="T4" fmla="*/ 0 w 6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2"/>
                    <a:pt x="6" y="0"/>
                    <a:pt x="5" y="4"/>
                  </a:cubicBezTo>
                  <a:cubicBezTo>
                    <a:pt x="5" y="6"/>
                    <a:pt x="1" y="6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0" name="Freeform 444">
              <a:extLst>
                <a:ext uri="{FF2B5EF4-FFF2-40B4-BE49-F238E27FC236}">
                  <a16:creationId xmlns:a16="http://schemas.microsoft.com/office/drawing/2014/main" id="{F5237E66-862C-4279-BCB9-E9E661A9F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462"/>
              <a:ext cx="22" cy="17"/>
            </a:xfrm>
            <a:custGeom>
              <a:avLst/>
              <a:gdLst>
                <a:gd name="T0" fmla="*/ 120 w 9"/>
                <a:gd name="T1" fmla="*/ 0 h 7"/>
                <a:gd name="T2" fmla="*/ 12 w 9"/>
                <a:gd name="T3" fmla="*/ 41 h 7"/>
                <a:gd name="T4" fmla="*/ 132 w 9"/>
                <a:gd name="T5" fmla="*/ 7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0" y="7"/>
                    <a:pt x="7" y="6"/>
                    <a:pt x="9" y="5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1" name="Freeform 445">
              <a:extLst>
                <a:ext uri="{FF2B5EF4-FFF2-40B4-BE49-F238E27FC236}">
                  <a16:creationId xmlns:a16="http://schemas.microsoft.com/office/drawing/2014/main" id="{71F72F26-94DD-41B6-9052-77A010A02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455"/>
              <a:ext cx="21" cy="21"/>
            </a:xfrm>
            <a:custGeom>
              <a:avLst/>
              <a:gdLst>
                <a:gd name="T0" fmla="*/ 0 w 9"/>
                <a:gd name="T1" fmla="*/ 49 h 9"/>
                <a:gd name="T2" fmla="*/ 86 w 9"/>
                <a:gd name="T3" fmla="*/ 28 h 9"/>
                <a:gd name="T4" fmla="*/ 0 w 9"/>
                <a:gd name="T5" fmla="*/ 11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2" y="3"/>
                    <a:pt x="5" y="0"/>
                    <a:pt x="7" y="2"/>
                  </a:cubicBezTo>
                  <a:cubicBezTo>
                    <a:pt x="9" y="6"/>
                    <a:pt x="3" y="9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2" name="Freeform 446">
              <a:extLst>
                <a:ext uri="{FF2B5EF4-FFF2-40B4-BE49-F238E27FC236}">
                  <a16:creationId xmlns:a16="http://schemas.microsoft.com/office/drawing/2014/main" id="{6395FDB0-670E-4808-8E7A-FA88A75F8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493"/>
              <a:ext cx="11" cy="7"/>
            </a:xfrm>
            <a:custGeom>
              <a:avLst/>
              <a:gdLst>
                <a:gd name="T0" fmla="*/ 0 w 5"/>
                <a:gd name="T1" fmla="*/ 37 h 3"/>
                <a:gd name="T2" fmla="*/ 53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3" name="Freeform 447">
              <a:extLst>
                <a:ext uri="{FF2B5EF4-FFF2-40B4-BE49-F238E27FC236}">
                  <a16:creationId xmlns:a16="http://schemas.microsoft.com/office/drawing/2014/main" id="{9AA6F348-A18C-4C85-9E94-83B6EBD14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495"/>
              <a:ext cx="12" cy="7"/>
            </a:xfrm>
            <a:custGeom>
              <a:avLst/>
              <a:gdLst>
                <a:gd name="T0" fmla="*/ 0 w 5"/>
                <a:gd name="T1" fmla="*/ 0 h 3"/>
                <a:gd name="T2" fmla="*/ 70 w 5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4" name="Freeform 448">
              <a:extLst>
                <a:ext uri="{FF2B5EF4-FFF2-40B4-BE49-F238E27FC236}">
                  <a16:creationId xmlns:a16="http://schemas.microsoft.com/office/drawing/2014/main" id="{6F2FCC85-7730-453E-B6F0-E958EF192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29"/>
              <a:ext cx="49" cy="45"/>
            </a:xfrm>
            <a:custGeom>
              <a:avLst/>
              <a:gdLst>
                <a:gd name="T0" fmla="*/ 0 w 21"/>
                <a:gd name="T1" fmla="*/ 0 h 19"/>
                <a:gd name="T2" fmla="*/ 266 w 21"/>
                <a:gd name="T3" fmla="*/ 25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6" y="4"/>
                    <a:pt x="17" y="12"/>
                    <a:pt x="2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5" name="Freeform 449">
              <a:extLst>
                <a:ext uri="{FF2B5EF4-FFF2-40B4-BE49-F238E27FC236}">
                  <a16:creationId xmlns:a16="http://schemas.microsoft.com/office/drawing/2014/main" id="{9E2AF866-1A98-4E34-96D4-C42F310C5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123"/>
              <a:ext cx="14" cy="22"/>
            </a:xfrm>
            <a:custGeom>
              <a:avLst/>
              <a:gdLst>
                <a:gd name="T0" fmla="*/ 0 w 6"/>
                <a:gd name="T1" fmla="*/ 0 h 9"/>
                <a:gd name="T2" fmla="*/ 77 w 6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3"/>
                    <a:pt x="3" y="7"/>
                    <a:pt x="6" y="9"/>
                  </a:cubicBezTo>
                </a:path>
              </a:pathLst>
            </a:custGeom>
            <a:noFill/>
            <a:ln w="7938" cap="flat">
              <a:solidFill>
                <a:srgbClr val="F44D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7" name="Group 450">
            <a:extLst>
              <a:ext uri="{FF2B5EF4-FFF2-40B4-BE49-F238E27FC236}">
                <a16:creationId xmlns:a16="http://schemas.microsoft.com/office/drawing/2014/main" id="{607890CF-0189-455E-9804-19F054865859}"/>
              </a:ext>
            </a:extLst>
          </p:cNvPr>
          <p:cNvGrpSpPr>
            <a:grpSpLocks/>
          </p:cNvGrpSpPr>
          <p:nvPr/>
        </p:nvGrpSpPr>
        <p:grpSpPr bwMode="auto">
          <a:xfrm>
            <a:off x="6259513" y="1771650"/>
            <a:ext cx="2576512" cy="3941763"/>
            <a:chOff x="2983" y="977"/>
            <a:chExt cx="1863" cy="2850"/>
          </a:xfrm>
        </p:grpSpPr>
        <p:grpSp>
          <p:nvGrpSpPr>
            <p:cNvPr id="28678" name="Group 451">
              <a:extLst>
                <a:ext uri="{FF2B5EF4-FFF2-40B4-BE49-F238E27FC236}">
                  <a16:creationId xmlns:a16="http://schemas.microsoft.com/office/drawing/2014/main" id="{26655EFF-B0A3-4745-95A9-750F58EF58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3" y="977"/>
              <a:ext cx="1863" cy="2850"/>
              <a:chOff x="2983" y="977"/>
              <a:chExt cx="1863" cy="2850"/>
            </a:xfrm>
          </p:grpSpPr>
          <p:sp>
            <p:nvSpPr>
              <p:cNvPr id="28861" name="Freeform 452">
                <a:extLst>
                  <a:ext uri="{FF2B5EF4-FFF2-40B4-BE49-F238E27FC236}">
                    <a16:creationId xmlns:a16="http://schemas.microsoft.com/office/drawing/2014/main" id="{289FFFCA-C974-4CAD-BD9D-19DBEBF52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979"/>
                <a:ext cx="485" cy="237"/>
              </a:xfrm>
              <a:custGeom>
                <a:avLst/>
                <a:gdLst>
                  <a:gd name="T0" fmla="*/ 0 w 231"/>
                  <a:gd name="T1" fmla="*/ 0 h 106"/>
                  <a:gd name="T2" fmla="*/ 65 w 231"/>
                  <a:gd name="T3" fmla="*/ 246 h 106"/>
                  <a:gd name="T4" fmla="*/ 537 w 231"/>
                  <a:gd name="T5" fmla="*/ 906 h 106"/>
                  <a:gd name="T6" fmla="*/ 1075 w 231"/>
                  <a:gd name="T7" fmla="*/ 1185 h 106"/>
                  <a:gd name="T8" fmla="*/ 1600 w 231"/>
                  <a:gd name="T9" fmla="*/ 906 h 106"/>
                  <a:gd name="T10" fmla="*/ 2081 w 231"/>
                  <a:gd name="T11" fmla="*/ 246 h 106"/>
                  <a:gd name="T12" fmla="*/ 2137 w 231"/>
                  <a:gd name="T13" fmla="*/ 0 h 106"/>
                  <a:gd name="T14" fmla="*/ 0 w 231"/>
                  <a:gd name="T15" fmla="*/ 0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1" h="106">
                    <a:moveTo>
                      <a:pt x="0" y="0"/>
                    </a:moveTo>
                    <a:cubicBezTo>
                      <a:pt x="2" y="8"/>
                      <a:pt x="4" y="17"/>
                      <a:pt x="7" y="22"/>
                    </a:cubicBezTo>
                    <a:cubicBezTo>
                      <a:pt x="13" y="34"/>
                      <a:pt x="40" y="68"/>
                      <a:pt x="58" y="81"/>
                    </a:cubicBezTo>
                    <a:cubicBezTo>
                      <a:pt x="75" y="92"/>
                      <a:pt x="85" y="105"/>
                      <a:pt x="116" y="106"/>
                    </a:cubicBezTo>
                    <a:cubicBezTo>
                      <a:pt x="146" y="105"/>
                      <a:pt x="157" y="92"/>
                      <a:pt x="173" y="81"/>
                    </a:cubicBezTo>
                    <a:cubicBezTo>
                      <a:pt x="191" y="68"/>
                      <a:pt x="219" y="36"/>
                      <a:pt x="225" y="22"/>
                    </a:cubicBezTo>
                    <a:cubicBezTo>
                      <a:pt x="227" y="16"/>
                      <a:pt x="229" y="8"/>
                      <a:pt x="2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Freeform 453">
                <a:extLst>
                  <a:ext uri="{FF2B5EF4-FFF2-40B4-BE49-F238E27FC236}">
                    <a16:creationId xmlns:a16="http://schemas.microsoft.com/office/drawing/2014/main" id="{48D63264-748C-404B-BBBC-B70BFE62B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028"/>
                <a:ext cx="1863" cy="2792"/>
              </a:xfrm>
              <a:custGeom>
                <a:avLst/>
                <a:gdLst>
                  <a:gd name="T0" fmla="*/ 6771 w 887"/>
                  <a:gd name="T1" fmla="*/ 6578 h 1247"/>
                  <a:gd name="T2" fmla="*/ 6795 w 887"/>
                  <a:gd name="T3" fmla="*/ 6939 h 1247"/>
                  <a:gd name="T4" fmla="*/ 8219 w 887"/>
                  <a:gd name="T5" fmla="*/ 6498 h 1247"/>
                  <a:gd name="T6" fmla="*/ 8059 w 887"/>
                  <a:gd name="T7" fmla="*/ 5228 h 1247"/>
                  <a:gd name="T8" fmla="*/ 7931 w 887"/>
                  <a:gd name="T9" fmla="*/ 3549 h 1247"/>
                  <a:gd name="T10" fmla="*/ 7116 w 887"/>
                  <a:gd name="T11" fmla="*/ 2165 h 1247"/>
                  <a:gd name="T12" fmla="*/ 6484 w 887"/>
                  <a:gd name="T13" fmla="*/ 1930 h 1247"/>
                  <a:gd name="T14" fmla="*/ 5524 w 887"/>
                  <a:gd name="T15" fmla="*/ 1424 h 1247"/>
                  <a:gd name="T16" fmla="*/ 5104 w 887"/>
                  <a:gd name="T17" fmla="*/ 0 h 1247"/>
                  <a:gd name="T18" fmla="*/ 4631 w 887"/>
                  <a:gd name="T19" fmla="*/ 663 h 1247"/>
                  <a:gd name="T20" fmla="*/ 4102 w 887"/>
                  <a:gd name="T21" fmla="*/ 943 h 1247"/>
                  <a:gd name="T22" fmla="*/ 3577 w 887"/>
                  <a:gd name="T23" fmla="*/ 663 h 1247"/>
                  <a:gd name="T24" fmla="*/ 3115 w 887"/>
                  <a:gd name="T25" fmla="*/ 20 h 1247"/>
                  <a:gd name="T26" fmla="*/ 2695 w 887"/>
                  <a:gd name="T27" fmla="*/ 1424 h 1247"/>
                  <a:gd name="T28" fmla="*/ 1733 w 887"/>
                  <a:gd name="T29" fmla="*/ 1930 h 1247"/>
                  <a:gd name="T30" fmla="*/ 1103 w 887"/>
                  <a:gd name="T31" fmla="*/ 2165 h 1247"/>
                  <a:gd name="T32" fmla="*/ 288 w 887"/>
                  <a:gd name="T33" fmla="*/ 3549 h 1247"/>
                  <a:gd name="T34" fmla="*/ 160 w 887"/>
                  <a:gd name="T35" fmla="*/ 5228 h 1247"/>
                  <a:gd name="T36" fmla="*/ 0 w 887"/>
                  <a:gd name="T37" fmla="*/ 6498 h 1247"/>
                  <a:gd name="T38" fmla="*/ 1424 w 887"/>
                  <a:gd name="T39" fmla="*/ 6939 h 1247"/>
                  <a:gd name="T40" fmla="*/ 1447 w 887"/>
                  <a:gd name="T41" fmla="*/ 6578 h 1247"/>
                  <a:gd name="T42" fmla="*/ 1447 w 887"/>
                  <a:gd name="T43" fmla="*/ 6587 h 1247"/>
                  <a:gd name="T44" fmla="*/ 1519 w 887"/>
                  <a:gd name="T45" fmla="*/ 7518 h 1247"/>
                  <a:gd name="T46" fmla="*/ 1676 w 887"/>
                  <a:gd name="T47" fmla="*/ 8958 h 1247"/>
                  <a:gd name="T48" fmla="*/ 1787 w 887"/>
                  <a:gd name="T49" fmla="*/ 10978 h 1247"/>
                  <a:gd name="T50" fmla="*/ 1456 w 887"/>
                  <a:gd name="T51" fmla="*/ 12984 h 1247"/>
                  <a:gd name="T52" fmla="*/ 1474 w 887"/>
                  <a:gd name="T53" fmla="*/ 13996 h 1247"/>
                  <a:gd name="T54" fmla="*/ 6744 w 887"/>
                  <a:gd name="T55" fmla="*/ 13996 h 1247"/>
                  <a:gd name="T56" fmla="*/ 6744 w 887"/>
                  <a:gd name="T57" fmla="*/ 13996 h 1247"/>
                  <a:gd name="T58" fmla="*/ 6763 w 887"/>
                  <a:gd name="T59" fmla="*/ 12984 h 1247"/>
                  <a:gd name="T60" fmla="*/ 6431 w 887"/>
                  <a:gd name="T61" fmla="*/ 10978 h 1247"/>
                  <a:gd name="T62" fmla="*/ 6543 w 887"/>
                  <a:gd name="T63" fmla="*/ 8958 h 1247"/>
                  <a:gd name="T64" fmla="*/ 6700 w 887"/>
                  <a:gd name="T65" fmla="*/ 7518 h 1247"/>
                  <a:gd name="T66" fmla="*/ 6771 w 887"/>
                  <a:gd name="T67" fmla="*/ 6587 h 1247"/>
                  <a:gd name="T68" fmla="*/ 6771 w 887"/>
                  <a:gd name="T69" fmla="*/ 6578 h 12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87" h="1247">
                    <a:moveTo>
                      <a:pt x="731" y="586"/>
                    </a:moveTo>
                    <a:cubicBezTo>
                      <a:pt x="731" y="600"/>
                      <a:pt x="732" y="612"/>
                      <a:pt x="733" y="618"/>
                    </a:cubicBezTo>
                    <a:cubicBezTo>
                      <a:pt x="735" y="629"/>
                      <a:pt x="887" y="579"/>
                      <a:pt x="887" y="579"/>
                    </a:cubicBezTo>
                    <a:cubicBezTo>
                      <a:pt x="878" y="525"/>
                      <a:pt x="868" y="489"/>
                      <a:pt x="870" y="466"/>
                    </a:cubicBezTo>
                    <a:cubicBezTo>
                      <a:pt x="877" y="415"/>
                      <a:pt x="866" y="359"/>
                      <a:pt x="856" y="316"/>
                    </a:cubicBezTo>
                    <a:cubicBezTo>
                      <a:pt x="835" y="222"/>
                      <a:pt x="790" y="198"/>
                      <a:pt x="768" y="193"/>
                    </a:cubicBezTo>
                    <a:cubicBezTo>
                      <a:pt x="747" y="188"/>
                      <a:pt x="714" y="185"/>
                      <a:pt x="700" y="172"/>
                    </a:cubicBezTo>
                    <a:cubicBezTo>
                      <a:pt x="690" y="162"/>
                      <a:pt x="617" y="129"/>
                      <a:pt x="596" y="127"/>
                    </a:cubicBezTo>
                    <a:cubicBezTo>
                      <a:pt x="542" y="117"/>
                      <a:pt x="551" y="19"/>
                      <a:pt x="551" y="0"/>
                    </a:cubicBezTo>
                    <a:cubicBezTo>
                      <a:pt x="545" y="15"/>
                      <a:pt x="518" y="46"/>
                      <a:pt x="500" y="59"/>
                    </a:cubicBezTo>
                    <a:cubicBezTo>
                      <a:pt x="484" y="70"/>
                      <a:pt x="473" y="83"/>
                      <a:pt x="443" y="84"/>
                    </a:cubicBezTo>
                    <a:cubicBezTo>
                      <a:pt x="413" y="83"/>
                      <a:pt x="402" y="70"/>
                      <a:pt x="386" y="59"/>
                    </a:cubicBezTo>
                    <a:cubicBezTo>
                      <a:pt x="369" y="47"/>
                      <a:pt x="344" y="16"/>
                      <a:pt x="336" y="2"/>
                    </a:cubicBezTo>
                    <a:cubicBezTo>
                      <a:pt x="336" y="25"/>
                      <a:pt x="343" y="117"/>
                      <a:pt x="291" y="127"/>
                    </a:cubicBezTo>
                    <a:cubicBezTo>
                      <a:pt x="270" y="129"/>
                      <a:pt x="197" y="162"/>
                      <a:pt x="187" y="172"/>
                    </a:cubicBezTo>
                    <a:cubicBezTo>
                      <a:pt x="173" y="185"/>
                      <a:pt x="140" y="188"/>
                      <a:pt x="119" y="193"/>
                    </a:cubicBezTo>
                    <a:cubicBezTo>
                      <a:pt x="97" y="198"/>
                      <a:pt x="52" y="222"/>
                      <a:pt x="31" y="316"/>
                    </a:cubicBezTo>
                    <a:cubicBezTo>
                      <a:pt x="21" y="359"/>
                      <a:pt x="10" y="415"/>
                      <a:pt x="17" y="466"/>
                    </a:cubicBezTo>
                    <a:cubicBezTo>
                      <a:pt x="19" y="489"/>
                      <a:pt x="9" y="525"/>
                      <a:pt x="0" y="579"/>
                    </a:cubicBezTo>
                    <a:cubicBezTo>
                      <a:pt x="0" y="579"/>
                      <a:pt x="152" y="629"/>
                      <a:pt x="154" y="618"/>
                    </a:cubicBezTo>
                    <a:cubicBezTo>
                      <a:pt x="155" y="612"/>
                      <a:pt x="155" y="600"/>
                      <a:pt x="156" y="586"/>
                    </a:cubicBezTo>
                    <a:cubicBezTo>
                      <a:pt x="156" y="587"/>
                      <a:pt x="156" y="587"/>
                      <a:pt x="156" y="587"/>
                    </a:cubicBezTo>
                    <a:cubicBezTo>
                      <a:pt x="157" y="603"/>
                      <a:pt x="161" y="629"/>
                      <a:pt x="164" y="670"/>
                    </a:cubicBezTo>
                    <a:cubicBezTo>
                      <a:pt x="162" y="704"/>
                      <a:pt x="179" y="765"/>
                      <a:pt x="181" y="798"/>
                    </a:cubicBezTo>
                    <a:cubicBezTo>
                      <a:pt x="177" y="808"/>
                      <a:pt x="193" y="978"/>
                      <a:pt x="193" y="978"/>
                    </a:cubicBezTo>
                    <a:cubicBezTo>
                      <a:pt x="187" y="988"/>
                      <a:pt x="158" y="1117"/>
                      <a:pt x="157" y="1157"/>
                    </a:cubicBezTo>
                    <a:cubicBezTo>
                      <a:pt x="153" y="1176"/>
                      <a:pt x="161" y="1204"/>
                      <a:pt x="159" y="1247"/>
                    </a:cubicBezTo>
                    <a:cubicBezTo>
                      <a:pt x="728" y="1247"/>
                      <a:pt x="728" y="1247"/>
                      <a:pt x="728" y="1247"/>
                    </a:cubicBezTo>
                    <a:cubicBezTo>
                      <a:pt x="728" y="1247"/>
                      <a:pt x="728" y="1247"/>
                      <a:pt x="728" y="1247"/>
                    </a:cubicBezTo>
                    <a:cubicBezTo>
                      <a:pt x="726" y="1204"/>
                      <a:pt x="734" y="1176"/>
                      <a:pt x="730" y="1157"/>
                    </a:cubicBezTo>
                    <a:cubicBezTo>
                      <a:pt x="729" y="1117"/>
                      <a:pt x="700" y="988"/>
                      <a:pt x="694" y="978"/>
                    </a:cubicBezTo>
                    <a:cubicBezTo>
                      <a:pt x="694" y="978"/>
                      <a:pt x="710" y="808"/>
                      <a:pt x="706" y="798"/>
                    </a:cubicBezTo>
                    <a:cubicBezTo>
                      <a:pt x="708" y="765"/>
                      <a:pt x="725" y="704"/>
                      <a:pt x="723" y="670"/>
                    </a:cubicBezTo>
                    <a:cubicBezTo>
                      <a:pt x="726" y="629"/>
                      <a:pt x="730" y="603"/>
                      <a:pt x="731" y="587"/>
                    </a:cubicBezTo>
                    <a:cubicBezTo>
                      <a:pt x="731" y="586"/>
                      <a:pt x="731" y="586"/>
                      <a:pt x="731" y="586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Freeform 454">
                <a:extLst>
                  <a:ext uri="{FF2B5EF4-FFF2-40B4-BE49-F238E27FC236}">
                    <a16:creationId xmlns:a16="http://schemas.microsoft.com/office/drawing/2014/main" id="{EE9F1379-847F-4C26-A892-9D8551395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999"/>
                <a:ext cx="212" cy="40"/>
              </a:xfrm>
              <a:custGeom>
                <a:avLst/>
                <a:gdLst>
                  <a:gd name="T0" fmla="*/ 0 w 101"/>
                  <a:gd name="T1" fmla="*/ 20 h 18"/>
                  <a:gd name="T2" fmla="*/ 120 w 101"/>
                  <a:gd name="T3" fmla="*/ 142 h 18"/>
                  <a:gd name="T4" fmla="*/ 380 w 101"/>
                  <a:gd name="T5" fmla="*/ 198 h 18"/>
                  <a:gd name="T6" fmla="*/ 730 w 101"/>
                  <a:gd name="T7" fmla="*/ 162 h 18"/>
                  <a:gd name="T8" fmla="*/ 890 w 101"/>
                  <a:gd name="T9" fmla="*/ 64 h 18"/>
                  <a:gd name="T10" fmla="*/ 934 w 101"/>
                  <a:gd name="T11" fmla="*/ 9 h 18"/>
                  <a:gd name="T12" fmla="*/ 693 w 101"/>
                  <a:gd name="T13" fmla="*/ 9 h 18"/>
                  <a:gd name="T14" fmla="*/ 565 w 101"/>
                  <a:gd name="T15" fmla="*/ 0 h 18"/>
                  <a:gd name="T16" fmla="*/ 462 w 101"/>
                  <a:gd name="T17" fmla="*/ 9 h 18"/>
                  <a:gd name="T18" fmla="*/ 304 w 101"/>
                  <a:gd name="T19" fmla="*/ 9 h 18"/>
                  <a:gd name="T20" fmla="*/ 17 w 10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18">
                    <a:moveTo>
                      <a:pt x="0" y="2"/>
                    </a:moveTo>
                    <a:cubicBezTo>
                      <a:pt x="2" y="4"/>
                      <a:pt x="11" y="9"/>
                      <a:pt x="13" y="13"/>
                    </a:cubicBezTo>
                    <a:cubicBezTo>
                      <a:pt x="20" y="17"/>
                      <a:pt x="29" y="18"/>
                      <a:pt x="41" y="18"/>
                    </a:cubicBezTo>
                    <a:cubicBezTo>
                      <a:pt x="53" y="18"/>
                      <a:pt x="71" y="18"/>
                      <a:pt x="79" y="15"/>
                    </a:cubicBezTo>
                    <a:cubicBezTo>
                      <a:pt x="86" y="13"/>
                      <a:pt x="92" y="8"/>
                      <a:pt x="96" y="6"/>
                    </a:cubicBezTo>
                    <a:cubicBezTo>
                      <a:pt x="96" y="6"/>
                      <a:pt x="100" y="3"/>
                      <a:pt x="101" y="1"/>
                    </a:cubicBezTo>
                    <a:cubicBezTo>
                      <a:pt x="98" y="1"/>
                      <a:pt x="81" y="1"/>
                      <a:pt x="75" y="1"/>
                    </a:cubicBezTo>
                    <a:cubicBezTo>
                      <a:pt x="71" y="0"/>
                      <a:pt x="66" y="0"/>
                      <a:pt x="61" y="0"/>
                    </a:cubicBezTo>
                    <a:cubicBezTo>
                      <a:pt x="57" y="1"/>
                      <a:pt x="55" y="2"/>
                      <a:pt x="50" y="1"/>
                    </a:cubicBezTo>
                    <a:cubicBezTo>
                      <a:pt x="45" y="1"/>
                      <a:pt x="39" y="0"/>
                      <a:pt x="33" y="1"/>
                    </a:cubicBezTo>
                    <a:cubicBezTo>
                      <a:pt x="27" y="1"/>
                      <a:pt x="8" y="2"/>
                      <a:pt x="2" y="0"/>
                    </a:cubicBezTo>
                  </a:path>
                </a:pathLst>
              </a:custGeom>
              <a:solidFill>
                <a:srgbClr val="FEE7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Freeform 455">
                <a:extLst>
                  <a:ext uri="{FF2B5EF4-FFF2-40B4-BE49-F238E27FC236}">
                    <a16:creationId xmlns:a16="http://schemas.microsoft.com/office/drawing/2014/main" id="{528DF447-8BCF-41CA-ACFC-FD7C716BD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979"/>
                <a:ext cx="235" cy="226"/>
              </a:xfrm>
              <a:custGeom>
                <a:avLst/>
                <a:gdLst>
                  <a:gd name="T0" fmla="*/ 749 w 112"/>
                  <a:gd name="T1" fmla="*/ 0 h 101"/>
                  <a:gd name="T2" fmla="*/ 546 w 112"/>
                  <a:gd name="T3" fmla="*/ 280 h 101"/>
                  <a:gd name="T4" fmla="*/ 260 w 112"/>
                  <a:gd name="T5" fmla="*/ 526 h 101"/>
                  <a:gd name="T6" fmla="*/ 277 w 112"/>
                  <a:gd name="T7" fmla="*/ 761 h 101"/>
                  <a:gd name="T8" fmla="*/ 0 w 112"/>
                  <a:gd name="T9" fmla="*/ 931 h 101"/>
                  <a:gd name="T10" fmla="*/ 629 w 112"/>
                  <a:gd name="T11" fmla="*/ 707 h 101"/>
                  <a:gd name="T12" fmla="*/ 1034 w 112"/>
                  <a:gd name="T13" fmla="*/ 0 h 101"/>
                  <a:gd name="T14" fmla="*/ 749 w 112"/>
                  <a:gd name="T15" fmla="*/ 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101">
                    <a:moveTo>
                      <a:pt x="81" y="0"/>
                    </a:moveTo>
                    <a:cubicBezTo>
                      <a:pt x="75" y="10"/>
                      <a:pt x="69" y="17"/>
                      <a:pt x="59" y="25"/>
                    </a:cubicBezTo>
                    <a:cubicBezTo>
                      <a:pt x="49" y="32"/>
                      <a:pt x="34" y="37"/>
                      <a:pt x="28" y="47"/>
                    </a:cubicBezTo>
                    <a:cubicBezTo>
                      <a:pt x="39" y="49"/>
                      <a:pt x="36" y="62"/>
                      <a:pt x="30" y="68"/>
                    </a:cubicBezTo>
                    <a:cubicBezTo>
                      <a:pt x="24" y="76"/>
                      <a:pt x="9" y="80"/>
                      <a:pt x="0" y="83"/>
                    </a:cubicBezTo>
                    <a:cubicBezTo>
                      <a:pt x="16" y="101"/>
                      <a:pt x="54" y="75"/>
                      <a:pt x="68" y="63"/>
                    </a:cubicBezTo>
                    <a:cubicBezTo>
                      <a:pt x="87" y="46"/>
                      <a:pt x="103" y="24"/>
                      <a:pt x="112" y="0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Freeform 456">
                <a:extLst>
                  <a:ext uri="{FF2B5EF4-FFF2-40B4-BE49-F238E27FC236}">
                    <a16:creationId xmlns:a16="http://schemas.microsoft.com/office/drawing/2014/main" id="{8CE9F2F0-F1A7-466C-A3CF-1E738505B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1113"/>
                <a:ext cx="231" cy="412"/>
              </a:xfrm>
              <a:custGeom>
                <a:avLst/>
                <a:gdLst>
                  <a:gd name="T0" fmla="*/ 76 w 110"/>
                  <a:gd name="T1" fmla="*/ 181 h 184"/>
                  <a:gd name="T2" fmla="*/ 538 w 110"/>
                  <a:gd name="T3" fmla="*/ 1639 h 184"/>
                  <a:gd name="T4" fmla="*/ 1019 w 110"/>
                  <a:gd name="T5" fmla="*/ 1704 h 184"/>
                  <a:gd name="T6" fmla="*/ 741 w 110"/>
                  <a:gd name="T7" fmla="*/ 1605 h 184"/>
                  <a:gd name="T8" fmla="*/ 326 w 110"/>
                  <a:gd name="T9" fmla="*/ 616 h 184"/>
                  <a:gd name="T10" fmla="*/ 420 w 110"/>
                  <a:gd name="T11" fmla="*/ 392 h 184"/>
                  <a:gd name="T12" fmla="*/ 0 w 110"/>
                  <a:gd name="T13" fmla="*/ 0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184">
                    <a:moveTo>
                      <a:pt x="8" y="16"/>
                    </a:moveTo>
                    <a:cubicBezTo>
                      <a:pt x="17" y="51"/>
                      <a:pt x="38" y="116"/>
                      <a:pt x="58" y="146"/>
                    </a:cubicBezTo>
                    <a:cubicBezTo>
                      <a:pt x="73" y="171"/>
                      <a:pt x="94" y="184"/>
                      <a:pt x="110" y="152"/>
                    </a:cubicBezTo>
                    <a:cubicBezTo>
                      <a:pt x="101" y="167"/>
                      <a:pt x="87" y="154"/>
                      <a:pt x="80" y="143"/>
                    </a:cubicBezTo>
                    <a:cubicBezTo>
                      <a:pt x="66" y="122"/>
                      <a:pt x="22" y="76"/>
                      <a:pt x="35" y="55"/>
                    </a:cubicBezTo>
                    <a:cubicBezTo>
                      <a:pt x="46" y="37"/>
                      <a:pt x="65" y="48"/>
                      <a:pt x="45" y="35"/>
                    </a:cubicBezTo>
                    <a:cubicBezTo>
                      <a:pt x="32" y="28"/>
                      <a:pt x="8" y="10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Freeform 457">
                <a:extLst>
                  <a:ext uri="{FF2B5EF4-FFF2-40B4-BE49-F238E27FC236}">
                    <a16:creationId xmlns:a16="http://schemas.microsoft.com/office/drawing/2014/main" id="{66717F4F-08C6-4D1B-9C61-21E498FE3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113"/>
                <a:ext cx="271" cy="238"/>
              </a:xfrm>
              <a:custGeom>
                <a:avLst/>
                <a:gdLst>
                  <a:gd name="T0" fmla="*/ 36 w 129"/>
                  <a:gd name="T1" fmla="*/ 418 h 106"/>
                  <a:gd name="T2" fmla="*/ 437 w 129"/>
                  <a:gd name="T3" fmla="*/ 0 h 106"/>
                  <a:gd name="T4" fmla="*/ 565 w 129"/>
                  <a:gd name="T5" fmla="*/ 793 h 106"/>
                  <a:gd name="T6" fmla="*/ 1195 w 129"/>
                  <a:gd name="T7" fmla="*/ 1199 h 106"/>
                  <a:gd name="T8" fmla="*/ 464 w 129"/>
                  <a:gd name="T9" fmla="*/ 999 h 106"/>
                  <a:gd name="T10" fmla="*/ 277 w 129"/>
                  <a:gd name="T11" fmla="*/ 599 h 106"/>
                  <a:gd name="T12" fmla="*/ 0 w 129"/>
                  <a:gd name="T13" fmla="*/ 498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106">
                    <a:moveTo>
                      <a:pt x="4" y="37"/>
                    </a:moveTo>
                    <a:cubicBezTo>
                      <a:pt x="23" y="33"/>
                      <a:pt x="32" y="2"/>
                      <a:pt x="47" y="0"/>
                    </a:cubicBezTo>
                    <a:cubicBezTo>
                      <a:pt x="51" y="26"/>
                      <a:pt x="43" y="47"/>
                      <a:pt x="61" y="70"/>
                    </a:cubicBezTo>
                    <a:cubicBezTo>
                      <a:pt x="79" y="94"/>
                      <a:pt x="105" y="93"/>
                      <a:pt x="129" y="106"/>
                    </a:cubicBezTo>
                    <a:cubicBezTo>
                      <a:pt x="107" y="105"/>
                      <a:pt x="66" y="106"/>
                      <a:pt x="50" y="88"/>
                    </a:cubicBezTo>
                    <a:cubicBezTo>
                      <a:pt x="41" y="77"/>
                      <a:pt x="43" y="60"/>
                      <a:pt x="30" y="53"/>
                    </a:cubicBezTo>
                    <a:cubicBezTo>
                      <a:pt x="21" y="48"/>
                      <a:pt x="8" y="50"/>
                      <a:pt x="0" y="4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Freeform 458">
                <a:extLst>
                  <a:ext uri="{FF2B5EF4-FFF2-40B4-BE49-F238E27FC236}">
                    <a16:creationId xmlns:a16="http://schemas.microsoft.com/office/drawing/2014/main" id="{45C72A7B-02F0-49C6-B8DD-ECC056234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451"/>
                <a:ext cx="418" cy="92"/>
              </a:xfrm>
              <a:custGeom>
                <a:avLst/>
                <a:gdLst>
                  <a:gd name="T0" fmla="*/ 397 w 199"/>
                  <a:gd name="T1" fmla="*/ 182 h 41"/>
                  <a:gd name="T2" fmla="*/ 1159 w 199"/>
                  <a:gd name="T3" fmla="*/ 352 h 41"/>
                  <a:gd name="T4" fmla="*/ 1844 w 199"/>
                  <a:gd name="T5" fmla="*/ 328 h 41"/>
                  <a:gd name="T6" fmla="*/ 926 w 199"/>
                  <a:gd name="T7" fmla="*/ 90 h 41"/>
                  <a:gd name="T8" fmla="*/ 0 w 199"/>
                  <a:gd name="T9" fmla="*/ 1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1">
                    <a:moveTo>
                      <a:pt x="43" y="16"/>
                    </a:moveTo>
                    <a:cubicBezTo>
                      <a:pt x="71" y="18"/>
                      <a:pt x="98" y="27"/>
                      <a:pt x="125" y="31"/>
                    </a:cubicBezTo>
                    <a:cubicBezTo>
                      <a:pt x="147" y="34"/>
                      <a:pt x="182" y="41"/>
                      <a:pt x="199" y="29"/>
                    </a:cubicBezTo>
                    <a:cubicBezTo>
                      <a:pt x="168" y="30"/>
                      <a:pt x="131" y="14"/>
                      <a:pt x="100" y="8"/>
                    </a:cubicBezTo>
                    <a:cubicBezTo>
                      <a:pt x="65" y="2"/>
                      <a:pt x="29" y="0"/>
                      <a:pt x="0" y="1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Freeform 459">
                <a:extLst>
                  <a:ext uri="{FF2B5EF4-FFF2-40B4-BE49-F238E27FC236}">
                    <a16:creationId xmlns:a16="http://schemas.microsoft.com/office/drawing/2014/main" id="{E51305A2-2147-4893-BAC8-383EBD9D0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018"/>
                <a:ext cx="252" cy="701"/>
              </a:xfrm>
              <a:custGeom>
                <a:avLst/>
                <a:gdLst>
                  <a:gd name="T0" fmla="*/ 1037 w 120"/>
                  <a:gd name="T1" fmla="*/ 36 h 313"/>
                  <a:gd name="T2" fmla="*/ 1046 w 120"/>
                  <a:gd name="T3" fmla="*/ 1740 h 313"/>
                  <a:gd name="T4" fmla="*/ 974 w 120"/>
                  <a:gd name="T5" fmla="*/ 2517 h 313"/>
                  <a:gd name="T6" fmla="*/ 918 w 120"/>
                  <a:gd name="T7" fmla="*/ 2954 h 313"/>
                  <a:gd name="T8" fmla="*/ 806 w 120"/>
                  <a:gd name="T9" fmla="*/ 3516 h 313"/>
                  <a:gd name="T10" fmla="*/ 861 w 120"/>
                  <a:gd name="T11" fmla="*/ 2784 h 313"/>
                  <a:gd name="T12" fmla="*/ 842 w 120"/>
                  <a:gd name="T13" fmla="*/ 1812 h 313"/>
                  <a:gd name="T14" fmla="*/ 464 w 120"/>
                  <a:gd name="T15" fmla="*/ 1595 h 313"/>
                  <a:gd name="T16" fmla="*/ 0 w 120"/>
                  <a:gd name="T17" fmla="*/ 1424 h 313"/>
                  <a:gd name="T18" fmla="*/ 353 w 120"/>
                  <a:gd name="T19" fmla="*/ 1359 h 313"/>
                  <a:gd name="T20" fmla="*/ 733 w 120"/>
                  <a:gd name="T21" fmla="*/ 1068 h 313"/>
                  <a:gd name="T22" fmla="*/ 305 w 120"/>
                  <a:gd name="T23" fmla="*/ 788 h 313"/>
                  <a:gd name="T24" fmla="*/ 674 w 120"/>
                  <a:gd name="T25" fmla="*/ 146 h 313"/>
                  <a:gd name="T26" fmla="*/ 993 w 120"/>
                  <a:gd name="T27" fmla="*/ 0 h 3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0" h="313">
                    <a:moveTo>
                      <a:pt x="112" y="3"/>
                    </a:moveTo>
                    <a:cubicBezTo>
                      <a:pt x="97" y="52"/>
                      <a:pt x="120" y="105"/>
                      <a:pt x="113" y="155"/>
                    </a:cubicBezTo>
                    <a:cubicBezTo>
                      <a:pt x="110" y="178"/>
                      <a:pt x="107" y="201"/>
                      <a:pt x="105" y="224"/>
                    </a:cubicBezTo>
                    <a:cubicBezTo>
                      <a:pt x="103" y="238"/>
                      <a:pt x="99" y="250"/>
                      <a:pt x="99" y="263"/>
                    </a:cubicBezTo>
                    <a:cubicBezTo>
                      <a:pt x="98" y="280"/>
                      <a:pt x="97" y="300"/>
                      <a:pt x="87" y="313"/>
                    </a:cubicBezTo>
                    <a:cubicBezTo>
                      <a:pt x="97" y="293"/>
                      <a:pt x="92" y="270"/>
                      <a:pt x="93" y="248"/>
                    </a:cubicBezTo>
                    <a:cubicBezTo>
                      <a:pt x="94" y="221"/>
                      <a:pt x="104" y="187"/>
                      <a:pt x="91" y="161"/>
                    </a:cubicBezTo>
                    <a:cubicBezTo>
                      <a:pt x="83" y="145"/>
                      <a:pt x="66" y="147"/>
                      <a:pt x="50" y="142"/>
                    </a:cubicBezTo>
                    <a:cubicBezTo>
                      <a:pt x="33" y="138"/>
                      <a:pt x="16" y="132"/>
                      <a:pt x="0" y="127"/>
                    </a:cubicBezTo>
                    <a:cubicBezTo>
                      <a:pt x="11" y="121"/>
                      <a:pt x="26" y="124"/>
                      <a:pt x="38" y="121"/>
                    </a:cubicBezTo>
                    <a:cubicBezTo>
                      <a:pt x="53" y="116"/>
                      <a:pt x="70" y="109"/>
                      <a:pt x="79" y="95"/>
                    </a:cubicBezTo>
                    <a:cubicBezTo>
                      <a:pt x="107" y="55"/>
                      <a:pt x="58" y="60"/>
                      <a:pt x="33" y="70"/>
                    </a:cubicBezTo>
                    <a:cubicBezTo>
                      <a:pt x="46" y="53"/>
                      <a:pt x="53" y="22"/>
                      <a:pt x="73" y="13"/>
                    </a:cubicBezTo>
                    <a:cubicBezTo>
                      <a:pt x="83" y="8"/>
                      <a:pt x="104" y="13"/>
                      <a:pt x="107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Freeform 460">
                <a:extLst>
                  <a:ext uri="{FF2B5EF4-FFF2-40B4-BE49-F238E27FC236}">
                    <a16:creationId xmlns:a16="http://schemas.microsoft.com/office/drawing/2014/main" id="{02C6DB29-7004-4F6A-9FE2-8C5D671A3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2770"/>
                <a:ext cx="133" cy="562"/>
              </a:xfrm>
              <a:custGeom>
                <a:avLst/>
                <a:gdLst>
                  <a:gd name="T0" fmla="*/ 498 w 63"/>
                  <a:gd name="T1" fmla="*/ 562 h 251"/>
                  <a:gd name="T2" fmla="*/ 509 w 63"/>
                  <a:gd name="T3" fmla="*/ 1258 h 251"/>
                  <a:gd name="T4" fmla="*/ 450 w 63"/>
                  <a:gd name="T5" fmla="*/ 1740 h 251"/>
                  <a:gd name="T6" fmla="*/ 388 w 63"/>
                  <a:gd name="T7" fmla="*/ 2246 h 251"/>
                  <a:gd name="T8" fmla="*/ 0 w 63"/>
                  <a:gd name="T9" fmla="*/ 2817 h 251"/>
                  <a:gd name="T10" fmla="*/ 281 w 63"/>
                  <a:gd name="T11" fmla="*/ 1999 h 251"/>
                  <a:gd name="T12" fmla="*/ 84 w 63"/>
                  <a:gd name="T13" fmla="*/ 1829 h 251"/>
                  <a:gd name="T14" fmla="*/ 304 w 63"/>
                  <a:gd name="T15" fmla="*/ 1493 h 251"/>
                  <a:gd name="T16" fmla="*/ 450 w 63"/>
                  <a:gd name="T17" fmla="*/ 761 h 251"/>
                  <a:gd name="T18" fmla="*/ 517 w 63"/>
                  <a:gd name="T19" fmla="*/ 405 h 251"/>
                  <a:gd name="T20" fmla="*/ 593 w 63"/>
                  <a:gd name="T21" fmla="*/ 0 h 2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251">
                    <a:moveTo>
                      <a:pt x="53" y="50"/>
                    </a:moveTo>
                    <a:cubicBezTo>
                      <a:pt x="58" y="67"/>
                      <a:pt x="55" y="94"/>
                      <a:pt x="54" y="112"/>
                    </a:cubicBezTo>
                    <a:cubicBezTo>
                      <a:pt x="53" y="126"/>
                      <a:pt x="51" y="141"/>
                      <a:pt x="48" y="155"/>
                    </a:cubicBezTo>
                    <a:cubicBezTo>
                      <a:pt x="46" y="170"/>
                      <a:pt x="44" y="185"/>
                      <a:pt x="41" y="200"/>
                    </a:cubicBezTo>
                    <a:cubicBezTo>
                      <a:pt x="34" y="226"/>
                      <a:pt x="20" y="237"/>
                      <a:pt x="0" y="251"/>
                    </a:cubicBezTo>
                    <a:cubicBezTo>
                      <a:pt x="16" y="241"/>
                      <a:pt x="47" y="196"/>
                      <a:pt x="30" y="178"/>
                    </a:cubicBezTo>
                    <a:cubicBezTo>
                      <a:pt x="24" y="171"/>
                      <a:pt x="10" y="175"/>
                      <a:pt x="9" y="163"/>
                    </a:cubicBezTo>
                    <a:cubicBezTo>
                      <a:pt x="9" y="156"/>
                      <a:pt x="28" y="139"/>
                      <a:pt x="32" y="133"/>
                    </a:cubicBezTo>
                    <a:cubicBezTo>
                      <a:pt x="49" y="112"/>
                      <a:pt x="44" y="93"/>
                      <a:pt x="48" y="68"/>
                    </a:cubicBezTo>
                    <a:cubicBezTo>
                      <a:pt x="50" y="57"/>
                      <a:pt x="54" y="47"/>
                      <a:pt x="55" y="36"/>
                    </a:cubicBezTo>
                    <a:cubicBezTo>
                      <a:pt x="57" y="23"/>
                      <a:pt x="52" y="9"/>
                      <a:pt x="63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Freeform 461">
                <a:extLst>
                  <a:ext uri="{FF2B5EF4-FFF2-40B4-BE49-F238E27FC236}">
                    <a16:creationId xmlns:a16="http://schemas.microsoft.com/office/drawing/2014/main" id="{A75B8E04-5AC6-4419-B222-987FAC4D1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092"/>
                <a:ext cx="336" cy="150"/>
              </a:xfrm>
              <a:custGeom>
                <a:avLst/>
                <a:gdLst>
                  <a:gd name="T0" fmla="*/ 67 w 160"/>
                  <a:gd name="T1" fmla="*/ 627 h 67"/>
                  <a:gd name="T2" fmla="*/ 890 w 160"/>
                  <a:gd name="T3" fmla="*/ 616 h 67"/>
                  <a:gd name="T4" fmla="*/ 1147 w 160"/>
                  <a:gd name="T5" fmla="*/ 90 h 67"/>
                  <a:gd name="T6" fmla="*/ 806 w 160"/>
                  <a:gd name="T7" fmla="*/ 316 h 67"/>
                  <a:gd name="T8" fmla="*/ 0 w 160"/>
                  <a:gd name="T9" fmla="*/ 5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0" h="67">
                    <a:moveTo>
                      <a:pt x="7" y="56"/>
                    </a:moveTo>
                    <a:cubicBezTo>
                      <a:pt x="34" y="64"/>
                      <a:pt x="70" y="61"/>
                      <a:pt x="96" y="55"/>
                    </a:cubicBezTo>
                    <a:cubicBezTo>
                      <a:pt x="114" y="51"/>
                      <a:pt x="160" y="23"/>
                      <a:pt x="124" y="8"/>
                    </a:cubicBezTo>
                    <a:cubicBezTo>
                      <a:pt x="106" y="0"/>
                      <a:pt x="99" y="17"/>
                      <a:pt x="87" y="28"/>
                    </a:cubicBezTo>
                    <a:cubicBezTo>
                      <a:pt x="72" y="42"/>
                      <a:pt x="19" y="67"/>
                      <a:pt x="0" y="5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Freeform 462">
                <a:extLst>
                  <a:ext uri="{FF2B5EF4-FFF2-40B4-BE49-F238E27FC236}">
                    <a16:creationId xmlns:a16="http://schemas.microsoft.com/office/drawing/2014/main" id="{9EDDD841-2322-4517-AD40-C81E86A8D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494"/>
                <a:ext cx="195" cy="819"/>
              </a:xfrm>
              <a:custGeom>
                <a:avLst/>
                <a:gdLst>
                  <a:gd name="T0" fmla="*/ 0 w 93"/>
                  <a:gd name="T1" fmla="*/ 0 h 366"/>
                  <a:gd name="T2" fmla="*/ 598 w 93"/>
                  <a:gd name="T3" fmla="*/ 1311 h 366"/>
                  <a:gd name="T4" fmla="*/ 709 w 93"/>
                  <a:gd name="T5" fmla="*/ 2913 h 366"/>
                  <a:gd name="T6" fmla="*/ 858 w 93"/>
                  <a:gd name="T7" fmla="*/ 4102 h 366"/>
                  <a:gd name="T8" fmla="*/ 537 w 93"/>
                  <a:gd name="T9" fmla="*/ 2743 h 366"/>
                  <a:gd name="T10" fmla="*/ 0 w 93"/>
                  <a:gd name="T11" fmla="*/ 0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366">
                    <a:moveTo>
                      <a:pt x="0" y="0"/>
                    </a:moveTo>
                    <a:cubicBezTo>
                      <a:pt x="21" y="8"/>
                      <a:pt x="46" y="34"/>
                      <a:pt x="65" y="117"/>
                    </a:cubicBezTo>
                    <a:cubicBezTo>
                      <a:pt x="84" y="200"/>
                      <a:pt x="78" y="234"/>
                      <a:pt x="77" y="260"/>
                    </a:cubicBezTo>
                    <a:cubicBezTo>
                      <a:pt x="75" y="285"/>
                      <a:pt x="89" y="329"/>
                      <a:pt x="93" y="366"/>
                    </a:cubicBezTo>
                    <a:cubicBezTo>
                      <a:pt x="87" y="323"/>
                      <a:pt x="62" y="279"/>
                      <a:pt x="58" y="245"/>
                    </a:cubicBezTo>
                    <a:cubicBezTo>
                      <a:pt x="53" y="211"/>
                      <a:pt x="47" y="34"/>
                      <a:pt x="0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Freeform 463">
                <a:extLst>
                  <a:ext uri="{FF2B5EF4-FFF2-40B4-BE49-F238E27FC236}">
                    <a16:creationId xmlns:a16="http://schemas.microsoft.com/office/drawing/2014/main" id="{FC5A251A-ADDB-4D49-88AA-45474850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1982"/>
                <a:ext cx="31" cy="441"/>
              </a:xfrm>
              <a:custGeom>
                <a:avLst/>
                <a:gdLst>
                  <a:gd name="T0" fmla="*/ 99 w 15"/>
                  <a:gd name="T1" fmla="*/ 0 h 197"/>
                  <a:gd name="T2" fmla="*/ 99 w 15"/>
                  <a:gd name="T3" fmla="*/ 1728 h 197"/>
                  <a:gd name="T4" fmla="*/ 8 w 15"/>
                  <a:gd name="T5" fmla="*/ 1918 h 197"/>
                  <a:gd name="T6" fmla="*/ 99 w 15"/>
                  <a:gd name="T7" fmla="*/ 0 h 1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97">
                    <a:moveTo>
                      <a:pt x="11" y="0"/>
                    </a:moveTo>
                    <a:cubicBezTo>
                      <a:pt x="14" y="27"/>
                      <a:pt x="14" y="105"/>
                      <a:pt x="11" y="154"/>
                    </a:cubicBezTo>
                    <a:cubicBezTo>
                      <a:pt x="9" y="182"/>
                      <a:pt x="0" y="197"/>
                      <a:pt x="1" y="171"/>
                    </a:cubicBezTo>
                    <a:cubicBezTo>
                      <a:pt x="3" y="146"/>
                      <a:pt x="15" y="34"/>
                      <a:pt x="11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Freeform 464">
                <a:extLst>
                  <a:ext uri="{FF2B5EF4-FFF2-40B4-BE49-F238E27FC236}">
                    <a16:creationId xmlns:a16="http://schemas.microsoft.com/office/drawing/2014/main" id="{334C30E4-15E0-4FD6-8DCA-C1382E5F7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478"/>
                <a:ext cx="238" cy="668"/>
              </a:xfrm>
              <a:custGeom>
                <a:avLst/>
                <a:gdLst>
                  <a:gd name="T0" fmla="*/ 1055 w 113"/>
                  <a:gd name="T1" fmla="*/ 0 h 298"/>
                  <a:gd name="T2" fmla="*/ 225 w 113"/>
                  <a:gd name="T3" fmla="*/ 1105 h 298"/>
                  <a:gd name="T4" fmla="*/ 8 w 113"/>
                  <a:gd name="T5" fmla="*/ 2703 h 298"/>
                  <a:gd name="T6" fmla="*/ 27 w 113"/>
                  <a:gd name="T7" fmla="*/ 3356 h 298"/>
                  <a:gd name="T8" fmla="*/ 244 w 113"/>
                  <a:gd name="T9" fmla="*/ 1849 h 298"/>
                  <a:gd name="T10" fmla="*/ 1055 w 113"/>
                  <a:gd name="T11" fmla="*/ 0 h 2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98">
                    <a:moveTo>
                      <a:pt x="113" y="0"/>
                    </a:moveTo>
                    <a:cubicBezTo>
                      <a:pt x="84" y="0"/>
                      <a:pt x="43" y="32"/>
                      <a:pt x="24" y="98"/>
                    </a:cubicBezTo>
                    <a:cubicBezTo>
                      <a:pt x="4" y="163"/>
                      <a:pt x="3" y="216"/>
                      <a:pt x="1" y="240"/>
                    </a:cubicBezTo>
                    <a:cubicBezTo>
                      <a:pt x="0" y="264"/>
                      <a:pt x="7" y="281"/>
                      <a:pt x="3" y="298"/>
                    </a:cubicBezTo>
                    <a:cubicBezTo>
                      <a:pt x="9" y="274"/>
                      <a:pt x="18" y="192"/>
                      <a:pt x="26" y="164"/>
                    </a:cubicBezTo>
                    <a:cubicBezTo>
                      <a:pt x="35" y="136"/>
                      <a:pt x="50" y="10"/>
                      <a:pt x="1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Freeform 465">
                <a:extLst>
                  <a:ext uri="{FF2B5EF4-FFF2-40B4-BE49-F238E27FC236}">
                    <a16:creationId xmlns:a16="http://schemas.microsoft.com/office/drawing/2014/main" id="{C94B3BDD-2F10-4537-AA84-572E32405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2502"/>
                <a:ext cx="82" cy="723"/>
              </a:xfrm>
              <a:custGeom>
                <a:avLst/>
                <a:gdLst>
                  <a:gd name="T0" fmla="*/ 17 w 39"/>
                  <a:gd name="T1" fmla="*/ 0 h 323"/>
                  <a:gd name="T2" fmla="*/ 141 w 39"/>
                  <a:gd name="T3" fmla="*/ 1157 h 323"/>
                  <a:gd name="T4" fmla="*/ 204 w 39"/>
                  <a:gd name="T5" fmla="*/ 2489 h 323"/>
                  <a:gd name="T6" fmla="*/ 362 w 39"/>
                  <a:gd name="T7" fmla="*/ 3622 h 323"/>
                  <a:gd name="T8" fmla="*/ 345 w 39"/>
                  <a:gd name="T9" fmla="*/ 2379 h 323"/>
                  <a:gd name="T10" fmla="*/ 278 w 39"/>
                  <a:gd name="T11" fmla="*/ 1023 h 323"/>
                  <a:gd name="T12" fmla="*/ 17 w 39"/>
                  <a:gd name="T13" fmla="*/ 0 h 3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23">
                    <a:moveTo>
                      <a:pt x="2" y="0"/>
                    </a:moveTo>
                    <a:cubicBezTo>
                      <a:pt x="7" y="45"/>
                      <a:pt x="7" y="63"/>
                      <a:pt x="15" y="103"/>
                    </a:cubicBezTo>
                    <a:cubicBezTo>
                      <a:pt x="22" y="143"/>
                      <a:pt x="18" y="167"/>
                      <a:pt x="22" y="222"/>
                    </a:cubicBezTo>
                    <a:cubicBezTo>
                      <a:pt x="27" y="277"/>
                      <a:pt x="28" y="304"/>
                      <a:pt x="39" y="323"/>
                    </a:cubicBezTo>
                    <a:cubicBezTo>
                      <a:pt x="36" y="290"/>
                      <a:pt x="36" y="241"/>
                      <a:pt x="37" y="212"/>
                    </a:cubicBezTo>
                    <a:cubicBezTo>
                      <a:pt x="39" y="182"/>
                      <a:pt x="37" y="117"/>
                      <a:pt x="30" y="91"/>
                    </a:cubicBezTo>
                    <a:cubicBezTo>
                      <a:pt x="22" y="66"/>
                      <a:pt x="0" y="1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466">
                <a:extLst>
                  <a:ext uri="{FF2B5EF4-FFF2-40B4-BE49-F238E27FC236}">
                    <a16:creationId xmlns:a16="http://schemas.microsoft.com/office/drawing/2014/main" id="{D30C4B6F-A247-474C-967A-25710EA8A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3323"/>
                <a:ext cx="82" cy="49"/>
              </a:xfrm>
              <a:custGeom>
                <a:avLst/>
                <a:gdLst>
                  <a:gd name="T0" fmla="*/ 111 w 39"/>
                  <a:gd name="T1" fmla="*/ 0 h 22"/>
                  <a:gd name="T2" fmla="*/ 101 w 39"/>
                  <a:gd name="T3" fmla="*/ 198 h 22"/>
                  <a:gd name="T4" fmla="*/ 244 w 39"/>
                  <a:gd name="T5" fmla="*/ 8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2">
                    <a:moveTo>
                      <a:pt x="12" y="0"/>
                    </a:moveTo>
                    <a:cubicBezTo>
                      <a:pt x="0" y="2"/>
                      <a:pt x="1" y="14"/>
                      <a:pt x="11" y="18"/>
                    </a:cubicBezTo>
                    <a:cubicBezTo>
                      <a:pt x="20" y="22"/>
                      <a:pt x="39" y="10"/>
                      <a:pt x="26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467">
                <a:extLst>
                  <a:ext uri="{FF2B5EF4-FFF2-40B4-BE49-F238E27FC236}">
                    <a16:creationId xmlns:a16="http://schemas.microsoft.com/office/drawing/2014/main" id="{2BEC13AE-0FCE-469A-AB3B-DEFF20821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3605"/>
                <a:ext cx="197" cy="206"/>
              </a:xfrm>
              <a:custGeom>
                <a:avLst/>
                <a:gdLst>
                  <a:gd name="T0" fmla="*/ 0 w 94"/>
                  <a:gd name="T1" fmla="*/ 1032 h 92"/>
                  <a:gd name="T2" fmla="*/ 866 w 94"/>
                  <a:gd name="T3" fmla="*/ 0 h 92"/>
                  <a:gd name="T4" fmla="*/ 0 w 94"/>
                  <a:gd name="T5" fmla="*/ 1032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0" y="92"/>
                    </a:moveTo>
                    <a:cubicBezTo>
                      <a:pt x="29" y="82"/>
                      <a:pt x="85" y="31"/>
                      <a:pt x="94" y="0"/>
                    </a:cubicBezTo>
                    <a:cubicBezTo>
                      <a:pt x="86" y="11"/>
                      <a:pt x="43" y="71"/>
                      <a:pt x="0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7" name="Freeform 468">
                <a:extLst>
                  <a:ext uri="{FF2B5EF4-FFF2-40B4-BE49-F238E27FC236}">
                    <a16:creationId xmlns:a16="http://schemas.microsoft.com/office/drawing/2014/main" id="{E90E9215-0205-4FD0-B1CA-F6167AC0F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614"/>
                <a:ext cx="197" cy="206"/>
              </a:xfrm>
              <a:custGeom>
                <a:avLst/>
                <a:gdLst>
                  <a:gd name="T0" fmla="*/ 866 w 94"/>
                  <a:gd name="T1" fmla="*/ 1032 h 92"/>
                  <a:gd name="T2" fmla="*/ 0 w 94"/>
                  <a:gd name="T3" fmla="*/ 0 h 92"/>
                  <a:gd name="T4" fmla="*/ 866 w 94"/>
                  <a:gd name="T5" fmla="*/ 1032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2">
                    <a:moveTo>
                      <a:pt x="94" y="92"/>
                    </a:moveTo>
                    <a:cubicBezTo>
                      <a:pt x="65" y="81"/>
                      <a:pt x="10" y="31"/>
                      <a:pt x="0" y="0"/>
                    </a:cubicBezTo>
                    <a:cubicBezTo>
                      <a:pt x="9" y="11"/>
                      <a:pt x="51" y="71"/>
                      <a:pt x="94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Freeform 469">
                <a:extLst>
                  <a:ext uri="{FF2B5EF4-FFF2-40B4-BE49-F238E27FC236}">
                    <a16:creationId xmlns:a16="http://schemas.microsoft.com/office/drawing/2014/main" id="{3C46FD19-5BCB-4E09-89FF-8AD0E5113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418"/>
                <a:ext cx="128" cy="136"/>
              </a:xfrm>
              <a:custGeom>
                <a:avLst/>
                <a:gdLst>
                  <a:gd name="T0" fmla="*/ 506 w 61"/>
                  <a:gd name="T1" fmla="*/ 0 h 61"/>
                  <a:gd name="T2" fmla="*/ 0 w 61"/>
                  <a:gd name="T3" fmla="*/ 611 h 61"/>
                  <a:gd name="T4" fmla="*/ 397 w 61"/>
                  <a:gd name="T5" fmla="*/ 477 h 61"/>
                  <a:gd name="T6" fmla="*/ 529 w 61"/>
                  <a:gd name="T7" fmla="*/ 56 h 61"/>
                  <a:gd name="T8" fmla="*/ 564 w 61"/>
                  <a:gd name="T9" fmla="*/ 36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1">
                    <a:moveTo>
                      <a:pt x="55" y="0"/>
                    </a:moveTo>
                    <a:cubicBezTo>
                      <a:pt x="40" y="20"/>
                      <a:pt x="32" y="58"/>
                      <a:pt x="0" y="55"/>
                    </a:cubicBezTo>
                    <a:cubicBezTo>
                      <a:pt x="20" y="56"/>
                      <a:pt x="28" y="61"/>
                      <a:pt x="43" y="43"/>
                    </a:cubicBezTo>
                    <a:cubicBezTo>
                      <a:pt x="50" y="33"/>
                      <a:pt x="60" y="19"/>
                      <a:pt x="57" y="5"/>
                    </a:cubicBezTo>
                    <a:cubicBezTo>
                      <a:pt x="58" y="5"/>
                      <a:pt x="59" y="4"/>
                      <a:pt x="6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470">
                <a:extLst>
                  <a:ext uri="{FF2B5EF4-FFF2-40B4-BE49-F238E27FC236}">
                    <a16:creationId xmlns:a16="http://schemas.microsoft.com/office/drawing/2014/main" id="{1B04F224-564A-4022-999D-50D1CC9F6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1507"/>
                <a:ext cx="317" cy="50"/>
              </a:xfrm>
              <a:custGeom>
                <a:avLst/>
                <a:gdLst>
                  <a:gd name="T0" fmla="*/ 0 w 151"/>
                  <a:gd name="T1" fmla="*/ 0 h 22"/>
                  <a:gd name="T2" fmla="*/ 590 w 151"/>
                  <a:gd name="T3" fmla="*/ 73 h 22"/>
                  <a:gd name="T4" fmla="*/ 1396 w 151"/>
                  <a:gd name="T5" fmla="*/ 155 h 22"/>
                  <a:gd name="T6" fmla="*/ 859 w 151"/>
                  <a:gd name="T7" fmla="*/ 202 h 22"/>
                  <a:gd name="T8" fmla="*/ 321 w 151"/>
                  <a:gd name="T9" fmla="*/ 4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22">
                    <a:moveTo>
                      <a:pt x="0" y="0"/>
                    </a:moveTo>
                    <a:cubicBezTo>
                      <a:pt x="23" y="0"/>
                      <a:pt x="43" y="3"/>
                      <a:pt x="64" y="6"/>
                    </a:cubicBezTo>
                    <a:cubicBezTo>
                      <a:pt x="93" y="9"/>
                      <a:pt x="123" y="9"/>
                      <a:pt x="151" y="13"/>
                    </a:cubicBezTo>
                    <a:cubicBezTo>
                      <a:pt x="132" y="16"/>
                      <a:pt x="113" y="22"/>
                      <a:pt x="93" y="17"/>
                    </a:cubicBezTo>
                    <a:cubicBezTo>
                      <a:pt x="73" y="13"/>
                      <a:pt x="56" y="3"/>
                      <a:pt x="3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471">
                <a:extLst>
                  <a:ext uri="{FF2B5EF4-FFF2-40B4-BE49-F238E27FC236}">
                    <a16:creationId xmlns:a16="http://schemas.microsoft.com/office/drawing/2014/main" id="{AC2A7EAC-30C9-46E3-8794-ABB1C61D5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451"/>
                <a:ext cx="418" cy="92"/>
              </a:xfrm>
              <a:custGeom>
                <a:avLst/>
                <a:gdLst>
                  <a:gd name="T0" fmla="*/ 1447 w 199"/>
                  <a:gd name="T1" fmla="*/ 182 h 41"/>
                  <a:gd name="T2" fmla="*/ 685 w 199"/>
                  <a:gd name="T3" fmla="*/ 352 h 41"/>
                  <a:gd name="T4" fmla="*/ 0 w 199"/>
                  <a:gd name="T5" fmla="*/ 328 h 41"/>
                  <a:gd name="T6" fmla="*/ 918 w 199"/>
                  <a:gd name="T7" fmla="*/ 90 h 41"/>
                  <a:gd name="T8" fmla="*/ 1844 w 199"/>
                  <a:gd name="T9" fmla="*/ 1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41">
                    <a:moveTo>
                      <a:pt x="156" y="16"/>
                    </a:moveTo>
                    <a:cubicBezTo>
                      <a:pt x="128" y="18"/>
                      <a:pt x="101" y="27"/>
                      <a:pt x="74" y="31"/>
                    </a:cubicBezTo>
                    <a:cubicBezTo>
                      <a:pt x="52" y="34"/>
                      <a:pt x="17" y="41"/>
                      <a:pt x="0" y="29"/>
                    </a:cubicBezTo>
                    <a:cubicBezTo>
                      <a:pt x="31" y="30"/>
                      <a:pt x="69" y="14"/>
                      <a:pt x="99" y="8"/>
                    </a:cubicBezTo>
                    <a:cubicBezTo>
                      <a:pt x="134" y="2"/>
                      <a:pt x="170" y="0"/>
                      <a:pt x="199" y="1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472">
                <a:extLst>
                  <a:ext uri="{FF2B5EF4-FFF2-40B4-BE49-F238E27FC236}">
                    <a16:creationId xmlns:a16="http://schemas.microsoft.com/office/drawing/2014/main" id="{D56B07E1-B81A-4599-BF17-F23373C5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507"/>
                <a:ext cx="317" cy="50"/>
              </a:xfrm>
              <a:custGeom>
                <a:avLst/>
                <a:gdLst>
                  <a:gd name="T0" fmla="*/ 1396 w 151"/>
                  <a:gd name="T1" fmla="*/ 0 h 22"/>
                  <a:gd name="T2" fmla="*/ 806 w 151"/>
                  <a:gd name="T3" fmla="*/ 73 h 22"/>
                  <a:gd name="T4" fmla="*/ 0 w 151"/>
                  <a:gd name="T5" fmla="*/ 155 h 22"/>
                  <a:gd name="T6" fmla="*/ 537 w 151"/>
                  <a:gd name="T7" fmla="*/ 202 h 22"/>
                  <a:gd name="T8" fmla="*/ 1083 w 151"/>
                  <a:gd name="T9" fmla="*/ 4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22">
                    <a:moveTo>
                      <a:pt x="151" y="0"/>
                    </a:moveTo>
                    <a:cubicBezTo>
                      <a:pt x="128" y="0"/>
                      <a:pt x="108" y="3"/>
                      <a:pt x="87" y="6"/>
                    </a:cubicBezTo>
                    <a:cubicBezTo>
                      <a:pt x="58" y="9"/>
                      <a:pt x="28" y="9"/>
                      <a:pt x="0" y="13"/>
                    </a:cubicBezTo>
                    <a:cubicBezTo>
                      <a:pt x="19" y="16"/>
                      <a:pt x="39" y="22"/>
                      <a:pt x="58" y="17"/>
                    </a:cubicBezTo>
                    <a:cubicBezTo>
                      <a:pt x="78" y="13"/>
                      <a:pt x="95" y="3"/>
                      <a:pt x="11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473">
                <a:extLst>
                  <a:ext uri="{FF2B5EF4-FFF2-40B4-BE49-F238E27FC236}">
                    <a16:creationId xmlns:a16="http://schemas.microsoft.com/office/drawing/2014/main" id="{7650445B-CF8D-4859-AF93-F5CA28D74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049"/>
                <a:ext cx="258" cy="184"/>
              </a:xfrm>
              <a:custGeom>
                <a:avLst/>
                <a:gdLst>
                  <a:gd name="T0" fmla="*/ 27 w 123"/>
                  <a:gd name="T1" fmla="*/ 110 h 82"/>
                  <a:gd name="T2" fmla="*/ 396 w 123"/>
                  <a:gd name="T3" fmla="*/ 770 h 82"/>
                  <a:gd name="T4" fmla="*/ 1135 w 123"/>
                  <a:gd name="T5" fmla="*/ 871 h 82"/>
                  <a:gd name="T6" fmla="*/ 109 w 123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82">
                    <a:moveTo>
                      <a:pt x="3" y="10"/>
                    </a:moveTo>
                    <a:cubicBezTo>
                      <a:pt x="0" y="32"/>
                      <a:pt x="25" y="59"/>
                      <a:pt x="43" y="68"/>
                    </a:cubicBezTo>
                    <a:cubicBezTo>
                      <a:pt x="71" y="82"/>
                      <a:pt x="94" y="75"/>
                      <a:pt x="123" y="77"/>
                    </a:cubicBezTo>
                    <a:cubicBezTo>
                      <a:pt x="91" y="78"/>
                      <a:pt x="2" y="39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474">
                <a:extLst>
                  <a:ext uri="{FF2B5EF4-FFF2-40B4-BE49-F238E27FC236}">
                    <a16:creationId xmlns:a16="http://schemas.microsoft.com/office/drawing/2014/main" id="{F0F70FA5-0B63-4FE0-A261-B2C137841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1165"/>
                <a:ext cx="196" cy="192"/>
              </a:xfrm>
              <a:custGeom>
                <a:avLst/>
                <a:gdLst>
                  <a:gd name="T0" fmla="*/ 862 w 93"/>
                  <a:gd name="T1" fmla="*/ 0 h 86"/>
                  <a:gd name="T2" fmla="*/ 590 w 93"/>
                  <a:gd name="T3" fmla="*/ 757 h 86"/>
                  <a:gd name="T4" fmla="*/ 356 w 93"/>
                  <a:gd name="T5" fmla="*/ 813 h 86"/>
                  <a:gd name="T6" fmla="*/ 0 w 93"/>
                  <a:gd name="T7" fmla="*/ 958 h 86"/>
                  <a:gd name="T8" fmla="*/ 702 w 93"/>
                  <a:gd name="T9" fmla="*/ 813 h 86"/>
                  <a:gd name="T10" fmla="*/ 870 w 93"/>
                  <a:gd name="T11" fmla="*/ 165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86">
                    <a:moveTo>
                      <a:pt x="92" y="0"/>
                    </a:moveTo>
                    <a:cubicBezTo>
                      <a:pt x="87" y="21"/>
                      <a:pt x="83" y="54"/>
                      <a:pt x="63" y="68"/>
                    </a:cubicBezTo>
                    <a:cubicBezTo>
                      <a:pt x="56" y="74"/>
                      <a:pt x="47" y="71"/>
                      <a:pt x="38" y="73"/>
                    </a:cubicBezTo>
                    <a:cubicBezTo>
                      <a:pt x="26" y="76"/>
                      <a:pt x="11" y="81"/>
                      <a:pt x="0" y="86"/>
                    </a:cubicBezTo>
                    <a:cubicBezTo>
                      <a:pt x="21" y="82"/>
                      <a:pt x="57" y="84"/>
                      <a:pt x="75" y="73"/>
                    </a:cubicBezTo>
                    <a:cubicBezTo>
                      <a:pt x="93" y="62"/>
                      <a:pt x="90" y="34"/>
                      <a:pt x="93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Freeform 475">
                <a:extLst>
                  <a:ext uri="{FF2B5EF4-FFF2-40B4-BE49-F238E27FC236}">
                    <a16:creationId xmlns:a16="http://schemas.microsoft.com/office/drawing/2014/main" id="{9E61EA8B-8EA5-45FF-9271-DE2C10F9E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043"/>
                <a:ext cx="82" cy="82"/>
              </a:xfrm>
              <a:custGeom>
                <a:avLst/>
                <a:gdLst>
                  <a:gd name="T0" fmla="*/ 101 w 39"/>
                  <a:gd name="T1" fmla="*/ 53 h 37"/>
                  <a:gd name="T2" fmla="*/ 221 w 39"/>
                  <a:gd name="T3" fmla="*/ 359 h 37"/>
                  <a:gd name="T4" fmla="*/ 345 w 39"/>
                  <a:gd name="T5" fmla="*/ 197 h 37"/>
                  <a:gd name="T6" fmla="*/ 196 w 39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7">
                    <a:moveTo>
                      <a:pt x="11" y="5"/>
                    </a:moveTo>
                    <a:cubicBezTo>
                      <a:pt x="0" y="16"/>
                      <a:pt x="6" y="37"/>
                      <a:pt x="24" y="33"/>
                    </a:cubicBezTo>
                    <a:cubicBezTo>
                      <a:pt x="30" y="31"/>
                      <a:pt x="36" y="25"/>
                      <a:pt x="37" y="18"/>
                    </a:cubicBezTo>
                    <a:cubicBezTo>
                      <a:pt x="39" y="7"/>
                      <a:pt x="30" y="3"/>
                      <a:pt x="21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Freeform 476">
                <a:extLst>
                  <a:ext uri="{FF2B5EF4-FFF2-40B4-BE49-F238E27FC236}">
                    <a16:creationId xmlns:a16="http://schemas.microsoft.com/office/drawing/2014/main" id="{E3B81B14-C0E9-4684-8A9B-9969A82A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043"/>
                <a:ext cx="118" cy="111"/>
              </a:xfrm>
              <a:custGeom>
                <a:avLst/>
                <a:gdLst>
                  <a:gd name="T0" fmla="*/ 253 w 56"/>
                  <a:gd name="T1" fmla="*/ 0 h 50"/>
                  <a:gd name="T2" fmla="*/ 84 w 56"/>
                  <a:gd name="T3" fmla="*/ 315 h 50"/>
                  <a:gd name="T4" fmla="*/ 405 w 56"/>
                  <a:gd name="T5" fmla="*/ 5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0">
                    <a:moveTo>
                      <a:pt x="27" y="0"/>
                    </a:moveTo>
                    <a:cubicBezTo>
                      <a:pt x="12" y="0"/>
                      <a:pt x="0" y="16"/>
                      <a:pt x="9" y="29"/>
                    </a:cubicBezTo>
                    <a:cubicBezTo>
                      <a:pt x="25" y="50"/>
                      <a:pt x="56" y="26"/>
                      <a:pt x="43" y="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Freeform 477">
                <a:extLst>
                  <a:ext uri="{FF2B5EF4-FFF2-40B4-BE49-F238E27FC236}">
                    <a16:creationId xmlns:a16="http://schemas.microsoft.com/office/drawing/2014/main" id="{D8F18CB1-001C-4A30-9EB6-D595A72B6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3218"/>
                <a:ext cx="25" cy="43"/>
              </a:xfrm>
              <a:custGeom>
                <a:avLst/>
                <a:gdLst>
                  <a:gd name="T0" fmla="*/ 0 w 12"/>
                  <a:gd name="T1" fmla="*/ 11 h 19"/>
                  <a:gd name="T2" fmla="*/ 108 w 12"/>
                  <a:gd name="T3" fmla="*/ 220 h 19"/>
                  <a:gd name="T4" fmla="*/ 27 w 12"/>
                  <a:gd name="T5" fmla="*/ 0 h 19"/>
                  <a:gd name="T6" fmla="*/ 0 w 12"/>
                  <a:gd name="T7" fmla="*/ 1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0" y="1"/>
                    </a:moveTo>
                    <a:cubicBezTo>
                      <a:pt x="2" y="6"/>
                      <a:pt x="8" y="15"/>
                      <a:pt x="12" y="19"/>
                    </a:cubicBezTo>
                    <a:cubicBezTo>
                      <a:pt x="8" y="15"/>
                      <a:pt x="5" y="5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478">
                <a:extLst>
                  <a:ext uri="{FF2B5EF4-FFF2-40B4-BE49-F238E27FC236}">
                    <a16:creationId xmlns:a16="http://schemas.microsoft.com/office/drawing/2014/main" id="{FFA6A8F4-B8A5-4741-830A-95C8DE2B3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1980"/>
                <a:ext cx="13" cy="365"/>
              </a:xfrm>
              <a:custGeom>
                <a:avLst/>
                <a:gdLst>
                  <a:gd name="T0" fmla="*/ 33 w 6"/>
                  <a:gd name="T1" fmla="*/ 1821 h 163"/>
                  <a:gd name="T2" fmla="*/ 33 w 6"/>
                  <a:gd name="T3" fmla="*/ 1809 h 163"/>
                  <a:gd name="T4" fmla="*/ 20 w 6"/>
                  <a:gd name="T5" fmla="*/ 1809 h 163"/>
                  <a:gd name="T6" fmla="*/ 33 w 6"/>
                  <a:gd name="T7" fmla="*/ 1809 h 163"/>
                  <a:gd name="T8" fmla="*/ 61 w 6"/>
                  <a:gd name="T9" fmla="*/ 663 h 163"/>
                  <a:gd name="T10" fmla="*/ 52 w 6"/>
                  <a:gd name="T11" fmla="*/ 235 h 163"/>
                  <a:gd name="T12" fmla="*/ 43 w 6"/>
                  <a:gd name="T13" fmla="*/ 90 h 163"/>
                  <a:gd name="T14" fmla="*/ 20 w 6"/>
                  <a:gd name="T15" fmla="*/ 9 h 163"/>
                  <a:gd name="T16" fmla="*/ 9 w 6"/>
                  <a:gd name="T17" fmla="*/ 0 h 163"/>
                  <a:gd name="T18" fmla="*/ 9 w 6"/>
                  <a:gd name="T19" fmla="*/ 9 h 163"/>
                  <a:gd name="T20" fmla="*/ 20 w 6"/>
                  <a:gd name="T21" fmla="*/ 90 h 163"/>
                  <a:gd name="T22" fmla="*/ 43 w 6"/>
                  <a:gd name="T23" fmla="*/ 663 h 163"/>
                  <a:gd name="T24" fmla="*/ 9 w 6"/>
                  <a:gd name="T25" fmla="*/ 1809 h 163"/>
                  <a:gd name="T26" fmla="*/ 9 w 6"/>
                  <a:gd name="T27" fmla="*/ 1809 h 163"/>
                  <a:gd name="T28" fmla="*/ 9 w 6"/>
                  <a:gd name="T29" fmla="*/ 1821 h 163"/>
                  <a:gd name="T30" fmla="*/ 20 w 6"/>
                  <a:gd name="T31" fmla="*/ 1829 h 163"/>
                  <a:gd name="T32" fmla="*/ 33 w 6"/>
                  <a:gd name="T33" fmla="*/ 1821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163">
                    <a:moveTo>
                      <a:pt x="3" y="162"/>
                    </a:moveTo>
                    <a:cubicBezTo>
                      <a:pt x="3" y="161"/>
                      <a:pt x="3" y="161"/>
                      <a:pt x="3" y="161"/>
                    </a:cubicBezTo>
                    <a:cubicBezTo>
                      <a:pt x="2" y="161"/>
                      <a:pt x="2" y="161"/>
                      <a:pt x="2" y="161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5" y="132"/>
                      <a:pt x="6" y="92"/>
                      <a:pt x="6" y="59"/>
                    </a:cubicBezTo>
                    <a:cubicBezTo>
                      <a:pt x="6" y="44"/>
                      <a:pt x="6" y="31"/>
                      <a:pt x="5" y="21"/>
                    </a:cubicBezTo>
                    <a:cubicBezTo>
                      <a:pt x="5" y="16"/>
                      <a:pt x="5" y="11"/>
                      <a:pt x="4" y="8"/>
                    </a:cubicBezTo>
                    <a:cubicBezTo>
                      <a:pt x="4" y="5"/>
                      <a:pt x="3" y="2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3"/>
                      <a:pt x="2" y="5"/>
                      <a:pt x="2" y="8"/>
                    </a:cubicBezTo>
                    <a:cubicBezTo>
                      <a:pt x="4" y="18"/>
                      <a:pt x="4" y="37"/>
                      <a:pt x="4" y="59"/>
                    </a:cubicBezTo>
                    <a:cubicBezTo>
                      <a:pt x="4" y="92"/>
                      <a:pt x="3" y="132"/>
                      <a:pt x="1" y="161"/>
                    </a:cubicBezTo>
                    <a:cubicBezTo>
                      <a:pt x="1" y="161"/>
                      <a:pt x="1" y="161"/>
                      <a:pt x="1" y="161"/>
                    </a:cubicBezTo>
                    <a:cubicBezTo>
                      <a:pt x="1" y="162"/>
                      <a:pt x="1" y="162"/>
                      <a:pt x="1" y="162"/>
                    </a:cubicBezTo>
                    <a:cubicBezTo>
                      <a:pt x="1" y="163"/>
                      <a:pt x="2" y="163"/>
                      <a:pt x="2" y="163"/>
                    </a:cubicBezTo>
                    <a:cubicBezTo>
                      <a:pt x="3" y="163"/>
                      <a:pt x="3" y="163"/>
                      <a:pt x="3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Freeform 479">
                <a:extLst>
                  <a:ext uri="{FF2B5EF4-FFF2-40B4-BE49-F238E27FC236}">
                    <a16:creationId xmlns:a16="http://schemas.microsoft.com/office/drawing/2014/main" id="{D56B2BCE-B5D3-4217-A407-4F50B20D7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060"/>
                <a:ext cx="9" cy="14"/>
              </a:xfrm>
              <a:custGeom>
                <a:avLst/>
                <a:gdLst>
                  <a:gd name="T0" fmla="*/ 25 w 4"/>
                  <a:gd name="T1" fmla="*/ 65 h 6"/>
                  <a:gd name="T2" fmla="*/ 36 w 4"/>
                  <a:gd name="T3" fmla="*/ 12 h 6"/>
                  <a:gd name="T4" fmla="*/ 36 w 4"/>
                  <a:gd name="T5" fmla="*/ 0 h 6"/>
                  <a:gd name="T6" fmla="*/ 25 w 4"/>
                  <a:gd name="T7" fmla="*/ 0 h 6"/>
                  <a:gd name="T8" fmla="*/ 0 w 4"/>
                  <a:gd name="T9" fmla="*/ 49 h 6"/>
                  <a:gd name="T10" fmla="*/ 0 w 4"/>
                  <a:gd name="T11" fmla="*/ 77 h 6"/>
                  <a:gd name="T12" fmla="*/ 25 w 4"/>
                  <a:gd name="T13" fmla="*/ 65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5"/>
                    </a:moveTo>
                    <a:cubicBezTo>
                      <a:pt x="2" y="4"/>
                      <a:pt x="3" y="3"/>
                      <a:pt x="3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9" name="Freeform 480">
                <a:extLst>
                  <a:ext uri="{FF2B5EF4-FFF2-40B4-BE49-F238E27FC236}">
                    <a16:creationId xmlns:a16="http://schemas.microsoft.com/office/drawing/2014/main" id="{189C6BD5-63EA-487E-9B31-815EEF351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040"/>
                <a:ext cx="78" cy="85"/>
              </a:xfrm>
              <a:custGeom>
                <a:avLst/>
                <a:gdLst>
                  <a:gd name="T0" fmla="*/ 169 w 37"/>
                  <a:gd name="T1" fmla="*/ 20 h 38"/>
                  <a:gd name="T2" fmla="*/ 280 w 37"/>
                  <a:gd name="T3" fmla="*/ 81 h 38"/>
                  <a:gd name="T4" fmla="*/ 329 w 37"/>
                  <a:gd name="T5" fmla="*/ 215 h 38"/>
                  <a:gd name="T6" fmla="*/ 280 w 37"/>
                  <a:gd name="T7" fmla="*/ 344 h 38"/>
                  <a:gd name="T8" fmla="*/ 169 w 37"/>
                  <a:gd name="T9" fmla="*/ 405 h 38"/>
                  <a:gd name="T10" fmla="*/ 27 w 37"/>
                  <a:gd name="T11" fmla="*/ 300 h 38"/>
                  <a:gd name="T12" fmla="*/ 8 w 37"/>
                  <a:gd name="T13" fmla="*/ 291 h 38"/>
                  <a:gd name="T14" fmla="*/ 8 w 37"/>
                  <a:gd name="T15" fmla="*/ 300 h 38"/>
                  <a:gd name="T16" fmla="*/ 169 w 37"/>
                  <a:gd name="T17" fmla="*/ 425 h 38"/>
                  <a:gd name="T18" fmla="*/ 346 w 37"/>
                  <a:gd name="T19" fmla="*/ 215 h 38"/>
                  <a:gd name="T20" fmla="*/ 169 w 37"/>
                  <a:gd name="T21" fmla="*/ 0 h 38"/>
                  <a:gd name="T22" fmla="*/ 160 w 37"/>
                  <a:gd name="T23" fmla="*/ 9 h 38"/>
                  <a:gd name="T24" fmla="*/ 169 w 37"/>
                  <a:gd name="T25" fmla="*/ 2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38">
                    <a:moveTo>
                      <a:pt x="18" y="2"/>
                    </a:moveTo>
                    <a:cubicBezTo>
                      <a:pt x="23" y="2"/>
                      <a:pt x="27" y="4"/>
                      <a:pt x="30" y="7"/>
                    </a:cubicBezTo>
                    <a:cubicBezTo>
                      <a:pt x="33" y="10"/>
                      <a:pt x="35" y="15"/>
                      <a:pt x="35" y="19"/>
                    </a:cubicBezTo>
                    <a:cubicBezTo>
                      <a:pt x="35" y="24"/>
                      <a:pt x="33" y="28"/>
                      <a:pt x="30" y="31"/>
                    </a:cubicBezTo>
                    <a:cubicBezTo>
                      <a:pt x="27" y="34"/>
                      <a:pt x="23" y="36"/>
                      <a:pt x="18" y="36"/>
                    </a:cubicBezTo>
                    <a:cubicBezTo>
                      <a:pt x="11" y="36"/>
                      <a:pt x="5" y="32"/>
                      <a:pt x="3" y="27"/>
                    </a:cubicBezTo>
                    <a:cubicBezTo>
                      <a:pt x="2" y="26"/>
                      <a:pt x="2" y="26"/>
                      <a:pt x="1" y="26"/>
                    </a:cubicBezTo>
                    <a:cubicBezTo>
                      <a:pt x="1" y="26"/>
                      <a:pt x="0" y="27"/>
                      <a:pt x="1" y="27"/>
                    </a:cubicBezTo>
                    <a:cubicBezTo>
                      <a:pt x="4" y="34"/>
                      <a:pt x="10" y="38"/>
                      <a:pt x="18" y="38"/>
                    </a:cubicBezTo>
                    <a:cubicBezTo>
                      <a:pt x="29" y="38"/>
                      <a:pt x="37" y="30"/>
                      <a:pt x="37" y="19"/>
                    </a:cubicBezTo>
                    <a:cubicBezTo>
                      <a:pt x="37" y="9"/>
                      <a:pt x="29" y="0"/>
                      <a:pt x="18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2"/>
                      <a:pt x="17" y="2"/>
                      <a:pt x="18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Freeform 481">
                <a:extLst>
                  <a:ext uri="{FF2B5EF4-FFF2-40B4-BE49-F238E27FC236}">
                    <a16:creationId xmlns:a16="http://schemas.microsoft.com/office/drawing/2014/main" id="{439E3C59-936F-499A-B2CA-60B15A9C5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069"/>
                <a:ext cx="26" cy="27"/>
              </a:xfrm>
              <a:custGeom>
                <a:avLst/>
                <a:gdLst>
                  <a:gd name="T0" fmla="*/ 9 w 12"/>
                  <a:gd name="T1" fmla="*/ 72 h 12"/>
                  <a:gd name="T2" fmla="*/ 20 w 12"/>
                  <a:gd name="T3" fmla="*/ 72 h 12"/>
                  <a:gd name="T4" fmla="*/ 61 w 12"/>
                  <a:gd name="T5" fmla="*/ 25 h 12"/>
                  <a:gd name="T6" fmla="*/ 104 w 12"/>
                  <a:gd name="T7" fmla="*/ 72 h 12"/>
                  <a:gd name="T8" fmla="*/ 61 w 12"/>
                  <a:gd name="T9" fmla="*/ 117 h 12"/>
                  <a:gd name="T10" fmla="*/ 20 w 12"/>
                  <a:gd name="T11" fmla="*/ 72 h 12"/>
                  <a:gd name="T12" fmla="*/ 9 w 12"/>
                  <a:gd name="T13" fmla="*/ 72 h 12"/>
                  <a:gd name="T14" fmla="*/ 0 w 12"/>
                  <a:gd name="T15" fmla="*/ 72 h 12"/>
                  <a:gd name="T16" fmla="*/ 61 w 12"/>
                  <a:gd name="T17" fmla="*/ 137 h 12"/>
                  <a:gd name="T18" fmla="*/ 121 w 12"/>
                  <a:gd name="T19" fmla="*/ 72 h 12"/>
                  <a:gd name="T20" fmla="*/ 61 w 12"/>
                  <a:gd name="T21" fmla="*/ 0 h 12"/>
                  <a:gd name="T22" fmla="*/ 0 w 12"/>
                  <a:gd name="T23" fmla="*/ 72 h 12"/>
                  <a:gd name="T24" fmla="*/ 9 w 12"/>
                  <a:gd name="T25" fmla="*/ 72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4" y="2"/>
                      <a:pt x="6" y="2"/>
                    </a:cubicBezTo>
                    <a:cubicBezTo>
                      <a:pt x="8" y="2"/>
                      <a:pt x="10" y="4"/>
                      <a:pt x="10" y="6"/>
                    </a:cubicBezTo>
                    <a:cubicBezTo>
                      <a:pt x="10" y="9"/>
                      <a:pt x="8" y="10"/>
                      <a:pt x="6" y="10"/>
                    </a:cubicBezTo>
                    <a:cubicBezTo>
                      <a:pt x="4" y="10"/>
                      <a:pt x="2" y="9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9" y="12"/>
                      <a:pt x="12" y="10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Freeform 482">
                <a:extLst>
                  <a:ext uri="{FF2B5EF4-FFF2-40B4-BE49-F238E27FC236}">
                    <a16:creationId xmlns:a16="http://schemas.microsoft.com/office/drawing/2014/main" id="{B6009881-D3BD-4F4B-BF8B-988B6A03F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317"/>
                <a:ext cx="95" cy="40"/>
              </a:xfrm>
              <a:custGeom>
                <a:avLst/>
                <a:gdLst>
                  <a:gd name="T0" fmla="*/ 17 w 45"/>
                  <a:gd name="T1" fmla="*/ 187 h 18"/>
                  <a:gd name="T2" fmla="*/ 112 w 45"/>
                  <a:gd name="T3" fmla="*/ 44 h 18"/>
                  <a:gd name="T4" fmla="*/ 205 w 45"/>
                  <a:gd name="T5" fmla="*/ 20 h 18"/>
                  <a:gd name="T6" fmla="*/ 304 w 45"/>
                  <a:gd name="T7" fmla="*/ 53 h 18"/>
                  <a:gd name="T8" fmla="*/ 414 w 45"/>
                  <a:gd name="T9" fmla="*/ 187 h 18"/>
                  <a:gd name="T10" fmla="*/ 424 w 45"/>
                  <a:gd name="T11" fmla="*/ 198 h 18"/>
                  <a:gd name="T12" fmla="*/ 424 w 45"/>
                  <a:gd name="T13" fmla="*/ 178 h 18"/>
                  <a:gd name="T14" fmla="*/ 312 w 45"/>
                  <a:gd name="T15" fmla="*/ 36 h 18"/>
                  <a:gd name="T16" fmla="*/ 205 w 45"/>
                  <a:gd name="T17" fmla="*/ 0 h 18"/>
                  <a:gd name="T18" fmla="*/ 103 w 45"/>
                  <a:gd name="T19" fmla="*/ 36 h 18"/>
                  <a:gd name="T20" fmla="*/ 8 w 45"/>
                  <a:gd name="T21" fmla="*/ 162 h 18"/>
                  <a:gd name="T22" fmla="*/ 8 w 45"/>
                  <a:gd name="T23" fmla="*/ 187 h 18"/>
                  <a:gd name="T24" fmla="*/ 17 w 45"/>
                  <a:gd name="T25" fmla="*/ 187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18">
                    <a:moveTo>
                      <a:pt x="2" y="17"/>
                    </a:moveTo>
                    <a:cubicBezTo>
                      <a:pt x="7" y="10"/>
                      <a:pt x="10" y="7"/>
                      <a:pt x="12" y="4"/>
                    </a:cubicBezTo>
                    <a:cubicBezTo>
                      <a:pt x="15" y="2"/>
                      <a:pt x="17" y="2"/>
                      <a:pt x="22" y="2"/>
                    </a:cubicBezTo>
                    <a:cubicBezTo>
                      <a:pt x="27" y="2"/>
                      <a:pt x="29" y="2"/>
                      <a:pt x="32" y="5"/>
                    </a:cubicBezTo>
                    <a:cubicBezTo>
                      <a:pt x="35" y="7"/>
                      <a:pt x="38" y="11"/>
                      <a:pt x="44" y="17"/>
                    </a:cubicBezTo>
                    <a:cubicBezTo>
                      <a:pt x="44" y="18"/>
                      <a:pt x="44" y="18"/>
                      <a:pt x="45" y="18"/>
                    </a:cubicBezTo>
                    <a:cubicBezTo>
                      <a:pt x="45" y="17"/>
                      <a:pt x="45" y="17"/>
                      <a:pt x="45" y="16"/>
                    </a:cubicBezTo>
                    <a:cubicBezTo>
                      <a:pt x="40" y="10"/>
                      <a:pt x="37" y="6"/>
                      <a:pt x="33" y="3"/>
                    </a:cubicBezTo>
                    <a:cubicBezTo>
                      <a:pt x="30" y="0"/>
                      <a:pt x="27" y="0"/>
                      <a:pt x="22" y="0"/>
                    </a:cubicBezTo>
                    <a:cubicBezTo>
                      <a:pt x="17" y="0"/>
                      <a:pt x="14" y="0"/>
                      <a:pt x="11" y="3"/>
                    </a:cubicBezTo>
                    <a:cubicBezTo>
                      <a:pt x="8" y="5"/>
                      <a:pt x="5" y="9"/>
                      <a:pt x="1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1" y="17"/>
                      <a:pt x="2" y="17"/>
                      <a:pt x="2" y="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Freeform 483">
                <a:extLst>
                  <a:ext uri="{FF2B5EF4-FFF2-40B4-BE49-F238E27FC236}">
                    <a16:creationId xmlns:a16="http://schemas.microsoft.com/office/drawing/2014/main" id="{7CE1F3F4-2993-403A-A83E-64C9B1C9E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3334"/>
                <a:ext cx="63" cy="27"/>
              </a:xfrm>
              <a:custGeom>
                <a:avLst/>
                <a:gdLst>
                  <a:gd name="T0" fmla="*/ 0 w 30"/>
                  <a:gd name="T1" fmla="*/ 25 h 12"/>
                  <a:gd name="T2" fmla="*/ 48 w 30"/>
                  <a:gd name="T3" fmla="*/ 117 h 12"/>
                  <a:gd name="T4" fmla="*/ 128 w 30"/>
                  <a:gd name="T5" fmla="*/ 137 h 12"/>
                  <a:gd name="T6" fmla="*/ 277 w 30"/>
                  <a:gd name="T7" fmla="*/ 25 h 12"/>
                  <a:gd name="T8" fmla="*/ 269 w 30"/>
                  <a:gd name="T9" fmla="*/ 11 h 12"/>
                  <a:gd name="T10" fmla="*/ 260 w 30"/>
                  <a:gd name="T11" fmla="*/ 11 h 12"/>
                  <a:gd name="T12" fmla="*/ 128 w 30"/>
                  <a:gd name="T13" fmla="*/ 117 h 12"/>
                  <a:gd name="T14" fmla="*/ 67 w 30"/>
                  <a:gd name="T15" fmla="*/ 92 h 12"/>
                  <a:gd name="T16" fmla="*/ 17 w 30"/>
                  <a:gd name="T17" fmla="*/ 11 h 12"/>
                  <a:gd name="T18" fmla="*/ 8 w 30"/>
                  <a:gd name="T19" fmla="*/ 11 h 12"/>
                  <a:gd name="T20" fmla="*/ 0 w 30"/>
                  <a:gd name="T21" fmla="*/ 25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12">
                    <a:moveTo>
                      <a:pt x="0" y="2"/>
                    </a:moveTo>
                    <a:cubicBezTo>
                      <a:pt x="1" y="5"/>
                      <a:pt x="3" y="8"/>
                      <a:pt x="5" y="10"/>
                    </a:cubicBezTo>
                    <a:cubicBezTo>
                      <a:pt x="8" y="11"/>
                      <a:pt x="11" y="12"/>
                      <a:pt x="14" y="12"/>
                    </a:cubicBezTo>
                    <a:cubicBezTo>
                      <a:pt x="21" y="12"/>
                      <a:pt x="27" y="9"/>
                      <a:pt x="30" y="2"/>
                    </a:cubicBezTo>
                    <a:cubicBezTo>
                      <a:pt x="30" y="1"/>
                      <a:pt x="30" y="1"/>
                      <a:pt x="29" y="1"/>
                    </a:cubicBezTo>
                    <a:cubicBezTo>
                      <a:pt x="29" y="0"/>
                      <a:pt x="28" y="1"/>
                      <a:pt x="28" y="1"/>
                    </a:cubicBezTo>
                    <a:cubicBezTo>
                      <a:pt x="26" y="7"/>
                      <a:pt x="20" y="10"/>
                      <a:pt x="14" y="10"/>
                    </a:cubicBezTo>
                    <a:cubicBezTo>
                      <a:pt x="12" y="10"/>
                      <a:pt x="9" y="9"/>
                      <a:pt x="7" y="8"/>
                    </a:cubicBezTo>
                    <a:cubicBezTo>
                      <a:pt x="4" y="6"/>
                      <a:pt x="3" y="4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3" name="Freeform 484">
                <a:extLst>
                  <a:ext uri="{FF2B5EF4-FFF2-40B4-BE49-F238E27FC236}">
                    <a16:creationId xmlns:a16="http://schemas.microsoft.com/office/drawing/2014/main" id="{36C5F32B-FCB3-4EEF-9CD6-58F41A963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010"/>
                <a:ext cx="136" cy="7"/>
              </a:xfrm>
              <a:custGeom>
                <a:avLst/>
                <a:gdLst>
                  <a:gd name="T0" fmla="*/ 596 w 65"/>
                  <a:gd name="T1" fmla="*/ 12 h 3"/>
                  <a:gd name="T2" fmla="*/ 494 w 65"/>
                  <a:gd name="T3" fmla="*/ 28 h 3"/>
                  <a:gd name="T4" fmla="*/ 385 w 65"/>
                  <a:gd name="T5" fmla="*/ 37 h 3"/>
                  <a:gd name="T6" fmla="*/ 236 w 65"/>
                  <a:gd name="T7" fmla="*/ 37 h 3"/>
                  <a:gd name="T8" fmla="*/ 167 w 65"/>
                  <a:gd name="T9" fmla="*/ 28 h 3"/>
                  <a:gd name="T10" fmla="*/ 0 w 65"/>
                  <a:gd name="T11" fmla="*/ 0 h 3"/>
                  <a:gd name="T12" fmla="*/ 157 w 65"/>
                  <a:gd name="T13" fmla="*/ 12 h 3"/>
                  <a:gd name="T14" fmla="*/ 236 w 65"/>
                  <a:gd name="T15" fmla="*/ 12 h 3"/>
                  <a:gd name="T16" fmla="*/ 377 w 65"/>
                  <a:gd name="T17" fmla="*/ 28 h 3"/>
                  <a:gd name="T18" fmla="*/ 494 w 65"/>
                  <a:gd name="T19" fmla="*/ 0 h 3"/>
                  <a:gd name="T20" fmla="*/ 596 w 65"/>
                  <a:gd name="T21" fmla="*/ 1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3">
                    <a:moveTo>
                      <a:pt x="65" y="1"/>
                    </a:moveTo>
                    <a:cubicBezTo>
                      <a:pt x="54" y="2"/>
                      <a:pt x="54" y="2"/>
                      <a:pt x="54" y="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1" y="3"/>
                      <a:pt x="4" y="2"/>
                      <a:pt x="0" y="0"/>
                    </a:cubicBezTo>
                    <a:cubicBezTo>
                      <a:pt x="3" y="2"/>
                      <a:pt x="11" y="1"/>
                      <a:pt x="1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65" y="1"/>
                      <a:pt x="65" y="1"/>
                      <a:pt x="6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485">
                <a:extLst>
                  <a:ext uri="{FF2B5EF4-FFF2-40B4-BE49-F238E27FC236}">
                    <a16:creationId xmlns:a16="http://schemas.microsoft.com/office/drawing/2014/main" id="{7530BBE7-DAD1-4A16-9E32-8935DE663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1026"/>
                <a:ext cx="162" cy="16"/>
              </a:xfrm>
              <a:custGeom>
                <a:avLst/>
                <a:gdLst>
                  <a:gd name="T0" fmla="*/ 717 w 77"/>
                  <a:gd name="T1" fmla="*/ 0 h 7"/>
                  <a:gd name="T2" fmla="*/ 717 w 77"/>
                  <a:gd name="T3" fmla="*/ 0 h 7"/>
                  <a:gd name="T4" fmla="*/ 606 w 77"/>
                  <a:gd name="T5" fmla="*/ 37 h 7"/>
                  <a:gd name="T6" fmla="*/ 288 w 77"/>
                  <a:gd name="T7" fmla="*/ 57 h 7"/>
                  <a:gd name="T8" fmla="*/ 261 w 77"/>
                  <a:gd name="T9" fmla="*/ 57 h 7"/>
                  <a:gd name="T10" fmla="*/ 8 w 77"/>
                  <a:gd name="T11" fmla="*/ 37 h 7"/>
                  <a:gd name="T12" fmla="*/ 8 w 77"/>
                  <a:gd name="T13" fmla="*/ 37 h 7"/>
                  <a:gd name="T14" fmla="*/ 269 w 77"/>
                  <a:gd name="T15" fmla="*/ 85 h 7"/>
                  <a:gd name="T16" fmla="*/ 297 w 77"/>
                  <a:gd name="T17" fmla="*/ 85 h 7"/>
                  <a:gd name="T18" fmla="*/ 614 w 77"/>
                  <a:gd name="T19" fmla="*/ 48 h 7"/>
                  <a:gd name="T20" fmla="*/ 717 w 77"/>
                  <a:gd name="T21" fmla="*/ 0 h 7"/>
                  <a:gd name="T22" fmla="*/ 717 w 77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7"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4" y="2"/>
                      <a:pt x="69" y="1"/>
                      <a:pt x="65" y="3"/>
                    </a:cubicBezTo>
                    <a:cubicBezTo>
                      <a:pt x="58" y="6"/>
                      <a:pt x="43" y="5"/>
                      <a:pt x="31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9" y="5"/>
                      <a:pt x="6" y="5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6" y="6"/>
                      <a:pt x="16" y="6"/>
                      <a:pt x="29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44" y="7"/>
                      <a:pt x="59" y="6"/>
                      <a:pt x="66" y="4"/>
                    </a:cubicBezTo>
                    <a:cubicBezTo>
                      <a:pt x="71" y="2"/>
                      <a:pt x="74" y="2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Freeform 486">
                <a:extLst>
                  <a:ext uri="{FF2B5EF4-FFF2-40B4-BE49-F238E27FC236}">
                    <a16:creationId xmlns:a16="http://schemas.microsoft.com/office/drawing/2014/main" id="{31D53577-0A5D-4AF7-AD68-37A43E64D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552"/>
                <a:ext cx="262" cy="275"/>
              </a:xfrm>
              <a:custGeom>
                <a:avLst/>
                <a:gdLst>
                  <a:gd name="T0" fmla="*/ 0 w 125"/>
                  <a:gd name="T1" fmla="*/ 0 h 123"/>
                  <a:gd name="T2" fmla="*/ 220 w 125"/>
                  <a:gd name="T3" fmla="*/ 436 h 123"/>
                  <a:gd name="T4" fmla="*/ 312 w 125"/>
                  <a:gd name="T5" fmla="*/ 579 h 123"/>
                  <a:gd name="T6" fmla="*/ 1151 w 125"/>
                  <a:gd name="T7" fmla="*/ 1375 h 123"/>
                  <a:gd name="T8" fmla="*/ 329 w 125"/>
                  <a:gd name="T9" fmla="*/ 579 h 123"/>
                  <a:gd name="T10" fmla="*/ 237 w 125"/>
                  <a:gd name="T11" fmla="*/ 436 h 123"/>
                  <a:gd name="T12" fmla="*/ 0 w 125"/>
                  <a:gd name="T13" fmla="*/ 0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123">
                    <a:moveTo>
                      <a:pt x="0" y="0"/>
                    </a:moveTo>
                    <a:cubicBezTo>
                      <a:pt x="4" y="13"/>
                      <a:pt x="14" y="27"/>
                      <a:pt x="24" y="39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51" y="74"/>
                      <a:pt x="106" y="118"/>
                      <a:pt x="125" y="123"/>
                    </a:cubicBezTo>
                    <a:cubicBezTo>
                      <a:pt x="107" y="118"/>
                      <a:pt x="53" y="73"/>
                      <a:pt x="36" y="52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6" y="26"/>
                      <a:pt x="4" y="13"/>
                      <a:pt x="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Freeform 487">
                <a:extLst>
                  <a:ext uri="{FF2B5EF4-FFF2-40B4-BE49-F238E27FC236}">
                    <a16:creationId xmlns:a16="http://schemas.microsoft.com/office/drawing/2014/main" id="{FEBE46C8-7577-44A0-9A9E-4EF821499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3543"/>
                <a:ext cx="262" cy="275"/>
              </a:xfrm>
              <a:custGeom>
                <a:avLst/>
                <a:gdLst>
                  <a:gd name="T0" fmla="*/ 901 w 125"/>
                  <a:gd name="T1" fmla="*/ 436 h 123"/>
                  <a:gd name="T2" fmla="*/ 809 w 125"/>
                  <a:gd name="T3" fmla="*/ 579 h 123"/>
                  <a:gd name="T4" fmla="*/ 0 w 125"/>
                  <a:gd name="T5" fmla="*/ 1375 h 123"/>
                  <a:gd name="T6" fmla="*/ 838 w 125"/>
                  <a:gd name="T7" fmla="*/ 579 h 123"/>
                  <a:gd name="T8" fmla="*/ 931 w 125"/>
                  <a:gd name="T9" fmla="*/ 436 h 123"/>
                  <a:gd name="T10" fmla="*/ 1151 w 125"/>
                  <a:gd name="T11" fmla="*/ 0 h 123"/>
                  <a:gd name="T12" fmla="*/ 901 w 125"/>
                  <a:gd name="T13" fmla="*/ 436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123">
                    <a:moveTo>
                      <a:pt x="98" y="39"/>
                    </a:moveTo>
                    <a:cubicBezTo>
                      <a:pt x="88" y="52"/>
                      <a:pt x="88" y="52"/>
                      <a:pt x="88" y="52"/>
                    </a:cubicBezTo>
                    <a:cubicBezTo>
                      <a:pt x="72" y="74"/>
                      <a:pt x="19" y="118"/>
                      <a:pt x="0" y="123"/>
                    </a:cubicBezTo>
                    <a:cubicBezTo>
                      <a:pt x="19" y="118"/>
                      <a:pt x="75" y="74"/>
                      <a:pt x="91" y="52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112" y="27"/>
                      <a:pt x="121" y="13"/>
                      <a:pt x="125" y="0"/>
                    </a:cubicBezTo>
                    <a:cubicBezTo>
                      <a:pt x="121" y="13"/>
                      <a:pt x="109" y="27"/>
                      <a:pt x="98" y="39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Freeform 488">
                <a:extLst>
                  <a:ext uri="{FF2B5EF4-FFF2-40B4-BE49-F238E27FC236}">
                    <a16:creationId xmlns:a16="http://schemas.microsoft.com/office/drawing/2014/main" id="{804D6E58-B33A-433E-9924-D6221231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218"/>
                <a:ext cx="28" cy="43"/>
              </a:xfrm>
              <a:custGeom>
                <a:avLst/>
                <a:gdLst>
                  <a:gd name="T0" fmla="*/ 0 w 13"/>
                  <a:gd name="T1" fmla="*/ 220 h 19"/>
                  <a:gd name="T2" fmla="*/ 0 w 13"/>
                  <a:gd name="T3" fmla="*/ 220 h 19"/>
                  <a:gd name="T4" fmla="*/ 129 w 13"/>
                  <a:gd name="T5" fmla="*/ 11 h 19"/>
                  <a:gd name="T6" fmla="*/ 101 w 13"/>
                  <a:gd name="T7" fmla="*/ 0 h 19"/>
                  <a:gd name="T8" fmla="*/ 0 w 13"/>
                  <a:gd name="T9" fmla="*/ 22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5" y="15"/>
                      <a:pt x="10" y="6"/>
                      <a:pt x="13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5"/>
                      <a:pt x="5" y="15"/>
                      <a:pt x="0" y="1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Freeform 489">
                <a:extLst>
                  <a:ext uri="{FF2B5EF4-FFF2-40B4-BE49-F238E27FC236}">
                    <a16:creationId xmlns:a16="http://schemas.microsoft.com/office/drawing/2014/main" id="{6585C9D7-56D0-451C-A816-A3DD49344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1980"/>
                <a:ext cx="10" cy="365"/>
              </a:xfrm>
              <a:custGeom>
                <a:avLst/>
                <a:gdLst>
                  <a:gd name="T0" fmla="*/ 40 w 5"/>
                  <a:gd name="T1" fmla="*/ 1821 h 163"/>
                  <a:gd name="T2" fmla="*/ 40 w 5"/>
                  <a:gd name="T3" fmla="*/ 1809 h 163"/>
                  <a:gd name="T4" fmla="*/ 40 w 5"/>
                  <a:gd name="T5" fmla="*/ 1809 h 163"/>
                  <a:gd name="T6" fmla="*/ 16 w 5"/>
                  <a:gd name="T7" fmla="*/ 652 h 163"/>
                  <a:gd name="T8" fmla="*/ 24 w 5"/>
                  <a:gd name="T9" fmla="*/ 235 h 163"/>
                  <a:gd name="T10" fmla="*/ 32 w 5"/>
                  <a:gd name="T11" fmla="*/ 90 h 163"/>
                  <a:gd name="T12" fmla="*/ 40 w 5"/>
                  <a:gd name="T13" fmla="*/ 9 h 163"/>
                  <a:gd name="T14" fmla="*/ 40 w 5"/>
                  <a:gd name="T15" fmla="*/ 0 h 163"/>
                  <a:gd name="T16" fmla="*/ 24 w 5"/>
                  <a:gd name="T17" fmla="*/ 9 h 163"/>
                  <a:gd name="T18" fmla="*/ 16 w 5"/>
                  <a:gd name="T19" fmla="*/ 90 h 163"/>
                  <a:gd name="T20" fmla="*/ 0 w 5"/>
                  <a:gd name="T21" fmla="*/ 652 h 163"/>
                  <a:gd name="T22" fmla="*/ 24 w 5"/>
                  <a:gd name="T23" fmla="*/ 1809 h 163"/>
                  <a:gd name="T24" fmla="*/ 32 w 5"/>
                  <a:gd name="T25" fmla="*/ 1809 h 163"/>
                  <a:gd name="T26" fmla="*/ 24 w 5"/>
                  <a:gd name="T27" fmla="*/ 1809 h 163"/>
                  <a:gd name="T28" fmla="*/ 24 w 5"/>
                  <a:gd name="T29" fmla="*/ 1821 h 163"/>
                  <a:gd name="T30" fmla="*/ 24 w 5"/>
                  <a:gd name="T31" fmla="*/ 1829 h 163"/>
                  <a:gd name="T32" fmla="*/ 40 w 5"/>
                  <a:gd name="T33" fmla="*/ 1821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163">
                    <a:moveTo>
                      <a:pt x="5" y="162"/>
                    </a:moveTo>
                    <a:cubicBezTo>
                      <a:pt x="5" y="161"/>
                      <a:pt x="5" y="161"/>
                      <a:pt x="5" y="161"/>
                    </a:cubicBezTo>
                    <a:cubicBezTo>
                      <a:pt x="5" y="161"/>
                      <a:pt x="5" y="161"/>
                      <a:pt x="5" y="161"/>
                    </a:cubicBezTo>
                    <a:cubicBezTo>
                      <a:pt x="3" y="132"/>
                      <a:pt x="2" y="92"/>
                      <a:pt x="2" y="58"/>
                    </a:cubicBezTo>
                    <a:cubicBezTo>
                      <a:pt x="2" y="44"/>
                      <a:pt x="2" y="31"/>
                      <a:pt x="3" y="21"/>
                    </a:cubicBezTo>
                    <a:cubicBezTo>
                      <a:pt x="3" y="16"/>
                      <a:pt x="3" y="12"/>
                      <a:pt x="4" y="8"/>
                    </a:cubicBezTo>
                    <a:cubicBezTo>
                      <a:pt x="4" y="5"/>
                      <a:pt x="5" y="3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3" y="2"/>
                      <a:pt x="2" y="5"/>
                      <a:pt x="2" y="8"/>
                    </a:cubicBezTo>
                    <a:cubicBezTo>
                      <a:pt x="0" y="18"/>
                      <a:pt x="0" y="37"/>
                      <a:pt x="0" y="58"/>
                    </a:cubicBezTo>
                    <a:cubicBezTo>
                      <a:pt x="0" y="92"/>
                      <a:pt x="1" y="132"/>
                      <a:pt x="3" y="161"/>
                    </a:cubicBezTo>
                    <a:cubicBezTo>
                      <a:pt x="4" y="161"/>
                      <a:pt x="4" y="161"/>
                      <a:pt x="4" y="161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2" y="163"/>
                      <a:pt x="3" y="163"/>
                      <a:pt x="3" y="163"/>
                    </a:cubicBezTo>
                    <a:cubicBezTo>
                      <a:pt x="4" y="163"/>
                      <a:pt x="4" y="163"/>
                      <a:pt x="5" y="16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Freeform 490">
                <a:extLst>
                  <a:ext uri="{FF2B5EF4-FFF2-40B4-BE49-F238E27FC236}">
                    <a16:creationId xmlns:a16="http://schemas.microsoft.com/office/drawing/2014/main" id="{BB31614F-A3EA-498F-92A9-065AA3993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2060"/>
                <a:ext cx="9" cy="14"/>
              </a:xfrm>
              <a:custGeom>
                <a:avLst/>
                <a:gdLst>
                  <a:gd name="T0" fmla="*/ 45 w 4"/>
                  <a:gd name="T1" fmla="*/ 49 h 6"/>
                  <a:gd name="T2" fmla="*/ 25 w 4"/>
                  <a:gd name="T3" fmla="*/ 0 h 6"/>
                  <a:gd name="T4" fmla="*/ 11 w 4"/>
                  <a:gd name="T5" fmla="*/ 0 h 6"/>
                  <a:gd name="T6" fmla="*/ 0 w 4"/>
                  <a:gd name="T7" fmla="*/ 12 h 6"/>
                  <a:gd name="T8" fmla="*/ 25 w 4"/>
                  <a:gd name="T9" fmla="*/ 65 h 6"/>
                  <a:gd name="T10" fmla="*/ 36 w 4"/>
                  <a:gd name="T11" fmla="*/ 77 h 6"/>
                  <a:gd name="T12" fmla="*/ 45 w 4"/>
                  <a:gd name="T13" fmla="*/ 49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Freeform 491">
                <a:extLst>
                  <a:ext uri="{FF2B5EF4-FFF2-40B4-BE49-F238E27FC236}">
                    <a16:creationId xmlns:a16="http://schemas.microsoft.com/office/drawing/2014/main" id="{D358105D-4D26-4A54-ADAD-D2B2594C7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040"/>
                <a:ext cx="76" cy="85"/>
              </a:xfrm>
              <a:custGeom>
                <a:avLst/>
                <a:gdLst>
                  <a:gd name="T0" fmla="*/ 177 w 36"/>
                  <a:gd name="T1" fmla="*/ 0 h 38"/>
                  <a:gd name="T2" fmla="*/ 0 w 36"/>
                  <a:gd name="T3" fmla="*/ 215 h 38"/>
                  <a:gd name="T4" fmla="*/ 177 w 36"/>
                  <a:gd name="T5" fmla="*/ 425 h 38"/>
                  <a:gd name="T6" fmla="*/ 338 w 36"/>
                  <a:gd name="T7" fmla="*/ 300 h 38"/>
                  <a:gd name="T8" fmla="*/ 338 w 36"/>
                  <a:gd name="T9" fmla="*/ 291 h 38"/>
                  <a:gd name="T10" fmla="*/ 321 w 36"/>
                  <a:gd name="T11" fmla="*/ 300 h 38"/>
                  <a:gd name="T12" fmla="*/ 177 w 36"/>
                  <a:gd name="T13" fmla="*/ 405 h 38"/>
                  <a:gd name="T14" fmla="*/ 68 w 36"/>
                  <a:gd name="T15" fmla="*/ 344 h 38"/>
                  <a:gd name="T16" fmla="*/ 17 w 36"/>
                  <a:gd name="T17" fmla="*/ 215 h 38"/>
                  <a:gd name="T18" fmla="*/ 68 w 36"/>
                  <a:gd name="T19" fmla="*/ 81 h 38"/>
                  <a:gd name="T20" fmla="*/ 177 w 36"/>
                  <a:gd name="T21" fmla="*/ 20 h 38"/>
                  <a:gd name="T22" fmla="*/ 188 w 36"/>
                  <a:gd name="T23" fmla="*/ 9 h 38"/>
                  <a:gd name="T24" fmla="*/ 177 w 36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8">
                    <a:moveTo>
                      <a:pt x="19" y="0"/>
                    </a:moveTo>
                    <a:cubicBezTo>
                      <a:pt x="8" y="0"/>
                      <a:pt x="0" y="9"/>
                      <a:pt x="0" y="19"/>
                    </a:cubicBezTo>
                    <a:cubicBezTo>
                      <a:pt x="0" y="30"/>
                      <a:pt x="8" y="38"/>
                      <a:pt x="19" y="38"/>
                    </a:cubicBezTo>
                    <a:cubicBezTo>
                      <a:pt x="26" y="38"/>
                      <a:pt x="33" y="34"/>
                      <a:pt x="36" y="27"/>
                    </a:cubicBezTo>
                    <a:cubicBezTo>
                      <a:pt x="36" y="27"/>
                      <a:pt x="36" y="26"/>
                      <a:pt x="36" y="26"/>
                    </a:cubicBezTo>
                    <a:cubicBezTo>
                      <a:pt x="35" y="26"/>
                      <a:pt x="34" y="26"/>
                      <a:pt x="34" y="27"/>
                    </a:cubicBezTo>
                    <a:cubicBezTo>
                      <a:pt x="32" y="32"/>
                      <a:pt x="26" y="36"/>
                      <a:pt x="19" y="36"/>
                    </a:cubicBezTo>
                    <a:cubicBezTo>
                      <a:pt x="14" y="36"/>
                      <a:pt x="10" y="34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ubicBezTo>
                      <a:pt x="2" y="15"/>
                      <a:pt x="4" y="10"/>
                      <a:pt x="7" y="7"/>
                    </a:cubicBezTo>
                    <a:cubicBezTo>
                      <a:pt x="10" y="4"/>
                      <a:pt x="14" y="2"/>
                      <a:pt x="19" y="2"/>
                    </a:cubicBezTo>
                    <a:cubicBezTo>
                      <a:pt x="19" y="2"/>
                      <a:pt x="20" y="2"/>
                      <a:pt x="20" y="1"/>
                    </a:cubicBezTo>
                    <a:cubicBezTo>
                      <a:pt x="20" y="1"/>
                      <a:pt x="19" y="0"/>
                      <a:pt x="19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Freeform 492">
                <a:extLst>
                  <a:ext uri="{FF2B5EF4-FFF2-40B4-BE49-F238E27FC236}">
                    <a16:creationId xmlns:a16="http://schemas.microsoft.com/office/drawing/2014/main" id="{900CB0EB-5957-4A6F-B370-130B777AC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2069"/>
                <a:ext cx="26" cy="27"/>
              </a:xfrm>
              <a:custGeom>
                <a:avLst/>
                <a:gdLst>
                  <a:gd name="T0" fmla="*/ 113 w 12"/>
                  <a:gd name="T1" fmla="*/ 72 h 12"/>
                  <a:gd name="T2" fmla="*/ 121 w 12"/>
                  <a:gd name="T3" fmla="*/ 72 h 12"/>
                  <a:gd name="T4" fmla="*/ 61 w 12"/>
                  <a:gd name="T5" fmla="*/ 0 h 12"/>
                  <a:gd name="T6" fmla="*/ 0 w 12"/>
                  <a:gd name="T7" fmla="*/ 72 h 12"/>
                  <a:gd name="T8" fmla="*/ 61 w 12"/>
                  <a:gd name="T9" fmla="*/ 137 h 12"/>
                  <a:gd name="T10" fmla="*/ 121 w 12"/>
                  <a:gd name="T11" fmla="*/ 72 h 12"/>
                  <a:gd name="T12" fmla="*/ 113 w 12"/>
                  <a:gd name="T13" fmla="*/ 72 h 12"/>
                  <a:gd name="T14" fmla="*/ 104 w 12"/>
                  <a:gd name="T15" fmla="*/ 72 h 12"/>
                  <a:gd name="T16" fmla="*/ 61 w 12"/>
                  <a:gd name="T17" fmla="*/ 117 h 12"/>
                  <a:gd name="T18" fmla="*/ 20 w 12"/>
                  <a:gd name="T19" fmla="*/ 72 h 12"/>
                  <a:gd name="T20" fmla="*/ 61 w 12"/>
                  <a:gd name="T21" fmla="*/ 25 h 12"/>
                  <a:gd name="T22" fmla="*/ 104 w 12"/>
                  <a:gd name="T23" fmla="*/ 72 h 12"/>
                  <a:gd name="T24" fmla="*/ 113 w 12"/>
                  <a:gd name="T25" fmla="*/ 72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9" y="12"/>
                      <a:pt x="12" y="10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9"/>
                      <a:pt x="8" y="10"/>
                      <a:pt x="6" y="10"/>
                    </a:cubicBezTo>
                    <a:cubicBezTo>
                      <a:pt x="4" y="10"/>
                      <a:pt x="2" y="9"/>
                      <a:pt x="2" y="6"/>
                    </a:cubicBezTo>
                    <a:cubicBezTo>
                      <a:pt x="2" y="4"/>
                      <a:pt x="4" y="2"/>
                      <a:pt x="6" y="2"/>
                    </a:cubicBezTo>
                    <a:cubicBezTo>
                      <a:pt x="8" y="2"/>
                      <a:pt x="10" y="4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Freeform 493">
                <a:extLst>
                  <a:ext uri="{FF2B5EF4-FFF2-40B4-BE49-F238E27FC236}">
                    <a16:creationId xmlns:a16="http://schemas.microsoft.com/office/drawing/2014/main" id="{D9C3492D-435B-4A8B-9C6D-4F6BF18B2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977"/>
                <a:ext cx="491" cy="242"/>
              </a:xfrm>
              <a:custGeom>
                <a:avLst/>
                <a:gdLst>
                  <a:gd name="T0" fmla="*/ 0 w 234"/>
                  <a:gd name="T1" fmla="*/ 9 h 108"/>
                  <a:gd name="T2" fmla="*/ 65 w 234"/>
                  <a:gd name="T3" fmla="*/ 262 h 108"/>
                  <a:gd name="T4" fmla="*/ 546 w 234"/>
                  <a:gd name="T5" fmla="*/ 923 h 108"/>
                  <a:gd name="T6" fmla="*/ 757 w 234"/>
                  <a:gd name="T7" fmla="*/ 1114 h 108"/>
                  <a:gd name="T8" fmla="*/ 1083 w 234"/>
                  <a:gd name="T9" fmla="*/ 1214 h 108"/>
                  <a:gd name="T10" fmla="*/ 1083 w 234"/>
                  <a:gd name="T11" fmla="*/ 1214 h 108"/>
                  <a:gd name="T12" fmla="*/ 1395 w 234"/>
                  <a:gd name="T13" fmla="*/ 1114 h 108"/>
                  <a:gd name="T14" fmla="*/ 1616 w 234"/>
                  <a:gd name="T15" fmla="*/ 923 h 108"/>
                  <a:gd name="T16" fmla="*/ 1893 w 234"/>
                  <a:gd name="T17" fmla="*/ 598 h 108"/>
                  <a:gd name="T18" fmla="*/ 2096 w 234"/>
                  <a:gd name="T19" fmla="*/ 262 h 108"/>
                  <a:gd name="T20" fmla="*/ 2153 w 234"/>
                  <a:gd name="T21" fmla="*/ 9 h 108"/>
                  <a:gd name="T22" fmla="*/ 2153 w 234"/>
                  <a:gd name="T23" fmla="*/ 0 h 108"/>
                  <a:gd name="T24" fmla="*/ 2136 w 234"/>
                  <a:gd name="T25" fmla="*/ 9 h 108"/>
                  <a:gd name="T26" fmla="*/ 2077 w 234"/>
                  <a:gd name="T27" fmla="*/ 246 h 108"/>
                  <a:gd name="T28" fmla="*/ 1884 w 234"/>
                  <a:gd name="T29" fmla="*/ 587 h 108"/>
                  <a:gd name="T30" fmla="*/ 1607 w 234"/>
                  <a:gd name="T31" fmla="*/ 914 h 108"/>
                  <a:gd name="T32" fmla="*/ 1387 w 234"/>
                  <a:gd name="T33" fmla="*/ 1089 h 108"/>
                  <a:gd name="T34" fmla="*/ 1083 w 234"/>
                  <a:gd name="T35" fmla="*/ 1194 h 108"/>
                  <a:gd name="T36" fmla="*/ 1083 w 234"/>
                  <a:gd name="T37" fmla="*/ 1206 h 108"/>
                  <a:gd name="T38" fmla="*/ 1083 w 234"/>
                  <a:gd name="T39" fmla="*/ 1194 h 108"/>
                  <a:gd name="T40" fmla="*/ 766 w 234"/>
                  <a:gd name="T41" fmla="*/ 1089 h 108"/>
                  <a:gd name="T42" fmla="*/ 554 w 234"/>
                  <a:gd name="T43" fmla="*/ 914 h 108"/>
                  <a:gd name="T44" fmla="*/ 84 w 234"/>
                  <a:gd name="T45" fmla="*/ 246 h 108"/>
                  <a:gd name="T46" fmla="*/ 17 w 234"/>
                  <a:gd name="T47" fmla="*/ 9 h 108"/>
                  <a:gd name="T48" fmla="*/ 8 w 234"/>
                  <a:gd name="T49" fmla="*/ 0 h 108"/>
                  <a:gd name="T50" fmla="*/ 0 w 234"/>
                  <a:gd name="T51" fmla="*/ 9 h 10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34" h="108">
                    <a:moveTo>
                      <a:pt x="0" y="1"/>
                    </a:moveTo>
                    <a:cubicBezTo>
                      <a:pt x="2" y="10"/>
                      <a:pt x="4" y="18"/>
                      <a:pt x="7" y="23"/>
                    </a:cubicBezTo>
                    <a:cubicBezTo>
                      <a:pt x="14" y="36"/>
                      <a:pt x="41" y="69"/>
                      <a:pt x="59" y="82"/>
                    </a:cubicBezTo>
                    <a:cubicBezTo>
                      <a:pt x="67" y="88"/>
                      <a:pt x="74" y="94"/>
                      <a:pt x="82" y="99"/>
                    </a:cubicBezTo>
                    <a:cubicBezTo>
                      <a:pt x="91" y="104"/>
                      <a:pt x="101" y="107"/>
                      <a:pt x="117" y="108"/>
                    </a:cubicBezTo>
                    <a:cubicBezTo>
                      <a:pt x="117" y="108"/>
                      <a:pt x="117" y="108"/>
                      <a:pt x="117" y="108"/>
                    </a:cubicBezTo>
                    <a:cubicBezTo>
                      <a:pt x="132" y="107"/>
                      <a:pt x="143" y="104"/>
                      <a:pt x="151" y="99"/>
                    </a:cubicBezTo>
                    <a:cubicBezTo>
                      <a:pt x="160" y="94"/>
                      <a:pt x="167" y="88"/>
                      <a:pt x="175" y="82"/>
                    </a:cubicBezTo>
                    <a:cubicBezTo>
                      <a:pt x="184" y="76"/>
                      <a:pt x="195" y="65"/>
                      <a:pt x="205" y="53"/>
                    </a:cubicBezTo>
                    <a:cubicBezTo>
                      <a:pt x="215" y="42"/>
                      <a:pt x="224" y="30"/>
                      <a:pt x="227" y="23"/>
                    </a:cubicBezTo>
                    <a:cubicBezTo>
                      <a:pt x="229" y="17"/>
                      <a:pt x="231" y="9"/>
                      <a:pt x="233" y="1"/>
                    </a:cubicBezTo>
                    <a:cubicBezTo>
                      <a:pt x="234" y="1"/>
                      <a:pt x="233" y="0"/>
                      <a:pt x="233" y="0"/>
                    </a:cubicBezTo>
                    <a:cubicBezTo>
                      <a:pt x="232" y="0"/>
                      <a:pt x="232" y="0"/>
                      <a:pt x="231" y="1"/>
                    </a:cubicBezTo>
                    <a:cubicBezTo>
                      <a:pt x="229" y="9"/>
                      <a:pt x="227" y="17"/>
                      <a:pt x="225" y="22"/>
                    </a:cubicBezTo>
                    <a:cubicBezTo>
                      <a:pt x="222" y="29"/>
                      <a:pt x="214" y="41"/>
                      <a:pt x="204" y="52"/>
                    </a:cubicBezTo>
                    <a:cubicBezTo>
                      <a:pt x="194" y="63"/>
                      <a:pt x="182" y="74"/>
                      <a:pt x="174" y="81"/>
                    </a:cubicBezTo>
                    <a:cubicBezTo>
                      <a:pt x="165" y="87"/>
                      <a:pt x="159" y="93"/>
                      <a:pt x="150" y="97"/>
                    </a:cubicBezTo>
                    <a:cubicBezTo>
                      <a:pt x="142" y="102"/>
                      <a:pt x="132" y="105"/>
                      <a:pt x="117" y="106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02" y="105"/>
                      <a:pt x="92" y="102"/>
                      <a:pt x="83" y="97"/>
                    </a:cubicBezTo>
                    <a:cubicBezTo>
                      <a:pt x="75" y="93"/>
                      <a:pt x="68" y="87"/>
                      <a:pt x="60" y="81"/>
                    </a:cubicBezTo>
                    <a:cubicBezTo>
                      <a:pt x="42" y="68"/>
                      <a:pt x="15" y="34"/>
                      <a:pt x="9" y="22"/>
                    </a:cubicBezTo>
                    <a:cubicBezTo>
                      <a:pt x="6" y="17"/>
                      <a:pt x="4" y="9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Freeform 494">
                <a:extLst>
                  <a:ext uri="{FF2B5EF4-FFF2-40B4-BE49-F238E27FC236}">
                    <a16:creationId xmlns:a16="http://schemas.microsoft.com/office/drawing/2014/main" id="{58AFE243-A1FF-4E08-A181-69258AD1A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026"/>
                <a:ext cx="706" cy="1281"/>
              </a:xfrm>
              <a:custGeom>
                <a:avLst/>
                <a:gdLst>
                  <a:gd name="T0" fmla="*/ 3116 w 336"/>
                  <a:gd name="T1" fmla="*/ 6414 h 572"/>
                  <a:gd name="T2" fmla="*/ 2967 w 336"/>
                  <a:gd name="T3" fmla="*/ 5301 h 572"/>
                  <a:gd name="T4" fmla="*/ 2967 w 336"/>
                  <a:gd name="T5" fmla="*/ 5256 h 572"/>
                  <a:gd name="T6" fmla="*/ 2958 w 336"/>
                  <a:gd name="T7" fmla="*/ 5247 h 572"/>
                  <a:gd name="T8" fmla="*/ 2967 w 336"/>
                  <a:gd name="T9" fmla="*/ 5256 h 572"/>
                  <a:gd name="T10" fmla="*/ 2998 w 336"/>
                  <a:gd name="T11" fmla="*/ 4864 h 572"/>
                  <a:gd name="T12" fmla="*/ 2847 w 336"/>
                  <a:gd name="T13" fmla="*/ 3552 h 572"/>
                  <a:gd name="T14" fmla="*/ 2032 w 336"/>
                  <a:gd name="T15" fmla="*/ 2166 h 572"/>
                  <a:gd name="T16" fmla="*/ 1687 w 336"/>
                  <a:gd name="T17" fmla="*/ 2092 h 572"/>
                  <a:gd name="T18" fmla="*/ 1391 w 336"/>
                  <a:gd name="T19" fmla="*/ 1930 h 572"/>
                  <a:gd name="T20" fmla="*/ 1231 w 336"/>
                  <a:gd name="T21" fmla="*/ 1810 h 572"/>
                  <a:gd name="T22" fmla="*/ 798 w 336"/>
                  <a:gd name="T23" fmla="*/ 1574 h 572"/>
                  <a:gd name="T24" fmla="*/ 429 w 336"/>
                  <a:gd name="T25" fmla="*/ 1424 h 572"/>
                  <a:gd name="T26" fmla="*/ 429 w 336"/>
                  <a:gd name="T27" fmla="*/ 1440 h 572"/>
                  <a:gd name="T28" fmla="*/ 429 w 336"/>
                  <a:gd name="T29" fmla="*/ 1424 h 572"/>
                  <a:gd name="T30" fmla="*/ 84 w 336"/>
                  <a:gd name="T31" fmla="*/ 999 h 572"/>
                  <a:gd name="T32" fmla="*/ 17 w 336"/>
                  <a:gd name="T33" fmla="*/ 336 h 572"/>
                  <a:gd name="T34" fmla="*/ 17 w 336"/>
                  <a:gd name="T35" fmla="*/ 9 h 572"/>
                  <a:gd name="T36" fmla="*/ 8 w 336"/>
                  <a:gd name="T37" fmla="*/ 0 h 572"/>
                  <a:gd name="T38" fmla="*/ 0 w 336"/>
                  <a:gd name="T39" fmla="*/ 9 h 572"/>
                  <a:gd name="T40" fmla="*/ 0 w 336"/>
                  <a:gd name="T41" fmla="*/ 336 h 572"/>
                  <a:gd name="T42" fmla="*/ 67 w 336"/>
                  <a:gd name="T43" fmla="*/ 1012 h 572"/>
                  <a:gd name="T44" fmla="*/ 429 w 336"/>
                  <a:gd name="T45" fmla="*/ 1449 h 572"/>
                  <a:gd name="T46" fmla="*/ 429 w 336"/>
                  <a:gd name="T47" fmla="*/ 1449 h 572"/>
                  <a:gd name="T48" fmla="*/ 946 w 336"/>
                  <a:gd name="T49" fmla="*/ 1659 h 572"/>
                  <a:gd name="T50" fmla="*/ 1223 w 336"/>
                  <a:gd name="T51" fmla="*/ 1830 h 572"/>
                  <a:gd name="T52" fmla="*/ 1383 w 336"/>
                  <a:gd name="T53" fmla="*/ 1942 h 572"/>
                  <a:gd name="T54" fmla="*/ 1677 w 336"/>
                  <a:gd name="T55" fmla="*/ 2112 h 572"/>
                  <a:gd name="T56" fmla="*/ 2021 w 336"/>
                  <a:gd name="T57" fmla="*/ 2192 h 572"/>
                  <a:gd name="T58" fmla="*/ 2830 w 336"/>
                  <a:gd name="T59" fmla="*/ 3561 h 572"/>
                  <a:gd name="T60" fmla="*/ 2975 w 336"/>
                  <a:gd name="T61" fmla="*/ 4864 h 572"/>
                  <a:gd name="T62" fmla="*/ 2950 w 336"/>
                  <a:gd name="T63" fmla="*/ 5247 h 572"/>
                  <a:gd name="T64" fmla="*/ 2950 w 336"/>
                  <a:gd name="T65" fmla="*/ 5247 h 572"/>
                  <a:gd name="T66" fmla="*/ 2950 w 336"/>
                  <a:gd name="T67" fmla="*/ 5301 h 572"/>
                  <a:gd name="T68" fmla="*/ 3099 w 336"/>
                  <a:gd name="T69" fmla="*/ 6425 h 572"/>
                  <a:gd name="T70" fmla="*/ 3108 w 336"/>
                  <a:gd name="T71" fmla="*/ 6425 h 572"/>
                  <a:gd name="T72" fmla="*/ 3116 w 336"/>
                  <a:gd name="T73" fmla="*/ 6414 h 57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6" h="572">
                    <a:moveTo>
                      <a:pt x="336" y="571"/>
                    </a:moveTo>
                    <a:cubicBezTo>
                      <a:pt x="329" y="526"/>
                      <a:pt x="320" y="494"/>
                      <a:pt x="320" y="472"/>
                    </a:cubicBezTo>
                    <a:cubicBezTo>
                      <a:pt x="320" y="471"/>
                      <a:pt x="320" y="469"/>
                      <a:pt x="320" y="468"/>
                    </a:cubicBezTo>
                    <a:cubicBezTo>
                      <a:pt x="319" y="467"/>
                      <a:pt x="319" y="467"/>
                      <a:pt x="319" y="467"/>
                    </a:cubicBezTo>
                    <a:cubicBezTo>
                      <a:pt x="320" y="468"/>
                      <a:pt x="320" y="468"/>
                      <a:pt x="320" y="468"/>
                    </a:cubicBezTo>
                    <a:cubicBezTo>
                      <a:pt x="322" y="456"/>
                      <a:pt x="323" y="444"/>
                      <a:pt x="323" y="433"/>
                    </a:cubicBezTo>
                    <a:cubicBezTo>
                      <a:pt x="323" y="391"/>
                      <a:pt x="314" y="350"/>
                      <a:pt x="307" y="316"/>
                    </a:cubicBezTo>
                    <a:cubicBezTo>
                      <a:pt x="285" y="222"/>
                      <a:pt x="240" y="198"/>
                      <a:pt x="219" y="193"/>
                    </a:cubicBezTo>
                    <a:cubicBezTo>
                      <a:pt x="208" y="191"/>
                      <a:pt x="194" y="189"/>
                      <a:pt x="182" y="186"/>
                    </a:cubicBezTo>
                    <a:cubicBezTo>
                      <a:pt x="169" y="183"/>
                      <a:pt x="157" y="179"/>
                      <a:pt x="150" y="172"/>
                    </a:cubicBezTo>
                    <a:cubicBezTo>
                      <a:pt x="148" y="169"/>
                      <a:pt x="141" y="166"/>
                      <a:pt x="133" y="161"/>
                    </a:cubicBezTo>
                    <a:cubicBezTo>
                      <a:pt x="120" y="154"/>
                      <a:pt x="102" y="146"/>
                      <a:pt x="86" y="140"/>
                    </a:cubicBezTo>
                    <a:cubicBezTo>
                      <a:pt x="69" y="133"/>
                      <a:pt x="54" y="128"/>
                      <a:pt x="46" y="127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27" y="123"/>
                      <a:pt x="16" y="108"/>
                      <a:pt x="9" y="89"/>
                    </a:cubicBezTo>
                    <a:cubicBezTo>
                      <a:pt x="3" y="70"/>
                      <a:pt x="2" y="47"/>
                      <a:pt x="2" y="30"/>
                    </a:cubicBezTo>
                    <a:cubicBezTo>
                      <a:pt x="2" y="17"/>
                      <a:pt x="2" y="6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6"/>
                      <a:pt x="0" y="17"/>
                      <a:pt x="0" y="30"/>
                    </a:cubicBezTo>
                    <a:cubicBezTo>
                      <a:pt x="0" y="48"/>
                      <a:pt x="1" y="70"/>
                      <a:pt x="7" y="90"/>
                    </a:cubicBezTo>
                    <a:cubicBezTo>
                      <a:pt x="14" y="109"/>
                      <a:pt x="25" y="125"/>
                      <a:pt x="46" y="129"/>
                    </a:cubicBezTo>
                    <a:cubicBezTo>
                      <a:pt x="46" y="129"/>
                      <a:pt x="46" y="129"/>
                      <a:pt x="46" y="129"/>
                    </a:cubicBezTo>
                    <a:cubicBezTo>
                      <a:pt x="56" y="130"/>
                      <a:pt x="80" y="139"/>
                      <a:pt x="102" y="148"/>
                    </a:cubicBezTo>
                    <a:cubicBezTo>
                      <a:pt x="113" y="153"/>
                      <a:pt x="123" y="158"/>
                      <a:pt x="132" y="163"/>
                    </a:cubicBezTo>
                    <a:cubicBezTo>
                      <a:pt x="140" y="167"/>
                      <a:pt x="147" y="171"/>
                      <a:pt x="149" y="173"/>
                    </a:cubicBezTo>
                    <a:cubicBezTo>
                      <a:pt x="157" y="180"/>
                      <a:pt x="169" y="185"/>
                      <a:pt x="181" y="188"/>
                    </a:cubicBezTo>
                    <a:cubicBezTo>
                      <a:pt x="194" y="191"/>
                      <a:pt x="208" y="193"/>
                      <a:pt x="218" y="195"/>
                    </a:cubicBezTo>
                    <a:cubicBezTo>
                      <a:pt x="239" y="200"/>
                      <a:pt x="284" y="223"/>
                      <a:pt x="305" y="317"/>
                    </a:cubicBezTo>
                    <a:cubicBezTo>
                      <a:pt x="312" y="351"/>
                      <a:pt x="321" y="392"/>
                      <a:pt x="321" y="433"/>
                    </a:cubicBezTo>
                    <a:cubicBezTo>
                      <a:pt x="321" y="444"/>
                      <a:pt x="320" y="456"/>
                      <a:pt x="318" y="467"/>
                    </a:cubicBezTo>
                    <a:cubicBezTo>
                      <a:pt x="318" y="467"/>
                      <a:pt x="318" y="467"/>
                      <a:pt x="318" y="467"/>
                    </a:cubicBezTo>
                    <a:cubicBezTo>
                      <a:pt x="318" y="469"/>
                      <a:pt x="318" y="471"/>
                      <a:pt x="318" y="472"/>
                    </a:cubicBezTo>
                    <a:cubicBezTo>
                      <a:pt x="318" y="494"/>
                      <a:pt x="327" y="526"/>
                      <a:pt x="334" y="572"/>
                    </a:cubicBezTo>
                    <a:cubicBezTo>
                      <a:pt x="334" y="572"/>
                      <a:pt x="335" y="572"/>
                      <a:pt x="335" y="572"/>
                    </a:cubicBezTo>
                    <a:cubicBezTo>
                      <a:pt x="336" y="572"/>
                      <a:pt x="336" y="572"/>
                      <a:pt x="336" y="57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Freeform 495">
                <a:extLst>
                  <a:ext uri="{FF2B5EF4-FFF2-40B4-BE49-F238E27FC236}">
                    <a16:creationId xmlns:a16="http://schemas.microsoft.com/office/drawing/2014/main" id="{E5803E2F-A1C5-4195-A9E9-C9D4E2555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338"/>
                <a:ext cx="87" cy="1485"/>
              </a:xfrm>
              <a:custGeom>
                <a:avLst/>
                <a:gdLst>
                  <a:gd name="T0" fmla="*/ 333 w 41"/>
                  <a:gd name="T1" fmla="*/ 7450 h 663"/>
                  <a:gd name="T2" fmla="*/ 333 w 41"/>
                  <a:gd name="T3" fmla="*/ 7450 h 663"/>
                  <a:gd name="T4" fmla="*/ 342 w 41"/>
                  <a:gd name="T5" fmla="*/ 7450 h 663"/>
                  <a:gd name="T6" fmla="*/ 342 w 41"/>
                  <a:gd name="T7" fmla="*/ 7441 h 663"/>
                  <a:gd name="T8" fmla="*/ 342 w 41"/>
                  <a:gd name="T9" fmla="*/ 7268 h 663"/>
                  <a:gd name="T10" fmla="*/ 373 w 41"/>
                  <a:gd name="T11" fmla="*/ 6563 h 663"/>
                  <a:gd name="T12" fmla="*/ 365 w 41"/>
                  <a:gd name="T13" fmla="*/ 6426 h 663"/>
                  <a:gd name="T14" fmla="*/ 356 w 41"/>
                  <a:gd name="T15" fmla="*/ 6426 h 663"/>
                  <a:gd name="T16" fmla="*/ 365 w 41"/>
                  <a:gd name="T17" fmla="*/ 6426 h 663"/>
                  <a:gd name="T18" fmla="*/ 212 w 41"/>
                  <a:gd name="T19" fmla="*/ 5293 h 663"/>
                  <a:gd name="T20" fmla="*/ 95 w 41"/>
                  <a:gd name="T21" fmla="*/ 4722 h 663"/>
                  <a:gd name="T22" fmla="*/ 49 w 41"/>
                  <a:gd name="T23" fmla="*/ 4515 h 663"/>
                  <a:gd name="T24" fmla="*/ 17 w 41"/>
                  <a:gd name="T25" fmla="*/ 4415 h 663"/>
                  <a:gd name="T26" fmla="*/ 8 w 41"/>
                  <a:gd name="T27" fmla="*/ 4415 h 663"/>
                  <a:gd name="T28" fmla="*/ 17 w 41"/>
                  <a:gd name="T29" fmla="*/ 4415 h 663"/>
                  <a:gd name="T30" fmla="*/ 144 w 41"/>
                  <a:gd name="T31" fmla="*/ 2493 h 663"/>
                  <a:gd name="T32" fmla="*/ 144 w 41"/>
                  <a:gd name="T33" fmla="*/ 2428 h 663"/>
                  <a:gd name="T34" fmla="*/ 136 w 41"/>
                  <a:gd name="T35" fmla="*/ 2383 h 663"/>
                  <a:gd name="T36" fmla="*/ 125 w 41"/>
                  <a:gd name="T37" fmla="*/ 2392 h 663"/>
                  <a:gd name="T38" fmla="*/ 136 w 41"/>
                  <a:gd name="T39" fmla="*/ 2392 h 663"/>
                  <a:gd name="T40" fmla="*/ 297 w 41"/>
                  <a:gd name="T41" fmla="*/ 1024 h 663"/>
                  <a:gd name="T42" fmla="*/ 297 w 41"/>
                  <a:gd name="T43" fmla="*/ 954 h 663"/>
                  <a:gd name="T44" fmla="*/ 289 w 41"/>
                  <a:gd name="T45" fmla="*/ 954 h 663"/>
                  <a:gd name="T46" fmla="*/ 297 w 41"/>
                  <a:gd name="T47" fmla="*/ 954 h 663"/>
                  <a:gd name="T48" fmla="*/ 373 w 41"/>
                  <a:gd name="T49" fmla="*/ 20 h 663"/>
                  <a:gd name="T50" fmla="*/ 365 w 41"/>
                  <a:gd name="T51" fmla="*/ 20 h 663"/>
                  <a:gd name="T52" fmla="*/ 373 w 41"/>
                  <a:gd name="T53" fmla="*/ 20 h 663"/>
                  <a:gd name="T54" fmla="*/ 373 w 41"/>
                  <a:gd name="T55" fmla="*/ 9 h 663"/>
                  <a:gd name="T56" fmla="*/ 365 w 41"/>
                  <a:gd name="T57" fmla="*/ 9 h 663"/>
                  <a:gd name="T58" fmla="*/ 356 w 41"/>
                  <a:gd name="T59" fmla="*/ 9 h 663"/>
                  <a:gd name="T60" fmla="*/ 373 w 41"/>
                  <a:gd name="T61" fmla="*/ 372 h 663"/>
                  <a:gd name="T62" fmla="*/ 382 w 41"/>
                  <a:gd name="T63" fmla="*/ 381 h 663"/>
                  <a:gd name="T64" fmla="*/ 393 w 41"/>
                  <a:gd name="T65" fmla="*/ 372 h 663"/>
                  <a:gd name="T66" fmla="*/ 373 w 41"/>
                  <a:gd name="T67" fmla="*/ 9 h 663"/>
                  <a:gd name="T68" fmla="*/ 365 w 41"/>
                  <a:gd name="T69" fmla="*/ 0 h 663"/>
                  <a:gd name="T70" fmla="*/ 356 w 41"/>
                  <a:gd name="T71" fmla="*/ 9 h 663"/>
                  <a:gd name="T72" fmla="*/ 356 w 41"/>
                  <a:gd name="T73" fmla="*/ 20 h 663"/>
                  <a:gd name="T74" fmla="*/ 356 w 41"/>
                  <a:gd name="T75" fmla="*/ 20 h 663"/>
                  <a:gd name="T76" fmla="*/ 280 w 41"/>
                  <a:gd name="T77" fmla="*/ 954 h 663"/>
                  <a:gd name="T78" fmla="*/ 280 w 41"/>
                  <a:gd name="T79" fmla="*/ 954 h 663"/>
                  <a:gd name="T80" fmla="*/ 280 w 41"/>
                  <a:gd name="T81" fmla="*/ 1024 h 663"/>
                  <a:gd name="T82" fmla="*/ 112 w 41"/>
                  <a:gd name="T83" fmla="*/ 2392 h 663"/>
                  <a:gd name="T84" fmla="*/ 112 w 41"/>
                  <a:gd name="T85" fmla="*/ 2392 h 663"/>
                  <a:gd name="T86" fmla="*/ 125 w 41"/>
                  <a:gd name="T87" fmla="*/ 2428 h 663"/>
                  <a:gd name="T88" fmla="*/ 125 w 41"/>
                  <a:gd name="T89" fmla="*/ 2493 h 663"/>
                  <a:gd name="T90" fmla="*/ 68 w 41"/>
                  <a:gd name="T91" fmla="*/ 3606 h 663"/>
                  <a:gd name="T92" fmla="*/ 17 w 41"/>
                  <a:gd name="T93" fmla="*/ 4180 h 663"/>
                  <a:gd name="T94" fmla="*/ 0 w 41"/>
                  <a:gd name="T95" fmla="*/ 4415 h 663"/>
                  <a:gd name="T96" fmla="*/ 0 w 41"/>
                  <a:gd name="T97" fmla="*/ 4426 h 663"/>
                  <a:gd name="T98" fmla="*/ 36 w 41"/>
                  <a:gd name="T99" fmla="*/ 4515 h 663"/>
                  <a:gd name="T100" fmla="*/ 342 w 41"/>
                  <a:gd name="T101" fmla="*/ 6426 h 663"/>
                  <a:gd name="T102" fmla="*/ 342 w 41"/>
                  <a:gd name="T103" fmla="*/ 6426 h 663"/>
                  <a:gd name="T104" fmla="*/ 356 w 41"/>
                  <a:gd name="T105" fmla="*/ 6563 h 663"/>
                  <a:gd name="T106" fmla="*/ 325 w 41"/>
                  <a:gd name="T107" fmla="*/ 7268 h 663"/>
                  <a:gd name="T108" fmla="*/ 325 w 41"/>
                  <a:gd name="T109" fmla="*/ 7441 h 663"/>
                  <a:gd name="T110" fmla="*/ 333 w 41"/>
                  <a:gd name="T111" fmla="*/ 7441 h 663"/>
                  <a:gd name="T112" fmla="*/ 333 w 41"/>
                  <a:gd name="T113" fmla="*/ 7429 h 663"/>
                  <a:gd name="T114" fmla="*/ 333 w 41"/>
                  <a:gd name="T115" fmla="*/ 7429 h 663"/>
                  <a:gd name="T116" fmla="*/ 325 w 41"/>
                  <a:gd name="T117" fmla="*/ 7441 h 663"/>
                  <a:gd name="T118" fmla="*/ 333 w 41"/>
                  <a:gd name="T119" fmla="*/ 7450 h 66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1" h="663">
                    <a:moveTo>
                      <a:pt x="35" y="663"/>
                    </a:moveTo>
                    <a:cubicBezTo>
                      <a:pt x="35" y="663"/>
                      <a:pt x="35" y="663"/>
                      <a:pt x="35" y="663"/>
                    </a:cubicBezTo>
                    <a:cubicBezTo>
                      <a:pt x="36" y="663"/>
                      <a:pt x="36" y="663"/>
                      <a:pt x="36" y="663"/>
                    </a:cubicBezTo>
                    <a:cubicBezTo>
                      <a:pt x="36" y="662"/>
                      <a:pt x="36" y="662"/>
                      <a:pt x="36" y="662"/>
                    </a:cubicBezTo>
                    <a:cubicBezTo>
                      <a:pt x="36" y="657"/>
                      <a:pt x="36" y="652"/>
                      <a:pt x="36" y="647"/>
                    </a:cubicBezTo>
                    <a:cubicBezTo>
                      <a:pt x="36" y="620"/>
                      <a:pt x="39" y="599"/>
                      <a:pt x="39" y="584"/>
                    </a:cubicBezTo>
                    <a:cubicBezTo>
                      <a:pt x="39" y="579"/>
                      <a:pt x="39" y="575"/>
                      <a:pt x="38" y="572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8" y="572"/>
                      <a:pt x="38" y="572"/>
                      <a:pt x="38" y="572"/>
                    </a:cubicBezTo>
                    <a:cubicBezTo>
                      <a:pt x="38" y="552"/>
                      <a:pt x="30" y="510"/>
                      <a:pt x="22" y="471"/>
                    </a:cubicBezTo>
                    <a:cubicBezTo>
                      <a:pt x="18" y="452"/>
                      <a:pt x="14" y="434"/>
                      <a:pt x="10" y="420"/>
                    </a:cubicBezTo>
                    <a:cubicBezTo>
                      <a:pt x="8" y="413"/>
                      <a:pt x="7" y="407"/>
                      <a:pt x="5" y="402"/>
                    </a:cubicBezTo>
                    <a:cubicBezTo>
                      <a:pt x="4" y="397"/>
                      <a:pt x="3" y="394"/>
                      <a:pt x="2" y="393"/>
                    </a:cubicBezTo>
                    <a:cubicBezTo>
                      <a:pt x="1" y="393"/>
                      <a:pt x="1" y="393"/>
                      <a:pt x="1" y="393"/>
                    </a:cubicBezTo>
                    <a:cubicBezTo>
                      <a:pt x="2" y="393"/>
                      <a:pt x="2" y="393"/>
                      <a:pt x="2" y="393"/>
                    </a:cubicBezTo>
                    <a:cubicBezTo>
                      <a:pt x="2" y="393"/>
                      <a:pt x="15" y="259"/>
                      <a:pt x="15" y="222"/>
                    </a:cubicBezTo>
                    <a:cubicBezTo>
                      <a:pt x="15" y="219"/>
                      <a:pt x="15" y="217"/>
                      <a:pt x="15" y="216"/>
                    </a:cubicBezTo>
                    <a:cubicBezTo>
                      <a:pt x="15" y="214"/>
                      <a:pt x="15" y="213"/>
                      <a:pt x="14" y="212"/>
                    </a:cubicBezTo>
                    <a:cubicBezTo>
                      <a:pt x="13" y="213"/>
                      <a:pt x="13" y="213"/>
                      <a:pt x="13" y="213"/>
                    </a:cubicBezTo>
                    <a:cubicBezTo>
                      <a:pt x="14" y="213"/>
                      <a:pt x="14" y="213"/>
                      <a:pt x="14" y="213"/>
                    </a:cubicBezTo>
                    <a:cubicBezTo>
                      <a:pt x="16" y="182"/>
                      <a:pt x="31" y="126"/>
                      <a:pt x="31" y="91"/>
                    </a:cubicBezTo>
                    <a:cubicBezTo>
                      <a:pt x="31" y="89"/>
                      <a:pt x="31" y="87"/>
                      <a:pt x="31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3" y="44"/>
                      <a:pt x="38" y="18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5"/>
                      <a:pt x="38" y="27"/>
                      <a:pt x="39" y="33"/>
                    </a:cubicBezTo>
                    <a:cubicBezTo>
                      <a:pt x="39" y="33"/>
                      <a:pt x="40" y="34"/>
                      <a:pt x="40" y="34"/>
                    </a:cubicBezTo>
                    <a:cubicBezTo>
                      <a:pt x="41" y="34"/>
                      <a:pt x="41" y="33"/>
                      <a:pt x="41" y="33"/>
                    </a:cubicBezTo>
                    <a:cubicBezTo>
                      <a:pt x="40" y="26"/>
                      <a:pt x="39" y="15"/>
                      <a:pt x="39" y="1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18"/>
                      <a:pt x="31" y="44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7"/>
                      <a:pt x="29" y="89"/>
                      <a:pt x="29" y="91"/>
                    </a:cubicBezTo>
                    <a:cubicBezTo>
                      <a:pt x="29" y="126"/>
                      <a:pt x="14" y="182"/>
                      <a:pt x="12" y="213"/>
                    </a:cubicBezTo>
                    <a:cubicBezTo>
                      <a:pt x="12" y="213"/>
                      <a:pt x="12" y="213"/>
                      <a:pt x="12" y="213"/>
                    </a:cubicBezTo>
                    <a:cubicBezTo>
                      <a:pt x="13" y="213"/>
                      <a:pt x="13" y="214"/>
                      <a:pt x="13" y="216"/>
                    </a:cubicBezTo>
                    <a:cubicBezTo>
                      <a:pt x="13" y="217"/>
                      <a:pt x="13" y="219"/>
                      <a:pt x="13" y="222"/>
                    </a:cubicBezTo>
                    <a:cubicBezTo>
                      <a:pt x="13" y="240"/>
                      <a:pt x="10" y="283"/>
                      <a:pt x="7" y="321"/>
                    </a:cubicBezTo>
                    <a:cubicBezTo>
                      <a:pt x="5" y="340"/>
                      <a:pt x="3" y="358"/>
                      <a:pt x="2" y="372"/>
                    </a:cubicBezTo>
                    <a:cubicBezTo>
                      <a:pt x="1" y="385"/>
                      <a:pt x="0" y="393"/>
                      <a:pt x="0" y="393"/>
                    </a:cubicBezTo>
                    <a:cubicBezTo>
                      <a:pt x="0" y="394"/>
                      <a:pt x="0" y="394"/>
                      <a:pt x="0" y="394"/>
                    </a:cubicBezTo>
                    <a:cubicBezTo>
                      <a:pt x="1" y="395"/>
                      <a:pt x="2" y="398"/>
                      <a:pt x="4" y="402"/>
                    </a:cubicBezTo>
                    <a:cubicBezTo>
                      <a:pt x="13" y="434"/>
                      <a:pt x="35" y="538"/>
                      <a:pt x="36" y="572"/>
                    </a:cubicBezTo>
                    <a:cubicBezTo>
                      <a:pt x="36" y="572"/>
                      <a:pt x="36" y="572"/>
                      <a:pt x="36" y="572"/>
                    </a:cubicBezTo>
                    <a:cubicBezTo>
                      <a:pt x="37" y="576"/>
                      <a:pt x="37" y="579"/>
                      <a:pt x="37" y="584"/>
                    </a:cubicBezTo>
                    <a:cubicBezTo>
                      <a:pt x="37" y="599"/>
                      <a:pt x="34" y="620"/>
                      <a:pt x="34" y="647"/>
                    </a:cubicBezTo>
                    <a:cubicBezTo>
                      <a:pt x="34" y="652"/>
                      <a:pt x="34" y="657"/>
                      <a:pt x="34" y="662"/>
                    </a:cubicBezTo>
                    <a:cubicBezTo>
                      <a:pt x="35" y="662"/>
                      <a:pt x="35" y="662"/>
                      <a:pt x="35" y="662"/>
                    </a:cubicBezTo>
                    <a:cubicBezTo>
                      <a:pt x="35" y="661"/>
                      <a:pt x="35" y="661"/>
                      <a:pt x="35" y="661"/>
                    </a:cubicBezTo>
                    <a:cubicBezTo>
                      <a:pt x="35" y="661"/>
                      <a:pt x="35" y="661"/>
                      <a:pt x="35" y="661"/>
                    </a:cubicBezTo>
                    <a:cubicBezTo>
                      <a:pt x="34" y="661"/>
                      <a:pt x="34" y="662"/>
                      <a:pt x="34" y="662"/>
                    </a:cubicBezTo>
                    <a:cubicBezTo>
                      <a:pt x="34" y="663"/>
                      <a:pt x="34" y="663"/>
                      <a:pt x="35" y="66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Freeform 496">
                <a:extLst>
                  <a:ext uri="{FF2B5EF4-FFF2-40B4-BE49-F238E27FC236}">
                    <a16:creationId xmlns:a16="http://schemas.microsoft.com/office/drawing/2014/main" id="{5EFC061F-F35C-4259-9E67-78B19FC54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338"/>
                <a:ext cx="86" cy="1485"/>
              </a:xfrm>
              <a:custGeom>
                <a:avLst/>
                <a:gdLst>
                  <a:gd name="T0" fmla="*/ 17 w 41"/>
                  <a:gd name="T1" fmla="*/ 372 h 663"/>
                  <a:gd name="T2" fmla="*/ 36 w 41"/>
                  <a:gd name="T3" fmla="*/ 9 h 663"/>
                  <a:gd name="T4" fmla="*/ 27 w 41"/>
                  <a:gd name="T5" fmla="*/ 9 h 663"/>
                  <a:gd name="T6" fmla="*/ 17 w 41"/>
                  <a:gd name="T7" fmla="*/ 9 h 663"/>
                  <a:gd name="T8" fmla="*/ 17 w 41"/>
                  <a:gd name="T9" fmla="*/ 20 h 663"/>
                  <a:gd name="T10" fmla="*/ 27 w 41"/>
                  <a:gd name="T11" fmla="*/ 20 h 663"/>
                  <a:gd name="T12" fmla="*/ 17 w 41"/>
                  <a:gd name="T13" fmla="*/ 20 h 663"/>
                  <a:gd name="T14" fmla="*/ 92 w 41"/>
                  <a:gd name="T15" fmla="*/ 954 h 663"/>
                  <a:gd name="T16" fmla="*/ 101 w 41"/>
                  <a:gd name="T17" fmla="*/ 954 h 663"/>
                  <a:gd name="T18" fmla="*/ 92 w 41"/>
                  <a:gd name="T19" fmla="*/ 954 h 663"/>
                  <a:gd name="T20" fmla="*/ 92 w 41"/>
                  <a:gd name="T21" fmla="*/ 1024 h 663"/>
                  <a:gd name="T22" fmla="*/ 252 w 41"/>
                  <a:gd name="T23" fmla="*/ 2392 h 663"/>
                  <a:gd name="T24" fmla="*/ 260 w 41"/>
                  <a:gd name="T25" fmla="*/ 2392 h 663"/>
                  <a:gd name="T26" fmla="*/ 252 w 41"/>
                  <a:gd name="T27" fmla="*/ 2383 h 663"/>
                  <a:gd name="T28" fmla="*/ 241 w 41"/>
                  <a:gd name="T29" fmla="*/ 2428 h 663"/>
                  <a:gd name="T30" fmla="*/ 241 w 41"/>
                  <a:gd name="T31" fmla="*/ 2493 h 663"/>
                  <a:gd name="T32" fmla="*/ 361 w 41"/>
                  <a:gd name="T33" fmla="*/ 4415 h 663"/>
                  <a:gd name="T34" fmla="*/ 369 w 41"/>
                  <a:gd name="T35" fmla="*/ 4415 h 663"/>
                  <a:gd name="T36" fmla="*/ 361 w 41"/>
                  <a:gd name="T37" fmla="*/ 4415 h 663"/>
                  <a:gd name="T38" fmla="*/ 321 w 41"/>
                  <a:gd name="T39" fmla="*/ 4515 h 663"/>
                  <a:gd name="T40" fmla="*/ 17 w 41"/>
                  <a:gd name="T41" fmla="*/ 6426 h 663"/>
                  <a:gd name="T42" fmla="*/ 27 w 41"/>
                  <a:gd name="T43" fmla="*/ 6426 h 663"/>
                  <a:gd name="T44" fmla="*/ 17 w 41"/>
                  <a:gd name="T45" fmla="*/ 6426 h 663"/>
                  <a:gd name="T46" fmla="*/ 17 w 41"/>
                  <a:gd name="T47" fmla="*/ 6563 h 663"/>
                  <a:gd name="T48" fmla="*/ 44 w 41"/>
                  <a:gd name="T49" fmla="*/ 7268 h 663"/>
                  <a:gd name="T50" fmla="*/ 44 w 41"/>
                  <a:gd name="T51" fmla="*/ 7441 h 663"/>
                  <a:gd name="T52" fmla="*/ 57 w 41"/>
                  <a:gd name="T53" fmla="*/ 7450 h 663"/>
                  <a:gd name="T54" fmla="*/ 65 w 41"/>
                  <a:gd name="T55" fmla="*/ 7441 h 663"/>
                  <a:gd name="T56" fmla="*/ 65 w 41"/>
                  <a:gd name="T57" fmla="*/ 7268 h 663"/>
                  <a:gd name="T58" fmla="*/ 36 w 41"/>
                  <a:gd name="T59" fmla="*/ 6563 h 663"/>
                  <a:gd name="T60" fmla="*/ 36 w 41"/>
                  <a:gd name="T61" fmla="*/ 6426 h 663"/>
                  <a:gd name="T62" fmla="*/ 36 w 41"/>
                  <a:gd name="T63" fmla="*/ 6426 h 663"/>
                  <a:gd name="T64" fmla="*/ 193 w 41"/>
                  <a:gd name="T65" fmla="*/ 5302 h 663"/>
                  <a:gd name="T66" fmla="*/ 296 w 41"/>
                  <a:gd name="T67" fmla="*/ 4722 h 663"/>
                  <a:gd name="T68" fmla="*/ 344 w 41"/>
                  <a:gd name="T69" fmla="*/ 4515 h 663"/>
                  <a:gd name="T70" fmla="*/ 369 w 41"/>
                  <a:gd name="T71" fmla="*/ 4426 h 663"/>
                  <a:gd name="T72" fmla="*/ 378 w 41"/>
                  <a:gd name="T73" fmla="*/ 4415 h 663"/>
                  <a:gd name="T74" fmla="*/ 361 w 41"/>
                  <a:gd name="T75" fmla="*/ 4180 h 663"/>
                  <a:gd name="T76" fmla="*/ 260 w 41"/>
                  <a:gd name="T77" fmla="*/ 2493 h 663"/>
                  <a:gd name="T78" fmla="*/ 260 w 41"/>
                  <a:gd name="T79" fmla="*/ 2428 h 663"/>
                  <a:gd name="T80" fmla="*/ 260 w 41"/>
                  <a:gd name="T81" fmla="*/ 2392 h 663"/>
                  <a:gd name="T82" fmla="*/ 268 w 41"/>
                  <a:gd name="T83" fmla="*/ 2392 h 663"/>
                  <a:gd name="T84" fmla="*/ 109 w 41"/>
                  <a:gd name="T85" fmla="*/ 1024 h 663"/>
                  <a:gd name="T86" fmla="*/ 109 w 41"/>
                  <a:gd name="T87" fmla="*/ 954 h 663"/>
                  <a:gd name="T88" fmla="*/ 109 w 41"/>
                  <a:gd name="T89" fmla="*/ 954 h 663"/>
                  <a:gd name="T90" fmla="*/ 36 w 41"/>
                  <a:gd name="T91" fmla="*/ 20 h 663"/>
                  <a:gd name="T92" fmla="*/ 36 w 41"/>
                  <a:gd name="T93" fmla="*/ 20 h 663"/>
                  <a:gd name="T94" fmla="*/ 36 w 41"/>
                  <a:gd name="T95" fmla="*/ 9 h 663"/>
                  <a:gd name="T96" fmla="*/ 27 w 41"/>
                  <a:gd name="T97" fmla="*/ 0 h 663"/>
                  <a:gd name="T98" fmla="*/ 17 w 41"/>
                  <a:gd name="T99" fmla="*/ 9 h 663"/>
                  <a:gd name="T100" fmla="*/ 0 w 41"/>
                  <a:gd name="T101" fmla="*/ 372 h 663"/>
                  <a:gd name="T102" fmla="*/ 0 w 41"/>
                  <a:gd name="T103" fmla="*/ 381 h 663"/>
                  <a:gd name="T104" fmla="*/ 17 w 41"/>
                  <a:gd name="T105" fmla="*/ 372 h 66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1" h="663">
                    <a:moveTo>
                      <a:pt x="2" y="33"/>
                    </a:moveTo>
                    <a:cubicBezTo>
                      <a:pt x="2" y="27"/>
                      <a:pt x="3" y="15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8"/>
                      <a:pt x="7" y="44"/>
                      <a:pt x="10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10" y="87"/>
                      <a:pt x="10" y="89"/>
                      <a:pt x="10" y="91"/>
                    </a:cubicBezTo>
                    <a:cubicBezTo>
                      <a:pt x="10" y="126"/>
                      <a:pt x="25" y="182"/>
                      <a:pt x="27" y="213"/>
                    </a:cubicBezTo>
                    <a:cubicBezTo>
                      <a:pt x="28" y="213"/>
                      <a:pt x="28" y="213"/>
                      <a:pt x="28" y="213"/>
                    </a:cubicBezTo>
                    <a:cubicBezTo>
                      <a:pt x="27" y="212"/>
                      <a:pt x="27" y="212"/>
                      <a:pt x="27" y="212"/>
                    </a:cubicBezTo>
                    <a:cubicBezTo>
                      <a:pt x="26" y="213"/>
                      <a:pt x="26" y="214"/>
                      <a:pt x="26" y="216"/>
                    </a:cubicBezTo>
                    <a:cubicBezTo>
                      <a:pt x="26" y="217"/>
                      <a:pt x="26" y="219"/>
                      <a:pt x="26" y="222"/>
                    </a:cubicBezTo>
                    <a:cubicBezTo>
                      <a:pt x="26" y="259"/>
                      <a:pt x="39" y="393"/>
                      <a:pt x="39" y="393"/>
                    </a:cubicBezTo>
                    <a:cubicBezTo>
                      <a:pt x="40" y="393"/>
                      <a:pt x="40" y="393"/>
                      <a:pt x="40" y="393"/>
                    </a:cubicBezTo>
                    <a:cubicBezTo>
                      <a:pt x="39" y="393"/>
                      <a:pt x="39" y="393"/>
                      <a:pt x="39" y="393"/>
                    </a:cubicBezTo>
                    <a:cubicBezTo>
                      <a:pt x="38" y="394"/>
                      <a:pt x="37" y="397"/>
                      <a:pt x="35" y="402"/>
                    </a:cubicBezTo>
                    <a:cubicBezTo>
                      <a:pt x="26" y="434"/>
                      <a:pt x="3" y="537"/>
                      <a:pt x="2" y="572"/>
                    </a:cubicBezTo>
                    <a:cubicBezTo>
                      <a:pt x="3" y="572"/>
                      <a:pt x="3" y="572"/>
                      <a:pt x="3" y="572"/>
                    </a:cubicBezTo>
                    <a:cubicBezTo>
                      <a:pt x="2" y="572"/>
                      <a:pt x="2" y="572"/>
                      <a:pt x="2" y="572"/>
                    </a:cubicBezTo>
                    <a:cubicBezTo>
                      <a:pt x="2" y="575"/>
                      <a:pt x="2" y="579"/>
                      <a:pt x="2" y="584"/>
                    </a:cubicBezTo>
                    <a:cubicBezTo>
                      <a:pt x="2" y="599"/>
                      <a:pt x="5" y="620"/>
                      <a:pt x="5" y="647"/>
                    </a:cubicBezTo>
                    <a:cubicBezTo>
                      <a:pt x="5" y="652"/>
                      <a:pt x="5" y="657"/>
                      <a:pt x="5" y="662"/>
                    </a:cubicBezTo>
                    <a:cubicBezTo>
                      <a:pt x="5" y="663"/>
                      <a:pt x="5" y="663"/>
                      <a:pt x="6" y="663"/>
                    </a:cubicBezTo>
                    <a:cubicBezTo>
                      <a:pt x="6" y="663"/>
                      <a:pt x="7" y="663"/>
                      <a:pt x="7" y="662"/>
                    </a:cubicBezTo>
                    <a:cubicBezTo>
                      <a:pt x="7" y="657"/>
                      <a:pt x="7" y="652"/>
                      <a:pt x="7" y="647"/>
                    </a:cubicBezTo>
                    <a:cubicBezTo>
                      <a:pt x="7" y="620"/>
                      <a:pt x="4" y="599"/>
                      <a:pt x="4" y="584"/>
                    </a:cubicBezTo>
                    <a:cubicBezTo>
                      <a:pt x="4" y="579"/>
                      <a:pt x="4" y="576"/>
                      <a:pt x="4" y="572"/>
                    </a:cubicBezTo>
                    <a:cubicBezTo>
                      <a:pt x="4" y="572"/>
                      <a:pt x="4" y="572"/>
                      <a:pt x="4" y="572"/>
                    </a:cubicBezTo>
                    <a:cubicBezTo>
                      <a:pt x="5" y="552"/>
                      <a:pt x="12" y="510"/>
                      <a:pt x="21" y="472"/>
                    </a:cubicBezTo>
                    <a:cubicBezTo>
                      <a:pt x="25" y="453"/>
                      <a:pt x="29" y="434"/>
                      <a:pt x="32" y="420"/>
                    </a:cubicBezTo>
                    <a:cubicBezTo>
                      <a:pt x="34" y="413"/>
                      <a:pt x="36" y="407"/>
                      <a:pt x="37" y="402"/>
                    </a:cubicBezTo>
                    <a:cubicBezTo>
                      <a:pt x="39" y="398"/>
                      <a:pt x="40" y="395"/>
                      <a:pt x="40" y="394"/>
                    </a:cubicBezTo>
                    <a:cubicBezTo>
                      <a:pt x="41" y="393"/>
                      <a:pt x="41" y="393"/>
                      <a:pt x="41" y="393"/>
                    </a:cubicBezTo>
                    <a:cubicBezTo>
                      <a:pt x="41" y="393"/>
                      <a:pt x="40" y="385"/>
                      <a:pt x="39" y="372"/>
                    </a:cubicBezTo>
                    <a:cubicBezTo>
                      <a:pt x="35" y="332"/>
                      <a:pt x="28" y="249"/>
                      <a:pt x="28" y="222"/>
                    </a:cubicBezTo>
                    <a:cubicBezTo>
                      <a:pt x="28" y="219"/>
                      <a:pt x="28" y="217"/>
                      <a:pt x="28" y="216"/>
                    </a:cubicBezTo>
                    <a:cubicBezTo>
                      <a:pt x="28" y="214"/>
                      <a:pt x="28" y="213"/>
                      <a:pt x="28" y="213"/>
                    </a:cubicBezTo>
                    <a:cubicBezTo>
                      <a:pt x="29" y="213"/>
                      <a:pt x="29" y="213"/>
                      <a:pt x="29" y="213"/>
                    </a:cubicBezTo>
                    <a:cubicBezTo>
                      <a:pt x="27" y="182"/>
                      <a:pt x="12" y="126"/>
                      <a:pt x="12" y="91"/>
                    </a:cubicBezTo>
                    <a:cubicBezTo>
                      <a:pt x="12" y="89"/>
                      <a:pt x="12" y="87"/>
                      <a:pt x="12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9" y="44"/>
                      <a:pt x="5" y="18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5"/>
                      <a:pt x="0" y="26"/>
                      <a:pt x="0" y="33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1" y="34"/>
                      <a:pt x="2" y="33"/>
                      <a:pt x="2" y="3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Freeform 497">
                <a:extLst>
                  <a:ext uri="{FF2B5EF4-FFF2-40B4-BE49-F238E27FC236}">
                    <a16:creationId xmlns:a16="http://schemas.microsoft.com/office/drawing/2014/main" id="{9879E0A1-7E83-48F2-8523-F8A90C14E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030"/>
                <a:ext cx="706" cy="1270"/>
              </a:xfrm>
              <a:custGeom>
                <a:avLst/>
                <a:gdLst>
                  <a:gd name="T0" fmla="*/ 3091 w 336"/>
                  <a:gd name="T1" fmla="*/ 9 h 567"/>
                  <a:gd name="T2" fmla="*/ 3099 w 336"/>
                  <a:gd name="T3" fmla="*/ 316 h 567"/>
                  <a:gd name="T4" fmla="*/ 3034 w 336"/>
                  <a:gd name="T5" fmla="*/ 979 h 567"/>
                  <a:gd name="T6" fmla="*/ 2690 w 336"/>
                  <a:gd name="T7" fmla="*/ 1404 h 567"/>
                  <a:gd name="T8" fmla="*/ 2690 w 336"/>
                  <a:gd name="T9" fmla="*/ 1416 h 567"/>
                  <a:gd name="T10" fmla="*/ 2690 w 336"/>
                  <a:gd name="T11" fmla="*/ 1404 h 567"/>
                  <a:gd name="T12" fmla="*/ 2164 w 336"/>
                  <a:gd name="T13" fmla="*/ 1631 h 567"/>
                  <a:gd name="T14" fmla="*/ 1885 w 336"/>
                  <a:gd name="T15" fmla="*/ 1785 h 567"/>
                  <a:gd name="T16" fmla="*/ 1717 w 336"/>
                  <a:gd name="T17" fmla="*/ 1911 h 567"/>
                  <a:gd name="T18" fmla="*/ 1431 w 336"/>
                  <a:gd name="T19" fmla="*/ 2067 h 567"/>
                  <a:gd name="T20" fmla="*/ 1086 w 336"/>
                  <a:gd name="T21" fmla="*/ 2148 h 567"/>
                  <a:gd name="T22" fmla="*/ 269 w 336"/>
                  <a:gd name="T23" fmla="*/ 3528 h 567"/>
                  <a:gd name="T24" fmla="*/ 120 w 336"/>
                  <a:gd name="T25" fmla="*/ 4840 h 567"/>
                  <a:gd name="T26" fmla="*/ 141 w 336"/>
                  <a:gd name="T27" fmla="*/ 5237 h 567"/>
                  <a:gd name="T28" fmla="*/ 149 w 336"/>
                  <a:gd name="T29" fmla="*/ 5228 h 567"/>
                  <a:gd name="T30" fmla="*/ 141 w 336"/>
                  <a:gd name="T31" fmla="*/ 5237 h 567"/>
                  <a:gd name="T32" fmla="*/ 141 w 336"/>
                  <a:gd name="T33" fmla="*/ 5284 h 567"/>
                  <a:gd name="T34" fmla="*/ 0 w 336"/>
                  <a:gd name="T35" fmla="*/ 6352 h 567"/>
                  <a:gd name="T36" fmla="*/ 8 w 336"/>
                  <a:gd name="T37" fmla="*/ 6361 h 567"/>
                  <a:gd name="T38" fmla="*/ 17 w 336"/>
                  <a:gd name="T39" fmla="*/ 6361 h 567"/>
                  <a:gd name="T40" fmla="*/ 160 w 336"/>
                  <a:gd name="T41" fmla="*/ 5284 h 567"/>
                  <a:gd name="T42" fmla="*/ 160 w 336"/>
                  <a:gd name="T43" fmla="*/ 5228 h 567"/>
                  <a:gd name="T44" fmla="*/ 160 w 336"/>
                  <a:gd name="T45" fmla="*/ 5228 h 567"/>
                  <a:gd name="T46" fmla="*/ 141 w 336"/>
                  <a:gd name="T47" fmla="*/ 4840 h 567"/>
                  <a:gd name="T48" fmla="*/ 288 w 336"/>
                  <a:gd name="T49" fmla="*/ 3541 h 567"/>
                  <a:gd name="T50" fmla="*/ 1095 w 336"/>
                  <a:gd name="T51" fmla="*/ 2168 h 567"/>
                  <a:gd name="T52" fmla="*/ 1439 w 336"/>
                  <a:gd name="T53" fmla="*/ 2092 h 567"/>
                  <a:gd name="T54" fmla="*/ 1736 w 336"/>
                  <a:gd name="T55" fmla="*/ 1922 h 567"/>
                  <a:gd name="T56" fmla="*/ 1893 w 336"/>
                  <a:gd name="T57" fmla="*/ 1812 h 567"/>
                  <a:gd name="T58" fmla="*/ 2326 w 336"/>
                  <a:gd name="T59" fmla="*/ 1561 h 567"/>
                  <a:gd name="T60" fmla="*/ 2690 w 336"/>
                  <a:gd name="T61" fmla="*/ 1425 h 567"/>
                  <a:gd name="T62" fmla="*/ 2690 w 336"/>
                  <a:gd name="T63" fmla="*/ 1425 h 567"/>
                  <a:gd name="T64" fmla="*/ 3043 w 336"/>
                  <a:gd name="T65" fmla="*/ 988 h 567"/>
                  <a:gd name="T66" fmla="*/ 3116 w 336"/>
                  <a:gd name="T67" fmla="*/ 316 h 567"/>
                  <a:gd name="T68" fmla="*/ 3108 w 336"/>
                  <a:gd name="T69" fmla="*/ 9 h 567"/>
                  <a:gd name="T70" fmla="*/ 3099 w 336"/>
                  <a:gd name="T71" fmla="*/ 0 h 567"/>
                  <a:gd name="T72" fmla="*/ 3091 w 336"/>
                  <a:gd name="T73" fmla="*/ 9 h 5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6" h="567">
                    <a:moveTo>
                      <a:pt x="333" y="1"/>
                    </a:moveTo>
                    <a:cubicBezTo>
                      <a:pt x="334" y="7"/>
                      <a:pt x="334" y="16"/>
                      <a:pt x="334" y="28"/>
                    </a:cubicBezTo>
                    <a:cubicBezTo>
                      <a:pt x="334" y="45"/>
                      <a:pt x="333" y="68"/>
                      <a:pt x="327" y="87"/>
                    </a:cubicBezTo>
                    <a:cubicBezTo>
                      <a:pt x="320" y="106"/>
                      <a:pt x="309" y="121"/>
                      <a:pt x="290" y="125"/>
                    </a:cubicBezTo>
                    <a:cubicBezTo>
                      <a:pt x="290" y="126"/>
                      <a:pt x="290" y="126"/>
                      <a:pt x="290" y="126"/>
                    </a:cubicBezTo>
                    <a:cubicBezTo>
                      <a:pt x="290" y="125"/>
                      <a:pt x="290" y="125"/>
                      <a:pt x="290" y="125"/>
                    </a:cubicBezTo>
                    <a:cubicBezTo>
                      <a:pt x="279" y="126"/>
                      <a:pt x="256" y="135"/>
                      <a:pt x="233" y="145"/>
                    </a:cubicBezTo>
                    <a:cubicBezTo>
                      <a:pt x="222" y="149"/>
                      <a:pt x="212" y="155"/>
                      <a:pt x="203" y="159"/>
                    </a:cubicBezTo>
                    <a:cubicBezTo>
                      <a:pt x="195" y="164"/>
                      <a:pt x="188" y="167"/>
                      <a:pt x="185" y="170"/>
                    </a:cubicBezTo>
                    <a:cubicBezTo>
                      <a:pt x="178" y="177"/>
                      <a:pt x="167" y="181"/>
                      <a:pt x="154" y="184"/>
                    </a:cubicBezTo>
                    <a:cubicBezTo>
                      <a:pt x="141" y="187"/>
                      <a:pt x="128" y="189"/>
                      <a:pt x="117" y="191"/>
                    </a:cubicBezTo>
                    <a:cubicBezTo>
                      <a:pt x="96" y="196"/>
                      <a:pt x="50" y="220"/>
                      <a:pt x="29" y="314"/>
                    </a:cubicBezTo>
                    <a:cubicBezTo>
                      <a:pt x="22" y="348"/>
                      <a:pt x="13" y="389"/>
                      <a:pt x="13" y="431"/>
                    </a:cubicBezTo>
                    <a:cubicBezTo>
                      <a:pt x="13" y="442"/>
                      <a:pt x="14" y="454"/>
                      <a:pt x="15" y="466"/>
                    </a:cubicBezTo>
                    <a:cubicBezTo>
                      <a:pt x="16" y="465"/>
                      <a:pt x="16" y="465"/>
                      <a:pt x="16" y="465"/>
                    </a:cubicBezTo>
                    <a:cubicBezTo>
                      <a:pt x="15" y="466"/>
                      <a:pt x="15" y="466"/>
                      <a:pt x="15" y="466"/>
                    </a:cubicBezTo>
                    <a:cubicBezTo>
                      <a:pt x="15" y="467"/>
                      <a:pt x="15" y="469"/>
                      <a:pt x="15" y="470"/>
                    </a:cubicBezTo>
                    <a:cubicBezTo>
                      <a:pt x="15" y="491"/>
                      <a:pt x="8" y="522"/>
                      <a:pt x="0" y="565"/>
                    </a:cubicBezTo>
                    <a:cubicBezTo>
                      <a:pt x="0" y="566"/>
                      <a:pt x="1" y="566"/>
                      <a:pt x="1" y="566"/>
                    </a:cubicBezTo>
                    <a:cubicBezTo>
                      <a:pt x="2" y="567"/>
                      <a:pt x="2" y="566"/>
                      <a:pt x="2" y="566"/>
                    </a:cubicBezTo>
                    <a:cubicBezTo>
                      <a:pt x="9" y="522"/>
                      <a:pt x="17" y="492"/>
                      <a:pt x="17" y="470"/>
                    </a:cubicBezTo>
                    <a:cubicBezTo>
                      <a:pt x="17" y="469"/>
                      <a:pt x="17" y="467"/>
                      <a:pt x="17" y="465"/>
                    </a:cubicBezTo>
                    <a:cubicBezTo>
                      <a:pt x="17" y="465"/>
                      <a:pt x="17" y="465"/>
                      <a:pt x="17" y="465"/>
                    </a:cubicBezTo>
                    <a:cubicBezTo>
                      <a:pt x="16" y="454"/>
                      <a:pt x="15" y="442"/>
                      <a:pt x="15" y="431"/>
                    </a:cubicBezTo>
                    <a:cubicBezTo>
                      <a:pt x="15" y="390"/>
                      <a:pt x="23" y="349"/>
                      <a:pt x="31" y="315"/>
                    </a:cubicBezTo>
                    <a:cubicBezTo>
                      <a:pt x="52" y="221"/>
                      <a:pt x="97" y="198"/>
                      <a:pt x="118" y="193"/>
                    </a:cubicBezTo>
                    <a:cubicBezTo>
                      <a:pt x="128" y="191"/>
                      <a:pt x="142" y="189"/>
                      <a:pt x="155" y="186"/>
                    </a:cubicBezTo>
                    <a:cubicBezTo>
                      <a:pt x="167" y="183"/>
                      <a:pt x="179" y="178"/>
                      <a:pt x="187" y="171"/>
                    </a:cubicBezTo>
                    <a:cubicBezTo>
                      <a:pt x="189" y="169"/>
                      <a:pt x="196" y="165"/>
                      <a:pt x="204" y="161"/>
                    </a:cubicBezTo>
                    <a:cubicBezTo>
                      <a:pt x="217" y="154"/>
                      <a:pt x="234" y="146"/>
                      <a:pt x="251" y="139"/>
                    </a:cubicBezTo>
                    <a:cubicBezTo>
                      <a:pt x="267" y="133"/>
                      <a:pt x="282" y="128"/>
                      <a:pt x="290" y="127"/>
                    </a:cubicBezTo>
                    <a:cubicBezTo>
                      <a:pt x="290" y="127"/>
                      <a:pt x="290" y="127"/>
                      <a:pt x="290" y="127"/>
                    </a:cubicBezTo>
                    <a:cubicBezTo>
                      <a:pt x="310" y="123"/>
                      <a:pt x="322" y="107"/>
                      <a:pt x="328" y="88"/>
                    </a:cubicBezTo>
                    <a:cubicBezTo>
                      <a:pt x="335" y="68"/>
                      <a:pt x="336" y="46"/>
                      <a:pt x="336" y="28"/>
                    </a:cubicBezTo>
                    <a:cubicBezTo>
                      <a:pt x="336" y="16"/>
                      <a:pt x="336" y="7"/>
                      <a:pt x="335" y="1"/>
                    </a:cubicBezTo>
                    <a:cubicBezTo>
                      <a:pt x="335" y="1"/>
                      <a:pt x="335" y="0"/>
                      <a:pt x="334" y="0"/>
                    </a:cubicBezTo>
                    <a:cubicBezTo>
                      <a:pt x="334" y="0"/>
                      <a:pt x="333" y="1"/>
                      <a:pt x="333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Freeform 498">
                <a:extLst>
                  <a:ext uri="{FF2B5EF4-FFF2-40B4-BE49-F238E27FC236}">
                    <a16:creationId xmlns:a16="http://schemas.microsoft.com/office/drawing/2014/main" id="{DA6098AE-E7E6-4788-A05C-E228D98C5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3265"/>
                <a:ext cx="88" cy="67"/>
              </a:xfrm>
              <a:custGeom>
                <a:avLst/>
                <a:gdLst>
                  <a:gd name="T0" fmla="*/ 0 w 42"/>
                  <a:gd name="T1" fmla="*/ 235 h 30"/>
                  <a:gd name="T2" fmla="*/ 304 w 42"/>
                  <a:gd name="T3" fmla="*/ 335 h 30"/>
                  <a:gd name="T4" fmla="*/ 8 w 42"/>
                  <a:gd name="T5" fmla="*/ 21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0">
                    <a:moveTo>
                      <a:pt x="0" y="21"/>
                    </a:moveTo>
                    <a:cubicBezTo>
                      <a:pt x="10" y="11"/>
                      <a:pt x="28" y="16"/>
                      <a:pt x="33" y="30"/>
                    </a:cubicBezTo>
                    <a:cubicBezTo>
                      <a:pt x="42" y="19"/>
                      <a:pt x="8" y="0"/>
                      <a:pt x="1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Freeform 499">
                <a:extLst>
                  <a:ext uri="{FF2B5EF4-FFF2-40B4-BE49-F238E27FC236}">
                    <a16:creationId xmlns:a16="http://schemas.microsoft.com/office/drawing/2014/main" id="{5EEAB4BC-5CF0-48B6-8C4F-83CA70AB7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940"/>
                <a:ext cx="68" cy="82"/>
              </a:xfrm>
              <a:custGeom>
                <a:avLst/>
                <a:gdLst>
                  <a:gd name="T0" fmla="*/ 0 w 32"/>
                  <a:gd name="T1" fmla="*/ 403 h 37"/>
                  <a:gd name="T2" fmla="*/ 0 w 32"/>
                  <a:gd name="T3" fmla="*/ 403 h 37"/>
                  <a:gd name="T4" fmla="*/ 308 w 32"/>
                  <a:gd name="T5" fmla="*/ 20 h 37"/>
                  <a:gd name="T6" fmla="*/ 281 w 32"/>
                  <a:gd name="T7" fmla="*/ 0 h 37"/>
                  <a:gd name="T8" fmla="*/ 0 w 32"/>
                  <a:gd name="T9" fmla="*/ 403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2" y="29"/>
                      <a:pt x="23" y="18"/>
                      <a:pt x="32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1" y="16"/>
                      <a:pt x="12" y="30"/>
                      <a:pt x="0" y="37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Freeform 500">
                <a:extLst>
                  <a:ext uri="{FF2B5EF4-FFF2-40B4-BE49-F238E27FC236}">
                    <a16:creationId xmlns:a16="http://schemas.microsoft.com/office/drawing/2014/main" id="{DB0E2245-52F4-43FC-BD01-500EBC607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1940"/>
                <a:ext cx="68" cy="82"/>
              </a:xfrm>
              <a:custGeom>
                <a:avLst/>
                <a:gdLst>
                  <a:gd name="T0" fmla="*/ 0 w 32"/>
                  <a:gd name="T1" fmla="*/ 20 h 37"/>
                  <a:gd name="T2" fmla="*/ 308 w 32"/>
                  <a:gd name="T3" fmla="*/ 403 h 37"/>
                  <a:gd name="T4" fmla="*/ 28 w 32"/>
                  <a:gd name="T5" fmla="*/ 0 h 37"/>
                  <a:gd name="T6" fmla="*/ 0 w 32"/>
                  <a:gd name="T7" fmla="*/ 2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7">
                    <a:moveTo>
                      <a:pt x="0" y="2"/>
                    </a:moveTo>
                    <a:cubicBezTo>
                      <a:pt x="8" y="18"/>
                      <a:pt x="20" y="29"/>
                      <a:pt x="32" y="37"/>
                    </a:cubicBezTo>
                    <a:cubicBezTo>
                      <a:pt x="20" y="30"/>
                      <a:pt x="11" y="16"/>
                      <a:pt x="3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Freeform 501">
                <a:extLst>
                  <a:ext uri="{FF2B5EF4-FFF2-40B4-BE49-F238E27FC236}">
                    <a16:creationId xmlns:a16="http://schemas.microsoft.com/office/drawing/2014/main" id="{0C2CFEF5-7F4D-4762-8ADD-62F67EC3F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992"/>
                <a:ext cx="106" cy="9"/>
              </a:xfrm>
              <a:custGeom>
                <a:avLst/>
                <a:gdLst>
                  <a:gd name="T0" fmla="*/ 477 w 50"/>
                  <a:gd name="T1" fmla="*/ 36 h 4"/>
                  <a:gd name="T2" fmla="*/ 441 w 50"/>
                  <a:gd name="T3" fmla="*/ 36 h 4"/>
                  <a:gd name="T4" fmla="*/ 297 w 50"/>
                  <a:gd name="T5" fmla="*/ 36 h 4"/>
                  <a:gd name="T6" fmla="*/ 237 w 50"/>
                  <a:gd name="T7" fmla="*/ 36 h 4"/>
                  <a:gd name="T8" fmla="*/ 0 w 50"/>
                  <a:gd name="T9" fmla="*/ 36 h 4"/>
                  <a:gd name="T10" fmla="*/ 229 w 50"/>
                  <a:gd name="T11" fmla="*/ 11 h 4"/>
                  <a:gd name="T12" fmla="*/ 288 w 50"/>
                  <a:gd name="T13" fmla="*/ 11 h 4"/>
                  <a:gd name="T14" fmla="*/ 449 w 50"/>
                  <a:gd name="T15" fmla="*/ 11 h 4"/>
                  <a:gd name="T16" fmla="*/ 477 w 50"/>
                  <a:gd name="T17" fmla="*/ 25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4">
                    <a:moveTo>
                      <a:pt x="50" y="3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3" y="3"/>
                      <a:pt x="36" y="2"/>
                      <a:pt x="31" y="3"/>
                    </a:cubicBezTo>
                    <a:cubicBezTo>
                      <a:pt x="29" y="3"/>
                      <a:pt x="27" y="3"/>
                      <a:pt x="25" y="3"/>
                    </a:cubicBezTo>
                    <a:cubicBezTo>
                      <a:pt x="16" y="4"/>
                      <a:pt x="4" y="3"/>
                      <a:pt x="0" y="3"/>
                    </a:cubicBezTo>
                    <a:cubicBezTo>
                      <a:pt x="4" y="3"/>
                      <a:pt x="16" y="2"/>
                      <a:pt x="24" y="1"/>
                    </a:cubicBezTo>
                    <a:cubicBezTo>
                      <a:pt x="27" y="1"/>
                      <a:pt x="29" y="1"/>
                      <a:pt x="30" y="1"/>
                    </a:cubicBezTo>
                    <a:cubicBezTo>
                      <a:pt x="36" y="0"/>
                      <a:pt x="43" y="1"/>
                      <a:pt x="47" y="1"/>
                    </a:cubicBezTo>
                    <a:cubicBezTo>
                      <a:pt x="50" y="2"/>
                      <a:pt x="50" y="2"/>
                      <a:pt x="5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Freeform 502">
                <a:extLst>
                  <a:ext uri="{FF2B5EF4-FFF2-40B4-BE49-F238E27FC236}">
                    <a16:creationId xmlns:a16="http://schemas.microsoft.com/office/drawing/2014/main" id="{E3CAD309-6357-43D0-805F-C9DC8839F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992"/>
                <a:ext cx="102" cy="9"/>
              </a:xfrm>
              <a:custGeom>
                <a:avLst/>
                <a:gdLst>
                  <a:gd name="T0" fmla="*/ 0 w 49"/>
                  <a:gd name="T1" fmla="*/ 25 h 4"/>
                  <a:gd name="T2" fmla="*/ 25 w 49"/>
                  <a:gd name="T3" fmla="*/ 11 h 4"/>
                  <a:gd name="T4" fmla="*/ 173 w 49"/>
                  <a:gd name="T5" fmla="*/ 11 h 4"/>
                  <a:gd name="T6" fmla="*/ 225 w 49"/>
                  <a:gd name="T7" fmla="*/ 11 h 4"/>
                  <a:gd name="T8" fmla="*/ 441 w 49"/>
                  <a:gd name="T9" fmla="*/ 36 h 4"/>
                  <a:gd name="T10" fmla="*/ 225 w 49"/>
                  <a:gd name="T11" fmla="*/ 36 h 4"/>
                  <a:gd name="T12" fmla="*/ 173 w 49"/>
                  <a:gd name="T13" fmla="*/ 36 h 4"/>
                  <a:gd name="T14" fmla="*/ 25 w 49"/>
                  <a:gd name="T15" fmla="*/ 36 h 4"/>
                  <a:gd name="T16" fmla="*/ 0 w 49"/>
                  <a:gd name="T17" fmla="*/ 36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7" y="1"/>
                      <a:pt x="14" y="0"/>
                      <a:pt x="19" y="1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34" y="2"/>
                      <a:pt x="45" y="4"/>
                      <a:pt x="49" y="3"/>
                    </a:cubicBezTo>
                    <a:cubicBezTo>
                      <a:pt x="45" y="4"/>
                      <a:pt x="34" y="4"/>
                      <a:pt x="25" y="3"/>
                    </a:cubicBezTo>
                    <a:cubicBezTo>
                      <a:pt x="23" y="3"/>
                      <a:pt x="21" y="3"/>
                      <a:pt x="19" y="3"/>
                    </a:cubicBezTo>
                    <a:cubicBezTo>
                      <a:pt x="14" y="2"/>
                      <a:pt x="7" y="3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Freeform 503">
                <a:extLst>
                  <a:ext uri="{FF2B5EF4-FFF2-40B4-BE49-F238E27FC236}">
                    <a16:creationId xmlns:a16="http://schemas.microsoft.com/office/drawing/2014/main" id="{D242C309-5B3C-4121-9955-504770EBF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228"/>
                <a:ext cx="758" cy="1543"/>
              </a:xfrm>
              <a:custGeom>
                <a:avLst/>
                <a:gdLst>
                  <a:gd name="T0" fmla="*/ 370 w 361"/>
                  <a:gd name="T1" fmla="*/ 3480 h 689"/>
                  <a:gd name="T2" fmla="*/ 269 w 361"/>
                  <a:gd name="T3" fmla="*/ 3626 h 689"/>
                  <a:gd name="T4" fmla="*/ 277 w 361"/>
                  <a:gd name="T5" fmla="*/ 3671 h 689"/>
                  <a:gd name="T6" fmla="*/ 489 w 361"/>
                  <a:gd name="T7" fmla="*/ 3471 h 689"/>
                  <a:gd name="T8" fmla="*/ 380 w 361"/>
                  <a:gd name="T9" fmla="*/ 3731 h 689"/>
                  <a:gd name="T10" fmla="*/ 414 w 361"/>
                  <a:gd name="T11" fmla="*/ 3742 h 689"/>
                  <a:gd name="T12" fmla="*/ 815 w 361"/>
                  <a:gd name="T13" fmla="*/ 3406 h 689"/>
                  <a:gd name="T14" fmla="*/ 1564 w 361"/>
                  <a:gd name="T15" fmla="*/ 3169 h 689"/>
                  <a:gd name="T16" fmla="*/ 1222 w 361"/>
                  <a:gd name="T17" fmla="*/ 6089 h 689"/>
                  <a:gd name="T18" fmla="*/ 1002 w 361"/>
                  <a:gd name="T19" fmla="*/ 7740 h 689"/>
                  <a:gd name="T20" fmla="*/ 1877 w 361"/>
                  <a:gd name="T21" fmla="*/ 5773 h 689"/>
                  <a:gd name="T22" fmla="*/ 2854 w 361"/>
                  <a:gd name="T23" fmla="*/ 7740 h 689"/>
                  <a:gd name="T24" fmla="*/ 2054 w 361"/>
                  <a:gd name="T25" fmla="*/ 3986 h 689"/>
                  <a:gd name="T26" fmla="*/ 2104 w 361"/>
                  <a:gd name="T27" fmla="*/ 3043 h 689"/>
                  <a:gd name="T28" fmla="*/ 2998 w 361"/>
                  <a:gd name="T29" fmla="*/ 3370 h 689"/>
                  <a:gd name="T30" fmla="*/ 3192 w 361"/>
                  <a:gd name="T31" fmla="*/ 3516 h 689"/>
                  <a:gd name="T32" fmla="*/ 3175 w 361"/>
                  <a:gd name="T33" fmla="*/ 3787 h 689"/>
                  <a:gd name="T34" fmla="*/ 3248 w 361"/>
                  <a:gd name="T35" fmla="*/ 3561 h 689"/>
                  <a:gd name="T36" fmla="*/ 3332 w 361"/>
                  <a:gd name="T37" fmla="*/ 3686 h 689"/>
                  <a:gd name="T38" fmla="*/ 3332 w 361"/>
                  <a:gd name="T39" fmla="*/ 3650 h 689"/>
                  <a:gd name="T40" fmla="*/ 3139 w 361"/>
                  <a:gd name="T41" fmla="*/ 3370 h 689"/>
                  <a:gd name="T42" fmla="*/ 3267 w 361"/>
                  <a:gd name="T43" fmla="*/ 3460 h 689"/>
                  <a:gd name="T44" fmla="*/ 3276 w 361"/>
                  <a:gd name="T45" fmla="*/ 3415 h 689"/>
                  <a:gd name="T46" fmla="*/ 3307 w 361"/>
                  <a:gd name="T47" fmla="*/ 3225 h 689"/>
                  <a:gd name="T48" fmla="*/ 3307 w 361"/>
                  <a:gd name="T49" fmla="*/ 3189 h 689"/>
                  <a:gd name="T50" fmla="*/ 3131 w 361"/>
                  <a:gd name="T51" fmla="*/ 3254 h 689"/>
                  <a:gd name="T52" fmla="*/ 3248 w 361"/>
                  <a:gd name="T53" fmla="*/ 3090 h 689"/>
                  <a:gd name="T54" fmla="*/ 3223 w 361"/>
                  <a:gd name="T55" fmla="*/ 3079 h 689"/>
                  <a:gd name="T56" fmla="*/ 2711 w 361"/>
                  <a:gd name="T57" fmla="*/ 3245 h 689"/>
                  <a:gd name="T58" fmla="*/ 2121 w 361"/>
                  <a:gd name="T59" fmla="*/ 2799 h 689"/>
                  <a:gd name="T60" fmla="*/ 2054 w 361"/>
                  <a:gd name="T61" fmla="*/ 1485 h 689"/>
                  <a:gd name="T62" fmla="*/ 1564 w 361"/>
                  <a:gd name="T63" fmla="*/ 0 h 689"/>
                  <a:gd name="T64" fmla="*/ 1564 w 361"/>
                  <a:gd name="T65" fmla="*/ 2582 h 689"/>
                  <a:gd name="T66" fmla="*/ 918 w 361"/>
                  <a:gd name="T67" fmla="*/ 3281 h 689"/>
                  <a:gd name="T68" fmla="*/ 472 w 361"/>
                  <a:gd name="T69" fmla="*/ 3225 h 689"/>
                  <a:gd name="T70" fmla="*/ 437 w 361"/>
                  <a:gd name="T71" fmla="*/ 3234 h 689"/>
                  <a:gd name="T72" fmla="*/ 304 w 361"/>
                  <a:gd name="T73" fmla="*/ 3200 h 689"/>
                  <a:gd name="T74" fmla="*/ 269 w 361"/>
                  <a:gd name="T75" fmla="*/ 3200 h 689"/>
                  <a:gd name="T76" fmla="*/ 454 w 361"/>
                  <a:gd name="T77" fmla="*/ 3379 h 689"/>
                  <a:gd name="T78" fmla="*/ 36 w 361"/>
                  <a:gd name="T79" fmla="*/ 3491 h 689"/>
                  <a:gd name="T80" fmla="*/ 17 w 361"/>
                  <a:gd name="T81" fmla="*/ 3536 h 6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61" h="689">
                    <a:moveTo>
                      <a:pt x="2" y="315"/>
                    </a:moveTo>
                    <a:cubicBezTo>
                      <a:pt x="15" y="319"/>
                      <a:pt x="28" y="314"/>
                      <a:pt x="40" y="310"/>
                    </a:cubicBezTo>
                    <a:cubicBezTo>
                      <a:pt x="42" y="309"/>
                      <a:pt x="44" y="308"/>
                      <a:pt x="45" y="308"/>
                    </a:cubicBezTo>
                    <a:cubicBezTo>
                      <a:pt x="39" y="312"/>
                      <a:pt x="33" y="317"/>
                      <a:pt x="29" y="323"/>
                    </a:cubicBezTo>
                    <a:cubicBezTo>
                      <a:pt x="29" y="323"/>
                      <a:pt x="29" y="324"/>
                      <a:pt x="29" y="324"/>
                    </a:cubicBezTo>
                    <a:cubicBezTo>
                      <a:pt x="29" y="325"/>
                      <a:pt x="29" y="326"/>
                      <a:pt x="30" y="327"/>
                    </a:cubicBezTo>
                    <a:cubicBezTo>
                      <a:pt x="32" y="327"/>
                      <a:pt x="32" y="326"/>
                      <a:pt x="33" y="325"/>
                    </a:cubicBezTo>
                    <a:cubicBezTo>
                      <a:pt x="36" y="319"/>
                      <a:pt x="45" y="313"/>
                      <a:pt x="53" y="309"/>
                    </a:cubicBezTo>
                    <a:cubicBezTo>
                      <a:pt x="48" y="315"/>
                      <a:pt x="44" y="323"/>
                      <a:pt x="41" y="331"/>
                    </a:cubicBezTo>
                    <a:cubicBezTo>
                      <a:pt x="41" y="332"/>
                      <a:pt x="41" y="332"/>
                      <a:pt x="41" y="332"/>
                    </a:cubicBezTo>
                    <a:cubicBezTo>
                      <a:pt x="41" y="334"/>
                      <a:pt x="42" y="335"/>
                      <a:pt x="43" y="335"/>
                    </a:cubicBezTo>
                    <a:cubicBezTo>
                      <a:pt x="44" y="336"/>
                      <a:pt x="45" y="335"/>
                      <a:pt x="45" y="333"/>
                    </a:cubicBezTo>
                    <a:cubicBezTo>
                      <a:pt x="49" y="323"/>
                      <a:pt x="51" y="318"/>
                      <a:pt x="57" y="312"/>
                    </a:cubicBezTo>
                    <a:cubicBezTo>
                      <a:pt x="63" y="306"/>
                      <a:pt x="82" y="304"/>
                      <a:pt x="88" y="303"/>
                    </a:cubicBezTo>
                    <a:cubicBezTo>
                      <a:pt x="108" y="300"/>
                      <a:pt x="147" y="294"/>
                      <a:pt x="164" y="280"/>
                    </a:cubicBezTo>
                    <a:cubicBezTo>
                      <a:pt x="169" y="275"/>
                      <a:pt x="169" y="282"/>
                      <a:pt x="169" y="282"/>
                    </a:cubicBezTo>
                    <a:cubicBezTo>
                      <a:pt x="169" y="355"/>
                      <a:pt x="169" y="355"/>
                      <a:pt x="169" y="355"/>
                    </a:cubicBezTo>
                    <a:cubicBezTo>
                      <a:pt x="169" y="456"/>
                      <a:pt x="174" y="469"/>
                      <a:pt x="132" y="542"/>
                    </a:cubicBezTo>
                    <a:cubicBezTo>
                      <a:pt x="106" y="589"/>
                      <a:pt x="92" y="631"/>
                      <a:pt x="83" y="689"/>
                    </a:cubicBezTo>
                    <a:cubicBezTo>
                      <a:pt x="108" y="689"/>
                      <a:pt x="108" y="689"/>
                      <a:pt x="108" y="689"/>
                    </a:cubicBezTo>
                    <a:cubicBezTo>
                      <a:pt x="116" y="646"/>
                      <a:pt x="134" y="590"/>
                      <a:pt x="187" y="514"/>
                    </a:cubicBezTo>
                    <a:cubicBezTo>
                      <a:pt x="195" y="504"/>
                      <a:pt x="197" y="508"/>
                      <a:pt x="203" y="514"/>
                    </a:cubicBezTo>
                    <a:cubicBezTo>
                      <a:pt x="255" y="580"/>
                      <a:pt x="273" y="641"/>
                      <a:pt x="282" y="689"/>
                    </a:cubicBezTo>
                    <a:cubicBezTo>
                      <a:pt x="308" y="689"/>
                      <a:pt x="308" y="689"/>
                      <a:pt x="308" y="689"/>
                    </a:cubicBezTo>
                    <a:cubicBezTo>
                      <a:pt x="299" y="631"/>
                      <a:pt x="286" y="589"/>
                      <a:pt x="259" y="542"/>
                    </a:cubicBezTo>
                    <a:cubicBezTo>
                      <a:pt x="217" y="469"/>
                      <a:pt x="222" y="456"/>
                      <a:pt x="222" y="355"/>
                    </a:cubicBezTo>
                    <a:cubicBezTo>
                      <a:pt x="222" y="272"/>
                      <a:pt x="222" y="272"/>
                      <a:pt x="222" y="272"/>
                    </a:cubicBezTo>
                    <a:cubicBezTo>
                      <a:pt x="222" y="272"/>
                      <a:pt x="222" y="265"/>
                      <a:pt x="227" y="271"/>
                    </a:cubicBezTo>
                    <a:cubicBezTo>
                      <a:pt x="248" y="294"/>
                      <a:pt x="288" y="301"/>
                      <a:pt x="323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24" y="300"/>
                      <a:pt x="324" y="300"/>
                      <a:pt x="324" y="300"/>
                    </a:cubicBezTo>
                    <a:cubicBezTo>
                      <a:pt x="336" y="299"/>
                      <a:pt x="345" y="313"/>
                      <a:pt x="345" y="313"/>
                    </a:cubicBezTo>
                    <a:cubicBezTo>
                      <a:pt x="349" y="320"/>
                      <a:pt x="347" y="329"/>
                      <a:pt x="344" y="334"/>
                    </a:cubicBezTo>
                    <a:cubicBezTo>
                      <a:pt x="343" y="335"/>
                      <a:pt x="342" y="336"/>
                      <a:pt x="343" y="337"/>
                    </a:cubicBezTo>
                    <a:cubicBezTo>
                      <a:pt x="345" y="338"/>
                      <a:pt x="346" y="337"/>
                      <a:pt x="347" y="336"/>
                    </a:cubicBezTo>
                    <a:cubicBezTo>
                      <a:pt x="351" y="331"/>
                      <a:pt x="352" y="323"/>
                      <a:pt x="351" y="317"/>
                    </a:cubicBezTo>
                    <a:cubicBezTo>
                      <a:pt x="354" y="321"/>
                      <a:pt x="355" y="325"/>
                      <a:pt x="356" y="327"/>
                    </a:cubicBezTo>
                    <a:cubicBezTo>
                      <a:pt x="357" y="328"/>
                      <a:pt x="358" y="329"/>
                      <a:pt x="360" y="328"/>
                    </a:cubicBezTo>
                    <a:cubicBezTo>
                      <a:pt x="361" y="328"/>
                      <a:pt x="361" y="327"/>
                      <a:pt x="361" y="326"/>
                    </a:cubicBezTo>
                    <a:cubicBezTo>
                      <a:pt x="360" y="325"/>
                      <a:pt x="360" y="325"/>
                      <a:pt x="360" y="325"/>
                    </a:cubicBezTo>
                    <a:cubicBezTo>
                      <a:pt x="359" y="320"/>
                      <a:pt x="353" y="312"/>
                      <a:pt x="345" y="305"/>
                    </a:cubicBezTo>
                    <a:cubicBezTo>
                      <a:pt x="344" y="304"/>
                      <a:pt x="340" y="301"/>
                      <a:pt x="339" y="300"/>
                    </a:cubicBezTo>
                    <a:cubicBezTo>
                      <a:pt x="343" y="302"/>
                      <a:pt x="347" y="302"/>
                      <a:pt x="350" y="306"/>
                    </a:cubicBezTo>
                    <a:cubicBezTo>
                      <a:pt x="351" y="307"/>
                      <a:pt x="352" y="308"/>
                      <a:pt x="353" y="308"/>
                    </a:cubicBezTo>
                    <a:cubicBezTo>
                      <a:pt x="354" y="307"/>
                      <a:pt x="354" y="306"/>
                      <a:pt x="354" y="305"/>
                    </a:cubicBezTo>
                    <a:cubicBezTo>
                      <a:pt x="354" y="305"/>
                      <a:pt x="354" y="304"/>
                      <a:pt x="354" y="304"/>
                    </a:cubicBezTo>
                    <a:cubicBezTo>
                      <a:pt x="352" y="301"/>
                      <a:pt x="345" y="297"/>
                      <a:pt x="338" y="295"/>
                    </a:cubicBezTo>
                    <a:cubicBezTo>
                      <a:pt x="344" y="294"/>
                      <a:pt x="350" y="292"/>
                      <a:pt x="357" y="287"/>
                    </a:cubicBezTo>
                    <a:cubicBezTo>
                      <a:pt x="357" y="287"/>
                      <a:pt x="358" y="287"/>
                      <a:pt x="358" y="286"/>
                    </a:cubicBezTo>
                    <a:cubicBezTo>
                      <a:pt x="358" y="286"/>
                      <a:pt x="358" y="285"/>
                      <a:pt x="357" y="284"/>
                    </a:cubicBezTo>
                    <a:cubicBezTo>
                      <a:pt x="356" y="283"/>
                      <a:pt x="355" y="283"/>
                      <a:pt x="353" y="284"/>
                    </a:cubicBezTo>
                    <a:cubicBezTo>
                      <a:pt x="348" y="288"/>
                      <a:pt x="343" y="289"/>
                      <a:pt x="338" y="290"/>
                    </a:cubicBezTo>
                    <a:cubicBezTo>
                      <a:pt x="343" y="287"/>
                      <a:pt x="348" y="283"/>
                      <a:pt x="351" y="276"/>
                    </a:cubicBezTo>
                    <a:cubicBezTo>
                      <a:pt x="351" y="276"/>
                      <a:pt x="351" y="275"/>
                      <a:pt x="351" y="275"/>
                    </a:cubicBezTo>
                    <a:cubicBezTo>
                      <a:pt x="351" y="274"/>
                      <a:pt x="351" y="273"/>
                      <a:pt x="350" y="273"/>
                    </a:cubicBezTo>
                    <a:cubicBezTo>
                      <a:pt x="349" y="272"/>
                      <a:pt x="348" y="273"/>
                      <a:pt x="348" y="274"/>
                    </a:cubicBezTo>
                    <a:cubicBezTo>
                      <a:pt x="345" y="280"/>
                      <a:pt x="337" y="287"/>
                      <a:pt x="331" y="290"/>
                    </a:cubicBezTo>
                    <a:cubicBezTo>
                      <a:pt x="321" y="293"/>
                      <a:pt x="307" y="292"/>
                      <a:pt x="293" y="289"/>
                    </a:cubicBezTo>
                    <a:cubicBezTo>
                      <a:pt x="282" y="287"/>
                      <a:pt x="263" y="279"/>
                      <a:pt x="254" y="274"/>
                    </a:cubicBezTo>
                    <a:cubicBezTo>
                      <a:pt x="244" y="269"/>
                      <a:pt x="237" y="261"/>
                      <a:pt x="229" y="249"/>
                    </a:cubicBezTo>
                    <a:cubicBezTo>
                      <a:pt x="221" y="237"/>
                      <a:pt x="222" y="219"/>
                      <a:pt x="222" y="219"/>
                    </a:cubicBezTo>
                    <a:cubicBezTo>
                      <a:pt x="222" y="132"/>
                      <a:pt x="222" y="132"/>
                      <a:pt x="222" y="132"/>
                    </a:cubicBezTo>
                    <a:cubicBezTo>
                      <a:pt x="222" y="92"/>
                      <a:pt x="222" y="49"/>
                      <a:pt x="222" y="17"/>
                    </a:cubicBezTo>
                    <a:cubicBezTo>
                      <a:pt x="202" y="11"/>
                      <a:pt x="184" y="6"/>
                      <a:pt x="169" y="0"/>
                    </a:cubicBezTo>
                    <a:cubicBezTo>
                      <a:pt x="169" y="28"/>
                      <a:pt x="169" y="74"/>
                      <a:pt x="169" y="132"/>
                    </a:cubicBezTo>
                    <a:cubicBezTo>
                      <a:pt x="169" y="230"/>
                      <a:pt x="169" y="230"/>
                      <a:pt x="169" y="230"/>
                    </a:cubicBezTo>
                    <a:cubicBezTo>
                      <a:pt x="169" y="230"/>
                      <a:pt x="170" y="246"/>
                      <a:pt x="164" y="257"/>
                    </a:cubicBezTo>
                    <a:cubicBezTo>
                      <a:pt x="156" y="272"/>
                      <a:pt x="124" y="285"/>
                      <a:pt x="99" y="292"/>
                    </a:cubicBezTo>
                    <a:cubicBezTo>
                      <a:pt x="95" y="292"/>
                      <a:pt x="65" y="301"/>
                      <a:pt x="57" y="295"/>
                    </a:cubicBezTo>
                    <a:cubicBezTo>
                      <a:pt x="54" y="293"/>
                      <a:pt x="52" y="289"/>
                      <a:pt x="51" y="287"/>
                    </a:cubicBezTo>
                    <a:cubicBezTo>
                      <a:pt x="50" y="285"/>
                      <a:pt x="50" y="283"/>
                      <a:pt x="48" y="284"/>
                    </a:cubicBezTo>
                    <a:cubicBezTo>
                      <a:pt x="47" y="285"/>
                      <a:pt x="46" y="286"/>
                      <a:pt x="47" y="288"/>
                    </a:cubicBezTo>
                    <a:cubicBezTo>
                      <a:pt x="48" y="291"/>
                      <a:pt x="51" y="294"/>
                      <a:pt x="54" y="297"/>
                    </a:cubicBezTo>
                    <a:cubicBezTo>
                      <a:pt x="45" y="296"/>
                      <a:pt x="37" y="293"/>
                      <a:pt x="33" y="285"/>
                    </a:cubicBezTo>
                    <a:cubicBezTo>
                      <a:pt x="33" y="284"/>
                      <a:pt x="32" y="282"/>
                      <a:pt x="30" y="283"/>
                    </a:cubicBezTo>
                    <a:cubicBezTo>
                      <a:pt x="30" y="283"/>
                      <a:pt x="29" y="284"/>
                      <a:pt x="29" y="285"/>
                    </a:cubicBezTo>
                    <a:cubicBezTo>
                      <a:pt x="29" y="286"/>
                      <a:pt x="29" y="286"/>
                      <a:pt x="29" y="287"/>
                    </a:cubicBezTo>
                    <a:cubicBezTo>
                      <a:pt x="34" y="295"/>
                      <a:pt x="41" y="299"/>
                      <a:pt x="49" y="301"/>
                    </a:cubicBezTo>
                    <a:cubicBezTo>
                      <a:pt x="47" y="303"/>
                      <a:pt x="40" y="305"/>
                      <a:pt x="37" y="306"/>
                    </a:cubicBezTo>
                    <a:cubicBezTo>
                      <a:pt x="26" y="310"/>
                      <a:pt x="15" y="315"/>
                      <a:pt x="4" y="311"/>
                    </a:cubicBezTo>
                    <a:cubicBezTo>
                      <a:pt x="2" y="311"/>
                      <a:pt x="1" y="310"/>
                      <a:pt x="1" y="311"/>
                    </a:cubicBezTo>
                    <a:cubicBezTo>
                      <a:pt x="0" y="313"/>
                      <a:pt x="1" y="314"/>
                      <a:pt x="2" y="3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Oval 504">
                <a:extLst>
                  <a:ext uri="{FF2B5EF4-FFF2-40B4-BE49-F238E27FC236}">
                    <a16:creationId xmlns:a16="http://schemas.microsoft.com/office/drawing/2014/main" id="{1D5785C0-534B-4932-8C06-708AC088C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9" y="2804"/>
                <a:ext cx="40" cy="38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14" name="Freeform 505">
                <a:extLst>
                  <a:ext uri="{FF2B5EF4-FFF2-40B4-BE49-F238E27FC236}">
                    <a16:creationId xmlns:a16="http://schemas.microsoft.com/office/drawing/2014/main" id="{2AA63C9C-972A-4A1F-BB4C-9CC452859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772"/>
                <a:ext cx="40" cy="50"/>
              </a:xfrm>
              <a:custGeom>
                <a:avLst/>
                <a:gdLst>
                  <a:gd name="T0" fmla="*/ 177 w 19"/>
                  <a:gd name="T1" fmla="*/ 259 h 22"/>
                  <a:gd name="T2" fmla="*/ 93 w 19"/>
                  <a:gd name="T3" fmla="*/ 166 h 22"/>
                  <a:gd name="T4" fmla="*/ 0 w 19"/>
                  <a:gd name="T5" fmla="*/ 259 h 22"/>
                  <a:gd name="T6" fmla="*/ 0 w 19"/>
                  <a:gd name="T7" fmla="*/ 102 h 22"/>
                  <a:gd name="T8" fmla="*/ 93 w 19"/>
                  <a:gd name="T9" fmla="*/ 0 h 22"/>
                  <a:gd name="T10" fmla="*/ 177 w 19"/>
                  <a:gd name="T11" fmla="*/ 102 h 22"/>
                  <a:gd name="T12" fmla="*/ 177 w 19"/>
                  <a:gd name="T13" fmla="*/ 259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2">
                    <a:moveTo>
                      <a:pt x="19" y="22"/>
                    </a:moveTo>
                    <a:cubicBezTo>
                      <a:pt x="19" y="17"/>
                      <a:pt x="15" y="14"/>
                      <a:pt x="10" y="14"/>
                    </a:cubicBezTo>
                    <a:cubicBezTo>
                      <a:pt x="5" y="14"/>
                      <a:pt x="0" y="17"/>
                      <a:pt x="0" y="2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5" y="0"/>
                      <a:pt x="19" y="4"/>
                      <a:pt x="19" y="9"/>
                    </a:cubicBezTo>
                    <a:lnTo>
                      <a:pt x="19" y="22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Oval 506">
                <a:extLst>
                  <a:ext uri="{FF2B5EF4-FFF2-40B4-BE49-F238E27FC236}">
                    <a16:creationId xmlns:a16="http://schemas.microsoft.com/office/drawing/2014/main" id="{FBA98B39-2189-447A-9BF0-369C16163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7" y="2810"/>
                <a:ext cx="25" cy="23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16" name="Oval 507">
                <a:extLst>
                  <a:ext uri="{FF2B5EF4-FFF2-40B4-BE49-F238E27FC236}">
                    <a16:creationId xmlns:a16="http://schemas.microsoft.com/office/drawing/2014/main" id="{414038FE-FA23-41A2-B688-45DF63BC5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9" y="2613"/>
                <a:ext cx="21" cy="21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17" name="Oval 508">
                <a:extLst>
                  <a:ext uri="{FF2B5EF4-FFF2-40B4-BE49-F238E27FC236}">
                    <a16:creationId xmlns:a16="http://schemas.microsoft.com/office/drawing/2014/main" id="{805CDA72-B84E-45FC-A463-BC0599592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6" y="2618"/>
                <a:ext cx="8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18" name="Oval 509">
                <a:extLst>
                  <a:ext uri="{FF2B5EF4-FFF2-40B4-BE49-F238E27FC236}">
                    <a16:creationId xmlns:a16="http://schemas.microsoft.com/office/drawing/2014/main" id="{1772501A-55D7-411E-BFFC-FA84E9237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0" y="3137"/>
                <a:ext cx="33" cy="32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19" name="Freeform 510">
                <a:extLst>
                  <a:ext uri="{FF2B5EF4-FFF2-40B4-BE49-F238E27FC236}">
                    <a16:creationId xmlns:a16="http://schemas.microsoft.com/office/drawing/2014/main" id="{257A2393-FF44-4BA5-8CB1-976E95AE4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3119"/>
                <a:ext cx="44" cy="47"/>
              </a:xfrm>
              <a:custGeom>
                <a:avLst/>
                <a:gdLst>
                  <a:gd name="T0" fmla="*/ 57 w 21"/>
                  <a:gd name="T1" fmla="*/ 170 h 21"/>
                  <a:gd name="T2" fmla="*/ 128 w 21"/>
                  <a:gd name="T3" fmla="*/ 90 h 21"/>
                  <a:gd name="T4" fmla="*/ 193 w 21"/>
                  <a:gd name="T5" fmla="*/ 125 h 21"/>
                  <a:gd name="T6" fmla="*/ 119 w 21"/>
                  <a:gd name="T7" fmla="*/ 20 h 21"/>
                  <a:gd name="T8" fmla="*/ 75 w 21"/>
                  <a:gd name="T9" fmla="*/ 0 h 21"/>
                  <a:gd name="T10" fmla="*/ 0 w 21"/>
                  <a:gd name="T11" fmla="*/ 81 h 21"/>
                  <a:gd name="T12" fmla="*/ 84 w 21"/>
                  <a:gd name="T13" fmla="*/ 235 h 21"/>
                  <a:gd name="T14" fmla="*/ 84 w 21"/>
                  <a:gd name="T15" fmla="*/ 235 h 21"/>
                  <a:gd name="T16" fmla="*/ 57 w 21"/>
                  <a:gd name="T17" fmla="*/ 17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1">
                    <a:moveTo>
                      <a:pt x="6" y="15"/>
                    </a:moveTo>
                    <a:cubicBezTo>
                      <a:pt x="6" y="11"/>
                      <a:pt x="9" y="8"/>
                      <a:pt x="14" y="8"/>
                    </a:cubicBezTo>
                    <a:cubicBezTo>
                      <a:pt x="17" y="8"/>
                      <a:pt x="19" y="9"/>
                      <a:pt x="21" y="11"/>
                    </a:cubicBezTo>
                    <a:cubicBezTo>
                      <a:pt x="19" y="8"/>
                      <a:pt x="16" y="3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3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6" y="17"/>
                      <a:pt x="6" y="1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Oval 511">
                <a:extLst>
                  <a:ext uri="{FF2B5EF4-FFF2-40B4-BE49-F238E27FC236}">
                    <a16:creationId xmlns:a16="http://schemas.microsoft.com/office/drawing/2014/main" id="{02896833-1F40-4EAF-BFCB-06449BA80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8" y="3144"/>
                <a:ext cx="17" cy="18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21" name="Oval 512">
                <a:extLst>
                  <a:ext uri="{FF2B5EF4-FFF2-40B4-BE49-F238E27FC236}">
                    <a16:creationId xmlns:a16="http://schemas.microsoft.com/office/drawing/2014/main" id="{979E3117-612D-498A-8120-21C678AB9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" y="3061"/>
                <a:ext cx="21" cy="20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22" name="Oval 513">
                <a:extLst>
                  <a:ext uri="{FF2B5EF4-FFF2-40B4-BE49-F238E27FC236}">
                    <a16:creationId xmlns:a16="http://schemas.microsoft.com/office/drawing/2014/main" id="{5C5979C6-FF2A-4B83-9B6D-58E8D1CF3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0" y="3068"/>
                <a:ext cx="8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23" name="Oval 514">
                <a:extLst>
                  <a:ext uri="{FF2B5EF4-FFF2-40B4-BE49-F238E27FC236}">
                    <a16:creationId xmlns:a16="http://schemas.microsoft.com/office/drawing/2014/main" id="{7F3BD410-F58A-4EA9-8E40-DC4C5D3F9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5" y="3008"/>
                <a:ext cx="21" cy="20"/>
              </a:xfrm>
              <a:prstGeom prst="ellipse">
                <a:avLst/>
              </a:pr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24" name="Oval 515">
                <a:extLst>
                  <a:ext uri="{FF2B5EF4-FFF2-40B4-BE49-F238E27FC236}">
                    <a16:creationId xmlns:a16="http://schemas.microsoft.com/office/drawing/2014/main" id="{9DB57D8D-1500-4F92-A9B8-B6B4CE984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2" y="3014"/>
                <a:ext cx="10" cy="9"/>
              </a:xfrm>
              <a:prstGeom prst="ellipse">
                <a:avLst/>
              </a:prstGeom>
              <a:solidFill>
                <a:srgbClr val="D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25" name="Freeform 516">
                <a:extLst>
                  <a:ext uri="{FF2B5EF4-FFF2-40B4-BE49-F238E27FC236}">
                    <a16:creationId xmlns:a16="http://schemas.microsoft.com/office/drawing/2014/main" id="{C531664F-7DA7-45EB-A4D7-BFAB659EA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234"/>
                <a:ext cx="365" cy="370"/>
              </a:xfrm>
              <a:custGeom>
                <a:avLst/>
                <a:gdLst>
                  <a:gd name="T0" fmla="*/ 1431 w 174"/>
                  <a:gd name="T1" fmla="*/ 1861 h 165"/>
                  <a:gd name="T2" fmla="*/ 1607 w 174"/>
                  <a:gd name="T3" fmla="*/ 1749 h 165"/>
                  <a:gd name="T4" fmla="*/ 1447 w 174"/>
                  <a:gd name="T5" fmla="*/ 1319 h 165"/>
                  <a:gd name="T6" fmla="*/ 1263 w 174"/>
                  <a:gd name="T7" fmla="*/ 0 h 165"/>
                  <a:gd name="T8" fmla="*/ 1126 w 174"/>
                  <a:gd name="T9" fmla="*/ 56 h 165"/>
                  <a:gd name="T10" fmla="*/ 1286 w 174"/>
                  <a:gd name="T11" fmla="*/ 1081 h 165"/>
                  <a:gd name="T12" fmla="*/ 1246 w 174"/>
                  <a:gd name="T13" fmla="*/ 1117 h 165"/>
                  <a:gd name="T14" fmla="*/ 1135 w 174"/>
                  <a:gd name="T15" fmla="*/ 1036 h 165"/>
                  <a:gd name="T16" fmla="*/ 1091 w 174"/>
                  <a:gd name="T17" fmla="*/ 960 h 165"/>
                  <a:gd name="T18" fmla="*/ 1043 w 174"/>
                  <a:gd name="T19" fmla="*/ 753 h 165"/>
                  <a:gd name="T20" fmla="*/ 942 w 174"/>
                  <a:gd name="T21" fmla="*/ 753 h 165"/>
                  <a:gd name="T22" fmla="*/ 967 w 174"/>
                  <a:gd name="T23" fmla="*/ 899 h 165"/>
                  <a:gd name="T24" fmla="*/ 933 w 174"/>
                  <a:gd name="T25" fmla="*/ 946 h 165"/>
                  <a:gd name="T26" fmla="*/ 885 w 174"/>
                  <a:gd name="T27" fmla="*/ 935 h 165"/>
                  <a:gd name="T28" fmla="*/ 841 w 174"/>
                  <a:gd name="T29" fmla="*/ 879 h 165"/>
                  <a:gd name="T30" fmla="*/ 831 w 174"/>
                  <a:gd name="T31" fmla="*/ 780 h 165"/>
                  <a:gd name="T32" fmla="*/ 722 w 174"/>
                  <a:gd name="T33" fmla="*/ 765 h 165"/>
                  <a:gd name="T34" fmla="*/ 738 w 174"/>
                  <a:gd name="T35" fmla="*/ 899 h 165"/>
                  <a:gd name="T36" fmla="*/ 713 w 174"/>
                  <a:gd name="T37" fmla="*/ 946 h 165"/>
                  <a:gd name="T38" fmla="*/ 0 w 174"/>
                  <a:gd name="T39" fmla="*/ 1498 h 165"/>
                  <a:gd name="T40" fmla="*/ 17 w 174"/>
                  <a:gd name="T41" fmla="*/ 1816 h 165"/>
                  <a:gd name="T42" fmla="*/ 782 w 174"/>
                  <a:gd name="T43" fmla="*/ 1137 h 165"/>
                  <a:gd name="T44" fmla="*/ 1422 w 174"/>
                  <a:gd name="T45" fmla="*/ 1850 h 165"/>
                  <a:gd name="T46" fmla="*/ 1431 w 174"/>
                  <a:gd name="T47" fmla="*/ 186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4" h="165">
                    <a:moveTo>
                      <a:pt x="155" y="165"/>
                    </a:moveTo>
                    <a:cubicBezTo>
                      <a:pt x="160" y="161"/>
                      <a:pt x="167" y="158"/>
                      <a:pt x="174" y="155"/>
                    </a:cubicBezTo>
                    <a:cubicBezTo>
                      <a:pt x="172" y="149"/>
                      <a:pt x="162" y="137"/>
                      <a:pt x="157" y="117"/>
                    </a:cubicBezTo>
                    <a:cubicBezTo>
                      <a:pt x="148" y="80"/>
                      <a:pt x="142" y="19"/>
                      <a:pt x="137" y="0"/>
                    </a:cubicBezTo>
                    <a:cubicBezTo>
                      <a:pt x="122" y="5"/>
                      <a:pt x="122" y="5"/>
                      <a:pt x="122" y="5"/>
                    </a:cubicBezTo>
                    <a:cubicBezTo>
                      <a:pt x="128" y="28"/>
                      <a:pt x="137" y="76"/>
                      <a:pt x="139" y="96"/>
                    </a:cubicBezTo>
                    <a:cubicBezTo>
                      <a:pt x="139" y="99"/>
                      <a:pt x="139" y="102"/>
                      <a:pt x="135" y="99"/>
                    </a:cubicBezTo>
                    <a:cubicBezTo>
                      <a:pt x="132" y="97"/>
                      <a:pt x="128" y="94"/>
                      <a:pt x="123" y="92"/>
                    </a:cubicBezTo>
                    <a:cubicBezTo>
                      <a:pt x="122" y="91"/>
                      <a:pt x="119" y="89"/>
                      <a:pt x="118" y="85"/>
                    </a:cubicBezTo>
                    <a:cubicBezTo>
                      <a:pt x="115" y="78"/>
                      <a:pt x="114" y="70"/>
                      <a:pt x="113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3" y="71"/>
                      <a:pt x="104" y="75"/>
                      <a:pt x="105" y="80"/>
                    </a:cubicBezTo>
                    <a:cubicBezTo>
                      <a:pt x="105" y="81"/>
                      <a:pt x="105" y="85"/>
                      <a:pt x="101" y="84"/>
                    </a:cubicBezTo>
                    <a:cubicBezTo>
                      <a:pt x="99" y="84"/>
                      <a:pt x="98" y="83"/>
                      <a:pt x="96" y="83"/>
                    </a:cubicBezTo>
                    <a:cubicBezTo>
                      <a:pt x="94" y="83"/>
                      <a:pt x="91" y="83"/>
                      <a:pt x="91" y="78"/>
                    </a:cubicBezTo>
                    <a:cubicBezTo>
                      <a:pt x="90" y="75"/>
                      <a:pt x="90" y="71"/>
                      <a:pt x="90" y="6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9" y="72"/>
                      <a:pt x="80" y="76"/>
                      <a:pt x="80" y="80"/>
                    </a:cubicBezTo>
                    <a:cubicBezTo>
                      <a:pt x="80" y="83"/>
                      <a:pt x="78" y="84"/>
                      <a:pt x="77" y="84"/>
                    </a:cubicBezTo>
                    <a:cubicBezTo>
                      <a:pt x="46" y="88"/>
                      <a:pt x="22" y="103"/>
                      <a:pt x="0" y="133"/>
                    </a:cubicBezTo>
                    <a:cubicBezTo>
                      <a:pt x="2" y="161"/>
                      <a:pt x="2" y="161"/>
                      <a:pt x="2" y="161"/>
                    </a:cubicBezTo>
                    <a:cubicBezTo>
                      <a:pt x="18" y="129"/>
                      <a:pt x="50" y="106"/>
                      <a:pt x="85" y="101"/>
                    </a:cubicBezTo>
                    <a:cubicBezTo>
                      <a:pt x="119" y="97"/>
                      <a:pt x="149" y="142"/>
                      <a:pt x="154" y="164"/>
                    </a:cubicBezTo>
                    <a:lnTo>
                      <a:pt x="155" y="165"/>
                    </a:ln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6" name="Freeform 517">
                <a:extLst>
                  <a:ext uri="{FF2B5EF4-FFF2-40B4-BE49-F238E27FC236}">
                    <a16:creationId xmlns:a16="http://schemas.microsoft.com/office/drawing/2014/main" id="{6BF113EF-7E38-4E57-A067-5967B34BA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250"/>
                <a:ext cx="84" cy="316"/>
              </a:xfrm>
              <a:custGeom>
                <a:avLst/>
                <a:gdLst>
                  <a:gd name="T0" fmla="*/ 168 w 40"/>
                  <a:gd name="T1" fmla="*/ 1542 h 141"/>
                  <a:gd name="T2" fmla="*/ 370 w 40"/>
                  <a:gd name="T3" fmla="*/ 65 h 141"/>
                  <a:gd name="T4" fmla="*/ 233 w 40"/>
                  <a:gd name="T5" fmla="*/ 0 h 141"/>
                  <a:gd name="T6" fmla="*/ 0 w 40"/>
                  <a:gd name="T7" fmla="*/ 1587 h 141"/>
                  <a:gd name="T8" fmla="*/ 168 w 40"/>
                  <a:gd name="T9" fmla="*/ 1542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1">
                    <a:moveTo>
                      <a:pt x="18" y="137"/>
                    </a:moveTo>
                    <a:cubicBezTo>
                      <a:pt x="24" y="111"/>
                      <a:pt x="37" y="17"/>
                      <a:pt x="40" y="6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9" y="27"/>
                      <a:pt x="5" y="119"/>
                      <a:pt x="0" y="141"/>
                    </a:cubicBezTo>
                    <a:cubicBezTo>
                      <a:pt x="7" y="139"/>
                      <a:pt x="13" y="138"/>
                      <a:pt x="18" y="13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7" name="Freeform 518">
                <a:extLst>
                  <a:ext uri="{FF2B5EF4-FFF2-40B4-BE49-F238E27FC236}">
                    <a16:creationId xmlns:a16="http://schemas.microsoft.com/office/drawing/2014/main" id="{1F29FDBA-4D52-4D1C-8831-E73455690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384"/>
                <a:ext cx="326" cy="220"/>
              </a:xfrm>
              <a:custGeom>
                <a:avLst/>
                <a:gdLst>
                  <a:gd name="T0" fmla="*/ 717 w 155"/>
                  <a:gd name="T1" fmla="*/ 202 h 98"/>
                  <a:gd name="T2" fmla="*/ 690 w 155"/>
                  <a:gd name="T3" fmla="*/ 171 h 98"/>
                  <a:gd name="T4" fmla="*/ 698 w 155"/>
                  <a:gd name="T5" fmla="*/ 20 h 98"/>
                  <a:gd name="T6" fmla="*/ 614 w 155"/>
                  <a:gd name="T7" fmla="*/ 20 h 98"/>
                  <a:gd name="T8" fmla="*/ 597 w 155"/>
                  <a:gd name="T9" fmla="*/ 171 h 98"/>
                  <a:gd name="T10" fmla="*/ 557 w 155"/>
                  <a:gd name="T11" fmla="*/ 218 h 98"/>
                  <a:gd name="T12" fmla="*/ 490 w 155"/>
                  <a:gd name="T13" fmla="*/ 227 h 98"/>
                  <a:gd name="T14" fmla="*/ 473 w 155"/>
                  <a:gd name="T15" fmla="*/ 191 h 98"/>
                  <a:gd name="T16" fmla="*/ 522 w 155"/>
                  <a:gd name="T17" fmla="*/ 0 h 98"/>
                  <a:gd name="T18" fmla="*/ 421 w 155"/>
                  <a:gd name="T19" fmla="*/ 0 h 98"/>
                  <a:gd name="T20" fmla="*/ 362 w 155"/>
                  <a:gd name="T21" fmla="*/ 247 h 98"/>
                  <a:gd name="T22" fmla="*/ 318 w 155"/>
                  <a:gd name="T23" fmla="*/ 328 h 98"/>
                  <a:gd name="T24" fmla="*/ 0 w 155"/>
                  <a:gd name="T25" fmla="*/ 862 h 98"/>
                  <a:gd name="T26" fmla="*/ 67 w 155"/>
                  <a:gd name="T27" fmla="*/ 846 h 98"/>
                  <a:gd name="T28" fmla="*/ 120 w 155"/>
                  <a:gd name="T29" fmla="*/ 983 h 98"/>
                  <a:gd name="T30" fmla="*/ 717 w 155"/>
                  <a:gd name="T31" fmla="*/ 409 h 98"/>
                  <a:gd name="T32" fmla="*/ 1415 w 155"/>
                  <a:gd name="T33" fmla="*/ 1109 h 98"/>
                  <a:gd name="T34" fmla="*/ 1443 w 155"/>
                  <a:gd name="T35" fmla="*/ 745 h 98"/>
                  <a:gd name="T36" fmla="*/ 717 w 155"/>
                  <a:gd name="T37" fmla="*/ 202 h 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5" h="98">
                    <a:moveTo>
                      <a:pt x="77" y="18"/>
                    </a:moveTo>
                    <a:cubicBezTo>
                      <a:pt x="76" y="18"/>
                      <a:pt x="74" y="18"/>
                      <a:pt x="74" y="15"/>
                    </a:cubicBezTo>
                    <a:cubicBezTo>
                      <a:pt x="74" y="11"/>
                      <a:pt x="74" y="6"/>
                      <a:pt x="7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5"/>
                      <a:pt x="65" y="11"/>
                      <a:pt x="64" y="15"/>
                    </a:cubicBezTo>
                    <a:cubicBezTo>
                      <a:pt x="63" y="18"/>
                      <a:pt x="61" y="19"/>
                      <a:pt x="60" y="19"/>
                    </a:cubicBezTo>
                    <a:cubicBezTo>
                      <a:pt x="58" y="19"/>
                      <a:pt x="56" y="20"/>
                      <a:pt x="53" y="20"/>
                    </a:cubicBezTo>
                    <a:cubicBezTo>
                      <a:pt x="52" y="21"/>
                      <a:pt x="51" y="20"/>
                      <a:pt x="51" y="17"/>
                    </a:cubicBezTo>
                    <a:cubicBezTo>
                      <a:pt x="52" y="11"/>
                      <a:pt x="54" y="4"/>
                      <a:pt x="5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3" y="4"/>
                      <a:pt x="41" y="14"/>
                      <a:pt x="39" y="22"/>
                    </a:cubicBezTo>
                    <a:cubicBezTo>
                      <a:pt x="38" y="25"/>
                      <a:pt x="35" y="28"/>
                      <a:pt x="34" y="29"/>
                    </a:cubicBezTo>
                    <a:cubicBezTo>
                      <a:pt x="15" y="41"/>
                      <a:pt x="4" y="66"/>
                      <a:pt x="0" y="76"/>
                    </a:cubicBezTo>
                    <a:cubicBezTo>
                      <a:pt x="3" y="76"/>
                      <a:pt x="6" y="75"/>
                      <a:pt x="7" y="75"/>
                    </a:cubicBezTo>
                    <a:cubicBezTo>
                      <a:pt x="10" y="75"/>
                      <a:pt x="12" y="81"/>
                      <a:pt x="13" y="87"/>
                    </a:cubicBezTo>
                    <a:cubicBezTo>
                      <a:pt x="23" y="65"/>
                      <a:pt x="48" y="33"/>
                      <a:pt x="77" y="36"/>
                    </a:cubicBezTo>
                    <a:cubicBezTo>
                      <a:pt x="119" y="41"/>
                      <a:pt x="137" y="66"/>
                      <a:pt x="152" y="98"/>
                    </a:cubicBezTo>
                    <a:cubicBezTo>
                      <a:pt x="155" y="66"/>
                      <a:pt x="155" y="66"/>
                      <a:pt x="155" y="66"/>
                    </a:cubicBezTo>
                    <a:cubicBezTo>
                      <a:pt x="133" y="35"/>
                      <a:pt x="109" y="21"/>
                      <a:pt x="77" y="18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Freeform 519">
                <a:extLst>
                  <a:ext uri="{FF2B5EF4-FFF2-40B4-BE49-F238E27FC236}">
                    <a16:creationId xmlns:a16="http://schemas.microsoft.com/office/drawing/2014/main" id="{92E11682-4FC6-42D1-A3F7-55801A5A0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690"/>
                <a:ext cx="70" cy="161"/>
              </a:xfrm>
              <a:custGeom>
                <a:avLst/>
                <a:gdLst>
                  <a:gd name="T0" fmla="*/ 0 w 33"/>
                  <a:gd name="T1" fmla="*/ 805 h 72"/>
                  <a:gd name="T2" fmla="*/ 265 w 33"/>
                  <a:gd name="T3" fmla="*/ 436 h 72"/>
                  <a:gd name="T4" fmla="*/ 288 w 33"/>
                  <a:gd name="T5" fmla="*/ 0 h 72"/>
                  <a:gd name="T6" fmla="*/ 265 w 33"/>
                  <a:gd name="T7" fmla="*/ 579 h 72"/>
                  <a:gd name="T8" fmla="*/ 0 w 33"/>
                  <a:gd name="T9" fmla="*/ 80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72"/>
                    </a:moveTo>
                    <a:cubicBezTo>
                      <a:pt x="14" y="64"/>
                      <a:pt x="27" y="56"/>
                      <a:pt x="28" y="39"/>
                    </a:cubicBezTo>
                    <a:cubicBezTo>
                      <a:pt x="30" y="22"/>
                      <a:pt x="30" y="0"/>
                      <a:pt x="30" y="0"/>
                    </a:cubicBezTo>
                    <a:cubicBezTo>
                      <a:pt x="31" y="17"/>
                      <a:pt x="33" y="38"/>
                      <a:pt x="28" y="52"/>
                    </a:cubicBezTo>
                    <a:cubicBezTo>
                      <a:pt x="24" y="63"/>
                      <a:pt x="0" y="72"/>
                      <a:pt x="0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Freeform 520">
                <a:extLst>
                  <a:ext uri="{FF2B5EF4-FFF2-40B4-BE49-F238E27FC236}">
                    <a16:creationId xmlns:a16="http://schemas.microsoft.com/office/drawing/2014/main" id="{3D6D9A70-7185-4B83-9DC1-5E62592CD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2638"/>
                <a:ext cx="82" cy="27"/>
              </a:xfrm>
              <a:custGeom>
                <a:avLst/>
                <a:gdLst>
                  <a:gd name="T0" fmla="*/ 362 w 39"/>
                  <a:gd name="T1" fmla="*/ 0 h 12"/>
                  <a:gd name="T2" fmla="*/ 252 w 39"/>
                  <a:gd name="T3" fmla="*/ 81 h 12"/>
                  <a:gd name="T4" fmla="*/ 0 w 39"/>
                  <a:gd name="T5" fmla="*/ 81 h 12"/>
                  <a:gd name="T6" fmla="*/ 362 w 39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2">
                    <a:moveTo>
                      <a:pt x="39" y="0"/>
                    </a:moveTo>
                    <a:cubicBezTo>
                      <a:pt x="35" y="3"/>
                      <a:pt x="32" y="6"/>
                      <a:pt x="27" y="7"/>
                    </a:cubicBezTo>
                    <a:cubicBezTo>
                      <a:pt x="17" y="10"/>
                      <a:pt x="4" y="8"/>
                      <a:pt x="0" y="7"/>
                    </a:cubicBezTo>
                    <a:cubicBezTo>
                      <a:pt x="12" y="11"/>
                      <a:pt x="32" y="12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Freeform 521">
                <a:extLst>
                  <a:ext uri="{FF2B5EF4-FFF2-40B4-BE49-F238E27FC236}">
                    <a16:creationId xmlns:a16="http://schemas.microsoft.com/office/drawing/2014/main" id="{D2FDCA43-2386-4D32-93D1-90D2D2175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251"/>
                <a:ext cx="73" cy="389"/>
              </a:xfrm>
              <a:custGeom>
                <a:avLst/>
                <a:gdLst>
                  <a:gd name="T0" fmla="*/ 0 w 35"/>
                  <a:gd name="T1" fmla="*/ 0 h 174"/>
                  <a:gd name="T2" fmla="*/ 292 w 35"/>
                  <a:gd name="T3" fmla="*/ 110 h 174"/>
                  <a:gd name="T4" fmla="*/ 300 w 35"/>
                  <a:gd name="T5" fmla="*/ 1934 h 174"/>
                  <a:gd name="T6" fmla="*/ 244 w 35"/>
                  <a:gd name="T7" fmla="*/ 1844 h 174"/>
                  <a:gd name="T8" fmla="*/ 165 w 35"/>
                  <a:gd name="T9" fmla="*/ 235 h 174"/>
                  <a:gd name="T10" fmla="*/ 0 w 35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74">
                    <a:moveTo>
                      <a:pt x="0" y="0"/>
                    </a:moveTo>
                    <a:cubicBezTo>
                      <a:pt x="14" y="5"/>
                      <a:pt x="30" y="10"/>
                      <a:pt x="32" y="10"/>
                    </a:cubicBezTo>
                    <a:cubicBezTo>
                      <a:pt x="35" y="9"/>
                      <a:pt x="33" y="173"/>
                      <a:pt x="33" y="173"/>
                    </a:cubicBezTo>
                    <a:cubicBezTo>
                      <a:pt x="31" y="174"/>
                      <a:pt x="27" y="168"/>
                      <a:pt x="27" y="165"/>
                    </a:cubicBezTo>
                    <a:cubicBezTo>
                      <a:pt x="26" y="162"/>
                      <a:pt x="26" y="38"/>
                      <a:pt x="18" y="21"/>
                    </a:cubicBezTo>
                    <a:cubicBezTo>
                      <a:pt x="10" y="4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1" name="Freeform 522">
                <a:extLst>
                  <a:ext uri="{FF2B5EF4-FFF2-40B4-BE49-F238E27FC236}">
                    <a16:creationId xmlns:a16="http://schemas.microsoft.com/office/drawing/2014/main" id="{6B8F4A50-628E-4E52-BBBF-420A39254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660"/>
                <a:ext cx="97" cy="81"/>
              </a:xfrm>
              <a:custGeom>
                <a:avLst/>
                <a:gdLst>
                  <a:gd name="T0" fmla="*/ 0 w 46"/>
                  <a:gd name="T1" fmla="*/ 92 h 36"/>
                  <a:gd name="T2" fmla="*/ 120 w 46"/>
                  <a:gd name="T3" fmla="*/ 56 h 36"/>
                  <a:gd name="T4" fmla="*/ 217 w 46"/>
                  <a:gd name="T5" fmla="*/ 11 h 36"/>
                  <a:gd name="T6" fmla="*/ 432 w 46"/>
                  <a:gd name="T7" fmla="*/ 72 h 36"/>
                  <a:gd name="T8" fmla="*/ 432 w 46"/>
                  <a:gd name="T9" fmla="*/ 410 h 36"/>
                  <a:gd name="T10" fmla="*/ 253 w 46"/>
                  <a:gd name="T11" fmla="*/ 117 h 36"/>
                  <a:gd name="T12" fmla="*/ 169 w 46"/>
                  <a:gd name="T13" fmla="*/ 101 h 36"/>
                  <a:gd name="T14" fmla="*/ 36 w 46"/>
                  <a:gd name="T15" fmla="*/ 101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6">
                    <a:moveTo>
                      <a:pt x="0" y="8"/>
                    </a:moveTo>
                    <a:cubicBezTo>
                      <a:pt x="4" y="7"/>
                      <a:pt x="9" y="6"/>
                      <a:pt x="13" y="5"/>
                    </a:cubicBezTo>
                    <a:cubicBezTo>
                      <a:pt x="16" y="4"/>
                      <a:pt x="20" y="0"/>
                      <a:pt x="23" y="1"/>
                    </a:cubicBezTo>
                    <a:cubicBezTo>
                      <a:pt x="29" y="1"/>
                      <a:pt x="39" y="6"/>
                      <a:pt x="46" y="6"/>
                    </a:cubicBezTo>
                    <a:cubicBezTo>
                      <a:pt x="44" y="15"/>
                      <a:pt x="46" y="26"/>
                      <a:pt x="46" y="36"/>
                    </a:cubicBezTo>
                    <a:cubicBezTo>
                      <a:pt x="46" y="27"/>
                      <a:pt x="36" y="12"/>
                      <a:pt x="27" y="10"/>
                    </a:cubicBezTo>
                    <a:cubicBezTo>
                      <a:pt x="23" y="9"/>
                      <a:pt x="22" y="10"/>
                      <a:pt x="18" y="9"/>
                    </a:cubicBezTo>
                    <a:cubicBezTo>
                      <a:pt x="14" y="9"/>
                      <a:pt x="9" y="9"/>
                      <a:pt x="4" y="9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Freeform 523">
                <a:extLst>
                  <a:ext uri="{FF2B5EF4-FFF2-40B4-BE49-F238E27FC236}">
                    <a16:creationId xmlns:a16="http://schemas.microsoft.com/office/drawing/2014/main" id="{3E5B1F55-7FCE-465B-9E25-97654D40D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810"/>
                <a:ext cx="46" cy="48"/>
              </a:xfrm>
              <a:custGeom>
                <a:avLst/>
                <a:gdLst>
                  <a:gd name="T0" fmla="*/ 0 w 22"/>
                  <a:gd name="T1" fmla="*/ 158 h 21"/>
                  <a:gd name="T2" fmla="*/ 136 w 22"/>
                  <a:gd name="T3" fmla="*/ 167 h 21"/>
                  <a:gd name="T4" fmla="*/ 165 w 22"/>
                  <a:gd name="T5" fmla="*/ 0 h 21"/>
                  <a:gd name="T6" fmla="*/ 176 w 22"/>
                  <a:gd name="T7" fmla="*/ 178 h 21"/>
                  <a:gd name="T8" fmla="*/ 36 w 22"/>
                  <a:gd name="T9" fmla="*/ 20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3" y="17"/>
                      <a:pt x="11" y="17"/>
                      <a:pt x="15" y="14"/>
                    </a:cubicBezTo>
                    <a:cubicBezTo>
                      <a:pt x="19" y="10"/>
                      <a:pt x="18" y="5"/>
                      <a:pt x="18" y="0"/>
                    </a:cubicBezTo>
                    <a:cubicBezTo>
                      <a:pt x="18" y="5"/>
                      <a:pt x="22" y="9"/>
                      <a:pt x="19" y="15"/>
                    </a:cubicBezTo>
                    <a:cubicBezTo>
                      <a:pt x="15" y="21"/>
                      <a:pt x="9" y="18"/>
                      <a:pt x="4" y="17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Freeform 524">
                <a:extLst>
                  <a:ext uri="{FF2B5EF4-FFF2-40B4-BE49-F238E27FC236}">
                    <a16:creationId xmlns:a16="http://schemas.microsoft.com/office/drawing/2014/main" id="{CF3D04F2-917C-41E3-AF7E-D50FCD243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3142"/>
                <a:ext cx="46" cy="47"/>
              </a:xfrm>
              <a:custGeom>
                <a:avLst/>
                <a:gdLst>
                  <a:gd name="T0" fmla="*/ 0 w 22"/>
                  <a:gd name="T1" fmla="*/ 145 h 21"/>
                  <a:gd name="T2" fmla="*/ 136 w 22"/>
                  <a:gd name="T3" fmla="*/ 154 h 21"/>
                  <a:gd name="T4" fmla="*/ 165 w 22"/>
                  <a:gd name="T5" fmla="*/ 0 h 21"/>
                  <a:gd name="T6" fmla="*/ 176 w 22"/>
                  <a:gd name="T7" fmla="*/ 170 h 21"/>
                  <a:gd name="T8" fmla="*/ 36 w 22"/>
                  <a:gd name="T9" fmla="*/ 19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13"/>
                    </a:moveTo>
                    <a:cubicBezTo>
                      <a:pt x="3" y="17"/>
                      <a:pt x="11" y="17"/>
                      <a:pt x="15" y="14"/>
                    </a:cubicBezTo>
                    <a:cubicBezTo>
                      <a:pt x="19" y="10"/>
                      <a:pt x="18" y="5"/>
                      <a:pt x="18" y="0"/>
                    </a:cubicBezTo>
                    <a:cubicBezTo>
                      <a:pt x="18" y="5"/>
                      <a:pt x="22" y="9"/>
                      <a:pt x="19" y="15"/>
                    </a:cubicBezTo>
                    <a:cubicBezTo>
                      <a:pt x="15" y="21"/>
                      <a:pt x="9" y="18"/>
                      <a:pt x="4" y="17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Freeform 525">
                <a:extLst>
                  <a:ext uri="{FF2B5EF4-FFF2-40B4-BE49-F238E27FC236}">
                    <a16:creationId xmlns:a16="http://schemas.microsoft.com/office/drawing/2014/main" id="{3E750C43-E7F4-4EB4-A7C1-58FB08921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1763"/>
                <a:ext cx="422" cy="533"/>
              </a:xfrm>
              <a:custGeom>
                <a:avLst/>
                <a:gdLst>
                  <a:gd name="T0" fmla="*/ 951 w 201"/>
                  <a:gd name="T1" fmla="*/ 155 h 238"/>
                  <a:gd name="T2" fmla="*/ 850 w 201"/>
                  <a:gd name="T3" fmla="*/ 9 h 238"/>
                  <a:gd name="T4" fmla="*/ 498 w 201"/>
                  <a:gd name="T5" fmla="*/ 36 h 238"/>
                  <a:gd name="T6" fmla="*/ 453 w 201"/>
                  <a:gd name="T7" fmla="*/ 235 h 238"/>
                  <a:gd name="T8" fmla="*/ 344 w 201"/>
                  <a:gd name="T9" fmla="*/ 372 h 238"/>
                  <a:gd name="T10" fmla="*/ 149 w 201"/>
                  <a:gd name="T11" fmla="*/ 688 h 238"/>
                  <a:gd name="T12" fmla="*/ 92 w 201"/>
                  <a:gd name="T13" fmla="*/ 1359 h 238"/>
                  <a:gd name="T14" fmla="*/ 160 w 201"/>
                  <a:gd name="T15" fmla="*/ 1630 h 238"/>
                  <a:gd name="T16" fmla="*/ 160 w 201"/>
                  <a:gd name="T17" fmla="*/ 1630 h 238"/>
                  <a:gd name="T18" fmla="*/ 168 w 201"/>
                  <a:gd name="T19" fmla="*/ 1704 h 238"/>
                  <a:gd name="T20" fmla="*/ 168 w 201"/>
                  <a:gd name="T21" fmla="*/ 1731 h 238"/>
                  <a:gd name="T22" fmla="*/ 101 w 201"/>
                  <a:gd name="T23" fmla="*/ 1877 h 238"/>
                  <a:gd name="T24" fmla="*/ 101 w 201"/>
                  <a:gd name="T25" fmla="*/ 1877 h 238"/>
                  <a:gd name="T26" fmla="*/ 109 w 201"/>
                  <a:gd name="T27" fmla="*/ 1986 h 238"/>
                  <a:gd name="T28" fmla="*/ 101 w 201"/>
                  <a:gd name="T29" fmla="*/ 2011 h 238"/>
                  <a:gd name="T30" fmla="*/ 0 w 201"/>
                  <a:gd name="T31" fmla="*/ 2112 h 238"/>
                  <a:gd name="T32" fmla="*/ 185 w 201"/>
                  <a:gd name="T33" fmla="*/ 2282 h 238"/>
                  <a:gd name="T34" fmla="*/ 951 w 201"/>
                  <a:gd name="T35" fmla="*/ 2582 h 238"/>
                  <a:gd name="T36" fmla="*/ 1631 w 201"/>
                  <a:gd name="T37" fmla="*/ 2593 h 238"/>
                  <a:gd name="T38" fmla="*/ 1701 w 201"/>
                  <a:gd name="T39" fmla="*/ 1415 h 238"/>
                  <a:gd name="T40" fmla="*/ 1507 w 201"/>
                  <a:gd name="T41" fmla="*/ 808 h 2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1" h="238">
                    <a:moveTo>
                      <a:pt x="103" y="14"/>
                    </a:moveTo>
                    <a:cubicBezTo>
                      <a:pt x="103" y="12"/>
                      <a:pt x="93" y="1"/>
                      <a:pt x="92" y="1"/>
                    </a:cubicBezTo>
                    <a:cubicBezTo>
                      <a:pt x="91" y="0"/>
                      <a:pt x="54" y="3"/>
                      <a:pt x="54" y="3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8" y="147"/>
                      <a:pt x="18" y="149"/>
                      <a:pt x="18" y="152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17" y="161"/>
                      <a:pt x="13" y="167"/>
                      <a:pt x="11" y="167"/>
                    </a:cubicBezTo>
                    <a:cubicBezTo>
                      <a:pt x="11" y="167"/>
                      <a:pt x="11" y="167"/>
                      <a:pt x="11" y="167"/>
                    </a:cubicBezTo>
                    <a:cubicBezTo>
                      <a:pt x="13" y="170"/>
                      <a:pt x="14" y="173"/>
                      <a:pt x="12" y="177"/>
                    </a:cubicBezTo>
                    <a:cubicBezTo>
                      <a:pt x="11" y="179"/>
                      <a:pt x="11" y="179"/>
                      <a:pt x="11" y="179"/>
                    </a:cubicBezTo>
                    <a:cubicBezTo>
                      <a:pt x="8" y="183"/>
                      <a:pt x="4" y="187"/>
                      <a:pt x="0" y="188"/>
                    </a:cubicBezTo>
                    <a:cubicBezTo>
                      <a:pt x="7" y="195"/>
                      <a:pt x="13" y="200"/>
                      <a:pt x="20" y="203"/>
                    </a:cubicBezTo>
                    <a:cubicBezTo>
                      <a:pt x="41" y="214"/>
                      <a:pt x="70" y="222"/>
                      <a:pt x="103" y="230"/>
                    </a:cubicBezTo>
                    <a:cubicBezTo>
                      <a:pt x="136" y="238"/>
                      <a:pt x="161" y="238"/>
                      <a:pt x="176" y="231"/>
                    </a:cubicBezTo>
                    <a:cubicBezTo>
                      <a:pt x="199" y="220"/>
                      <a:pt x="201" y="178"/>
                      <a:pt x="184" y="126"/>
                    </a:cubicBezTo>
                    <a:cubicBezTo>
                      <a:pt x="175" y="94"/>
                      <a:pt x="163" y="72"/>
                      <a:pt x="163" y="72"/>
                    </a:cubicBezTo>
                  </a:path>
                </a:pathLst>
              </a:custGeom>
              <a:solidFill>
                <a:srgbClr val="F9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526">
                <a:extLst>
                  <a:ext uri="{FF2B5EF4-FFF2-40B4-BE49-F238E27FC236}">
                    <a16:creationId xmlns:a16="http://schemas.microsoft.com/office/drawing/2014/main" id="{867B2EB1-265F-448F-9CF3-7E4BB3883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2" y="1944"/>
                <a:ext cx="202" cy="354"/>
              </a:xfrm>
              <a:custGeom>
                <a:avLst/>
                <a:gdLst>
                  <a:gd name="T0" fmla="*/ 513 w 96"/>
                  <a:gd name="T1" fmla="*/ 1080 h 158"/>
                  <a:gd name="T2" fmla="*/ 473 w 96"/>
                  <a:gd name="T3" fmla="*/ 1226 h 158"/>
                  <a:gd name="T4" fmla="*/ 429 w 96"/>
                  <a:gd name="T5" fmla="*/ 1279 h 158"/>
                  <a:gd name="T6" fmla="*/ 412 w 96"/>
                  <a:gd name="T7" fmla="*/ 1712 h 158"/>
                  <a:gd name="T8" fmla="*/ 429 w 96"/>
                  <a:gd name="T9" fmla="*/ 1712 h 158"/>
                  <a:gd name="T10" fmla="*/ 421 w 96"/>
                  <a:gd name="T11" fmla="*/ 1712 h 158"/>
                  <a:gd name="T12" fmla="*/ 522 w 96"/>
                  <a:gd name="T13" fmla="*/ 1530 h 158"/>
                  <a:gd name="T14" fmla="*/ 513 w 96"/>
                  <a:gd name="T15" fmla="*/ 1324 h 158"/>
                  <a:gd name="T16" fmla="*/ 541 w 96"/>
                  <a:gd name="T17" fmla="*/ 1134 h 158"/>
                  <a:gd name="T18" fmla="*/ 625 w 96"/>
                  <a:gd name="T19" fmla="*/ 1279 h 158"/>
                  <a:gd name="T20" fmla="*/ 661 w 96"/>
                  <a:gd name="T21" fmla="*/ 1295 h 158"/>
                  <a:gd name="T22" fmla="*/ 709 w 96"/>
                  <a:gd name="T23" fmla="*/ 1497 h 158"/>
                  <a:gd name="T24" fmla="*/ 766 w 96"/>
                  <a:gd name="T25" fmla="*/ 1595 h 158"/>
                  <a:gd name="T26" fmla="*/ 810 w 96"/>
                  <a:gd name="T27" fmla="*/ 1476 h 158"/>
                  <a:gd name="T28" fmla="*/ 726 w 96"/>
                  <a:gd name="T29" fmla="*/ 1405 h 158"/>
                  <a:gd name="T30" fmla="*/ 699 w 96"/>
                  <a:gd name="T31" fmla="*/ 1315 h 158"/>
                  <a:gd name="T32" fmla="*/ 661 w 96"/>
                  <a:gd name="T33" fmla="*/ 1125 h 158"/>
                  <a:gd name="T34" fmla="*/ 577 w 96"/>
                  <a:gd name="T35" fmla="*/ 869 h 158"/>
                  <a:gd name="T36" fmla="*/ 819 w 96"/>
                  <a:gd name="T37" fmla="*/ 1259 h 158"/>
                  <a:gd name="T38" fmla="*/ 858 w 96"/>
                  <a:gd name="T39" fmla="*/ 1315 h 158"/>
                  <a:gd name="T40" fmla="*/ 894 w 96"/>
                  <a:gd name="T41" fmla="*/ 1306 h 158"/>
                  <a:gd name="T42" fmla="*/ 867 w 96"/>
                  <a:gd name="T43" fmla="*/ 1315 h 158"/>
                  <a:gd name="T44" fmla="*/ 877 w 96"/>
                  <a:gd name="T45" fmla="*/ 1295 h 158"/>
                  <a:gd name="T46" fmla="*/ 886 w 96"/>
                  <a:gd name="T47" fmla="*/ 1306 h 158"/>
                  <a:gd name="T48" fmla="*/ 877 w 96"/>
                  <a:gd name="T49" fmla="*/ 1295 h 158"/>
                  <a:gd name="T50" fmla="*/ 858 w 96"/>
                  <a:gd name="T51" fmla="*/ 1250 h 158"/>
                  <a:gd name="T52" fmla="*/ 867 w 96"/>
                  <a:gd name="T53" fmla="*/ 1259 h 158"/>
                  <a:gd name="T54" fmla="*/ 867 w 96"/>
                  <a:gd name="T55" fmla="*/ 1250 h 158"/>
                  <a:gd name="T56" fmla="*/ 558 w 96"/>
                  <a:gd name="T57" fmla="*/ 753 h 158"/>
                  <a:gd name="T58" fmla="*/ 160 w 96"/>
                  <a:gd name="T59" fmla="*/ 101 h 158"/>
                  <a:gd name="T60" fmla="*/ 522 w 96"/>
                  <a:gd name="T61" fmla="*/ 777 h 158"/>
                  <a:gd name="T62" fmla="*/ 867 w 96"/>
                  <a:gd name="T63" fmla="*/ 1295 h 158"/>
                  <a:gd name="T64" fmla="*/ 858 w 96"/>
                  <a:gd name="T65" fmla="*/ 1279 h 158"/>
                  <a:gd name="T66" fmla="*/ 867 w 96"/>
                  <a:gd name="T67" fmla="*/ 1270 h 158"/>
                  <a:gd name="T68" fmla="*/ 858 w 96"/>
                  <a:gd name="T69" fmla="*/ 1259 h 158"/>
                  <a:gd name="T70" fmla="*/ 894 w 96"/>
                  <a:gd name="T71" fmla="*/ 1324 h 158"/>
                  <a:gd name="T72" fmla="*/ 894 w 96"/>
                  <a:gd name="T73" fmla="*/ 1324 h 158"/>
                  <a:gd name="T74" fmla="*/ 858 w 96"/>
                  <a:gd name="T75" fmla="*/ 1306 h 158"/>
                  <a:gd name="T76" fmla="*/ 877 w 96"/>
                  <a:gd name="T77" fmla="*/ 1306 h 158"/>
                  <a:gd name="T78" fmla="*/ 867 w 96"/>
                  <a:gd name="T79" fmla="*/ 1295 h 158"/>
                  <a:gd name="T80" fmla="*/ 877 w 96"/>
                  <a:gd name="T81" fmla="*/ 1306 h 158"/>
                  <a:gd name="T82" fmla="*/ 810 w 96"/>
                  <a:gd name="T83" fmla="*/ 1161 h 158"/>
                  <a:gd name="T84" fmla="*/ 549 w 96"/>
                  <a:gd name="T85" fmla="*/ 1035 h 158"/>
                  <a:gd name="T86" fmla="*/ 661 w 96"/>
                  <a:gd name="T87" fmla="*/ 1295 h 158"/>
                  <a:gd name="T88" fmla="*/ 726 w 96"/>
                  <a:gd name="T89" fmla="*/ 1452 h 158"/>
                  <a:gd name="T90" fmla="*/ 766 w 96"/>
                  <a:gd name="T91" fmla="*/ 1595 h 158"/>
                  <a:gd name="T92" fmla="*/ 810 w 96"/>
                  <a:gd name="T93" fmla="*/ 1530 h 158"/>
                  <a:gd name="T94" fmla="*/ 690 w 96"/>
                  <a:gd name="T95" fmla="*/ 1432 h 158"/>
                  <a:gd name="T96" fmla="*/ 650 w 96"/>
                  <a:gd name="T97" fmla="*/ 1306 h 158"/>
                  <a:gd name="T98" fmla="*/ 558 w 96"/>
                  <a:gd name="T99" fmla="*/ 1089 h 158"/>
                  <a:gd name="T100" fmla="*/ 473 w 96"/>
                  <a:gd name="T101" fmla="*/ 1315 h 158"/>
                  <a:gd name="T102" fmla="*/ 389 w 96"/>
                  <a:gd name="T103" fmla="*/ 1712 h 158"/>
                  <a:gd name="T104" fmla="*/ 457 w 96"/>
                  <a:gd name="T105" fmla="*/ 1712 h 158"/>
                  <a:gd name="T106" fmla="*/ 522 w 96"/>
                  <a:gd name="T107" fmla="*/ 1149 h 158"/>
                  <a:gd name="T108" fmla="*/ 36 w 96"/>
                  <a:gd name="T109" fmla="*/ 9 h 158"/>
                  <a:gd name="T110" fmla="*/ 522 w 96"/>
                  <a:gd name="T111" fmla="*/ 291 h 158"/>
                  <a:gd name="T112" fmla="*/ 690 w 96"/>
                  <a:gd name="T113" fmla="*/ 262 h 158"/>
                  <a:gd name="T114" fmla="*/ 699 w 96"/>
                  <a:gd name="T115" fmla="*/ 226 h 158"/>
                  <a:gd name="T116" fmla="*/ 120 w 96"/>
                  <a:gd name="T117" fmla="*/ 146 h 1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6" h="158">
                    <a:moveTo>
                      <a:pt x="1" y="3"/>
                    </a:moveTo>
                    <a:cubicBezTo>
                      <a:pt x="4" y="6"/>
                      <a:pt x="7" y="10"/>
                      <a:pt x="9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5" y="23"/>
                      <a:pt x="25" y="33"/>
                      <a:pt x="34" y="44"/>
                    </a:cubicBezTo>
                    <a:cubicBezTo>
                      <a:pt x="43" y="54"/>
                      <a:pt x="51" y="66"/>
                      <a:pt x="52" y="75"/>
                    </a:cubicBezTo>
                    <a:cubicBezTo>
                      <a:pt x="52" y="75"/>
                      <a:pt x="52" y="75"/>
                      <a:pt x="52" y="75"/>
                    </a:cubicBezTo>
                    <a:cubicBezTo>
                      <a:pt x="53" y="80"/>
                      <a:pt x="53" y="87"/>
                      <a:pt x="53" y="96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3" y="97"/>
                      <a:pt x="52" y="99"/>
                      <a:pt x="52" y="102"/>
                    </a:cubicBezTo>
                    <a:cubicBezTo>
                      <a:pt x="52" y="103"/>
                      <a:pt x="52" y="105"/>
                      <a:pt x="51" y="106"/>
                    </a:cubicBezTo>
                    <a:cubicBezTo>
                      <a:pt x="51" y="107"/>
                      <a:pt x="51" y="108"/>
                      <a:pt x="51" y="108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49" y="109"/>
                      <a:pt x="47" y="111"/>
                      <a:pt x="46" y="114"/>
                    </a:cubicBezTo>
                    <a:cubicBezTo>
                      <a:pt x="46" y="115"/>
                      <a:pt x="45" y="117"/>
                      <a:pt x="45" y="118"/>
                    </a:cubicBezTo>
                    <a:cubicBezTo>
                      <a:pt x="45" y="121"/>
                      <a:pt x="46" y="124"/>
                      <a:pt x="46" y="126"/>
                    </a:cubicBezTo>
                    <a:cubicBezTo>
                      <a:pt x="47" y="130"/>
                      <a:pt x="48" y="134"/>
                      <a:pt x="48" y="137"/>
                    </a:cubicBezTo>
                    <a:cubicBezTo>
                      <a:pt x="48" y="142"/>
                      <a:pt x="47" y="146"/>
                      <a:pt x="46" y="149"/>
                    </a:cubicBezTo>
                    <a:cubicBezTo>
                      <a:pt x="46" y="150"/>
                      <a:pt x="45" y="151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4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45" y="152"/>
                      <a:pt x="45" y="152"/>
                      <a:pt x="44" y="152"/>
                    </a:cubicBezTo>
                    <a:cubicBezTo>
                      <a:pt x="43" y="152"/>
                      <a:pt x="42" y="152"/>
                      <a:pt x="40" y="152"/>
                    </a:cubicBezTo>
                    <a:cubicBezTo>
                      <a:pt x="40" y="152"/>
                      <a:pt x="39" y="152"/>
                      <a:pt x="38" y="153"/>
                    </a:cubicBezTo>
                    <a:cubicBezTo>
                      <a:pt x="38" y="154"/>
                      <a:pt x="38" y="155"/>
                      <a:pt x="39" y="155"/>
                    </a:cubicBezTo>
                    <a:cubicBezTo>
                      <a:pt x="41" y="157"/>
                      <a:pt x="43" y="158"/>
                      <a:pt x="45" y="158"/>
                    </a:cubicBezTo>
                    <a:cubicBezTo>
                      <a:pt x="47" y="158"/>
                      <a:pt x="48" y="158"/>
                      <a:pt x="50" y="157"/>
                    </a:cubicBezTo>
                    <a:cubicBezTo>
                      <a:pt x="51" y="157"/>
                      <a:pt x="52" y="156"/>
                      <a:pt x="53" y="155"/>
                    </a:cubicBezTo>
                    <a:cubicBezTo>
                      <a:pt x="53" y="154"/>
                      <a:pt x="53" y="154"/>
                      <a:pt x="53" y="154"/>
                    </a:cubicBezTo>
                    <a:cubicBezTo>
                      <a:pt x="54" y="152"/>
                      <a:pt x="56" y="145"/>
                      <a:pt x="56" y="136"/>
                    </a:cubicBezTo>
                    <a:cubicBezTo>
                      <a:pt x="56" y="132"/>
                      <a:pt x="56" y="127"/>
                      <a:pt x="54" y="123"/>
                    </a:cubicBezTo>
                    <a:cubicBezTo>
                      <a:pt x="54" y="122"/>
                      <a:pt x="54" y="121"/>
                      <a:pt x="54" y="121"/>
                    </a:cubicBezTo>
                    <a:cubicBezTo>
                      <a:pt x="54" y="120"/>
                      <a:pt x="54" y="120"/>
                      <a:pt x="54" y="119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6" y="118"/>
                      <a:pt x="57" y="117"/>
                      <a:pt x="58" y="115"/>
                    </a:cubicBezTo>
                    <a:cubicBezTo>
                      <a:pt x="59" y="114"/>
                      <a:pt x="59" y="111"/>
                      <a:pt x="60" y="109"/>
                    </a:cubicBezTo>
                    <a:cubicBezTo>
                      <a:pt x="60" y="107"/>
                      <a:pt x="60" y="105"/>
                      <a:pt x="61" y="103"/>
                    </a:cubicBezTo>
                    <a:cubicBezTo>
                      <a:pt x="61" y="101"/>
                      <a:pt x="61" y="100"/>
                      <a:pt x="61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9" y="101"/>
                      <a:pt x="61" y="102"/>
                      <a:pt x="62" y="103"/>
                    </a:cubicBezTo>
                    <a:cubicBezTo>
                      <a:pt x="62" y="103"/>
                      <a:pt x="63" y="103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4" y="106"/>
                      <a:pt x="65" y="108"/>
                      <a:pt x="66" y="110"/>
                    </a:cubicBezTo>
                    <a:cubicBezTo>
                      <a:pt x="66" y="111"/>
                      <a:pt x="66" y="112"/>
                      <a:pt x="67" y="113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7" y="115"/>
                      <a:pt x="67" y="116"/>
                      <a:pt x="68" y="117"/>
                    </a:cubicBezTo>
                    <a:cubicBezTo>
                      <a:pt x="69" y="117"/>
                      <a:pt x="70" y="116"/>
                      <a:pt x="71" y="115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4"/>
                      <a:pt x="70" y="113"/>
                      <a:pt x="69" y="113"/>
                    </a:cubicBezTo>
                    <a:cubicBezTo>
                      <a:pt x="68" y="112"/>
                      <a:pt x="67" y="113"/>
                      <a:pt x="67" y="114"/>
                    </a:cubicBezTo>
                    <a:cubicBezTo>
                      <a:pt x="67" y="115"/>
                      <a:pt x="67" y="116"/>
                      <a:pt x="66" y="117"/>
                    </a:cubicBezTo>
                    <a:cubicBezTo>
                      <a:pt x="67" y="119"/>
                      <a:pt x="67" y="122"/>
                      <a:pt x="69" y="125"/>
                    </a:cubicBezTo>
                    <a:cubicBezTo>
                      <a:pt x="69" y="127"/>
                      <a:pt x="70" y="128"/>
                      <a:pt x="71" y="129"/>
                    </a:cubicBezTo>
                    <a:cubicBezTo>
                      <a:pt x="72" y="130"/>
                      <a:pt x="73" y="131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6" y="133"/>
                      <a:pt x="76" y="133"/>
                      <a:pt x="76" y="133"/>
                    </a:cubicBezTo>
                    <a:cubicBezTo>
                      <a:pt x="76" y="133"/>
                      <a:pt x="76" y="133"/>
                      <a:pt x="76" y="133"/>
                    </a:cubicBezTo>
                    <a:cubicBezTo>
                      <a:pt x="78" y="134"/>
                      <a:pt x="79" y="134"/>
                      <a:pt x="80" y="135"/>
                    </a:cubicBezTo>
                    <a:cubicBezTo>
                      <a:pt x="81" y="135"/>
                      <a:pt x="81" y="135"/>
                      <a:pt x="82" y="135"/>
                    </a:cubicBezTo>
                    <a:cubicBezTo>
                      <a:pt x="82" y="136"/>
                      <a:pt x="82" y="136"/>
                      <a:pt x="83" y="137"/>
                    </a:cubicBezTo>
                    <a:cubicBezTo>
                      <a:pt x="83" y="138"/>
                      <a:pt x="83" y="138"/>
                      <a:pt x="83" y="139"/>
                    </a:cubicBezTo>
                    <a:cubicBezTo>
                      <a:pt x="83" y="139"/>
                      <a:pt x="83" y="140"/>
                      <a:pt x="82" y="141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3" y="143"/>
                      <a:pt x="83" y="143"/>
                      <a:pt x="83" y="143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44"/>
                      <a:pt x="87" y="141"/>
                      <a:pt x="87" y="136"/>
                    </a:cubicBezTo>
                    <a:cubicBezTo>
                      <a:pt x="87" y="136"/>
                      <a:pt x="87" y="135"/>
                      <a:pt x="87" y="134"/>
                    </a:cubicBezTo>
                    <a:cubicBezTo>
                      <a:pt x="87" y="133"/>
                      <a:pt x="87" y="132"/>
                      <a:pt x="87" y="131"/>
                    </a:cubicBezTo>
                    <a:cubicBezTo>
                      <a:pt x="86" y="130"/>
                      <a:pt x="86" y="129"/>
                      <a:pt x="84" y="128"/>
                    </a:cubicBezTo>
                    <a:cubicBezTo>
                      <a:pt x="83" y="127"/>
                      <a:pt x="81" y="126"/>
                      <a:pt x="79" y="125"/>
                    </a:cubicBezTo>
                    <a:cubicBezTo>
                      <a:pt x="79" y="127"/>
                      <a:pt x="79" y="127"/>
                      <a:pt x="79" y="127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6"/>
                      <a:pt x="77" y="126"/>
                      <a:pt x="77" y="126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8" y="125"/>
                      <a:pt x="77" y="124"/>
                      <a:pt x="77" y="124"/>
                    </a:cubicBezTo>
                    <a:cubicBezTo>
                      <a:pt x="76" y="123"/>
                      <a:pt x="76" y="121"/>
                      <a:pt x="75" y="120"/>
                    </a:cubicBezTo>
                    <a:cubicBezTo>
                      <a:pt x="75" y="119"/>
                      <a:pt x="75" y="117"/>
                      <a:pt x="75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4" y="117"/>
                      <a:pt x="74" y="117"/>
                      <a:pt x="74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3" y="116"/>
                      <a:pt x="73" y="116"/>
                      <a:pt x="73" y="116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5" y="116"/>
                      <a:pt x="75" y="115"/>
                      <a:pt x="75" y="114"/>
                    </a:cubicBezTo>
                    <a:cubicBezTo>
                      <a:pt x="75" y="112"/>
                      <a:pt x="74" y="109"/>
                      <a:pt x="73" y="106"/>
                    </a:cubicBezTo>
                    <a:cubicBezTo>
                      <a:pt x="72" y="103"/>
                      <a:pt x="71" y="101"/>
                      <a:pt x="71" y="101"/>
                    </a:cubicBezTo>
                    <a:cubicBezTo>
                      <a:pt x="71" y="100"/>
                      <a:pt x="71" y="100"/>
                      <a:pt x="71" y="100"/>
                    </a:cubicBezTo>
                    <a:cubicBezTo>
                      <a:pt x="70" y="99"/>
                      <a:pt x="69" y="97"/>
                      <a:pt x="67" y="96"/>
                    </a:cubicBezTo>
                    <a:cubicBezTo>
                      <a:pt x="66" y="95"/>
                      <a:pt x="64" y="94"/>
                      <a:pt x="63" y="93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1"/>
                      <a:pt x="63" y="89"/>
                      <a:pt x="63" y="87"/>
                    </a:cubicBezTo>
                    <a:cubicBezTo>
                      <a:pt x="63" y="84"/>
                      <a:pt x="63" y="81"/>
                      <a:pt x="62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2" y="81"/>
                      <a:pt x="63" y="82"/>
                      <a:pt x="65" y="83"/>
                    </a:cubicBezTo>
                    <a:cubicBezTo>
                      <a:pt x="69" y="87"/>
                      <a:pt x="73" y="91"/>
                      <a:pt x="76" y="94"/>
                    </a:cubicBezTo>
                    <a:cubicBezTo>
                      <a:pt x="80" y="98"/>
                      <a:pt x="83" y="102"/>
                      <a:pt x="84" y="105"/>
                    </a:cubicBezTo>
                    <a:cubicBezTo>
                      <a:pt x="85" y="107"/>
                      <a:pt x="87" y="110"/>
                      <a:pt x="88" y="112"/>
                    </a:cubicBezTo>
                    <a:cubicBezTo>
                      <a:pt x="89" y="113"/>
                      <a:pt x="90" y="114"/>
                      <a:pt x="91" y="115"/>
                    </a:cubicBezTo>
                    <a:cubicBezTo>
                      <a:pt x="91" y="116"/>
                      <a:pt x="91" y="116"/>
                      <a:pt x="91" y="116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2" y="117"/>
                      <a:pt x="92" y="118"/>
                      <a:pt x="92" y="118"/>
                    </a:cubicBezTo>
                    <a:cubicBezTo>
                      <a:pt x="93" y="118"/>
                      <a:pt x="93" y="119"/>
                      <a:pt x="94" y="119"/>
                    </a:cubicBezTo>
                    <a:cubicBezTo>
                      <a:pt x="94" y="119"/>
                      <a:pt x="95" y="119"/>
                      <a:pt x="95" y="118"/>
                    </a:cubicBezTo>
                    <a:cubicBezTo>
                      <a:pt x="95" y="118"/>
                      <a:pt x="96" y="118"/>
                      <a:pt x="96" y="118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96" y="116"/>
                      <a:pt x="96" y="115"/>
                      <a:pt x="96" y="115"/>
                    </a:cubicBezTo>
                    <a:cubicBezTo>
                      <a:pt x="95" y="114"/>
                      <a:pt x="95" y="114"/>
                      <a:pt x="94" y="114"/>
                    </a:cubicBezTo>
                    <a:cubicBezTo>
                      <a:pt x="94" y="114"/>
                      <a:pt x="93" y="114"/>
                      <a:pt x="93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3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6"/>
                      <a:pt x="92" y="116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4" y="116"/>
                      <a:pt x="94" y="115"/>
                      <a:pt x="94" y="115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4" y="117"/>
                      <a:pt x="94" y="117"/>
                      <a:pt x="94" y="117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5" y="115"/>
                      <a:pt x="95" y="114"/>
                      <a:pt x="95" y="114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5" y="113"/>
                      <a:pt x="96" y="113"/>
                      <a:pt x="96" y="113"/>
                    </a:cubicBezTo>
                    <a:cubicBezTo>
                      <a:pt x="96" y="112"/>
                      <a:pt x="95" y="111"/>
                      <a:pt x="95" y="111"/>
                    </a:cubicBezTo>
                    <a:cubicBezTo>
                      <a:pt x="94" y="110"/>
                      <a:pt x="94" y="110"/>
                      <a:pt x="94" y="110"/>
                    </a:cubicBezTo>
                    <a:cubicBezTo>
                      <a:pt x="93" y="110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93" y="108"/>
                      <a:pt x="93" y="105"/>
                      <a:pt x="91" y="102"/>
                    </a:cubicBezTo>
                    <a:cubicBezTo>
                      <a:pt x="90" y="97"/>
                      <a:pt x="86" y="93"/>
                      <a:pt x="82" y="89"/>
                    </a:cubicBezTo>
                    <a:cubicBezTo>
                      <a:pt x="79" y="85"/>
                      <a:pt x="74" y="81"/>
                      <a:pt x="70" y="77"/>
                    </a:cubicBezTo>
                    <a:cubicBezTo>
                      <a:pt x="68" y="75"/>
                      <a:pt x="65" y="73"/>
                      <a:pt x="63" y="71"/>
                    </a:cubicBezTo>
                    <a:cubicBezTo>
                      <a:pt x="62" y="70"/>
                      <a:pt x="61" y="69"/>
                      <a:pt x="61" y="69"/>
                    </a:cubicBezTo>
                    <a:cubicBezTo>
                      <a:pt x="60" y="68"/>
                      <a:pt x="60" y="67"/>
                      <a:pt x="60" y="67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7" y="61"/>
                      <a:pt x="54" y="56"/>
                      <a:pt x="50" y="51"/>
                    </a:cubicBezTo>
                    <a:cubicBezTo>
                      <a:pt x="44" y="43"/>
                      <a:pt x="36" y="33"/>
                      <a:pt x="29" y="25"/>
                    </a:cubicBezTo>
                    <a:cubicBezTo>
                      <a:pt x="26" y="21"/>
                      <a:pt x="23" y="17"/>
                      <a:pt x="21" y="14"/>
                    </a:cubicBezTo>
                    <a:cubicBezTo>
                      <a:pt x="19" y="13"/>
                      <a:pt x="18" y="12"/>
                      <a:pt x="18" y="11"/>
                    </a:cubicBezTo>
                    <a:cubicBezTo>
                      <a:pt x="17" y="10"/>
                      <a:pt x="17" y="9"/>
                      <a:pt x="17" y="9"/>
                    </a:cubicBezTo>
                    <a:cubicBezTo>
                      <a:pt x="16" y="8"/>
                      <a:pt x="15" y="8"/>
                      <a:pt x="14" y="8"/>
                    </a:cubicBezTo>
                    <a:cubicBezTo>
                      <a:pt x="13" y="8"/>
                      <a:pt x="12" y="10"/>
                      <a:pt x="13" y="11"/>
                    </a:cubicBezTo>
                    <a:cubicBezTo>
                      <a:pt x="13" y="11"/>
                      <a:pt x="13" y="12"/>
                      <a:pt x="14" y="12"/>
                    </a:cubicBezTo>
                    <a:cubicBezTo>
                      <a:pt x="15" y="14"/>
                      <a:pt x="18" y="18"/>
                      <a:pt x="22" y="23"/>
                    </a:cubicBezTo>
                    <a:cubicBezTo>
                      <a:pt x="28" y="29"/>
                      <a:pt x="35" y="38"/>
                      <a:pt x="42" y="46"/>
                    </a:cubicBezTo>
                    <a:cubicBezTo>
                      <a:pt x="45" y="51"/>
                      <a:pt x="48" y="54"/>
                      <a:pt x="50" y="58"/>
                    </a:cubicBezTo>
                    <a:cubicBezTo>
                      <a:pt x="52" y="61"/>
                      <a:pt x="54" y="64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7" y="69"/>
                      <a:pt x="57" y="70"/>
                      <a:pt x="58" y="71"/>
                    </a:cubicBezTo>
                    <a:cubicBezTo>
                      <a:pt x="60" y="74"/>
                      <a:pt x="64" y="77"/>
                      <a:pt x="67" y="80"/>
                    </a:cubicBezTo>
                    <a:cubicBezTo>
                      <a:pt x="72" y="84"/>
                      <a:pt x="76" y="88"/>
                      <a:pt x="80" y="92"/>
                    </a:cubicBezTo>
                    <a:cubicBezTo>
                      <a:pt x="83" y="96"/>
                      <a:pt x="86" y="100"/>
                      <a:pt x="88" y="103"/>
                    </a:cubicBezTo>
                    <a:cubicBezTo>
                      <a:pt x="89" y="105"/>
                      <a:pt x="89" y="108"/>
                      <a:pt x="90" y="112"/>
                    </a:cubicBezTo>
                    <a:cubicBezTo>
                      <a:pt x="90" y="113"/>
                      <a:pt x="90" y="114"/>
                      <a:pt x="91" y="114"/>
                    </a:cubicBezTo>
                    <a:cubicBezTo>
                      <a:pt x="91" y="114"/>
                      <a:pt x="92" y="115"/>
                      <a:pt x="93" y="115"/>
                    </a:cubicBezTo>
                    <a:cubicBezTo>
                      <a:pt x="93" y="115"/>
                      <a:pt x="93" y="115"/>
                      <a:pt x="94" y="114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2" y="114"/>
                      <a:pt x="92" y="114"/>
                      <a:pt x="92" y="114"/>
                    </a:cubicBezTo>
                    <a:cubicBezTo>
                      <a:pt x="93" y="114"/>
                      <a:pt x="93" y="114"/>
                      <a:pt x="94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2" y="114"/>
                      <a:pt x="92" y="114"/>
                      <a:pt x="92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4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3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1" y="112"/>
                      <a:pt x="91" y="113"/>
                    </a:cubicBezTo>
                    <a:cubicBezTo>
                      <a:pt x="91" y="114"/>
                      <a:pt x="91" y="114"/>
                      <a:pt x="91" y="115"/>
                    </a:cubicBezTo>
                    <a:cubicBezTo>
                      <a:pt x="91" y="116"/>
                      <a:pt x="91" y="117"/>
                      <a:pt x="91" y="117"/>
                    </a:cubicBezTo>
                    <a:cubicBezTo>
                      <a:pt x="91" y="118"/>
                      <a:pt x="91" y="118"/>
                      <a:pt x="92" y="118"/>
                    </a:cubicBezTo>
                    <a:cubicBezTo>
                      <a:pt x="92" y="119"/>
                      <a:pt x="92" y="119"/>
                      <a:pt x="92" y="119"/>
                    </a:cubicBezTo>
                    <a:cubicBezTo>
                      <a:pt x="92" y="119"/>
                      <a:pt x="93" y="119"/>
                      <a:pt x="94" y="119"/>
                    </a:cubicBezTo>
                    <a:cubicBezTo>
                      <a:pt x="94" y="119"/>
                      <a:pt x="94" y="119"/>
                      <a:pt x="95" y="119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5" y="118"/>
                      <a:pt x="95" y="118"/>
                      <a:pt x="96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7"/>
                      <a:pt x="93" y="117"/>
                      <a:pt x="94" y="118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2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5" y="115"/>
                      <a:pt x="94" y="115"/>
                      <a:pt x="94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5"/>
                      <a:pt x="95" y="114"/>
                      <a:pt x="94" y="113"/>
                    </a:cubicBezTo>
                    <a:cubicBezTo>
                      <a:pt x="93" y="112"/>
                      <a:pt x="92" y="110"/>
                      <a:pt x="90" y="108"/>
                    </a:cubicBezTo>
                    <a:cubicBezTo>
                      <a:pt x="89" y="106"/>
                      <a:pt x="88" y="104"/>
                      <a:pt x="87" y="103"/>
                    </a:cubicBezTo>
                    <a:cubicBezTo>
                      <a:pt x="86" y="99"/>
                      <a:pt x="83" y="95"/>
                      <a:pt x="79" y="92"/>
                    </a:cubicBezTo>
                    <a:cubicBezTo>
                      <a:pt x="75" y="88"/>
                      <a:pt x="71" y="84"/>
                      <a:pt x="67" y="81"/>
                    </a:cubicBezTo>
                    <a:cubicBezTo>
                      <a:pt x="66" y="79"/>
                      <a:pt x="64" y="78"/>
                      <a:pt x="63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0" y="75"/>
                      <a:pt x="59" y="76"/>
                      <a:pt x="59" y="76"/>
                    </a:cubicBezTo>
                    <a:cubicBezTo>
                      <a:pt x="58" y="77"/>
                      <a:pt x="58" y="77"/>
                      <a:pt x="58" y="78"/>
                    </a:cubicBezTo>
                    <a:cubicBezTo>
                      <a:pt x="59" y="81"/>
                      <a:pt x="59" y="84"/>
                      <a:pt x="59" y="87"/>
                    </a:cubicBezTo>
                    <a:cubicBezTo>
                      <a:pt x="59" y="89"/>
                      <a:pt x="59" y="91"/>
                      <a:pt x="59" y="92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60" y="96"/>
                      <a:pt x="60" y="97"/>
                      <a:pt x="61" y="97"/>
                    </a:cubicBezTo>
                    <a:cubicBezTo>
                      <a:pt x="62" y="98"/>
                      <a:pt x="64" y="99"/>
                      <a:pt x="65" y="100"/>
                    </a:cubicBezTo>
                    <a:cubicBezTo>
                      <a:pt x="66" y="100"/>
                      <a:pt x="67" y="101"/>
                      <a:pt x="67" y="102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68" y="103"/>
                      <a:pt x="69" y="105"/>
                      <a:pt x="69" y="107"/>
                    </a:cubicBezTo>
                    <a:cubicBezTo>
                      <a:pt x="70" y="110"/>
                      <a:pt x="71" y="113"/>
                      <a:pt x="71" y="114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6"/>
                      <a:pt x="71" y="116"/>
                      <a:pt x="71" y="117"/>
                    </a:cubicBezTo>
                    <a:cubicBezTo>
                      <a:pt x="71" y="118"/>
                      <a:pt x="71" y="119"/>
                      <a:pt x="71" y="120"/>
                    </a:cubicBezTo>
                    <a:cubicBezTo>
                      <a:pt x="72" y="121"/>
                      <a:pt x="72" y="123"/>
                      <a:pt x="73" y="124"/>
                    </a:cubicBezTo>
                    <a:cubicBezTo>
                      <a:pt x="73" y="125"/>
                      <a:pt x="74" y="126"/>
                      <a:pt x="74" y="127"/>
                    </a:cubicBezTo>
                    <a:cubicBezTo>
                      <a:pt x="75" y="127"/>
                      <a:pt x="75" y="128"/>
                      <a:pt x="76" y="128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78" y="129"/>
                      <a:pt x="78" y="129"/>
                      <a:pt x="78" y="129"/>
                    </a:cubicBezTo>
                    <a:cubicBezTo>
                      <a:pt x="78" y="129"/>
                      <a:pt x="78" y="129"/>
                      <a:pt x="78" y="129"/>
                    </a:cubicBezTo>
                    <a:cubicBezTo>
                      <a:pt x="81" y="130"/>
                      <a:pt x="82" y="131"/>
                      <a:pt x="82" y="131"/>
                    </a:cubicBezTo>
                    <a:cubicBezTo>
                      <a:pt x="83" y="132"/>
                      <a:pt x="83" y="132"/>
                      <a:pt x="83" y="132"/>
                    </a:cubicBezTo>
                    <a:cubicBezTo>
                      <a:pt x="83" y="133"/>
                      <a:pt x="83" y="133"/>
                      <a:pt x="83" y="134"/>
                    </a:cubicBezTo>
                    <a:cubicBezTo>
                      <a:pt x="83" y="135"/>
                      <a:pt x="83" y="135"/>
                      <a:pt x="83" y="136"/>
                    </a:cubicBezTo>
                    <a:cubicBezTo>
                      <a:pt x="83" y="138"/>
                      <a:pt x="82" y="140"/>
                      <a:pt x="82" y="141"/>
                    </a:cubicBezTo>
                    <a:cubicBezTo>
                      <a:pt x="82" y="141"/>
                      <a:pt x="82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1" y="143"/>
                      <a:pt x="81" y="144"/>
                      <a:pt x="81" y="145"/>
                    </a:cubicBezTo>
                    <a:cubicBezTo>
                      <a:pt x="82" y="145"/>
                      <a:pt x="83" y="145"/>
                      <a:pt x="84" y="145"/>
                    </a:cubicBezTo>
                    <a:cubicBezTo>
                      <a:pt x="84" y="145"/>
                      <a:pt x="85" y="144"/>
                      <a:pt x="86" y="143"/>
                    </a:cubicBezTo>
                    <a:cubicBezTo>
                      <a:pt x="86" y="142"/>
                      <a:pt x="87" y="140"/>
                      <a:pt x="87" y="139"/>
                    </a:cubicBezTo>
                    <a:cubicBezTo>
                      <a:pt x="87" y="138"/>
                      <a:pt x="87" y="137"/>
                      <a:pt x="87" y="136"/>
                    </a:cubicBezTo>
                    <a:cubicBezTo>
                      <a:pt x="86" y="135"/>
                      <a:pt x="86" y="134"/>
                      <a:pt x="85" y="133"/>
                    </a:cubicBezTo>
                    <a:cubicBezTo>
                      <a:pt x="83" y="131"/>
                      <a:pt x="82" y="131"/>
                      <a:pt x="81" y="130"/>
                    </a:cubicBezTo>
                    <a:cubicBezTo>
                      <a:pt x="79" y="130"/>
                      <a:pt x="78" y="130"/>
                      <a:pt x="78" y="130"/>
                    </a:cubicBezTo>
                    <a:cubicBezTo>
                      <a:pt x="77" y="131"/>
                      <a:pt x="77" y="131"/>
                      <a:pt x="77" y="131"/>
                    </a:cubicBezTo>
                    <a:cubicBezTo>
                      <a:pt x="78" y="130"/>
                      <a:pt x="78" y="130"/>
                      <a:pt x="78" y="130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5" y="130"/>
                      <a:pt x="75" y="130"/>
                      <a:pt x="75" y="130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5" y="128"/>
                      <a:pt x="75" y="128"/>
                      <a:pt x="74" y="127"/>
                    </a:cubicBezTo>
                    <a:cubicBezTo>
                      <a:pt x="73" y="126"/>
                      <a:pt x="72" y="124"/>
                      <a:pt x="72" y="122"/>
                    </a:cubicBezTo>
                    <a:cubicBezTo>
                      <a:pt x="71" y="120"/>
                      <a:pt x="70" y="118"/>
                      <a:pt x="70" y="117"/>
                    </a:cubicBezTo>
                    <a:cubicBezTo>
                      <a:pt x="70" y="116"/>
                      <a:pt x="71" y="115"/>
                      <a:pt x="71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7" y="115"/>
                      <a:pt x="67" y="115"/>
                      <a:pt x="67" y="116"/>
                    </a:cubicBezTo>
                    <a:cubicBezTo>
                      <a:pt x="67" y="116"/>
                      <a:pt x="68" y="116"/>
                      <a:pt x="68" y="117"/>
                    </a:cubicBezTo>
                    <a:cubicBezTo>
                      <a:pt x="69" y="117"/>
                      <a:pt x="69" y="117"/>
                      <a:pt x="70" y="116"/>
                    </a:cubicBezTo>
                    <a:cubicBezTo>
                      <a:pt x="70" y="116"/>
                      <a:pt x="71" y="116"/>
                      <a:pt x="71" y="115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1" y="113"/>
                      <a:pt x="71" y="113"/>
                      <a:pt x="70" y="112"/>
                    </a:cubicBezTo>
                    <a:cubicBezTo>
                      <a:pt x="70" y="109"/>
                      <a:pt x="68" y="105"/>
                      <a:pt x="67" y="102"/>
                    </a:cubicBezTo>
                    <a:cubicBezTo>
                      <a:pt x="67" y="102"/>
                      <a:pt x="66" y="101"/>
                      <a:pt x="66" y="101"/>
                    </a:cubicBezTo>
                    <a:cubicBezTo>
                      <a:pt x="64" y="99"/>
                      <a:pt x="62" y="98"/>
                      <a:pt x="60" y="97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60" y="97"/>
                      <a:pt x="59" y="97"/>
                      <a:pt x="58" y="97"/>
                    </a:cubicBezTo>
                    <a:cubicBezTo>
                      <a:pt x="58" y="97"/>
                      <a:pt x="57" y="98"/>
                      <a:pt x="57" y="98"/>
                    </a:cubicBezTo>
                    <a:cubicBezTo>
                      <a:pt x="57" y="100"/>
                      <a:pt x="57" y="101"/>
                      <a:pt x="57" y="102"/>
                    </a:cubicBezTo>
                    <a:cubicBezTo>
                      <a:pt x="56" y="105"/>
                      <a:pt x="56" y="108"/>
                      <a:pt x="55" y="110"/>
                    </a:cubicBezTo>
                    <a:cubicBezTo>
                      <a:pt x="55" y="112"/>
                      <a:pt x="55" y="113"/>
                      <a:pt x="54" y="113"/>
                    </a:cubicBezTo>
                    <a:cubicBezTo>
                      <a:pt x="54" y="114"/>
                      <a:pt x="54" y="114"/>
                      <a:pt x="53" y="114"/>
                    </a:cubicBezTo>
                    <a:cubicBezTo>
                      <a:pt x="53" y="114"/>
                      <a:pt x="53" y="114"/>
                      <a:pt x="53" y="114"/>
                    </a:cubicBezTo>
                    <a:cubicBezTo>
                      <a:pt x="52" y="115"/>
                      <a:pt x="52" y="115"/>
                      <a:pt x="51" y="116"/>
                    </a:cubicBezTo>
                    <a:cubicBezTo>
                      <a:pt x="51" y="116"/>
                      <a:pt x="51" y="117"/>
                      <a:pt x="51" y="117"/>
                    </a:cubicBezTo>
                    <a:cubicBezTo>
                      <a:pt x="50" y="118"/>
                      <a:pt x="50" y="119"/>
                      <a:pt x="50" y="121"/>
                    </a:cubicBezTo>
                    <a:cubicBezTo>
                      <a:pt x="50" y="122"/>
                      <a:pt x="50" y="123"/>
                      <a:pt x="51" y="124"/>
                    </a:cubicBezTo>
                    <a:cubicBezTo>
                      <a:pt x="52" y="128"/>
                      <a:pt x="52" y="132"/>
                      <a:pt x="52" y="136"/>
                    </a:cubicBezTo>
                    <a:cubicBezTo>
                      <a:pt x="52" y="144"/>
                      <a:pt x="50" y="151"/>
                      <a:pt x="49" y="153"/>
                    </a:cubicBezTo>
                    <a:cubicBezTo>
                      <a:pt x="51" y="154"/>
                      <a:pt x="51" y="154"/>
                      <a:pt x="51" y="154"/>
                    </a:cubicBezTo>
                    <a:cubicBezTo>
                      <a:pt x="49" y="153"/>
                      <a:pt x="49" y="153"/>
                      <a:pt x="49" y="153"/>
                    </a:cubicBezTo>
                    <a:cubicBezTo>
                      <a:pt x="49" y="153"/>
                      <a:pt x="49" y="153"/>
                      <a:pt x="48" y="153"/>
                    </a:cubicBezTo>
                    <a:cubicBezTo>
                      <a:pt x="47" y="154"/>
                      <a:pt x="46" y="154"/>
                      <a:pt x="45" y="154"/>
                    </a:cubicBezTo>
                    <a:cubicBezTo>
                      <a:pt x="44" y="154"/>
                      <a:pt x="43" y="153"/>
                      <a:pt x="42" y="152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40" y="156"/>
                      <a:pt x="40" y="156"/>
                      <a:pt x="40" y="156"/>
                    </a:cubicBezTo>
                    <a:cubicBezTo>
                      <a:pt x="42" y="156"/>
                      <a:pt x="43" y="156"/>
                      <a:pt x="44" y="156"/>
                    </a:cubicBezTo>
                    <a:cubicBezTo>
                      <a:pt x="45" y="156"/>
                      <a:pt x="45" y="156"/>
                      <a:pt x="45" y="156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5" y="156"/>
                      <a:pt x="45" y="156"/>
                      <a:pt x="45" y="156"/>
                    </a:cubicBezTo>
                    <a:cubicBezTo>
                      <a:pt x="45" y="156"/>
                      <a:pt x="45" y="156"/>
                      <a:pt x="45" y="156"/>
                    </a:cubicBezTo>
                    <a:cubicBezTo>
                      <a:pt x="46" y="156"/>
                      <a:pt x="47" y="155"/>
                      <a:pt x="47" y="155"/>
                    </a:cubicBezTo>
                    <a:cubicBezTo>
                      <a:pt x="48" y="154"/>
                      <a:pt x="48" y="154"/>
                      <a:pt x="49" y="152"/>
                    </a:cubicBezTo>
                    <a:cubicBezTo>
                      <a:pt x="50" y="149"/>
                      <a:pt x="52" y="144"/>
                      <a:pt x="52" y="137"/>
                    </a:cubicBezTo>
                    <a:cubicBezTo>
                      <a:pt x="52" y="133"/>
                      <a:pt x="51" y="129"/>
                      <a:pt x="50" y="125"/>
                    </a:cubicBezTo>
                    <a:cubicBezTo>
                      <a:pt x="50" y="123"/>
                      <a:pt x="49" y="120"/>
                      <a:pt x="49" y="118"/>
                    </a:cubicBezTo>
                    <a:cubicBezTo>
                      <a:pt x="49" y="117"/>
                      <a:pt x="49" y="116"/>
                      <a:pt x="50" y="115"/>
                    </a:cubicBezTo>
                    <a:cubicBezTo>
                      <a:pt x="51" y="113"/>
                      <a:pt x="52" y="112"/>
                      <a:pt x="53" y="112"/>
                    </a:cubicBezTo>
                    <a:cubicBezTo>
                      <a:pt x="53" y="112"/>
                      <a:pt x="53" y="112"/>
                      <a:pt x="53" y="112"/>
                    </a:cubicBezTo>
                    <a:cubicBezTo>
                      <a:pt x="54" y="112"/>
                      <a:pt x="54" y="111"/>
                      <a:pt x="54" y="111"/>
                    </a:cubicBezTo>
                    <a:cubicBezTo>
                      <a:pt x="55" y="110"/>
                      <a:pt x="55" y="110"/>
                      <a:pt x="55" y="109"/>
                    </a:cubicBezTo>
                    <a:cubicBezTo>
                      <a:pt x="56" y="107"/>
                      <a:pt x="56" y="104"/>
                      <a:pt x="56" y="102"/>
                    </a:cubicBezTo>
                    <a:cubicBezTo>
                      <a:pt x="56" y="100"/>
                      <a:pt x="57" y="98"/>
                      <a:pt x="57" y="96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7" y="87"/>
                      <a:pt x="57" y="80"/>
                      <a:pt x="56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63"/>
                      <a:pt x="47" y="52"/>
                      <a:pt x="37" y="41"/>
                    </a:cubicBezTo>
                    <a:cubicBezTo>
                      <a:pt x="28" y="31"/>
                      <a:pt x="18" y="20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7"/>
                      <a:pt x="7" y="4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moveTo>
                      <a:pt x="16" y="12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7" y="15"/>
                      <a:pt x="25" y="18"/>
                      <a:pt x="33" y="21"/>
                    </a:cubicBezTo>
                    <a:cubicBezTo>
                      <a:pt x="37" y="22"/>
                      <a:pt x="41" y="23"/>
                      <a:pt x="45" y="24"/>
                    </a:cubicBezTo>
                    <a:cubicBezTo>
                      <a:pt x="49" y="25"/>
                      <a:pt x="53" y="26"/>
                      <a:pt x="56" y="26"/>
                    </a:cubicBezTo>
                    <a:cubicBezTo>
                      <a:pt x="56" y="26"/>
                      <a:pt x="57" y="26"/>
                      <a:pt x="57" y="26"/>
                    </a:cubicBezTo>
                    <a:cubicBezTo>
                      <a:pt x="61" y="26"/>
                      <a:pt x="64" y="25"/>
                      <a:pt x="67" y="24"/>
                    </a:cubicBezTo>
                    <a:cubicBezTo>
                      <a:pt x="69" y="23"/>
                      <a:pt x="71" y="23"/>
                      <a:pt x="72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4" y="24"/>
                      <a:pt x="75" y="25"/>
                      <a:pt x="76" y="24"/>
                    </a:cubicBezTo>
                    <a:cubicBezTo>
                      <a:pt x="77" y="24"/>
                      <a:pt x="77" y="23"/>
                      <a:pt x="77" y="22"/>
                    </a:cubicBezTo>
                    <a:cubicBezTo>
                      <a:pt x="77" y="21"/>
                      <a:pt x="76" y="20"/>
                      <a:pt x="75" y="20"/>
                    </a:cubicBezTo>
                    <a:cubicBezTo>
                      <a:pt x="74" y="19"/>
                      <a:pt x="73" y="19"/>
                      <a:pt x="72" y="19"/>
                    </a:cubicBezTo>
                    <a:cubicBezTo>
                      <a:pt x="70" y="19"/>
                      <a:pt x="68" y="19"/>
                      <a:pt x="66" y="20"/>
                    </a:cubicBezTo>
                    <a:cubicBezTo>
                      <a:pt x="63" y="21"/>
                      <a:pt x="60" y="22"/>
                      <a:pt x="57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3" y="22"/>
                      <a:pt x="50" y="22"/>
                      <a:pt x="46" y="21"/>
                    </a:cubicBezTo>
                    <a:cubicBezTo>
                      <a:pt x="35" y="18"/>
                      <a:pt x="20" y="12"/>
                      <a:pt x="15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4" y="15"/>
                      <a:pt x="15" y="14"/>
                    </a:cubicBezTo>
                    <a:cubicBezTo>
                      <a:pt x="16" y="14"/>
                      <a:pt x="17" y="13"/>
                      <a:pt x="16" y="1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Freeform 527">
                <a:extLst>
                  <a:ext uri="{FF2B5EF4-FFF2-40B4-BE49-F238E27FC236}">
                    <a16:creationId xmlns:a16="http://schemas.microsoft.com/office/drawing/2014/main" id="{F08DEC6B-6B5B-4036-854E-F7686F7ED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962"/>
                <a:ext cx="79" cy="298"/>
              </a:xfrm>
              <a:custGeom>
                <a:avLst/>
                <a:gdLst>
                  <a:gd name="T0" fmla="*/ 44 w 38"/>
                  <a:gd name="T1" fmla="*/ 280 h 133"/>
                  <a:gd name="T2" fmla="*/ 25 w 38"/>
                  <a:gd name="T3" fmla="*/ 392 h 133"/>
                  <a:gd name="T4" fmla="*/ 8 w 38"/>
                  <a:gd name="T5" fmla="*/ 437 h 133"/>
                  <a:gd name="T6" fmla="*/ 8 w 38"/>
                  <a:gd name="T7" fmla="*/ 462 h 133"/>
                  <a:gd name="T8" fmla="*/ 17 w 38"/>
                  <a:gd name="T9" fmla="*/ 627 h 133"/>
                  <a:gd name="T10" fmla="*/ 73 w 38"/>
                  <a:gd name="T11" fmla="*/ 708 h 133"/>
                  <a:gd name="T12" fmla="*/ 143 w 38"/>
                  <a:gd name="T13" fmla="*/ 764 h 133"/>
                  <a:gd name="T14" fmla="*/ 260 w 38"/>
                  <a:gd name="T15" fmla="*/ 934 h 133"/>
                  <a:gd name="T16" fmla="*/ 260 w 38"/>
                  <a:gd name="T17" fmla="*/ 923 h 133"/>
                  <a:gd name="T18" fmla="*/ 316 w 38"/>
                  <a:gd name="T19" fmla="*/ 968 h 133"/>
                  <a:gd name="T20" fmla="*/ 289 w 38"/>
                  <a:gd name="T21" fmla="*/ 910 h 133"/>
                  <a:gd name="T22" fmla="*/ 200 w 38"/>
                  <a:gd name="T23" fmla="*/ 869 h 133"/>
                  <a:gd name="T24" fmla="*/ 133 w 38"/>
                  <a:gd name="T25" fmla="*/ 764 h 133"/>
                  <a:gd name="T26" fmla="*/ 73 w 38"/>
                  <a:gd name="T27" fmla="*/ 764 h 133"/>
                  <a:gd name="T28" fmla="*/ 143 w 38"/>
                  <a:gd name="T29" fmla="*/ 979 h 133"/>
                  <a:gd name="T30" fmla="*/ 200 w 38"/>
                  <a:gd name="T31" fmla="*/ 1125 h 133"/>
                  <a:gd name="T32" fmla="*/ 200 w 38"/>
                  <a:gd name="T33" fmla="*/ 1194 h 133"/>
                  <a:gd name="T34" fmla="*/ 225 w 38"/>
                  <a:gd name="T35" fmla="*/ 1235 h 133"/>
                  <a:gd name="T36" fmla="*/ 289 w 38"/>
                  <a:gd name="T37" fmla="*/ 1250 h 133"/>
                  <a:gd name="T38" fmla="*/ 297 w 38"/>
                  <a:gd name="T39" fmla="*/ 1351 h 133"/>
                  <a:gd name="T40" fmla="*/ 268 w 38"/>
                  <a:gd name="T41" fmla="*/ 1432 h 133"/>
                  <a:gd name="T42" fmla="*/ 308 w 38"/>
                  <a:gd name="T43" fmla="*/ 1497 h 133"/>
                  <a:gd name="T44" fmla="*/ 308 w 38"/>
                  <a:gd name="T45" fmla="*/ 1452 h 133"/>
                  <a:gd name="T46" fmla="*/ 308 w 38"/>
                  <a:gd name="T47" fmla="*/ 1461 h 133"/>
                  <a:gd name="T48" fmla="*/ 308 w 38"/>
                  <a:gd name="T49" fmla="*/ 1452 h 133"/>
                  <a:gd name="T50" fmla="*/ 333 w 38"/>
                  <a:gd name="T51" fmla="*/ 1351 h 133"/>
                  <a:gd name="T52" fmla="*/ 324 w 38"/>
                  <a:gd name="T53" fmla="*/ 1259 h 133"/>
                  <a:gd name="T54" fmla="*/ 241 w 38"/>
                  <a:gd name="T55" fmla="*/ 1214 h 133"/>
                  <a:gd name="T56" fmla="*/ 225 w 38"/>
                  <a:gd name="T57" fmla="*/ 1194 h 133"/>
                  <a:gd name="T58" fmla="*/ 225 w 38"/>
                  <a:gd name="T59" fmla="*/ 1205 h 133"/>
                  <a:gd name="T60" fmla="*/ 233 w 38"/>
                  <a:gd name="T61" fmla="*/ 1194 h 133"/>
                  <a:gd name="T62" fmla="*/ 233 w 38"/>
                  <a:gd name="T63" fmla="*/ 1161 h 133"/>
                  <a:gd name="T64" fmla="*/ 216 w 38"/>
                  <a:gd name="T65" fmla="*/ 1035 h 133"/>
                  <a:gd name="T66" fmla="*/ 108 w 38"/>
                  <a:gd name="T67" fmla="*/ 822 h 133"/>
                  <a:gd name="T68" fmla="*/ 108 w 38"/>
                  <a:gd name="T69" fmla="*/ 764 h 133"/>
                  <a:gd name="T70" fmla="*/ 125 w 38"/>
                  <a:gd name="T71" fmla="*/ 809 h 133"/>
                  <a:gd name="T72" fmla="*/ 160 w 38"/>
                  <a:gd name="T73" fmla="*/ 869 h 133"/>
                  <a:gd name="T74" fmla="*/ 308 w 38"/>
                  <a:gd name="T75" fmla="*/ 968 h 133"/>
                  <a:gd name="T76" fmla="*/ 308 w 38"/>
                  <a:gd name="T77" fmla="*/ 910 h 133"/>
                  <a:gd name="T78" fmla="*/ 241 w 38"/>
                  <a:gd name="T79" fmla="*/ 878 h 133"/>
                  <a:gd name="T80" fmla="*/ 160 w 38"/>
                  <a:gd name="T81" fmla="*/ 717 h 133"/>
                  <a:gd name="T82" fmla="*/ 108 w 38"/>
                  <a:gd name="T83" fmla="*/ 688 h 133"/>
                  <a:gd name="T84" fmla="*/ 52 w 38"/>
                  <a:gd name="T85" fmla="*/ 607 h 133"/>
                  <a:gd name="T86" fmla="*/ 52 w 38"/>
                  <a:gd name="T87" fmla="*/ 607 h 133"/>
                  <a:gd name="T88" fmla="*/ 35 w 38"/>
                  <a:gd name="T89" fmla="*/ 482 h 133"/>
                  <a:gd name="T90" fmla="*/ 64 w 38"/>
                  <a:gd name="T91" fmla="*/ 392 h 133"/>
                  <a:gd name="T92" fmla="*/ 73 w 38"/>
                  <a:gd name="T93" fmla="*/ 300 h 133"/>
                  <a:gd name="T94" fmla="*/ 125 w 38"/>
                  <a:gd name="T95" fmla="*/ 0 h 1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8" h="133">
                    <a:moveTo>
                      <a:pt x="12" y="2"/>
                    </a:moveTo>
                    <a:cubicBezTo>
                      <a:pt x="13" y="4"/>
                      <a:pt x="13" y="5"/>
                      <a:pt x="13" y="7"/>
                    </a:cubicBezTo>
                    <a:cubicBezTo>
                      <a:pt x="13" y="10"/>
                      <a:pt x="12" y="12"/>
                      <a:pt x="11" y="16"/>
                    </a:cubicBezTo>
                    <a:cubicBezTo>
                      <a:pt x="9" y="19"/>
                      <a:pt x="7" y="22"/>
                      <a:pt x="5" y="25"/>
                    </a:cubicBezTo>
                    <a:cubicBezTo>
                      <a:pt x="4" y="26"/>
                      <a:pt x="3" y="27"/>
                      <a:pt x="3" y="28"/>
                    </a:cubicBezTo>
                    <a:cubicBezTo>
                      <a:pt x="2" y="29"/>
                      <a:pt x="2" y="30"/>
                      <a:pt x="2" y="31"/>
                    </a:cubicBezTo>
                    <a:cubicBezTo>
                      <a:pt x="2" y="32"/>
                      <a:pt x="2" y="32"/>
                      <a:pt x="2" y="33"/>
                    </a:cubicBezTo>
                    <a:cubicBezTo>
                      <a:pt x="3" y="34"/>
                      <a:pt x="3" y="34"/>
                      <a:pt x="3" y="35"/>
                    </a:cubicBezTo>
                    <a:cubicBezTo>
                      <a:pt x="3" y="35"/>
                      <a:pt x="2" y="36"/>
                      <a:pt x="2" y="37"/>
                    </a:cubicBezTo>
                    <a:cubicBezTo>
                      <a:pt x="2" y="38"/>
                      <a:pt x="2" y="38"/>
                      <a:pt x="1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0" y="43"/>
                      <a:pt x="0" y="44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9"/>
                      <a:pt x="0" y="51"/>
                      <a:pt x="1" y="53"/>
                    </a:cubicBezTo>
                    <a:cubicBezTo>
                      <a:pt x="1" y="54"/>
                      <a:pt x="2" y="55"/>
                      <a:pt x="2" y="56"/>
                    </a:cubicBezTo>
                    <a:cubicBezTo>
                      <a:pt x="3" y="56"/>
                      <a:pt x="3" y="57"/>
                      <a:pt x="4" y="57"/>
                    </a:cubicBezTo>
                    <a:cubicBezTo>
                      <a:pt x="5" y="58"/>
                      <a:pt x="6" y="59"/>
                      <a:pt x="7" y="59"/>
                    </a:cubicBezTo>
                    <a:cubicBezTo>
                      <a:pt x="7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11" y="65"/>
                      <a:pt x="13" y="67"/>
                      <a:pt x="15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7" y="69"/>
                      <a:pt x="19" y="70"/>
                      <a:pt x="20" y="72"/>
                    </a:cubicBezTo>
                    <a:cubicBezTo>
                      <a:pt x="22" y="73"/>
                      <a:pt x="23" y="75"/>
                      <a:pt x="23" y="77"/>
                    </a:cubicBezTo>
                    <a:cubicBezTo>
                      <a:pt x="23" y="78"/>
                      <a:pt x="23" y="79"/>
                      <a:pt x="24" y="81"/>
                    </a:cubicBezTo>
                    <a:cubicBezTo>
                      <a:pt x="25" y="82"/>
                      <a:pt x="27" y="83"/>
                      <a:pt x="29" y="83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30" y="84"/>
                    </a:cubicBezTo>
                    <a:cubicBezTo>
                      <a:pt x="31" y="84"/>
                      <a:pt x="32" y="85"/>
                      <a:pt x="33" y="85"/>
                    </a:cubicBezTo>
                    <a:cubicBezTo>
                      <a:pt x="34" y="86"/>
                      <a:pt x="35" y="86"/>
                      <a:pt x="35" y="86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7" y="83"/>
                      <a:pt x="36" y="82"/>
                      <a:pt x="35" y="82"/>
                    </a:cubicBezTo>
                    <a:cubicBezTo>
                      <a:pt x="34" y="82"/>
                      <a:pt x="33" y="81"/>
                      <a:pt x="32" y="81"/>
                    </a:cubicBezTo>
                    <a:cubicBezTo>
                      <a:pt x="31" y="81"/>
                      <a:pt x="30" y="81"/>
                      <a:pt x="29" y="81"/>
                    </a:cubicBezTo>
                    <a:cubicBezTo>
                      <a:pt x="28" y="81"/>
                      <a:pt x="26" y="80"/>
                      <a:pt x="24" y="80"/>
                    </a:cubicBezTo>
                    <a:cubicBezTo>
                      <a:pt x="24" y="79"/>
                      <a:pt x="23" y="79"/>
                      <a:pt x="23" y="79"/>
                    </a:cubicBezTo>
                    <a:cubicBezTo>
                      <a:pt x="23" y="78"/>
                      <a:pt x="22" y="78"/>
                      <a:pt x="22" y="77"/>
                    </a:cubicBezTo>
                    <a:cubicBezTo>
                      <a:pt x="22" y="75"/>
                      <a:pt x="21" y="73"/>
                      <a:pt x="20" y="72"/>
                    </a:cubicBezTo>
                    <a:cubicBezTo>
                      <a:pt x="19" y="70"/>
                      <a:pt x="18" y="69"/>
                      <a:pt x="16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4" y="67"/>
                      <a:pt x="13" y="67"/>
                      <a:pt x="11" y="66"/>
                    </a:cubicBezTo>
                    <a:cubicBezTo>
                      <a:pt x="11" y="65"/>
                      <a:pt x="10" y="65"/>
                      <a:pt x="9" y="66"/>
                    </a:cubicBezTo>
                    <a:cubicBezTo>
                      <a:pt x="9" y="66"/>
                      <a:pt x="8" y="67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9"/>
                      <a:pt x="11" y="84"/>
                      <a:pt x="16" y="87"/>
                    </a:cubicBezTo>
                    <a:cubicBezTo>
                      <a:pt x="18" y="89"/>
                      <a:pt x="19" y="91"/>
                      <a:pt x="20" y="94"/>
                    </a:cubicBezTo>
                    <a:cubicBezTo>
                      <a:pt x="21" y="96"/>
                      <a:pt x="22" y="99"/>
                      <a:pt x="22" y="101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4"/>
                      <a:pt x="22" y="105"/>
                      <a:pt x="22" y="106"/>
                    </a:cubicBezTo>
                    <a:cubicBezTo>
                      <a:pt x="22" y="107"/>
                      <a:pt x="22" y="107"/>
                      <a:pt x="22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4" y="110"/>
                      <a:pt x="24" y="110"/>
                    </a:cubicBezTo>
                    <a:cubicBezTo>
                      <a:pt x="25" y="110"/>
                      <a:pt x="25" y="110"/>
                      <a:pt x="25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8" y="110"/>
                      <a:pt x="30" y="110"/>
                      <a:pt x="31" y="110"/>
                    </a:cubicBezTo>
                    <a:cubicBezTo>
                      <a:pt x="31" y="111"/>
                      <a:pt x="31" y="111"/>
                      <a:pt x="32" y="111"/>
                    </a:cubicBezTo>
                    <a:cubicBezTo>
                      <a:pt x="32" y="112"/>
                      <a:pt x="32" y="112"/>
                      <a:pt x="33" y="113"/>
                    </a:cubicBezTo>
                    <a:cubicBezTo>
                      <a:pt x="33" y="113"/>
                      <a:pt x="33" y="113"/>
                      <a:pt x="33" y="114"/>
                    </a:cubicBezTo>
                    <a:cubicBezTo>
                      <a:pt x="33" y="115"/>
                      <a:pt x="33" y="117"/>
                      <a:pt x="33" y="118"/>
                    </a:cubicBezTo>
                    <a:cubicBezTo>
                      <a:pt x="33" y="119"/>
                      <a:pt x="33" y="120"/>
                      <a:pt x="33" y="120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2" y="121"/>
                      <a:pt x="32" y="122"/>
                      <a:pt x="31" y="123"/>
                    </a:cubicBezTo>
                    <a:cubicBezTo>
                      <a:pt x="31" y="124"/>
                      <a:pt x="30" y="125"/>
                      <a:pt x="30" y="127"/>
                    </a:cubicBezTo>
                    <a:cubicBezTo>
                      <a:pt x="30" y="128"/>
                      <a:pt x="30" y="128"/>
                      <a:pt x="30" y="129"/>
                    </a:cubicBezTo>
                    <a:cubicBezTo>
                      <a:pt x="30" y="130"/>
                      <a:pt x="30" y="131"/>
                      <a:pt x="31" y="132"/>
                    </a:cubicBezTo>
                    <a:cubicBezTo>
                      <a:pt x="31" y="133"/>
                      <a:pt x="32" y="133"/>
                      <a:pt x="32" y="133"/>
                    </a:cubicBezTo>
                    <a:cubicBezTo>
                      <a:pt x="33" y="133"/>
                      <a:pt x="34" y="133"/>
                      <a:pt x="34" y="133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7" y="133"/>
                      <a:pt x="37" y="132"/>
                      <a:pt x="37" y="131"/>
                    </a:cubicBezTo>
                    <a:cubicBezTo>
                      <a:pt x="37" y="130"/>
                      <a:pt x="36" y="129"/>
                      <a:pt x="35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29"/>
                      <a:pt x="34" y="129"/>
                    </a:cubicBezTo>
                    <a:cubicBezTo>
                      <a:pt x="34" y="129"/>
                      <a:pt x="34" y="128"/>
                      <a:pt x="34" y="128"/>
                    </a:cubicBezTo>
                    <a:cubicBezTo>
                      <a:pt x="34" y="127"/>
                      <a:pt x="34" y="126"/>
                      <a:pt x="35" y="125"/>
                    </a:cubicBezTo>
                    <a:cubicBezTo>
                      <a:pt x="36" y="123"/>
                      <a:pt x="36" y="122"/>
                      <a:pt x="37" y="120"/>
                    </a:cubicBezTo>
                    <a:cubicBezTo>
                      <a:pt x="37" y="120"/>
                      <a:pt x="37" y="120"/>
                      <a:pt x="37" y="120"/>
                    </a:cubicBezTo>
                    <a:cubicBezTo>
                      <a:pt x="37" y="120"/>
                      <a:pt x="37" y="119"/>
                      <a:pt x="37" y="118"/>
                    </a:cubicBezTo>
                    <a:cubicBezTo>
                      <a:pt x="37" y="118"/>
                      <a:pt x="37" y="116"/>
                      <a:pt x="37" y="115"/>
                    </a:cubicBezTo>
                    <a:cubicBezTo>
                      <a:pt x="37" y="115"/>
                      <a:pt x="37" y="114"/>
                      <a:pt x="37" y="114"/>
                    </a:cubicBezTo>
                    <a:cubicBezTo>
                      <a:pt x="37" y="113"/>
                      <a:pt x="37" y="113"/>
                      <a:pt x="36" y="112"/>
                    </a:cubicBezTo>
                    <a:cubicBezTo>
                      <a:pt x="36" y="111"/>
                      <a:pt x="36" y="110"/>
                      <a:pt x="35" y="109"/>
                    </a:cubicBezTo>
                    <a:cubicBezTo>
                      <a:pt x="34" y="107"/>
                      <a:pt x="32" y="107"/>
                      <a:pt x="31" y="106"/>
                    </a:cubicBezTo>
                    <a:cubicBezTo>
                      <a:pt x="29" y="106"/>
                      <a:pt x="28" y="106"/>
                      <a:pt x="27" y="106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5" y="106"/>
                      <a:pt x="25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7"/>
                      <a:pt x="26" y="106"/>
                      <a:pt x="26" y="105"/>
                    </a:cubicBezTo>
                    <a:cubicBezTo>
                      <a:pt x="26" y="104"/>
                      <a:pt x="26" y="103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98"/>
                      <a:pt x="25" y="95"/>
                      <a:pt x="24" y="92"/>
                    </a:cubicBezTo>
                    <a:cubicBezTo>
                      <a:pt x="23" y="89"/>
                      <a:pt x="21" y="86"/>
                      <a:pt x="18" y="84"/>
                    </a:cubicBezTo>
                    <a:cubicBezTo>
                      <a:pt x="14" y="81"/>
                      <a:pt x="12" y="78"/>
                      <a:pt x="12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1" y="70"/>
                      <a:pt x="12" y="71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5" y="72"/>
                      <a:pt x="16" y="73"/>
                      <a:pt x="17" y="74"/>
                    </a:cubicBezTo>
                    <a:cubicBezTo>
                      <a:pt x="18" y="75"/>
                      <a:pt x="18" y="77"/>
                      <a:pt x="18" y="77"/>
                    </a:cubicBezTo>
                    <a:cubicBezTo>
                      <a:pt x="18" y="79"/>
                      <a:pt x="19" y="81"/>
                      <a:pt x="21" y="82"/>
                    </a:cubicBezTo>
                    <a:cubicBezTo>
                      <a:pt x="22" y="84"/>
                      <a:pt x="25" y="84"/>
                      <a:pt x="27" y="85"/>
                    </a:cubicBezTo>
                    <a:cubicBezTo>
                      <a:pt x="29" y="85"/>
                      <a:pt x="31" y="85"/>
                      <a:pt x="32" y="85"/>
                    </a:cubicBezTo>
                    <a:cubicBezTo>
                      <a:pt x="32" y="85"/>
                      <a:pt x="33" y="86"/>
                      <a:pt x="34" y="86"/>
                    </a:cubicBezTo>
                    <a:cubicBezTo>
                      <a:pt x="35" y="86"/>
                      <a:pt x="36" y="86"/>
                      <a:pt x="36" y="86"/>
                    </a:cubicBezTo>
                    <a:cubicBezTo>
                      <a:pt x="37" y="87"/>
                      <a:pt x="38" y="86"/>
                      <a:pt x="38" y="85"/>
                    </a:cubicBezTo>
                    <a:cubicBezTo>
                      <a:pt x="38" y="84"/>
                      <a:pt x="38" y="83"/>
                      <a:pt x="37" y="83"/>
                    </a:cubicBezTo>
                    <a:cubicBezTo>
                      <a:pt x="37" y="83"/>
                      <a:pt x="36" y="82"/>
                      <a:pt x="34" y="81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80"/>
                      <a:pt x="31" y="80"/>
                      <a:pt x="30" y="79"/>
                    </a:cubicBezTo>
                    <a:cubicBezTo>
                      <a:pt x="30" y="79"/>
                      <a:pt x="30" y="79"/>
                      <a:pt x="29" y="79"/>
                    </a:cubicBezTo>
                    <a:cubicBezTo>
                      <a:pt x="28" y="79"/>
                      <a:pt x="27" y="78"/>
                      <a:pt x="27" y="78"/>
                    </a:cubicBezTo>
                    <a:cubicBezTo>
                      <a:pt x="27" y="78"/>
                      <a:pt x="27" y="77"/>
                      <a:pt x="27" y="77"/>
                    </a:cubicBezTo>
                    <a:cubicBezTo>
                      <a:pt x="27" y="74"/>
                      <a:pt x="25" y="71"/>
                      <a:pt x="24" y="69"/>
                    </a:cubicBezTo>
                    <a:cubicBezTo>
                      <a:pt x="22" y="67"/>
                      <a:pt x="20" y="65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5" y="63"/>
                      <a:pt x="13" y="62"/>
                      <a:pt x="11" y="60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1" y="59"/>
                      <a:pt x="11" y="58"/>
                      <a:pt x="10" y="57"/>
                    </a:cubicBezTo>
                    <a:cubicBezTo>
                      <a:pt x="9" y="56"/>
                      <a:pt x="7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3"/>
                      <a:pt x="5" y="52"/>
                      <a:pt x="4" y="51"/>
                    </a:cubicBezTo>
                    <a:cubicBezTo>
                      <a:pt x="4" y="50"/>
                      <a:pt x="4" y="48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4"/>
                      <a:pt x="4" y="43"/>
                    </a:cubicBezTo>
                    <a:cubicBezTo>
                      <a:pt x="5" y="42"/>
                      <a:pt x="5" y="42"/>
                      <a:pt x="5" y="41"/>
                    </a:cubicBezTo>
                    <a:cubicBezTo>
                      <a:pt x="5" y="41"/>
                      <a:pt x="5" y="41"/>
                      <a:pt x="5" y="40"/>
                    </a:cubicBezTo>
                    <a:cubicBezTo>
                      <a:pt x="6" y="40"/>
                      <a:pt x="6" y="39"/>
                      <a:pt x="6" y="38"/>
                    </a:cubicBezTo>
                    <a:cubicBezTo>
                      <a:pt x="6" y="37"/>
                      <a:pt x="7" y="36"/>
                      <a:pt x="7" y="35"/>
                    </a:cubicBezTo>
                    <a:cubicBezTo>
                      <a:pt x="7" y="34"/>
                      <a:pt x="7" y="33"/>
                      <a:pt x="6" y="32"/>
                    </a:cubicBezTo>
                    <a:cubicBezTo>
                      <a:pt x="6" y="32"/>
                      <a:pt x="6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7" y="29"/>
                      <a:pt x="7" y="28"/>
                      <a:pt x="8" y="27"/>
                    </a:cubicBezTo>
                    <a:cubicBezTo>
                      <a:pt x="10" y="24"/>
                      <a:pt x="12" y="21"/>
                      <a:pt x="14" y="18"/>
                    </a:cubicBezTo>
                    <a:cubicBezTo>
                      <a:pt x="16" y="14"/>
                      <a:pt x="17" y="10"/>
                      <a:pt x="17" y="7"/>
                    </a:cubicBezTo>
                    <a:cubicBezTo>
                      <a:pt x="17" y="5"/>
                      <a:pt x="17" y="3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1"/>
                      <a:pt x="12" y="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Freeform 528">
                <a:extLst>
                  <a:ext uri="{FF2B5EF4-FFF2-40B4-BE49-F238E27FC236}">
                    <a16:creationId xmlns:a16="http://schemas.microsoft.com/office/drawing/2014/main" id="{B598C157-6E8A-4213-B6C0-B339032DE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922"/>
                <a:ext cx="126" cy="340"/>
              </a:xfrm>
              <a:custGeom>
                <a:avLst/>
                <a:gdLst>
                  <a:gd name="T0" fmla="*/ 498 w 60"/>
                  <a:gd name="T1" fmla="*/ 1590 h 152"/>
                  <a:gd name="T2" fmla="*/ 512 w 60"/>
                  <a:gd name="T3" fmla="*/ 1456 h 152"/>
                  <a:gd name="T4" fmla="*/ 464 w 60"/>
                  <a:gd name="T5" fmla="*/ 1432 h 152"/>
                  <a:gd name="T6" fmla="*/ 420 w 60"/>
                  <a:gd name="T7" fmla="*/ 1400 h 152"/>
                  <a:gd name="T8" fmla="*/ 397 w 60"/>
                  <a:gd name="T9" fmla="*/ 1255 h 152"/>
                  <a:gd name="T10" fmla="*/ 288 w 60"/>
                  <a:gd name="T11" fmla="*/ 960 h 152"/>
                  <a:gd name="T12" fmla="*/ 252 w 60"/>
                  <a:gd name="T13" fmla="*/ 850 h 152"/>
                  <a:gd name="T14" fmla="*/ 141 w 60"/>
                  <a:gd name="T15" fmla="*/ 769 h 152"/>
                  <a:gd name="T16" fmla="*/ 67 w 60"/>
                  <a:gd name="T17" fmla="*/ 1051 h 152"/>
                  <a:gd name="T18" fmla="*/ 27 w 60"/>
                  <a:gd name="T19" fmla="*/ 1255 h 152"/>
                  <a:gd name="T20" fmla="*/ 101 w 60"/>
                  <a:gd name="T21" fmla="*/ 1400 h 152"/>
                  <a:gd name="T22" fmla="*/ 176 w 60"/>
                  <a:gd name="T23" fmla="*/ 1546 h 152"/>
                  <a:gd name="T24" fmla="*/ 204 w 60"/>
                  <a:gd name="T25" fmla="*/ 1521 h 152"/>
                  <a:gd name="T26" fmla="*/ 204 w 60"/>
                  <a:gd name="T27" fmla="*/ 1521 h 152"/>
                  <a:gd name="T28" fmla="*/ 160 w 60"/>
                  <a:gd name="T29" fmla="*/ 1512 h 152"/>
                  <a:gd name="T30" fmla="*/ 92 w 60"/>
                  <a:gd name="T31" fmla="*/ 1400 h 152"/>
                  <a:gd name="T32" fmla="*/ 67 w 60"/>
                  <a:gd name="T33" fmla="*/ 1331 h 152"/>
                  <a:gd name="T34" fmla="*/ 67 w 60"/>
                  <a:gd name="T35" fmla="*/ 1065 h 152"/>
                  <a:gd name="T36" fmla="*/ 111 w 60"/>
                  <a:gd name="T37" fmla="*/ 841 h 152"/>
                  <a:gd name="T38" fmla="*/ 168 w 60"/>
                  <a:gd name="T39" fmla="*/ 716 h 152"/>
                  <a:gd name="T40" fmla="*/ 233 w 60"/>
                  <a:gd name="T41" fmla="*/ 595 h 152"/>
                  <a:gd name="T42" fmla="*/ 305 w 60"/>
                  <a:gd name="T43" fmla="*/ 371 h 152"/>
                  <a:gd name="T44" fmla="*/ 305 w 60"/>
                  <a:gd name="T45" fmla="*/ 45 h 152"/>
                  <a:gd name="T46" fmla="*/ 313 w 60"/>
                  <a:gd name="T47" fmla="*/ 145 h 152"/>
                  <a:gd name="T48" fmla="*/ 361 w 60"/>
                  <a:gd name="T49" fmla="*/ 190 h 152"/>
                  <a:gd name="T50" fmla="*/ 269 w 60"/>
                  <a:gd name="T51" fmla="*/ 45 h 152"/>
                  <a:gd name="T52" fmla="*/ 269 w 60"/>
                  <a:gd name="T53" fmla="*/ 344 h 152"/>
                  <a:gd name="T54" fmla="*/ 193 w 60"/>
                  <a:gd name="T55" fmla="*/ 595 h 152"/>
                  <a:gd name="T56" fmla="*/ 141 w 60"/>
                  <a:gd name="T57" fmla="*/ 696 h 152"/>
                  <a:gd name="T58" fmla="*/ 141 w 60"/>
                  <a:gd name="T59" fmla="*/ 696 h 152"/>
                  <a:gd name="T60" fmla="*/ 141 w 60"/>
                  <a:gd name="T61" fmla="*/ 696 h 152"/>
                  <a:gd name="T62" fmla="*/ 48 w 60"/>
                  <a:gd name="T63" fmla="*/ 942 h 152"/>
                  <a:gd name="T64" fmla="*/ 8 w 60"/>
                  <a:gd name="T65" fmla="*/ 1165 h 152"/>
                  <a:gd name="T66" fmla="*/ 57 w 60"/>
                  <a:gd name="T67" fmla="*/ 1400 h 152"/>
                  <a:gd name="T68" fmla="*/ 84 w 60"/>
                  <a:gd name="T69" fmla="*/ 1512 h 152"/>
                  <a:gd name="T70" fmla="*/ 221 w 60"/>
                  <a:gd name="T71" fmla="*/ 1521 h 152"/>
                  <a:gd name="T72" fmla="*/ 120 w 60"/>
                  <a:gd name="T73" fmla="*/ 1420 h 152"/>
                  <a:gd name="T74" fmla="*/ 141 w 60"/>
                  <a:gd name="T75" fmla="*/ 1400 h 152"/>
                  <a:gd name="T76" fmla="*/ 128 w 60"/>
                  <a:gd name="T77" fmla="*/ 1356 h 152"/>
                  <a:gd name="T78" fmla="*/ 92 w 60"/>
                  <a:gd name="T79" fmla="*/ 1141 h 152"/>
                  <a:gd name="T80" fmla="*/ 141 w 60"/>
                  <a:gd name="T81" fmla="*/ 915 h 152"/>
                  <a:gd name="T82" fmla="*/ 185 w 60"/>
                  <a:gd name="T83" fmla="*/ 752 h 152"/>
                  <a:gd name="T84" fmla="*/ 252 w 60"/>
                  <a:gd name="T85" fmla="*/ 931 h 152"/>
                  <a:gd name="T86" fmla="*/ 336 w 60"/>
                  <a:gd name="T87" fmla="*/ 1221 h 152"/>
                  <a:gd name="T88" fmla="*/ 370 w 60"/>
                  <a:gd name="T89" fmla="*/ 1356 h 152"/>
                  <a:gd name="T90" fmla="*/ 437 w 60"/>
                  <a:gd name="T91" fmla="*/ 1476 h 152"/>
                  <a:gd name="T92" fmla="*/ 481 w 60"/>
                  <a:gd name="T93" fmla="*/ 1492 h 152"/>
                  <a:gd name="T94" fmla="*/ 481 w 60"/>
                  <a:gd name="T95" fmla="*/ 1476 h 152"/>
                  <a:gd name="T96" fmla="*/ 473 w 60"/>
                  <a:gd name="T97" fmla="*/ 1476 h 152"/>
                  <a:gd name="T98" fmla="*/ 473 w 60"/>
                  <a:gd name="T99" fmla="*/ 1476 h 152"/>
                  <a:gd name="T100" fmla="*/ 454 w 60"/>
                  <a:gd name="T101" fmla="*/ 1635 h 152"/>
                  <a:gd name="T102" fmla="*/ 538 w 60"/>
                  <a:gd name="T103" fmla="*/ 1646 h 15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0" h="152">
                    <a:moveTo>
                      <a:pt x="58" y="147"/>
                    </a:moveTo>
                    <a:cubicBezTo>
                      <a:pt x="57" y="148"/>
                      <a:pt x="56" y="148"/>
                      <a:pt x="55" y="148"/>
                    </a:cubicBezTo>
                    <a:cubicBezTo>
                      <a:pt x="54" y="148"/>
                      <a:pt x="54" y="148"/>
                      <a:pt x="54" y="147"/>
                    </a:cubicBezTo>
                    <a:cubicBezTo>
                      <a:pt x="54" y="147"/>
                      <a:pt x="53" y="147"/>
                      <a:pt x="53" y="146"/>
                    </a:cubicBezTo>
                    <a:cubicBezTo>
                      <a:pt x="53" y="145"/>
                      <a:pt x="54" y="143"/>
                      <a:pt x="54" y="142"/>
                    </a:cubicBezTo>
                    <a:cubicBezTo>
                      <a:pt x="56" y="140"/>
                      <a:pt x="56" y="138"/>
                      <a:pt x="56" y="136"/>
                    </a:cubicBezTo>
                    <a:cubicBezTo>
                      <a:pt x="56" y="134"/>
                      <a:pt x="55" y="133"/>
                      <a:pt x="55" y="131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55" y="131"/>
                      <a:pt x="55" y="131"/>
                      <a:pt x="55" y="130"/>
                    </a:cubicBezTo>
                    <a:cubicBezTo>
                      <a:pt x="55" y="130"/>
                      <a:pt x="54" y="129"/>
                      <a:pt x="54" y="129"/>
                    </a:cubicBezTo>
                    <a:cubicBezTo>
                      <a:pt x="53" y="129"/>
                      <a:pt x="53" y="129"/>
                      <a:pt x="52" y="129"/>
                    </a:cubicBezTo>
                    <a:cubicBezTo>
                      <a:pt x="52" y="128"/>
                      <a:pt x="51" y="128"/>
                      <a:pt x="50" y="128"/>
                    </a:cubicBezTo>
                    <a:cubicBezTo>
                      <a:pt x="50" y="130"/>
                      <a:pt x="50" y="130"/>
                      <a:pt x="50" y="130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7" y="128"/>
                      <a:pt x="46" y="128"/>
                      <a:pt x="46" y="128"/>
                    </a:cubicBezTo>
                    <a:cubicBezTo>
                      <a:pt x="45" y="127"/>
                      <a:pt x="45" y="126"/>
                      <a:pt x="45" y="125"/>
                    </a:cubicBezTo>
                    <a:cubicBezTo>
                      <a:pt x="44" y="124"/>
                      <a:pt x="44" y="122"/>
                      <a:pt x="44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7"/>
                      <a:pt x="44" y="114"/>
                      <a:pt x="43" y="112"/>
                    </a:cubicBezTo>
                    <a:cubicBezTo>
                      <a:pt x="42" y="109"/>
                      <a:pt x="41" y="107"/>
                      <a:pt x="38" y="106"/>
                    </a:cubicBezTo>
                    <a:cubicBezTo>
                      <a:pt x="33" y="102"/>
                      <a:pt x="31" y="97"/>
                      <a:pt x="30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5"/>
                      <a:pt x="31" y="84"/>
                      <a:pt x="31" y="83"/>
                    </a:cubicBezTo>
                    <a:cubicBezTo>
                      <a:pt x="31" y="81"/>
                      <a:pt x="31" y="80"/>
                      <a:pt x="30" y="79"/>
                    </a:cubicBezTo>
                    <a:cubicBezTo>
                      <a:pt x="29" y="77"/>
                      <a:pt x="28" y="76"/>
                      <a:pt x="27" y="76"/>
                    </a:cubicBezTo>
                    <a:cubicBezTo>
                      <a:pt x="25" y="75"/>
                      <a:pt x="24" y="74"/>
                      <a:pt x="24" y="72"/>
                    </a:cubicBezTo>
                    <a:cubicBezTo>
                      <a:pt x="23" y="70"/>
                      <a:pt x="22" y="68"/>
                      <a:pt x="22" y="67"/>
                    </a:cubicBezTo>
                    <a:cubicBezTo>
                      <a:pt x="22" y="66"/>
                      <a:pt x="21" y="65"/>
                      <a:pt x="21" y="65"/>
                    </a:cubicBezTo>
                    <a:cubicBezTo>
                      <a:pt x="20" y="65"/>
                      <a:pt x="19" y="65"/>
                      <a:pt x="19" y="65"/>
                    </a:cubicBezTo>
                    <a:cubicBezTo>
                      <a:pt x="18" y="66"/>
                      <a:pt x="17" y="68"/>
                      <a:pt x="15" y="69"/>
                    </a:cubicBezTo>
                    <a:cubicBezTo>
                      <a:pt x="15" y="70"/>
                      <a:pt x="14" y="71"/>
                      <a:pt x="13" y="72"/>
                    </a:cubicBezTo>
                    <a:cubicBezTo>
                      <a:pt x="13" y="73"/>
                      <a:pt x="13" y="74"/>
                      <a:pt x="12" y="75"/>
                    </a:cubicBezTo>
                    <a:cubicBezTo>
                      <a:pt x="12" y="77"/>
                      <a:pt x="12" y="78"/>
                      <a:pt x="11" y="80"/>
                    </a:cubicBezTo>
                    <a:cubicBezTo>
                      <a:pt x="11" y="81"/>
                      <a:pt x="10" y="83"/>
                      <a:pt x="9" y="85"/>
                    </a:cubicBezTo>
                    <a:cubicBezTo>
                      <a:pt x="8" y="88"/>
                      <a:pt x="7" y="91"/>
                      <a:pt x="7" y="94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7"/>
                      <a:pt x="7" y="98"/>
                      <a:pt x="6" y="100"/>
                    </a:cubicBezTo>
                    <a:cubicBezTo>
                      <a:pt x="6" y="101"/>
                      <a:pt x="5" y="103"/>
                      <a:pt x="4" y="105"/>
                    </a:cubicBezTo>
                    <a:cubicBezTo>
                      <a:pt x="4" y="107"/>
                      <a:pt x="3" y="110"/>
                      <a:pt x="3" y="112"/>
                    </a:cubicBezTo>
                    <a:cubicBezTo>
                      <a:pt x="3" y="113"/>
                      <a:pt x="3" y="114"/>
                      <a:pt x="4" y="115"/>
                    </a:cubicBezTo>
                    <a:cubicBezTo>
                      <a:pt x="5" y="119"/>
                      <a:pt x="8" y="120"/>
                      <a:pt x="9" y="122"/>
                    </a:cubicBezTo>
                    <a:cubicBezTo>
                      <a:pt x="10" y="123"/>
                      <a:pt x="10" y="123"/>
                      <a:pt x="10" y="124"/>
                    </a:cubicBezTo>
                    <a:cubicBezTo>
                      <a:pt x="11" y="124"/>
                      <a:pt x="11" y="124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1" y="130"/>
                      <a:pt x="12" y="132"/>
                      <a:pt x="14" y="133"/>
                    </a:cubicBezTo>
                    <a:cubicBezTo>
                      <a:pt x="15" y="135"/>
                      <a:pt x="17" y="136"/>
                      <a:pt x="19" y="138"/>
                    </a:cubicBezTo>
                    <a:cubicBezTo>
                      <a:pt x="21" y="139"/>
                      <a:pt x="23" y="140"/>
                      <a:pt x="23" y="140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1" y="136"/>
                      <a:pt x="19" y="136"/>
                      <a:pt x="17" y="135"/>
                    </a:cubicBezTo>
                    <a:cubicBezTo>
                      <a:pt x="15" y="134"/>
                      <a:pt x="13" y="133"/>
                      <a:pt x="12" y="132"/>
                    </a:cubicBezTo>
                    <a:cubicBezTo>
                      <a:pt x="11" y="131"/>
                      <a:pt x="11" y="130"/>
                      <a:pt x="10" y="128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3"/>
                      <a:pt x="10" y="122"/>
                      <a:pt x="9" y="122"/>
                    </a:cubicBezTo>
                    <a:cubicBezTo>
                      <a:pt x="9" y="121"/>
                      <a:pt x="8" y="120"/>
                      <a:pt x="7" y="119"/>
                    </a:cubicBezTo>
                    <a:cubicBezTo>
                      <a:pt x="6" y="119"/>
                      <a:pt x="5" y="118"/>
                      <a:pt x="4" y="116"/>
                    </a:cubicBezTo>
                    <a:cubicBezTo>
                      <a:pt x="4" y="115"/>
                      <a:pt x="4" y="114"/>
                      <a:pt x="4" y="112"/>
                    </a:cubicBezTo>
                    <a:cubicBezTo>
                      <a:pt x="4" y="109"/>
                      <a:pt x="4" y="107"/>
                      <a:pt x="4" y="105"/>
                    </a:cubicBezTo>
                    <a:cubicBezTo>
                      <a:pt x="5" y="102"/>
                      <a:pt x="5" y="101"/>
                      <a:pt x="6" y="100"/>
                    </a:cubicBezTo>
                    <a:cubicBezTo>
                      <a:pt x="6" y="98"/>
                      <a:pt x="7" y="97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7" y="92"/>
                      <a:pt x="8" y="88"/>
                      <a:pt x="9" y="85"/>
                    </a:cubicBezTo>
                    <a:cubicBezTo>
                      <a:pt x="9" y="83"/>
                      <a:pt x="10" y="82"/>
                      <a:pt x="10" y="81"/>
                    </a:cubicBezTo>
                    <a:cubicBezTo>
                      <a:pt x="11" y="79"/>
                      <a:pt x="12" y="78"/>
                      <a:pt x="12" y="75"/>
                    </a:cubicBezTo>
                    <a:cubicBezTo>
                      <a:pt x="12" y="74"/>
                      <a:pt x="13" y="71"/>
                      <a:pt x="15" y="68"/>
                    </a:cubicBezTo>
                    <a:cubicBezTo>
                      <a:pt x="16" y="67"/>
                      <a:pt x="17" y="66"/>
                      <a:pt x="17" y="65"/>
                    </a:cubicBezTo>
                    <a:cubicBezTo>
                      <a:pt x="17" y="65"/>
                      <a:pt x="18" y="65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9" y="62"/>
                      <a:pt x="21" y="60"/>
                      <a:pt x="22" y="59"/>
                    </a:cubicBezTo>
                    <a:cubicBezTo>
                      <a:pt x="23" y="58"/>
                      <a:pt x="24" y="57"/>
                      <a:pt x="24" y="56"/>
                    </a:cubicBezTo>
                    <a:cubicBezTo>
                      <a:pt x="25" y="55"/>
                      <a:pt x="25" y="54"/>
                      <a:pt x="25" y="53"/>
                    </a:cubicBezTo>
                    <a:cubicBezTo>
                      <a:pt x="25" y="52"/>
                      <a:pt x="25" y="52"/>
                      <a:pt x="25" y="51"/>
                    </a:cubicBezTo>
                    <a:cubicBezTo>
                      <a:pt x="25" y="50"/>
                      <a:pt x="25" y="49"/>
                      <a:pt x="25" y="48"/>
                    </a:cubicBezTo>
                    <a:cubicBezTo>
                      <a:pt x="25" y="47"/>
                      <a:pt x="25" y="46"/>
                      <a:pt x="25" y="45"/>
                    </a:cubicBezTo>
                    <a:cubicBezTo>
                      <a:pt x="25" y="44"/>
                      <a:pt x="26" y="43"/>
                      <a:pt x="27" y="41"/>
                    </a:cubicBezTo>
                    <a:cubicBezTo>
                      <a:pt x="29" y="39"/>
                      <a:pt x="31" y="36"/>
                      <a:pt x="33" y="33"/>
                    </a:cubicBezTo>
                    <a:cubicBezTo>
                      <a:pt x="35" y="29"/>
                      <a:pt x="37" y="25"/>
                      <a:pt x="37" y="21"/>
                    </a:cubicBezTo>
                    <a:cubicBezTo>
                      <a:pt x="37" y="20"/>
                      <a:pt x="37" y="19"/>
                      <a:pt x="36" y="18"/>
                    </a:cubicBezTo>
                    <a:cubicBezTo>
                      <a:pt x="36" y="17"/>
                      <a:pt x="35" y="14"/>
                      <a:pt x="35" y="12"/>
                    </a:cubicBezTo>
                    <a:cubicBezTo>
                      <a:pt x="34" y="9"/>
                      <a:pt x="33" y="6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6"/>
                      <a:pt x="34" y="9"/>
                      <a:pt x="34" y="13"/>
                    </a:cubicBezTo>
                    <a:cubicBezTo>
                      <a:pt x="35" y="14"/>
                      <a:pt x="35" y="16"/>
                      <a:pt x="35" y="17"/>
                    </a:cubicBezTo>
                    <a:cubicBezTo>
                      <a:pt x="35" y="18"/>
                      <a:pt x="35" y="20"/>
                      <a:pt x="35" y="20"/>
                    </a:cubicBezTo>
                    <a:cubicBezTo>
                      <a:pt x="36" y="21"/>
                      <a:pt x="37" y="22"/>
                      <a:pt x="38" y="22"/>
                    </a:cubicBezTo>
                    <a:cubicBezTo>
                      <a:pt x="39" y="21"/>
                      <a:pt x="40" y="20"/>
                      <a:pt x="39" y="19"/>
                    </a:cubicBezTo>
                    <a:cubicBezTo>
                      <a:pt x="39" y="19"/>
                      <a:pt x="39" y="18"/>
                      <a:pt x="39" y="17"/>
                    </a:cubicBezTo>
                    <a:cubicBezTo>
                      <a:pt x="38" y="13"/>
                      <a:pt x="38" y="6"/>
                      <a:pt x="37" y="4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0" y="0"/>
                      <a:pt x="29" y="2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7"/>
                      <a:pt x="30" y="10"/>
                      <a:pt x="31" y="13"/>
                    </a:cubicBezTo>
                    <a:cubicBezTo>
                      <a:pt x="31" y="15"/>
                      <a:pt x="32" y="18"/>
                      <a:pt x="33" y="19"/>
                    </a:cubicBezTo>
                    <a:cubicBezTo>
                      <a:pt x="33" y="20"/>
                      <a:pt x="33" y="21"/>
                      <a:pt x="33" y="21"/>
                    </a:cubicBezTo>
                    <a:cubicBezTo>
                      <a:pt x="33" y="24"/>
                      <a:pt x="31" y="27"/>
                      <a:pt x="29" y="31"/>
                    </a:cubicBezTo>
                    <a:cubicBezTo>
                      <a:pt x="28" y="34"/>
                      <a:pt x="26" y="36"/>
                      <a:pt x="24" y="39"/>
                    </a:cubicBezTo>
                    <a:cubicBezTo>
                      <a:pt x="23" y="41"/>
                      <a:pt x="22" y="42"/>
                      <a:pt x="21" y="43"/>
                    </a:cubicBezTo>
                    <a:cubicBezTo>
                      <a:pt x="21" y="45"/>
                      <a:pt x="21" y="46"/>
                      <a:pt x="21" y="48"/>
                    </a:cubicBezTo>
                    <a:cubicBezTo>
                      <a:pt x="21" y="49"/>
                      <a:pt x="21" y="50"/>
                      <a:pt x="21" y="52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4"/>
                      <a:pt x="21" y="54"/>
                    </a:cubicBezTo>
                    <a:cubicBezTo>
                      <a:pt x="20" y="55"/>
                      <a:pt x="19" y="56"/>
                      <a:pt x="18" y="57"/>
                    </a:cubicBezTo>
                    <a:cubicBezTo>
                      <a:pt x="17" y="58"/>
                      <a:pt x="16" y="60"/>
                      <a:pt x="15" y="62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4" y="62"/>
                      <a:pt x="14" y="63"/>
                    </a:cubicBezTo>
                    <a:cubicBezTo>
                      <a:pt x="13" y="65"/>
                      <a:pt x="11" y="66"/>
                      <a:pt x="10" y="68"/>
                    </a:cubicBezTo>
                    <a:cubicBezTo>
                      <a:pt x="9" y="71"/>
                      <a:pt x="8" y="73"/>
                      <a:pt x="8" y="75"/>
                    </a:cubicBezTo>
                    <a:cubicBezTo>
                      <a:pt x="8" y="77"/>
                      <a:pt x="8" y="78"/>
                      <a:pt x="7" y="79"/>
                    </a:cubicBezTo>
                    <a:cubicBezTo>
                      <a:pt x="6" y="80"/>
                      <a:pt x="5" y="82"/>
                      <a:pt x="5" y="84"/>
                    </a:cubicBezTo>
                    <a:cubicBezTo>
                      <a:pt x="4" y="87"/>
                      <a:pt x="3" y="91"/>
                      <a:pt x="3" y="94"/>
                    </a:cubicBezTo>
                    <a:cubicBezTo>
                      <a:pt x="3" y="94"/>
                      <a:pt x="3" y="95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6"/>
                      <a:pt x="3" y="97"/>
                      <a:pt x="2" y="98"/>
                    </a:cubicBezTo>
                    <a:cubicBezTo>
                      <a:pt x="2" y="99"/>
                      <a:pt x="1" y="101"/>
                      <a:pt x="1" y="104"/>
                    </a:cubicBezTo>
                    <a:cubicBezTo>
                      <a:pt x="0" y="106"/>
                      <a:pt x="0" y="109"/>
                      <a:pt x="0" y="112"/>
                    </a:cubicBezTo>
                    <a:cubicBezTo>
                      <a:pt x="0" y="114"/>
                      <a:pt x="0" y="116"/>
                      <a:pt x="1" y="118"/>
                    </a:cubicBezTo>
                    <a:cubicBezTo>
                      <a:pt x="2" y="121"/>
                      <a:pt x="4" y="122"/>
                      <a:pt x="5" y="123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6" y="124"/>
                      <a:pt x="6" y="124"/>
                      <a:pt x="6" y="125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7" y="131"/>
                      <a:pt x="8" y="133"/>
                      <a:pt x="9" y="135"/>
                    </a:cubicBezTo>
                    <a:cubicBezTo>
                      <a:pt x="11" y="137"/>
                      <a:pt x="13" y="138"/>
                      <a:pt x="15" y="139"/>
                    </a:cubicBezTo>
                    <a:cubicBezTo>
                      <a:pt x="18" y="140"/>
                      <a:pt x="20" y="140"/>
                      <a:pt x="22" y="140"/>
                    </a:cubicBezTo>
                    <a:cubicBezTo>
                      <a:pt x="23" y="140"/>
                      <a:pt x="24" y="140"/>
                      <a:pt x="25" y="140"/>
                    </a:cubicBezTo>
                    <a:cubicBezTo>
                      <a:pt x="25" y="139"/>
                      <a:pt x="26" y="138"/>
                      <a:pt x="26" y="138"/>
                    </a:cubicBezTo>
                    <a:cubicBezTo>
                      <a:pt x="25" y="137"/>
                      <a:pt x="25" y="137"/>
                      <a:pt x="24" y="136"/>
                    </a:cubicBezTo>
                    <a:cubicBezTo>
                      <a:pt x="24" y="136"/>
                      <a:pt x="24" y="136"/>
                      <a:pt x="23" y="136"/>
                    </a:cubicBezTo>
                    <a:cubicBezTo>
                      <a:pt x="23" y="135"/>
                      <a:pt x="22" y="135"/>
                      <a:pt x="22" y="135"/>
                    </a:cubicBezTo>
                    <a:cubicBezTo>
                      <a:pt x="20" y="133"/>
                      <a:pt x="18" y="132"/>
                      <a:pt x="17" y="131"/>
                    </a:cubicBezTo>
                    <a:cubicBezTo>
                      <a:pt x="16" y="129"/>
                      <a:pt x="15" y="128"/>
                      <a:pt x="15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3"/>
                      <a:pt x="14" y="122"/>
                      <a:pt x="14" y="121"/>
                    </a:cubicBezTo>
                    <a:cubicBezTo>
                      <a:pt x="13" y="120"/>
                      <a:pt x="12" y="119"/>
                      <a:pt x="11" y="118"/>
                    </a:cubicBezTo>
                    <a:cubicBezTo>
                      <a:pt x="10" y="117"/>
                      <a:pt x="8" y="115"/>
                      <a:pt x="7" y="114"/>
                    </a:cubicBezTo>
                    <a:cubicBezTo>
                      <a:pt x="7" y="113"/>
                      <a:pt x="7" y="113"/>
                      <a:pt x="7" y="112"/>
                    </a:cubicBezTo>
                    <a:cubicBezTo>
                      <a:pt x="7" y="110"/>
                      <a:pt x="8" y="108"/>
                      <a:pt x="8" y="106"/>
                    </a:cubicBezTo>
                    <a:cubicBezTo>
                      <a:pt x="9" y="104"/>
                      <a:pt x="10" y="102"/>
                      <a:pt x="10" y="102"/>
                    </a:cubicBezTo>
                    <a:cubicBezTo>
                      <a:pt x="11" y="100"/>
                      <a:pt x="11" y="98"/>
                      <a:pt x="11" y="95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2"/>
                      <a:pt x="12" y="89"/>
                      <a:pt x="13" y="86"/>
                    </a:cubicBezTo>
                    <a:cubicBezTo>
                      <a:pt x="13" y="85"/>
                      <a:pt x="14" y="83"/>
                      <a:pt x="15" y="82"/>
                    </a:cubicBezTo>
                    <a:cubicBezTo>
                      <a:pt x="16" y="80"/>
                      <a:pt x="16" y="78"/>
                      <a:pt x="16" y="76"/>
                    </a:cubicBezTo>
                    <a:cubicBezTo>
                      <a:pt x="16" y="75"/>
                      <a:pt x="17" y="75"/>
                      <a:pt x="17" y="74"/>
                    </a:cubicBezTo>
                    <a:cubicBezTo>
                      <a:pt x="17" y="73"/>
                      <a:pt x="18" y="72"/>
                      <a:pt x="19" y="71"/>
                    </a:cubicBezTo>
                    <a:cubicBezTo>
                      <a:pt x="20" y="70"/>
                      <a:pt x="21" y="69"/>
                      <a:pt x="21" y="69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9" y="69"/>
                      <a:pt x="19" y="71"/>
                      <a:pt x="20" y="73"/>
                    </a:cubicBezTo>
                    <a:cubicBezTo>
                      <a:pt x="21" y="76"/>
                      <a:pt x="23" y="78"/>
                      <a:pt x="25" y="79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7" y="81"/>
                      <a:pt x="27" y="81"/>
                      <a:pt x="27" y="83"/>
                    </a:cubicBezTo>
                    <a:cubicBezTo>
                      <a:pt x="27" y="84"/>
                      <a:pt x="27" y="85"/>
                      <a:pt x="27" y="86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7" y="99"/>
                      <a:pt x="30" y="105"/>
                      <a:pt x="36" y="109"/>
                    </a:cubicBezTo>
                    <a:cubicBezTo>
                      <a:pt x="37" y="110"/>
                      <a:pt x="38" y="111"/>
                      <a:pt x="39" y="113"/>
                    </a:cubicBezTo>
                    <a:cubicBezTo>
                      <a:pt x="40" y="115"/>
                      <a:pt x="40" y="117"/>
                      <a:pt x="40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3"/>
                      <a:pt x="40" y="125"/>
                      <a:pt x="41" y="127"/>
                    </a:cubicBezTo>
                    <a:cubicBezTo>
                      <a:pt x="41" y="128"/>
                      <a:pt x="42" y="130"/>
                      <a:pt x="43" y="130"/>
                    </a:cubicBezTo>
                    <a:cubicBezTo>
                      <a:pt x="44" y="131"/>
                      <a:pt x="45" y="132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1" y="132"/>
                      <a:pt x="51" y="132"/>
                      <a:pt x="52" y="133"/>
                    </a:cubicBezTo>
                    <a:cubicBezTo>
                      <a:pt x="52" y="133"/>
                      <a:pt x="52" y="133"/>
                      <a:pt x="52" y="133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3"/>
                      <a:pt x="52" y="133"/>
                      <a:pt x="52" y="133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1"/>
                      <a:pt x="52" y="131"/>
                      <a:pt x="52" y="131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2" y="131"/>
                      <a:pt x="52" y="131"/>
                      <a:pt x="52" y="131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2" y="134"/>
                      <a:pt x="52" y="135"/>
                      <a:pt x="52" y="136"/>
                    </a:cubicBezTo>
                    <a:cubicBezTo>
                      <a:pt x="52" y="138"/>
                      <a:pt x="52" y="139"/>
                      <a:pt x="51" y="140"/>
                    </a:cubicBezTo>
                    <a:cubicBezTo>
                      <a:pt x="50" y="142"/>
                      <a:pt x="49" y="144"/>
                      <a:pt x="49" y="146"/>
                    </a:cubicBezTo>
                    <a:cubicBezTo>
                      <a:pt x="49" y="147"/>
                      <a:pt x="50" y="149"/>
                      <a:pt x="51" y="150"/>
                    </a:cubicBezTo>
                    <a:cubicBezTo>
                      <a:pt x="52" y="151"/>
                      <a:pt x="54" y="152"/>
                      <a:pt x="55" y="152"/>
                    </a:cubicBezTo>
                    <a:cubicBezTo>
                      <a:pt x="56" y="152"/>
                      <a:pt x="58" y="152"/>
                      <a:pt x="59" y="151"/>
                    </a:cubicBezTo>
                    <a:cubicBezTo>
                      <a:pt x="60" y="151"/>
                      <a:pt x="60" y="150"/>
                      <a:pt x="60" y="149"/>
                    </a:cubicBezTo>
                    <a:cubicBezTo>
                      <a:pt x="60" y="148"/>
                      <a:pt x="59" y="147"/>
                      <a:pt x="58" y="147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529">
                <a:extLst>
                  <a:ext uri="{FF2B5EF4-FFF2-40B4-BE49-F238E27FC236}">
                    <a16:creationId xmlns:a16="http://schemas.microsoft.com/office/drawing/2014/main" id="{F5A4AAC1-15B4-4363-9331-9C1F3DDA9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704"/>
                <a:ext cx="48" cy="65"/>
              </a:xfrm>
              <a:custGeom>
                <a:avLst/>
                <a:gdLst>
                  <a:gd name="T0" fmla="*/ 209 w 23"/>
                  <a:gd name="T1" fmla="*/ 45 h 29"/>
                  <a:gd name="T2" fmla="*/ 73 w 23"/>
                  <a:gd name="T3" fmla="*/ 0 h 29"/>
                  <a:gd name="T4" fmla="*/ 44 w 23"/>
                  <a:gd name="T5" fmla="*/ 137 h 29"/>
                  <a:gd name="T6" fmla="*/ 144 w 23"/>
                  <a:gd name="T7" fmla="*/ 170 h 29"/>
                  <a:gd name="T8" fmla="*/ 35 w 23"/>
                  <a:gd name="T9" fmla="*/ 170 h 29"/>
                  <a:gd name="T10" fmla="*/ 44 w 23"/>
                  <a:gd name="T11" fmla="*/ 327 h 29"/>
                  <a:gd name="T12" fmla="*/ 209 w 23"/>
                  <a:gd name="T13" fmla="*/ 327 h 29"/>
                  <a:gd name="T14" fmla="*/ 209 w 23"/>
                  <a:gd name="T15" fmla="*/ 45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9">
                    <a:moveTo>
                      <a:pt x="23" y="4"/>
                    </a:moveTo>
                    <a:cubicBezTo>
                      <a:pt x="16" y="2"/>
                      <a:pt x="10" y="1"/>
                      <a:pt x="8" y="0"/>
                    </a:cubicBezTo>
                    <a:cubicBezTo>
                      <a:pt x="4" y="0"/>
                      <a:pt x="2" y="8"/>
                      <a:pt x="5" y="12"/>
                    </a:cubicBezTo>
                    <a:cubicBezTo>
                      <a:pt x="8" y="13"/>
                      <a:pt x="16" y="15"/>
                      <a:pt x="16" y="15"/>
                    </a:cubicBezTo>
                    <a:cubicBezTo>
                      <a:pt x="12" y="15"/>
                      <a:pt x="6" y="15"/>
                      <a:pt x="4" y="15"/>
                    </a:cubicBezTo>
                    <a:cubicBezTo>
                      <a:pt x="0" y="17"/>
                      <a:pt x="0" y="28"/>
                      <a:pt x="5" y="29"/>
                    </a:cubicBezTo>
                    <a:cubicBezTo>
                      <a:pt x="10" y="29"/>
                      <a:pt x="17" y="29"/>
                      <a:pt x="23" y="29"/>
                    </a:cubicBezTo>
                    <a:cubicBezTo>
                      <a:pt x="22" y="20"/>
                      <a:pt x="22" y="11"/>
                      <a:pt x="23" y="4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Freeform 530">
                <a:extLst>
                  <a:ext uri="{FF2B5EF4-FFF2-40B4-BE49-F238E27FC236}">
                    <a16:creationId xmlns:a16="http://schemas.microsoft.com/office/drawing/2014/main" id="{1E0062F0-0C42-4305-A97D-700B4B70D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787"/>
                <a:ext cx="38" cy="23"/>
              </a:xfrm>
              <a:custGeom>
                <a:avLst/>
                <a:gdLst>
                  <a:gd name="T0" fmla="*/ 8 w 18"/>
                  <a:gd name="T1" fmla="*/ 94 h 10"/>
                  <a:gd name="T2" fmla="*/ 160 w 18"/>
                  <a:gd name="T3" fmla="*/ 122 h 10"/>
                  <a:gd name="T4" fmla="*/ 169 w 18"/>
                  <a:gd name="T5" fmla="*/ 0 h 10"/>
                  <a:gd name="T6" fmla="*/ 0 w 18"/>
                  <a:gd name="T7" fmla="*/ 94 h 10"/>
                  <a:gd name="T8" fmla="*/ 8 w 18"/>
                  <a:gd name="T9" fmla="*/ 94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" y="8"/>
                    </a:moveTo>
                    <a:cubicBezTo>
                      <a:pt x="6" y="8"/>
                      <a:pt x="12" y="9"/>
                      <a:pt x="17" y="10"/>
                    </a:cubicBezTo>
                    <a:cubicBezTo>
                      <a:pt x="18" y="7"/>
                      <a:pt x="18" y="3"/>
                      <a:pt x="18" y="0"/>
                    </a:cubicBezTo>
                    <a:cubicBezTo>
                      <a:pt x="12" y="0"/>
                      <a:pt x="5" y="2"/>
                      <a:pt x="0" y="8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Freeform 531">
                <a:extLst>
                  <a:ext uri="{FF2B5EF4-FFF2-40B4-BE49-F238E27FC236}">
                    <a16:creationId xmlns:a16="http://schemas.microsoft.com/office/drawing/2014/main" id="{9A108D93-26F5-4BF6-AC9F-50F033207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590"/>
                <a:ext cx="216" cy="394"/>
              </a:xfrm>
              <a:custGeom>
                <a:avLst/>
                <a:gdLst>
                  <a:gd name="T0" fmla="*/ 721 w 103"/>
                  <a:gd name="T1" fmla="*/ 255 h 176"/>
                  <a:gd name="T2" fmla="*/ 698 w 103"/>
                  <a:gd name="T3" fmla="*/ 235 h 176"/>
                  <a:gd name="T4" fmla="*/ 709 w 103"/>
                  <a:gd name="T5" fmla="*/ 134 h 176"/>
                  <a:gd name="T6" fmla="*/ 621 w 103"/>
                  <a:gd name="T7" fmla="*/ 81 h 176"/>
                  <a:gd name="T8" fmla="*/ 573 w 103"/>
                  <a:gd name="T9" fmla="*/ 170 h 176"/>
                  <a:gd name="T10" fmla="*/ 562 w 103"/>
                  <a:gd name="T11" fmla="*/ 45 h 176"/>
                  <a:gd name="T12" fmla="*/ 470 w 103"/>
                  <a:gd name="T13" fmla="*/ 36 h 176"/>
                  <a:gd name="T14" fmla="*/ 396 w 103"/>
                  <a:gd name="T15" fmla="*/ 201 h 176"/>
                  <a:gd name="T16" fmla="*/ 361 w 103"/>
                  <a:gd name="T17" fmla="*/ 90 h 176"/>
                  <a:gd name="T18" fmla="*/ 260 w 103"/>
                  <a:gd name="T19" fmla="*/ 101 h 176"/>
                  <a:gd name="T20" fmla="*/ 241 w 103"/>
                  <a:gd name="T21" fmla="*/ 271 h 176"/>
                  <a:gd name="T22" fmla="*/ 220 w 103"/>
                  <a:gd name="T23" fmla="*/ 300 h 176"/>
                  <a:gd name="T24" fmla="*/ 8 w 103"/>
                  <a:gd name="T25" fmla="*/ 878 h 176"/>
                  <a:gd name="T26" fmla="*/ 36 w 103"/>
                  <a:gd name="T27" fmla="*/ 1332 h 176"/>
                  <a:gd name="T28" fmla="*/ 36 w 103"/>
                  <a:gd name="T29" fmla="*/ 1332 h 176"/>
                  <a:gd name="T30" fmla="*/ 120 w 103"/>
                  <a:gd name="T31" fmla="*/ 1504 h 176"/>
                  <a:gd name="T32" fmla="*/ 128 w 103"/>
                  <a:gd name="T33" fmla="*/ 1683 h 176"/>
                  <a:gd name="T34" fmla="*/ 128 w 103"/>
                  <a:gd name="T35" fmla="*/ 1773 h 176"/>
                  <a:gd name="T36" fmla="*/ 312 w 103"/>
                  <a:gd name="T37" fmla="*/ 1829 h 176"/>
                  <a:gd name="T38" fmla="*/ 312 w 103"/>
                  <a:gd name="T39" fmla="*/ 1659 h 176"/>
                  <a:gd name="T40" fmla="*/ 388 w 103"/>
                  <a:gd name="T41" fmla="*/ 1242 h 176"/>
                  <a:gd name="T42" fmla="*/ 422 w 103"/>
                  <a:gd name="T43" fmla="*/ 1097 h 176"/>
                  <a:gd name="T44" fmla="*/ 422 w 103"/>
                  <a:gd name="T45" fmla="*/ 1097 h 176"/>
                  <a:gd name="T46" fmla="*/ 422 w 103"/>
                  <a:gd name="T47" fmla="*/ 1097 h 176"/>
                  <a:gd name="T48" fmla="*/ 413 w 103"/>
                  <a:gd name="T49" fmla="*/ 1007 h 176"/>
                  <a:gd name="T50" fmla="*/ 405 w 103"/>
                  <a:gd name="T51" fmla="*/ 1007 h 176"/>
                  <a:gd name="T52" fmla="*/ 480 w 103"/>
                  <a:gd name="T53" fmla="*/ 642 h 176"/>
                  <a:gd name="T54" fmla="*/ 480 w 103"/>
                  <a:gd name="T55" fmla="*/ 642 h 176"/>
                  <a:gd name="T56" fmla="*/ 581 w 103"/>
                  <a:gd name="T57" fmla="*/ 651 h 176"/>
                  <a:gd name="T58" fmla="*/ 581 w 103"/>
                  <a:gd name="T59" fmla="*/ 663 h 176"/>
                  <a:gd name="T60" fmla="*/ 581 w 103"/>
                  <a:gd name="T61" fmla="*/ 651 h 176"/>
                  <a:gd name="T62" fmla="*/ 709 w 103"/>
                  <a:gd name="T63" fmla="*/ 651 h 176"/>
                  <a:gd name="T64" fmla="*/ 950 w 103"/>
                  <a:gd name="T65" fmla="*/ 651 h 176"/>
                  <a:gd name="T66" fmla="*/ 721 w 103"/>
                  <a:gd name="T67" fmla="*/ 255 h 1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3" h="176">
                    <a:moveTo>
                      <a:pt x="78" y="23"/>
                    </a:moveTo>
                    <a:cubicBezTo>
                      <a:pt x="77" y="23"/>
                      <a:pt x="76" y="21"/>
                      <a:pt x="76" y="21"/>
                    </a:cubicBezTo>
                    <a:cubicBezTo>
                      <a:pt x="75" y="17"/>
                      <a:pt x="76" y="16"/>
                      <a:pt x="77" y="12"/>
                    </a:cubicBezTo>
                    <a:cubicBezTo>
                      <a:pt x="79" y="6"/>
                      <a:pt x="70" y="1"/>
                      <a:pt x="67" y="7"/>
                    </a:cubicBezTo>
                    <a:cubicBezTo>
                      <a:pt x="66" y="8"/>
                      <a:pt x="64" y="11"/>
                      <a:pt x="62" y="15"/>
                    </a:cubicBezTo>
                    <a:cubicBezTo>
                      <a:pt x="62" y="15"/>
                      <a:pt x="62" y="5"/>
                      <a:pt x="61" y="4"/>
                    </a:cubicBezTo>
                    <a:cubicBezTo>
                      <a:pt x="58" y="0"/>
                      <a:pt x="53" y="1"/>
                      <a:pt x="51" y="3"/>
                    </a:cubicBezTo>
                    <a:cubicBezTo>
                      <a:pt x="49" y="5"/>
                      <a:pt x="50" y="17"/>
                      <a:pt x="43" y="18"/>
                    </a:cubicBezTo>
                    <a:cubicBezTo>
                      <a:pt x="37" y="18"/>
                      <a:pt x="40" y="9"/>
                      <a:pt x="39" y="8"/>
                    </a:cubicBezTo>
                    <a:cubicBezTo>
                      <a:pt x="35" y="4"/>
                      <a:pt x="31" y="6"/>
                      <a:pt x="28" y="9"/>
                    </a:cubicBezTo>
                    <a:cubicBezTo>
                      <a:pt x="28" y="14"/>
                      <a:pt x="28" y="19"/>
                      <a:pt x="26" y="24"/>
                    </a:cubicBezTo>
                    <a:cubicBezTo>
                      <a:pt x="26" y="25"/>
                      <a:pt x="24" y="27"/>
                      <a:pt x="24" y="27"/>
                    </a:cubicBezTo>
                    <a:cubicBezTo>
                      <a:pt x="3" y="45"/>
                      <a:pt x="1" y="57"/>
                      <a:pt x="1" y="78"/>
                    </a:cubicBezTo>
                    <a:cubicBezTo>
                      <a:pt x="1" y="86"/>
                      <a:pt x="0" y="103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7" y="124"/>
                      <a:pt x="9" y="129"/>
                      <a:pt x="13" y="134"/>
                    </a:cubicBezTo>
                    <a:cubicBezTo>
                      <a:pt x="15" y="137"/>
                      <a:pt x="15" y="143"/>
                      <a:pt x="14" y="150"/>
                    </a:cubicBezTo>
                    <a:cubicBezTo>
                      <a:pt x="14" y="151"/>
                      <a:pt x="14" y="155"/>
                      <a:pt x="14" y="158"/>
                    </a:cubicBezTo>
                    <a:cubicBezTo>
                      <a:pt x="6" y="176"/>
                      <a:pt x="37" y="172"/>
                      <a:pt x="34" y="163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5" y="136"/>
                      <a:pt x="37" y="123"/>
                      <a:pt x="42" y="111"/>
                    </a:cubicBezTo>
                    <a:cubicBezTo>
                      <a:pt x="44" y="105"/>
                      <a:pt x="46" y="101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3"/>
                      <a:pt x="47" y="91"/>
                      <a:pt x="45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0" y="69"/>
                      <a:pt x="46" y="60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5" y="58"/>
                      <a:pt x="58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7" y="59"/>
                      <a:pt x="71" y="58"/>
                      <a:pt x="77" y="58"/>
                    </a:cubicBezTo>
                    <a:cubicBezTo>
                      <a:pt x="85" y="57"/>
                      <a:pt x="94" y="57"/>
                      <a:pt x="103" y="58"/>
                    </a:cubicBezTo>
                    <a:cubicBezTo>
                      <a:pt x="99" y="43"/>
                      <a:pt x="91" y="30"/>
                      <a:pt x="78" y="23"/>
                    </a:cubicBezTo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532">
                <a:extLst>
                  <a:ext uri="{FF2B5EF4-FFF2-40B4-BE49-F238E27FC236}">
                    <a16:creationId xmlns:a16="http://schemas.microsoft.com/office/drawing/2014/main" id="{B6EF9AC1-5010-48CD-8C5E-6F7845C8A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579"/>
                <a:ext cx="86" cy="273"/>
              </a:xfrm>
              <a:custGeom>
                <a:avLst/>
                <a:gdLst>
                  <a:gd name="T0" fmla="*/ 344 w 41"/>
                  <a:gd name="T1" fmla="*/ 0 h 122"/>
                  <a:gd name="T2" fmla="*/ 176 w 41"/>
                  <a:gd name="T3" fmla="*/ 45 h 122"/>
                  <a:gd name="T4" fmla="*/ 8 w 41"/>
                  <a:gd name="T5" fmla="*/ 0 h 122"/>
                  <a:gd name="T6" fmla="*/ 8 w 41"/>
                  <a:gd name="T7" fmla="*/ 9 h 122"/>
                  <a:gd name="T8" fmla="*/ 17 w 41"/>
                  <a:gd name="T9" fmla="*/ 1347 h 122"/>
                  <a:gd name="T10" fmla="*/ 17 w 41"/>
                  <a:gd name="T11" fmla="*/ 1356 h 122"/>
                  <a:gd name="T12" fmla="*/ 120 w 41"/>
                  <a:gd name="T13" fmla="*/ 1278 h 122"/>
                  <a:gd name="T14" fmla="*/ 229 w 41"/>
                  <a:gd name="T15" fmla="*/ 1278 h 122"/>
                  <a:gd name="T16" fmla="*/ 313 w 41"/>
                  <a:gd name="T17" fmla="*/ 1311 h 122"/>
                  <a:gd name="T18" fmla="*/ 369 w 41"/>
                  <a:gd name="T19" fmla="*/ 1367 h 122"/>
                  <a:gd name="T20" fmla="*/ 378 w 41"/>
                  <a:gd name="T21" fmla="*/ 1356 h 122"/>
                  <a:gd name="T22" fmla="*/ 344 w 41"/>
                  <a:gd name="T23" fmla="*/ 0 h 1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122">
                    <a:moveTo>
                      <a:pt x="37" y="0"/>
                    </a:moveTo>
                    <a:cubicBezTo>
                      <a:pt x="36" y="3"/>
                      <a:pt x="28" y="4"/>
                      <a:pt x="19" y="4"/>
                    </a:cubicBezTo>
                    <a:cubicBezTo>
                      <a:pt x="9" y="4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7"/>
                      <a:pt x="1" y="110"/>
                      <a:pt x="2" y="120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5" y="117"/>
                      <a:pt x="9" y="115"/>
                      <a:pt x="13" y="114"/>
                    </a:cubicBezTo>
                    <a:cubicBezTo>
                      <a:pt x="17" y="114"/>
                      <a:pt x="23" y="113"/>
                      <a:pt x="25" y="114"/>
                    </a:cubicBezTo>
                    <a:cubicBezTo>
                      <a:pt x="28" y="115"/>
                      <a:pt x="32" y="115"/>
                      <a:pt x="34" y="117"/>
                    </a:cubicBezTo>
                    <a:cubicBezTo>
                      <a:pt x="37" y="118"/>
                      <a:pt x="38" y="120"/>
                      <a:pt x="40" y="122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38" y="114"/>
                      <a:pt x="37" y="11"/>
                      <a:pt x="37" y="0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Freeform 533">
                <a:extLst>
                  <a:ext uri="{FF2B5EF4-FFF2-40B4-BE49-F238E27FC236}">
                    <a16:creationId xmlns:a16="http://schemas.microsoft.com/office/drawing/2014/main" id="{75EBF0F7-1818-420D-A172-4E679F572E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8" y="1713"/>
                <a:ext cx="80" cy="137"/>
              </a:xfrm>
              <a:custGeom>
                <a:avLst/>
                <a:gdLst>
                  <a:gd name="T0" fmla="*/ 8 w 38"/>
                  <a:gd name="T1" fmla="*/ 645 h 61"/>
                  <a:gd name="T2" fmla="*/ 8 w 38"/>
                  <a:gd name="T3" fmla="*/ 636 h 61"/>
                  <a:gd name="T4" fmla="*/ 8 w 38"/>
                  <a:gd name="T5" fmla="*/ 636 h 61"/>
                  <a:gd name="T6" fmla="*/ 8 w 38"/>
                  <a:gd name="T7" fmla="*/ 645 h 61"/>
                  <a:gd name="T8" fmla="*/ 8 w 38"/>
                  <a:gd name="T9" fmla="*/ 645 h 61"/>
                  <a:gd name="T10" fmla="*/ 8 w 38"/>
                  <a:gd name="T11" fmla="*/ 645 h 61"/>
                  <a:gd name="T12" fmla="*/ 0 w 38"/>
                  <a:gd name="T13" fmla="*/ 656 h 61"/>
                  <a:gd name="T14" fmla="*/ 8 w 38"/>
                  <a:gd name="T15" fmla="*/ 645 h 61"/>
                  <a:gd name="T16" fmla="*/ 328 w 38"/>
                  <a:gd name="T17" fmla="*/ 191 h 61"/>
                  <a:gd name="T18" fmla="*/ 328 w 38"/>
                  <a:gd name="T19" fmla="*/ 191 h 61"/>
                  <a:gd name="T20" fmla="*/ 305 w 38"/>
                  <a:gd name="T21" fmla="*/ 36 h 61"/>
                  <a:gd name="T22" fmla="*/ 288 w 38"/>
                  <a:gd name="T23" fmla="*/ 110 h 61"/>
                  <a:gd name="T24" fmla="*/ 244 w 38"/>
                  <a:gd name="T25" fmla="*/ 409 h 61"/>
                  <a:gd name="T26" fmla="*/ 177 w 38"/>
                  <a:gd name="T27" fmla="*/ 519 h 61"/>
                  <a:gd name="T28" fmla="*/ 112 w 38"/>
                  <a:gd name="T29" fmla="*/ 555 h 61"/>
                  <a:gd name="T30" fmla="*/ 8 w 38"/>
                  <a:gd name="T31" fmla="*/ 636 h 61"/>
                  <a:gd name="T32" fmla="*/ 48 w 38"/>
                  <a:gd name="T33" fmla="*/ 624 h 61"/>
                  <a:gd name="T34" fmla="*/ 93 w 38"/>
                  <a:gd name="T35" fmla="*/ 611 h 61"/>
                  <a:gd name="T36" fmla="*/ 204 w 38"/>
                  <a:gd name="T37" fmla="*/ 600 h 61"/>
                  <a:gd name="T38" fmla="*/ 297 w 38"/>
                  <a:gd name="T39" fmla="*/ 636 h 61"/>
                  <a:gd name="T40" fmla="*/ 305 w 38"/>
                  <a:gd name="T41" fmla="*/ 645 h 61"/>
                  <a:gd name="T42" fmla="*/ 320 w 38"/>
                  <a:gd name="T43" fmla="*/ 645 h 61"/>
                  <a:gd name="T44" fmla="*/ 328 w 38"/>
                  <a:gd name="T45" fmla="*/ 656 h 61"/>
                  <a:gd name="T46" fmla="*/ 328 w 38"/>
                  <a:gd name="T47" fmla="*/ 672 h 61"/>
                  <a:gd name="T48" fmla="*/ 337 w 38"/>
                  <a:gd name="T49" fmla="*/ 681 h 61"/>
                  <a:gd name="T50" fmla="*/ 337 w 38"/>
                  <a:gd name="T51" fmla="*/ 681 h 61"/>
                  <a:gd name="T52" fmla="*/ 354 w 38"/>
                  <a:gd name="T53" fmla="*/ 692 h 61"/>
                  <a:gd name="T54" fmla="*/ 354 w 38"/>
                  <a:gd name="T55" fmla="*/ 681 h 61"/>
                  <a:gd name="T56" fmla="*/ 328 w 38"/>
                  <a:gd name="T57" fmla="*/ 191 h 6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8" h="61">
                    <a:moveTo>
                      <a:pt x="1" y="57"/>
                    </a:move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7"/>
                      <a:pt x="1" y="57"/>
                      <a:pt x="1" y="57"/>
                    </a:cubicBezTo>
                    <a:moveTo>
                      <a:pt x="1" y="57"/>
                    </a:move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0" y="57"/>
                      <a:pt x="0" y="58"/>
                    </a:cubicBezTo>
                    <a:cubicBezTo>
                      <a:pt x="1" y="57"/>
                      <a:pt x="1" y="57"/>
                      <a:pt x="1" y="57"/>
                    </a:cubicBezTo>
                    <a:moveTo>
                      <a:pt x="35" y="17"/>
                    </a:move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2"/>
                      <a:pt x="33" y="8"/>
                      <a:pt x="33" y="3"/>
                    </a:cubicBezTo>
                    <a:cubicBezTo>
                      <a:pt x="33" y="0"/>
                      <a:pt x="31" y="7"/>
                      <a:pt x="31" y="10"/>
                    </a:cubicBezTo>
                    <a:cubicBezTo>
                      <a:pt x="31" y="20"/>
                      <a:pt x="29" y="28"/>
                      <a:pt x="26" y="36"/>
                    </a:cubicBezTo>
                    <a:cubicBezTo>
                      <a:pt x="24" y="40"/>
                      <a:pt x="22" y="44"/>
                      <a:pt x="19" y="46"/>
                    </a:cubicBezTo>
                    <a:cubicBezTo>
                      <a:pt x="17" y="47"/>
                      <a:pt x="14" y="48"/>
                      <a:pt x="12" y="49"/>
                    </a:cubicBezTo>
                    <a:cubicBezTo>
                      <a:pt x="9" y="51"/>
                      <a:pt x="4" y="53"/>
                      <a:pt x="1" y="56"/>
                    </a:cubicBezTo>
                    <a:cubicBezTo>
                      <a:pt x="2" y="56"/>
                      <a:pt x="4" y="55"/>
                      <a:pt x="5" y="55"/>
                    </a:cubicBezTo>
                    <a:cubicBezTo>
                      <a:pt x="6" y="54"/>
                      <a:pt x="8" y="54"/>
                      <a:pt x="10" y="54"/>
                    </a:cubicBezTo>
                    <a:cubicBezTo>
                      <a:pt x="14" y="54"/>
                      <a:pt x="20" y="53"/>
                      <a:pt x="22" y="53"/>
                    </a:cubicBezTo>
                    <a:cubicBezTo>
                      <a:pt x="25" y="54"/>
                      <a:pt x="29" y="54"/>
                      <a:pt x="32" y="56"/>
                    </a:cubicBezTo>
                    <a:cubicBezTo>
                      <a:pt x="32" y="56"/>
                      <a:pt x="33" y="57"/>
                      <a:pt x="33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7" y="60"/>
                      <a:pt x="37" y="61"/>
                      <a:pt x="38" y="61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7" y="56"/>
                      <a:pt x="36" y="36"/>
                      <a:pt x="35" y="17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Freeform 534">
                <a:extLst>
                  <a:ext uri="{FF2B5EF4-FFF2-40B4-BE49-F238E27FC236}">
                    <a16:creationId xmlns:a16="http://schemas.microsoft.com/office/drawing/2014/main" id="{FC0C95E6-27D5-4B7E-9101-E603853E1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832"/>
                <a:ext cx="136" cy="352"/>
              </a:xfrm>
              <a:custGeom>
                <a:avLst/>
                <a:gdLst>
                  <a:gd name="T0" fmla="*/ 337 w 65"/>
                  <a:gd name="T1" fmla="*/ 1478 h 157"/>
                  <a:gd name="T2" fmla="*/ 385 w 65"/>
                  <a:gd name="T3" fmla="*/ 1643 h 157"/>
                  <a:gd name="T4" fmla="*/ 377 w 65"/>
                  <a:gd name="T5" fmla="*/ 1668 h 157"/>
                  <a:gd name="T6" fmla="*/ 276 w 65"/>
                  <a:gd name="T7" fmla="*/ 1769 h 157"/>
                  <a:gd name="T8" fmla="*/ 0 w 65"/>
                  <a:gd name="T9" fmla="*/ 825 h 157"/>
                  <a:gd name="T10" fmla="*/ 65 w 65"/>
                  <a:gd name="T11" fmla="*/ 327 h 157"/>
                  <a:gd name="T12" fmla="*/ 136 w 65"/>
                  <a:gd name="T13" fmla="*/ 90 h 157"/>
                  <a:gd name="T14" fmla="*/ 236 w 65"/>
                  <a:gd name="T15" fmla="*/ 9 h 157"/>
                  <a:gd name="T16" fmla="*/ 349 w 65"/>
                  <a:gd name="T17" fmla="*/ 9 h 157"/>
                  <a:gd name="T18" fmla="*/ 429 w 65"/>
                  <a:gd name="T19" fmla="*/ 36 h 157"/>
                  <a:gd name="T20" fmla="*/ 577 w 65"/>
                  <a:gd name="T21" fmla="*/ 291 h 157"/>
                  <a:gd name="T22" fmla="*/ 586 w 65"/>
                  <a:gd name="T23" fmla="*/ 473 h 157"/>
                  <a:gd name="T24" fmla="*/ 569 w 65"/>
                  <a:gd name="T25" fmla="*/ 679 h 157"/>
                  <a:gd name="T26" fmla="*/ 577 w 65"/>
                  <a:gd name="T27" fmla="*/ 744 h 157"/>
                  <a:gd name="T28" fmla="*/ 429 w 65"/>
                  <a:gd name="T29" fmla="*/ 1287 h 157"/>
                  <a:gd name="T30" fmla="*/ 437 w 65"/>
                  <a:gd name="T31" fmla="*/ 1363 h 157"/>
                  <a:gd name="T32" fmla="*/ 437 w 65"/>
                  <a:gd name="T33" fmla="*/ 1388 h 157"/>
                  <a:gd name="T34" fmla="*/ 377 w 65"/>
                  <a:gd name="T35" fmla="*/ 1534 h 1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5" h="157">
                    <a:moveTo>
                      <a:pt x="37" y="131"/>
                    </a:moveTo>
                    <a:cubicBezTo>
                      <a:pt x="40" y="134"/>
                      <a:pt x="46" y="140"/>
                      <a:pt x="42" y="146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38" y="152"/>
                      <a:pt x="34" y="156"/>
                      <a:pt x="30" y="157"/>
                    </a:cubicBezTo>
                    <a:cubicBezTo>
                      <a:pt x="8" y="150"/>
                      <a:pt x="1" y="111"/>
                      <a:pt x="0" y="73"/>
                    </a:cubicBezTo>
                    <a:cubicBezTo>
                      <a:pt x="0" y="45"/>
                      <a:pt x="4" y="37"/>
                      <a:pt x="7" y="29"/>
                    </a:cubicBezTo>
                    <a:cubicBezTo>
                      <a:pt x="14" y="16"/>
                      <a:pt x="12" y="11"/>
                      <a:pt x="15" y="8"/>
                    </a:cubicBezTo>
                    <a:cubicBezTo>
                      <a:pt x="18" y="4"/>
                      <a:pt x="22" y="2"/>
                      <a:pt x="26" y="1"/>
                    </a:cubicBezTo>
                    <a:cubicBezTo>
                      <a:pt x="30" y="1"/>
                      <a:pt x="36" y="0"/>
                      <a:pt x="38" y="1"/>
                    </a:cubicBezTo>
                    <a:cubicBezTo>
                      <a:pt x="41" y="2"/>
                      <a:pt x="45" y="2"/>
                      <a:pt x="47" y="3"/>
                    </a:cubicBezTo>
                    <a:cubicBezTo>
                      <a:pt x="55" y="9"/>
                      <a:pt x="56" y="17"/>
                      <a:pt x="63" y="26"/>
                    </a:cubicBezTo>
                    <a:cubicBezTo>
                      <a:pt x="65" y="29"/>
                      <a:pt x="65" y="35"/>
                      <a:pt x="64" y="42"/>
                    </a:cubicBezTo>
                    <a:cubicBezTo>
                      <a:pt x="64" y="47"/>
                      <a:pt x="64" y="59"/>
                      <a:pt x="62" y="60"/>
                    </a:cubicBezTo>
                    <a:cubicBezTo>
                      <a:pt x="64" y="62"/>
                      <a:pt x="63" y="66"/>
                      <a:pt x="63" y="66"/>
                    </a:cubicBezTo>
                    <a:cubicBezTo>
                      <a:pt x="64" y="89"/>
                      <a:pt x="52" y="110"/>
                      <a:pt x="47" y="114"/>
                    </a:cubicBezTo>
                    <a:cubicBezTo>
                      <a:pt x="47" y="114"/>
                      <a:pt x="48" y="118"/>
                      <a:pt x="48" y="121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7" y="130"/>
                      <a:pt x="43" y="136"/>
                      <a:pt x="41" y="136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535">
                <a:extLst>
                  <a:ext uri="{FF2B5EF4-FFF2-40B4-BE49-F238E27FC236}">
                    <a16:creationId xmlns:a16="http://schemas.microsoft.com/office/drawing/2014/main" id="{324914AD-6717-4A70-AFFC-F355B8E62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130"/>
                <a:ext cx="36" cy="63"/>
              </a:xfrm>
              <a:custGeom>
                <a:avLst/>
                <a:gdLst>
                  <a:gd name="T0" fmla="*/ 76 w 17"/>
                  <a:gd name="T1" fmla="*/ 45 h 28"/>
                  <a:gd name="T2" fmla="*/ 85 w 17"/>
                  <a:gd name="T3" fmla="*/ 92 h 28"/>
                  <a:gd name="T4" fmla="*/ 76 w 17"/>
                  <a:gd name="T5" fmla="*/ 137 h 28"/>
                  <a:gd name="T6" fmla="*/ 76 w 17"/>
                  <a:gd name="T7" fmla="*/ 137 h 28"/>
                  <a:gd name="T8" fmla="*/ 76 w 17"/>
                  <a:gd name="T9" fmla="*/ 137 h 28"/>
                  <a:gd name="T10" fmla="*/ 68 w 17"/>
                  <a:gd name="T11" fmla="*/ 162 h 28"/>
                  <a:gd name="T12" fmla="*/ 93 w 17"/>
                  <a:gd name="T13" fmla="*/ 182 h 28"/>
                  <a:gd name="T14" fmla="*/ 68 w 17"/>
                  <a:gd name="T15" fmla="*/ 146 h 28"/>
                  <a:gd name="T16" fmla="*/ 28 w 17"/>
                  <a:gd name="T17" fmla="*/ 207 h 28"/>
                  <a:gd name="T18" fmla="*/ 0 w 17"/>
                  <a:gd name="T19" fmla="*/ 227 h 28"/>
                  <a:gd name="T20" fmla="*/ 17 w 17"/>
                  <a:gd name="T21" fmla="*/ 320 h 28"/>
                  <a:gd name="T22" fmla="*/ 85 w 17"/>
                  <a:gd name="T23" fmla="*/ 275 h 28"/>
                  <a:gd name="T24" fmla="*/ 136 w 17"/>
                  <a:gd name="T25" fmla="*/ 207 h 28"/>
                  <a:gd name="T26" fmla="*/ 136 w 17"/>
                  <a:gd name="T27" fmla="*/ 207 h 28"/>
                  <a:gd name="T28" fmla="*/ 136 w 17"/>
                  <a:gd name="T29" fmla="*/ 194 h 28"/>
                  <a:gd name="T30" fmla="*/ 144 w 17"/>
                  <a:gd name="T31" fmla="*/ 182 h 28"/>
                  <a:gd name="T32" fmla="*/ 104 w 17"/>
                  <a:gd name="T33" fmla="*/ 162 h 28"/>
                  <a:gd name="T34" fmla="*/ 144 w 17"/>
                  <a:gd name="T35" fmla="*/ 182 h 28"/>
                  <a:gd name="T36" fmla="*/ 161 w 17"/>
                  <a:gd name="T37" fmla="*/ 92 h 28"/>
                  <a:gd name="T38" fmla="*/ 136 w 17"/>
                  <a:gd name="T39" fmla="*/ 0 h 28"/>
                  <a:gd name="T40" fmla="*/ 76 w 17"/>
                  <a:gd name="T41" fmla="*/ 45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" h="28">
                    <a:moveTo>
                      <a:pt x="8" y="4"/>
                    </a:moveTo>
                    <a:cubicBezTo>
                      <a:pt x="8" y="6"/>
                      <a:pt x="9" y="7"/>
                      <a:pt x="9" y="8"/>
                    </a:cubicBezTo>
                    <a:cubicBezTo>
                      <a:pt x="9" y="10"/>
                      <a:pt x="8" y="11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6"/>
                      <a:pt x="4" y="17"/>
                      <a:pt x="3" y="18"/>
                    </a:cubicBezTo>
                    <a:cubicBezTo>
                      <a:pt x="2" y="19"/>
                      <a:pt x="1" y="20"/>
                      <a:pt x="0" y="20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4" y="27"/>
                      <a:pt x="7" y="26"/>
                      <a:pt x="9" y="24"/>
                    </a:cubicBezTo>
                    <a:cubicBezTo>
                      <a:pt x="11" y="22"/>
                      <a:pt x="12" y="20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0"/>
                    </a:cubicBez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5" name="Freeform 536">
                <a:extLst>
                  <a:ext uri="{FF2B5EF4-FFF2-40B4-BE49-F238E27FC236}">
                    <a16:creationId xmlns:a16="http://schemas.microsoft.com/office/drawing/2014/main" id="{385C7E4C-A797-4FA9-A683-42EB2F8A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143"/>
                <a:ext cx="95" cy="161"/>
              </a:xfrm>
              <a:custGeom>
                <a:avLst/>
                <a:gdLst>
                  <a:gd name="T0" fmla="*/ 169 w 45"/>
                  <a:gd name="T1" fmla="*/ 199 h 72"/>
                  <a:gd name="T2" fmla="*/ 0 w 45"/>
                  <a:gd name="T3" fmla="*/ 0 h 72"/>
                  <a:gd name="T4" fmla="*/ 17 w 45"/>
                  <a:gd name="T5" fmla="*/ 235 h 72"/>
                  <a:gd name="T6" fmla="*/ 27 w 45"/>
                  <a:gd name="T7" fmla="*/ 749 h 72"/>
                  <a:gd name="T8" fmla="*/ 27 w 45"/>
                  <a:gd name="T9" fmla="*/ 749 h 72"/>
                  <a:gd name="T10" fmla="*/ 27 w 45"/>
                  <a:gd name="T11" fmla="*/ 749 h 72"/>
                  <a:gd name="T12" fmla="*/ 205 w 45"/>
                  <a:gd name="T13" fmla="*/ 805 h 72"/>
                  <a:gd name="T14" fmla="*/ 424 w 45"/>
                  <a:gd name="T15" fmla="*/ 769 h 72"/>
                  <a:gd name="T16" fmla="*/ 414 w 45"/>
                  <a:gd name="T17" fmla="*/ 769 h 72"/>
                  <a:gd name="T18" fmla="*/ 424 w 45"/>
                  <a:gd name="T19" fmla="*/ 769 h 72"/>
                  <a:gd name="T20" fmla="*/ 424 w 45"/>
                  <a:gd name="T21" fmla="*/ 416 h 72"/>
                  <a:gd name="T22" fmla="*/ 357 w 45"/>
                  <a:gd name="T23" fmla="*/ 369 h 72"/>
                  <a:gd name="T24" fmla="*/ 169 w 45"/>
                  <a:gd name="T25" fmla="*/ 199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" h="72">
                    <a:moveTo>
                      <a:pt x="18" y="18"/>
                    </a:moveTo>
                    <a:cubicBezTo>
                      <a:pt x="10" y="15"/>
                      <a:pt x="4" y="9"/>
                      <a:pt x="0" y="0"/>
                    </a:cubicBezTo>
                    <a:cubicBezTo>
                      <a:pt x="1" y="8"/>
                      <a:pt x="2" y="15"/>
                      <a:pt x="2" y="21"/>
                    </a:cubicBezTo>
                    <a:cubicBezTo>
                      <a:pt x="2" y="42"/>
                      <a:pt x="3" y="54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70"/>
                      <a:pt x="12" y="72"/>
                      <a:pt x="22" y="72"/>
                    </a:cubicBezTo>
                    <a:cubicBezTo>
                      <a:pt x="33" y="72"/>
                      <a:pt x="45" y="72"/>
                      <a:pt x="45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0" y="35"/>
                      <a:pt x="39" y="34"/>
                      <a:pt x="38" y="33"/>
                    </a:cubicBezTo>
                    <a:cubicBezTo>
                      <a:pt x="31" y="30"/>
                      <a:pt x="25" y="25"/>
                      <a:pt x="18" y="1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Freeform 537">
                <a:extLst>
                  <a:ext uri="{FF2B5EF4-FFF2-40B4-BE49-F238E27FC236}">
                    <a16:creationId xmlns:a16="http://schemas.microsoft.com/office/drawing/2014/main" id="{DE71C3CD-9B07-4B10-9192-EA3D0D01F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2184"/>
                <a:ext cx="48" cy="118"/>
              </a:xfrm>
              <a:custGeom>
                <a:avLst/>
                <a:gdLst>
                  <a:gd name="T0" fmla="*/ 0 w 23"/>
                  <a:gd name="T1" fmla="*/ 9 h 53"/>
                  <a:gd name="T2" fmla="*/ 127 w 23"/>
                  <a:gd name="T3" fmla="*/ 376 h 53"/>
                  <a:gd name="T4" fmla="*/ 117 w 23"/>
                  <a:gd name="T5" fmla="*/ 521 h 53"/>
                  <a:gd name="T6" fmla="*/ 0 w 23"/>
                  <a:gd name="T7" fmla="*/ 586 h 53"/>
                  <a:gd name="T8" fmla="*/ 192 w 23"/>
                  <a:gd name="T9" fmla="*/ 541 h 53"/>
                  <a:gd name="T10" fmla="*/ 200 w 23"/>
                  <a:gd name="T11" fmla="*/ 421 h 53"/>
                  <a:gd name="T12" fmla="*/ 200 w 23"/>
                  <a:gd name="T13" fmla="*/ 287 h 53"/>
                  <a:gd name="T14" fmla="*/ 192 w 23"/>
                  <a:gd name="T15" fmla="*/ 189 h 53"/>
                  <a:gd name="T16" fmla="*/ 109 w 23"/>
                  <a:gd name="T17" fmla="*/ 134 h 53"/>
                  <a:gd name="T18" fmla="*/ 0 w 23"/>
                  <a:gd name="T19" fmla="*/ 0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53">
                    <a:moveTo>
                      <a:pt x="0" y="1"/>
                    </a:moveTo>
                    <a:cubicBezTo>
                      <a:pt x="7" y="11"/>
                      <a:pt x="13" y="21"/>
                      <a:pt x="14" y="34"/>
                    </a:cubicBezTo>
                    <a:cubicBezTo>
                      <a:pt x="14" y="38"/>
                      <a:pt x="15" y="44"/>
                      <a:pt x="13" y="47"/>
                    </a:cubicBezTo>
                    <a:cubicBezTo>
                      <a:pt x="10" y="50"/>
                      <a:pt x="3" y="52"/>
                      <a:pt x="0" y="53"/>
                    </a:cubicBezTo>
                    <a:cubicBezTo>
                      <a:pt x="4" y="53"/>
                      <a:pt x="18" y="53"/>
                      <a:pt x="21" y="49"/>
                    </a:cubicBezTo>
                    <a:cubicBezTo>
                      <a:pt x="23" y="46"/>
                      <a:pt x="22" y="41"/>
                      <a:pt x="22" y="38"/>
                    </a:cubicBezTo>
                    <a:cubicBezTo>
                      <a:pt x="22" y="34"/>
                      <a:pt x="22" y="21"/>
                      <a:pt x="22" y="26"/>
                    </a:cubicBezTo>
                    <a:cubicBezTo>
                      <a:pt x="22" y="53"/>
                      <a:pt x="22" y="18"/>
                      <a:pt x="21" y="17"/>
                    </a:cubicBezTo>
                    <a:cubicBezTo>
                      <a:pt x="19" y="15"/>
                      <a:pt x="15" y="14"/>
                      <a:pt x="12" y="12"/>
                    </a:cubicBezTo>
                    <a:cubicBezTo>
                      <a:pt x="7" y="9"/>
                      <a:pt x="2" y="4"/>
                      <a:pt x="0" y="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538">
                <a:extLst>
                  <a:ext uri="{FF2B5EF4-FFF2-40B4-BE49-F238E27FC236}">
                    <a16:creationId xmlns:a16="http://schemas.microsoft.com/office/drawing/2014/main" id="{FF9E65F4-1496-49E0-BCE2-AA80FC789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886"/>
                <a:ext cx="57" cy="33"/>
              </a:xfrm>
              <a:custGeom>
                <a:avLst/>
                <a:gdLst>
                  <a:gd name="T0" fmla="*/ 228 w 27"/>
                  <a:gd name="T1" fmla="*/ 53 h 15"/>
                  <a:gd name="T2" fmla="*/ 253 w 27"/>
                  <a:gd name="T3" fmla="*/ 0 h 15"/>
                  <a:gd name="T4" fmla="*/ 36 w 27"/>
                  <a:gd name="T5" fmla="*/ 0 h 15"/>
                  <a:gd name="T6" fmla="*/ 57 w 27"/>
                  <a:gd name="T7" fmla="*/ 150 h 15"/>
                  <a:gd name="T8" fmla="*/ 196 w 27"/>
                  <a:gd name="T9" fmla="*/ 161 h 15"/>
                  <a:gd name="T10" fmla="*/ 228 w 27"/>
                  <a:gd name="T11" fmla="*/ 53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5">
                    <a:moveTo>
                      <a:pt x="24" y="5"/>
                    </a:moveTo>
                    <a:cubicBezTo>
                      <a:pt x="25" y="3"/>
                      <a:pt x="26" y="1"/>
                      <a:pt x="27" y="0"/>
                    </a:cubicBezTo>
                    <a:cubicBezTo>
                      <a:pt x="19" y="0"/>
                      <a:pt x="6" y="0"/>
                      <a:pt x="4" y="0"/>
                    </a:cubicBezTo>
                    <a:cubicBezTo>
                      <a:pt x="2" y="1"/>
                      <a:pt x="0" y="13"/>
                      <a:pt x="6" y="14"/>
                    </a:cubicBezTo>
                    <a:cubicBezTo>
                      <a:pt x="8" y="15"/>
                      <a:pt x="15" y="15"/>
                      <a:pt x="21" y="15"/>
                    </a:cubicBezTo>
                    <a:cubicBezTo>
                      <a:pt x="22" y="11"/>
                      <a:pt x="23" y="8"/>
                      <a:pt x="24" y="5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539">
                <a:extLst>
                  <a:ext uri="{FF2B5EF4-FFF2-40B4-BE49-F238E27FC236}">
                    <a16:creationId xmlns:a16="http://schemas.microsoft.com/office/drawing/2014/main" id="{3D997CBD-8090-4E51-B8B9-1B96A18A1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848"/>
                <a:ext cx="58" cy="31"/>
              </a:xfrm>
              <a:custGeom>
                <a:avLst/>
                <a:gdLst>
                  <a:gd name="T0" fmla="*/ 249 w 28"/>
                  <a:gd name="T1" fmla="*/ 9 h 14"/>
                  <a:gd name="T2" fmla="*/ 249 w 28"/>
                  <a:gd name="T3" fmla="*/ 0 h 14"/>
                  <a:gd name="T4" fmla="*/ 35 w 28"/>
                  <a:gd name="T5" fmla="*/ 9 h 14"/>
                  <a:gd name="T6" fmla="*/ 44 w 28"/>
                  <a:gd name="T7" fmla="*/ 153 h 14"/>
                  <a:gd name="T8" fmla="*/ 215 w 28"/>
                  <a:gd name="T9" fmla="*/ 153 h 14"/>
                  <a:gd name="T10" fmla="*/ 249 w 28"/>
                  <a:gd name="T11" fmla="*/ 9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4">
                    <a:moveTo>
                      <a:pt x="28" y="1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9" y="0"/>
                      <a:pt x="7" y="1"/>
                      <a:pt x="4" y="1"/>
                    </a:cubicBezTo>
                    <a:cubicBezTo>
                      <a:pt x="1" y="3"/>
                      <a:pt x="0" y="13"/>
                      <a:pt x="5" y="14"/>
                    </a:cubicBezTo>
                    <a:cubicBezTo>
                      <a:pt x="7" y="14"/>
                      <a:pt x="18" y="14"/>
                      <a:pt x="24" y="14"/>
                    </a:cubicBezTo>
                    <a:cubicBezTo>
                      <a:pt x="26" y="7"/>
                      <a:pt x="26" y="3"/>
                      <a:pt x="28" y="1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540">
                <a:extLst>
                  <a:ext uri="{FF2B5EF4-FFF2-40B4-BE49-F238E27FC236}">
                    <a16:creationId xmlns:a16="http://schemas.microsoft.com/office/drawing/2014/main" id="{DF3DAE77-E983-4323-8A43-F7A0AE1D8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805"/>
                <a:ext cx="164" cy="164"/>
              </a:xfrm>
              <a:custGeom>
                <a:avLst/>
                <a:gdLst>
                  <a:gd name="T0" fmla="*/ 196 w 78"/>
                  <a:gd name="T1" fmla="*/ 0 h 73"/>
                  <a:gd name="T2" fmla="*/ 513 w 78"/>
                  <a:gd name="T3" fmla="*/ 110 h 73"/>
                  <a:gd name="T4" fmla="*/ 530 w 78"/>
                  <a:gd name="T5" fmla="*/ 110 h 73"/>
                  <a:gd name="T6" fmla="*/ 677 w 78"/>
                  <a:gd name="T7" fmla="*/ 328 h 73"/>
                  <a:gd name="T8" fmla="*/ 717 w 78"/>
                  <a:gd name="T9" fmla="*/ 546 h 73"/>
                  <a:gd name="T10" fmla="*/ 690 w 78"/>
                  <a:gd name="T11" fmla="*/ 636 h 73"/>
                  <a:gd name="T12" fmla="*/ 633 w 78"/>
                  <a:gd name="T13" fmla="*/ 737 h 73"/>
                  <a:gd name="T14" fmla="*/ 530 w 78"/>
                  <a:gd name="T15" fmla="*/ 762 h 73"/>
                  <a:gd name="T16" fmla="*/ 421 w 78"/>
                  <a:gd name="T17" fmla="*/ 782 h 73"/>
                  <a:gd name="T18" fmla="*/ 212 w 78"/>
                  <a:gd name="T19" fmla="*/ 737 h 73"/>
                  <a:gd name="T20" fmla="*/ 48 w 78"/>
                  <a:gd name="T21" fmla="*/ 656 h 73"/>
                  <a:gd name="T22" fmla="*/ 17 w 78"/>
                  <a:gd name="T23" fmla="*/ 445 h 73"/>
                  <a:gd name="T24" fmla="*/ 76 w 78"/>
                  <a:gd name="T25" fmla="*/ 247 h 73"/>
                  <a:gd name="T26" fmla="*/ 185 w 78"/>
                  <a:gd name="T27" fmla="*/ 0 h 73"/>
                  <a:gd name="T28" fmla="*/ 196 w 78"/>
                  <a:gd name="T29" fmla="*/ 0 h 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8" h="73">
                    <a:moveTo>
                      <a:pt x="21" y="0"/>
                    </a:moveTo>
                    <a:cubicBezTo>
                      <a:pt x="32" y="0"/>
                      <a:pt x="45" y="2"/>
                      <a:pt x="55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62" y="11"/>
                      <a:pt x="69" y="21"/>
                      <a:pt x="73" y="29"/>
                    </a:cubicBezTo>
                    <a:cubicBezTo>
                      <a:pt x="76" y="36"/>
                      <a:pt x="78" y="41"/>
                      <a:pt x="77" y="48"/>
                    </a:cubicBezTo>
                    <a:cubicBezTo>
                      <a:pt x="76" y="50"/>
                      <a:pt x="75" y="53"/>
                      <a:pt x="74" y="56"/>
                    </a:cubicBezTo>
                    <a:cubicBezTo>
                      <a:pt x="72" y="60"/>
                      <a:pt x="72" y="63"/>
                      <a:pt x="68" y="65"/>
                    </a:cubicBezTo>
                    <a:cubicBezTo>
                      <a:pt x="65" y="67"/>
                      <a:pt x="60" y="66"/>
                      <a:pt x="57" y="67"/>
                    </a:cubicBezTo>
                    <a:cubicBezTo>
                      <a:pt x="52" y="69"/>
                      <a:pt x="47" y="71"/>
                      <a:pt x="45" y="69"/>
                    </a:cubicBezTo>
                    <a:cubicBezTo>
                      <a:pt x="38" y="73"/>
                      <a:pt x="31" y="70"/>
                      <a:pt x="23" y="65"/>
                    </a:cubicBezTo>
                    <a:cubicBezTo>
                      <a:pt x="14" y="60"/>
                      <a:pt x="10" y="64"/>
                      <a:pt x="5" y="58"/>
                    </a:cubicBezTo>
                    <a:cubicBezTo>
                      <a:pt x="0" y="52"/>
                      <a:pt x="0" y="47"/>
                      <a:pt x="2" y="39"/>
                    </a:cubicBezTo>
                    <a:cubicBezTo>
                      <a:pt x="4" y="33"/>
                      <a:pt x="6" y="28"/>
                      <a:pt x="8" y="22"/>
                    </a:cubicBezTo>
                    <a:cubicBezTo>
                      <a:pt x="11" y="11"/>
                      <a:pt x="15" y="4"/>
                      <a:pt x="20" y="0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541">
                <a:extLst>
                  <a:ext uri="{FF2B5EF4-FFF2-40B4-BE49-F238E27FC236}">
                    <a16:creationId xmlns:a16="http://schemas.microsoft.com/office/drawing/2014/main" id="{8551E052-0033-41DD-B2E3-ECEC1DC45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924"/>
                <a:ext cx="34" cy="31"/>
              </a:xfrm>
              <a:custGeom>
                <a:avLst/>
                <a:gdLst>
                  <a:gd name="T0" fmla="*/ 9 w 16"/>
                  <a:gd name="T1" fmla="*/ 44 h 14"/>
                  <a:gd name="T2" fmla="*/ 28 w 16"/>
                  <a:gd name="T3" fmla="*/ 64 h 14"/>
                  <a:gd name="T4" fmla="*/ 49 w 16"/>
                  <a:gd name="T5" fmla="*/ 97 h 14"/>
                  <a:gd name="T6" fmla="*/ 85 w 16"/>
                  <a:gd name="T7" fmla="*/ 133 h 14"/>
                  <a:gd name="T8" fmla="*/ 128 w 16"/>
                  <a:gd name="T9" fmla="*/ 153 h 14"/>
                  <a:gd name="T10" fmla="*/ 153 w 16"/>
                  <a:gd name="T11" fmla="*/ 142 h 14"/>
                  <a:gd name="T12" fmla="*/ 145 w 16"/>
                  <a:gd name="T13" fmla="*/ 109 h 14"/>
                  <a:gd name="T14" fmla="*/ 104 w 16"/>
                  <a:gd name="T15" fmla="*/ 89 h 14"/>
                  <a:gd name="T16" fmla="*/ 77 w 16"/>
                  <a:gd name="T17" fmla="*/ 64 h 14"/>
                  <a:gd name="T18" fmla="*/ 60 w 16"/>
                  <a:gd name="T19" fmla="*/ 35 h 14"/>
                  <a:gd name="T20" fmla="*/ 19 w 16"/>
                  <a:gd name="T21" fmla="*/ 0 h 14"/>
                  <a:gd name="T22" fmla="*/ 0 w 16"/>
                  <a:gd name="T23" fmla="*/ 20 h 14"/>
                  <a:gd name="T24" fmla="*/ 9 w 16"/>
                  <a:gd name="T25" fmla="*/ 44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1" y="4"/>
                    </a:moveTo>
                    <a:cubicBezTo>
                      <a:pt x="2" y="4"/>
                      <a:pt x="2" y="5"/>
                      <a:pt x="3" y="6"/>
                    </a:cubicBezTo>
                    <a:cubicBezTo>
                      <a:pt x="4" y="6"/>
                      <a:pt x="4" y="7"/>
                      <a:pt x="5" y="9"/>
                    </a:cubicBezTo>
                    <a:cubicBezTo>
                      <a:pt x="6" y="10"/>
                      <a:pt x="8" y="11"/>
                      <a:pt x="9" y="12"/>
                    </a:cubicBezTo>
                    <a:cubicBezTo>
                      <a:pt x="11" y="13"/>
                      <a:pt x="12" y="13"/>
                      <a:pt x="13" y="14"/>
                    </a:cubicBezTo>
                    <a:cubicBezTo>
                      <a:pt x="14" y="14"/>
                      <a:pt x="16" y="14"/>
                      <a:pt x="16" y="13"/>
                    </a:cubicBezTo>
                    <a:cubicBezTo>
                      <a:pt x="16" y="12"/>
                      <a:pt x="16" y="10"/>
                      <a:pt x="15" y="10"/>
                    </a:cubicBezTo>
                    <a:cubicBezTo>
                      <a:pt x="14" y="10"/>
                      <a:pt x="13" y="9"/>
                      <a:pt x="11" y="8"/>
                    </a:cubicBezTo>
                    <a:cubicBezTo>
                      <a:pt x="10" y="7"/>
                      <a:pt x="9" y="7"/>
                      <a:pt x="8" y="6"/>
                    </a:cubicBezTo>
                    <a:cubicBezTo>
                      <a:pt x="8" y="5"/>
                      <a:pt x="7" y="4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542">
                <a:extLst>
                  <a:ext uri="{FF2B5EF4-FFF2-40B4-BE49-F238E27FC236}">
                    <a16:creationId xmlns:a16="http://schemas.microsoft.com/office/drawing/2014/main" id="{6580E334-4A75-44CD-9677-FD20AF0B0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074"/>
                <a:ext cx="21" cy="65"/>
              </a:xfrm>
              <a:custGeom>
                <a:avLst/>
                <a:gdLst>
                  <a:gd name="T0" fmla="*/ 57 w 10"/>
                  <a:gd name="T1" fmla="*/ 20 h 29"/>
                  <a:gd name="T2" fmla="*/ 48 w 10"/>
                  <a:gd name="T3" fmla="*/ 101 h 29"/>
                  <a:gd name="T4" fmla="*/ 36 w 10"/>
                  <a:gd name="T5" fmla="*/ 170 h 29"/>
                  <a:gd name="T6" fmla="*/ 36 w 10"/>
                  <a:gd name="T7" fmla="*/ 182 h 29"/>
                  <a:gd name="T8" fmla="*/ 57 w 10"/>
                  <a:gd name="T9" fmla="*/ 182 h 29"/>
                  <a:gd name="T10" fmla="*/ 36 w 10"/>
                  <a:gd name="T11" fmla="*/ 182 h 29"/>
                  <a:gd name="T12" fmla="*/ 27 w 10"/>
                  <a:gd name="T13" fmla="*/ 262 h 29"/>
                  <a:gd name="T14" fmla="*/ 17 w 10"/>
                  <a:gd name="T15" fmla="*/ 282 h 29"/>
                  <a:gd name="T16" fmla="*/ 8 w 10"/>
                  <a:gd name="T17" fmla="*/ 282 h 29"/>
                  <a:gd name="T18" fmla="*/ 0 w 10"/>
                  <a:gd name="T19" fmla="*/ 307 h 29"/>
                  <a:gd name="T20" fmla="*/ 17 w 10"/>
                  <a:gd name="T21" fmla="*/ 327 h 29"/>
                  <a:gd name="T22" fmla="*/ 48 w 10"/>
                  <a:gd name="T23" fmla="*/ 307 h 29"/>
                  <a:gd name="T24" fmla="*/ 67 w 10"/>
                  <a:gd name="T25" fmla="*/ 262 h 29"/>
                  <a:gd name="T26" fmla="*/ 76 w 10"/>
                  <a:gd name="T27" fmla="*/ 182 h 29"/>
                  <a:gd name="T28" fmla="*/ 76 w 10"/>
                  <a:gd name="T29" fmla="*/ 182 h 29"/>
                  <a:gd name="T30" fmla="*/ 76 w 10"/>
                  <a:gd name="T31" fmla="*/ 170 h 29"/>
                  <a:gd name="T32" fmla="*/ 84 w 10"/>
                  <a:gd name="T33" fmla="*/ 101 h 29"/>
                  <a:gd name="T34" fmla="*/ 92 w 10"/>
                  <a:gd name="T35" fmla="*/ 36 h 29"/>
                  <a:gd name="T36" fmla="*/ 76 w 10"/>
                  <a:gd name="T37" fmla="*/ 9 h 29"/>
                  <a:gd name="T38" fmla="*/ 57 w 10"/>
                  <a:gd name="T39" fmla="*/ 20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9">
                    <a:moveTo>
                      <a:pt x="6" y="2"/>
                    </a:moveTo>
                    <a:cubicBezTo>
                      <a:pt x="5" y="4"/>
                      <a:pt x="5" y="6"/>
                      <a:pt x="5" y="9"/>
                    </a:cubicBezTo>
                    <a:cubicBezTo>
                      <a:pt x="4" y="11"/>
                      <a:pt x="4" y="14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9"/>
                      <a:pt x="3" y="22"/>
                      <a:pt x="3" y="23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29"/>
                    </a:cubicBezTo>
                    <a:cubicBezTo>
                      <a:pt x="3" y="29"/>
                      <a:pt x="4" y="28"/>
                      <a:pt x="5" y="27"/>
                    </a:cubicBezTo>
                    <a:cubicBezTo>
                      <a:pt x="6" y="26"/>
                      <a:pt x="6" y="25"/>
                      <a:pt x="7" y="23"/>
                    </a:cubicBezTo>
                    <a:cubicBezTo>
                      <a:pt x="7" y="21"/>
                      <a:pt x="8" y="19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4"/>
                      <a:pt x="8" y="11"/>
                      <a:pt x="9" y="9"/>
                    </a:cubicBezTo>
                    <a:cubicBezTo>
                      <a:pt x="9" y="7"/>
                      <a:pt x="9" y="4"/>
                      <a:pt x="10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0"/>
                      <a:pt x="6" y="1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543">
                <a:extLst>
                  <a:ext uri="{FF2B5EF4-FFF2-40B4-BE49-F238E27FC236}">
                    <a16:creationId xmlns:a16="http://schemas.microsoft.com/office/drawing/2014/main" id="{48733A1C-6A68-41F4-A6D5-24367509A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1879"/>
                <a:ext cx="40" cy="211"/>
              </a:xfrm>
              <a:custGeom>
                <a:avLst/>
                <a:gdLst>
                  <a:gd name="T0" fmla="*/ 141 w 19"/>
                  <a:gd name="T1" fmla="*/ 81 h 94"/>
                  <a:gd name="T2" fmla="*/ 128 w 19"/>
                  <a:gd name="T3" fmla="*/ 238 h 94"/>
                  <a:gd name="T4" fmla="*/ 128 w 19"/>
                  <a:gd name="T5" fmla="*/ 272 h 94"/>
                  <a:gd name="T6" fmla="*/ 128 w 19"/>
                  <a:gd name="T7" fmla="*/ 397 h 94"/>
                  <a:gd name="T8" fmla="*/ 128 w 19"/>
                  <a:gd name="T9" fmla="*/ 409 h 94"/>
                  <a:gd name="T10" fmla="*/ 128 w 19"/>
                  <a:gd name="T11" fmla="*/ 409 h 94"/>
                  <a:gd name="T12" fmla="*/ 141 w 19"/>
                  <a:gd name="T13" fmla="*/ 409 h 94"/>
                  <a:gd name="T14" fmla="*/ 128 w 19"/>
                  <a:gd name="T15" fmla="*/ 418 h 94"/>
                  <a:gd name="T16" fmla="*/ 128 w 19"/>
                  <a:gd name="T17" fmla="*/ 444 h 94"/>
                  <a:gd name="T18" fmla="*/ 128 w 19"/>
                  <a:gd name="T19" fmla="*/ 489 h 94"/>
                  <a:gd name="T20" fmla="*/ 128 w 19"/>
                  <a:gd name="T21" fmla="*/ 498 h 94"/>
                  <a:gd name="T22" fmla="*/ 128 w 19"/>
                  <a:gd name="T23" fmla="*/ 510 h 94"/>
                  <a:gd name="T24" fmla="*/ 84 w 19"/>
                  <a:gd name="T25" fmla="*/ 846 h 94"/>
                  <a:gd name="T26" fmla="*/ 27 w 19"/>
                  <a:gd name="T27" fmla="*/ 972 h 94"/>
                  <a:gd name="T28" fmla="*/ 8 w 19"/>
                  <a:gd name="T29" fmla="*/ 1008 h 94"/>
                  <a:gd name="T30" fmla="*/ 8 w 19"/>
                  <a:gd name="T31" fmla="*/ 1008 h 94"/>
                  <a:gd name="T32" fmla="*/ 27 w 19"/>
                  <a:gd name="T33" fmla="*/ 1008 h 94"/>
                  <a:gd name="T34" fmla="*/ 17 w 19"/>
                  <a:gd name="T35" fmla="*/ 1008 h 94"/>
                  <a:gd name="T36" fmla="*/ 8 w 19"/>
                  <a:gd name="T37" fmla="*/ 1008 h 94"/>
                  <a:gd name="T38" fmla="*/ 8 w 19"/>
                  <a:gd name="T39" fmla="*/ 1008 h 94"/>
                  <a:gd name="T40" fmla="*/ 8 w 19"/>
                  <a:gd name="T41" fmla="*/ 1053 h 94"/>
                  <a:gd name="T42" fmla="*/ 36 w 19"/>
                  <a:gd name="T43" fmla="*/ 1017 h 94"/>
                  <a:gd name="T44" fmla="*/ 48 w 19"/>
                  <a:gd name="T45" fmla="*/ 1017 h 94"/>
                  <a:gd name="T46" fmla="*/ 48 w 19"/>
                  <a:gd name="T47" fmla="*/ 1017 h 94"/>
                  <a:gd name="T48" fmla="*/ 27 w 19"/>
                  <a:gd name="T49" fmla="*/ 1008 h 94"/>
                  <a:gd name="T50" fmla="*/ 57 w 19"/>
                  <a:gd name="T51" fmla="*/ 1008 h 94"/>
                  <a:gd name="T52" fmla="*/ 168 w 19"/>
                  <a:gd name="T53" fmla="*/ 519 h 94"/>
                  <a:gd name="T54" fmla="*/ 152 w 19"/>
                  <a:gd name="T55" fmla="*/ 510 h 94"/>
                  <a:gd name="T56" fmla="*/ 168 w 19"/>
                  <a:gd name="T57" fmla="*/ 453 h 94"/>
                  <a:gd name="T58" fmla="*/ 152 w 19"/>
                  <a:gd name="T59" fmla="*/ 429 h 94"/>
                  <a:gd name="T60" fmla="*/ 168 w 19"/>
                  <a:gd name="T61" fmla="*/ 409 h 94"/>
                  <a:gd name="T62" fmla="*/ 168 w 19"/>
                  <a:gd name="T63" fmla="*/ 272 h 94"/>
                  <a:gd name="T64" fmla="*/ 152 w 19"/>
                  <a:gd name="T65" fmla="*/ 238 h 94"/>
                  <a:gd name="T66" fmla="*/ 177 w 19"/>
                  <a:gd name="T67" fmla="*/ 146 h 94"/>
                  <a:gd name="T68" fmla="*/ 160 w 19"/>
                  <a:gd name="T69" fmla="*/ 9 h 94"/>
                  <a:gd name="T70" fmla="*/ 120 w 19"/>
                  <a:gd name="T71" fmla="*/ 36 h 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" h="94">
                    <a:moveTo>
                      <a:pt x="13" y="3"/>
                    </a:moveTo>
                    <a:cubicBezTo>
                      <a:pt x="14" y="4"/>
                      <a:pt x="14" y="5"/>
                      <a:pt x="15" y="7"/>
                    </a:cubicBezTo>
                    <a:cubicBezTo>
                      <a:pt x="15" y="8"/>
                      <a:pt x="15" y="11"/>
                      <a:pt x="15" y="13"/>
                    </a:cubicBezTo>
                    <a:cubicBezTo>
                      <a:pt x="15" y="15"/>
                      <a:pt x="15" y="18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4"/>
                    </a:cubicBezTo>
                    <a:cubicBezTo>
                      <a:pt x="14" y="27"/>
                      <a:pt x="15" y="30"/>
                      <a:pt x="15" y="33"/>
                    </a:cubicBezTo>
                    <a:cubicBezTo>
                      <a:pt x="15" y="34"/>
                      <a:pt x="15" y="35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3" y="38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1"/>
                      <a:pt x="14" y="42"/>
                      <a:pt x="14" y="43"/>
                    </a:cubicBezTo>
                    <a:cubicBezTo>
                      <a:pt x="14" y="43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ubicBezTo>
                      <a:pt x="14" y="57"/>
                      <a:pt x="11" y="68"/>
                      <a:pt x="9" y="75"/>
                    </a:cubicBezTo>
                    <a:cubicBezTo>
                      <a:pt x="7" y="79"/>
                      <a:pt x="6" y="82"/>
                      <a:pt x="5" y="84"/>
                    </a:cubicBezTo>
                    <a:cubicBezTo>
                      <a:pt x="4" y="85"/>
                      <a:pt x="3" y="86"/>
                      <a:pt x="3" y="86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0" y="90"/>
                      <a:pt x="0" y="91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2" y="94"/>
                      <a:pt x="3" y="93"/>
                      <a:pt x="4" y="92"/>
                    </a:cubicBezTo>
                    <a:cubicBezTo>
                      <a:pt x="4" y="91"/>
                      <a:pt x="4" y="91"/>
                      <a:pt x="4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5" y="90"/>
                      <a:pt x="5" y="90"/>
                      <a:pt x="6" y="89"/>
                    </a:cubicBezTo>
                    <a:cubicBezTo>
                      <a:pt x="8" y="86"/>
                      <a:pt x="11" y="81"/>
                      <a:pt x="13" y="73"/>
                    </a:cubicBezTo>
                    <a:cubicBezTo>
                      <a:pt x="16" y="66"/>
                      <a:pt x="18" y="57"/>
                      <a:pt x="18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5"/>
                      <a:pt x="18" y="43"/>
                      <a:pt x="18" y="40"/>
                    </a:cubicBezTo>
                    <a:cubicBezTo>
                      <a:pt x="18" y="39"/>
                      <a:pt x="18" y="37"/>
                      <a:pt x="17" y="36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19" y="35"/>
                      <a:pt x="19" y="34"/>
                      <a:pt x="19" y="33"/>
                    </a:cubicBezTo>
                    <a:cubicBezTo>
                      <a:pt x="19" y="30"/>
                      <a:pt x="18" y="26"/>
                      <a:pt x="18" y="24"/>
                    </a:cubicBezTo>
                    <a:cubicBezTo>
                      <a:pt x="18" y="23"/>
                      <a:pt x="18" y="22"/>
                      <a:pt x="18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18"/>
                      <a:pt x="19" y="16"/>
                      <a:pt x="19" y="13"/>
                    </a:cubicBezTo>
                    <a:cubicBezTo>
                      <a:pt x="19" y="10"/>
                      <a:pt x="19" y="8"/>
                      <a:pt x="19" y="6"/>
                    </a:cubicBezTo>
                    <a:cubicBezTo>
                      <a:pt x="18" y="4"/>
                      <a:pt x="18" y="2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3" y="2"/>
                      <a:pt x="1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544">
                <a:extLst>
                  <a:ext uri="{FF2B5EF4-FFF2-40B4-BE49-F238E27FC236}">
                    <a16:creationId xmlns:a16="http://schemas.microsoft.com/office/drawing/2014/main" id="{B0778D8D-8ED7-4BF7-BC90-DD6F1ECCC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839"/>
                <a:ext cx="57" cy="300"/>
              </a:xfrm>
              <a:custGeom>
                <a:avLst/>
                <a:gdLst>
                  <a:gd name="T0" fmla="*/ 144 w 27"/>
                  <a:gd name="T1" fmla="*/ 146 h 134"/>
                  <a:gd name="T2" fmla="*/ 217 w 27"/>
                  <a:gd name="T3" fmla="*/ 345 h 134"/>
                  <a:gd name="T4" fmla="*/ 205 w 27"/>
                  <a:gd name="T5" fmla="*/ 425 h 134"/>
                  <a:gd name="T6" fmla="*/ 205 w 27"/>
                  <a:gd name="T7" fmla="*/ 537 h 134"/>
                  <a:gd name="T8" fmla="*/ 196 w 27"/>
                  <a:gd name="T9" fmla="*/ 616 h 134"/>
                  <a:gd name="T10" fmla="*/ 196 w 27"/>
                  <a:gd name="T11" fmla="*/ 616 h 134"/>
                  <a:gd name="T12" fmla="*/ 196 w 27"/>
                  <a:gd name="T13" fmla="*/ 616 h 134"/>
                  <a:gd name="T14" fmla="*/ 196 w 27"/>
                  <a:gd name="T15" fmla="*/ 616 h 134"/>
                  <a:gd name="T16" fmla="*/ 196 w 27"/>
                  <a:gd name="T17" fmla="*/ 651 h 134"/>
                  <a:gd name="T18" fmla="*/ 196 w 27"/>
                  <a:gd name="T19" fmla="*/ 687 h 134"/>
                  <a:gd name="T20" fmla="*/ 196 w 27"/>
                  <a:gd name="T21" fmla="*/ 696 h 134"/>
                  <a:gd name="T22" fmla="*/ 196 w 27"/>
                  <a:gd name="T23" fmla="*/ 696 h 134"/>
                  <a:gd name="T24" fmla="*/ 144 w 27"/>
                  <a:gd name="T25" fmla="*/ 1043 h 134"/>
                  <a:gd name="T26" fmla="*/ 76 w 27"/>
                  <a:gd name="T27" fmla="*/ 1189 h 134"/>
                  <a:gd name="T28" fmla="*/ 57 w 27"/>
                  <a:gd name="T29" fmla="*/ 1222 h 134"/>
                  <a:gd name="T30" fmla="*/ 57 w 27"/>
                  <a:gd name="T31" fmla="*/ 1323 h 134"/>
                  <a:gd name="T32" fmla="*/ 76 w 27"/>
                  <a:gd name="T33" fmla="*/ 1334 h 134"/>
                  <a:gd name="T34" fmla="*/ 27 w 27"/>
                  <a:gd name="T35" fmla="*/ 1424 h 134"/>
                  <a:gd name="T36" fmla="*/ 8 w 27"/>
                  <a:gd name="T37" fmla="*/ 1457 h 134"/>
                  <a:gd name="T38" fmla="*/ 8 w 27"/>
                  <a:gd name="T39" fmla="*/ 1457 h 134"/>
                  <a:gd name="T40" fmla="*/ 8 w 27"/>
                  <a:gd name="T41" fmla="*/ 1457 h 134"/>
                  <a:gd name="T42" fmla="*/ 8 w 27"/>
                  <a:gd name="T43" fmla="*/ 1457 h 134"/>
                  <a:gd name="T44" fmla="*/ 0 w 27"/>
                  <a:gd name="T45" fmla="*/ 1484 h 134"/>
                  <a:gd name="T46" fmla="*/ 49 w 27"/>
                  <a:gd name="T47" fmla="*/ 1484 h 134"/>
                  <a:gd name="T48" fmla="*/ 93 w 27"/>
                  <a:gd name="T49" fmla="*/ 1334 h 134"/>
                  <a:gd name="T50" fmla="*/ 93 w 27"/>
                  <a:gd name="T51" fmla="*/ 1287 h 134"/>
                  <a:gd name="T52" fmla="*/ 93 w 27"/>
                  <a:gd name="T53" fmla="*/ 1222 h 134"/>
                  <a:gd name="T54" fmla="*/ 93 w 27"/>
                  <a:gd name="T55" fmla="*/ 1222 h 134"/>
                  <a:gd name="T56" fmla="*/ 76 w 27"/>
                  <a:gd name="T57" fmla="*/ 1222 h 134"/>
                  <a:gd name="T58" fmla="*/ 93 w 27"/>
                  <a:gd name="T59" fmla="*/ 1222 h 134"/>
                  <a:gd name="T60" fmla="*/ 93 w 27"/>
                  <a:gd name="T61" fmla="*/ 1222 h 134"/>
                  <a:gd name="T62" fmla="*/ 84 w 27"/>
                  <a:gd name="T63" fmla="*/ 1234 h 134"/>
                  <a:gd name="T64" fmla="*/ 188 w 27"/>
                  <a:gd name="T65" fmla="*/ 1023 h 134"/>
                  <a:gd name="T66" fmla="*/ 236 w 27"/>
                  <a:gd name="T67" fmla="*/ 696 h 134"/>
                  <a:gd name="T68" fmla="*/ 236 w 27"/>
                  <a:gd name="T69" fmla="*/ 707 h 134"/>
                  <a:gd name="T70" fmla="*/ 228 w 27"/>
                  <a:gd name="T71" fmla="*/ 616 h 134"/>
                  <a:gd name="T72" fmla="*/ 217 w 27"/>
                  <a:gd name="T73" fmla="*/ 651 h 134"/>
                  <a:gd name="T74" fmla="*/ 236 w 27"/>
                  <a:gd name="T75" fmla="*/ 596 h 134"/>
                  <a:gd name="T76" fmla="*/ 245 w 27"/>
                  <a:gd name="T77" fmla="*/ 481 h 134"/>
                  <a:gd name="T78" fmla="*/ 228 w 27"/>
                  <a:gd name="T79" fmla="*/ 437 h 134"/>
                  <a:gd name="T80" fmla="*/ 253 w 27"/>
                  <a:gd name="T81" fmla="*/ 345 h 134"/>
                  <a:gd name="T82" fmla="*/ 169 w 27"/>
                  <a:gd name="T83" fmla="*/ 125 h 134"/>
                  <a:gd name="T84" fmla="*/ 84 w 27"/>
                  <a:gd name="T85" fmla="*/ 9 h 1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7" h="134">
                    <a:moveTo>
                      <a:pt x="9" y="4"/>
                    </a:moveTo>
                    <a:cubicBezTo>
                      <a:pt x="12" y="6"/>
                      <a:pt x="13" y="9"/>
                      <a:pt x="15" y="13"/>
                    </a:cubicBezTo>
                    <a:cubicBezTo>
                      <a:pt x="16" y="16"/>
                      <a:pt x="18" y="20"/>
                      <a:pt x="21" y="24"/>
                    </a:cubicBezTo>
                    <a:cubicBezTo>
                      <a:pt x="22" y="25"/>
                      <a:pt x="23" y="27"/>
                      <a:pt x="23" y="31"/>
                    </a:cubicBezTo>
                    <a:cubicBezTo>
                      <a:pt x="23" y="33"/>
                      <a:pt x="22" y="35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40"/>
                      <a:pt x="22" y="41"/>
                      <a:pt x="22" y="43"/>
                    </a:cubicBezTo>
                    <a:cubicBezTo>
                      <a:pt x="22" y="45"/>
                      <a:pt x="22" y="47"/>
                      <a:pt x="22" y="48"/>
                    </a:cubicBezTo>
                    <a:cubicBezTo>
                      <a:pt x="22" y="50"/>
                      <a:pt x="22" y="52"/>
                      <a:pt x="21" y="53"/>
                    </a:cubicBezTo>
                    <a:cubicBezTo>
                      <a:pt x="21" y="54"/>
                      <a:pt x="21" y="54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0" y="56"/>
                      <a:pt x="20" y="56"/>
                    </a:cubicBezTo>
                    <a:cubicBezTo>
                      <a:pt x="20" y="57"/>
                      <a:pt x="20" y="57"/>
                      <a:pt x="21" y="58"/>
                    </a:cubicBezTo>
                    <a:cubicBezTo>
                      <a:pt x="21" y="58"/>
                      <a:pt x="21" y="58"/>
                      <a:pt x="21" y="59"/>
                    </a:cubicBezTo>
                    <a:cubicBezTo>
                      <a:pt x="21" y="60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75"/>
                      <a:pt x="18" y="85"/>
                      <a:pt x="15" y="93"/>
                    </a:cubicBezTo>
                    <a:cubicBezTo>
                      <a:pt x="13" y="97"/>
                      <a:pt x="11" y="101"/>
                      <a:pt x="10" y="103"/>
                    </a:cubicBezTo>
                    <a:cubicBezTo>
                      <a:pt x="9" y="104"/>
                      <a:pt x="8" y="105"/>
                      <a:pt x="8" y="106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6" y="109"/>
                      <a:pt x="6" y="112"/>
                      <a:pt x="6" y="115"/>
                    </a:cubicBezTo>
                    <a:cubicBezTo>
                      <a:pt x="6" y="116"/>
                      <a:pt x="6" y="117"/>
                      <a:pt x="6" y="118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5" y="123"/>
                      <a:pt x="4" y="125"/>
                      <a:pt x="3" y="127"/>
                    </a:cubicBezTo>
                    <a:cubicBezTo>
                      <a:pt x="3" y="128"/>
                      <a:pt x="2" y="129"/>
                      <a:pt x="2" y="129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0"/>
                      <a:pt x="0" y="131"/>
                      <a:pt x="0" y="132"/>
                    </a:cubicBezTo>
                    <a:cubicBezTo>
                      <a:pt x="0" y="133"/>
                      <a:pt x="1" y="134"/>
                      <a:pt x="2" y="134"/>
                    </a:cubicBezTo>
                    <a:cubicBezTo>
                      <a:pt x="3" y="134"/>
                      <a:pt x="4" y="133"/>
                      <a:pt x="5" y="132"/>
                    </a:cubicBezTo>
                    <a:cubicBezTo>
                      <a:pt x="7" y="130"/>
                      <a:pt x="9" y="126"/>
                      <a:pt x="10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0" y="116"/>
                      <a:pt x="10" y="115"/>
                    </a:cubicBezTo>
                    <a:cubicBezTo>
                      <a:pt x="10" y="114"/>
                      <a:pt x="10" y="112"/>
                      <a:pt x="10" y="111"/>
                    </a:cubicBezTo>
                    <a:cubicBezTo>
                      <a:pt x="10" y="110"/>
                      <a:pt x="10" y="110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9" y="110"/>
                      <a:pt x="10" y="109"/>
                      <a:pt x="11" y="108"/>
                    </a:cubicBezTo>
                    <a:cubicBezTo>
                      <a:pt x="13" y="105"/>
                      <a:pt x="17" y="99"/>
                      <a:pt x="20" y="91"/>
                    </a:cubicBezTo>
                    <a:cubicBezTo>
                      <a:pt x="22" y="84"/>
                      <a:pt x="25" y="74"/>
                      <a:pt x="25" y="63"/>
                    </a:cubicBezTo>
                    <a:cubicBezTo>
                      <a:pt x="25" y="63"/>
                      <a:pt x="25" y="63"/>
                      <a:pt x="25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3"/>
                      <a:pt x="25" y="61"/>
                      <a:pt x="25" y="59"/>
                    </a:cubicBezTo>
                    <a:cubicBezTo>
                      <a:pt x="25" y="58"/>
                      <a:pt x="25" y="56"/>
                      <a:pt x="24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4" y="57"/>
                      <a:pt x="25" y="57"/>
                      <a:pt x="25" y="56"/>
                    </a:cubicBezTo>
                    <a:cubicBezTo>
                      <a:pt x="25" y="55"/>
                      <a:pt x="25" y="54"/>
                      <a:pt x="25" y="53"/>
                    </a:cubicBezTo>
                    <a:cubicBezTo>
                      <a:pt x="26" y="51"/>
                      <a:pt x="26" y="50"/>
                      <a:pt x="26" y="48"/>
                    </a:cubicBezTo>
                    <a:cubicBezTo>
                      <a:pt x="26" y="47"/>
                      <a:pt x="26" y="45"/>
                      <a:pt x="26" y="43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6"/>
                      <a:pt x="27" y="33"/>
                      <a:pt x="27" y="31"/>
                    </a:cubicBezTo>
                    <a:cubicBezTo>
                      <a:pt x="27" y="27"/>
                      <a:pt x="26" y="24"/>
                      <a:pt x="24" y="21"/>
                    </a:cubicBezTo>
                    <a:cubicBezTo>
                      <a:pt x="21" y="18"/>
                      <a:pt x="20" y="14"/>
                      <a:pt x="18" y="11"/>
                    </a:cubicBezTo>
                    <a:cubicBezTo>
                      <a:pt x="17" y="7"/>
                      <a:pt x="15" y="4"/>
                      <a:pt x="12" y="1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8" y="2"/>
                      <a:pt x="8" y="3"/>
                      <a:pt x="9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Freeform 545">
                <a:extLst>
                  <a:ext uri="{FF2B5EF4-FFF2-40B4-BE49-F238E27FC236}">
                    <a16:creationId xmlns:a16="http://schemas.microsoft.com/office/drawing/2014/main" id="{A005E9B6-1FFC-44E0-B833-E4169F895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832"/>
                <a:ext cx="69" cy="18"/>
              </a:xfrm>
              <a:custGeom>
                <a:avLst/>
                <a:gdLst>
                  <a:gd name="T0" fmla="*/ 17 w 33"/>
                  <a:gd name="T1" fmla="*/ 72 h 8"/>
                  <a:gd name="T2" fmla="*/ 44 w 33"/>
                  <a:gd name="T3" fmla="*/ 56 h 8"/>
                  <a:gd name="T4" fmla="*/ 75 w 33"/>
                  <a:gd name="T5" fmla="*/ 56 h 8"/>
                  <a:gd name="T6" fmla="*/ 165 w 33"/>
                  <a:gd name="T7" fmla="*/ 45 h 8"/>
                  <a:gd name="T8" fmla="*/ 184 w 33"/>
                  <a:gd name="T9" fmla="*/ 45 h 8"/>
                  <a:gd name="T10" fmla="*/ 220 w 33"/>
                  <a:gd name="T11" fmla="*/ 56 h 8"/>
                  <a:gd name="T12" fmla="*/ 257 w 33"/>
                  <a:gd name="T13" fmla="*/ 81 h 8"/>
                  <a:gd name="T14" fmla="*/ 257 w 33"/>
                  <a:gd name="T15" fmla="*/ 81 h 8"/>
                  <a:gd name="T16" fmla="*/ 257 w 33"/>
                  <a:gd name="T17" fmla="*/ 81 h 8"/>
                  <a:gd name="T18" fmla="*/ 276 w 33"/>
                  <a:gd name="T19" fmla="*/ 81 h 8"/>
                  <a:gd name="T20" fmla="*/ 284 w 33"/>
                  <a:gd name="T21" fmla="*/ 92 h 8"/>
                  <a:gd name="T22" fmla="*/ 301 w 33"/>
                  <a:gd name="T23" fmla="*/ 56 h 8"/>
                  <a:gd name="T24" fmla="*/ 293 w 33"/>
                  <a:gd name="T25" fmla="*/ 45 h 8"/>
                  <a:gd name="T26" fmla="*/ 276 w 33"/>
                  <a:gd name="T27" fmla="*/ 36 h 8"/>
                  <a:gd name="T28" fmla="*/ 276 w 33"/>
                  <a:gd name="T29" fmla="*/ 36 h 8"/>
                  <a:gd name="T30" fmla="*/ 276 w 33"/>
                  <a:gd name="T31" fmla="*/ 36 h 8"/>
                  <a:gd name="T32" fmla="*/ 228 w 33"/>
                  <a:gd name="T33" fmla="*/ 11 h 8"/>
                  <a:gd name="T34" fmla="*/ 192 w 33"/>
                  <a:gd name="T35" fmla="*/ 0 h 8"/>
                  <a:gd name="T36" fmla="*/ 165 w 33"/>
                  <a:gd name="T37" fmla="*/ 0 h 8"/>
                  <a:gd name="T38" fmla="*/ 75 w 33"/>
                  <a:gd name="T39" fmla="*/ 11 h 8"/>
                  <a:gd name="T40" fmla="*/ 36 w 33"/>
                  <a:gd name="T41" fmla="*/ 11 h 8"/>
                  <a:gd name="T42" fmla="*/ 0 w 33"/>
                  <a:gd name="T43" fmla="*/ 36 h 8"/>
                  <a:gd name="T44" fmla="*/ 17 w 33"/>
                  <a:gd name="T45" fmla="*/ 72 h 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3" h="8">
                    <a:moveTo>
                      <a:pt x="2" y="6"/>
                    </a:moveTo>
                    <a:cubicBezTo>
                      <a:pt x="3" y="6"/>
                      <a:pt x="4" y="5"/>
                      <a:pt x="5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11" y="5"/>
                      <a:pt x="15" y="4"/>
                      <a:pt x="18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21" y="5"/>
                      <a:pt x="23" y="5"/>
                      <a:pt x="24" y="5"/>
                    </a:cubicBezTo>
                    <a:cubicBezTo>
                      <a:pt x="26" y="5"/>
                      <a:pt x="27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7"/>
                      <a:pt x="29" y="7"/>
                      <a:pt x="30" y="7"/>
                    </a:cubicBezTo>
                    <a:cubicBezTo>
                      <a:pt x="30" y="8"/>
                      <a:pt x="31" y="8"/>
                      <a:pt x="31" y="8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1" y="4"/>
                      <a:pt x="31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23" y="1"/>
                      <a:pt x="22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5" y="0"/>
                      <a:pt x="11" y="1"/>
                      <a:pt x="8" y="1"/>
                    </a:cubicBezTo>
                    <a:cubicBezTo>
                      <a:pt x="7" y="1"/>
                      <a:pt x="5" y="1"/>
                      <a:pt x="4" y="1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Freeform 546">
                <a:extLst>
                  <a:ext uri="{FF2B5EF4-FFF2-40B4-BE49-F238E27FC236}">
                    <a16:creationId xmlns:a16="http://schemas.microsoft.com/office/drawing/2014/main" id="{538CB5F2-D815-4A6F-A8C4-7EDB928CD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890"/>
                <a:ext cx="63" cy="296"/>
              </a:xfrm>
              <a:custGeom>
                <a:avLst/>
                <a:gdLst>
                  <a:gd name="T0" fmla="*/ 260 w 30"/>
                  <a:gd name="T1" fmla="*/ 1444 h 132"/>
                  <a:gd name="T2" fmla="*/ 149 w 30"/>
                  <a:gd name="T3" fmla="*/ 1343 h 132"/>
                  <a:gd name="T4" fmla="*/ 67 w 30"/>
                  <a:gd name="T5" fmla="*/ 991 h 132"/>
                  <a:gd name="T6" fmla="*/ 36 w 30"/>
                  <a:gd name="T7" fmla="*/ 527 h 132"/>
                  <a:gd name="T8" fmla="*/ 36 w 30"/>
                  <a:gd name="T9" fmla="*/ 428 h 132"/>
                  <a:gd name="T10" fmla="*/ 48 w 30"/>
                  <a:gd name="T11" fmla="*/ 182 h 132"/>
                  <a:gd name="T12" fmla="*/ 84 w 30"/>
                  <a:gd name="T13" fmla="*/ 36 h 132"/>
                  <a:gd name="T14" fmla="*/ 76 w 30"/>
                  <a:gd name="T15" fmla="*/ 0 h 132"/>
                  <a:gd name="T16" fmla="*/ 48 w 30"/>
                  <a:gd name="T17" fmla="*/ 9 h 132"/>
                  <a:gd name="T18" fmla="*/ 8 w 30"/>
                  <a:gd name="T19" fmla="*/ 170 h 132"/>
                  <a:gd name="T20" fmla="*/ 0 w 30"/>
                  <a:gd name="T21" fmla="*/ 428 h 132"/>
                  <a:gd name="T22" fmla="*/ 0 w 30"/>
                  <a:gd name="T23" fmla="*/ 527 h 132"/>
                  <a:gd name="T24" fmla="*/ 48 w 30"/>
                  <a:gd name="T25" fmla="*/ 1137 h 132"/>
                  <a:gd name="T26" fmla="*/ 120 w 30"/>
                  <a:gd name="T27" fmla="*/ 1363 h 132"/>
                  <a:gd name="T28" fmla="*/ 252 w 30"/>
                  <a:gd name="T29" fmla="*/ 1489 h 132"/>
                  <a:gd name="T30" fmla="*/ 277 w 30"/>
                  <a:gd name="T31" fmla="*/ 1478 h 132"/>
                  <a:gd name="T32" fmla="*/ 260 w 30"/>
                  <a:gd name="T33" fmla="*/ 1444 h 1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" h="132">
                    <a:moveTo>
                      <a:pt x="28" y="128"/>
                    </a:moveTo>
                    <a:cubicBezTo>
                      <a:pt x="23" y="127"/>
                      <a:pt x="20" y="123"/>
                      <a:pt x="16" y="119"/>
                    </a:cubicBezTo>
                    <a:cubicBezTo>
                      <a:pt x="12" y="111"/>
                      <a:pt x="9" y="101"/>
                      <a:pt x="7" y="88"/>
                    </a:cubicBezTo>
                    <a:cubicBezTo>
                      <a:pt x="5" y="75"/>
                      <a:pt x="4" y="61"/>
                      <a:pt x="4" y="47"/>
                    </a:cubicBezTo>
                    <a:cubicBezTo>
                      <a:pt x="4" y="44"/>
                      <a:pt x="4" y="41"/>
                      <a:pt x="4" y="38"/>
                    </a:cubicBezTo>
                    <a:cubicBezTo>
                      <a:pt x="4" y="28"/>
                      <a:pt x="4" y="21"/>
                      <a:pt x="5" y="16"/>
                    </a:cubicBezTo>
                    <a:cubicBezTo>
                      <a:pt x="6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4" y="5"/>
                      <a:pt x="2" y="9"/>
                      <a:pt x="1" y="15"/>
                    </a:cubicBezTo>
                    <a:cubicBezTo>
                      <a:pt x="0" y="20"/>
                      <a:pt x="0" y="28"/>
                      <a:pt x="0" y="38"/>
                    </a:cubicBezTo>
                    <a:cubicBezTo>
                      <a:pt x="0" y="41"/>
                      <a:pt x="0" y="44"/>
                      <a:pt x="0" y="47"/>
                    </a:cubicBezTo>
                    <a:cubicBezTo>
                      <a:pt x="0" y="66"/>
                      <a:pt x="1" y="85"/>
                      <a:pt x="5" y="101"/>
                    </a:cubicBezTo>
                    <a:cubicBezTo>
                      <a:pt x="7" y="109"/>
                      <a:pt x="9" y="115"/>
                      <a:pt x="13" y="121"/>
                    </a:cubicBezTo>
                    <a:cubicBezTo>
                      <a:pt x="17" y="126"/>
                      <a:pt x="21" y="130"/>
                      <a:pt x="27" y="132"/>
                    </a:cubicBezTo>
                    <a:cubicBezTo>
                      <a:pt x="28" y="132"/>
                      <a:pt x="29" y="132"/>
                      <a:pt x="30" y="131"/>
                    </a:cubicBezTo>
                    <a:cubicBezTo>
                      <a:pt x="30" y="130"/>
                      <a:pt x="29" y="128"/>
                      <a:pt x="28" y="128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Freeform 547">
                <a:extLst>
                  <a:ext uri="{FF2B5EF4-FFF2-40B4-BE49-F238E27FC236}">
                    <a16:creationId xmlns:a16="http://schemas.microsoft.com/office/drawing/2014/main" id="{715B0071-1E12-4D3D-9674-9FA89A296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837"/>
                <a:ext cx="46" cy="297"/>
              </a:xfrm>
              <a:custGeom>
                <a:avLst/>
                <a:gdLst>
                  <a:gd name="T0" fmla="*/ 109 w 22"/>
                  <a:gd name="T1" fmla="*/ 1472 h 133"/>
                  <a:gd name="T2" fmla="*/ 36 w 22"/>
                  <a:gd name="T3" fmla="*/ 768 h 133"/>
                  <a:gd name="T4" fmla="*/ 36 w 22"/>
                  <a:gd name="T5" fmla="*/ 712 h 133"/>
                  <a:gd name="T6" fmla="*/ 56 w 22"/>
                  <a:gd name="T7" fmla="*/ 444 h 133"/>
                  <a:gd name="T8" fmla="*/ 100 w 22"/>
                  <a:gd name="T9" fmla="*/ 299 h 133"/>
                  <a:gd name="T10" fmla="*/ 84 w 22"/>
                  <a:gd name="T11" fmla="*/ 290 h 133"/>
                  <a:gd name="T12" fmla="*/ 100 w 22"/>
                  <a:gd name="T13" fmla="*/ 299 h 133"/>
                  <a:gd name="T14" fmla="*/ 144 w 22"/>
                  <a:gd name="T15" fmla="*/ 145 h 133"/>
                  <a:gd name="T16" fmla="*/ 157 w 22"/>
                  <a:gd name="T17" fmla="*/ 100 h 133"/>
                  <a:gd name="T18" fmla="*/ 157 w 22"/>
                  <a:gd name="T19" fmla="*/ 80 h 133"/>
                  <a:gd name="T20" fmla="*/ 144 w 22"/>
                  <a:gd name="T21" fmla="*/ 56 h 133"/>
                  <a:gd name="T22" fmla="*/ 157 w 22"/>
                  <a:gd name="T23" fmla="*/ 80 h 133"/>
                  <a:gd name="T24" fmla="*/ 201 w 22"/>
                  <a:gd name="T25" fmla="*/ 36 h 133"/>
                  <a:gd name="T26" fmla="*/ 184 w 22"/>
                  <a:gd name="T27" fmla="*/ 0 h 133"/>
                  <a:gd name="T28" fmla="*/ 128 w 22"/>
                  <a:gd name="T29" fmla="*/ 45 h 133"/>
                  <a:gd name="T30" fmla="*/ 128 w 22"/>
                  <a:gd name="T31" fmla="*/ 45 h 133"/>
                  <a:gd name="T32" fmla="*/ 128 w 22"/>
                  <a:gd name="T33" fmla="*/ 45 h 133"/>
                  <a:gd name="T34" fmla="*/ 117 w 22"/>
                  <a:gd name="T35" fmla="*/ 89 h 133"/>
                  <a:gd name="T36" fmla="*/ 109 w 22"/>
                  <a:gd name="T37" fmla="*/ 165 h 133"/>
                  <a:gd name="T38" fmla="*/ 65 w 22"/>
                  <a:gd name="T39" fmla="*/ 279 h 133"/>
                  <a:gd name="T40" fmla="*/ 65 w 22"/>
                  <a:gd name="T41" fmla="*/ 279 h 133"/>
                  <a:gd name="T42" fmla="*/ 65 w 22"/>
                  <a:gd name="T43" fmla="*/ 279 h 133"/>
                  <a:gd name="T44" fmla="*/ 17 w 22"/>
                  <a:gd name="T45" fmla="*/ 433 h 133"/>
                  <a:gd name="T46" fmla="*/ 0 w 22"/>
                  <a:gd name="T47" fmla="*/ 712 h 133"/>
                  <a:gd name="T48" fmla="*/ 0 w 22"/>
                  <a:gd name="T49" fmla="*/ 768 h 133"/>
                  <a:gd name="T50" fmla="*/ 75 w 22"/>
                  <a:gd name="T51" fmla="*/ 1481 h 133"/>
                  <a:gd name="T52" fmla="*/ 109 w 22"/>
                  <a:gd name="T53" fmla="*/ 1472 h 13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2" h="133">
                    <a:moveTo>
                      <a:pt x="12" y="132"/>
                    </a:moveTo>
                    <a:cubicBezTo>
                      <a:pt x="6" y="116"/>
                      <a:pt x="4" y="91"/>
                      <a:pt x="4" y="69"/>
                    </a:cubicBezTo>
                    <a:cubicBezTo>
                      <a:pt x="4" y="67"/>
                      <a:pt x="4" y="66"/>
                      <a:pt x="4" y="64"/>
                    </a:cubicBezTo>
                    <a:cubicBezTo>
                      <a:pt x="4" y="52"/>
                      <a:pt x="5" y="45"/>
                      <a:pt x="6" y="40"/>
                    </a:cubicBezTo>
                    <a:cubicBezTo>
                      <a:pt x="8" y="35"/>
                      <a:pt x="9" y="31"/>
                      <a:pt x="11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1"/>
                      <a:pt x="16" y="16"/>
                      <a:pt x="16" y="13"/>
                    </a:cubicBezTo>
                    <a:cubicBezTo>
                      <a:pt x="16" y="11"/>
                      <a:pt x="16" y="10"/>
                      <a:pt x="17" y="9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6"/>
                      <a:pt x="20" y="4"/>
                      <a:pt x="22" y="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8" y="1"/>
                      <a:pt x="16" y="2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2" y="10"/>
                      <a:pt x="12" y="12"/>
                      <a:pt x="12" y="15"/>
                    </a:cubicBezTo>
                    <a:cubicBezTo>
                      <a:pt x="11" y="17"/>
                      <a:pt x="10" y="21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9"/>
                      <a:pt x="4" y="33"/>
                      <a:pt x="2" y="39"/>
                    </a:cubicBezTo>
                    <a:cubicBezTo>
                      <a:pt x="1" y="44"/>
                      <a:pt x="0" y="52"/>
                      <a:pt x="0" y="64"/>
                    </a:cubicBezTo>
                    <a:cubicBezTo>
                      <a:pt x="0" y="66"/>
                      <a:pt x="0" y="67"/>
                      <a:pt x="0" y="69"/>
                    </a:cubicBezTo>
                    <a:cubicBezTo>
                      <a:pt x="0" y="91"/>
                      <a:pt x="2" y="116"/>
                      <a:pt x="8" y="133"/>
                    </a:cubicBezTo>
                    <a:cubicBezTo>
                      <a:pt x="12" y="132"/>
                      <a:pt x="12" y="132"/>
                      <a:pt x="12" y="1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548">
                <a:extLst>
                  <a:ext uri="{FF2B5EF4-FFF2-40B4-BE49-F238E27FC236}">
                    <a16:creationId xmlns:a16="http://schemas.microsoft.com/office/drawing/2014/main" id="{754699F2-F678-443F-8116-AACA32A24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121"/>
                <a:ext cx="33" cy="65"/>
              </a:xfrm>
              <a:custGeom>
                <a:avLst/>
                <a:gdLst>
                  <a:gd name="T0" fmla="*/ 80 w 16"/>
                  <a:gd name="T1" fmla="*/ 45 h 29"/>
                  <a:gd name="T2" fmla="*/ 107 w 16"/>
                  <a:gd name="T3" fmla="*/ 126 h 29"/>
                  <a:gd name="T4" fmla="*/ 97 w 16"/>
                  <a:gd name="T5" fmla="*/ 182 h 29"/>
                  <a:gd name="T6" fmla="*/ 89 w 16"/>
                  <a:gd name="T7" fmla="*/ 182 h 29"/>
                  <a:gd name="T8" fmla="*/ 89 w 16"/>
                  <a:gd name="T9" fmla="*/ 191 h 29"/>
                  <a:gd name="T10" fmla="*/ 97 w 16"/>
                  <a:gd name="T11" fmla="*/ 202 h 29"/>
                  <a:gd name="T12" fmla="*/ 89 w 16"/>
                  <a:gd name="T13" fmla="*/ 191 h 29"/>
                  <a:gd name="T14" fmla="*/ 52 w 16"/>
                  <a:gd name="T15" fmla="*/ 247 h 29"/>
                  <a:gd name="T16" fmla="*/ 17 w 16"/>
                  <a:gd name="T17" fmla="*/ 282 h 29"/>
                  <a:gd name="T18" fmla="*/ 0 w 16"/>
                  <a:gd name="T19" fmla="*/ 316 h 29"/>
                  <a:gd name="T20" fmla="*/ 25 w 16"/>
                  <a:gd name="T21" fmla="*/ 327 h 29"/>
                  <a:gd name="T22" fmla="*/ 80 w 16"/>
                  <a:gd name="T23" fmla="*/ 282 h 29"/>
                  <a:gd name="T24" fmla="*/ 116 w 16"/>
                  <a:gd name="T25" fmla="*/ 215 h 29"/>
                  <a:gd name="T26" fmla="*/ 116 w 16"/>
                  <a:gd name="T27" fmla="*/ 215 h 29"/>
                  <a:gd name="T28" fmla="*/ 124 w 16"/>
                  <a:gd name="T29" fmla="*/ 202 h 29"/>
                  <a:gd name="T30" fmla="*/ 107 w 16"/>
                  <a:gd name="T31" fmla="*/ 191 h 29"/>
                  <a:gd name="T32" fmla="*/ 124 w 16"/>
                  <a:gd name="T33" fmla="*/ 202 h 29"/>
                  <a:gd name="T34" fmla="*/ 140 w 16"/>
                  <a:gd name="T35" fmla="*/ 126 h 29"/>
                  <a:gd name="T36" fmla="*/ 97 w 16"/>
                  <a:gd name="T37" fmla="*/ 9 h 29"/>
                  <a:gd name="T38" fmla="*/ 72 w 16"/>
                  <a:gd name="T39" fmla="*/ 9 h 29"/>
                  <a:gd name="T40" fmla="*/ 80 w 16"/>
                  <a:gd name="T41" fmla="*/ 45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29">
                    <a:moveTo>
                      <a:pt x="9" y="4"/>
                    </a:moveTo>
                    <a:cubicBezTo>
                      <a:pt x="10" y="5"/>
                      <a:pt x="12" y="8"/>
                      <a:pt x="12" y="11"/>
                    </a:cubicBezTo>
                    <a:cubicBezTo>
                      <a:pt x="12" y="12"/>
                      <a:pt x="12" y="14"/>
                      <a:pt x="11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9"/>
                      <a:pt x="7" y="21"/>
                      <a:pt x="6" y="22"/>
                    </a:cubicBezTo>
                    <a:cubicBezTo>
                      <a:pt x="5" y="24"/>
                      <a:pt x="3" y="25"/>
                      <a:pt x="2" y="25"/>
                    </a:cubicBezTo>
                    <a:cubicBezTo>
                      <a:pt x="1" y="26"/>
                      <a:pt x="0" y="27"/>
                      <a:pt x="0" y="28"/>
                    </a:cubicBezTo>
                    <a:cubicBezTo>
                      <a:pt x="1" y="29"/>
                      <a:pt x="2" y="29"/>
                      <a:pt x="3" y="29"/>
                    </a:cubicBezTo>
                    <a:cubicBezTo>
                      <a:pt x="5" y="28"/>
                      <a:pt x="7" y="27"/>
                      <a:pt x="9" y="25"/>
                    </a:cubicBezTo>
                    <a:cubicBezTo>
                      <a:pt x="10" y="24"/>
                      <a:pt x="12" y="22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5"/>
                      <a:pt x="16" y="13"/>
                      <a:pt x="16" y="11"/>
                    </a:cubicBezTo>
                    <a:cubicBezTo>
                      <a:pt x="16" y="6"/>
                      <a:pt x="13" y="3"/>
                      <a:pt x="11" y="1"/>
                    </a:cubicBezTo>
                    <a:cubicBezTo>
                      <a:pt x="10" y="0"/>
                      <a:pt x="9" y="0"/>
                      <a:pt x="8" y="1"/>
                    </a:cubicBezTo>
                    <a:cubicBezTo>
                      <a:pt x="8" y="2"/>
                      <a:pt x="8" y="3"/>
                      <a:pt x="9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Freeform 549">
                <a:extLst>
                  <a:ext uri="{FF2B5EF4-FFF2-40B4-BE49-F238E27FC236}">
                    <a16:creationId xmlns:a16="http://schemas.microsoft.com/office/drawing/2014/main" id="{9E5A80E0-C419-4DA0-8EEE-BCEA8600E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801"/>
                <a:ext cx="50" cy="114"/>
              </a:xfrm>
              <a:custGeom>
                <a:avLst/>
                <a:gdLst>
                  <a:gd name="T0" fmla="*/ 35 w 24"/>
                  <a:gd name="T1" fmla="*/ 570 h 51"/>
                  <a:gd name="T2" fmla="*/ 44 w 24"/>
                  <a:gd name="T3" fmla="*/ 525 h 51"/>
                  <a:gd name="T4" fmla="*/ 56 w 24"/>
                  <a:gd name="T5" fmla="*/ 481 h 51"/>
                  <a:gd name="T6" fmla="*/ 56 w 24"/>
                  <a:gd name="T7" fmla="*/ 481 h 51"/>
                  <a:gd name="T8" fmla="*/ 56 w 24"/>
                  <a:gd name="T9" fmla="*/ 481 h 51"/>
                  <a:gd name="T10" fmla="*/ 100 w 24"/>
                  <a:gd name="T11" fmla="*/ 279 h 51"/>
                  <a:gd name="T12" fmla="*/ 108 w 24"/>
                  <a:gd name="T13" fmla="*/ 279 h 51"/>
                  <a:gd name="T14" fmla="*/ 108 w 24"/>
                  <a:gd name="T15" fmla="*/ 279 h 51"/>
                  <a:gd name="T16" fmla="*/ 217 w 24"/>
                  <a:gd name="T17" fmla="*/ 36 h 51"/>
                  <a:gd name="T18" fmla="*/ 192 w 24"/>
                  <a:gd name="T19" fmla="*/ 0 h 51"/>
                  <a:gd name="T20" fmla="*/ 73 w 24"/>
                  <a:gd name="T21" fmla="*/ 270 h 51"/>
                  <a:gd name="T22" fmla="*/ 92 w 24"/>
                  <a:gd name="T23" fmla="*/ 279 h 51"/>
                  <a:gd name="T24" fmla="*/ 73 w 24"/>
                  <a:gd name="T25" fmla="*/ 270 h 51"/>
                  <a:gd name="T26" fmla="*/ 27 w 24"/>
                  <a:gd name="T27" fmla="*/ 469 h 51"/>
                  <a:gd name="T28" fmla="*/ 44 w 24"/>
                  <a:gd name="T29" fmla="*/ 469 h 51"/>
                  <a:gd name="T30" fmla="*/ 27 w 24"/>
                  <a:gd name="T31" fmla="*/ 469 h 51"/>
                  <a:gd name="T32" fmla="*/ 8 w 24"/>
                  <a:gd name="T33" fmla="*/ 514 h 51"/>
                  <a:gd name="T34" fmla="*/ 0 w 24"/>
                  <a:gd name="T35" fmla="*/ 570 h 51"/>
                  <a:gd name="T36" fmla="*/ 35 w 24"/>
                  <a:gd name="T37" fmla="*/ 570 h 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" h="51">
                    <a:moveTo>
                      <a:pt x="4" y="51"/>
                    </a:moveTo>
                    <a:cubicBezTo>
                      <a:pt x="4" y="50"/>
                      <a:pt x="4" y="49"/>
                      <a:pt x="5" y="47"/>
                    </a:cubicBezTo>
                    <a:cubicBezTo>
                      <a:pt x="5" y="46"/>
                      <a:pt x="6" y="44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8" y="36"/>
                      <a:pt x="10" y="31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15"/>
                      <a:pt x="19" y="7"/>
                      <a:pt x="24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5"/>
                      <a:pt x="11" y="13"/>
                      <a:pt x="8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6" y="30"/>
                      <a:pt x="4" y="35"/>
                      <a:pt x="3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3"/>
                      <a:pt x="2" y="44"/>
                      <a:pt x="1" y="46"/>
                    </a:cubicBezTo>
                    <a:cubicBezTo>
                      <a:pt x="1" y="48"/>
                      <a:pt x="0" y="49"/>
                      <a:pt x="0" y="51"/>
                    </a:cubicBezTo>
                    <a:cubicBezTo>
                      <a:pt x="4" y="51"/>
                      <a:pt x="4" y="51"/>
                      <a:pt x="4" y="5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Freeform 550">
                <a:extLst>
                  <a:ext uri="{FF2B5EF4-FFF2-40B4-BE49-F238E27FC236}">
                    <a16:creationId xmlns:a16="http://schemas.microsoft.com/office/drawing/2014/main" id="{C5DEEC9E-4227-45A8-B3B4-D26AD9FF7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823"/>
                <a:ext cx="47" cy="132"/>
              </a:xfrm>
              <a:custGeom>
                <a:avLst/>
                <a:gdLst>
                  <a:gd name="T0" fmla="*/ 19 w 22"/>
                  <a:gd name="T1" fmla="*/ 45 h 59"/>
                  <a:gd name="T2" fmla="*/ 51 w 22"/>
                  <a:gd name="T3" fmla="*/ 65 h 59"/>
                  <a:gd name="T4" fmla="*/ 137 w 22"/>
                  <a:gd name="T5" fmla="*/ 246 h 59"/>
                  <a:gd name="T6" fmla="*/ 173 w 22"/>
                  <a:gd name="T7" fmla="*/ 392 h 59"/>
                  <a:gd name="T8" fmla="*/ 165 w 22"/>
                  <a:gd name="T9" fmla="*/ 436 h 59"/>
                  <a:gd name="T10" fmla="*/ 145 w 22"/>
                  <a:gd name="T11" fmla="*/ 526 h 59"/>
                  <a:gd name="T12" fmla="*/ 128 w 22"/>
                  <a:gd name="T13" fmla="*/ 582 h 59"/>
                  <a:gd name="T14" fmla="*/ 109 w 22"/>
                  <a:gd name="T15" fmla="*/ 615 h 59"/>
                  <a:gd name="T16" fmla="*/ 96 w 22"/>
                  <a:gd name="T17" fmla="*/ 651 h 59"/>
                  <a:gd name="T18" fmla="*/ 128 w 22"/>
                  <a:gd name="T19" fmla="*/ 660 h 59"/>
                  <a:gd name="T20" fmla="*/ 165 w 22"/>
                  <a:gd name="T21" fmla="*/ 595 h 59"/>
                  <a:gd name="T22" fmla="*/ 173 w 22"/>
                  <a:gd name="T23" fmla="*/ 550 h 59"/>
                  <a:gd name="T24" fmla="*/ 205 w 22"/>
                  <a:gd name="T25" fmla="*/ 445 h 59"/>
                  <a:gd name="T26" fmla="*/ 214 w 22"/>
                  <a:gd name="T27" fmla="*/ 392 h 59"/>
                  <a:gd name="T28" fmla="*/ 165 w 22"/>
                  <a:gd name="T29" fmla="*/ 226 h 59"/>
                  <a:gd name="T30" fmla="*/ 109 w 22"/>
                  <a:gd name="T31" fmla="*/ 89 h 59"/>
                  <a:gd name="T32" fmla="*/ 77 w 22"/>
                  <a:gd name="T33" fmla="*/ 36 h 59"/>
                  <a:gd name="T34" fmla="*/ 28 w 22"/>
                  <a:gd name="T35" fmla="*/ 0 h 59"/>
                  <a:gd name="T36" fmla="*/ 9 w 22"/>
                  <a:gd name="T37" fmla="*/ 20 h 59"/>
                  <a:gd name="T38" fmla="*/ 19 w 22"/>
                  <a:gd name="T39" fmla="*/ 45 h 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" h="59">
                    <a:moveTo>
                      <a:pt x="2" y="4"/>
                    </a:moveTo>
                    <a:cubicBezTo>
                      <a:pt x="3" y="4"/>
                      <a:pt x="4" y="5"/>
                      <a:pt x="5" y="6"/>
                    </a:cubicBezTo>
                    <a:cubicBezTo>
                      <a:pt x="8" y="9"/>
                      <a:pt x="10" y="16"/>
                      <a:pt x="14" y="22"/>
                    </a:cubicBezTo>
                    <a:cubicBezTo>
                      <a:pt x="16" y="27"/>
                      <a:pt x="18" y="30"/>
                      <a:pt x="18" y="35"/>
                    </a:cubicBezTo>
                    <a:cubicBezTo>
                      <a:pt x="18" y="36"/>
                      <a:pt x="18" y="38"/>
                      <a:pt x="17" y="39"/>
                    </a:cubicBezTo>
                    <a:cubicBezTo>
                      <a:pt x="17" y="41"/>
                      <a:pt x="16" y="44"/>
                      <a:pt x="15" y="47"/>
                    </a:cubicBezTo>
                    <a:cubicBezTo>
                      <a:pt x="13" y="49"/>
                      <a:pt x="13" y="51"/>
                      <a:pt x="13" y="52"/>
                    </a:cubicBezTo>
                    <a:cubicBezTo>
                      <a:pt x="13" y="53"/>
                      <a:pt x="12" y="54"/>
                      <a:pt x="11" y="55"/>
                    </a:cubicBezTo>
                    <a:cubicBezTo>
                      <a:pt x="10" y="56"/>
                      <a:pt x="10" y="57"/>
                      <a:pt x="10" y="58"/>
                    </a:cubicBezTo>
                    <a:cubicBezTo>
                      <a:pt x="11" y="59"/>
                      <a:pt x="12" y="59"/>
                      <a:pt x="13" y="59"/>
                    </a:cubicBezTo>
                    <a:cubicBezTo>
                      <a:pt x="15" y="57"/>
                      <a:pt x="16" y="55"/>
                      <a:pt x="17" y="53"/>
                    </a:cubicBezTo>
                    <a:cubicBezTo>
                      <a:pt x="17" y="51"/>
                      <a:pt x="17" y="50"/>
                      <a:pt x="18" y="49"/>
                    </a:cubicBezTo>
                    <a:cubicBezTo>
                      <a:pt x="20" y="45"/>
                      <a:pt x="21" y="43"/>
                      <a:pt x="21" y="40"/>
                    </a:cubicBezTo>
                    <a:cubicBezTo>
                      <a:pt x="21" y="38"/>
                      <a:pt x="22" y="36"/>
                      <a:pt x="22" y="35"/>
                    </a:cubicBezTo>
                    <a:cubicBezTo>
                      <a:pt x="22" y="30"/>
                      <a:pt x="20" y="25"/>
                      <a:pt x="17" y="20"/>
                    </a:cubicBezTo>
                    <a:cubicBezTo>
                      <a:pt x="15" y="16"/>
                      <a:pt x="13" y="12"/>
                      <a:pt x="11" y="8"/>
                    </a:cubicBezTo>
                    <a:cubicBezTo>
                      <a:pt x="10" y="6"/>
                      <a:pt x="9" y="5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551">
                <a:extLst>
                  <a:ext uri="{FF2B5EF4-FFF2-40B4-BE49-F238E27FC236}">
                    <a16:creationId xmlns:a16="http://schemas.microsoft.com/office/drawing/2014/main" id="{322AD2CE-CC09-486C-A42B-D0C1FABA9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942"/>
                <a:ext cx="59" cy="22"/>
              </a:xfrm>
              <a:custGeom>
                <a:avLst/>
                <a:gdLst>
                  <a:gd name="T0" fmla="*/ 236 w 28"/>
                  <a:gd name="T1" fmla="*/ 53 h 10"/>
                  <a:gd name="T2" fmla="*/ 196 w 28"/>
                  <a:gd name="T3" fmla="*/ 64 h 10"/>
                  <a:gd name="T4" fmla="*/ 27 w 28"/>
                  <a:gd name="T5" fmla="*/ 0 h 10"/>
                  <a:gd name="T6" fmla="*/ 8 w 28"/>
                  <a:gd name="T7" fmla="*/ 9 h 10"/>
                  <a:gd name="T8" fmla="*/ 17 w 28"/>
                  <a:gd name="T9" fmla="*/ 44 h 10"/>
                  <a:gd name="T10" fmla="*/ 196 w 28"/>
                  <a:gd name="T11" fmla="*/ 106 h 10"/>
                  <a:gd name="T12" fmla="*/ 253 w 28"/>
                  <a:gd name="T13" fmla="*/ 97 h 10"/>
                  <a:gd name="T14" fmla="*/ 261 w 28"/>
                  <a:gd name="T15" fmla="*/ 64 h 10"/>
                  <a:gd name="T16" fmla="*/ 236 w 28"/>
                  <a:gd name="T17" fmla="*/ 53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0">
                    <a:moveTo>
                      <a:pt x="25" y="5"/>
                    </a:moveTo>
                    <a:cubicBezTo>
                      <a:pt x="24" y="6"/>
                      <a:pt x="23" y="6"/>
                      <a:pt x="21" y="6"/>
                    </a:cubicBezTo>
                    <a:cubicBezTo>
                      <a:pt x="16" y="6"/>
                      <a:pt x="11" y="3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9" y="7"/>
                      <a:pt x="15" y="10"/>
                      <a:pt x="21" y="10"/>
                    </a:cubicBezTo>
                    <a:cubicBezTo>
                      <a:pt x="23" y="10"/>
                      <a:pt x="25" y="10"/>
                      <a:pt x="27" y="9"/>
                    </a:cubicBezTo>
                    <a:cubicBezTo>
                      <a:pt x="28" y="9"/>
                      <a:pt x="28" y="7"/>
                      <a:pt x="28" y="6"/>
                    </a:cubicBezTo>
                    <a:cubicBezTo>
                      <a:pt x="27" y="5"/>
                      <a:pt x="26" y="5"/>
                      <a:pt x="2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Freeform 552">
                <a:extLst>
                  <a:ext uri="{FF2B5EF4-FFF2-40B4-BE49-F238E27FC236}">
                    <a16:creationId xmlns:a16="http://schemas.microsoft.com/office/drawing/2014/main" id="{4F2E5338-3FC3-40D4-9111-19BA6A2BA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823"/>
                <a:ext cx="166" cy="143"/>
              </a:xfrm>
              <a:custGeom>
                <a:avLst/>
                <a:gdLst>
                  <a:gd name="T0" fmla="*/ 538 w 79"/>
                  <a:gd name="T1" fmla="*/ 45 h 64"/>
                  <a:gd name="T2" fmla="*/ 605 w 79"/>
                  <a:gd name="T3" fmla="*/ 125 h 64"/>
                  <a:gd name="T4" fmla="*/ 658 w 79"/>
                  <a:gd name="T5" fmla="*/ 244 h 64"/>
                  <a:gd name="T6" fmla="*/ 698 w 79"/>
                  <a:gd name="T7" fmla="*/ 389 h 64"/>
                  <a:gd name="T8" fmla="*/ 685 w 79"/>
                  <a:gd name="T9" fmla="*/ 433 h 64"/>
                  <a:gd name="T10" fmla="*/ 666 w 79"/>
                  <a:gd name="T11" fmla="*/ 525 h 64"/>
                  <a:gd name="T12" fmla="*/ 649 w 79"/>
                  <a:gd name="T13" fmla="*/ 579 h 64"/>
                  <a:gd name="T14" fmla="*/ 622 w 79"/>
                  <a:gd name="T15" fmla="*/ 614 h 64"/>
                  <a:gd name="T16" fmla="*/ 574 w 79"/>
                  <a:gd name="T17" fmla="*/ 623 h 64"/>
                  <a:gd name="T18" fmla="*/ 521 w 79"/>
                  <a:gd name="T19" fmla="*/ 635 h 64"/>
                  <a:gd name="T20" fmla="*/ 481 w 79"/>
                  <a:gd name="T21" fmla="*/ 648 h 64"/>
                  <a:gd name="T22" fmla="*/ 454 w 79"/>
                  <a:gd name="T23" fmla="*/ 659 h 64"/>
                  <a:gd name="T24" fmla="*/ 454 w 79"/>
                  <a:gd name="T25" fmla="*/ 659 h 64"/>
                  <a:gd name="T26" fmla="*/ 454 w 79"/>
                  <a:gd name="T27" fmla="*/ 659 h 64"/>
                  <a:gd name="T28" fmla="*/ 454 w 79"/>
                  <a:gd name="T29" fmla="*/ 659 h 64"/>
                  <a:gd name="T30" fmla="*/ 454 w 79"/>
                  <a:gd name="T31" fmla="*/ 659 h 64"/>
                  <a:gd name="T32" fmla="*/ 454 w 79"/>
                  <a:gd name="T33" fmla="*/ 659 h 64"/>
                  <a:gd name="T34" fmla="*/ 454 w 79"/>
                  <a:gd name="T35" fmla="*/ 659 h 64"/>
                  <a:gd name="T36" fmla="*/ 437 w 79"/>
                  <a:gd name="T37" fmla="*/ 648 h 64"/>
                  <a:gd name="T38" fmla="*/ 372 w 79"/>
                  <a:gd name="T39" fmla="*/ 668 h 64"/>
                  <a:gd name="T40" fmla="*/ 221 w 79"/>
                  <a:gd name="T41" fmla="*/ 603 h 64"/>
                  <a:gd name="T42" fmla="*/ 128 w 79"/>
                  <a:gd name="T43" fmla="*/ 570 h 64"/>
                  <a:gd name="T44" fmla="*/ 101 w 79"/>
                  <a:gd name="T45" fmla="*/ 559 h 64"/>
                  <a:gd name="T46" fmla="*/ 76 w 79"/>
                  <a:gd name="T47" fmla="*/ 534 h 64"/>
                  <a:gd name="T48" fmla="*/ 48 w 79"/>
                  <a:gd name="T49" fmla="*/ 489 h 64"/>
                  <a:gd name="T50" fmla="*/ 36 w 79"/>
                  <a:gd name="T51" fmla="*/ 445 h 64"/>
                  <a:gd name="T52" fmla="*/ 36 w 79"/>
                  <a:gd name="T53" fmla="*/ 433 h 64"/>
                  <a:gd name="T54" fmla="*/ 17 w 79"/>
                  <a:gd name="T55" fmla="*/ 413 h 64"/>
                  <a:gd name="T56" fmla="*/ 0 w 79"/>
                  <a:gd name="T57" fmla="*/ 433 h 64"/>
                  <a:gd name="T58" fmla="*/ 0 w 79"/>
                  <a:gd name="T59" fmla="*/ 445 h 64"/>
                  <a:gd name="T60" fmla="*/ 17 w 79"/>
                  <a:gd name="T61" fmla="*/ 514 h 64"/>
                  <a:gd name="T62" fmla="*/ 48 w 79"/>
                  <a:gd name="T63" fmla="*/ 570 h 64"/>
                  <a:gd name="T64" fmla="*/ 92 w 79"/>
                  <a:gd name="T65" fmla="*/ 603 h 64"/>
                  <a:gd name="T66" fmla="*/ 141 w 79"/>
                  <a:gd name="T67" fmla="*/ 614 h 64"/>
                  <a:gd name="T68" fmla="*/ 204 w 79"/>
                  <a:gd name="T69" fmla="*/ 648 h 64"/>
                  <a:gd name="T70" fmla="*/ 372 w 79"/>
                  <a:gd name="T71" fmla="*/ 715 h 64"/>
                  <a:gd name="T72" fmla="*/ 454 w 79"/>
                  <a:gd name="T73" fmla="*/ 695 h 64"/>
                  <a:gd name="T74" fmla="*/ 445 w 79"/>
                  <a:gd name="T75" fmla="*/ 668 h 64"/>
                  <a:gd name="T76" fmla="*/ 429 w 79"/>
                  <a:gd name="T77" fmla="*/ 679 h 64"/>
                  <a:gd name="T78" fmla="*/ 445 w 79"/>
                  <a:gd name="T79" fmla="*/ 704 h 64"/>
                  <a:gd name="T80" fmla="*/ 454 w 79"/>
                  <a:gd name="T81" fmla="*/ 704 h 64"/>
                  <a:gd name="T82" fmla="*/ 490 w 79"/>
                  <a:gd name="T83" fmla="*/ 695 h 64"/>
                  <a:gd name="T84" fmla="*/ 538 w 79"/>
                  <a:gd name="T85" fmla="*/ 679 h 64"/>
                  <a:gd name="T86" fmla="*/ 582 w 79"/>
                  <a:gd name="T87" fmla="*/ 668 h 64"/>
                  <a:gd name="T88" fmla="*/ 641 w 79"/>
                  <a:gd name="T89" fmla="*/ 659 h 64"/>
                  <a:gd name="T90" fmla="*/ 675 w 79"/>
                  <a:gd name="T91" fmla="*/ 603 h 64"/>
                  <a:gd name="T92" fmla="*/ 698 w 79"/>
                  <a:gd name="T93" fmla="*/ 545 h 64"/>
                  <a:gd name="T94" fmla="*/ 725 w 79"/>
                  <a:gd name="T95" fmla="*/ 445 h 64"/>
                  <a:gd name="T96" fmla="*/ 733 w 79"/>
                  <a:gd name="T97" fmla="*/ 389 h 64"/>
                  <a:gd name="T98" fmla="*/ 685 w 79"/>
                  <a:gd name="T99" fmla="*/ 226 h 64"/>
                  <a:gd name="T100" fmla="*/ 630 w 79"/>
                  <a:gd name="T101" fmla="*/ 101 h 64"/>
                  <a:gd name="T102" fmla="*/ 557 w 79"/>
                  <a:gd name="T103" fmla="*/ 9 h 64"/>
                  <a:gd name="T104" fmla="*/ 538 w 79"/>
                  <a:gd name="T105" fmla="*/ 20 h 64"/>
                  <a:gd name="T106" fmla="*/ 538 w 79"/>
                  <a:gd name="T107" fmla="*/ 45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9" h="64">
                    <a:moveTo>
                      <a:pt x="58" y="4"/>
                    </a:moveTo>
                    <a:cubicBezTo>
                      <a:pt x="60" y="5"/>
                      <a:pt x="62" y="8"/>
                      <a:pt x="65" y="11"/>
                    </a:cubicBezTo>
                    <a:cubicBezTo>
                      <a:pt x="67" y="15"/>
                      <a:pt x="69" y="18"/>
                      <a:pt x="71" y="22"/>
                    </a:cubicBezTo>
                    <a:cubicBezTo>
                      <a:pt x="73" y="27"/>
                      <a:pt x="75" y="30"/>
                      <a:pt x="75" y="35"/>
                    </a:cubicBezTo>
                    <a:cubicBezTo>
                      <a:pt x="75" y="36"/>
                      <a:pt x="75" y="38"/>
                      <a:pt x="74" y="39"/>
                    </a:cubicBezTo>
                    <a:cubicBezTo>
                      <a:pt x="74" y="41"/>
                      <a:pt x="73" y="44"/>
                      <a:pt x="72" y="47"/>
                    </a:cubicBezTo>
                    <a:cubicBezTo>
                      <a:pt x="71" y="49"/>
                      <a:pt x="70" y="51"/>
                      <a:pt x="70" y="52"/>
                    </a:cubicBezTo>
                    <a:cubicBezTo>
                      <a:pt x="69" y="53"/>
                      <a:pt x="68" y="54"/>
                      <a:pt x="67" y="55"/>
                    </a:cubicBezTo>
                    <a:cubicBezTo>
                      <a:pt x="66" y="56"/>
                      <a:pt x="64" y="56"/>
                      <a:pt x="62" y="56"/>
                    </a:cubicBezTo>
                    <a:cubicBezTo>
                      <a:pt x="60" y="56"/>
                      <a:pt x="58" y="56"/>
                      <a:pt x="56" y="57"/>
                    </a:cubicBezTo>
                    <a:cubicBezTo>
                      <a:pt x="55" y="57"/>
                      <a:pt x="53" y="58"/>
                      <a:pt x="52" y="58"/>
                    </a:cubicBezTo>
                    <a:cubicBezTo>
                      <a:pt x="51" y="59"/>
                      <a:pt x="50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8"/>
                      <a:pt x="48" y="58"/>
                      <a:pt x="47" y="58"/>
                    </a:cubicBezTo>
                    <a:cubicBezTo>
                      <a:pt x="45" y="59"/>
                      <a:pt x="43" y="60"/>
                      <a:pt x="40" y="60"/>
                    </a:cubicBezTo>
                    <a:cubicBezTo>
                      <a:pt x="35" y="60"/>
                      <a:pt x="30" y="58"/>
                      <a:pt x="24" y="54"/>
                    </a:cubicBezTo>
                    <a:cubicBezTo>
                      <a:pt x="19" y="51"/>
                      <a:pt x="16" y="51"/>
                      <a:pt x="14" y="51"/>
                    </a:cubicBezTo>
                    <a:cubicBezTo>
                      <a:pt x="13" y="51"/>
                      <a:pt x="12" y="51"/>
                      <a:pt x="11" y="50"/>
                    </a:cubicBezTo>
                    <a:cubicBezTo>
                      <a:pt x="11" y="50"/>
                      <a:pt x="10" y="49"/>
                      <a:pt x="8" y="48"/>
                    </a:cubicBezTo>
                    <a:cubicBezTo>
                      <a:pt x="7" y="46"/>
                      <a:pt x="6" y="45"/>
                      <a:pt x="5" y="44"/>
                    </a:cubicBezTo>
                    <a:cubicBezTo>
                      <a:pt x="4" y="42"/>
                      <a:pt x="4" y="42"/>
                      <a:pt x="4" y="40"/>
                    </a:cubicBezTo>
                    <a:cubicBezTo>
                      <a:pt x="4" y="40"/>
                      <a:pt x="4" y="40"/>
                      <a:pt x="4" y="39"/>
                    </a:cubicBezTo>
                    <a:cubicBezTo>
                      <a:pt x="4" y="38"/>
                      <a:pt x="3" y="37"/>
                      <a:pt x="2" y="37"/>
                    </a:cubicBezTo>
                    <a:cubicBezTo>
                      <a:pt x="1" y="37"/>
                      <a:pt x="0" y="38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1" y="44"/>
                      <a:pt x="2" y="46"/>
                    </a:cubicBezTo>
                    <a:cubicBezTo>
                      <a:pt x="3" y="47"/>
                      <a:pt x="4" y="49"/>
                      <a:pt x="5" y="51"/>
                    </a:cubicBezTo>
                    <a:cubicBezTo>
                      <a:pt x="7" y="52"/>
                      <a:pt x="8" y="53"/>
                      <a:pt x="10" y="54"/>
                    </a:cubicBezTo>
                    <a:cubicBezTo>
                      <a:pt x="12" y="55"/>
                      <a:pt x="13" y="55"/>
                      <a:pt x="15" y="55"/>
                    </a:cubicBezTo>
                    <a:cubicBezTo>
                      <a:pt x="17" y="55"/>
                      <a:pt x="19" y="56"/>
                      <a:pt x="22" y="58"/>
                    </a:cubicBezTo>
                    <a:cubicBezTo>
                      <a:pt x="28" y="61"/>
                      <a:pt x="34" y="64"/>
                      <a:pt x="40" y="64"/>
                    </a:cubicBezTo>
                    <a:cubicBezTo>
                      <a:pt x="43" y="64"/>
                      <a:pt x="46" y="63"/>
                      <a:pt x="49" y="62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2"/>
                      <a:pt x="47" y="62"/>
                      <a:pt x="48" y="63"/>
                    </a:cubicBezTo>
                    <a:cubicBezTo>
                      <a:pt x="48" y="63"/>
                      <a:pt x="49" y="63"/>
                      <a:pt x="49" y="63"/>
                    </a:cubicBezTo>
                    <a:cubicBezTo>
                      <a:pt x="51" y="63"/>
                      <a:pt x="52" y="63"/>
                      <a:pt x="53" y="62"/>
                    </a:cubicBezTo>
                    <a:cubicBezTo>
                      <a:pt x="55" y="62"/>
                      <a:pt x="56" y="61"/>
                      <a:pt x="58" y="61"/>
                    </a:cubicBezTo>
                    <a:cubicBezTo>
                      <a:pt x="59" y="60"/>
                      <a:pt x="60" y="60"/>
                      <a:pt x="63" y="60"/>
                    </a:cubicBezTo>
                    <a:cubicBezTo>
                      <a:pt x="65" y="60"/>
                      <a:pt x="67" y="60"/>
                      <a:pt x="69" y="59"/>
                    </a:cubicBezTo>
                    <a:cubicBezTo>
                      <a:pt x="71" y="57"/>
                      <a:pt x="72" y="55"/>
                      <a:pt x="73" y="54"/>
                    </a:cubicBezTo>
                    <a:cubicBezTo>
                      <a:pt x="74" y="52"/>
                      <a:pt x="74" y="50"/>
                      <a:pt x="75" y="49"/>
                    </a:cubicBezTo>
                    <a:cubicBezTo>
                      <a:pt x="77" y="45"/>
                      <a:pt x="78" y="43"/>
                      <a:pt x="78" y="40"/>
                    </a:cubicBezTo>
                    <a:cubicBezTo>
                      <a:pt x="79" y="38"/>
                      <a:pt x="79" y="36"/>
                      <a:pt x="79" y="35"/>
                    </a:cubicBezTo>
                    <a:cubicBezTo>
                      <a:pt x="79" y="30"/>
                      <a:pt x="77" y="25"/>
                      <a:pt x="74" y="20"/>
                    </a:cubicBezTo>
                    <a:cubicBezTo>
                      <a:pt x="72" y="17"/>
                      <a:pt x="70" y="13"/>
                      <a:pt x="68" y="9"/>
                    </a:cubicBezTo>
                    <a:cubicBezTo>
                      <a:pt x="66" y="6"/>
                      <a:pt x="63" y="3"/>
                      <a:pt x="60" y="1"/>
                    </a:cubicBezTo>
                    <a:cubicBezTo>
                      <a:pt x="59" y="0"/>
                      <a:pt x="58" y="1"/>
                      <a:pt x="58" y="2"/>
                    </a:cubicBezTo>
                    <a:cubicBezTo>
                      <a:pt x="57" y="3"/>
                      <a:pt x="57" y="4"/>
                      <a:pt x="58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Freeform 553">
                <a:extLst>
                  <a:ext uri="{FF2B5EF4-FFF2-40B4-BE49-F238E27FC236}">
                    <a16:creationId xmlns:a16="http://schemas.microsoft.com/office/drawing/2014/main" id="{DAD035EE-94F0-41CB-9EDC-11E34CC1C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0" y="1816"/>
                <a:ext cx="63" cy="74"/>
              </a:xfrm>
              <a:custGeom>
                <a:avLst/>
                <a:gdLst>
                  <a:gd name="T0" fmla="*/ 168 w 30"/>
                  <a:gd name="T1" fmla="*/ 271 h 33"/>
                  <a:gd name="T2" fmla="*/ 204 w 30"/>
                  <a:gd name="T3" fmla="*/ 372 h 33"/>
                  <a:gd name="T4" fmla="*/ 244 w 30"/>
                  <a:gd name="T5" fmla="*/ 316 h 33"/>
                  <a:gd name="T6" fmla="*/ 212 w 30"/>
                  <a:gd name="T7" fmla="*/ 191 h 33"/>
                  <a:gd name="T8" fmla="*/ 128 w 30"/>
                  <a:gd name="T9" fmla="*/ 202 h 33"/>
                  <a:gd name="T10" fmla="*/ 168 w 30"/>
                  <a:gd name="T11" fmla="*/ 271 h 33"/>
                  <a:gd name="T12" fmla="*/ 120 w 30"/>
                  <a:gd name="T13" fmla="*/ 182 h 33"/>
                  <a:gd name="T14" fmla="*/ 185 w 30"/>
                  <a:gd name="T15" fmla="*/ 126 h 33"/>
                  <a:gd name="T16" fmla="*/ 168 w 30"/>
                  <a:gd name="T17" fmla="*/ 0 h 33"/>
                  <a:gd name="T18" fmla="*/ 0 w 30"/>
                  <a:gd name="T19" fmla="*/ 56 h 33"/>
                  <a:gd name="T20" fmla="*/ 17 w 30"/>
                  <a:gd name="T21" fmla="*/ 56 h 33"/>
                  <a:gd name="T22" fmla="*/ 120 w 30"/>
                  <a:gd name="T23" fmla="*/ 182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18" y="24"/>
                    </a:moveTo>
                    <a:cubicBezTo>
                      <a:pt x="20" y="27"/>
                      <a:pt x="21" y="30"/>
                      <a:pt x="22" y="33"/>
                    </a:cubicBezTo>
                    <a:cubicBezTo>
                      <a:pt x="23" y="31"/>
                      <a:pt x="25" y="29"/>
                      <a:pt x="26" y="28"/>
                    </a:cubicBezTo>
                    <a:cubicBezTo>
                      <a:pt x="30" y="26"/>
                      <a:pt x="27" y="17"/>
                      <a:pt x="23" y="17"/>
                    </a:cubicBezTo>
                    <a:cubicBezTo>
                      <a:pt x="21" y="16"/>
                      <a:pt x="19" y="17"/>
                      <a:pt x="14" y="18"/>
                    </a:cubicBezTo>
                    <a:cubicBezTo>
                      <a:pt x="16" y="20"/>
                      <a:pt x="17" y="22"/>
                      <a:pt x="18" y="24"/>
                    </a:cubicBezTo>
                    <a:close/>
                    <a:moveTo>
                      <a:pt x="13" y="16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2" y="9"/>
                      <a:pt x="22" y="2"/>
                      <a:pt x="18" y="0"/>
                    </a:cubicBezTo>
                    <a:cubicBezTo>
                      <a:pt x="18" y="0"/>
                      <a:pt x="7" y="1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6"/>
                      <a:pt x="9" y="10"/>
                      <a:pt x="13" y="16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554">
                <a:extLst>
                  <a:ext uri="{FF2B5EF4-FFF2-40B4-BE49-F238E27FC236}">
                    <a16:creationId xmlns:a16="http://schemas.microsoft.com/office/drawing/2014/main" id="{DBD701B3-D0DB-4F5F-8A38-455F6030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718"/>
                <a:ext cx="215" cy="251"/>
              </a:xfrm>
              <a:custGeom>
                <a:avLst/>
                <a:gdLst>
                  <a:gd name="T0" fmla="*/ 329 w 102"/>
                  <a:gd name="T1" fmla="*/ 988 h 112"/>
                  <a:gd name="T2" fmla="*/ 329 w 102"/>
                  <a:gd name="T3" fmla="*/ 970 h 112"/>
                  <a:gd name="T4" fmla="*/ 329 w 102"/>
                  <a:gd name="T5" fmla="*/ 943 h 112"/>
                  <a:gd name="T6" fmla="*/ 337 w 102"/>
                  <a:gd name="T7" fmla="*/ 878 h 112"/>
                  <a:gd name="T8" fmla="*/ 396 w 102"/>
                  <a:gd name="T9" fmla="*/ 688 h 112"/>
                  <a:gd name="T10" fmla="*/ 396 w 102"/>
                  <a:gd name="T11" fmla="*/ 663 h 112"/>
                  <a:gd name="T12" fmla="*/ 396 w 102"/>
                  <a:gd name="T13" fmla="*/ 652 h 112"/>
                  <a:gd name="T14" fmla="*/ 405 w 102"/>
                  <a:gd name="T15" fmla="*/ 643 h 112"/>
                  <a:gd name="T16" fmla="*/ 405 w 102"/>
                  <a:gd name="T17" fmla="*/ 628 h 112"/>
                  <a:gd name="T18" fmla="*/ 405 w 102"/>
                  <a:gd name="T19" fmla="*/ 619 h 112"/>
                  <a:gd name="T20" fmla="*/ 413 w 102"/>
                  <a:gd name="T21" fmla="*/ 607 h 112"/>
                  <a:gd name="T22" fmla="*/ 413 w 102"/>
                  <a:gd name="T23" fmla="*/ 598 h 112"/>
                  <a:gd name="T24" fmla="*/ 413 w 102"/>
                  <a:gd name="T25" fmla="*/ 598 h 112"/>
                  <a:gd name="T26" fmla="*/ 422 w 102"/>
                  <a:gd name="T27" fmla="*/ 587 h 112"/>
                  <a:gd name="T28" fmla="*/ 422 w 102"/>
                  <a:gd name="T29" fmla="*/ 571 h 112"/>
                  <a:gd name="T30" fmla="*/ 422 w 102"/>
                  <a:gd name="T31" fmla="*/ 563 h 112"/>
                  <a:gd name="T32" fmla="*/ 430 w 102"/>
                  <a:gd name="T33" fmla="*/ 563 h 112"/>
                  <a:gd name="T34" fmla="*/ 430 w 102"/>
                  <a:gd name="T35" fmla="*/ 554 h 112"/>
                  <a:gd name="T36" fmla="*/ 441 w 102"/>
                  <a:gd name="T37" fmla="*/ 542 h 112"/>
                  <a:gd name="T38" fmla="*/ 441 w 102"/>
                  <a:gd name="T39" fmla="*/ 542 h 112"/>
                  <a:gd name="T40" fmla="*/ 441 w 102"/>
                  <a:gd name="T41" fmla="*/ 527 h 112"/>
                  <a:gd name="T42" fmla="*/ 449 w 102"/>
                  <a:gd name="T43" fmla="*/ 518 h 112"/>
                  <a:gd name="T44" fmla="*/ 449 w 102"/>
                  <a:gd name="T45" fmla="*/ 518 h 112"/>
                  <a:gd name="T46" fmla="*/ 449 w 102"/>
                  <a:gd name="T47" fmla="*/ 506 h 112"/>
                  <a:gd name="T48" fmla="*/ 457 w 102"/>
                  <a:gd name="T49" fmla="*/ 506 h 112"/>
                  <a:gd name="T50" fmla="*/ 457 w 102"/>
                  <a:gd name="T51" fmla="*/ 498 h 112"/>
                  <a:gd name="T52" fmla="*/ 466 w 102"/>
                  <a:gd name="T53" fmla="*/ 482 h 112"/>
                  <a:gd name="T54" fmla="*/ 466 w 102"/>
                  <a:gd name="T55" fmla="*/ 482 h 112"/>
                  <a:gd name="T56" fmla="*/ 466 w 102"/>
                  <a:gd name="T57" fmla="*/ 473 h 112"/>
                  <a:gd name="T58" fmla="*/ 481 w 102"/>
                  <a:gd name="T59" fmla="*/ 473 h 112"/>
                  <a:gd name="T60" fmla="*/ 481 w 102"/>
                  <a:gd name="T61" fmla="*/ 462 h 112"/>
                  <a:gd name="T62" fmla="*/ 489 w 102"/>
                  <a:gd name="T63" fmla="*/ 462 h 112"/>
                  <a:gd name="T64" fmla="*/ 489 w 102"/>
                  <a:gd name="T65" fmla="*/ 453 h 112"/>
                  <a:gd name="T66" fmla="*/ 489 w 102"/>
                  <a:gd name="T67" fmla="*/ 453 h 112"/>
                  <a:gd name="T68" fmla="*/ 497 w 102"/>
                  <a:gd name="T69" fmla="*/ 437 h 112"/>
                  <a:gd name="T70" fmla="*/ 497 w 102"/>
                  <a:gd name="T71" fmla="*/ 437 h 112"/>
                  <a:gd name="T72" fmla="*/ 506 w 102"/>
                  <a:gd name="T73" fmla="*/ 437 h 112"/>
                  <a:gd name="T74" fmla="*/ 506 w 102"/>
                  <a:gd name="T75" fmla="*/ 437 h 112"/>
                  <a:gd name="T76" fmla="*/ 906 w 102"/>
                  <a:gd name="T77" fmla="*/ 361 h 112"/>
                  <a:gd name="T78" fmla="*/ 919 w 102"/>
                  <a:gd name="T79" fmla="*/ 215 h 112"/>
                  <a:gd name="T80" fmla="*/ 769 w 102"/>
                  <a:gd name="T81" fmla="*/ 190 h 112"/>
                  <a:gd name="T82" fmla="*/ 919 w 102"/>
                  <a:gd name="T83" fmla="*/ 182 h 112"/>
                  <a:gd name="T84" fmla="*/ 919 w 102"/>
                  <a:gd name="T85" fmla="*/ 9 h 112"/>
                  <a:gd name="T86" fmla="*/ 405 w 102"/>
                  <a:gd name="T87" fmla="*/ 9 h 112"/>
                  <a:gd name="T88" fmla="*/ 272 w 102"/>
                  <a:gd name="T89" fmla="*/ 9 h 112"/>
                  <a:gd name="T90" fmla="*/ 272 w 102"/>
                  <a:gd name="T91" fmla="*/ 20 h 112"/>
                  <a:gd name="T92" fmla="*/ 272 w 102"/>
                  <a:gd name="T93" fmla="*/ 9 h 112"/>
                  <a:gd name="T94" fmla="*/ 169 w 102"/>
                  <a:gd name="T95" fmla="*/ 0 h 112"/>
                  <a:gd name="T96" fmla="*/ 169 w 102"/>
                  <a:gd name="T97" fmla="*/ 0 h 112"/>
                  <a:gd name="T98" fmla="*/ 93 w 102"/>
                  <a:gd name="T99" fmla="*/ 372 h 112"/>
                  <a:gd name="T100" fmla="*/ 101 w 102"/>
                  <a:gd name="T101" fmla="*/ 372 h 112"/>
                  <a:gd name="T102" fmla="*/ 112 w 102"/>
                  <a:gd name="T103" fmla="*/ 462 h 112"/>
                  <a:gd name="T104" fmla="*/ 112 w 102"/>
                  <a:gd name="T105" fmla="*/ 462 h 112"/>
                  <a:gd name="T106" fmla="*/ 112 w 102"/>
                  <a:gd name="T107" fmla="*/ 462 h 112"/>
                  <a:gd name="T108" fmla="*/ 76 w 102"/>
                  <a:gd name="T109" fmla="*/ 607 h 112"/>
                  <a:gd name="T110" fmla="*/ 0 w 102"/>
                  <a:gd name="T111" fmla="*/ 1080 h 112"/>
                  <a:gd name="T112" fmla="*/ 160 w 102"/>
                  <a:gd name="T113" fmla="*/ 1251 h 112"/>
                  <a:gd name="T114" fmla="*/ 346 w 102"/>
                  <a:gd name="T115" fmla="*/ 1069 h 112"/>
                  <a:gd name="T116" fmla="*/ 346 w 102"/>
                  <a:gd name="T117" fmla="*/ 1060 h 112"/>
                  <a:gd name="T118" fmla="*/ 329 w 102"/>
                  <a:gd name="T119" fmla="*/ 988 h 1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2" h="112">
                    <a:moveTo>
                      <a:pt x="35" y="88"/>
                    </a:moveTo>
                    <a:cubicBezTo>
                      <a:pt x="35" y="87"/>
                      <a:pt x="35" y="86"/>
                      <a:pt x="35" y="86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2"/>
                      <a:pt x="36" y="80"/>
                      <a:pt x="36" y="78"/>
                    </a:cubicBezTo>
                    <a:cubicBezTo>
                      <a:pt x="38" y="72"/>
                      <a:pt x="40" y="67"/>
                      <a:pt x="42" y="61"/>
                    </a:cubicBezTo>
                    <a:cubicBezTo>
                      <a:pt x="42" y="60"/>
                      <a:pt x="42" y="59"/>
                      <a:pt x="42" y="5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3" y="57"/>
                      <a:pt x="43" y="57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67" y="26"/>
                      <a:pt x="85" y="32"/>
                      <a:pt x="97" y="32"/>
                    </a:cubicBezTo>
                    <a:cubicBezTo>
                      <a:pt x="101" y="31"/>
                      <a:pt x="101" y="20"/>
                      <a:pt x="98" y="19"/>
                    </a:cubicBezTo>
                    <a:cubicBezTo>
                      <a:pt x="98" y="19"/>
                      <a:pt x="94" y="18"/>
                      <a:pt x="82" y="17"/>
                    </a:cubicBezTo>
                    <a:cubicBezTo>
                      <a:pt x="82" y="17"/>
                      <a:pt x="91" y="16"/>
                      <a:pt x="98" y="16"/>
                    </a:cubicBezTo>
                    <a:cubicBezTo>
                      <a:pt x="102" y="15"/>
                      <a:pt x="102" y="3"/>
                      <a:pt x="98" y="1"/>
                    </a:cubicBezTo>
                    <a:cubicBezTo>
                      <a:pt x="83" y="1"/>
                      <a:pt x="59" y="0"/>
                      <a:pt x="43" y="1"/>
                    </a:cubicBezTo>
                    <a:cubicBezTo>
                      <a:pt x="37" y="1"/>
                      <a:pt x="33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4" y="1"/>
                      <a:pt x="21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3"/>
                      <a:pt x="6" y="12"/>
                      <a:pt x="10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4"/>
                      <a:pt x="13" y="36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4"/>
                      <a:pt x="10" y="48"/>
                      <a:pt x="8" y="54"/>
                    </a:cubicBezTo>
                    <a:cubicBezTo>
                      <a:pt x="2" y="68"/>
                      <a:pt x="0" y="83"/>
                      <a:pt x="0" y="96"/>
                    </a:cubicBezTo>
                    <a:cubicBezTo>
                      <a:pt x="0" y="108"/>
                      <a:pt x="6" y="110"/>
                      <a:pt x="17" y="111"/>
                    </a:cubicBezTo>
                    <a:cubicBezTo>
                      <a:pt x="33" y="112"/>
                      <a:pt x="36" y="104"/>
                      <a:pt x="37" y="95"/>
                    </a:cubicBezTo>
                    <a:cubicBezTo>
                      <a:pt x="37" y="95"/>
                      <a:pt x="37" y="94"/>
                      <a:pt x="37" y="94"/>
                    </a:cubicBezTo>
                    <a:cubicBezTo>
                      <a:pt x="36" y="92"/>
                      <a:pt x="35" y="90"/>
                      <a:pt x="35" y="88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Freeform 555">
                <a:extLst>
                  <a:ext uri="{FF2B5EF4-FFF2-40B4-BE49-F238E27FC236}">
                    <a16:creationId xmlns:a16="http://schemas.microsoft.com/office/drawing/2014/main" id="{35471124-1B33-4F48-BD74-19D5FB859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805"/>
                <a:ext cx="34" cy="99"/>
              </a:xfrm>
              <a:custGeom>
                <a:avLst/>
                <a:gdLst>
                  <a:gd name="T0" fmla="*/ 117 w 16"/>
                  <a:gd name="T1" fmla="*/ 36 h 44"/>
                  <a:gd name="T2" fmla="*/ 117 w 16"/>
                  <a:gd name="T3" fmla="*/ 36 h 44"/>
                  <a:gd name="T4" fmla="*/ 136 w 16"/>
                  <a:gd name="T5" fmla="*/ 25 h 44"/>
                  <a:gd name="T6" fmla="*/ 136 w 16"/>
                  <a:gd name="T7" fmla="*/ 0 h 44"/>
                  <a:gd name="T8" fmla="*/ 128 w 16"/>
                  <a:gd name="T9" fmla="*/ 0 h 44"/>
                  <a:gd name="T10" fmla="*/ 117 w 16"/>
                  <a:gd name="T11" fmla="*/ 25 h 44"/>
                  <a:gd name="T12" fmla="*/ 68 w 16"/>
                  <a:gd name="T13" fmla="*/ 162 h 44"/>
                  <a:gd name="T14" fmla="*/ 0 w 16"/>
                  <a:gd name="T15" fmla="*/ 466 h 44"/>
                  <a:gd name="T16" fmla="*/ 19 w 16"/>
                  <a:gd name="T17" fmla="*/ 502 h 44"/>
                  <a:gd name="T18" fmla="*/ 40 w 16"/>
                  <a:gd name="T19" fmla="*/ 482 h 44"/>
                  <a:gd name="T20" fmla="*/ 104 w 16"/>
                  <a:gd name="T21" fmla="*/ 173 h 44"/>
                  <a:gd name="T22" fmla="*/ 145 w 16"/>
                  <a:gd name="T23" fmla="*/ 25 h 44"/>
                  <a:gd name="T24" fmla="*/ 128 w 16"/>
                  <a:gd name="T25" fmla="*/ 25 h 44"/>
                  <a:gd name="T26" fmla="*/ 128 w 16"/>
                  <a:gd name="T27" fmla="*/ 45 h 44"/>
                  <a:gd name="T28" fmla="*/ 136 w 16"/>
                  <a:gd name="T29" fmla="*/ 45 h 44"/>
                  <a:gd name="T30" fmla="*/ 145 w 16"/>
                  <a:gd name="T31" fmla="*/ 36 h 44"/>
                  <a:gd name="T32" fmla="*/ 145 w 16"/>
                  <a:gd name="T33" fmla="*/ 11 h 44"/>
                  <a:gd name="T34" fmla="*/ 145 w 16"/>
                  <a:gd name="T35" fmla="*/ 11 h 44"/>
                  <a:gd name="T36" fmla="*/ 128 w 16"/>
                  <a:gd name="T37" fmla="*/ 0 h 44"/>
                  <a:gd name="T38" fmla="*/ 117 w 16"/>
                  <a:gd name="T39" fmla="*/ 36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4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1"/>
                      <a:pt x="12" y="2"/>
                    </a:cubicBezTo>
                    <a:cubicBezTo>
                      <a:pt x="11" y="4"/>
                      <a:pt x="10" y="8"/>
                      <a:pt x="7" y="14"/>
                    </a:cubicBezTo>
                    <a:cubicBezTo>
                      <a:pt x="4" y="22"/>
                      <a:pt x="1" y="32"/>
                      <a:pt x="0" y="41"/>
                    </a:cubicBezTo>
                    <a:cubicBezTo>
                      <a:pt x="0" y="42"/>
                      <a:pt x="0" y="43"/>
                      <a:pt x="2" y="44"/>
                    </a:cubicBezTo>
                    <a:cubicBezTo>
                      <a:pt x="3" y="44"/>
                      <a:pt x="4" y="43"/>
                      <a:pt x="4" y="42"/>
                    </a:cubicBezTo>
                    <a:cubicBezTo>
                      <a:pt x="5" y="33"/>
                      <a:pt x="8" y="23"/>
                      <a:pt x="11" y="15"/>
                    </a:cubicBezTo>
                    <a:cubicBezTo>
                      <a:pt x="13" y="10"/>
                      <a:pt x="15" y="6"/>
                      <a:pt x="15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4"/>
                      <a:pt x="15" y="3"/>
                    </a:cubicBezTo>
                    <a:cubicBezTo>
                      <a:pt x="16" y="2"/>
                      <a:pt x="16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0"/>
                      <a:pt x="11" y="2"/>
                      <a:pt x="1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Freeform 556">
                <a:extLst>
                  <a:ext uri="{FF2B5EF4-FFF2-40B4-BE49-F238E27FC236}">
                    <a16:creationId xmlns:a16="http://schemas.microsoft.com/office/drawing/2014/main" id="{7FA893C8-1E8F-4953-B0BF-F3F177DF2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637"/>
                <a:ext cx="58" cy="83"/>
              </a:xfrm>
              <a:custGeom>
                <a:avLst/>
                <a:gdLst>
                  <a:gd name="T0" fmla="*/ 240 w 28"/>
                  <a:gd name="T1" fmla="*/ 381 h 37"/>
                  <a:gd name="T2" fmla="*/ 35 w 28"/>
                  <a:gd name="T3" fmla="*/ 9 h 37"/>
                  <a:gd name="T4" fmla="*/ 8 w 28"/>
                  <a:gd name="T5" fmla="*/ 9 h 37"/>
                  <a:gd name="T6" fmla="*/ 8 w 28"/>
                  <a:gd name="T7" fmla="*/ 45 h 37"/>
                  <a:gd name="T8" fmla="*/ 215 w 28"/>
                  <a:gd name="T9" fmla="*/ 397 h 37"/>
                  <a:gd name="T10" fmla="*/ 232 w 28"/>
                  <a:gd name="T11" fmla="*/ 408 h 37"/>
                  <a:gd name="T12" fmla="*/ 240 w 28"/>
                  <a:gd name="T13" fmla="*/ 381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7">
                    <a:moveTo>
                      <a:pt x="27" y="34"/>
                    </a:moveTo>
                    <a:cubicBezTo>
                      <a:pt x="22" y="21"/>
                      <a:pt x="15" y="9"/>
                      <a:pt x="4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2" y="12"/>
                      <a:pt x="19" y="23"/>
                      <a:pt x="24" y="35"/>
                    </a:cubicBezTo>
                    <a:cubicBezTo>
                      <a:pt x="24" y="36"/>
                      <a:pt x="25" y="37"/>
                      <a:pt x="26" y="36"/>
                    </a:cubicBezTo>
                    <a:cubicBezTo>
                      <a:pt x="27" y="36"/>
                      <a:pt x="28" y="35"/>
                      <a:pt x="27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557">
                <a:extLst>
                  <a:ext uri="{FF2B5EF4-FFF2-40B4-BE49-F238E27FC236}">
                    <a16:creationId xmlns:a16="http://schemas.microsoft.com/office/drawing/2014/main" id="{36164651-2F22-43A4-8164-FB2FC7866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150"/>
                <a:ext cx="23" cy="154"/>
              </a:xfrm>
              <a:custGeom>
                <a:avLst/>
                <a:gdLst>
                  <a:gd name="T0" fmla="*/ 0 w 11"/>
                  <a:gd name="T1" fmla="*/ 36 h 69"/>
                  <a:gd name="T2" fmla="*/ 27 w 11"/>
                  <a:gd name="T3" fmla="*/ 210 h 69"/>
                  <a:gd name="T4" fmla="*/ 27 w 11"/>
                  <a:gd name="T5" fmla="*/ 223 h 69"/>
                  <a:gd name="T6" fmla="*/ 36 w 11"/>
                  <a:gd name="T7" fmla="*/ 703 h 69"/>
                  <a:gd name="T8" fmla="*/ 56 w 11"/>
                  <a:gd name="T9" fmla="*/ 723 h 69"/>
                  <a:gd name="T10" fmla="*/ 56 w 11"/>
                  <a:gd name="T11" fmla="*/ 723 h 69"/>
                  <a:gd name="T12" fmla="*/ 56 w 11"/>
                  <a:gd name="T13" fmla="*/ 703 h 69"/>
                  <a:gd name="T14" fmla="*/ 36 w 11"/>
                  <a:gd name="T15" fmla="*/ 703 h 69"/>
                  <a:gd name="T16" fmla="*/ 36 w 11"/>
                  <a:gd name="T17" fmla="*/ 703 h 69"/>
                  <a:gd name="T18" fmla="*/ 36 w 11"/>
                  <a:gd name="T19" fmla="*/ 712 h 69"/>
                  <a:gd name="T20" fmla="*/ 44 w 11"/>
                  <a:gd name="T21" fmla="*/ 732 h 69"/>
                  <a:gd name="T22" fmla="*/ 75 w 11"/>
                  <a:gd name="T23" fmla="*/ 757 h 69"/>
                  <a:gd name="T24" fmla="*/ 92 w 11"/>
                  <a:gd name="T25" fmla="*/ 757 h 69"/>
                  <a:gd name="T26" fmla="*/ 92 w 11"/>
                  <a:gd name="T27" fmla="*/ 723 h 69"/>
                  <a:gd name="T28" fmla="*/ 75 w 11"/>
                  <a:gd name="T29" fmla="*/ 712 h 69"/>
                  <a:gd name="T30" fmla="*/ 75 w 11"/>
                  <a:gd name="T31" fmla="*/ 712 h 69"/>
                  <a:gd name="T32" fmla="*/ 75 w 11"/>
                  <a:gd name="T33" fmla="*/ 712 h 69"/>
                  <a:gd name="T34" fmla="*/ 75 w 11"/>
                  <a:gd name="T35" fmla="*/ 712 h 69"/>
                  <a:gd name="T36" fmla="*/ 75 w 11"/>
                  <a:gd name="T37" fmla="*/ 712 h 69"/>
                  <a:gd name="T38" fmla="*/ 75 w 11"/>
                  <a:gd name="T39" fmla="*/ 712 h 69"/>
                  <a:gd name="T40" fmla="*/ 75 w 11"/>
                  <a:gd name="T41" fmla="*/ 712 h 69"/>
                  <a:gd name="T42" fmla="*/ 75 w 11"/>
                  <a:gd name="T43" fmla="*/ 712 h 69"/>
                  <a:gd name="T44" fmla="*/ 56 w 11"/>
                  <a:gd name="T45" fmla="*/ 712 h 69"/>
                  <a:gd name="T46" fmla="*/ 75 w 11"/>
                  <a:gd name="T47" fmla="*/ 712 h 69"/>
                  <a:gd name="T48" fmla="*/ 75 w 11"/>
                  <a:gd name="T49" fmla="*/ 712 h 69"/>
                  <a:gd name="T50" fmla="*/ 75 w 11"/>
                  <a:gd name="T51" fmla="*/ 687 h 69"/>
                  <a:gd name="T52" fmla="*/ 56 w 11"/>
                  <a:gd name="T53" fmla="*/ 678 h 69"/>
                  <a:gd name="T54" fmla="*/ 56 w 11"/>
                  <a:gd name="T55" fmla="*/ 678 h 69"/>
                  <a:gd name="T56" fmla="*/ 56 w 11"/>
                  <a:gd name="T57" fmla="*/ 703 h 69"/>
                  <a:gd name="T58" fmla="*/ 75 w 11"/>
                  <a:gd name="T59" fmla="*/ 703 h 69"/>
                  <a:gd name="T60" fmla="*/ 65 w 11"/>
                  <a:gd name="T61" fmla="*/ 223 h 69"/>
                  <a:gd name="T62" fmla="*/ 65 w 11"/>
                  <a:gd name="T63" fmla="*/ 210 h 69"/>
                  <a:gd name="T64" fmla="*/ 36 w 11"/>
                  <a:gd name="T65" fmla="*/ 20 h 69"/>
                  <a:gd name="T66" fmla="*/ 17 w 11"/>
                  <a:gd name="T67" fmla="*/ 9 h 69"/>
                  <a:gd name="T68" fmla="*/ 0 w 11"/>
                  <a:gd name="T69" fmla="*/ 36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" h="69">
                    <a:moveTo>
                      <a:pt x="0" y="3"/>
                    </a:moveTo>
                    <a:cubicBezTo>
                      <a:pt x="2" y="9"/>
                      <a:pt x="3" y="14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3" y="40"/>
                      <a:pt x="4" y="51"/>
                      <a:pt x="4" y="63"/>
                    </a:cubicBezTo>
                    <a:cubicBezTo>
                      <a:pt x="4" y="65"/>
                      <a:pt x="5" y="65"/>
                      <a:pt x="6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6" y="67"/>
                      <a:pt x="7" y="68"/>
                      <a:pt x="8" y="68"/>
                    </a:cubicBezTo>
                    <a:cubicBezTo>
                      <a:pt x="9" y="69"/>
                      <a:pt x="10" y="69"/>
                      <a:pt x="10" y="68"/>
                    </a:cubicBezTo>
                    <a:cubicBezTo>
                      <a:pt x="11" y="67"/>
                      <a:pt x="11" y="66"/>
                      <a:pt x="10" y="65"/>
                    </a:cubicBezTo>
                    <a:cubicBezTo>
                      <a:pt x="9" y="65"/>
                      <a:pt x="9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3"/>
                      <a:pt x="8" y="63"/>
                      <a:pt x="8" y="62"/>
                    </a:cubicBezTo>
                    <a:cubicBezTo>
                      <a:pt x="7" y="62"/>
                      <a:pt x="7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50"/>
                      <a:pt x="7" y="40"/>
                      <a:pt x="7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7" y="14"/>
                      <a:pt x="6" y="8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558">
                <a:extLst>
                  <a:ext uri="{FF2B5EF4-FFF2-40B4-BE49-F238E27FC236}">
                    <a16:creationId xmlns:a16="http://schemas.microsoft.com/office/drawing/2014/main" id="{0128CE3B-C1EC-4CFD-AAF0-4ABE525034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2" y="1639"/>
                <a:ext cx="214" cy="292"/>
              </a:xfrm>
              <a:custGeom>
                <a:avLst/>
                <a:gdLst>
                  <a:gd name="T0" fmla="*/ 942 w 102"/>
                  <a:gd name="T1" fmla="*/ 398 h 130"/>
                  <a:gd name="T2" fmla="*/ 713 w 102"/>
                  <a:gd name="T3" fmla="*/ 0 h 130"/>
                  <a:gd name="T4" fmla="*/ 701 w 102"/>
                  <a:gd name="T5" fmla="*/ 9 h 130"/>
                  <a:gd name="T6" fmla="*/ 701 w 102"/>
                  <a:gd name="T7" fmla="*/ 20 h 130"/>
                  <a:gd name="T8" fmla="*/ 925 w 102"/>
                  <a:gd name="T9" fmla="*/ 409 h 130"/>
                  <a:gd name="T10" fmla="*/ 942 w 102"/>
                  <a:gd name="T11" fmla="*/ 409 h 130"/>
                  <a:gd name="T12" fmla="*/ 942 w 102"/>
                  <a:gd name="T13" fmla="*/ 398 h 130"/>
                  <a:gd name="T14" fmla="*/ 573 w 102"/>
                  <a:gd name="T15" fmla="*/ 409 h 130"/>
                  <a:gd name="T16" fmla="*/ 690 w 102"/>
                  <a:gd name="T17" fmla="*/ 409 h 130"/>
                  <a:gd name="T18" fmla="*/ 822 w 102"/>
                  <a:gd name="T19" fmla="*/ 398 h 130"/>
                  <a:gd name="T20" fmla="*/ 934 w 102"/>
                  <a:gd name="T21" fmla="*/ 409 h 130"/>
                  <a:gd name="T22" fmla="*/ 942 w 102"/>
                  <a:gd name="T23" fmla="*/ 398 h 130"/>
                  <a:gd name="T24" fmla="*/ 942 w 102"/>
                  <a:gd name="T25" fmla="*/ 384 h 130"/>
                  <a:gd name="T26" fmla="*/ 942 w 102"/>
                  <a:gd name="T27" fmla="*/ 373 h 130"/>
                  <a:gd name="T28" fmla="*/ 934 w 102"/>
                  <a:gd name="T29" fmla="*/ 364 h 130"/>
                  <a:gd name="T30" fmla="*/ 925 w 102"/>
                  <a:gd name="T31" fmla="*/ 373 h 130"/>
                  <a:gd name="T32" fmla="*/ 925 w 102"/>
                  <a:gd name="T33" fmla="*/ 398 h 130"/>
                  <a:gd name="T34" fmla="*/ 934 w 102"/>
                  <a:gd name="T35" fmla="*/ 398 h 130"/>
                  <a:gd name="T36" fmla="*/ 934 w 102"/>
                  <a:gd name="T37" fmla="*/ 384 h 130"/>
                  <a:gd name="T38" fmla="*/ 822 w 102"/>
                  <a:gd name="T39" fmla="*/ 373 h 130"/>
                  <a:gd name="T40" fmla="*/ 690 w 102"/>
                  <a:gd name="T41" fmla="*/ 384 h 130"/>
                  <a:gd name="T42" fmla="*/ 573 w 102"/>
                  <a:gd name="T43" fmla="*/ 384 h 130"/>
                  <a:gd name="T44" fmla="*/ 564 w 102"/>
                  <a:gd name="T45" fmla="*/ 398 h 130"/>
                  <a:gd name="T46" fmla="*/ 573 w 102"/>
                  <a:gd name="T47" fmla="*/ 409 h 130"/>
                  <a:gd name="T48" fmla="*/ 0 w 102"/>
                  <a:gd name="T49" fmla="*/ 546 h 130"/>
                  <a:gd name="T50" fmla="*/ 0 w 102"/>
                  <a:gd name="T51" fmla="*/ 546 h 130"/>
                  <a:gd name="T52" fmla="*/ 8 w 102"/>
                  <a:gd name="T53" fmla="*/ 627 h 130"/>
                  <a:gd name="T54" fmla="*/ 8 w 102"/>
                  <a:gd name="T55" fmla="*/ 692 h 130"/>
                  <a:gd name="T56" fmla="*/ 8 w 102"/>
                  <a:gd name="T57" fmla="*/ 773 h 130"/>
                  <a:gd name="T58" fmla="*/ 44 w 102"/>
                  <a:gd name="T59" fmla="*/ 1121 h 130"/>
                  <a:gd name="T60" fmla="*/ 57 w 102"/>
                  <a:gd name="T61" fmla="*/ 1110 h 130"/>
                  <a:gd name="T62" fmla="*/ 44 w 102"/>
                  <a:gd name="T63" fmla="*/ 1121 h 130"/>
                  <a:gd name="T64" fmla="*/ 44 w 102"/>
                  <a:gd name="T65" fmla="*/ 1121 h 130"/>
                  <a:gd name="T66" fmla="*/ 44 w 102"/>
                  <a:gd name="T67" fmla="*/ 1121 h 130"/>
                  <a:gd name="T68" fmla="*/ 120 w 102"/>
                  <a:gd name="T69" fmla="*/ 1271 h 130"/>
                  <a:gd name="T70" fmla="*/ 128 w 102"/>
                  <a:gd name="T71" fmla="*/ 1327 h 130"/>
                  <a:gd name="T72" fmla="*/ 120 w 102"/>
                  <a:gd name="T73" fmla="*/ 1462 h 130"/>
                  <a:gd name="T74" fmla="*/ 128 w 102"/>
                  <a:gd name="T75" fmla="*/ 1473 h 130"/>
                  <a:gd name="T76" fmla="*/ 136 w 102"/>
                  <a:gd name="T77" fmla="*/ 1473 h 130"/>
                  <a:gd name="T78" fmla="*/ 149 w 102"/>
                  <a:gd name="T79" fmla="*/ 1327 h 130"/>
                  <a:gd name="T80" fmla="*/ 136 w 102"/>
                  <a:gd name="T81" fmla="*/ 1256 h 130"/>
                  <a:gd name="T82" fmla="*/ 57 w 102"/>
                  <a:gd name="T83" fmla="*/ 1110 h 130"/>
                  <a:gd name="T84" fmla="*/ 57 w 102"/>
                  <a:gd name="T85" fmla="*/ 1121 h 130"/>
                  <a:gd name="T86" fmla="*/ 65 w 102"/>
                  <a:gd name="T87" fmla="*/ 1121 h 130"/>
                  <a:gd name="T88" fmla="*/ 65 w 102"/>
                  <a:gd name="T89" fmla="*/ 1110 h 130"/>
                  <a:gd name="T90" fmla="*/ 65 w 102"/>
                  <a:gd name="T91" fmla="*/ 1110 h 130"/>
                  <a:gd name="T92" fmla="*/ 27 w 102"/>
                  <a:gd name="T93" fmla="*/ 773 h 130"/>
                  <a:gd name="T94" fmla="*/ 27 w 102"/>
                  <a:gd name="T95" fmla="*/ 692 h 130"/>
                  <a:gd name="T96" fmla="*/ 27 w 102"/>
                  <a:gd name="T97" fmla="*/ 611 h 130"/>
                  <a:gd name="T98" fmla="*/ 17 w 102"/>
                  <a:gd name="T99" fmla="*/ 546 h 130"/>
                  <a:gd name="T100" fmla="*/ 17 w 102"/>
                  <a:gd name="T101" fmla="*/ 546 h 130"/>
                  <a:gd name="T102" fmla="*/ 8 w 102"/>
                  <a:gd name="T103" fmla="*/ 535 h 130"/>
                  <a:gd name="T104" fmla="*/ 0 w 102"/>
                  <a:gd name="T105" fmla="*/ 546 h 1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2" h="130">
                    <a:moveTo>
                      <a:pt x="102" y="35"/>
                    </a:moveTo>
                    <a:cubicBezTo>
                      <a:pt x="98" y="21"/>
                      <a:pt x="90" y="7"/>
                      <a:pt x="77" y="0"/>
                    </a:cubicBezTo>
                    <a:cubicBezTo>
                      <a:pt x="77" y="0"/>
                      <a:pt x="76" y="0"/>
                      <a:pt x="76" y="1"/>
                    </a:cubicBezTo>
                    <a:cubicBezTo>
                      <a:pt x="76" y="1"/>
                      <a:pt x="76" y="2"/>
                      <a:pt x="76" y="2"/>
                    </a:cubicBezTo>
                    <a:cubicBezTo>
                      <a:pt x="89" y="9"/>
                      <a:pt x="96" y="22"/>
                      <a:pt x="100" y="36"/>
                    </a:cubicBezTo>
                    <a:cubicBezTo>
                      <a:pt x="100" y="36"/>
                      <a:pt x="101" y="37"/>
                      <a:pt x="102" y="36"/>
                    </a:cubicBezTo>
                    <a:cubicBezTo>
                      <a:pt x="102" y="36"/>
                      <a:pt x="102" y="36"/>
                      <a:pt x="102" y="35"/>
                    </a:cubicBezTo>
                    <a:moveTo>
                      <a:pt x="62" y="36"/>
                    </a:moveTo>
                    <a:cubicBezTo>
                      <a:pt x="66" y="36"/>
                      <a:pt x="70" y="36"/>
                      <a:pt x="75" y="36"/>
                    </a:cubicBezTo>
                    <a:cubicBezTo>
                      <a:pt x="80" y="36"/>
                      <a:pt x="84" y="35"/>
                      <a:pt x="89" y="35"/>
                    </a:cubicBezTo>
                    <a:cubicBezTo>
                      <a:pt x="93" y="35"/>
                      <a:pt x="97" y="35"/>
                      <a:pt x="101" y="36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2" y="34"/>
                      <a:pt x="102" y="33"/>
                      <a:pt x="102" y="33"/>
                    </a:cubicBezTo>
                    <a:cubicBezTo>
                      <a:pt x="102" y="32"/>
                      <a:pt x="101" y="32"/>
                      <a:pt x="101" y="32"/>
                    </a:cubicBezTo>
                    <a:cubicBezTo>
                      <a:pt x="100" y="32"/>
                      <a:pt x="100" y="33"/>
                      <a:pt x="100" y="33"/>
                    </a:cubicBezTo>
                    <a:cubicBezTo>
                      <a:pt x="100" y="34"/>
                      <a:pt x="100" y="34"/>
                      <a:pt x="100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97" y="33"/>
                      <a:pt x="93" y="33"/>
                      <a:pt x="89" y="33"/>
                    </a:cubicBezTo>
                    <a:cubicBezTo>
                      <a:pt x="84" y="33"/>
                      <a:pt x="80" y="33"/>
                      <a:pt x="75" y="34"/>
                    </a:cubicBezTo>
                    <a:cubicBezTo>
                      <a:pt x="70" y="34"/>
                      <a:pt x="66" y="34"/>
                      <a:pt x="62" y="34"/>
                    </a:cubicBezTo>
                    <a:cubicBezTo>
                      <a:pt x="62" y="34"/>
                      <a:pt x="61" y="35"/>
                      <a:pt x="61" y="35"/>
                    </a:cubicBezTo>
                    <a:cubicBezTo>
                      <a:pt x="61" y="36"/>
                      <a:pt x="62" y="36"/>
                      <a:pt x="62" y="36"/>
                    </a:cubicBezTo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1" y="52"/>
                      <a:pt x="1" y="55"/>
                    </a:cubicBezTo>
                    <a:cubicBezTo>
                      <a:pt x="1" y="57"/>
                      <a:pt x="1" y="59"/>
                      <a:pt x="1" y="61"/>
                    </a:cubicBezTo>
                    <a:cubicBezTo>
                      <a:pt x="1" y="63"/>
                      <a:pt x="1" y="65"/>
                      <a:pt x="1" y="68"/>
                    </a:cubicBezTo>
                    <a:cubicBezTo>
                      <a:pt x="1" y="76"/>
                      <a:pt x="2" y="87"/>
                      <a:pt x="5" y="99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7" y="104"/>
                      <a:pt x="9" y="107"/>
                      <a:pt x="13" y="112"/>
                    </a:cubicBezTo>
                    <a:cubicBezTo>
                      <a:pt x="14" y="113"/>
                      <a:pt x="14" y="115"/>
                      <a:pt x="14" y="117"/>
                    </a:cubicBezTo>
                    <a:cubicBezTo>
                      <a:pt x="14" y="121"/>
                      <a:pt x="14" y="126"/>
                      <a:pt x="13" y="129"/>
                    </a:cubicBezTo>
                    <a:cubicBezTo>
                      <a:pt x="13" y="130"/>
                      <a:pt x="13" y="130"/>
                      <a:pt x="14" y="130"/>
                    </a:cubicBezTo>
                    <a:cubicBezTo>
                      <a:pt x="14" y="130"/>
                      <a:pt x="15" y="130"/>
                      <a:pt x="15" y="130"/>
                    </a:cubicBezTo>
                    <a:cubicBezTo>
                      <a:pt x="16" y="126"/>
                      <a:pt x="16" y="121"/>
                      <a:pt x="16" y="117"/>
                    </a:cubicBezTo>
                    <a:cubicBezTo>
                      <a:pt x="16" y="115"/>
                      <a:pt x="16" y="112"/>
                      <a:pt x="15" y="111"/>
                    </a:cubicBezTo>
                    <a:cubicBezTo>
                      <a:pt x="11" y="106"/>
                      <a:pt x="9" y="102"/>
                      <a:pt x="6" y="98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4" y="87"/>
                      <a:pt x="3" y="76"/>
                      <a:pt x="3" y="68"/>
                    </a:cubicBezTo>
                    <a:cubicBezTo>
                      <a:pt x="3" y="65"/>
                      <a:pt x="3" y="63"/>
                      <a:pt x="3" y="61"/>
                    </a:cubicBezTo>
                    <a:cubicBezTo>
                      <a:pt x="3" y="59"/>
                      <a:pt x="3" y="57"/>
                      <a:pt x="3" y="54"/>
                    </a:cubicBezTo>
                    <a:cubicBezTo>
                      <a:pt x="3" y="52"/>
                      <a:pt x="2" y="50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7"/>
                      <a:pt x="2" y="47"/>
                      <a:pt x="1" y="47"/>
                    </a:cubicBezTo>
                    <a:cubicBezTo>
                      <a:pt x="1" y="47"/>
                      <a:pt x="0" y="47"/>
                      <a:pt x="0" y="48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559">
                <a:extLst>
                  <a:ext uri="{FF2B5EF4-FFF2-40B4-BE49-F238E27FC236}">
                    <a16:creationId xmlns:a16="http://schemas.microsoft.com/office/drawing/2014/main" id="{63B9B3A3-B65F-4448-991A-E784C4766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713"/>
                <a:ext cx="172" cy="16"/>
              </a:xfrm>
              <a:custGeom>
                <a:avLst/>
                <a:gdLst>
                  <a:gd name="T0" fmla="*/ 738 w 82"/>
                  <a:gd name="T1" fmla="*/ 25 h 7"/>
                  <a:gd name="T2" fmla="*/ 436 w 82"/>
                  <a:gd name="T3" fmla="*/ 25 h 7"/>
                  <a:gd name="T4" fmla="*/ 260 w 82"/>
                  <a:gd name="T5" fmla="*/ 25 h 7"/>
                  <a:gd name="T6" fmla="*/ 136 w 82"/>
                  <a:gd name="T7" fmla="*/ 37 h 7"/>
                  <a:gd name="T8" fmla="*/ 136 w 82"/>
                  <a:gd name="T9" fmla="*/ 37 h 7"/>
                  <a:gd name="T10" fmla="*/ 120 w 82"/>
                  <a:gd name="T11" fmla="*/ 48 h 7"/>
                  <a:gd name="T12" fmla="*/ 120 w 82"/>
                  <a:gd name="T13" fmla="*/ 48 h 7"/>
                  <a:gd name="T14" fmla="*/ 128 w 82"/>
                  <a:gd name="T15" fmla="*/ 57 h 7"/>
                  <a:gd name="T16" fmla="*/ 149 w 82"/>
                  <a:gd name="T17" fmla="*/ 57 h 7"/>
                  <a:gd name="T18" fmla="*/ 149 w 82"/>
                  <a:gd name="T19" fmla="*/ 57 h 7"/>
                  <a:gd name="T20" fmla="*/ 128 w 82"/>
                  <a:gd name="T21" fmla="*/ 37 h 7"/>
                  <a:gd name="T22" fmla="*/ 27 w 82"/>
                  <a:gd name="T23" fmla="*/ 11 h 7"/>
                  <a:gd name="T24" fmla="*/ 17 w 82"/>
                  <a:gd name="T25" fmla="*/ 37 h 7"/>
                  <a:gd name="T26" fmla="*/ 27 w 82"/>
                  <a:gd name="T27" fmla="*/ 11 h 7"/>
                  <a:gd name="T28" fmla="*/ 27 w 82"/>
                  <a:gd name="T29" fmla="*/ 11 h 7"/>
                  <a:gd name="T30" fmla="*/ 0 w 82"/>
                  <a:gd name="T31" fmla="*/ 11 h 7"/>
                  <a:gd name="T32" fmla="*/ 8 w 82"/>
                  <a:gd name="T33" fmla="*/ 48 h 7"/>
                  <a:gd name="T34" fmla="*/ 8 w 82"/>
                  <a:gd name="T35" fmla="*/ 48 h 7"/>
                  <a:gd name="T36" fmla="*/ 8 w 82"/>
                  <a:gd name="T37" fmla="*/ 57 h 7"/>
                  <a:gd name="T38" fmla="*/ 128 w 82"/>
                  <a:gd name="T39" fmla="*/ 85 h 7"/>
                  <a:gd name="T40" fmla="*/ 128 w 82"/>
                  <a:gd name="T41" fmla="*/ 57 h 7"/>
                  <a:gd name="T42" fmla="*/ 109 w 82"/>
                  <a:gd name="T43" fmla="*/ 73 h 7"/>
                  <a:gd name="T44" fmla="*/ 109 w 82"/>
                  <a:gd name="T45" fmla="*/ 73 h 7"/>
                  <a:gd name="T46" fmla="*/ 128 w 82"/>
                  <a:gd name="T47" fmla="*/ 85 h 7"/>
                  <a:gd name="T48" fmla="*/ 149 w 82"/>
                  <a:gd name="T49" fmla="*/ 85 h 7"/>
                  <a:gd name="T50" fmla="*/ 149 w 82"/>
                  <a:gd name="T51" fmla="*/ 85 h 7"/>
                  <a:gd name="T52" fmla="*/ 136 w 82"/>
                  <a:gd name="T53" fmla="*/ 57 h 7"/>
                  <a:gd name="T54" fmla="*/ 136 w 82"/>
                  <a:gd name="T55" fmla="*/ 85 h 7"/>
                  <a:gd name="T56" fmla="*/ 136 w 82"/>
                  <a:gd name="T57" fmla="*/ 85 h 7"/>
                  <a:gd name="T58" fmla="*/ 268 w 82"/>
                  <a:gd name="T59" fmla="*/ 73 h 7"/>
                  <a:gd name="T60" fmla="*/ 436 w 82"/>
                  <a:gd name="T61" fmla="*/ 73 h 7"/>
                  <a:gd name="T62" fmla="*/ 738 w 82"/>
                  <a:gd name="T63" fmla="*/ 73 h 7"/>
                  <a:gd name="T64" fmla="*/ 757 w 82"/>
                  <a:gd name="T65" fmla="*/ 48 h 7"/>
                  <a:gd name="T66" fmla="*/ 738 w 82"/>
                  <a:gd name="T67" fmla="*/ 25 h 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2" h="7">
                    <a:moveTo>
                      <a:pt x="80" y="2"/>
                    </a:moveTo>
                    <a:cubicBezTo>
                      <a:pt x="71" y="2"/>
                      <a:pt x="59" y="2"/>
                      <a:pt x="47" y="2"/>
                    </a:cubicBezTo>
                    <a:cubicBezTo>
                      <a:pt x="41" y="2"/>
                      <a:pt x="34" y="2"/>
                      <a:pt x="28" y="2"/>
                    </a:cubicBezTo>
                    <a:cubicBezTo>
                      <a:pt x="23" y="3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5" y="3"/>
                      <a:pt x="14" y="3"/>
                    </a:cubicBezTo>
                    <a:cubicBezTo>
                      <a:pt x="10" y="3"/>
                      <a:pt x="5" y="2"/>
                      <a:pt x="3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7"/>
                      <a:pt x="14" y="7"/>
                    </a:cubicBezTo>
                    <a:cubicBezTo>
                      <a:pt x="14" y="7"/>
                      <a:pt x="15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9" y="7"/>
                      <a:pt x="23" y="7"/>
                      <a:pt x="29" y="6"/>
                    </a:cubicBezTo>
                    <a:cubicBezTo>
                      <a:pt x="34" y="6"/>
                      <a:pt x="41" y="6"/>
                      <a:pt x="47" y="6"/>
                    </a:cubicBezTo>
                    <a:cubicBezTo>
                      <a:pt x="59" y="6"/>
                      <a:pt x="71" y="6"/>
                      <a:pt x="80" y="6"/>
                    </a:cubicBezTo>
                    <a:cubicBezTo>
                      <a:pt x="82" y="6"/>
                      <a:pt x="82" y="5"/>
                      <a:pt x="82" y="4"/>
                    </a:cubicBezTo>
                    <a:cubicBezTo>
                      <a:pt x="82" y="3"/>
                      <a:pt x="82" y="2"/>
                      <a:pt x="8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560">
                <a:extLst>
                  <a:ext uri="{FF2B5EF4-FFF2-40B4-BE49-F238E27FC236}">
                    <a16:creationId xmlns:a16="http://schemas.microsoft.com/office/drawing/2014/main" id="{0875F223-0869-4716-AE60-3D7A7BC76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747"/>
                <a:ext cx="37" cy="13"/>
              </a:xfrm>
              <a:custGeom>
                <a:avLst/>
                <a:gdLst>
                  <a:gd name="T0" fmla="*/ 8 w 18"/>
                  <a:gd name="T1" fmla="*/ 61 h 6"/>
                  <a:gd name="T2" fmla="*/ 8 w 18"/>
                  <a:gd name="T3" fmla="*/ 61 h 6"/>
                  <a:gd name="T4" fmla="*/ 148 w 18"/>
                  <a:gd name="T5" fmla="*/ 43 h 6"/>
                  <a:gd name="T6" fmla="*/ 156 w 18"/>
                  <a:gd name="T7" fmla="*/ 43 h 6"/>
                  <a:gd name="T8" fmla="*/ 156 w 18"/>
                  <a:gd name="T9" fmla="*/ 0 h 6"/>
                  <a:gd name="T10" fmla="*/ 148 w 18"/>
                  <a:gd name="T11" fmla="*/ 0 h 6"/>
                  <a:gd name="T12" fmla="*/ 0 w 18"/>
                  <a:gd name="T13" fmla="*/ 33 h 6"/>
                  <a:gd name="T14" fmla="*/ 8 w 18"/>
                  <a:gd name="T15" fmla="*/ 61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6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3" y="6"/>
                      <a:pt x="10" y="4"/>
                      <a:pt x="17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2"/>
                      <a:pt x="0" y="3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561">
                <a:extLst>
                  <a:ext uri="{FF2B5EF4-FFF2-40B4-BE49-F238E27FC236}">
                    <a16:creationId xmlns:a16="http://schemas.microsoft.com/office/drawing/2014/main" id="{8967875F-DF98-4A7D-B213-46CE0FFFC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790"/>
                <a:ext cx="7" cy="20"/>
              </a:xfrm>
              <a:custGeom>
                <a:avLst/>
                <a:gdLst>
                  <a:gd name="T0" fmla="*/ 28 w 3"/>
                  <a:gd name="T1" fmla="*/ 98 h 9"/>
                  <a:gd name="T2" fmla="*/ 28 w 3"/>
                  <a:gd name="T3" fmla="*/ 98 h 9"/>
                  <a:gd name="T4" fmla="*/ 12 w 3"/>
                  <a:gd name="T5" fmla="*/ 9 h 9"/>
                  <a:gd name="T6" fmla="*/ 0 w 3"/>
                  <a:gd name="T7" fmla="*/ 9 h 9"/>
                  <a:gd name="T8" fmla="*/ 28 w 3"/>
                  <a:gd name="T9" fmla="*/ 9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562">
                <a:extLst>
                  <a:ext uri="{FF2B5EF4-FFF2-40B4-BE49-F238E27FC236}">
                    <a16:creationId xmlns:a16="http://schemas.microsoft.com/office/drawing/2014/main" id="{3A840F2D-FC7C-4D8D-82FE-0C0B7BB58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713"/>
                <a:ext cx="23" cy="9"/>
              </a:xfrm>
              <a:custGeom>
                <a:avLst/>
                <a:gdLst>
                  <a:gd name="T0" fmla="*/ 0 w 11"/>
                  <a:gd name="T1" fmla="*/ 25 h 4"/>
                  <a:gd name="T2" fmla="*/ 100 w 11"/>
                  <a:gd name="T3" fmla="*/ 36 h 4"/>
                  <a:gd name="T4" fmla="*/ 100 w 11"/>
                  <a:gd name="T5" fmla="*/ 45 h 4"/>
                  <a:gd name="T6" fmla="*/ 92 w 11"/>
                  <a:gd name="T7" fmla="*/ 25 h 4"/>
                  <a:gd name="T8" fmla="*/ 0 w 11"/>
                  <a:gd name="T9" fmla="*/ 2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0" y="2"/>
                    </a:moveTo>
                    <a:cubicBezTo>
                      <a:pt x="3" y="3"/>
                      <a:pt x="6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8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563">
                <a:extLst>
                  <a:ext uri="{FF2B5EF4-FFF2-40B4-BE49-F238E27FC236}">
                    <a16:creationId xmlns:a16="http://schemas.microsoft.com/office/drawing/2014/main" id="{0F35E1AC-E6F4-4131-A484-C129B965D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592"/>
                <a:ext cx="29" cy="45"/>
              </a:xfrm>
              <a:custGeom>
                <a:avLst/>
                <a:gdLst>
                  <a:gd name="T0" fmla="*/ 91 w 14"/>
                  <a:gd name="T1" fmla="*/ 25 h 20"/>
                  <a:gd name="T2" fmla="*/ 81 w 14"/>
                  <a:gd name="T3" fmla="*/ 72 h 20"/>
                  <a:gd name="T4" fmla="*/ 73 w 14"/>
                  <a:gd name="T5" fmla="*/ 146 h 20"/>
                  <a:gd name="T6" fmla="*/ 52 w 14"/>
                  <a:gd name="T7" fmla="*/ 173 h 20"/>
                  <a:gd name="T8" fmla="*/ 35 w 14"/>
                  <a:gd name="T9" fmla="*/ 182 h 20"/>
                  <a:gd name="T10" fmla="*/ 44 w 14"/>
                  <a:gd name="T11" fmla="*/ 207 h 20"/>
                  <a:gd name="T12" fmla="*/ 44 w 14"/>
                  <a:gd name="T13" fmla="*/ 182 h 20"/>
                  <a:gd name="T14" fmla="*/ 35 w 14"/>
                  <a:gd name="T15" fmla="*/ 182 h 20"/>
                  <a:gd name="T16" fmla="*/ 8 w 14"/>
                  <a:gd name="T17" fmla="*/ 182 h 20"/>
                  <a:gd name="T18" fmla="*/ 8 w 14"/>
                  <a:gd name="T19" fmla="*/ 207 h 20"/>
                  <a:gd name="T20" fmla="*/ 35 w 14"/>
                  <a:gd name="T21" fmla="*/ 227 h 20"/>
                  <a:gd name="T22" fmla="*/ 44 w 14"/>
                  <a:gd name="T23" fmla="*/ 227 h 20"/>
                  <a:gd name="T24" fmla="*/ 91 w 14"/>
                  <a:gd name="T25" fmla="*/ 194 h 20"/>
                  <a:gd name="T26" fmla="*/ 116 w 14"/>
                  <a:gd name="T27" fmla="*/ 101 h 20"/>
                  <a:gd name="T28" fmla="*/ 124 w 14"/>
                  <a:gd name="T29" fmla="*/ 36 h 20"/>
                  <a:gd name="T30" fmla="*/ 108 w 14"/>
                  <a:gd name="T31" fmla="*/ 0 h 20"/>
                  <a:gd name="T32" fmla="*/ 91 w 14"/>
                  <a:gd name="T33" fmla="*/ 2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10" y="2"/>
                    </a:moveTo>
                    <a:cubicBezTo>
                      <a:pt x="10" y="3"/>
                      <a:pt x="9" y="4"/>
                      <a:pt x="9" y="6"/>
                    </a:cubicBezTo>
                    <a:cubicBezTo>
                      <a:pt x="9" y="8"/>
                      <a:pt x="8" y="11"/>
                      <a:pt x="8" y="13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6"/>
                      <a:pt x="5" y="16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5"/>
                      <a:pt x="2" y="15"/>
                      <a:pt x="1" y="16"/>
                    </a:cubicBezTo>
                    <a:cubicBezTo>
                      <a:pt x="0" y="16"/>
                      <a:pt x="0" y="18"/>
                      <a:pt x="1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19"/>
                      <a:pt x="10" y="17"/>
                    </a:cubicBezTo>
                    <a:cubicBezTo>
                      <a:pt x="12" y="15"/>
                      <a:pt x="12" y="12"/>
                      <a:pt x="13" y="9"/>
                    </a:cubicBezTo>
                    <a:cubicBezTo>
                      <a:pt x="13" y="6"/>
                      <a:pt x="13" y="4"/>
                      <a:pt x="14" y="3"/>
                    </a:cubicBezTo>
                    <a:cubicBezTo>
                      <a:pt x="14" y="2"/>
                      <a:pt x="13" y="1"/>
                      <a:pt x="12" y="0"/>
                    </a:cubicBezTo>
                    <a:cubicBezTo>
                      <a:pt x="11" y="0"/>
                      <a:pt x="10" y="1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564">
                <a:extLst>
                  <a:ext uri="{FF2B5EF4-FFF2-40B4-BE49-F238E27FC236}">
                    <a16:creationId xmlns:a16="http://schemas.microsoft.com/office/drawing/2014/main" id="{C2FE7CAD-98E3-4F77-8FB6-53D068608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608"/>
                <a:ext cx="59" cy="137"/>
              </a:xfrm>
              <a:custGeom>
                <a:avLst/>
                <a:gdLst>
                  <a:gd name="T0" fmla="*/ 261 w 28"/>
                  <a:gd name="T1" fmla="*/ 0 h 61"/>
                  <a:gd name="T2" fmla="*/ 244 w 28"/>
                  <a:gd name="T3" fmla="*/ 20 h 61"/>
                  <a:gd name="T4" fmla="*/ 236 w 28"/>
                  <a:gd name="T5" fmla="*/ 110 h 61"/>
                  <a:gd name="T6" fmla="*/ 225 w 28"/>
                  <a:gd name="T7" fmla="*/ 191 h 61"/>
                  <a:gd name="T8" fmla="*/ 225 w 28"/>
                  <a:gd name="T9" fmla="*/ 191 h 61"/>
                  <a:gd name="T10" fmla="*/ 213 w 28"/>
                  <a:gd name="T11" fmla="*/ 218 h 61"/>
                  <a:gd name="T12" fmla="*/ 213 w 28"/>
                  <a:gd name="T13" fmla="*/ 218 h 61"/>
                  <a:gd name="T14" fmla="*/ 204 w 28"/>
                  <a:gd name="T15" fmla="*/ 218 h 61"/>
                  <a:gd name="T16" fmla="*/ 36 w 28"/>
                  <a:gd name="T17" fmla="*/ 474 h 61"/>
                  <a:gd name="T18" fmla="*/ 0 w 28"/>
                  <a:gd name="T19" fmla="*/ 579 h 61"/>
                  <a:gd name="T20" fmla="*/ 0 w 28"/>
                  <a:gd name="T21" fmla="*/ 692 h 61"/>
                  <a:gd name="T22" fmla="*/ 0 w 28"/>
                  <a:gd name="T23" fmla="*/ 692 h 61"/>
                  <a:gd name="T24" fmla="*/ 213 w 28"/>
                  <a:gd name="T25" fmla="*/ 218 h 61"/>
                  <a:gd name="T26" fmla="*/ 236 w 28"/>
                  <a:gd name="T27" fmla="*/ 182 h 61"/>
                  <a:gd name="T28" fmla="*/ 253 w 28"/>
                  <a:gd name="T29" fmla="*/ 9 h 61"/>
                  <a:gd name="T30" fmla="*/ 261 w 28"/>
                  <a:gd name="T31" fmla="*/ 0 h 61"/>
                  <a:gd name="T32" fmla="*/ 261 w 28"/>
                  <a:gd name="T33" fmla="*/ 0 h 61"/>
                  <a:gd name="T34" fmla="*/ 261 w 28"/>
                  <a:gd name="T35" fmla="*/ 0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61">
                    <a:moveTo>
                      <a:pt x="28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5" y="4"/>
                      <a:pt x="25" y="7"/>
                      <a:pt x="25" y="10"/>
                    </a:cubicBezTo>
                    <a:cubicBezTo>
                      <a:pt x="25" y="13"/>
                      <a:pt x="24" y="15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13" y="27"/>
                      <a:pt x="7" y="35"/>
                      <a:pt x="4" y="42"/>
                    </a:cubicBezTo>
                    <a:cubicBezTo>
                      <a:pt x="2" y="45"/>
                      <a:pt x="1" y="48"/>
                      <a:pt x="0" y="51"/>
                    </a:cubicBezTo>
                    <a:cubicBezTo>
                      <a:pt x="0" y="54"/>
                      <a:pt x="0" y="58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45"/>
                      <a:pt x="5" y="34"/>
                      <a:pt x="23" y="19"/>
                    </a:cubicBezTo>
                    <a:cubicBezTo>
                      <a:pt x="23" y="19"/>
                      <a:pt x="25" y="17"/>
                      <a:pt x="25" y="16"/>
                    </a:cubicBezTo>
                    <a:cubicBezTo>
                      <a:pt x="27" y="11"/>
                      <a:pt x="27" y="6"/>
                      <a:pt x="27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565">
                <a:extLst>
                  <a:ext uri="{FF2B5EF4-FFF2-40B4-BE49-F238E27FC236}">
                    <a16:creationId xmlns:a16="http://schemas.microsoft.com/office/drawing/2014/main" id="{7E2D7671-B168-4590-BF4D-81274AA12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608"/>
                <a:ext cx="63" cy="148"/>
              </a:xfrm>
              <a:custGeom>
                <a:avLst/>
                <a:gdLst>
                  <a:gd name="T0" fmla="*/ 260 w 30"/>
                  <a:gd name="T1" fmla="*/ 0 h 66"/>
                  <a:gd name="T2" fmla="*/ 252 w 30"/>
                  <a:gd name="T3" fmla="*/ 9 h 66"/>
                  <a:gd name="T4" fmla="*/ 233 w 30"/>
                  <a:gd name="T5" fmla="*/ 182 h 66"/>
                  <a:gd name="T6" fmla="*/ 212 w 30"/>
                  <a:gd name="T7" fmla="*/ 215 h 66"/>
                  <a:gd name="T8" fmla="*/ 0 w 30"/>
                  <a:gd name="T9" fmla="*/ 688 h 66"/>
                  <a:gd name="T10" fmla="*/ 8 w 30"/>
                  <a:gd name="T11" fmla="*/ 700 h 66"/>
                  <a:gd name="T12" fmla="*/ 8 w 30"/>
                  <a:gd name="T13" fmla="*/ 700 h 66"/>
                  <a:gd name="T14" fmla="*/ 17 w 30"/>
                  <a:gd name="T15" fmla="*/ 744 h 66"/>
                  <a:gd name="T16" fmla="*/ 17 w 30"/>
                  <a:gd name="T17" fmla="*/ 733 h 66"/>
                  <a:gd name="T18" fmla="*/ 67 w 30"/>
                  <a:gd name="T19" fmla="*/ 498 h 66"/>
                  <a:gd name="T20" fmla="*/ 233 w 30"/>
                  <a:gd name="T21" fmla="*/ 262 h 66"/>
                  <a:gd name="T22" fmla="*/ 233 w 30"/>
                  <a:gd name="T23" fmla="*/ 247 h 66"/>
                  <a:gd name="T24" fmla="*/ 252 w 30"/>
                  <a:gd name="T25" fmla="*/ 226 h 66"/>
                  <a:gd name="T26" fmla="*/ 260 w 30"/>
                  <a:gd name="T27" fmla="*/ 202 h 66"/>
                  <a:gd name="T28" fmla="*/ 269 w 30"/>
                  <a:gd name="T29" fmla="*/ 110 h 66"/>
                  <a:gd name="T30" fmla="*/ 277 w 30"/>
                  <a:gd name="T31" fmla="*/ 20 h 66"/>
                  <a:gd name="T32" fmla="*/ 260 w 30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" h="66">
                    <a:moveTo>
                      <a:pt x="28" y="0"/>
                    </a:moveTo>
                    <a:cubicBezTo>
                      <a:pt x="28" y="1"/>
                      <a:pt x="28" y="1"/>
                      <a:pt x="27" y="1"/>
                    </a:cubicBezTo>
                    <a:cubicBezTo>
                      <a:pt x="27" y="6"/>
                      <a:pt x="27" y="11"/>
                      <a:pt x="25" y="16"/>
                    </a:cubicBezTo>
                    <a:cubicBezTo>
                      <a:pt x="25" y="17"/>
                      <a:pt x="23" y="19"/>
                      <a:pt x="23" y="19"/>
                    </a:cubicBezTo>
                    <a:cubicBezTo>
                      <a:pt x="5" y="34"/>
                      <a:pt x="1" y="45"/>
                      <a:pt x="0" y="61"/>
                    </a:cubicBezTo>
                    <a:cubicBezTo>
                      <a:pt x="1" y="61"/>
                      <a:pt x="1" y="61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3"/>
                      <a:pt x="1" y="65"/>
                      <a:pt x="2" y="66"/>
                    </a:cubicBezTo>
                    <a:cubicBezTo>
                      <a:pt x="2" y="66"/>
                      <a:pt x="2" y="66"/>
                      <a:pt x="2" y="65"/>
                    </a:cubicBezTo>
                    <a:cubicBezTo>
                      <a:pt x="2" y="58"/>
                      <a:pt x="4" y="51"/>
                      <a:pt x="7" y="44"/>
                    </a:cubicBezTo>
                    <a:cubicBezTo>
                      <a:pt x="11" y="37"/>
                      <a:pt x="16" y="30"/>
                      <a:pt x="25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6" y="22"/>
                      <a:pt x="26" y="21"/>
                      <a:pt x="27" y="20"/>
                    </a:cubicBezTo>
                    <a:cubicBezTo>
                      <a:pt x="27" y="20"/>
                      <a:pt x="27" y="19"/>
                      <a:pt x="28" y="18"/>
                    </a:cubicBezTo>
                    <a:cubicBezTo>
                      <a:pt x="28" y="16"/>
                      <a:pt x="29" y="13"/>
                      <a:pt x="29" y="10"/>
                    </a:cubicBezTo>
                    <a:cubicBezTo>
                      <a:pt x="29" y="7"/>
                      <a:pt x="29" y="4"/>
                      <a:pt x="30" y="2"/>
                    </a:cubicBezTo>
                    <a:cubicBezTo>
                      <a:pt x="30" y="1"/>
                      <a:pt x="29" y="1"/>
                      <a:pt x="28" y="0"/>
                    </a:cubicBezTo>
                  </a:path>
                </a:pathLst>
              </a:custGeom>
              <a:solidFill>
                <a:srgbClr val="FAA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566">
                <a:extLst>
                  <a:ext uri="{FF2B5EF4-FFF2-40B4-BE49-F238E27FC236}">
                    <a16:creationId xmlns:a16="http://schemas.microsoft.com/office/drawing/2014/main" id="{6A52F464-0B28-47DC-8E90-EA09C316B8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0" y="1722"/>
                <a:ext cx="4" cy="36"/>
              </a:xfrm>
              <a:custGeom>
                <a:avLst/>
                <a:gdLst>
                  <a:gd name="T0" fmla="*/ 16 w 2"/>
                  <a:gd name="T1" fmla="*/ 173 h 16"/>
                  <a:gd name="T2" fmla="*/ 16 w 2"/>
                  <a:gd name="T3" fmla="*/ 182 h 16"/>
                  <a:gd name="T4" fmla="*/ 16 w 2"/>
                  <a:gd name="T5" fmla="*/ 182 h 16"/>
                  <a:gd name="T6" fmla="*/ 16 w 2"/>
                  <a:gd name="T7" fmla="*/ 173 h 16"/>
                  <a:gd name="T8" fmla="*/ 16 w 2"/>
                  <a:gd name="T9" fmla="*/ 0 h 16"/>
                  <a:gd name="T10" fmla="*/ 0 w 2"/>
                  <a:gd name="T11" fmla="*/ 101 h 16"/>
                  <a:gd name="T12" fmla="*/ 8 w 2"/>
                  <a:gd name="T13" fmla="*/ 146 h 16"/>
                  <a:gd name="T14" fmla="*/ 8 w 2"/>
                  <a:gd name="T15" fmla="*/ 146 h 16"/>
                  <a:gd name="T16" fmla="*/ 8 w 2"/>
                  <a:gd name="T17" fmla="*/ 126 h 16"/>
                  <a:gd name="T18" fmla="*/ 8 w 2"/>
                  <a:gd name="T19" fmla="*/ 126 h 16"/>
                  <a:gd name="T20" fmla="*/ 16 w 2"/>
                  <a:gd name="T21" fmla="*/ 117 h 16"/>
                  <a:gd name="T22" fmla="*/ 16 w 2"/>
                  <a:gd name="T23" fmla="*/ 117 h 16"/>
                  <a:gd name="T24" fmla="*/ 16 w 2"/>
                  <a:gd name="T25" fmla="*/ 117 h 16"/>
                  <a:gd name="T26" fmla="*/ 16 w 2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16">
                    <a:moveTo>
                      <a:pt x="2" y="15"/>
                    </a:moveTo>
                    <a:cubicBezTo>
                      <a:pt x="2" y="15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moveTo>
                      <a:pt x="2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" y="10"/>
                      <a:pt x="1" y="11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7"/>
                      <a:pt x="2" y="3"/>
                      <a:pt x="2" y="0"/>
                    </a:cubicBezTo>
                  </a:path>
                </a:pathLst>
              </a:custGeom>
              <a:solidFill>
                <a:srgbClr val="D6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567">
                <a:extLst>
                  <a:ext uri="{FF2B5EF4-FFF2-40B4-BE49-F238E27FC236}">
                    <a16:creationId xmlns:a16="http://schemas.microsoft.com/office/drawing/2014/main" id="{DC102A29-5212-45F7-A1AB-966932C98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742"/>
                <a:ext cx="4" cy="16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57 h 7"/>
                  <a:gd name="T4" fmla="*/ 16 w 2"/>
                  <a:gd name="T5" fmla="*/ 85 h 7"/>
                  <a:gd name="T6" fmla="*/ 16 w 2"/>
                  <a:gd name="T7" fmla="*/ 73 h 7"/>
                  <a:gd name="T8" fmla="*/ 8 w 2"/>
                  <a:gd name="T9" fmla="*/ 48 h 7"/>
                  <a:gd name="T10" fmla="*/ 8 w 2"/>
                  <a:gd name="T11" fmla="*/ 48 h 7"/>
                  <a:gd name="T12" fmla="*/ 0 w 2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568">
                <a:extLst>
                  <a:ext uri="{FF2B5EF4-FFF2-40B4-BE49-F238E27FC236}">
                    <a16:creationId xmlns:a16="http://schemas.microsoft.com/office/drawing/2014/main" id="{217B6D50-F540-49A6-B400-A2ABC40BE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745"/>
                <a:ext cx="6" cy="13"/>
              </a:xfrm>
              <a:custGeom>
                <a:avLst/>
                <a:gdLst>
                  <a:gd name="T0" fmla="*/ 8 w 3"/>
                  <a:gd name="T1" fmla="*/ 0 h 6"/>
                  <a:gd name="T2" fmla="*/ 0 w 3"/>
                  <a:gd name="T3" fmla="*/ 9 h 6"/>
                  <a:gd name="T4" fmla="*/ 0 w 3"/>
                  <a:gd name="T5" fmla="*/ 9 h 6"/>
                  <a:gd name="T6" fmla="*/ 0 w 3"/>
                  <a:gd name="T7" fmla="*/ 33 h 6"/>
                  <a:gd name="T8" fmla="*/ 8 w 3"/>
                  <a:gd name="T9" fmla="*/ 52 h 6"/>
                  <a:gd name="T10" fmla="*/ 8 w 3"/>
                  <a:gd name="T11" fmla="*/ 61 h 6"/>
                  <a:gd name="T12" fmla="*/ 8 w 3"/>
                  <a:gd name="T13" fmla="*/ 61 h 6"/>
                  <a:gd name="T14" fmla="*/ 8 w 3"/>
                  <a:gd name="T15" fmla="*/ 61 h 6"/>
                  <a:gd name="T16" fmla="*/ 24 w 3"/>
                  <a:gd name="T17" fmla="*/ 52 h 6"/>
                  <a:gd name="T18" fmla="*/ 16 w 3"/>
                  <a:gd name="T19" fmla="*/ 9 h 6"/>
                  <a:gd name="T20" fmla="*/ 16 w 3"/>
                  <a:gd name="T21" fmla="*/ 9 h 6"/>
                  <a:gd name="T22" fmla="*/ 8 w 3"/>
                  <a:gd name="T23" fmla="*/ 0 h 6"/>
                  <a:gd name="T24" fmla="*/ 8 w 3"/>
                  <a:gd name="T25" fmla="*/ 0 h 6"/>
                  <a:gd name="T26" fmla="*/ 8 w 3"/>
                  <a:gd name="T27" fmla="*/ 0 h 6"/>
                  <a:gd name="T28" fmla="*/ 8 w 3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Freeform 569">
                <a:extLst>
                  <a:ext uri="{FF2B5EF4-FFF2-40B4-BE49-F238E27FC236}">
                    <a16:creationId xmlns:a16="http://schemas.microsoft.com/office/drawing/2014/main" id="{7832067F-34BE-41AC-A441-D19FF54A7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783"/>
                <a:ext cx="15" cy="31"/>
              </a:xfrm>
              <a:custGeom>
                <a:avLst/>
                <a:gdLst>
                  <a:gd name="T0" fmla="*/ 9 w 7"/>
                  <a:gd name="T1" fmla="*/ 35 h 14"/>
                  <a:gd name="T2" fmla="*/ 9 w 7"/>
                  <a:gd name="T3" fmla="*/ 53 h 14"/>
                  <a:gd name="T4" fmla="*/ 19 w 7"/>
                  <a:gd name="T5" fmla="*/ 97 h 14"/>
                  <a:gd name="T6" fmla="*/ 28 w 7"/>
                  <a:gd name="T7" fmla="*/ 117 h 14"/>
                  <a:gd name="T8" fmla="*/ 28 w 7"/>
                  <a:gd name="T9" fmla="*/ 142 h 14"/>
                  <a:gd name="T10" fmla="*/ 60 w 7"/>
                  <a:gd name="T11" fmla="*/ 153 h 14"/>
                  <a:gd name="T12" fmla="*/ 69 w 7"/>
                  <a:gd name="T13" fmla="*/ 117 h 14"/>
                  <a:gd name="T14" fmla="*/ 69 w 7"/>
                  <a:gd name="T15" fmla="*/ 117 h 14"/>
                  <a:gd name="T16" fmla="*/ 60 w 7"/>
                  <a:gd name="T17" fmla="*/ 64 h 14"/>
                  <a:gd name="T18" fmla="*/ 51 w 7"/>
                  <a:gd name="T19" fmla="*/ 44 h 14"/>
                  <a:gd name="T20" fmla="*/ 41 w 7"/>
                  <a:gd name="T21" fmla="*/ 9 h 14"/>
                  <a:gd name="T22" fmla="*/ 19 w 7"/>
                  <a:gd name="T23" fmla="*/ 0 h 14"/>
                  <a:gd name="T24" fmla="*/ 9 w 7"/>
                  <a:gd name="T25" fmla="*/ 35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1" y="3"/>
                    </a:move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10"/>
                      <a:pt x="2" y="10"/>
                      <a:pt x="3" y="11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7" y="13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Freeform 570">
                <a:extLst>
                  <a:ext uri="{FF2B5EF4-FFF2-40B4-BE49-F238E27FC236}">
                    <a16:creationId xmlns:a16="http://schemas.microsoft.com/office/drawing/2014/main" id="{0612F490-17F1-4130-8295-656ED6CA9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828"/>
                <a:ext cx="90" cy="31"/>
              </a:xfrm>
              <a:custGeom>
                <a:avLst/>
                <a:gdLst>
                  <a:gd name="T0" fmla="*/ 44 w 43"/>
                  <a:gd name="T1" fmla="*/ 78 h 14"/>
                  <a:gd name="T2" fmla="*/ 36 w 43"/>
                  <a:gd name="T3" fmla="*/ 78 h 14"/>
                  <a:gd name="T4" fmla="*/ 27 w 43"/>
                  <a:gd name="T5" fmla="*/ 97 h 14"/>
                  <a:gd name="T6" fmla="*/ 44 w 43"/>
                  <a:gd name="T7" fmla="*/ 109 h 14"/>
                  <a:gd name="T8" fmla="*/ 128 w 43"/>
                  <a:gd name="T9" fmla="*/ 53 h 14"/>
                  <a:gd name="T10" fmla="*/ 220 w 43"/>
                  <a:gd name="T11" fmla="*/ 44 h 14"/>
                  <a:gd name="T12" fmla="*/ 228 w 43"/>
                  <a:gd name="T13" fmla="*/ 44 h 14"/>
                  <a:gd name="T14" fmla="*/ 276 w 43"/>
                  <a:gd name="T15" fmla="*/ 53 h 14"/>
                  <a:gd name="T16" fmla="*/ 312 w 43"/>
                  <a:gd name="T17" fmla="*/ 64 h 14"/>
                  <a:gd name="T18" fmla="*/ 312 w 43"/>
                  <a:gd name="T19" fmla="*/ 64 h 14"/>
                  <a:gd name="T20" fmla="*/ 312 w 43"/>
                  <a:gd name="T21" fmla="*/ 64 h 14"/>
                  <a:gd name="T22" fmla="*/ 360 w 43"/>
                  <a:gd name="T23" fmla="*/ 133 h 14"/>
                  <a:gd name="T24" fmla="*/ 377 w 43"/>
                  <a:gd name="T25" fmla="*/ 153 h 14"/>
                  <a:gd name="T26" fmla="*/ 393 w 43"/>
                  <a:gd name="T27" fmla="*/ 117 h 14"/>
                  <a:gd name="T28" fmla="*/ 393 w 43"/>
                  <a:gd name="T29" fmla="*/ 109 h 14"/>
                  <a:gd name="T30" fmla="*/ 368 w 43"/>
                  <a:gd name="T31" fmla="*/ 89 h 14"/>
                  <a:gd name="T32" fmla="*/ 360 w 43"/>
                  <a:gd name="T33" fmla="*/ 109 h 14"/>
                  <a:gd name="T34" fmla="*/ 377 w 43"/>
                  <a:gd name="T35" fmla="*/ 109 h 14"/>
                  <a:gd name="T36" fmla="*/ 385 w 43"/>
                  <a:gd name="T37" fmla="*/ 97 h 14"/>
                  <a:gd name="T38" fmla="*/ 329 w 43"/>
                  <a:gd name="T39" fmla="*/ 35 h 14"/>
                  <a:gd name="T40" fmla="*/ 320 w 43"/>
                  <a:gd name="T41" fmla="*/ 53 h 14"/>
                  <a:gd name="T42" fmla="*/ 329 w 43"/>
                  <a:gd name="T43" fmla="*/ 35 h 14"/>
                  <a:gd name="T44" fmla="*/ 285 w 43"/>
                  <a:gd name="T45" fmla="*/ 9 h 14"/>
                  <a:gd name="T46" fmla="*/ 237 w 43"/>
                  <a:gd name="T47" fmla="*/ 0 h 14"/>
                  <a:gd name="T48" fmla="*/ 220 w 43"/>
                  <a:gd name="T49" fmla="*/ 0 h 14"/>
                  <a:gd name="T50" fmla="*/ 128 w 43"/>
                  <a:gd name="T51" fmla="*/ 9 h 14"/>
                  <a:gd name="T52" fmla="*/ 17 w 43"/>
                  <a:gd name="T53" fmla="*/ 89 h 14"/>
                  <a:gd name="T54" fmla="*/ 0 w 43"/>
                  <a:gd name="T55" fmla="*/ 109 h 14"/>
                  <a:gd name="T56" fmla="*/ 17 w 43"/>
                  <a:gd name="T57" fmla="*/ 117 h 14"/>
                  <a:gd name="T58" fmla="*/ 27 w 43"/>
                  <a:gd name="T59" fmla="*/ 117 h 14"/>
                  <a:gd name="T60" fmla="*/ 44 w 43"/>
                  <a:gd name="T61" fmla="*/ 78 h 1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3" h="14">
                    <a:moveTo>
                      <a:pt x="5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7"/>
                      <a:pt x="11" y="5"/>
                      <a:pt x="14" y="5"/>
                    </a:cubicBezTo>
                    <a:cubicBezTo>
                      <a:pt x="17" y="4"/>
                      <a:pt x="21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7" y="4"/>
                      <a:pt x="29" y="5"/>
                      <a:pt x="30" y="5"/>
                    </a:cubicBezTo>
                    <a:cubicBezTo>
                      <a:pt x="32" y="5"/>
                      <a:pt x="33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6" y="8"/>
                      <a:pt x="38" y="10"/>
                      <a:pt x="39" y="12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7"/>
                      <a:pt x="39" y="5"/>
                      <a:pt x="36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2"/>
                      <a:pt x="33" y="1"/>
                      <a:pt x="31" y="1"/>
                    </a:cubicBezTo>
                    <a:cubicBezTo>
                      <a:pt x="29" y="1"/>
                      <a:pt x="28" y="0"/>
                      <a:pt x="26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1" y="0"/>
                      <a:pt x="17" y="0"/>
                      <a:pt x="14" y="1"/>
                    </a:cubicBezTo>
                    <a:cubicBezTo>
                      <a:pt x="9" y="1"/>
                      <a:pt x="4" y="4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7"/>
                      <a:pt x="5" y="7"/>
                      <a:pt x="5" y="7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0" name="Oval 571">
                <a:extLst>
                  <a:ext uri="{FF2B5EF4-FFF2-40B4-BE49-F238E27FC236}">
                    <a16:creationId xmlns:a16="http://schemas.microsoft.com/office/drawing/2014/main" id="{5CAE7320-F6BF-4205-8F68-CCA2A7814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6" y="1568"/>
                <a:ext cx="76" cy="20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81" name="Oval 572">
                <a:extLst>
                  <a:ext uri="{FF2B5EF4-FFF2-40B4-BE49-F238E27FC236}">
                    <a16:creationId xmlns:a16="http://schemas.microsoft.com/office/drawing/2014/main" id="{97603FA0-B856-45F7-96AE-CCB2CDE29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7" y="1572"/>
                <a:ext cx="57" cy="12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8982" name="Freeform 573">
                <a:extLst>
                  <a:ext uri="{FF2B5EF4-FFF2-40B4-BE49-F238E27FC236}">
                    <a16:creationId xmlns:a16="http://schemas.microsoft.com/office/drawing/2014/main" id="{C14C00D6-ABAF-452A-89B0-2D7E96625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72"/>
                <a:ext cx="57" cy="9"/>
              </a:xfrm>
              <a:custGeom>
                <a:avLst/>
                <a:gdLst>
                  <a:gd name="T0" fmla="*/ 8 w 27"/>
                  <a:gd name="T1" fmla="*/ 45 h 4"/>
                  <a:gd name="T2" fmla="*/ 120 w 27"/>
                  <a:gd name="T3" fmla="*/ 36 h 4"/>
                  <a:gd name="T4" fmla="*/ 245 w 27"/>
                  <a:gd name="T5" fmla="*/ 45 h 4"/>
                  <a:gd name="T6" fmla="*/ 253 w 27"/>
                  <a:gd name="T7" fmla="*/ 36 h 4"/>
                  <a:gd name="T8" fmla="*/ 120 w 27"/>
                  <a:gd name="T9" fmla="*/ 0 h 4"/>
                  <a:gd name="T10" fmla="*/ 0 w 27"/>
                  <a:gd name="T11" fmla="*/ 36 h 4"/>
                  <a:gd name="T12" fmla="*/ 8 w 27"/>
                  <a:gd name="T13" fmla="*/ 45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4">
                    <a:moveTo>
                      <a:pt x="1" y="4"/>
                    </a:moveTo>
                    <a:cubicBezTo>
                      <a:pt x="3" y="3"/>
                      <a:pt x="8" y="3"/>
                      <a:pt x="13" y="3"/>
                    </a:cubicBezTo>
                    <a:cubicBezTo>
                      <a:pt x="19" y="3"/>
                      <a:pt x="23" y="3"/>
                      <a:pt x="26" y="4"/>
                    </a:cubicBezTo>
                    <a:cubicBezTo>
                      <a:pt x="27" y="4"/>
                      <a:pt x="27" y="3"/>
                      <a:pt x="27" y="3"/>
                    </a:cubicBezTo>
                    <a:cubicBezTo>
                      <a:pt x="27" y="1"/>
                      <a:pt x="21" y="0"/>
                      <a:pt x="13" y="0"/>
                    </a:cubicBezTo>
                    <a:cubicBezTo>
                      <a:pt x="6" y="0"/>
                      <a:pt x="0" y="1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Freeform 574">
                <a:extLst>
                  <a:ext uri="{FF2B5EF4-FFF2-40B4-BE49-F238E27FC236}">
                    <a16:creationId xmlns:a16="http://schemas.microsoft.com/office/drawing/2014/main" id="{78DCFB6F-EF01-4538-989D-7DF9D37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1787"/>
                <a:ext cx="11" cy="23"/>
              </a:xfrm>
              <a:custGeom>
                <a:avLst/>
                <a:gdLst>
                  <a:gd name="T0" fmla="*/ 9 w 5"/>
                  <a:gd name="T1" fmla="*/ 0 h 10"/>
                  <a:gd name="T2" fmla="*/ 0 w 5"/>
                  <a:gd name="T3" fmla="*/ 74 h 10"/>
                  <a:gd name="T4" fmla="*/ 0 w 5"/>
                  <a:gd name="T5" fmla="*/ 110 h 10"/>
                  <a:gd name="T6" fmla="*/ 44 w 5"/>
                  <a:gd name="T7" fmla="*/ 122 h 10"/>
                  <a:gd name="T8" fmla="*/ 44 w 5"/>
                  <a:gd name="T9" fmla="*/ 74 h 10"/>
                  <a:gd name="T10" fmla="*/ 53 w 5"/>
                  <a:gd name="T11" fmla="*/ 0 h 10"/>
                  <a:gd name="T12" fmla="*/ 9 w 5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1" y="1"/>
                      <a:pt x="1" y="4"/>
                      <a:pt x="0" y="6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8"/>
                      <a:pt x="4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" name="Freeform 575">
                <a:extLst>
                  <a:ext uri="{FF2B5EF4-FFF2-40B4-BE49-F238E27FC236}">
                    <a16:creationId xmlns:a16="http://schemas.microsoft.com/office/drawing/2014/main" id="{CD64501F-02EC-48A6-9316-4349B9D6F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787"/>
                <a:ext cx="31" cy="20"/>
              </a:xfrm>
              <a:custGeom>
                <a:avLst/>
                <a:gdLst>
                  <a:gd name="T0" fmla="*/ 25 w 15"/>
                  <a:gd name="T1" fmla="*/ 98 h 9"/>
                  <a:gd name="T2" fmla="*/ 35 w 15"/>
                  <a:gd name="T3" fmla="*/ 89 h 9"/>
                  <a:gd name="T4" fmla="*/ 132 w 15"/>
                  <a:gd name="T5" fmla="*/ 44 h 9"/>
                  <a:gd name="T6" fmla="*/ 132 w 15"/>
                  <a:gd name="T7" fmla="*/ 44 h 9"/>
                  <a:gd name="T8" fmla="*/ 132 w 15"/>
                  <a:gd name="T9" fmla="*/ 0 h 9"/>
                  <a:gd name="T10" fmla="*/ 132 w 15"/>
                  <a:gd name="T11" fmla="*/ 0 h 9"/>
                  <a:gd name="T12" fmla="*/ 43 w 15"/>
                  <a:gd name="T13" fmla="*/ 20 h 9"/>
                  <a:gd name="T14" fmla="*/ 17 w 15"/>
                  <a:gd name="T15" fmla="*/ 44 h 9"/>
                  <a:gd name="T16" fmla="*/ 0 w 15"/>
                  <a:gd name="T17" fmla="*/ 64 h 9"/>
                  <a:gd name="T18" fmla="*/ 25 w 15"/>
                  <a:gd name="T19" fmla="*/ 98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9">
                    <a:moveTo>
                      <a:pt x="3" y="9"/>
                    </a:moveTo>
                    <a:cubicBezTo>
                      <a:pt x="3" y="9"/>
                      <a:pt x="3" y="8"/>
                      <a:pt x="4" y="8"/>
                    </a:cubicBezTo>
                    <a:cubicBezTo>
                      <a:pt x="6" y="6"/>
                      <a:pt x="11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5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" name="Freeform 576">
                <a:extLst>
                  <a:ext uri="{FF2B5EF4-FFF2-40B4-BE49-F238E27FC236}">
                    <a16:creationId xmlns:a16="http://schemas.microsoft.com/office/drawing/2014/main" id="{F81CB4C5-17EC-4987-8EC9-88A2C362E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713"/>
                <a:ext cx="29" cy="81"/>
              </a:xfrm>
              <a:custGeom>
                <a:avLst/>
                <a:gdLst>
                  <a:gd name="T0" fmla="*/ 64 w 14"/>
                  <a:gd name="T1" fmla="*/ 376 h 36"/>
                  <a:gd name="T2" fmla="*/ 35 w 14"/>
                  <a:gd name="T3" fmla="*/ 207 h 36"/>
                  <a:gd name="T4" fmla="*/ 64 w 14"/>
                  <a:gd name="T5" fmla="*/ 101 h 36"/>
                  <a:gd name="T6" fmla="*/ 108 w 14"/>
                  <a:gd name="T7" fmla="*/ 56 h 36"/>
                  <a:gd name="T8" fmla="*/ 116 w 14"/>
                  <a:gd name="T9" fmla="*/ 25 h 36"/>
                  <a:gd name="T10" fmla="*/ 91 w 14"/>
                  <a:gd name="T11" fmla="*/ 11 h 36"/>
                  <a:gd name="T12" fmla="*/ 35 w 14"/>
                  <a:gd name="T13" fmla="*/ 72 h 36"/>
                  <a:gd name="T14" fmla="*/ 0 w 14"/>
                  <a:gd name="T15" fmla="*/ 207 h 36"/>
                  <a:gd name="T16" fmla="*/ 25 w 14"/>
                  <a:gd name="T17" fmla="*/ 389 h 36"/>
                  <a:gd name="T18" fmla="*/ 44 w 14"/>
                  <a:gd name="T19" fmla="*/ 401 h 36"/>
                  <a:gd name="T20" fmla="*/ 64 w 14"/>
                  <a:gd name="T21" fmla="*/ 376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36">
                    <a:moveTo>
                      <a:pt x="7" y="33"/>
                    </a:moveTo>
                    <a:cubicBezTo>
                      <a:pt x="5" y="27"/>
                      <a:pt x="4" y="22"/>
                      <a:pt x="4" y="18"/>
                    </a:cubicBezTo>
                    <a:cubicBezTo>
                      <a:pt x="4" y="14"/>
                      <a:pt x="5" y="11"/>
                      <a:pt x="7" y="9"/>
                    </a:cubicBezTo>
                    <a:cubicBezTo>
                      <a:pt x="8" y="7"/>
                      <a:pt x="10" y="6"/>
                      <a:pt x="12" y="5"/>
                    </a:cubicBezTo>
                    <a:cubicBezTo>
                      <a:pt x="13" y="4"/>
                      <a:pt x="14" y="3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ubicBezTo>
                      <a:pt x="8" y="2"/>
                      <a:pt x="6" y="4"/>
                      <a:pt x="4" y="6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0" y="23"/>
                      <a:pt x="1" y="28"/>
                      <a:pt x="3" y="34"/>
                    </a:cubicBezTo>
                    <a:cubicBezTo>
                      <a:pt x="3" y="35"/>
                      <a:pt x="4" y="36"/>
                      <a:pt x="5" y="35"/>
                    </a:cubicBezTo>
                    <a:cubicBezTo>
                      <a:pt x="6" y="35"/>
                      <a:pt x="7" y="34"/>
                      <a:pt x="7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6" name="Freeform 577">
                <a:extLst>
                  <a:ext uri="{FF2B5EF4-FFF2-40B4-BE49-F238E27FC236}">
                    <a16:creationId xmlns:a16="http://schemas.microsoft.com/office/drawing/2014/main" id="{4D1932D7-0342-46C5-91C8-A29AFF5E8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805"/>
                <a:ext cx="30" cy="117"/>
              </a:xfrm>
              <a:custGeom>
                <a:avLst/>
                <a:gdLst>
                  <a:gd name="T0" fmla="*/ 41 w 14"/>
                  <a:gd name="T1" fmla="*/ 572 h 52"/>
                  <a:gd name="T2" fmla="*/ 88 w 14"/>
                  <a:gd name="T3" fmla="*/ 173 h 52"/>
                  <a:gd name="T4" fmla="*/ 137 w 14"/>
                  <a:gd name="T5" fmla="*/ 25 h 52"/>
                  <a:gd name="T6" fmla="*/ 120 w 14"/>
                  <a:gd name="T7" fmla="*/ 0 h 52"/>
                  <a:gd name="T8" fmla="*/ 96 w 14"/>
                  <a:gd name="T9" fmla="*/ 11 h 52"/>
                  <a:gd name="T10" fmla="*/ 60 w 14"/>
                  <a:gd name="T11" fmla="*/ 146 h 52"/>
                  <a:gd name="T12" fmla="*/ 0 w 14"/>
                  <a:gd name="T13" fmla="*/ 572 h 52"/>
                  <a:gd name="T14" fmla="*/ 19 w 14"/>
                  <a:gd name="T15" fmla="*/ 592 h 52"/>
                  <a:gd name="T16" fmla="*/ 41 w 14"/>
                  <a:gd name="T17" fmla="*/ 57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52">
                    <a:moveTo>
                      <a:pt x="4" y="50"/>
                    </a:moveTo>
                    <a:cubicBezTo>
                      <a:pt x="4" y="39"/>
                      <a:pt x="5" y="26"/>
                      <a:pt x="9" y="15"/>
                    </a:cubicBezTo>
                    <a:cubicBezTo>
                      <a:pt x="12" y="9"/>
                      <a:pt x="13" y="5"/>
                      <a:pt x="14" y="2"/>
                    </a:cubicBezTo>
                    <a:cubicBezTo>
                      <a:pt x="14" y="1"/>
                      <a:pt x="13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4"/>
                      <a:pt x="8" y="8"/>
                      <a:pt x="6" y="13"/>
                    </a:cubicBezTo>
                    <a:cubicBezTo>
                      <a:pt x="1" y="26"/>
                      <a:pt x="0" y="39"/>
                      <a:pt x="0" y="50"/>
                    </a:cubicBezTo>
                    <a:cubicBezTo>
                      <a:pt x="0" y="52"/>
                      <a:pt x="0" y="52"/>
                      <a:pt x="2" y="52"/>
                    </a:cubicBezTo>
                    <a:cubicBezTo>
                      <a:pt x="3" y="52"/>
                      <a:pt x="4" y="52"/>
                      <a:pt x="4" y="5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Freeform 578">
                <a:extLst>
                  <a:ext uri="{FF2B5EF4-FFF2-40B4-BE49-F238E27FC236}">
                    <a16:creationId xmlns:a16="http://schemas.microsoft.com/office/drawing/2014/main" id="{6FE4B228-9755-4448-BCB0-BE91F1A08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778"/>
                <a:ext cx="122" cy="76"/>
              </a:xfrm>
              <a:custGeom>
                <a:avLst/>
                <a:gdLst>
                  <a:gd name="T0" fmla="*/ 36 w 58"/>
                  <a:gd name="T1" fmla="*/ 360 h 34"/>
                  <a:gd name="T2" fmla="*/ 151 w 58"/>
                  <a:gd name="T3" fmla="*/ 101 h 34"/>
                  <a:gd name="T4" fmla="*/ 305 w 58"/>
                  <a:gd name="T5" fmla="*/ 45 h 34"/>
                  <a:gd name="T6" fmla="*/ 522 w 58"/>
                  <a:gd name="T7" fmla="*/ 65 h 34"/>
                  <a:gd name="T8" fmla="*/ 541 w 58"/>
                  <a:gd name="T9" fmla="*/ 45 h 34"/>
                  <a:gd name="T10" fmla="*/ 522 w 58"/>
                  <a:gd name="T11" fmla="*/ 20 h 34"/>
                  <a:gd name="T12" fmla="*/ 305 w 58"/>
                  <a:gd name="T13" fmla="*/ 0 h 34"/>
                  <a:gd name="T14" fmla="*/ 128 w 58"/>
                  <a:gd name="T15" fmla="*/ 65 h 34"/>
                  <a:gd name="T16" fmla="*/ 0 w 58"/>
                  <a:gd name="T17" fmla="*/ 344 h 34"/>
                  <a:gd name="T18" fmla="*/ 8 w 58"/>
                  <a:gd name="T19" fmla="*/ 369 h 34"/>
                  <a:gd name="T20" fmla="*/ 36 w 58"/>
                  <a:gd name="T21" fmla="*/ 360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34">
                    <a:moveTo>
                      <a:pt x="4" y="32"/>
                    </a:moveTo>
                    <a:cubicBezTo>
                      <a:pt x="7" y="20"/>
                      <a:pt x="11" y="13"/>
                      <a:pt x="16" y="9"/>
                    </a:cubicBezTo>
                    <a:cubicBezTo>
                      <a:pt x="21" y="5"/>
                      <a:pt x="27" y="4"/>
                      <a:pt x="33" y="4"/>
                    </a:cubicBezTo>
                    <a:cubicBezTo>
                      <a:pt x="41" y="4"/>
                      <a:pt x="49" y="6"/>
                      <a:pt x="56" y="6"/>
                    </a:cubicBezTo>
                    <a:cubicBezTo>
                      <a:pt x="57" y="6"/>
                      <a:pt x="58" y="5"/>
                      <a:pt x="58" y="4"/>
                    </a:cubicBezTo>
                    <a:cubicBezTo>
                      <a:pt x="58" y="3"/>
                      <a:pt x="57" y="2"/>
                      <a:pt x="56" y="2"/>
                    </a:cubicBezTo>
                    <a:cubicBezTo>
                      <a:pt x="49" y="2"/>
                      <a:pt x="41" y="0"/>
                      <a:pt x="33" y="0"/>
                    </a:cubicBezTo>
                    <a:cubicBezTo>
                      <a:pt x="26" y="0"/>
                      <a:pt x="19" y="1"/>
                      <a:pt x="14" y="6"/>
                    </a:cubicBezTo>
                    <a:cubicBezTo>
                      <a:pt x="8" y="11"/>
                      <a:pt x="3" y="18"/>
                      <a:pt x="0" y="31"/>
                    </a:cubicBezTo>
                    <a:cubicBezTo>
                      <a:pt x="0" y="32"/>
                      <a:pt x="0" y="33"/>
                      <a:pt x="1" y="33"/>
                    </a:cubicBezTo>
                    <a:cubicBezTo>
                      <a:pt x="2" y="34"/>
                      <a:pt x="4" y="33"/>
                      <a:pt x="4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8" name="Freeform 579">
                <a:extLst>
                  <a:ext uri="{FF2B5EF4-FFF2-40B4-BE49-F238E27FC236}">
                    <a16:creationId xmlns:a16="http://schemas.microsoft.com/office/drawing/2014/main" id="{4F672EC8-885A-403B-8EDC-DC46339F6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783"/>
                <a:ext cx="130" cy="105"/>
              </a:xfrm>
              <a:custGeom>
                <a:avLst/>
                <a:gdLst>
                  <a:gd name="T0" fmla="*/ 17 w 62"/>
                  <a:gd name="T1" fmla="*/ 525 h 47"/>
                  <a:gd name="T2" fmla="*/ 57 w 62"/>
                  <a:gd name="T3" fmla="*/ 324 h 47"/>
                  <a:gd name="T4" fmla="*/ 185 w 62"/>
                  <a:gd name="T5" fmla="*/ 80 h 47"/>
                  <a:gd name="T6" fmla="*/ 352 w 62"/>
                  <a:gd name="T7" fmla="*/ 20 h 47"/>
                  <a:gd name="T8" fmla="*/ 545 w 62"/>
                  <a:gd name="T9" fmla="*/ 36 h 47"/>
                  <a:gd name="T10" fmla="*/ 562 w 62"/>
                  <a:gd name="T11" fmla="*/ 36 h 47"/>
                  <a:gd name="T12" fmla="*/ 572 w 62"/>
                  <a:gd name="T13" fmla="*/ 20 h 47"/>
                  <a:gd name="T14" fmla="*/ 562 w 62"/>
                  <a:gd name="T15" fmla="*/ 9 h 47"/>
                  <a:gd name="T16" fmla="*/ 545 w 62"/>
                  <a:gd name="T17" fmla="*/ 9 h 47"/>
                  <a:gd name="T18" fmla="*/ 352 w 62"/>
                  <a:gd name="T19" fmla="*/ 0 h 47"/>
                  <a:gd name="T20" fmla="*/ 176 w 62"/>
                  <a:gd name="T21" fmla="*/ 56 h 47"/>
                  <a:gd name="T22" fmla="*/ 36 w 62"/>
                  <a:gd name="T23" fmla="*/ 315 h 47"/>
                  <a:gd name="T24" fmla="*/ 0 w 62"/>
                  <a:gd name="T25" fmla="*/ 514 h 47"/>
                  <a:gd name="T26" fmla="*/ 8 w 62"/>
                  <a:gd name="T27" fmla="*/ 525 h 47"/>
                  <a:gd name="T28" fmla="*/ 17 w 62"/>
                  <a:gd name="T29" fmla="*/ 525 h 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2" h="47">
                    <a:moveTo>
                      <a:pt x="2" y="47"/>
                    </a:moveTo>
                    <a:cubicBezTo>
                      <a:pt x="3" y="40"/>
                      <a:pt x="4" y="35"/>
                      <a:pt x="6" y="29"/>
                    </a:cubicBezTo>
                    <a:cubicBezTo>
                      <a:pt x="10" y="17"/>
                      <a:pt x="15" y="11"/>
                      <a:pt x="20" y="7"/>
                    </a:cubicBezTo>
                    <a:cubicBezTo>
                      <a:pt x="26" y="3"/>
                      <a:pt x="32" y="2"/>
                      <a:pt x="38" y="2"/>
                    </a:cubicBezTo>
                    <a:cubicBezTo>
                      <a:pt x="45" y="2"/>
                      <a:pt x="53" y="3"/>
                      <a:pt x="59" y="3"/>
                    </a:cubicBezTo>
                    <a:cubicBezTo>
                      <a:pt x="59" y="3"/>
                      <a:pt x="60" y="3"/>
                      <a:pt x="61" y="3"/>
                    </a:cubicBezTo>
                    <a:cubicBezTo>
                      <a:pt x="61" y="3"/>
                      <a:pt x="62" y="3"/>
                      <a:pt x="62" y="2"/>
                    </a:cubicBezTo>
                    <a:cubicBezTo>
                      <a:pt x="62" y="2"/>
                      <a:pt x="61" y="1"/>
                      <a:pt x="61" y="1"/>
                    </a:cubicBezTo>
                    <a:cubicBezTo>
                      <a:pt x="60" y="1"/>
                      <a:pt x="59" y="1"/>
                      <a:pt x="59" y="1"/>
                    </a:cubicBezTo>
                    <a:cubicBezTo>
                      <a:pt x="53" y="1"/>
                      <a:pt x="45" y="0"/>
                      <a:pt x="38" y="0"/>
                    </a:cubicBezTo>
                    <a:cubicBezTo>
                      <a:pt x="31" y="0"/>
                      <a:pt x="25" y="1"/>
                      <a:pt x="19" y="5"/>
                    </a:cubicBezTo>
                    <a:cubicBezTo>
                      <a:pt x="13" y="9"/>
                      <a:pt x="8" y="16"/>
                      <a:pt x="4" y="28"/>
                    </a:cubicBezTo>
                    <a:cubicBezTo>
                      <a:pt x="2" y="34"/>
                      <a:pt x="1" y="40"/>
                      <a:pt x="0" y="46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1" y="47"/>
                      <a:pt x="2" y="47"/>
                      <a:pt x="2" y="47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9" name="Freeform 580">
                <a:extLst>
                  <a:ext uri="{FF2B5EF4-FFF2-40B4-BE49-F238E27FC236}">
                    <a16:creationId xmlns:a16="http://schemas.microsoft.com/office/drawing/2014/main" id="{D3E2A4B8-709D-4AFD-B65D-C4E2FFF02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1716"/>
                <a:ext cx="25" cy="78"/>
              </a:xfrm>
              <a:custGeom>
                <a:avLst/>
                <a:gdLst>
                  <a:gd name="T0" fmla="*/ 92 w 12"/>
                  <a:gd name="T1" fmla="*/ 0 h 35"/>
                  <a:gd name="T2" fmla="*/ 0 w 12"/>
                  <a:gd name="T3" fmla="*/ 243 h 35"/>
                  <a:gd name="T4" fmla="*/ 8 w 12"/>
                  <a:gd name="T5" fmla="*/ 388 h 35"/>
                  <a:gd name="T6" fmla="*/ 44 w 12"/>
                  <a:gd name="T7" fmla="*/ 377 h 35"/>
                  <a:gd name="T8" fmla="*/ 35 w 12"/>
                  <a:gd name="T9" fmla="*/ 243 h 35"/>
                  <a:gd name="T10" fmla="*/ 108 w 12"/>
                  <a:gd name="T11" fmla="*/ 36 h 35"/>
                  <a:gd name="T12" fmla="*/ 92 w 12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5">
                    <a:moveTo>
                      <a:pt x="10" y="0"/>
                    </a:moveTo>
                    <a:cubicBezTo>
                      <a:pt x="5" y="2"/>
                      <a:pt x="0" y="9"/>
                      <a:pt x="0" y="22"/>
                    </a:cubicBezTo>
                    <a:cubicBezTo>
                      <a:pt x="0" y="26"/>
                      <a:pt x="0" y="30"/>
                      <a:pt x="1" y="35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29"/>
                      <a:pt x="4" y="25"/>
                      <a:pt x="4" y="22"/>
                    </a:cubicBezTo>
                    <a:cubicBezTo>
                      <a:pt x="4" y="10"/>
                      <a:pt x="8" y="5"/>
                      <a:pt x="12" y="3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0" name="Freeform 581">
                <a:extLst>
                  <a:ext uri="{FF2B5EF4-FFF2-40B4-BE49-F238E27FC236}">
                    <a16:creationId xmlns:a16="http://schemas.microsoft.com/office/drawing/2014/main" id="{E75D37C4-37FC-4E08-BC1E-B2AF6358E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716"/>
                <a:ext cx="17" cy="42"/>
              </a:xfrm>
              <a:custGeom>
                <a:avLst/>
                <a:gdLst>
                  <a:gd name="T0" fmla="*/ 19 w 8"/>
                  <a:gd name="T1" fmla="*/ 44 h 19"/>
                  <a:gd name="T2" fmla="*/ 28 w 8"/>
                  <a:gd name="T3" fmla="*/ 64 h 19"/>
                  <a:gd name="T4" fmla="*/ 40 w 8"/>
                  <a:gd name="T5" fmla="*/ 108 h 19"/>
                  <a:gd name="T6" fmla="*/ 28 w 8"/>
                  <a:gd name="T7" fmla="*/ 153 h 19"/>
                  <a:gd name="T8" fmla="*/ 28 w 8"/>
                  <a:gd name="T9" fmla="*/ 153 h 19"/>
                  <a:gd name="T10" fmla="*/ 19 w 8"/>
                  <a:gd name="T11" fmla="*/ 161 h 19"/>
                  <a:gd name="T12" fmla="*/ 9 w 8"/>
                  <a:gd name="T13" fmla="*/ 186 h 19"/>
                  <a:gd name="T14" fmla="*/ 28 w 8"/>
                  <a:gd name="T15" fmla="*/ 195 h 19"/>
                  <a:gd name="T16" fmla="*/ 60 w 8"/>
                  <a:gd name="T17" fmla="*/ 186 h 19"/>
                  <a:gd name="T18" fmla="*/ 68 w 8"/>
                  <a:gd name="T19" fmla="*/ 153 h 19"/>
                  <a:gd name="T20" fmla="*/ 77 w 8"/>
                  <a:gd name="T21" fmla="*/ 108 h 19"/>
                  <a:gd name="T22" fmla="*/ 68 w 8"/>
                  <a:gd name="T23" fmla="*/ 53 h 19"/>
                  <a:gd name="T24" fmla="*/ 28 w 8"/>
                  <a:gd name="T25" fmla="*/ 0 h 19"/>
                  <a:gd name="T26" fmla="*/ 9 w 8"/>
                  <a:gd name="T27" fmla="*/ 20 h 19"/>
                  <a:gd name="T28" fmla="*/ 19 w 8"/>
                  <a:gd name="T29" fmla="*/ 44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4"/>
                    </a:move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9"/>
                      <a:pt x="4" y="10"/>
                    </a:cubicBezTo>
                    <a:cubicBezTo>
                      <a:pt x="4" y="12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6"/>
                      <a:pt x="1" y="17"/>
                    </a:cubicBezTo>
                    <a:cubicBezTo>
                      <a:pt x="1" y="18"/>
                      <a:pt x="2" y="19"/>
                      <a:pt x="3" y="18"/>
                    </a:cubicBezTo>
                    <a:cubicBezTo>
                      <a:pt x="4" y="18"/>
                      <a:pt x="5" y="18"/>
                      <a:pt x="6" y="17"/>
                    </a:cubicBezTo>
                    <a:cubicBezTo>
                      <a:pt x="6" y="16"/>
                      <a:pt x="7" y="15"/>
                      <a:pt x="7" y="14"/>
                    </a:cubicBezTo>
                    <a:cubicBezTo>
                      <a:pt x="8" y="13"/>
                      <a:pt x="8" y="12"/>
                      <a:pt x="8" y="10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1" name="Freeform 582">
                <a:extLst>
                  <a:ext uri="{FF2B5EF4-FFF2-40B4-BE49-F238E27FC236}">
                    <a16:creationId xmlns:a16="http://schemas.microsoft.com/office/drawing/2014/main" id="{449B01E1-605C-4AE9-978C-E6EB6A3F9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781"/>
                <a:ext cx="13" cy="24"/>
              </a:xfrm>
              <a:custGeom>
                <a:avLst/>
                <a:gdLst>
                  <a:gd name="T0" fmla="*/ 9 w 6"/>
                  <a:gd name="T1" fmla="*/ 33 h 11"/>
                  <a:gd name="T2" fmla="*/ 9 w 6"/>
                  <a:gd name="T3" fmla="*/ 44 h 11"/>
                  <a:gd name="T4" fmla="*/ 20 w 6"/>
                  <a:gd name="T5" fmla="*/ 96 h 11"/>
                  <a:gd name="T6" fmla="*/ 20 w 6"/>
                  <a:gd name="T7" fmla="*/ 96 h 11"/>
                  <a:gd name="T8" fmla="*/ 43 w 6"/>
                  <a:gd name="T9" fmla="*/ 113 h 11"/>
                  <a:gd name="T10" fmla="*/ 61 w 6"/>
                  <a:gd name="T11" fmla="*/ 105 h 11"/>
                  <a:gd name="T12" fmla="*/ 61 w 6"/>
                  <a:gd name="T13" fmla="*/ 96 h 11"/>
                  <a:gd name="T14" fmla="*/ 52 w 6"/>
                  <a:gd name="T15" fmla="*/ 44 h 11"/>
                  <a:gd name="T16" fmla="*/ 43 w 6"/>
                  <a:gd name="T17" fmla="*/ 20 h 11"/>
                  <a:gd name="T18" fmla="*/ 20 w 6"/>
                  <a:gd name="T19" fmla="*/ 9 h 11"/>
                  <a:gd name="T20" fmla="*/ 9 w 6"/>
                  <a:gd name="T21" fmla="*/ 33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5"/>
                      <a:pt x="2" y="7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1"/>
                      <a:pt x="4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6" y="5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2" name="Freeform 583">
                <a:extLst>
                  <a:ext uri="{FF2B5EF4-FFF2-40B4-BE49-F238E27FC236}">
                    <a16:creationId xmlns:a16="http://schemas.microsoft.com/office/drawing/2014/main" id="{B5635872-40A8-4280-A53E-6FBA2DCAA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711"/>
                <a:ext cx="29" cy="85"/>
              </a:xfrm>
              <a:custGeom>
                <a:avLst/>
                <a:gdLst>
                  <a:gd name="T0" fmla="*/ 99 w 14"/>
                  <a:gd name="T1" fmla="*/ 9 h 38"/>
                  <a:gd name="T2" fmla="*/ 0 w 14"/>
                  <a:gd name="T3" fmla="*/ 255 h 38"/>
                  <a:gd name="T4" fmla="*/ 17 w 14"/>
                  <a:gd name="T5" fmla="*/ 405 h 38"/>
                  <a:gd name="T6" fmla="*/ 35 w 14"/>
                  <a:gd name="T7" fmla="*/ 416 h 38"/>
                  <a:gd name="T8" fmla="*/ 52 w 14"/>
                  <a:gd name="T9" fmla="*/ 389 h 38"/>
                  <a:gd name="T10" fmla="*/ 35 w 14"/>
                  <a:gd name="T11" fmla="*/ 255 h 38"/>
                  <a:gd name="T12" fmla="*/ 116 w 14"/>
                  <a:gd name="T13" fmla="*/ 45 h 38"/>
                  <a:gd name="T14" fmla="*/ 124 w 14"/>
                  <a:gd name="T15" fmla="*/ 20 h 38"/>
                  <a:gd name="T16" fmla="*/ 99 w 14"/>
                  <a:gd name="T17" fmla="*/ 9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38">
                    <a:moveTo>
                      <a:pt x="11" y="1"/>
                    </a:moveTo>
                    <a:cubicBezTo>
                      <a:pt x="5" y="3"/>
                      <a:pt x="0" y="10"/>
                      <a:pt x="0" y="23"/>
                    </a:cubicBezTo>
                    <a:cubicBezTo>
                      <a:pt x="0" y="27"/>
                      <a:pt x="1" y="31"/>
                      <a:pt x="2" y="36"/>
                    </a:cubicBezTo>
                    <a:cubicBezTo>
                      <a:pt x="2" y="37"/>
                      <a:pt x="3" y="38"/>
                      <a:pt x="4" y="37"/>
                    </a:cubicBezTo>
                    <a:cubicBezTo>
                      <a:pt x="5" y="37"/>
                      <a:pt x="6" y="36"/>
                      <a:pt x="6" y="35"/>
                    </a:cubicBezTo>
                    <a:cubicBezTo>
                      <a:pt x="5" y="30"/>
                      <a:pt x="4" y="26"/>
                      <a:pt x="4" y="23"/>
                    </a:cubicBezTo>
                    <a:cubicBezTo>
                      <a:pt x="4" y="11"/>
                      <a:pt x="9" y="6"/>
                      <a:pt x="13" y="4"/>
                    </a:cubicBezTo>
                    <a:cubicBezTo>
                      <a:pt x="14" y="4"/>
                      <a:pt x="14" y="3"/>
                      <a:pt x="14" y="2"/>
                    </a:cubicBezTo>
                    <a:cubicBezTo>
                      <a:pt x="13" y="1"/>
                      <a:pt x="12" y="0"/>
                      <a:pt x="11" y="1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3" name="Freeform 584">
                <a:extLst>
                  <a:ext uri="{FF2B5EF4-FFF2-40B4-BE49-F238E27FC236}">
                    <a16:creationId xmlns:a16="http://schemas.microsoft.com/office/drawing/2014/main" id="{3F5E17B9-F60F-46C7-B5D7-40BB727CC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1948"/>
                <a:ext cx="16" cy="18"/>
              </a:xfrm>
              <a:custGeom>
                <a:avLst/>
                <a:gdLst>
                  <a:gd name="T0" fmla="*/ 0 w 8"/>
                  <a:gd name="T1" fmla="*/ 25 h 8"/>
                  <a:gd name="T2" fmla="*/ 16 w 8"/>
                  <a:gd name="T3" fmla="*/ 72 h 8"/>
                  <a:gd name="T4" fmla="*/ 32 w 8"/>
                  <a:gd name="T5" fmla="*/ 81 h 8"/>
                  <a:gd name="T6" fmla="*/ 48 w 8"/>
                  <a:gd name="T7" fmla="*/ 92 h 8"/>
                  <a:gd name="T8" fmla="*/ 56 w 8"/>
                  <a:gd name="T9" fmla="*/ 92 h 8"/>
                  <a:gd name="T10" fmla="*/ 64 w 8"/>
                  <a:gd name="T11" fmla="*/ 56 h 8"/>
                  <a:gd name="T12" fmla="*/ 40 w 8"/>
                  <a:gd name="T13" fmla="*/ 45 h 8"/>
                  <a:gd name="T14" fmla="*/ 48 w 8"/>
                  <a:gd name="T15" fmla="*/ 72 h 8"/>
                  <a:gd name="T16" fmla="*/ 48 w 8"/>
                  <a:gd name="T17" fmla="*/ 45 h 8"/>
                  <a:gd name="T18" fmla="*/ 40 w 8"/>
                  <a:gd name="T19" fmla="*/ 45 h 8"/>
                  <a:gd name="T20" fmla="*/ 48 w 8"/>
                  <a:gd name="T21" fmla="*/ 72 h 8"/>
                  <a:gd name="T22" fmla="*/ 48 w 8"/>
                  <a:gd name="T23" fmla="*/ 45 h 8"/>
                  <a:gd name="T24" fmla="*/ 48 w 8"/>
                  <a:gd name="T25" fmla="*/ 56 h 8"/>
                  <a:gd name="T26" fmla="*/ 48 w 8"/>
                  <a:gd name="T27" fmla="*/ 45 h 8"/>
                  <a:gd name="T28" fmla="*/ 48 w 8"/>
                  <a:gd name="T29" fmla="*/ 45 h 8"/>
                  <a:gd name="T30" fmla="*/ 48 w 8"/>
                  <a:gd name="T31" fmla="*/ 56 h 8"/>
                  <a:gd name="T32" fmla="*/ 48 w 8"/>
                  <a:gd name="T33" fmla="*/ 45 h 8"/>
                  <a:gd name="T34" fmla="*/ 48 w 8"/>
                  <a:gd name="T35" fmla="*/ 45 h 8"/>
                  <a:gd name="T36" fmla="*/ 40 w 8"/>
                  <a:gd name="T37" fmla="*/ 36 h 8"/>
                  <a:gd name="T38" fmla="*/ 32 w 8"/>
                  <a:gd name="T39" fmla="*/ 11 h 8"/>
                  <a:gd name="T40" fmla="*/ 16 w 8"/>
                  <a:gd name="T41" fmla="*/ 0 h 8"/>
                  <a:gd name="T42" fmla="*/ 0 w 8"/>
                  <a:gd name="T43" fmla="*/ 25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cubicBezTo>
                      <a:pt x="1" y="4"/>
                      <a:pt x="2" y="5"/>
                      <a:pt x="2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4" name="Freeform 585">
                <a:extLst>
                  <a:ext uri="{FF2B5EF4-FFF2-40B4-BE49-F238E27FC236}">
                    <a16:creationId xmlns:a16="http://schemas.microsoft.com/office/drawing/2014/main" id="{2D9589DD-771D-46D1-A003-B0ACE0073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063"/>
                <a:ext cx="11" cy="24"/>
              </a:xfrm>
              <a:custGeom>
                <a:avLst/>
                <a:gdLst>
                  <a:gd name="T0" fmla="*/ 0 w 5"/>
                  <a:gd name="T1" fmla="*/ 20 h 11"/>
                  <a:gd name="T2" fmla="*/ 0 w 5"/>
                  <a:gd name="T3" fmla="*/ 44 h 11"/>
                  <a:gd name="T4" fmla="*/ 9 w 5"/>
                  <a:gd name="T5" fmla="*/ 72 h 11"/>
                  <a:gd name="T6" fmla="*/ 9 w 5"/>
                  <a:gd name="T7" fmla="*/ 96 h 11"/>
                  <a:gd name="T8" fmla="*/ 9 w 5"/>
                  <a:gd name="T9" fmla="*/ 96 h 11"/>
                  <a:gd name="T10" fmla="*/ 33 w 5"/>
                  <a:gd name="T11" fmla="*/ 105 h 11"/>
                  <a:gd name="T12" fmla="*/ 53 w 5"/>
                  <a:gd name="T13" fmla="*/ 96 h 11"/>
                  <a:gd name="T14" fmla="*/ 44 w 5"/>
                  <a:gd name="T15" fmla="*/ 72 h 11"/>
                  <a:gd name="T16" fmla="*/ 33 w 5"/>
                  <a:gd name="T17" fmla="*/ 81 h 11"/>
                  <a:gd name="T18" fmla="*/ 53 w 5"/>
                  <a:gd name="T19" fmla="*/ 72 h 11"/>
                  <a:gd name="T20" fmla="*/ 44 w 5"/>
                  <a:gd name="T21" fmla="*/ 72 h 11"/>
                  <a:gd name="T22" fmla="*/ 33 w 5"/>
                  <a:gd name="T23" fmla="*/ 81 h 11"/>
                  <a:gd name="T24" fmla="*/ 53 w 5"/>
                  <a:gd name="T25" fmla="*/ 72 h 11"/>
                  <a:gd name="T26" fmla="*/ 44 w 5"/>
                  <a:gd name="T27" fmla="*/ 81 h 11"/>
                  <a:gd name="T28" fmla="*/ 53 w 5"/>
                  <a:gd name="T29" fmla="*/ 72 h 11"/>
                  <a:gd name="T30" fmla="*/ 53 w 5"/>
                  <a:gd name="T31" fmla="*/ 72 h 11"/>
                  <a:gd name="T32" fmla="*/ 44 w 5"/>
                  <a:gd name="T33" fmla="*/ 81 h 11"/>
                  <a:gd name="T34" fmla="*/ 53 w 5"/>
                  <a:gd name="T35" fmla="*/ 72 h 11"/>
                  <a:gd name="T36" fmla="*/ 53 w 5"/>
                  <a:gd name="T37" fmla="*/ 72 h 11"/>
                  <a:gd name="T38" fmla="*/ 53 w 5"/>
                  <a:gd name="T39" fmla="*/ 72 h 11"/>
                  <a:gd name="T40" fmla="*/ 53 w 5"/>
                  <a:gd name="T41" fmla="*/ 72 h 11"/>
                  <a:gd name="T42" fmla="*/ 53 w 5"/>
                  <a:gd name="T43" fmla="*/ 72 h 11"/>
                  <a:gd name="T44" fmla="*/ 53 w 5"/>
                  <a:gd name="T45" fmla="*/ 72 h 11"/>
                  <a:gd name="T46" fmla="*/ 44 w 5"/>
                  <a:gd name="T47" fmla="*/ 61 h 11"/>
                  <a:gd name="T48" fmla="*/ 44 w 5"/>
                  <a:gd name="T49" fmla="*/ 44 h 11"/>
                  <a:gd name="T50" fmla="*/ 44 w 5"/>
                  <a:gd name="T51" fmla="*/ 20 h 11"/>
                  <a:gd name="T52" fmla="*/ 33 w 5"/>
                  <a:gd name="T53" fmla="*/ 0 h 11"/>
                  <a:gd name="T54" fmla="*/ 0 w 5"/>
                  <a:gd name="T55" fmla="*/ 20 h 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1"/>
                      <a:pt x="5" y="10"/>
                      <a:pt x="5" y="9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Freeform 586">
                <a:extLst>
                  <a:ext uri="{FF2B5EF4-FFF2-40B4-BE49-F238E27FC236}">
                    <a16:creationId xmlns:a16="http://schemas.microsoft.com/office/drawing/2014/main" id="{C3851D3D-2F0E-4D91-9193-064009C24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863"/>
                <a:ext cx="87" cy="235"/>
              </a:xfrm>
              <a:custGeom>
                <a:avLst/>
                <a:gdLst>
                  <a:gd name="T0" fmla="*/ 189 w 41"/>
                  <a:gd name="T1" fmla="*/ 56 h 105"/>
                  <a:gd name="T2" fmla="*/ 365 w 41"/>
                  <a:gd name="T3" fmla="*/ 125 h 105"/>
                  <a:gd name="T4" fmla="*/ 325 w 41"/>
                  <a:gd name="T5" fmla="*/ 134 h 105"/>
                  <a:gd name="T6" fmla="*/ 229 w 41"/>
                  <a:gd name="T7" fmla="*/ 170 h 105"/>
                  <a:gd name="T8" fmla="*/ 112 w 41"/>
                  <a:gd name="T9" fmla="*/ 1177 h 105"/>
                  <a:gd name="T10" fmla="*/ 68 w 41"/>
                  <a:gd name="T11" fmla="*/ 300 h 105"/>
                  <a:gd name="T12" fmla="*/ 153 w 41"/>
                  <a:gd name="T13" fmla="*/ 90 h 105"/>
                  <a:gd name="T14" fmla="*/ 189 w 41"/>
                  <a:gd name="T15" fmla="*/ 56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05">
                    <a:moveTo>
                      <a:pt x="20" y="5"/>
                    </a:moveTo>
                    <a:cubicBezTo>
                      <a:pt x="28" y="0"/>
                      <a:pt x="41" y="4"/>
                      <a:pt x="38" y="11"/>
                    </a:cubicBezTo>
                    <a:cubicBezTo>
                      <a:pt x="37" y="13"/>
                      <a:pt x="35" y="12"/>
                      <a:pt x="34" y="12"/>
                    </a:cubicBezTo>
                    <a:cubicBezTo>
                      <a:pt x="30" y="13"/>
                      <a:pt x="28" y="12"/>
                      <a:pt x="24" y="15"/>
                    </a:cubicBezTo>
                    <a:cubicBezTo>
                      <a:pt x="0" y="31"/>
                      <a:pt x="7" y="80"/>
                      <a:pt x="12" y="105"/>
                    </a:cubicBezTo>
                    <a:cubicBezTo>
                      <a:pt x="3" y="83"/>
                      <a:pt x="2" y="50"/>
                      <a:pt x="7" y="27"/>
                    </a:cubicBezTo>
                    <a:cubicBezTo>
                      <a:pt x="9" y="18"/>
                      <a:pt x="11" y="15"/>
                      <a:pt x="16" y="8"/>
                    </a:cubicBezTo>
                    <a:cubicBezTo>
                      <a:pt x="18" y="6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6" name="Freeform 587">
                <a:extLst>
                  <a:ext uri="{FF2B5EF4-FFF2-40B4-BE49-F238E27FC236}">
                    <a16:creationId xmlns:a16="http://schemas.microsoft.com/office/drawing/2014/main" id="{74331E4B-1FFF-4924-AC51-506ADC4B3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870"/>
                <a:ext cx="29" cy="29"/>
              </a:xfrm>
              <a:custGeom>
                <a:avLst/>
                <a:gdLst>
                  <a:gd name="T0" fmla="*/ 0 w 14"/>
                  <a:gd name="T1" fmla="*/ 145 h 13"/>
                  <a:gd name="T2" fmla="*/ 8 w 14"/>
                  <a:gd name="T3" fmla="*/ 145 h 13"/>
                  <a:gd name="T4" fmla="*/ 52 w 14"/>
                  <a:gd name="T5" fmla="*/ 109 h 13"/>
                  <a:gd name="T6" fmla="*/ 124 w 14"/>
                  <a:gd name="T7" fmla="*/ 80 h 13"/>
                  <a:gd name="T8" fmla="*/ 0 w 14"/>
                  <a:gd name="T9" fmla="*/ 12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3" y="13"/>
                      <a:pt x="4" y="11"/>
                      <a:pt x="6" y="10"/>
                    </a:cubicBezTo>
                    <a:cubicBezTo>
                      <a:pt x="9" y="9"/>
                      <a:pt x="11" y="8"/>
                      <a:pt x="14" y="7"/>
                    </a:cubicBezTo>
                    <a:cubicBezTo>
                      <a:pt x="13" y="0"/>
                      <a:pt x="1" y="9"/>
                      <a:pt x="0" y="11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7" name="Freeform 588">
                <a:extLst>
                  <a:ext uri="{FF2B5EF4-FFF2-40B4-BE49-F238E27FC236}">
                    <a16:creationId xmlns:a16="http://schemas.microsoft.com/office/drawing/2014/main" id="{76BE1F14-F442-4AFA-9D68-0DED05B52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805"/>
                <a:ext cx="91" cy="139"/>
              </a:xfrm>
              <a:custGeom>
                <a:avLst/>
                <a:gdLst>
                  <a:gd name="T0" fmla="*/ 112 w 43"/>
                  <a:gd name="T1" fmla="*/ 146 h 62"/>
                  <a:gd name="T2" fmla="*/ 36 w 43"/>
                  <a:gd name="T3" fmla="*/ 316 h 62"/>
                  <a:gd name="T4" fmla="*/ 8 w 43"/>
                  <a:gd name="T5" fmla="*/ 473 h 62"/>
                  <a:gd name="T6" fmla="*/ 93 w 43"/>
                  <a:gd name="T7" fmla="*/ 482 h 62"/>
                  <a:gd name="T8" fmla="*/ 152 w 43"/>
                  <a:gd name="T9" fmla="*/ 599 h 62"/>
                  <a:gd name="T10" fmla="*/ 229 w 43"/>
                  <a:gd name="T11" fmla="*/ 664 h 62"/>
                  <a:gd name="T12" fmla="*/ 372 w 43"/>
                  <a:gd name="T13" fmla="*/ 664 h 62"/>
                  <a:gd name="T14" fmla="*/ 281 w 43"/>
                  <a:gd name="T15" fmla="*/ 587 h 62"/>
                  <a:gd name="T16" fmla="*/ 169 w 43"/>
                  <a:gd name="T17" fmla="*/ 437 h 62"/>
                  <a:gd name="T18" fmla="*/ 180 w 43"/>
                  <a:gd name="T19" fmla="*/ 235 h 62"/>
                  <a:gd name="T20" fmla="*/ 220 w 43"/>
                  <a:gd name="T21" fmla="*/ 81 h 62"/>
                  <a:gd name="T22" fmla="*/ 112 w 43"/>
                  <a:gd name="T23" fmla="*/ 146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" h="62">
                    <a:moveTo>
                      <a:pt x="12" y="13"/>
                    </a:moveTo>
                    <a:cubicBezTo>
                      <a:pt x="9" y="16"/>
                      <a:pt x="6" y="24"/>
                      <a:pt x="4" y="28"/>
                    </a:cubicBezTo>
                    <a:cubicBezTo>
                      <a:pt x="3" y="32"/>
                      <a:pt x="0" y="38"/>
                      <a:pt x="1" y="42"/>
                    </a:cubicBezTo>
                    <a:cubicBezTo>
                      <a:pt x="5" y="41"/>
                      <a:pt x="7" y="38"/>
                      <a:pt x="10" y="43"/>
                    </a:cubicBezTo>
                    <a:cubicBezTo>
                      <a:pt x="12" y="47"/>
                      <a:pt x="13" y="50"/>
                      <a:pt x="16" y="53"/>
                    </a:cubicBezTo>
                    <a:cubicBezTo>
                      <a:pt x="18" y="56"/>
                      <a:pt x="21" y="58"/>
                      <a:pt x="24" y="59"/>
                    </a:cubicBezTo>
                    <a:cubicBezTo>
                      <a:pt x="27" y="60"/>
                      <a:pt x="37" y="62"/>
                      <a:pt x="39" y="59"/>
                    </a:cubicBezTo>
                    <a:cubicBezTo>
                      <a:pt x="43" y="54"/>
                      <a:pt x="33" y="53"/>
                      <a:pt x="30" y="52"/>
                    </a:cubicBezTo>
                    <a:cubicBezTo>
                      <a:pt x="24" y="49"/>
                      <a:pt x="20" y="46"/>
                      <a:pt x="18" y="39"/>
                    </a:cubicBezTo>
                    <a:cubicBezTo>
                      <a:pt x="15" y="33"/>
                      <a:pt x="16" y="27"/>
                      <a:pt x="19" y="21"/>
                    </a:cubicBezTo>
                    <a:cubicBezTo>
                      <a:pt x="21" y="17"/>
                      <a:pt x="26" y="12"/>
                      <a:pt x="23" y="7"/>
                    </a:cubicBezTo>
                    <a:cubicBezTo>
                      <a:pt x="20" y="0"/>
                      <a:pt x="13" y="9"/>
                      <a:pt x="12" y="13"/>
                    </a:cubicBezTo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8" name="Freeform 589">
                <a:extLst>
                  <a:ext uri="{FF2B5EF4-FFF2-40B4-BE49-F238E27FC236}">
                    <a16:creationId xmlns:a16="http://schemas.microsoft.com/office/drawing/2014/main" id="{8F3C63D4-B26F-4FAE-8C18-82112208B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928"/>
                <a:ext cx="17" cy="18"/>
              </a:xfrm>
              <a:custGeom>
                <a:avLst/>
                <a:gdLst>
                  <a:gd name="T0" fmla="*/ 0 w 8"/>
                  <a:gd name="T1" fmla="*/ 0 h 8"/>
                  <a:gd name="T2" fmla="*/ 19 w 8"/>
                  <a:gd name="T3" fmla="*/ 36 h 8"/>
                  <a:gd name="T4" fmla="*/ 28 w 8"/>
                  <a:gd name="T5" fmla="*/ 56 h 8"/>
                  <a:gd name="T6" fmla="*/ 28 w 8"/>
                  <a:gd name="T7" fmla="*/ 56 h 8"/>
                  <a:gd name="T8" fmla="*/ 28 w 8"/>
                  <a:gd name="T9" fmla="*/ 56 h 8"/>
                  <a:gd name="T10" fmla="*/ 40 w 8"/>
                  <a:gd name="T11" fmla="*/ 92 h 8"/>
                  <a:gd name="T12" fmla="*/ 77 w 8"/>
                  <a:gd name="T13" fmla="*/ 72 h 8"/>
                  <a:gd name="T14" fmla="*/ 60 w 8"/>
                  <a:gd name="T15" fmla="*/ 36 h 8"/>
                  <a:gd name="T16" fmla="*/ 60 w 8"/>
                  <a:gd name="T17" fmla="*/ 36 h 8"/>
                  <a:gd name="T18" fmla="*/ 60 w 8"/>
                  <a:gd name="T19" fmla="*/ 36 h 8"/>
                  <a:gd name="T20" fmla="*/ 49 w 8"/>
                  <a:gd name="T21" fmla="*/ 11 h 8"/>
                  <a:gd name="T22" fmla="*/ 40 w 8"/>
                  <a:gd name="T23" fmla="*/ 0 h 8"/>
                  <a:gd name="T24" fmla="*/ 0 w 8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7"/>
                      <a:pt x="4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9" name="Freeform 590">
                <a:extLst>
                  <a:ext uri="{FF2B5EF4-FFF2-40B4-BE49-F238E27FC236}">
                    <a16:creationId xmlns:a16="http://schemas.microsoft.com/office/drawing/2014/main" id="{4771A32A-D57A-47C1-B2A9-051BCFECE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946"/>
                <a:ext cx="15" cy="16"/>
              </a:xfrm>
              <a:custGeom>
                <a:avLst/>
                <a:gdLst>
                  <a:gd name="T0" fmla="*/ 41 w 7"/>
                  <a:gd name="T1" fmla="*/ 85 h 7"/>
                  <a:gd name="T2" fmla="*/ 60 w 7"/>
                  <a:gd name="T3" fmla="*/ 48 h 7"/>
                  <a:gd name="T4" fmla="*/ 69 w 7"/>
                  <a:gd name="T5" fmla="*/ 0 h 7"/>
                  <a:gd name="T6" fmla="*/ 60 w 7"/>
                  <a:gd name="T7" fmla="*/ 0 h 7"/>
                  <a:gd name="T8" fmla="*/ 28 w 7"/>
                  <a:gd name="T9" fmla="*/ 0 h 7"/>
                  <a:gd name="T10" fmla="*/ 28 w 7"/>
                  <a:gd name="T11" fmla="*/ 0 h 7"/>
                  <a:gd name="T12" fmla="*/ 19 w 7"/>
                  <a:gd name="T13" fmla="*/ 25 h 7"/>
                  <a:gd name="T14" fmla="*/ 0 w 7"/>
                  <a:gd name="T15" fmla="*/ 57 h 7"/>
                  <a:gd name="T16" fmla="*/ 41 w 7"/>
                  <a:gd name="T17" fmla="*/ 85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4" y="7"/>
                      <a:pt x="4" y="7"/>
                      <a:pt x="4" y="7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0" name="Freeform 591">
                <a:extLst>
                  <a:ext uri="{FF2B5EF4-FFF2-40B4-BE49-F238E27FC236}">
                    <a16:creationId xmlns:a16="http://schemas.microsoft.com/office/drawing/2014/main" id="{8EB0E749-EB0A-4AB5-A81D-4B4112544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948"/>
                <a:ext cx="11" cy="9"/>
              </a:xfrm>
              <a:custGeom>
                <a:avLst/>
                <a:gdLst>
                  <a:gd name="T0" fmla="*/ 0 w 5"/>
                  <a:gd name="T1" fmla="*/ 0 h 4"/>
                  <a:gd name="T2" fmla="*/ 9 w 5"/>
                  <a:gd name="T3" fmla="*/ 36 h 4"/>
                  <a:gd name="T4" fmla="*/ 20 w 5"/>
                  <a:gd name="T5" fmla="*/ 45 h 4"/>
                  <a:gd name="T6" fmla="*/ 53 w 5"/>
                  <a:gd name="T7" fmla="*/ 11 h 4"/>
                  <a:gd name="T8" fmla="*/ 53 w 5"/>
                  <a:gd name="T9" fmla="*/ 0 h 4"/>
                  <a:gd name="T10" fmla="*/ 44 w 5"/>
                  <a:gd name="T11" fmla="*/ 0 h 4"/>
                  <a:gd name="T12" fmla="*/ 0 w 5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1" name="Freeform 592">
                <a:extLst>
                  <a:ext uri="{FF2B5EF4-FFF2-40B4-BE49-F238E27FC236}">
                    <a16:creationId xmlns:a16="http://schemas.microsoft.com/office/drawing/2014/main" id="{17B1ED4F-1232-4F58-845C-51EBA4318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1841"/>
                <a:ext cx="17" cy="29"/>
              </a:xfrm>
              <a:custGeom>
                <a:avLst/>
                <a:gdLst>
                  <a:gd name="T0" fmla="*/ 49 w 8"/>
                  <a:gd name="T1" fmla="*/ 9 h 13"/>
                  <a:gd name="T2" fmla="*/ 9 w 8"/>
                  <a:gd name="T3" fmla="*/ 145 h 13"/>
                  <a:gd name="T4" fmla="*/ 49 w 8"/>
                  <a:gd name="T5" fmla="*/ 80 h 13"/>
                  <a:gd name="T6" fmla="*/ 68 w 8"/>
                  <a:gd name="T7" fmla="*/ 0 h 13"/>
                  <a:gd name="T8" fmla="*/ 60 w 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5" y="1"/>
                    </a:moveTo>
                    <a:cubicBezTo>
                      <a:pt x="3" y="3"/>
                      <a:pt x="0" y="10"/>
                      <a:pt x="1" y="13"/>
                    </a:cubicBezTo>
                    <a:cubicBezTo>
                      <a:pt x="4" y="13"/>
                      <a:pt x="4" y="10"/>
                      <a:pt x="5" y="7"/>
                    </a:cubicBezTo>
                    <a:cubicBezTo>
                      <a:pt x="5" y="5"/>
                      <a:pt x="8" y="2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2" name="Freeform 593">
                <a:extLst>
                  <a:ext uri="{FF2B5EF4-FFF2-40B4-BE49-F238E27FC236}">
                    <a16:creationId xmlns:a16="http://schemas.microsoft.com/office/drawing/2014/main" id="{A6542FE2-CE04-4632-AC3F-503D75633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592"/>
                <a:ext cx="9" cy="233"/>
              </a:xfrm>
              <a:custGeom>
                <a:avLst/>
                <a:gdLst>
                  <a:gd name="T0" fmla="*/ 36 w 4"/>
                  <a:gd name="T1" fmla="*/ 0 h 104"/>
                  <a:gd name="T2" fmla="*/ 45 w 4"/>
                  <a:gd name="T3" fmla="*/ 1169 h 104"/>
                  <a:gd name="T4" fmla="*/ 36 w 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04">
                    <a:moveTo>
                      <a:pt x="3" y="0"/>
                    </a:moveTo>
                    <a:cubicBezTo>
                      <a:pt x="2" y="9"/>
                      <a:pt x="0" y="90"/>
                      <a:pt x="4" y="104"/>
                    </a:cubicBezTo>
                    <a:cubicBezTo>
                      <a:pt x="4" y="98"/>
                      <a:pt x="2" y="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Freeform 594">
                <a:extLst>
                  <a:ext uri="{FF2B5EF4-FFF2-40B4-BE49-F238E27FC236}">
                    <a16:creationId xmlns:a16="http://schemas.microsoft.com/office/drawing/2014/main" id="{2F50C869-FAEE-42DE-863C-905D37C0F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653"/>
                <a:ext cx="61" cy="137"/>
              </a:xfrm>
              <a:custGeom>
                <a:avLst/>
                <a:gdLst>
                  <a:gd name="T0" fmla="*/ 261 w 29"/>
                  <a:gd name="T1" fmla="*/ 36 h 61"/>
                  <a:gd name="T2" fmla="*/ 252 w 29"/>
                  <a:gd name="T3" fmla="*/ 45 h 61"/>
                  <a:gd name="T4" fmla="*/ 221 w 29"/>
                  <a:gd name="T5" fmla="*/ 90 h 61"/>
                  <a:gd name="T6" fmla="*/ 8 w 29"/>
                  <a:gd name="T7" fmla="*/ 692 h 61"/>
                  <a:gd name="T8" fmla="*/ 17 w 29"/>
                  <a:gd name="T9" fmla="*/ 535 h 61"/>
                  <a:gd name="T10" fmla="*/ 120 w 29"/>
                  <a:gd name="T11" fmla="*/ 238 h 61"/>
                  <a:gd name="T12" fmla="*/ 244 w 29"/>
                  <a:gd name="T13" fmla="*/ 90 h 61"/>
                  <a:gd name="T14" fmla="*/ 261 w 29"/>
                  <a:gd name="T15" fmla="*/ 36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61">
                    <a:moveTo>
                      <a:pt x="28" y="3"/>
                    </a:moveTo>
                    <a:cubicBezTo>
                      <a:pt x="29" y="0"/>
                      <a:pt x="29" y="1"/>
                      <a:pt x="27" y="4"/>
                    </a:cubicBezTo>
                    <a:cubicBezTo>
                      <a:pt x="27" y="5"/>
                      <a:pt x="26" y="7"/>
                      <a:pt x="24" y="8"/>
                    </a:cubicBezTo>
                    <a:cubicBezTo>
                      <a:pt x="20" y="12"/>
                      <a:pt x="0" y="22"/>
                      <a:pt x="1" y="61"/>
                    </a:cubicBezTo>
                    <a:cubicBezTo>
                      <a:pt x="1" y="57"/>
                      <a:pt x="1" y="52"/>
                      <a:pt x="2" y="47"/>
                    </a:cubicBezTo>
                    <a:cubicBezTo>
                      <a:pt x="4" y="36"/>
                      <a:pt x="8" y="27"/>
                      <a:pt x="13" y="21"/>
                    </a:cubicBezTo>
                    <a:cubicBezTo>
                      <a:pt x="20" y="14"/>
                      <a:pt x="24" y="11"/>
                      <a:pt x="26" y="8"/>
                    </a:cubicBezTo>
                    <a:cubicBezTo>
                      <a:pt x="27" y="7"/>
                      <a:pt x="28" y="5"/>
                      <a:pt x="2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4" name="Freeform 595">
                <a:extLst>
                  <a:ext uri="{FF2B5EF4-FFF2-40B4-BE49-F238E27FC236}">
                    <a16:creationId xmlns:a16="http://schemas.microsoft.com/office/drawing/2014/main" id="{5F5ADFE5-6989-4575-B58F-6488461AC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1821"/>
                <a:ext cx="27" cy="7"/>
              </a:xfrm>
              <a:custGeom>
                <a:avLst/>
                <a:gdLst>
                  <a:gd name="T0" fmla="*/ 64 w 13"/>
                  <a:gd name="T1" fmla="*/ 28 h 3"/>
                  <a:gd name="T2" fmla="*/ 116 w 13"/>
                  <a:gd name="T3" fmla="*/ 0 h 3"/>
                  <a:gd name="T4" fmla="*/ 0 w 13"/>
                  <a:gd name="T5" fmla="*/ 37 h 3"/>
                  <a:gd name="T6" fmla="*/ 64 w 13"/>
                  <a:gd name="T7" fmla="*/ 2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">
                    <a:moveTo>
                      <a:pt x="7" y="2"/>
                    </a:moveTo>
                    <a:cubicBezTo>
                      <a:pt x="10" y="1"/>
                      <a:pt x="12" y="1"/>
                      <a:pt x="13" y="0"/>
                    </a:cubicBezTo>
                    <a:cubicBezTo>
                      <a:pt x="11" y="0"/>
                      <a:pt x="3" y="2"/>
                      <a:pt x="0" y="3"/>
                    </a:cubicBezTo>
                    <a:cubicBezTo>
                      <a:pt x="1" y="3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5" name="Freeform 596">
                <a:extLst>
                  <a:ext uri="{FF2B5EF4-FFF2-40B4-BE49-F238E27FC236}">
                    <a16:creationId xmlns:a16="http://schemas.microsoft.com/office/drawing/2014/main" id="{FC61B0F7-D6E2-4FC8-98FA-F3E92DB1F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854"/>
                <a:ext cx="21" cy="5"/>
              </a:xfrm>
              <a:custGeom>
                <a:avLst/>
                <a:gdLst>
                  <a:gd name="T0" fmla="*/ 0 w 10"/>
                  <a:gd name="T1" fmla="*/ 33 h 2"/>
                  <a:gd name="T2" fmla="*/ 76 w 10"/>
                  <a:gd name="T3" fmla="*/ 20 h 2"/>
                  <a:gd name="T4" fmla="*/ 92 w 10"/>
                  <a:gd name="T5" fmla="*/ 33 h 2"/>
                  <a:gd name="T6" fmla="*/ 57 w 10"/>
                  <a:gd name="T7" fmla="*/ 20 h 2"/>
                  <a:gd name="T8" fmla="*/ 0 w 10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1" y="1"/>
                      <a:pt x="6" y="0"/>
                      <a:pt x="8" y="1"/>
                    </a:cubicBezTo>
                    <a:cubicBezTo>
                      <a:pt x="9" y="1"/>
                      <a:pt x="10" y="2"/>
                      <a:pt x="10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4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6" name="Freeform 597">
                <a:extLst>
                  <a:ext uri="{FF2B5EF4-FFF2-40B4-BE49-F238E27FC236}">
                    <a16:creationId xmlns:a16="http://schemas.microsoft.com/office/drawing/2014/main" id="{6888AACB-7545-4EDC-B3C9-8F80C8736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852"/>
                <a:ext cx="36" cy="11"/>
              </a:xfrm>
              <a:custGeom>
                <a:avLst/>
                <a:gdLst>
                  <a:gd name="T0" fmla="*/ 8 w 17"/>
                  <a:gd name="T1" fmla="*/ 20 h 5"/>
                  <a:gd name="T2" fmla="*/ 161 w 17"/>
                  <a:gd name="T3" fmla="*/ 0 h 5"/>
                  <a:gd name="T4" fmla="*/ 17 w 17"/>
                  <a:gd name="T5" fmla="*/ 0 h 5"/>
                  <a:gd name="T6" fmla="*/ 0 w 17"/>
                  <a:gd name="T7" fmla="*/ 53 h 5"/>
                  <a:gd name="T8" fmla="*/ 8 w 17"/>
                  <a:gd name="T9" fmla="*/ 2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1" y="2"/>
                    </a:moveTo>
                    <a:cubicBezTo>
                      <a:pt x="2" y="1"/>
                      <a:pt x="15" y="1"/>
                      <a:pt x="17" y="0"/>
                    </a:cubicBezTo>
                    <a:cubicBezTo>
                      <a:pt x="17" y="0"/>
                      <a:pt x="5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4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7" name="Freeform 598">
                <a:extLst>
                  <a:ext uri="{FF2B5EF4-FFF2-40B4-BE49-F238E27FC236}">
                    <a16:creationId xmlns:a16="http://schemas.microsoft.com/office/drawing/2014/main" id="{A09ADD27-C5B3-46BB-A261-2D753EB69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707"/>
                <a:ext cx="21" cy="11"/>
              </a:xfrm>
              <a:custGeom>
                <a:avLst/>
                <a:gdLst>
                  <a:gd name="T0" fmla="*/ 17 w 10"/>
                  <a:gd name="T1" fmla="*/ 20 h 5"/>
                  <a:gd name="T2" fmla="*/ 92 w 10"/>
                  <a:gd name="T3" fmla="*/ 33 h 5"/>
                  <a:gd name="T4" fmla="*/ 27 w 10"/>
                  <a:gd name="T5" fmla="*/ 9 h 5"/>
                  <a:gd name="T6" fmla="*/ 0 w 10"/>
                  <a:gd name="T7" fmla="*/ 53 h 5"/>
                  <a:gd name="T8" fmla="*/ 17 w 10"/>
                  <a:gd name="T9" fmla="*/ 2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2" y="2"/>
                    </a:moveTo>
                    <a:cubicBezTo>
                      <a:pt x="3" y="1"/>
                      <a:pt x="8" y="3"/>
                      <a:pt x="10" y="3"/>
                    </a:cubicBezTo>
                    <a:cubicBezTo>
                      <a:pt x="10" y="3"/>
                      <a:pt x="6" y="1"/>
                      <a:pt x="3" y="1"/>
                    </a:cubicBezTo>
                    <a:cubicBezTo>
                      <a:pt x="1" y="0"/>
                      <a:pt x="0" y="3"/>
                      <a:pt x="0" y="5"/>
                    </a:cubicBezTo>
                    <a:cubicBezTo>
                      <a:pt x="0" y="4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8" name="Freeform 599">
                <a:extLst>
                  <a:ext uri="{FF2B5EF4-FFF2-40B4-BE49-F238E27FC236}">
                    <a16:creationId xmlns:a16="http://schemas.microsoft.com/office/drawing/2014/main" id="{FB797F10-F98F-4E84-8231-01663EB5D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740"/>
                <a:ext cx="28" cy="11"/>
              </a:xfrm>
              <a:custGeom>
                <a:avLst/>
                <a:gdLst>
                  <a:gd name="T0" fmla="*/ 19 w 13"/>
                  <a:gd name="T1" fmla="*/ 20 h 5"/>
                  <a:gd name="T2" fmla="*/ 129 w 13"/>
                  <a:gd name="T3" fmla="*/ 0 h 5"/>
                  <a:gd name="T4" fmla="*/ 28 w 13"/>
                  <a:gd name="T5" fmla="*/ 0 h 5"/>
                  <a:gd name="T6" fmla="*/ 0 w 13"/>
                  <a:gd name="T7" fmla="*/ 53 h 5"/>
                  <a:gd name="T8" fmla="*/ 19 w 13"/>
                  <a:gd name="T9" fmla="*/ 2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2" y="2"/>
                    </a:moveTo>
                    <a:cubicBezTo>
                      <a:pt x="3" y="1"/>
                      <a:pt x="11" y="0"/>
                      <a:pt x="13" y="0"/>
                    </a:cubicBezTo>
                    <a:cubicBezTo>
                      <a:pt x="13" y="0"/>
                      <a:pt x="5" y="0"/>
                      <a:pt x="3" y="0"/>
                    </a:cubicBezTo>
                    <a:cubicBezTo>
                      <a:pt x="0" y="0"/>
                      <a:pt x="0" y="3"/>
                      <a:pt x="0" y="5"/>
                    </a:cubicBezTo>
                    <a:cubicBezTo>
                      <a:pt x="0" y="4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9" name="Freeform 600">
                <a:extLst>
                  <a:ext uri="{FF2B5EF4-FFF2-40B4-BE49-F238E27FC236}">
                    <a16:creationId xmlns:a16="http://schemas.microsoft.com/office/drawing/2014/main" id="{DF449B23-1DC1-4B70-B558-1B07BAE19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888"/>
                <a:ext cx="35" cy="9"/>
              </a:xfrm>
              <a:custGeom>
                <a:avLst/>
                <a:gdLst>
                  <a:gd name="T0" fmla="*/ 8 w 17"/>
                  <a:gd name="T1" fmla="*/ 25 h 4"/>
                  <a:gd name="T2" fmla="*/ 148 w 17"/>
                  <a:gd name="T3" fmla="*/ 0 h 4"/>
                  <a:gd name="T4" fmla="*/ 16 w 17"/>
                  <a:gd name="T5" fmla="*/ 0 h 4"/>
                  <a:gd name="T6" fmla="*/ 0 w 17"/>
                  <a:gd name="T7" fmla="*/ 45 h 4"/>
                  <a:gd name="T8" fmla="*/ 8 w 17"/>
                  <a:gd name="T9" fmla="*/ 2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">
                    <a:moveTo>
                      <a:pt x="1" y="2"/>
                    </a:moveTo>
                    <a:cubicBezTo>
                      <a:pt x="2" y="1"/>
                      <a:pt x="15" y="0"/>
                      <a:pt x="17" y="0"/>
                    </a:cubicBezTo>
                    <a:cubicBezTo>
                      <a:pt x="17" y="0"/>
                      <a:pt x="5" y="0"/>
                      <a:pt x="2" y="0"/>
                    </a:cubicBezTo>
                    <a:cubicBezTo>
                      <a:pt x="0" y="0"/>
                      <a:pt x="0" y="3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0" name="Freeform 601">
                <a:extLst>
                  <a:ext uri="{FF2B5EF4-FFF2-40B4-BE49-F238E27FC236}">
                    <a16:creationId xmlns:a16="http://schemas.microsoft.com/office/drawing/2014/main" id="{35C817A0-5C3B-46EA-9F50-17F0A6D75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713"/>
                <a:ext cx="37" cy="59"/>
              </a:xfrm>
              <a:custGeom>
                <a:avLst/>
                <a:gdLst>
                  <a:gd name="T0" fmla="*/ 156 w 18"/>
                  <a:gd name="T1" fmla="*/ 268 h 26"/>
                  <a:gd name="T2" fmla="*/ 148 w 18"/>
                  <a:gd name="T3" fmla="*/ 25 h 26"/>
                  <a:gd name="T4" fmla="*/ 148 w 18"/>
                  <a:gd name="T5" fmla="*/ 11 h 26"/>
                  <a:gd name="T6" fmla="*/ 123 w 18"/>
                  <a:gd name="T7" fmla="*/ 0 h 26"/>
                  <a:gd name="T8" fmla="*/ 105 w 18"/>
                  <a:gd name="T9" fmla="*/ 166 h 26"/>
                  <a:gd name="T10" fmla="*/ 0 w 18"/>
                  <a:gd name="T11" fmla="*/ 256 h 26"/>
                  <a:gd name="T12" fmla="*/ 156 w 18"/>
                  <a:gd name="T13" fmla="*/ 268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18" y="23"/>
                    </a:moveTo>
                    <a:cubicBezTo>
                      <a:pt x="17" y="16"/>
                      <a:pt x="17" y="9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4"/>
                      <a:pt x="15" y="11"/>
                      <a:pt x="12" y="14"/>
                    </a:cubicBezTo>
                    <a:cubicBezTo>
                      <a:pt x="10" y="19"/>
                      <a:pt x="4" y="20"/>
                      <a:pt x="0" y="22"/>
                    </a:cubicBezTo>
                    <a:cubicBezTo>
                      <a:pt x="3" y="23"/>
                      <a:pt x="15" y="26"/>
                      <a:pt x="18" y="23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Freeform 602">
                <a:extLst>
                  <a:ext uri="{FF2B5EF4-FFF2-40B4-BE49-F238E27FC236}">
                    <a16:creationId xmlns:a16="http://schemas.microsoft.com/office/drawing/2014/main" id="{65B0EF37-0F8F-4DA1-AC25-0BA3DE375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852"/>
                <a:ext cx="42" cy="27"/>
              </a:xfrm>
              <a:custGeom>
                <a:avLst/>
                <a:gdLst>
                  <a:gd name="T0" fmla="*/ 27 w 20"/>
                  <a:gd name="T1" fmla="*/ 137 h 12"/>
                  <a:gd name="T2" fmla="*/ 92 w 20"/>
                  <a:gd name="T3" fmla="*/ 126 h 12"/>
                  <a:gd name="T4" fmla="*/ 141 w 20"/>
                  <a:gd name="T5" fmla="*/ 137 h 12"/>
                  <a:gd name="T6" fmla="*/ 185 w 20"/>
                  <a:gd name="T7" fmla="*/ 0 h 12"/>
                  <a:gd name="T8" fmla="*/ 160 w 20"/>
                  <a:gd name="T9" fmla="*/ 56 h 12"/>
                  <a:gd name="T10" fmla="*/ 92 w 20"/>
                  <a:gd name="T11" fmla="*/ 101 h 12"/>
                  <a:gd name="T12" fmla="*/ 0 w 20"/>
                  <a:gd name="T13" fmla="*/ 10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2">
                    <a:moveTo>
                      <a:pt x="3" y="12"/>
                    </a:moveTo>
                    <a:cubicBezTo>
                      <a:pt x="5" y="12"/>
                      <a:pt x="7" y="11"/>
                      <a:pt x="10" y="11"/>
                    </a:cubicBezTo>
                    <a:cubicBezTo>
                      <a:pt x="11" y="11"/>
                      <a:pt x="14" y="12"/>
                      <a:pt x="15" y="12"/>
                    </a:cubicBezTo>
                    <a:cubicBezTo>
                      <a:pt x="18" y="11"/>
                      <a:pt x="20" y="3"/>
                      <a:pt x="20" y="0"/>
                    </a:cubicBezTo>
                    <a:cubicBezTo>
                      <a:pt x="19" y="1"/>
                      <a:pt x="18" y="4"/>
                      <a:pt x="17" y="5"/>
                    </a:cubicBezTo>
                    <a:cubicBezTo>
                      <a:pt x="15" y="8"/>
                      <a:pt x="13" y="9"/>
                      <a:pt x="10" y="9"/>
                    </a:cubicBezTo>
                    <a:cubicBezTo>
                      <a:pt x="7" y="10"/>
                      <a:pt x="3" y="11"/>
                      <a:pt x="0" y="9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2" name="Freeform 603">
                <a:extLst>
                  <a:ext uri="{FF2B5EF4-FFF2-40B4-BE49-F238E27FC236}">
                    <a16:creationId xmlns:a16="http://schemas.microsoft.com/office/drawing/2014/main" id="{7B3A5DA2-7A21-4989-A1C8-C3674C212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893"/>
                <a:ext cx="42" cy="24"/>
              </a:xfrm>
              <a:custGeom>
                <a:avLst/>
                <a:gdLst>
                  <a:gd name="T0" fmla="*/ 8 w 20"/>
                  <a:gd name="T1" fmla="*/ 96 h 11"/>
                  <a:gd name="T2" fmla="*/ 76 w 20"/>
                  <a:gd name="T3" fmla="*/ 113 h 11"/>
                  <a:gd name="T4" fmla="*/ 128 w 20"/>
                  <a:gd name="T5" fmla="*/ 113 h 11"/>
                  <a:gd name="T6" fmla="*/ 160 w 20"/>
                  <a:gd name="T7" fmla="*/ 61 h 11"/>
                  <a:gd name="T8" fmla="*/ 185 w 20"/>
                  <a:gd name="T9" fmla="*/ 0 h 11"/>
                  <a:gd name="T10" fmla="*/ 101 w 20"/>
                  <a:gd name="T11" fmla="*/ 72 h 11"/>
                  <a:gd name="T12" fmla="*/ 0 w 20"/>
                  <a:gd name="T13" fmla="*/ 6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1" y="9"/>
                    </a:moveTo>
                    <a:cubicBezTo>
                      <a:pt x="2" y="11"/>
                      <a:pt x="6" y="10"/>
                      <a:pt x="8" y="11"/>
                    </a:cubicBezTo>
                    <a:cubicBezTo>
                      <a:pt x="10" y="11"/>
                      <a:pt x="12" y="11"/>
                      <a:pt x="14" y="11"/>
                    </a:cubicBezTo>
                    <a:cubicBezTo>
                      <a:pt x="17" y="10"/>
                      <a:pt x="16" y="8"/>
                      <a:pt x="17" y="6"/>
                    </a:cubicBezTo>
                    <a:cubicBezTo>
                      <a:pt x="17" y="4"/>
                      <a:pt x="20" y="2"/>
                      <a:pt x="20" y="0"/>
                    </a:cubicBezTo>
                    <a:cubicBezTo>
                      <a:pt x="16" y="2"/>
                      <a:pt x="16" y="6"/>
                      <a:pt x="11" y="7"/>
                    </a:cubicBezTo>
                    <a:cubicBezTo>
                      <a:pt x="9" y="8"/>
                      <a:pt x="1" y="9"/>
                      <a:pt x="0" y="6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3" name="Freeform 604">
                <a:extLst>
                  <a:ext uri="{FF2B5EF4-FFF2-40B4-BE49-F238E27FC236}">
                    <a16:creationId xmlns:a16="http://schemas.microsoft.com/office/drawing/2014/main" id="{A99A9C6C-5E56-4305-8C35-A3295D229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828"/>
                <a:ext cx="25" cy="22"/>
              </a:xfrm>
              <a:custGeom>
                <a:avLst/>
                <a:gdLst>
                  <a:gd name="T0" fmla="*/ 100 w 12"/>
                  <a:gd name="T1" fmla="*/ 0 h 10"/>
                  <a:gd name="T2" fmla="*/ 44 w 12"/>
                  <a:gd name="T3" fmla="*/ 53 h 10"/>
                  <a:gd name="T4" fmla="*/ 0 w 12"/>
                  <a:gd name="T5" fmla="*/ 64 h 10"/>
                  <a:gd name="T6" fmla="*/ 27 w 12"/>
                  <a:gd name="T7" fmla="*/ 106 h 10"/>
                  <a:gd name="T8" fmla="*/ 100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1" y="0"/>
                    </a:moveTo>
                    <a:cubicBezTo>
                      <a:pt x="9" y="4"/>
                      <a:pt x="9" y="4"/>
                      <a:pt x="5" y="5"/>
                    </a:cubicBezTo>
                    <a:cubicBezTo>
                      <a:pt x="3" y="6"/>
                      <a:pt x="2" y="6"/>
                      <a:pt x="0" y="6"/>
                    </a:cubicBezTo>
                    <a:cubicBezTo>
                      <a:pt x="1" y="7"/>
                      <a:pt x="2" y="9"/>
                      <a:pt x="3" y="10"/>
                    </a:cubicBezTo>
                    <a:cubicBezTo>
                      <a:pt x="7" y="7"/>
                      <a:pt x="12" y="5"/>
                      <a:pt x="11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4" name="Freeform 605">
                <a:extLst>
                  <a:ext uri="{FF2B5EF4-FFF2-40B4-BE49-F238E27FC236}">
                    <a16:creationId xmlns:a16="http://schemas.microsoft.com/office/drawing/2014/main" id="{D5780DA4-EF06-4563-8501-CED7DD9D0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863"/>
                <a:ext cx="23" cy="27"/>
              </a:xfrm>
              <a:custGeom>
                <a:avLst/>
                <a:gdLst>
                  <a:gd name="T0" fmla="*/ 84 w 11"/>
                  <a:gd name="T1" fmla="*/ 0 h 12"/>
                  <a:gd name="T2" fmla="*/ 36 w 11"/>
                  <a:gd name="T3" fmla="*/ 56 h 12"/>
                  <a:gd name="T4" fmla="*/ 0 w 11"/>
                  <a:gd name="T5" fmla="*/ 36 h 12"/>
                  <a:gd name="T6" fmla="*/ 0 w 11"/>
                  <a:gd name="T7" fmla="*/ 36 h 12"/>
                  <a:gd name="T8" fmla="*/ 36 w 11"/>
                  <a:gd name="T9" fmla="*/ 137 h 12"/>
                  <a:gd name="T10" fmla="*/ 56 w 11"/>
                  <a:gd name="T11" fmla="*/ 92 h 12"/>
                  <a:gd name="T12" fmla="*/ 84 w 1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9" y="0"/>
                    </a:moveTo>
                    <a:cubicBezTo>
                      <a:pt x="10" y="4"/>
                      <a:pt x="7" y="5"/>
                      <a:pt x="4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3" y="9"/>
                      <a:pt x="4" y="12"/>
                    </a:cubicBezTo>
                    <a:cubicBezTo>
                      <a:pt x="4" y="10"/>
                      <a:pt x="5" y="9"/>
                      <a:pt x="6" y="8"/>
                    </a:cubicBezTo>
                    <a:cubicBezTo>
                      <a:pt x="8" y="5"/>
                      <a:pt x="11" y="4"/>
                      <a:pt x="9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5" name="Freeform 606">
                <a:extLst>
                  <a:ext uri="{FF2B5EF4-FFF2-40B4-BE49-F238E27FC236}">
                    <a16:creationId xmlns:a16="http://schemas.microsoft.com/office/drawing/2014/main" id="{AE7A12C2-270E-42BB-8733-3BA8A057A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919"/>
                <a:ext cx="414" cy="374"/>
              </a:xfrm>
              <a:custGeom>
                <a:avLst/>
                <a:gdLst>
                  <a:gd name="T0" fmla="*/ 0 w 197"/>
                  <a:gd name="T1" fmla="*/ 1324 h 167"/>
                  <a:gd name="T2" fmla="*/ 185 w 197"/>
                  <a:gd name="T3" fmla="*/ 1505 h 167"/>
                  <a:gd name="T4" fmla="*/ 967 w 197"/>
                  <a:gd name="T5" fmla="*/ 1810 h 167"/>
                  <a:gd name="T6" fmla="*/ 1364 w 197"/>
                  <a:gd name="T7" fmla="*/ 1877 h 167"/>
                  <a:gd name="T8" fmla="*/ 1643 w 197"/>
                  <a:gd name="T9" fmla="*/ 1821 h 167"/>
                  <a:gd name="T10" fmla="*/ 1780 w 197"/>
                  <a:gd name="T11" fmla="*/ 1630 h 167"/>
                  <a:gd name="T12" fmla="*/ 1828 w 197"/>
                  <a:gd name="T13" fmla="*/ 1303 h 167"/>
                  <a:gd name="T14" fmla="*/ 1727 w 197"/>
                  <a:gd name="T15" fmla="*/ 627 h 167"/>
                  <a:gd name="T16" fmla="*/ 1717 w 197"/>
                  <a:gd name="T17" fmla="*/ 627 h 167"/>
                  <a:gd name="T18" fmla="*/ 1727 w 197"/>
                  <a:gd name="T19" fmla="*/ 627 h 167"/>
                  <a:gd name="T20" fmla="*/ 1532 w 197"/>
                  <a:gd name="T21" fmla="*/ 9 h 167"/>
                  <a:gd name="T22" fmla="*/ 1524 w 197"/>
                  <a:gd name="T23" fmla="*/ 9 h 167"/>
                  <a:gd name="T24" fmla="*/ 1515 w 197"/>
                  <a:gd name="T25" fmla="*/ 20 h 167"/>
                  <a:gd name="T26" fmla="*/ 1532 w 197"/>
                  <a:gd name="T27" fmla="*/ 65 h 167"/>
                  <a:gd name="T28" fmla="*/ 1709 w 197"/>
                  <a:gd name="T29" fmla="*/ 627 h 167"/>
                  <a:gd name="T30" fmla="*/ 1709 w 197"/>
                  <a:gd name="T31" fmla="*/ 627 h 167"/>
                  <a:gd name="T32" fmla="*/ 1812 w 197"/>
                  <a:gd name="T33" fmla="*/ 1303 h 167"/>
                  <a:gd name="T34" fmla="*/ 1772 w 197"/>
                  <a:gd name="T35" fmla="*/ 1615 h 167"/>
                  <a:gd name="T36" fmla="*/ 1635 w 197"/>
                  <a:gd name="T37" fmla="*/ 1796 h 167"/>
                  <a:gd name="T38" fmla="*/ 1364 w 197"/>
                  <a:gd name="T39" fmla="*/ 1857 h 167"/>
                  <a:gd name="T40" fmla="*/ 967 w 197"/>
                  <a:gd name="T41" fmla="*/ 1785 h 167"/>
                  <a:gd name="T42" fmla="*/ 193 w 197"/>
                  <a:gd name="T43" fmla="*/ 1494 h 167"/>
                  <a:gd name="T44" fmla="*/ 17 w 197"/>
                  <a:gd name="T45" fmla="*/ 1315 h 167"/>
                  <a:gd name="T46" fmla="*/ 0 w 197"/>
                  <a:gd name="T47" fmla="*/ 1315 h 167"/>
                  <a:gd name="T48" fmla="*/ 0 w 197"/>
                  <a:gd name="T49" fmla="*/ 1324 h 16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7" h="167">
                    <a:moveTo>
                      <a:pt x="0" y="118"/>
                    </a:moveTo>
                    <a:cubicBezTo>
                      <a:pt x="7" y="126"/>
                      <a:pt x="14" y="131"/>
                      <a:pt x="20" y="134"/>
                    </a:cubicBezTo>
                    <a:cubicBezTo>
                      <a:pt x="41" y="145"/>
                      <a:pt x="70" y="153"/>
                      <a:pt x="104" y="161"/>
                    </a:cubicBezTo>
                    <a:cubicBezTo>
                      <a:pt x="120" y="165"/>
                      <a:pt x="135" y="167"/>
                      <a:pt x="147" y="167"/>
                    </a:cubicBezTo>
                    <a:cubicBezTo>
                      <a:pt x="160" y="167"/>
                      <a:pt x="170" y="165"/>
                      <a:pt x="177" y="162"/>
                    </a:cubicBezTo>
                    <a:cubicBezTo>
                      <a:pt x="184" y="158"/>
                      <a:pt x="189" y="152"/>
                      <a:pt x="192" y="145"/>
                    </a:cubicBezTo>
                    <a:cubicBezTo>
                      <a:pt x="196" y="137"/>
                      <a:pt x="197" y="127"/>
                      <a:pt x="197" y="116"/>
                    </a:cubicBezTo>
                    <a:cubicBezTo>
                      <a:pt x="197" y="99"/>
                      <a:pt x="194" y="78"/>
                      <a:pt x="186" y="56"/>
                    </a:cubicBezTo>
                    <a:cubicBezTo>
                      <a:pt x="185" y="56"/>
                      <a:pt x="185" y="56"/>
                      <a:pt x="185" y="56"/>
                    </a:cubicBezTo>
                    <a:cubicBezTo>
                      <a:pt x="186" y="56"/>
                      <a:pt x="186" y="56"/>
                      <a:pt x="186" y="56"/>
                    </a:cubicBezTo>
                    <a:cubicBezTo>
                      <a:pt x="176" y="24"/>
                      <a:pt x="165" y="1"/>
                      <a:pt x="165" y="1"/>
                    </a:cubicBezTo>
                    <a:cubicBezTo>
                      <a:pt x="165" y="1"/>
                      <a:pt x="164" y="0"/>
                      <a:pt x="164" y="1"/>
                    </a:cubicBezTo>
                    <a:cubicBezTo>
                      <a:pt x="163" y="1"/>
                      <a:pt x="163" y="2"/>
                      <a:pt x="163" y="2"/>
                    </a:cubicBezTo>
                    <a:cubicBezTo>
                      <a:pt x="163" y="2"/>
                      <a:pt x="164" y="3"/>
                      <a:pt x="165" y="6"/>
                    </a:cubicBezTo>
                    <a:cubicBezTo>
                      <a:pt x="169" y="14"/>
                      <a:pt x="177" y="32"/>
                      <a:pt x="184" y="56"/>
                    </a:cubicBezTo>
                    <a:cubicBezTo>
                      <a:pt x="184" y="56"/>
                      <a:pt x="184" y="56"/>
                      <a:pt x="184" y="56"/>
                    </a:cubicBezTo>
                    <a:cubicBezTo>
                      <a:pt x="192" y="79"/>
                      <a:pt x="195" y="99"/>
                      <a:pt x="195" y="116"/>
                    </a:cubicBezTo>
                    <a:cubicBezTo>
                      <a:pt x="195" y="127"/>
                      <a:pt x="194" y="136"/>
                      <a:pt x="191" y="144"/>
                    </a:cubicBezTo>
                    <a:cubicBezTo>
                      <a:pt x="187" y="151"/>
                      <a:pt x="183" y="157"/>
                      <a:pt x="176" y="160"/>
                    </a:cubicBezTo>
                    <a:cubicBezTo>
                      <a:pt x="169" y="163"/>
                      <a:pt x="159" y="165"/>
                      <a:pt x="147" y="165"/>
                    </a:cubicBezTo>
                    <a:cubicBezTo>
                      <a:pt x="135" y="165"/>
                      <a:pt x="121" y="163"/>
                      <a:pt x="104" y="159"/>
                    </a:cubicBezTo>
                    <a:cubicBezTo>
                      <a:pt x="71" y="151"/>
                      <a:pt x="42" y="143"/>
                      <a:pt x="21" y="133"/>
                    </a:cubicBezTo>
                    <a:cubicBezTo>
                      <a:pt x="15" y="130"/>
                      <a:pt x="8" y="124"/>
                      <a:pt x="2" y="117"/>
                    </a:cubicBezTo>
                    <a:cubicBezTo>
                      <a:pt x="1" y="117"/>
                      <a:pt x="1" y="117"/>
                      <a:pt x="0" y="117"/>
                    </a:cubicBezTo>
                    <a:cubicBezTo>
                      <a:pt x="0" y="117"/>
                      <a:pt x="0" y="118"/>
                      <a:pt x="0" y="11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6" name="Freeform 607">
                <a:extLst>
                  <a:ext uri="{FF2B5EF4-FFF2-40B4-BE49-F238E27FC236}">
                    <a16:creationId xmlns:a16="http://schemas.microsoft.com/office/drawing/2014/main" id="{57BE2B24-2E34-4364-894B-0C0E1E52F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702"/>
                <a:ext cx="50" cy="70"/>
              </a:xfrm>
              <a:custGeom>
                <a:avLst/>
                <a:gdLst>
                  <a:gd name="T0" fmla="*/ 208 w 24"/>
                  <a:gd name="T1" fmla="*/ 56 h 31"/>
                  <a:gd name="T2" fmla="*/ 208 w 24"/>
                  <a:gd name="T3" fmla="*/ 45 h 31"/>
                  <a:gd name="T4" fmla="*/ 83 w 24"/>
                  <a:gd name="T5" fmla="*/ 0 h 31"/>
                  <a:gd name="T6" fmla="*/ 73 w 24"/>
                  <a:gd name="T7" fmla="*/ 0 h 31"/>
                  <a:gd name="T8" fmla="*/ 35 w 24"/>
                  <a:gd name="T9" fmla="*/ 36 h 31"/>
                  <a:gd name="T10" fmla="*/ 17 w 24"/>
                  <a:gd name="T11" fmla="*/ 102 h 31"/>
                  <a:gd name="T12" fmla="*/ 35 w 24"/>
                  <a:gd name="T13" fmla="*/ 163 h 31"/>
                  <a:gd name="T14" fmla="*/ 35 w 24"/>
                  <a:gd name="T15" fmla="*/ 163 h 31"/>
                  <a:gd name="T16" fmla="*/ 144 w 24"/>
                  <a:gd name="T17" fmla="*/ 194 h 31"/>
                  <a:gd name="T18" fmla="*/ 144 w 24"/>
                  <a:gd name="T19" fmla="*/ 183 h 31"/>
                  <a:gd name="T20" fmla="*/ 144 w 24"/>
                  <a:gd name="T21" fmla="*/ 174 h 31"/>
                  <a:gd name="T22" fmla="*/ 35 w 24"/>
                  <a:gd name="T23" fmla="*/ 174 h 31"/>
                  <a:gd name="T24" fmla="*/ 35 w 24"/>
                  <a:gd name="T25" fmla="*/ 183 h 31"/>
                  <a:gd name="T26" fmla="*/ 8 w 24"/>
                  <a:gd name="T27" fmla="*/ 210 h 31"/>
                  <a:gd name="T28" fmla="*/ 0 w 24"/>
                  <a:gd name="T29" fmla="*/ 264 h 31"/>
                  <a:gd name="T30" fmla="*/ 8 w 24"/>
                  <a:gd name="T31" fmla="*/ 321 h 31"/>
                  <a:gd name="T32" fmla="*/ 44 w 24"/>
                  <a:gd name="T33" fmla="*/ 357 h 31"/>
                  <a:gd name="T34" fmla="*/ 44 w 24"/>
                  <a:gd name="T35" fmla="*/ 357 h 31"/>
                  <a:gd name="T36" fmla="*/ 208 w 24"/>
                  <a:gd name="T37" fmla="*/ 357 h 31"/>
                  <a:gd name="T38" fmla="*/ 208 w 24"/>
                  <a:gd name="T39" fmla="*/ 357 h 31"/>
                  <a:gd name="T40" fmla="*/ 217 w 24"/>
                  <a:gd name="T41" fmla="*/ 348 h 31"/>
                  <a:gd name="T42" fmla="*/ 208 w 24"/>
                  <a:gd name="T43" fmla="*/ 174 h 31"/>
                  <a:gd name="T44" fmla="*/ 217 w 24"/>
                  <a:gd name="T45" fmla="*/ 56 h 31"/>
                  <a:gd name="T46" fmla="*/ 208 w 24"/>
                  <a:gd name="T47" fmla="*/ 45 h 31"/>
                  <a:gd name="T48" fmla="*/ 208 w 24"/>
                  <a:gd name="T49" fmla="*/ 56 h 31"/>
                  <a:gd name="T50" fmla="*/ 200 w 24"/>
                  <a:gd name="T51" fmla="*/ 56 h 31"/>
                  <a:gd name="T52" fmla="*/ 192 w 24"/>
                  <a:gd name="T53" fmla="*/ 174 h 31"/>
                  <a:gd name="T54" fmla="*/ 200 w 24"/>
                  <a:gd name="T55" fmla="*/ 348 h 31"/>
                  <a:gd name="T56" fmla="*/ 208 w 24"/>
                  <a:gd name="T57" fmla="*/ 348 h 31"/>
                  <a:gd name="T58" fmla="*/ 208 w 24"/>
                  <a:gd name="T59" fmla="*/ 332 h 31"/>
                  <a:gd name="T60" fmla="*/ 44 w 24"/>
                  <a:gd name="T61" fmla="*/ 332 h 31"/>
                  <a:gd name="T62" fmla="*/ 44 w 24"/>
                  <a:gd name="T63" fmla="*/ 348 h 31"/>
                  <a:gd name="T64" fmla="*/ 44 w 24"/>
                  <a:gd name="T65" fmla="*/ 332 h 31"/>
                  <a:gd name="T66" fmla="*/ 27 w 24"/>
                  <a:gd name="T67" fmla="*/ 312 h 31"/>
                  <a:gd name="T68" fmla="*/ 17 w 24"/>
                  <a:gd name="T69" fmla="*/ 264 h 31"/>
                  <a:gd name="T70" fmla="*/ 27 w 24"/>
                  <a:gd name="T71" fmla="*/ 219 h 31"/>
                  <a:gd name="T72" fmla="*/ 35 w 24"/>
                  <a:gd name="T73" fmla="*/ 194 h 31"/>
                  <a:gd name="T74" fmla="*/ 35 w 24"/>
                  <a:gd name="T75" fmla="*/ 183 h 31"/>
                  <a:gd name="T76" fmla="*/ 35 w 24"/>
                  <a:gd name="T77" fmla="*/ 194 h 31"/>
                  <a:gd name="T78" fmla="*/ 144 w 24"/>
                  <a:gd name="T79" fmla="*/ 194 h 31"/>
                  <a:gd name="T80" fmla="*/ 152 w 24"/>
                  <a:gd name="T81" fmla="*/ 183 h 31"/>
                  <a:gd name="T82" fmla="*/ 144 w 24"/>
                  <a:gd name="T83" fmla="*/ 174 h 31"/>
                  <a:gd name="T84" fmla="*/ 44 w 24"/>
                  <a:gd name="T85" fmla="*/ 138 h 31"/>
                  <a:gd name="T86" fmla="*/ 44 w 24"/>
                  <a:gd name="T87" fmla="*/ 147 h 31"/>
                  <a:gd name="T88" fmla="*/ 56 w 24"/>
                  <a:gd name="T89" fmla="*/ 138 h 31"/>
                  <a:gd name="T90" fmla="*/ 35 w 24"/>
                  <a:gd name="T91" fmla="*/ 102 h 31"/>
                  <a:gd name="T92" fmla="*/ 44 w 24"/>
                  <a:gd name="T93" fmla="*/ 45 h 31"/>
                  <a:gd name="T94" fmla="*/ 73 w 24"/>
                  <a:gd name="T95" fmla="*/ 25 h 31"/>
                  <a:gd name="T96" fmla="*/ 73 w 24"/>
                  <a:gd name="T97" fmla="*/ 11 h 31"/>
                  <a:gd name="T98" fmla="*/ 73 w 24"/>
                  <a:gd name="T99" fmla="*/ 25 h 31"/>
                  <a:gd name="T100" fmla="*/ 200 w 24"/>
                  <a:gd name="T101" fmla="*/ 72 h 31"/>
                  <a:gd name="T102" fmla="*/ 208 w 24"/>
                  <a:gd name="T103" fmla="*/ 56 h 31"/>
                  <a:gd name="T104" fmla="*/ 200 w 24"/>
                  <a:gd name="T105" fmla="*/ 56 h 31"/>
                  <a:gd name="T106" fmla="*/ 208 w 24"/>
                  <a:gd name="T107" fmla="*/ 56 h 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" h="31">
                    <a:moveTo>
                      <a:pt x="23" y="5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16" y="2"/>
                      <a:pt x="11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3"/>
                    </a:cubicBezTo>
                    <a:cubicBezTo>
                      <a:pt x="3" y="5"/>
                      <a:pt x="2" y="7"/>
                      <a:pt x="2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8" y="15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2" y="15"/>
                      <a:pt x="6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" y="16"/>
                      <a:pt x="2" y="17"/>
                      <a:pt x="1" y="18"/>
                    </a:cubicBezTo>
                    <a:cubicBezTo>
                      <a:pt x="0" y="20"/>
                      <a:pt x="0" y="21"/>
                      <a:pt x="0" y="23"/>
                    </a:cubicBezTo>
                    <a:cubicBezTo>
                      <a:pt x="0" y="25"/>
                      <a:pt x="0" y="26"/>
                      <a:pt x="1" y="28"/>
                    </a:cubicBezTo>
                    <a:cubicBezTo>
                      <a:pt x="2" y="29"/>
                      <a:pt x="3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10" y="31"/>
                      <a:pt x="17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3" y="25"/>
                      <a:pt x="23" y="20"/>
                      <a:pt x="23" y="15"/>
                    </a:cubicBezTo>
                    <a:cubicBezTo>
                      <a:pt x="23" y="11"/>
                      <a:pt x="23" y="8"/>
                      <a:pt x="24" y="5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8"/>
                      <a:pt x="21" y="11"/>
                      <a:pt x="21" y="15"/>
                    </a:cubicBezTo>
                    <a:cubicBezTo>
                      <a:pt x="21" y="20"/>
                      <a:pt x="21" y="25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17" y="29"/>
                      <a:pt x="10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8"/>
                      <a:pt x="3" y="28"/>
                      <a:pt x="3" y="27"/>
                    </a:cubicBezTo>
                    <a:cubicBezTo>
                      <a:pt x="2" y="26"/>
                      <a:pt x="2" y="24"/>
                      <a:pt x="2" y="23"/>
                    </a:cubicBezTo>
                    <a:cubicBezTo>
                      <a:pt x="2" y="22"/>
                      <a:pt x="2" y="20"/>
                      <a:pt x="3" y="19"/>
                    </a:cubicBezTo>
                    <a:cubicBezTo>
                      <a:pt x="3" y="18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7"/>
                      <a:pt x="12" y="17"/>
                      <a:pt x="16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6"/>
                      <a:pt x="17" y="15"/>
                      <a:pt x="16" y="15"/>
                    </a:cubicBezTo>
                    <a:cubicBezTo>
                      <a:pt x="16" y="15"/>
                      <a:pt x="8" y="13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4" y="10"/>
                      <a:pt x="4" y="9"/>
                    </a:cubicBezTo>
                    <a:cubicBezTo>
                      <a:pt x="4" y="7"/>
                      <a:pt x="5" y="5"/>
                      <a:pt x="5" y="4"/>
                    </a:cubicBezTo>
                    <a:cubicBezTo>
                      <a:pt x="6" y="3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3"/>
                      <a:pt x="16" y="4"/>
                      <a:pt x="22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7" name="Freeform 608">
                <a:extLst>
                  <a:ext uri="{FF2B5EF4-FFF2-40B4-BE49-F238E27FC236}">
                    <a16:creationId xmlns:a16="http://schemas.microsoft.com/office/drawing/2014/main" id="{CA0DE318-B3CA-475C-B651-12B365739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566"/>
                <a:ext cx="80" cy="24"/>
              </a:xfrm>
              <a:custGeom>
                <a:avLst/>
                <a:gdLst>
                  <a:gd name="T0" fmla="*/ 8 w 38"/>
                  <a:gd name="T1" fmla="*/ 61 h 11"/>
                  <a:gd name="T2" fmla="*/ 17 w 38"/>
                  <a:gd name="T3" fmla="*/ 61 h 11"/>
                  <a:gd name="T4" fmla="*/ 27 w 38"/>
                  <a:gd name="T5" fmla="*/ 52 h 11"/>
                  <a:gd name="T6" fmla="*/ 76 w 38"/>
                  <a:gd name="T7" fmla="*/ 33 h 11"/>
                  <a:gd name="T8" fmla="*/ 177 w 38"/>
                  <a:gd name="T9" fmla="*/ 20 h 11"/>
                  <a:gd name="T10" fmla="*/ 297 w 38"/>
                  <a:gd name="T11" fmla="*/ 33 h 11"/>
                  <a:gd name="T12" fmla="*/ 337 w 38"/>
                  <a:gd name="T13" fmla="*/ 52 h 11"/>
                  <a:gd name="T14" fmla="*/ 337 w 38"/>
                  <a:gd name="T15" fmla="*/ 52 h 11"/>
                  <a:gd name="T16" fmla="*/ 337 w 38"/>
                  <a:gd name="T17" fmla="*/ 61 h 11"/>
                  <a:gd name="T18" fmla="*/ 337 w 38"/>
                  <a:gd name="T19" fmla="*/ 61 h 11"/>
                  <a:gd name="T20" fmla="*/ 288 w 38"/>
                  <a:gd name="T21" fmla="*/ 81 h 11"/>
                  <a:gd name="T22" fmla="*/ 177 w 38"/>
                  <a:gd name="T23" fmla="*/ 96 h 11"/>
                  <a:gd name="T24" fmla="*/ 67 w 38"/>
                  <a:gd name="T25" fmla="*/ 81 h 11"/>
                  <a:gd name="T26" fmla="*/ 27 w 38"/>
                  <a:gd name="T27" fmla="*/ 72 h 11"/>
                  <a:gd name="T28" fmla="*/ 27 w 38"/>
                  <a:gd name="T29" fmla="*/ 61 h 11"/>
                  <a:gd name="T30" fmla="*/ 17 w 38"/>
                  <a:gd name="T31" fmla="*/ 61 h 11"/>
                  <a:gd name="T32" fmla="*/ 8 w 38"/>
                  <a:gd name="T33" fmla="*/ 61 h 11"/>
                  <a:gd name="T34" fmla="*/ 0 w 38"/>
                  <a:gd name="T35" fmla="*/ 61 h 11"/>
                  <a:gd name="T36" fmla="*/ 8 w 38"/>
                  <a:gd name="T37" fmla="*/ 72 h 11"/>
                  <a:gd name="T38" fmla="*/ 76 w 38"/>
                  <a:gd name="T39" fmla="*/ 105 h 11"/>
                  <a:gd name="T40" fmla="*/ 177 w 38"/>
                  <a:gd name="T41" fmla="*/ 113 h 11"/>
                  <a:gd name="T42" fmla="*/ 297 w 38"/>
                  <a:gd name="T43" fmla="*/ 105 h 11"/>
                  <a:gd name="T44" fmla="*/ 345 w 38"/>
                  <a:gd name="T45" fmla="*/ 81 h 11"/>
                  <a:gd name="T46" fmla="*/ 354 w 38"/>
                  <a:gd name="T47" fmla="*/ 72 h 11"/>
                  <a:gd name="T48" fmla="*/ 354 w 38"/>
                  <a:gd name="T49" fmla="*/ 61 h 11"/>
                  <a:gd name="T50" fmla="*/ 354 w 38"/>
                  <a:gd name="T51" fmla="*/ 44 h 11"/>
                  <a:gd name="T52" fmla="*/ 288 w 38"/>
                  <a:gd name="T53" fmla="*/ 9 h 11"/>
                  <a:gd name="T54" fmla="*/ 177 w 38"/>
                  <a:gd name="T55" fmla="*/ 0 h 11"/>
                  <a:gd name="T56" fmla="*/ 57 w 38"/>
                  <a:gd name="T57" fmla="*/ 20 h 11"/>
                  <a:gd name="T58" fmla="*/ 17 w 38"/>
                  <a:gd name="T59" fmla="*/ 33 h 11"/>
                  <a:gd name="T60" fmla="*/ 8 w 38"/>
                  <a:gd name="T61" fmla="*/ 44 h 11"/>
                  <a:gd name="T62" fmla="*/ 0 w 38"/>
                  <a:gd name="T63" fmla="*/ 61 h 11"/>
                  <a:gd name="T64" fmla="*/ 8 w 38"/>
                  <a:gd name="T65" fmla="*/ 61 h 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5" y="4"/>
                      <a:pt x="8" y="3"/>
                    </a:cubicBezTo>
                    <a:cubicBezTo>
                      <a:pt x="11" y="3"/>
                      <a:pt x="15" y="2"/>
                      <a:pt x="19" y="2"/>
                    </a:cubicBezTo>
                    <a:cubicBezTo>
                      <a:pt x="24" y="2"/>
                      <a:pt x="29" y="3"/>
                      <a:pt x="32" y="3"/>
                    </a:cubicBezTo>
                    <a:cubicBezTo>
                      <a:pt x="34" y="4"/>
                      <a:pt x="35" y="4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7"/>
                      <a:pt x="34" y="8"/>
                      <a:pt x="31" y="8"/>
                    </a:cubicBezTo>
                    <a:cubicBezTo>
                      <a:pt x="28" y="9"/>
                      <a:pt x="24" y="9"/>
                      <a:pt x="19" y="9"/>
                    </a:cubicBezTo>
                    <a:cubicBezTo>
                      <a:pt x="15" y="9"/>
                      <a:pt x="10" y="9"/>
                      <a:pt x="7" y="8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2" y="9"/>
                      <a:pt x="5" y="9"/>
                      <a:pt x="8" y="10"/>
                    </a:cubicBezTo>
                    <a:cubicBezTo>
                      <a:pt x="11" y="11"/>
                      <a:pt x="15" y="11"/>
                      <a:pt x="19" y="11"/>
                    </a:cubicBezTo>
                    <a:cubicBezTo>
                      <a:pt x="24" y="11"/>
                      <a:pt x="29" y="11"/>
                      <a:pt x="32" y="10"/>
                    </a:cubicBezTo>
                    <a:cubicBezTo>
                      <a:pt x="34" y="9"/>
                      <a:pt x="36" y="9"/>
                      <a:pt x="37" y="8"/>
                    </a:cubicBezTo>
                    <a:cubicBezTo>
                      <a:pt x="37" y="8"/>
                      <a:pt x="38" y="8"/>
                      <a:pt x="38" y="7"/>
                    </a:cubicBezTo>
                    <a:cubicBezTo>
                      <a:pt x="38" y="7"/>
                      <a:pt x="38" y="6"/>
                      <a:pt x="38" y="6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7" y="3"/>
                      <a:pt x="34" y="2"/>
                      <a:pt x="31" y="1"/>
                    </a:cubicBezTo>
                    <a:cubicBezTo>
                      <a:pt x="28" y="1"/>
                      <a:pt x="24" y="0"/>
                      <a:pt x="19" y="0"/>
                    </a:cubicBezTo>
                    <a:cubicBezTo>
                      <a:pt x="14" y="0"/>
                      <a:pt x="10" y="1"/>
                      <a:pt x="6" y="2"/>
                    </a:cubicBezTo>
                    <a:cubicBezTo>
                      <a:pt x="5" y="2"/>
                      <a:pt x="3" y="2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8" name="Freeform 609">
                <a:extLst>
                  <a:ext uri="{FF2B5EF4-FFF2-40B4-BE49-F238E27FC236}">
                    <a16:creationId xmlns:a16="http://schemas.microsoft.com/office/drawing/2014/main" id="{7735B555-D659-48AF-8845-0C2FC0FFA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572"/>
                <a:ext cx="61" cy="14"/>
              </a:xfrm>
              <a:custGeom>
                <a:avLst/>
                <a:gdLst>
                  <a:gd name="T0" fmla="*/ 0 w 29"/>
                  <a:gd name="T1" fmla="*/ 37 h 6"/>
                  <a:gd name="T2" fmla="*/ 8 w 29"/>
                  <a:gd name="T3" fmla="*/ 37 h 6"/>
                  <a:gd name="T4" fmla="*/ 8 w 29"/>
                  <a:gd name="T5" fmla="*/ 37 h 6"/>
                  <a:gd name="T6" fmla="*/ 57 w 29"/>
                  <a:gd name="T7" fmla="*/ 12 h 6"/>
                  <a:gd name="T8" fmla="*/ 128 w 29"/>
                  <a:gd name="T9" fmla="*/ 12 h 6"/>
                  <a:gd name="T10" fmla="*/ 221 w 29"/>
                  <a:gd name="T11" fmla="*/ 12 h 6"/>
                  <a:gd name="T12" fmla="*/ 252 w 29"/>
                  <a:gd name="T13" fmla="*/ 28 h 6"/>
                  <a:gd name="T14" fmla="*/ 261 w 29"/>
                  <a:gd name="T15" fmla="*/ 37 h 6"/>
                  <a:gd name="T16" fmla="*/ 261 w 29"/>
                  <a:gd name="T17" fmla="*/ 37 h 6"/>
                  <a:gd name="T18" fmla="*/ 261 w 29"/>
                  <a:gd name="T19" fmla="*/ 37 h 6"/>
                  <a:gd name="T20" fmla="*/ 212 w 29"/>
                  <a:gd name="T21" fmla="*/ 49 h 6"/>
                  <a:gd name="T22" fmla="*/ 128 w 29"/>
                  <a:gd name="T23" fmla="*/ 65 h 6"/>
                  <a:gd name="T24" fmla="*/ 48 w 29"/>
                  <a:gd name="T25" fmla="*/ 49 h 6"/>
                  <a:gd name="T26" fmla="*/ 17 w 29"/>
                  <a:gd name="T27" fmla="*/ 37 h 6"/>
                  <a:gd name="T28" fmla="*/ 8 w 29"/>
                  <a:gd name="T29" fmla="*/ 37 h 6"/>
                  <a:gd name="T30" fmla="*/ 8 w 29"/>
                  <a:gd name="T31" fmla="*/ 37 h 6"/>
                  <a:gd name="T32" fmla="*/ 0 w 29"/>
                  <a:gd name="T33" fmla="*/ 37 h 6"/>
                  <a:gd name="T34" fmla="*/ 0 w 29"/>
                  <a:gd name="T35" fmla="*/ 37 h 6"/>
                  <a:gd name="T36" fmla="*/ 0 w 29"/>
                  <a:gd name="T37" fmla="*/ 49 h 6"/>
                  <a:gd name="T38" fmla="*/ 48 w 29"/>
                  <a:gd name="T39" fmla="*/ 65 h 6"/>
                  <a:gd name="T40" fmla="*/ 128 w 29"/>
                  <a:gd name="T41" fmla="*/ 77 h 6"/>
                  <a:gd name="T42" fmla="*/ 221 w 29"/>
                  <a:gd name="T43" fmla="*/ 65 h 6"/>
                  <a:gd name="T44" fmla="*/ 261 w 29"/>
                  <a:gd name="T45" fmla="*/ 49 h 6"/>
                  <a:gd name="T46" fmla="*/ 261 w 29"/>
                  <a:gd name="T47" fmla="*/ 49 h 6"/>
                  <a:gd name="T48" fmla="*/ 269 w 29"/>
                  <a:gd name="T49" fmla="*/ 37 h 6"/>
                  <a:gd name="T50" fmla="*/ 261 w 29"/>
                  <a:gd name="T51" fmla="*/ 28 h 6"/>
                  <a:gd name="T52" fmla="*/ 212 w 29"/>
                  <a:gd name="T53" fmla="*/ 0 h 6"/>
                  <a:gd name="T54" fmla="*/ 128 w 29"/>
                  <a:gd name="T55" fmla="*/ 0 h 6"/>
                  <a:gd name="T56" fmla="*/ 36 w 29"/>
                  <a:gd name="T57" fmla="*/ 0 h 6"/>
                  <a:gd name="T58" fmla="*/ 8 w 29"/>
                  <a:gd name="T59" fmla="*/ 12 h 6"/>
                  <a:gd name="T60" fmla="*/ 0 w 29"/>
                  <a:gd name="T61" fmla="*/ 28 h 6"/>
                  <a:gd name="T62" fmla="*/ 0 w 29"/>
                  <a:gd name="T63" fmla="*/ 37 h 6"/>
                  <a:gd name="T64" fmla="*/ 0 w 29"/>
                  <a:gd name="T65" fmla="*/ 37 h 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" h="6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6" y="1"/>
                    </a:cubicBezTo>
                    <a:cubicBezTo>
                      <a:pt x="8" y="1"/>
                      <a:pt x="11" y="1"/>
                      <a:pt x="14" y="1"/>
                    </a:cubicBezTo>
                    <a:cubicBezTo>
                      <a:pt x="18" y="1"/>
                      <a:pt x="22" y="1"/>
                      <a:pt x="24" y="1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6" y="4"/>
                      <a:pt x="23" y="4"/>
                    </a:cubicBezTo>
                    <a:cubicBezTo>
                      <a:pt x="21" y="5"/>
                      <a:pt x="18" y="5"/>
                      <a:pt x="14" y="5"/>
                    </a:cubicBezTo>
                    <a:cubicBezTo>
                      <a:pt x="11" y="5"/>
                      <a:pt x="7" y="5"/>
                      <a:pt x="5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8" y="6"/>
                      <a:pt x="11" y="6"/>
                      <a:pt x="14" y="6"/>
                    </a:cubicBezTo>
                    <a:cubicBezTo>
                      <a:pt x="18" y="6"/>
                      <a:pt x="22" y="6"/>
                      <a:pt x="24" y="5"/>
                    </a:cubicBezTo>
                    <a:cubicBezTo>
                      <a:pt x="26" y="5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8" y="2"/>
                    </a:cubicBezTo>
                    <a:cubicBezTo>
                      <a:pt x="28" y="1"/>
                      <a:pt x="26" y="1"/>
                      <a:pt x="23" y="0"/>
                    </a:cubicBezTo>
                    <a:cubicBezTo>
                      <a:pt x="21" y="0"/>
                      <a:pt x="18" y="0"/>
                      <a:pt x="14" y="0"/>
                    </a:cubicBezTo>
                    <a:cubicBezTo>
                      <a:pt x="11" y="0"/>
                      <a:pt x="7" y="0"/>
                      <a:pt x="4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Freeform 610">
                <a:extLst>
                  <a:ext uri="{FF2B5EF4-FFF2-40B4-BE49-F238E27FC236}">
                    <a16:creationId xmlns:a16="http://schemas.microsoft.com/office/drawing/2014/main" id="{F7C9C6E6-A87C-47F1-B67F-EBEA472EA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1783"/>
                <a:ext cx="6" cy="27"/>
              </a:xfrm>
              <a:custGeom>
                <a:avLst/>
                <a:gdLst>
                  <a:gd name="T0" fmla="*/ 0 w 3"/>
                  <a:gd name="T1" fmla="*/ 25 h 12"/>
                  <a:gd name="T2" fmla="*/ 8 w 3"/>
                  <a:gd name="T3" fmla="*/ 36 h 12"/>
                  <a:gd name="T4" fmla="*/ 8 w 3"/>
                  <a:gd name="T5" fmla="*/ 72 h 12"/>
                  <a:gd name="T6" fmla="*/ 0 w 3"/>
                  <a:gd name="T7" fmla="*/ 126 h 12"/>
                  <a:gd name="T8" fmla="*/ 8 w 3"/>
                  <a:gd name="T9" fmla="*/ 137 h 12"/>
                  <a:gd name="T10" fmla="*/ 16 w 3"/>
                  <a:gd name="T11" fmla="*/ 126 h 12"/>
                  <a:gd name="T12" fmla="*/ 24 w 3"/>
                  <a:gd name="T13" fmla="*/ 72 h 12"/>
                  <a:gd name="T14" fmla="*/ 24 w 3"/>
                  <a:gd name="T15" fmla="*/ 36 h 12"/>
                  <a:gd name="T16" fmla="*/ 16 w 3"/>
                  <a:gd name="T17" fmla="*/ 11 h 12"/>
                  <a:gd name="T18" fmla="*/ 0 w 3"/>
                  <a:gd name="T19" fmla="*/ 0 h 12"/>
                  <a:gd name="T20" fmla="*/ 0 w 3"/>
                  <a:gd name="T21" fmla="*/ 25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2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8"/>
                      <a:pt x="1" y="9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3" y="10"/>
                      <a:pt x="3" y="8"/>
                      <a:pt x="3" y="6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0" name="Freeform 611">
                <a:extLst>
                  <a:ext uri="{FF2B5EF4-FFF2-40B4-BE49-F238E27FC236}">
                    <a16:creationId xmlns:a16="http://schemas.microsoft.com/office/drawing/2014/main" id="{F5E4A47C-0604-4412-AA43-EFF167E29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1711"/>
                <a:ext cx="46" cy="101"/>
              </a:xfrm>
              <a:custGeom>
                <a:avLst/>
                <a:gdLst>
                  <a:gd name="T0" fmla="*/ 44 w 22"/>
                  <a:gd name="T1" fmla="*/ 498 h 45"/>
                  <a:gd name="T2" fmla="*/ 17 w 22"/>
                  <a:gd name="T3" fmla="*/ 263 h 45"/>
                  <a:gd name="T4" fmla="*/ 136 w 22"/>
                  <a:gd name="T5" fmla="*/ 20 h 45"/>
                  <a:gd name="T6" fmla="*/ 176 w 22"/>
                  <a:gd name="T7" fmla="*/ 45 h 45"/>
                  <a:gd name="T8" fmla="*/ 176 w 22"/>
                  <a:gd name="T9" fmla="*/ 45 h 45"/>
                  <a:gd name="T10" fmla="*/ 184 w 22"/>
                  <a:gd name="T11" fmla="*/ 56 h 45"/>
                  <a:gd name="T12" fmla="*/ 184 w 22"/>
                  <a:gd name="T13" fmla="*/ 56 h 45"/>
                  <a:gd name="T14" fmla="*/ 192 w 22"/>
                  <a:gd name="T15" fmla="*/ 56 h 45"/>
                  <a:gd name="T16" fmla="*/ 184 w 22"/>
                  <a:gd name="T17" fmla="*/ 56 h 45"/>
                  <a:gd name="T18" fmla="*/ 184 w 22"/>
                  <a:gd name="T19" fmla="*/ 56 h 45"/>
                  <a:gd name="T20" fmla="*/ 192 w 22"/>
                  <a:gd name="T21" fmla="*/ 56 h 45"/>
                  <a:gd name="T22" fmla="*/ 184 w 22"/>
                  <a:gd name="T23" fmla="*/ 56 h 45"/>
                  <a:gd name="T24" fmla="*/ 192 w 22"/>
                  <a:gd name="T25" fmla="*/ 56 h 45"/>
                  <a:gd name="T26" fmla="*/ 184 w 22"/>
                  <a:gd name="T27" fmla="*/ 45 h 45"/>
                  <a:gd name="T28" fmla="*/ 184 w 22"/>
                  <a:gd name="T29" fmla="*/ 56 h 45"/>
                  <a:gd name="T30" fmla="*/ 192 w 22"/>
                  <a:gd name="T31" fmla="*/ 56 h 45"/>
                  <a:gd name="T32" fmla="*/ 184 w 22"/>
                  <a:gd name="T33" fmla="*/ 45 h 45"/>
                  <a:gd name="T34" fmla="*/ 192 w 22"/>
                  <a:gd name="T35" fmla="*/ 65 h 45"/>
                  <a:gd name="T36" fmla="*/ 201 w 22"/>
                  <a:gd name="T37" fmla="*/ 56 h 45"/>
                  <a:gd name="T38" fmla="*/ 201 w 22"/>
                  <a:gd name="T39" fmla="*/ 56 h 45"/>
                  <a:gd name="T40" fmla="*/ 192 w 22"/>
                  <a:gd name="T41" fmla="*/ 36 h 45"/>
                  <a:gd name="T42" fmla="*/ 184 w 22"/>
                  <a:gd name="T43" fmla="*/ 36 h 45"/>
                  <a:gd name="T44" fmla="*/ 192 w 22"/>
                  <a:gd name="T45" fmla="*/ 36 h 45"/>
                  <a:gd name="T46" fmla="*/ 136 w 22"/>
                  <a:gd name="T47" fmla="*/ 0 h 45"/>
                  <a:gd name="T48" fmla="*/ 44 w 22"/>
                  <a:gd name="T49" fmla="*/ 65 h 45"/>
                  <a:gd name="T50" fmla="*/ 0 w 22"/>
                  <a:gd name="T51" fmla="*/ 263 h 45"/>
                  <a:gd name="T52" fmla="*/ 27 w 22"/>
                  <a:gd name="T53" fmla="*/ 498 h 45"/>
                  <a:gd name="T54" fmla="*/ 44 w 22"/>
                  <a:gd name="T55" fmla="*/ 509 h 45"/>
                  <a:gd name="T56" fmla="*/ 44 w 22"/>
                  <a:gd name="T57" fmla="*/ 498 h 4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2" h="45">
                    <a:moveTo>
                      <a:pt x="5" y="44"/>
                    </a:moveTo>
                    <a:cubicBezTo>
                      <a:pt x="3" y="35"/>
                      <a:pt x="2" y="29"/>
                      <a:pt x="2" y="23"/>
                    </a:cubicBezTo>
                    <a:cubicBezTo>
                      <a:pt x="2" y="7"/>
                      <a:pt x="10" y="3"/>
                      <a:pt x="15" y="2"/>
                    </a:cubicBezTo>
                    <a:cubicBezTo>
                      <a:pt x="17" y="2"/>
                      <a:pt x="18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1" y="6"/>
                    </a:cubicBezTo>
                    <a:cubicBezTo>
                      <a:pt x="21" y="6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9" y="1"/>
                      <a:pt x="17" y="1"/>
                      <a:pt x="15" y="0"/>
                    </a:cubicBezTo>
                    <a:cubicBezTo>
                      <a:pt x="12" y="0"/>
                      <a:pt x="8" y="2"/>
                      <a:pt x="5" y="6"/>
                    </a:cubicBezTo>
                    <a:cubicBezTo>
                      <a:pt x="2" y="9"/>
                      <a:pt x="0" y="15"/>
                      <a:pt x="0" y="23"/>
                    </a:cubicBezTo>
                    <a:cubicBezTo>
                      <a:pt x="0" y="29"/>
                      <a:pt x="1" y="36"/>
                      <a:pt x="3" y="44"/>
                    </a:cubicBezTo>
                    <a:cubicBezTo>
                      <a:pt x="3" y="45"/>
                      <a:pt x="4" y="45"/>
                      <a:pt x="5" y="45"/>
                    </a:cubicBezTo>
                    <a:cubicBezTo>
                      <a:pt x="5" y="45"/>
                      <a:pt x="5" y="44"/>
                      <a:pt x="5" y="4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1" name="Freeform 612">
                <a:extLst>
                  <a:ext uri="{FF2B5EF4-FFF2-40B4-BE49-F238E27FC236}">
                    <a16:creationId xmlns:a16="http://schemas.microsoft.com/office/drawing/2014/main" id="{FE708CA9-E8AF-4038-B3F1-9A57462C9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1785"/>
                <a:ext cx="42" cy="27"/>
              </a:xfrm>
              <a:custGeom>
                <a:avLst/>
                <a:gdLst>
                  <a:gd name="T0" fmla="*/ 17 w 20"/>
                  <a:gd name="T1" fmla="*/ 101 h 12"/>
                  <a:gd name="T2" fmla="*/ 17 w 20"/>
                  <a:gd name="T3" fmla="*/ 117 h 12"/>
                  <a:gd name="T4" fmla="*/ 168 w 20"/>
                  <a:gd name="T5" fmla="*/ 137 h 12"/>
                  <a:gd name="T6" fmla="*/ 176 w 20"/>
                  <a:gd name="T7" fmla="*/ 137 h 12"/>
                  <a:gd name="T8" fmla="*/ 176 w 20"/>
                  <a:gd name="T9" fmla="*/ 126 h 12"/>
                  <a:gd name="T10" fmla="*/ 185 w 20"/>
                  <a:gd name="T11" fmla="*/ 11 h 12"/>
                  <a:gd name="T12" fmla="*/ 185 w 20"/>
                  <a:gd name="T13" fmla="*/ 0 h 12"/>
                  <a:gd name="T14" fmla="*/ 176 w 20"/>
                  <a:gd name="T15" fmla="*/ 0 h 12"/>
                  <a:gd name="T16" fmla="*/ 0 w 20"/>
                  <a:gd name="T17" fmla="*/ 92 h 12"/>
                  <a:gd name="T18" fmla="*/ 0 w 20"/>
                  <a:gd name="T19" fmla="*/ 101 h 12"/>
                  <a:gd name="T20" fmla="*/ 8 w 20"/>
                  <a:gd name="T21" fmla="*/ 117 h 12"/>
                  <a:gd name="T22" fmla="*/ 17 w 20"/>
                  <a:gd name="T23" fmla="*/ 117 h 12"/>
                  <a:gd name="T24" fmla="*/ 17 w 20"/>
                  <a:gd name="T25" fmla="*/ 101 h 12"/>
                  <a:gd name="T26" fmla="*/ 17 w 20"/>
                  <a:gd name="T27" fmla="*/ 117 h 12"/>
                  <a:gd name="T28" fmla="*/ 17 w 20"/>
                  <a:gd name="T29" fmla="*/ 101 h 12"/>
                  <a:gd name="T30" fmla="*/ 17 w 20"/>
                  <a:gd name="T31" fmla="*/ 92 h 12"/>
                  <a:gd name="T32" fmla="*/ 8 w 20"/>
                  <a:gd name="T33" fmla="*/ 92 h 12"/>
                  <a:gd name="T34" fmla="*/ 8 w 20"/>
                  <a:gd name="T35" fmla="*/ 101 h 12"/>
                  <a:gd name="T36" fmla="*/ 8 w 20"/>
                  <a:gd name="T37" fmla="*/ 101 h 12"/>
                  <a:gd name="T38" fmla="*/ 176 w 20"/>
                  <a:gd name="T39" fmla="*/ 25 h 12"/>
                  <a:gd name="T40" fmla="*/ 176 w 20"/>
                  <a:gd name="T41" fmla="*/ 11 h 12"/>
                  <a:gd name="T42" fmla="*/ 168 w 20"/>
                  <a:gd name="T43" fmla="*/ 11 h 12"/>
                  <a:gd name="T44" fmla="*/ 160 w 20"/>
                  <a:gd name="T45" fmla="*/ 126 h 12"/>
                  <a:gd name="T46" fmla="*/ 168 w 20"/>
                  <a:gd name="T47" fmla="*/ 126 h 12"/>
                  <a:gd name="T48" fmla="*/ 168 w 20"/>
                  <a:gd name="T49" fmla="*/ 117 h 12"/>
                  <a:gd name="T50" fmla="*/ 17 w 20"/>
                  <a:gd name="T51" fmla="*/ 92 h 12"/>
                  <a:gd name="T52" fmla="*/ 17 w 20"/>
                  <a:gd name="T53" fmla="*/ 92 h 12"/>
                  <a:gd name="T54" fmla="*/ 17 w 20"/>
                  <a:gd name="T55" fmla="*/ 101 h 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0" h="12">
                    <a:moveTo>
                      <a:pt x="2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7" y="10"/>
                      <a:pt x="12" y="11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8"/>
                      <a:pt x="20" y="4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2" y="0"/>
                      <a:pt x="6" y="2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7" y="4"/>
                      <a:pt x="13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4"/>
                      <a:pt x="18" y="7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3" y="9"/>
                      <a:pt x="7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2" name="Freeform 613">
                <a:extLst>
                  <a:ext uri="{FF2B5EF4-FFF2-40B4-BE49-F238E27FC236}">
                    <a16:creationId xmlns:a16="http://schemas.microsoft.com/office/drawing/2014/main" id="{B45A1007-DF84-41C6-ADCF-4453A4DD6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590"/>
                <a:ext cx="218" cy="338"/>
              </a:xfrm>
              <a:custGeom>
                <a:avLst/>
                <a:gdLst>
                  <a:gd name="T0" fmla="*/ 421 w 104"/>
                  <a:gd name="T1" fmla="*/ 1097 h 151"/>
                  <a:gd name="T2" fmla="*/ 436 w 104"/>
                  <a:gd name="T3" fmla="*/ 1097 h 151"/>
                  <a:gd name="T4" fmla="*/ 444 w 104"/>
                  <a:gd name="T5" fmla="*/ 1052 h 151"/>
                  <a:gd name="T6" fmla="*/ 405 w 104"/>
                  <a:gd name="T7" fmla="*/ 1007 h 151"/>
                  <a:gd name="T8" fmla="*/ 478 w 104"/>
                  <a:gd name="T9" fmla="*/ 642 h 151"/>
                  <a:gd name="T10" fmla="*/ 581 w 104"/>
                  <a:gd name="T11" fmla="*/ 660 h 151"/>
                  <a:gd name="T12" fmla="*/ 581 w 104"/>
                  <a:gd name="T13" fmla="*/ 672 h 151"/>
                  <a:gd name="T14" fmla="*/ 581 w 104"/>
                  <a:gd name="T15" fmla="*/ 660 h 151"/>
                  <a:gd name="T16" fmla="*/ 950 w 104"/>
                  <a:gd name="T17" fmla="*/ 660 h 151"/>
                  <a:gd name="T18" fmla="*/ 721 w 104"/>
                  <a:gd name="T19" fmla="*/ 246 h 151"/>
                  <a:gd name="T20" fmla="*/ 721 w 104"/>
                  <a:gd name="T21" fmla="*/ 246 h 151"/>
                  <a:gd name="T22" fmla="*/ 706 w 104"/>
                  <a:gd name="T23" fmla="*/ 235 h 151"/>
                  <a:gd name="T24" fmla="*/ 698 w 104"/>
                  <a:gd name="T25" fmla="*/ 235 h 151"/>
                  <a:gd name="T26" fmla="*/ 721 w 104"/>
                  <a:gd name="T27" fmla="*/ 110 h 151"/>
                  <a:gd name="T28" fmla="*/ 562 w 104"/>
                  <a:gd name="T29" fmla="*/ 154 h 151"/>
                  <a:gd name="T30" fmla="*/ 581 w 104"/>
                  <a:gd name="T31" fmla="*/ 81 h 151"/>
                  <a:gd name="T32" fmla="*/ 461 w 104"/>
                  <a:gd name="T33" fmla="*/ 36 h 151"/>
                  <a:gd name="T34" fmla="*/ 396 w 104"/>
                  <a:gd name="T35" fmla="*/ 201 h 151"/>
                  <a:gd name="T36" fmla="*/ 369 w 104"/>
                  <a:gd name="T37" fmla="*/ 101 h 151"/>
                  <a:gd name="T38" fmla="*/ 260 w 104"/>
                  <a:gd name="T39" fmla="*/ 101 h 151"/>
                  <a:gd name="T40" fmla="*/ 220 w 104"/>
                  <a:gd name="T41" fmla="*/ 291 h 151"/>
                  <a:gd name="T42" fmla="*/ 220 w 104"/>
                  <a:gd name="T43" fmla="*/ 300 h 151"/>
                  <a:gd name="T44" fmla="*/ 212 w 104"/>
                  <a:gd name="T45" fmla="*/ 291 h 151"/>
                  <a:gd name="T46" fmla="*/ 27 w 104"/>
                  <a:gd name="T47" fmla="*/ 1332 h 151"/>
                  <a:gd name="T48" fmla="*/ 27 w 104"/>
                  <a:gd name="T49" fmla="*/ 1348 h 151"/>
                  <a:gd name="T50" fmla="*/ 128 w 104"/>
                  <a:gd name="T51" fmla="*/ 1694 h 151"/>
                  <a:gd name="T52" fmla="*/ 44 w 104"/>
                  <a:gd name="T53" fmla="*/ 1332 h 151"/>
                  <a:gd name="T54" fmla="*/ 44 w 104"/>
                  <a:gd name="T55" fmla="*/ 1332 h 151"/>
                  <a:gd name="T56" fmla="*/ 228 w 104"/>
                  <a:gd name="T57" fmla="*/ 316 h 151"/>
                  <a:gd name="T58" fmla="*/ 268 w 104"/>
                  <a:gd name="T59" fmla="*/ 110 h 151"/>
                  <a:gd name="T60" fmla="*/ 352 w 104"/>
                  <a:gd name="T61" fmla="*/ 101 h 151"/>
                  <a:gd name="T62" fmla="*/ 352 w 104"/>
                  <a:gd name="T63" fmla="*/ 90 h 151"/>
                  <a:gd name="T64" fmla="*/ 352 w 104"/>
                  <a:gd name="T65" fmla="*/ 101 h 151"/>
                  <a:gd name="T66" fmla="*/ 396 w 104"/>
                  <a:gd name="T67" fmla="*/ 215 h 151"/>
                  <a:gd name="T68" fmla="*/ 478 w 104"/>
                  <a:gd name="T69" fmla="*/ 45 h 151"/>
                  <a:gd name="T70" fmla="*/ 553 w 104"/>
                  <a:gd name="T71" fmla="*/ 45 h 151"/>
                  <a:gd name="T72" fmla="*/ 562 w 104"/>
                  <a:gd name="T73" fmla="*/ 56 h 151"/>
                  <a:gd name="T74" fmla="*/ 581 w 104"/>
                  <a:gd name="T75" fmla="*/ 170 h 151"/>
                  <a:gd name="T76" fmla="*/ 698 w 104"/>
                  <a:gd name="T77" fmla="*/ 110 h 151"/>
                  <a:gd name="T78" fmla="*/ 690 w 104"/>
                  <a:gd name="T79" fmla="*/ 246 h 151"/>
                  <a:gd name="T80" fmla="*/ 950 w 104"/>
                  <a:gd name="T81" fmla="*/ 651 h 151"/>
                  <a:gd name="T82" fmla="*/ 589 w 104"/>
                  <a:gd name="T83" fmla="*/ 642 h 151"/>
                  <a:gd name="T84" fmla="*/ 581 w 104"/>
                  <a:gd name="T85" fmla="*/ 660 h 151"/>
                  <a:gd name="T86" fmla="*/ 488 w 104"/>
                  <a:gd name="T87" fmla="*/ 627 h 151"/>
                  <a:gd name="T88" fmla="*/ 478 w 104"/>
                  <a:gd name="T89" fmla="*/ 627 h 151"/>
                  <a:gd name="T90" fmla="*/ 405 w 104"/>
                  <a:gd name="T91" fmla="*/ 1023 h 151"/>
                  <a:gd name="T92" fmla="*/ 413 w 104"/>
                  <a:gd name="T93" fmla="*/ 1097 h 151"/>
                  <a:gd name="T94" fmla="*/ 421 w 104"/>
                  <a:gd name="T95" fmla="*/ 1088 h 151"/>
                  <a:gd name="T96" fmla="*/ 304 w 104"/>
                  <a:gd name="T97" fmla="*/ 1659 h 15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4" h="151">
                    <a:moveTo>
                      <a:pt x="35" y="148"/>
                    </a:moveTo>
                    <a:cubicBezTo>
                      <a:pt x="36" y="136"/>
                      <a:pt x="38" y="123"/>
                      <a:pt x="43" y="111"/>
                    </a:cubicBezTo>
                    <a:cubicBezTo>
                      <a:pt x="45" y="105"/>
                      <a:pt x="46" y="101"/>
                      <a:pt x="47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8" y="97"/>
                      <a:pt x="48" y="95"/>
                      <a:pt x="48" y="94"/>
                    </a:cubicBezTo>
                    <a:cubicBezTo>
                      <a:pt x="48" y="92"/>
                      <a:pt x="47" y="90"/>
                      <a:pt x="45" y="89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4" y="85"/>
                      <a:pt x="44" y="81"/>
                      <a:pt x="44" y="77"/>
                    </a:cubicBezTo>
                    <a:cubicBezTo>
                      <a:pt x="44" y="65"/>
                      <a:pt x="48" y="60"/>
                      <a:pt x="53" y="58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5" y="59"/>
                      <a:pt x="58" y="59"/>
                      <a:pt x="63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7" y="59"/>
                      <a:pt x="72" y="59"/>
                      <a:pt x="77" y="59"/>
                    </a:cubicBezTo>
                    <a:cubicBezTo>
                      <a:pt x="81" y="59"/>
                      <a:pt x="86" y="58"/>
                      <a:pt x="91" y="58"/>
                    </a:cubicBezTo>
                    <a:cubicBezTo>
                      <a:pt x="95" y="58"/>
                      <a:pt x="99" y="58"/>
                      <a:pt x="103" y="59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0" y="42"/>
                      <a:pt x="92" y="29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7" y="22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0"/>
                      <a:pt x="76" y="20"/>
                      <a:pt x="76" y="19"/>
                    </a:cubicBezTo>
                    <a:cubicBezTo>
                      <a:pt x="76" y="17"/>
                      <a:pt x="77" y="15"/>
                      <a:pt x="78" y="12"/>
                    </a:cubicBezTo>
                    <a:cubicBezTo>
                      <a:pt x="78" y="11"/>
                      <a:pt x="78" y="11"/>
                      <a:pt x="78" y="10"/>
                    </a:cubicBezTo>
                    <a:cubicBezTo>
                      <a:pt x="78" y="8"/>
                      <a:pt x="77" y="7"/>
                      <a:pt x="76" y="5"/>
                    </a:cubicBezTo>
                    <a:cubicBezTo>
                      <a:pt x="74" y="4"/>
                      <a:pt x="73" y="3"/>
                      <a:pt x="71" y="3"/>
                    </a:cubicBezTo>
                    <a:cubicBezTo>
                      <a:pt x="69" y="3"/>
                      <a:pt x="67" y="4"/>
                      <a:pt x="66" y="6"/>
                    </a:cubicBezTo>
                    <a:cubicBezTo>
                      <a:pt x="65" y="8"/>
                      <a:pt x="63" y="10"/>
                      <a:pt x="61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3"/>
                      <a:pt x="63" y="11"/>
                    </a:cubicBezTo>
                    <a:cubicBezTo>
                      <a:pt x="63" y="10"/>
                      <a:pt x="63" y="8"/>
                      <a:pt x="63" y="7"/>
                    </a:cubicBezTo>
                    <a:cubicBezTo>
                      <a:pt x="63" y="6"/>
                      <a:pt x="63" y="5"/>
                      <a:pt x="63" y="5"/>
                    </a:cubicBezTo>
                    <a:cubicBezTo>
                      <a:pt x="62" y="4"/>
                      <a:pt x="62" y="4"/>
                      <a:pt x="62" y="3"/>
                    </a:cubicBezTo>
                    <a:cubicBezTo>
                      <a:pt x="60" y="1"/>
                      <a:pt x="58" y="0"/>
                      <a:pt x="56" y="0"/>
                    </a:cubicBezTo>
                    <a:cubicBezTo>
                      <a:pt x="53" y="0"/>
                      <a:pt x="51" y="1"/>
                      <a:pt x="50" y="3"/>
                    </a:cubicBezTo>
                    <a:cubicBezTo>
                      <a:pt x="49" y="4"/>
                      <a:pt x="49" y="5"/>
                      <a:pt x="49" y="6"/>
                    </a:cubicBezTo>
                    <a:cubicBezTo>
                      <a:pt x="49" y="8"/>
                      <a:pt x="48" y="11"/>
                      <a:pt x="47" y="13"/>
                    </a:cubicBezTo>
                    <a:cubicBezTo>
                      <a:pt x="46" y="15"/>
                      <a:pt x="45" y="17"/>
                      <a:pt x="43" y="17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2" y="17"/>
                      <a:pt x="41" y="17"/>
                      <a:pt x="41" y="16"/>
                    </a:cubicBezTo>
                    <a:cubicBezTo>
                      <a:pt x="40" y="15"/>
                      <a:pt x="40" y="14"/>
                      <a:pt x="40" y="13"/>
                    </a:cubicBezTo>
                    <a:cubicBezTo>
                      <a:pt x="40" y="12"/>
                      <a:pt x="40" y="10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6"/>
                      <a:pt x="36" y="5"/>
                      <a:pt x="34" y="5"/>
                    </a:cubicBezTo>
                    <a:cubicBezTo>
                      <a:pt x="31" y="5"/>
                      <a:pt x="29" y="7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4"/>
                      <a:pt x="27" y="19"/>
                      <a:pt x="25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3" y="35"/>
                      <a:pt x="7" y="43"/>
                      <a:pt x="4" y="51"/>
                    </a:cubicBezTo>
                    <a:cubicBezTo>
                      <a:pt x="1" y="59"/>
                      <a:pt x="0" y="68"/>
                      <a:pt x="0" y="78"/>
                    </a:cubicBezTo>
                    <a:cubicBezTo>
                      <a:pt x="0" y="81"/>
                      <a:pt x="0" y="84"/>
                      <a:pt x="0" y="88"/>
                    </a:cubicBezTo>
                    <a:cubicBezTo>
                      <a:pt x="0" y="97"/>
                      <a:pt x="1" y="108"/>
                      <a:pt x="3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6" y="124"/>
                      <a:pt x="8" y="129"/>
                      <a:pt x="12" y="134"/>
                    </a:cubicBezTo>
                    <a:cubicBezTo>
                      <a:pt x="13" y="136"/>
                      <a:pt x="14" y="138"/>
                      <a:pt x="14" y="142"/>
                    </a:cubicBezTo>
                    <a:cubicBezTo>
                      <a:pt x="14" y="144"/>
                      <a:pt x="14" y="147"/>
                      <a:pt x="13" y="150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5" y="151"/>
                      <a:pt x="15" y="151"/>
                      <a:pt x="15" y="150"/>
                    </a:cubicBezTo>
                    <a:cubicBezTo>
                      <a:pt x="16" y="147"/>
                      <a:pt x="16" y="144"/>
                      <a:pt x="16" y="142"/>
                    </a:cubicBezTo>
                    <a:cubicBezTo>
                      <a:pt x="16" y="138"/>
                      <a:pt x="15" y="135"/>
                      <a:pt x="14" y="133"/>
                    </a:cubicBezTo>
                    <a:cubicBezTo>
                      <a:pt x="10" y="128"/>
                      <a:pt x="8" y="123"/>
                      <a:pt x="5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3" y="108"/>
                      <a:pt x="2" y="97"/>
                      <a:pt x="2" y="88"/>
                    </a:cubicBezTo>
                    <a:cubicBezTo>
                      <a:pt x="2" y="84"/>
                      <a:pt x="2" y="81"/>
                      <a:pt x="2" y="78"/>
                    </a:cubicBezTo>
                    <a:cubicBezTo>
                      <a:pt x="2" y="68"/>
                      <a:pt x="3" y="60"/>
                      <a:pt x="6" y="52"/>
                    </a:cubicBezTo>
                    <a:cubicBezTo>
                      <a:pt x="9" y="44"/>
                      <a:pt x="14" y="37"/>
                      <a:pt x="25" y="28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6"/>
                      <a:pt x="26" y="26"/>
                    </a:cubicBezTo>
                    <a:cubicBezTo>
                      <a:pt x="27" y="25"/>
                      <a:pt x="27" y="25"/>
                      <a:pt x="27" y="24"/>
                    </a:cubicBezTo>
                    <a:cubicBezTo>
                      <a:pt x="29" y="19"/>
                      <a:pt x="29" y="14"/>
                      <a:pt x="29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8"/>
                      <a:pt x="32" y="7"/>
                      <a:pt x="34" y="7"/>
                    </a:cubicBezTo>
                    <a:cubicBezTo>
                      <a:pt x="36" y="7"/>
                      <a:pt x="37" y="7"/>
                      <a:pt x="38" y="9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9"/>
                      <a:pt x="38" y="9"/>
                    </a:cubicBezTo>
                    <a:cubicBezTo>
                      <a:pt x="38" y="10"/>
                      <a:pt x="38" y="12"/>
                      <a:pt x="38" y="13"/>
                    </a:cubicBezTo>
                    <a:cubicBezTo>
                      <a:pt x="38" y="14"/>
                      <a:pt x="38" y="16"/>
                      <a:pt x="39" y="17"/>
                    </a:cubicBezTo>
                    <a:cubicBezTo>
                      <a:pt x="40" y="18"/>
                      <a:pt x="41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19"/>
                      <a:pt x="47" y="18"/>
                      <a:pt x="48" y="16"/>
                    </a:cubicBezTo>
                    <a:cubicBezTo>
                      <a:pt x="49" y="14"/>
                      <a:pt x="50" y="11"/>
                      <a:pt x="51" y="9"/>
                    </a:cubicBezTo>
                    <a:cubicBezTo>
                      <a:pt x="51" y="8"/>
                      <a:pt x="51" y="7"/>
                      <a:pt x="51" y="6"/>
                    </a:cubicBezTo>
                    <a:cubicBezTo>
                      <a:pt x="51" y="5"/>
                      <a:pt x="52" y="4"/>
                      <a:pt x="52" y="4"/>
                    </a:cubicBezTo>
                    <a:cubicBezTo>
                      <a:pt x="52" y="3"/>
                      <a:pt x="54" y="2"/>
                      <a:pt x="56" y="2"/>
                    </a:cubicBezTo>
                    <a:cubicBezTo>
                      <a:pt x="58" y="2"/>
                      <a:pt x="59" y="3"/>
                      <a:pt x="60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1" y="5"/>
                      <a:pt x="61" y="5"/>
                    </a:cubicBezTo>
                    <a:cubicBezTo>
                      <a:pt x="61" y="7"/>
                      <a:pt x="61" y="9"/>
                      <a:pt x="61" y="11"/>
                    </a:cubicBezTo>
                    <a:cubicBezTo>
                      <a:pt x="61" y="13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2" y="16"/>
                    </a:cubicBezTo>
                    <a:cubicBezTo>
                      <a:pt x="62" y="16"/>
                      <a:pt x="62" y="16"/>
                      <a:pt x="63" y="15"/>
                    </a:cubicBezTo>
                    <a:cubicBezTo>
                      <a:pt x="65" y="11"/>
                      <a:pt x="67" y="9"/>
                      <a:pt x="68" y="7"/>
                    </a:cubicBezTo>
                    <a:cubicBezTo>
                      <a:pt x="68" y="6"/>
                      <a:pt x="69" y="5"/>
                      <a:pt x="71" y="5"/>
                    </a:cubicBezTo>
                    <a:cubicBezTo>
                      <a:pt x="72" y="5"/>
                      <a:pt x="73" y="6"/>
                      <a:pt x="75" y="7"/>
                    </a:cubicBezTo>
                    <a:cubicBezTo>
                      <a:pt x="76" y="8"/>
                      <a:pt x="76" y="9"/>
                      <a:pt x="76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5" y="15"/>
                      <a:pt x="75" y="17"/>
                      <a:pt x="74" y="19"/>
                    </a:cubicBezTo>
                    <a:cubicBezTo>
                      <a:pt x="74" y="20"/>
                      <a:pt x="75" y="20"/>
                      <a:pt x="75" y="21"/>
                    </a:cubicBezTo>
                    <a:cubicBezTo>
                      <a:pt x="75" y="21"/>
                      <a:pt x="75" y="21"/>
                      <a:pt x="75" y="22"/>
                    </a:cubicBezTo>
                    <a:cubicBezTo>
                      <a:pt x="75" y="22"/>
                      <a:pt x="76" y="23"/>
                      <a:pt x="76" y="23"/>
                    </a:cubicBezTo>
                    <a:cubicBezTo>
                      <a:pt x="76" y="23"/>
                      <a:pt x="77" y="24"/>
                      <a:pt x="77" y="24"/>
                    </a:cubicBezTo>
                    <a:cubicBezTo>
                      <a:pt x="90" y="31"/>
                      <a:pt x="98" y="43"/>
                      <a:pt x="102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99" y="56"/>
                      <a:pt x="95" y="56"/>
                      <a:pt x="91" y="56"/>
                    </a:cubicBezTo>
                    <a:cubicBezTo>
                      <a:pt x="86" y="56"/>
                      <a:pt x="81" y="57"/>
                      <a:pt x="77" y="57"/>
                    </a:cubicBezTo>
                    <a:cubicBezTo>
                      <a:pt x="72" y="57"/>
                      <a:pt x="67" y="57"/>
                      <a:pt x="64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4" y="58"/>
                      <a:pt x="63" y="57"/>
                      <a:pt x="63" y="57"/>
                    </a:cubicBezTo>
                    <a:cubicBezTo>
                      <a:pt x="58" y="57"/>
                      <a:pt x="55" y="57"/>
                      <a:pt x="53" y="56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7" y="58"/>
                      <a:pt x="42" y="65"/>
                      <a:pt x="42" y="77"/>
                    </a:cubicBezTo>
                    <a:cubicBezTo>
                      <a:pt x="42" y="81"/>
                      <a:pt x="42" y="85"/>
                      <a:pt x="43" y="90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2"/>
                      <a:pt x="46" y="92"/>
                      <a:pt x="46" y="94"/>
                    </a:cubicBezTo>
                    <a:cubicBezTo>
                      <a:pt x="46" y="95"/>
                      <a:pt x="46" y="96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5" y="97"/>
                      <a:pt x="45" y="98"/>
                    </a:cubicBezTo>
                    <a:cubicBezTo>
                      <a:pt x="45" y="101"/>
                      <a:pt x="43" y="105"/>
                      <a:pt x="41" y="110"/>
                    </a:cubicBezTo>
                    <a:cubicBezTo>
                      <a:pt x="36" y="122"/>
                      <a:pt x="34" y="136"/>
                      <a:pt x="33" y="148"/>
                    </a:cubicBezTo>
                    <a:cubicBezTo>
                      <a:pt x="33" y="148"/>
                      <a:pt x="34" y="149"/>
                      <a:pt x="34" y="149"/>
                    </a:cubicBezTo>
                    <a:cubicBezTo>
                      <a:pt x="35" y="149"/>
                      <a:pt x="35" y="148"/>
                      <a:pt x="35" y="14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3" name="Freeform 614">
                <a:extLst>
                  <a:ext uri="{FF2B5EF4-FFF2-40B4-BE49-F238E27FC236}">
                    <a16:creationId xmlns:a16="http://schemas.microsoft.com/office/drawing/2014/main" id="{938E6FF5-4BFD-4A6A-A471-83E848A20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577"/>
                <a:ext cx="90" cy="277"/>
              </a:xfrm>
              <a:custGeom>
                <a:avLst/>
                <a:gdLst>
                  <a:gd name="T0" fmla="*/ 337 w 43"/>
                  <a:gd name="T1" fmla="*/ 9 h 124"/>
                  <a:gd name="T2" fmla="*/ 184 w 43"/>
                  <a:gd name="T3" fmla="*/ 45 h 124"/>
                  <a:gd name="T4" fmla="*/ 36 w 43"/>
                  <a:gd name="T5" fmla="*/ 20 h 124"/>
                  <a:gd name="T6" fmla="*/ 27 w 43"/>
                  <a:gd name="T7" fmla="*/ 9 h 124"/>
                  <a:gd name="T8" fmla="*/ 17 w 43"/>
                  <a:gd name="T9" fmla="*/ 0 h 124"/>
                  <a:gd name="T10" fmla="*/ 8 w 43"/>
                  <a:gd name="T11" fmla="*/ 9 h 124"/>
                  <a:gd name="T12" fmla="*/ 0 w 43"/>
                  <a:gd name="T13" fmla="*/ 478 h 124"/>
                  <a:gd name="T14" fmla="*/ 17 w 43"/>
                  <a:gd name="T15" fmla="*/ 1347 h 124"/>
                  <a:gd name="T16" fmla="*/ 17 w 43"/>
                  <a:gd name="T17" fmla="*/ 1338 h 124"/>
                  <a:gd name="T18" fmla="*/ 17 w 43"/>
                  <a:gd name="T19" fmla="*/ 1363 h 124"/>
                  <a:gd name="T20" fmla="*/ 128 w 43"/>
                  <a:gd name="T21" fmla="*/ 1293 h 124"/>
                  <a:gd name="T22" fmla="*/ 237 w 43"/>
                  <a:gd name="T23" fmla="*/ 1293 h 124"/>
                  <a:gd name="T24" fmla="*/ 320 w 43"/>
                  <a:gd name="T25" fmla="*/ 1318 h 124"/>
                  <a:gd name="T26" fmla="*/ 377 w 43"/>
                  <a:gd name="T27" fmla="*/ 1383 h 124"/>
                  <a:gd name="T28" fmla="*/ 393 w 43"/>
                  <a:gd name="T29" fmla="*/ 1363 h 124"/>
                  <a:gd name="T30" fmla="*/ 385 w 43"/>
                  <a:gd name="T31" fmla="*/ 1282 h 124"/>
                  <a:gd name="T32" fmla="*/ 360 w 43"/>
                  <a:gd name="T33" fmla="*/ 0 h 124"/>
                  <a:gd name="T34" fmla="*/ 350 w 43"/>
                  <a:gd name="T35" fmla="*/ 9 h 124"/>
                  <a:gd name="T36" fmla="*/ 350 w 43"/>
                  <a:gd name="T37" fmla="*/ 704 h 124"/>
                  <a:gd name="T38" fmla="*/ 368 w 43"/>
                  <a:gd name="T39" fmla="*/ 1282 h 124"/>
                  <a:gd name="T40" fmla="*/ 385 w 43"/>
                  <a:gd name="T41" fmla="*/ 1363 h 124"/>
                  <a:gd name="T42" fmla="*/ 368 w 43"/>
                  <a:gd name="T43" fmla="*/ 1372 h 124"/>
                  <a:gd name="T44" fmla="*/ 385 w 43"/>
                  <a:gd name="T45" fmla="*/ 1372 h 124"/>
                  <a:gd name="T46" fmla="*/ 285 w 43"/>
                  <a:gd name="T47" fmla="*/ 1282 h 124"/>
                  <a:gd name="T48" fmla="*/ 220 w 43"/>
                  <a:gd name="T49" fmla="*/ 1273 h 124"/>
                  <a:gd name="T50" fmla="*/ 17 w 43"/>
                  <a:gd name="T51" fmla="*/ 1347 h 124"/>
                  <a:gd name="T52" fmla="*/ 27 w 43"/>
                  <a:gd name="T53" fmla="*/ 1363 h 124"/>
                  <a:gd name="T54" fmla="*/ 36 w 43"/>
                  <a:gd name="T55" fmla="*/ 1347 h 124"/>
                  <a:gd name="T56" fmla="*/ 17 w 43"/>
                  <a:gd name="T57" fmla="*/ 478 h 124"/>
                  <a:gd name="T58" fmla="*/ 27 w 43"/>
                  <a:gd name="T59" fmla="*/ 9 h 124"/>
                  <a:gd name="T60" fmla="*/ 27 w 43"/>
                  <a:gd name="T61" fmla="*/ 9 h 124"/>
                  <a:gd name="T62" fmla="*/ 27 w 43"/>
                  <a:gd name="T63" fmla="*/ 9 h 124"/>
                  <a:gd name="T64" fmla="*/ 27 w 43"/>
                  <a:gd name="T65" fmla="*/ 9 h 124"/>
                  <a:gd name="T66" fmla="*/ 17 w 43"/>
                  <a:gd name="T67" fmla="*/ 9 h 124"/>
                  <a:gd name="T68" fmla="*/ 27 w 43"/>
                  <a:gd name="T69" fmla="*/ 9 h 124"/>
                  <a:gd name="T70" fmla="*/ 17 w 43"/>
                  <a:gd name="T71" fmla="*/ 20 h 124"/>
                  <a:gd name="T72" fmla="*/ 8 w 43"/>
                  <a:gd name="T73" fmla="*/ 9 h 124"/>
                  <a:gd name="T74" fmla="*/ 17 w 43"/>
                  <a:gd name="T75" fmla="*/ 9 h 124"/>
                  <a:gd name="T76" fmla="*/ 17 w 43"/>
                  <a:gd name="T77" fmla="*/ 9 h 124"/>
                  <a:gd name="T78" fmla="*/ 8 w 43"/>
                  <a:gd name="T79" fmla="*/ 9 h 124"/>
                  <a:gd name="T80" fmla="*/ 8 w 43"/>
                  <a:gd name="T81" fmla="*/ 9 h 124"/>
                  <a:gd name="T82" fmla="*/ 84 w 43"/>
                  <a:gd name="T83" fmla="*/ 56 h 124"/>
                  <a:gd name="T84" fmla="*/ 293 w 43"/>
                  <a:gd name="T85" fmla="*/ 56 h 124"/>
                  <a:gd name="T86" fmla="*/ 360 w 43"/>
                  <a:gd name="T87" fmla="*/ 20 h 124"/>
                  <a:gd name="T88" fmla="*/ 337 w 43"/>
                  <a:gd name="T89" fmla="*/ 9 h 12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3" h="124">
                    <a:moveTo>
                      <a:pt x="38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2"/>
                      <a:pt x="36" y="2"/>
                    </a:cubicBezTo>
                    <a:cubicBezTo>
                      <a:pt x="33" y="3"/>
                      <a:pt x="27" y="4"/>
                      <a:pt x="20" y="4"/>
                    </a:cubicBezTo>
                    <a:cubicBezTo>
                      <a:pt x="16" y="4"/>
                      <a:pt x="11" y="4"/>
                      <a:pt x="8" y="3"/>
                    </a:cubicBezTo>
                    <a:cubicBezTo>
                      <a:pt x="6" y="3"/>
                      <a:pt x="5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8"/>
                      <a:pt x="0" y="24"/>
                      <a:pt x="0" y="43"/>
                    </a:cubicBezTo>
                    <a:cubicBezTo>
                      <a:pt x="0" y="59"/>
                      <a:pt x="1" y="77"/>
                      <a:pt x="1" y="92"/>
                    </a:cubicBezTo>
                    <a:cubicBezTo>
                      <a:pt x="1" y="106"/>
                      <a:pt x="2" y="118"/>
                      <a:pt x="2" y="121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1"/>
                      <a:pt x="2" y="122"/>
                      <a:pt x="2" y="122"/>
                    </a:cubicBezTo>
                    <a:cubicBezTo>
                      <a:pt x="2" y="123"/>
                      <a:pt x="3" y="123"/>
                      <a:pt x="3" y="122"/>
                    </a:cubicBezTo>
                    <a:cubicBezTo>
                      <a:pt x="6" y="119"/>
                      <a:pt x="10" y="116"/>
                      <a:pt x="14" y="116"/>
                    </a:cubicBezTo>
                    <a:cubicBezTo>
                      <a:pt x="17" y="116"/>
                      <a:pt x="21" y="116"/>
                      <a:pt x="24" y="116"/>
                    </a:cubicBezTo>
                    <a:cubicBezTo>
                      <a:pt x="25" y="116"/>
                      <a:pt x="25" y="116"/>
                      <a:pt x="26" y="116"/>
                    </a:cubicBezTo>
                    <a:cubicBezTo>
                      <a:pt x="27" y="116"/>
                      <a:pt x="29" y="116"/>
                      <a:pt x="31" y="117"/>
                    </a:cubicBezTo>
                    <a:cubicBezTo>
                      <a:pt x="32" y="117"/>
                      <a:pt x="34" y="118"/>
                      <a:pt x="35" y="118"/>
                    </a:cubicBezTo>
                    <a:cubicBezTo>
                      <a:pt x="37" y="120"/>
                      <a:pt x="39" y="122"/>
                      <a:pt x="40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3" y="122"/>
                      <a:pt x="43" y="122"/>
                      <a:pt x="43" y="122"/>
                    </a:cubicBezTo>
                    <a:cubicBezTo>
                      <a:pt x="43" y="122"/>
                      <a:pt x="43" y="122"/>
                      <a:pt x="43" y="122"/>
                    </a:cubicBezTo>
                    <a:cubicBezTo>
                      <a:pt x="42" y="121"/>
                      <a:pt x="42" y="119"/>
                      <a:pt x="42" y="115"/>
                    </a:cubicBezTo>
                    <a:cubicBezTo>
                      <a:pt x="40" y="91"/>
                      <a:pt x="39" y="11"/>
                      <a:pt x="39" y="1"/>
                    </a:cubicBezTo>
                    <a:cubicBezTo>
                      <a:pt x="39" y="1"/>
                      <a:pt x="39" y="1"/>
                      <a:pt x="39" y="0"/>
                    </a:cubicBezTo>
                    <a:cubicBezTo>
                      <a:pt x="38" y="0"/>
                      <a:pt x="38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7"/>
                      <a:pt x="38" y="35"/>
                      <a:pt x="38" y="63"/>
                    </a:cubicBezTo>
                    <a:cubicBezTo>
                      <a:pt x="38" y="77"/>
                      <a:pt x="39" y="91"/>
                      <a:pt x="39" y="102"/>
                    </a:cubicBezTo>
                    <a:cubicBezTo>
                      <a:pt x="39" y="107"/>
                      <a:pt x="40" y="112"/>
                      <a:pt x="40" y="115"/>
                    </a:cubicBezTo>
                    <a:cubicBezTo>
                      <a:pt x="40" y="119"/>
                      <a:pt x="40" y="121"/>
                      <a:pt x="41" y="122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0" y="120"/>
                      <a:pt x="38" y="118"/>
                      <a:pt x="36" y="117"/>
                    </a:cubicBezTo>
                    <a:cubicBezTo>
                      <a:pt x="34" y="116"/>
                      <a:pt x="33" y="115"/>
                      <a:pt x="31" y="115"/>
                    </a:cubicBezTo>
                    <a:cubicBezTo>
                      <a:pt x="29" y="114"/>
                      <a:pt x="28" y="114"/>
                      <a:pt x="26" y="114"/>
                    </a:cubicBezTo>
                    <a:cubicBezTo>
                      <a:pt x="26" y="114"/>
                      <a:pt x="25" y="114"/>
                      <a:pt x="24" y="114"/>
                    </a:cubicBezTo>
                    <a:cubicBezTo>
                      <a:pt x="21" y="114"/>
                      <a:pt x="17" y="114"/>
                      <a:pt x="14" y="114"/>
                    </a:cubicBezTo>
                    <a:cubicBezTo>
                      <a:pt x="9" y="115"/>
                      <a:pt x="5" y="117"/>
                      <a:pt x="2" y="121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4" y="122"/>
                      <a:pt x="4" y="122"/>
                      <a:pt x="4" y="122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118"/>
                      <a:pt x="3" y="106"/>
                      <a:pt x="3" y="92"/>
                    </a:cubicBezTo>
                    <a:cubicBezTo>
                      <a:pt x="3" y="77"/>
                      <a:pt x="2" y="59"/>
                      <a:pt x="2" y="43"/>
                    </a:cubicBezTo>
                    <a:cubicBezTo>
                      <a:pt x="2" y="24"/>
                      <a:pt x="3" y="8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3" y="4"/>
                      <a:pt x="6" y="4"/>
                      <a:pt x="9" y="5"/>
                    </a:cubicBezTo>
                    <a:cubicBezTo>
                      <a:pt x="12" y="6"/>
                      <a:pt x="16" y="6"/>
                      <a:pt x="20" y="6"/>
                    </a:cubicBezTo>
                    <a:cubicBezTo>
                      <a:pt x="25" y="6"/>
                      <a:pt x="29" y="6"/>
                      <a:pt x="32" y="5"/>
                    </a:cubicBezTo>
                    <a:cubicBezTo>
                      <a:pt x="34" y="5"/>
                      <a:pt x="35" y="4"/>
                      <a:pt x="37" y="4"/>
                    </a:cubicBezTo>
                    <a:cubicBezTo>
                      <a:pt x="38" y="3"/>
                      <a:pt x="39" y="3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4" name="Freeform 615">
                <a:extLst>
                  <a:ext uri="{FF2B5EF4-FFF2-40B4-BE49-F238E27FC236}">
                    <a16:creationId xmlns:a16="http://schemas.microsoft.com/office/drawing/2014/main" id="{7BD47891-0BB2-42C1-9CEA-A32CBDA96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32"/>
                <a:ext cx="141" cy="354"/>
              </a:xfrm>
              <a:custGeom>
                <a:avLst/>
                <a:gdLst>
                  <a:gd name="T0" fmla="*/ 398 w 67"/>
                  <a:gd name="T1" fmla="*/ 1586 h 158"/>
                  <a:gd name="T2" fmla="*/ 389 w 67"/>
                  <a:gd name="T3" fmla="*/ 1642 h 158"/>
                  <a:gd name="T4" fmla="*/ 389 w 67"/>
                  <a:gd name="T5" fmla="*/ 1667 h 158"/>
                  <a:gd name="T6" fmla="*/ 288 w 67"/>
                  <a:gd name="T7" fmla="*/ 1757 h 158"/>
                  <a:gd name="T8" fmla="*/ 288 w 67"/>
                  <a:gd name="T9" fmla="*/ 1757 h 158"/>
                  <a:gd name="T10" fmla="*/ 17 w 67"/>
                  <a:gd name="T11" fmla="*/ 822 h 158"/>
                  <a:gd name="T12" fmla="*/ 84 w 67"/>
                  <a:gd name="T13" fmla="*/ 327 h 158"/>
                  <a:gd name="T14" fmla="*/ 84 w 67"/>
                  <a:gd name="T15" fmla="*/ 327 h 158"/>
                  <a:gd name="T16" fmla="*/ 152 w 67"/>
                  <a:gd name="T17" fmla="*/ 90 h 158"/>
                  <a:gd name="T18" fmla="*/ 152 w 67"/>
                  <a:gd name="T19" fmla="*/ 90 h 158"/>
                  <a:gd name="T20" fmla="*/ 345 w 67"/>
                  <a:gd name="T21" fmla="*/ 20 h 158"/>
                  <a:gd name="T22" fmla="*/ 412 w 67"/>
                  <a:gd name="T23" fmla="*/ 36 h 158"/>
                  <a:gd name="T24" fmla="*/ 522 w 67"/>
                  <a:gd name="T25" fmla="*/ 155 h 158"/>
                  <a:gd name="T26" fmla="*/ 606 w 67"/>
                  <a:gd name="T27" fmla="*/ 381 h 158"/>
                  <a:gd name="T28" fmla="*/ 598 w 67"/>
                  <a:gd name="T29" fmla="*/ 473 h 158"/>
                  <a:gd name="T30" fmla="*/ 589 w 67"/>
                  <a:gd name="T31" fmla="*/ 643 h 158"/>
                  <a:gd name="T32" fmla="*/ 577 w 67"/>
                  <a:gd name="T33" fmla="*/ 672 h 158"/>
                  <a:gd name="T34" fmla="*/ 589 w 67"/>
                  <a:gd name="T35" fmla="*/ 717 h 158"/>
                  <a:gd name="T36" fmla="*/ 589 w 67"/>
                  <a:gd name="T37" fmla="*/ 733 h 158"/>
                  <a:gd name="T38" fmla="*/ 589 w 67"/>
                  <a:gd name="T39" fmla="*/ 744 h 158"/>
                  <a:gd name="T40" fmla="*/ 532 w 67"/>
                  <a:gd name="T41" fmla="*/ 1089 h 158"/>
                  <a:gd name="T42" fmla="*/ 448 w 67"/>
                  <a:gd name="T43" fmla="*/ 1270 h 158"/>
                  <a:gd name="T44" fmla="*/ 438 w 67"/>
                  <a:gd name="T45" fmla="*/ 1279 h 158"/>
                  <a:gd name="T46" fmla="*/ 448 w 67"/>
                  <a:gd name="T47" fmla="*/ 1360 h 158"/>
                  <a:gd name="T48" fmla="*/ 448 w 67"/>
                  <a:gd name="T49" fmla="*/ 1385 h 158"/>
                  <a:gd name="T50" fmla="*/ 448 w 67"/>
                  <a:gd name="T51" fmla="*/ 1371 h 158"/>
                  <a:gd name="T52" fmla="*/ 398 w 67"/>
                  <a:gd name="T53" fmla="*/ 1506 h 158"/>
                  <a:gd name="T54" fmla="*/ 381 w 67"/>
                  <a:gd name="T55" fmla="*/ 1530 h 158"/>
                  <a:gd name="T56" fmla="*/ 421 w 67"/>
                  <a:gd name="T57" fmla="*/ 1517 h 158"/>
                  <a:gd name="T58" fmla="*/ 465 w 67"/>
                  <a:gd name="T59" fmla="*/ 1385 h 158"/>
                  <a:gd name="T60" fmla="*/ 465 w 67"/>
                  <a:gd name="T61" fmla="*/ 1360 h 158"/>
                  <a:gd name="T62" fmla="*/ 457 w 67"/>
                  <a:gd name="T63" fmla="*/ 1279 h 158"/>
                  <a:gd name="T64" fmla="*/ 457 w 67"/>
                  <a:gd name="T65" fmla="*/ 1279 h 158"/>
                  <a:gd name="T66" fmla="*/ 448 w 67"/>
                  <a:gd name="T67" fmla="*/ 1279 h 158"/>
                  <a:gd name="T68" fmla="*/ 457 w 67"/>
                  <a:gd name="T69" fmla="*/ 1279 h 158"/>
                  <a:gd name="T70" fmla="*/ 457 w 67"/>
                  <a:gd name="T71" fmla="*/ 1279 h 158"/>
                  <a:gd name="T72" fmla="*/ 457 w 67"/>
                  <a:gd name="T73" fmla="*/ 1279 h 158"/>
                  <a:gd name="T74" fmla="*/ 448 w 67"/>
                  <a:gd name="T75" fmla="*/ 1279 h 158"/>
                  <a:gd name="T76" fmla="*/ 448 w 67"/>
                  <a:gd name="T77" fmla="*/ 1279 h 158"/>
                  <a:gd name="T78" fmla="*/ 497 w 67"/>
                  <a:gd name="T79" fmla="*/ 1214 h 158"/>
                  <a:gd name="T80" fmla="*/ 606 w 67"/>
                  <a:gd name="T81" fmla="*/ 733 h 158"/>
                  <a:gd name="T82" fmla="*/ 606 w 67"/>
                  <a:gd name="T83" fmla="*/ 744 h 158"/>
                  <a:gd name="T84" fmla="*/ 598 w 67"/>
                  <a:gd name="T85" fmla="*/ 672 h 158"/>
                  <a:gd name="T86" fmla="*/ 598 w 67"/>
                  <a:gd name="T87" fmla="*/ 688 h 158"/>
                  <a:gd name="T88" fmla="*/ 617 w 67"/>
                  <a:gd name="T89" fmla="*/ 571 h 158"/>
                  <a:gd name="T90" fmla="*/ 606 w 67"/>
                  <a:gd name="T91" fmla="*/ 473 h 158"/>
                  <a:gd name="T92" fmla="*/ 625 w 67"/>
                  <a:gd name="T93" fmla="*/ 381 h 158"/>
                  <a:gd name="T94" fmla="*/ 532 w 67"/>
                  <a:gd name="T95" fmla="*/ 146 h 158"/>
                  <a:gd name="T96" fmla="*/ 412 w 67"/>
                  <a:gd name="T97" fmla="*/ 9 h 158"/>
                  <a:gd name="T98" fmla="*/ 345 w 67"/>
                  <a:gd name="T99" fmla="*/ 0 h 158"/>
                  <a:gd name="T100" fmla="*/ 141 w 67"/>
                  <a:gd name="T101" fmla="*/ 81 h 158"/>
                  <a:gd name="T102" fmla="*/ 120 w 67"/>
                  <a:gd name="T103" fmla="*/ 155 h 158"/>
                  <a:gd name="T104" fmla="*/ 67 w 67"/>
                  <a:gd name="T105" fmla="*/ 316 h 158"/>
                  <a:gd name="T106" fmla="*/ 0 w 67"/>
                  <a:gd name="T107" fmla="*/ 822 h 158"/>
                  <a:gd name="T108" fmla="*/ 160 w 67"/>
                  <a:gd name="T109" fmla="*/ 1651 h 158"/>
                  <a:gd name="T110" fmla="*/ 288 w 67"/>
                  <a:gd name="T111" fmla="*/ 1777 h 158"/>
                  <a:gd name="T112" fmla="*/ 398 w 67"/>
                  <a:gd name="T113" fmla="*/ 1667 h 158"/>
                  <a:gd name="T114" fmla="*/ 398 w 67"/>
                  <a:gd name="T115" fmla="*/ 1642 h 158"/>
                  <a:gd name="T116" fmla="*/ 421 w 67"/>
                  <a:gd name="T117" fmla="*/ 1586 h 158"/>
                  <a:gd name="T118" fmla="*/ 354 w 67"/>
                  <a:gd name="T119" fmla="*/ 1476 h 1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7" h="158">
                    <a:moveTo>
                      <a:pt x="38" y="132"/>
                    </a:moveTo>
                    <a:cubicBezTo>
                      <a:pt x="40" y="134"/>
                      <a:pt x="43" y="138"/>
                      <a:pt x="43" y="141"/>
                    </a:cubicBezTo>
                    <a:cubicBezTo>
                      <a:pt x="43" y="143"/>
                      <a:pt x="43" y="144"/>
                      <a:pt x="42" y="146"/>
                    </a:cubicBezTo>
                    <a:cubicBezTo>
                      <a:pt x="42" y="146"/>
                      <a:pt x="42" y="146"/>
                      <a:pt x="42" y="146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38" y="152"/>
                      <a:pt x="35" y="155"/>
                      <a:pt x="31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26" y="154"/>
                      <a:pt x="22" y="151"/>
                      <a:pt x="18" y="146"/>
                    </a:cubicBezTo>
                    <a:cubicBezTo>
                      <a:pt x="7" y="131"/>
                      <a:pt x="3" y="102"/>
                      <a:pt x="2" y="73"/>
                    </a:cubicBezTo>
                    <a:cubicBezTo>
                      <a:pt x="2" y="71"/>
                      <a:pt x="2" y="69"/>
                      <a:pt x="2" y="67"/>
                    </a:cubicBezTo>
                    <a:cubicBezTo>
                      <a:pt x="2" y="44"/>
                      <a:pt x="6" y="37"/>
                      <a:pt x="9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3" y="23"/>
                      <a:pt x="14" y="18"/>
                      <a:pt x="14" y="15"/>
                    </a:cubicBezTo>
                    <a:cubicBezTo>
                      <a:pt x="15" y="11"/>
                      <a:pt x="15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9" y="5"/>
                      <a:pt x="23" y="2"/>
                      <a:pt x="27" y="2"/>
                    </a:cubicBezTo>
                    <a:cubicBezTo>
                      <a:pt x="30" y="2"/>
                      <a:pt x="34" y="2"/>
                      <a:pt x="37" y="2"/>
                    </a:cubicBezTo>
                    <a:cubicBezTo>
                      <a:pt x="38" y="2"/>
                      <a:pt x="38" y="2"/>
                      <a:pt x="39" y="2"/>
                    </a:cubicBezTo>
                    <a:cubicBezTo>
                      <a:pt x="40" y="2"/>
                      <a:pt x="42" y="2"/>
                      <a:pt x="44" y="3"/>
                    </a:cubicBezTo>
                    <a:cubicBezTo>
                      <a:pt x="45" y="3"/>
                      <a:pt x="47" y="4"/>
                      <a:pt x="48" y="4"/>
                    </a:cubicBezTo>
                    <a:cubicBezTo>
                      <a:pt x="51" y="7"/>
                      <a:pt x="53" y="10"/>
                      <a:pt x="56" y="14"/>
                    </a:cubicBezTo>
                    <a:cubicBezTo>
                      <a:pt x="58" y="18"/>
                      <a:pt x="60" y="22"/>
                      <a:pt x="63" y="26"/>
                    </a:cubicBezTo>
                    <a:cubicBezTo>
                      <a:pt x="64" y="28"/>
                      <a:pt x="65" y="30"/>
                      <a:pt x="65" y="34"/>
                    </a:cubicBezTo>
                    <a:cubicBezTo>
                      <a:pt x="65" y="36"/>
                      <a:pt x="65" y="39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5"/>
                      <a:pt x="64" y="49"/>
                      <a:pt x="64" y="52"/>
                    </a:cubicBezTo>
                    <a:cubicBezTo>
                      <a:pt x="64" y="54"/>
                      <a:pt x="63" y="56"/>
                      <a:pt x="63" y="57"/>
                    </a:cubicBezTo>
                    <a:cubicBezTo>
                      <a:pt x="63" y="59"/>
                      <a:pt x="63" y="59"/>
                      <a:pt x="62" y="5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2"/>
                      <a:pt x="63" y="63"/>
                      <a:pt x="63" y="64"/>
                    </a:cubicBezTo>
                    <a:cubicBezTo>
                      <a:pt x="63" y="64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78"/>
                      <a:pt x="60" y="89"/>
                      <a:pt x="57" y="97"/>
                    </a:cubicBezTo>
                    <a:cubicBezTo>
                      <a:pt x="55" y="101"/>
                      <a:pt x="53" y="105"/>
                      <a:pt x="52" y="107"/>
                    </a:cubicBezTo>
                    <a:cubicBezTo>
                      <a:pt x="50" y="110"/>
                      <a:pt x="49" y="112"/>
                      <a:pt x="48" y="113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4"/>
                      <a:pt x="48" y="118"/>
                      <a:pt x="48" y="121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9" y="123"/>
                      <a:pt x="49" y="123"/>
                      <a:pt x="49" y="123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8" y="126"/>
                      <a:pt x="47" y="129"/>
                      <a:pt x="45" y="131"/>
                    </a:cubicBezTo>
                    <a:cubicBezTo>
                      <a:pt x="45" y="133"/>
                      <a:pt x="44" y="133"/>
                      <a:pt x="43" y="134"/>
                    </a:cubicBezTo>
                    <a:cubicBezTo>
                      <a:pt x="43" y="135"/>
                      <a:pt x="42" y="135"/>
                      <a:pt x="42" y="135"/>
                    </a:cubicBezTo>
                    <a:cubicBezTo>
                      <a:pt x="42" y="135"/>
                      <a:pt x="41" y="136"/>
                      <a:pt x="41" y="136"/>
                    </a:cubicBezTo>
                    <a:cubicBezTo>
                      <a:pt x="42" y="137"/>
                      <a:pt x="42" y="137"/>
                      <a:pt x="43" y="137"/>
                    </a:cubicBezTo>
                    <a:cubicBezTo>
                      <a:pt x="43" y="137"/>
                      <a:pt x="44" y="136"/>
                      <a:pt x="45" y="135"/>
                    </a:cubicBezTo>
                    <a:cubicBezTo>
                      <a:pt x="47" y="133"/>
                      <a:pt x="49" y="129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19"/>
                      <a:pt x="50" y="117"/>
                      <a:pt x="50" y="116"/>
                    </a:cubicBezTo>
                    <a:cubicBezTo>
                      <a:pt x="50" y="115"/>
                      <a:pt x="49" y="115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2" y="111"/>
                      <a:pt x="53" y="108"/>
                    </a:cubicBezTo>
                    <a:cubicBezTo>
                      <a:pt x="59" y="100"/>
                      <a:pt x="65" y="84"/>
                      <a:pt x="65" y="67"/>
                    </a:cubicBezTo>
                    <a:cubicBezTo>
                      <a:pt x="65" y="66"/>
                      <a:pt x="65" y="66"/>
                      <a:pt x="65" y="65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5" y="66"/>
                      <a:pt x="65" y="65"/>
                      <a:pt x="65" y="64"/>
                    </a:cubicBezTo>
                    <a:cubicBezTo>
                      <a:pt x="65" y="63"/>
                      <a:pt x="65" y="61"/>
                      <a:pt x="64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4" y="61"/>
                      <a:pt x="64" y="60"/>
                      <a:pt x="65" y="60"/>
                    </a:cubicBezTo>
                    <a:cubicBezTo>
                      <a:pt x="65" y="58"/>
                      <a:pt x="66" y="54"/>
                      <a:pt x="66" y="51"/>
                    </a:cubicBezTo>
                    <a:cubicBezTo>
                      <a:pt x="66" y="48"/>
                      <a:pt x="66" y="44"/>
                      <a:pt x="66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7" y="39"/>
                      <a:pt x="67" y="36"/>
                      <a:pt x="67" y="34"/>
                    </a:cubicBezTo>
                    <a:cubicBezTo>
                      <a:pt x="67" y="30"/>
                      <a:pt x="66" y="27"/>
                      <a:pt x="65" y="25"/>
                    </a:cubicBezTo>
                    <a:cubicBezTo>
                      <a:pt x="62" y="21"/>
                      <a:pt x="60" y="17"/>
                      <a:pt x="57" y="13"/>
                    </a:cubicBezTo>
                    <a:cubicBezTo>
                      <a:pt x="55" y="9"/>
                      <a:pt x="53" y="5"/>
                      <a:pt x="49" y="3"/>
                    </a:cubicBezTo>
                    <a:cubicBezTo>
                      <a:pt x="47" y="2"/>
                      <a:pt x="46" y="1"/>
                      <a:pt x="44" y="1"/>
                    </a:cubicBezTo>
                    <a:cubicBezTo>
                      <a:pt x="42" y="0"/>
                      <a:pt x="41" y="0"/>
                      <a:pt x="39" y="0"/>
                    </a:cubicBezTo>
                    <a:cubicBezTo>
                      <a:pt x="39" y="0"/>
                      <a:pt x="38" y="0"/>
                      <a:pt x="37" y="0"/>
                    </a:cubicBezTo>
                    <a:cubicBezTo>
                      <a:pt x="34" y="0"/>
                      <a:pt x="30" y="0"/>
                      <a:pt x="27" y="0"/>
                    </a:cubicBezTo>
                    <a:cubicBezTo>
                      <a:pt x="22" y="1"/>
                      <a:pt x="18" y="3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9"/>
                      <a:pt x="13" y="11"/>
                      <a:pt x="13" y="14"/>
                    </a:cubicBezTo>
                    <a:cubicBezTo>
                      <a:pt x="12" y="18"/>
                      <a:pt x="11" y="22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4" y="36"/>
                      <a:pt x="0" y="44"/>
                      <a:pt x="0" y="67"/>
                    </a:cubicBezTo>
                    <a:cubicBezTo>
                      <a:pt x="0" y="69"/>
                      <a:pt x="0" y="71"/>
                      <a:pt x="0" y="73"/>
                    </a:cubicBezTo>
                    <a:cubicBezTo>
                      <a:pt x="1" y="92"/>
                      <a:pt x="3" y="112"/>
                      <a:pt x="7" y="127"/>
                    </a:cubicBezTo>
                    <a:cubicBezTo>
                      <a:pt x="10" y="135"/>
                      <a:pt x="13" y="142"/>
                      <a:pt x="17" y="147"/>
                    </a:cubicBezTo>
                    <a:cubicBezTo>
                      <a:pt x="20" y="152"/>
                      <a:pt x="25" y="156"/>
                      <a:pt x="31" y="158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36" y="157"/>
                      <a:pt x="40" y="153"/>
                      <a:pt x="43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4" y="146"/>
                      <a:pt x="44" y="146"/>
                      <a:pt x="44" y="146"/>
                    </a:cubicBezTo>
                    <a:cubicBezTo>
                      <a:pt x="43" y="146"/>
                      <a:pt x="43" y="146"/>
                      <a:pt x="43" y="146"/>
                    </a:cubicBezTo>
                    <a:cubicBezTo>
                      <a:pt x="44" y="147"/>
                      <a:pt x="44" y="147"/>
                      <a:pt x="44" y="147"/>
                    </a:cubicBezTo>
                    <a:cubicBezTo>
                      <a:pt x="45" y="145"/>
                      <a:pt x="45" y="143"/>
                      <a:pt x="45" y="141"/>
                    </a:cubicBezTo>
                    <a:cubicBezTo>
                      <a:pt x="45" y="136"/>
                      <a:pt x="41" y="133"/>
                      <a:pt x="39" y="131"/>
                    </a:cubicBezTo>
                    <a:cubicBezTo>
                      <a:pt x="38" y="130"/>
                      <a:pt x="38" y="130"/>
                      <a:pt x="38" y="131"/>
                    </a:cubicBezTo>
                    <a:cubicBezTo>
                      <a:pt x="37" y="131"/>
                      <a:pt x="37" y="132"/>
                      <a:pt x="38" y="13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5" name="Freeform 616">
                <a:extLst>
                  <a:ext uri="{FF2B5EF4-FFF2-40B4-BE49-F238E27FC236}">
                    <a16:creationId xmlns:a16="http://schemas.microsoft.com/office/drawing/2014/main" id="{CE3DA2CD-C2FF-435C-8F3E-B72A7941D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141"/>
                <a:ext cx="99" cy="166"/>
              </a:xfrm>
              <a:custGeom>
                <a:avLst/>
                <a:gdLst>
                  <a:gd name="T0" fmla="*/ 177 w 47"/>
                  <a:gd name="T1" fmla="*/ 202 h 74"/>
                  <a:gd name="T2" fmla="*/ 8 w 47"/>
                  <a:gd name="T3" fmla="*/ 0 h 74"/>
                  <a:gd name="T4" fmla="*/ 17 w 47"/>
                  <a:gd name="T5" fmla="*/ 247 h 74"/>
                  <a:gd name="T6" fmla="*/ 27 w 47"/>
                  <a:gd name="T7" fmla="*/ 769 h 74"/>
                  <a:gd name="T8" fmla="*/ 36 w 47"/>
                  <a:gd name="T9" fmla="*/ 781 h 74"/>
                  <a:gd name="T10" fmla="*/ 27 w 47"/>
                  <a:gd name="T11" fmla="*/ 769 h 74"/>
                  <a:gd name="T12" fmla="*/ 27 w 47"/>
                  <a:gd name="T13" fmla="*/ 769 h 74"/>
                  <a:gd name="T14" fmla="*/ 101 w 47"/>
                  <a:gd name="T15" fmla="*/ 826 h 74"/>
                  <a:gd name="T16" fmla="*/ 356 w 47"/>
                  <a:gd name="T17" fmla="*/ 826 h 74"/>
                  <a:gd name="T18" fmla="*/ 430 w 47"/>
                  <a:gd name="T19" fmla="*/ 814 h 74"/>
                  <a:gd name="T20" fmla="*/ 430 w 47"/>
                  <a:gd name="T21" fmla="*/ 790 h 74"/>
                  <a:gd name="T22" fmla="*/ 421 w 47"/>
                  <a:gd name="T23" fmla="*/ 790 h 74"/>
                  <a:gd name="T24" fmla="*/ 430 w 47"/>
                  <a:gd name="T25" fmla="*/ 801 h 74"/>
                  <a:gd name="T26" fmla="*/ 440 w 47"/>
                  <a:gd name="T27" fmla="*/ 428 h 74"/>
                  <a:gd name="T28" fmla="*/ 404 w 47"/>
                  <a:gd name="T29" fmla="*/ 397 h 74"/>
                  <a:gd name="T30" fmla="*/ 185 w 47"/>
                  <a:gd name="T31" fmla="*/ 202 h 74"/>
                  <a:gd name="T32" fmla="*/ 177 w 47"/>
                  <a:gd name="T33" fmla="*/ 215 h 74"/>
                  <a:gd name="T34" fmla="*/ 356 w 47"/>
                  <a:gd name="T35" fmla="*/ 397 h 74"/>
                  <a:gd name="T36" fmla="*/ 421 w 47"/>
                  <a:gd name="T37" fmla="*/ 437 h 74"/>
                  <a:gd name="T38" fmla="*/ 421 w 47"/>
                  <a:gd name="T39" fmla="*/ 428 h 74"/>
                  <a:gd name="T40" fmla="*/ 430 w 47"/>
                  <a:gd name="T41" fmla="*/ 790 h 74"/>
                  <a:gd name="T42" fmla="*/ 421 w 47"/>
                  <a:gd name="T43" fmla="*/ 781 h 74"/>
                  <a:gd name="T44" fmla="*/ 413 w 47"/>
                  <a:gd name="T45" fmla="*/ 790 h 74"/>
                  <a:gd name="T46" fmla="*/ 430 w 47"/>
                  <a:gd name="T47" fmla="*/ 790 h 74"/>
                  <a:gd name="T48" fmla="*/ 421 w 47"/>
                  <a:gd name="T49" fmla="*/ 790 h 74"/>
                  <a:gd name="T50" fmla="*/ 421 w 47"/>
                  <a:gd name="T51" fmla="*/ 790 h 74"/>
                  <a:gd name="T52" fmla="*/ 421 w 47"/>
                  <a:gd name="T53" fmla="*/ 790 h 74"/>
                  <a:gd name="T54" fmla="*/ 337 w 47"/>
                  <a:gd name="T55" fmla="*/ 801 h 74"/>
                  <a:gd name="T56" fmla="*/ 93 w 47"/>
                  <a:gd name="T57" fmla="*/ 790 h 74"/>
                  <a:gd name="T58" fmla="*/ 48 w 47"/>
                  <a:gd name="T59" fmla="*/ 769 h 74"/>
                  <a:gd name="T60" fmla="*/ 36 w 47"/>
                  <a:gd name="T61" fmla="*/ 769 h 74"/>
                  <a:gd name="T62" fmla="*/ 48 w 47"/>
                  <a:gd name="T63" fmla="*/ 769 h 74"/>
                  <a:gd name="T64" fmla="*/ 36 w 47"/>
                  <a:gd name="T65" fmla="*/ 754 h 74"/>
                  <a:gd name="T66" fmla="*/ 36 w 47"/>
                  <a:gd name="T67" fmla="*/ 769 h 74"/>
                  <a:gd name="T68" fmla="*/ 36 w 47"/>
                  <a:gd name="T69" fmla="*/ 283 h 74"/>
                  <a:gd name="T70" fmla="*/ 17 w 47"/>
                  <a:gd name="T71" fmla="*/ 9 h 74"/>
                  <a:gd name="T72" fmla="*/ 0 w 47"/>
                  <a:gd name="T73" fmla="*/ 9 h 74"/>
                  <a:gd name="T74" fmla="*/ 177 w 47"/>
                  <a:gd name="T75" fmla="*/ 215 h 74"/>
                  <a:gd name="T76" fmla="*/ 177 w 47"/>
                  <a:gd name="T77" fmla="*/ 215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7" h="74">
                    <a:moveTo>
                      <a:pt x="19" y="19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2" y="16"/>
                      <a:pt x="6" y="9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9"/>
                      <a:pt x="2" y="16"/>
                      <a:pt x="2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2" y="44"/>
                      <a:pt x="3" y="55"/>
                      <a:pt x="3" y="68"/>
                    </a:cubicBezTo>
                    <a:cubicBezTo>
                      <a:pt x="3" y="68"/>
                      <a:pt x="3" y="69"/>
                      <a:pt x="4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3" y="69"/>
                      <a:pt x="4" y="70"/>
                    </a:cubicBezTo>
                    <a:cubicBezTo>
                      <a:pt x="5" y="71"/>
                      <a:pt x="7" y="72"/>
                      <a:pt x="11" y="73"/>
                    </a:cubicBezTo>
                    <a:cubicBezTo>
                      <a:pt x="14" y="73"/>
                      <a:pt x="18" y="74"/>
                      <a:pt x="23" y="74"/>
                    </a:cubicBezTo>
                    <a:cubicBezTo>
                      <a:pt x="28" y="74"/>
                      <a:pt x="34" y="74"/>
                      <a:pt x="38" y="73"/>
                    </a:cubicBezTo>
                    <a:cubicBezTo>
                      <a:pt x="41" y="73"/>
                      <a:pt x="42" y="73"/>
                      <a:pt x="44" y="72"/>
                    </a:cubicBezTo>
                    <a:cubicBezTo>
                      <a:pt x="44" y="72"/>
                      <a:pt x="45" y="72"/>
                      <a:pt x="46" y="72"/>
                    </a:cubicBezTo>
                    <a:cubicBezTo>
                      <a:pt x="46" y="71"/>
                      <a:pt x="47" y="71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0"/>
                      <a:pt x="47" y="70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6" y="37"/>
                      <a:pt x="46" y="37"/>
                    </a:cubicBezTo>
                    <a:cubicBezTo>
                      <a:pt x="45" y="37"/>
                      <a:pt x="44" y="36"/>
                      <a:pt x="43" y="35"/>
                    </a:cubicBezTo>
                    <a:cubicBezTo>
                      <a:pt x="41" y="35"/>
                      <a:pt x="40" y="34"/>
                      <a:pt x="39" y="34"/>
                    </a:cubicBezTo>
                    <a:cubicBezTo>
                      <a:pt x="33" y="31"/>
                      <a:pt x="26" y="25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5" y="27"/>
                      <a:pt x="32" y="32"/>
                      <a:pt x="38" y="35"/>
                    </a:cubicBezTo>
                    <a:cubicBezTo>
                      <a:pt x="39" y="36"/>
                      <a:pt x="40" y="36"/>
                      <a:pt x="42" y="37"/>
                    </a:cubicBezTo>
                    <a:cubicBezTo>
                      <a:pt x="43" y="38"/>
                      <a:pt x="44" y="39"/>
                      <a:pt x="45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3" y="71"/>
                      <a:pt x="40" y="71"/>
                      <a:pt x="36" y="71"/>
                    </a:cubicBezTo>
                    <a:cubicBezTo>
                      <a:pt x="32" y="72"/>
                      <a:pt x="27" y="72"/>
                      <a:pt x="23" y="72"/>
                    </a:cubicBezTo>
                    <a:cubicBezTo>
                      <a:pt x="18" y="72"/>
                      <a:pt x="13" y="71"/>
                      <a:pt x="10" y="70"/>
                    </a:cubicBezTo>
                    <a:cubicBezTo>
                      <a:pt x="8" y="70"/>
                      <a:pt x="7" y="69"/>
                      <a:pt x="6" y="69"/>
                    </a:cubicBezTo>
                    <a:cubicBezTo>
                      <a:pt x="6" y="69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55"/>
                      <a:pt x="4" y="44"/>
                      <a:pt x="4" y="25"/>
                    </a:cubicBezTo>
                    <a:cubicBezTo>
                      <a:pt x="4" y="24"/>
                      <a:pt x="4" y="23"/>
                      <a:pt x="4" y="22"/>
                    </a:cubicBezTo>
                    <a:cubicBezTo>
                      <a:pt x="4" y="16"/>
                      <a:pt x="3" y="8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11"/>
                      <a:pt x="11" y="17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6" name="Freeform 617">
                <a:extLst>
                  <a:ext uri="{FF2B5EF4-FFF2-40B4-BE49-F238E27FC236}">
                    <a16:creationId xmlns:a16="http://schemas.microsoft.com/office/drawing/2014/main" id="{8B662A95-046D-4AA2-A343-D027B67B9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884"/>
                <a:ext cx="57" cy="38"/>
              </a:xfrm>
              <a:custGeom>
                <a:avLst/>
                <a:gdLst>
                  <a:gd name="T0" fmla="*/ 217 w 27"/>
                  <a:gd name="T1" fmla="*/ 65 h 17"/>
                  <a:gd name="T2" fmla="*/ 228 w 27"/>
                  <a:gd name="T3" fmla="*/ 65 h 17"/>
                  <a:gd name="T4" fmla="*/ 253 w 27"/>
                  <a:gd name="T5" fmla="*/ 9 h 17"/>
                  <a:gd name="T6" fmla="*/ 245 w 27"/>
                  <a:gd name="T7" fmla="*/ 0 h 17"/>
                  <a:gd name="T8" fmla="*/ 245 w 27"/>
                  <a:gd name="T9" fmla="*/ 0 h 17"/>
                  <a:gd name="T10" fmla="*/ 205 w 27"/>
                  <a:gd name="T11" fmla="*/ 0 h 17"/>
                  <a:gd name="T12" fmla="*/ 103 w 27"/>
                  <a:gd name="T13" fmla="*/ 0 h 17"/>
                  <a:gd name="T14" fmla="*/ 27 w 27"/>
                  <a:gd name="T15" fmla="*/ 0 h 17"/>
                  <a:gd name="T16" fmla="*/ 17 w 27"/>
                  <a:gd name="T17" fmla="*/ 9 h 17"/>
                  <a:gd name="T18" fmla="*/ 0 w 27"/>
                  <a:gd name="T19" fmla="*/ 89 h 17"/>
                  <a:gd name="T20" fmla="*/ 8 w 27"/>
                  <a:gd name="T21" fmla="*/ 145 h 17"/>
                  <a:gd name="T22" fmla="*/ 36 w 27"/>
                  <a:gd name="T23" fmla="*/ 179 h 17"/>
                  <a:gd name="T24" fmla="*/ 103 w 27"/>
                  <a:gd name="T25" fmla="*/ 190 h 17"/>
                  <a:gd name="T26" fmla="*/ 177 w 27"/>
                  <a:gd name="T27" fmla="*/ 190 h 17"/>
                  <a:gd name="T28" fmla="*/ 188 w 27"/>
                  <a:gd name="T29" fmla="*/ 179 h 17"/>
                  <a:gd name="T30" fmla="*/ 228 w 27"/>
                  <a:gd name="T31" fmla="*/ 65 h 17"/>
                  <a:gd name="T32" fmla="*/ 217 w 27"/>
                  <a:gd name="T33" fmla="*/ 65 h 17"/>
                  <a:gd name="T34" fmla="*/ 228 w 27"/>
                  <a:gd name="T35" fmla="*/ 65 h 17"/>
                  <a:gd name="T36" fmla="*/ 217 w 27"/>
                  <a:gd name="T37" fmla="*/ 65 h 17"/>
                  <a:gd name="T38" fmla="*/ 205 w 27"/>
                  <a:gd name="T39" fmla="*/ 56 h 17"/>
                  <a:gd name="T40" fmla="*/ 177 w 27"/>
                  <a:gd name="T41" fmla="*/ 179 h 17"/>
                  <a:gd name="T42" fmla="*/ 188 w 27"/>
                  <a:gd name="T43" fmla="*/ 179 h 17"/>
                  <a:gd name="T44" fmla="*/ 188 w 27"/>
                  <a:gd name="T45" fmla="*/ 170 h 17"/>
                  <a:gd name="T46" fmla="*/ 103 w 27"/>
                  <a:gd name="T47" fmla="*/ 170 h 17"/>
                  <a:gd name="T48" fmla="*/ 49 w 27"/>
                  <a:gd name="T49" fmla="*/ 154 h 17"/>
                  <a:gd name="T50" fmla="*/ 27 w 27"/>
                  <a:gd name="T51" fmla="*/ 134 h 17"/>
                  <a:gd name="T52" fmla="*/ 17 w 27"/>
                  <a:gd name="T53" fmla="*/ 89 h 17"/>
                  <a:gd name="T54" fmla="*/ 17 w 27"/>
                  <a:gd name="T55" fmla="*/ 45 h 17"/>
                  <a:gd name="T56" fmla="*/ 27 w 27"/>
                  <a:gd name="T57" fmla="*/ 36 h 17"/>
                  <a:gd name="T58" fmla="*/ 27 w 27"/>
                  <a:gd name="T59" fmla="*/ 20 h 17"/>
                  <a:gd name="T60" fmla="*/ 27 w 27"/>
                  <a:gd name="T61" fmla="*/ 20 h 17"/>
                  <a:gd name="T62" fmla="*/ 27 w 27"/>
                  <a:gd name="T63" fmla="*/ 20 h 17"/>
                  <a:gd name="T64" fmla="*/ 27 w 27"/>
                  <a:gd name="T65" fmla="*/ 20 h 17"/>
                  <a:gd name="T66" fmla="*/ 27 w 27"/>
                  <a:gd name="T67" fmla="*/ 20 h 17"/>
                  <a:gd name="T68" fmla="*/ 27 w 27"/>
                  <a:gd name="T69" fmla="*/ 20 h 17"/>
                  <a:gd name="T70" fmla="*/ 27 w 27"/>
                  <a:gd name="T71" fmla="*/ 20 h 17"/>
                  <a:gd name="T72" fmla="*/ 103 w 27"/>
                  <a:gd name="T73" fmla="*/ 20 h 17"/>
                  <a:gd name="T74" fmla="*/ 205 w 27"/>
                  <a:gd name="T75" fmla="*/ 20 h 17"/>
                  <a:gd name="T76" fmla="*/ 245 w 27"/>
                  <a:gd name="T77" fmla="*/ 20 h 17"/>
                  <a:gd name="T78" fmla="*/ 245 w 27"/>
                  <a:gd name="T79" fmla="*/ 9 h 17"/>
                  <a:gd name="T80" fmla="*/ 236 w 27"/>
                  <a:gd name="T81" fmla="*/ 9 h 17"/>
                  <a:gd name="T82" fmla="*/ 205 w 27"/>
                  <a:gd name="T83" fmla="*/ 56 h 17"/>
                  <a:gd name="T84" fmla="*/ 205 w 27"/>
                  <a:gd name="T85" fmla="*/ 56 h 17"/>
                  <a:gd name="T86" fmla="*/ 217 w 27"/>
                  <a:gd name="T87" fmla="*/ 65 h 1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" h="17">
                    <a:moveTo>
                      <a:pt x="23" y="6"/>
                    </a:moveTo>
                    <a:cubicBezTo>
                      <a:pt x="24" y="6"/>
                      <a:pt x="24" y="6"/>
                      <a:pt x="24" y="6"/>
                    </a:cubicBezTo>
                    <a:cubicBezTo>
                      <a:pt x="25" y="4"/>
                      <a:pt x="26" y="3"/>
                      <a:pt x="27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2" y="0"/>
                    </a:cubicBezTo>
                    <a:cubicBezTo>
                      <a:pt x="19" y="0"/>
                      <a:pt x="14" y="0"/>
                      <a:pt x="11" y="0"/>
                    </a:cubicBezTo>
                    <a:cubicBezTo>
                      <a:pt x="7" y="0"/>
                      <a:pt x="4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3"/>
                      <a:pt x="0" y="6"/>
                      <a:pt x="0" y="8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1" y="14"/>
                      <a:pt x="3" y="16"/>
                      <a:pt x="4" y="16"/>
                    </a:cubicBezTo>
                    <a:cubicBezTo>
                      <a:pt x="6" y="16"/>
                      <a:pt x="8" y="16"/>
                      <a:pt x="11" y="17"/>
                    </a:cubicBezTo>
                    <a:cubicBezTo>
                      <a:pt x="14" y="17"/>
                      <a:pt x="17" y="17"/>
                      <a:pt x="19" y="17"/>
                    </a:cubicBezTo>
                    <a:cubicBezTo>
                      <a:pt x="20" y="17"/>
                      <a:pt x="20" y="17"/>
                      <a:pt x="20" y="16"/>
                    </a:cubicBezTo>
                    <a:cubicBezTo>
                      <a:pt x="22" y="12"/>
                      <a:pt x="23" y="9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9"/>
                      <a:pt x="20" y="12"/>
                      <a:pt x="19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7" y="15"/>
                      <a:pt x="14" y="15"/>
                      <a:pt x="11" y="15"/>
                    </a:cubicBezTo>
                    <a:cubicBezTo>
                      <a:pt x="8" y="15"/>
                      <a:pt x="6" y="14"/>
                      <a:pt x="5" y="14"/>
                    </a:cubicBezTo>
                    <a:cubicBezTo>
                      <a:pt x="4" y="14"/>
                      <a:pt x="3" y="13"/>
                      <a:pt x="3" y="12"/>
                    </a:cubicBezTo>
                    <a:cubicBezTo>
                      <a:pt x="2" y="11"/>
                      <a:pt x="2" y="10"/>
                      <a:pt x="2" y="8"/>
                    </a:cubicBezTo>
                    <a:cubicBezTo>
                      <a:pt x="2" y="7"/>
                      <a:pt x="2" y="5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7" y="2"/>
                      <a:pt x="11" y="2"/>
                    </a:cubicBezTo>
                    <a:cubicBezTo>
                      <a:pt x="14" y="2"/>
                      <a:pt x="19" y="2"/>
                      <a:pt x="22" y="2"/>
                    </a:cubicBezTo>
                    <a:cubicBezTo>
                      <a:pt x="24" y="2"/>
                      <a:pt x="25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2"/>
                      <a:pt x="23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6"/>
                      <a:pt x="23" y="6"/>
                      <a:pt x="23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7" name="Freeform 618">
                <a:extLst>
                  <a:ext uri="{FF2B5EF4-FFF2-40B4-BE49-F238E27FC236}">
                    <a16:creationId xmlns:a16="http://schemas.microsoft.com/office/drawing/2014/main" id="{4D22E7BD-68BA-460D-836C-E1FB5A7A9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845"/>
                <a:ext cx="61" cy="36"/>
              </a:xfrm>
              <a:custGeom>
                <a:avLst/>
                <a:gdLst>
                  <a:gd name="T0" fmla="*/ 261 w 29"/>
                  <a:gd name="T1" fmla="*/ 25 h 16"/>
                  <a:gd name="T2" fmla="*/ 261 w 29"/>
                  <a:gd name="T3" fmla="*/ 25 h 16"/>
                  <a:gd name="T4" fmla="*/ 261 w 29"/>
                  <a:gd name="T5" fmla="*/ 25 h 16"/>
                  <a:gd name="T6" fmla="*/ 269 w 29"/>
                  <a:gd name="T7" fmla="*/ 11 h 16"/>
                  <a:gd name="T8" fmla="*/ 261 w 29"/>
                  <a:gd name="T9" fmla="*/ 0 h 16"/>
                  <a:gd name="T10" fmla="*/ 233 w 29"/>
                  <a:gd name="T11" fmla="*/ 0 h 16"/>
                  <a:gd name="T12" fmla="*/ 36 w 29"/>
                  <a:gd name="T13" fmla="*/ 11 h 16"/>
                  <a:gd name="T14" fmla="*/ 27 w 29"/>
                  <a:gd name="T15" fmla="*/ 11 h 16"/>
                  <a:gd name="T16" fmla="*/ 8 w 29"/>
                  <a:gd name="T17" fmla="*/ 45 h 16"/>
                  <a:gd name="T18" fmla="*/ 0 w 29"/>
                  <a:gd name="T19" fmla="*/ 92 h 16"/>
                  <a:gd name="T20" fmla="*/ 8 w 29"/>
                  <a:gd name="T21" fmla="*/ 146 h 16"/>
                  <a:gd name="T22" fmla="*/ 48 w 29"/>
                  <a:gd name="T23" fmla="*/ 182 h 16"/>
                  <a:gd name="T24" fmla="*/ 120 w 29"/>
                  <a:gd name="T25" fmla="*/ 182 h 16"/>
                  <a:gd name="T26" fmla="*/ 221 w 29"/>
                  <a:gd name="T27" fmla="*/ 182 h 16"/>
                  <a:gd name="T28" fmla="*/ 233 w 29"/>
                  <a:gd name="T29" fmla="*/ 182 h 16"/>
                  <a:gd name="T30" fmla="*/ 252 w 29"/>
                  <a:gd name="T31" fmla="*/ 81 h 16"/>
                  <a:gd name="T32" fmla="*/ 261 w 29"/>
                  <a:gd name="T33" fmla="*/ 25 h 16"/>
                  <a:gd name="T34" fmla="*/ 261 w 29"/>
                  <a:gd name="T35" fmla="*/ 25 h 16"/>
                  <a:gd name="T36" fmla="*/ 261 w 29"/>
                  <a:gd name="T37" fmla="*/ 25 h 16"/>
                  <a:gd name="T38" fmla="*/ 261 w 29"/>
                  <a:gd name="T39" fmla="*/ 25 h 16"/>
                  <a:gd name="T40" fmla="*/ 252 w 29"/>
                  <a:gd name="T41" fmla="*/ 11 h 16"/>
                  <a:gd name="T42" fmla="*/ 233 w 29"/>
                  <a:gd name="T43" fmla="*/ 72 h 16"/>
                  <a:gd name="T44" fmla="*/ 212 w 29"/>
                  <a:gd name="T45" fmla="*/ 173 h 16"/>
                  <a:gd name="T46" fmla="*/ 221 w 29"/>
                  <a:gd name="T47" fmla="*/ 173 h 16"/>
                  <a:gd name="T48" fmla="*/ 221 w 29"/>
                  <a:gd name="T49" fmla="*/ 162 h 16"/>
                  <a:gd name="T50" fmla="*/ 120 w 29"/>
                  <a:gd name="T51" fmla="*/ 162 h 16"/>
                  <a:gd name="T52" fmla="*/ 48 w 29"/>
                  <a:gd name="T53" fmla="*/ 162 h 16"/>
                  <a:gd name="T54" fmla="*/ 27 w 29"/>
                  <a:gd name="T55" fmla="*/ 137 h 16"/>
                  <a:gd name="T56" fmla="*/ 17 w 29"/>
                  <a:gd name="T57" fmla="*/ 92 h 16"/>
                  <a:gd name="T58" fmla="*/ 27 w 29"/>
                  <a:gd name="T59" fmla="*/ 56 h 16"/>
                  <a:gd name="T60" fmla="*/ 36 w 29"/>
                  <a:gd name="T61" fmla="*/ 36 h 16"/>
                  <a:gd name="T62" fmla="*/ 36 w 29"/>
                  <a:gd name="T63" fmla="*/ 25 h 16"/>
                  <a:gd name="T64" fmla="*/ 36 w 29"/>
                  <a:gd name="T65" fmla="*/ 36 h 16"/>
                  <a:gd name="T66" fmla="*/ 233 w 29"/>
                  <a:gd name="T67" fmla="*/ 25 h 16"/>
                  <a:gd name="T68" fmla="*/ 261 w 29"/>
                  <a:gd name="T69" fmla="*/ 25 h 16"/>
                  <a:gd name="T70" fmla="*/ 261 w 29"/>
                  <a:gd name="T71" fmla="*/ 11 h 16"/>
                  <a:gd name="T72" fmla="*/ 252 w 29"/>
                  <a:gd name="T73" fmla="*/ 11 h 16"/>
                  <a:gd name="T74" fmla="*/ 252 w 29"/>
                  <a:gd name="T75" fmla="*/ 11 h 16"/>
                  <a:gd name="T76" fmla="*/ 252 w 29"/>
                  <a:gd name="T77" fmla="*/ 11 h 16"/>
                  <a:gd name="T78" fmla="*/ 261 w 29"/>
                  <a:gd name="T79" fmla="*/ 25 h 1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9" h="16">
                    <a:moveTo>
                      <a:pt x="28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8" y="1"/>
                      <a:pt x="28" y="0"/>
                      <a:pt x="28" y="0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16" y="0"/>
                      <a:pt x="7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10"/>
                      <a:pt x="1" y="12"/>
                      <a:pt x="1" y="13"/>
                    </a:cubicBezTo>
                    <a:cubicBezTo>
                      <a:pt x="2" y="14"/>
                      <a:pt x="3" y="15"/>
                      <a:pt x="5" y="16"/>
                    </a:cubicBezTo>
                    <a:cubicBezTo>
                      <a:pt x="6" y="16"/>
                      <a:pt x="9" y="16"/>
                      <a:pt x="13" y="16"/>
                    </a:cubicBezTo>
                    <a:cubicBezTo>
                      <a:pt x="16" y="16"/>
                      <a:pt x="21" y="16"/>
                      <a:pt x="24" y="16"/>
                    </a:cubicBezTo>
                    <a:cubicBezTo>
                      <a:pt x="24" y="16"/>
                      <a:pt x="24" y="16"/>
                      <a:pt x="25" y="16"/>
                    </a:cubicBezTo>
                    <a:cubicBezTo>
                      <a:pt x="26" y="12"/>
                      <a:pt x="26" y="9"/>
                      <a:pt x="27" y="7"/>
                    </a:cubicBezTo>
                    <a:cubicBezTo>
                      <a:pt x="27" y="5"/>
                      <a:pt x="28" y="3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5" y="4"/>
                      <a:pt x="25" y="6"/>
                    </a:cubicBezTo>
                    <a:cubicBezTo>
                      <a:pt x="24" y="9"/>
                      <a:pt x="24" y="11"/>
                      <a:pt x="23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1" y="14"/>
                      <a:pt x="16" y="14"/>
                      <a:pt x="13" y="14"/>
                    </a:cubicBezTo>
                    <a:cubicBezTo>
                      <a:pt x="9" y="14"/>
                      <a:pt x="6" y="14"/>
                      <a:pt x="5" y="14"/>
                    </a:cubicBezTo>
                    <a:cubicBezTo>
                      <a:pt x="4" y="14"/>
                      <a:pt x="4" y="13"/>
                      <a:pt x="3" y="12"/>
                    </a:cubicBezTo>
                    <a:cubicBezTo>
                      <a:pt x="3" y="11"/>
                      <a:pt x="2" y="10"/>
                      <a:pt x="2" y="8"/>
                    </a:cubicBezTo>
                    <a:cubicBezTo>
                      <a:pt x="2" y="7"/>
                      <a:pt x="3" y="6"/>
                      <a:pt x="3" y="5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3"/>
                      <a:pt x="17" y="2"/>
                      <a:pt x="25" y="2"/>
                    </a:cubicBezTo>
                    <a:cubicBezTo>
                      <a:pt x="26" y="2"/>
                      <a:pt x="27" y="2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8" y="2"/>
                      <a:pt x="28" y="2"/>
                      <a:pt x="28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8" name="Freeform 619">
                <a:extLst>
                  <a:ext uri="{FF2B5EF4-FFF2-40B4-BE49-F238E27FC236}">
                    <a16:creationId xmlns:a16="http://schemas.microsoft.com/office/drawing/2014/main" id="{E7CA6489-848D-4260-8009-9639017A6A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8" y="1814"/>
                <a:ext cx="63" cy="79"/>
              </a:xfrm>
              <a:custGeom>
                <a:avLst/>
                <a:gdLst>
                  <a:gd name="T0" fmla="*/ 168 w 30"/>
                  <a:gd name="T1" fmla="*/ 300 h 35"/>
                  <a:gd name="T2" fmla="*/ 212 w 30"/>
                  <a:gd name="T3" fmla="*/ 402 h 35"/>
                  <a:gd name="T4" fmla="*/ 260 w 30"/>
                  <a:gd name="T5" fmla="*/ 345 h 35"/>
                  <a:gd name="T6" fmla="*/ 260 w 30"/>
                  <a:gd name="T7" fmla="*/ 230 h 35"/>
                  <a:gd name="T8" fmla="*/ 212 w 30"/>
                  <a:gd name="T9" fmla="*/ 183 h 35"/>
                  <a:gd name="T10" fmla="*/ 141 w 30"/>
                  <a:gd name="T11" fmla="*/ 219 h 35"/>
                  <a:gd name="T12" fmla="*/ 168 w 30"/>
                  <a:gd name="T13" fmla="*/ 300 h 35"/>
                  <a:gd name="T14" fmla="*/ 185 w 30"/>
                  <a:gd name="T15" fmla="*/ 284 h 35"/>
                  <a:gd name="T16" fmla="*/ 141 w 30"/>
                  <a:gd name="T17" fmla="*/ 219 h 35"/>
                  <a:gd name="T18" fmla="*/ 212 w 30"/>
                  <a:gd name="T19" fmla="*/ 210 h 35"/>
                  <a:gd name="T20" fmla="*/ 252 w 30"/>
                  <a:gd name="T21" fmla="*/ 239 h 35"/>
                  <a:gd name="T22" fmla="*/ 252 w 30"/>
                  <a:gd name="T23" fmla="*/ 321 h 35"/>
                  <a:gd name="T24" fmla="*/ 212 w 30"/>
                  <a:gd name="T25" fmla="*/ 393 h 35"/>
                  <a:gd name="T26" fmla="*/ 185 w 30"/>
                  <a:gd name="T27" fmla="*/ 284 h 35"/>
                  <a:gd name="T28" fmla="*/ 128 w 30"/>
                  <a:gd name="T29" fmla="*/ 194 h 35"/>
                  <a:gd name="T30" fmla="*/ 204 w 30"/>
                  <a:gd name="T31" fmla="*/ 147 h 35"/>
                  <a:gd name="T32" fmla="*/ 221 w 30"/>
                  <a:gd name="T33" fmla="*/ 93 h 35"/>
                  <a:gd name="T34" fmla="*/ 176 w 30"/>
                  <a:gd name="T35" fmla="*/ 0 h 35"/>
                  <a:gd name="T36" fmla="*/ 8 w 30"/>
                  <a:gd name="T37" fmla="*/ 56 h 35"/>
                  <a:gd name="T38" fmla="*/ 8 w 30"/>
                  <a:gd name="T39" fmla="*/ 81 h 35"/>
                  <a:gd name="T40" fmla="*/ 27 w 30"/>
                  <a:gd name="T41" fmla="*/ 72 h 35"/>
                  <a:gd name="T42" fmla="*/ 67 w 30"/>
                  <a:gd name="T43" fmla="*/ 117 h 35"/>
                  <a:gd name="T44" fmla="*/ 128 w 30"/>
                  <a:gd name="T45" fmla="*/ 210 h 35"/>
                  <a:gd name="T46" fmla="*/ 128 w 30"/>
                  <a:gd name="T47" fmla="*/ 194 h 35"/>
                  <a:gd name="T48" fmla="*/ 84 w 30"/>
                  <a:gd name="T49" fmla="*/ 102 h 35"/>
                  <a:gd name="T50" fmla="*/ 17 w 30"/>
                  <a:gd name="T51" fmla="*/ 56 h 35"/>
                  <a:gd name="T52" fmla="*/ 8 w 30"/>
                  <a:gd name="T53" fmla="*/ 72 h 35"/>
                  <a:gd name="T54" fmla="*/ 120 w 30"/>
                  <a:gd name="T55" fmla="*/ 36 h 35"/>
                  <a:gd name="T56" fmla="*/ 176 w 30"/>
                  <a:gd name="T57" fmla="*/ 25 h 35"/>
                  <a:gd name="T58" fmla="*/ 168 w 30"/>
                  <a:gd name="T59" fmla="*/ 25 h 35"/>
                  <a:gd name="T60" fmla="*/ 204 w 30"/>
                  <a:gd name="T61" fmla="*/ 93 h 35"/>
                  <a:gd name="T62" fmla="*/ 193 w 30"/>
                  <a:gd name="T63" fmla="*/ 138 h 35"/>
                  <a:gd name="T64" fmla="*/ 120 w 30"/>
                  <a:gd name="T65" fmla="*/ 183 h 35"/>
                  <a:gd name="T66" fmla="*/ 141 w 30"/>
                  <a:gd name="T67" fmla="*/ 183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" h="35">
                    <a:moveTo>
                      <a:pt x="19" y="25"/>
                    </a:moveTo>
                    <a:cubicBezTo>
                      <a:pt x="18" y="26"/>
                      <a:pt x="18" y="26"/>
                      <a:pt x="18" y="26"/>
                    </a:cubicBezTo>
                    <a:cubicBezTo>
                      <a:pt x="20" y="29"/>
                      <a:pt x="21" y="32"/>
                      <a:pt x="22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3" y="35"/>
                      <a:pt x="23" y="35"/>
                      <a:pt x="24" y="35"/>
                    </a:cubicBezTo>
                    <a:cubicBezTo>
                      <a:pt x="25" y="32"/>
                      <a:pt x="26" y="31"/>
                      <a:pt x="28" y="30"/>
                    </a:cubicBezTo>
                    <a:cubicBezTo>
                      <a:pt x="29" y="29"/>
                      <a:pt x="30" y="27"/>
                      <a:pt x="30" y="25"/>
                    </a:cubicBezTo>
                    <a:cubicBezTo>
                      <a:pt x="30" y="23"/>
                      <a:pt x="29" y="21"/>
                      <a:pt x="28" y="20"/>
                    </a:cubicBezTo>
                    <a:cubicBezTo>
                      <a:pt x="27" y="18"/>
                      <a:pt x="26" y="17"/>
                      <a:pt x="24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1" y="16"/>
                      <a:pt x="19" y="17"/>
                      <a:pt x="15" y="18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2"/>
                      <a:pt x="17" y="24"/>
                      <a:pt x="18" y="2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3"/>
                      <a:pt x="18" y="21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0" y="19"/>
                      <a:pt x="22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9"/>
                      <a:pt x="26" y="19"/>
                      <a:pt x="27" y="21"/>
                    </a:cubicBezTo>
                    <a:cubicBezTo>
                      <a:pt x="27" y="22"/>
                      <a:pt x="28" y="24"/>
                      <a:pt x="28" y="25"/>
                    </a:cubicBezTo>
                    <a:cubicBezTo>
                      <a:pt x="28" y="27"/>
                      <a:pt x="27" y="28"/>
                      <a:pt x="27" y="28"/>
                    </a:cubicBezTo>
                    <a:cubicBezTo>
                      <a:pt x="25" y="29"/>
                      <a:pt x="23" y="31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3" y="31"/>
                      <a:pt x="22" y="28"/>
                      <a:pt x="20" y="25"/>
                    </a:cubicBezTo>
                    <a:cubicBezTo>
                      <a:pt x="19" y="25"/>
                      <a:pt x="19" y="25"/>
                      <a:pt x="19" y="25"/>
                    </a:cubicBezTo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6"/>
                      <a:pt x="18" y="15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2"/>
                      <a:pt x="23" y="10"/>
                      <a:pt x="24" y="8"/>
                    </a:cubicBezTo>
                    <a:cubicBezTo>
                      <a:pt x="24" y="7"/>
                      <a:pt x="23" y="5"/>
                      <a:pt x="23" y="4"/>
                    </a:cubicBezTo>
                    <a:cubicBezTo>
                      <a:pt x="22" y="2"/>
                      <a:pt x="21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7" y="1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7"/>
                      <a:pt x="6" y="9"/>
                      <a:pt x="7" y="10"/>
                    </a:cubicBezTo>
                    <a:cubicBezTo>
                      <a:pt x="9" y="12"/>
                      <a:pt x="11" y="15"/>
                      <a:pt x="13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13"/>
                      <a:pt x="11" y="11"/>
                      <a:pt x="9" y="9"/>
                    </a:cubicBezTo>
                    <a:cubicBezTo>
                      <a:pt x="7" y="7"/>
                      <a:pt x="5" y="6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5"/>
                      <a:pt x="9" y="4"/>
                      <a:pt x="13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3"/>
                      <a:pt x="20" y="4"/>
                      <a:pt x="21" y="5"/>
                    </a:cubicBezTo>
                    <a:cubicBezTo>
                      <a:pt x="21" y="6"/>
                      <a:pt x="22" y="7"/>
                      <a:pt x="22" y="8"/>
                    </a:cubicBezTo>
                    <a:cubicBezTo>
                      <a:pt x="22" y="10"/>
                      <a:pt x="21" y="11"/>
                      <a:pt x="21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7" y="13"/>
                      <a:pt x="15" y="15"/>
                      <a:pt x="13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7"/>
                      <a:pt x="14" y="17"/>
                      <a:pt x="14" y="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9" name="Freeform 620">
                <a:extLst>
                  <a:ext uri="{FF2B5EF4-FFF2-40B4-BE49-F238E27FC236}">
                    <a16:creationId xmlns:a16="http://schemas.microsoft.com/office/drawing/2014/main" id="{1D7BFF3B-6D2E-4781-AF85-F7F5A46F9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716"/>
                <a:ext cx="217" cy="219"/>
              </a:xfrm>
              <a:custGeom>
                <a:avLst/>
                <a:gdLst>
                  <a:gd name="T0" fmla="*/ 346 w 103"/>
                  <a:gd name="T1" fmla="*/ 970 h 98"/>
                  <a:gd name="T2" fmla="*/ 356 w 103"/>
                  <a:gd name="T3" fmla="*/ 885 h 98"/>
                  <a:gd name="T4" fmla="*/ 413 w 103"/>
                  <a:gd name="T5" fmla="*/ 668 h 98"/>
                  <a:gd name="T6" fmla="*/ 421 w 103"/>
                  <a:gd name="T7" fmla="*/ 623 h 98"/>
                  <a:gd name="T8" fmla="*/ 430 w 103"/>
                  <a:gd name="T9" fmla="*/ 615 h 98"/>
                  <a:gd name="T10" fmla="*/ 440 w 103"/>
                  <a:gd name="T11" fmla="*/ 590 h 98"/>
                  <a:gd name="T12" fmla="*/ 440 w 103"/>
                  <a:gd name="T13" fmla="*/ 579 h 98"/>
                  <a:gd name="T14" fmla="*/ 449 w 103"/>
                  <a:gd name="T15" fmla="*/ 559 h 98"/>
                  <a:gd name="T16" fmla="*/ 457 w 103"/>
                  <a:gd name="T17" fmla="*/ 550 h 98"/>
                  <a:gd name="T18" fmla="*/ 466 w 103"/>
                  <a:gd name="T19" fmla="*/ 534 h 98"/>
                  <a:gd name="T20" fmla="*/ 466 w 103"/>
                  <a:gd name="T21" fmla="*/ 514 h 98"/>
                  <a:gd name="T22" fmla="*/ 474 w 103"/>
                  <a:gd name="T23" fmla="*/ 514 h 98"/>
                  <a:gd name="T24" fmla="*/ 489 w 103"/>
                  <a:gd name="T25" fmla="*/ 489 h 98"/>
                  <a:gd name="T26" fmla="*/ 497 w 103"/>
                  <a:gd name="T27" fmla="*/ 480 h 98"/>
                  <a:gd name="T28" fmla="*/ 497 w 103"/>
                  <a:gd name="T29" fmla="*/ 469 h 98"/>
                  <a:gd name="T30" fmla="*/ 506 w 103"/>
                  <a:gd name="T31" fmla="*/ 469 h 98"/>
                  <a:gd name="T32" fmla="*/ 514 w 103"/>
                  <a:gd name="T33" fmla="*/ 460 h 98"/>
                  <a:gd name="T34" fmla="*/ 514 w 103"/>
                  <a:gd name="T35" fmla="*/ 445 h 98"/>
                  <a:gd name="T36" fmla="*/ 914 w 103"/>
                  <a:gd name="T37" fmla="*/ 380 h 98"/>
                  <a:gd name="T38" fmla="*/ 927 w 103"/>
                  <a:gd name="T39" fmla="*/ 210 h 98"/>
                  <a:gd name="T40" fmla="*/ 777 w 103"/>
                  <a:gd name="T41" fmla="*/ 210 h 98"/>
                  <a:gd name="T42" fmla="*/ 954 w 103"/>
                  <a:gd name="T43" fmla="*/ 154 h 98"/>
                  <a:gd name="T44" fmla="*/ 927 w 103"/>
                  <a:gd name="T45" fmla="*/ 9 h 98"/>
                  <a:gd name="T46" fmla="*/ 280 w 103"/>
                  <a:gd name="T47" fmla="*/ 9 h 98"/>
                  <a:gd name="T48" fmla="*/ 289 w 103"/>
                  <a:gd name="T49" fmla="*/ 20 h 98"/>
                  <a:gd name="T50" fmla="*/ 177 w 103"/>
                  <a:gd name="T51" fmla="*/ 9 h 98"/>
                  <a:gd name="T52" fmla="*/ 84 w 103"/>
                  <a:gd name="T53" fmla="*/ 235 h 98"/>
                  <a:gd name="T54" fmla="*/ 112 w 103"/>
                  <a:gd name="T55" fmla="*/ 380 h 98"/>
                  <a:gd name="T56" fmla="*/ 112 w 103"/>
                  <a:gd name="T57" fmla="*/ 469 h 98"/>
                  <a:gd name="T58" fmla="*/ 120 w 103"/>
                  <a:gd name="T59" fmla="*/ 460 h 98"/>
                  <a:gd name="T60" fmla="*/ 0 w 103"/>
                  <a:gd name="T61" fmla="*/ 1084 h 98"/>
                  <a:gd name="T62" fmla="*/ 93 w 103"/>
                  <a:gd name="T63" fmla="*/ 615 h 98"/>
                  <a:gd name="T64" fmla="*/ 120 w 103"/>
                  <a:gd name="T65" fmla="*/ 480 h 98"/>
                  <a:gd name="T66" fmla="*/ 120 w 103"/>
                  <a:gd name="T67" fmla="*/ 469 h 98"/>
                  <a:gd name="T68" fmla="*/ 112 w 103"/>
                  <a:gd name="T69" fmla="*/ 369 h 98"/>
                  <a:gd name="T70" fmla="*/ 101 w 103"/>
                  <a:gd name="T71" fmla="*/ 235 h 98"/>
                  <a:gd name="T72" fmla="*/ 177 w 103"/>
                  <a:gd name="T73" fmla="*/ 20 h 98"/>
                  <a:gd name="T74" fmla="*/ 272 w 103"/>
                  <a:gd name="T75" fmla="*/ 36 h 98"/>
                  <a:gd name="T76" fmla="*/ 289 w 103"/>
                  <a:gd name="T77" fmla="*/ 36 h 98"/>
                  <a:gd name="T78" fmla="*/ 413 w 103"/>
                  <a:gd name="T79" fmla="*/ 36 h 98"/>
                  <a:gd name="T80" fmla="*/ 927 w 103"/>
                  <a:gd name="T81" fmla="*/ 36 h 98"/>
                  <a:gd name="T82" fmla="*/ 927 w 103"/>
                  <a:gd name="T83" fmla="*/ 179 h 98"/>
                  <a:gd name="T84" fmla="*/ 767 w 103"/>
                  <a:gd name="T85" fmla="*/ 210 h 98"/>
                  <a:gd name="T86" fmla="*/ 927 w 103"/>
                  <a:gd name="T87" fmla="*/ 235 h 98"/>
                  <a:gd name="T88" fmla="*/ 938 w 103"/>
                  <a:gd name="T89" fmla="*/ 246 h 98"/>
                  <a:gd name="T90" fmla="*/ 914 w 103"/>
                  <a:gd name="T91" fmla="*/ 369 h 98"/>
                  <a:gd name="T92" fmla="*/ 506 w 103"/>
                  <a:gd name="T93" fmla="*/ 434 h 98"/>
                  <a:gd name="T94" fmla="*/ 497 w 103"/>
                  <a:gd name="T95" fmla="*/ 445 h 98"/>
                  <a:gd name="T96" fmla="*/ 489 w 103"/>
                  <a:gd name="T97" fmla="*/ 460 h 98"/>
                  <a:gd name="T98" fmla="*/ 474 w 103"/>
                  <a:gd name="T99" fmla="*/ 469 h 98"/>
                  <a:gd name="T100" fmla="*/ 466 w 103"/>
                  <a:gd name="T101" fmla="*/ 480 h 98"/>
                  <a:gd name="T102" fmla="*/ 457 w 103"/>
                  <a:gd name="T103" fmla="*/ 505 h 98"/>
                  <a:gd name="T104" fmla="*/ 449 w 103"/>
                  <a:gd name="T105" fmla="*/ 525 h 98"/>
                  <a:gd name="T106" fmla="*/ 440 w 103"/>
                  <a:gd name="T107" fmla="*/ 534 h 98"/>
                  <a:gd name="T108" fmla="*/ 430 w 103"/>
                  <a:gd name="T109" fmla="*/ 559 h 98"/>
                  <a:gd name="T110" fmla="*/ 421 w 103"/>
                  <a:gd name="T111" fmla="*/ 590 h 98"/>
                  <a:gd name="T112" fmla="*/ 413 w 103"/>
                  <a:gd name="T113" fmla="*/ 615 h 98"/>
                  <a:gd name="T114" fmla="*/ 405 w 103"/>
                  <a:gd name="T115" fmla="*/ 650 h 98"/>
                  <a:gd name="T116" fmla="*/ 405 w 103"/>
                  <a:gd name="T117" fmla="*/ 695 h 98"/>
                  <a:gd name="T118" fmla="*/ 346 w 103"/>
                  <a:gd name="T119" fmla="*/ 885 h 98"/>
                  <a:gd name="T120" fmla="*/ 329 w 103"/>
                  <a:gd name="T121" fmla="*/ 959 h 98"/>
                  <a:gd name="T122" fmla="*/ 329 w 103"/>
                  <a:gd name="T123" fmla="*/ 994 h 9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3" h="98">
                    <a:moveTo>
                      <a:pt x="39" y="94"/>
                    </a:moveTo>
                    <a:cubicBezTo>
                      <a:pt x="37" y="92"/>
                      <a:pt x="37" y="91"/>
                      <a:pt x="37" y="89"/>
                    </a:cubicBezTo>
                    <a:cubicBezTo>
                      <a:pt x="37" y="89"/>
                      <a:pt x="37" y="89"/>
                      <a:pt x="37" y="89"/>
                    </a:cubicBezTo>
                    <a:cubicBezTo>
                      <a:pt x="37" y="88"/>
                      <a:pt x="37" y="88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7" y="84"/>
                      <a:pt x="38" y="82"/>
                      <a:pt x="38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40" y="73"/>
                      <a:pt x="42" y="68"/>
                      <a:pt x="44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4" y="61"/>
                      <a:pt x="44" y="61"/>
                      <a:pt x="44" y="60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5" y="59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62" y="34"/>
                      <a:pt x="69" y="33"/>
                      <a:pt x="77" y="33"/>
                    </a:cubicBezTo>
                    <a:cubicBezTo>
                      <a:pt x="84" y="33"/>
                      <a:pt x="90" y="34"/>
                      <a:pt x="96" y="34"/>
                    </a:cubicBezTo>
                    <a:cubicBezTo>
                      <a:pt x="96" y="34"/>
                      <a:pt x="97" y="34"/>
                      <a:pt x="98" y="34"/>
                    </a:cubicBezTo>
                    <a:cubicBezTo>
                      <a:pt x="98" y="34"/>
                      <a:pt x="98" y="34"/>
                      <a:pt x="98" y="34"/>
                    </a:cubicBezTo>
                    <a:cubicBezTo>
                      <a:pt x="100" y="33"/>
                      <a:pt x="101" y="32"/>
                      <a:pt x="101" y="30"/>
                    </a:cubicBezTo>
                    <a:cubicBezTo>
                      <a:pt x="102" y="29"/>
                      <a:pt x="102" y="27"/>
                      <a:pt x="102" y="25"/>
                    </a:cubicBezTo>
                    <a:cubicBezTo>
                      <a:pt x="102" y="24"/>
                      <a:pt x="102" y="22"/>
                      <a:pt x="102" y="21"/>
                    </a:cubicBezTo>
                    <a:cubicBezTo>
                      <a:pt x="101" y="20"/>
                      <a:pt x="100" y="19"/>
                      <a:pt x="99" y="1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19"/>
                      <a:pt x="96" y="18"/>
                      <a:pt x="83" y="17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5" y="19"/>
                      <a:pt x="88" y="19"/>
                    </a:cubicBezTo>
                    <a:cubicBezTo>
                      <a:pt x="91" y="18"/>
                      <a:pt x="95" y="18"/>
                      <a:pt x="99" y="18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101" y="17"/>
                      <a:pt x="102" y="16"/>
                      <a:pt x="102" y="14"/>
                    </a:cubicBezTo>
                    <a:cubicBezTo>
                      <a:pt x="103" y="13"/>
                      <a:pt x="103" y="11"/>
                      <a:pt x="103" y="9"/>
                    </a:cubicBezTo>
                    <a:cubicBezTo>
                      <a:pt x="103" y="8"/>
                      <a:pt x="103" y="6"/>
                      <a:pt x="102" y="4"/>
                    </a:cubicBezTo>
                    <a:cubicBezTo>
                      <a:pt x="102" y="3"/>
                      <a:pt x="101" y="2"/>
                      <a:pt x="100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88" y="1"/>
                      <a:pt x="72" y="0"/>
                      <a:pt x="58" y="0"/>
                    </a:cubicBezTo>
                    <a:cubicBezTo>
                      <a:pt x="53" y="0"/>
                      <a:pt x="48" y="1"/>
                      <a:pt x="44" y="1"/>
                    </a:cubicBezTo>
                    <a:cubicBezTo>
                      <a:pt x="39" y="1"/>
                      <a:pt x="34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25" y="1"/>
                      <a:pt x="22" y="1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2"/>
                      <a:pt x="9" y="9"/>
                      <a:pt x="9" y="21"/>
                    </a:cubicBezTo>
                    <a:cubicBezTo>
                      <a:pt x="9" y="25"/>
                      <a:pt x="9" y="29"/>
                      <a:pt x="10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6"/>
                      <a:pt x="13" y="36"/>
                      <a:pt x="13" y="38"/>
                    </a:cubicBezTo>
                    <a:cubicBezTo>
                      <a:pt x="13" y="39"/>
                      <a:pt x="13" y="40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2" y="41"/>
                      <a:pt x="12" y="42"/>
                    </a:cubicBezTo>
                    <a:cubicBezTo>
                      <a:pt x="12" y="45"/>
                      <a:pt x="10" y="49"/>
                      <a:pt x="8" y="54"/>
                    </a:cubicBezTo>
                    <a:cubicBezTo>
                      <a:pt x="3" y="67"/>
                      <a:pt x="0" y="81"/>
                      <a:pt x="0" y="93"/>
                    </a:cubicBezTo>
                    <a:cubicBezTo>
                      <a:pt x="0" y="94"/>
                      <a:pt x="0" y="96"/>
                      <a:pt x="0" y="97"/>
                    </a:cubicBezTo>
                    <a:cubicBezTo>
                      <a:pt x="1" y="97"/>
                      <a:pt x="1" y="98"/>
                      <a:pt x="2" y="98"/>
                    </a:cubicBezTo>
                    <a:cubicBezTo>
                      <a:pt x="2" y="98"/>
                      <a:pt x="3" y="97"/>
                      <a:pt x="2" y="97"/>
                    </a:cubicBezTo>
                    <a:cubicBezTo>
                      <a:pt x="2" y="96"/>
                      <a:pt x="2" y="94"/>
                      <a:pt x="2" y="93"/>
                    </a:cubicBezTo>
                    <a:cubicBezTo>
                      <a:pt x="2" y="81"/>
                      <a:pt x="5" y="68"/>
                      <a:pt x="10" y="55"/>
                    </a:cubicBezTo>
                    <a:cubicBezTo>
                      <a:pt x="12" y="49"/>
                      <a:pt x="13" y="45"/>
                      <a:pt x="1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1"/>
                      <a:pt x="15" y="39"/>
                      <a:pt x="15" y="38"/>
                    </a:cubicBezTo>
                    <a:cubicBezTo>
                      <a:pt x="15" y="36"/>
                      <a:pt x="14" y="34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29"/>
                      <a:pt x="11" y="25"/>
                      <a:pt x="11" y="21"/>
                    </a:cubicBezTo>
                    <a:cubicBezTo>
                      <a:pt x="11" y="9"/>
                      <a:pt x="15" y="4"/>
                      <a:pt x="20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3"/>
                      <a:pt x="25" y="3"/>
                      <a:pt x="30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4" y="3"/>
                      <a:pt x="39" y="3"/>
                      <a:pt x="44" y="3"/>
                    </a:cubicBezTo>
                    <a:cubicBezTo>
                      <a:pt x="48" y="3"/>
                      <a:pt x="53" y="2"/>
                      <a:pt x="58" y="2"/>
                    </a:cubicBezTo>
                    <a:cubicBezTo>
                      <a:pt x="72" y="2"/>
                      <a:pt x="88" y="3"/>
                      <a:pt x="99" y="3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100" y="3"/>
                      <a:pt x="100" y="4"/>
                      <a:pt x="100" y="5"/>
                    </a:cubicBezTo>
                    <a:cubicBezTo>
                      <a:pt x="101" y="6"/>
                      <a:pt x="101" y="8"/>
                      <a:pt x="101" y="9"/>
                    </a:cubicBezTo>
                    <a:cubicBezTo>
                      <a:pt x="101" y="11"/>
                      <a:pt x="101" y="12"/>
                      <a:pt x="100" y="14"/>
                    </a:cubicBezTo>
                    <a:cubicBezTo>
                      <a:pt x="100" y="15"/>
                      <a:pt x="99" y="15"/>
                      <a:pt x="99" y="16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1" y="16"/>
                      <a:pt x="83" y="17"/>
                      <a:pt x="83" y="17"/>
                    </a:cubicBezTo>
                    <a:cubicBezTo>
                      <a:pt x="82" y="18"/>
                      <a:pt x="82" y="18"/>
                      <a:pt x="82" y="19"/>
                    </a:cubicBezTo>
                    <a:cubicBezTo>
                      <a:pt x="82" y="19"/>
                      <a:pt x="82" y="19"/>
                      <a:pt x="83" y="19"/>
                    </a:cubicBezTo>
                    <a:cubicBezTo>
                      <a:pt x="89" y="20"/>
                      <a:pt x="93" y="20"/>
                      <a:pt x="96" y="20"/>
                    </a:cubicBezTo>
                    <a:cubicBezTo>
                      <a:pt x="97" y="21"/>
                      <a:pt x="98" y="21"/>
                      <a:pt x="98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1"/>
                      <a:pt x="99" y="21"/>
                      <a:pt x="100" y="22"/>
                    </a:cubicBezTo>
                    <a:cubicBezTo>
                      <a:pt x="100" y="23"/>
                      <a:pt x="100" y="24"/>
                      <a:pt x="100" y="25"/>
                    </a:cubicBezTo>
                    <a:cubicBezTo>
                      <a:pt x="100" y="27"/>
                      <a:pt x="100" y="28"/>
                      <a:pt x="99" y="30"/>
                    </a:cubicBezTo>
                    <a:cubicBezTo>
                      <a:pt x="99" y="31"/>
                      <a:pt x="98" y="32"/>
                      <a:pt x="97" y="32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6" y="32"/>
                      <a:pt x="96" y="32"/>
                    </a:cubicBezTo>
                    <a:cubicBezTo>
                      <a:pt x="90" y="32"/>
                      <a:pt x="84" y="31"/>
                      <a:pt x="77" y="31"/>
                    </a:cubicBezTo>
                    <a:cubicBezTo>
                      <a:pt x="69" y="31"/>
                      <a:pt x="61" y="32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60"/>
                      <a:pt x="42" y="61"/>
                      <a:pt x="42" y="61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0" y="67"/>
                      <a:pt x="38" y="72"/>
                      <a:pt x="37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6" y="81"/>
                      <a:pt x="35" y="83"/>
                      <a:pt x="35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8"/>
                      <a:pt x="35" y="88"/>
                      <a:pt x="35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5" y="91"/>
                      <a:pt x="36" y="93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9" y="95"/>
                      <a:pt x="39" y="95"/>
                      <a:pt x="39" y="9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0" name="Freeform 621">
                <a:extLst>
                  <a:ext uri="{FF2B5EF4-FFF2-40B4-BE49-F238E27FC236}">
                    <a16:creationId xmlns:a16="http://schemas.microsoft.com/office/drawing/2014/main" id="{1B992426-BDF0-4A99-BEF2-08326A813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44"/>
                <a:ext cx="15" cy="18"/>
              </a:xfrm>
              <a:custGeom>
                <a:avLst/>
                <a:gdLst>
                  <a:gd name="T0" fmla="*/ 51 w 7"/>
                  <a:gd name="T1" fmla="*/ 11 h 8"/>
                  <a:gd name="T2" fmla="*/ 41 w 7"/>
                  <a:gd name="T3" fmla="*/ 45 h 8"/>
                  <a:gd name="T4" fmla="*/ 9 w 7"/>
                  <a:gd name="T5" fmla="*/ 72 h 8"/>
                  <a:gd name="T6" fmla="*/ 0 w 7"/>
                  <a:gd name="T7" fmla="*/ 92 h 8"/>
                  <a:gd name="T8" fmla="*/ 19 w 7"/>
                  <a:gd name="T9" fmla="*/ 92 h 8"/>
                  <a:gd name="T10" fmla="*/ 60 w 7"/>
                  <a:gd name="T11" fmla="*/ 56 h 8"/>
                  <a:gd name="T12" fmla="*/ 69 w 7"/>
                  <a:gd name="T13" fmla="*/ 11 h 8"/>
                  <a:gd name="T14" fmla="*/ 60 w 7"/>
                  <a:gd name="T15" fmla="*/ 0 h 8"/>
                  <a:gd name="T16" fmla="*/ 51 w 7"/>
                  <a:gd name="T17" fmla="*/ 1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4" y="5"/>
                      <a:pt x="3" y="5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7" y="2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1" name="Freeform 622">
                <a:extLst>
                  <a:ext uri="{FF2B5EF4-FFF2-40B4-BE49-F238E27FC236}">
                    <a16:creationId xmlns:a16="http://schemas.microsoft.com/office/drawing/2014/main" id="{ECC956D7-4743-4964-A163-2B2BD49AE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063"/>
                <a:ext cx="4" cy="27"/>
              </a:xfrm>
              <a:custGeom>
                <a:avLst/>
                <a:gdLst>
                  <a:gd name="T0" fmla="*/ 0 w 2"/>
                  <a:gd name="T1" fmla="*/ 11 h 12"/>
                  <a:gd name="T2" fmla="*/ 0 w 2"/>
                  <a:gd name="T3" fmla="*/ 25 h 12"/>
                  <a:gd name="T4" fmla="*/ 0 w 2"/>
                  <a:gd name="T5" fmla="*/ 72 h 12"/>
                  <a:gd name="T6" fmla="*/ 0 w 2"/>
                  <a:gd name="T7" fmla="*/ 126 h 12"/>
                  <a:gd name="T8" fmla="*/ 8 w 2"/>
                  <a:gd name="T9" fmla="*/ 137 h 12"/>
                  <a:gd name="T10" fmla="*/ 16 w 2"/>
                  <a:gd name="T11" fmla="*/ 117 h 12"/>
                  <a:gd name="T12" fmla="*/ 16 w 2"/>
                  <a:gd name="T13" fmla="*/ 72 h 12"/>
                  <a:gd name="T14" fmla="*/ 16 w 2"/>
                  <a:gd name="T15" fmla="*/ 25 h 12"/>
                  <a:gd name="T16" fmla="*/ 16 w 2"/>
                  <a:gd name="T17" fmla="*/ 11 h 12"/>
                  <a:gd name="T18" fmla="*/ 8 w 2"/>
                  <a:gd name="T19" fmla="*/ 0 h 12"/>
                  <a:gd name="T20" fmla="*/ 0 w 2"/>
                  <a:gd name="T21" fmla="*/ 11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1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2" name="Freeform 623">
                <a:extLst>
                  <a:ext uri="{FF2B5EF4-FFF2-40B4-BE49-F238E27FC236}">
                    <a16:creationId xmlns:a16="http://schemas.microsoft.com/office/drawing/2014/main" id="{AAB6D766-A257-4ABC-9C22-EA7D246BD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951"/>
                <a:ext cx="12" cy="18"/>
              </a:xfrm>
              <a:custGeom>
                <a:avLst/>
                <a:gdLst>
                  <a:gd name="T0" fmla="*/ 0 w 6"/>
                  <a:gd name="T1" fmla="*/ 11 h 8"/>
                  <a:gd name="T2" fmla="*/ 16 w 6"/>
                  <a:gd name="T3" fmla="*/ 56 h 8"/>
                  <a:gd name="T4" fmla="*/ 32 w 6"/>
                  <a:gd name="T5" fmla="*/ 92 h 8"/>
                  <a:gd name="T6" fmla="*/ 48 w 6"/>
                  <a:gd name="T7" fmla="*/ 92 h 8"/>
                  <a:gd name="T8" fmla="*/ 48 w 6"/>
                  <a:gd name="T9" fmla="*/ 81 h 8"/>
                  <a:gd name="T10" fmla="*/ 24 w 6"/>
                  <a:gd name="T11" fmla="*/ 36 h 8"/>
                  <a:gd name="T12" fmla="*/ 16 w 6"/>
                  <a:gd name="T13" fmla="*/ 11 h 8"/>
                  <a:gd name="T14" fmla="*/ 8 w 6"/>
                  <a:gd name="T15" fmla="*/ 0 h 8"/>
                  <a:gd name="T16" fmla="*/ 0 w 6"/>
                  <a:gd name="T17" fmla="*/ 1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3" name="Freeform 624">
                <a:extLst>
                  <a:ext uri="{FF2B5EF4-FFF2-40B4-BE49-F238E27FC236}">
                    <a16:creationId xmlns:a16="http://schemas.microsoft.com/office/drawing/2014/main" id="{503CC9CE-0B89-4AB6-8750-32FC1A958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832"/>
                <a:ext cx="21" cy="13"/>
              </a:xfrm>
              <a:custGeom>
                <a:avLst/>
                <a:gdLst>
                  <a:gd name="T0" fmla="*/ 8 w 10"/>
                  <a:gd name="T1" fmla="*/ 61 h 6"/>
                  <a:gd name="T2" fmla="*/ 8 w 10"/>
                  <a:gd name="T3" fmla="*/ 61 h 6"/>
                  <a:gd name="T4" fmla="*/ 27 w 10"/>
                  <a:gd name="T5" fmla="*/ 52 h 6"/>
                  <a:gd name="T6" fmla="*/ 48 w 10"/>
                  <a:gd name="T7" fmla="*/ 43 h 6"/>
                  <a:gd name="T8" fmla="*/ 84 w 10"/>
                  <a:gd name="T9" fmla="*/ 20 h 6"/>
                  <a:gd name="T10" fmla="*/ 92 w 10"/>
                  <a:gd name="T11" fmla="*/ 9 h 6"/>
                  <a:gd name="T12" fmla="*/ 84 w 10"/>
                  <a:gd name="T13" fmla="*/ 0 h 6"/>
                  <a:gd name="T14" fmla="*/ 27 w 10"/>
                  <a:gd name="T15" fmla="*/ 33 h 6"/>
                  <a:gd name="T16" fmla="*/ 17 w 10"/>
                  <a:gd name="T17" fmla="*/ 43 h 6"/>
                  <a:gd name="T18" fmla="*/ 8 w 10"/>
                  <a:gd name="T19" fmla="*/ 43 h 6"/>
                  <a:gd name="T20" fmla="*/ 8 w 10"/>
                  <a:gd name="T21" fmla="*/ 43 h 6"/>
                  <a:gd name="T22" fmla="*/ 0 w 10"/>
                  <a:gd name="T23" fmla="*/ 52 h 6"/>
                  <a:gd name="T24" fmla="*/ 8 w 10"/>
                  <a:gd name="T25" fmla="*/ 61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6" y="3"/>
                      <a:pt x="7" y="3"/>
                      <a:pt x="9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4" name="Freeform 625">
                <a:extLst>
                  <a:ext uri="{FF2B5EF4-FFF2-40B4-BE49-F238E27FC236}">
                    <a16:creationId xmlns:a16="http://schemas.microsoft.com/office/drawing/2014/main" id="{04106A7A-FFA6-4CD0-B8BE-5A1EC77BE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926"/>
                <a:ext cx="23" cy="29"/>
              </a:xfrm>
              <a:custGeom>
                <a:avLst/>
                <a:gdLst>
                  <a:gd name="T0" fmla="*/ 8 w 11"/>
                  <a:gd name="T1" fmla="*/ 20 h 13"/>
                  <a:gd name="T2" fmla="*/ 36 w 11"/>
                  <a:gd name="T3" fmla="*/ 65 h 13"/>
                  <a:gd name="T4" fmla="*/ 84 w 11"/>
                  <a:gd name="T5" fmla="*/ 134 h 13"/>
                  <a:gd name="T6" fmla="*/ 100 w 11"/>
                  <a:gd name="T7" fmla="*/ 134 h 13"/>
                  <a:gd name="T8" fmla="*/ 100 w 11"/>
                  <a:gd name="T9" fmla="*/ 125 h 13"/>
                  <a:gd name="T10" fmla="*/ 56 w 11"/>
                  <a:gd name="T11" fmla="*/ 56 h 13"/>
                  <a:gd name="T12" fmla="*/ 17 w 11"/>
                  <a:gd name="T13" fmla="*/ 0 h 13"/>
                  <a:gd name="T14" fmla="*/ 0 w 11"/>
                  <a:gd name="T15" fmla="*/ 0 h 13"/>
                  <a:gd name="T16" fmla="*/ 8 w 11"/>
                  <a:gd name="T17" fmla="*/ 2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3">
                    <a:moveTo>
                      <a:pt x="1" y="2"/>
                    </a:moveTo>
                    <a:cubicBezTo>
                      <a:pt x="2" y="3"/>
                      <a:pt x="3" y="4"/>
                      <a:pt x="4" y="6"/>
                    </a:cubicBezTo>
                    <a:cubicBezTo>
                      <a:pt x="6" y="8"/>
                      <a:pt x="7" y="10"/>
                      <a:pt x="9" y="12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9" y="9"/>
                      <a:pt x="7" y="7"/>
                      <a:pt x="6" y="5"/>
                    </a:cubicBezTo>
                    <a:cubicBezTo>
                      <a:pt x="5" y="3"/>
                      <a:pt x="3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5" name="Freeform 626">
                <a:extLst>
                  <a:ext uri="{FF2B5EF4-FFF2-40B4-BE49-F238E27FC236}">
                    <a16:creationId xmlns:a16="http://schemas.microsoft.com/office/drawing/2014/main" id="{F036A3CF-E6A4-46F6-B1B9-BCFFF7D6F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1816"/>
                <a:ext cx="38" cy="14"/>
              </a:xfrm>
              <a:custGeom>
                <a:avLst/>
                <a:gdLst>
                  <a:gd name="T0" fmla="*/ 0 w 18"/>
                  <a:gd name="T1" fmla="*/ 28 h 6"/>
                  <a:gd name="T2" fmla="*/ 152 w 18"/>
                  <a:gd name="T3" fmla="*/ 77 h 6"/>
                  <a:gd name="T4" fmla="*/ 160 w 18"/>
                  <a:gd name="T5" fmla="*/ 65 h 6"/>
                  <a:gd name="T6" fmla="*/ 160 w 18"/>
                  <a:gd name="T7" fmla="*/ 49 h 6"/>
                  <a:gd name="T8" fmla="*/ 17 w 18"/>
                  <a:gd name="T9" fmla="*/ 0 h 6"/>
                  <a:gd name="T10" fmla="*/ 0 w 18"/>
                  <a:gd name="T11" fmla="*/ 0 h 6"/>
                  <a:gd name="T12" fmla="*/ 0 w 18"/>
                  <a:gd name="T13" fmla="*/ 28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6">
                    <a:moveTo>
                      <a:pt x="0" y="2"/>
                    </a:moveTo>
                    <a:cubicBezTo>
                      <a:pt x="4" y="5"/>
                      <a:pt x="10" y="5"/>
                      <a:pt x="16" y="6"/>
                    </a:cubicBezTo>
                    <a:cubicBezTo>
                      <a:pt x="17" y="6"/>
                      <a:pt x="17" y="6"/>
                      <a:pt x="17" y="5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0" y="3"/>
                      <a:pt x="4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6" name="Freeform 627">
                <a:extLst>
                  <a:ext uri="{FF2B5EF4-FFF2-40B4-BE49-F238E27FC236}">
                    <a16:creationId xmlns:a16="http://schemas.microsoft.com/office/drawing/2014/main" id="{2E710DF4-BCEC-447A-99A2-2E88D021A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946"/>
                <a:ext cx="21" cy="11"/>
              </a:xfrm>
              <a:custGeom>
                <a:avLst/>
                <a:gdLst>
                  <a:gd name="T0" fmla="*/ 8 w 10"/>
                  <a:gd name="T1" fmla="*/ 9 h 5"/>
                  <a:gd name="T2" fmla="*/ 36 w 10"/>
                  <a:gd name="T3" fmla="*/ 44 h 5"/>
                  <a:gd name="T4" fmla="*/ 84 w 10"/>
                  <a:gd name="T5" fmla="*/ 53 h 5"/>
                  <a:gd name="T6" fmla="*/ 92 w 10"/>
                  <a:gd name="T7" fmla="*/ 44 h 5"/>
                  <a:gd name="T8" fmla="*/ 84 w 10"/>
                  <a:gd name="T9" fmla="*/ 33 h 5"/>
                  <a:gd name="T10" fmla="*/ 48 w 10"/>
                  <a:gd name="T11" fmla="*/ 20 h 5"/>
                  <a:gd name="T12" fmla="*/ 17 w 10"/>
                  <a:gd name="T13" fmla="*/ 0 h 5"/>
                  <a:gd name="T14" fmla="*/ 8 w 10"/>
                  <a:gd name="T15" fmla="*/ 0 h 5"/>
                  <a:gd name="T16" fmla="*/ 8 w 10"/>
                  <a:gd name="T17" fmla="*/ 9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">
                    <a:moveTo>
                      <a:pt x="1" y="1"/>
                    </a:moveTo>
                    <a:cubicBezTo>
                      <a:pt x="2" y="3"/>
                      <a:pt x="3" y="4"/>
                      <a:pt x="4" y="4"/>
                    </a:cubicBezTo>
                    <a:cubicBezTo>
                      <a:pt x="6" y="4"/>
                      <a:pt x="7" y="4"/>
                      <a:pt x="9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7" name="Freeform 628">
                <a:extLst>
                  <a:ext uri="{FF2B5EF4-FFF2-40B4-BE49-F238E27FC236}">
                    <a16:creationId xmlns:a16="http://schemas.microsoft.com/office/drawing/2014/main" id="{07CA5BBE-4B3C-4DE0-B341-1121E6B4A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924"/>
                <a:ext cx="17" cy="16"/>
              </a:xfrm>
              <a:custGeom>
                <a:avLst/>
                <a:gdLst>
                  <a:gd name="T0" fmla="*/ 19 w 8"/>
                  <a:gd name="T1" fmla="*/ 57 h 7"/>
                  <a:gd name="T2" fmla="*/ 28 w 8"/>
                  <a:gd name="T3" fmla="*/ 37 h 7"/>
                  <a:gd name="T4" fmla="*/ 60 w 8"/>
                  <a:gd name="T5" fmla="*/ 25 h 7"/>
                  <a:gd name="T6" fmla="*/ 60 w 8"/>
                  <a:gd name="T7" fmla="*/ 25 h 7"/>
                  <a:gd name="T8" fmla="*/ 60 w 8"/>
                  <a:gd name="T9" fmla="*/ 37 h 7"/>
                  <a:gd name="T10" fmla="*/ 60 w 8"/>
                  <a:gd name="T11" fmla="*/ 37 h 7"/>
                  <a:gd name="T12" fmla="*/ 28 w 8"/>
                  <a:gd name="T13" fmla="*/ 57 h 7"/>
                  <a:gd name="T14" fmla="*/ 19 w 8"/>
                  <a:gd name="T15" fmla="*/ 57 h 7"/>
                  <a:gd name="T16" fmla="*/ 19 w 8"/>
                  <a:gd name="T17" fmla="*/ 57 h 7"/>
                  <a:gd name="T18" fmla="*/ 19 w 8"/>
                  <a:gd name="T19" fmla="*/ 85 h 7"/>
                  <a:gd name="T20" fmla="*/ 19 w 8"/>
                  <a:gd name="T21" fmla="*/ 85 h 7"/>
                  <a:gd name="T22" fmla="*/ 19 w 8"/>
                  <a:gd name="T23" fmla="*/ 85 h 7"/>
                  <a:gd name="T24" fmla="*/ 19 w 8"/>
                  <a:gd name="T25" fmla="*/ 85 h 7"/>
                  <a:gd name="T26" fmla="*/ 19 w 8"/>
                  <a:gd name="T27" fmla="*/ 85 h 7"/>
                  <a:gd name="T28" fmla="*/ 19 w 8"/>
                  <a:gd name="T29" fmla="*/ 85 h 7"/>
                  <a:gd name="T30" fmla="*/ 19 w 8"/>
                  <a:gd name="T31" fmla="*/ 85 h 7"/>
                  <a:gd name="T32" fmla="*/ 28 w 8"/>
                  <a:gd name="T33" fmla="*/ 85 h 7"/>
                  <a:gd name="T34" fmla="*/ 60 w 8"/>
                  <a:gd name="T35" fmla="*/ 73 h 7"/>
                  <a:gd name="T36" fmla="*/ 77 w 8"/>
                  <a:gd name="T37" fmla="*/ 37 h 7"/>
                  <a:gd name="T38" fmla="*/ 77 w 8"/>
                  <a:gd name="T39" fmla="*/ 11 h 7"/>
                  <a:gd name="T40" fmla="*/ 60 w 8"/>
                  <a:gd name="T41" fmla="*/ 0 h 7"/>
                  <a:gd name="T42" fmla="*/ 19 w 8"/>
                  <a:gd name="T43" fmla="*/ 25 h 7"/>
                  <a:gd name="T44" fmla="*/ 0 w 8"/>
                  <a:gd name="T45" fmla="*/ 48 h 7"/>
                  <a:gd name="T46" fmla="*/ 19 w 8"/>
                  <a:gd name="T47" fmla="*/ 5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4" y="4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8" name="Freeform 629">
                <a:extLst>
                  <a:ext uri="{FF2B5EF4-FFF2-40B4-BE49-F238E27FC236}">
                    <a16:creationId xmlns:a16="http://schemas.microsoft.com/office/drawing/2014/main" id="{8B459028-5CDF-46E4-BE3A-E529D5316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42"/>
                <a:ext cx="19" cy="15"/>
              </a:xfrm>
              <a:custGeom>
                <a:avLst/>
                <a:gdLst>
                  <a:gd name="T0" fmla="*/ 49 w 9"/>
                  <a:gd name="T1" fmla="*/ 41 h 7"/>
                  <a:gd name="T2" fmla="*/ 57 w 9"/>
                  <a:gd name="T3" fmla="*/ 41 h 7"/>
                  <a:gd name="T4" fmla="*/ 57 w 9"/>
                  <a:gd name="T5" fmla="*/ 41 h 7"/>
                  <a:gd name="T6" fmla="*/ 57 w 9"/>
                  <a:gd name="T7" fmla="*/ 41 h 7"/>
                  <a:gd name="T8" fmla="*/ 57 w 9"/>
                  <a:gd name="T9" fmla="*/ 41 h 7"/>
                  <a:gd name="T10" fmla="*/ 57 w 9"/>
                  <a:gd name="T11" fmla="*/ 41 h 7"/>
                  <a:gd name="T12" fmla="*/ 57 w 9"/>
                  <a:gd name="T13" fmla="*/ 41 h 7"/>
                  <a:gd name="T14" fmla="*/ 57 w 9"/>
                  <a:gd name="T15" fmla="*/ 41 h 7"/>
                  <a:gd name="T16" fmla="*/ 49 w 9"/>
                  <a:gd name="T17" fmla="*/ 41 h 7"/>
                  <a:gd name="T18" fmla="*/ 57 w 9"/>
                  <a:gd name="T19" fmla="*/ 41 h 7"/>
                  <a:gd name="T20" fmla="*/ 57 w 9"/>
                  <a:gd name="T21" fmla="*/ 41 h 7"/>
                  <a:gd name="T22" fmla="*/ 49 w 9"/>
                  <a:gd name="T23" fmla="*/ 41 h 7"/>
                  <a:gd name="T24" fmla="*/ 57 w 9"/>
                  <a:gd name="T25" fmla="*/ 41 h 7"/>
                  <a:gd name="T26" fmla="*/ 49 w 9"/>
                  <a:gd name="T27" fmla="*/ 41 h 7"/>
                  <a:gd name="T28" fmla="*/ 49 w 9"/>
                  <a:gd name="T29" fmla="*/ 41 h 7"/>
                  <a:gd name="T30" fmla="*/ 57 w 9"/>
                  <a:gd name="T31" fmla="*/ 41 h 7"/>
                  <a:gd name="T32" fmla="*/ 49 w 9"/>
                  <a:gd name="T33" fmla="*/ 41 h 7"/>
                  <a:gd name="T34" fmla="*/ 49 w 9"/>
                  <a:gd name="T35" fmla="*/ 41 h 7"/>
                  <a:gd name="T36" fmla="*/ 49 w 9"/>
                  <a:gd name="T37" fmla="*/ 41 h 7"/>
                  <a:gd name="T38" fmla="*/ 68 w 9"/>
                  <a:gd name="T39" fmla="*/ 51 h 7"/>
                  <a:gd name="T40" fmla="*/ 68 w 9"/>
                  <a:gd name="T41" fmla="*/ 28 h 7"/>
                  <a:gd name="T42" fmla="*/ 57 w 9"/>
                  <a:gd name="T43" fmla="*/ 28 h 7"/>
                  <a:gd name="T44" fmla="*/ 27 w 9"/>
                  <a:gd name="T45" fmla="*/ 19 h 7"/>
                  <a:gd name="T46" fmla="*/ 0 w 9"/>
                  <a:gd name="T47" fmla="*/ 51 h 7"/>
                  <a:gd name="T48" fmla="*/ 57 w 9"/>
                  <a:gd name="T49" fmla="*/ 69 h 7"/>
                  <a:gd name="T50" fmla="*/ 68 w 9"/>
                  <a:gd name="T51" fmla="*/ 69 h 7"/>
                  <a:gd name="T52" fmla="*/ 76 w 9"/>
                  <a:gd name="T53" fmla="*/ 69 h 7"/>
                  <a:gd name="T54" fmla="*/ 84 w 9"/>
                  <a:gd name="T55" fmla="*/ 60 h 7"/>
                  <a:gd name="T56" fmla="*/ 84 w 9"/>
                  <a:gd name="T57" fmla="*/ 41 h 7"/>
                  <a:gd name="T58" fmla="*/ 84 w 9"/>
                  <a:gd name="T59" fmla="*/ 9 h 7"/>
                  <a:gd name="T60" fmla="*/ 57 w 9"/>
                  <a:gd name="T61" fmla="*/ 0 h 7"/>
                  <a:gd name="T62" fmla="*/ 36 w 9"/>
                  <a:gd name="T63" fmla="*/ 9 h 7"/>
                  <a:gd name="T64" fmla="*/ 49 w 9"/>
                  <a:gd name="T65" fmla="*/ 41 h 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" h="7">
                    <a:moveTo>
                      <a:pt x="5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5" y="4"/>
                      <a:pt x="5" y="4"/>
                      <a:pt x="5" y="4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9" name="Freeform 630">
                <a:extLst>
                  <a:ext uri="{FF2B5EF4-FFF2-40B4-BE49-F238E27FC236}">
                    <a16:creationId xmlns:a16="http://schemas.microsoft.com/office/drawing/2014/main" id="{8F86EEA1-49CF-42C1-9241-33A17E043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814"/>
                <a:ext cx="11" cy="16"/>
              </a:xfrm>
              <a:custGeom>
                <a:avLst/>
                <a:gdLst>
                  <a:gd name="T0" fmla="*/ 9 w 5"/>
                  <a:gd name="T1" fmla="*/ 0 h 7"/>
                  <a:gd name="T2" fmla="*/ 0 w 5"/>
                  <a:gd name="T3" fmla="*/ 48 h 7"/>
                  <a:gd name="T4" fmla="*/ 9 w 5"/>
                  <a:gd name="T5" fmla="*/ 85 h 7"/>
                  <a:gd name="T6" fmla="*/ 9 w 5"/>
                  <a:gd name="T7" fmla="*/ 85 h 7"/>
                  <a:gd name="T8" fmla="*/ 20 w 5"/>
                  <a:gd name="T9" fmla="*/ 85 h 7"/>
                  <a:gd name="T10" fmla="*/ 44 w 5"/>
                  <a:gd name="T11" fmla="*/ 73 h 7"/>
                  <a:gd name="T12" fmla="*/ 53 w 5"/>
                  <a:gd name="T13" fmla="*/ 37 h 7"/>
                  <a:gd name="T14" fmla="*/ 53 w 5"/>
                  <a:gd name="T15" fmla="*/ 25 h 7"/>
                  <a:gd name="T16" fmla="*/ 33 w 5"/>
                  <a:gd name="T17" fmla="*/ 37 h 7"/>
                  <a:gd name="T18" fmla="*/ 33 w 5"/>
                  <a:gd name="T19" fmla="*/ 37 h 7"/>
                  <a:gd name="T20" fmla="*/ 33 w 5"/>
                  <a:gd name="T21" fmla="*/ 48 h 7"/>
                  <a:gd name="T22" fmla="*/ 9 w 5"/>
                  <a:gd name="T23" fmla="*/ 57 h 7"/>
                  <a:gd name="T24" fmla="*/ 20 w 5"/>
                  <a:gd name="T25" fmla="*/ 73 h 7"/>
                  <a:gd name="T26" fmla="*/ 20 w 5"/>
                  <a:gd name="T27" fmla="*/ 73 h 7"/>
                  <a:gd name="T28" fmla="*/ 20 w 5"/>
                  <a:gd name="T29" fmla="*/ 48 h 7"/>
                  <a:gd name="T30" fmla="*/ 33 w 5"/>
                  <a:gd name="T31" fmla="*/ 11 h 7"/>
                  <a:gd name="T32" fmla="*/ 9 w 5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6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0" name="Freeform 631">
                <a:extLst>
                  <a:ext uri="{FF2B5EF4-FFF2-40B4-BE49-F238E27FC236}">
                    <a16:creationId xmlns:a16="http://schemas.microsoft.com/office/drawing/2014/main" id="{5B59D33F-8DCD-450F-AACA-17A4F85C6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951"/>
                <a:ext cx="11" cy="20"/>
              </a:xfrm>
              <a:custGeom>
                <a:avLst/>
                <a:gdLst>
                  <a:gd name="T0" fmla="*/ 33 w 5"/>
                  <a:gd name="T1" fmla="*/ 9 h 9"/>
                  <a:gd name="T2" fmla="*/ 33 w 5"/>
                  <a:gd name="T3" fmla="*/ 9 h 9"/>
                  <a:gd name="T4" fmla="*/ 20 w 5"/>
                  <a:gd name="T5" fmla="*/ 44 h 9"/>
                  <a:gd name="T6" fmla="*/ 0 w 5"/>
                  <a:gd name="T7" fmla="*/ 80 h 9"/>
                  <a:gd name="T8" fmla="*/ 9 w 5"/>
                  <a:gd name="T9" fmla="*/ 98 h 9"/>
                  <a:gd name="T10" fmla="*/ 44 w 5"/>
                  <a:gd name="T11" fmla="*/ 64 h 9"/>
                  <a:gd name="T12" fmla="*/ 53 w 5"/>
                  <a:gd name="T13" fmla="*/ 9 h 9"/>
                  <a:gd name="T14" fmla="*/ 53 w 5"/>
                  <a:gd name="T15" fmla="*/ 0 h 9"/>
                  <a:gd name="T16" fmla="*/ 33 w 5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3" y="7"/>
                      <a:pt x="4" y="6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1" name="Freeform 632">
                <a:extLst>
                  <a:ext uri="{FF2B5EF4-FFF2-40B4-BE49-F238E27FC236}">
                    <a16:creationId xmlns:a16="http://schemas.microsoft.com/office/drawing/2014/main" id="{58BD6666-E671-469E-BDCC-68BC60788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065"/>
                <a:ext cx="13" cy="13"/>
              </a:xfrm>
              <a:custGeom>
                <a:avLst/>
                <a:gdLst>
                  <a:gd name="T0" fmla="*/ 33 w 6"/>
                  <a:gd name="T1" fmla="*/ 20 h 6"/>
                  <a:gd name="T2" fmla="*/ 33 w 6"/>
                  <a:gd name="T3" fmla="*/ 20 h 6"/>
                  <a:gd name="T4" fmla="*/ 43 w 6"/>
                  <a:gd name="T5" fmla="*/ 20 h 6"/>
                  <a:gd name="T6" fmla="*/ 43 w 6"/>
                  <a:gd name="T7" fmla="*/ 20 h 6"/>
                  <a:gd name="T8" fmla="*/ 43 w 6"/>
                  <a:gd name="T9" fmla="*/ 33 h 6"/>
                  <a:gd name="T10" fmla="*/ 43 w 6"/>
                  <a:gd name="T11" fmla="*/ 33 h 6"/>
                  <a:gd name="T12" fmla="*/ 0 w 6"/>
                  <a:gd name="T13" fmla="*/ 43 h 6"/>
                  <a:gd name="T14" fmla="*/ 0 w 6"/>
                  <a:gd name="T15" fmla="*/ 61 h 6"/>
                  <a:gd name="T16" fmla="*/ 33 w 6"/>
                  <a:gd name="T17" fmla="*/ 52 h 6"/>
                  <a:gd name="T18" fmla="*/ 52 w 6"/>
                  <a:gd name="T19" fmla="*/ 52 h 6"/>
                  <a:gd name="T20" fmla="*/ 61 w 6"/>
                  <a:gd name="T21" fmla="*/ 33 h 6"/>
                  <a:gd name="T22" fmla="*/ 61 w 6"/>
                  <a:gd name="T23" fmla="*/ 20 h 6"/>
                  <a:gd name="T24" fmla="*/ 52 w 6"/>
                  <a:gd name="T25" fmla="*/ 0 h 6"/>
                  <a:gd name="T26" fmla="*/ 33 w 6"/>
                  <a:gd name="T27" fmla="*/ 0 h 6"/>
                  <a:gd name="T28" fmla="*/ 20 w 6"/>
                  <a:gd name="T29" fmla="*/ 0 h 6"/>
                  <a:gd name="T30" fmla="*/ 33 w 6"/>
                  <a:gd name="T31" fmla="*/ 20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" h="6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1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2"/>
                      <a:pt x="3" y="2"/>
                      <a:pt x="3" y="2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2" name="Freeform 633">
                <a:extLst>
                  <a:ext uri="{FF2B5EF4-FFF2-40B4-BE49-F238E27FC236}">
                    <a16:creationId xmlns:a16="http://schemas.microsoft.com/office/drawing/2014/main" id="{260A984D-5266-4EE6-A6E8-3200D7745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123"/>
                <a:ext cx="10" cy="20"/>
              </a:xfrm>
              <a:custGeom>
                <a:avLst/>
                <a:gdLst>
                  <a:gd name="T0" fmla="*/ 16 w 5"/>
                  <a:gd name="T1" fmla="*/ 53 h 9"/>
                  <a:gd name="T2" fmla="*/ 24 w 5"/>
                  <a:gd name="T3" fmla="*/ 36 h 9"/>
                  <a:gd name="T4" fmla="*/ 32 w 5"/>
                  <a:gd name="T5" fmla="*/ 20 h 9"/>
                  <a:gd name="T6" fmla="*/ 32 w 5"/>
                  <a:gd name="T7" fmla="*/ 9 h 9"/>
                  <a:gd name="T8" fmla="*/ 24 w 5"/>
                  <a:gd name="T9" fmla="*/ 20 h 9"/>
                  <a:gd name="T10" fmla="*/ 24 w 5"/>
                  <a:gd name="T11" fmla="*/ 36 h 9"/>
                  <a:gd name="T12" fmla="*/ 16 w 5"/>
                  <a:gd name="T13" fmla="*/ 64 h 9"/>
                  <a:gd name="T14" fmla="*/ 0 w 5"/>
                  <a:gd name="T15" fmla="*/ 89 h 9"/>
                  <a:gd name="T16" fmla="*/ 8 w 5"/>
                  <a:gd name="T17" fmla="*/ 98 h 9"/>
                  <a:gd name="T18" fmla="*/ 32 w 5"/>
                  <a:gd name="T19" fmla="*/ 80 h 9"/>
                  <a:gd name="T20" fmla="*/ 40 w 5"/>
                  <a:gd name="T21" fmla="*/ 36 h 9"/>
                  <a:gd name="T22" fmla="*/ 40 w 5"/>
                  <a:gd name="T23" fmla="*/ 9 h 9"/>
                  <a:gd name="T24" fmla="*/ 32 w 5"/>
                  <a:gd name="T25" fmla="*/ 0 h 9"/>
                  <a:gd name="T26" fmla="*/ 32 w 5"/>
                  <a:gd name="T27" fmla="*/ 0 h 9"/>
                  <a:gd name="T28" fmla="*/ 8 w 5"/>
                  <a:gd name="T29" fmla="*/ 20 h 9"/>
                  <a:gd name="T30" fmla="*/ 0 w 5"/>
                  <a:gd name="T31" fmla="*/ 44 h 9"/>
                  <a:gd name="T32" fmla="*/ 16 w 5"/>
                  <a:gd name="T33" fmla="*/ 53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9">
                    <a:moveTo>
                      <a:pt x="2" y="5"/>
                    </a:move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8"/>
                      <a:pt x="4" y="7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3" name="Freeform 634">
                <a:extLst>
                  <a:ext uri="{FF2B5EF4-FFF2-40B4-BE49-F238E27FC236}">
                    <a16:creationId xmlns:a16="http://schemas.microsoft.com/office/drawing/2014/main" id="{1C8A1997-64F9-42A0-BB31-78AB76B5E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940"/>
                <a:ext cx="208" cy="358"/>
              </a:xfrm>
              <a:custGeom>
                <a:avLst/>
                <a:gdLst>
                  <a:gd name="T0" fmla="*/ 910 w 99"/>
                  <a:gd name="T1" fmla="*/ 1311 h 160"/>
                  <a:gd name="T2" fmla="*/ 851 w 99"/>
                  <a:gd name="T3" fmla="*/ 1177 h 160"/>
                  <a:gd name="T4" fmla="*/ 658 w 99"/>
                  <a:gd name="T5" fmla="*/ 915 h 160"/>
                  <a:gd name="T6" fmla="*/ 557 w 99"/>
                  <a:gd name="T7" fmla="*/ 797 h 160"/>
                  <a:gd name="T8" fmla="*/ 548 w 99"/>
                  <a:gd name="T9" fmla="*/ 761 h 160"/>
                  <a:gd name="T10" fmla="*/ 160 w 99"/>
                  <a:gd name="T11" fmla="*/ 145 h 160"/>
                  <a:gd name="T12" fmla="*/ 160 w 99"/>
                  <a:gd name="T13" fmla="*/ 134 h 160"/>
                  <a:gd name="T14" fmla="*/ 548 w 99"/>
                  <a:gd name="T15" fmla="*/ 280 h 160"/>
                  <a:gd name="T16" fmla="*/ 641 w 99"/>
                  <a:gd name="T17" fmla="*/ 255 h 160"/>
                  <a:gd name="T18" fmla="*/ 725 w 99"/>
                  <a:gd name="T19" fmla="*/ 255 h 160"/>
                  <a:gd name="T20" fmla="*/ 742 w 99"/>
                  <a:gd name="T21" fmla="*/ 291 h 160"/>
                  <a:gd name="T22" fmla="*/ 733 w 99"/>
                  <a:gd name="T23" fmla="*/ 235 h 160"/>
                  <a:gd name="T24" fmla="*/ 613 w 99"/>
                  <a:gd name="T25" fmla="*/ 215 h 160"/>
                  <a:gd name="T26" fmla="*/ 557 w 99"/>
                  <a:gd name="T27" fmla="*/ 226 h 160"/>
                  <a:gd name="T28" fmla="*/ 244 w 99"/>
                  <a:gd name="T29" fmla="*/ 125 h 160"/>
                  <a:gd name="T30" fmla="*/ 120 w 99"/>
                  <a:gd name="T31" fmla="*/ 56 h 160"/>
                  <a:gd name="T32" fmla="*/ 17 w 99"/>
                  <a:gd name="T33" fmla="*/ 20 h 160"/>
                  <a:gd name="T34" fmla="*/ 0 w 99"/>
                  <a:gd name="T35" fmla="*/ 0 h 160"/>
                  <a:gd name="T36" fmla="*/ 120 w 99"/>
                  <a:gd name="T37" fmla="*/ 181 h 160"/>
                  <a:gd name="T38" fmla="*/ 529 w 99"/>
                  <a:gd name="T39" fmla="*/ 877 h 160"/>
                  <a:gd name="T40" fmla="*/ 529 w 99"/>
                  <a:gd name="T41" fmla="*/ 1112 h 160"/>
                  <a:gd name="T42" fmla="*/ 521 w 99"/>
                  <a:gd name="T43" fmla="*/ 1177 h 160"/>
                  <a:gd name="T44" fmla="*/ 498 w 99"/>
                  <a:gd name="T45" fmla="*/ 1266 h 160"/>
                  <a:gd name="T46" fmla="*/ 464 w 99"/>
                  <a:gd name="T47" fmla="*/ 1311 h 160"/>
                  <a:gd name="T48" fmla="*/ 473 w 99"/>
                  <a:gd name="T49" fmla="*/ 1448 h 160"/>
                  <a:gd name="T50" fmla="*/ 437 w 99"/>
                  <a:gd name="T51" fmla="*/ 1756 h 160"/>
                  <a:gd name="T52" fmla="*/ 389 w 99"/>
                  <a:gd name="T53" fmla="*/ 1756 h 160"/>
                  <a:gd name="T54" fmla="*/ 481 w 99"/>
                  <a:gd name="T55" fmla="*/ 1756 h 160"/>
                  <a:gd name="T56" fmla="*/ 513 w 99"/>
                  <a:gd name="T57" fmla="*/ 1421 h 160"/>
                  <a:gd name="T58" fmla="*/ 498 w 99"/>
                  <a:gd name="T59" fmla="*/ 1331 h 160"/>
                  <a:gd name="T60" fmla="*/ 521 w 99"/>
                  <a:gd name="T61" fmla="*/ 1311 h 160"/>
                  <a:gd name="T62" fmla="*/ 565 w 99"/>
                  <a:gd name="T63" fmla="*/ 1186 h 160"/>
                  <a:gd name="T64" fmla="*/ 565 w 99"/>
                  <a:gd name="T65" fmla="*/ 1141 h 160"/>
                  <a:gd name="T66" fmla="*/ 574 w 99"/>
                  <a:gd name="T67" fmla="*/ 1141 h 160"/>
                  <a:gd name="T68" fmla="*/ 622 w 99"/>
                  <a:gd name="T69" fmla="*/ 1186 h 160"/>
                  <a:gd name="T70" fmla="*/ 658 w 99"/>
                  <a:gd name="T71" fmla="*/ 1322 h 160"/>
                  <a:gd name="T72" fmla="*/ 658 w 99"/>
                  <a:gd name="T73" fmla="*/ 1322 h 160"/>
                  <a:gd name="T74" fmla="*/ 714 w 99"/>
                  <a:gd name="T75" fmla="*/ 1492 h 160"/>
                  <a:gd name="T76" fmla="*/ 733 w 99"/>
                  <a:gd name="T77" fmla="*/ 1501 h 160"/>
                  <a:gd name="T78" fmla="*/ 807 w 99"/>
                  <a:gd name="T79" fmla="*/ 1566 h 160"/>
                  <a:gd name="T80" fmla="*/ 790 w 99"/>
                  <a:gd name="T81" fmla="*/ 1638 h 160"/>
                  <a:gd name="T82" fmla="*/ 826 w 99"/>
                  <a:gd name="T83" fmla="*/ 1593 h 160"/>
                  <a:gd name="T84" fmla="*/ 750 w 99"/>
                  <a:gd name="T85" fmla="*/ 1457 h 160"/>
                  <a:gd name="T86" fmla="*/ 733 w 99"/>
                  <a:gd name="T87" fmla="*/ 1457 h 160"/>
                  <a:gd name="T88" fmla="*/ 698 w 99"/>
                  <a:gd name="T89" fmla="*/ 1331 h 160"/>
                  <a:gd name="T90" fmla="*/ 658 w 99"/>
                  <a:gd name="T91" fmla="*/ 1177 h 160"/>
                  <a:gd name="T92" fmla="*/ 592 w 99"/>
                  <a:gd name="T93" fmla="*/ 1096 h 160"/>
                  <a:gd name="T94" fmla="*/ 582 w 99"/>
                  <a:gd name="T95" fmla="*/ 1076 h 160"/>
                  <a:gd name="T96" fmla="*/ 574 w 99"/>
                  <a:gd name="T97" fmla="*/ 906 h 160"/>
                  <a:gd name="T98" fmla="*/ 592 w 99"/>
                  <a:gd name="T99" fmla="*/ 906 h 160"/>
                  <a:gd name="T100" fmla="*/ 630 w 99"/>
                  <a:gd name="T101" fmla="*/ 951 h 160"/>
                  <a:gd name="T102" fmla="*/ 817 w 99"/>
                  <a:gd name="T103" fmla="*/ 1197 h 160"/>
                  <a:gd name="T104" fmla="*/ 891 w 99"/>
                  <a:gd name="T105" fmla="*/ 1331 h 160"/>
                  <a:gd name="T106" fmla="*/ 882 w 99"/>
                  <a:gd name="T107" fmla="*/ 1432 h 160"/>
                  <a:gd name="T108" fmla="*/ 901 w 99"/>
                  <a:gd name="T109" fmla="*/ 1403 h 160"/>
                  <a:gd name="T110" fmla="*/ 910 w 99"/>
                  <a:gd name="T111" fmla="*/ 1311 h 1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9" h="160">
                    <a:moveTo>
                      <a:pt x="98" y="117"/>
                    </a:moveTo>
                    <a:cubicBezTo>
                      <a:pt x="97" y="113"/>
                      <a:pt x="93" y="108"/>
                      <a:pt x="92" y="105"/>
                    </a:cubicBezTo>
                    <a:cubicBezTo>
                      <a:pt x="89" y="98"/>
                      <a:pt x="79" y="89"/>
                      <a:pt x="71" y="82"/>
                    </a:cubicBezTo>
                    <a:cubicBezTo>
                      <a:pt x="66" y="78"/>
                      <a:pt x="61" y="73"/>
                      <a:pt x="60" y="71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5" y="57"/>
                      <a:pt x="19" y="17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24" y="15"/>
                      <a:pt x="50" y="25"/>
                      <a:pt x="59" y="25"/>
                    </a:cubicBezTo>
                    <a:cubicBezTo>
                      <a:pt x="63" y="24"/>
                      <a:pt x="66" y="23"/>
                      <a:pt x="69" y="23"/>
                    </a:cubicBezTo>
                    <a:cubicBezTo>
                      <a:pt x="74" y="21"/>
                      <a:pt x="77" y="22"/>
                      <a:pt x="78" y="23"/>
                    </a:cubicBezTo>
                    <a:cubicBezTo>
                      <a:pt x="78" y="24"/>
                      <a:pt x="80" y="26"/>
                      <a:pt x="80" y="26"/>
                    </a:cubicBezTo>
                    <a:cubicBezTo>
                      <a:pt x="80" y="26"/>
                      <a:pt x="79" y="22"/>
                      <a:pt x="79" y="21"/>
                    </a:cubicBezTo>
                    <a:cubicBezTo>
                      <a:pt x="76" y="15"/>
                      <a:pt x="72" y="17"/>
                      <a:pt x="66" y="19"/>
                    </a:cubicBezTo>
                    <a:cubicBezTo>
                      <a:pt x="64" y="19"/>
                      <a:pt x="63" y="20"/>
                      <a:pt x="60" y="20"/>
                    </a:cubicBezTo>
                    <a:cubicBezTo>
                      <a:pt x="55" y="21"/>
                      <a:pt x="39" y="16"/>
                      <a:pt x="26" y="11"/>
                    </a:cubicBezTo>
                    <a:cubicBezTo>
                      <a:pt x="22" y="10"/>
                      <a:pt x="18" y="8"/>
                      <a:pt x="13" y="5"/>
                    </a:cubicBezTo>
                    <a:cubicBezTo>
                      <a:pt x="8" y="3"/>
                      <a:pt x="5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4" y="4"/>
                      <a:pt x="9" y="9"/>
                      <a:pt x="13" y="16"/>
                    </a:cubicBezTo>
                    <a:cubicBezTo>
                      <a:pt x="25" y="34"/>
                      <a:pt x="54" y="57"/>
                      <a:pt x="57" y="78"/>
                    </a:cubicBezTo>
                    <a:cubicBezTo>
                      <a:pt x="58" y="83"/>
                      <a:pt x="57" y="91"/>
                      <a:pt x="57" y="99"/>
                    </a:cubicBezTo>
                    <a:cubicBezTo>
                      <a:pt x="57" y="101"/>
                      <a:pt x="57" y="103"/>
                      <a:pt x="56" y="105"/>
                    </a:cubicBezTo>
                    <a:cubicBezTo>
                      <a:pt x="56" y="107"/>
                      <a:pt x="55" y="113"/>
                      <a:pt x="54" y="113"/>
                    </a:cubicBezTo>
                    <a:cubicBezTo>
                      <a:pt x="53" y="114"/>
                      <a:pt x="51" y="115"/>
                      <a:pt x="50" y="117"/>
                    </a:cubicBezTo>
                    <a:cubicBezTo>
                      <a:pt x="49" y="121"/>
                      <a:pt x="50" y="125"/>
                      <a:pt x="51" y="129"/>
                    </a:cubicBezTo>
                    <a:cubicBezTo>
                      <a:pt x="54" y="144"/>
                      <a:pt x="49" y="158"/>
                      <a:pt x="47" y="157"/>
                    </a:cubicBezTo>
                    <a:cubicBezTo>
                      <a:pt x="47" y="157"/>
                      <a:pt x="46" y="157"/>
                      <a:pt x="42" y="157"/>
                    </a:cubicBezTo>
                    <a:cubicBezTo>
                      <a:pt x="46" y="160"/>
                      <a:pt x="50" y="159"/>
                      <a:pt x="52" y="157"/>
                    </a:cubicBezTo>
                    <a:cubicBezTo>
                      <a:pt x="53" y="154"/>
                      <a:pt x="59" y="140"/>
                      <a:pt x="55" y="127"/>
                    </a:cubicBezTo>
                    <a:cubicBezTo>
                      <a:pt x="54" y="124"/>
                      <a:pt x="53" y="121"/>
                      <a:pt x="54" y="119"/>
                    </a:cubicBezTo>
                    <a:cubicBezTo>
                      <a:pt x="55" y="119"/>
                      <a:pt x="55" y="118"/>
                      <a:pt x="56" y="117"/>
                    </a:cubicBezTo>
                    <a:cubicBezTo>
                      <a:pt x="59" y="116"/>
                      <a:pt x="60" y="111"/>
                      <a:pt x="61" y="106"/>
                    </a:cubicBezTo>
                    <a:cubicBezTo>
                      <a:pt x="61" y="104"/>
                      <a:pt x="61" y="103"/>
                      <a:pt x="61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4" y="103"/>
                      <a:pt x="67" y="105"/>
                      <a:pt x="67" y="106"/>
                    </a:cubicBezTo>
                    <a:cubicBezTo>
                      <a:pt x="69" y="110"/>
                      <a:pt x="71" y="116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0" y="121"/>
                      <a:pt x="73" y="132"/>
                      <a:pt x="77" y="133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82" y="136"/>
                      <a:pt x="85" y="135"/>
                      <a:pt x="87" y="140"/>
                    </a:cubicBezTo>
                    <a:cubicBezTo>
                      <a:pt x="88" y="144"/>
                      <a:pt x="85" y="146"/>
                      <a:pt x="85" y="146"/>
                    </a:cubicBezTo>
                    <a:cubicBezTo>
                      <a:pt x="85" y="146"/>
                      <a:pt x="89" y="146"/>
                      <a:pt x="89" y="142"/>
                    </a:cubicBezTo>
                    <a:cubicBezTo>
                      <a:pt x="90" y="137"/>
                      <a:pt x="88" y="133"/>
                      <a:pt x="81" y="130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77" y="129"/>
                      <a:pt x="75" y="121"/>
                      <a:pt x="75" y="119"/>
                    </a:cubicBezTo>
                    <a:cubicBezTo>
                      <a:pt x="77" y="116"/>
                      <a:pt x="72" y="106"/>
                      <a:pt x="71" y="105"/>
                    </a:cubicBezTo>
                    <a:cubicBezTo>
                      <a:pt x="70" y="102"/>
                      <a:pt x="67" y="100"/>
                      <a:pt x="64" y="98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3" y="93"/>
                      <a:pt x="63" y="88"/>
                      <a:pt x="62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5" y="82"/>
                      <a:pt x="67" y="84"/>
                      <a:pt x="68" y="85"/>
                    </a:cubicBezTo>
                    <a:cubicBezTo>
                      <a:pt x="76" y="92"/>
                      <a:pt x="85" y="100"/>
                      <a:pt x="88" y="107"/>
                    </a:cubicBezTo>
                    <a:cubicBezTo>
                      <a:pt x="90" y="111"/>
                      <a:pt x="95" y="118"/>
                      <a:pt x="96" y="119"/>
                    </a:cubicBezTo>
                    <a:cubicBezTo>
                      <a:pt x="96" y="121"/>
                      <a:pt x="96" y="125"/>
                      <a:pt x="95" y="128"/>
                    </a:cubicBezTo>
                    <a:cubicBezTo>
                      <a:pt x="94" y="129"/>
                      <a:pt x="96" y="126"/>
                      <a:pt x="97" y="125"/>
                    </a:cubicBezTo>
                    <a:cubicBezTo>
                      <a:pt x="99" y="122"/>
                      <a:pt x="99" y="119"/>
                      <a:pt x="98" y="117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4" name="Freeform 635">
                <a:extLst>
                  <a:ext uri="{FF2B5EF4-FFF2-40B4-BE49-F238E27FC236}">
                    <a16:creationId xmlns:a16="http://schemas.microsoft.com/office/drawing/2014/main" id="{B1D2A00D-4A3A-4BBC-9BB3-8F4BF5156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803"/>
                <a:ext cx="164" cy="163"/>
              </a:xfrm>
              <a:custGeom>
                <a:avLst/>
                <a:gdLst>
                  <a:gd name="T0" fmla="*/ 196 w 78"/>
                  <a:gd name="T1" fmla="*/ 20 h 73"/>
                  <a:gd name="T2" fmla="*/ 513 w 78"/>
                  <a:gd name="T3" fmla="*/ 134 h 73"/>
                  <a:gd name="T4" fmla="*/ 530 w 78"/>
                  <a:gd name="T5" fmla="*/ 125 h 73"/>
                  <a:gd name="T6" fmla="*/ 597 w 78"/>
                  <a:gd name="T7" fmla="*/ 210 h 73"/>
                  <a:gd name="T8" fmla="*/ 706 w 78"/>
                  <a:gd name="T9" fmla="*/ 489 h 73"/>
                  <a:gd name="T10" fmla="*/ 677 w 78"/>
                  <a:gd name="T11" fmla="*/ 634 h 73"/>
                  <a:gd name="T12" fmla="*/ 633 w 78"/>
                  <a:gd name="T13" fmla="*/ 723 h 73"/>
                  <a:gd name="T14" fmla="*/ 530 w 78"/>
                  <a:gd name="T15" fmla="*/ 748 h 73"/>
                  <a:gd name="T16" fmla="*/ 437 w 78"/>
                  <a:gd name="T17" fmla="*/ 777 h 73"/>
                  <a:gd name="T18" fmla="*/ 429 w 78"/>
                  <a:gd name="T19" fmla="*/ 777 h 73"/>
                  <a:gd name="T20" fmla="*/ 353 w 78"/>
                  <a:gd name="T21" fmla="*/ 793 h 73"/>
                  <a:gd name="T22" fmla="*/ 120 w 78"/>
                  <a:gd name="T23" fmla="*/ 688 h 73"/>
                  <a:gd name="T24" fmla="*/ 17 w 78"/>
                  <a:gd name="T25" fmla="*/ 543 h 73"/>
                  <a:gd name="T26" fmla="*/ 27 w 78"/>
                  <a:gd name="T27" fmla="*/ 444 h 73"/>
                  <a:gd name="T28" fmla="*/ 84 w 78"/>
                  <a:gd name="T29" fmla="*/ 255 h 73"/>
                  <a:gd name="T30" fmla="*/ 185 w 78"/>
                  <a:gd name="T31" fmla="*/ 9 h 73"/>
                  <a:gd name="T32" fmla="*/ 196 w 78"/>
                  <a:gd name="T33" fmla="*/ 9 h 73"/>
                  <a:gd name="T34" fmla="*/ 196 w 78"/>
                  <a:gd name="T35" fmla="*/ 20 h 73"/>
                  <a:gd name="T36" fmla="*/ 196 w 78"/>
                  <a:gd name="T37" fmla="*/ 0 h 73"/>
                  <a:gd name="T38" fmla="*/ 177 w 78"/>
                  <a:gd name="T39" fmla="*/ 0 h 73"/>
                  <a:gd name="T40" fmla="*/ 76 w 78"/>
                  <a:gd name="T41" fmla="*/ 255 h 73"/>
                  <a:gd name="T42" fmla="*/ 17 w 78"/>
                  <a:gd name="T43" fmla="*/ 444 h 73"/>
                  <a:gd name="T44" fmla="*/ 17 w 78"/>
                  <a:gd name="T45" fmla="*/ 444 h 73"/>
                  <a:gd name="T46" fmla="*/ 36 w 78"/>
                  <a:gd name="T47" fmla="*/ 659 h 73"/>
                  <a:gd name="T48" fmla="*/ 204 w 78"/>
                  <a:gd name="T49" fmla="*/ 748 h 73"/>
                  <a:gd name="T50" fmla="*/ 429 w 78"/>
                  <a:gd name="T51" fmla="*/ 793 h 73"/>
                  <a:gd name="T52" fmla="*/ 412 w 78"/>
                  <a:gd name="T53" fmla="*/ 793 h 73"/>
                  <a:gd name="T54" fmla="*/ 437 w 78"/>
                  <a:gd name="T55" fmla="*/ 802 h 73"/>
                  <a:gd name="T56" fmla="*/ 540 w 78"/>
                  <a:gd name="T57" fmla="*/ 768 h 73"/>
                  <a:gd name="T58" fmla="*/ 641 w 78"/>
                  <a:gd name="T59" fmla="*/ 748 h 73"/>
                  <a:gd name="T60" fmla="*/ 698 w 78"/>
                  <a:gd name="T61" fmla="*/ 634 h 73"/>
                  <a:gd name="T62" fmla="*/ 725 w 78"/>
                  <a:gd name="T63" fmla="*/ 489 h 73"/>
                  <a:gd name="T64" fmla="*/ 614 w 78"/>
                  <a:gd name="T65" fmla="*/ 199 h 73"/>
                  <a:gd name="T66" fmla="*/ 521 w 78"/>
                  <a:gd name="T67" fmla="*/ 109 h 73"/>
                  <a:gd name="T68" fmla="*/ 513 w 78"/>
                  <a:gd name="T69" fmla="*/ 125 h 73"/>
                  <a:gd name="T70" fmla="*/ 196 w 78"/>
                  <a:gd name="T71" fmla="*/ 0 h 73"/>
                  <a:gd name="T72" fmla="*/ 196 w 78"/>
                  <a:gd name="T73" fmla="*/ 9 h 7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8" h="73">
                    <a:moveTo>
                      <a:pt x="21" y="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31" y="2"/>
                      <a:pt x="45" y="4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9" y="13"/>
                      <a:pt x="62" y="15"/>
                      <a:pt x="64" y="19"/>
                    </a:cubicBezTo>
                    <a:cubicBezTo>
                      <a:pt x="67" y="22"/>
                      <a:pt x="70" y="27"/>
                      <a:pt x="72" y="31"/>
                    </a:cubicBezTo>
                    <a:cubicBezTo>
                      <a:pt x="75" y="35"/>
                      <a:pt x="76" y="39"/>
                      <a:pt x="76" y="44"/>
                    </a:cubicBezTo>
                    <a:cubicBezTo>
                      <a:pt x="76" y="46"/>
                      <a:pt x="76" y="47"/>
                      <a:pt x="76" y="49"/>
                    </a:cubicBezTo>
                    <a:cubicBezTo>
                      <a:pt x="75" y="51"/>
                      <a:pt x="74" y="54"/>
                      <a:pt x="73" y="57"/>
                    </a:cubicBezTo>
                    <a:cubicBezTo>
                      <a:pt x="72" y="58"/>
                      <a:pt x="72" y="60"/>
                      <a:pt x="71" y="62"/>
                    </a:cubicBezTo>
                    <a:cubicBezTo>
                      <a:pt x="70" y="63"/>
                      <a:pt x="69" y="64"/>
                      <a:pt x="68" y="65"/>
                    </a:cubicBezTo>
                    <a:cubicBezTo>
                      <a:pt x="67" y="66"/>
                      <a:pt x="65" y="66"/>
                      <a:pt x="63" y="66"/>
                    </a:cubicBezTo>
                    <a:cubicBezTo>
                      <a:pt x="61" y="67"/>
                      <a:pt x="59" y="67"/>
                      <a:pt x="57" y="67"/>
                    </a:cubicBezTo>
                    <a:cubicBezTo>
                      <a:pt x="55" y="68"/>
                      <a:pt x="53" y="68"/>
                      <a:pt x="51" y="69"/>
                    </a:cubicBezTo>
                    <a:cubicBezTo>
                      <a:pt x="50" y="70"/>
                      <a:pt x="48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5" y="69"/>
                      <a:pt x="45" y="69"/>
                    </a:cubicBezTo>
                    <a:cubicBezTo>
                      <a:pt x="43" y="71"/>
                      <a:pt x="40" y="71"/>
                      <a:pt x="38" y="71"/>
                    </a:cubicBezTo>
                    <a:cubicBezTo>
                      <a:pt x="34" y="71"/>
                      <a:pt x="29" y="69"/>
                      <a:pt x="23" y="66"/>
                    </a:cubicBezTo>
                    <a:cubicBezTo>
                      <a:pt x="19" y="63"/>
                      <a:pt x="15" y="62"/>
                      <a:pt x="13" y="62"/>
                    </a:cubicBezTo>
                    <a:cubicBezTo>
                      <a:pt x="10" y="61"/>
                      <a:pt x="8" y="61"/>
                      <a:pt x="6" y="58"/>
                    </a:cubicBezTo>
                    <a:cubicBezTo>
                      <a:pt x="3" y="55"/>
                      <a:pt x="2" y="52"/>
                      <a:pt x="2" y="49"/>
                    </a:cubicBezTo>
                    <a:cubicBezTo>
                      <a:pt x="2" y="47"/>
                      <a:pt x="2" y="44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5" y="34"/>
                      <a:pt x="7" y="29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2" y="13"/>
                      <a:pt x="16" y="6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5"/>
                      <a:pt x="10" y="12"/>
                      <a:pt x="7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5" y="28"/>
                      <a:pt x="3" y="33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3"/>
                      <a:pt x="0" y="46"/>
                      <a:pt x="0" y="49"/>
                    </a:cubicBezTo>
                    <a:cubicBezTo>
                      <a:pt x="0" y="53"/>
                      <a:pt x="1" y="56"/>
                      <a:pt x="4" y="59"/>
                    </a:cubicBezTo>
                    <a:cubicBezTo>
                      <a:pt x="7" y="63"/>
                      <a:pt x="9" y="63"/>
                      <a:pt x="12" y="64"/>
                    </a:cubicBezTo>
                    <a:cubicBezTo>
                      <a:pt x="15" y="64"/>
                      <a:pt x="18" y="65"/>
                      <a:pt x="22" y="67"/>
                    </a:cubicBezTo>
                    <a:cubicBezTo>
                      <a:pt x="28" y="71"/>
                      <a:pt x="33" y="73"/>
                      <a:pt x="38" y="73"/>
                    </a:cubicBezTo>
                    <a:cubicBezTo>
                      <a:pt x="41" y="73"/>
                      <a:pt x="43" y="72"/>
                      <a:pt x="46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49" y="72"/>
                      <a:pt x="50" y="72"/>
                      <a:pt x="52" y="71"/>
                    </a:cubicBezTo>
                    <a:cubicBezTo>
                      <a:pt x="54" y="70"/>
                      <a:pt x="56" y="70"/>
                      <a:pt x="58" y="69"/>
                    </a:cubicBezTo>
                    <a:cubicBezTo>
                      <a:pt x="59" y="69"/>
                      <a:pt x="61" y="69"/>
                      <a:pt x="63" y="68"/>
                    </a:cubicBezTo>
                    <a:cubicBezTo>
                      <a:pt x="65" y="68"/>
                      <a:pt x="67" y="68"/>
                      <a:pt x="69" y="67"/>
                    </a:cubicBezTo>
                    <a:cubicBezTo>
                      <a:pt x="71" y="66"/>
                      <a:pt x="72" y="64"/>
                      <a:pt x="73" y="62"/>
                    </a:cubicBezTo>
                    <a:cubicBezTo>
                      <a:pt x="74" y="61"/>
                      <a:pt x="74" y="59"/>
                      <a:pt x="75" y="57"/>
                    </a:cubicBezTo>
                    <a:cubicBezTo>
                      <a:pt x="76" y="54"/>
                      <a:pt x="77" y="52"/>
                      <a:pt x="78" y="49"/>
                    </a:cubicBezTo>
                    <a:cubicBezTo>
                      <a:pt x="78" y="47"/>
                      <a:pt x="78" y="46"/>
                      <a:pt x="78" y="44"/>
                    </a:cubicBezTo>
                    <a:cubicBezTo>
                      <a:pt x="78" y="39"/>
                      <a:pt x="77" y="35"/>
                      <a:pt x="74" y="30"/>
                    </a:cubicBezTo>
                    <a:cubicBezTo>
                      <a:pt x="72" y="26"/>
                      <a:pt x="69" y="21"/>
                      <a:pt x="66" y="18"/>
                    </a:cubicBezTo>
                    <a:cubicBezTo>
                      <a:pt x="63" y="14"/>
                      <a:pt x="60" y="11"/>
                      <a:pt x="57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45" y="2"/>
                      <a:pt x="32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5" name="Freeform 636">
                <a:extLst>
                  <a:ext uri="{FF2B5EF4-FFF2-40B4-BE49-F238E27FC236}">
                    <a16:creationId xmlns:a16="http://schemas.microsoft.com/office/drawing/2014/main" id="{3058D834-F3DB-4418-9408-52887CE91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940"/>
                <a:ext cx="208" cy="358"/>
              </a:xfrm>
              <a:custGeom>
                <a:avLst/>
                <a:gdLst>
                  <a:gd name="T0" fmla="*/ 592 w 99"/>
                  <a:gd name="T1" fmla="*/ 841 h 160"/>
                  <a:gd name="T2" fmla="*/ 548 w 99"/>
                  <a:gd name="T3" fmla="*/ 752 h 160"/>
                  <a:gd name="T4" fmla="*/ 160 w 99"/>
                  <a:gd name="T5" fmla="*/ 134 h 160"/>
                  <a:gd name="T6" fmla="*/ 641 w 99"/>
                  <a:gd name="T7" fmla="*/ 255 h 160"/>
                  <a:gd name="T8" fmla="*/ 742 w 99"/>
                  <a:gd name="T9" fmla="*/ 291 h 160"/>
                  <a:gd name="T10" fmla="*/ 548 w 99"/>
                  <a:gd name="T11" fmla="*/ 226 h 160"/>
                  <a:gd name="T12" fmla="*/ 17 w 99"/>
                  <a:gd name="T13" fmla="*/ 20 h 160"/>
                  <a:gd name="T14" fmla="*/ 120 w 99"/>
                  <a:gd name="T15" fmla="*/ 181 h 160"/>
                  <a:gd name="T16" fmla="*/ 529 w 99"/>
                  <a:gd name="T17" fmla="*/ 1112 h 160"/>
                  <a:gd name="T18" fmla="*/ 513 w 99"/>
                  <a:gd name="T19" fmla="*/ 1257 h 160"/>
                  <a:gd name="T20" fmla="*/ 498 w 99"/>
                  <a:gd name="T21" fmla="*/ 1266 h 160"/>
                  <a:gd name="T22" fmla="*/ 464 w 99"/>
                  <a:gd name="T23" fmla="*/ 1703 h 160"/>
                  <a:gd name="T24" fmla="*/ 437 w 99"/>
                  <a:gd name="T25" fmla="*/ 1756 h 160"/>
                  <a:gd name="T26" fmla="*/ 437 w 99"/>
                  <a:gd name="T27" fmla="*/ 1756 h 160"/>
                  <a:gd name="T28" fmla="*/ 437 w 99"/>
                  <a:gd name="T29" fmla="*/ 1792 h 160"/>
                  <a:gd name="T30" fmla="*/ 498 w 99"/>
                  <a:gd name="T31" fmla="*/ 1367 h 160"/>
                  <a:gd name="T32" fmla="*/ 574 w 99"/>
                  <a:gd name="T33" fmla="*/ 1141 h 160"/>
                  <a:gd name="T34" fmla="*/ 622 w 99"/>
                  <a:gd name="T35" fmla="*/ 1197 h 160"/>
                  <a:gd name="T36" fmla="*/ 666 w 99"/>
                  <a:gd name="T37" fmla="*/ 1322 h 160"/>
                  <a:gd name="T38" fmla="*/ 714 w 99"/>
                  <a:gd name="T39" fmla="*/ 1501 h 160"/>
                  <a:gd name="T40" fmla="*/ 798 w 99"/>
                  <a:gd name="T41" fmla="*/ 1566 h 160"/>
                  <a:gd name="T42" fmla="*/ 790 w 99"/>
                  <a:gd name="T43" fmla="*/ 1647 h 160"/>
                  <a:gd name="T44" fmla="*/ 750 w 99"/>
                  <a:gd name="T45" fmla="*/ 1457 h 160"/>
                  <a:gd name="T46" fmla="*/ 733 w 99"/>
                  <a:gd name="T47" fmla="*/ 1448 h 160"/>
                  <a:gd name="T48" fmla="*/ 706 w 99"/>
                  <a:gd name="T49" fmla="*/ 1347 h 160"/>
                  <a:gd name="T50" fmla="*/ 592 w 99"/>
                  <a:gd name="T51" fmla="*/ 1096 h 160"/>
                  <a:gd name="T52" fmla="*/ 582 w 99"/>
                  <a:gd name="T53" fmla="*/ 906 h 160"/>
                  <a:gd name="T54" fmla="*/ 592 w 99"/>
                  <a:gd name="T55" fmla="*/ 906 h 160"/>
                  <a:gd name="T56" fmla="*/ 882 w 99"/>
                  <a:gd name="T57" fmla="*/ 1367 h 160"/>
                  <a:gd name="T58" fmla="*/ 882 w 99"/>
                  <a:gd name="T59" fmla="*/ 1448 h 160"/>
                  <a:gd name="T60" fmla="*/ 910 w 99"/>
                  <a:gd name="T61" fmla="*/ 1311 h 160"/>
                  <a:gd name="T62" fmla="*/ 882 w 99"/>
                  <a:gd name="T63" fmla="*/ 1421 h 160"/>
                  <a:gd name="T64" fmla="*/ 882 w 99"/>
                  <a:gd name="T65" fmla="*/ 1432 h 160"/>
                  <a:gd name="T66" fmla="*/ 882 w 99"/>
                  <a:gd name="T67" fmla="*/ 1432 h 160"/>
                  <a:gd name="T68" fmla="*/ 882 w 99"/>
                  <a:gd name="T69" fmla="*/ 1432 h 160"/>
                  <a:gd name="T70" fmla="*/ 882 w 99"/>
                  <a:gd name="T71" fmla="*/ 1432 h 160"/>
                  <a:gd name="T72" fmla="*/ 891 w 99"/>
                  <a:gd name="T73" fmla="*/ 1367 h 160"/>
                  <a:gd name="T74" fmla="*/ 592 w 99"/>
                  <a:gd name="T75" fmla="*/ 906 h 160"/>
                  <a:gd name="T76" fmla="*/ 574 w 99"/>
                  <a:gd name="T77" fmla="*/ 1007 h 160"/>
                  <a:gd name="T78" fmla="*/ 658 w 99"/>
                  <a:gd name="T79" fmla="*/ 1177 h 160"/>
                  <a:gd name="T80" fmla="*/ 706 w 99"/>
                  <a:gd name="T81" fmla="*/ 1412 h 160"/>
                  <a:gd name="T82" fmla="*/ 750 w 99"/>
                  <a:gd name="T83" fmla="*/ 1468 h 160"/>
                  <a:gd name="T84" fmla="*/ 790 w 99"/>
                  <a:gd name="T85" fmla="*/ 1638 h 160"/>
                  <a:gd name="T86" fmla="*/ 807 w 99"/>
                  <a:gd name="T87" fmla="*/ 1566 h 160"/>
                  <a:gd name="T88" fmla="*/ 714 w 99"/>
                  <a:gd name="T89" fmla="*/ 1492 h 160"/>
                  <a:gd name="T90" fmla="*/ 666 w 99"/>
                  <a:gd name="T91" fmla="*/ 1322 h 160"/>
                  <a:gd name="T92" fmla="*/ 666 w 99"/>
                  <a:gd name="T93" fmla="*/ 1322 h 160"/>
                  <a:gd name="T94" fmla="*/ 574 w 99"/>
                  <a:gd name="T95" fmla="*/ 1132 h 160"/>
                  <a:gd name="T96" fmla="*/ 521 w 99"/>
                  <a:gd name="T97" fmla="*/ 1311 h 160"/>
                  <a:gd name="T98" fmla="*/ 473 w 99"/>
                  <a:gd name="T99" fmla="*/ 1756 h 160"/>
                  <a:gd name="T100" fmla="*/ 389 w 99"/>
                  <a:gd name="T101" fmla="*/ 1756 h 160"/>
                  <a:gd name="T102" fmla="*/ 437 w 99"/>
                  <a:gd name="T103" fmla="*/ 1772 h 160"/>
                  <a:gd name="T104" fmla="*/ 464 w 99"/>
                  <a:gd name="T105" fmla="*/ 1367 h 160"/>
                  <a:gd name="T106" fmla="*/ 529 w 99"/>
                  <a:gd name="T107" fmla="*/ 1177 h 160"/>
                  <a:gd name="T108" fmla="*/ 128 w 99"/>
                  <a:gd name="T109" fmla="*/ 181 h 160"/>
                  <a:gd name="T110" fmla="*/ 0 w 99"/>
                  <a:gd name="T111" fmla="*/ 0 h 160"/>
                  <a:gd name="T112" fmla="*/ 244 w 99"/>
                  <a:gd name="T113" fmla="*/ 125 h 160"/>
                  <a:gd name="T114" fmla="*/ 622 w 99"/>
                  <a:gd name="T115" fmla="*/ 215 h 160"/>
                  <a:gd name="T116" fmla="*/ 742 w 99"/>
                  <a:gd name="T117" fmla="*/ 291 h 160"/>
                  <a:gd name="T118" fmla="*/ 641 w 99"/>
                  <a:gd name="T119" fmla="*/ 246 h 160"/>
                  <a:gd name="T120" fmla="*/ 149 w 99"/>
                  <a:gd name="T121" fmla="*/ 145 h 160"/>
                  <a:gd name="T122" fmla="*/ 538 w 99"/>
                  <a:gd name="T123" fmla="*/ 761 h 160"/>
                  <a:gd name="T124" fmla="*/ 658 w 99"/>
                  <a:gd name="T125" fmla="*/ 915 h 1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9" h="160">
                    <a:moveTo>
                      <a:pt x="98" y="117"/>
                    </a:move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3"/>
                      <a:pt x="93" y="108"/>
                      <a:pt x="92" y="105"/>
                    </a:cubicBezTo>
                    <a:cubicBezTo>
                      <a:pt x="89" y="97"/>
                      <a:pt x="80" y="89"/>
                      <a:pt x="71" y="82"/>
                    </a:cubicBezTo>
                    <a:cubicBezTo>
                      <a:pt x="69" y="80"/>
                      <a:pt x="66" y="77"/>
                      <a:pt x="64" y="75"/>
                    </a:cubicBezTo>
                    <a:cubicBezTo>
                      <a:pt x="62" y="73"/>
                      <a:pt x="61" y="72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57" y="62"/>
                      <a:pt x="47" y="49"/>
                      <a:pt x="38" y="38"/>
                    </a:cubicBezTo>
                    <a:cubicBezTo>
                      <a:pt x="33" y="32"/>
                      <a:pt x="28" y="26"/>
                      <a:pt x="24" y="21"/>
                    </a:cubicBezTo>
                    <a:cubicBezTo>
                      <a:pt x="22" y="19"/>
                      <a:pt x="21" y="17"/>
                      <a:pt x="20" y="16"/>
                    </a:cubicBezTo>
                    <a:cubicBezTo>
                      <a:pt x="18" y="14"/>
                      <a:pt x="18" y="13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3" y="15"/>
                      <a:pt x="48" y="25"/>
                      <a:pt x="58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63" y="25"/>
                      <a:pt x="66" y="24"/>
                      <a:pt x="69" y="23"/>
                    </a:cubicBezTo>
                    <a:cubicBezTo>
                      <a:pt x="71" y="22"/>
                      <a:pt x="73" y="22"/>
                      <a:pt x="74" y="22"/>
                    </a:cubicBezTo>
                    <a:cubicBezTo>
                      <a:pt x="76" y="22"/>
                      <a:pt x="77" y="23"/>
                      <a:pt x="77" y="23"/>
                    </a:cubicBezTo>
                    <a:cubicBezTo>
                      <a:pt x="78" y="25"/>
                      <a:pt x="79" y="26"/>
                      <a:pt x="79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2"/>
                      <a:pt x="79" y="21"/>
                    </a:cubicBezTo>
                    <a:cubicBezTo>
                      <a:pt x="78" y="18"/>
                      <a:pt x="76" y="16"/>
                      <a:pt x="74" y="17"/>
                    </a:cubicBezTo>
                    <a:cubicBezTo>
                      <a:pt x="71" y="17"/>
                      <a:pt x="69" y="17"/>
                      <a:pt x="66" y="18"/>
                    </a:cubicBezTo>
                    <a:cubicBezTo>
                      <a:pt x="63" y="19"/>
                      <a:pt x="63" y="19"/>
                      <a:pt x="60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4" y="20"/>
                      <a:pt x="38" y="15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2" y="10"/>
                      <a:pt x="18" y="8"/>
                      <a:pt x="13" y="5"/>
                    </a:cubicBezTo>
                    <a:cubicBezTo>
                      <a:pt x="8" y="2"/>
                      <a:pt x="5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8" y="9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9" y="25"/>
                      <a:pt x="29" y="35"/>
                      <a:pt x="38" y="46"/>
                    </a:cubicBezTo>
                    <a:cubicBezTo>
                      <a:pt x="47" y="57"/>
                      <a:pt x="55" y="68"/>
                      <a:pt x="56" y="78"/>
                    </a:cubicBezTo>
                    <a:cubicBezTo>
                      <a:pt x="57" y="83"/>
                      <a:pt x="57" y="91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6" y="101"/>
                      <a:pt x="56" y="103"/>
                      <a:pt x="56" y="105"/>
                    </a:cubicBezTo>
                    <a:cubicBezTo>
                      <a:pt x="56" y="106"/>
                      <a:pt x="55" y="108"/>
                      <a:pt x="55" y="110"/>
                    </a:cubicBezTo>
                    <a:cubicBezTo>
                      <a:pt x="55" y="111"/>
                      <a:pt x="55" y="111"/>
                      <a:pt x="55" y="112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2" y="114"/>
                      <a:pt x="51" y="115"/>
                      <a:pt x="50" y="117"/>
                    </a:cubicBezTo>
                    <a:cubicBezTo>
                      <a:pt x="49" y="119"/>
                      <a:pt x="49" y="120"/>
                      <a:pt x="49" y="122"/>
                    </a:cubicBezTo>
                    <a:cubicBezTo>
                      <a:pt x="49" y="124"/>
                      <a:pt x="50" y="127"/>
                      <a:pt x="50" y="129"/>
                    </a:cubicBezTo>
                    <a:cubicBezTo>
                      <a:pt x="51" y="133"/>
                      <a:pt x="52" y="137"/>
                      <a:pt x="52" y="140"/>
                    </a:cubicBezTo>
                    <a:cubicBezTo>
                      <a:pt x="52" y="145"/>
                      <a:pt x="51" y="149"/>
                      <a:pt x="50" y="152"/>
                    </a:cubicBezTo>
                    <a:cubicBezTo>
                      <a:pt x="49" y="154"/>
                      <a:pt x="49" y="155"/>
                      <a:pt x="48" y="156"/>
                    </a:cubicBezTo>
                    <a:cubicBezTo>
                      <a:pt x="48" y="156"/>
                      <a:pt x="48" y="156"/>
                      <a:pt x="48" y="156"/>
                    </a:cubicBezTo>
                    <a:cubicBezTo>
                      <a:pt x="48" y="157"/>
                      <a:pt x="48" y="157"/>
                      <a:pt x="48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7"/>
                      <a:pt x="47" y="157"/>
                      <a:pt x="46" y="157"/>
                    </a:cubicBezTo>
                    <a:cubicBezTo>
                      <a:pt x="45" y="157"/>
                      <a:pt x="44" y="157"/>
                      <a:pt x="43" y="156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4" y="159"/>
                      <a:pt x="46" y="160"/>
                      <a:pt x="47" y="160"/>
                    </a:cubicBezTo>
                    <a:cubicBezTo>
                      <a:pt x="49" y="160"/>
                      <a:pt x="51" y="159"/>
                      <a:pt x="52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3" y="155"/>
                      <a:pt x="57" y="147"/>
                      <a:pt x="57" y="137"/>
                    </a:cubicBezTo>
                    <a:cubicBezTo>
                      <a:pt x="57" y="134"/>
                      <a:pt x="56" y="130"/>
                      <a:pt x="55" y="127"/>
                    </a:cubicBezTo>
                    <a:cubicBezTo>
                      <a:pt x="55" y="125"/>
                      <a:pt x="54" y="124"/>
                      <a:pt x="54" y="122"/>
                    </a:cubicBezTo>
                    <a:cubicBezTo>
                      <a:pt x="54" y="121"/>
                      <a:pt x="55" y="120"/>
                      <a:pt x="55" y="119"/>
                    </a:cubicBezTo>
                    <a:cubicBezTo>
                      <a:pt x="55" y="119"/>
                      <a:pt x="56" y="118"/>
                      <a:pt x="56" y="118"/>
                    </a:cubicBezTo>
                    <a:cubicBezTo>
                      <a:pt x="58" y="117"/>
                      <a:pt x="59" y="115"/>
                      <a:pt x="60" y="113"/>
                    </a:cubicBezTo>
                    <a:cubicBezTo>
                      <a:pt x="61" y="111"/>
                      <a:pt x="61" y="108"/>
                      <a:pt x="61" y="106"/>
                    </a:cubicBezTo>
                    <a:cubicBezTo>
                      <a:pt x="61" y="104"/>
                      <a:pt x="62" y="103"/>
                      <a:pt x="62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2" y="103"/>
                      <a:pt x="64" y="104"/>
                      <a:pt x="65" y="105"/>
                    </a:cubicBezTo>
                    <a:cubicBezTo>
                      <a:pt x="66" y="105"/>
                      <a:pt x="67" y="106"/>
                      <a:pt x="67" y="107"/>
                    </a:cubicBezTo>
                    <a:cubicBezTo>
                      <a:pt x="69" y="110"/>
                      <a:pt x="71" y="116"/>
                      <a:pt x="71" y="117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0" y="118"/>
                      <a:pt x="70" y="119"/>
                      <a:pt x="70" y="120"/>
                    </a:cubicBezTo>
                    <a:cubicBezTo>
                      <a:pt x="70" y="122"/>
                      <a:pt x="71" y="125"/>
                      <a:pt x="72" y="128"/>
                    </a:cubicBezTo>
                    <a:cubicBezTo>
                      <a:pt x="73" y="131"/>
                      <a:pt x="75" y="133"/>
                      <a:pt x="77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80" y="136"/>
                      <a:pt x="82" y="136"/>
                      <a:pt x="83" y="136"/>
                    </a:cubicBezTo>
                    <a:cubicBezTo>
                      <a:pt x="85" y="137"/>
                      <a:pt x="86" y="138"/>
                      <a:pt x="86" y="140"/>
                    </a:cubicBezTo>
                    <a:cubicBezTo>
                      <a:pt x="87" y="141"/>
                      <a:pt x="87" y="141"/>
                      <a:pt x="87" y="142"/>
                    </a:cubicBezTo>
                    <a:cubicBezTo>
                      <a:pt x="87" y="143"/>
                      <a:pt x="86" y="144"/>
                      <a:pt x="86" y="145"/>
                    </a:cubicBezTo>
                    <a:cubicBezTo>
                      <a:pt x="85" y="145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6" y="147"/>
                      <a:pt x="87" y="146"/>
                    </a:cubicBezTo>
                    <a:cubicBezTo>
                      <a:pt x="88" y="146"/>
                      <a:pt x="90" y="144"/>
                      <a:pt x="90" y="142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36"/>
                      <a:pt x="87" y="132"/>
                      <a:pt x="81" y="1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8" y="128"/>
                    </a:cubicBezTo>
                    <a:cubicBezTo>
                      <a:pt x="77" y="126"/>
                      <a:pt x="76" y="122"/>
                      <a:pt x="76" y="120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6" y="119"/>
                      <a:pt x="76" y="118"/>
                      <a:pt x="76" y="118"/>
                    </a:cubicBezTo>
                    <a:cubicBezTo>
                      <a:pt x="76" y="113"/>
                      <a:pt x="72" y="105"/>
                      <a:pt x="72" y="104"/>
                    </a:cubicBezTo>
                    <a:cubicBezTo>
                      <a:pt x="70" y="102"/>
                      <a:pt x="67" y="100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63" y="94"/>
                      <a:pt x="63" y="92"/>
                      <a:pt x="63" y="90"/>
                    </a:cubicBezTo>
                    <a:cubicBezTo>
                      <a:pt x="63" y="87"/>
                      <a:pt x="63" y="84"/>
                      <a:pt x="63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5" y="83"/>
                      <a:pt x="66" y="84"/>
                      <a:pt x="68" y="85"/>
                    </a:cubicBezTo>
                    <a:cubicBezTo>
                      <a:pt x="76" y="92"/>
                      <a:pt x="85" y="101"/>
                      <a:pt x="87" y="107"/>
                    </a:cubicBezTo>
                    <a:cubicBezTo>
                      <a:pt x="88" y="109"/>
                      <a:pt x="90" y="112"/>
                      <a:pt x="92" y="114"/>
                    </a:cubicBezTo>
                    <a:cubicBezTo>
                      <a:pt x="94" y="117"/>
                      <a:pt x="95" y="119"/>
                      <a:pt x="95" y="120"/>
                    </a:cubicBezTo>
                    <a:cubicBezTo>
                      <a:pt x="95" y="120"/>
                      <a:pt x="95" y="121"/>
                      <a:pt x="95" y="122"/>
                    </a:cubicBezTo>
                    <a:cubicBezTo>
                      <a:pt x="96" y="124"/>
                      <a:pt x="95" y="126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5" y="128"/>
                      <a:pt x="96" y="128"/>
                      <a:pt x="96" y="127"/>
                    </a:cubicBezTo>
                    <a:cubicBezTo>
                      <a:pt x="97" y="127"/>
                      <a:pt x="97" y="126"/>
                      <a:pt x="97" y="126"/>
                    </a:cubicBezTo>
                    <a:cubicBezTo>
                      <a:pt x="99" y="124"/>
                      <a:pt x="99" y="122"/>
                      <a:pt x="99" y="120"/>
                    </a:cubicBezTo>
                    <a:cubicBezTo>
                      <a:pt x="99" y="119"/>
                      <a:pt x="99" y="118"/>
                      <a:pt x="98" y="117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7" y="117"/>
                      <a:pt x="97" y="117"/>
                      <a:pt x="97" y="117"/>
                    </a:cubicBezTo>
                    <a:cubicBezTo>
                      <a:pt x="98" y="118"/>
                      <a:pt x="98" y="119"/>
                      <a:pt x="98" y="120"/>
                    </a:cubicBezTo>
                    <a:cubicBezTo>
                      <a:pt x="98" y="122"/>
                      <a:pt x="98" y="123"/>
                      <a:pt x="96" y="125"/>
                    </a:cubicBezTo>
                    <a:cubicBezTo>
                      <a:pt x="96" y="125"/>
                      <a:pt x="96" y="126"/>
                      <a:pt x="95" y="127"/>
                    </a:cubicBezTo>
                    <a:cubicBezTo>
                      <a:pt x="95" y="127"/>
                      <a:pt x="95" y="127"/>
                      <a:pt x="95" y="127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6" y="126"/>
                      <a:pt x="96" y="124"/>
                      <a:pt x="96" y="122"/>
                    </a:cubicBezTo>
                    <a:cubicBezTo>
                      <a:pt x="96" y="121"/>
                      <a:pt x="96" y="120"/>
                      <a:pt x="96" y="119"/>
                    </a:cubicBezTo>
                    <a:cubicBezTo>
                      <a:pt x="96" y="118"/>
                      <a:pt x="94" y="116"/>
                      <a:pt x="93" y="114"/>
                    </a:cubicBezTo>
                    <a:cubicBezTo>
                      <a:pt x="91" y="111"/>
                      <a:pt x="89" y="109"/>
                      <a:pt x="88" y="107"/>
                    </a:cubicBezTo>
                    <a:cubicBezTo>
                      <a:pt x="86" y="100"/>
                      <a:pt x="76" y="91"/>
                      <a:pt x="69" y="85"/>
                    </a:cubicBezTo>
                    <a:cubicBezTo>
                      <a:pt x="67" y="83"/>
                      <a:pt x="66" y="82"/>
                      <a:pt x="64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4"/>
                      <a:pt x="62" y="87"/>
                      <a:pt x="62" y="90"/>
                    </a:cubicBezTo>
                    <a:cubicBezTo>
                      <a:pt x="62" y="92"/>
                      <a:pt x="62" y="94"/>
                      <a:pt x="62" y="96"/>
                    </a:cubicBezTo>
                    <a:cubicBezTo>
                      <a:pt x="62" y="96"/>
                      <a:pt x="62" y="96"/>
                      <a:pt x="62" y="96"/>
                    </a:cubicBezTo>
                    <a:cubicBezTo>
                      <a:pt x="63" y="98"/>
                      <a:pt x="63" y="98"/>
                      <a:pt x="63" y="98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7" y="100"/>
                      <a:pt x="70" y="102"/>
                      <a:pt x="71" y="105"/>
                    </a:cubicBezTo>
                    <a:cubicBezTo>
                      <a:pt x="71" y="106"/>
                      <a:pt x="75" y="113"/>
                      <a:pt x="75" y="118"/>
                    </a:cubicBezTo>
                    <a:cubicBezTo>
                      <a:pt x="75" y="118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75" y="121"/>
                      <a:pt x="75" y="123"/>
                      <a:pt x="76" y="126"/>
                    </a:cubicBezTo>
                    <a:cubicBezTo>
                      <a:pt x="76" y="127"/>
                      <a:pt x="77" y="128"/>
                      <a:pt x="77" y="128"/>
                    </a:cubicBezTo>
                    <a:cubicBezTo>
                      <a:pt x="78" y="129"/>
                      <a:pt x="78" y="130"/>
                      <a:pt x="79" y="130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7" y="133"/>
                      <a:pt x="89" y="137"/>
                      <a:pt x="89" y="141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89" y="144"/>
                      <a:pt x="88" y="145"/>
                      <a:pt x="87" y="145"/>
                    </a:cubicBezTo>
                    <a:cubicBezTo>
                      <a:pt x="86" y="146"/>
                      <a:pt x="86" y="146"/>
                      <a:pt x="86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7"/>
                      <a:pt x="88" y="145"/>
                      <a:pt x="88" y="142"/>
                    </a:cubicBezTo>
                    <a:cubicBezTo>
                      <a:pt x="88" y="141"/>
                      <a:pt x="88" y="140"/>
                      <a:pt x="87" y="140"/>
                    </a:cubicBezTo>
                    <a:cubicBezTo>
                      <a:pt x="87" y="137"/>
                      <a:pt x="85" y="136"/>
                      <a:pt x="84" y="135"/>
                    </a:cubicBezTo>
                    <a:cubicBezTo>
                      <a:pt x="82" y="135"/>
                      <a:pt x="81" y="135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6" y="132"/>
                      <a:pt x="74" y="130"/>
                      <a:pt x="73" y="127"/>
                    </a:cubicBezTo>
                    <a:cubicBezTo>
                      <a:pt x="72" y="125"/>
                      <a:pt x="71" y="122"/>
                      <a:pt x="71" y="120"/>
                    </a:cubicBezTo>
                    <a:cubicBezTo>
                      <a:pt x="71" y="119"/>
                      <a:pt x="71" y="118"/>
                      <a:pt x="72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5"/>
                      <a:pt x="70" y="110"/>
                      <a:pt x="68" y="106"/>
                    </a:cubicBezTo>
                    <a:cubicBezTo>
                      <a:pt x="67" y="105"/>
                      <a:pt x="66" y="105"/>
                      <a:pt x="65" y="104"/>
                    </a:cubicBezTo>
                    <a:cubicBezTo>
                      <a:pt x="64" y="103"/>
                      <a:pt x="63" y="102"/>
                      <a:pt x="62" y="102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3"/>
                      <a:pt x="60" y="104"/>
                      <a:pt x="60" y="106"/>
                    </a:cubicBezTo>
                    <a:cubicBezTo>
                      <a:pt x="60" y="108"/>
                      <a:pt x="60" y="111"/>
                      <a:pt x="59" y="113"/>
                    </a:cubicBezTo>
                    <a:cubicBezTo>
                      <a:pt x="58" y="115"/>
                      <a:pt x="57" y="116"/>
                      <a:pt x="56" y="117"/>
                    </a:cubicBezTo>
                    <a:cubicBezTo>
                      <a:pt x="55" y="117"/>
                      <a:pt x="54" y="118"/>
                      <a:pt x="54" y="119"/>
                    </a:cubicBezTo>
                    <a:cubicBezTo>
                      <a:pt x="54" y="120"/>
                      <a:pt x="53" y="121"/>
                      <a:pt x="53" y="122"/>
                    </a:cubicBezTo>
                    <a:cubicBezTo>
                      <a:pt x="53" y="124"/>
                      <a:pt x="54" y="126"/>
                      <a:pt x="54" y="127"/>
                    </a:cubicBezTo>
                    <a:cubicBezTo>
                      <a:pt x="55" y="130"/>
                      <a:pt x="56" y="134"/>
                      <a:pt x="56" y="137"/>
                    </a:cubicBezTo>
                    <a:cubicBezTo>
                      <a:pt x="56" y="146"/>
                      <a:pt x="52" y="155"/>
                      <a:pt x="51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8"/>
                      <a:pt x="49" y="159"/>
                      <a:pt x="47" y="159"/>
                    </a:cubicBezTo>
                    <a:cubicBezTo>
                      <a:pt x="46" y="159"/>
                      <a:pt x="44" y="158"/>
                      <a:pt x="43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4" y="158"/>
                      <a:pt x="45" y="158"/>
                      <a:pt x="46" y="158"/>
                    </a:cubicBezTo>
                    <a:cubicBezTo>
                      <a:pt x="47" y="158"/>
                      <a:pt x="47" y="158"/>
                      <a:pt x="47" y="158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7" y="158"/>
                      <a:pt x="47" y="158"/>
                      <a:pt x="47" y="158"/>
                    </a:cubicBezTo>
                    <a:cubicBezTo>
                      <a:pt x="47" y="158"/>
                      <a:pt x="47" y="158"/>
                      <a:pt x="47" y="158"/>
                    </a:cubicBezTo>
                    <a:cubicBezTo>
                      <a:pt x="48" y="158"/>
                      <a:pt x="49" y="157"/>
                      <a:pt x="49" y="156"/>
                    </a:cubicBezTo>
                    <a:cubicBezTo>
                      <a:pt x="51" y="154"/>
                      <a:pt x="53" y="148"/>
                      <a:pt x="53" y="140"/>
                    </a:cubicBezTo>
                    <a:cubicBezTo>
                      <a:pt x="53" y="137"/>
                      <a:pt x="52" y="133"/>
                      <a:pt x="51" y="129"/>
                    </a:cubicBezTo>
                    <a:cubicBezTo>
                      <a:pt x="51" y="126"/>
                      <a:pt x="50" y="124"/>
                      <a:pt x="50" y="122"/>
                    </a:cubicBezTo>
                    <a:cubicBezTo>
                      <a:pt x="50" y="120"/>
                      <a:pt x="50" y="119"/>
                      <a:pt x="51" y="118"/>
                    </a:cubicBezTo>
                    <a:cubicBezTo>
                      <a:pt x="52" y="116"/>
                      <a:pt x="53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3"/>
                      <a:pt x="55" y="113"/>
                      <a:pt x="56" y="112"/>
                    </a:cubicBezTo>
                    <a:cubicBezTo>
                      <a:pt x="56" y="110"/>
                      <a:pt x="57" y="107"/>
                      <a:pt x="57" y="105"/>
                    </a:cubicBezTo>
                    <a:cubicBezTo>
                      <a:pt x="57" y="103"/>
                      <a:pt x="57" y="101"/>
                      <a:pt x="58" y="99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8" y="91"/>
                      <a:pt x="58" y="83"/>
                      <a:pt x="57" y="78"/>
                    </a:cubicBezTo>
                    <a:cubicBezTo>
                      <a:pt x="56" y="67"/>
                      <a:pt x="48" y="56"/>
                      <a:pt x="39" y="45"/>
                    </a:cubicBezTo>
                    <a:cubicBezTo>
                      <a:pt x="29" y="35"/>
                      <a:pt x="19" y="24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9" y="8"/>
                      <a:pt x="4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8" y="3"/>
                      <a:pt x="13" y="6"/>
                    </a:cubicBezTo>
                    <a:cubicBezTo>
                      <a:pt x="17" y="9"/>
                      <a:pt x="22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8" y="16"/>
                      <a:pt x="53" y="21"/>
                      <a:pt x="59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3" y="20"/>
                      <a:pt x="64" y="20"/>
                      <a:pt x="67" y="19"/>
                    </a:cubicBezTo>
                    <a:cubicBezTo>
                      <a:pt x="69" y="18"/>
                      <a:pt x="72" y="18"/>
                      <a:pt x="74" y="18"/>
                    </a:cubicBezTo>
                    <a:cubicBezTo>
                      <a:pt x="76" y="18"/>
                      <a:pt x="77" y="18"/>
                      <a:pt x="78" y="21"/>
                    </a:cubicBezTo>
                    <a:cubicBezTo>
                      <a:pt x="78" y="22"/>
                      <a:pt x="79" y="23"/>
                      <a:pt x="79" y="24"/>
                    </a:cubicBezTo>
                    <a:cubicBezTo>
                      <a:pt x="79" y="25"/>
                      <a:pt x="79" y="26"/>
                      <a:pt x="79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5"/>
                      <a:pt x="79" y="25"/>
                    </a:cubicBezTo>
                    <a:cubicBezTo>
                      <a:pt x="79" y="24"/>
                      <a:pt x="78" y="23"/>
                      <a:pt x="78" y="23"/>
                    </a:cubicBezTo>
                    <a:cubicBezTo>
                      <a:pt x="78" y="22"/>
                      <a:pt x="76" y="21"/>
                      <a:pt x="74" y="21"/>
                    </a:cubicBezTo>
                    <a:cubicBezTo>
                      <a:pt x="73" y="21"/>
                      <a:pt x="71" y="21"/>
                      <a:pt x="69" y="22"/>
                    </a:cubicBezTo>
                    <a:cubicBezTo>
                      <a:pt x="66" y="23"/>
                      <a:pt x="63" y="24"/>
                      <a:pt x="59" y="24"/>
                    </a:cubicBezTo>
                    <a:cubicBezTo>
                      <a:pt x="59" y="24"/>
                      <a:pt x="59" y="24"/>
                      <a:pt x="58" y="24"/>
                    </a:cubicBezTo>
                    <a:cubicBezTo>
                      <a:pt x="48" y="24"/>
                      <a:pt x="23" y="15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8" y="15"/>
                      <a:pt x="19" y="16"/>
                    </a:cubicBezTo>
                    <a:cubicBezTo>
                      <a:pt x="23" y="22"/>
                      <a:pt x="32" y="32"/>
                      <a:pt x="40" y="43"/>
                    </a:cubicBezTo>
                    <a:cubicBezTo>
                      <a:pt x="49" y="53"/>
                      <a:pt x="57" y="63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2"/>
                      <a:pt x="62" y="74"/>
                      <a:pt x="64" y="76"/>
                    </a:cubicBezTo>
                    <a:cubicBezTo>
                      <a:pt x="66" y="78"/>
                      <a:pt x="68" y="80"/>
                      <a:pt x="71" y="82"/>
                    </a:cubicBezTo>
                    <a:cubicBezTo>
                      <a:pt x="79" y="90"/>
                      <a:pt x="88" y="98"/>
                      <a:pt x="91" y="106"/>
                    </a:cubicBezTo>
                    <a:cubicBezTo>
                      <a:pt x="92" y="109"/>
                      <a:pt x="96" y="114"/>
                      <a:pt x="97" y="117"/>
                    </a:cubicBezTo>
                    <a:cubicBezTo>
                      <a:pt x="98" y="117"/>
                      <a:pt x="98" y="117"/>
                      <a:pt x="98" y="11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6" name="Freeform 637">
                <a:extLst>
                  <a:ext uri="{FF2B5EF4-FFF2-40B4-BE49-F238E27FC236}">
                    <a16:creationId xmlns:a16="http://schemas.microsoft.com/office/drawing/2014/main" id="{30230FB4-15E8-4606-B981-F115AE8E8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803"/>
                <a:ext cx="164" cy="163"/>
              </a:xfrm>
              <a:custGeom>
                <a:avLst/>
                <a:gdLst>
                  <a:gd name="T0" fmla="*/ 196 w 78"/>
                  <a:gd name="T1" fmla="*/ 20 h 73"/>
                  <a:gd name="T2" fmla="*/ 513 w 78"/>
                  <a:gd name="T3" fmla="*/ 134 h 73"/>
                  <a:gd name="T4" fmla="*/ 530 w 78"/>
                  <a:gd name="T5" fmla="*/ 125 h 73"/>
                  <a:gd name="T6" fmla="*/ 597 w 78"/>
                  <a:gd name="T7" fmla="*/ 210 h 73"/>
                  <a:gd name="T8" fmla="*/ 706 w 78"/>
                  <a:gd name="T9" fmla="*/ 489 h 73"/>
                  <a:gd name="T10" fmla="*/ 677 w 78"/>
                  <a:gd name="T11" fmla="*/ 634 h 73"/>
                  <a:gd name="T12" fmla="*/ 633 w 78"/>
                  <a:gd name="T13" fmla="*/ 723 h 73"/>
                  <a:gd name="T14" fmla="*/ 530 w 78"/>
                  <a:gd name="T15" fmla="*/ 748 h 73"/>
                  <a:gd name="T16" fmla="*/ 437 w 78"/>
                  <a:gd name="T17" fmla="*/ 777 h 73"/>
                  <a:gd name="T18" fmla="*/ 429 w 78"/>
                  <a:gd name="T19" fmla="*/ 777 h 73"/>
                  <a:gd name="T20" fmla="*/ 353 w 78"/>
                  <a:gd name="T21" fmla="*/ 793 h 73"/>
                  <a:gd name="T22" fmla="*/ 120 w 78"/>
                  <a:gd name="T23" fmla="*/ 688 h 73"/>
                  <a:gd name="T24" fmla="*/ 17 w 78"/>
                  <a:gd name="T25" fmla="*/ 543 h 73"/>
                  <a:gd name="T26" fmla="*/ 27 w 78"/>
                  <a:gd name="T27" fmla="*/ 444 h 73"/>
                  <a:gd name="T28" fmla="*/ 84 w 78"/>
                  <a:gd name="T29" fmla="*/ 255 h 73"/>
                  <a:gd name="T30" fmla="*/ 185 w 78"/>
                  <a:gd name="T31" fmla="*/ 9 h 73"/>
                  <a:gd name="T32" fmla="*/ 196 w 78"/>
                  <a:gd name="T33" fmla="*/ 9 h 73"/>
                  <a:gd name="T34" fmla="*/ 196 w 78"/>
                  <a:gd name="T35" fmla="*/ 20 h 73"/>
                  <a:gd name="T36" fmla="*/ 196 w 78"/>
                  <a:gd name="T37" fmla="*/ 0 h 73"/>
                  <a:gd name="T38" fmla="*/ 177 w 78"/>
                  <a:gd name="T39" fmla="*/ 0 h 73"/>
                  <a:gd name="T40" fmla="*/ 76 w 78"/>
                  <a:gd name="T41" fmla="*/ 255 h 73"/>
                  <a:gd name="T42" fmla="*/ 17 w 78"/>
                  <a:gd name="T43" fmla="*/ 444 h 73"/>
                  <a:gd name="T44" fmla="*/ 17 w 78"/>
                  <a:gd name="T45" fmla="*/ 444 h 73"/>
                  <a:gd name="T46" fmla="*/ 36 w 78"/>
                  <a:gd name="T47" fmla="*/ 659 h 73"/>
                  <a:gd name="T48" fmla="*/ 204 w 78"/>
                  <a:gd name="T49" fmla="*/ 748 h 73"/>
                  <a:gd name="T50" fmla="*/ 429 w 78"/>
                  <a:gd name="T51" fmla="*/ 793 h 73"/>
                  <a:gd name="T52" fmla="*/ 412 w 78"/>
                  <a:gd name="T53" fmla="*/ 793 h 73"/>
                  <a:gd name="T54" fmla="*/ 437 w 78"/>
                  <a:gd name="T55" fmla="*/ 802 h 73"/>
                  <a:gd name="T56" fmla="*/ 540 w 78"/>
                  <a:gd name="T57" fmla="*/ 768 h 73"/>
                  <a:gd name="T58" fmla="*/ 641 w 78"/>
                  <a:gd name="T59" fmla="*/ 748 h 73"/>
                  <a:gd name="T60" fmla="*/ 698 w 78"/>
                  <a:gd name="T61" fmla="*/ 634 h 73"/>
                  <a:gd name="T62" fmla="*/ 725 w 78"/>
                  <a:gd name="T63" fmla="*/ 489 h 73"/>
                  <a:gd name="T64" fmla="*/ 614 w 78"/>
                  <a:gd name="T65" fmla="*/ 199 h 73"/>
                  <a:gd name="T66" fmla="*/ 521 w 78"/>
                  <a:gd name="T67" fmla="*/ 109 h 73"/>
                  <a:gd name="T68" fmla="*/ 513 w 78"/>
                  <a:gd name="T69" fmla="*/ 125 h 73"/>
                  <a:gd name="T70" fmla="*/ 196 w 78"/>
                  <a:gd name="T71" fmla="*/ 0 h 73"/>
                  <a:gd name="T72" fmla="*/ 196 w 78"/>
                  <a:gd name="T73" fmla="*/ 9 h 7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8" h="73">
                    <a:moveTo>
                      <a:pt x="21" y="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31" y="2"/>
                      <a:pt x="45" y="4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9" y="13"/>
                      <a:pt x="62" y="15"/>
                      <a:pt x="64" y="19"/>
                    </a:cubicBezTo>
                    <a:cubicBezTo>
                      <a:pt x="67" y="22"/>
                      <a:pt x="70" y="27"/>
                      <a:pt x="72" y="31"/>
                    </a:cubicBezTo>
                    <a:cubicBezTo>
                      <a:pt x="75" y="35"/>
                      <a:pt x="76" y="39"/>
                      <a:pt x="76" y="44"/>
                    </a:cubicBezTo>
                    <a:cubicBezTo>
                      <a:pt x="76" y="45"/>
                      <a:pt x="76" y="47"/>
                      <a:pt x="76" y="49"/>
                    </a:cubicBezTo>
                    <a:cubicBezTo>
                      <a:pt x="75" y="51"/>
                      <a:pt x="74" y="54"/>
                      <a:pt x="73" y="57"/>
                    </a:cubicBezTo>
                    <a:cubicBezTo>
                      <a:pt x="72" y="58"/>
                      <a:pt x="72" y="60"/>
                      <a:pt x="71" y="62"/>
                    </a:cubicBezTo>
                    <a:cubicBezTo>
                      <a:pt x="70" y="63"/>
                      <a:pt x="69" y="64"/>
                      <a:pt x="68" y="65"/>
                    </a:cubicBezTo>
                    <a:cubicBezTo>
                      <a:pt x="67" y="66"/>
                      <a:pt x="65" y="66"/>
                      <a:pt x="63" y="66"/>
                    </a:cubicBezTo>
                    <a:cubicBezTo>
                      <a:pt x="61" y="67"/>
                      <a:pt x="59" y="67"/>
                      <a:pt x="57" y="67"/>
                    </a:cubicBezTo>
                    <a:cubicBezTo>
                      <a:pt x="55" y="68"/>
                      <a:pt x="53" y="68"/>
                      <a:pt x="51" y="69"/>
                    </a:cubicBezTo>
                    <a:cubicBezTo>
                      <a:pt x="50" y="70"/>
                      <a:pt x="48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69"/>
                      <a:pt x="45" y="69"/>
                      <a:pt x="45" y="69"/>
                    </a:cubicBezTo>
                    <a:cubicBezTo>
                      <a:pt x="43" y="71"/>
                      <a:pt x="40" y="71"/>
                      <a:pt x="38" y="71"/>
                    </a:cubicBezTo>
                    <a:cubicBezTo>
                      <a:pt x="34" y="71"/>
                      <a:pt x="29" y="69"/>
                      <a:pt x="23" y="66"/>
                    </a:cubicBezTo>
                    <a:cubicBezTo>
                      <a:pt x="19" y="63"/>
                      <a:pt x="15" y="62"/>
                      <a:pt x="13" y="62"/>
                    </a:cubicBezTo>
                    <a:cubicBezTo>
                      <a:pt x="10" y="61"/>
                      <a:pt x="8" y="61"/>
                      <a:pt x="6" y="58"/>
                    </a:cubicBezTo>
                    <a:cubicBezTo>
                      <a:pt x="3" y="55"/>
                      <a:pt x="2" y="52"/>
                      <a:pt x="2" y="49"/>
                    </a:cubicBezTo>
                    <a:cubicBezTo>
                      <a:pt x="2" y="47"/>
                      <a:pt x="2" y="44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5" y="34"/>
                      <a:pt x="7" y="29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2" y="13"/>
                      <a:pt x="16" y="6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5"/>
                      <a:pt x="10" y="12"/>
                      <a:pt x="7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5" y="28"/>
                      <a:pt x="3" y="33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3"/>
                      <a:pt x="0" y="46"/>
                      <a:pt x="0" y="49"/>
                    </a:cubicBezTo>
                    <a:cubicBezTo>
                      <a:pt x="0" y="53"/>
                      <a:pt x="1" y="56"/>
                      <a:pt x="4" y="59"/>
                    </a:cubicBezTo>
                    <a:cubicBezTo>
                      <a:pt x="7" y="63"/>
                      <a:pt x="9" y="63"/>
                      <a:pt x="12" y="64"/>
                    </a:cubicBezTo>
                    <a:cubicBezTo>
                      <a:pt x="15" y="64"/>
                      <a:pt x="18" y="65"/>
                      <a:pt x="22" y="67"/>
                    </a:cubicBezTo>
                    <a:cubicBezTo>
                      <a:pt x="28" y="71"/>
                      <a:pt x="33" y="73"/>
                      <a:pt x="38" y="73"/>
                    </a:cubicBezTo>
                    <a:cubicBezTo>
                      <a:pt x="41" y="73"/>
                      <a:pt x="43" y="72"/>
                      <a:pt x="46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49" y="72"/>
                      <a:pt x="50" y="72"/>
                      <a:pt x="52" y="71"/>
                    </a:cubicBezTo>
                    <a:cubicBezTo>
                      <a:pt x="54" y="70"/>
                      <a:pt x="56" y="70"/>
                      <a:pt x="58" y="69"/>
                    </a:cubicBezTo>
                    <a:cubicBezTo>
                      <a:pt x="59" y="69"/>
                      <a:pt x="61" y="69"/>
                      <a:pt x="63" y="68"/>
                    </a:cubicBezTo>
                    <a:cubicBezTo>
                      <a:pt x="65" y="68"/>
                      <a:pt x="67" y="68"/>
                      <a:pt x="69" y="67"/>
                    </a:cubicBezTo>
                    <a:cubicBezTo>
                      <a:pt x="71" y="66"/>
                      <a:pt x="72" y="64"/>
                      <a:pt x="73" y="62"/>
                    </a:cubicBezTo>
                    <a:cubicBezTo>
                      <a:pt x="74" y="61"/>
                      <a:pt x="74" y="59"/>
                      <a:pt x="75" y="57"/>
                    </a:cubicBezTo>
                    <a:cubicBezTo>
                      <a:pt x="76" y="54"/>
                      <a:pt x="77" y="52"/>
                      <a:pt x="78" y="49"/>
                    </a:cubicBezTo>
                    <a:cubicBezTo>
                      <a:pt x="78" y="47"/>
                      <a:pt x="78" y="46"/>
                      <a:pt x="78" y="44"/>
                    </a:cubicBezTo>
                    <a:cubicBezTo>
                      <a:pt x="78" y="39"/>
                      <a:pt x="77" y="35"/>
                      <a:pt x="74" y="30"/>
                    </a:cubicBezTo>
                    <a:cubicBezTo>
                      <a:pt x="72" y="26"/>
                      <a:pt x="69" y="21"/>
                      <a:pt x="66" y="18"/>
                    </a:cubicBezTo>
                    <a:cubicBezTo>
                      <a:pt x="63" y="14"/>
                      <a:pt x="60" y="11"/>
                      <a:pt x="57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45" y="2"/>
                      <a:pt x="32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7" name="Freeform 638">
                <a:extLst>
                  <a:ext uri="{FF2B5EF4-FFF2-40B4-BE49-F238E27FC236}">
                    <a16:creationId xmlns:a16="http://schemas.microsoft.com/office/drawing/2014/main" id="{148DD39E-3697-4DFB-92F7-9E8FF9373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802"/>
                <a:ext cx="44" cy="42"/>
              </a:xfrm>
              <a:custGeom>
                <a:avLst/>
                <a:gdLst>
                  <a:gd name="T0" fmla="*/ 8 w 21"/>
                  <a:gd name="T1" fmla="*/ 97 h 19"/>
                  <a:gd name="T2" fmla="*/ 17 w 21"/>
                  <a:gd name="T3" fmla="*/ 97 h 19"/>
                  <a:gd name="T4" fmla="*/ 44 w 21"/>
                  <a:gd name="T5" fmla="*/ 44 h 19"/>
                  <a:gd name="T6" fmla="*/ 101 w 21"/>
                  <a:gd name="T7" fmla="*/ 20 h 19"/>
                  <a:gd name="T8" fmla="*/ 157 w 21"/>
                  <a:gd name="T9" fmla="*/ 44 h 19"/>
                  <a:gd name="T10" fmla="*/ 176 w 21"/>
                  <a:gd name="T11" fmla="*/ 97 h 19"/>
                  <a:gd name="T12" fmla="*/ 157 w 21"/>
                  <a:gd name="T13" fmla="*/ 153 h 19"/>
                  <a:gd name="T14" fmla="*/ 101 w 21"/>
                  <a:gd name="T15" fmla="*/ 186 h 19"/>
                  <a:gd name="T16" fmla="*/ 44 w 21"/>
                  <a:gd name="T17" fmla="*/ 153 h 19"/>
                  <a:gd name="T18" fmla="*/ 17 w 21"/>
                  <a:gd name="T19" fmla="*/ 97 h 19"/>
                  <a:gd name="T20" fmla="*/ 8 w 21"/>
                  <a:gd name="T21" fmla="*/ 97 h 19"/>
                  <a:gd name="T22" fmla="*/ 0 w 21"/>
                  <a:gd name="T23" fmla="*/ 97 h 19"/>
                  <a:gd name="T24" fmla="*/ 101 w 21"/>
                  <a:gd name="T25" fmla="*/ 206 h 19"/>
                  <a:gd name="T26" fmla="*/ 193 w 21"/>
                  <a:gd name="T27" fmla="*/ 97 h 19"/>
                  <a:gd name="T28" fmla="*/ 101 w 21"/>
                  <a:gd name="T29" fmla="*/ 0 h 19"/>
                  <a:gd name="T30" fmla="*/ 0 w 21"/>
                  <a:gd name="T31" fmla="*/ 97 h 19"/>
                  <a:gd name="T32" fmla="*/ 8 w 21"/>
                  <a:gd name="T33" fmla="*/ 97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" h="19">
                    <a:moveTo>
                      <a:pt x="1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5"/>
                      <a:pt x="5" y="4"/>
                    </a:cubicBezTo>
                    <a:cubicBezTo>
                      <a:pt x="6" y="3"/>
                      <a:pt x="9" y="2"/>
                      <a:pt x="11" y="2"/>
                    </a:cubicBezTo>
                    <a:cubicBezTo>
                      <a:pt x="13" y="2"/>
                      <a:pt x="15" y="3"/>
                      <a:pt x="17" y="4"/>
                    </a:cubicBezTo>
                    <a:cubicBezTo>
                      <a:pt x="19" y="5"/>
                      <a:pt x="19" y="7"/>
                      <a:pt x="19" y="9"/>
                    </a:cubicBezTo>
                    <a:cubicBezTo>
                      <a:pt x="19" y="11"/>
                      <a:pt x="19" y="13"/>
                      <a:pt x="17" y="14"/>
                    </a:cubicBezTo>
                    <a:cubicBezTo>
                      <a:pt x="15" y="16"/>
                      <a:pt x="13" y="17"/>
                      <a:pt x="11" y="17"/>
                    </a:cubicBezTo>
                    <a:cubicBezTo>
                      <a:pt x="9" y="17"/>
                      <a:pt x="6" y="16"/>
                      <a:pt x="5" y="14"/>
                    </a:cubicBezTo>
                    <a:cubicBezTo>
                      <a:pt x="3" y="13"/>
                      <a:pt x="2" y="11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5" y="19"/>
                      <a:pt x="11" y="19"/>
                    </a:cubicBezTo>
                    <a:cubicBezTo>
                      <a:pt x="17" y="19"/>
                      <a:pt x="21" y="14"/>
                      <a:pt x="21" y="9"/>
                    </a:cubicBezTo>
                    <a:cubicBezTo>
                      <a:pt x="21" y="4"/>
                      <a:pt x="17" y="0"/>
                      <a:pt x="11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8" name="Freeform 639">
                <a:extLst>
                  <a:ext uri="{FF2B5EF4-FFF2-40B4-BE49-F238E27FC236}">
                    <a16:creationId xmlns:a16="http://schemas.microsoft.com/office/drawing/2014/main" id="{05D7CBFC-E8CA-4143-BD4E-D7F3D380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790"/>
                <a:ext cx="44" cy="34"/>
              </a:xfrm>
              <a:custGeom>
                <a:avLst/>
                <a:gdLst>
                  <a:gd name="T0" fmla="*/ 176 w 21"/>
                  <a:gd name="T1" fmla="*/ 11 h 15"/>
                  <a:gd name="T2" fmla="*/ 176 w 21"/>
                  <a:gd name="T3" fmla="*/ 165 h 15"/>
                  <a:gd name="T4" fmla="*/ 184 w 21"/>
                  <a:gd name="T5" fmla="*/ 175 h 15"/>
                  <a:gd name="T6" fmla="*/ 193 w 21"/>
                  <a:gd name="T7" fmla="*/ 165 h 15"/>
                  <a:gd name="T8" fmla="*/ 101 w 21"/>
                  <a:gd name="T9" fmla="*/ 57 h 15"/>
                  <a:gd name="T10" fmla="*/ 0 w 21"/>
                  <a:gd name="T11" fmla="*/ 165 h 15"/>
                  <a:gd name="T12" fmla="*/ 8 w 21"/>
                  <a:gd name="T13" fmla="*/ 175 h 15"/>
                  <a:gd name="T14" fmla="*/ 17 w 21"/>
                  <a:gd name="T15" fmla="*/ 165 h 15"/>
                  <a:gd name="T16" fmla="*/ 17 w 21"/>
                  <a:gd name="T17" fmla="*/ 11 h 15"/>
                  <a:gd name="T18" fmla="*/ 8 w 21"/>
                  <a:gd name="T19" fmla="*/ 0 h 15"/>
                  <a:gd name="T20" fmla="*/ 0 w 21"/>
                  <a:gd name="T21" fmla="*/ 11 h 15"/>
                  <a:gd name="T22" fmla="*/ 0 w 21"/>
                  <a:gd name="T23" fmla="*/ 165 h 15"/>
                  <a:gd name="T24" fmla="*/ 8 w 21"/>
                  <a:gd name="T25" fmla="*/ 175 h 15"/>
                  <a:gd name="T26" fmla="*/ 17 w 21"/>
                  <a:gd name="T27" fmla="*/ 165 h 15"/>
                  <a:gd name="T28" fmla="*/ 44 w 21"/>
                  <a:gd name="T29" fmla="*/ 102 h 15"/>
                  <a:gd name="T30" fmla="*/ 101 w 21"/>
                  <a:gd name="T31" fmla="*/ 82 h 15"/>
                  <a:gd name="T32" fmla="*/ 157 w 21"/>
                  <a:gd name="T33" fmla="*/ 102 h 15"/>
                  <a:gd name="T34" fmla="*/ 176 w 21"/>
                  <a:gd name="T35" fmla="*/ 165 h 15"/>
                  <a:gd name="T36" fmla="*/ 184 w 21"/>
                  <a:gd name="T37" fmla="*/ 175 h 15"/>
                  <a:gd name="T38" fmla="*/ 193 w 21"/>
                  <a:gd name="T39" fmla="*/ 165 h 15"/>
                  <a:gd name="T40" fmla="*/ 193 w 21"/>
                  <a:gd name="T41" fmla="*/ 11 h 15"/>
                  <a:gd name="T42" fmla="*/ 184 w 21"/>
                  <a:gd name="T43" fmla="*/ 0 h 15"/>
                  <a:gd name="T44" fmla="*/ 176 w 21"/>
                  <a:gd name="T45" fmla="*/ 11 h 1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19" y="1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5"/>
                      <a:pt x="20" y="15"/>
                      <a:pt x="20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1" y="9"/>
                      <a:pt x="17" y="5"/>
                      <a:pt x="11" y="5"/>
                    </a:cubicBezTo>
                    <a:cubicBezTo>
                      <a:pt x="5" y="5"/>
                      <a:pt x="0" y="9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2"/>
                      <a:pt x="3" y="10"/>
                      <a:pt x="5" y="9"/>
                    </a:cubicBezTo>
                    <a:cubicBezTo>
                      <a:pt x="6" y="8"/>
                      <a:pt x="9" y="7"/>
                      <a:pt x="11" y="7"/>
                    </a:cubicBezTo>
                    <a:cubicBezTo>
                      <a:pt x="13" y="7"/>
                      <a:pt x="15" y="8"/>
                      <a:pt x="17" y="9"/>
                    </a:cubicBezTo>
                    <a:cubicBezTo>
                      <a:pt x="19" y="10"/>
                      <a:pt x="19" y="12"/>
                      <a:pt x="19" y="14"/>
                    </a:cubicBezTo>
                    <a:cubicBezTo>
                      <a:pt x="19" y="15"/>
                      <a:pt x="20" y="15"/>
                      <a:pt x="20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9" name="Freeform 640">
                <a:extLst>
                  <a:ext uri="{FF2B5EF4-FFF2-40B4-BE49-F238E27FC236}">
                    <a16:creationId xmlns:a16="http://schemas.microsoft.com/office/drawing/2014/main" id="{16402936-B5A4-4AAA-9294-7833A7D95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611"/>
                <a:ext cx="25" cy="25"/>
              </a:xfrm>
              <a:custGeom>
                <a:avLst/>
                <a:gdLst>
                  <a:gd name="T0" fmla="*/ 8 w 12"/>
                  <a:gd name="T1" fmla="*/ 57 h 11"/>
                  <a:gd name="T2" fmla="*/ 17 w 12"/>
                  <a:gd name="T3" fmla="*/ 57 h 11"/>
                  <a:gd name="T4" fmla="*/ 27 w 12"/>
                  <a:gd name="T5" fmla="*/ 36 h 11"/>
                  <a:gd name="T6" fmla="*/ 56 w 12"/>
                  <a:gd name="T7" fmla="*/ 25 h 11"/>
                  <a:gd name="T8" fmla="*/ 83 w 12"/>
                  <a:gd name="T9" fmla="*/ 36 h 11"/>
                  <a:gd name="T10" fmla="*/ 92 w 12"/>
                  <a:gd name="T11" fmla="*/ 57 h 11"/>
                  <a:gd name="T12" fmla="*/ 83 w 12"/>
                  <a:gd name="T13" fmla="*/ 93 h 11"/>
                  <a:gd name="T14" fmla="*/ 56 w 12"/>
                  <a:gd name="T15" fmla="*/ 102 h 11"/>
                  <a:gd name="T16" fmla="*/ 27 w 12"/>
                  <a:gd name="T17" fmla="*/ 93 h 11"/>
                  <a:gd name="T18" fmla="*/ 17 w 12"/>
                  <a:gd name="T19" fmla="*/ 57 h 11"/>
                  <a:gd name="T20" fmla="*/ 8 w 12"/>
                  <a:gd name="T21" fmla="*/ 57 h 11"/>
                  <a:gd name="T22" fmla="*/ 0 w 12"/>
                  <a:gd name="T23" fmla="*/ 57 h 11"/>
                  <a:gd name="T24" fmla="*/ 56 w 12"/>
                  <a:gd name="T25" fmla="*/ 130 h 11"/>
                  <a:gd name="T26" fmla="*/ 108 w 12"/>
                  <a:gd name="T27" fmla="*/ 57 h 11"/>
                  <a:gd name="T28" fmla="*/ 56 w 12"/>
                  <a:gd name="T29" fmla="*/ 0 h 11"/>
                  <a:gd name="T30" fmla="*/ 0 w 12"/>
                  <a:gd name="T31" fmla="*/ 57 h 11"/>
                  <a:gd name="T32" fmla="*/ 8 w 12"/>
                  <a:gd name="T33" fmla="*/ 57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7" y="2"/>
                      <a:pt x="8" y="2"/>
                      <a:pt x="9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6"/>
                      <a:pt x="10" y="7"/>
                      <a:pt x="9" y="8"/>
                    </a:cubicBezTo>
                    <a:cubicBezTo>
                      <a:pt x="8" y="8"/>
                      <a:pt x="7" y="9"/>
                      <a:pt x="6" y="9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9" y="11"/>
                      <a:pt x="12" y="8"/>
                      <a:pt x="12" y="5"/>
                    </a:cubicBezTo>
                    <a:cubicBezTo>
                      <a:pt x="12" y="2"/>
                      <a:pt x="9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0" name="Freeform 641">
                <a:extLst>
                  <a:ext uri="{FF2B5EF4-FFF2-40B4-BE49-F238E27FC236}">
                    <a16:creationId xmlns:a16="http://schemas.microsoft.com/office/drawing/2014/main" id="{C2D348C8-7221-432A-B36B-DBDD25468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3135"/>
                <a:ext cx="37" cy="36"/>
              </a:xfrm>
              <a:custGeom>
                <a:avLst/>
                <a:gdLst>
                  <a:gd name="T0" fmla="*/ 8 w 18"/>
                  <a:gd name="T1" fmla="*/ 92 h 16"/>
                  <a:gd name="T2" fmla="*/ 16 w 18"/>
                  <a:gd name="T3" fmla="*/ 92 h 16"/>
                  <a:gd name="T4" fmla="*/ 33 w 18"/>
                  <a:gd name="T5" fmla="*/ 45 h 16"/>
                  <a:gd name="T6" fmla="*/ 80 w 18"/>
                  <a:gd name="T7" fmla="*/ 25 h 16"/>
                  <a:gd name="T8" fmla="*/ 123 w 18"/>
                  <a:gd name="T9" fmla="*/ 45 h 16"/>
                  <a:gd name="T10" fmla="*/ 140 w 18"/>
                  <a:gd name="T11" fmla="*/ 92 h 16"/>
                  <a:gd name="T12" fmla="*/ 123 w 18"/>
                  <a:gd name="T13" fmla="*/ 137 h 16"/>
                  <a:gd name="T14" fmla="*/ 80 w 18"/>
                  <a:gd name="T15" fmla="*/ 162 h 16"/>
                  <a:gd name="T16" fmla="*/ 33 w 18"/>
                  <a:gd name="T17" fmla="*/ 137 h 16"/>
                  <a:gd name="T18" fmla="*/ 16 w 18"/>
                  <a:gd name="T19" fmla="*/ 92 h 16"/>
                  <a:gd name="T20" fmla="*/ 8 w 18"/>
                  <a:gd name="T21" fmla="*/ 92 h 16"/>
                  <a:gd name="T22" fmla="*/ 0 w 18"/>
                  <a:gd name="T23" fmla="*/ 92 h 16"/>
                  <a:gd name="T24" fmla="*/ 80 w 18"/>
                  <a:gd name="T25" fmla="*/ 182 h 16"/>
                  <a:gd name="T26" fmla="*/ 156 w 18"/>
                  <a:gd name="T27" fmla="*/ 92 h 16"/>
                  <a:gd name="T28" fmla="*/ 80 w 18"/>
                  <a:gd name="T29" fmla="*/ 0 h 16"/>
                  <a:gd name="T30" fmla="*/ 0 w 18"/>
                  <a:gd name="T31" fmla="*/ 92 h 16"/>
                  <a:gd name="T32" fmla="*/ 8 w 18"/>
                  <a:gd name="T33" fmla="*/ 92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" h="16">
                    <a:moveTo>
                      <a:pt x="1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5" y="2"/>
                      <a:pt x="7" y="2"/>
                      <a:pt x="9" y="2"/>
                    </a:cubicBezTo>
                    <a:cubicBezTo>
                      <a:pt x="11" y="2"/>
                      <a:pt x="13" y="2"/>
                      <a:pt x="14" y="4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0"/>
                      <a:pt x="15" y="11"/>
                      <a:pt x="14" y="12"/>
                    </a:cubicBezTo>
                    <a:cubicBezTo>
                      <a:pt x="13" y="14"/>
                      <a:pt x="11" y="14"/>
                      <a:pt x="9" y="14"/>
                    </a:cubicBezTo>
                    <a:cubicBezTo>
                      <a:pt x="7" y="14"/>
                      <a:pt x="5" y="14"/>
                      <a:pt x="4" y="12"/>
                    </a:cubicBezTo>
                    <a:cubicBezTo>
                      <a:pt x="3" y="11"/>
                      <a:pt x="2" y="10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3"/>
                      <a:pt x="4" y="16"/>
                      <a:pt x="9" y="16"/>
                    </a:cubicBezTo>
                    <a:cubicBezTo>
                      <a:pt x="14" y="16"/>
                      <a:pt x="18" y="13"/>
                      <a:pt x="18" y="8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1" name="Freeform 642">
                <a:extLst>
                  <a:ext uri="{FF2B5EF4-FFF2-40B4-BE49-F238E27FC236}">
                    <a16:creationId xmlns:a16="http://schemas.microsoft.com/office/drawing/2014/main" id="{A84616AC-B681-4D3C-81EE-2B16DC594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3119"/>
                <a:ext cx="48" cy="50"/>
              </a:xfrm>
              <a:custGeom>
                <a:avLst/>
                <a:gdLst>
                  <a:gd name="T0" fmla="*/ 0 w 23"/>
                  <a:gd name="T1" fmla="*/ 82 h 22"/>
                  <a:gd name="T2" fmla="*/ 44 w 23"/>
                  <a:gd name="T3" fmla="*/ 202 h 22"/>
                  <a:gd name="T4" fmla="*/ 83 w 23"/>
                  <a:gd name="T5" fmla="*/ 259 h 22"/>
                  <a:gd name="T6" fmla="*/ 100 w 23"/>
                  <a:gd name="T7" fmla="*/ 259 h 22"/>
                  <a:gd name="T8" fmla="*/ 100 w 23"/>
                  <a:gd name="T9" fmla="*/ 259 h 22"/>
                  <a:gd name="T10" fmla="*/ 100 w 23"/>
                  <a:gd name="T11" fmla="*/ 248 h 22"/>
                  <a:gd name="T12" fmla="*/ 100 w 23"/>
                  <a:gd name="T13" fmla="*/ 232 h 22"/>
                  <a:gd name="T14" fmla="*/ 73 w 23"/>
                  <a:gd name="T15" fmla="*/ 175 h 22"/>
                  <a:gd name="T16" fmla="*/ 92 w 23"/>
                  <a:gd name="T17" fmla="*/ 130 h 22"/>
                  <a:gd name="T18" fmla="*/ 136 w 23"/>
                  <a:gd name="T19" fmla="*/ 102 h 22"/>
                  <a:gd name="T20" fmla="*/ 192 w 23"/>
                  <a:gd name="T21" fmla="*/ 139 h 22"/>
                  <a:gd name="T22" fmla="*/ 200 w 23"/>
                  <a:gd name="T23" fmla="*/ 139 h 22"/>
                  <a:gd name="T24" fmla="*/ 209 w 23"/>
                  <a:gd name="T25" fmla="*/ 130 h 22"/>
                  <a:gd name="T26" fmla="*/ 136 w 23"/>
                  <a:gd name="T27" fmla="*/ 11 h 22"/>
                  <a:gd name="T28" fmla="*/ 117 w 23"/>
                  <a:gd name="T29" fmla="*/ 11 h 22"/>
                  <a:gd name="T30" fmla="*/ 127 w 23"/>
                  <a:gd name="T31" fmla="*/ 25 h 22"/>
                  <a:gd name="T32" fmla="*/ 192 w 23"/>
                  <a:gd name="T33" fmla="*/ 139 h 22"/>
                  <a:gd name="T34" fmla="*/ 200 w 23"/>
                  <a:gd name="T35" fmla="*/ 130 h 22"/>
                  <a:gd name="T36" fmla="*/ 209 w 23"/>
                  <a:gd name="T37" fmla="*/ 118 h 22"/>
                  <a:gd name="T38" fmla="*/ 136 w 23"/>
                  <a:gd name="T39" fmla="*/ 82 h 22"/>
                  <a:gd name="T40" fmla="*/ 56 w 23"/>
                  <a:gd name="T41" fmla="*/ 175 h 22"/>
                  <a:gd name="T42" fmla="*/ 92 w 23"/>
                  <a:gd name="T43" fmla="*/ 259 h 22"/>
                  <a:gd name="T44" fmla="*/ 92 w 23"/>
                  <a:gd name="T45" fmla="*/ 248 h 22"/>
                  <a:gd name="T46" fmla="*/ 92 w 23"/>
                  <a:gd name="T47" fmla="*/ 232 h 22"/>
                  <a:gd name="T48" fmla="*/ 83 w 23"/>
                  <a:gd name="T49" fmla="*/ 232 h 22"/>
                  <a:gd name="T50" fmla="*/ 92 w 23"/>
                  <a:gd name="T51" fmla="*/ 248 h 22"/>
                  <a:gd name="T52" fmla="*/ 100 w 23"/>
                  <a:gd name="T53" fmla="*/ 232 h 22"/>
                  <a:gd name="T54" fmla="*/ 83 w 23"/>
                  <a:gd name="T55" fmla="*/ 223 h 22"/>
                  <a:gd name="T56" fmla="*/ 44 w 23"/>
                  <a:gd name="T57" fmla="*/ 166 h 22"/>
                  <a:gd name="T58" fmla="*/ 17 w 23"/>
                  <a:gd name="T59" fmla="*/ 82 h 22"/>
                  <a:gd name="T60" fmla="*/ 8 w 23"/>
                  <a:gd name="T61" fmla="*/ 73 h 22"/>
                  <a:gd name="T62" fmla="*/ 0 w 23"/>
                  <a:gd name="T63" fmla="*/ 82 h 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0" y="7"/>
                    </a:moveTo>
                    <a:cubicBezTo>
                      <a:pt x="0" y="11"/>
                      <a:pt x="3" y="14"/>
                      <a:pt x="5" y="17"/>
                    </a:cubicBezTo>
                    <a:cubicBezTo>
                      <a:pt x="7" y="20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9" y="19"/>
                      <a:pt x="8" y="17"/>
                      <a:pt x="8" y="15"/>
                    </a:cubicBezTo>
                    <a:cubicBezTo>
                      <a:pt x="8" y="13"/>
                      <a:pt x="9" y="12"/>
                      <a:pt x="10" y="11"/>
                    </a:cubicBezTo>
                    <a:cubicBezTo>
                      <a:pt x="11" y="9"/>
                      <a:pt x="13" y="9"/>
                      <a:pt x="15" y="9"/>
                    </a:cubicBezTo>
                    <a:cubicBezTo>
                      <a:pt x="18" y="9"/>
                      <a:pt x="20" y="10"/>
                      <a:pt x="21" y="12"/>
                    </a:cubicBezTo>
                    <a:cubicBezTo>
                      <a:pt x="21" y="12"/>
                      <a:pt x="22" y="12"/>
                      <a:pt x="22" y="12"/>
                    </a:cubicBezTo>
                    <a:cubicBezTo>
                      <a:pt x="23" y="12"/>
                      <a:pt x="23" y="11"/>
                      <a:pt x="23" y="11"/>
                    </a:cubicBezTo>
                    <a:cubicBezTo>
                      <a:pt x="21" y="8"/>
                      <a:pt x="18" y="3"/>
                      <a:pt x="15" y="1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3" y="1"/>
                      <a:pt x="13" y="2"/>
                      <a:pt x="14" y="2"/>
                    </a:cubicBezTo>
                    <a:cubicBezTo>
                      <a:pt x="16" y="4"/>
                      <a:pt x="19" y="9"/>
                      <a:pt x="21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1" y="8"/>
                      <a:pt x="18" y="7"/>
                      <a:pt x="15" y="7"/>
                    </a:cubicBezTo>
                    <a:cubicBezTo>
                      <a:pt x="10" y="7"/>
                      <a:pt x="6" y="10"/>
                      <a:pt x="6" y="15"/>
                    </a:cubicBezTo>
                    <a:cubicBezTo>
                      <a:pt x="6" y="18"/>
                      <a:pt x="7" y="20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9" y="19"/>
                    </a:cubicBezTo>
                    <a:cubicBezTo>
                      <a:pt x="8" y="18"/>
                      <a:pt x="6" y="16"/>
                      <a:pt x="5" y="14"/>
                    </a:cubicBezTo>
                    <a:cubicBezTo>
                      <a:pt x="3" y="12"/>
                      <a:pt x="2" y="9"/>
                      <a:pt x="2" y="7"/>
                    </a:cubicBezTo>
                    <a:cubicBezTo>
                      <a:pt x="2" y="7"/>
                      <a:pt x="2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2" name="Freeform 643">
                <a:extLst>
                  <a:ext uri="{FF2B5EF4-FFF2-40B4-BE49-F238E27FC236}">
                    <a16:creationId xmlns:a16="http://schemas.microsoft.com/office/drawing/2014/main" id="{81488255-2006-4B69-B410-C8F3D5426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3059"/>
                <a:ext cx="26" cy="25"/>
              </a:xfrm>
              <a:custGeom>
                <a:avLst/>
                <a:gdLst>
                  <a:gd name="T0" fmla="*/ 9 w 12"/>
                  <a:gd name="T1" fmla="*/ 73 h 11"/>
                  <a:gd name="T2" fmla="*/ 20 w 12"/>
                  <a:gd name="T3" fmla="*/ 73 h 11"/>
                  <a:gd name="T4" fmla="*/ 33 w 12"/>
                  <a:gd name="T5" fmla="*/ 45 h 11"/>
                  <a:gd name="T6" fmla="*/ 61 w 12"/>
                  <a:gd name="T7" fmla="*/ 25 h 11"/>
                  <a:gd name="T8" fmla="*/ 93 w 12"/>
                  <a:gd name="T9" fmla="*/ 45 h 11"/>
                  <a:gd name="T10" fmla="*/ 104 w 12"/>
                  <a:gd name="T11" fmla="*/ 73 h 11"/>
                  <a:gd name="T12" fmla="*/ 93 w 12"/>
                  <a:gd name="T13" fmla="*/ 93 h 11"/>
                  <a:gd name="T14" fmla="*/ 61 w 12"/>
                  <a:gd name="T15" fmla="*/ 102 h 11"/>
                  <a:gd name="T16" fmla="*/ 33 w 12"/>
                  <a:gd name="T17" fmla="*/ 93 h 11"/>
                  <a:gd name="T18" fmla="*/ 20 w 12"/>
                  <a:gd name="T19" fmla="*/ 73 h 11"/>
                  <a:gd name="T20" fmla="*/ 9 w 12"/>
                  <a:gd name="T21" fmla="*/ 73 h 11"/>
                  <a:gd name="T22" fmla="*/ 0 w 12"/>
                  <a:gd name="T23" fmla="*/ 73 h 11"/>
                  <a:gd name="T24" fmla="*/ 61 w 12"/>
                  <a:gd name="T25" fmla="*/ 130 h 11"/>
                  <a:gd name="T26" fmla="*/ 121 w 12"/>
                  <a:gd name="T27" fmla="*/ 73 h 11"/>
                  <a:gd name="T28" fmla="*/ 61 w 12"/>
                  <a:gd name="T29" fmla="*/ 0 h 11"/>
                  <a:gd name="T30" fmla="*/ 0 w 12"/>
                  <a:gd name="T31" fmla="*/ 73 h 11"/>
                  <a:gd name="T32" fmla="*/ 9 w 12"/>
                  <a:gd name="T33" fmla="*/ 73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7" y="2"/>
                      <a:pt x="8" y="3"/>
                      <a:pt x="9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9" y="11"/>
                      <a:pt x="12" y="9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3" name="Freeform 644">
                <a:extLst>
                  <a:ext uri="{FF2B5EF4-FFF2-40B4-BE49-F238E27FC236}">
                    <a16:creationId xmlns:a16="http://schemas.microsoft.com/office/drawing/2014/main" id="{965C5A30-D5D4-493D-B0AA-54EF5CDA4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005"/>
                <a:ext cx="25" cy="25"/>
              </a:xfrm>
              <a:custGeom>
                <a:avLst/>
                <a:gdLst>
                  <a:gd name="T0" fmla="*/ 8 w 12"/>
                  <a:gd name="T1" fmla="*/ 73 h 11"/>
                  <a:gd name="T2" fmla="*/ 17 w 12"/>
                  <a:gd name="T3" fmla="*/ 73 h 11"/>
                  <a:gd name="T4" fmla="*/ 27 w 12"/>
                  <a:gd name="T5" fmla="*/ 45 h 11"/>
                  <a:gd name="T6" fmla="*/ 56 w 12"/>
                  <a:gd name="T7" fmla="*/ 25 h 11"/>
                  <a:gd name="T8" fmla="*/ 83 w 12"/>
                  <a:gd name="T9" fmla="*/ 45 h 11"/>
                  <a:gd name="T10" fmla="*/ 92 w 12"/>
                  <a:gd name="T11" fmla="*/ 73 h 11"/>
                  <a:gd name="T12" fmla="*/ 83 w 12"/>
                  <a:gd name="T13" fmla="*/ 93 h 11"/>
                  <a:gd name="T14" fmla="*/ 56 w 12"/>
                  <a:gd name="T15" fmla="*/ 102 h 11"/>
                  <a:gd name="T16" fmla="*/ 27 w 12"/>
                  <a:gd name="T17" fmla="*/ 93 h 11"/>
                  <a:gd name="T18" fmla="*/ 17 w 12"/>
                  <a:gd name="T19" fmla="*/ 73 h 11"/>
                  <a:gd name="T20" fmla="*/ 8 w 12"/>
                  <a:gd name="T21" fmla="*/ 73 h 11"/>
                  <a:gd name="T22" fmla="*/ 0 w 12"/>
                  <a:gd name="T23" fmla="*/ 73 h 11"/>
                  <a:gd name="T24" fmla="*/ 56 w 12"/>
                  <a:gd name="T25" fmla="*/ 130 h 11"/>
                  <a:gd name="T26" fmla="*/ 108 w 12"/>
                  <a:gd name="T27" fmla="*/ 73 h 11"/>
                  <a:gd name="T28" fmla="*/ 56 w 12"/>
                  <a:gd name="T29" fmla="*/ 0 h 11"/>
                  <a:gd name="T30" fmla="*/ 0 w 12"/>
                  <a:gd name="T31" fmla="*/ 73 h 11"/>
                  <a:gd name="T32" fmla="*/ 8 w 12"/>
                  <a:gd name="T33" fmla="*/ 73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9"/>
                      <a:pt x="8" y="9"/>
                      <a:pt x="6" y="9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10" y="11"/>
                      <a:pt x="12" y="9"/>
                      <a:pt x="12" y="6"/>
                    </a:cubicBezTo>
                    <a:cubicBezTo>
                      <a:pt x="12" y="3"/>
                      <a:pt x="10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4" name="Freeform 645">
                <a:extLst>
                  <a:ext uri="{FF2B5EF4-FFF2-40B4-BE49-F238E27FC236}">
                    <a16:creationId xmlns:a16="http://schemas.microsoft.com/office/drawing/2014/main" id="{AA02205B-39C6-4ED9-B6D8-70B991D49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672"/>
                <a:ext cx="359" cy="1101"/>
              </a:xfrm>
              <a:custGeom>
                <a:avLst/>
                <a:gdLst>
                  <a:gd name="T0" fmla="*/ 1564 w 171"/>
                  <a:gd name="T1" fmla="*/ 360 h 492"/>
                  <a:gd name="T2" fmla="*/ 1524 w 171"/>
                  <a:gd name="T3" fmla="*/ 660 h 492"/>
                  <a:gd name="T4" fmla="*/ 926 w 171"/>
                  <a:gd name="T5" fmla="*/ 1041 h 492"/>
                  <a:gd name="T6" fmla="*/ 489 w 171"/>
                  <a:gd name="T7" fmla="*/ 987 h 492"/>
                  <a:gd name="T8" fmla="*/ 462 w 171"/>
                  <a:gd name="T9" fmla="*/ 951 h 492"/>
                  <a:gd name="T10" fmla="*/ 437 w 171"/>
                  <a:gd name="T11" fmla="*/ 1007 h 492"/>
                  <a:gd name="T12" fmla="*/ 506 w 171"/>
                  <a:gd name="T13" fmla="*/ 1097 h 492"/>
                  <a:gd name="T14" fmla="*/ 313 w 171"/>
                  <a:gd name="T15" fmla="*/ 951 h 492"/>
                  <a:gd name="T16" fmla="*/ 269 w 171"/>
                  <a:gd name="T17" fmla="*/ 976 h 492"/>
                  <a:gd name="T18" fmla="*/ 462 w 171"/>
                  <a:gd name="T19" fmla="*/ 1152 h 492"/>
                  <a:gd name="T20" fmla="*/ 353 w 171"/>
                  <a:gd name="T21" fmla="*/ 1197 h 492"/>
                  <a:gd name="T22" fmla="*/ 36 w 171"/>
                  <a:gd name="T23" fmla="*/ 1258 h 492"/>
                  <a:gd name="T24" fmla="*/ 8 w 171"/>
                  <a:gd name="T25" fmla="*/ 1267 h 492"/>
                  <a:gd name="T26" fmla="*/ 128 w 171"/>
                  <a:gd name="T27" fmla="*/ 1347 h 492"/>
                  <a:gd name="T28" fmla="*/ 428 w 171"/>
                  <a:gd name="T29" fmla="*/ 1233 h 492"/>
                  <a:gd name="T30" fmla="*/ 269 w 171"/>
                  <a:gd name="T31" fmla="*/ 1412 h 492"/>
                  <a:gd name="T32" fmla="*/ 313 w 171"/>
                  <a:gd name="T33" fmla="*/ 1448 h 492"/>
                  <a:gd name="T34" fmla="*/ 498 w 171"/>
                  <a:gd name="T35" fmla="*/ 1242 h 492"/>
                  <a:gd name="T36" fmla="*/ 380 w 171"/>
                  <a:gd name="T37" fmla="*/ 1493 h 492"/>
                  <a:gd name="T38" fmla="*/ 397 w 171"/>
                  <a:gd name="T39" fmla="*/ 1546 h 492"/>
                  <a:gd name="T40" fmla="*/ 437 w 171"/>
                  <a:gd name="T41" fmla="*/ 1522 h 492"/>
                  <a:gd name="T42" fmla="*/ 682 w 171"/>
                  <a:gd name="T43" fmla="*/ 1222 h 492"/>
                  <a:gd name="T44" fmla="*/ 1539 w 171"/>
                  <a:gd name="T45" fmla="*/ 922 h 492"/>
                  <a:gd name="T46" fmla="*/ 1556 w 171"/>
                  <a:gd name="T47" fmla="*/ 906 h 492"/>
                  <a:gd name="T48" fmla="*/ 1564 w 171"/>
                  <a:gd name="T49" fmla="*/ 942 h 492"/>
                  <a:gd name="T50" fmla="*/ 1564 w 171"/>
                  <a:gd name="T51" fmla="*/ 2330 h 492"/>
                  <a:gd name="T52" fmla="*/ 775 w 171"/>
                  <a:gd name="T53" fmla="*/ 5514 h 492"/>
                  <a:gd name="T54" fmla="*/ 1583 w 171"/>
                  <a:gd name="T55" fmla="*/ 2330 h 492"/>
                  <a:gd name="T56" fmla="*/ 1572 w 171"/>
                  <a:gd name="T57" fmla="*/ 942 h 492"/>
                  <a:gd name="T58" fmla="*/ 1583 w 171"/>
                  <a:gd name="T59" fmla="*/ 906 h 492"/>
                  <a:gd name="T60" fmla="*/ 1524 w 171"/>
                  <a:gd name="T61" fmla="*/ 906 h 492"/>
                  <a:gd name="T62" fmla="*/ 1186 w 171"/>
                  <a:gd name="T63" fmla="*/ 1088 h 492"/>
                  <a:gd name="T64" fmla="*/ 537 w 171"/>
                  <a:gd name="T65" fmla="*/ 1267 h 492"/>
                  <a:gd name="T66" fmla="*/ 414 w 171"/>
                  <a:gd name="T67" fmla="*/ 1513 h 492"/>
                  <a:gd name="T68" fmla="*/ 405 w 171"/>
                  <a:gd name="T69" fmla="*/ 1522 h 492"/>
                  <a:gd name="T70" fmla="*/ 397 w 171"/>
                  <a:gd name="T71" fmla="*/ 1513 h 492"/>
                  <a:gd name="T72" fmla="*/ 397 w 171"/>
                  <a:gd name="T73" fmla="*/ 1502 h 492"/>
                  <a:gd name="T74" fmla="*/ 489 w 171"/>
                  <a:gd name="T75" fmla="*/ 1233 h 492"/>
                  <a:gd name="T76" fmla="*/ 296 w 171"/>
                  <a:gd name="T77" fmla="*/ 1432 h 492"/>
                  <a:gd name="T78" fmla="*/ 296 w 171"/>
                  <a:gd name="T79" fmla="*/ 1432 h 492"/>
                  <a:gd name="T80" fmla="*/ 296 w 171"/>
                  <a:gd name="T81" fmla="*/ 1432 h 492"/>
                  <a:gd name="T82" fmla="*/ 437 w 171"/>
                  <a:gd name="T83" fmla="*/ 1242 h 492"/>
                  <a:gd name="T84" fmla="*/ 380 w 171"/>
                  <a:gd name="T85" fmla="*/ 1242 h 492"/>
                  <a:gd name="T86" fmla="*/ 17 w 171"/>
                  <a:gd name="T87" fmla="*/ 1278 h 492"/>
                  <a:gd name="T88" fmla="*/ 17 w 171"/>
                  <a:gd name="T89" fmla="*/ 1267 h 492"/>
                  <a:gd name="T90" fmla="*/ 17 w 171"/>
                  <a:gd name="T91" fmla="*/ 1267 h 492"/>
                  <a:gd name="T92" fmla="*/ 36 w 171"/>
                  <a:gd name="T93" fmla="*/ 1278 h 492"/>
                  <a:gd name="T94" fmla="*/ 414 w 171"/>
                  <a:gd name="T95" fmla="*/ 1197 h 492"/>
                  <a:gd name="T96" fmla="*/ 462 w 171"/>
                  <a:gd name="T97" fmla="*/ 1141 h 492"/>
                  <a:gd name="T98" fmla="*/ 296 w 171"/>
                  <a:gd name="T99" fmla="*/ 962 h 492"/>
                  <a:gd name="T100" fmla="*/ 304 w 171"/>
                  <a:gd name="T101" fmla="*/ 987 h 492"/>
                  <a:gd name="T102" fmla="*/ 521 w 171"/>
                  <a:gd name="T103" fmla="*/ 1121 h 492"/>
                  <a:gd name="T104" fmla="*/ 453 w 171"/>
                  <a:gd name="T105" fmla="*/ 996 h 492"/>
                  <a:gd name="T106" fmla="*/ 462 w 171"/>
                  <a:gd name="T107" fmla="*/ 976 h 492"/>
                  <a:gd name="T108" fmla="*/ 462 w 171"/>
                  <a:gd name="T109" fmla="*/ 976 h 492"/>
                  <a:gd name="T110" fmla="*/ 472 w 171"/>
                  <a:gd name="T111" fmla="*/ 996 h 492"/>
                  <a:gd name="T112" fmla="*/ 926 w 171"/>
                  <a:gd name="T113" fmla="*/ 1067 h 492"/>
                  <a:gd name="T114" fmla="*/ 1539 w 171"/>
                  <a:gd name="T115" fmla="*/ 660 h 492"/>
                  <a:gd name="T116" fmla="*/ 1572 w 171"/>
                  <a:gd name="T117" fmla="*/ 360 h 492"/>
                  <a:gd name="T118" fmla="*/ 1572 w 171"/>
                  <a:gd name="T119" fmla="*/ 0 h 49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71" h="492">
                    <a:moveTo>
                      <a:pt x="169" y="1"/>
                    </a:move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3"/>
                      <a:pt x="169" y="33"/>
                    </a:cubicBezTo>
                    <a:cubicBezTo>
                      <a:pt x="169" y="38"/>
                      <a:pt x="169" y="50"/>
                      <a:pt x="164" y="58"/>
                    </a:cubicBezTo>
                    <a:cubicBezTo>
                      <a:pt x="165" y="59"/>
                      <a:pt x="165" y="59"/>
                      <a:pt x="165" y="59"/>
                    </a:cubicBezTo>
                    <a:cubicBezTo>
                      <a:pt x="164" y="58"/>
                      <a:pt x="164" y="58"/>
                      <a:pt x="164" y="58"/>
                    </a:cubicBezTo>
                    <a:cubicBezTo>
                      <a:pt x="160" y="65"/>
                      <a:pt x="150" y="72"/>
                      <a:pt x="138" y="78"/>
                    </a:cubicBezTo>
                    <a:cubicBezTo>
                      <a:pt x="126" y="84"/>
                      <a:pt x="112" y="89"/>
                      <a:pt x="100" y="93"/>
                    </a:cubicBezTo>
                    <a:cubicBezTo>
                      <a:pt x="97" y="93"/>
                      <a:pt x="80" y="98"/>
                      <a:pt x="68" y="98"/>
                    </a:cubicBezTo>
                    <a:cubicBezTo>
                      <a:pt x="64" y="98"/>
                      <a:pt x="61" y="97"/>
                      <a:pt x="59" y="96"/>
                    </a:cubicBezTo>
                    <a:cubicBezTo>
                      <a:pt x="56" y="94"/>
                      <a:pt x="54" y="91"/>
                      <a:pt x="53" y="88"/>
                    </a:cubicBezTo>
                    <a:cubicBezTo>
                      <a:pt x="52" y="88"/>
                      <a:pt x="52" y="87"/>
                      <a:pt x="52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1" y="85"/>
                      <a:pt x="50" y="85"/>
                      <a:pt x="50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7" y="86"/>
                      <a:pt x="47" y="87"/>
                      <a:pt x="47" y="89"/>
                    </a:cubicBezTo>
                    <a:cubicBezTo>
                      <a:pt x="47" y="89"/>
                      <a:pt x="47" y="90"/>
                      <a:pt x="47" y="90"/>
                    </a:cubicBezTo>
                    <a:cubicBezTo>
                      <a:pt x="48" y="93"/>
                      <a:pt x="51" y="97"/>
                      <a:pt x="54" y="100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1" y="98"/>
                      <a:pt x="47" y="97"/>
                      <a:pt x="43" y="95"/>
                    </a:cubicBezTo>
                    <a:cubicBezTo>
                      <a:pt x="40" y="93"/>
                      <a:pt x="37" y="91"/>
                      <a:pt x="35" y="87"/>
                    </a:cubicBezTo>
                    <a:cubicBezTo>
                      <a:pt x="35" y="86"/>
                      <a:pt x="35" y="86"/>
                      <a:pt x="34" y="85"/>
                    </a:cubicBezTo>
                    <a:cubicBezTo>
                      <a:pt x="34" y="84"/>
                      <a:pt x="33" y="84"/>
                      <a:pt x="32" y="84"/>
                    </a:cubicBezTo>
                    <a:cubicBezTo>
                      <a:pt x="32" y="84"/>
                      <a:pt x="31" y="84"/>
                      <a:pt x="31" y="84"/>
                    </a:cubicBezTo>
                    <a:cubicBezTo>
                      <a:pt x="30" y="85"/>
                      <a:pt x="29" y="86"/>
                      <a:pt x="29" y="87"/>
                    </a:cubicBezTo>
                    <a:cubicBezTo>
                      <a:pt x="29" y="88"/>
                      <a:pt x="29" y="89"/>
                      <a:pt x="29" y="89"/>
                    </a:cubicBezTo>
                    <a:cubicBezTo>
                      <a:pt x="34" y="98"/>
                      <a:pt x="42" y="102"/>
                      <a:pt x="50" y="104"/>
                    </a:cubicBezTo>
                    <a:cubicBezTo>
                      <a:pt x="50" y="103"/>
                      <a:pt x="50" y="103"/>
                      <a:pt x="50" y="103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48" y="103"/>
                      <a:pt x="46" y="104"/>
                      <a:pt x="44" y="105"/>
                    </a:cubicBezTo>
                    <a:cubicBezTo>
                      <a:pt x="42" y="106"/>
                      <a:pt x="39" y="107"/>
                      <a:pt x="38" y="107"/>
                    </a:cubicBezTo>
                    <a:cubicBezTo>
                      <a:pt x="29" y="110"/>
                      <a:pt x="21" y="114"/>
                      <a:pt x="13" y="114"/>
                    </a:cubicBezTo>
                    <a:cubicBezTo>
                      <a:pt x="10" y="114"/>
                      <a:pt x="8" y="113"/>
                      <a:pt x="5" y="112"/>
                    </a:cubicBezTo>
                    <a:cubicBezTo>
                      <a:pt x="5" y="112"/>
                      <a:pt x="4" y="112"/>
                      <a:pt x="4" y="112"/>
                    </a:cubicBezTo>
                    <a:cubicBezTo>
                      <a:pt x="3" y="112"/>
                      <a:pt x="3" y="111"/>
                      <a:pt x="2" y="111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0" y="113"/>
                      <a:pt x="0" y="114"/>
                      <a:pt x="0" y="114"/>
                    </a:cubicBezTo>
                    <a:cubicBezTo>
                      <a:pt x="0" y="116"/>
                      <a:pt x="1" y="117"/>
                      <a:pt x="3" y="118"/>
                    </a:cubicBezTo>
                    <a:cubicBezTo>
                      <a:pt x="7" y="119"/>
                      <a:pt x="10" y="120"/>
                      <a:pt x="14" y="120"/>
                    </a:cubicBezTo>
                    <a:cubicBezTo>
                      <a:pt x="24" y="120"/>
                      <a:pt x="33" y="116"/>
                      <a:pt x="42" y="113"/>
                    </a:cubicBezTo>
                    <a:cubicBezTo>
                      <a:pt x="43" y="112"/>
                      <a:pt x="45" y="111"/>
                      <a:pt x="47" y="111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39" y="113"/>
                      <a:pt x="33" y="118"/>
                      <a:pt x="30" y="124"/>
                    </a:cubicBezTo>
                    <a:cubicBezTo>
                      <a:pt x="29" y="125"/>
                      <a:pt x="29" y="126"/>
                      <a:pt x="29" y="126"/>
                    </a:cubicBezTo>
                    <a:cubicBezTo>
                      <a:pt x="29" y="127"/>
                      <a:pt x="30" y="129"/>
                      <a:pt x="31" y="129"/>
                    </a:cubicBezTo>
                    <a:cubicBezTo>
                      <a:pt x="31" y="130"/>
                      <a:pt x="32" y="130"/>
                      <a:pt x="32" y="130"/>
                    </a:cubicBezTo>
                    <a:cubicBezTo>
                      <a:pt x="33" y="130"/>
                      <a:pt x="34" y="129"/>
                      <a:pt x="34" y="129"/>
                    </a:cubicBezTo>
                    <a:cubicBezTo>
                      <a:pt x="34" y="129"/>
                      <a:pt x="34" y="128"/>
                      <a:pt x="35" y="128"/>
                    </a:cubicBezTo>
                    <a:cubicBezTo>
                      <a:pt x="38" y="122"/>
                      <a:pt x="46" y="116"/>
                      <a:pt x="54" y="112"/>
                    </a:cubicBezTo>
                    <a:cubicBezTo>
                      <a:pt x="54" y="111"/>
                      <a:pt x="54" y="111"/>
                      <a:pt x="54" y="111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48" y="116"/>
                      <a:pt x="44" y="125"/>
                      <a:pt x="41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1" y="136"/>
                      <a:pt x="42" y="137"/>
                      <a:pt x="43" y="138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5" y="138"/>
                      <a:pt x="46" y="138"/>
                      <a:pt x="46" y="137"/>
                    </a:cubicBezTo>
                    <a:cubicBezTo>
                      <a:pt x="47" y="137"/>
                      <a:pt x="47" y="136"/>
                      <a:pt x="47" y="136"/>
                    </a:cubicBezTo>
                    <a:cubicBezTo>
                      <a:pt x="51" y="126"/>
                      <a:pt x="53" y="120"/>
                      <a:pt x="59" y="115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2" y="112"/>
                      <a:pt x="68" y="110"/>
                      <a:pt x="74" y="109"/>
                    </a:cubicBezTo>
                    <a:cubicBezTo>
                      <a:pt x="80" y="108"/>
                      <a:pt x="86" y="107"/>
                      <a:pt x="89" y="106"/>
                    </a:cubicBezTo>
                    <a:cubicBezTo>
                      <a:pt x="99" y="105"/>
                      <a:pt x="114" y="102"/>
                      <a:pt x="129" y="99"/>
                    </a:cubicBezTo>
                    <a:cubicBezTo>
                      <a:pt x="143" y="95"/>
                      <a:pt x="157" y="90"/>
                      <a:pt x="166" y="82"/>
                    </a:cubicBezTo>
                    <a:cubicBezTo>
                      <a:pt x="166" y="82"/>
                      <a:pt x="166" y="82"/>
                      <a:pt x="166" y="82"/>
                    </a:cubicBezTo>
                    <a:cubicBezTo>
                      <a:pt x="167" y="81"/>
                      <a:pt x="168" y="81"/>
                      <a:pt x="168" y="81"/>
                    </a:cubicBezTo>
                    <a:cubicBezTo>
                      <a:pt x="168" y="81"/>
                      <a:pt x="168" y="81"/>
                      <a:pt x="168" y="81"/>
                    </a:cubicBezTo>
                    <a:cubicBezTo>
                      <a:pt x="169" y="81"/>
                      <a:pt x="169" y="82"/>
                      <a:pt x="169" y="82"/>
                    </a:cubicBezTo>
                    <a:cubicBezTo>
                      <a:pt x="169" y="83"/>
                      <a:pt x="169" y="83"/>
                      <a:pt x="169" y="84"/>
                    </a:cubicBezTo>
                    <a:cubicBezTo>
                      <a:pt x="169" y="84"/>
                      <a:pt x="169" y="84"/>
                      <a:pt x="169" y="84"/>
                    </a:cubicBezTo>
                    <a:cubicBezTo>
                      <a:pt x="169" y="84"/>
                      <a:pt x="169" y="84"/>
                      <a:pt x="169" y="84"/>
                    </a:cubicBezTo>
                    <a:cubicBezTo>
                      <a:pt x="169" y="157"/>
                      <a:pt x="169" y="157"/>
                      <a:pt x="169" y="157"/>
                    </a:cubicBezTo>
                    <a:cubicBezTo>
                      <a:pt x="169" y="177"/>
                      <a:pt x="169" y="193"/>
                      <a:pt x="169" y="208"/>
                    </a:cubicBezTo>
                    <a:cubicBezTo>
                      <a:pt x="169" y="266"/>
                      <a:pt x="166" y="285"/>
                      <a:pt x="132" y="344"/>
                    </a:cubicBezTo>
                    <a:cubicBezTo>
                      <a:pt x="106" y="390"/>
                      <a:pt x="92" y="433"/>
                      <a:pt x="83" y="491"/>
                    </a:cubicBezTo>
                    <a:cubicBezTo>
                      <a:pt x="83" y="492"/>
                      <a:pt x="84" y="492"/>
                      <a:pt x="84" y="492"/>
                    </a:cubicBezTo>
                    <a:cubicBezTo>
                      <a:pt x="85" y="492"/>
                      <a:pt x="85" y="492"/>
                      <a:pt x="85" y="492"/>
                    </a:cubicBezTo>
                    <a:cubicBezTo>
                      <a:pt x="94" y="433"/>
                      <a:pt x="108" y="391"/>
                      <a:pt x="134" y="345"/>
                    </a:cubicBezTo>
                    <a:cubicBezTo>
                      <a:pt x="168" y="286"/>
                      <a:pt x="171" y="266"/>
                      <a:pt x="171" y="208"/>
                    </a:cubicBezTo>
                    <a:cubicBezTo>
                      <a:pt x="171" y="193"/>
                      <a:pt x="171" y="177"/>
                      <a:pt x="171" y="157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0" y="84"/>
                      <a:pt x="170" y="84"/>
                      <a:pt x="170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83"/>
                      <a:pt x="171" y="82"/>
                      <a:pt x="171" y="81"/>
                    </a:cubicBezTo>
                    <a:cubicBezTo>
                      <a:pt x="171" y="81"/>
                      <a:pt x="170" y="80"/>
                      <a:pt x="170" y="80"/>
                    </a:cubicBezTo>
                    <a:cubicBezTo>
                      <a:pt x="170" y="79"/>
                      <a:pt x="169" y="79"/>
                      <a:pt x="168" y="79"/>
                    </a:cubicBezTo>
                    <a:cubicBezTo>
                      <a:pt x="167" y="79"/>
                      <a:pt x="166" y="80"/>
                      <a:pt x="165" y="81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5" y="81"/>
                      <a:pt x="165" y="81"/>
                      <a:pt x="165" y="81"/>
                    </a:cubicBezTo>
                    <a:cubicBezTo>
                      <a:pt x="156" y="88"/>
                      <a:pt x="142" y="93"/>
                      <a:pt x="128" y="97"/>
                    </a:cubicBezTo>
                    <a:cubicBezTo>
                      <a:pt x="114" y="101"/>
                      <a:pt x="99" y="103"/>
                      <a:pt x="89" y="104"/>
                    </a:cubicBezTo>
                    <a:cubicBezTo>
                      <a:pt x="86" y="105"/>
                      <a:pt x="80" y="106"/>
                      <a:pt x="73" y="107"/>
                    </a:cubicBezTo>
                    <a:cubicBezTo>
                      <a:pt x="67" y="108"/>
                      <a:pt x="61" y="110"/>
                      <a:pt x="58" y="113"/>
                    </a:cubicBezTo>
                    <a:cubicBezTo>
                      <a:pt x="58" y="114"/>
                      <a:pt x="58" y="114"/>
                      <a:pt x="58" y="114"/>
                    </a:cubicBezTo>
                    <a:cubicBezTo>
                      <a:pt x="58" y="113"/>
                      <a:pt x="58" y="113"/>
                      <a:pt x="58" y="113"/>
                    </a:cubicBezTo>
                    <a:cubicBezTo>
                      <a:pt x="51" y="119"/>
                      <a:pt x="49" y="125"/>
                      <a:pt x="45" y="135"/>
                    </a:cubicBezTo>
                    <a:cubicBezTo>
                      <a:pt x="45" y="135"/>
                      <a:pt x="45" y="136"/>
                      <a:pt x="45" y="136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43" y="136"/>
                      <a:pt x="43" y="135"/>
                      <a:pt x="43" y="134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43" y="135"/>
                      <a:pt x="43" y="135"/>
                      <a:pt x="43" y="135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42" y="133"/>
                      <a:pt x="42" y="133"/>
                      <a:pt x="42" y="133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46" y="126"/>
                      <a:pt x="50" y="117"/>
                      <a:pt x="54" y="112"/>
                    </a:cubicBezTo>
                    <a:cubicBezTo>
                      <a:pt x="55" y="111"/>
                      <a:pt x="55" y="111"/>
                      <a:pt x="54" y="110"/>
                    </a:cubicBezTo>
                    <a:cubicBezTo>
                      <a:pt x="54" y="110"/>
                      <a:pt x="53" y="110"/>
                      <a:pt x="53" y="110"/>
                    </a:cubicBezTo>
                    <a:cubicBezTo>
                      <a:pt x="45" y="114"/>
                      <a:pt x="37" y="121"/>
                      <a:pt x="33" y="127"/>
                    </a:cubicBezTo>
                    <a:cubicBezTo>
                      <a:pt x="33" y="127"/>
                      <a:pt x="33" y="127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1" y="127"/>
                      <a:pt x="31" y="127"/>
                      <a:pt x="31" y="126"/>
                    </a:cubicBezTo>
                    <a:cubicBezTo>
                      <a:pt x="31" y="125"/>
                      <a:pt x="31" y="125"/>
                      <a:pt x="31" y="125"/>
                    </a:cubicBezTo>
                    <a:cubicBezTo>
                      <a:pt x="35" y="120"/>
                      <a:pt x="40" y="115"/>
                      <a:pt x="47" y="111"/>
                    </a:cubicBezTo>
                    <a:cubicBezTo>
                      <a:pt x="47" y="110"/>
                      <a:pt x="47" y="110"/>
                      <a:pt x="47" y="109"/>
                    </a:cubicBezTo>
                    <a:cubicBezTo>
                      <a:pt x="47" y="109"/>
                      <a:pt x="46" y="109"/>
                      <a:pt x="46" y="109"/>
                    </a:cubicBezTo>
                    <a:cubicBezTo>
                      <a:pt x="44" y="110"/>
                      <a:pt x="43" y="110"/>
                      <a:pt x="41" y="111"/>
                    </a:cubicBezTo>
                    <a:cubicBezTo>
                      <a:pt x="32" y="114"/>
                      <a:pt x="23" y="118"/>
                      <a:pt x="14" y="118"/>
                    </a:cubicBezTo>
                    <a:cubicBezTo>
                      <a:pt x="11" y="118"/>
                      <a:pt x="7" y="117"/>
                      <a:pt x="4" y="116"/>
                    </a:cubicBezTo>
                    <a:cubicBezTo>
                      <a:pt x="3" y="116"/>
                      <a:pt x="2" y="115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7" y="115"/>
                      <a:pt x="10" y="116"/>
                      <a:pt x="13" y="116"/>
                    </a:cubicBezTo>
                    <a:cubicBezTo>
                      <a:pt x="22" y="116"/>
                      <a:pt x="30" y="112"/>
                      <a:pt x="38" y="109"/>
                    </a:cubicBezTo>
                    <a:cubicBezTo>
                      <a:pt x="40" y="109"/>
                      <a:pt x="42" y="108"/>
                      <a:pt x="45" y="107"/>
                    </a:cubicBezTo>
                    <a:cubicBezTo>
                      <a:pt x="47" y="106"/>
                      <a:pt x="49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50" y="102"/>
                      <a:pt x="50" y="102"/>
                      <a:pt x="50" y="102"/>
                    </a:cubicBezTo>
                    <a:cubicBezTo>
                      <a:pt x="42" y="100"/>
                      <a:pt x="35" y="96"/>
                      <a:pt x="31" y="88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3" y="87"/>
                      <a:pt x="33" y="88"/>
                    </a:cubicBezTo>
                    <a:cubicBezTo>
                      <a:pt x="36" y="92"/>
                      <a:pt x="39" y="95"/>
                      <a:pt x="42" y="97"/>
                    </a:cubicBezTo>
                    <a:cubicBezTo>
                      <a:pt x="46" y="99"/>
                      <a:pt x="50" y="100"/>
                      <a:pt x="55" y="100"/>
                    </a:cubicBezTo>
                    <a:cubicBezTo>
                      <a:pt x="55" y="100"/>
                      <a:pt x="56" y="100"/>
                      <a:pt x="56" y="100"/>
                    </a:cubicBezTo>
                    <a:cubicBezTo>
                      <a:pt x="56" y="99"/>
                      <a:pt x="56" y="99"/>
                      <a:pt x="56" y="98"/>
                    </a:cubicBezTo>
                    <a:cubicBezTo>
                      <a:pt x="52" y="96"/>
                      <a:pt x="50" y="92"/>
                      <a:pt x="49" y="89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88"/>
                      <a:pt x="49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0" y="88"/>
                      <a:pt x="51" y="89"/>
                    </a:cubicBezTo>
                    <a:cubicBezTo>
                      <a:pt x="52" y="92"/>
                      <a:pt x="55" y="95"/>
                      <a:pt x="58" y="98"/>
                    </a:cubicBezTo>
                    <a:cubicBezTo>
                      <a:pt x="60" y="100"/>
                      <a:pt x="64" y="100"/>
                      <a:pt x="68" y="100"/>
                    </a:cubicBezTo>
                    <a:cubicBezTo>
                      <a:pt x="80" y="100"/>
                      <a:pt x="97" y="95"/>
                      <a:pt x="100" y="95"/>
                    </a:cubicBezTo>
                    <a:cubicBezTo>
                      <a:pt x="113" y="91"/>
                      <a:pt x="127" y="86"/>
                      <a:pt x="139" y="80"/>
                    </a:cubicBezTo>
                    <a:cubicBezTo>
                      <a:pt x="151" y="74"/>
                      <a:pt x="162" y="67"/>
                      <a:pt x="166" y="59"/>
                    </a:cubicBezTo>
                    <a:cubicBezTo>
                      <a:pt x="166" y="59"/>
                      <a:pt x="166" y="59"/>
                      <a:pt x="166" y="59"/>
                    </a:cubicBezTo>
                    <a:cubicBezTo>
                      <a:pt x="171" y="50"/>
                      <a:pt x="171" y="38"/>
                      <a:pt x="171" y="33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1" y="1"/>
                      <a:pt x="171" y="1"/>
                      <a:pt x="171" y="1"/>
                    </a:cubicBezTo>
                    <a:cubicBezTo>
                      <a:pt x="171" y="0"/>
                      <a:pt x="171" y="0"/>
                      <a:pt x="170" y="0"/>
                    </a:cubicBezTo>
                    <a:cubicBezTo>
                      <a:pt x="170" y="0"/>
                      <a:pt x="169" y="0"/>
                      <a:pt x="16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5" name="Freeform 646">
                <a:extLst>
                  <a:ext uri="{FF2B5EF4-FFF2-40B4-BE49-F238E27FC236}">
                    <a16:creationId xmlns:a16="http://schemas.microsoft.com/office/drawing/2014/main" id="{A2F38DDE-3296-4CAD-A6DE-3502FCFAA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2226"/>
                <a:ext cx="115" cy="428"/>
              </a:xfrm>
              <a:custGeom>
                <a:avLst/>
                <a:gdLst>
                  <a:gd name="T0" fmla="*/ 502 w 55"/>
                  <a:gd name="T1" fmla="*/ 2104 h 191"/>
                  <a:gd name="T2" fmla="*/ 502 w 55"/>
                  <a:gd name="T3" fmla="*/ 1497 h 191"/>
                  <a:gd name="T4" fmla="*/ 502 w 55"/>
                  <a:gd name="T5" fmla="*/ 202 h 191"/>
                  <a:gd name="T6" fmla="*/ 502 w 55"/>
                  <a:gd name="T7" fmla="*/ 190 h 191"/>
                  <a:gd name="T8" fmla="*/ 8 w 55"/>
                  <a:gd name="T9" fmla="*/ 0 h 191"/>
                  <a:gd name="T10" fmla="*/ 8 w 55"/>
                  <a:gd name="T11" fmla="*/ 0 h 191"/>
                  <a:gd name="T12" fmla="*/ 0 w 55"/>
                  <a:gd name="T13" fmla="*/ 9 h 191"/>
                  <a:gd name="T14" fmla="*/ 0 w 55"/>
                  <a:gd name="T15" fmla="*/ 1497 h 191"/>
                  <a:gd name="T16" fmla="*/ 0 w 55"/>
                  <a:gd name="T17" fmla="*/ 2140 h 191"/>
                  <a:gd name="T18" fmla="*/ 8 w 55"/>
                  <a:gd name="T19" fmla="*/ 2149 h 191"/>
                  <a:gd name="T20" fmla="*/ 17 w 55"/>
                  <a:gd name="T21" fmla="*/ 2140 h 191"/>
                  <a:gd name="T22" fmla="*/ 17 w 55"/>
                  <a:gd name="T23" fmla="*/ 1497 h 191"/>
                  <a:gd name="T24" fmla="*/ 17 w 55"/>
                  <a:gd name="T25" fmla="*/ 9 h 191"/>
                  <a:gd name="T26" fmla="*/ 8 w 55"/>
                  <a:gd name="T27" fmla="*/ 9 h 191"/>
                  <a:gd name="T28" fmla="*/ 8 w 55"/>
                  <a:gd name="T29" fmla="*/ 20 h 191"/>
                  <a:gd name="T30" fmla="*/ 493 w 55"/>
                  <a:gd name="T31" fmla="*/ 215 h 191"/>
                  <a:gd name="T32" fmla="*/ 493 w 55"/>
                  <a:gd name="T33" fmla="*/ 202 h 191"/>
                  <a:gd name="T34" fmla="*/ 485 w 55"/>
                  <a:gd name="T35" fmla="*/ 202 h 191"/>
                  <a:gd name="T36" fmla="*/ 485 w 55"/>
                  <a:gd name="T37" fmla="*/ 1497 h 191"/>
                  <a:gd name="T38" fmla="*/ 485 w 55"/>
                  <a:gd name="T39" fmla="*/ 2104 h 191"/>
                  <a:gd name="T40" fmla="*/ 493 w 55"/>
                  <a:gd name="T41" fmla="*/ 2113 h 191"/>
                  <a:gd name="T42" fmla="*/ 502 w 55"/>
                  <a:gd name="T43" fmla="*/ 2104 h 1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" h="191">
                    <a:moveTo>
                      <a:pt x="55" y="187"/>
                    </a:moveTo>
                    <a:cubicBezTo>
                      <a:pt x="55" y="133"/>
                      <a:pt x="55" y="133"/>
                      <a:pt x="55" y="133"/>
                    </a:cubicBezTo>
                    <a:cubicBezTo>
                      <a:pt x="55" y="93"/>
                      <a:pt x="55" y="50"/>
                      <a:pt x="55" y="18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34" y="11"/>
                      <a:pt x="16" y="6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9"/>
                      <a:pt x="0" y="75"/>
                      <a:pt x="0" y="133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1" y="191"/>
                      <a:pt x="1" y="191"/>
                    </a:cubicBezTo>
                    <a:cubicBezTo>
                      <a:pt x="2" y="191"/>
                      <a:pt x="2" y="190"/>
                      <a:pt x="2" y="190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2" y="75"/>
                      <a:pt x="2" y="29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6" y="8"/>
                      <a:pt x="34" y="13"/>
                      <a:pt x="54" y="19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50"/>
                      <a:pt x="53" y="93"/>
                      <a:pt x="53" y="133"/>
                    </a:cubicBezTo>
                    <a:cubicBezTo>
                      <a:pt x="53" y="187"/>
                      <a:pt x="53" y="187"/>
                      <a:pt x="53" y="187"/>
                    </a:cubicBezTo>
                    <a:cubicBezTo>
                      <a:pt x="53" y="188"/>
                      <a:pt x="54" y="188"/>
                      <a:pt x="54" y="188"/>
                    </a:cubicBezTo>
                    <a:cubicBezTo>
                      <a:pt x="55" y="188"/>
                      <a:pt x="55" y="188"/>
                      <a:pt x="55" y="18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6" name="Freeform 647">
                <a:extLst>
                  <a:ext uri="{FF2B5EF4-FFF2-40B4-BE49-F238E27FC236}">
                    <a16:creationId xmlns:a16="http://schemas.microsoft.com/office/drawing/2014/main" id="{66D43F4D-3F09-415A-AF82-550016CF2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667"/>
                <a:ext cx="296" cy="318"/>
              </a:xfrm>
              <a:custGeom>
                <a:avLst/>
                <a:gdLst>
                  <a:gd name="T0" fmla="*/ 951 w 141"/>
                  <a:gd name="T1" fmla="*/ 1178 h 142"/>
                  <a:gd name="T2" fmla="*/ 951 w 141"/>
                  <a:gd name="T3" fmla="*/ 1178 h 142"/>
                  <a:gd name="T4" fmla="*/ 1138 w 141"/>
                  <a:gd name="T5" fmla="*/ 1315 h 142"/>
                  <a:gd name="T6" fmla="*/ 1138 w 141"/>
                  <a:gd name="T7" fmla="*/ 1324 h 142"/>
                  <a:gd name="T8" fmla="*/ 1146 w 141"/>
                  <a:gd name="T9" fmla="*/ 1315 h 142"/>
                  <a:gd name="T10" fmla="*/ 1138 w 141"/>
                  <a:gd name="T11" fmla="*/ 1324 h 142"/>
                  <a:gd name="T12" fmla="*/ 1119 w 141"/>
                  <a:gd name="T13" fmla="*/ 1550 h 142"/>
                  <a:gd name="T14" fmla="*/ 1178 w 141"/>
                  <a:gd name="T15" fmla="*/ 1586 h 142"/>
                  <a:gd name="T16" fmla="*/ 1194 w 141"/>
                  <a:gd name="T17" fmla="*/ 1368 h 142"/>
                  <a:gd name="T18" fmla="*/ 1295 w 141"/>
                  <a:gd name="T19" fmla="*/ 1485 h 142"/>
                  <a:gd name="T20" fmla="*/ 1295 w 141"/>
                  <a:gd name="T21" fmla="*/ 1449 h 142"/>
                  <a:gd name="T22" fmla="*/ 1094 w 141"/>
                  <a:gd name="T23" fmla="*/ 1158 h 142"/>
                  <a:gd name="T24" fmla="*/ 1203 w 141"/>
                  <a:gd name="T25" fmla="*/ 1259 h 142"/>
                  <a:gd name="T26" fmla="*/ 1239 w 141"/>
                  <a:gd name="T27" fmla="*/ 1214 h 142"/>
                  <a:gd name="T28" fmla="*/ 1260 w 141"/>
                  <a:gd name="T29" fmla="*/ 1032 h 142"/>
                  <a:gd name="T30" fmla="*/ 1270 w 141"/>
                  <a:gd name="T31" fmla="*/ 988 h 142"/>
                  <a:gd name="T32" fmla="*/ 1083 w 141"/>
                  <a:gd name="T33" fmla="*/ 1059 h 142"/>
                  <a:gd name="T34" fmla="*/ 1211 w 141"/>
                  <a:gd name="T35" fmla="*/ 907 h 142"/>
                  <a:gd name="T36" fmla="*/ 1178 w 141"/>
                  <a:gd name="T37" fmla="*/ 853 h 142"/>
                  <a:gd name="T38" fmla="*/ 1018 w 141"/>
                  <a:gd name="T39" fmla="*/ 1059 h 142"/>
                  <a:gd name="T40" fmla="*/ 313 w 141"/>
                  <a:gd name="T41" fmla="*/ 862 h 142"/>
                  <a:gd name="T42" fmla="*/ 17 w 141"/>
                  <a:gd name="T43" fmla="*/ 280 h 142"/>
                  <a:gd name="T44" fmla="*/ 8 w 141"/>
                  <a:gd name="T45" fmla="*/ 0 h 142"/>
                  <a:gd name="T46" fmla="*/ 0 w 141"/>
                  <a:gd name="T47" fmla="*/ 260 h 142"/>
                  <a:gd name="T48" fmla="*/ 304 w 141"/>
                  <a:gd name="T49" fmla="*/ 887 h 142"/>
                  <a:gd name="T50" fmla="*/ 1018 w 141"/>
                  <a:gd name="T51" fmla="*/ 1059 h 142"/>
                  <a:gd name="T52" fmla="*/ 1186 w 141"/>
                  <a:gd name="T53" fmla="*/ 862 h 142"/>
                  <a:gd name="T54" fmla="*/ 1186 w 141"/>
                  <a:gd name="T55" fmla="*/ 862 h 142"/>
                  <a:gd name="T56" fmla="*/ 1194 w 141"/>
                  <a:gd name="T57" fmla="*/ 887 h 142"/>
                  <a:gd name="T58" fmla="*/ 1075 w 141"/>
                  <a:gd name="T59" fmla="*/ 1068 h 142"/>
                  <a:gd name="T60" fmla="*/ 1247 w 141"/>
                  <a:gd name="T61" fmla="*/ 999 h 142"/>
                  <a:gd name="T62" fmla="*/ 1260 w 141"/>
                  <a:gd name="T63" fmla="*/ 1012 h 142"/>
                  <a:gd name="T64" fmla="*/ 1260 w 141"/>
                  <a:gd name="T65" fmla="*/ 1012 h 142"/>
                  <a:gd name="T66" fmla="*/ 1260 w 141"/>
                  <a:gd name="T67" fmla="*/ 1012 h 142"/>
                  <a:gd name="T68" fmla="*/ 1260 w 141"/>
                  <a:gd name="T69" fmla="*/ 1012 h 142"/>
                  <a:gd name="T70" fmla="*/ 1075 w 141"/>
                  <a:gd name="T71" fmla="*/ 1113 h 142"/>
                  <a:gd name="T72" fmla="*/ 1211 w 141"/>
                  <a:gd name="T73" fmla="*/ 1250 h 142"/>
                  <a:gd name="T74" fmla="*/ 1211 w 141"/>
                  <a:gd name="T75" fmla="*/ 1250 h 142"/>
                  <a:gd name="T76" fmla="*/ 1094 w 141"/>
                  <a:gd name="T77" fmla="*/ 1158 h 142"/>
                  <a:gd name="T78" fmla="*/ 1138 w 141"/>
                  <a:gd name="T79" fmla="*/ 1234 h 142"/>
                  <a:gd name="T80" fmla="*/ 1287 w 141"/>
                  <a:gd name="T81" fmla="*/ 1460 h 142"/>
                  <a:gd name="T82" fmla="*/ 1287 w 141"/>
                  <a:gd name="T83" fmla="*/ 1469 h 142"/>
                  <a:gd name="T84" fmla="*/ 1287 w 141"/>
                  <a:gd name="T85" fmla="*/ 1469 h 142"/>
                  <a:gd name="T86" fmla="*/ 1287 w 141"/>
                  <a:gd name="T87" fmla="*/ 1469 h 142"/>
                  <a:gd name="T88" fmla="*/ 1278 w 141"/>
                  <a:gd name="T89" fmla="*/ 1469 h 142"/>
                  <a:gd name="T90" fmla="*/ 1203 w 141"/>
                  <a:gd name="T91" fmla="*/ 1348 h 142"/>
                  <a:gd name="T92" fmla="*/ 1146 w 141"/>
                  <a:gd name="T93" fmla="*/ 1574 h 142"/>
                  <a:gd name="T94" fmla="*/ 1138 w 141"/>
                  <a:gd name="T95" fmla="*/ 1574 h 142"/>
                  <a:gd name="T96" fmla="*/ 1138 w 141"/>
                  <a:gd name="T97" fmla="*/ 1574 h 142"/>
                  <a:gd name="T98" fmla="*/ 1138 w 141"/>
                  <a:gd name="T99" fmla="*/ 1574 h 142"/>
                  <a:gd name="T100" fmla="*/ 1155 w 141"/>
                  <a:gd name="T101" fmla="*/ 1315 h 142"/>
                  <a:gd name="T102" fmla="*/ 1138 w 141"/>
                  <a:gd name="T103" fmla="*/ 1279 h 142"/>
                  <a:gd name="T104" fmla="*/ 951 w 141"/>
                  <a:gd name="T105" fmla="*/ 1158 h 142"/>
                  <a:gd name="T106" fmla="*/ 869 w 141"/>
                  <a:gd name="T107" fmla="*/ 1158 h 14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41" h="142">
                    <a:moveTo>
                      <a:pt x="14" y="84"/>
                    </a:moveTo>
                    <a:cubicBezTo>
                      <a:pt x="35" y="99"/>
                      <a:pt x="66" y="105"/>
                      <a:pt x="94" y="105"/>
                    </a:cubicBezTo>
                    <a:cubicBezTo>
                      <a:pt x="97" y="105"/>
                      <a:pt x="99" y="105"/>
                      <a:pt x="102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9" y="105"/>
                      <a:pt x="114" y="108"/>
                      <a:pt x="118" y="111"/>
                    </a:cubicBezTo>
                    <a:cubicBezTo>
                      <a:pt x="120" y="113"/>
                      <a:pt x="121" y="114"/>
                      <a:pt x="122" y="116"/>
                    </a:cubicBezTo>
                    <a:cubicBezTo>
                      <a:pt x="122" y="116"/>
                      <a:pt x="123" y="117"/>
                      <a:pt x="123" y="117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4" y="117"/>
                      <a:pt x="124" y="117"/>
                      <a:pt x="124" y="117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4" y="117"/>
                      <a:pt x="124" y="117"/>
                      <a:pt x="124" y="117"/>
                    </a:cubicBezTo>
                    <a:cubicBezTo>
                      <a:pt x="123" y="118"/>
                      <a:pt x="123" y="118"/>
                      <a:pt x="123" y="118"/>
                    </a:cubicBezTo>
                    <a:cubicBezTo>
                      <a:pt x="124" y="118"/>
                      <a:pt x="124" y="118"/>
                      <a:pt x="124" y="118"/>
                    </a:cubicBezTo>
                    <a:cubicBezTo>
                      <a:pt x="125" y="120"/>
                      <a:pt x="125" y="123"/>
                      <a:pt x="125" y="126"/>
                    </a:cubicBezTo>
                    <a:cubicBezTo>
                      <a:pt x="125" y="130"/>
                      <a:pt x="124" y="135"/>
                      <a:pt x="122" y="137"/>
                    </a:cubicBezTo>
                    <a:cubicBezTo>
                      <a:pt x="122" y="138"/>
                      <a:pt x="121" y="138"/>
                      <a:pt x="121" y="138"/>
                    </a:cubicBezTo>
                    <a:cubicBezTo>
                      <a:pt x="121" y="139"/>
                      <a:pt x="121" y="139"/>
                      <a:pt x="121" y="140"/>
                    </a:cubicBezTo>
                    <a:cubicBezTo>
                      <a:pt x="121" y="141"/>
                      <a:pt x="121" y="141"/>
                      <a:pt x="122" y="142"/>
                    </a:cubicBezTo>
                    <a:cubicBezTo>
                      <a:pt x="122" y="142"/>
                      <a:pt x="123" y="142"/>
                      <a:pt x="124" y="142"/>
                    </a:cubicBezTo>
                    <a:cubicBezTo>
                      <a:pt x="125" y="142"/>
                      <a:pt x="126" y="142"/>
                      <a:pt x="127" y="141"/>
                    </a:cubicBezTo>
                    <a:cubicBezTo>
                      <a:pt x="130" y="137"/>
                      <a:pt x="131" y="131"/>
                      <a:pt x="131" y="125"/>
                    </a:cubicBezTo>
                    <a:cubicBezTo>
                      <a:pt x="131" y="124"/>
                      <a:pt x="131" y="122"/>
                      <a:pt x="131" y="121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29" y="122"/>
                      <a:pt x="129" y="122"/>
                      <a:pt x="129" y="122"/>
                    </a:cubicBezTo>
                    <a:cubicBezTo>
                      <a:pt x="132" y="125"/>
                      <a:pt x="134" y="129"/>
                      <a:pt x="134" y="131"/>
                    </a:cubicBezTo>
                    <a:cubicBezTo>
                      <a:pt x="135" y="133"/>
                      <a:pt x="136" y="134"/>
                      <a:pt x="138" y="134"/>
                    </a:cubicBezTo>
                    <a:cubicBezTo>
                      <a:pt x="138" y="134"/>
                      <a:pt x="139" y="134"/>
                      <a:pt x="139" y="133"/>
                    </a:cubicBezTo>
                    <a:cubicBezTo>
                      <a:pt x="140" y="133"/>
                      <a:pt x="140" y="133"/>
                      <a:pt x="140" y="132"/>
                    </a:cubicBezTo>
                    <a:cubicBezTo>
                      <a:pt x="141" y="132"/>
                      <a:pt x="141" y="131"/>
                      <a:pt x="141" y="131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0" y="129"/>
                      <a:pt x="140" y="129"/>
                      <a:pt x="140" y="129"/>
                    </a:cubicBezTo>
                    <a:cubicBezTo>
                      <a:pt x="140" y="129"/>
                      <a:pt x="140" y="129"/>
                      <a:pt x="140" y="129"/>
                    </a:cubicBezTo>
                    <a:cubicBezTo>
                      <a:pt x="138" y="123"/>
                      <a:pt x="133" y="115"/>
                      <a:pt x="124" y="108"/>
                    </a:cubicBezTo>
                    <a:cubicBezTo>
                      <a:pt x="124" y="108"/>
                      <a:pt x="123" y="107"/>
                      <a:pt x="122" y="106"/>
                    </a:cubicBezTo>
                    <a:cubicBezTo>
                      <a:pt x="120" y="105"/>
                      <a:pt x="119" y="104"/>
                      <a:pt x="118" y="103"/>
                    </a:cubicBezTo>
                    <a:cubicBezTo>
                      <a:pt x="118" y="104"/>
                      <a:pt x="118" y="104"/>
                      <a:pt x="118" y="104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22" y="106"/>
                      <a:pt x="125" y="107"/>
                      <a:pt x="128" y="111"/>
                    </a:cubicBezTo>
                    <a:cubicBezTo>
                      <a:pt x="129" y="111"/>
                      <a:pt x="129" y="112"/>
                      <a:pt x="130" y="112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2" y="113"/>
                      <a:pt x="132" y="113"/>
                      <a:pt x="132" y="113"/>
                    </a:cubicBezTo>
                    <a:cubicBezTo>
                      <a:pt x="134" y="112"/>
                      <a:pt x="134" y="111"/>
                      <a:pt x="134" y="109"/>
                    </a:cubicBez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1" y="104"/>
                      <a:pt x="124" y="100"/>
                      <a:pt x="118" y="98"/>
                    </a:cubicBezTo>
                    <a:cubicBezTo>
                      <a:pt x="117" y="99"/>
                      <a:pt x="117" y="99"/>
                      <a:pt x="117" y="99"/>
                    </a:cubicBezTo>
                    <a:cubicBezTo>
                      <a:pt x="118" y="100"/>
                      <a:pt x="118" y="100"/>
                      <a:pt x="118" y="100"/>
                    </a:cubicBezTo>
                    <a:cubicBezTo>
                      <a:pt x="124" y="99"/>
                      <a:pt x="130" y="97"/>
                      <a:pt x="136" y="92"/>
                    </a:cubicBezTo>
                    <a:cubicBezTo>
                      <a:pt x="136" y="92"/>
                      <a:pt x="136" y="92"/>
                      <a:pt x="137" y="92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0"/>
                      <a:pt x="138" y="90"/>
                      <a:pt x="138" y="90"/>
                    </a:cubicBezTo>
                    <a:cubicBezTo>
                      <a:pt x="138" y="89"/>
                      <a:pt x="138" y="88"/>
                      <a:pt x="137" y="88"/>
                    </a:cubicBezTo>
                    <a:cubicBezTo>
                      <a:pt x="136" y="87"/>
                      <a:pt x="135" y="86"/>
                      <a:pt x="134" y="86"/>
                    </a:cubicBezTo>
                    <a:cubicBezTo>
                      <a:pt x="133" y="86"/>
                      <a:pt x="132" y="87"/>
                      <a:pt x="132" y="87"/>
                    </a:cubicBezTo>
                    <a:cubicBezTo>
                      <a:pt x="127" y="91"/>
                      <a:pt x="122" y="92"/>
                      <a:pt x="117" y="93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23" y="92"/>
                      <a:pt x="128" y="87"/>
                      <a:pt x="131" y="81"/>
                    </a:cubicBezTo>
                    <a:cubicBezTo>
                      <a:pt x="130" y="80"/>
                      <a:pt x="130" y="80"/>
                      <a:pt x="130" y="80"/>
                    </a:cubicBezTo>
                    <a:cubicBezTo>
                      <a:pt x="131" y="81"/>
                      <a:pt x="131" y="81"/>
                      <a:pt x="131" y="81"/>
                    </a:cubicBezTo>
                    <a:cubicBezTo>
                      <a:pt x="131" y="80"/>
                      <a:pt x="131" y="80"/>
                      <a:pt x="131" y="79"/>
                    </a:cubicBezTo>
                    <a:cubicBezTo>
                      <a:pt x="131" y="78"/>
                      <a:pt x="131" y="76"/>
                      <a:pt x="129" y="76"/>
                    </a:cubicBezTo>
                    <a:cubicBezTo>
                      <a:pt x="129" y="75"/>
                      <a:pt x="129" y="75"/>
                      <a:pt x="128" y="75"/>
                    </a:cubicBezTo>
                    <a:cubicBezTo>
                      <a:pt x="128" y="75"/>
                      <a:pt x="127" y="75"/>
                      <a:pt x="127" y="76"/>
                    </a:cubicBezTo>
                    <a:cubicBezTo>
                      <a:pt x="127" y="76"/>
                      <a:pt x="126" y="76"/>
                      <a:pt x="126" y="77"/>
                    </a:cubicBezTo>
                    <a:cubicBezTo>
                      <a:pt x="126" y="78"/>
                      <a:pt x="126" y="78"/>
                      <a:pt x="126" y="78"/>
                    </a:cubicBezTo>
                    <a:cubicBezTo>
                      <a:pt x="123" y="84"/>
                      <a:pt x="116" y="90"/>
                      <a:pt x="109" y="93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5" y="94"/>
                      <a:pt x="100" y="95"/>
                      <a:pt x="95" y="95"/>
                    </a:cubicBezTo>
                    <a:cubicBezTo>
                      <a:pt x="88" y="95"/>
                      <a:pt x="80" y="94"/>
                      <a:pt x="72" y="92"/>
                    </a:cubicBezTo>
                    <a:cubicBezTo>
                      <a:pt x="62" y="90"/>
                      <a:pt x="42" y="82"/>
                      <a:pt x="34" y="77"/>
                    </a:cubicBezTo>
                    <a:cubicBezTo>
                      <a:pt x="24" y="72"/>
                      <a:pt x="16" y="64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3" y="43"/>
                      <a:pt x="2" y="30"/>
                      <a:pt x="2" y="25"/>
                    </a:cubicBezTo>
                    <a:cubicBezTo>
                      <a:pt x="2" y="24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5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5" y="65"/>
                      <a:pt x="23" y="74"/>
                      <a:pt x="33" y="79"/>
                    </a:cubicBezTo>
                    <a:cubicBezTo>
                      <a:pt x="41" y="84"/>
                      <a:pt x="61" y="92"/>
                      <a:pt x="72" y="94"/>
                    </a:cubicBezTo>
                    <a:cubicBezTo>
                      <a:pt x="79" y="96"/>
                      <a:pt x="88" y="97"/>
                      <a:pt x="95" y="97"/>
                    </a:cubicBezTo>
                    <a:cubicBezTo>
                      <a:pt x="100" y="97"/>
                      <a:pt x="106" y="96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7" y="91"/>
                      <a:pt x="124" y="85"/>
                      <a:pt x="128" y="79"/>
                    </a:cubicBezTo>
                    <a:cubicBezTo>
                      <a:pt x="128" y="78"/>
                      <a:pt x="128" y="78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9" y="78"/>
                      <a:pt x="129" y="78"/>
                      <a:pt x="129" y="79"/>
                    </a:cubicBezTo>
                    <a:cubicBezTo>
                      <a:pt x="129" y="80"/>
                      <a:pt x="129" y="80"/>
                      <a:pt x="129" y="80"/>
                    </a:cubicBezTo>
                    <a:cubicBezTo>
                      <a:pt x="129" y="80"/>
                      <a:pt x="129" y="80"/>
                      <a:pt x="129" y="80"/>
                    </a:cubicBezTo>
                    <a:cubicBezTo>
                      <a:pt x="126" y="86"/>
                      <a:pt x="122" y="90"/>
                      <a:pt x="117" y="94"/>
                    </a:cubicBezTo>
                    <a:cubicBezTo>
                      <a:pt x="116" y="94"/>
                      <a:pt x="116" y="94"/>
                      <a:pt x="116" y="95"/>
                    </a:cubicBezTo>
                    <a:cubicBezTo>
                      <a:pt x="116" y="95"/>
                      <a:pt x="117" y="95"/>
                      <a:pt x="117" y="95"/>
                    </a:cubicBezTo>
                    <a:cubicBezTo>
                      <a:pt x="123" y="94"/>
                      <a:pt x="128" y="93"/>
                      <a:pt x="133" y="89"/>
                    </a:cubicBezTo>
                    <a:cubicBezTo>
                      <a:pt x="133" y="88"/>
                      <a:pt x="134" y="88"/>
                      <a:pt x="134" y="88"/>
                    </a:cubicBezTo>
                    <a:cubicBezTo>
                      <a:pt x="135" y="88"/>
                      <a:pt x="135" y="89"/>
                      <a:pt x="135" y="89"/>
                    </a:cubicBezTo>
                    <a:cubicBezTo>
                      <a:pt x="136" y="89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90"/>
                      <a:pt x="136" y="90"/>
                      <a:pt x="135" y="90"/>
                    </a:cubicBezTo>
                    <a:cubicBezTo>
                      <a:pt x="129" y="95"/>
                      <a:pt x="123" y="97"/>
                      <a:pt x="117" y="98"/>
                    </a:cubicBezTo>
                    <a:cubicBezTo>
                      <a:pt x="117" y="98"/>
                      <a:pt x="116" y="98"/>
                      <a:pt x="116" y="99"/>
                    </a:cubicBezTo>
                    <a:cubicBezTo>
                      <a:pt x="116" y="99"/>
                      <a:pt x="117" y="100"/>
                      <a:pt x="117" y="100"/>
                    </a:cubicBezTo>
                    <a:cubicBezTo>
                      <a:pt x="124" y="101"/>
                      <a:pt x="130" y="106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10"/>
                      <a:pt x="132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1"/>
                      <a:pt x="131" y="111"/>
                      <a:pt x="131" y="111"/>
                    </a:cubicBezTo>
                    <a:cubicBezTo>
                      <a:pt x="131" y="110"/>
                      <a:pt x="130" y="110"/>
                      <a:pt x="130" y="110"/>
                    </a:cubicBezTo>
                    <a:cubicBezTo>
                      <a:pt x="127" y="106"/>
                      <a:pt x="122" y="105"/>
                      <a:pt x="118" y="103"/>
                    </a:cubicBezTo>
                    <a:cubicBezTo>
                      <a:pt x="118" y="103"/>
                      <a:pt x="117" y="103"/>
                      <a:pt x="117" y="104"/>
                    </a:cubicBezTo>
                    <a:cubicBezTo>
                      <a:pt x="117" y="104"/>
                      <a:pt x="117" y="105"/>
                      <a:pt x="117" y="105"/>
                    </a:cubicBezTo>
                    <a:cubicBezTo>
                      <a:pt x="118" y="105"/>
                      <a:pt x="119" y="106"/>
                      <a:pt x="120" y="107"/>
                    </a:cubicBezTo>
                    <a:cubicBezTo>
                      <a:pt x="121" y="108"/>
                      <a:pt x="123" y="109"/>
                      <a:pt x="123" y="110"/>
                    </a:cubicBezTo>
                    <a:cubicBezTo>
                      <a:pt x="132" y="117"/>
                      <a:pt x="137" y="124"/>
                      <a:pt x="139" y="130"/>
                    </a:cubicBezTo>
                    <a:cubicBezTo>
                      <a:pt x="139" y="129"/>
                      <a:pt x="139" y="129"/>
                      <a:pt x="139" y="129"/>
                    </a:cubicBezTo>
                    <a:cubicBezTo>
                      <a:pt x="138" y="130"/>
                      <a:pt x="138" y="130"/>
                      <a:pt x="138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38" y="131"/>
                      <a:pt x="138" y="131"/>
                      <a:pt x="138" y="131"/>
                    </a:cubicBezTo>
                    <a:cubicBezTo>
                      <a:pt x="138" y="132"/>
                      <a:pt x="138" y="132"/>
                      <a:pt x="138" y="132"/>
                    </a:cubicBezTo>
                    <a:cubicBezTo>
                      <a:pt x="137" y="132"/>
                      <a:pt x="136" y="131"/>
                      <a:pt x="136" y="130"/>
                    </a:cubicBezTo>
                    <a:cubicBezTo>
                      <a:pt x="135" y="128"/>
                      <a:pt x="134" y="124"/>
                      <a:pt x="131" y="120"/>
                    </a:cubicBezTo>
                    <a:cubicBezTo>
                      <a:pt x="131" y="120"/>
                      <a:pt x="130" y="120"/>
                      <a:pt x="130" y="120"/>
                    </a:cubicBezTo>
                    <a:cubicBezTo>
                      <a:pt x="129" y="120"/>
                      <a:pt x="129" y="121"/>
                      <a:pt x="129" y="121"/>
                    </a:cubicBezTo>
                    <a:cubicBezTo>
                      <a:pt x="129" y="122"/>
                      <a:pt x="129" y="124"/>
                      <a:pt x="129" y="125"/>
                    </a:cubicBezTo>
                    <a:cubicBezTo>
                      <a:pt x="129" y="130"/>
                      <a:pt x="128" y="136"/>
                      <a:pt x="125" y="140"/>
                    </a:cubicBezTo>
                    <a:cubicBezTo>
                      <a:pt x="125" y="140"/>
                      <a:pt x="124" y="140"/>
                      <a:pt x="124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3" y="140"/>
                      <a:pt x="123" y="139"/>
                      <a:pt x="124" y="138"/>
                    </a:cubicBezTo>
                    <a:cubicBezTo>
                      <a:pt x="126" y="135"/>
                      <a:pt x="127" y="131"/>
                      <a:pt x="127" y="126"/>
                    </a:cubicBezTo>
                    <a:cubicBezTo>
                      <a:pt x="127" y="123"/>
                      <a:pt x="127" y="120"/>
                      <a:pt x="125" y="117"/>
                    </a:cubicBezTo>
                    <a:cubicBezTo>
                      <a:pt x="124" y="117"/>
                      <a:pt x="124" y="117"/>
                      <a:pt x="124" y="117"/>
                    </a:cubicBezTo>
                    <a:cubicBezTo>
                      <a:pt x="125" y="117"/>
                      <a:pt x="125" y="117"/>
                      <a:pt x="125" y="117"/>
                    </a:cubicBezTo>
                    <a:cubicBezTo>
                      <a:pt x="125" y="117"/>
                      <a:pt x="125" y="117"/>
                      <a:pt x="125" y="117"/>
                    </a:cubicBezTo>
                    <a:cubicBezTo>
                      <a:pt x="125" y="116"/>
                      <a:pt x="124" y="115"/>
                      <a:pt x="123" y="114"/>
                    </a:cubicBezTo>
                    <a:cubicBezTo>
                      <a:pt x="120" y="110"/>
                      <a:pt x="113" y="103"/>
                      <a:pt x="104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2" y="103"/>
                      <a:pt x="102" y="103"/>
                      <a:pt x="102" y="103"/>
                    </a:cubicBezTo>
                    <a:cubicBezTo>
                      <a:pt x="99" y="103"/>
                      <a:pt x="97" y="103"/>
                      <a:pt x="94" y="103"/>
                    </a:cubicBezTo>
                    <a:cubicBezTo>
                      <a:pt x="66" y="103"/>
                      <a:pt x="35" y="97"/>
                      <a:pt x="15" y="82"/>
                    </a:cubicBezTo>
                    <a:cubicBezTo>
                      <a:pt x="15" y="82"/>
                      <a:pt x="14" y="82"/>
                      <a:pt x="14" y="82"/>
                    </a:cubicBezTo>
                    <a:cubicBezTo>
                      <a:pt x="13" y="83"/>
                      <a:pt x="13" y="83"/>
                      <a:pt x="14" y="8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7" name="Freeform 648">
                <a:extLst>
                  <a:ext uri="{FF2B5EF4-FFF2-40B4-BE49-F238E27FC236}">
                    <a16:creationId xmlns:a16="http://schemas.microsoft.com/office/drawing/2014/main" id="{8FA5228A-2D75-47DF-B746-E85335382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826"/>
                <a:ext cx="185" cy="947"/>
              </a:xfrm>
              <a:custGeom>
                <a:avLst/>
                <a:gdLst>
                  <a:gd name="T0" fmla="*/ 818 w 88"/>
                  <a:gd name="T1" fmla="*/ 4737 h 423"/>
                  <a:gd name="T2" fmla="*/ 362 w 88"/>
                  <a:gd name="T3" fmla="*/ 3087 h 423"/>
                  <a:gd name="T4" fmla="*/ 17 w 88"/>
                  <a:gd name="T5" fmla="*/ 1558 h 423"/>
                  <a:gd name="T6" fmla="*/ 17 w 88"/>
                  <a:gd name="T7" fmla="*/ 987 h 423"/>
                  <a:gd name="T8" fmla="*/ 17 w 88"/>
                  <a:gd name="T9" fmla="*/ 56 h 423"/>
                  <a:gd name="T10" fmla="*/ 8 w 88"/>
                  <a:gd name="T11" fmla="*/ 56 h 423"/>
                  <a:gd name="T12" fmla="*/ 17 w 88"/>
                  <a:gd name="T13" fmla="*/ 56 h 423"/>
                  <a:gd name="T14" fmla="*/ 17 w 88"/>
                  <a:gd name="T15" fmla="*/ 45 h 423"/>
                  <a:gd name="T16" fmla="*/ 27 w 88"/>
                  <a:gd name="T17" fmla="*/ 36 h 423"/>
                  <a:gd name="T18" fmla="*/ 27 w 88"/>
                  <a:gd name="T19" fmla="*/ 20 h 423"/>
                  <a:gd name="T20" fmla="*/ 27 w 88"/>
                  <a:gd name="T21" fmla="*/ 20 h 423"/>
                  <a:gd name="T22" fmla="*/ 27 w 88"/>
                  <a:gd name="T23" fmla="*/ 20 h 423"/>
                  <a:gd name="T24" fmla="*/ 27 w 88"/>
                  <a:gd name="T25" fmla="*/ 20 h 423"/>
                  <a:gd name="T26" fmla="*/ 27 w 88"/>
                  <a:gd name="T27" fmla="*/ 20 h 423"/>
                  <a:gd name="T28" fmla="*/ 27 w 88"/>
                  <a:gd name="T29" fmla="*/ 20 h 423"/>
                  <a:gd name="T30" fmla="*/ 27 w 88"/>
                  <a:gd name="T31" fmla="*/ 20 h 423"/>
                  <a:gd name="T32" fmla="*/ 27 w 88"/>
                  <a:gd name="T33" fmla="*/ 20 h 423"/>
                  <a:gd name="T34" fmla="*/ 48 w 88"/>
                  <a:gd name="T35" fmla="*/ 45 h 423"/>
                  <a:gd name="T36" fmla="*/ 48 w 88"/>
                  <a:gd name="T37" fmla="*/ 56 h 423"/>
                  <a:gd name="T38" fmla="*/ 128 w 88"/>
                  <a:gd name="T39" fmla="*/ 146 h 423"/>
                  <a:gd name="T40" fmla="*/ 141 w 88"/>
                  <a:gd name="T41" fmla="*/ 134 h 423"/>
                  <a:gd name="T42" fmla="*/ 141 w 88"/>
                  <a:gd name="T43" fmla="*/ 125 h 423"/>
                  <a:gd name="T44" fmla="*/ 57 w 88"/>
                  <a:gd name="T45" fmla="*/ 36 h 423"/>
                  <a:gd name="T46" fmla="*/ 57 w 88"/>
                  <a:gd name="T47" fmla="*/ 45 h 423"/>
                  <a:gd name="T48" fmla="*/ 57 w 88"/>
                  <a:gd name="T49" fmla="*/ 36 h 423"/>
                  <a:gd name="T50" fmla="*/ 48 w 88"/>
                  <a:gd name="T51" fmla="*/ 9 h 423"/>
                  <a:gd name="T52" fmla="*/ 27 w 88"/>
                  <a:gd name="T53" fmla="*/ 0 h 423"/>
                  <a:gd name="T54" fmla="*/ 8 w 88"/>
                  <a:gd name="T55" fmla="*/ 9 h 423"/>
                  <a:gd name="T56" fmla="*/ 0 w 88"/>
                  <a:gd name="T57" fmla="*/ 45 h 423"/>
                  <a:gd name="T58" fmla="*/ 0 w 88"/>
                  <a:gd name="T59" fmla="*/ 56 h 423"/>
                  <a:gd name="T60" fmla="*/ 0 w 88"/>
                  <a:gd name="T61" fmla="*/ 56 h 423"/>
                  <a:gd name="T62" fmla="*/ 0 w 88"/>
                  <a:gd name="T63" fmla="*/ 987 h 423"/>
                  <a:gd name="T64" fmla="*/ 0 w 88"/>
                  <a:gd name="T65" fmla="*/ 1558 h 423"/>
                  <a:gd name="T66" fmla="*/ 345 w 88"/>
                  <a:gd name="T67" fmla="*/ 3098 h 423"/>
                  <a:gd name="T68" fmla="*/ 801 w 88"/>
                  <a:gd name="T69" fmla="*/ 4746 h 423"/>
                  <a:gd name="T70" fmla="*/ 809 w 88"/>
                  <a:gd name="T71" fmla="*/ 4746 h 423"/>
                  <a:gd name="T72" fmla="*/ 818 w 88"/>
                  <a:gd name="T73" fmla="*/ 4737 h 4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8" h="423">
                    <a:moveTo>
                      <a:pt x="88" y="422"/>
                    </a:moveTo>
                    <a:cubicBezTo>
                      <a:pt x="79" y="364"/>
                      <a:pt x="66" y="321"/>
                      <a:pt x="39" y="275"/>
                    </a:cubicBezTo>
                    <a:cubicBezTo>
                      <a:pt x="5" y="216"/>
                      <a:pt x="2" y="197"/>
                      <a:pt x="2" y="139"/>
                    </a:cubicBezTo>
                    <a:cubicBezTo>
                      <a:pt x="2" y="124"/>
                      <a:pt x="2" y="108"/>
                      <a:pt x="2" y="88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7"/>
                      <a:pt x="11" y="10"/>
                      <a:pt x="14" y="13"/>
                    </a:cubicBezTo>
                    <a:cubicBezTo>
                      <a:pt x="14" y="13"/>
                      <a:pt x="15" y="13"/>
                      <a:pt x="15" y="12"/>
                    </a:cubicBezTo>
                    <a:cubicBezTo>
                      <a:pt x="15" y="12"/>
                      <a:pt x="15" y="11"/>
                      <a:pt x="15" y="11"/>
                    </a:cubicBezTo>
                    <a:cubicBezTo>
                      <a:pt x="12" y="9"/>
                      <a:pt x="9" y="6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08"/>
                      <a:pt x="0" y="124"/>
                      <a:pt x="0" y="139"/>
                    </a:cubicBezTo>
                    <a:cubicBezTo>
                      <a:pt x="0" y="197"/>
                      <a:pt x="3" y="217"/>
                      <a:pt x="37" y="276"/>
                    </a:cubicBezTo>
                    <a:cubicBezTo>
                      <a:pt x="64" y="322"/>
                      <a:pt x="77" y="364"/>
                      <a:pt x="86" y="423"/>
                    </a:cubicBezTo>
                    <a:cubicBezTo>
                      <a:pt x="86" y="423"/>
                      <a:pt x="87" y="423"/>
                      <a:pt x="87" y="423"/>
                    </a:cubicBezTo>
                    <a:cubicBezTo>
                      <a:pt x="88" y="423"/>
                      <a:pt x="88" y="423"/>
                      <a:pt x="88" y="42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8" name="Freeform 649">
                <a:extLst>
                  <a:ext uri="{FF2B5EF4-FFF2-40B4-BE49-F238E27FC236}">
                    <a16:creationId xmlns:a16="http://schemas.microsoft.com/office/drawing/2014/main" id="{B71325FA-277B-4988-A5D8-61D6DCB2A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364"/>
                <a:ext cx="369" cy="411"/>
              </a:xfrm>
              <a:custGeom>
                <a:avLst/>
                <a:gdLst>
                  <a:gd name="T0" fmla="*/ 17 w 176"/>
                  <a:gd name="T1" fmla="*/ 2042 h 184"/>
                  <a:gd name="T2" fmla="*/ 746 w 176"/>
                  <a:gd name="T3" fmla="*/ 89 h 184"/>
                  <a:gd name="T4" fmla="*/ 738 w 176"/>
                  <a:gd name="T5" fmla="*/ 80 h 184"/>
                  <a:gd name="T6" fmla="*/ 746 w 176"/>
                  <a:gd name="T7" fmla="*/ 89 h 184"/>
                  <a:gd name="T8" fmla="*/ 782 w 176"/>
                  <a:gd name="T9" fmla="*/ 36 h 184"/>
                  <a:gd name="T10" fmla="*/ 813 w 176"/>
                  <a:gd name="T11" fmla="*/ 20 h 184"/>
                  <a:gd name="T12" fmla="*/ 839 w 176"/>
                  <a:gd name="T13" fmla="*/ 45 h 184"/>
                  <a:gd name="T14" fmla="*/ 874 w 176"/>
                  <a:gd name="T15" fmla="*/ 89 h 184"/>
                  <a:gd name="T16" fmla="*/ 883 w 176"/>
                  <a:gd name="T17" fmla="*/ 80 h 184"/>
                  <a:gd name="T18" fmla="*/ 874 w 176"/>
                  <a:gd name="T19" fmla="*/ 89 h 184"/>
                  <a:gd name="T20" fmla="*/ 1604 w 176"/>
                  <a:gd name="T21" fmla="*/ 2042 h 184"/>
                  <a:gd name="T22" fmla="*/ 1612 w 176"/>
                  <a:gd name="T23" fmla="*/ 2042 h 184"/>
                  <a:gd name="T24" fmla="*/ 1612 w 176"/>
                  <a:gd name="T25" fmla="*/ 2030 h 184"/>
                  <a:gd name="T26" fmla="*/ 893 w 176"/>
                  <a:gd name="T27" fmla="*/ 65 h 184"/>
                  <a:gd name="T28" fmla="*/ 893 w 176"/>
                  <a:gd name="T29" fmla="*/ 65 h 184"/>
                  <a:gd name="T30" fmla="*/ 849 w 176"/>
                  <a:gd name="T31" fmla="*/ 20 h 184"/>
                  <a:gd name="T32" fmla="*/ 813 w 176"/>
                  <a:gd name="T33" fmla="*/ 0 h 184"/>
                  <a:gd name="T34" fmla="*/ 774 w 176"/>
                  <a:gd name="T35" fmla="*/ 20 h 184"/>
                  <a:gd name="T36" fmla="*/ 730 w 176"/>
                  <a:gd name="T37" fmla="*/ 65 h 184"/>
                  <a:gd name="T38" fmla="*/ 730 w 176"/>
                  <a:gd name="T39" fmla="*/ 80 h 184"/>
                  <a:gd name="T40" fmla="*/ 0 w 176"/>
                  <a:gd name="T41" fmla="*/ 2030 h 184"/>
                  <a:gd name="T42" fmla="*/ 8 w 176"/>
                  <a:gd name="T43" fmla="*/ 2042 h 184"/>
                  <a:gd name="T44" fmla="*/ 17 w 176"/>
                  <a:gd name="T45" fmla="*/ 2042 h 18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76" h="184">
                    <a:moveTo>
                      <a:pt x="2" y="183"/>
                    </a:moveTo>
                    <a:cubicBezTo>
                      <a:pt x="10" y="140"/>
                      <a:pt x="28" y="83"/>
                      <a:pt x="81" y="8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6"/>
                      <a:pt x="84" y="4"/>
                      <a:pt x="85" y="3"/>
                    </a:cubicBezTo>
                    <a:cubicBezTo>
                      <a:pt x="86" y="2"/>
                      <a:pt x="87" y="2"/>
                      <a:pt x="88" y="2"/>
                    </a:cubicBezTo>
                    <a:cubicBezTo>
                      <a:pt x="89" y="2"/>
                      <a:pt x="90" y="3"/>
                      <a:pt x="91" y="4"/>
                    </a:cubicBezTo>
                    <a:cubicBezTo>
                      <a:pt x="92" y="5"/>
                      <a:pt x="94" y="6"/>
                      <a:pt x="95" y="8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147" y="73"/>
                      <a:pt x="165" y="134"/>
                      <a:pt x="174" y="183"/>
                    </a:cubicBezTo>
                    <a:cubicBezTo>
                      <a:pt x="174" y="183"/>
                      <a:pt x="174" y="184"/>
                      <a:pt x="175" y="183"/>
                    </a:cubicBezTo>
                    <a:cubicBezTo>
                      <a:pt x="175" y="183"/>
                      <a:pt x="176" y="183"/>
                      <a:pt x="175" y="182"/>
                    </a:cubicBezTo>
                    <a:cubicBezTo>
                      <a:pt x="167" y="134"/>
                      <a:pt x="149" y="72"/>
                      <a:pt x="97" y="6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5" y="5"/>
                      <a:pt x="94" y="3"/>
                      <a:pt x="92" y="2"/>
                    </a:cubicBezTo>
                    <a:cubicBezTo>
                      <a:pt x="91" y="1"/>
                      <a:pt x="90" y="0"/>
                      <a:pt x="88" y="0"/>
                    </a:cubicBezTo>
                    <a:cubicBezTo>
                      <a:pt x="87" y="0"/>
                      <a:pt x="85" y="1"/>
                      <a:pt x="84" y="2"/>
                    </a:cubicBezTo>
                    <a:cubicBezTo>
                      <a:pt x="82" y="3"/>
                      <a:pt x="81" y="4"/>
                      <a:pt x="79" y="6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26" y="83"/>
                      <a:pt x="8" y="139"/>
                      <a:pt x="0" y="182"/>
                    </a:cubicBezTo>
                    <a:cubicBezTo>
                      <a:pt x="0" y="183"/>
                      <a:pt x="0" y="183"/>
                      <a:pt x="1" y="183"/>
                    </a:cubicBezTo>
                    <a:cubicBezTo>
                      <a:pt x="1" y="184"/>
                      <a:pt x="2" y="183"/>
                      <a:pt x="2" y="18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9" name="Rectangle 650">
                <a:extLst>
                  <a:ext uri="{FF2B5EF4-FFF2-40B4-BE49-F238E27FC236}">
                    <a16:creationId xmlns:a16="http://schemas.microsoft.com/office/drawing/2014/main" id="{636845AD-4245-4174-9D80-2A91FF655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3767"/>
                <a:ext cx="69" cy="8"/>
              </a:xfrm>
              <a:prstGeom prst="rect">
                <a:avLst/>
              </a:pr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060" name="Freeform 651">
                <a:extLst>
                  <a:ext uri="{FF2B5EF4-FFF2-40B4-BE49-F238E27FC236}">
                    <a16:creationId xmlns:a16="http://schemas.microsoft.com/office/drawing/2014/main" id="{21AD7B0E-D197-4F88-B074-3F2A7C419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3767"/>
                <a:ext cx="69" cy="8"/>
              </a:xfrm>
              <a:custGeom>
                <a:avLst/>
                <a:gdLst>
                  <a:gd name="T0" fmla="*/ 69 w 69"/>
                  <a:gd name="T1" fmla="*/ 0 h 8"/>
                  <a:gd name="T2" fmla="*/ 0 w 69"/>
                  <a:gd name="T3" fmla="*/ 0 h 8"/>
                  <a:gd name="T4" fmla="*/ 0 w 69"/>
                  <a:gd name="T5" fmla="*/ 8 h 8"/>
                  <a:gd name="T6" fmla="*/ 69 w 69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8">
                    <a:moveTo>
                      <a:pt x="69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69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679" name="Rectangle 652">
              <a:extLst>
                <a:ext uri="{FF2B5EF4-FFF2-40B4-BE49-F238E27FC236}">
                  <a16:creationId xmlns:a16="http://schemas.microsoft.com/office/drawing/2014/main" id="{881A10F4-5257-4CD1-9084-1DB088F5C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3753"/>
              <a:ext cx="69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0" name="Freeform 653">
              <a:extLst>
                <a:ext uri="{FF2B5EF4-FFF2-40B4-BE49-F238E27FC236}">
                  <a16:creationId xmlns:a16="http://schemas.microsoft.com/office/drawing/2014/main" id="{59239FC3-3828-4737-B488-F58651452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753"/>
              <a:ext cx="69" cy="9"/>
            </a:xfrm>
            <a:custGeom>
              <a:avLst/>
              <a:gdLst>
                <a:gd name="T0" fmla="*/ 69 w 69"/>
                <a:gd name="T1" fmla="*/ 0 h 9"/>
                <a:gd name="T2" fmla="*/ 0 w 69"/>
                <a:gd name="T3" fmla="*/ 0 h 9"/>
                <a:gd name="T4" fmla="*/ 0 w 69"/>
                <a:gd name="T5" fmla="*/ 9 h 9"/>
                <a:gd name="T6" fmla="*/ 69 w 69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9">
                  <a:moveTo>
                    <a:pt x="6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69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Rectangle 654">
              <a:extLst>
                <a:ext uri="{FF2B5EF4-FFF2-40B4-BE49-F238E27FC236}">
                  <a16:creationId xmlns:a16="http://schemas.microsoft.com/office/drawing/2014/main" id="{894CA6EC-9E1C-46DB-AAD9-9469784B1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3735"/>
              <a:ext cx="69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2" name="Freeform 655">
              <a:extLst>
                <a:ext uri="{FF2B5EF4-FFF2-40B4-BE49-F238E27FC236}">
                  <a16:creationId xmlns:a16="http://schemas.microsoft.com/office/drawing/2014/main" id="{8B19D67A-3442-4BE8-8AC7-61EF9BAFA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735"/>
              <a:ext cx="69" cy="9"/>
            </a:xfrm>
            <a:custGeom>
              <a:avLst/>
              <a:gdLst>
                <a:gd name="T0" fmla="*/ 69 w 69"/>
                <a:gd name="T1" fmla="*/ 0 h 9"/>
                <a:gd name="T2" fmla="*/ 0 w 69"/>
                <a:gd name="T3" fmla="*/ 0 h 9"/>
                <a:gd name="T4" fmla="*/ 0 w 69"/>
                <a:gd name="T5" fmla="*/ 9 h 9"/>
                <a:gd name="T6" fmla="*/ 69 w 69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9">
                  <a:moveTo>
                    <a:pt x="6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69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Rectangle 656">
              <a:extLst>
                <a:ext uri="{FF2B5EF4-FFF2-40B4-BE49-F238E27FC236}">
                  <a16:creationId xmlns:a16="http://schemas.microsoft.com/office/drawing/2014/main" id="{28FE05BA-E9A1-4D85-9E1E-9BF849440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3767"/>
              <a:ext cx="69" cy="8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4" name="Freeform 657">
              <a:extLst>
                <a:ext uri="{FF2B5EF4-FFF2-40B4-BE49-F238E27FC236}">
                  <a16:creationId xmlns:a16="http://schemas.microsoft.com/office/drawing/2014/main" id="{302E2DC7-0F28-423F-91A8-94B3C62A7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3767"/>
              <a:ext cx="69" cy="8"/>
            </a:xfrm>
            <a:custGeom>
              <a:avLst/>
              <a:gdLst>
                <a:gd name="T0" fmla="*/ 69 w 69"/>
                <a:gd name="T1" fmla="*/ 0 h 8"/>
                <a:gd name="T2" fmla="*/ 0 w 69"/>
                <a:gd name="T3" fmla="*/ 0 h 8"/>
                <a:gd name="T4" fmla="*/ 0 w 69"/>
                <a:gd name="T5" fmla="*/ 8 h 8"/>
                <a:gd name="T6" fmla="*/ 69 w 69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8">
                  <a:moveTo>
                    <a:pt x="6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69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Rectangle 658">
              <a:extLst>
                <a:ext uri="{FF2B5EF4-FFF2-40B4-BE49-F238E27FC236}">
                  <a16:creationId xmlns:a16="http://schemas.microsoft.com/office/drawing/2014/main" id="{410EE4DB-9998-4973-9B1F-D17FE63E3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3753"/>
              <a:ext cx="69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6" name="Freeform 659">
              <a:extLst>
                <a:ext uri="{FF2B5EF4-FFF2-40B4-BE49-F238E27FC236}">
                  <a16:creationId xmlns:a16="http://schemas.microsoft.com/office/drawing/2014/main" id="{E0687A6B-51C3-4CC4-BF96-4CB759776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3753"/>
              <a:ext cx="69" cy="9"/>
            </a:xfrm>
            <a:custGeom>
              <a:avLst/>
              <a:gdLst>
                <a:gd name="T0" fmla="*/ 69 w 69"/>
                <a:gd name="T1" fmla="*/ 0 h 9"/>
                <a:gd name="T2" fmla="*/ 0 w 69"/>
                <a:gd name="T3" fmla="*/ 0 h 9"/>
                <a:gd name="T4" fmla="*/ 0 w 69"/>
                <a:gd name="T5" fmla="*/ 9 h 9"/>
                <a:gd name="T6" fmla="*/ 69 w 69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9">
                  <a:moveTo>
                    <a:pt x="6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69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Rectangle 660">
              <a:extLst>
                <a:ext uri="{FF2B5EF4-FFF2-40B4-BE49-F238E27FC236}">
                  <a16:creationId xmlns:a16="http://schemas.microsoft.com/office/drawing/2014/main" id="{52B19F7B-F5ED-438A-8DBC-47DD06C17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3735"/>
              <a:ext cx="69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8" name="Freeform 661">
              <a:extLst>
                <a:ext uri="{FF2B5EF4-FFF2-40B4-BE49-F238E27FC236}">
                  <a16:creationId xmlns:a16="http://schemas.microsoft.com/office/drawing/2014/main" id="{B9601A2E-633A-4F18-96B0-F621B0B8B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3735"/>
              <a:ext cx="69" cy="9"/>
            </a:xfrm>
            <a:custGeom>
              <a:avLst/>
              <a:gdLst>
                <a:gd name="T0" fmla="*/ 69 w 69"/>
                <a:gd name="T1" fmla="*/ 0 h 9"/>
                <a:gd name="T2" fmla="*/ 0 w 69"/>
                <a:gd name="T3" fmla="*/ 0 h 9"/>
                <a:gd name="T4" fmla="*/ 0 w 69"/>
                <a:gd name="T5" fmla="*/ 9 h 9"/>
                <a:gd name="T6" fmla="*/ 69 w 69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9">
                  <a:moveTo>
                    <a:pt x="6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69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662">
              <a:extLst>
                <a:ext uri="{FF2B5EF4-FFF2-40B4-BE49-F238E27FC236}">
                  <a16:creationId xmlns:a16="http://schemas.microsoft.com/office/drawing/2014/main" id="{2406F085-BCD6-406A-BCF4-CEA32CA5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928"/>
              <a:ext cx="126" cy="336"/>
            </a:xfrm>
            <a:custGeom>
              <a:avLst/>
              <a:gdLst>
                <a:gd name="T0" fmla="*/ 489 w 60"/>
                <a:gd name="T1" fmla="*/ 1575 h 150"/>
                <a:gd name="T2" fmla="*/ 464 w 60"/>
                <a:gd name="T3" fmla="*/ 1449 h 150"/>
                <a:gd name="T4" fmla="*/ 389 w 60"/>
                <a:gd name="T5" fmla="*/ 1340 h 150"/>
                <a:gd name="T6" fmla="*/ 353 w 60"/>
                <a:gd name="T7" fmla="*/ 1189 h 150"/>
                <a:gd name="T8" fmla="*/ 269 w 60"/>
                <a:gd name="T9" fmla="*/ 943 h 150"/>
                <a:gd name="T10" fmla="*/ 185 w 60"/>
                <a:gd name="T11" fmla="*/ 732 h 150"/>
                <a:gd name="T12" fmla="*/ 101 w 60"/>
                <a:gd name="T13" fmla="*/ 943 h 150"/>
                <a:gd name="T14" fmla="*/ 76 w 60"/>
                <a:gd name="T15" fmla="*/ 1113 h 150"/>
                <a:gd name="T16" fmla="*/ 120 w 60"/>
                <a:gd name="T17" fmla="*/ 1384 h 150"/>
                <a:gd name="T18" fmla="*/ 193 w 60"/>
                <a:gd name="T19" fmla="*/ 1514 h 150"/>
                <a:gd name="T20" fmla="*/ 149 w 60"/>
                <a:gd name="T21" fmla="*/ 1514 h 150"/>
                <a:gd name="T22" fmla="*/ 84 w 60"/>
                <a:gd name="T23" fmla="*/ 1384 h 150"/>
                <a:gd name="T24" fmla="*/ 36 w 60"/>
                <a:gd name="T25" fmla="*/ 1089 h 150"/>
                <a:gd name="T26" fmla="*/ 67 w 60"/>
                <a:gd name="T27" fmla="*/ 934 h 150"/>
                <a:gd name="T28" fmla="*/ 160 w 60"/>
                <a:gd name="T29" fmla="*/ 688 h 150"/>
                <a:gd name="T30" fmla="*/ 244 w 60"/>
                <a:gd name="T31" fmla="*/ 426 h 150"/>
                <a:gd name="T32" fmla="*/ 326 w 60"/>
                <a:gd name="T33" fmla="*/ 190 h 150"/>
                <a:gd name="T34" fmla="*/ 305 w 60"/>
                <a:gd name="T35" fmla="*/ 9 h 150"/>
                <a:gd name="T36" fmla="*/ 361 w 60"/>
                <a:gd name="T37" fmla="*/ 181 h 150"/>
                <a:gd name="T38" fmla="*/ 269 w 60"/>
                <a:gd name="T39" fmla="*/ 461 h 150"/>
                <a:gd name="T40" fmla="*/ 252 w 60"/>
                <a:gd name="T41" fmla="*/ 627 h 150"/>
                <a:gd name="T42" fmla="*/ 260 w 60"/>
                <a:gd name="T43" fmla="*/ 809 h 150"/>
                <a:gd name="T44" fmla="*/ 361 w 60"/>
                <a:gd name="T45" fmla="*/ 923 h 150"/>
                <a:gd name="T46" fmla="*/ 445 w 60"/>
                <a:gd name="T47" fmla="*/ 1044 h 150"/>
                <a:gd name="T48" fmla="*/ 557 w 60"/>
                <a:gd name="T49" fmla="*/ 1124 h 150"/>
                <a:gd name="T50" fmla="*/ 405 w 60"/>
                <a:gd name="T51" fmla="*/ 1060 h 150"/>
                <a:gd name="T52" fmla="*/ 353 w 60"/>
                <a:gd name="T53" fmla="*/ 968 h 150"/>
                <a:gd name="T54" fmla="*/ 305 w 60"/>
                <a:gd name="T55" fmla="*/ 954 h 150"/>
                <a:gd name="T56" fmla="*/ 370 w 60"/>
                <a:gd name="T57" fmla="*/ 1145 h 150"/>
                <a:gd name="T58" fmla="*/ 437 w 60"/>
                <a:gd name="T59" fmla="*/ 1340 h 150"/>
                <a:gd name="T60" fmla="*/ 464 w 60"/>
                <a:gd name="T61" fmla="*/ 1396 h 150"/>
                <a:gd name="T62" fmla="*/ 538 w 60"/>
                <a:gd name="T63" fmla="*/ 1530 h 150"/>
                <a:gd name="T64" fmla="*/ 538 w 60"/>
                <a:gd name="T65" fmla="*/ 1667 h 1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" h="150">
                  <a:moveTo>
                    <a:pt x="58" y="148"/>
                  </a:moveTo>
                  <a:cubicBezTo>
                    <a:pt x="50" y="150"/>
                    <a:pt x="51" y="143"/>
                    <a:pt x="53" y="140"/>
                  </a:cubicBezTo>
                  <a:cubicBezTo>
                    <a:pt x="55" y="136"/>
                    <a:pt x="54" y="133"/>
                    <a:pt x="53" y="130"/>
                  </a:cubicBezTo>
                  <a:cubicBezTo>
                    <a:pt x="53" y="129"/>
                    <a:pt x="53" y="129"/>
                    <a:pt x="50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3" y="128"/>
                    <a:pt x="43" y="123"/>
                    <a:pt x="42" y="119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2" y="114"/>
                    <a:pt x="41" y="108"/>
                    <a:pt x="38" y="106"/>
                  </a:cubicBezTo>
                  <a:cubicBezTo>
                    <a:pt x="32" y="102"/>
                    <a:pt x="29" y="97"/>
                    <a:pt x="29" y="90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79"/>
                    <a:pt x="29" y="77"/>
                    <a:pt x="26" y="76"/>
                  </a:cubicBezTo>
                  <a:cubicBezTo>
                    <a:pt x="22" y="74"/>
                    <a:pt x="21" y="68"/>
                    <a:pt x="20" y="65"/>
                  </a:cubicBezTo>
                  <a:cubicBezTo>
                    <a:pt x="19" y="66"/>
                    <a:pt x="15" y="71"/>
                    <a:pt x="15" y="74"/>
                  </a:cubicBezTo>
                  <a:cubicBezTo>
                    <a:pt x="15" y="78"/>
                    <a:pt x="12" y="80"/>
                    <a:pt x="11" y="84"/>
                  </a:cubicBezTo>
                  <a:cubicBezTo>
                    <a:pt x="10" y="88"/>
                    <a:pt x="9" y="91"/>
                    <a:pt x="10" y="93"/>
                  </a:cubicBezTo>
                  <a:cubicBezTo>
                    <a:pt x="10" y="95"/>
                    <a:pt x="9" y="97"/>
                    <a:pt x="8" y="99"/>
                  </a:cubicBezTo>
                  <a:cubicBezTo>
                    <a:pt x="7" y="102"/>
                    <a:pt x="4" y="110"/>
                    <a:pt x="6" y="113"/>
                  </a:cubicBezTo>
                  <a:cubicBezTo>
                    <a:pt x="9" y="118"/>
                    <a:pt x="13" y="120"/>
                    <a:pt x="13" y="123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13" y="129"/>
                    <a:pt x="17" y="132"/>
                    <a:pt x="21" y="135"/>
                  </a:cubicBezTo>
                  <a:cubicBezTo>
                    <a:pt x="22" y="135"/>
                    <a:pt x="24" y="136"/>
                    <a:pt x="24" y="136"/>
                  </a:cubicBezTo>
                  <a:cubicBezTo>
                    <a:pt x="24" y="136"/>
                    <a:pt x="22" y="138"/>
                    <a:pt x="16" y="135"/>
                  </a:cubicBezTo>
                  <a:cubicBezTo>
                    <a:pt x="12" y="134"/>
                    <a:pt x="9" y="132"/>
                    <a:pt x="9" y="126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0"/>
                    <a:pt x="5" y="120"/>
                    <a:pt x="3" y="116"/>
                  </a:cubicBezTo>
                  <a:cubicBezTo>
                    <a:pt x="0" y="111"/>
                    <a:pt x="3" y="100"/>
                    <a:pt x="4" y="97"/>
                  </a:cubicBezTo>
                  <a:cubicBezTo>
                    <a:pt x="5" y="96"/>
                    <a:pt x="5" y="95"/>
                    <a:pt x="5" y="93"/>
                  </a:cubicBezTo>
                  <a:cubicBezTo>
                    <a:pt x="5" y="90"/>
                    <a:pt x="6" y="87"/>
                    <a:pt x="7" y="83"/>
                  </a:cubicBezTo>
                  <a:cubicBezTo>
                    <a:pt x="8" y="79"/>
                    <a:pt x="10" y="77"/>
                    <a:pt x="10" y="74"/>
                  </a:cubicBezTo>
                  <a:cubicBezTo>
                    <a:pt x="10" y="68"/>
                    <a:pt x="17" y="62"/>
                    <a:pt x="17" y="61"/>
                  </a:cubicBezTo>
                  <a:cubicBezTo>
                    <a:pt x="19" y="56"/>
                    <a:pt x="24" y="55"/>
                    <a:pt x="23" y="50"/>
                  </a:cubicBezTo>
                  <a:cubicBezTo>
                    <a:pt x="22" y="46"/>
                    <a:pt x="22" y="43"/>
                    <a:pt x="26" y="38"/>
                  </a:cubicBezTo>
                  <a:cubicBezTo>
                    <a:pt x="28" y="36"/>
                    <a:pt x="30" y="33"/>
                    <a:pt x="31" y="30"/>
                  </a:cubicBezTo>
                  <a:cubicBezTo>
                    <a:pt x="34" y="26"/>
                    <a:pt x="36" y="22"/>
                    <a:pt x="35" y="17"/>
                  </a:cubicBezTo>
                  <a:cubicBezTo>
                    <a:pt x="34" y="15"/>
                    <a:pt x="32" y="7"/>
                    <a:pt x="31" y="3"/>
                  </a:cubicBezTo>
                  <a:cubicBezTo>
                    <a:pt x="31" y="2"/>
                    <a:pt x="32" y="1"/>
                    <a:pt x="33" y="1"/>
                  </a:cubicBezTo>
                  <a:cubicBezTo>
                    <a:pt x="34" y="0"/>
                    <a:pt x="35" y="1"/>
                    <a:pt x="36" y="2"/>
                  </a:cubicBezTo>
                  <a:cubicBezTo>
                    <a:pt x="36" y="6"/>
                    <a:pt x="38" y="14"/>
                    <a:pt x="39" y="16"/>
                  </a:cubicBezTo>
                  <a:cubicBezTo>
                    <a:pt x="40" y="21"/>
                    <a:pt x="38" y="26"/>
                    <a:pt x="35" y="32"/>
                  </a:cubicBezTo>
                  <a:cubicBezTo>
                    <a:pt x="34" y="35"/>
                    <a:pt x="31" y="38"/>
                    <a:pt x="29" y="41"/>
                  </a:cubicBezTo>
                  <a:cubicBezTo>
                    <a:pt x="27" y="45"/>
                    <a:pt x="27" y="47"/>
                    <a:pt x="28" y="49"/>
                  </a:cubicBezTo>
                  <a:cubicBezTo>
                    <a:pt x="28" y="52"/>
                    <a:pt x="27" y="54"/>
                    <a:pt x="27" y="56"/>
                  </a:cubicBezTo>
                  <a:cubicBezTo>
                    <a:pt x="26" y="57"/>
                    <a:pt x="25" y="59"/>
                    <a:pt x="25" y="62"/>
                  </a:cubicBezTo>
                  <a:cubicBezTo>
                    <a:pt x="25" y="66"/>
                    <a:pt x="26" y="71"/>
                    <a:pt x="28" y="72"/>
                  </a:cubicBezTo>
                  <a:cubicBezTo>
                    <a:pt x="31" y="73"/>
                    <a:pt x="32" y="75"/>
                    <a:pt x="33" y="78"/>
                  </a:cubicBezTo>
                  <a:cubicBezTo>
                    <a:pt x="35" y="80"/>
                    <a:pt x="37" y="81"/>
                    <a:pt x="39" y="82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3" y="84"/>
                    <a:pt x="48" y="88"/>
                    <a:pt x="48" y="93"/>
                  </a:cubicBezTo>
                  <a:cubicBezTo>
                    <a:pt x="48" y="95"/>
                    <a:pt x="49" y="97"/>
                    <a:pt x="52" y="97"/>
                  </a:cubicBezTo>
                  <a:cubicBezTo>
                    <a:pt x="53" y="98"/>
                    <a:pt x="60" y="100"/>
                    <a:pt x="60" y="100"/>
                  </a:cubicBezTo>
                  <a:cubicBezTo>
                    <a:pt x="60" y="100"/>
                    <a:pt x="56" y="100"/>
                    <a:pt x="55" y="100"/>
                  </a:cubicBezTo>
                  <a:cubicBezTo>
                    <a:pt x="53" y="99"/>
                    <a:pt x="44" y="99"/>
                    <a:pt x="44" y="94"/>
                  </a:cubicBezTo>
                  <a:cubicBezTo>
                    <a:pt x="43" y="91"/>
                    <a:pt x="41" y="88"/>
                    <a:pt x="39" y="87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6" y="86"/>
                    <a:pt x="35" y="85"/>
                    <a:pt x="33" y="84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5"/>
                    <a:pt x="36" y="99"/>
                    <a:pt x="40" y="102"/>
                  </a:cubicBezTo>
                  <a:cubicBezTo>
                    <a:pt x="45" y="106"/>
                    <a:pt x="47" y="113"/>
                    <a:pt x="47" y="117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7" y="121"/>
                    <a:pt x="47" y="124"/>
                    <a:pt x="48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3" y="124"/>
                    <a:pt x="57" y="124"/>
                    <a:pt x="58" y="129"/>
                  </a:cubicBezTo>
                  <a:cubicBezTo>
                    <a:pt x="58" y="130"/>
                    <a:pt x="58" y="136"/>
                    <a:pt x="58" y="136"/>
                  </a:cubicBezTo>
                  <a:cubicBezTo>
                    <a:pt x="57" y="139"/>
                    <a:pt x="55" y="141"/>
                    <a:pt x="55" y="144"/>
                  </a:cubicBezTo>
                  <a:cubicBezTo>
                    <a:pt x="55" y="147"/>
                    <a:pt x="55" y="148"/>
                    <a:pt x="58" y="148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663">
              <a:extLst>
                <a:ext uri="{FF2B5EF4-FFF2-40B4-BE49-F238E27FC236}">
                  <a16:creationId xmlns:a16="http://schemas.microsoft.com/office/drawing/2014/main" id="{9F461990-84E7-4BCD-877E-05F3239F6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1933"/>
              <a:ext cx="77" cy="327"/>
            </a:xfrm>
            <a:custGeom>
              <a:avLst/>
              <a:gdLst>
                <a:gd name="T0" fmla="*/ 125 w 37"/>
                <a:gd name="T1" fmla="*/ 155 h 146"/>
                <a:gd name="T2" fmla="*/ 100 w 37"/>
                <a:gd name="T3" fmla="*/ 336 h 146"/>
                <a:gd name="T4" fmla="*/ 25 w 37"/>
                <a:gd name="T5" fmla="*/ 497 h 146"/>
                <a:gd name="T6" fmla="*/ 25 w 37"/>
                <a:gd name="T7" fmla="*/ 551 h 146"/>
                <a:gd name="T8" fmla="*/ 0 w 37"/>
                <a:gd name="T9" fmla="*/ 672 h 146"/>
                <a:gd name="T10" fmla="*/ 8 w 37"/>
                <a:gd name="T11" fmla="*/ 753 h 146"/>
                <a:gd name="T12" fmla="*/ 83 w 37"/>
                <a:gd name="T13" fmla="*/ 853 h 146"/>
                <a:gd name="T14" fmla="*/ 135 w 37"/>
                <a:gd name="T15" fmla="*/ 907 h 146"/>
                <a:gd name="T16" fmla="*/ 216 w 37"/>
                <a:gd name="T17" fmla="*/ 1033 h 146"/>
                <a:gd name="T18" fmla="*/ 252 w 37"/>
                <a:gd name="T19" fmla="*/ 1080 h 146"/>
                <a:gd name="T20" fmla="*/ 325 w 37"/>
                <a:gd name="T21" fmla="*/ 1097 h 146"/>
                <a:gd name="T22" fmla="*/ 325 w 37"/>
                <a:gd name="T23" fmla="*/ 1089 h 146"/>
                <a:gd name="T24" fmla="*/ 281 w 37"/>
                <a:gd name="T25" fmla="*/ 1089 h 146"/>
                <a:gd name="T26" fmla="*/ 181 w 37"/>
                <a:gd name="T27" fmla="*/ 1033 h 146"/>
                <a:gd name="T28" fmla="*/ 125 w 37"/>
                <a:gd name="T29" fmla="*/ 943 h 146"/>
                <a:gd name="T30" fmla="*/ 83 w 37"/>
                <a:gd name="T31" fmla="*/ 907 h 146"/>
                <a:gd name="T32" fmla="*/ 83 w 37"/>
                <a:gd name="T33" fmla="*/ 934 h 146"/>
                <a:gd name="T34" fmla="*/ 83 w 37"/>
                <a:gd name="T35" fmla="*/ 988 h 146"/>
                <a:gd name="T36" fmla="*/ 144 w 37"/>
                <a:gd name="T37" fmla="*/ 1133 h 146"/>
                <a:gd name="T38" fmla="*/ 200 w 37"/>
                <a:gd name="T39" fmla="*/ 1315 h 146"/>
                <a:gd name="T40" fmla="*/ 208 w 37"/>
                <a:gd name="T41" fmla="*/ 1368 h 146"/>
                <a:gd name="T42" fmla="*/ 216 w 37"/>
                <a:gd name="T43" fmla="*/ 1380 h 146"/>
                <a:gd name="T44" fmla="*/ 233 w 37"/>
                <a:gd name="T45" fmla="*/ 1380 h 146"/>
                <a:gd name="T46" fmla="*/ 300 w 37"/>
                <a:gd name="T47" fmla="*/ 1424 h 146"/>
                <a:gd name="T48" fmla="*/ 300 w 37"/>
                <a:gd name="T49" fmla="*/ 1505 h 146"/>
                <a:gd name="T50" fmla="*/ 300 w 37"/>
                <a:gd name="T51" fmla="*/ 1505 h 146"/>
                <a:gd name="T52" fmla="*/ 268 w 37"/>
                <a:gd name="T53" fmla="*/ 1606 h 146"/>
                <a:gd name="T54" fmla="*/ 300 w 37"/>
                <a:gd name="T55" fmla="*/ 1639 h 146"/>
                <a:gd name="T56" fmla="*/ 316 w 37"/>
                <a:gd name="T57" fmla="*/ 1639 h 146"/>
                <a:gd name="T58" fmla="*/ 300 w 37"/>
                <a:gd name="T59" fmla="*/ 1631 h 146"/>
                <a:gd name="T60" fmla="*/ 281 w 37"/>
                <a:gd name="T61" fmla="*/ 1606 h 146"/>
                <a:gd name="T62" fmla="*/ 308 w 37"/>
                <a:gd name="T63" fmla="*/ 1505 h 146"/>
                <a:gd name="T64" fmla="*/ 308 w 37"/>
                <a:gd name="T65" fmla="*/ 1494 h 146"/>
                <a:gd name="T66" fmla="*/ 281 w 37"/>
                <a:gd name="T67" fmla="*/ 1380 h 146"/>
                <a:gd name="T68" fmla="*/ 233 w 37"/>
                <a:gd name="T69" fmla="*/ 1368 h 146"/>
                <a:gd name="T70" fmla="*/ 216 w 37"/>
                <a:gd name="T71" fmla="*/ 1368 h 146"/>
                <a:gd name="T72" fmla="*/ 216 w 37"/>
                <a:gd name="T73" fmla="*/ 1368 h 146"/>
                <a:gd name="T74" fmla="*/ 216 w 37"/>
                <a:gd name="T75" fmla="*/ 1368 h 146"/>
                <a:gd name="T76" fmla="*/ 216 w 37"/>
                <a:gd name="T77" fmla="*/ 1368 h 146"/>
                <a:gd name="T78" fmla="*/ 216 w 37"/>
                <a:gd name="T79" fmla="*/ 1360 h 146"/>
                <a:gd name="T80" fmla="*/ 208 w 37"/>
                <a:gd name="T81" fmla="*/ 1295 h 146"/>
                <a:gd name="T82" fmla="*/ 92 w 37"/>
                <a:gd name="T83" fmla="*/ 988 h 146"/>
                <a:gd name="T84" fmla="*/ 92 w 37"/>
                <a:gd name="T85" fmla="*/ 988 h 146"/>
                <a:gd name="T86" fmla="*/ 83 w 37"/>
                <a:gd name="T87" fmla="*/ 934 h 146"/>
                <a:gd name="T88" fmla="*/ 92 w 37"/>
                <a:gd name="T89" fmla="*/ 923 h 146"/>
                <a:gd name="T90" fmla="*/ 83 w 37"/>
                <a:gd name="T91" fmla="*/ 923 h 146"/>
                <a:gd name="T92" fmla="*/ 125 w 37"/>
                <a:gd name="T93" fmla="*/ 954 h 146"/>
                <a:gd name="T94" fmla="*/ 216 w 37"/>
                <a:gd name="T95" fmla="*/ 1089 h 146"/>
                <a:gd name="T96" fmla="*/ 289 w 37"/>
                <a:gd name="T97" fmla="*/ 1097 h 146"/>
                <a:gd name="T98" fmla="*/ 333 w 37"/>
                <a:gd name="T99" fmla="*/ 1097 h 146"/>
                <a:gd name="T100" fmla="*/ 252 w 37"/>
                <a:gd name="T101" fmla="*/ 1068 h 146"/>
                <a:gd name="T102" fmla="*/ 225 w 37"/>
                <a:gd name="T103" fmla="*/ 1024 h 146"/>
                <a:gd name="T104" fmla="*/ 144 w 37"/>
                <a:gd name="T105" fmla="*/ 898 h 146"/>
                <a:gd name="T106" fmla="*/ 83 w 37"/>
                <a:gd name="T107" fmla="*/ 853 h 146"/>
                <a:gd name="T108" fmla="*/ 35 w 37"/>
                <a:gd name="T109" fmla="*/ 788 h 146"/>
                <a:gd name="T110" fmla="*/ 8 w 37"/>
                <a:gd name="T111" fmla="*/ 688 h 146"/>
                <a:gd name="T112" fmla="*/ 25 w 37"/>
                <a:gd name="T113" fmla="*/ 607 h 146"/>
                <a:gd name="T114" fmla="*/ 35 w 37"/>
                <a:gd name="T115" fmla="*/ 526 h 146"/>
                <a:gd name="T116" fmla="*/ 52 w 37"/>
                <a:gd name="T117" fmla="*/ 437 h 146"/>
                <a:gd name="T118" fmla="*/ 144 w 37"/>
                <a:gd name="T119" fmla="*/ 190 h 146"/>
                <a:gd name="T120" fmla="*/ 108 w 37"/>
                <a:gd name="T121" fmla="*/ 0 h 146"/>
                <a:gd name="T122" fmla="*/ 100 w 37"/>
                <a:gd name="T123" fmla="*/ 9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7" h="146">
                  <a:moveTo>
                    <a:pt x="11" y="1"/>
                  </a:moveTo>
                  <a:cubicBezTo>
                    <a:pt x="12" y="4"/>
                    <a:pt x="14" y="12"/>
                    <a:pt x="14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5" y="21"/>
                    <a:pt x="13" y="25"/>
                    <a:pt x="11" y="30"/>
                  </a:cubicBezTo>
                  <a:cubicBezTo>
                    <a:pt x="9" y="33"/>
                    <a:pt x="7" y="36"/>
                    <a:pt x="5" y="39"/>
                  </a:cubicBezTo>
                  <a:cubicBezTo>
                    <a:pt x="3" y="41"/>
                    <a:pt x="3" y="43"/>
                    <a:pt x="3" y="44"/>
                  </a:cubicBezTo>
                  <a:cubicBezTo>
                    <a:pt x="3" y="45"/>
                    <a:pt x="3" y="46"/>
                    <a:pt x="3" y="47"/>
                  </a:cubicBezTo>
                  <a:cubicBezTo>
                    <a:pt x="3" y="48"/>
                    <a:pt x="3" y="49"/>
                    <a:pt x="3" y="49"/>
                  </a:cubicBezTo>
                  <a:cubicBezTo>
                    <a:pt x="3" y="51"/>
                    <a:pt x="3" y="52"/>
                    <a:pt x="2" y="54"/>
                  </a:cubicBezTo>
                  <a:cubicBezTo>
                    <a:pt x="2" y="55"/>
                    <a:pt x="1" y="57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3" y="70"/>
                    <a:pt x="4" y="70"/>
                  </a:cubicBezTo>
                  <a:cubicBezTo>
                    <a:pt x="7" y="72"/>
                    <a:pt x="8" y="74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1" y="79"/>
                    <a:pt x="13" y="80"/>
                    <a:pt x="15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9" y="82"/>
                    <a:pt x="23" y="87"/>
                    <a:pt x="24" y="92"/>
                  </a:cubicBezTo>
                  <a:cubicBezTo>
                    <a:pt x="24" y="92"/>
                    <a:pt x="24" y="93"/>
                    <a:pt x="24" y="94"/>
                  </a:cubicBezTo>
                  <a:cubicBezTo>
                    <a:pt x="25" y="95"/>
                    <a:pt x="26" y="96"/>
                    <a:pt x="28" y="96"/>
                  </a:cubicBezTo>
                  <a:cubicBezTo>
                    <a:pt x="29" y="96"/>
                    <a:pt x="31" y="97"/>
                    <a:pt x="33" y="97"/>
                  </a:cubicBezTo>
                  <a:cubicBezTo>
                    <a:pt x="34" y="98"/>
                    <a:pt x="36" y="98"/>
                    <a:pt x="36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4" y="97"/>
                    <a:pt x="32" y="97"/>
                  </a:cubicBezTo>
                  <a:cubicBezTo>
                    <a:pt x="32" y="97"/>
                    <a:pt x="31" y="97"/>
                    <a:pt x="31" y="97"/>
                  </a:cubicBezTo>
                  <a:cubicBezTo>
                    <a:pt x="30" y="97"/>
                    <a:pt x="27" y="97"/>
                    <a:pt x="25" y="96"/>
                  </a:cubicBezTo>
                  <a:cubicBezTo>
                    <a:pt x="22" y="95"/>
                    <a:pt x="20" y="94"/>
                    <a:pt x="20" y="92"/>
                  </a:cubicBezTo>
                  <a:cubicBezTo>
                    <a:pt x="20" y="88"/>
                    <a:pt x="17" y="85"/>
                    <a:pt x="15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3" y="83"/>
                    <a:pt x="11" y="82"/>
                    <a:pt x="10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93"/>
                    <a:pt x="11" y="98"/>
                    <a:pt x="16" y="101"/>
                  </a:cubicBezTo>
                  <a:cubicBezTo>
                    <a:pt x="21" y="104"/>
                    <a:pt x="22" y="111"/>
                    <a:pt x="22" y="11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18"/>
                    <a:pt x="22" y="119"/>
                    <a:pt x="23" y="120"/>
                  </a:cubicBezTo>
                  <a:cubicBezTo>
                    <a:pt x="23" y="121"/>
                    <a:pt x="23" y="122"/>
                    <a:pt x="23" y="122"/>
                  </a:cubicBezTo>
                  <a:cubicBezTo>
                    <a:pt x="23" y="122"/>
                    <a:pt x="23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8" y="123"/>
                    <a:pt x="29" y="123"/>
                    <a:pt x="30" y="124"/>
                  </a:cubicBezTo>
                  <a:cubicBezTo>
                    <a:pt x="32" y="124"/>
                    <a:pt x="33" y="125"/>
                    <a:pt x="33" y="127"/>
                  </a:cubicBezTo>
                  <a:cubicBezTo>
                    <a:pt x="33" y="128"/>
                    <a:pt x="33" y="131"/>
                    <a:pt x="33" y="13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7"/>
                    <a:pt x="31" y="139"/>
                    <a:pt x="31" y="142"/>
                  </a:cubicBezTo>
                  <a:cubicBezTo>
                    <a:pt x="31" y="142"/>
                    <a:pt x="30" y="143"/>
                    <a:pt x="30" y="143"/>
                  </a:cubicBezTo>
                  <a:cubicBezTo>
                    <a:pt x="30" y="144"/>
                    <a:pt x="31" y="145"/>
                    <a:pt x="31" y="146"/>
                  </a:cubicBezTo>
                  <a:cubicBezTo>
                    <a:pt x="32" y="146"/>
                    <a:pt x="32" y="146"/>
                    <a:pt x="33" y="146"/>
                  </a:cubicBezTo>
                  <a:cubicBezTo>
                    <a:pt x="34" y="146"/>
                    <a:pt x="34" y="146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5"/>
                    <a:pt x="32" y="145"/>
                    <a:pt x="32" y="145"/>
                  </a:cubicBezTo>
                  <a:cubicBezTo>
                    <a:pt x="32" y="145"/>
                    <a:pt x="31" y="144"/>
                    <a:pt x="31" y="143"/>
                  </a:cubicBezTo>
                  <a:cubicBezTo>
                    <a:pt x="31" y="143"/>
                    <a:pt x="32" y="143"/>
                    <a:pt x="32" y="142"/>
                  </a:cubicBezTo>
                  <a:cubicBezTo>
                    <a:pt x="32" y="139"/>
                    <a:pt x="34" y="137"/>
                    <a:pt x="34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4"/>
                    <a:pt x="34" y="134"/>
                    <a:pt x="34" y="133"/>
                  </a:cubicBezTo>
                  <a:cubicBezTo>
                    <a:pt x="34" y="131"/>
                    <a:pt x="34" y="128"/>
                    <a:pt x="34" y="127"/>
                  </a:cubicBezTo>
                  <a:cubicBezTo>
                    <a:pt x="34" y="125"/>
                    <a:pt x="32" y="123"/>
                    <a:pt x="31" y="123"/>
                  </a:cubicBezTo>
                  <a:cubicBezTo>
                    <a:pt x="29" y="122"/>
                    <a:pt x="28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3" y="120"/>
                    <a:pt x="23" y="118"/>
                    <a:pt x="23" y="117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11"/>
                    <a:pt x="22" y="103"/>
                    <a:pt x="16" y="100"/>
                  </a:cubicBezTo>
                  <a:cubicBezTo>
                    <a:pt x="12" y="97"/>
                    <a:pt x="10" y="93"/>
                    <a:pt x="10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11" y="83"/>
                    <a:pt x="12" y="84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6" y="86"/>
                    <a:pt x="19" y="89"/>
                    <a:pt x="19" y="92"/>
                  </a:cubicBezTo>
                  <a:cubicBezTo>
                    <a:pt x="19" y="95"/>
                    <a:pt x="22" y="96"/>
                    <a:pt x="24" y="97"/>
                  </a:cubicBezTo>
                  <a:cubicBezTo>
                    <a:pt x="27" y="98"/>
                    <a:pt x="30" y="98"/>
                    <a:pt x="31" y="98"/>
                  </a:cubicBezTo>
                  <a:cubicBezTo>
                    <a:pt x="31" y="98"/>
                    <a:pt x="32" y="98"/>
                    <a:pt x="32" y="98"/>
                  </a:cubicBezTo>
                  <a:cubicBezTo>
                    <a:pt x="34" y="98"/>
                    <a:pt x="36" y="98"/>
                    <a:pt x="36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0" y="95"/>
                    <a:pt x="28" y="95"/>
                  </a:cubicBezTo>
                  <a:cubicBezTo>
                    <a:pt x="27" y="95"/>
                    <a:pt x="26" y="94"/>
                    <a:pt x="25" y="93"/>
                  </a:cubicBezTo>
                  <a:cubicBezTo>
                    <a:pt x="25" y="93"/>
                    <a:pt x="25" y="92"/>
                    <a:pt x="25" y="91"/>
                  </a:cubicBezTo>
                  <a:cubicBezTo>
                    <a:pt x="24" y="86"/>
                    <a:pt x="20" y="82"/>
                    <a:pt x="17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4" y="79"/>
                    <a:pt x="11" y="78"/>
                    <a:pt x="9" y="75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9" y="73"/>
                    <a:pt x="8" y="71"/>
                    <a:pt x="4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5"/>
                    <a:pt x="1" y="63"/>
                    <a:pt x="1" y="61"/>
                  </a:cubicBezTo>
                  <a:cubicBezTo>
                    <a:pt x="1" y="61"/>
                    <a:pt x="1" y="61"/>
                    <a:pt x="1" y="60"/>
                  </a:cubicBezTo>
                  <a:cubicBezTo>
                    <a:pt x="2" y="57"/>
                    <a:pt x="3" y="55"/>
                    <a:pt x="3" y="54"/>
                  </a:cubicBezTo>
                  <a:cubicBezTo>
                    <a:pt x="4" y="53"/>
                    <a:pt x="4" y="51"/>
                    <a:pt x="4" y="49"/>
                  </a:cubicBezTo>
                  <a:cubicBezTo>
                    <a:pt x="4" y="48"/>
                    <a:pt x="4" y="48"/>
                    <a:pt x="4" y="47"/>
                  </a:cubicBezTo>
                  <a:cubicBezTo>
                    <a:pt x="4" y="46"/>
                    <a:pt x="4" y="45"/>
                    <a:pt x="4" y="44"/>
                  </a:cubicBezTo>
                  <a:cubicBezTo>
                    <a:pt x="4" y="43"/>
                    <a:pt x="4" y="42"/>
                    <a:pt x="6" y="39"/>
                  </a:cubicBezTo>
                  <a:cubicBezTo>
                    <a:pt x="8" y="37"/>
                    <a:pt x="10" y="34"/>
                    <a:pt x="12" y="30"/>
                  </a:cubicBezTo>
                  <a:cubicBezTo>
                    <a:pt x="14" y="26"/>
                    <a:pt x="16" y="21"/>
                    <a:pt x="16" y="17"/>
                  </a:cubicBezTo>
                  <a:cubicBezTo>
                    <a:pt x="16" y="16"/>
                    <a:pt x="16" y="15"/>
                    <a:pt x="15" y="14"/>
                  </a:cubicBezTo>
                  <a:cubicBezTo>
                    <a:pt x="15" y="12"/>
                    <a:pt x="13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664">
              <a:extLst>
                <a:ext uri="{FF2B5EF4-FFF2-40B4-BE49-F238E27FC236}">
                  <a16:creationId xmlns:a16="http://schemas.microsoft.com/office/drawing/2014/main" id="{F7677B33-7270-4E98-96A6-61941D9F5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935"/>
              <a:ext cx="74" cy="293"/>
            </a:xfrm>
            <a:custGeom>
              <a:avLst/>
              <a:gdLst>
                <a:gd name="T0" fmla="*/ 121 w 35"/>
                <a:gd name="T1" fmla="*/ 1456 h 131"/>
                <a:gd name="T2" fmla="*/ 76 w 35"/>
                <a:gd name="T3" fmla="*/ 1376 h 131"/>
                <a:gd name="T4" fmla="*/ 76 w 35"/>
                <a:gd name="T5" fmla="*/ 1376 h 131"/>
                <a:gd name="T6" fmla="*/ 76 w 35"/>
                <a:gd name="T7" fmla="*/ 1376 h 131"/>
                <a:gd name="T8" fmla="*/ 76 w 35"/>
                <a:gd name="T9" fmla="*/ 1340 h 131"/>
                <a:gd name="T10" fmla="*/ 76 w 35"/>
                <a:gd name="T11" fmla="*/ 1340 h 131"/>
                <a:gd name="T12" fmla="*/ 57 w 35"/>
                <a:gd name="T13" fmla="*/ 1311 h 131"/>
                <a:gd name="T14" fmla="*/ 17 w 35"/>
                <a:gd name="T15" fmla="*/ 1266 h 131"/>
                <a:gd name="T16" fmla="*/ 8 w 35"/>
                <a:gd name="T17" fmla="*/ 1197 h 131"/>
                <a:gd name="T18" fmla="*/ 36 w 35"/>
                <a:gd name="T19" fmla="*/ 1060 h 131"/>
                <a:gd name="T20" fmla="*/ 49 w 35"/>
                <a:gd name="T21" fmla="*/ 1020 h 131"/>
                <a:gd name="T22" fmla="*/ 49 w 35"/>
                <a:gd name="T23" fmla="*/ 1006 h 131"/>
                <a:gd name="T24" fmla="*/ 49 w 35"/>
                <a:gd name="T25" fmla="*/ 995 h 131"/>
                <a:gd name="T26" fmla="*/ 57 w 35"/>
                <a:gd name="T27" fmla="*/ 895 h 131"/>
                <a:gd name="T28" fmla="*/ 93 w 35"/>
                <a:gd name="T29" fmla="*/ 796 h 131"/>
                <a:gd name="T30" fmla="*/ 121 w 35"/>
                <a:gd name="T31" fmla="*/ 705 h 131"/>
                <a:gd name="T32" fmla="*/ 144 w 35"/>
                <a:gd name="T33" fmla="*/ 671 h 131"/>
                <a:gd name="T34" fmla="*/ 152 w 35"/>
                <a:gd name="T35" fmla="*/ 660 h 131"/>
                <a:gd name="T36" fmla="*/ 152 w 35"/>
                <a:gd name="T37" fmla="*/ 660 h 131"/>
                <a:gd name="T38" fmla="*/ 152 w 35"/>
                <a:gd name="T39" fmla="*/ 651 h 131"/>
                <a:gd name="T40" fmla="*/ 188 w 35"/>
                <a:gd name="T41" fmla="*/ 595 h 131"/>
                <a:gd name="T42" fmla="*/ 220 w 35"/>
                <a:gd name="T43" fmla="*/ 535 h 131"/>
                <a:gd name="T44" fmla="*/ 220 w 35"/>
                <a:gd name="T45" fmla="*/ 526 h 131"/>
                <a:gd name="T46" fmla="*/ 209 w 35"/>
                <a:gd name="T47" fmla="*/ 481 h 131"/>
                <a:gd name="T48" fmla="*/ 237 w 35"/>
                <a:gd name="T49" fmla="*/ 405 h 131"/>
                <a:gd name="T50" fmla="*/ 296 w 35"/>
                <a:gd name="T51" fmla="*/ 300 h 131"/>
                <a:gd name="T52" fmla="*/ 330 w 35"/>
                <a:gd name="T53" fmla="*/ 190 h 131"/>
                <a:gd name="T54" fmla="*/ 321 w 35"/>
                <a:gd name="T55" fmla="*/ 154 h 131"/>
                <a:gd name="T56" fmla="*/ 296 w 35"/>
                <a:gd name="T57" fmla="*/ 0 h 131"/>
                <a:gd name="T58" fmla="*/ 281 w 35"/>
                <a:gd name="T59" fmla="*/ 0 h 131"/>
                <a:gd name="T60" fmla="*/ 281 w 35"/>
                <a:gd name="T61" fmla="*/ 0 h 131"/>
                <a:gd name="T62" fmla="*/ 313 w 35"/>
                <a:gd name="T63" fmla="*/ 154 h 131"/>
                <a:gd name="T64" fmla="*/ 321 w 35"/>
                <a:gd name="T65" fmla="*/ 190 h 131"/>
                <a:gd name="T66" fmla="*/ 281 w 35"/>
                <a:gd name="T67" fmla="*/ 300 h 131"/>
                <a:gd name="T68" fmla="*/ 228 w 35"/>
                <a:gd name="T69" fmla="*/ 389 h 131"/>
                <a:gd name="T70" fmla="*/ 197 w 35"/>
                <a:gd name="T71" fmla="*/ 481 h 131"/>
                <a:gd name="T72" fmla="*/ 209 w 35"/>
                <a:gd name="T73" fmla="*/ 526 h 131"/>
                <a:gd name="T74" fmla="*/ 209 w 35"/>
                <a:gd name="T75" fmla="*/ 535 h 131"/>
                <a:gd name="T76" fmla="*/ 188 w 35"/>
                <a:gd name="T77" fmla="*/ 579 h 131"/>
                <a:gd name="T78" fmla="*/ 144 w 35"/>
                <a:gd name="T79" fmla="*/ 651 h 131"/>
                <a:gd name="T80" fmla="*/ 152 w 35"/>
                <a:gd name="T81" fmla="*/ 651 h 131"/>
                <a:gd name="T82" fmla="*/ 144 w 35"/>
                <a:gd name="T83" fmla="*/ 651 h 131"/>
                <a:gd name="T84" fmla="*/ 144 w 35"/>
                <a:gd name="T85" fmla="*/ 651 h 131"/>
                <a:gd name="T86" fmla="*/ 152 w 35"/>
                <a:gd name="T87" fmla="*/ 651 h 131"/>
                <a:gd name="T88" fmla="*/ 144 w 35"/>
                <a:gd name="T89" fmla="*/ 651 h 131"/>
                <a:gd name="T90" fmla="*/ 133 w 35"/>
                <a:gd name="T91" fmla="*/ 660 h 131"/>
                <a:gd name="T92" fmla="*/ 85 w 35"/>
                <a:gd name="T93" fmla="*/ 796 h 131"/>
                <a:gd name="T94" fmla="*/ 57 w 35"/>
                <a:gd name="T95" fmla="*/ 895 h 131"/>
                <a:gd name="T96" fmla="*/ 36 w 35"/>
                <a:gd name="T97" fmla="*/ 995 h 131"/>
                <a:gd name="T98" fmla="*/ 36 w 35"/>
                <a:gd name="T99" fmla="*/ 1006 h 131"/>
                <a:gd name="T100" fmla="*/ 36 w 35"/>
                <a:gd name="T101" fmla="*/ 1020 h 131"/>
                <a:gd name="T102" fmla="*/ 27 w 35"/>
                <a:gd name="T103" fmla="*/ 1051 h 131"/>
                <a:gd name="T104" fmla="*/ 0 w 35"/>
                <a:gd name="T105" fmla="*/ 1197 h 131"/>
                <a:gd name="T106" fmla="*/ 17 w 35"/>
                <a:gd name="T107" fmla="*/ 1266 h 131"/>
                <a:gd name="T108" fmla="*/ 49 w 35"/>
                <a:gd name="T109" fmla="*/ 1311 h 131"/>
                <a:gd name="T110" fmla="*/ 68 w 35"/>
                <a:gd name="T111" fmla="*/ 1340 h 131"/>
                <a:gd name="T112" fmla="*/ 68 w 35"/>
                <a:gd name="T113" fmla="*/ 1340 h 131"/>
                <a:gd name="T114" fmla="*/ 68 w 35"/>
                <a:gd name="T115" fmla="*/ 1376 h 131"/>
                <a:gd name="T116" fmla="*/ 68 w 35"/>
                <a:gd name="T117" fmla="*/ 1376 h 131"/>
                <a:gd name="T118" fmla="*/ 112 w 35"/>
                <a:gd name="T119" fmla="*/ 1465 h 131"/>
                <a:gd name="T120" fmla="*/ 121 w 35"/>
                <a:gd name="T121" fmla="*/ 1465 h 131"/>
                <a:gd name="T122" fmla="*/ 121 w 35"/>
                <a:gd name="T123" fmla="*/ 1456 h 13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5" h="131">
                  <a:moveTo>
                    <a:pt x="13" y="130"/>
                  </a:moveTo>
                  <a:cubicBezTo>
                    <a:pt x="10" y="129"/>
                    <a:pt x="9" y="127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18"/>
                    <a:pt x="7" y="117"/>
                    <a:pt x="6" y="117"/>
                  </a:cubicBezTo>
                  <a:cubicBezTo>
                    <a:pt x="5" y="116"/>
                    <a:pt x="4" y="115"/>
                    <a:pt x="2" y="113"/>
                  </a:cubicBezTo>
                  <a:cubicBezTo>
                    <a:pt x="2" y="111"/>
                    <a:pt x="1" y="109"/>
                    <a:pt x="1" y="107"/>
                  </a:cubicBezTo>
                  <a:cubicBezTo>
                    <a:pt x="1" y="102"/>
                    <a:pt x="3" y="96"/>
                    <a:pt x="4" y="95"/>
                  </a:cubicBezTo>
                  <a:cubicBezTo>
                    <a:pt x="4" y="93"/>
                    <a:pt x="5" y="92"/>
                    <a:pt x="5" y="91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7"/>
                    <a:pt x="6" y="84"/>
                    <a:pt x="6" y="80"/>
                  </a:cubicBezTo>
                  <a:cubicBezTo>
                    <a:pt x="7" y="77"/>
                    <a:pt x="10" y="75"/>
                    <a:pt x="10" y="71"/>
                  </a:cubicBezTo>
                  <a:cubicBezTo>
                    <a:pt x="10" y="68"/>
                    <a:pt x="11" y="65"/>
                    <a:pt x="13" y="63"/>
                  </a:cubicBezTo>
                  <a:cubicBezTo>
                    <a:pt x="14" y="62"/>
                    <a:pt x="15" y="61"/>
                    <a:pt x="15" y="60"/>
                  </a:cubicBezTo>
                  <a:cubicBezTo>
                    <a:pt x="15" y="60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6"/>
                    <a:pt x="19" y="55"/>
                    <a:pt x="20" y="53"/>
                  </a:cubicBezTo>
                  <a:cubicBezTo>
                    <a:pt x="22" y="52"/>
                    <a:pt x="23" y="50"/>
                    <a:pt x="23" y="48"/>
                  </a:cubicBezTo>
                  <a:cubicBezTo>
                    <a:pt x="23" y="48"/>
                    <a:pt x="23" y="47"/>
                    <a:pt x="23" y="47"/>
                  </a:cubicBezTo>
                  <a:cubicBezTo>
                    <a:pt x="22" y="45"/>
                    <a:pt x="22" y="44"/>
                    <a:pt x="22" y="43"/>
                  </a:cubicBezTo>
                  <a:cubicBezTo>
                    <a:pt x="22" y="41"/>
                    <a:pt x="23" y="39"/>
                    <a:pt x="25" y="36"/>
                  </a:cubicBezTo>
                  <a:cubicBezTo>
                    <a:pt x="27" y="33"/>
                    <a:pt x="29" y="30"/>
                    <a:pt x="31" y="27"/>
                  </a:cubicBezTo>
                  <a:cubicBezTo>
                    <a:pt x="33" y="24"/>
                    <a:pt x="35" y="20"/>
                    <a:pt x="35" y="17"/>
                  </a:cubicBezTo>
                  <a:cubicBezTo>
                    <a:pt x="35" y="16"/>
                    <a:pt x="34" y="15"/>
                    <a:pt x="34" y="14"/>
                  </a:cubicBezTo>
                  <a:cubicBezTo>
                    <a:pt x="34" y="12"/>
                    <a:pt x="31" y="3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4"/>
                    <a:pt x="33" y="12"/>
                    <a:pt x="33" y="14"/>
                  </a:cubicBezTo>
                  <a:cubicBezTo>
                    <a:pt x="33" y="15"/>
                    <a:pt x="34" y="16"/>
                    <a:pt x="34" y="17"/>
                  </a:cubicBezTo>
                  <a:cubicBezTo>
                    <a:pt x="34" y="20"/>
                    <a:pt x="32" y="23"/>
                    <a:pt x="30" y="27"/>
                  </a:cubicBezTo>
                  <a:cubicBezTo>
                    <a:pt x="28" y="30"/>
                    <a:pt x="26" y="33"/>
                    <a:pt x="24" y="35"/>
                  </a:cubicBezTo>
                  <a:cubicBezTo>
                    <a:pt x="22" y="38"/>
                    <a:pt x="21" y="41"/>
                    <a:pt x="21" y="43"/>
                  </a:cubicBezTo>
                  <a:cubicBezTo>
                    <a:pt x="21" y="44"/>
                    <a:pt x="21" y="46"/>
                    <a:pt x="22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50"/>
                    <a:pt x="21" y="51"/>
                    <a:pt x="20" y="52"/>
                  </a:cubicBezTo>
                  <a:cubicBezTo>
                    <a:pt x="18" y="54"/>
                    <a:pt x="16" y="55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9"/>
                    <a:pt x="14" y="59"/>
                  </a:cubicBezTo>
                  <a:cubicBezTo>
                    <a:pt x="12" y="62"/>
                    <a:pt x="9" y="67"/>
                    <a:pt x="9" y="71"/>
                  </a:cubicBezTo>
                  <a:cubicBezTo>
                    <a:pt x="9" y="74"/>
                    <a:pt x="7" y="76"/>
                    <a:pt x="6" y="80"/>
                  </a:cubicBezTo>
                  <a:cubicBezTo>
                    <a:pt x="5" y="83"/>
                    <a:pt x="4" y="87"/>
                    <a:pt x="4" y="89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3" y="93"/>
                    <a:pt x="3" y="94"/>
                  </a:cubicBezTo>
                  <a:cubicBezTo>
                    <a:pt x="2" y="96"/>
                    <a:pt x="0" y="102"/>
                    <a:pt x="0" y="107"/>
                  </a:cubicBezTo>
                  <a:cubicBezTo>
                    <a:pt x="0" y="109"/>
                    <a:pt x="1" y="111"/>
                    <a:pt x="2" y="113"/>
                  </a:cubicBezTo>
                  <a:cubicBezTo>
                    <a:pt x="3" y="115"/>
                    <a:pt x="4" y="117"/>
                    <a:pt x="5" y="117"/>
                  </a:cubicBezTo>
                  <a:cubicBezTo>
                    <a:pt x="7" y="118"/>
                    <a:pt x="7" y="119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7"/>
                    <a:pt x="9" y="130"/>
                    <a:pt x="12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0"/>
                    <a:pt x="13" y="130"/>
                    <a:pt x="13" y="13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665">
              <a:extLst>
                <a:ext uri="{FF2B5EF4-FFF2-40B4-BE49-F238E27FC236}">
                  <a16:creationId xmlns:a16="http://schemas.microsoft.com/office/drawing/2014/main" id="{CA678DA1-82A1-4792-A764-7060CF029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074"/>
              <a:ext cx="113" cy="188"/>
            </a:xfrm>
            <a:custGeom>
              <a:avLst/>
              <a:gdLst>
                <a:gd name="T0" fmla="*/ 469 w 54"/>
                <a:gd name="T1" fmla="*/ 931 h 84"/>
                <a:gd name="T2" fmla="*/ 429 w 54"/>
                <a:gd name="T3" fmla="*/ 886 h 84"/>
                <a:gd name="T4" fmla="*/ 460 w 54"/>
                <a:gd name="T5" fmla="*/ 786 h 84"/>
                <a:gd name="T6" fmla="*/ 437 w 54"/>
                <a:gd name="T7" fmla="*/ 727 h 84"/>
                <a:gd name="T8" fmla="*/ 452 w 54"/>
                <a:gd name="T9" fmla="*/ 716 h 84"/>
                <a:gd name="T10" fmla="*/ 412 w 54"/>
                <a:gd name="T11" fmla="*/ 707 h 84"/>
                <a:gd name="T12" fmla="*/ 412 w 54"/>
                <a:gd name="T13" fmla="*/ 707 h 84"/>
                <a:gd name="T14" fmla="*/ 385 w 54"/>
                <a:gd name="T15" fmla="*/ 716 h 84"/>
                <a:gd name="T16" fmla="*/ 360 w 54"/>
                <a:gd name="T17" fmla="*/ 671 h 84"/>
                <a:gd name="T18" fmla="*/ 349 w 54"/>
                <a:gd name="T19" fmla="*/ 582 h 84"/>
                <a:gd name="T20" fmla="*/ 301 w 54"/>
                <a:gd name="T21" fmla="*/ 450 h 84"/>
                <a:gd name="T22" fmla="*/ 220 w 54"/>
                <a:gd name="T23" fmla="*/ 280 h 84"/>
                <a:gd name="T24" fmla="*/ 220 w 54"/>
                <a:gd name="T25" fmla="*/ 215 h 84"/>
                <a:gd name="T26" fmla="*/ 220 w 54"/>
                <a:gd name="T27" fmla="*/ 215 h 84"/>
                <a:gd name="T28" fmla="*/ 220 w 54"/>
                <a:gd name="T29" fmla="*/ 145 h 84"/>
                <a:gd name="T30" fmla="*/ 144 w 54"/>
                <a:gd name="T31" fmla="*/ 0 h 84"/>
                <a:gd name="T32" fmla="*/ 136 w 54"/>
                <a:gd name="T33" fmla="*/ 0 h 84"/>
                <a:gd name="T34" fmla="*/ 84 w 54"/>
                <a:gd name="T35" fmla="*/ 101 h 84"/>
                <a:gd name="T36" fmla="*/ 36 w 54"/>
                <a:gd name="T37" fmla="*/ 300 h 84"/>
                <a:gd name="T38" fmla="*/ 36 w 54"/>
                <a:gd name="T39" fmla="*/ 325 h 84"/>
                <a:gd name="T40" fmla="*/ 0 w 54"/>
                <a:gd name="T41" fmla="*/ 506 h 84"/>
                <a:gd name="T42" fmla="*/ 44 w 54"/>
                <a:gd name="T43" fmla="*/ 607 h 84"/>
                <a:gd name="T44" fmla="*/ 75 w 54"/>
                <a:gd name="T45" fmla="*/ 651 h 84"/>
                <a:gd name="T46" fmla="*/ 75 w 54"/>
                <a:gd name="T47" fmla="*/ 687 h 84"/>
                <a:gd name="T48" fmla="*/ 176 w 54"/>
                <a:gd name="T49" fmla="*/ 806 h 84"/>
                <a:gd name="T50" fmla="*/ 167 w 54"/>
                <a:gd name="T51" fmla="*/ 797 h 84"/>
                <a:gd name="T52" fmla="*/ 167 w 54"/>
                <a:gd name="T53" fmla="*/ 797 h 84"/>
                <a:gd name="T54" fmla="*/ 176 w 54"/>
                <a:gd name="T55" fmla="*/ 797 h 84"/>
                <a:gd name="T56" fmla="*/ 157 w 54"/>
                <a:gd name="T57" fmla="*/ 797 h 84"/>
                <a:gd name="T58" fmla="*/ 84 w 54"/>
                <a:gd name="T59" fmla="*/ 761 h 84"/>
                <a:gd name="T60" fmla="*/ 75 w 54"/>
                <a:gd name="T61" fmla="*/ 772 h 84"/>
                <a:gd name="T62" fmla="*/ 157 w 54"/>
                <a:gd name="T63" fmla="*/ 806 h 84"/>
                <a:gd name="T64" fmla="*/ 176 w 54"/>
                <a:gd name="T65" fmla="*/ 797 h 84"/>
                <a:gd name="T66" fmla="*/ 144 w 54"/>
                <a:gd name="T67" fmla="*/ 772 h 84"/>
                <a:gd name="T68" fmla="*/ 75 w 54"/>
                <a:gd name="T69" fmla="*/ 687 h 84"/>
                <a:gd name="T70" fmla="*/ 84 w 54"/>
                <a:gd name="T71" fmla="*/ 651 h 84"/>
                <a:gd name="T72" fmla="*/ 57 w 54"/>
                <a:gd name="T73" fmla="*/ 595 h 84"/>
                <a:gd name="T74" fmla="*/ 8 w 54"/>
                <a:gd name="T75" fmla="*/ 506 h 84"/>
                <a:gd name="T76" fmla="*/ 44 w 54"/>
                <a:gd name="T77" fmla="*/ 325 h 84"/>
                <a:gd name="T78" fmla="*/ 44 w 54"/>
                <a:gd name="T79" fmla="*/ 300 h 84"/>
                <a:gd name="T80" fmla="*/ 92 w 54"/>
                <a:gd name="T81" fmla="*/ 101 h 84"/>
                <a:gd name="T82" fmla="*/ 144 w 54"/>
                <a:gd name="T83" fmla="*/ 9 h 84"/>
                <a:gd name="T84" fmla="*/ 136 w 54"/>
                <a:gd name="T85" fmla="*/ 0 h 84"/>
                <a:gd name="T86" fmla="*/ 209 w 54"/>
                <a:gd name="T87" fmla="*/ 145 h 84"/>
                <a:gd name="T88" fmla="*/ 209 w 54"/>
                <a:gd name="T89" fmla="*/ 215 h 84"/>
                <a:gd name="T90" fmla="*/ 209 w 54"/>
                <a:gd name="T91" fmla="*/ 280 h 84"/>
                <a:gd name="T92" fmla="*/ 293 w 54"/>
                <a:gd name="T93" fmla="*/ 461 h 84"/>
                <a:gd name="T94" fmla="*/ 337 w 54"/>
                <a:gd name="T95" fmla="*/ 582 h 84"/>
                <a:gd name="T96" fmla="*/ 337 w 54"/>
                <a:gd name="T97" fmla="*/ 607 h 84"/>
                <a:gd name="T98" fmla="*/ 385 w 54"/>
                <a:gd name="T99" fmla="*/ 716 h 84"/>
                <a:gd name="T100" fmla="*/ 412 w 54"/>
                <a:gd name="T101" fmla="*/ 716 h 84"/>
                <a:gd name="T102" fmla="*/ 437 w 54"/>
                <a:gd name="T103" fmla="*/ 727 h 84"/>
                <a:gd name="T104" fmla="*/ 437 w 54"/>
                <a:gd name="T105" fmla="*/ 727 h 84"/>
                <a:gd name="T106" fmla="*/ 452 w 54"/>
                <a:gd name="T107" fmla="*/ 786 h 84"/>
                <a:gd name="T108" fmla="*/ 421 w 54"/>
                <a:gd name="T109" fmla="*/ 886 h 84"/>
                <a:gd name="T110" fmla="*/ 469 w 54"/>
                <a:gd name="T111" fmla="*/ 942 h 84"/>
                <a:gd name="T112" fmla="*/ 494 w 54"/>
                <a:gd name="T113" fmla="*/ 931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54" h="84">
                  <a:moveTo>
                    <a:pt x="53" y="82"/>
                  </a:moveTo>
                  <a:cubicBezTo>
                    <a:pt x="52" y="83"/>
                    <a:pt x="51" y="83"/>
                    <a:pt x="51" y="83"/>
                  </a:cubicBezTo>
                  <a:cubicBezTo>
                    <a:pt x="49" y="83"/>
                    <a:pt x="48" y="82"/>
                    <a:pt x="48" y="82"/>
                  </a:cubicBezTo>
                  <a:cubicBezTo>
                    <a:pt x="47" y="81"/>
                    <a:pt x="47" y="80"/>
                    <a:pt x="47" y="79"/>
                  </a:cubicBezTo>
                  <a:cubicBezTo>
                    <a:pt x="47" y="78"/>
                    <a:pt x="48" y="76"/>
                    <a:pt x="48" y="75"/>
                  </a:cubicBezTo>
                  <a:cubicBezTo>
                    <a:pt x="49" y="73"/>
                    <a:pt x="50" y="72"/>
                    <a:pt x="50" y="70"/>
                  </a:cubicBezTo>
                  <a:cubicBezTo>
                    <a:pt x="50" y="68"/>
                    <a:pt x="49" y="66"/>
                    <a:pt x="49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7" y="63"/>
                    <a:pt x="46" y="63"/>
                    <a:pt x="45" y="63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0" y="63"/>
                    <a:pt x="39" y="62"/>
                    <a:pt x="39" y="60"/>
                  </a:cubicBezTo>
                  <a:cubicBezTo>
                    <a:pt x="38" y="58"/>
                    <a:pt x="38" y="56"/>
                    <a:pt x="38" y="54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49"/>
                    <a:pt x="36" y="43"/>
                    <a:pt x="33" y="40"/>
                  </a:cubicBezTo>
                  <a:cubicBezTo>
                    <a:pt x="27" y="37"/>
                    <a:pt x="24" y="31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7"/>
                    <a:pt x="24" y="16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3" y="12"/>
                    <a:pt x="23" y="11"/>
                    <a:pt x="22" y="11"/>
                  </a:cubicBezTo>
                  <a:cubicBezTo>
                    <a:pt x="17" y="9"/>
                    <a:pt x="17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3" y="2"/>
                    <a:pt x="12" y="4"/>
                  </a:cubicBezTo>
                  <a:cubicBezTo>
                    <a:pt x="10" y="5"/>
                    <a:pt x="9" y="7"/>
                    <a:pt x="9" y="9"/>
                  </a:cubicBezTo>
                  <a:cubicBezTo>
                    <a:pt x="9" y="13"/>
                    <a:pt x="7" y="15"/>
                    <a:pt x="6" y="19"/>
                  </a:cubicBezTo>
                  <a:cubicBezTo>
                    <a:pt x="5" y="22"/>
                    <a:pt x="4" y="25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3" y="32"/>
                    <a:pt x="3" y="34"/>
                  </a:cubicBezTo>
                  <a:cubicBezTo>
                    <a:pt x="2" y="36"/>
                    <a:pt x="0" y="41"/>
                    <a:pt x="0" y="45"/>
                  </a:cubicBezTo>
                  <a:cubicBezTo>
                    <a:pt x="0" y="46"/>
                    <a:pt x="0" y="47"/>
                    <a:pt x="0" y="48"/>
                  </a:cubicBezTo>
                  <a:cubicBezTo>
                    <a:pt x="2" y="51"/>
                    <a:pt x="4" y="53"/>
                    <a:pt x="5" y="54"/>
                  </a:cubicBezTo>
                  <a:cubicBezTo>
                    <a:pt x="7" y="56"/>
                    <a:pt x="8" y="57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4"/>
                    <a:pt x="11" y="67"/>
                    <a:pt x="15" y="70"/>
                  </a:cubicBezTo>
                  <a:cubicBezTo>
                    <a:pt x="16" y="71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16" y="71"/>
                    <a:pt x="14" y="71"/>
                    <a:pt x="12" y="70"/>
                  </a:cubicBezTo>
                  <a:cubicBezTo>
                    <a:pt x="11" y="69"/>
                    <a:pt x="9" y="69"/>
                    <a:pt x="9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9" y="70"/>
                    <a:pt x="10" y="70"/>
                    <a:pt x="11" y="71"/>
                  </a:cubicBezTo>
                  <a:cubicBezTo>
                    <a:pt x="14" y="72"/>
                    <a:pt x="16" y="72"/>
                    <a:pt x="17" y="72"/>
                  </a:cubicBezTo>
                  <a:cubicBezTo>
                    <a:pt x="18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7" y="70"/>
                    <a:pt x="16" y="69"/>
                  </a:cubicBezTo>
                  <a:cubicBezTo>
                    <a:pt x="12" y="67"/>
                    <a:pt x="9" y="64"/>
                    <a:pt x="9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6"/>
                    <a:pt x="7" y="55"/>
                    <a:pt x="6" y="53"/>
                  </a:cubicBezTo>
                  <a:cubicBezTo>
                    <a:pt x="4" y="52"/>
                    <a:pt x="3" y="50"/>
                    <a:pt x="1" y="48"/>
                  </a:cubicBezTo>
                  <a:cubicBezTo>
                    <a:pt x="1" y="47"/>
                    <a:pt x="1" y="46"/>
                    <a:pt x="1" y="45"/>
                  </a:cubicBezTo>
                  <a:cubicBezTo>
                    <a:pt x="1" y="42"/>
                    <a:pt x="3" y="36"/>
                    <a:pt x="4" y="34"/>
                  </a:cubicBezTo>
                  <a:cubicBezTo>
                    <a:pt x="4" y="33"/>
                    <a:pt x="5" y="31"/>
                    <a:pt x="5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5"/>
                    <a:pt x="6" y="22"/>
                    <a:pt x="7" y="19"/>
                  </a:cubicBezTo>
                  <a:cubicBezTo>
                    <a:pt x="8" y="16"/>
                    <a:pt x="10" y="13"/>
                    <a:pt x="10" y="9"/>
                  </a:cubicBezTo>
                  <a:cubicBezTo>
                    <a:pt x="10" y="8"/>
                    <a:pt x="11" y="6"/>
                    <a:pt x="12" y="4"/>
                  </a:cubicBezTo>
                  <a:cubicBezTo>
                    <a:pt x="14" y="3"/>
                    <a:pt x="15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3"/>
                    <a:pt x="16" y="9"/>
                    <a:pt x="21" y="12"/>
                  </a:cubicBezTo>
                  <a:cubicBezTo>
                    <a:pt x="22" y="12"/>
                    <a:pt x="23" y="12"/>
                    <a:pt x="23" y="13"/>
                  </a:cubicBezTo>
                  <a:cubicBezTo>
                    <a:pt x="23" y="14"/>
                    <a:pt x="23" y="15"/>
                    <a:pt x="23" y="16"/>
                  </a:cubicBezTo>
                  <a:cubicBezTo>
                    <a:pt x="23" y="17"/>
                    <a:pt x="23" y="18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32"/>
                    <a:pt x="27" y="37"/>
                    <a:pt x="32" y="41"/>
                  </a:cubicBezTo>
                  <a:cubicBezTo>
                    <a:pt x="35" y="43"/>
                    <a:pt x="37" y="49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6"/>
                    <a:pt x="37" y="58"/>
                    <a:pt x="38" y="60"/>
                  </a:cubicBezTo>
                  <a:cubicBezTo>
                    <a:pt x="38" y="62"/>
                    <a:pt x="40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7" y="64"/>
                    <a:pt x="47" y="64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7"/>
                    <a:pt x="49" y="68"/>
                    <a:pt x="49" y="70"/>
                  </a:cubicBezTo>
                  <a:cubicBezTo>
                    <a:pt x="49" y="71"/>
                    <a:pt x="48" y="73"/>
                    <a:pt x="47" y="75"/>
                  </a:cubicBezTo>
                  <a:cubicBezTo>
                    <a:pt x="47" y="76"/>
                    <a:pt x="46" y="78"/>
                    <a:pt x="46" y="79"/>
                  </a:cubicBezTo>
                  <a:cubicBezTo>
                    <a:pt x="46" y="80"/>
                    <a:pt x="46" y="82"/>
                    <a:pt x="47" y="82"/>
                  </a:cubicBezTo>
                  <a:cubicBezTo>
                    <a:pt x="48" y="83"/>
                    <a:pt x="49" y="84"/>
                    <a:pt x="51" y="84"/>
                  </a:cubicBezTo>
                  <a:cubicBezTo>
                    <a:pt x="52" y="84"/>
                    <a:pt x="53" y="84"/>
                    <a:pt x="54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2"/>
                    <a:pt x="53" y="82"/>
                    <a:pt x="53" y="8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666">
              <a:extLst>
                <a:ext uri="{FF2B5EF4-FFF2-40B4-BE49-F238E27FC236}">
                  <a16:creationId xmlns:a16="http://schemas.microsoft.com/office/drawing/2014/main" id="{B548E0EC-60D1-4836-8630-0B9AC81D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52"/>
              <a:ext cx="191" cy="249"/>
            </a:xfrm>
            <a:custGeom>
              <a:avLst/>
              <a:gdLst>
                <a:gd name="T0" fmla="*/ 8 w 91"/>
                <a:gd name="T1" fmla="*/ 1254 h 111"/>
                <a:gd name="T2" fmla="*/ 774 w 91"/>
                <a:gd name="T3" fmla="*/ 292 h 111"/>
                <a:gd name="T4" fmla="*/ 749 w 91"/>
                <a:gd name="T5" fmla="*/ 0 h 111"/>
                <a:gd name="T6" fmla="*/ 84 w 91"/>
                <a:gd name="T7" fmla="*/ 307 h 111"/>
                <a:gd name="T8" fmla="*/ 8 w 91"/>
                <a:gd name="T9" fmla="*/ 19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1">
                  <a:moveTo>
                    <a:pt x="1" y="111"/>
                  </a:moveTo>
                  <a:cubicBezTo>
                    <a:pt x="0" y="83"/>
                    <a:pt x="1" y="42"/>
                    <a:pt x="84" y="26"/>
                  </a:cubicBezTo>
                  <a:cubicBezTo>
                    <a:pt x="91" y="25"/>
                    <a:pt x="87" y="0"/>
                    <a:pt x="81" y="0"/>
                  </a:cubicBezTo>
                  <a:cubicBezTo>
                    <a:pt x="75" y="0"/>
                    <a:pt x="29" y="9"/>
                    <a:pt x="9" y="27"/>
                  </a:cubicBezTo>
                  <a:cubicBezTo>
                    <a:pt x="2" y="31"/>
                    <a:pt x="1" y="19"/>
                    <a:pt x="1" y="17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667">
              <a:extLst>
                <a:ext uri="{FF2B5EF4-FFF2-40B4-BE49-F238E27FC236}">
                  <a16:creationId xmlns:a16="http://schemas.microsoft.com/office/drawing/2014/main" id="{4E520C6F-A49A-4FD5-B673-69BFD70B6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50"/>
              <a:ext cx="187" cy="255"/>
            </a:xfrm>
            <a:custGeom>
              <a:avLst/>
              <a:gdLst>
                <a:gd name="T0" fmla="*/ 17 w 89"/>
                <a:gd name="T1" fmla="*/ 1255 h 114"/>
                <a:gd name="T2" fmla="*/ 17 w 89"/>
                <a:gd name="T3" fmla="*/ 1165 h 114"/>
                <a:gd name="T4" fmla="*/ 141 w 89"/>
                <a:gd name="T5" fmla="*/ 680 h 114"/>
                <a:gd name="T6" fmla="*/ 777 w 89"/>
                <a:gd name="T7" fmla="*/ 315 h 114"/>
                <a:gd name="T8" fmla="*/ 798 w 89"/>
                <a:gd name="T9" fmla="*/ 300 h 114"/>
                <a:gd name="T10" fmla="*/ 826 w 89"/>
                <a:gd name="T11" fmla="*/ 199 h 114"/>
                <a:gd name="T12" fmla="*/ 809 w 89"/>
                <a:gd name="T13" fmla="*/ 81 h 114"/>
                <a:gd name="T14" fmla="*/ 777 w 89"/>
                <a:gd name="T15" fmla="*/ 20 h 114"/>
                <a:gd name="T16" fmla="*/ 750 w 89"/>
                <a:gd name="T17" fmla="*/ 0 h 114"/>
                <a:gd name="T18" fmla="*/ 649 w 89"/>
                <a:gd name="T19" fmla="*/ 20 h 114"/>
                <a:gd name="T20" fmla="*/ 76 w 89"/>
                <a:gd name="T21" fmla="*/ 300 h 114"/>
                <a:gd name="T22" fmla="*/ 84 w 89"/>
                <a:gd name="T23" fmla="*/ 315 h 114"/>
                <a:gd name="T24" fmla="*/ 76 w 89"/>
                <a:gd name="T25" fmla="*/ 300 h 114"/>
                <a:gd name="T26" fmla="*/ 57 w 89"/>
                <a:gd name="T27" fmla="*/ 315 h 114"/>
                <a:gd name="T28" fmla="*/ 36 w 89"/>
                <a:gd name="T29" fmla="*/ 300 h 114"/>
                <a:gd name="T30" fmla="*/ 17 w 89"/>
                <a:gd name="T31" fmla="*/ 246 h 114"/>
                <a:gd name="T32" fmla="*/ 17 w 89"/>
                <a:gd name="T33" fmla="*/ 199 h 114"/>
                <a:gd name="T34" fmla="*/ 8 w 89"/>
                <a:gd name="T35" fmla="*/ 190 h 114"/>
                <a:gd name="T36" fmla="*/ 0 w 89"/>
                <a:gd name="T37" fmla="*/ 199 h 114"/>
                <a:gd name="T38" fmla="*/ 8 w 89"/>
                <a:gd name="T39" fmla="*/ 271 h 114"/>
                <a:gd name="T40" fmla="*/ 27 w 89"/>
                <a:gd name="T41" fmla="*/ 315 h 114"/>
                <a:gd name="T42" fmla="*/ 57 w 89"/>
                <a:gd name="T43" fmla="*/ 336 h 114"/>
                <a:gd name="T44" fmla="*/ 84 w 89"/>
                <a:gd name="T45" fmla="*/ 315 h 114"/>
                <a:gd name="T46" fmla="*/ 84 w 89"/>
                <a:gd name="T47" fmla="*/ 315 h 114"/>
                <a:gd name="T48" fmla="*/ 464 w 89"/>
                <a:gd name="T49" fmla="*/ 101 h 114"/>
                <a:gd name="T50" fmla="*/ 649 w 89"/>
                <a:gd name="T51" fmla="*/ 45 h 114"/>
                <a:gd name="T52" fmla="*/ 750 w 89"/>
                <a:gd name="T53" fmla="*/ 20 h 114"/>
                <a:gd name="T54" fmla="*/ 769 w 89"/>
                <a:gd name="T55" fmla="*/ 45 h 114"/>
                <a:gd name="T56" fmla="*/ 809 w 89"/>
                <a:gd name="T57" fmla="*/ 199 h 114"/>
                <a:gd name="T58" fmla="*/ 798 w 89"/>
                <a:gd name="T59" fmla="*/ 271 h 114"/>
                <a:gd name="T60" fmla="*/ 790 w 89"/>
                <a:gd name="T61" fmla="*/ 291 h 114"/>
                <a:gd name="T62" fmla="*/ 777 w 89"/>
                <a:gd name="T63" fmla="*/ 291 h 114"/>
                <a:gd name="T64" fmla="*/ 128 w 89"/>
                <a:gd name="T65" fmla="*/ 671 h 114"/>
                <a:gd name="T66" fmla="*/ 0 w 89"/>
                <a:gd name="T67" fmla="*/ 1165 h 114"/>
                <a:gd name="T68" fmla="*/ 0 w 89"/>
                <a:gd name="T69" fmla="*/ 1266 h 114"/>
                <a:gd name="T70" fmla="*/ 8 w 89"/>
                <a:gd name="T71" fmla="*/ 1266 h 114"/>
                <a:gd name="T72" fmla="*/ 17 w 89"/>
                <a:gd name="T73" fmla="*/ 1255 h 11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9" h="114">
                  <a:moveTo>
                    <a:pt x="2" y="112"/>
                  </a:moveTo>
                  <a:cubicBezTo>
                    <a:pt x="2" y="110"/>
                    <a:pt x="2" y="107"/>
                    <a:pt x="2" y="104"/>
                  </a:cubicBezTo>
                  <a:cubicBezTo>
                    <a:pt x="2" y="90"/>
                    <a:pt x="4" y="75"/>
                    <a:pt x="15" y="61"/>
                  </a:cubicBezTo>
                  <a:cubicBezTo>
                    <a:pt x="26" y="48"/>
                    <a:pt x="47" y="35"/>
                    <a:pt x="84" y="28"/>
                  </a:cubicBezTo>
                  <a:cubicBezTo>
                    <a:pt x="85" y="28"/>
                    <a:pt x="86" y="28"/>
                    <a:pt x="86" y="27"/>
                  </a:cubicBezTo>
                  <a:cubicBezTo>
                    <a:pt x="88" y="25"/>
                    <a:pt x="89" y="22"/>
                    <a:pt x="89" y="18"/>
                  </a:cubicBezTo>
                  <a:cubicBezTo>
                    <a:pt x="89" y="14"/>
                    <a:pt x="88" y="10"/>
                    <a:pt x="87" y="7"/>
                  </a:cubicBezTo>
                  <a:cubicBezTo>
                    <a:pt x="86" y="5"/>
                    <a:pt x="85" y="4"/>
                    <a:pt x="84" y="2"/>
                  </a:cubicBezTo>
                  <a:cubicBezTo>
                    <a:pt x="84" y="1"/>
                    <a:pt x="82" y="0"/>
                    <a:pt x="81" y="0"/>
                  </a:cubicBezTo>
                  <a:cubicBezTo>
                    <a:pt x="79" y="0"/>
                    <a:pt x="75" y="1"/>
                    <a:pt x="70" y="2"/>
                  </a:cubicBezTo>
                  <a:cubicBezTo>
                    <a:pt x="53" y="5"/>
                    <a:pt x="24" y="13"/>
                    <a:pt x="8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8"/>
                    <a:pt x="6" y="28"/>
                  </a:cubicBezTo>
                  <a:cubicBezTo>
                    <a:pt x="5" y="28"/>
                    <a:pt x="5" y="27"/>
                    <a:pt x="4" y="27"/>
                  </a:cubicBezTo>
                  <a:cubicBezTo>
                    <a:pt x="3" y="26"/>
                    <a:pt x="3" y="24"/>
                    <a:pt x="2" y="22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2" y="18"/>
                    <a:pt x="1" y="17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9"/>
                    <a:pt x="0" y="22"/>
                    <a:pt x="1" y="24"/>
                  </a:cubicBezTo>
                  <a:cubicBezTo>
                    <a:pt x="1" y="26"/>
                    <a:pt x="2" y="27"/>
                    <a:pt x="3" y="28"/>
                  </a:cubicBezTo>
                  <a:cubicBezTo>
                    <a:pt x="4" y="29"/>
                    <a:pt x="5" y="30"/>
                    <a:pt x="6" y="30"/>
                  </a:cubicBezTo>
                  <a:cubicBezTo>
                    <a:pt x="7" y="30"/>
                    <a:pt x="8" y="29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9" y="20"/>
                    <a:pt x="36" y="13"/>
                    <a:pt x="50" y="9"/>
                  </a:cubicBezTo>
                  <a:cubicBezTo>
                    <a:pt x="58" y="7"/>
                    <a:pt x="65" y="5"/>
                    <a:pt x="70" y="4"/>
                  </a:cubicBezTo>
                  <a:cubicBezTo>
                    <a:pt x="75" y="3"/>
                    <a:pt x="80" y="2"/>
                    <a:pt x="81" y="2"/>
                  </a:cubicBezTo>
                  <a:cubicBezTo>
                    <a:pt x="82" y="2"/>
                    <a:pt x="82" y="3"/>
                    <a:pt x="83" y="4"/>
                  </a:cubicBezTo>
                  <a:cubicBezTo>
                    <a:pt x="85" y="6"/>
                    <a:pt x="87" y="13"/>
                    <a:pt x="87" y="18"/>
                  </a:cubicBezTo>
                  <a:cubicBezTo>
                    <a:pt x="87" y="21"/>
                    <a:pt x="86" y="23"/>
                    <a:pt x="86" y="24"/>
                  </a:cubicBezTo>
                  <a:cubicBezTo>
                    <a:pt x="86" y="25"/>
                    <a:pt x="85" y="25"/>
                    <a:pt x="85" y="26"/>
                  </a:cubicBezTo>
                  <a:cubicBezTo>
                    <a:pt x="85" y="26"/>
                    <a:pt x="84" y="26"/>
                    <a:pt x="84" y="26"/>
                  </a:cubicBezTo>
                  <a:cubicBezTo>
                    <a:pt x="46" y="34"/>
                    <a:pt x="25" y="46"/>
                    <a:pt x="14" y="60"/>
                  </a:cubicBezTo>
                  <a:cubicBezTo>
                    <a:pt x="2" y="74"/>
                    <a:pt x="0" y="90"/>
                    <a:pt x="0" y="104"/>
                  </a:cubicBezTo>
                  <a:cubicBezTo>
                    <a:pt x="0" y="107"/>
                    <a:pt x="0" y="110"/>
                    <a:pt x="0" y="113"/>
                  </a:cubicBezTo>
                  <a:cubicBezTo>
                    <a:pt x="0" y="113"/>
                    <a:pt x="1" y="114"/>
                    <a:pt x="1" y="113"/>
                  </a:cubicBezTo>
                  <a:cubicBezTo>
                    <a:pt x="2" y="113"/>
                    <a:pt x="2" y="113"/>
                    <a:pt x="2" y="1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668">
              <a:extLst>
                <a:ext uri="{FF2B5EF4-FFF2-40B4-BE49-F238E27FC236}">
                  <a16:creationId xmlns:a16="http://schemas.microsoft.com/office/drawing/2014/main" id="{4478AF5B-FF43-427A-B88C-9159E3B26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232"/>
              <a:ext cx="365" cy="374"/>
            </a:xfrm>
            <a:custGeom>
              <a:avLst/>
              <a:gdLst>
                <a:gd name="T0" fmla="*/ 17 w 174"/>
                <a:gd name="T1" fmla="*/ 1821 h 167"/>
                <a:gd name="T2" fmla="*/ 774 w 174"/>
                <a:gd name="T3" fmla="*/ 1158 h 167"/>
                <a:gd name="T4" fmla="*/ 774 w 174"/>
                <a:gd name="T5" fmla="*/ 1144 h 167"/>
                <a:gd name="T6" fmla="*/ 774 w 174"/>
                <a:gd name="T7" fmla="*/ 1158 h 167"/>
                <a:gd name="T8" fmla="*/ 814 w 174"/>
                <a:gd name="T9" fmla="*/ 1158 h 167"/>
                <a:gd name="T10" fmla="*/ 1202 w 174"/>
                <a:gd name="T11" fmla="*/ 1415 h 167"/>
                <a:gd name="T12" fmla="*/ 1403 w 174"/>
                <a:gd name="T13" fmla="*/ 1857 h 167"/>
                <a:gd name="T14" fmla="*/ 1412 w 174"/>
                <a:gd name="T15" fmla="*/ 1866 h 167"/>
                <a:gd name="T16" fmla="*/ 1412 w 174"/>
                <a:gd name="T17" fmla="*/ 1866 h 167"/>
                <a:gd name="T18" fmla="*/ 1422 w 174"/>
                <a:gd name="T19" fmla="*/ 1877 h 167"/>
                <a:gd name="T20" fmla="*/ 1596 w 174"/>
                <a:gd name="T21" fmla="*/ 1765 h 167"/>
                <a:gd name="T22" fmla="*/ 1607 w 174"/>
                <a:gd name="T23" fmla="*/ 1751 h 167"/>
                <a:gd name="T24" fmla="*/ 1540 w 174"/>
                <a:gd name="T25" fmla="*/ 1595 h 167"/>
                <a:gd name="T26" fmla="*/ 1447 w 174"/>
                <a:gd name="T27" fmla="*/ 1324 h 167"/>
                <a:gd name="T28" fmla="*/ 1347 w 174"/>
                <a:gd name="T29" fmla="*/ 582 h 167"/>
                <a:gd name="T30" fmla="*/ 1263 w 174"/>
                <a:gd name="T31" fmla="*/ 0 h 167"/>
                <a:gd name="T32" fmla="*/ 1254 w 174"/>
                <a:gd name="T33" fmla="*/ 0 h 167"/>
                <a:gd name="T34" fmla="*/ 1246 w 174"/>
                <a:gd name="T35" fmla="*/ 9 h 167"/>
                <a:gd name="T36" fmla="*/ 1330 w 174"/>
                <a:gd name="T37" fmla="*/ 598 h 167"/>
                <a:gd name="T38" fmla="*/ 1431 w 174"/>
                <a:gd name="T39" fmla="*/ 1324 h 167"/>
                <a:gd name="T40" fmla="*/ 1523 w 174"/>
                <a:gd name="T41" fmla="*/ 1606 h 167"/>
                <a:gd name="T42" fmla="*/ 1588 w 174"/>
                <a:gd name="T43" fmla="*/ 1751 h 167"/>
                <a:gd name="T44" fmla="*/ 1596 w 174"/>
                <a:gd name="T45" fmla="*/ 1751 h 167"/>
                <a:gd name="T46" fmla="*/ 1596 w 174"/>
                <a:gd name="T47" fmla="*/ 1740 h 167"/>
                <a:gd name="T48" fmla="*/ 1412 w 174"/>
                <a:gd name="T49" fmla="*/ 1857 h 167"/>
                <a:gd name="T50" fmla="*/ 1422 w 174"/>
                <a:gd name="T51" fmla="*/ 1866 h 167"/>
                <a:gd name="T52" fmla="*/ 1431 w 174"/>
                <a:gd name="T53" fmla="*/ 1857 h 167"/>
                <a:gd name="T54" fmla="*/ 1422 w 174"/>
                <a:gd name="T55" fmla="*/ 1841 h 167"/>
                <a:gd name="T56" fmla="*/ 1412 w 174"/>
                <a:gd name="T57" fmla="*/ 1857 h 167"/>
                <a:gd name="T58" fmla="*/ 1422 w 174"/>
                <a:gd name="T59" fmla="*/ 1857 h 167"/>
                <a:gd name="T60" fmla="*/ 1219 w 174"/>
                <a:gd name="T61" fmla="*/ 1404 h 167"/>
                <a:gd name="T62" fmla="*/ 814 w 174"/>
                <a:gd name="T63" fmla="*/ 1133 h 167"/>
                <a:gd name="T64" fmla="*/ 774 w 174"/>
                <a:gd name="T65" fmla="*/ 1133 h 167"/>
                <a:gd name="T66" fmla="*/ 774 w 174"/>
                <a:gd name="T67" fmla="*/ 1133 h 167"/>
                <a:gd name="T68" fmla="*/ 0 w 174"/>
                <a:gd name="T69" fmla="*/ 1810 h 167"/>
                <a:gd name="T70" fmla="*/ 8 w 174"/>
                <a:gd name="T71" fmla="*/ 1821 h 167"/>
                <a:gd name="T72" fmla="*/ 17 w 174"/>
                <a:gd name="T73" fmla="*/ 1821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74" h="167">
                  <a:moveTo>
                    <a:pt x="2" y="162"/>
                  </a:moveTo>
                  <a:cubicBezTo>
                    <a:pt x="17" y="130"/>
                    <a:pt x="49" y="108"/>
                    <a:pt x="84" y="103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6" y="103"/>
                    <a:pt x="88" y="103"/>
                  </a:cubicBezTo>
                  <a:cubicBezTo>
                    <a:pt x="104" y="103"/>
                    <a:pt x="119" y="113"/>
                    <a:pt x="130" y="126"/>
                  </a:cubicBezTo>
                  <a:cubicBezTo>
                    <a:pt x="142" y="139"/>
                    <a:pt x="150" y="155"/>
                    <a:pt x="152" y="165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3" y="167"/>
                    <a:pt x="154" y="167"/>
                    <a:pt x="154" y="167"/>
                  </a:cubicBezTo>
                  <a:cubicBezTo>
                    <a:pt x="160" y="163"/>
                    <a:pt x="166" y="160"/>
                    <a:pt x="173" y="157"/>
                  </a:cubicBezTo>
                  <a:cubicBezTo>
                    <a:pt x="174" y="157"/>
                    <a:pt x="174" y="156"/>
                    <a:pt x="174" y="156"/>
                  </a:cubicBezTo>
                  <a:cubicBezTo>
                    <a:pt x="173" y="152"/>
                    <a:pt x="170" y="148"/>
                    <a:pt x="167" y="142"/>
                  </a:cubicBezTo>
                  <a:cubicBezTo>
                    <a:pt x="163" y="136"/>
                    <a:pt x="160" y="128"/>
                    <a:pt x="157" y="118"/>
                  </a:cubicBezTo>
                  <a:cubicBezTo>
                    <a:pt x="153" y="99"/>
                    <a:pt x="149" y="75"/>
                    <a:pt x="146" y="52"/>
                  </a:cubicBezTo>
                  <a:cubicBezTo>
                    <a:pt x="143" y="30"/>
                    <a:pt x="140" y="10"/>
                    <a:pt x="137" y="0"/>
                  </a:cubicBezTo>
                  <a:cubicBezTo>
                    <a:pt x="137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1"/>
                  </a:cubicBezTo>
                  <a:cubicBezTo>
                    <a:pt x="138" y="10"/>
                    <a:pt x="141" y="30"/>
                    <a:pt x="144" y="53"/>
                  </a:cubicBezTo>
                  <a:cubicBezTo>
                    <a:pt x="147" y="75"/>
                    <a:pt x="151" y="99"/>
                    <a:pt x="155" y="118"/>
                  </a:cubicBezTo>
                  <a:cubicBezTo>
                    <a:pt x="158" y="128"/>
                    <a:pt x="162" y="137"/>
                    <a:pt x="165" y="143"/>
                  </a:cubicBezTo>
                  <a:cubicBezTo>
                    <a:pt x="168" y="149"/>
                    <a:pt x="171" y="154"/>
                    <a:pt x="172" y="156"/>
                  </a:cubicBezTo>
                  <a:cubicBezTo>
                    <a:pt x="173" y="156"/>
                    <a:pt x="173" y="156"/>
                    <a:pt x="173" y="156"/>
                  </a:cubicBezTo>
                  <a:cubicBezTo>
                    <a:pt x="173" y="155"/>
                    <a:pt x="173" y="155"/>
                    <a:pt x="173" y="155"/>
                  </a:cubicBezTo>
                  <a:cubicBezTo>
                    <a:pt x="166" y="158"/>
                    <a:pt x="159" y="161"/>
                    <a:pt x="153" y="165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54" y="164"/>
                    <a:pt x="154" y="164"/>
                    <a:pt x="154" y="164"/>
                  </a:cubicBezTo>
                  <a:cubicBezTo>
                    <a:pt x="153" y="165"/>
                    <a:pt x="153" y="165"/>
                    <a:pt x="153" y="165"/>
                  </a:cubicBezTo>
                  <a:cubicBezTo>
                    <a:pt x="154" y="165"/>
                    <a:pt x="154" y="165"/>
                    <a:pt x="154" y="165"/>
                  </a:cubicBezTo>
                  <a:cubicBezTo>
                    <a:pt x="152" y="154"/>
                    <a:pt x="144" y="138"/>
                    <a:pt x="132" y="125"/>
                  </a:cubicBezTo>
                  <a:cubicBezTo>
                    <a:pt x="120" y="112"/>
                    <a:pt x="105" y="101"/>
                    <a:pt x="88" y="101"/>
                  </a:cubicBezTo>
                  <a:cubicBezTo>
                    <a:pt x="86" y="101"/>
                    <a:pt x="85" y="101"/>
                    <a:pt x="84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48" y="106"/>
                    <a:pt x="16" y="129"/>
                    <a:pt x="0" y="161"/>
                  </a:cubicBezTo>
                  <a:cubicBezTo>
                    <a:pt x="0" y="162"/>
                    <a:pt x="0" y="162"/>
                    <a:pt x="1" y="162"/>
                  </a:cubicBezTo>
                  <a:cubicBezTo>
                    <a:pt x="1" y="163"/>
                    <a:pt x="2" y="162"/>
                    <a:pt x="2" y="16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669">
              <a:extLst>
                <a:ext uri="{FF2B5EF4-FFF2-40B4-BE49-F238E27FC236}">
                  <a16:creationId xmlns:a16="http://schemas.microsoft.com/office/drawing/2014/main" id="{AD9ED4C2-AF34-4179-AB77-2CCCFB850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384"/>
              <a:ext cx="172" cy="150"/>
            </a:xfrm>
            <a:custGeom>
              <a:avLst/>
              <a:gdLst>
                <a:gd name="T0" fmla="*/ 722 w 82"/>
                <a:gd name="T1" fmla="*/ 9 h 67"/>
                <a:gd name="T2" fmla="*/ 738 w 82"/>
                <a:gd name="T3" fmla="*/ 146 h 67"/>
                <a:gd name="T4" fmla="*/ 749 w 82"/>
                <a:gd name="T5" fmla="*/ 146 h 67"/>
                <a:gd name="T6" fmla="*/ 738 w 82"/>
                <a:gd name="T7" fmla="*/ 146 h 67"/>
                <a:gd name="T8" fmla="*/ 730 w 82"/>
                <a:gd name="T9" fmla="*/ 170 h 67"/>
                <a:gd name="T10" fmla="*/ 722 w 82"/>
                <a:gd name="T11" fmla="*/ 181 h 67"/>
                <a:gd name="T12" fmla="*/ 8 w 82"/>
                <a:gd name="T13" fmla="*/ 732 h 67"/>
                <a:gd name="T14" fmla="*/ 8 w 82"/>
                <a:gd name="T15" fmla="*/ 741 h 67"/>
                <a:gd name="T16" fmla="*/ 17 w 82"/>
                <a:gd name="T17" fmla="*/ 741 h 67"/>
                <a:gd name="T18" fmla="*/ 722 w 82"/>
                <a:gd name="T19" fmla="*/ 201 h 67"/>
                <a:gd name="T20" fmla="*/ 738 w 82"/>
                <a:gd name="T21" fmla="*/ 190 h 67"/>
                <a:gd name="T22" fmla="*/ 757 w 82"/>
                <a:gd name="T23" fmla="*/ 146 h 67"/>
                <a:gd name="T24" fmla="*/ 757 w 82"/>
                <a:gd name="T25" fmla="*/ 146 h 67"/>
                <a:gd name="T26" fmla="*/ 738 w 82"/>
                <a:gd name="T27" fmla="*/ 9 h 67"/>
                <a:gd name="T28" fmla="*/ 730 w 82"/>
                <a:gd name="T29" fmla="*/ 0 h 67"/>
                <a:gd name="T30" fmla="*/ 722 w 82"/>
                <a:gd name="T31" fmla="*/ 9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2" h="67">
                  <a:moveTo>
                    <a:pt x="78" y="1"/>
                  </a:moveTo>
                  <a:cubicBezTo>
                    <a:pt x="79" y="5"/>
                    <a:pt x="80" y="9"/>
                    <a:pt x="80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4"/>
                    <a:pt x="80" y="15"/>
                    <a:pt x="79" y="15"/>
                  </a:cubicBezTo>
                  <a:cubicBezTo>
                    <a:pt x="79" y="16"/>
                    <a:pt x="78" y="16"/>
                    <a:pt x="78" y="16"/>
                  </a:cubicBezTo>
                  <a:cubicBezTo>
                    <a:pt x="47" y="20"/>
                    <a:pt x="22" y="35"/>
                    <a:pt x="1" y="65"/>
                  </a:cubicBezTo>
                  <a:cubicBezTo>
                    <a:pt x="0" y="65"/>
                    <a:pt x="0" y="66"/>
                    <a:pt x="1" y="66"/>
                  </a:cubicBezTo>
                  <a:cubicBezTo>
                    <a:pt x="1" y="67"/>
                    <a:pt x="2" y="67"/>
                    <a:pt x="2" y="66"/>
                  </a:cubicBezTo>
                  <a:cubicBezTo>
                    <a:pt x="24" y="37"/>
                    <a:pt x="48" y="22"/>
                    <a:pt x="78" y="18"/>
                  </a:cubicBezTo>
                  <a:cubicBezTo>
                    <a:pt x="78" y="18"/>
                    <a:pt x="79" y="18"/>
                    <a:pt x="80" y="17"/>
                  </a:cubicBezTo>
                  <a:cubicBezTo>
                    <a:pt x="81" y="16"/>
                    <a:pt x="82" y="15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2" y="9"/>
                    <a:pt x="81" y="4"/>
                    <a:pt x="80" y="1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8" y="0"/>
                    <a:pt x="78" y="1"/>
                    <a:pt x="78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670">
              <a:extLst>
                <a:ext uri="{FF2B5EF4-FFF2-40B4-BE49-F238E27FC236}">
                  <a16:creationId xmlns:a16="http://schemas.microsoft.com/office/drawing/2014/main" id="{4A516C95-868C-4166-BFC3-A015BD401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1382"/>
              <a:ext cx="35" cy="43"/>
            </a:xfrm>
            <a:custGeom>
              <a:avLst/>
              <a:gdLst>
                <a:gd name="T0" fmla="*/ 0 w 17"/>
                <a:gd name="T1" fmla="*/ 36 h 19"/>
                <a:gd name="T2" fmla="*/ 0 w 17"/>
                <a:gd name="T3" fmla="*/ 45 h 19"/>
                <a:gd name="T4" fmla="*/ 8 w 17"/>
                <a:gd name="T5" fmla="*/ 138 h 19"/>
                <a:gd name="T6" fmla="*/ 16 w 17"/>
                <a:gd name="T7" fmla="*/ 138 h 19"/>
                <a:gd name="T8" fmla="*/ 8 w 17"/>
                <a:gd name="T9" fmla="*/ 138 h 19"/>
                <a:gd name="T10" fmla="*/ 25 w 17"/>
                <a:gd name="T11" fmla="*/ 195 h 19"/>
                <a:gd name="T12" fmla="*/ 51 w 17"/>
                <a:gd name="T13" fmla="*/ 210 h 19"/>
                <a:gd name="T14" fmla="*/ 105 w 17"/>
                <a:gd name="T15" fmla="*/ 220 h 19"/>
                <a:gd name="T16" fmla="*/ 105 w 17"/>
                <a:gd name="T17" fmla="*/ 220 h 19"/>
                <a:gd name="T18" fmla="*/ 115 w 17"/>
                <a:gd name="T19" fmla="*/ 220 h 19"/>
                <a:gd name="T20" fmla="*/ 140 w 17"/>
                <a:gd name="T21" fmla="*/ 195 h 19"/>
                <a:gd name="T22" fmla="*/ 148 w 17"/>
                <a:gd name="T23" fmla="*/ 174 h 19"/>
                <a:gd name="T24" fmla="*/ 148 w 17"/>
                <a:gd name="T25" fmla="*/ 163 h 19"/>
                <a:gd name="T26" fmla="*/ 124 w 17"/>
                <a:gd name="T27" fmla="*/ 11 h 19"/>
                <a:gd name="T28" fmla="*/ 105 w 17"/>
                <a:gd name="T29" fmla="*/ 0 h 19"/>
                <a:gd name="T30" fmla="*/ 105 w 17"/>
                <a:gd name="T31" fmla="*/ 11 h 19"/>
                <a:gd name="T32" fmla="*/ 132 w 17"/>
                <a:gd name="T33" fmla="*/ 163 h 19"/>
                <a:gd name="T34" fmla="*/ 132 w 17"/>
                <a:gd name="T35" fmla="*/ 174 h 19"/>
                <a:gd name="T36" fmla="*/ 132 w 17"/>
                <a:gd name="T37" fmla="*/ 183 h 19"/>
                <a:gd name="T38" fmla="*/ 115 w 17"/>
                <a:gd name="T39" fmla="*/ 195 h 19"/>
                <a:gd name="T40" fmla="*/ 105 w 17"/>
                <a:gd name="T41" fmla="*/ 195 h 19"/>
                <a:gd name="T42" fmla="*/ 105 w 17"/>
                <a:gd name="T43" fmla="*/ 210 h 19"/>
                <a:gd name="T44" fmla="*/ 115 w 17"/>
                <a:gd name="T45" fmla="*/ 195 h 19"/>
                <a:gd name="T46" fmla="*/ 60 w 17"/>
                <a:gd name="T47" fmla="*/ 183 h 19"/>
                <a:gd name="T48" fmla="*/ 33 w 17"/>
                <a:gd name="T49" fmla="*/ 183 h 19"/>
                <a:gd name="T50" fmla="*/ 25 w 17"/>
                <a:gd name="T51" fmla="*/ 138 h 19"/>
                <a:gd name="T52" fmla="*/ 25 w 17"/>
                <a:gd name="T53" fmla="*/ 138 h 19"/>
                <a:gd name="T54" fmla="*/ 16 w 17"/>
                <a:gd name="T55" fmla="*/ 45 h 19"/>
                <a:gd name="T56" fmla="*/ 16 w 17"/>
                <a:gd name="T57" fmla="*/ 36 h 19"/>
                <a:gd name="T58" fmla="*/ 8 w 17"/>
                <a:gd name="T59" fmla="*/ 25 h 19"/>
                <a:gd name="T60" fmla="*/ 0 w 17"/>
                <a:gd name="T61" fmla="*/ 36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9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5"/>
                    <a:pt x="2" y="16"/>
                    <a:pt x="3" y="17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8" y="18"/>
                    <a:pt x="10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6" y="18"/>
                    <a:pt x="16" y="17"/>
                  </a:cubicBezTo>
                  <a:cubicBezTo>
                    <a:pt x="17" y="17"/>
                    <a:pt x="17" y="16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9"/>
                    <a:pt x="15" y="5"/>
                    <a:pt x="14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3" y="5"/>
                    <a:pt x="14" y="9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9" y="16"/>
                    <a:pt x="7" y="16"/>
                  </a:cubicBezTo>
                  <a:cubicBezTo>
                    <a:pt x="6" y="16"/>
                    <a:pt x="5" y="16"/>
                    <a:pt x="4" y="16"/>
                  </a:cubicBezTo>
                  <a:cubicBezTo>
                    <a:pt x="4" y="15"/>
                    <a:pt x="3" y="14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9"/>
                    <a:pt x="2" y="6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671">
              <a:extLst>
                <a:ext uri="{FF2B5EF4-FFF2-40B4-BE49-F238E27FC236}">
                  <a16:creationId xmlns:a16="http://schemas.microsoft.com/office/drawing/2014/main" id="{EABFC269-48A3-428F-88F3-98F4731FD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243"/>
              <a:ext cx="61" cy="217"/>
            </a:xfrm>
            <a:custGeom>
              <a:avLst/>
              <a:gdLst>
                <a:gd name="T0" fmla="*/ 93 w 29"/>
                <a:gd name="T1" fmla="*/ 9 h 97"/>
                <a:gd name="T2" fmla="*/ 252 w 29"/>
                <a:gd name="T3" fmla="*/ 1031 h 97"/>
                <a:gd name="T4" fmla="*/ 252 w 29"/>
                <a:gd name="T5" fmla="*/ 1040 h 97"/>
                <a:gd name="T6" fmla="*/ 252 w 29"/>
                <a:gd name="T7" fmla="*/ 1067 h 97"/>
                <a:gd name="T8" fmla="*/ 244 w 29"/>
                <a:gd name="T9" fmla="*/ 1067 h 97"/>
                <a:gd name="T10" fmla="*/ 221 w 29"/>
                <a:gd name="T11" fmla="*/ 1051 h 97"/>
                <a:gd name="T12" fmla="*/ 221 w 29"/>
                <a:gd name="T13" fmla="*/ 1067 h 97"/>
                <a:gd name="T14" fmla="*/ 233 w 29"/>
                <a:gd name="T15" fmla="*/ 1067 h 97"/>
                <a:gd name="T16" fmla="*/ 111 w 29"/>
                <a:gd name="T17" fmla="*/ 975 h 97"/>
                <a:gd name="T18" fmla="*/ 93 w 29"/>
                <a:gd name="T19" fmla="*/ 951 h 97"/>
                <a:gd name="T20" fmla="*/ 76 w 29"/>
                <a:gd name="T21" fmla="*/ 906 h 97"/>
                <a:gd name="T22" fmla="*/ 48 w 29"/>
                <a:gd name="T23" fmla="*/ 796 h 97"/>
                <a:gd name="T24" fmla="*/ 17 w 29"/>
                <a:gd name="T25" fmla="*/ 705 h 97"/>
                <a:gd name="T26" fmla="*/ 8 w 29"/>
                <a:gd name="T27" fmla="*/ 696 h 97"/>
                <a:gd name="T28" fmla="*/ 8 w 29"/>
                <a:gd name="T29" fmla="*/ 716 h 97"/>
                <a:gd name="T30" fmla="*/ 27 w 29"/>
                <a:gd name="T31" fmla="*/ 796 h 97"/>
                <a:gd name="T32" fmla="*/ 57 w 29"/>
                <a:gd name="T33" fmla="*/ 915 h 97"/>
                <a:gd name="T34" fmla="*/ 76 w 29"/>
                <a:gd name="T35" fmla="*/ 962 h 97"/>
                <a:gd name="T36" fmla="*/ 101 w 29"/>
                <a:gd name="T37" fmla="*/ 996 h 97"/>
                <a:gd name="T38" fmla="*/ 212 w 29"/>
                <a:gd name="T39" fmla="*/ 1076 h 97"/>
                <a:gd name="T40" fmla="*/ 212 w 29"/>
                <a:gd name="T41" fmla="*/ 1076 h 97"/>
                <a:gd name="T42" fmla="*/ 244 w 29"/>
                <a:gd name="T43" fmla="*/ 1085 h 97"/>
                <a:gd name="T44" fmla="*/ 269 w 29"/>
                <a:gd name="T45" fmla="*/ 1076 h 97"/>
                <a:gd name="T46" fmla="*/ 269 w 29"/>
                <a:gd name="T47" fmla="*/ 1040 h 97"/>
                <a:gd name="T48" fmla="*/ 269 w 29"/>
                <a:gd name="T49" fmla="*/ 1031 h 97"/>
                <a:gd name="T50" fmla="*/ 111 w 29"/>
                <a:gd name="T51" fmla="*/ 9 h 97"/>
                <a:gd name="T52" fmla="*/ 93 w 29"/>
                <a:gd name="T53" fmla="*/ 0 h 97"/>
                <a:gd name="T54" fmla="*/ 93 w 29"/>
                <a:gd name="T55" fmla="*/ 9 h 9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9" h="97">
                  <a:moveTo>
                    <a:pt x="10" y="1"/>
                  </a:moveTo>
                  <a:cubicBezTo>
                    <a:pt x="16" y="24"/>
                    <a:pt x="25" y="72"/>
                    <a:pt x="27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4"/>
                    <a:pt x="27" y="94"/>
                    <a:pt x="27" y="95"/>
                  </a:cubicBezTo>
                  <a:cubicBezTo>
                    <a:pt x="27" y="95"/>
                    <a:pt x="27" y="95"/>
                    <a:pt x="26" y="95"/>
                  </a:cubicBezTo>
                  <a:cubicBezTo>
                    <a:pt x="26" y="95"/>
                    <a:pt x="25" y="95"/>
                    <a:pt x="24" y="94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1" y="92"/>
                    <a:pt x="17" y="89"/>
                    <a:pt x="12" y="87"/>
                  </a:cubicBezTo>
                  <a:cubicBezTo>
                    <a:pt x="12" y="87"/>
                    <a:pt x="11" y="86"/>
                    <a:pt x="10" y="85"/>
                  </a:cubicBezTo>
                  <a:cubicBezTo>
                    <a:pt x="9" y="84"/>
                    <a:pt x="8" y="82"/>
                    <a:pt x="8" y="81"/>
                  </a:cubicBezTo>
                  <a:cubicBezTo>
                    <a:pt x="6" y="78"/>
                    <a:pt x="5" y="74"/>
                    <a:pt x="5" y="71"/>
                  </a:cubicBezTo>
                  <a:cubicBezTo>
                    <a:pt x="4" y="67"/>
                    <a:pt x="3" y="64"/>
                    <a:pt x="2" y="63"/>
                  </a:cubicBezTo>
                  <a:cubicBezTo>
                    <a:pt x="2" y="62"/>
                    <a:pt x="2" y="62"/>
                    <a:pt x="1" y="62"/>
                  </a:cubicBezTo>
                  <a:cubicBezTo>
                    <a:pt x="1" y="62"/>
                    <a:pt x="0" y="63"/>
                    <a:pt x="1" y="64"/>
                  </a:cubicBezTo>
                  <a:cubicBezTo>
                    <a:pt x="1" y="65"/>
                    <a:pt x="2" y="68"/>
                    <a:pt x="3" y="71"/>
                  </a:cubicBezTo>
                  <a:cubicBezTo>
                    <a:pt x="3" y="74"/>
                    <a:pt x="4" y="78"/>
                    <a:pt x="6" y="82"/>
                  </a:cubicBezTo>
                  <a:cubicBezTo>
                    <a:pt x="6" y="84"/>
                    <a:pt x="7" y="85"/>
                    <a:pt x="8" y="86"/>
                  </a:cubicBezTo>
                  <a:cubicBezTo>
                    <a:pt x="9" y="87"/>
                    <a:pt x="10" y="88"/>
                    <a:pt x="11" y="89"/>
                  </a:cubicBezTo>
                  <a:cubicBezTo>
                    <a:pt x="16" y="91"/>
                    <a:pt x="20" y="94"/>
                    <a:pt x="23" y="96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4" y="97"/>
                    <a:pt x="25" y="97"/>
                    <a:pt x="26" y="97"/>
                  </a:cubicBezTo>
                  <a:cubicBezTo>
                    <a:pt x="27" y="97"/>
                    <a:pt x="28" y="96"/>
                    <a:pt x="29" y="96"/>
                  </a:cubicBezTo>
                  <a:cubicBezTo>
                    <a:pt x="29" y="95"/>
                    <a:pt x="29" y="94"/>
                    <a:pt x="29" y="93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7" y="71"/>
                    <a:pt x="18" y="24"/>
                    <a:pt x="12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672">
              <a:extLst>
                <a:ext uri="{FF2B5EF4-FFF2-40B4-BE49-F238E27FC236}">
                  <a16:creationId xmlns:a16="http://schemas.microsoft.com/office/drawing/2014/main" id="{5C91DDF3-3527-4447-B2EE-C45AB884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1248"/>
              <a:ext cx="88" cy="320"/>
            </a:xfrm>
            <a:custGeom>
              <a:avLst/>
              <a:gdLst>
                <a:gd name="T0" fmla="*/ 228 w 42"/>
                <a:gd name="T1" fmla="*/ 9 h 143"/>
                <a:gd name="T2" fmla="*/ 109 w 42"/>
                <a:gd name="T3" fmla="*/ 817 h 143"/>
                <a:gd name="T4" fmla="*/ 0 w 42"/>
                <a:gd name="T5" fmla="*/ 1593 h 143"/>
                <a:gd name="T6" fmla="*/ 0 w 42"/>
                <a:gd name="T7" fmla="*/ 1602 h 143"/>
                <a:gd name="T8" fmla="*/ 8 w 42"/>
                <a:gd name="T9" fmla="*/ 1602 h 143"/>
                <a:gd name="T10" fmla="*/ 176 w 42"/>
                <a:gd name="T11" fmla="*/ 1557 h 143"/>
                <a:gd name="T12" fmla="*/ 184 w 42"/>
                <a:gd name="T13" fmla="*/ 1546 h 143"/>
                <a:gd name="T14" fmla="*/ 293 w 42"/>
                <a:gd name="T15" fmla="*/ 752 h 143"/>
                <a:gd name="T16" fmla="*/ 352 w 42"/>
                <a:gd name="T17" fmla="*/ 324 h 143"/>
                <a:gd name="T18" fmla="*/ 386 w 42"/>
                <a:gd name="T19" fmla="*/ 81 h 143"/>
                <a:gd name="T20" fmla="*/ 386 w 42"/>
                <a:gd name="T21" fmla="*/ 65 h 143"/>
                <a:gd name="T22" fmla="*/ 369 w 42"/>
                <a:gd name="T23" fmla="*/ 81 h 143"/>
                <a:gd name="T24" fmla="*/ 329 w 42"/>
                <a:gd name="T25" fmla="*/ 316 h 143"/>
                <a:gd name="T26" fmla="*/ 168 w 42"/>
                <a:gd name="T27" fmla="*/ 1546 h 143"/>
                <a:gd name="T28" fmla="*/ 176 w 42"/>
                <a:gd name="T29" fmla="*/ 1546 h 143"/>
                <a:gd name="T30" fmla="*/ 176 w 42"/>
                <a:gd name="T31" fmla="*/ 1537 h 143"/>
                <a:gd name="T32" fmla="*/ 8 w 42"/>
                <a:gd name="T33" fmla="*/ 1582 h 143"/>
                <a:gd name="T34" fmla="*/ 8 w 42"/>
                <a:gd name="T35" fmla="*/ 1593 h 143"/>
                <a:gd name="T36" fmla="*/ 17 w 42"/>
                <a:gd name="T37" fmla="*/ 1593 h 143"/>
                <a:gd name="T38" fmla="*/ 128 w 42"/>
                <a:gd name="T39" fmla="*/ 817 h 143"/>
                <a:gd name="T40" fmla="*/ 249 w 42"/>
                <a:gd name="T41" fmla="*/ 20 h 143"/>
                <a:gd name="T42" fmla="*/ 249 w 42"/>
                <a:gd name="T43" fmla="*/ 0 h 143"/>
                <a:gd name="T44" fmla="*/ 228 w 42"/>
                <a:gd name="T45" fmla="*/ 9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" h="143">
                  <a:moveTo>
                    <a:pt x="25" y="1"/>
                  </a:moveTo>
                  <a:cubicBezTo>
                    <a:pt x="22" y="14"/>
                    <a:pt x="17" y="44"/>
                    <a:pt x="12" y="73"/>
                  </a:cubicBezTo>
                  <a:cubicBezTo>
                    <a:pt x="7" y="102"/>
                    <a:pt x="3" y="131"/>
                    <a:pt x="0" y="14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8" y="141"/>
                    <a:pt x="14" y="140"/>
                    <a:pt x="19" y="139"/>
                  </a:cubicBezTo>
                  <a:cubicBezTo>
                    <a:pt x="20" y="139"/>
                    <a:pt x="20" y="138"/>
                    <a:pt x="20" y="138"/>
                  </a:cubicBezTo>
                  <a:cubicBezTo>
                    <a:pt x="23" y="125"/>
                    <a:pt x="28" y="95"/>
                    <a:pt x="32" y="67"/>
                  </a:cubicBezTo>
                  <a:cubicBezTo>
                    <a:pt x="34" y="53"/>
                    <a:pt x="36" y="40"/>
                    <a:pt x="38" y="29"/>
                  </a:cubicBezTo>
                  <a:cubicBezTo>
                    <a:pt x="40" y="18"/>
                    <a:pt x="41" y="10"/>
                    <a:pt x="42" y="7"/>
                  </a:cubicBezTo>
                  <a:cubicBezTo>
                    <a:pt x="42" y="7"/>
                    <a:pt x="42" y="6"/>
                    <a:pt x="42" y="6"/>
                  </a:cubicBezTo>
                  <a:cubicBezTo>
                    <a:pt x="41" y="6"/>
                    <a:pt x="40" y="6"/>
                    <a:pt x="40" y="7"/>
                  </a:cubicBezTo>
                  <a:cubicBezTo>
                    <a:pt x="39" y="10"/>
                    <a:pt x="38" y="18"/>
                    <a:pt x="36" y="28"/>
                  </a:cubicBezTo>
                  <a:cubicBezTo>
                    <a:pt x="31" y="61"/>
                    <a:pt x="22" y="118"/>
                    <a:pt x="18" y="138"/>
                  </a:cubicBezTo>
                  <a:cubicBezTo>
                    <a:pt x="19" y="138"/>
                    <a:pt x="19" y="138"/>
                    <a:pt x="19" y="138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14" y="138"/>
                    <a:pt x="7" y="139"/>
                    <a:pt x="1" y="141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5" y="131"/>
                    <a:pt x="9" y="103"/>
                    <a:pt x="14" y="73"/>
                  </a:cubicBezTo>
                  <a:cubicBezTo>
                    <a:pt x="19" y="44"/>
                    <a:pt x="24" y="15"/>
                    <a:pt x="27" y="2"/>
                  </a:cubicBezTo>
                  <a:cubicBezTo>
                    <a:pt x="28" y="1"/>
                    <a:pt x="27" y="1"/>
                    <a:pt x="27" y="0"/>
                  </a:cubicBezTo>
                  <a:cubicBezTo>
                    <a:pt x="26" y="0"/>
                    <a:pt x="26" y="1"/>
                    <a:pt x="25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673">
              <a:extLst>
                <a:ext uri="{FF2B5EF4-FFF2-40B4-BE49-F238E27FC236}">
                  <a16:creationId xmlns:a16="http://schemas.microsoft.com/office/drawing/2014/main" id="{73E924D2-BF92-4576-9A47-CCF14D68A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382"/>
              <a:ext cx="324" cy="224"/>
            </a:xfrm>
            <a:custGeom>
              <a:avLst/>
              <a:gdLst>
                <a:gd name="T0" fmla="*/ 421 w 154"/>
                <a:gd name="T1" fmla="*/ 0 h 100"/>
                <a:gd name="T2" fmla="*/ 389 w 154"/>
                <a:gd name="T3" fmla="*/ 110 h 100"/>
                <a:gd name="T4" fmla="*/ 364 w 154"/>
                <a:gd name="T5" fmla="*/ 246 h 100"/>
                <a:gd name="T6" fmla="*/ 364 w 154"/>
                <a:gd name="T7" fmla="*/ 246 h 100"/>
                <a:gd name="T8" fmla="*/ 345 w 154"/>
                <a:gd name="T9" fmla="*/ 300 h 100"/>
                <a:gd name="T10" fmla="*/ 328 w 154"/>
                <a:gd name="T11" fmla="*/ 327 h 100"/>
                <a:gd name="T12" fmla="*/ 0 w 154"/>
                <a:gd name="T13" fmla="*/ 862 h 100"/>
                <a:gd name="T14" fmla="*/ 0 w 154"/>
                <a:gd name="T15" fmla="*/ 878 h 100"/>
                <a:gd name="T16" fmla="*/ 8 w 154"/>
                <a:gd name="T17" fmla="*/ 878 h 100"/>
                <a:gd name="T18" fmla="*/ 76 w 154"/>
                <a:gd name="T19" fmla="*/ 862 h 100"/>
                <a:gd name="T20" fmla="*/ 84 w 154"/>
                <a:gd name="T21" fmla="*/ 878 h 100"/>
                <a:gd name="T22" fmla="*/ 120 w 154"/>
                <a:gd name="T23" fmla="*/ 988 h 100"/>
                <a:gd name="T24" fmla="*/ 120 w 154"/>
                <a:gd name="T25" fmla="*/ 999 h 100"/>
                <a:gd name="T26" fmla="*/ 141 w 154"/>
                <a:gd name="T27" fmla="*/ 988 h 100"/>
                <a:gd name="T28" fmla="*/ 353 w 154"/>
                <a:gd name="T29" fmla="*/ 618 h 100"/>
                <a:gd name="T30" fmla="*/ 690 w 154"/>
                <a:gd name="T31" fmla="*/ 426 h 100"/>
                <a:gd name="T32" fmla="*/ 717 w 154"/>
                <a:gd name="T33" fmla="*/ 426 h 100"/>
                <a:gd name="T34" fmla="*/ 1163 w 154"/>
                <a:gd name="T35" fmla="*/ 663 h 100"/>
                <a:gd name="T36" fmla="*/ 1416 w 154"/>
                <a:gd name="T37" fmla="*/ 1124 h 100"/>
                <a:gd name="T38" fmla="*/ 1424 w 154"/>
                <a:gd name="T39" fmla="*/ 1124 h 100"/>
                <a:gd name="T40" fmla="*/ 1435 w 154"/>
                <a:gd name="T41" fmla="*/ 1113 h 100"/>
                <a:gd name="T42" fmla="*/ 1174 w 154"/>
                <a:gd name="T43" fmla="*/ 643 h 100"/>
                <a:gd name="T44" fmla="*/ 726 w 154"/>
                <a:gd name="T45" fmla="*/ 405 h 100"/>
                <a:gd name="T46" fmla="*/ 690 w 154"/>
                <a:gd name="T47" fmla="*/ 405 h 100"/>
                <a:gd name="T48" fmla="*/ 345 w 154"/>
                <a:gd name="T49" fmla="*/ 607 h 100"/>
                <a:gd name="T50" fmla="*/ 120 w 154"/>
                <a:gd name="T51" fmla="*/ 979 h 100"/>
                <a:gd name="T52" fmla="*/ 128 w 154"/>
                <a:gd name="T53" fmla="*/ 988 h 100"/>
                <a:gd name="T54" fmla="*/ 141 w 154"/>
                <a:gd name="T55" fmla="*/ 979 h 100"/>
                <a:gd name="T56" fmla="*/ 112 w 154"/>
                <a:gd name="T57" fmla="*/ 887 h 100"/>
                <a:gd name="T58" fmla="*/ 101 w 154"/>
                <a:gd name="T59" fmla="*/ 862 h 100"/>
                <a:gd name="T60" fmla="*/ 76 w 154"/>
                <a:gd name="T61" fmla="*/ 842 h 100"/>
                <a:gd name="T62" fmla="*/ 0 w 154"/>
                <a:gd name="T63" fmla="*/ 853 h 100"/>
                <a:gd name="T64" fmla="*/ 8 w 154"/>
                <a:gd name="T65" fmla="*/ 862 h 100"/>
                <a:gd name="T66" fmla="*/ 17 w 154"/>
                <a:gd name="T67" fmla="*/ 878 h 100"/>
                <a:gd name="T68" fmla="*/ 337 w 154"/>
                <a:gd name="T69" fmla="*/ 347 h 100"/>
                <a:gd name="T70" fmla="*/ 364 w 154"/>
                <a:gd name="T71" fmla="*/ 316 h 100"/>
                <a:gd name="T72" fmla="*/ 381 w 154"/>
                <a:gd name="T73" fmla="*/ 260 h 100"/>
                <a:gd name="T74" fmla="*/ 372 w 154"/>
                <a:gd name="T75" fmla="*/ 260 h 100"/>
                <a:gd name="T76" fmla="*/ 381 w 154"/>
                <a:gd name="T77" fmla="*/ 260 h 100"/>
                <a:gd name="T78" fmla="*/ 412 w 154"/>
                <a:gd name="T79" fmla="*/ 125 h 100"/>
                <a:gd name="T80" fmla="*/ 438 w 154"/>
                <a:gd name="T81" fmla="*/ 9 h 100"/>
                <a:gd name="T82" fmla="*/ 438 w 154"/>
                <a:gd name="T83" fmla="*/ 0 h 100"/>
                <a:gd name="T84" fmla="*/ 421 w 154"/>
                <a:gd name="T85" fmla="*/ 0 h 1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4" h="100">
                  <a:moveTo>
                    <a:pt x="45" y="0"/>
                  </a:moveTo>
                  <a:cubicBezTo>
                    <a:pt x="44" y="2"/>
                    <a:pt x="43" y="6"/>
                    <a:pt x="42" y="10"/>
                  </a:cubicBezTo>
                  <a:cubicBezTo>
                    <a:pt x="41" y="14"/>
                    <a:pt x="40" y="19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4"/>
                    <a:pt x="38" y="26"/>
                    <a:pt x="37" y="27"/>
                  </a:cubicBezTo>
                  <a:cubicBezTo>
                    <a:pt x="36" y="28"/>
                    <a:pt x="35" y="29"/>
                    <a:pt x="35" y="29"/>
                  </a:cubicBezTo>
                  <a:cubicBezTo>
                    <a:pt x="16" y="42"/>
                    <a:pt x="4" y="67"/>
                    <a:pt x="0" y="77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4" y="78"/>
                    <a:pt x="7" y="77"/>
                    <a:pt x="8" y="77"/>
                  </a:cubicBezTo>
                  <a:cubicBezTo>
                    <a:pt x="8" y="77"/>
                    <a:pt x="9" y="78"/>
                    <a:pt x="9" y="78"/>
                  </a:cubicBezTo>
                  <a:cubicBezTo>
                    <a:pt x="11" y="79"/>
                    <a:pt x="12" y="83"/>
                    <a:pt x="13" y="88"/>
                  </a:cubicBezTo>
                  <a:cubicBezTo>
                    <a:pt x="13" y="88"/>
                    <a:pt x="13" y="88"/>
                    <a:pt x="13" y="89"/>
                  </a:cubicBezTo>
                  <a:cubicBezTo>
                    <a:pt x="14" y="89"/>
                    <a:pt x="14" y="88"/>
                    <a:pt x="15" y="88"/>
                  </a:cubicBezTo>
                  <a:cubicBezTo>
                    <a:pt x="20" y="78"/>
                    <a:pt x="28" y="65"/>
                    <a:pt x="38" y="55"/>
                  </a:cubicBezTo>
                  <a:cubicBezTo>
                    <a:pt x="48" y="45"/>
                    <a:pt x="61" y="38"/>
                    <a:pt x="74" y="38"/>
                  </a:cubicBezTo>
                  <a:cubicBezTo>
                    <a:pt x="75" y="38"/>
                    <a:pt x="76" y="38"/>
                    <a:pt x="77" y="38"/>
                  </a:cubicBezTo>
                  <a:cubicBezTo>
                    <a:pt x="99" y="41"/>
                    <a:pt x="113" y="48"/>
                    <a:pt x="125" y="59"/>
                  </a:cubicBezTo>
                  <a:cubicBezTo>
                    <a:pt x="136" y="69"/>
                    <a:pt x="144" y="84"/>
                    <a:pt x="152" y="100"/>
                  </a:cubicBezTo>
                  <a:cubicBezTo>
                    <a:pt x="152" y="100"/>
                    <a:pt x="153" y="100"/>
                    <a:pt x="153" y="100"/>
                  </a:cubicBezTo>
                  <a:cubicBezTo>
                    <a:pt x="154" y="100"/>
                    <a:pt x="154" y="99"/>
                    <a:pt x="154" y="99"/>
                  </a:cubicBezTo>
                  <a:cubicBezTo>
                    <a:pt x="146" y="83"/>
                    <a:pt x="138" y="68"/>
                    <a:pt x="126" y="57"/>
                  </a:cubicBezTo>
                  <a:cubicBezTo>
                    <a:pt x="114" y="46"/>
                    <a:pt x="99" y="39"/>
                    <a:pt x="78" y="36"/>
                  </a:cubicBezTo>
                  <a:cubicBezTo>
                    <a:pt x="76" y="36"/>
                    <a:pt x="75" y="36"/>
                    <a:pt x="74" y="36"/>
                  </a:cubicBezTo>
                  <a:cubicBezTo>
                    <a:pt x="60" y="36"/>
                    <a:pt x="47" y="44"/>
                    <a:pt x="37" y="54"/>
                  </a:cubicBezTo>
                  <a:cubicBezTo>
                    <a:pt x="26" y="64"/>
                    <a:pt x="18" y="77"/>
                    <a:pt x="13" y="87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4" y="84"/>
                    <a:pt x="13" y="81"/>
                    <a:pt x="12" y="79"/>
                  </a:cubicBezTo>
                  <a:cubicBezTo>
                    <a:pt x="12" y="78"/>
                    <a:pt x="11" y="77"/>
                    <a:pt x="11" y="77"/>
                  </a:cubicBezTo>
                  <a:cubicBezTo>
                    <a:pt x="10" y="76"/>
                    <a:pt x="9" y="75"/>
                    <a:pt x="8" y="75"/>
                  </a:cubicBezTo>
                  <a:cubicBezTo>
                    <a:pt x="7" y="75"/>
                    <a:pt x="4" y="76"/>
                    <a:pt x="0" y="76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68"/>
                    <a:pt x="17" y="43"/>
                    <a:pt x="36" y="31"/>
                  </a:cubicBezTo>
                  <a:cubicBezTo>
                    <a:pt x="37" y="30"/>
                    <a:pt x="38" y="29"/>
                    <a:pt x="39" y="28"/>
                  </a:cubicBezTo>
                  <a:cubicBezTo>
                    <a:pt x="40" y="27"/>
                    <a:pt x="41" y="25"/>
                    <a:pt x="41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19"/>
                    <a:pt x="43" y="15"/>
                    <a:pt x="44" y="11"/>
                  </a:cubicBezTo>
                  <a:cubicBezTo>
                    <a:pt x="45" y="7"/>
                    <a:pt x="46" y="3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6" y="0"/>
                    <a:pt x="46" y="0"/>
                    <a:pt x="45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674">
              <a:extLst>
                <a:ext uri="{FF2B5EF4-FFF2-40B4-BE49-F238E27FC236}">
                  <a16:creationId xmlns:a16="http://schemas.microsoft.com/office/drawing/2014/main" id="{8C39C4BD-4E69-4F70-BB61-5870F2B71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382"/>
              <a:ext cx="36" cy="49"/>
            </a:xfrm>
            <a:custGeom>
              <a:avLst/>
              <a:gdLst>
                <a:gd name="T0" fmla="*/ 49 w 17"/>
                <a:gd name="T1" fmla="*/ 0 h 22"/>
                <a:gd name="T2" fmla="*/ 0 w 17"/>
                <a:gd name="T3" fmla="*/ 198 h 22"/>
                <a:gd name="T4" fmla="*/ 8 w 17"/>
                <a:gd name="T5" fmla="*/ 198 h 22"/>
                <a:gd name="T6" fmla="*/ 0 w 17"/>
                <a:gd name="T7" fmla="*/ 198 h 22"/>
                <a:gd name="T8" fmla="*/ 0 w 17"/>
                <a:gd name="T9" fmla="*/ 209 h 22"/>
                <a:gd name="T10" fmla="*/ 8 w 17"/>
                <a:gd name="T11" fmla="*/ 234 h 22"/>
                <a:gd name="T12" fmla="*/ 28 w 17"/>
                <a:gd name="T13" fmla="*/ 243 h 22"/>
                <a:gd name="T14" fmla="*/ 36 w 17"/>
                <a:gd name="T15" fmla="*/ 243 h 22"/>
                <a:gd name="T16" fmla="*/ 104 w 17"/>
                <a:gd name="T17" fmla="*/ 234 h 22"/>
                <a:gd name="T18" fmla="*/ 125 w 17"/>
                <a:gd name="T19" fmla="*/ 223 h 22"/>
                <a:gd name="T20" fmla="*/ 144 w 17"/>
                <a:gd name="T21" fmla="*/ 189 h 22"/>
                <a:gd name="T22" fmla="*/ 144 w 17"/>
                <a:gd name="T23" fmla="*/ 189 h 22"/>
                <a:gd name="T24" fmla="*/ 161 w 17"/>
                <a:gd name="T25" fmla="*/ 53 h 22"/>
                <a:gd name="T26" fmla="*/ 161 w 17"/>
                <a:gd name="T27" fmla="*/ 36 h 22"/>
                <a:gd name="T28" fmla="*/ 152 w 17"/>
                <a:gd name="T29" fmla="*/ 20 h 22"/>
                <a:gd name="T30" fmla="*/ 144 w 17"/>
                <a:gd name="T31" fmla="*/ 36 h 22"/>
                <a:gd name="T32" fmla="*/ 144 w 17"/>
                <a:gd name="T33" fmla="*/ 53 h 22"/>
                <a:gd name="T34" fmla="*/ 125 w 17"/>
                <a:gd name="T35" fmla="*/ 178 h 22"/>
                <a:gd name="T36" fmla="*/ 136 w 17"/>
                <a:gd name="T37" fmla="*/ 178 h 22"/>
                <a:gd name="T38" fmla="*/ 125 w 17"/>
                <a:gd name="T39" fmla="*/ 178 h 22"/>
                <a:gd name="T40" fmla="*/ 112 w 17"/>
                <a:gd name="T41" fmla="*/ 198 h 22"/>
                <a:gd name="T42" fmla="*/ 93 w 17"/>
                <a:gd name="T43" fmla="*/ 209 h 22"/>
                <a:gd name="T44" fmla="*/ 28 w 17"/>
                <a:gd name="T45" fmla="*/ 223 h 22"/>
                <a:gd name="T46" fmla="*/ 28 w 17"/>
                <a:gd name="T47" fmla="*/ 223 h 22"/>
                <a:gd name="T48" fmla="*/ 17 w 17"/>
                <a:gd name="T49" fmla="*/ 223 h 22"/>
                <a:gd name="T50" fmla="*/ 17 w 17"/>
                <a:gd name="T51" fmla="*/ 209 h 22"/>
                <a:gd name="T52" fmla="*/ 17 w 17"/>
                <a:gd name="T53" fmla="*/ 198 h 22"/>
                <a:gd name="T54" fmla="*/ 17 w 17"/>
                <a:gd name="T55" fmla="*/ 198 h 22"/>
                <a:gd name="T56" fmla="*/ 68 w 17"/>
                <a:gd name="T57" fmla="*/ 9 h 22"/>
                <a:gd name="T58" fmla="*/ 68 w 17"/>
                <a:gd name="T59" fmla="*/ 0 h 22"/>
                <a:gd name="T60" fmla="*/ 49 w 17"/>
                <a:gd name="T61" fmla="*/ 0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" h="22">
                  <a:moveTo>
                    <a:pt x="5" y="0"/>
                  </a:moveTo>
                  <a:cubicBezTo>
                    <a:pt x="3" y="5"/>
                    <a:pt x="1" y="12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6" y="22"/>
                    <a:pt x="8" y="21"/>
                    <a:pt x="11" y="21"/>
                  </a:cubicBezTo>
                  <a:cubicBezTo>
                    <a:pt x="11" y="21"/>
                    <a:pt x="12" y="20"/>
                    <a:pt x="13" y="20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2"/>
                    <a:pt x="17" y="8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6" y="2"/>
                    <a:pt x="16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7"/>
                    <a:pt x="14" y="12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2" y="18"/>
                    <a:pt x="12" y="18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8" y="19"/>
                    <a:pt x="5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2"/>
                    <a:pt x="5" y="5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675">
              <a:extLst>
                <a:ext uri="{FF2B5EF4-FFF2-40B4-BE49-F238E27FC236}">
                  <a16:creationId xmlns:a16="http://schemas.microsoft.com/office/drawing/2014/main" id="{0AA75680-7364-4797-8A45-50D06FE6D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1386"/>
              <a:ext cx="174" cy="148"/>
            </a:xfrm>
            <a:custGeom>
              <a:avLst/>
              <a:gdLst>
                <a:gd name="T0" fmla="*/ 765 w 83"/>
                <a:gd name="T1" fmla="*/ 724 h 66"/>
                <a:gd name="T2" fmla="*/ 36 w 83"/>
                <a:gd name="T3" fmla="*/ 182 h 66"/>
                <a:gd name="T4" fmla="*/ 27 w 83"/>
                <a:gd name="T5" fmla="*/ 182 h 66"/>
                <a:gd name="T6" fmla="*/ 17 w 83"/>
                <a:gd name="T7" fmla="*/ 157 h 66"/>
                <a:gd name="T8" fmla="*/ 17 w 83"/>
                <a:gd name="T9" fmla="*/ 157 h 66"/>
                <a:gd name="T10" fmla="*/ 17 w 83"/>
                <a:gd name="T11" fmla="*/ 157 h 66"/>
                <a:gd name="T12" fmla="*/ 17 w 83"/>
                <a:gd name="T13" fmla="*/ 146 h 66"/>
                <a:gd name="T14" fmla="*/ 27 w 83"/>
                <a:gd name="T15" fmla="*/ 9 h 66"/>
                <a:gd name="T16" fmla="*/ 27 w 83"/>
                <a:gd name="T17" fmla="*/ 0 h 66"/>
                <a:gd name="T18" fmla="*/ 8 w 83"/>
                <a:gd name="T19" fmla="*/ 0 h 66"/>
                <a:gd name="T20" fmla="*/ 0 w 83"/>
                <a:gd name="T21" fmla="*/ 146 h 66"/>
                <a:gd name="T22" fmla="*/ 0 w 83"/>
                <a:gd name="T23" fmla="*/ 157 h 66"/>
                <a:gd name="T24" fmla="*/ 8 w 83"/>
                <a:gd name="T25" fmla="*/ 157 h 66"/>
                <a:gd name="T26" fmla="*/ 0 w 83"/>
                <a:gd name="T27" fmla="*/ 157 h 66"/>
                <a:gd name="T28" fmla="*/ 0 w 83"/>
                <a:gd name="T29" fmla="*/ 157 h 66"/>
                <a:gd name="T30" fmla="*/ 17 w 83"/>
                <a:gd name="T31" fmla="*/ 191 h 66"/>
                <a:gd name="T32" fmla="*/ 36 w 83"/>
                <a:gd name="T33" fmla="*/ 202 h 66"/>
                <a:gd name="T34" fmla="*/ 746 w 83"/>
                <a:gd name="T35" fmla="*/ 733 h 66"/>
                <a:gd name="T36" fmla="*/ 765 w 83"/>
                <a:gd name="T37" fmla="*/ 733 h 66"/>
                <a:gd name="T38" fmla="*/ 765 w 83"/>
                <a:gd name="T39" fmla="*/ 724 h 6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" h="66">
                  <a:moveTo>
                    <a:pt x="83" y="64"/>
                  </a:moveTo>
                  <a:cubicBezTo>
                    <a:pt x="60" y="33"/>
                    <a:pt x="37" y="19"/>
                    <a:pt x="4" y="16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9"/>
                    <a:pt x="2" y="4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4"/>
                    <a:pt x="0" y="9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36" y="21"/>
                    <a:pt x="59" y="35"/>
                    <a:pt x="81" y="65"/>
                  </a:cubicBezTo>
                  <a:cubicBezTo>
                    <a:pt x="82" y="66"/>
                    <a:pt x="82" y="66"/>
                    <a:pt x="83" y="65"/>
                  </a:cubicBezTo>
                  <a:cubicBezTo>
                    <a:pt x="83" y="65"/>
                    <a:pt x="83" y="64"/>
                    <a:pt x="83" y="6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676">
              <a:extLst>
                <a:ext uri="{FF2B5EF4-FFF2-40B4-BE49-F238E27FC236}">
                  <a16:creationId xmlns:a16="http://schemas.microsoft.com/office/drawing/2014/main" id="{D705E950-B6D4-46AD-BBC3-696E8B072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619"/>
              <a:ext cx="137" cy="229"/>
            </a:xfrm>
            <a:custGeom>
              <a:avLst/>
              <a:gdLst>
                <a:gd name="T0" fmla="*/ 8 w 65"/>
                <a:gd name="T1" fmla="*/ 644 h 102"/>
                <a:gd name="T2" fmla="*/ 609 w 65"/>
                <a:gd name="T3" fmla="*/ 0 h 102"/>
                <a:gd name="T4" fmla="*/ 57 w 65"/>
                <a:gd name="T5" fmla="*/ 1064 h 102"/>
                <a:gd name="T6" fmla="*/ 67 w 65"/>
                <a:gd name="T7" fmla="*/ 1154 h 102"/>
                <a:gd name="T8" fmla="*/ 17 w 65"/>
                <a:gd name="T9" fmla="*/ 1008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2">
                  <a:moveTo>
                    <a:pt x="1" y="57"/>
                  </a:moveTo>
                  <a:cubicBezTo>
                    <a:pt x="6" y="12"/>
                    <a:pt x="53" y="2"/>
                    <a:pt x="65" y="0"/>
                  </a:cubicBezTo>
                  <a:cubicBezTo>
                    <a:pt x="0" y="20"/>
                    <a:pt x="3" y="64"/>
                    <a:pt x="6" y="94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2" y="89"/>
                    <a:pt x="2" y="89"/>
                    <a:pt x="2" y="89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677">
              <a:extLst>
                <a:ext uri="{FF2B5EF4-FFF2-40B4-BE49-F238E27FC236}">
                  <a16:creationId xmlns:a16="http://schemas.microsoft.com/office/drawing/2014/main" id="{6AD3E2B4-C484-40DB-A3D3-79AB6501D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588"/>
              <a:ext cx="38" cy="166"/>
            </a:xfrm>
            <a:custGeom>
              <a:avLst/>
              <a:gdLst>
                <a:gd name="T0" fmla="*/ 68 w 18"/>
                <a:gd name="T1" fmla="*/ 834 h 74"/>
                <a:gd name="T2" fmla="*/ 112 w 18"/>
                <a:gd name="T3" fmla="*/ 635 h 74"/>
                <a:gd name="T4" fmla="*/ 160 w 18"/>
                <a:gd name="T5" fmla="*/ 428 h 74"/>
                <a:gd name="T6" fmla="*/ 152 w 18"/>
                <a:gd name="T7" fmla="*/ 191 h 74"/>
                <a:gd name="T8" fmla="*/ 120 w 18"/>
                <a:gd name="T9" fmla="*/ 90 h 74"/>
                <a:gd name="T10" fmla="*/ 112 w 18"/>
                <a:gd name="T11" fmla="*/ 45 h 74"/>
                <a:gd name="T12" fmla="*/ 93 w 18"/>
                <a:gd name="T13" fmla="*/ 0 h 74"/>
                <a:gd name="T14" fmla="*/ 84 w 18"/>
                <a:gd name="T15" fmla="*/ 20 h 74"/>
                <a:gd name="T16" fmla="*/ 36 w 18"/>
                <a:gd name="T17" fmla="*/ 157 h 74"/>
                <a:gd name="T18" fmla="*/ 8 w 18"/>
                <a:gd name="T19" fmla="*/ 372 h 74"/>
                <a:gd name="T20" fmla="*/ 0 w 18"/>
                <a:gd name="T21" fmla="*/ 462 h 74"/>
                <a:gd name="T22" fmla="*/ 0 w 18"/>
                <a:gd name="T23" fmla="*/ 518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74">
                  <a:moveTo>
                    <a:pt x="7" y="74"/>
                  </a:moveTo>
                  <a:cubicBezTo>
                    <a:pt x="8" y="67"/>
                    <a:pt x="10" y="62"/>
                    <a:pt x="12" y="56"/>
                  </a:cubicBezTo>
                  <a:cubicBezTo>
                    <a:pt x="14" y="50"/>
                    <a:pt x="16" y="44"/>
                    <a:pt x="17" y="38"/>
                  </a:cubicBezTo>
                  <a:cubicBezTo>
                    <a:pt x="18" y="32"/>
                    <a:pt x="18" y="24"/>
                    <a:pt x="16" y="17"/>
                  </a:cubicBezTo>
                  <a:cubicBezTo>
                    <a:pt x="15" y="14"/>
                    <a:pt x="14" y="11"/>
                    <a:pt x="13" y="8"/>
                  </a:cubicBezTo>
                  <a:cubicBezTo>
                    <a:pt x="12" y="7"/>
                    <a:pt x="12" y="5"/>
                    <a:pt x="12" y="4"/>
                  </a:cubicBezTo>
                  <a:cubicBezTo>
                    <a:pt x="11" y="3"/>
                    <a:pt x="11" y="1"/>
                    <a:pt x="10" y="0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7" y="6"/>
                    <a:pt x="5" y="10"/>
                    <a:pt x="4" y="14"/>
                  </a:cubicBezTo>
                  <a:cubicBezTo>
                    <a:pt x="2" y="20"/>
                    <a:pt x="1" y="26"/>
                    <a:pt x="1" y="33"/>
                  </a:cubicBezTo>
                  <a:cubicBezTo>
                    <a:pt x="1" y="36"/>
                    <a:pt x="0" y="38"/>
                    <a:pt x="0" y="41"/>
                  </a:cubicBezTo>
                  <a:cubicBezTo>
                    <a:pt x="0" y="43"/>
                    <a:pt x="0" y="44"/>
                    <a:pt x="0" y="46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678">
              <a:extLst>
                <a:ext uri="{FF2B5EF4-FFF2-40B4-BE49-F238E27FC236}">
                  <a16:creationId xmlns:a16="http://schemas.microsoft.com/office/drawing/2014/main" id="{728D1B92-07ED-4AAB-B0AE-DB16C242D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620"/>
              <a:ext cx="8" cy="20"/>
            </a:xfrm>
            <a:custGeom>
              <a:avLst/>
              <a:gdLst>
                <a:gd name="T0" fmla="*/ 16 w 4"/>
                <a:gd name="T1" fmla="*/ 9 h 9"/>
                <a:gd name="T2" fmla="*/ 8 w 4"/>
                <a:gd name="T3" fmla="*/ 53 h 9"/>
                <a:gd name="T4" fmla="*/ 0 w 4"/>
                <a:gd name="T5" fmla="*/ 80 h 9"/>
                <a:gd name="T6" fmla="*/ 0 w 4"/>
                <a:gd name="T7" fmla="*/ 89 h 9"/>
                <a:gd name="T8" fmla="*/ 0 w 4"/>
                <a:gd name="T9" fmla="*/ 98 h 9"/>
                <a:gd name="T10" fmla="*/ 16 w 4"/>
                <a:gd name="T11" fmla="*/ 98 h 9"/>
                <a:gd name="T12" fmla="*/ 32 w 4"/>
                <a:gd name="T13" fmla="*/ 9 h 9"/>
                <a:gd name="T14" fmla="*/ 24 w 4"/>
                <a:gd name="T15" fmla="*/ 0 h 9"/>
                <a:gd name="T16" fmla="*/ 16 w 4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9">
                  <a:moveTo>
                    <a:pt x="2" y="1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4" y="5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679">
              <a:extLst>
                <a:ext uri="{FF2B5EF4-FFF2-40B4-BE49-F238E27FC236}">
                  <a16:creationId xmlns:a16="http://schemas.microsoft.com/office/drawing/2014/main" id="{B87765B5-302C-4F32-BE2F-88DE5ED2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620"/>
              <a:ext cx="13" cy="20"/>
            </a:xfrm>
            <a:custGeom>
              <a:avLst/>
              <a:gdLst>
                <a:gd name="T0" fmla="*/ 0 w 6"/>
                <a:gd name="T1" fmla="*/ 20 h 9"/>
                <a:gd name="T2" fmla="*/ 43 w 6"/>
                <a:gd name="T3" fmla="*/ 89 h 9"/>
                <a:gd name="T4" fmla="*/ 61 w 6"/>
                <a:gd name="T5" fmla="*/ 89 h 9"/>
                <a:gd name="T6" fmla="*/ 61 w 6"/>
                <a:gd name="T7" fmla="*/ 80 h 9"/>
                <a:gd name="T8" fmla="*/ 61 w 6"/>
                <a:gd name="T9" fmla="*/ 80 h 9"/>
                <a:gd name="T10" fmla="*/ 20 w 6"/>
                <a:gd name="T11" fmla="*/ 9 h 9"/>
                <a:gd name="T12" fmla="*/ 9 w 6"/>
                <a:gd name="T13" fmla="*/ 0 h 9"/>
                <a:gd name="T14" fmla="*/ 0 w 6"/>
                <a:gd name="T15" fmla="*/ 2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6"/>
                    <a:pt x="4" y="8"/>
                    <a:pt x="4" y="8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680">
              <a:extLst>
                <a:ext uri="{FF2B5EF4-FFF2-40B4-BE49-F238E27FC236}">
                  <a16:creationId xmlns:a16="http://schemas.microsoft.com/office/drawing/2014/main" id="{34C136C0-370B-4E8B-B62D-DDA07931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911"/>
              <a:ext cx="40" cy="43"/>
            </a:xfrm>
            <a:custGeom>
              <a:avLst/>
              <a:gdLst>
                <a:gd name="T0" fmla="*/ 36 w 19"/>
                <a:gd name="T1" fmla="*/ 93 h 19"/>
                <a:gd name="T2" fmla="*/ 36 w 19"/>
                <a:gd name="T3" fmla="*/ 72 h 19"/>
                <a:gd name="T4" fmla="*/ 48 w 19"/>
                <a:gd name="T5" fmla="*/ 57 h 19"/>
                <a:gd name="T6" fmla="*/ 48 w 19"/>
                <a:gd name="T7" fmla="*/ 45 h 19"/>
                <a:gd name="T8" fmla="*/ 48 w 19"/>
                <a:gd name="T9" fmla="*/ 57 h 19"/>
                <a:gd name="T10" fmla="*/ 48 w 19"/>
                <a:gd name="T11" fmla="*/ 57 h 19"/>
                <a:gd name="T12" fmla="*/ 36 w 19"/>
                <a:gd name="T13" fmla="*/ 45 h 19"/>
                <a:gd name="T14" fmla="*/ 48 w 19"/>
                <a:gd name="T15" fmla="*/ 36 h 19"/>
                <a:gd name="T16" fmla="*/ 36 w 19"/>
                <a:gd name="T17" fmla="*/ 45 h 19"/>
                <a:gd name="T18" fmla="*/ 36 w 19"/>
                <a:gd name="T19" fmla="*/ 45 h 19"/>
                <a:gd name="T20" fmla="*/ 36 w 19"/>
                <a:gd name="T21" fmla="*/ 45 h 19"/>
                <a:gd name="T22" fmla="*/ 36 w 19"/>
                <a:gd name="T23" fmla="*/ 45 h 19"/>
                <a:gd name="T24" fmla="*/ 36 w 19"/>
                <a:gd name="T25" fmla="*/ 45 h 19"/>
                <a:gd name="T26" fmla="*/ 36 w 19"/>
                <a:gd name="T27" fmla="*/ 45 h 19"/>
                <a:gd name="T28" fmla="*/ 36 w 19"/>
                <a:gd name="T29" fmla="*/ 45 h 19"/>
                <a:gd name="T30" fmla="*/ 36 w 19"/>
                <a:gd name="T31" fmla="*/ 45 h 19"/>
                <a:gd name="T32" fmla="*/ 36 w 19"/>
                <a:gd name="T33" fmla="*/ 57 h 19"/>
                <a:gd name="T34" fmla="*/ 27 w 19"/>
                <a:gd name="T35" fmla="*/ 118 h 19"/>
                <a:gd name="T36" fmla="*/ 27 w 19"/>
                <a:gd name="T37" fmla="*/ 118 h 19"/>
                <a:gd name="T38" fmla="*/ 36 w 19"/>
                <a:gd name="T39" fmla="*/ 163 h 19"/>
                <a:gd name="T40" fmla="*/ 67 w 19"/>
                <a:gd name="T41" fmla="*/ 220 h 19"/>
                <a:gd name="T42" fmla="*/ 93 w 19"/>
                <a:gd name="T43" fmla="*/ 195 h 19"/>
                <a:gd name="T44" fmla="*/ 112 w 19"/>
                <a:gd name="T45" fmla="*/ 118 h 19"/>
                <a:gd name="T46" fmla="*/ 120 w 19"/>
                <a:gd name="T47" fmla="*/ 45 h 19"/>
                <a:gd name="T48" fmla="*/ 128 w 19"/>
                <a:gd name="T49" fmla="*/ 45 h 19"/>
                <a:gd name="T50" fmla="*/ 128 w 19"/>
                <a:gd name="T51" fmla="*/ 45 h 19"/>
                <a:gd name="T52" fmla="*/ 128 w 19"/>
                <a:gd name="T53" fmla="*/ 45 h 19"/>
                <a:gd name="T54" fmla="*/ 128 w 19"/>
                <a:gd name="T55" fmla="*/ 45 h 19"/>
                <a:gd name="T56" fmla="*/ 128 w 19"/>
                <a:gd name="T57" fmla="*/ 45 h 19"/>
                <a:gd name="T58" fmla="*/ 128 w 19"/>
                <a:gd name="T59" fmla="*/ 36 h 19"/>
                <a:gd name="T60" fmla="*/ 128 w 19"/>
                <a:gd name="T61" fmla="*/ 45 h 19"/>
                <a:gd name="T62" fmla="*/ 141 w 19"/>
                <a:gd name="T63" fmla="*/ 163 h 19"/>
                <a:gd name="T64" fmla="*/ 177 w 19"/>
                <a:gd name="T65" fmla="*/ 220 h 19"/>
                <a:gd name="T66" fmla="*/ 177 w 19"/>
                <a:gd name="T67" fmla="*/ 57 h 19"/>
                <a:gd name="T68" fmla="*/ 152 w 19"/>
                <a:gd name="T69" fmla="*/ 0 h 19"/>
                <a:gd name="T70" fmla="*/ 112 w 19"/>
                <a:gd name="T71" fmla="*/ 0 h 19"/>
                <a:gd name="T72" fmla="*/ 84 w 19"/>
                <a:gd name="T73" fmla="*/ 81 h 19"/>
                <a:gd name="T74" fmla="*/ 76 w 19"/>
                <a:gd name="T75" fmla="*/ 149 h 19"/>
                <a:gd name="T76" fmla="*/ 67 w 19"/>
                <a:gd name="T77" fmla="*/ 174 h 19"/>
                <a:gd name="T78" fmla="*/ 67 w 19"/>
                <a:gd name="T79" fmla="*/ 174 h 19"/>
                <a:gd name="T80" fmla="*/ 67 w 19"/>
                <a:gd name="T81" fmla="*/ 174 h 19"/>
                <a:gd name="T82" fmla="*/ 67 w 19"/>
                <a:gd name="T83" fmla="*/ 174 h 19"/>
                <a:gd name="T84" fmla="*/ 67 w 19"/>
                <a:gd name="T85" fmla="*/ 174 h 19"/>
                <a:gd name="T86" fmla="*/ 67 w 19"/>
                <a:gd name="T87" fmla="*/ 174 h 19"/>
                <a:gd name="T88" fmla="*/ 84 w 19"/>
                <a:gd name="T89" fmla="*/ 174 h 19"/>
                <a:gd name="T90" fmla="*/ 67 w 19"/>
                <a:gd name="T91" fmla="*/ 118 h 19"/>
                <a:gd name="T92" fmla="*/ 67 w 19"/>
                <a:gd name="T93" fmla="*/ 118 h 19"/>
                <a:gd name="T94" fmla="*/ 67 w 19"/>
                <a:gd name="T95" fmla="*/ 93 h 19"/>
                <a:gd name="T96" fmla="*/ 67 w 19"/>
                <a:gd name="T97" fmla="*/ 25 h 19"/>
                <a:gd name="T98" fmla="*/ 48 w 19"/>
                <a:gd name="T99" fmla="*/ 11 h 19"/>
                <a:gd name="T100" fmla="*/ 8 w 19"/>
                <a:gd name="T101" fmla="*/ 36 h 19"/>
                <a:gd name="T102" fmla="*/ 0 w 19"/>
                <a:gd name="T103" fmla="*/ 93 h 19"/>
                <a:gd name="T104" fmla="*/ 48 w 19"/>
                <a:gd name="T105" fmla="*/ 138 h 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" h="19">
                  <a:moveTo>
                    <a:pt x="5" y="12"/>
                  </a:moveTo>
                  <a:cubicBezTo>
                    <a:pt x="4" y="11"/>
                    <a:pt x="4" y="9"/>
                    <a:pt x="4" y="8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3" y="8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3"/>
                    <a:pt x="4" y="14"/>
                  </a:cubicBezTo>
                  <a:cubicBezTo>
                    <a:pt x="4" y="15"/>
                    <a:pt x="5" y="17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10" y="17"/>
                    <a:pt x="10" y="17"/>
                  </a:cubicBezTo>
                  <a:cubicBezTo>
                    <a:pt x="11" y="16"/>
                    <a:pt x="11" y="14"/>
                    <a:pt x="12" y="13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3" y="9"/>
                    <a:pt x="13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5"/>
                    <a:pt x="15" y="7"/>
                  </a:cubicBezTo>
                  <a:cubicBezTo>
                    <a:pt x="15" y="9"/>
                    <a:pt x="15" y="12"/>
                    <a:pt x="15" y="14"/>
                  </a:cubicBezTo>
                  <a:cubicBezTo>
                    <a:pt x="15" y="16"/>
                    <a:pt x="15" y="19"/>
                    <a:pt x="1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6"/>
                    <a:pt x="19" y="14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8" y="4"/>
                    <a:pt x="18" y="3"/>
                    <a:pt x="17" y="2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1"/>
                    <a:pt x="10" y="2"/>
                    <a:pt x="10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10"/>
                    <a:pt x="8" y="12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7" y="12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5" y="12"/>
                    <a:pt x="5" y="12"/>
                    <a:pt x="5" y="12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681">
              <a:extLst>
                <a:ext uri="{FF2B5EF4-FFF2-40B4-BE49-F238E27FC236}">
                  <a16:creationId xmlns:a16="http://schemas.microsoft.com/office/drawing/2014/main" id="{EA038AD3-9A8B-435F-B600-5F5A58E09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853"/>
              <a:ext cx="38" cy="45"/>
            </a:xfrm>
            <a:custGeom>
              <a:avLst/>
              <a:gdLst>
                <a:gd name="T0" fmla="*/ 57 w 18"/>
                <a:gd name="T1" fmla="*/ 72 h 20"/>
                <a:gd name="T2" fmla="*/ 84 w 18"/>
                <a:gd name="T3" fmla="*/ 45 h 20"/>
                <a:gd name="T4" fmla="*/ 93 w 18"/>
                <a:gd name="T5" fmla="*/ 45 h 20"/>
                <a:gd name="T6" fmla="*/ 103 w 18"/>
                <a:gd name="T7" fmla="*/ 45 h 20"/>
                <a:gd name="T8" fmla="*/ 93 w 18"/>
                <a:gd name="T9" fmla="*/ 56 h 20"/>
                <a:gd name="T10" fmla="*/ 93 w 18"/>
                <a:gd name="T11" fmla="*/ 45 h 20"/>
                <a:gd name="T12" fmla="*/ 93 w 18"/>
                <a:gd name="T13" fmla="*/ 45 h 20"/>
                <a:gd name="T14" fmla="*/ 103 w 18"/>
                <a:gd name="T15" fmla="*/ 45 h 20"/>
                <a:gd name="T16" fmla="*/ 93 w 18"/>
                <a:gd name="T17" fmla="*/ 45 h 20"/>
                <a:gd name="T18" fmla="*/ 93 w 18"/>
                <a:gd name="T19" fmla="*/ 45 h 20"/>
                <a:gd name="T20" fmla="*/ 93 w 18"/>
                <a:gd name="T21" fmla="*/ 45 h 20"/>
                <a:gd name="T22" fmla="*/ 49 w 18"/>
                <a:gd name="T23" fmla="*/ 117 h 20"/>
                <a:gd name="T24" fmla="*/ 17 w 18"/>
                <a:gd name="T25" fmla="*/ 146 h 20"/>
                <a:gd name="T26" fmla="*/ 8 w 18"/>
                <a:gd name="T27" fmla="*/ 182 h 20"/>
                <a:gd name="T28" fmla="*/ 49 w 18"/>
                <a:gd name="T29" fmla="*/ 227 h 20"/>
                <a:gd name="T30" fmla="*/ 169 w 18"/>
                <a:gd name="T31" fmla="*/ 137 h 20"/>
                <a:gd name="T32" fmla="*/ 57 w 18"/>
                <a:gd name="T33" fmla="*/ 182 h 20"/>
                <a:gd name="T34" fmla="*/ 36 w 18"/>
                <a:gd name="T35" fmla="*/ 182 h 20"/>
                <a:gd name="T36" fmla="*/ 36 w 18"/>
                <a:gd name="T37" fmla="*/ 182 h 20"/>
                <a:gd name="T38" fmla="*/ 36 w 18"/>
                <a:gd name="T39" fmla="*/ 182 h 20"/>
                <a:gd name="T40" fmla="*/ 49 w 18"/>
                <a:gd name="T41" fmla="*/ 182 h 20"/>
                <a:gd name="T42" fmla="*/ 49 w 18"/>
                <a:gd name="T43" fmla="*/ 182 h 20"/>
                <a:gd name="T44" fmla="*/ 36 w 18"/>
                <a:gd name="T45" fmla="*/ 182 h 20"/>
                <a:gd name="T46" fmla="*/ 49 w 18"/>
                <a:gd name="T47" fmla="*/ 182 h 20"/>
                <a:gd name="T48" fmla="*/ 49 w 18"/>
                <a:gd name="T49" fmla="*/ 173 h 20"/>
                <a:gd name="T50" fmla="*/ 49 w 18"/>
                <a:gd name="T51" fmla="*/ 173 h 20"/>
                <a:gd name="T52" fmla="*/ 36 w 18"/>
                <a:gd name="T53" fmla="*/ 173 h 20"/>
                <a:gd name="T54" fmla="*/ 36 w 18"/>
                <a:gd name="T55" fmla="*/ 173 h 20"/>
                <a:gd name="T56" fmla="*/ 49 w 18"/>
                <a:gd name="T57" fmla="*/ 173 h 20"/>
                <a:gd name="T58" fmla="*/ 49 w 18"/>
                <a:gd name="T59" fmla="*/ 173 h 20"/>
                <a:gd name="T60" fmla="*/ 103 w 18"/>
                <a:gd name="T61" fmla="*/ 117 h 20"/>
                <a:gd name="T62" fmla="*/ 133 w 18"/>
                <a:gd name="T63" fmla="*/ 45 h 20"/>
                <a:gd name="T64" fmla="*/ 103 w 18"/>
                <a:gd name="T65" fmla="*/ 0 h 20"/>
                <a:gd name="T66" fmla="*/ 57 w 18"/>
                <a:gd name="T67" fmla="*/ 11 h 20"/>
                <a:gd name="T68" fmla="*/ 0 w 18"/>
                <a:gd name="T69" fmla="*/ 72 h 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" h="20">
                  <a:moveTo>
                    <a:pt x="2" y="9"/>
                  </a:moveTo>
                  <a:cubicBezTo>
                    <a:pt x="3" y="8"/>
                    <a:pt x="5" y="7"/>
                    <a:pt x="6" y="6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9" y="6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3" y="20"/>
                    <a:pt x="4" y="20"/>
                    <a:pt x="5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12" y="17"/>
                    <a:pt x="15" y="14"/>
                    <a:pt x="18" y="12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2" y="11"/>
                    <a:pt x="10" y="14"/>
                    <a:pt x="6" y="16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4"/>
                    <a:pt x="6" y="14"/>
                  </a:cubicBezTo>
                  <a:cubicBezTo>
                    <a:pt x="7" y="12"/>
                    <a:pt x="9" y="11"/>
                    <a:pt x="11" y="10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3"/>
                    <a:pt x="14" y="2"/>
                    <a:pt x="13" y="2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2" y="9"/>
                    <a:pt x="2" y="9"/>
                    <a:pt x="2" y="9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682">
              <a:extLst>
                <a:ext uri="{FF2B5EF4-FFF2-40B4-BE49-F238E27FC236}">
                  <a16:creationId xmlns:a16="http://schemas.microsoft.com/office/drawing/2014/main" id="{4CAD6742-70C5-4B7F-956B-AE94BE54F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858"/>
              <a:ext cx="27" cy="26"/>
            </a:xfrm>
            <a:custGeom>
              <a:avLst/>
              <a:gdLst>
                <a:gd name="T0" fmla="*/ 8 w 13"/>
                <a:gd name="T1" fmla="*/ 72 h 12"/>
                <a:gd name="T2" fmla="*/ 17 w 13"/>
                <a:gd name="T3" fmla="*/ 72 h 12"/>
                <a:gd name="T4" fmla="*/ 52 w 13"/>
                <a:gd name="T5" fmla="*/ 52 h 12"/>
                <a:gd name="T6" fmla="*/ 81 w 13"/>
                <a:gd name="T7" fmla="*/ 43 h 12"/>
                <a:gd name="T8" fmla="*/ 81 w 13"/>
                <a:gd name="T9" fmla="*/ 43 h 12"/>
                <a:gd name="T10" fmla="*/ 81 w 13"/>
                <a:gd name="T11" fmla="*/ 43 h 12"/>
                <a:gd name="T12" fmla="*/ 81 w 13"/>
                <a:gd name="T13" fmla="*/ 43 h 12"/>
                <a:gd name="T14" fmla="*/ 81 w 13"/>
                <a:gd name="T15" fmla="*/ 43 h 12"/>
                <a:gd name="T16" fmla="*/ 81 w 13"/>
                <a:gd name="T17" fmla="*/ 43 h 12"/>
                <a:gd name="T18" fmla="*/ 81 w 13"/>
                <a:gd name="T19" fmla="*/ 43 h 12"/>
                <a:gd name="T20" fmla="*/ 91 w 13"/>
                <a:gd name="T21" fmla="*/ 33 h 12"/>
                <a:gd name="T22" fmla="*/ 81 w 13"/>
                <a:gd name="T23" fmla="*/ 43 h 12"/>
                <a:gd name="T24" fmla="*/ 81 w 13"/>
                <a:gd name="T25" fmla="*/ 43 h 12"/>
                <a:gd name="T26" fmla="*/ 91 w 13"/>
                <a:gd name="T27" fmla="*/ 33 h 12"/>
                <a:gd name="T28" fmla="*/ 81 w 13"/>
                <a:gd name="T29" fmla="*/ 43 h 12"/>
                <a:gd name="T30" fmla="*/ 81 w 13"/>
                <a:gd name="T31" fmla="*/ 43 h 12"/>
                <a:gd name="T32" fmla="*/ 81 w 13"/>
                <a:gd name="T33" fmla="*/ 43 h 12"/>
                <a:gd name="T34" fmla="*/ 81 w 13"/>
                <a:gd name="T35" fmla="*/ 43 h 12"/>
                <a:gd name="T36" fmla="*/ 81 w 13"/>
                <a:gd name="T37" fmla="*/ 43 h 12"/>
                <a:gd name="T38" fmla="*/ 81 w 13"/>
                <a:gd name="T39" fmla="*/ 43 h 12"/>
                <a:gd name="T40" fmla="*/ 73 w 13"/>
                <a:gd name="T41" fmla="*/ 43 h 12"/>
                <a:gd name="T42" fmla="*/ 52 w 13"/>
                <a:gd name="T43" fmla="*/ 61 h 12"/>
                <a:gd name="T44" fmla="*/ 17 w 13"/>
                <a:gd name="T45" fmla="*/ 93 h 12"/>
                <a:gd name="T46" fmla="*/ 35 w 13"/>
                <a:gd name="T47" fmla="*/ 121 h 12"/>
                <a:gd name="T48" fmla="*/ 73 w 13"/>
                <a:gd name="T49" fmla="*/ 104 h 12"/>
                <a:gd name="T50" fmla="*/ 108 w 13"/>
                <a:gd name="T51" fmla="*/ 52 h 12"/>
                <a:gd name="T52" fmla="*/ 116 w 13"/>
                <a:gd name="T53" fmla="*/ 43 h 12"/>
                <a:gd name="T54" fmla="*/ 100 w 13"/>
                <a:gd name="T55" fmla="*/ 9 h 12"/>
                <a:gd name="T56" fmla="*/ 81 w 13"/>
                <a:gd name="T57" fmla="*/ 0 h 12"/>
                <a:gd name="T58" fmla="*/ 52 w 13"/>
                <a:gd name="T59" fmla="*/ 9 h 12"/>
                <a:gd name="T60" fmla="*/ 17 w 13"/>
                <a:gd name="T61" fmla="*/ 33 h 12"/>
                <a:gd name="T62" fmla="*/ 8 w 13"/>
                <a:gd name="T63" fmla="*/ 33 h 12"/>
                <a:gd name="T64" fmla="*/ 0 w 13"/>
                <a:gd name="T65" fmla="*/ 33 h 12"/>
                <a:gd name="T66" fmla="*/ 0 w 13"/>
                <a:gd name="T67" fmla="*/ 33 h 12"/>
                <a:gd name="T68" fmla="*/ 0 w 13"/>
                <a:gd name="T69" fmla="*/ 43 h 12"/>
                <a:gd name="T70" fmla="*/ 0 w 13"/>
                <a:gd name="T71" fmla="*/ 33 h 12"/>
                <a:gd name="T72" fmla="*/ 0 w 13"/>
                <a:gd name="T73" fmla="*/ 33 h 12"/>
                <a:gd name="T74" fmla="*/ 0 w 13"/>
                <a:gd name="T75" fmla="*/ 43 h 12"/>
                <a:gd name="T76" fmla="*/ 0 w 13"/>
                <a:gd name="T77" fmla="*/ 33 h 12"/>
                <a:gd name="T78" fmla="*/ 8 w 13"/>
                <a:gd name="T79" fmla="*/ 72 h 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" h="12">
                  <a:moveTo>
                    <a:pt x="1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6"/>
                    <a:pt x="6" y="5"/>
                  </a:cubicBezTo>
                  <a:cubicBezTo>
                    <a:pt x="7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5" y="7"/>
                    <a:pt x="3" y="8"/>
                    <a:pt x="2" y="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7" y="11"/>
                    <a:pt x="8" y="10"/>
                  </a:cubicBezTo>
                  <a:cubicBezTo>
                    <a:pt x="10" y="9"/>
                    <a:pt x="12" y="7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ubicBezTo>
                    <a:pt x="13" y="3"/>
                    <a:pt x="12" y="2"/>
                    <a:pt x="11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5" y="1"/>
                    <a:pt x="4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683">
              <a:extLst>
                <a:ext uri="{FF2B5EF4-FFF2-40B4-BE49-F238E27FC236}">
                  <a16:creationId xmlns:a16="http://schemas.microsoft.com/office/drawing/2014/main" id="{D9565F65-2A91-4EEB-A954-23A61FD93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947"/>
              <a:ext cx="24" cy="22"/>
            </a:xfrm>
            <a:custGeom>
              <a:avLst/>
              <a:gdLst>
                <a:gd name="T0" fmla="*/ 0 w 11"/>
                <a:gd name="T1" fmla="*/ 33 h 10"/>
                <a:gd name="T2" fmla="*/ 44 w 11"/>
                <a:gd name="T3" fmla="*/ 73 h 10"/>
                <a:gd name="T4" fmla="*/ 81 w 11"/>
                <a:gd name="T5" fmla="*/ 106 h 10"/>
                <a:gd name="T6" fmla="*/ 113 w 11"/>
                <a:gd name="T7" fmla="*/ 73 h 10"/>
                <a:gd name="T8" fmla="*/ 61 w 11"/>
                <a:gd name="T9" fmla="*/ 44 h 10"/>
                <a:gd name="T10" fmla="*/ 33 w 11"/>
                <a:gd name="T11" fmla="*/ 0 h 10"/>
                <a:gd name="T12" fmla="*/ 0 w 11"/>
                <a:gd name="T13" fmla="*/ 3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cubicBezTo>
                    <a:pt x="1" y="4"/>
                    <a:pt x="2" y="5"/>
                    <a:pt x="4" y="7"/>
                  </a:cubicBezTo>
                  <a:cubicBezTo>
                    <a:pt x="5" y="8"/>
                    <a:pt x="7" y="9"/>
                    <a:pt x="8" y="1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5"/>
                    <a:pt x="7" y="5"/>
                    <a:pt x="6" y="4"/>
                  </a:cubicBezTo>
                  <a:cubicBezTo>
                    <a:pt x="5" y="3"/>
                    <a:pt x="4" y="1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684">
              <a:extLst>
                <a:ext uri="{FF2B5EF4-FFF2-40B4-BE49-F238E27FC236}">
                  <a16:creationId xmlns:a16="http://schemas.microsoft.com/office/drawing/2014/main" id="{168C0D4F-5E12-4CD1-9F30-345BA5153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938"/>
              <a:ext cx="21" cy="20"/>
            </a:xfrm>
            <a:custGeom>
              <a:avLst/>
              <a:gdLst>
                <a:gd name="T0" fmla="*/ 0 w 10"/>
                <a:gd name="T1" fmla="*/ 36 h 9"/>
                <a:gd name="T2" fmla="*/ 76 w 10"/>
                <a:gd name="T3" fmla="*/ 98 h 9"/>
                <a:gd name="T4" fmla="*/ 92 w 10"/>
                <a:gd name="T5" fmla="*/ 53 h 9"/>
                <a:gd name="T6" fmla="*/ 27 w 10"/>
                <a:gd name="T7" fmla="*/ 0 h 9"/>
                <a:gd name="T8" fmla="*/ 0 w 10"/>
                <a:gd name="T9" fmla="*/ 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3" y="5"/>
                    <a:pt x="5" y="7"/>
                    <a:pt x="8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4"/>
                    <a:pt x="5" y="2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685">
              <a:extLst>
                <a:ext uri="{FF2B5EF4-FFF2-40B4-BE49-F238E27FC236}">
                  <a16:creationId xmlns:a16="http://schemas.microsoft.com/office/drawing/2014/main" id="{08641A8C-6D06-40AC-98C4-9FE373B2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969"/>
              <a:ext cx="33" cy="21"/>
            </a:xfrm>
            <a:custGeom>
              <a:avLst/>
              <a:gdLst>
                <a:gd name="T0" fmla="*/ 0 w 16"/>
                <a:gd name="T1" fmla="*/ 28 h 9"/>
                <a:gd name="T2" fmla="*/ 60 w 16"/>
                <a:gd name="T3" fmla="*/ 86 h 9"/>
                <a:gd name="T4" fmla="*/ 140 w 16"/>
                <a:gd name="T5" fmla="*/ 114 h 9"/>
                <a:gd name="T6" fmla="*/ 140 w 16"/>
                <a:gd name="T7" fmla="*/ 114 h 9"/>
                <a:gd name="T8" fmla="*/ 140 w 16"/>
                <a:gd name="T9" fmla="*/ 65 h 9"/>
                <a:gd name="T10" fmla="*/ 140 w 16"/>
                <a:gd name="T11" fmla="*/ 65 h 9"/>
                <a:gd name="T12" fmla="*/ 72 w 16"/>
                <a:gd name="T13" fmla="*/ 37 h 9"/>
                <a:gd name="T14" fmla="*/ 25 w 16"/>
                <a:gd name="T15" fmla="*/ 0 h 9"/>
                <a:gd name="T16" fmla="*/ 0 w 16"/>
                <a:gd name="T17" fmla="*/ 28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9">
                  <a:moveTo>
                    <a:pt x="0" y="2"/>
                  </a:moveTo>
                  <a:cubicBezTo>
                    <a:pt x="2" y="5"/>
                    <a:pt x="4" y="6"/>
                    <a:pt x="7" y="7"/>
                  </a:cubicBezTo>
                  <a:cubicBezTo>
                    <a:pt x="10" y="8"/>
                    <a:pt x="13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5"/>
                    <a:pt x="11" y="4"/>
                    <a:pt x="8" y="3"/>
                  </a:cubicBezTo>
                  <a:cubicBezTo>
                    <a:pt x="6" y="3"/>
                    <a:pt x="4" y="1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686">
              <a:extLst>
                <a:ext uri="{FF2B5EF4-FFF2-40B4-BE49-F238E27FC236}">
                  <a16:creationId xmlns:a16="http://schemas.microsoft.com/office/drawing/2014/main" id="{6A326611-972C-474C-B6B7-92C26F8EF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958"/>
              <a:ext cx="29" cy="16"/>
            </a:xfrm>
            <a:custGeom>
              <a:avLst/>
              <a:gdLst>
                <a:gd name="T0" fmla="*/ 0 w 14"/>
                <a:gd name="T1" fmla="*/ 37 h 7"/>
                <a:gd name="T2" fmla="*/ 52 w 14"/>
                <a:gd name="T3" fmla="*/ 73 h 7"/>
                <a:gd name="T4" fmla="*/ 116 w 14"/>
                <a:gd name="T5" fmla="*/ 85 h 7"/>
                <a:gd name="T6" fmla="*/ 124 w 14"/>
                <a:gd name="T7" fmla="*/ 85 h 7"/>
                <a:gd name="T8" fmla="*/ 124 w 14"/>
                <a:gd name="T9" fmla="*/ 37 h 7"/>
                <a:gd name="T10" fmla="*/ 116 w 14"/>
                <a:gd name="T11" fmla="*/ 37 h 7"/>
                <a:gd name="T12" fmla="*/ 64 w 14"/>
                <a:gd name="T13" fmla="*/ 25 h 7"/>
                <a:gd name="T14" fmla="*/ 25 w 14"/>
                <a:gd name="T15" fmla="*/ 0 h 7"/>
                <a:gd name="T16" fmla="*/ 0 w 14"/>
                <a:gd name="T17" fmla="*/ 3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4" y="6"/>
                    <a:pt x="6" y="6"/>
                  </a:cubicBezTo>
                  <a:cubicBezTo>
                    <a:pt x="9" y="7"/>
                    <a:pt x="11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9" y="3"/>
                    <a:pt x="7" y="2"/>
                  </a:cubicBezTo>
                  <a:cubicBezTo>
                    <a:pt x="5" y="2"/>
                    <a:pt x="3" y="1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687">
              <a:extLst>
                <a:ext uri="{FF2B5EF4-FFF2-40B4-BE49-F238E27FC236}">
                  <a16:creationId xmlns:a16="http://schemas.microsoft.com/office/drawing/2014/main" id="{965B18E8-8341-49C2-9BA5-C0F8A0FD6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945"/>
              <a:ext cx="25" cy="16"/>
            </a:xfrm>
            <a:custGeom>
              <a:avLst/>
              <a:gdLst>
                <a:gd name="T0" fmla="*/ 0 w 12"/>
                <a:gd name="T1" fmla="*/ 37 h 7"/>
                <a:gd name="T2" fmla="*/ 35 w 12"/>
                <a:gd name="T3" fmla="*/ 57 h 7"/>
                <a:gd name="T4" fmla="*/ 100 w 12"/>
                <a:gd name="T5" fmla="*/ 85 h 7"/>
                <a:gd name="T6" fmla="*/ 108 w 12"/>
                <a:gd name="T7" fmla="*/ 37 h 7"/>
                <a:gd name="T8" fmla="*/ 44 w 12"/>
                <a:gd name="T9" fmla="*/ 11 h 7"/>
                <a:gd name="T10" fmla="*/ 17 w 12"/>
                <a:gd name="T11" fmla="*/ 0 h 7"/>
                <a:gd name="T12" fmla="*/ 0 w 12"/>
                <a:gd name="T13" fmla="*/ 3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">
                  <a:moveTo>
                    <a:pt x="0" y="3"/>
                  </a:moveTo>
                  <a:cubicBezTo>
                    <a:pt x="1" y="4"/>
                    <a:pt x="3" y="4"/>
                    <a:pt x="4" y="5"/>
                  </a:cubicBezTo>
                  <a:cubicBezTo>
                    <a:pt x="6" y="5"/>
                    <a:pt x="9" y="6"/>
                    <a:pt x="11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8" y="2"/>
                    <a:pt x="5" y="1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688">
              <a:extLst>
                <a:ext uri="{FF2B5EF4-FFF2-40B4-BE49-F238E27FC236}">
                  <a16:creationId xmlns:a16="http://schemas.microsoft.com/office/drawing/2014/main" id="{10309631-F4F4-42AC-BA83-DDBE6DC4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974"/>
              <a:ext cx="27" cy="20"/>
            </a:xfrm>
            <a:custGeom>
              <a:avLst/>
              <a:gdLst>
                <a:gd name="T0" fmla="*/ 0 w 13"/>
                <a:gd name="T1" fmla="*/ 36 h 9"/>
                <a:gd name="T2" fmla="*/ 52 w 13"/>
                <a:gd name="T3" fmla="*/ 80 h 9"/>
                <a:gd name="T4" fmla="*/ 116 w 13"/>
                <a:gd name="T5" fmla="*/ 98 h 9"/>
                <a:gd name="T6" fmla="*/ 116 w 13"/>
                <a:gd name="T7" fmla="*/ 53 h 9"/>
                <a:gd name="T8" fmla="*/ 64 w 13"/>
                <a:gd name="T9" fmla="*/ 36 h 9"/>
                <a:gd name="T10" fmla="*/ 17 w 13"/>
                <a:gd name="T11" fmla="*/ 0 h 9"/>
                <a:gd name="T12" fmla="*/ 0 w 13"/>
                <a:gd name="T13" fmla="*/ 3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9">
                  <a:moveTo>
                    <a:pt x="0" y="3"/>
                  </a:moveTo>
                  <a:cubicBezTo>
                    <a:pt x="1" y="4"/>
                    <a:pt x="3" y="6"/>
                    <a:pt x="6" y="7"/>
                  </a:cubicBezTo>
                  <a:cubicBezTo>
                    <a:pt x="8" y="8"/>
                    <a:pt x="10" y="9"/>
                    <a:pt x="13" y="9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9" y="4"/>
                    <a:pt x="7" y="3"/>
                  </a:cubicBezTo>
                  <a:cubicBezTo>
                    <a:pt x="5" y="2"/>
                    <a:pt x="3" y="1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689">
              <a:extLst>
                <a:ext uri="{FF2B5EF4-FFF2-40B4-BE49-F238E27FC236}">
                  <a16:creationId xmlns:a16="http://schemas.microsoft.com/office/drawing/2014/main" id="{DFB49642-4904-4360-96F4-F0A9C4A40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2963"/>
              <a:ext cx="34" cy="18"/>
            </a:xfrm>
            <a:custGeom>
              <a:avLst/>
              <a:gdLst>
                <a:gd name="T0" fmla="*/ 0 w 16"/>
                <a:gd name="T1" fmla="*/ 36 h 8"/>
                <a:gd name="T2" fmla="*/ 145 w 16"/>
                <a:gd name="T3" fmla="*/ 92 h 8"/>
                <a:gd name="T4" fmla="*/ 153 w 16"/>
                <a:gd name="T5" fmla="*/ 92 h 8"/>
                <a:gd name="T6" fmla="*/ 153 w 16"/>
                <a:gd name="T7" fmla="*/ 45 h 8"/>
                <a:gd name="T8" fmla="*/ 145 w 16"/>
                <a:gd name="T9" fmla="*/ 45 h 8"/>
                <a:gd name="T10" fmla="*/ 28 w 16"/>
                <a:gd name="T11" fmla="*/ 0 h 8"/>
                <a:gd name="T12" fmla="*/ 0 w 16"/>
                <a:gd name="T13" fmla="*/ 3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8">
                  <a:moveTo>
                    <a:pt x="0" y="3"/>
                  </a:moveTo>
                  <a:cubicBezTo>
                    <a:pt x="4" y="6"/>
                    <a:pt x="10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6" y="3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690">
              <a:extLst>
                <a:ext uri="{FF2B5EF4-FFF2-40B4-BE49-F238E27FC236}">
                  <a16:creationId xmlns:a16="http://schemas.microsoft.com/office/drawing/2014/main" id="{6DDB27F5-833F-408D-9156-3B5E4D6C8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947"/>
              <a:ext cx="23" cy="18"/>
            </a:xfrm>
            <a:custGeom>
              <a:avLst/>
              <a:gdLst>
                <a:gd name="T0" fmla="*/ 0 w 11"/>
                <a:gd name="T1" fmla="*/ 45 h 8"/>
                <a:gd name="T2" fmla="*/ 44 w 11"/>
                <a:gd name="T3" fmla="*/ 72 h 8"/>
                <a:gd name="T4" fmla="*/ 100 w 11"/>
                <a:gd name="T5" fmla="*/ 92 h 8"/>
                <a:gd name="T6" fmla="*/ 100 w 11"/>
                <a:gd name="T7" fmla="*/ 92 h 8"/>
                <a:gd name="T8" fmla="*/ 100 w 11"/>
                <a:gd name="T9" fmla="*/ 72 h 8"/>
                <a:gd name="T10" fmla="*/ 100 w 11"/>
                <a:gd name="T11" fmla="*/ 92 h 8"/>
                <a:gd name="T12" fmla="*/ 100 w 11"/>
                <a:gd name="T13" fmla="*/ 92 h 8"/>
                <a:gd name="T14" fmla="*/ 100 w 11"/>
                <a:gd name="T15" fmla="*/ 72 h 8"/>
                <a:gd name="T16" fmla="*/ 100 w 11"/>
                <a:gd name="T17" fmla="*/ 92 h 8"/>
                <a:gd name="T18" fmla="*/ 100 w 11"/>
                <a:gd name="T19" fmla="*/ 45 h 8"/>
                <a:gd name="T20" fmla="*/ 100 w 11"/>
                <a:gd name="T21" fmla="*/ 45 h 8"/>
                <a:gd name="T22" fmla="*/ 56 w 11"/>
                <a:gd name="T23" fmla="*/ 25 h 8"/>
                <a:gd name="T24" fmla="*/ 8 w 11"/>
                <a:gd name="T25" fmla="*/ 0 h 8"/>
                <a:gd name="T26" fmla="*/ 0 w 11"/>
                <a:gd name="T27" fmla="*/ 45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8">
                  <a:moveTo>
                    <a:pt x="0" y="4"/>
                  </a:moveTo>
                  <a:cubicBezTo>
                    <a:pt x="1" y="5"/>
                    <a:pt x="3" y="5"/>
                    <a:pt x="5" y="6"/>
                  </a:cubicBezTo>
                  <a:cubicBezTo>
                    <a:pt x="6" y="7"/>
                    <a:pt x="8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4"/>
                    <a:pt x="8" y="3"/>
                    <a:pt x="6" y="2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691">
              <a:extLst>
                <a:ext uri="{FF2B5EF4-FFF2-40B4-BE49-F238E27FC236}">
                  <a16:creationId xmlns:a16="http://schemas.microsoft.com/office/drawing/2014/main" id="{F6BE9023-4906-4722-BACD-A34EED43E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954"/>
              <a:ext cx="26" cy="15"/>
            </a:xfrm>
            <a:custGeom>
              <a:avLst/>
              <a:gdLst>
                <a:gd name="T0" fmla="*/ 0 w 12"/>
                <a:gd name="T1" fmla="*/ 69 h 7"/>
                <a:gd name="T2" fmla="*/ 20 w 12"/>
                <a:gd name="T3" fmla="*/ 69 h 7"/>
                <a:gd name="T4" fmla="*/ 121 w 12"/>
                <a:gd name="T5" fmla="*/ 28 h 7"/>
                <a:gd name="T6" fmla="*/ 104 w 12"/>
                <a:gd name="T7" fmla="*/ 0 h 7"/>
                <a:gd name="T8" fmla="*/ 20 w 12"/>
                <a:gd name="T9" fmla="*/ 28 h 7"/>
                <a:gd name="T10" fmla="*/ 9 w 12"/>
                <a:gd name="T11" fmla="*/ 28 h 7"/>
                <a:gd name="T12" fmla="*/ 0 w 12"/>
                <a:gd name="T13" fmla="*/ 69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6" y="7"/>
                    <a:pt x="9" y="5"/>
                    <a:pt x="12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5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692">
              <a:extLst>
                <a:ext uri="{FF2B5EF4-FFF2-40B4-BE49-F238E27FC236}">
                  <a16:creationId xmlns:a16="http://schemas.microsoft.com/office/drawing/2014/main" id="{73CBDC35-7A00-49F8-9973-F2725750B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940"/>
              <a:ext cx="21" cy="18"/>
            </a:xfrm>
            <a:custGeom>
              <a:avLst/>
              <a:gdLst>
                <a:gd name="T0" fmla="*/ 0 w 10"/>
                <a:gd name="T1" fmla="*/ 92 h 8"/>
                <a:gd name="T2" fmla="*/ 92 w 10"/>
                <a:gd name="T3" fmla="*/ 36 h 8"/>
                <a:gd name="T4" fmla="*/ 76 w 10"/>
                <a:gd name="T5" fmla="*/ 0 h 8"/>
                <a:gd name="T6" fmla="*/ 0 w 10"/>
                <a:gd name="T7" fmla="*/ 45 h 8"/>
                <a:gd name="T8" fmla="*/ 0 w 10"/>
                <a:gd name="T9" fmla="*/ 9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7"/>
                    <a:pt x="8" y="5"/>
                    <a:pt x="1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2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693">
              <a:extLst>
                <a:ext uri="{FF2B5EF4-FFF2-40B4-BE49-F238E27FC236}">
                  <a16:creationId xmlns:a16="http://schemas.microsoft.com/office/drawing/2014/main" id="{BB91A01C-5E55-4A00-A61E-1D03C80B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905"/>
              <a:ext cx="17" cy="17"/>
            </a:xfrm>
            <a:custGeom>
              <a:avLst/>
              <a:gdLst>
                <a:gd name="T0" fmla="*/ 28 w 8"/>
                <a:gd name="T1" fmla="*/ 77 h 8"/>
                <a:gd name="T2" fmla="*/ 49 w 8"/>
                <a:gd name="T3" fmla="*/ 49 h 8"/>
                <a:gd name="T4" fmla="*/ 68 w 8"/>
                <a:gd name="T5" fmla="*/ 28 h 8"/>
                <a:gd name="T6" fmla="*/ 77 w 8"/>
                <a:gd name="T7" fmla="*/ 0 h 8"/>
                <a:gd name="T8" fmla="*/ 40 w 8"/>
                <a:gd name="T9" fmla="*/ 0 h 8"/>
                <a:gd name="T10" fmla="*/ 40 w 8"/>
                <a:gd name="T11" fmla="*/ 0 h 8"/>
                <a:gd name="T12" fmla="*/ 40 w 8"/>
                <a:gd name="T13" fmla="*/ 0 h 8"/>
                <a:gd name="T14" fmla="*/ 40 w 8"/>
                <a:gd name="T15" fmla="*/ 0 h 8"/>
                <a:gd name="T16" fmla="*/ 40 w 8"/>
                <a:gd name="T17" fmla="*/ 0 h 8"/>
                <a:gd name="T18" fmla="*/ 40 w 8"/>
                <a:gd name="T19" fmla="*/ 0 h 8"/>
                <a:gd name="T20" fmla="*/ 28 w 8"/>
                <a:gd name="T21" fmla="*/ 9 h 8"/>
                <a:gd name="T22" fmla="*/ 0 w 8"/>
                <a:gd name="T23" fmla="*/ 60 h 8"/>
                <a:gd name="T24" fmla="*/ 28 w 8"/>
                <a:gd name="T25" fmla="*/ 7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3" y="8"/>
                    <a:pt x="4" y="6"/>
                    <a:pt x="5" y="5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694">
              <a:extLst>
                <a:ext uri="{FF2B5EF4-FFF2-40B4-BE49-F238E27FC236}">
                  <a16:creationId xmlns:a16="http://schemas.microsoft.com/office/drawing/2014/main" id="{81FF7158-E875-438F-951E-761A2C52D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893"/>
              <a:ext cx="18" cy="20"/>
            </a:xfrm>
            <a:custGeom>
              <a:avLst/>
              <a:gdLst>
                <a:gd name="T0" fmla="*/ 24 w 9"/>
                <a:gd name="T1" fmla="*/ 98 h 9"/>
                <a:gd name="T2" fmla="*/ 48 w 9"/>
                <a:gd name="T3" fmla="*/ 64 h 9"/>
                <a:gd name="T4" fmla="*/ 64 w 9"/>
                <a:gd name="T5" fmla="*/ 36 h 9"/>
                <a:gd name="T6" fmla="*/ 64 w 9"/>
                <a:gd name="T7" fmla="*/ 20 h 9"/>
                <a:gd name="T8" fmla="*/ 72 w 9"/>
                <a:gd name="T9" fmla="*/ 9 h 9"/>
                <a:gd name="T10" fmla="*/ 72 w 9"/>
                <a:gd name="T11" fmla="*/ 0 h 9"/>
                <a:gd name="T12" fmla="*/ 40 w 9"/>
                <a:gd name="T13" fmla="*/ 9 h 9"/>
                <a:gd name="T14" fmla="*/ 48 w 9"/>
                <a:gd name="T15" fmla="*/ 9 h 9"/>
                <a:gd name="T16" fmla="*/ 40 w 9"/>
                <a:gd name="T17" fmla="*/ 9 h 9"/>
                <a:gd name="T18" fmla="*/ 40 w 9"/>
                <a:gd name="T19" fmla="*/ 9 h 9"/>
                <a:gd name="T20" fmla="*/ 48 w 9"/>
                <a:gd name="T21" fmla="*/ 9 h 9"/>
                <a:gd name="T22" fmla="*/ 40 w 9"/>
                <a:gd name="T23" fmla="*/ 9 h 9"/>
                <a:gd name="T24" fmla="*/ 48 w 9"/>
                <a:gd name="T25" fmla="*/ 9 h 9"/>
                <a:gd name="T26" fmla="*/ 40 w 9"/>
                <a:gd name="T27" fmla="*/ 9 h 9"/>
                <a:gd name="T28" fmla="*/ 40 w 9"/>
                <a:gd name="T29" fmla="*/ 9 h 9"/>
                <a:gd name="T30" fmla="*/ 48 w 9"/>
                <a:gd name="T31" fmla="*/ 9 h 9"/>
                <a:gd name="T32" fmla="*/ 40 w 9"/>
                <a:gd name="T33" fmla="*/ 9 h 9"/>
                <a:gd name="T34" fmla="*/ 40 w 9"/>
                <a:gd name="T35" fmla="*/ 9 h 9"/>
                <a:gd name="T36" fmla="*/ 40 w 9"/>
                <a:gd name="T37" fmla="*/ 9 h 9"/>
                <a:gd name="T38" fmla="*/ 40 w 9"/>
                <a:gd name="T39" fmla="*/ 9 h 9"/>
                <a:gd name="T40" fmla="*/ 40 w 9"/>
                <a:gd name="T41" fmla="*/ 9 h 9"/>
                <a:gd name="T42" fmla="*/ 40 w 9"/>
                <a:gd name="T43" fmla="*/ 9 h 9"/>
                <a:gd name="T44" fmla="*/ 32 w 9"/>
                <a:gd name="T45" fmla="*/ 20 h 9"/>
                <a:gd name="T46" fmla="*/ 0 w 9"/>
                <a:gd name="T47" fmla="*/ 80 h 9"/>
                <a:gd name="T48" fmla="*/ 24 w 9"/>
                <a:gd name="T49" fmla="*/ 98 h 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" h="9">
                  <a:moveTo>
                    <a:pt x="3" y="9"/>
                  </a:moveTo>
                  <a:cubicBezTo>
                    <a:pt x="4" y="9"/>
                    <a:pt x="5" y="7"/>
                    <a:pt x="6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3"/>
                    <a:pt x="1" y="6"/>
                    <a:pt x="0" y="7"/>
                  </a:cubicBezTo>
                  <a:cubicBezTo>
                    <a:pt x="3" y="9"/>
                    <a:pt x="3" y="9"/>
                    <a:pt x="3" y="9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695">
              <a:extLst>
                <a:ext uri="{FF2B5EF4-FFF2-40B4-BE49-F238E27FC236}">
                  <a16:creationId xmlns:a16="http://schemas.microsoft.com/office/drawing/2014/main" id="{99B2EE77-B66C-41EC-9180-3DD86715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855"/>
              <a:ext cx="19" cy="23"/>
            </a:xfrm>
            <a:custGeom>
              <a:avLst/>
              <a:gdLst>
                <a:gd name="T0" fmla="*/ 0 w 9"/>
                <a:gd name="T1" fmla="*/ 37 h 10"/>
                <a:gd name="T2" fmla="*/ 49 w 9"/>
                <a:gd name="T3" fmla="*/ 122 h 10"/>
                <a:gd name="T4" fmla="*/ 84 w 9"/>
                <a:gd name="T5" fmla="*/ 122 h 10"/>
                <a:gd name="T6" fmla="*/ 17 w 9"/>
                <a:gd name="T7" fmla="*/ 0 h 10"/>
                <a:gd name="T8" fmla="*/ 0 w 9"/>
                <a:gd name="T9" fmla="*/ 3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3"/>
                  </a:moveTo>
                  <a:cubicBezTo>
                    <a:pt x="2" y="5"/>
                    <a:pt x="5" y="8"/>
                    <a:pt x="5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6"/>
                    <a:pt x="5" y="2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696">
              <a:extLst>
                <a:ext uri="{FF2B5EF4-FFF2-40B4-BE49-F238E27FC236}">
                  <a16:creationId xmlns:a16="http://schemas.microsoft.com/office/drawing/2014/main" id="{8DEE9DBA-0AF1-4386-AD07-2B6BE7100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862"/>
              <a:ext cx="17" cy="22"/>
            </a:xfrm>
            <a:custGeom>
              <a:avLst/>
              <a:gdLst>
                <a:gd name="T0" fmla="*/ 0 w 8"/>
                <a:gd name="T1" fmla="*/ 33 h 10"/>
                <a:gd name="T2" fmla="*/ 40 w 8"/>
                <a:gd name="T3" fmla="*/ 106 h 10"/>
                <a:gd name="T4" fmla="*/ 77 w 8"/>
                <a:gd name="T5" fmla="*/ 106 h 10"/>
                <a:gd name="T6" fmla="*/ 28 w 8"/>
                <a:gd name="T7" fmla="*/ 0 h 10"/>
                <a:gd name="T8" fmla="*/ 0 w 8"/>
                <a:gd name="T9" fmla="*/ 3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0" y="3"/>
                  </a:moveTo>
                  <a:cubicBezTo>
                    <a:pt x="2" y="5"/>
                    <a:pt x="4" y="8"/>
                    <a:pt x="4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6"/>
                    <a:pt x="5" y="3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697">
              <a:extLst>
                <a:ext uri="{FF2B5EF4-FFF2-40B4-BE49-F238E27FC236}">
                  <a16:creationId xmlns:a16="http://schemas.microsoft.com/office/drawing/2014/main" id="{01CF9E03-21A0-4DA4-8FB3-3A2630E56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828"/>
              <a:ext cx="26" cy="25"/>
            </a:xfrm>
            <a:custGeom>
              <a:avLst/>
              <a:gdLst>
                <a:gd name="T0" fmla="*/ 0 w 12"/>
                <a:gd name="T1" fmla="*/ 45 h 11"/>
                <a:gd name="T2" fmla="*/ 43 w 12"/>
                <a:gd name="T3" fmla="*/ 73 h 11"/>
                <a:gd name="T4" fmla="*/ 80 w 12"/>
                <a:gd name="T5" fmla="*/ 130 h 11"/>
                <a:gd name="T6" fmla="*/ 121 w 12"/>
                <a:gd name="T7" fmla="*/ 102 h 11"/>
                <a:gd name="T8" fmla="*/ 72 w 12"/>
                <a:gd name="T9" fmla="*/ 36 h 11"/>
                <a:gd name="T10" fmla="*/ 0 w 12"/>
                <a:gd name="T11" fmla="*/ 0 h 11"/>
                <a:gd name="T12" fmla="*/ 0 w 12"/>
                <a:gd name="T13" fmla="*/ 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0" y="4"/>
                  </a:moveTo>
                  <a:cubicBezTo>
                    <a:pt x="1" y="4"/>
                    <a:pt x="3" y="5"/>
                    <a:pt x="4" y="6"/>
                  </a:cubicBezTo>
                  <a:cubicBezTo>
                    <a:pt x="6" y="7"/>
                    <a:pt x="7" y="9"/>
                    <a:pt x="8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698">
              <a:extLst>
                <a:ext uri="{FF2B5EF4-FFF2-40B4-BE49-F238E27FC236}">
                  <a16:creationId xmlns:a16="http://schemas.microsoft.com/office/drawing/2014/main" id="{DEA181BD-C606-4EC1-A973-548106C27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837"/>
              <a:ext cx="23" cy="25"/>
            </a:xfrm>
            <a:custGeom>
              <a:avLst/>
              <a:gdLst>
                <a:gd name="T0" fmla="*/ 0 w 11"/>
                <a:gd name="T1" fmla="*/ 36 h 11"/>
                <a:gd name="T2" fmla="*/ 75 w 11"/>
                <a:gd name="T3" fmla="*/ 130 h 11"/>
                <a:gd name="T4" fmla="*/ 100 w 11"/>
                <a:gd name="T5" fmla="*/ 93 h 11"/>
                <a:gd name="T6" fmla="*/ 17 w 11"/>
                <a:gd name="T7" fmla="*/ 0 h 11"/>
                <a:gd name="T8" fmla="*/ 0 w 11"/>
                <a:gd name="T9" fmla="*/ 3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3"/>
                  </a:moveTo>
                  <a:cubicBezTo>
                    <a:pt x="3" y="5"/>
                    <a:pt x="5" y="8"/>
                    <a:pt x="8" y="1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5"/>
                    <a:pt x="5" y="2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699">
              <a:extLst>
                <a:ext uri="{FF2B5EF4-FFF2-40B4-BE49-F238E27FC236}">
                  <a16:creationId xmlns:a16="http://schemas.microsoft.com/office/drawing/2014/main" id="{9B66B4CF-CFD2-4AE2-B1A5-990CB061E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851"/>
              <a:ext cx="19" cy="20"/>
            </a:xfrm>
            <a:custGeom>
              <a:avLst/>
              <a:gdLst>
                <a:gd name="T0" fmla="*/ 0 w 9"/>
                <a:gd name="T1" fmla="*/ 36 h 9"/>
                <a:gd name="T2" fmla="*/ 17 w 9"/>
                <a:gd name="T3" fmla="*/ 53 h 9"/>
                <a:gd name="T4" fmla="*/ 36 w 9"/>
                <a:gd name="T5" fmla="*/ 64 h 9"/>
                <a:gd name="T6" fmla="*/ 57 w 9"/>
                <a:gd name="T7" fmla="*/ 98 h 9"/>
                <a:gd name="T8" fmla="*/ 84 w 9"/>
                <a:gd name="T9" fmla="*/ 80 h 9"/>
                <a:gd name="T10" fmla="*/ 68 w 9"/>
                <a:gd name="T11" fmla="*/ 44 h 9"/>
                <a:gd name="T12" fmla="*/ 49 w 9"/>
                <a:gd name="T13" fmla="*/ 20 h 9"/>
                <a:gd name="T14" fmla="*/ 27 w 9"/>
                <a:gd name="T15" fmla="*/ 0 h 9"/>
                <a:gd name="T16" fmla="*/ 0 w 9"/>
                <a:gd name="T17" fmla="*/ 36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">
                  <a:moveTo>
                    <a:pt x="0" y="3"/>
                  </a:moveTo>
                  <a:cubicBezTo>
                    <a:pt x="1" y="4"/>
                    <a:pt x="2" y="4"/>
                    <a:pt x="2" y="5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7"/>
                    <a:pt x="5" y="8"/>
                    <a:pt x="6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8" y="5"/>
                    <a:pt x="7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700">
              <a:extLst>
                <a:ext uri="{FF2B5EF4-FFF2-40B4-BE49-F238E27FC236}">
                  <a16:creationId xmlns:a16="http://schemas.microsoft.com/office/drawing/2014/main" id="{FC94A165-D7A2-4DC9-A7FC-5939F73BA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012"/>
              <a:ext cx="44" cy="63"/>
            </a:xfrm>
            <a:custGeom>
              <a:avLst/>
              <a:gdLst>
                <a:gd name="T0" fmla="*/ 176 w 21"/>
                <a:gd name="T1" fmla="*/ 11 h 28"/>
                <a:gd name="T2" fmla="*/ 119 w 21"/>
                <a:gd name="T3" fmla="*/ 25 h 28"/>
                <a:gd name="T4" fmla="*/ 0 w 21"/>
                <a:gd name="T5" fmla="*/ 275 h 28"/>
                <a:gd name="T6" fmla="*/ 36 w 21"/>
                <a:gd name="T7" fmla="*/ 254 h 28"/>
                <a:gd name="T8" fmla="*/ 84 w 21"/>
                <a:gd name="T9" fmla="*/ 308 h 28"/>
                <a:gd name="T10" fmla="*/ 84 w 21"/>
                <a:gd name="T11" fmla="*/ 320 h 28"/>
                <a:gd name="T12" fmla="*/ 184 w 21"/>
                <a:gd name="T13" fmla="*/ 92 h 28"/>
                <a:gd name="T14" fmla="*/ 176 w 21"/>
                <a:gd name="T15" fmla="*/ 1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8">
                  <a:moveTo>
                    <a:pt x="19" y="1"/>
                  </a:moveTo>
                  <a:cubicBezTo>
                    <a:pt x="17" y="0"/>
                    <a:pt x="15" y="0"/>
                    <a:pt x="13" y="2"/>
                  </a:cubicBezTo>
                  <a:cubicBezTo>
                    <a:pt x="8" y="8"/>
                    <a:pt x="3" y="15"/>
                    <a:pt x="0" y="24"/>
                  </a:cubicBezTo>
                  <a:cubicBezTo>
                    <a:pt x="1" y="23"/>
                    <a:pt x="2" y="22"/>
                    <a:pt x="4" y="22"/>
                  </a:cubicBezTo>
                  <a:cubicBezTo>
                    <a:pt x="7" y="22"/>
                    <a:pt x="9" y="24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2" y="19"/>
                    <a:pt x="15" y="13"/>
                    <a:pt x="20" y="8"/>
                  </a:cubicBezTo>
                  <a:cubicBezTo>
                    <a:pt x="21" y="6"/>
                    <a:pt x="21" y="3"/>
                    <a:pt x="19" y="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701">
              <a:extLst>
                <a:ext uri="{FF2B5EF4-FFF2-40B4-BE49-F238E27FC236}">
                  <a16:creationId xmlns:a16="http://schemas.microsoft.com/office/drawing/2014/main" id="{43BEDFC2-A90B-4005-AB23-EE3F7839A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028"/>
              <a:ext cx="17" cy="27"/>
            </a:xfrm>
            <a:custGeom>
              <a:avLst/>
              <a:gdLst>
                <a:gd name="T0" fmla="*/ 0 w 8"/>
                <a:gd name="T1" fmla="*/ 137 h 12"/>
                <a:gd name="T2" fmla="*/ 77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2" y="8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702">
              <a:extLst>
                <a:ext uri="{FF2B5EF4-FFF2-40B4-BE49-F238E27FC236}">
                  <a16:creationId xmlns:a16="http://schemas.microsoft.com/office/drawing/2014/main" id="{CC8F56CE-9E83-4D4B-B7F1-538AFE7FE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3014"/>
              <a:ext cx="46" cy="63"/>
            </a:xfrm>
            <a:custGeom>
              <a:avLst/>
              <a:gdLst>
                <a:gd name="T0" fmla="*/ 117 w 22"/>
                <a:gd name="T1" fmla="*/ 0 h 28"/>
                <a:gd name="T2" fmla="*/ 0 w 22"/>
                <a:gd name="T3" fmla="*/ 263 h 28"/>
                <a:gd name="T4" fmla="*/ 8 w 22"/>
                <a:gd name="T5" fmla="*/ 275 h 28"/>
                <a:gd name="T6" fmla="*/ 17 w 22"/>
                <a:gd name="T7" fmla="*/ 275 h 28"/>
                <a:gd name="T8" fmla="*/ 44 w 22"/>
                <a:gd name="T9" fmla="*/ 254 h 28"/>
                <a:gd name="T10" fmla="*/ 75 w 22"/>
                <a:gd name="T11" fmla="*/ 275 h 28"/>
                <a:gd name="T12" fmla="*/ 84 w 22"/>
                <a:gd name="T13" fmla="*/ 299 h 28"/>
                <a:gd name="T14" fmla="*/ 92 w 22"/>
                <a:gd name="T15" fmla="*/ 299 h 28"/>
                <a:gd name="T16" fmla="*/ 84 w 22"/>
                <a:gd name="T17" fmla="*/ 299 h 28"/>
                <a:gd name="T18" fmla="*/ 84 w 22"/>
                <a:gd name="T19" fmla="*/ 308 h 28"/>
                <a:gd name="T20" fmla="*/ 92 w 22"/>
                <a:gd name="T21" fmla="*/ 320 h 28"/>
                <a:gd name="T22" fmla="*/ 100 w 22"/>
                <a:gd name="T23" fmla="*/ 308 h 28"/>
                <a:gd name="T24" fmla="*/ 192 w 22"/>
                <a:gd name="T25" fmla="*/ 81 h 28"/>
                <a:gd name="T26" fmla="*/ 192 w 22"/>
                <a:gd name="T27" fmla="*/ 72 h 28"/>
                <a:gd name="T28" fmla="*/ 184 w 22"/>
                <a:gd name="T29" fmla="*/ 72 h 28"/>
                <a:gd name="T30" fmla="*/ 84 w 22"/>
                <a:gd name="T31" fmla="*/ 308 h 28"/>
                <a:gd name="T32" fmla="*/ 92 w 22"/>
                <a:gd name="T33" fmla="*/ 308 h 28"/>
                <a:gd name="T34" fmla="*/ 100 w 22"/>
                <a:gd name="T35" fmla="*/ 308 h 28"/>
                <a:gd name="T36" fmla="*/ 100 w 22"/>
                <a:gd name="T37" fmla="*/ 299 h 28"/>
                <a:gd name="T38" fmla="*/ 100 w 22"/>
                <a:gd name="T39" fmla="*/ 299 h 28"/>
                <a:gd name="T40" fmla="*/ 44 w 22"/>
                <a:gd name="T41" fmla="*/ 227 h 28"/>
                <a:gd name="T42" fmla="*/ 0 w 22"/>
                <a:gd name="T43" fmla="*/ 263 h 28"/>
                <a:gd name="T44" fmla="*/ 8 w 22"/>
                <a:gd name="T45" fmla="*/ 263 h 28"/>
                <a:gd name="T46" fmla="*/ 17 w 22"/>
                <a:gd name="T47" fmla="*/ 275 h 28"/>
                <a:gd name="T48" fmla="*/ 136 w 22"/>
                <a:gd name="T49" fmla="*/ 11 h 28"/>
                <a:gd name="T50" fmla="*/ 136 w 22"/>
                <a:gd name="T51" fmla="*/ 0 h 28"/>
                <a:gd name="T52" fmla="*/ 117 w 22"/>
                <a:gd name="T53" fmla="*/ 0 h 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2" h="28">
                  <a:moveTo>
                    <a:pt x="13" y="0"/>
                  </a:moveTo>
                  <a:cubicBezTo>
                    <a:pt x="8" y="6"/>
                    <a:pt x="3" y="14"/>
                    <a:pt x="0" y="23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5"/>
                    <a:pt x="2" y="24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6" y="22"/>
                    <a:pt x="7" y="23"/>
                    <a:pt x="8" y="24"/>
                  </a:cubicBezTo>
                  <a:cubicBezTo>
                    <a:pt x="9" y="24"/>
                    <a:pt x="9" y="25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4" y="19"/>
                    <a:pt x="17" y="12"/>
                    <a:pt x="21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15" y="11"/>
                    <a:pt x="12" y="18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8" y="20"/>
                    <a:pt x="5" y="20"/>
                  </a:cubicBezTo>
                  <a:cubicBezTo>
                    <a:pt x="3" y="20"/>
                    <a:pt x="1" y="21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5" y="14"/>
                    <a:pt x="10" y="7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703">
              <a:extLst>
                <a:ext uri="{FF2B5EF4-FFF2-40B4-BE49-F238E27FC236}">
                  <a16:creationId xmlns:a16="http://schemas.microsoft.com/office/drawing/2014/main" id="{E87A23A3-D384-48F8-8D33-0491FE12B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958"/>
              <a:ext cx="63" cy="63"/>
            </a:xfrm>
            <a:custGeom>
              <a:avLst/>
              <a:gdLst>
                <a:gd name="T0" fmla="*/ 67 w 30"/>
                <a:gd name="T1" fmla="*/ 11 h 28"/>
                <a:gd name="T2" fmla="*/ 8 w 30"/>
                <a:gd name="T3" fmla="*/ 36 h 28"/>
                <a:gd name="T4" fmla="*/ 27 w 30"/>
                <a:gd name="T5" fmla="*/ 101 h 28"/>
                <a:gd name="T6" fmla="*/ 204 w 30"/>
                <a:gd name="T7" fmla="*/ 320 h 28"/>
                <a:gd name="T8" fmla="*/ 193 w 30"/>
                <a:gd name="T9" fmla="*/ 308 h 28"/>
                <a:gd name="T10" fmla="*/ 244 w 30"/>
                <a:gd name="T11" fmla="*/ 254 h 28"/>
                <a:gd name="T12" fmla="*/ 277 w 30"/>
                <a:gd name="T13" fmla="*/ 275 h 28"/>
                <a:gd name="T14" fmla="*/ 67 w 30"/>
                <a:gd name="T15" fmla="*/ 1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8">
                  <a:moveTo>
                    <a:pt x="7" y="1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0" y="5"/>
                    <a:pt x="0" y="8"/>
                    <a:pt x="3" y="9"/>
                  </a:cubicBezTo>
                  <a:cubicBezTo>
                    <a:pt x="9" y="12"/>
                    <a:pt x="15" y="19"/>
                    <a:pt x="22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4"/>
                    <a:pt x="24" y="22"/>
                    <a:pt x="26" y="22"/>
                  </a:cubicBezTo>
                  <a:cubicBezTo>
                    <a:pt x="28" y="22"/>
                    <a:pt x="29" y="23"/>
                    <a:pt x="30" y="24"/>
                  </a:cubicBezTo>
                  <a:cubicBezTo>
                    <a:pt x="22" y="13"/>
                    <a:pt x="15" y="5"/>
                    <a:pt x="7" y="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704">
              <a:extLst>
                <a:ext uri="{FF2B5EF4-FFF2-40B4-BE49-F238E27FC236}">
                  <a16:creationId xmlns:a16="http://schemas.microsoft.com/office/drawing/2014/main" id="{71DAF058-B3B2-465C-9609-E5C6FE4BD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2958"/>
              <a:ext cx="63" cy="67"/>
            </a:xfrm>
            <a:custGeom>
              <a:avLst/>
              <a:gdLst>
                <a:gd name="T0" fmla="*/ 8 w 30"/>
                <a:gd name="T1" fmla="*/ 109 h 30"/>
                <a:gd name="T2" fmla="*/ 185 w 30"/>
                <a:gd name="T3" fmla="*/ 324 h 30"/>
                <a:gd name="T4" fmla="*/ 193 w 30"/>
                <a:gd name="T5" fmla="*/ 324 h 30"/>
                <a:gd name="T6" fmla="*/ 204 w 30"/>
                <a:gd name="T7" fmla="*/ 315 h 30"/>
                <a:gd name="T8" fmla="*/ 193 w 30"/>
                <a:gd name="T9" fmla="*/ 299 h 30"/>
                <a:gd name="T10" fmla="*/ 204 w 30"/>
                <a:gd name="T11" fmla="*/ 279 h 30"/>
                <a:gd name="T12" fmla="*/ 233 w 30"/>
                <a:gd name="T13" fmla="*/ 255 h 30"/>
                <a:gd name="T14" fmla="*/ 260 w 30"/>
                <a:gd name="T15" fmla="*/ 279 h 30"/>
                <a:gd name="T16" fmla="*/ 277 w 30"/>
                <a:gd name="T17" fmla="*/ 279 h 30"/>
                <a:gd name="T18" fmla="*/ 277 w 30"/>
                <a:gd name="T19" fmla="*/ 255 h 30"/>
                <a:gd name="T20" fmla="*/ 67 w 30"/>
                <a:gd name="T21" fmla="*/ 0 h 30"/>
                <a:gd name="T22" fmla="*/ 48 w 30"/>
                <a:gd name="T23" fmla="*/ 0 h 30"/>
                <a:gd name="T24" fmla="*/ 57 w 30"/>
                <a:gd name="T25" fmla="*/ 20 h 30"/>
                <a:gd name="T26" fmla="*/ 260 w 30"/>
                <a:gd name="T27" fmla="*/ 270 h 30"/>
                <a:gd name="T28" fmla="*/ 269 w 30"/>
                <a:gd name="T29" fmla="*/ 270 h 30"/>
                <a:gd name="T30" fmla="*/ 277 w 30"/>
                <a:gd name="T31" fmla="*/ 255 h 30"/>
                <a:gd name="T32" fmla="*/ 233 w 30"/>
                <a:gd name="T33" fmla="*/ 235 h 30"/>
                <a:gd name="T34" fmla="*/ 176 w 30"/>
                <a:gd name="T35" fmla="*/ 299 h 30"/>
                <a:gd name="T36" fmla="*/ 185 w 30"/>
                <a:gd name="T37" fmla="*/ 324 h 30"/>
                <a:gd name="T38" fmla="*/ 193 w 30"/>
                <a:gd name="T39" fmla="*/ 315 h 30"/>
                <a:gd name="T40" fmla="*/ 193 w 30"/>
                <a:gd name="T41" fmla="*/ 315 h 30"/>
                <a:gd name="T42" fmla="*/ 17 w 30"/>
                <a:gd name="T43" fmla="*/ 89 h 30"/>
                <a:gd name="T44" fmla="*/ 8 w 30"/>
                <a:gd name="T45" fmla="*/ 89 h 30"/>
                <a:gd name="T46" fmla="*/ 8 w 30"/>
                <a:gd name="T47" fmla="*/ 109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" h="30">
                  <a:moveTo>
                    <a:pt x="1" y="10"/>
                  </a:moveTo>
                  <a:cubicBezTo>
                    <a:pt x="7" y="13"/>
                    <a:pt x="13" y="20"/>
                    <a:pt x="20" y="29"/>
                  </a:cubicBezTo>
                  <a:cubicBezTo>
                    <a:pt x="20" y="29"/>
                    <a:pt x="21" y="30"/>
                    <a:pt x="21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6"/>
                    <a:pt x="22" y="25"/>
                    <a:pt x="22" y="25"/>
                  </a:cubicBezTo>
                  <a:cubicBezTo>
                    <a:pt x="23" y="24"/>
                    <a:pt x="24" y="23"/>
                    <a:pt x="25" y="23"/>
                  </a:cubicBezTo>
                  <a:cubicBezTo>
                    <a:pt x="27" y="23"/>
                    <a:pt x="28" y="24"/>
                    <a:pt x="28" y="25"/>
                  </a:cubicBezTo>
                  <a:cubicBezTo>
                    <a:pt x="29" y="25"/>
                    <a:pt x="29" y="25"/>
                    <a:pt x="30" y="25"/>
                  </a:cubicBezTo>
                  <a:cubicBezTo>
                    <a:pt x="30" y="24"/>
                    <a:pt x="30" y="24"/>
                    <a:pt x="30" y="23"/>
                  </a:cubicBezTo>
                  <a:cubicBezTo>
                    <a:pt x="22" y="12"/>
                    <a:pt x="14" y="4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6" y="2"/>
                  </a:cubicBezTo>
                  <a:cubicBezTo>
                    <a:pt x="13" y="6"/>
                    <a:pt x="20" y="13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2"/>
                    <a:pt x="27" y="21"/>
                    <a:pt x="25" y="21"/>
                  </a:cubicBezTo>
                  <a:cubicBezTo>
                    <a:pt x="22" y="21"/>
                    <a:pt x="19" y="24"/>
                    <a:pt x="19" y="27"/>
                  </a:cubicBezTo>
                  <a:cubicBezTo>
                    <a:pt x="19" y="28"/>
                    <a:pt x="20" y="28"/>
                    <a:pt x="20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5" y="18"/>
                    <a:pt x="9" y="11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9"/>
                    <a:pt x="1" y="9"/>
                    <a:pt x="1" y="1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705">
              <a:extLst>
                <a:ext uri="{FF2B5EF4-FFF2-40B4-BE49-F238E27FC236}">
                  <a16:creationId xmlns:a16="http://schemas.microsoft.com/office/drawing/2014/main" id="{DA7B17A2-6D06-4525-93D1-2DB709F41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3010"/>
              <a:ext cx="19" cy="18"/>
            </a:xfrm>
            <a:custGeom>
              <a:avLst/>
              <a:gdLst>
                <a:gd name="T0" fmla="*/ 0 w 9"/>
                <a:gd name="T1" fmla="*/ 25 h 8"/>
                <a:gd name="T2" fmla="*/ 17 w 9"/>
                <a:gd name="T3" fmla="*/ 36 h 8"/>
                <a:gd name="T4" fmla="*/ 57 w 9"/>
                <a:gd name="T5" fmla="*/ 72 h 8"/>
                <a:gd name="T6" fmla="*/ 76 w 9"/>
                <a:gd name="T7" fmla="*/ 92 h 8"/>
                <a:gd name="T8" fmla="*/ 84 w 9"/>
                <a:gd name="T9" fmla="*/ 72 h 8"/>
                <a:gd name="T10" fmla="*/ 57 w 9"/>
                <a:gd name="T11" fmla="*/ 36 h 8"/>
                <a:gd name="T12" fmla="*/ 27 w 9"/>
                <a:gd name="T13" fmla="*/ 11 h 8"/>
                <a:gd name="T14" fmla="*/ 8 w 9"/>
                <a:gd name="T15" fmla="*/ 0 h 8"/>
                <a:gd name="T16" fmla="*/ 0 w 9"/>
                <a:gd name="T17" fmla="*/ 25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1" y="2"/>
                    <a:pt x="1" y="2"/>
                    <a:pt x="2" y="3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5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706">
              <a:extLst>
                <a:ext uri="{FF2B5EF4-FFF2-40B4-BE49-F238E27FC236}">
                  <a16:creationId xmlns:a16="http://schemas.microsoft.com/office/drawing/2014/main" id="{551739FE-6825-40C2-890A-6AD6D96BB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954"/>
              <a:ext cx="21" cy="22"/>
            </a:xfrm>
            <a:custGeom>
              <a:avLst/>
              <a:gdLst>
                <a:gd name="T0" fmla="*/ 84 w 10"/>
                <a:gd name="T1" fmla="*/ 0 h 10"/>
                <a:gd name="T2" fmla="*/ 84 w 10"/>
                <a:gd name="T3" fmla="*/ 0 h 10"/>
                <a:gd name="T4" fmla="*/ 84 w 10"/>
                <a:gd name="T5" fmla="*/ 0 h 10"/>
                <a:gd name="T6" fmla="*/ 84 w 10"/>
                <a:gd name="T7" fmla="*/ 0 h 10"/>
                <a:gd name="T8" fmla="*/ 84 w 10"/>
                <a:gd name="T9" fmla="*/ 0 h 10"/>
                <a:gd name="T10" fmla="*/ 84 w 10"/>
                <a:gd name="T11" fmla="*/ 0 h 10"/>
                <a:gd name="T12" fmla="*/ 67 w 10"/>
                <a:gd name="T13" fmla="*/ 9 h 10"/>
                <a:gd name="T14" fmla="*/ 0 w 10"/>
                <a:gd name="T15" fmla="*/ 106 h 10"/>
                <a:gd name="T16" fmla="*/ 17 w 10"/>
                <a:gd name="T17" fmla="*/ 106 h 10"/>
                <a:gd name="T18" fmla="*/ 57 w 10"/>
                <a:gd name="T19" fmla="*/ 44 h 10"/>
                <a:gd name="T20" fmla="*/ 76 w 10"/>
                <a:gd name="T21" fmla="*/ 20 h 10"/>
                <a:gd name="T22" fmla="*/ 84 w 10"/>
                <a:gd name="T23" fmla="*/ 20 h 10"/>
                <a:gd name="T24" fmla="*/ 92 w 10"/>
                <a:gd name="T25" fmla="*/ 20 h 10"/>
                <a:gd name="T26" fmla="*/ 84 w 10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5" y="2"/>
                    <a:pt x="2" y="4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7"/>
                    <a:pt x="5" y="5"/>
                    <a:pt x="6" y="4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707">
              <a:extLst>
                <a:ext uri="{FF2B5EF4-FFF2-40B4-BE49-F238E27FC236}">
                  <a16:creationId xmlns:a16="http://schemas.microsoft.com/office/drawing/2014/main" id="{26285898-E3D8-4290-B2DC-6FD5F9BCD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956"/>
              <a:ext cx="19" cy="27"/>
            </a:xfrm>
            <a:custGeom>
              <a:avLst/>
              <a:gdLst>
                <a:gd name="T0" fmla="*/ 76 w 9"/>
                <a:gd name="T1" fmla="*/ 0 h 12"/>
                <a:gd name="T2" fmla="*/ 36 w 9"/>
                <a:gd name="T3" fmla="*/ 56 h 12"/>
                <a:gd name="T4" fmla="*/ 0 w 9"/>
                <a:gd name="T5" fmla="*/ 137 h 12"/>
                <a:gd name="T6" fmla="*/ 17 w 9"/>
                <a:gd name="T7" fmla="*/ 137 h 12"/>
                <a:gd name="T8" fmla="*/ 49 w 9"/>
                <a:gd name="T9" fmla="*/ 72 h 12"/>
                <a:gd name="T10" fmla="*/ 84 w 9"/>
                <a:gd name="T11" fmla="*/ 11 h 12"/>
                <a:gd name="T12" fmla="*/ 76 w 9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cubicBezTo>
                    <a:pt x="7" y="1"/>
                    <a:pt x="5" y="3"/>
                    <a:pt x="4" y="5"/>
                  </a:cubicBezTo>
                  <a:cubicBezTo>
                    <a:pt x="2" y="7"/>
                    <a:pt x="1" y="9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0"/>
                    <a:pt x="4" y="8"/>
                    <a:pt x="5" y="6"/>
                  </a:cubicBezTo>
                  <a:cubicBezTo>
                    <a:pt x="7" y="4"/>
                    <a:pt x="8" y="2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708">
              <a:extLst>
                <a:ext uri="{FF2B5EF4-FFF2-40B4-BE49-F238E27FC236}">
                  <a16:creationId xmlns:a16="http://schemas.microsoft.com/office/drawing/2014/main" id="{E4C8686B-82ED-487E-B229-B65BA26B2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9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0 w 6"/>
                <a:gd name="T3" fmla="*/ 5 h 7"/>
                <a:gd name="T4" fmla="*/ 4 w 6"/>
                <a:gd name="T5" fmla="*/ 7 h 7"/>
                <a:gd name="T6" fmla="*/ 6 w 6"/>
                <a:gd name="T7" fmla="*/ 3 h 7"/>
                <a:gd name="T8" fmla="*/ 4 w 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0" y="5"/>
                  </a:lnTo>
                  <a:lnTo>
                    <a:pt x="4" y="7"/>
                  </a:lnTo>
                  <a:lnTo>
                    <a:pt x="6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709">
              <a:extLst>
                <a:ext uri="{FF2B5EF4-FFF2-40B4-BE49-F238E27FC236}">
                  <a16:creationId xmlns:a16="http://schemas.microsoft.com/office/drawing/2014/main" id="{66C5B464-1D29-45FE-97B9-6BC7DA541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9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0 w 6"/>
                <a:gd name="T3" fmla="*/ 5 h 7"/>
                <a:gd name="T4" fmla="*/ 4 w 6"/>
                <a:gd name="T5" fmla="*/ 7 h 7"/>
                <a:gd name="T6" fmla="*/ 6 w 6"/>
                <a:gd name="T7" fmla="*/ 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0" y="5"/>
                  </a:lnTo>
                  <a:lnTo>
                    <a:pt x="4" y="7"/>
                  </a:lnTo>
                  <a:lnTo>
                    <a:pt x="6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710">
              <a:extLst>
                <a:ext uri="{FF2B5EF4-FFF2-40B4-BE49-F238E27FC236}">
                  <a16:creationId xmlns:a16="http://schemas.microsoft.com/office/drawing/2014/main" id="{BD8EF930-B684-4D62-AE86-1731ADD1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014"/>
              <a:ext cx="19" cy="20"/>
            </a:xfrm>
            <a:custGeom>
              <a:avLst/>
              <a:gdLst>
                <a:gd name="T0" fmla="*/ 0 w 9"/>
                <a:gd name="T1" fmla="*/ 9 h 9"/>
                <a:gd name="T2" fmla="*/ 8 w 9"/>
                <a:gd name="T3" fmla="*/ 36 h 9"/>
                <a:gd name="T4" fmla="*/ 49 w 9"/>
                <a:gd name="T5" fmla="*/ 64 h 9"/>
                <a:gd name="T6" fmla="*/ 68 w 9"/>
                <a:gd name="T7" fmla="*/ 98 h 9"/>
                <a:gd name="T8" fmla="*/ 84 w 9"/>
                <a:gd name="T9" fmla="*/ 89 h 9"/>
                <a:gd name="T10" fmla="*/ 76 w 9"/>
                <a:gd name="T11" fmla="*/ 64 h 9"/>
                <a:gd name="T12" fmla="*/ 36 w 9"/>
                <a:gd name="T13" fmla="*/ 20 h 9"/>
                <a:gd name="T14" fmla="*/ 8 w 9"/>
                <a:gd name="T15" fmla="*/ 0 h 9"/>
                <a:gd name="T16" fmla="*/ 0 w 9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">
                  <a:moveTo>
                    <a:pt x="0" y="1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3" y="3"/>
                    <a:pt x="4" y="5"/>
                    <a:pt x="5" y="6"/>
                  </a:cubicBezTo>
                  <a:cubicBezTo>
                    <a:pt x="6" y="7"/>
                    <a:pt x="7" y="8"/>
                    <a:pt x="7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5"/>
                    <a:pt x="5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711">
              <a:extLst>
                <a:ext uri="{FF2B5EF4-FFF2-40B4-BE49-F238E27FC236}">
                  <a16:creationId xmlns:a16="http://schemas.microsoft.com/office/drawing/2014/main" id="{802BBF39-7A61-4198-852C-4C260E39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3117"/>
              <a:ext cx="44" cy="25"/>
            </a:xfrm>
            <a:custGeom>
              <a:avLst/>
              <a:gdLst>
                <a:gd name="T0" fmla="*/ 17 w 21"/>
                <a:gd name="T1" fmla="*/ 130 h 11"/>
                <a:gd name="T2" fmla="*/ 36 w 21"/>
                <a:gd name="T3" fmla="*/ 57 h 11"/>
                <a:gd name="T4" fmla="*/ 109 w 21"/>
                <a:gd name="T5" fmla="*/ 25 h 11"/>
                <a:gd name="T6" fmla="*/ 193 w 21"/>
                <a:gd name="T7" fmla="*/ 36 h 11"/>
                <a:gd name="T8" fmla="*/ 193 w 21"/>
                <a:gd name="T9" fmla="*/ 25 h 11"/>
                <a:gd name="T10" fmla="*/ 109 w 21"/>
                <a:gd name="T11" fmla="*/ 0 h 11"/>
                <a:gd name="T12" fmla="*/ 27 w 21"/>
                <a:gd name="T13" fmla="*/ 45 h 11"/>
                <a:gd name="T14" fmla="*/ 0 w 21"/>
                <a:gd name="T15" fmla="*/ 130 h 11"/>
                <a:gd name="T16" fmla="*/ 17 w 21"/>
                <a:gd name="T17" fmla="*/ 13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1">
                  <a:moveTo>
                    <a:pt x="2" y="11"/>
                  </a:moveTo>
                  <a:cubicBezTo>
                    <a:pt x="2" y="10"/>
                    <a:pt x="3" y="7"/>
                    <a:pt x="4" y="5"/>
                  </a:cubicBezTo>
                  <a:cubicBezTo>
                    <a:pt x="6" y="3"/>
                    <a:pt x="8" y="2"/>
                    <a:pt x="12" y="2"/>
                  </a:cubicBezTo>
                  <a:cubicBezTo>
                    <a:pt x="14" y="2"/>
                    <a:pt x="17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0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712">
              <a:extLst>
                <a:ext uri="{FF2B5EF4-FFF2-40B4-BE49-F238E27FC236}">
                  <a16:creationId xmlns:a16="http://schemas.microsoft.com/office/drawing/2014/main" id="{0C66DFC5-3EE0-4279-9125-9C44A2277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124"/>
              <a:ext cx="42" cy="25"/>
            </a:xfrm>
            <a:custGeom>
              <a:avLst/>
              <a:gdLst>
                <a:gd name="T0" fmla="*/ 17 w 20"/>
                <a:gd name="T1" fmla="*/ 130 h 11"/>
                <a:gd name="T2" fmla="*/ 48 w 20"/>
                <a:gd name="T3" fmla="*/ 57 h 11"/>
                <a:gd name="T4" fmla="*/ 120 w 20"/>
                <a:gd name="T5" fmla="*/ 25 h 11"/>
                <a:gd name="T6" fmla="*/ 176 w 20"/>
                <a:gd name="T7" fmla="*/ 36 h 11"/>
                <a:gd name="T8" fmla="*/ 185 w 20"/>
                <a:gd name="T9" fmla="*/ 11 h 11"/>
                <a:gd name="T10" fmla="*/ 120 w 20"/>
                <a:gd name="T11" fmla="*/ 0 h 11"/>
                <a:gd name="T12" fmla="*/ 27 w 20"/>
                <a:gd name="T13" fmla="*/ 36 h 11"/>
                <a:gd name="T14" fmla="*/ 0 w 20"/>
                <a:gd name="T15" fmla="*/ 118 h 11"/>
                <a:gd name="T16" fmla="*/ 17 w 20"/>
                <a:gd name="T17" fmla="*/ 13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1">
                  <a:moveTo>
                    <a:pt x="2" y="11"/>
                  </a:move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9" y="2"/>
                    <a:pt x="13" y="2"/>
                  </a:cubicBezTo>
                  <a:cubicBezTo>
                    <a:pt x="15" y="2"/>
                    <a:pt x="17" y="2"/>
                    <a:pt x="19" y="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713">
              <a:extLst>
                <a:ext uri="{FF2B5EF4-FFF2-40B4-BE49-F238E27FC236}">
                  <a16:creationId xmlns:a16="http://schemas.microsoft.com/office/drawing/2014/main" id="{34BBEF37-7676-4016-919C-5EA7A9C49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790"/>
              <a:ext cx="11" cy="14"/>
            </a:xfrm>
            <a:custGeom>
              <a:avLst/>
              <a:gdLst>
                <a:gd name="T0" fmla="*/ 53 w 5"/>
                <a:gd name="T1" fmla="*/ 0 h 6"/>
                <a:gd name="T2" fmla="*/ 20 w 5"/>
                <a:gd name="T3" fmla="*/ 12 h 6"/>
                <a:gd name="T4" fmla="*/ 0 w 5"/>
                <a:gd name="T5" fmla="*/ 49 h 6"/>
                <a:gd name="T6" fmla="*/ 9 w 5"/>
                <a:gd name="T7" fmla="*/ 65 h 6"/>
                <a:gd name="T8" fmla="*/ 33 w 5"/>
                <a:gd name="T9" fmla="*/ 77 h 6"/>
                <a:gd name="T10" fmla="*/ 53 w 5"/>
                <a:gd name="T11" fmla="*/ 77 h 6"/>
                <a:gd name="T12" fmla="*/ 44 w 5"/>
                <a:gd name="T13" fmla="*/ 49 h 6"/>
                <a:gd name="T14" fmla="*/ 33 w 5"/>
                <a:gd name="T15" fmla="*/ 49 h 6"/>
                <a:gd name="T16" fmla="*/ 20 w 5"/>
                <a:gd name="T17" fmla="*/ 49 h 6"/>
                <a:gd name="T18" fmla="*/ 20 w 5"/>
                <a:gd name="T19" fmla="*/ 49 h 6"/>
                <a:gd name="T20" fmla="*/ 33 w 5"/>
                <a:gd name="T21" fmla="*/ 37 h 6"/>
                <a:gd name="T22" fmla="*/ 53 w 5"/>
                <a:gd name="T23" fmla="*/ 28 h 6"/>
                <a:gd name="T24" fmla="*/ 53 w 5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714">
              <a:extLst>
                <a:ext uri="{FF2B5EF4-FFF2-40B4-BE49-F238E27FC236}">
                  <a16:creationId xmlns:a16="http://schemas.microsoft.com/office/drawing/2014/main" id="{72A54A6D-35B9-4B74-AD24-64C5B4EFD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793"/>
              <a:ext cx="10" cy="11"/>
            </a:xfrm>
            <a:custGeom>
              <a:avLst/>
              <a:gdLst>
                <a:gd name="T0" fmla="*/ 0 w 5"/>
                <a:gd name="T1" fmla="*/ 20 h 5"/>
                <a:gd name="T2" fmla="*/ 0 w 5"/>
                <a:gd name="T3" fmla="*/ 20 h 5"/>
                <a:gd name="T4" fmla="*/ 16 w 5"/>
                <a:gd name="T5" fmla="*/ 20 h 5"/>
                <a:gd name="T6" fmla="*/ 24 w 5"/>
                <a:gd name="T7" fmla="*/ 20 h 5"/>
                <a:gd name="T8" fmla="*/ 24 w 5"/>
                <a:gd name="T9" fmla="*/ 20 h 5"/>
                <a:gd name="T10" fmla="*/ 24 w 5"/>
                <a:gd name="T11" fmla="*/ 20 h 5"/>
                <a:gd name="T12" fmla="*/ 24 w 5"/>
                <a:gd name="T13" fmla="*/ 20 h 5"/>
                <a:gd name="T14" fmla="*/ 16 w 5"/>
                <a:gd name="T15" fmla="*/ 20 h 5"/>
                <a:gd name="T16" fmla="*/ 8 w 5"/>
                <a:gd name="T17" fmla="*/ 33 h 5"/>
                <a:gd name="T18" fmla="*/ 0 w 5"/>
                <a:gd name="T19" fmla="*/ 33 h 5"/>
                <a:gd name="T20" fmla="*/ 0 w 5"/>
                <a:gd name="T21" fmla="*/ 53 h 5"/>
                <a:gd name="T22" fmla="*/ 8 w 5"/>
                <a:gd name="T23" fmla="*/ 53 h 5"/>
                <a:gd name="T24" fmla="*/ 24 w 5"/>
                <a:gd name="T25" fmla="*/ 44 h 5"/>
                <a:gd name="T26" fmla="*/ 32 w 5"/>
                <a:gd name="T27" fmla="*/ 33 h 5"/>
                <a:gd name="T28" fmla="*/ 40 w 5"/>
                <a:gd name="T29" fmla="*/ 20 h 5"/>
                <a:gd name="T30" fmla="*/ 40 w 5"/>
                <a:gd name="T31" fmla="*/ 20 h 5"/>
                <a:gd name="T32" fmla="*/ 32 w 5"/>
                <a:gd name="T33" fmla="*/ 0 h 5"/>
                <a:gd name="T34" fmla="*/ 16 w 5"/>
                <a:gd name="T35" fmla="*/ 0 h 5"/>
                <a:gd name="T36" fmla="*/ 0 w 5"/>
                <a:gd name="T37" fmla="*/ 0 h 5"/>
                <a:gd name="T38" fmla="*/ 0 w 5"/>
                <a:gd name="T39" fmla="*/ 0 h 5"/>
                <a:gd name="T40" fmla="*/ 0 w 5"/>
                <a:gd name="T41" fmla="*/ 20 h 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715">
              <a:extLst>
                <a:ext uri="{FF2B5EF4-FFF2-40B4-BE49-F238E27FC236}">
                  <a16:creationId xmlns:a16="http://schemas.microsoft.com/office/drawing/2014/main" id="{E4B9564F-8B19-460B-9CC4-E3F732F57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611"/>
              <a:ext cx="15" cy="11"/>
            </a:xfrm>
            <a:custGeom>
              <a:avLst/>
              <a:gdLst>
                <a:gd name="T0" fmla="*/ 60 w 7"/>
                <a:gd name="T1" fmla="*/ 0 h 5"/>
                <a:gd name="T2" fmla="*/ 51 w 7"/>
                <a:gd name="T3" fmla="*/ 0 h 5"/>
                <a:gd name="T4" fmla="*/ 19 w 7"/>
                <a:gd name="T5" fmla="*/ 0 h 5"/>
                <a:gd name="T6" fmla="*/ 9 w 7"/>
                <a:gd name="T7" fmla="*/ 9 h 5"/>
                <a:gd name="T8" fmla="*/ 0 w 7"/>
                <a:gd name="T9" fmla="*/ 20 h 5"/>
                <a:gd name="T10" fmla="*/ 0 w 7"/>
                <a:gd name="T11" fmla="*/ 33 h 5"/>
                <a:gd name="T12" fmla="*/ 0 w 7"/>
                <a:gd name="T13" fmla="*/ 44 h 5"/>
                <a:gd name="T14" fmla="*/ 19 w 7"/>
                <a:gd name="T15" fmla="*/ 53 h 5"/>
                <a:gd name="T16" fmla="*/ 41 w 7"/>
                <a:gd name="T17" fmla="*/ 53 h 5"/>
                <a:gd name="T18" fmla="*/ 69 w 7"/>
                <a:gd name="T19" fmla="*/ 53 h 5"/>
                <a:gd name="T20" fmla="*/ 60 w 7"/>
                <a:gd name="T21" fmla="*/ 33 h 5"/>
                <a:gd name="T22" fmla="*/ 41 w 7"/>
                <a:gd name="T23" fmla="*/ 33 h 5"/>
                <a:gd name="T24" fmla="*/ 19 w 7"/>
                <a:gd name="T25" fmla="*/ 33 h 5"/>
                <a:gd name="T26" fmla="*/ 19 w 7"/>
                <a:gd name="T27" fmla="*/ 33 h 5"/>
                <a:gd name="T28" fmla="*/ 19 w 7"/>
                <a:gd name="T29" fmla="*/ 33 h 5"/>
                <a:gd name="T30" fmla="*/ 19 w 7"/>
                <a:gd name="T31" fmla="*/ 33 h 5"/>
                <a:gd name="T32" fmla="*/ 19 w 7"/>
                <a:gd name="T33" fmla="*/ 20 h 5"/>
                <a:gd name="T34" fmla="*/ 51 w 7"/>
                <a:gd name="T35" fmla="*/ 20 h 5"/>
                <a:gd name="T36" fmla="*/ 51 w 7"/>
                <a:gd name="T37" fmla="*/ 20 h 5"/>
                <a:gd name="T38" fmla="*/ 60 w 7"/>
                <a:gd name="T39" fmla="*/ 0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716">
              <a:extLst>
                <a:ext uri="{FF2B5EF4-FFF2-40B4-BE49-F238E27FC236}">
                  <a16:creationId xmlns:a16="http://schemas.microsoft.com/office/drawing/2014/main" id="{355A203F-DC44-429D-B550-5738619A2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607"/>
              <a:ext cx="12" cy="15"/>
            </a:xfrm>
            <a:custGeom>
              <a:avLst/>
              <a:gdLst>
                <a:gd name="T0" fmla="*/ 0 w 6"/>
                <a:gd name="T1" fmla="*/ 41 h 7"/>
                <a:gd name="T2" fmla="*/ 16 w 6"/>
                <a:gd name="T3" fmla="*/ 28 h 7"/>
                <a:gd name="T4" fmla="*/ 32 w 6"/>
                <a:gd name="T5" fmla="*/ 28 h 7"/>
                <a:gd name="T6" fmla="*/ 32 w 6"/>
                <a:gd name="T7" fmla="*/ 28 h 7"/>
                <a:gd name="T8" fmla="*/ 32 w 6"/>
                <a:gd name="T9" fmla="*/ 28 h 7"/>
                <a:gd name="T10" fmla="*/ 32 w 6"/>
                <a:gd name="T11" fmla="*/ 41 h 7"/>
                <a:gd name="T12" fmla="*/ 0 w 6"/>
                <a:gd name="T13" fmla="*/ 51 h 7"/>
                <a:gd name="T14" fmla="*/ 0 w 6"/>
                <a:gd name="T15" fmla="*/ 69 h 7"/>
                <a:gd name="T16" fmla="*/ 32 w 6"/>
                <a:gd name="T17" fmla="*/ 60 h 7"/>
                <a:gd name="T18" fmla="*/ 40 w 6"/>
                <a:gd name="T19" fmla="*/ 51 h 7"/>
                <a:gd name="T20" fmla="*/ 48 w 6"/>
                <a:gd name="T21" fmla="*/ 28 h 7"/>
                <a:gd name="T22" fmla="*/ 48 w 6"/>
                <a:gd name="T23" fmla="*/ 19 h 7"/>
                <a:gd name="T24" fmla="*/ 32 w 6"/>
                <a:gd name="T25" fmla="*/ 9 h 7"/>
                <a:gd name="T26" fmla="*/ 8 w 6"/>
                <a:gd name="T27" fmla="*/ 9 h 7"/>
                <a:gd name="T28" fmla="*/ 0 w 6"/>
                <a:gd name="T29" fmla="*/ 19 h 7"/>
                <a:gd name="T30" fmla="*/ 0 w 6"/>
                <a:gd name="T31" fmla="*/ 41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1" y="4"/>
                    <a:pt x="2" y="3"/>
                    <a:pt x="2" y="3"/>
                  </a:cubicBezTo>
                  <a:cubicBezTo>
                    <a:pt x="3" y="3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1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7"/>
                    <a:pt x="4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717">
              <a:extLst>
                <a:ext uri="{FF2B5EF4-FFF2-40B4-BE49-F238E27FC236}">
                  <a16:creationId xmlns:a16="http://schemas.microsoft.com/office/drawing/2014/main" id="{436C926F-43B1-4F47-9E22-4CCCECE63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629"/>
              <a:ext cx="9" cy="9"/>
            </a:xfrm>
            <a:custGeom>
              <a:avLst/>
              <a:gdLst>
                <a:gd name="T0" fmla="*/ 11 w 4"/>
                <a:gd name="T1" fmla="*/ 45 h 4"/>
                <a:gd name="T2" fmla="*/ 45 w 4"/>
                <a:gd name="T3" fmla="*/ 25 h 4"/>
                <a:gd name="T4" fmla="*/ 36 w 4"/>
                <a:gd name="T5" fmla="*/ 0 h 4"/>
                <a:gd name="T6" fmla="*/ 0 w 4"/>
                <a:gd name="T7" fmla="*/ 25 h 4"/>
                <a:gd name="T8" fmla="*/ 11 w 4"/>
                <a:gd name="T9" fmla="*/ 45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3"/>
                    <a:pt x="3" y="3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718">
              <a:extLst>
                <a:ext uri="{FF2B5EF4-FFF2-40B4-BE49-F238E27FC236}">
                  <a16:creationId xmlns:a16="http://schemas.microsoft.com/office/drawing/2014/main" id="{7496FE0A-79C9-40ED-997B-C96C3717B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631"/>
              <a:ext cx="8" cy="9"/>
            </a:xfrm>
            <a:custGeom>
              <a:avLst/>
              <a:gdLst>
                <a:gd name="T0" fmla="*/ 0 w 4"/>
                <a:gd name="T1" fmla="*/ 25 h 4"/>
                <a:gd name="T2" fmla="*/ 24 w 4"/>
                <a:gd name="T3" fmla="*/ 45 h 4"/>
                <a:gd name="T4" fmla="*/ 32 w 4"/>
                <a:gd name="T5" fmla="*/ 25 h 4"/>
                <a:gd name="T6" fmla="*/ 8 w 4"/>
                <a:gd name="T7" fmla="*/ 0 h 4"/>
                <a:gd name="T8" fmla="*/ 0 w 4"/>
                <a:gd name="T9" fmla="*/ 25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719">
              <a:extLst>
                <a:ext uri="{FF2B5EF4-FFF2-40B4-BE49-F238E27FC236}">
                  <a16:creationId xmlns:a16="http://schemas.microsoft.com/office/drawing/2014/main" id="{B1E8838E-CC39-49A3-9F79-5D46AAD10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505"/>
              <a:ext cx="46" cy="110"/>
            </a:xfrm>
            <a:custGeom>
              <a:avLst/>
              <a:gdLst>
                <a:gd name="T0" fmla="*/ 0 w 46"/>
                <a:gd name="T1" fmla="*/ 18 h 110"/>
                <a:gd name="T2" fmla="*/ 4 w 46"/>
                <a:gd name="T3" fmla="*/ 99 h 110"/>
                <a:gd name="T4" fmla="*/ 6 w 46"/>
                <a:gd name="T5" fmla="*/ 110 h 110"/>
                <a:gd name="T6" fmla="*/ 12 w 46"/>
                <a:gd name="T7" fmla="*/ 103 h 110"/>
                <a:gd name="T8" fmla="*/ 25 w 46"/>
                <a:gd name="T9" fmla="*/ 87 h 110"/>
                <a:gd name="T10" fmla="*/ 27 w 46"/>
                <a:gd name="T11" fmla="*/ 85 h 110"/>
                <a:gd name="T12" fmla="*/ 27 w 46"/>
                <a:gd name="T13" fmla="*/ 83 h 110"/>
                <a:gd name="T14" fmla="*/ 16 w 46"/>
                <a:gd name="T15" fmla="*/ 2 h 110"/>
                <a:gd name="T16" fmla="*/ 12 w 46"/>
                <a:gd name="T17" fmla="*/ 2 h 110"/>
                <a:gd name="T18" fmla="*/ 8 w 46"/>
                <a:gd name="T19" fmla="*/ 5 h 110"/>
                <a:gd name="T20" fmla="*/ 40 w 46"/>
                <a:gd name="T21" fmla="*/ 54 h 110"/>
                <a:gd name="T22" fmla="*/ 46 w 46"/>
                <a:gd name="T23" fmla="*/ 49 h 110"/>
                <a:gd name="T24" fmla="*/ 14 w 46"/>
                <a:gd name="T25" fmla="*/ 0 h 110"/>
                <a:gd name="T26" fmla="*/ 8 w 46"/>
                <a:gd name="T27" fmla="*/ 2 h 110"/>
                <a:gd name="T28" fmla="*/ 19 w 46"/>
                <a:gd name="T29" fmla="*/ 85 h 110"/>
                <a:gd name="T30" fmla="*/ 23 w 46"/>
                <a:gd name="T31" fmla="*/ 85 h 110"/>
                <a:gd name="T32" fmla="*/ 21 w 46"/>
                <a:gd name="T33" fmla="*/ 81 h 110"/>
                <a:gd name="T34" fmla="*/ 6 w 46"/>
                <a:gd name="T35" fmla="*/ 96 h 110"/>
                <a:gd name="T36" fmla="*/ 8 w 46"/>
                <a:gd name="T37" fmla="*/ 99 h 110"/>
                <a:gd name="T38" fmla="*/ 12 w 46"/>
                <a:gd name="T39" fmla="*/ 99 h 110"/>
                <a:gd name="T40" fmla="*/ 8 w 46"/>
                <a:gd name="T41" fmla="*/ 16 h 110"/>
                <a:gd name="T42" fmla="*/ 0 w 46"/>
                <a:gd name="T43" fmla="*/ 18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" h="110">
                  <a:moveTo>
                    <a:pt x="0" y="18"/>
                  </a:moveTo>
                  <a:lnTo>
                    <a:pt x="4" y="99"/>
                  </a:lnTo>
                  <a:lnTo>
                    <a:pt x="6" y="110"/>
                  </a:lnTo>
                  <a:lnTo>
                    <a:pt x="12" y="103"/>
                  </a:lnTo>
                  <a:lnTo>
                    <a:pt x="25" y="87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8" y="5"/>
                  </a:lnTo>
                  <a:lnTo>
                    <a:pt x="40" y="54"/>
                  </a:lnTo>
                  <a:lnTo>
                    <a:pt x="46" y="49"/>
                  </a:lnTo>
                  <a:lnTo>
                    <a:pt x="14" y="0"/>
                  </a:lnTo>
                  <a:lnTo>
                    <a:pt x="8" y="2"/>
                  </a:lnTo>
                  <a:lnTo>
                    <a:pt x="19" y="85"/>
                  </a:lnTo>
                  <a:lnTo>
                    <a:pt x="23" y="85"/>
                  </a:lnTo>
                  <a:lnTo>
                    <a:pt x="21" y="81"/>
                  </a:lnTo>
                  <a:lnTo>
                    <a:pt x="6" y="96"/>
                  </a:lnTo>
                  <a:lnTo>
                    <a:pt x="8" y="99"/>
                  </a:lnTo>
                  <a:lnTo>
                    <a:pt x="12" y="99"/>
                  </a:lnTo>
                  <a:lnTo>
                    <a:pt x="8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720">
              <a:extLst>
                <a:ext uri="{FF2B5EF4-FFF2-40B4-BE49-F238E27FC236}">
                  <a16:creationId xmlns:a16="http://schemas.microsoft.com/office/drawing/2014/main" id="{BEFA88FC-978D-4B64-9A2C-31E8BF0AE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505"/>
              <a:ext cx="46" cy="110"/>
            </a:xfrm>
            <a:custGeom>
              <a:avLst/>
              <a:gdLst>
                <a:gd name="T0" fmla="*/ 0 w 46"/>
                <a:gd name="T1" fmla="*/ 18 h 110"/>
                <a:gd name="T2" fmla="*/ 4 w 46"/>
                <a:gd name="T3" fmla="*/ 99 h 110"/>
                <a:gd name="T4" fmla="*/ 6 w 46"/>
                <a:gd name="T5" fmla="*/ 110 h 110"/>
                <a:gd name="T6" fmla="*/ 12 w 46"/>
                <a:gd name="T7" fmla="*/ 103 h 110"/>
                <a:gd name="T8" fmla="*/ 25 w 46"/>
                <a:gd name="T9" fmla="*/ 87 h 110"/>
                <a:gd name="T10" fmla="*/ 27 w 46"/>
                <a:gd name="T11" fmla="*/ 85 h 110"/>
                <a:gd name="T12" fmla="*/ 27 w 46"/>
                <a:gd name="T13" fmla="*/ 83 h 110"/>
                <a:gd name="T14" fmla="*/ 16 w 46"/>
                <a:gd name="T15" fmla="*/ 2 h 110"/>
                <a:gd name="T16" fmla="*/ 12 w 46"/>
                <a:gd name="T17" fmla="*/ 2 h 110"/>
                <a:gd name="T18" fmla="*/ 8 w 46"/>
                <a:gd name="T19" fmla="*/ 5 h 110"/>
                <a:gd name="T20" fmla="*/ 40 w 46"/>
                <a:gd name="T21" fmla="*/ 54 h 110"/>
                <a:gd name="T22" fmla="*/ 46 w 46"/>
                <a:gd name="T23" fmla="*/ 49 h 110"/>
                <a:gd name="T24" fmla="*/ 14 w 46"/>
                <a:gd name="T25" fmla="*/ 0 h 110"/>
                <a:gd name="T26" fmla="*/ 8 w 46"/>
                <a:gd name="T27" fmla="*/ 2 h 110"/>
                <a:gd name="T28" fmla="*/ 19 w 46"/>
                <a:gd name="T29" fmla="*/ 85 h 110"/>
                <a:gd name="T30" fmla="*/ 23 w 46"/>
                <a:gd name="T31" fmla="*/ 85 h 110"/>
                <a:gd name="T32" fmla="*/ 21 w 46"/>
                <a:gd name="T33" fmla="*/ 81 h 110"/>
                <a:gd name="T34" fmla="*/ 6 w 46"/>
                <a:gd name="T35" fmla="*/ 96 h 110"/>
                <a:gd name="T36" fmla="*/ 8 w 46"/>
                <a:gd name="T37" fmla="*/ 99 h 110"/>
                <a:gd name="T38" fmla="*/ 12 w 46"/>
                <a:gd name="T39" fmla="*/ 99 h 110"/>
                <a:gd name="T40" fmla="*/ 8 w 46"/>
                <a:gd name="T41" fmla="*/ 16 h 110"/>
                <a:gd name="T42" fmla="*/ 0 w 46"/>
                <a:gd name="T43" fmla="*/ 18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" h="110">
                  <a:moveTo>
                    <a:pt x="0" y="18"/>
                  </a:moveTo>
                  <a:lnTo>
                    <a:pt x="4" y="99"/>
                  </a:lnTo>
                  <a:lnTo>
                    <a:pt x="6" y="110"/>
                  </a:lnTo>
                  <a:lnTo>
                    <a:pt x="12" y="103"/>
                  </a:lnTo>
                  <a:lnTo>
                    <a:pt x="25" y="87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8" y="5"/>
                  </a:lnTo>
                  <a:lnTo>
                    <a:pt x="40" y="54"/>
                  </a:lnTo>
                  <a:lnTo>
                    <a:pt x="46" y="49"/>
                  </a:lnTo>
                  <a:lnTo>
                    <a:pt x="14" y="0"/>
                  </a:lnTo>
                  <a:lnTo>
                    <a:pt x="8" y="2"/>
                  </a:lnTo>
                  <a:lnTo>
                    <a:pt x="19" y="85"/>
                  </a:lnTo>
                  <a:lnTo>
                    <a:pt x="23" y="85"/>
                  </a:lnTo>
                  <a:lnTo>
                    <a:pt x="21" y="81"/>
                  </a:lnTo>
                  <a:lnTo>
                    <a:pt x="6" y="96"/>
                  </a:lnTo>
                  <a:lnTo>
                    <a:pt x="8" y="99"/>
                  </a:lnTo>
                  <a:lnTo>
                    <a:pt x="12" y="99"/>
                  </a:lnTo>
                  <a:lnTo>
                    <a:pt x="8" y="16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721">
              <a:extLst>
                <a:ext uri="{FF2B5EF4-FFF2-40B4-BE49-F238E27FC236}">
                  <a16:creationId xmlns:a16="http://schemas.microsoft.com/office/drawing/2014/main" id="{9CE9E415-2298-497B-81D4-117CCF640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223"/>
              <a:ext cx="54" cy="29"/>
            </a:xfrm>
            <a:custGeom>
              <a:avLst/>
              <a:gdLst>
                <a:gd name="T0" fmla="*/ 2 w 54"/>
                <a:gd name="T1" fmla="*/ 29 h 29"/>
                <a:gd name="T2" fmla="*/ 54 w 54"/>
                <a:gd name="T3" fmla="*/ 7 h 29"/>
                <a:gd name="T4" fmla="*/ 52 w 54"/>
                <a:gd name="T5" fmla="*/ 0 h 29"/>
                <a:gd name="T6" fmla="*/ 0 w 54"/>
                <a:gd name="T7" fmla="*/ 20 h 29"/>
                <a:gd name="T8" fmla="*/ 2 w 5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29">
                  <a:moveTo>
                    <a:pt x="2" y="29"/>
                  </a:moveTo>
                  <a:lnTo>
                    <a:pt x="54" y="7"/>
                  </a:lnTo>
                  <a:lnTo>
                    <a:pt x="52" y="0"/>
                  </a:lnTo>
                  <a:lnTo>
                    <a:pt x="0" y="2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722">
              <a:extLst>
                <a:ext uri="{FF2B5EF4-FFF2-40B4-BE49-F238E27FC236}">
                  <a16:creationId xmlns:a16="http://schemas.microsoft.com/office/drawing/2014/main" id="{C7CA8760-11B8-43EE-AE2B-97D0DB2F8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223"/>
              <a:ext cx="54" cy="29"/>
            </a:xfrm>
            <a:custGeom>
              <a:avLst/>
              <a:gdLst>
                <a:gd name="T0" fmla="*/ 2 w 54"/>
                <a:gd name="T1" fmla="*/ 29 h 29"/>
                <a:gd name="T2" fmla="*/ 54 w 54"/>
                <a:gd name="T3" fmla="*/ 7 h 29"/>
                <a:gd name="T4" fmla="*/ 52 w 54"/>
                <a:gd name="T5" fmla="*/ 0 h 29"/>
                <a:gd name="T6" fmla="*/ 0 w 54"/>
                <a:gd name="T7" fmla="*/ 2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29">
                  <a:moveTo>
                    <a:pt x="2" y="29"/>
                  </a:moveTo>
                  <a:lnTo>
                    <a:pt x="54" y="7"/>
                  </a:lnTo>
                  <a:lnTo>
                    <a:pt x="52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723">
              <a:extLst>
                <a:ext uri="{FF2B5EF4-FFF2-40B4-BE49-F238E27FC236}">
                  <a16:creationId xmlns:a16="http://schemas.microsoft.com/office/drawing/2014/main" id="{13EBBCE0-2D0E-4676-868B-CDBD322A7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239"/>
              <a:ext cx="61" cy="27"/>
            </a:xfrm>
            <a:custGeom>
              <a:avLst/>
              <a:gdLst>
                <a:gd name="T0" fmla="*/ 4 w 61"/>
                <a:gd name="T1" fmla="*/ 27 h 27"/>
                <a:gd name="T2" fmla="*/ 61 w 61"/>
                <a:gd name="T3" fmla="*/ 9 h 27"/>
                <a:gd name="T4" fmla="*/ 58 w 61"/>
                <a:gd name="T5" fmla="*/ 0 h 27"/>
                <a:gd name="T6" fmla="*/ 0 w 61"/>
                <a:gd name="T7" fmla="*/ 20 h 27"/>
                <a:gd name="T8" fmla="*/ 4 w 6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7">
                  <a:moveTo>
                    <a:pt x="4" y="27"/>
                  </a:moveTo>
                  <a:lnTo>
                    <a:pt x="61" y="9"/>
                  </a:lnTo>
                  <a:lnTo>
                    <a:pt x="58" y="0"/>
                  </a:lnTo>
                  <a:lnTo>
                    <a:pt x="0" y="20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724">
              <a:extLst>
                <a:ext uri="{FF2B5EF4-FFF2-40B4-BE49-F238E27FC236}">
                  <a16:creationId xmlns:a16="http://schemas.microsoft.com/office/drawing/2014/main" id="{386AD406-05E4-4D5E-B3D3-C7990AE08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239"/>
              <a:ext cx="61" cy="27"/>
            </a:xfrm>
            <a:custGeom>
              <a:avLst/>
              <a:gdLst>
                <a:gd name="T0" fmla="*/ 4 w 61"/>
                <a:gd name="T1" fmla="*/ 27 h 27"/>
                <a:gd name="T2" fmla="*/ 61 w 61"/>
                <a:gd name="T3" fmla="*/ 9 h 27"/>
                <a:gd name="T4" fmla="*/ 58 w 61"/>
                <a:gd name="T5" fmla="*/ 0 h 27"/>
                <a:gd name="T6" fmla="*/ 0 w 61"/>
                <a:gd name="T7" fmla="*/ 2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7">
                  <a:moveTo>
                    <a:pt x="4" y="27"/>
                  </a:moveTo>
                  <a:lnTo>
                    <a:pt x="61" y="9"/>
                  </a:lnTo>
                  <a:lnTo>
                    <a:pt x="58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725">
              <a:extLst>
                <a:ext uri="{FF2B5EF4-FFF2-40B4-BE49-F238E27FC236}">
                  <a16:creationId xmlns:a16="http://schemas.microsoft.com/office/drawing/2014/main" id="{2E7196BA-E490-4D8E-A82E-38FB2AF42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243"/>
              <a:ext cx="57" cy="27"/>
            </a:xfrm>
            <a:custGeom>
              <a:avLst/>
              <a:gdLst>
                <a:gd name="T0" fmla="*/ 0 w 57"/>
                <a:gd name="T1" fmla="*/ 9 h 27"/>
                <a:gd name="T2" fmla="*/ 55 w 57"/>
                <a:gd name="T3" fmla="*/ 27 h 27"/>
                <a:gd name="T4" fmla="*/ 57 w 57"/>
                <a:gd name="T5" fmla="*/ 20 h 27"/>
                <a:gd name="T6" fmla="*/ 3 w 57"/>
                <a:gd name="T7" fmla="*/ 0 h 27"/>
                <a:gd name="T8" fmla="*/ 0 w 57"/>
                <a:gd name="T9" fmla="*/ 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7">
                  <a:moveTo>
                    <a:pt x="0" y="9"/>
                  </a:moveTo>
                  <a:lnTo>
                    <a:pt x="55" y="27"/>
                  </a:lnTo>
                  <a:lnTo>
                    <a:pt x="57" y="20"/>
                  </a:lnTo>
                  <a:lnTo>
                    <a:pt x="3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726">
              <a:extLst>
                <a:ext uri="{FF2B5EF4-FFF2-40B4-BE49-F238E27FC236}">
                  <a16:creationId xmlns:a16="http://schemas.microsoft.com/office/drawing/2014/main" id="{187E7817-0710-4371-881A-066810F4F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243"/>
              <a:ext cx="57" cy="27"/>
            </a:xfrm>
            <a:custGeom>
              <a:avLst/>
              <a:gdLst>
                <a:gd name="T0" fmla="*/ 0 w 57"/>
                <a:gd name="T1" fmla="*/ 9 h 27"/>
                <a:gd name="T2" fmla="*/ 55 w 57"/>
                <a:gd name="T3" fmla="*/ 27 h 27"/>
                <a:gd name="T4" fmla="*/ 57 w 57"/>
                <a:gd name="T5" fmla="*/ 20 h 27"/>
                <a:gd name="T6" fmla="*/ 3 w 57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7">
                  <a:moveTo>
                    <a:pt x="0" y="9"/>
                  </a:moveTo>
                  <a:lnTo>
                    <a:pt x="55" y="27"/>
                  </a:lnTo>
                  <a:lnTo>
                    <a:pt x="57" y="20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727">
              <a:extLst>
                <a:ext uri="{FF2B5EF4-FFF2-40B4-BE49-F238E27FC236}">
                  <a16:creationId xmlns:a16="http://schemas.microsoft.com/office/drawing/2014/main" id="{9F137EFB-F05F-4893-BA09-80B8C4844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263"/>
              <a:ext cx="59" cy="27"/>
            </a:xfrm>
            <a:custGeom>
              <a:avLst/>
              <a:gdLst>
                <a:gd name="T0" fmla="*/ 0 w 28"/>
                <a:gd name="T1" fmla="*/ 36 h 12"/>
                <a:gd name="T2" fmla="*/ 244 w 28"/>
                <a:gd name="T3" fmla="*/ 137 h 12"/>
                <a:gd name="T4" fmla="*/ 261 w 28"/>
                <a:gd name="T5" fmla="*/ 92 h 12"/>
                <a:gd name="T6" fmla="*/ 141 w 28"/>
                <a:gd name="T7" fmla="*/ 45 h 12"/>
                <a:gd name="T8" fmla="*/ 17 w 28"/>
                <a:gd name="T9" fmla="*/ 0 h 12"/>
                <a:gd name="T10" fmla="*/ 0 w 28"/>
                <a:gd name="T11" fmla="*/ 3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2">
                  <a:moveTo>
                    <a:pt x="0" y="3"/>
                  </a:moveTo>
                  <a:cubicBezTo>
                    <a:pt x="2" y="4"/>
                    <a:pt x="26" y="12"/>
                    <a:pt x="26" y="1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2" y="6"/>
                    <a:pt x="15" y="4"/>
                  </a:cubicBezTo>
                  <a:cubicBezTo>
                    <a:pt x="9" y="2"/>
                    <a:pt x="3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728">
              <a:extLst>
                <a:ext uri="{FF2B5EF4-FFF2-40B4-BE49-F238E27FC236}">
                  <a16:creationId xmlns:a16="http://schemas.microsoft.com/office/drawing/2014/main" id="{D960F560-1BFB-408E-9219-AE36EFC23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380"/>
              <a:ext cx="46" cy="9"/>
            </a:xfrm>
            <a:custGeom>
              <a:avLst/>
              <a:gdLst>
                <a:gd name="T0" fmla="*/ 0 w 22"/>
                <a:gd name="T1" fmla="*/ 36 h 4"/>
                <a:gd name="T2" fmla="*/ 17 w 22"/>
                <a:gd name="T3" fmla="*/ 45 h 4"/>
                <a:gd name="T4" fmla="*/ 201 w 22"/>
                <a:gd name="T5" fmla="*/ 45 h 4"/>
                <a:gd name="T6" fmla="*/ 201 w 22"/>
                <a:gd name="T7" fmla="*/ 0 h 4"/>
                <a:gd name="T8" fmla="*/ 109 w 22"/>
                <a:gd name="T9" fmla="*/ 0 h 4"/>
                <a:gd name="T10" fmla="*/ 44 w 22"/>
                <a:gd name="T11" fmla="*/ 0 h 4"/>
                <a:gd name="T12" fmla="*/ 17 w 22"/>
                <a:gd name="T13" fmla="*/ 0 h 4"/>
                <a:gd name="T14" fmla="*/ 8 w 22"/>
                <a:gd name="T15" fmla="*/ 0 h 4"/>
                <a:gd name="T16" fmla="*/ 8 w 22"/>
                <a:gd name="T17" fmla="*/ 0 h 4"/>
                <a:gd name="T18" fmla="*/ 8 w 22"/>
                <a:gd name="T19" fmla="*/ 0 h 4"/>
                <a:gd name="T20" fmla="*/ 8 w 22"/>
                <a:gd name="T21" fmla="*/ 0 h 4"/>
                <a:gd name="T22" fmla="*/ 8 w 22"/>
                <a:gd name="T23" fmla="*/ 0 h 4"/>
                <a:gd name="T24" fmla="*/ 8 w 22"/>
                <a:gd name="T25" fmla="*/ 0 h 4"/>
                <a:gd name="T26" fmla="*/ 8 w 22"/>
                <a:gd name="T27" fmla="*/ 0 h 4"/>
                <a:gd name="T28" fmla="*/ 8 w 22"/>
                <a:gd name="T29" fmla="*/ 0 h 4"/>
                <a:gd name="T30" fmla="*/ 0 w 22"/>
                <a:gd name="T31" fmla="*/ 36 h 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" h="4">
                  <a:moveTo>
                    <a:pt x="0" y="3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7" y="4"/>
                    <a:pt x="22" y="4"/>
                    <a:pt x="22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7" y="0"/>
                    <a:pt x="12" y="0"/>
                  </a:cubicBezTo>
                  <a:cubicBezTo>
                    <a:pt x="10" y="0"/>
                    <a:pt x="7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Rectangle 729">
              <a:extLst>
                <a:ext uri="{FF2B5EF4-FFF2-40B4-BE49-F238E27FC236}">
                  <a16:creationId xmlns:a16="http://schemas.microsoft.com/office/drawing/2014/main" id="{83703AE7-A062-4B29-A923-A8198DF72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1393"/>
              <a:ext cx="44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57" name="Freeform 730">
              <a:extLst>
                <a:ext uri="{FF2B5EF4-FFF2-40B4-BE49-F238E27FC236}">
                  <a16:creationId xmlns:a16="http://schemas.microsoft.com/office/drawing/2014/main" id="{698467F6-DAD1-424B-9A98-ACC2CC5B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393"/>
              <a:ext cx="44" cy="9"/>
            </a:xfrm>
            <a:custGeom>
              <a:avLst/>
              <a:gdLst>
                <a:gd name="T0" fmla="*/ 0 w 44"/>
                <a:gd name="T1" fmla="*/ 9 h 9"/>
                <a:gd name="T2" fmla="*/ 44 w 44"/>
                <a:gd name="T3" fmla="*/ 9 h 9"/>
                <a:gd name="T4" fmla="*/ 44 w 44"/>
                <a:gd name="T5" fmla="*/ 0 h 9"/>
                <a:gd name="T6" fmla="*/ 0 w 44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9">
                  <a:moveTo>
                    <a:pt x="0" y="9"/>
                  </a:moveTo>
                  <a:lnTo>
                    <a:pt x="44" y="9"/>
                  </a:lnTo>
                  <a:lnTo>
                    <a:pt x="4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731">
              <a:extLst>
                <a:ext uri="{FF2B5EF4-FFF2-40B4-BE49-F238E27FC236}">
                  <a16:creationId xmlns:a16="http://schemas.microsoft.com/office/drawing/2014/main" id="{8CC632B0-B9A2-49A0-A90D-C3B45D02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382"/>
              <a:ext cx="40" cy="11"/>
            </a:xfrm>
            <a:custGeom>
              <a:avLst/>
              <a:gdLst>
                <a:gd name="T0" fmla="*/ 0 w 40"/>
                <a:gd name="T1" fmla="*/ 11 h 11"/>
                <a:gd name="T2" fmla="*/ 40 w 40"/>
                <a:gd name="T3" fmla="*/ 9 h 11"/>
                <a:gd name="T4" fmla="*/ 37 w 40"/>
                <a:gd name="T5" fmla="*/ 0 h 11"/>
                <a:gd name="T6" fmla="*/ 0 w 40"/>
                <a:gd name="T7" fmla="*/ 2 h 11"/>
                <a:gd name="T8" fmla="*/ 0 w 40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1">
                  <a:moveTo>
                    <a:pt x="0" y="11"/>
                  </a:moveTo>
                  <a:lnTo>
                    <a:pt x="40" y="9"/>
                  </a:lnTo>
                  <a:lnTo>
                    <a:pt x="37" y="0"/>
                  </a:lnTo>
                  <a:lnTo>
                    <a:pt x="0" y="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732">
              <a:extLst>
                <a:ext uri="{FF2B5EF4-FFF2-40B4-BE49-F238E27FC236}">
                  <a16:creationId xmlns:a16="http://schemas.microsoft.com/office/drawing/2014/main" id="{27A6A61C-4B01-4BDA-97D3-53D86B454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382"/>
              <a:ext cx="40" cy="11"/>
            </a:xfrm>
            <a:custGeom>
              <a:avLst/>
              <a:gdLst>
                <a:gd name="T0" fmla="*/ 0 w 40"/>
                <a:gd name="T1" fmla="*/ 11 h 11"/>
                <a:gd name="T2" fmla="*/ 40 w 40"/>
                <a:gd name="T3" fmla="*/ 9 h 11"/>
                <a:gd name="T4" fmla="*/ 37 w 40"/>
                <a:gd name="T5" fmla="*/ 0 h 11"/>
                <a:gd name="T6" fmla="*/ 0 w 40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1">
                  <a:moveTo>
                    <a:pt x="0" y="11"/>
                  </a:moveTo>
                  <a:lnTo>
                    <a:pt x="40" y="9"/>
                  </a:lnTo>
                  <a:lnTo>
                    <a:pt x="37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733">
              <a:extLst>
                <a:ext uri="{FF2B5EF4-FFF2-40B4-BE49-F238E27FC236}">
                  <a16:creationId xmlns:a16="http://schemas.microsoft.com/office/drawing/2014/main" id="{F41E6A73-897B-4E34-8DA2-66A7265F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398"/>
              <a:ext cx="40" cy="11"/>
            </a:xfrm>
            <a:custGeom>
              <a:avLst/>
              <a:gdLst>
                <a:gd name="T0" fmla="*/ 0 w 40"/>
                <a:gd name="T1" fmla="*/ 11 h 11"/>
                <a:gd name="T2" fmla="*/ 40 w 40"/>
                <a:gd name="T3" fmla="*/ 9 h 11"/>
                <a:gd name="T4" fmla="*/ 40 w 40"/>
                <a:gd name="T5" fmla="*/ 0 h 11"/>
                <a:gd name="T6" fmla="*/ 0 w 40"/>
                <a:gd name="T7" fmla="*/ 2 h 11"/>
                <a:gd name="T8" fmla="*/ 0 w 40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1">
                  <a:moveTo>
                    <a:pt x="0" y="11"/>
                  </a:moveTo>
                  <a:lnTo>
                    <a:pt x="40" y="9"/>
                  </a:lnTo>
                  <a:lnTo>
                    <a:pt x="40" y="0"/>
                  </a:lnTo>
                  <a:lnTo>
                    <a:pt x="0" y="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734">
              <a:extLst>
                <a:ext uri="{FF2B5EF4-FFF2-40B4-BE49-F238E27FC236}">
                  <a16:creationId xmlns:a16="http://schemas.microsoft.com/office/drawing/2014/main" id="{A7D61034-F349-4BF4-B901-2DD52896C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398"/>
              <a:ext cx="40" cy="11"/>
            </a:xfrm>
            <a:custGeom>
              <a:avLst/>
              <a:gdLst>
                <a:gd name="T0" fmla="*/ 0 w 40"/>
                <a:gd name="T1" fmla="*/ 11 h 11"/>
                <a:gd name="T2" fmla="*/ 40 w 40"/>
                <a:gd name="T3" fmla="*/ 9 h 11"/>
                <a:gd name="T4" fmla="*/ 40 w 40"/>
                <a:gd name="T5" fmla="*/ 0 h 11"/>
                <a:gd name="T6" fmla="*/ 0 w 40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1">
                  <a:moveTo>
                    <a:pt x="0" y="11"/>
                  </a:moveTo>
                  <a:lnTo>
                    <a:pt x="40" y="9"/>
                  </a:lnTo>
                  <a:lnTo>
                    <a:pt x="40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Rectangle 735">
              <a:extLst>
                <a:ext uri="{FF2B5EF4-FFF2-40B4-BE49-F238E27FC236}">
                  <a16:creationId xmlns:a16="http://schemas.microsoft.com/office/drawing/2014/main" id="{CC64377B-8D11-49D9-AC7C-64FBCFA5D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1384"/>
              <a:ext cx="44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63" name="Freeform 736">
              <a:extLst>
                <a:ext uri="{FF2B5EF4-FFF2-40B4-BE49-F238E27FC236}">
                  <a16:creationId xmlns:a16="http://schemas.microsoft.com/office/drawing/2014/main" id="{D29A56F8-1ECA-4A27-BB66-465021658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384"/>
              <a:ext cx="44" cy="9"/>
            </a:xfrm>
            <a:custGeom>
              <a:avLst/>
              <a:gdLst>
                <a:gd name="T0" fmla="*/ 0 w 44"/>
                <a:gd name="T1" fmla="*/ 9 h 9"/>
                <a:gd name="T2" fmla="*/ 44 w 44"/>
                <a:gd name="T3" fmla="*/ 9 h 9"/>
                <a:gd name="T4" fmla="*/ 44 w 44"/>
                <a:gd name="T5" fmla="*/ 0 h 9"/>
                <a:gd name="T6" fmla="*/ 0 w 44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9">
                  <a:moveTo>
                    <a:pt x="0" y="9"/>
                  </a:moveTo>
                  <a:lnTo>
                    <a:pt x="44" y="9"/>
                  </a:lnTo>
                  <a:lnTo>
                    <a:pt x="4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Rectangle 737">
              <a:extLst>
                <a:ext uri="{FF2B5EF4-FFF2-40B4-BE49-F238E27FC236}">
                  <a16:creationId xmlns:a16="http://schemas.microsoft.com/office/drawing/2014/main" id="{386BDDB3-4F0D-4300-9207-ECC5EEE3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1380"/>
              <a:ext cx="45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65" name="Freeform 738">
              <a:extLst>
                <a:ext uri="{FF2B5EF4-FFF2-40B4-BE49-F238E27FC236}">
                  <a16:creationId xmlns:a16="http://schemas.microsoft.com/office/drawing/2014/main" id="{BBE6132D-8D1B-49B7-808C-5685988E6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380"/>
              <a:ext cx="45" cy="9"/>
            </a:xfrm>
            <a:custGeom>
              <a:avLst/>
              <a:gdLst>
                <a:gd name="T0" fmla="*/ 0 w 45"/>
                <a:gd name="T1" fmla="*/ 9 h 9"/>
                <a:gd name="T2" fmla="*/ 45 w 45"/>
                <a:gd name="T3" fmla="*/ 9 h 9"/>
                <a:gd name="T4" fmla="*/ 45 w 45"/>
                <a:gd name="T5" fmla="*/ 0 h 9"/>
                <a:gd name="T6" fmla="*/ 0 w 4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9">
                  <a:moveTo>
                    <a:pt x="0" y="9"/>
                  </a:moveTo>
                  <a:lnTo>
                    <a:pt x="45" y="9"/>
                  </a:lnTo>
                  <a:lnTo>
                    <a:pt x="4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Rectangle 739">
              <a:extLst>
                <a:ext uri="{FF2B5EF4-FFF2-40B4-BE49-F238E27FC236}">
                  <a16:creationId xmlns:a16="http://schemas.microsoft.com/office/drawing/2014/main" id="{E22F431F-8141-42CC-AC90-73673A5EE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1393"/>
              <a:ext cx="44" cy="9"/>
            </a:xfrm>
            <a:prstGeom prst="rect">
              <a:avLst/>
            </a:pr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67" name="Freeform 740">
              <a:extLst>
                <a:ext uri="{FF2B5EF4-FFF2-40B4-BE49-F238E27FC236}">
                  <a16:creationId xmlns:a16="http://schemas.microsoft.com/office/drawing/2014/main" id="{3F4CD96F-0130-4BF1-9916-49A7C7AA8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393"/>
              <a:ext cx="44" cy="9"/>
            </a:xfrm>
            <a:custGeom>
              <a:avLst/>
              <a:gdLst>
                <a:gd name="T0" fmla="*/ 0 w 44"/>
                <a:gd name="T1" fmla="*/ 9 h 9"/>
                <a:gd name="T2" fmla="*/ 44 w 44"/>
                <a:gd name="T3" fmla="*/ 9 h 9"/>
                <a:gd name="T4" fmla="*/ 44 w 44"/>
                <a:gd name="T5" fmla="*/ 0 h 9"/>
                <a:gd name="T6" fmla="*/ 0 w 44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9">
                  <a:moveTo>
                    <a:pt x="0" y="9"/>
                  </a:moveTo>
                  <a:lnTo>
                    <a:pt x="44" y="9"/>
                  </a:lnTo>
                  <a:lnTo>
                    <a:pt x="4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741">
              <a:extLst>
                <a:ext uri="{FF2B5EF4-FFF2-40B4-BE49-F238E27FC236}">
                  <a16:creationId xmlns:a16="http://schemas.microsoft.com/office/drawing/2014/main" id="{E22E9246-DF3F-4EA5-9759-63CF53D66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395"/>
              <a:ext cx="40" cy="12"/>
            </a:xfrm>
            <a:custGeom>
              <a:avLst/>
              <a:gdLst>
                <a:gd name="T0" fmla="*/ 0 w 40"/>
                <a:gd name="T1" fmla="*/ 12 h 12"/>
                <a:gd name="T2" fmla="*/ 40 w 40"/>
                <a:gd name="T3" fmla="*/ 9 h 12"/>
                <a:gd name="T4" fmla="*/ 40 w 40"/>
                <a:gd name="T5" fmla="*/ 0 h 12"/>
                <a:gd name="T6" fmla="*/ 0 w 40"/>
                <a:gd name="T7" fmla="*/ 3 h 12"/>
                <a:gd name="T8" fmla="*/ 0 w 40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2">
                  <a:moveTo>
                    <a:pt x="0" y="12"/>
                  </a:moveTo>
                  <a:lnTo>
                    <a:pt x="40" y="9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742">
              <a:extLst>
                <a:ext uri="{FF2B5EF4-FFF2-40B4-BE49-F238E27FC236}">
                  <a16:creationId xmlns:a16="http://schemas.microsoft.com/office/drawing/2014/main" id="{C27A0BCE-3BD9-474B-A4F2-564AA8570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395"/>
              <a:ext cx="40" cy="12"/>
            </a:xfrm>
            <a:custGeom>
              <a:avLst/>
              <a:gdLst>
                <a:gd name="T0" fmla="*/ 0 w 40"/>
                <a:gd name="T1" fmla="*/ 12 h 12"/>
                <a:gd name="T2" fmla="*/ 40 w 40"/>
                <a:gd name="T3" fmla="*/ 9 h 12"/>
                <a:gd name="T4" fmla="*/ 40 w 40"/>
                <a:gd name="T5" fmla="*/ 0 h 12"/>
                <a:gd name="T6" fmla="*/ 0 w 40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2">
                  <a:moveTo>
                    <a:pt x="0" y="12"/>
                  </a:moveTo>
                  <a:lnTo>
                    <a:pt x="40" y="9"/>
                  </a:lnTo>
                  <a:lnTo>
                    <a:pt x="40" y="0"/>
                  </a:lnTo>
                  <a:lnTo>
                    <a:pt x="0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743">
              <a:extLst>
                <a:ext uri="{FF2B5EF4-FFF2-40B4-BE49-F238E27FC236}">
                  <a16:creationId xmlns:a16="http://schemas.microsoft.com/office/drawing/2014/main" id="{3919663F-8F78-43EF-B8FE-207896AFF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496"/>
              <a:ext cx="44" cy="123"/>
            </a:xfrm>
            <a:custGeom>
              <a:avLst/>
              <a:gdLst>
                <a:gd name="T0" fmla="*/ 30 w 44"/>
                <a:gd name="T1" fmla="*/ 123 h 123"/>
                <a:gd name="T2" fmla="*/ 44 w 44"/>
                <a:gd name="T3" fmla="*/ 20 h 123"/>
                <a:gd name="T4" fmla="*/ 36 w 44"/>
                <a:gd name="T5" fmla="*/ 18 h 123"/>
                <a:gd name="T6" fmla="*/ 0 w 44"/>
                <a:gd name="T7" fmla="*/ 88 h 123"/>
                <a:gd name="T8" fmla="*/ 4 w 44"/>
                <a:gd name="T9" fmla="*/ 90 h 123"/>
                <a:gd name="T10" fmla="*/ 9 w 44"/>
                <a:gd name="T11" fmla="*/ 90 h 123"/>
                <a:gd name="T12" fmla="*/ 28 w 44"/>
                <a:gd name="T13" fmla="*/ 2 h 123"/>
                <a:gd name="T14" fmla="*/ 19 w 44"/>
                <a:gd name="T15" fmla="*/ 0 h 123"/>
                <a:gd name="T16" fmla="*/ 0 w 44"/>
                <a:gd name="T17" fmla="*/ 88 h 123"/>
                <a:gd name="T18" fmla="*/ 9 w 44"/>
                <a:gd name="T19" fmla="*/ 92 h 123"/>
                <a:gd name="T20" fmla="*/ 44 w 44"/>
                <a:gd name="T21" fmla="*/ 23 h 123"/>
                <a:gd name="T22" fmla="*/ 40 w 44"/>
                <a:gd name="T23" fmla="*/ 20 h 123"/>
                <a:gd name="T24" fmla="*/ 36 w 44"/>
                <a:gd name="T25" fmla="*/ 18 h 123"/>
                <a:gd name="T26" fmla="*/ 21 w 44"/>
                <a:gd name="T27" fmla="*/ 121 h 123"/>
                <a:gd name="T28" fmla="*/ 30 w 44"/>
                <a:gd name="T29" fmla="*/ 123 h 1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" h="123">
                  <a:moveTo>
                    <a:pt x="30" y="123"/>
                  </a:moveTo>
                  <a:lnTo>
                    <a:pt x="44" y="20"/>
                  </a:lnTo>
                  <a:lnTo>
                    <a:pt x="36" y="18"/>
                  </a:lnTo>
                  <a:lnTo>
                    <a:pt x="0" y="88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28" y="2"/>
                  </a:lnTo>
                  <a:lnTo>
                    <a:pt x="19" y="0"/>
                  </a:lnTo>
                  <a:lnTo>
                    <a:pt x="0" y="88"/>
                  </a:lnTo>
                  <a:lnTo>
                    <a:pt x="9" y="92"/>
                  </a:lnTo>
                  <a:lnTo>
                    <a:pt x="44" y="23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21" y="121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744">
              <a:extLst>
                <a:ext uri="{FF2B5EF4-FFF2-40B4-BE49-F238E27FC236}">
                  <a16:creationId xmlns:a16="http://schemas.microsoft.com/office/drawing/2014/main" id="{7F24458A-7D26-4924-9E9D-FA91B48B5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496"/>
              <a:ext cx="44" cy="123"/>
            </a:xfrm>
            <a:custGeom>
              <a:avLst/>
              <a:gdLst>
                <a:gd name="T0" fmla="*/ 30 w 44"/>
                <a:gd name="T1" fmla="*/ 123 h 123"/>
                <a:gd name="T2" fmla="*/ 44 w 44"/>
                <a:gd name="T3" fmla="*/ 20 h 123"/>
                <a:gd name="T4" fmla="*/ 36 w 44"/>
                <a:gd name="T5" fmla="*/ 18 h 123"/>
                <a:gd name="T6" fmla="*/ 0 w 44"/>
                <a:gd name="T7" fmla="*/ 88 h 123"/>
                <a:gd name="T8" fmla="*/ 4 w 44"/>
                <a:gd name="T9" fmla="*/ 90 h 123"/>
                <a:gd name="T10" fmla="*/ 9 w 44"/>
                <a:gd name="T11" fmla="*/ 90 h 123"/>
                <a:gd name="T12" fmla="*/ 28 w 44"/>
                <a:gd name="T13" fmla="*/ 2 h 123"/>
                <a:gd name="T14" fmla="*/ 19 w 44"/>
                <a:gd name="T15" fmla="*/ 0 h 123"/>
                <a:gd name="T16" fmla="*/ 0 w 44"/>
                <a:gd name="T17" fmla="*/ 88 h 123"/>
                <a:gd name="T18" fmla="*/ 9 w 44"/>
                <a:gd name="T19" fmla="*/ 92 h 123"/>
                <a:gd name="T20" fmla="*/ 44 w 44"/>
                <a:gd name="T21" fmla="*/ 23 h 123"/>
                <a:gd name="T22" fmla="*/ 40 w 44"/>
                <a:gd name="T23" fmla="*/ 20 h 123"/>
                <a:gd name="T24" fmla="*/ 36 w 44"/>
                <a:gd name="T25" fmla="*/ 18 h 123"/>
                <a:gd name="T26" fmla="*/ 21 w 44"/>
                <a:gd name="T27" fmla="*/ 121 h 123"/>
                <a:gd name="T28" fmla="*/ 30 w 44"/>
                <a:gd name="T29" fmla="*/ 123 h 1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" h="123">
                  <a:moveTo>
                    <a:pt x="30" y="123"/>
                  </a:moveTo>
                  <a:lnTo>
                    <a:pt x="44" y="20"/>
                  </a:lnTo>
                  <a:lnTo>
                    <a:pt x="36" y="18"/>
                  </a:lnTo>
                  <a:lnTo>
                    <a:pt x="0" y="88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28" y="2"/>
                  </a:lnTo>
                  <a:lnTo>
                    <a:pt x="19" y="0"/>
                  </a:lnTo>
                  <a:lnTo>
                    <a:pt x="0" y="88"/>
                  </a:lnTo>
                  <a:lnTo>
                    <a:pt x="9" y="92"/>
                  </a:lnTo>
                  <a:lnTo>
                    <a:pt x="44" y="23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21" y="121"/>
                  </a:lnTo>
                  <a:lnTo>
                    <a:pt x="30" y="1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745">
              <a:extLst>
                <a:ext uri="{FF2B5EF4-FFF2-40B4-BE49-F238E27FC236}">
                  <a16:creationId xmlns:a16="http://schemas.microsoft.com/office/drawing/2014/main" id="{10F35F82-703E-4888-937C-71F81CBF3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972"/>
              <a:ext cx="30" cy="29"/>
            </a:xfrm>
            <a:custGeom>
              <a:avLst/>
              <a:gdLst>
                <a:gd name="T0" fmla="*/ 0 w 14"/>
                <a:gd name="T1" fmla="*/ 0 h 13"/>
                <a:gd name="T2" fmla="*/ 137 w 14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4" y="2"/>
                    <a:pt x="12" y="8"/>
                    <a:pt x="1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746">
              <a:extLst>
                <a:ext uri="{FF2B5EF4-FFF2-40B4-BE49-F238E27FC236}">
                  <a16:creationId xmlns:a16="http://schemas.microsoft.com/office/drawing/2014/main" id="{DBAC2BBD-1D64-4D57-8040-2E640BFAB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3030"/>
              <a:ext cx="11" cy="16"/>
            </a:xfrm>
            <a:custGeom>
              <a:avLst/>
              <a:gdLst>
                <a:gd name="T0" fmla="*/ 0 w 5"/>
                <a:gd name="T1" fmla="*/ 0 h 7"/>
                <a:gd name="T2" fmla="*/ 44 w 5"/>
                <a:gd name="T3" fmla="*/ 85 h 7"/>
                <a:gd name="T4" fmla="*/ 53 w 5"/>
                <a:gd name="T5" fmla="*/ 57 h 7"/>
                <a:gd name="T6" fmla="*/ 20 w 5"/>
                <a:gd name="T7" fmla="*/ 0 h 7"/>
                <a:gd name="T8" fmla="*/ 0 w 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3"/>
                    <a:pt x="2" y="5"/>
                    <a:pt x="4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4"/>
                    <a:pt x="3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747">
              <a:extLst>
                <a:ext uri="{FF2B5EF4-FFF2-40B4-BE49-F238E27FC236}">
                  <a16:creationId xmlns:a16="http://schemas.microsoft.com/office/drawing/2014/main" id="{57253DA9-9082-4D85-A4FF-74F5E0611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485"/>
              <a:ext cx="340" cy="40"/>
            </a:xfrm>
            <a:custGeom>
              <a:avLst/>
              <a:gdLst>
                <a:gd name="T0" fmla="*/ 0 w 162"/>
                <a:gd name="T1" fmla="*/ 20 h 18"/>
                <a:gd name="T2" fmla="*/ 136 w 162"/>
                <a:gd name="T3" fmla="*/ 36 h 18"/>
                <a:gd name="T4" fmla="*/ 285 w 162"/>
                <a:gd name="T5" fmla="*/ 44 h 18"/>
                <a:gd name="T6" fmla="*/ 823 w 162"/>
                <a:gd name="T7" fmla="*/ 133 h 18"/>
                <a:gd name="T8" fmla="*/ 1010 w 162"/>
                <a:gd name="T9" fmla="*/ 162 h 18"/>
                <a:gd name="T10" fmla="*/ 1499 w 162"/>
                <a:gd name="T11" fmla="*/ 162 h 18"/>
                <a:gd name="T12" fmla="*/ 1010 w 162"/>
                <a:gd name="T13" fmla="*/ 133 h 18"/>
                <a:gd name="T14" fmla="*/ 823 w 162"/>
                <a:gd name="T15" fmla="*/ 98 h 18"/>
                <a:gd name="T16" fmla="*/ 296 w 162"/>
                <a:gd name="T17" fmla="*/ 9 h 18"/>
                <a:gd name="T18" fmla="*/ 149 w 162"/>
                <a:gd name="T19" fmla="*/ 0 h 18"/>
                <a:gd name="T20" fmla="*/ 0 w 162"/>
                <a:gd name="T21" fmla="*/ 20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" h="18">
                  <a:moveTo>
                    <a:pt x="0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23" y="5"/>
                    <a:pt x="31" y="4"/>
                    <a:pt x="31" y="4"/>
                  </a:cubicBezTo>
                  <a:cubicBezTo>
                    <a:pt x="51" y="6"/>
                    <a:pt x="72" y="9"/>
                    <a:pt x="89" y="12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27" y="18"/>
                    <a:pt x="150" y="16"/>
                    <a:pt x="162" y="15"/>
                  </a:cubicBezTo>
                  <a:cubicBezTo>
                    <a:pt x="150" y="16"/>
                    <a:pt x="127" y="15"/>
                    <a:pt x="109" y="12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72" y="6"/>
                    <a:pt x="51" y="3"/>
                    <a:pt x="32" y="1"/>
                  </a:cubicBezTo>
                  <a:cubicBezTo>
                    <a:pt x="31" y="1"/>
                    <a:pt x="23" y="2"/>
                    <a:pt x="1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748">
              <a:extLst>
                <a:ext uri="{FF2B5EF4-FFF2-40B4-BE49-F238E27FC236}">
                  <a16:creationId xmlns:a16="http://schemas.microsoft.com/office/drawing/2014/main" id="{3CDADB93-98E2-4A06-828A-686E10E6F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1485"/>
              <a:ext cx="341" cy="40"/>
            </a:xfrm>
            <a:custGeom>
              <a:avLst/>
              <a:gdLst>
                <a:gd name="T0" fmla="*/ 1215 w 162"/>
                <a:gd name="T1" fmla="*/ 9 h 18"/>
                <a:gd name="T2" fmla="*/ 682 w 162"/>
                <a:gd name="T3" fmla="*/ 98 h 18"/>
                <a:gd name="T4" fmla="*/ 497 w 162"/>
                <a:gd name="T5" fmla="*/ 133 h 18"/>
                <a:gd name="T6" fmla="*/ 0 w 162"/>
                <a:gd name="T7" fmla="*/ 162 h 18"/>
                <a:gd name="T8" fmla="*/ 497 w 162"/>
                <a:gd name="T9" fmla="*/ 162 h 18"/>
                <a:gd name="T10" fmla="*/ 682 w 162"/>
                <a:gd name="T11" fmla="*/ 133 h 18"/>
                <a:gd name="T12" fmla="*/ 1223 w 162"/>
                <a:gd name="T13" fmla="*/ 44 h 18"/>
                <a:gd name="T14" fmla="*/ 1360 w 162"/>
                <a:gd name="T15" fmla="*/ 36 h 18"/>
                <a:gd name="T16" fmla="*/ 1511 w 162"/>
                <a:gd name="T17" fmla="*/ 20 h 18"/>
                <a:gd name="T18" fmla="*/ 1360 w 162"/>
                <a:gd name="T19" fmla="*/ 0 h 18"/>
                <a:gd name="T20" fmla="*/ 1215 w 162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" h="18">
                  <a:moveTo>
                    <a:pt x="130" y="1"/>
                  </a:moveTo>
                  <a:cubicBezTo>
                    <a:pt x="110" y="3"/>
                    <a:pt x="89" y="6"/>
                    <a:pt x="73" y="9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35" y="15"/>
                    <a:pt x="12" y="16"/>
                    <a:pt x="0" y="15"/>
                  </a:cubicBezTo>
                  <a:cubicBezTo>
                    <a:pt x="12" y="16"/>
                    <a:pt x="35" y="18"/>
                    <a:pt x="53" y="15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90" y="9"/>
                    <a:pt x="111" y="6"/>
                    <a:pt x="131" y="4"/>
                  </a:cubicBezTo>
                  <a:cubicBezTo>
                    <a:pt x="137" y="3"/>
                    <a:pt x="146" y="3"/>
                    <a:pt x="146" y="3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37" y="0"/>
                    <a:pt x="13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749">
              <a:extLst>
                <a:ext uri="{FF2B5EF4-FFF2-40B4-BE49-F238E27FC236}">
                  <a16:creationId xmlns:a16="http://schemas.microsoft.com/office/drawing/2014/main" id="{1592A96A-ADE4-4375-8546-BFB016E6B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199"/>
              <a:ext cx="395" cy="67"/>
            </a:xfrm>
            <a:custGeom>
              <a:avLst/>
              <a:gdLst>
                <a:gd name="T0" fmla="*/ 0 w 188"/>
                <a:gd name="T1" fmla="*/ 0 h 30"/>
                <a:gd name="T2" fmla="*/ 1347 w 188"/>
                <a:gd name="T3" fmla="*/ 154 h 30"/>
                <a:gd name="T4" fmla="*/ 1744 w 188"/>
                <a:gd name="T5" fmla="*/ 80 h 30"/>
                <a:gd name="T6" fmla="*/ 1338 w 188"/>
                <a:gd name="T7" fmla="*/ 125 h 30"/>
                <a:gd name="T8" fmla="*/ 0 w 188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30">
                  <a:moveTo>
                    <a:pt x="0" y="0"/>
                  </a:moveTo>
                  <a:cubicBezTo>
                    <a:pt x="37" y="30"/>
                    <a:pt x="94" y="22"/>
                    <a:pt x="145" y="14"/>
                  </a:cubicBezTo>
                  <a:cubicBezTo>
                    <a:pt x="160" y="12"/>
                    <a:pt x="175" y="8"/>
                    <a:pt x="188" y="7"/>
                  </a:cubicBezTo>
                  <a:cubicBezTo>
                    <a:pt x="175" y="8"/>
                    <a:pt x="160" y="9"/>
                    <a:pt x="144" y="11"/>
                  </a:cubicBezTo>
                  <a:cubicBezTo>
                    <a:pt x="94" y="19"/>
                    <a:pt x="36" y="30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750">
              <a:extLst>
                <a:ext uri="{FF2B5EF4-FFF2-40B4-BE49-F238E27FC236}">
                  <a16:creationId xmlns:a16="http://schemas.microsoft.com/office/drawing/2014/main" id="{00BC3C64-47AE-43D6-BA5C-C918A6E23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199"/>
              <a:ext cx="395" cy="67"/>
            </a:xfrm>
            <a:custGeom>
              <a:avLst/>
              <a:gdLst>
                <a:gd name="T0" fmla="*/ 406 w 188"/>
                <a:gd name="T1" fmla="*/ 125 h 30"/>
                <a:gd name="T2" fmla="*/ 0 w 188"/>
                <a:gd name="T3" fmla="*/ 80 h 30"/>
                <a:gd name="T4" fmla="*/ 397 w 188"/>
                <a:gd name="T5" fmla="*/ 154 h 30"/>
                <a:gd name="T6" fmla="*/ 1744 w 188"/>
                <a:gd name="T7" fmla="*/ 0 h 30"/>
                <a:gd name="T8" fmla="*/ 406 w 188"/>
                <a:gd name="T9" fmla="*/ 1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30">
                  <a:moveTo>
                    <a:pt x="44" y="11"/>
                  </a:moveTo>
                  <a:cubicBezTo>
                    <a:pt x="28" y="9"/>
                    <a:pt x="13" y="8"/>
                    <a:pt x="0" y="7"/>
                  </a:cubicBezTo>
                  <a:cubicBezTo>
                    <a:pt x="13" y="8"/>
                    <a:pt x="27" y="12"/>
                    <a:pt x="43" y="14"/>
                  </a:cubicBezTo>
                  <a:cubicBezTo>
                    <a:pt x="94" y="22"/>
                    <a:pt x="151" y="30"/>
                    <a:pt x="188" y="0"/>
                  </a:cubicBezTo>
                  <a:cubicBezTo>
                    <a:pt x="152" y="30"/>
                    <a:pt x="94" y="19"/>
                    <a:pt x="44" y="1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751">
              <a:extLst>
                <a:ext uri="{FF2B5EF4-FFF2-40B4-BE49-F238E27FC236}">
                  <a16:creationId xmlns:a16="http://schemas.microsoft.com/office/drawing/2014/main" id="{A691308A-5CB6-4805-B77B-1F2DA83A5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569"/>
              <a:ext cx="458" cy="996"/>
            </a:xfrm>
            <a:custGeom>
              <a:avLst/>
              <a:gdLst>
                <a:gd name="T0" fmla="*/ 1929 w 218"/>
                <a:gd name="T1" fmla="*/ 1538 h 445"/>
                <a:gd name="T2" fmla="*/ 1576 w 218"/>
                <a:gd name="T3" fmla="*/ 1368 h 445"/>
                <a:gd name="T4" fmla="*/ 1338 w 218"/>
                <a:gd name="T5" fmla="*/ 1088 h 445"/>
                <a:gd name="T6" fmla="*/ 1271 w 218"/>
                <a:gd name="T7" fmla="*/ 741 h 445"/>
                <a:gd name="T8" fmla="*/ 1271 w 218"/>
                <a:gd name="T9" fmla="*/ 0 h 445"/>
                <a:gd name="T10" fmla="*/ 777 w 218"/>
                <a:gd name="T11" fmla="*/ 0 h 445"/>
                <a:gd name="T12" fmla="*/ 777 w 218"/>
                <a:gd name="T13" fmla="*/ 862 h 445"/>
                <a:gd name="T14" fmla="*/ 733 w 218"/>
                <a:gd name="T15" fmla="*/ 1168 h 445"/>
                <a:gd name="T16" fmla="*/ 120 w 218"/>
                <a:gd name="T17" fmla="*/ 1558 h 445"/>
                <a:gd name="T18" fmla="*/ 0 w 218"/>
                <a:gd name="T19" fmla="*/ 1594 h 445"/>
                <a:gd name="T20" fmla="*/ 0 w 218"/>
                <a:gd name="T21" fmla="*/ 1694 h 445"/>
                <a:gd name="T22" fmla="*/ 17 w 218"/>
                <a:gd name="T23" fmla="*/ 1694 h 445"/>
                <a:gd name="T24" fmla="*/ 565 w 218"/>
                <a:gd name="T25" fmla="*/ 1538 h 445"/>
                <a:gd name="T26" fmla="*/ 605 w 218"/>
                <a:gd name="T27" fmla="*/ 1582 h 445"/>
                <a:gd name="T28" fmla="*/ 361 w 218"/>
                <a:gd name="T29" fmla="*/ 2399 h 445"/>
                <a:gd name="T30" fmla="*/ 698 w 218"/>
                <a:gd name="T31" fmla="*/ 3731 h 445"/>
                <a:gd name="T32" fmla="*/ 437 w 218"/>
                <a:gd name="T33" fmla="*/ 4382 h 445"/>
                <a:gd name="T34" fmla="*/ 193 w 218"/>
                <a:gd name="T35" fmla="*/ 4989 h 445"/>
                <a:gd name="T36" fmla="*/ 490 w 218"/>
                <a:gd name="T37" fmla="*/ 4989 h 445"/>
                <a:gd name="T38" fmla="*/ 945 w 218"/>
                <a:gd name="T39" fmla="*/ 4058 h 445"/>
                <a:gd name="T40" fmla="*/ 1095 w 218"/>
                <a:gd name="T41" fmla="*/ 4058 h 445"/>
                <a:gd name="T42" fmla="*/ 1567 w 218"/>
                <a:gd name="T43" fmla="*/ 4989 h 445"/>
                <a:gd name="T44" fmla="*/ 1853 w 218"/>
                <a:gd name="T45" fmla="*/ 4989 h 445"/>
                <a:gd name="T46" fmla="*/ 1616 w 218"/>
                <a:gd name="T47" fmla="*/ 4382 h 445"/>
                <a:gd name="T48" fmla="*/ 1382 w 218"/>
                <a:gd name="T49" fmla="*/ 3823 h 445"/>
                <a:gd name="T50" fmla="*/ 1725 w 218"/>
                <a:gd name="T51" fmla="*/ 2364 h 445"/>
                <a:gd name="T52" fmla="*/ 1439 w 218"/>
                <a:gd name="T53" fmla="*/ 1493 h 445"/>
                <a:gd name="T54" fmla="*/ 1448 w 218"/>
                <a:gd name="T55" fmla="*/ 1457 h 445"/>
                <a:gd name="T56" fmla="*/ 2021 w 218"/>
                <a:gd name="T57" fmla="*/ 1647 h 445"/>
                <a:gd name="T58" fmla="*/ 2021 w 218"/>
                <a:gd name="T59" fmla="*/ 1549 h 445"/>
                <a:gd name="T60" fmla="*/ 1929 w 218"/>
                <a:gd name="T61" fmla="*/ 1538 h 4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18" h="445">
                  <a:moveTo>
                    <a:pt x="208" y="137"/>
                  </a:moveTo>
                  <a:cubicBezTo>
                    <a:pt x="198" y="134"/>
                    <a:pt x="178" y="126"/>
                    <a:pt x="170" y="122"/>
                  </a:cubicBezTo>
                  <a:cubicBezTo>
                    <a:pt x="159" y="116"/>
                    <a:pt x="152" y="108"/>
                    <a:pt x="144" y="97"/>
                  </a:cubicBezTo>
                  <a:cubicBezTo>
                    <a:pt x="136" y="84"/>
                    <a:pt x="137" y="66"/>
                    <a:pt x="137" y="66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4" y="77"/>
                    <a:pt x="85" y="93"/>
                    <a:pt x="79" y="104"/>
                  </a:cubicBezTo>
                  <a:cubicBezTo>
                    <a:pt x="70" y="119"/>
                    <a:pt x="39" y="133"/>
                    <a:pt x="13" y="139"/>
                  </a:cubicBezTo>
                  <a:cubicBezTo>
                    <a:pt x="12" y="139"/>
                    <a:pt x="7" y="141"/>
                    <a:pt x="0" y="142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1"/>
                    <a:pt x="2" y="151"/>
                    <a:pt x="2" y="151"/>
                  </a:cubicBezTo>
                  <a:cubicBezTo>
                    <a:pt x="17" y="149"/>
                    <a:pt x="42" y="145"/>
                    <a:pt x="61" y="137"/>
                  </a:cubicBezTo>
                  <a:cubicBezTo>
                    <a:pt x="62" y="137"/>
                    <a:pt x="69" y="134"/>
                    <a:pt x="65" y="141"/>
                  </a:cubicBezTo>
                  <a:cubicBezTo>
                    <a:pt x="57" y="153"/>
                    <a:pt x="41" y="179"/>
                    <a:pt x="39" y="214"/>
                  </a:cubicBezTo>
                  <a:cubicBezTo>
                    <a:pt x="37" y="268"/>
                    <a:pt x="86" y="299"/>
                    <a:pt x="75" y="333"/>
                  </a:cubicBezTo>
                  <a:cubicBezTo>
                    <a:pt x="69" y="349"/>
                    <a:pt x="61" y="367"/>
                    <a:pt x="47" y="391"/>
                  </a:cubicBezTo>
                  <a:cubicBezTo>
                    <a:pt x="37" y="409"/>
                    <a:pt x="28" y="427"/>
                    <a:pt x="21" y="445"/>
                  </a:cubicBezTo>
                  <a:cubicBezTo>
                    <a:pt x="53" y="445"/>
                    <a:pt x="53" y="445"/>
                    <a:pt x="53" y="445"/>
                  </a:cubicBezTo>
                  <a:cubicBezTo>
                    <a:pt x="65" y="420"/>
                    <a:pt x="81" y="393"/>
                    <a:pt x="102" y="362"/>
                  </a:cubicBezTo>
                  <a:cubicBezTo>
                    <a:pt x="110" y="352"/>
                    <a:pt x="112" y="356"/>
                    <a:pt x="118" y="362"/>
                  </a:cubicBezTo>
                  <a:cubicBezTo>
                    <a:pt x="141" y="391"/>
                    <a:pt x="157" y="419"/>
                    <a:pt x="169" y="445"/>
                  </a:cubicBezTo>
                  <a:cubicBezTo>
                    <a:pt x="200" y="445"/>
                    <a:pt x="200" y="445"/>
                    <a:pt x="200" y="445"/>
                  </a:cubicBezTo>
                  <a:cubicBezTo>
                    <a:pt x="193" y="427"/>
                    <a:pt x="185" y="409"/>
                    <a:pt x="174" y="391"/>
                  </a:cubicBezTo>
                  <a:cubicBezTo>
                    <a:pt x="163" y="370"/>
                    <a:pt x="155" y="355"/>
                    <a:pt x="149" y="341"/>
                  </a:cubicBezTo>
                  <a:cubicBezTo>
                    <a:pt x="139" y="317"/>
                    <a:pt x="188" y="266"/>
                    <a:pt x="186" y="211"/>
                  </a:cubicBezTo>
                  <a:cubicBezTo>
                    <a:pt x="184" y="167"/>
                    <a:pt x="163" y="142"/>
                    <a:pt x="155" y="133"/>
                  </a:cubicBezTo>
                  <a:cubicBezTo>
                    <a:pt x="151" y="129"/>
                    <a:pt x="154" y="129"/>
                    <a:pt x="156" y="130"/>
                  </a:cubicBezTo>
                  <a:cubicBezTo>
                    <a:pt x="173" y="140"/>
                    <a:pt x="196" y="146"/>
                    <a:pt x="218" y="147"/>
                  </a:cubicBezTo>
                  <a:cubicBezTo>
                    <a:pt x="218" y="138"/>
                    <a:pt x="218" y="138"/>
                    <a:pt x="218" y="138"/>
                  </a:cubicBezTo>
                  <a:cubicBezTo>
                    <a:pt x="215" y="138"/>
                    <a:pt x="211" y="137"/>
                    <a:pt x="208" y="137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752">
              <a:extLst>
                <a:ext uri="{FF2B5EF4-FFF2-40B4-BE49-F238E27FC236}">
                  <a16:creationId xmlns:a16="http://schemas.microsoft.com/office/drawing/2014/main" id="{2A8375EE-7DDD-4A04-9E30-7D64BF22A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266"/>
              <a:ext cx="9" cy="343"/>
            </a:xfrm>
            <a:custGeom>
              <a:avLst/>
              <a:gdLst>
                <a:gd name="T0" fmla="*/ 0 w 4"/>
                <a:gd name="T1" fmla="*/ 0 h 153"/>
                <a:gd name="T2" fmla="*/ 0 w 4"/>
                <a:gd name="T3" fmla="*/ 1724 h 1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3">
                  <a:moveTo>
                    <a:pt x="0" y="0"/>
                  </a:moveTo>
                  <a:cubicBezTo>
                    <a:pt x="3" y="12"/>
                    <a:pt x="4" y="124"/>
                    <a:pt x="0" y="1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753">
              <a:extLst>
                <a:ext uri="{FF2B5EF4-FFF2-40B4-BE49-F238E27FC236}">
                  <a16:creationId xmlns:a16="http://schemas.microsoft.com/office/drawing/2014/main" id="{3D0C46EF-BA5F-429B-BD0D-95C30F2AF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873"/>
              <a:ext cx="78" cy="401"/>
            </a:xfrm>
            <a:custGeom>
              <a:avLst/>
              <a:gdLst>
                <a:gd name="T0" fmla="*/ 133 w 37"/>
                <a:gd name="T1" fmla="*/ 898 h 179"/>
                <a:gd name="T2" fmla="*/ 312 w 37"/>
                <a:gd name="T3" fmla="*/ 0 h 179"/>
                <a:gd name="T4" fmla="*/ 27 w 37"/>
                <a:gd name="T5" fmla="*/ 1015 h 179"/>
                <a:gd name="T6" fmla="*/ 346 w 37"/>
                <a:gd name="T7" fmla="*/ 2012 h 179"/>
                <a:gd name="T8" fmla="*/ 133 w 37"/>
                <a:gd name="T9" fmla="*/ 898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79">
                  <a:moveTo>
                    <a:pt x="14" y="80"/>
                  </a:moveTo>
                  <a:cubicBezTo>
                    <a:pt x="14" y="54"/>
                    <a:pt x="24" y="29"/>
                    <a:pt x="33" y="0"/>
                  </a:cubicBezTo>
                  <a:cubicBezTo>
                    <a:pt x="24" y="14"/>
                    <a:pt x="0" y="50"/>
                    <a:pt x="3" y="90"/>
                  </a:cubicBezTo>
                  <a:cubicBezTo>
                    <a:pt x="5" y="115"/>
                    <a:pt x="24" y="144"/>
                    <a:pt x="37" y="179"/>
                  </a:cubicBezTo>
                  <a:cubicBezTo>
                    <a:pt x="34" y="167"/>
                    <a:pt x="15" y="126"/>
                    <a:pt x="14" y="80"/>
                  </a:cubicBezTo>
                  <a:close/>
                </a:path>
              </a:pathLst>
            </a:custGeom>
            <a:solidFill>
              <a:srgbClr val="F56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754">
              <a:extLst>
                <a:ext uri="{FF2B5EF4-FFF2-40B4-BE49-F238E27FC236}">
                  <a16:creationId xmlns:a16="http://schemas.microsoft.com/office/drawing/2014/main" id="{C915C7FE-DD45-4F5A-BEFF-05856F2B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580"/>
              <a:ext cx="458" cy="94"/>
            </a:xfrm>
            <a:custGeom>
              <a:avLst/>
              <a:gdLst>
                <a:gd name="T0" fmla="*/ 2021 w 218"/>
                <a:gd name="T1" fmla="*/ 0 h 42"/>
                <a:gd name="T2" fmla="*/ 1279 w 218"/>
                <a:gd name="T3" fmla="*/ 316 h 42"/>
                <a:gd name="T4" fmla="*/ 1151 w 218"/>
                <a:gd name="T5" fmla="*/ 145 h 42"/>
                <a:gd name="T6" fmla="*/ 935 w 218"/>
                <a:gd name="T7" fmla="*/ 145 h 42"/>
                <a:gd name="T8" fmla="*/ 798 w 218"/>
                <a:gd name="T9" fmla="*/ 345 h 42"/>
                <a:gd name="T10" fmla="*/ 0 w 218"/>
                <a:gd name="T11" fmla="*/ 65 h 42"/>
                <a:gd name="T12" fmla="*/ 0 w 218"/>
                <a:gd name="T13" fmla="*/ 170 h 42"/>
                <a:gd name="T14" fmla="*/ 807 w 218"/>
                <a:gd name="T15" fmla="*/ 450 h 42"/>
                <a:gd name="T16" fmla="*/ 1019 w 218"/>
                <a:gd name="T17" fmla="*/ 380 h 42"/>
                <a:gd name="T18" fmla="*/ 1078 w 218"/>
                <a:gd name="T19" fmla="*/ 372 h 42"/>
                <a:gd name="T20" fmla="*/ 1223 w 218"/>
                <a:gd name="T21" fmla="*/ 425 h 42"/>
                <a:gd name="T22" fmla="*/ 2021 w 218"/>
                <a:gd name="T23" fmla="*/ 134 h 42"/>
                <a:gd name="T24" fmla="*/ 2021 w 218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8" h="42">
                  <a:moveTo>
                    <a:pt x="218" y="0"/>
                  </a:moveTo>
                  <a:cubicBezTo>
                    <a:pt x="200" y="27"/>
                    <a:pt x="149" y="29"/>
                    <a:pt x="138" y="28"/>
                  </a:cubicBezTo>
                  <a:cubicBezTo>
                    <a:pt x="127" y="28"/>
                    <a:pt x="124" y="17"/>
                    <a:pt x="124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22"/>
                    <a:pt x="101" y="29"/>
                    <a:pt x="86" y="31"/>
                  </a:cubicBezTo>
                  <a:cubicBezTo>
                    <a:pt x="73" y="33"/>
                    <a:pt x="24" y="22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6" y="30"/>
                    <a:pt x="74" y="42"/>
                    <a:pt x="87" y="40"/>
                  </a:cubicBezTo>
                  <a:cubicBezTo>
                    <a:pt x="96" y="39"/>
                    <a:pt x="105" y="37"/>
                    <a:pt x="110" y="34"/>
                  </a:cubicBezTo>
                  <a:cubicBezTo>
                    <a:pt x="113" y="32"/>
                    <a:pt x="115" y="33"/>
                    <a:pt x="116" y="33"/>
                  </a:cubicBezTo>
                  <a:cubicBezTo>
                    <a:pt x="119" y="35"/>
                    <a:pt x="125" y="37"/>
                    <a:pt x="132" y="38"/>
                  </a:cubicBezTo>
                  <a:cubicBezTo>
                    <a:pt x="143" y="38"/>
                    <a:pt x="198" y="36"/>
                    <a:pt x="218" y="1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Oval 755">
              <a:extLst>
                <a:ext uri="{FF2B5EF4-FFF2-40B4-BE49-F238E27FC236}">
                  <a16:creationId xmlns:a16="http://schemas.microsoft.com/office/drawing/2014/main" id="{B23F2F0D-F3F5-416E-8809-186B6C635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2802"/>
              <a:ext cx="40" cy="38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83" name="Freeform 756">
              <a:extLst>
                <a:ext uri="{FF2B5EF4-FFF2-40B4-BE49-F238E27FC236}">
                  <a16:creationId xmlns:a16="http://schemas.microsoft.com/office/drawing/2014/main" id="{4776B01E-431C-4C04-8A09-07003E3E4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772"/>
              <a:ext cx="40" cy="50"/>
            </a:xfrm>
            <a:custGeom>
              <a:avLst/>
              <a:gdLst>
                <a:gd name="T0" fmla="*/ 177 w 19"/>
                <a:gd name="T1" fmla="*/ 259 h 22"/>
                <a:gd name="T2" fmla="*/ 93 w 19"/>
                <a:gd name="T3" fmla="*/ 155 h 22"/>
                <a:gd name="T4" fmla="*/ 0 w 19"/>
                <a:gd name="T5" fmla="*/ 259 h 22"/>
                <a:gd name="T6" fmla="*/ 0 w 19"/>
                <a:gd name="T7" fmla="*/ 93 h 22"/>
                <a:gd name="T8" fmla="*/ 93 w 19"/>
                <a:gd name="T9" fmla="*/ 0 h 22"/>
                <a:gd name="T10" fmla="*/ 177 w 19"/>
                <a:gd name="T11" fmla="*/ 93 h 22"/>
                <a:gd name="T12" fmla="*/ 177 w 19"/>
                <a:gd name="T13" fmla="*/ 25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2">
                  <a:moveTo>
                    <a:pt x="19" y="22"/>
                  </a:moveTo>
                  <a:cubicBezTo>
                    <a:pt x="19" y="17"/>
                    <a:pt x="15" y="13"/>
                    <a:pt x="10" y="13"/>
                  </a:cubicBezTo>
                  <a:cubicBezTo>
                    <a:pt x="5" y="13"/>
                    <a:pt x="0" y="17"/>
                    <a:pt x="0" y="2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19" y="4"/>
                    <a:pt x="19" y="8"/>
                  </a:cubicBezTo>
                  <a:lnTo>
                    <a:pt x="19" y="22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Oval 757">
              <a:extLst>
                <a:ext uri="{FF2B5EF4-FFF2-40B4-BE49-F238E27FC236}">
                  <a16:creationId xmlns:a16="http://schemas.microsoft.com/office/drawing/2014/main" id="{3BC1E72E-62F9-4EF3-B8AB-9C58D682B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7" y="2808"/>
              <a:ext cx="25" cy="25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85" name="Freeform 758">
              <a:extLst>
                <a:ext uri="{FF2B5EF4-FFF2-40B4-BE49-F238E27FC236}">
                  <a16:creationId xmlns:a16="http://schemas.microsoft.com/office/drawing/2014/main" id="{391E49F6-F2BC-4D2D-9EBB-2E34730AC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808"/>
              <a:ext cx="21" cy="14"/>
            </a:xfrm>
            <a:custGeom>
              <a:avLst/>
              <a:gdLst>
                <a:gd name="T0" fmla="*/ 48 w 10"/>
                <a:gd name="T1" fmla="*/ 0 h 6"/>
                <a:gd name="T2" fmla="*/ 0 w 10"/>
                <a:gd name="T3" fmla="*/ 37 h 6"/>
                <a:gd name="T4" fmla="*/ 48 w 10"/>
                <a:gd name="T5" fmla="*/ 77 h 6"/>
                <a:gd name="T6" fmla="*/ 92 w 10"/>
                <a:gd name="T7" fmla="*/ 37 h 6"/>
                <a:gd name="T8" fmla="*/ 48 w 10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3" y="0"/>
                    <a:pt x="1" y="2"/>
                    <a:pt x="0" y="3"/>
                  </a:cubicBezTo>
                  <a:cubicBezTo>
                    <a:pt x="1" y="5"/>
                    <a:pt x="3" y="6"/>
                    <a:pt x="5" y="6"/>
                  </a:cubicBezTo>
                  <a:cubicBezTo>
                    <a:pt x="7" y="6"/>
                    <a:pt x="9" y="5"/>
                    <a:pt x="10" y="3"/>
                  </a:cubicBez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Oval 759">
              <a:extLst>
                <a:ext uri="{FF2B5EF4-FFF2-40B4-BE49-F238E27FC236}">
                  <a16:creationId xmlns:a16="http://schemas.microsoft.com/office/drawing/2014/main" id="{A4831A5F-EEE5-458F-BD88-5B4C98DF5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2611"/>
              <a:ext cx="21" cy="20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87" name="Oval 760">
              <a:extLst>
                <a:ext uri="{FF2B5EF4-FFF2-40B4-BE49-F238E27FC236}">
                  <a16:creationId xmlns:a16="http://schemas.microsoft.com/office/drawing/2014/main" id="{58A3503F-25D4-4FAD-9FAB-CB28E0443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2616"/>
              <a:ext cx="8" cy="11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88" name="Oval 761">
              <a:extLst>
                <a:ext uri="{FF2B5EF4-FFF2-40B4-BE49-F238E27FC236}">
                  <a16:creationId xmlns:a16="http://schemas.microsoft.com/office/drawing/2014/main" id="{4143709C-AF3F-4396-8992-17F896AD6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3149"/>
              <a:ext cx="34" cy="33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89" name="Freeform 762">
              <a:extLst>
                <a:ext uri="{FF2B5EF4-FFF2-40B4-BE49-F238E27FC236}">
                  <a16:creationId xmlns:a16="http://schemas.microsoft.com/office/drawing/2014/main" id="{4776182A-AFC5-49D9-A202-A6A886553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3131"/>
              <a:ext cx="44" cy="47"/>
            </a:xfrm>
            <a:custGeom>
              <a:avLst/>
              <a:gdLst>
                <a:gd name="T0" fmla="*/ 57 w 21"/>
                <a:gd name="T1" fmla="*/ 170 h 21"/>
                <a:gd name="T2" fmla="*/ 128 w 21"/>
                <a:gd name="T3" fmla="*/ 90 h 21"/>
                <a:gd name="T4" fmla="*/ 193 w 21"/>
                <a:gd name="T5" fmla="*/ 125 h 21"/>
                <a:gd name="T6" fmla="*/ 119 w 21"/>
                <a:gd name="T7" fmla="*/ 20 h 21"/>
                <a:gd name="T8" fmla="*/ 75 w 21"/>
                <a:gd name="T9" fmla="*/ 0 h 21"/>
                <a:gd name="T10" fmla="*/ 0 w 21"/>
                <a:gd name="T11" fmla="*/ 81 h 21"/>
                <a:gd name="T12" fmla="*/ 84 w 21"/>
                <a:gd name="T13" fmla="*/ 235 h 21"/>
                <a:gd name="T14" fmla="*/ 84 w 21"/>
                <a:gd name="T15" fmla="*/ 235 h 21"/>
                <a:gd name="T16" fmla="*/ 57 w 21"/>
                <a:gd name="T17" fmla="*/ 17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1">
                  <a:moveTo>
                    <a:pt x="6" y="15"/>
                  </a:moveTo>
                  <a:cubicBezTo>
                    <a:pt x="6" y="11"/>
                    <a:pt x="10" y="8"/>
                    <a:pt x="14" y="8"/>
                  </a:cubicBezTo>
                  <a:cubicBezTo>
                    <a:pt x="17" y="8"/>
                    <a:pt x="20" y="9"/>
                    <a:pt x="21" y="11"/>
                  </a:cubicBezTo>
                  <a:cubicBezTo>
                    <a:pt x="19" y="9"/>
                    <a:pt x="16" y="4"/>
                    <a:pt x="13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4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20"/>
                    <a:pt x="6" y="18"/>
                    <a:pt x="6" y="1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Oval 763">
              <a:extLst>
                <a:ext uri="{FF2B5EF4-FFF2-40B4-BE49-F238E27FC236}">
                  <a16:creationId xmlns:a16="http://schemas.microsoft.com/office/drawing/2014/main" id="{DCDCD00A-D28E-4B84-B842-052810817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" y="3155"/>
              <a:ext cx="17" cy="18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1" name="Oval 764">
              <a:extLst>
                <a:ext uri="{FF2B5EF4-FFF2-40B4-BE49-F238E27FC236}">
                  <a16:creationId xmlns:a16="http://schemas.microsoft.com/office/drawing/2014/main" id="{58C203C2-43F0-4683-8FC0-263AAD727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3061"/>
              <a:ext cx="21" cy="20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2" name="Oval 765">
              <a:extLst>
                <a:ext uri="{FF2B5EF4-FFF2-40B4-BE49-F238E27FC236}">
                  <a16:creationId xmlns:a16="http://schemas.microsoft.com/office/drawing/2014/main" id="{922C1E00-0095-4C75-92B6-671AE0514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3068"/>
              <a:ext cx="8" cy="9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3" name="Oval 766">
              <a:extLst>
                <a:ext uri="{FF2B5EF4-FFF2-40B4-BE49-F238E27FC236}">
                  <a16:creationId xmlns:a16="http://schemas.microsoft.com/office/drawing/2014/main" id="{17E51464-E491-4D40-80A1-0B7A0AA28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1" y="3008"/>
              <a:ext cx="21" cy="20"/>
            </a:xfrm>
            <a:prstGeom prst="ellipse">
              <a:avLst/>
            </a:prstGeom>
            <a:solidFill>
              <a:srgbClr val="F8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4" name="Oval 767">
              <a:extLst>
                <a:ext uri="{FF2B5EF4-FFF2-40B4-BE49-F238E27FC236}">
                  <a16:creationId xmlns:a16="http://schemas.microsoft.com/office/drawing/2014/main" id="{96CDC2F9-E9AE-4BB3-85E4-093199C1A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3014"/>
              <a:ext cx="8" cy="9"/>
            </a:xfrm>
            <a:prstGeom prst="ellipse">
              <a:avLst/>
            </a:prstGeom>
            <a:solidFill>
              <a:srgbClr val="D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5" name="Freeform 768">
              <a:extLst>
                <a:ext uri="{FF2B5EF4-FFF2-40B4-BE49-F238E27FC236}">
                  <a16:creationId xmlns:a16="http://schemas.microsoft.com/office/drawing/2014/main" id="{98D60EA3-8A70-44B2-B1E4-E5F8FCA62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687"/>
              <a:ext cx="69" cy="162"/>
            </a:xfrm>
            <a:custGeom>
              <a:avLst/>
              <a:gdLst>
                <a:gd name="T0" fmla="*/ 0 w 33"/>
                <a:gd name="T1" fmla="*/ 821 h 72"/>
                <a:gd name="T2" fmla="*/ 268 w 33"/>
                <a:gd name="T3" fmla="*/ 446 h 72"/>
                <a:gd name="T4" fmla="*/ 276 w 33"/>
                <a:gd name="T5" fmla="*/ 0 h 72"/>
                <a:gd name="T6" fmla="*/ 257 w 33"/>
                <a:gd name="T7" fmla="*/ 583 h 72"/>
                <a:gd name="T8" fmla="*/ 0 w 33"/>
                <a:gd name="T9" fmla="*/ 82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2">
                  <a:moveTo>
                    <a:pt x="0" y="72"/>
                  </a:moveTo>
                  <a:cubicBezTo>
                    <a:pt x="15" y="65"/>
                    <a:pt x="28" y="57"/>
                    <a:pt x="29" y="39"/>
                  </a:cubicBezTo>
                  <a:cubicBezTo>
                    <a:pt x="30" y="22"/>
                    <a:pt x="30" y="0"/>
                    <a:pt x="30" y="0"/>
                  </a:cubicBezTo>
                  <a:cubicBezTo>
                    <a:pt x="32" y="17"/>
                    <a:pt x="33" y="38"/>
                    <a:pt x="28" y="51"/>
                  </a:cubicBezTo>
                  <a:cubicBezTo>
                    <a:pt x="25" y="62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769">
              <a:extLst>
                <a:ext uri="{FF2B5EF4-FFF2-40B4-BE49-F238E27FC236}">
                  <a16:creationId xmlns:a16="http://schemas.microsoft.com/office/drawing/2014/main" id="{FD508945-56A6-4D12-AC18-28DE1307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636"/>
              <a:ext cx="82" cy="27"/>
            </a:xfrm>
            <a:custGeom>
              <a:avLst/>
              <a:gdLst>
                <a:gd name="T0" fmla="*/ 362 w 39"/>
                <a:gd name="T1" fmla="*/ 0 h 12"/>
                <a:gd name="T2" fmla="*/ 252 w 39"/>
                <a:gd name="T3" fmla="*/ 81 h 12"/>
                <a:gd name="T4" fmla="*/ 0 w 39"/>
                <a:gd name="T5" fmla="*/ 81 h 12"/>
                <a:gd name="T6" fmla="*/ 362 w 39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2">
                  <a:moveTo>
                    <a:pt x="39" y="0"/>
                  </a:moveTo>
                  <a:cubicBezTo>
                    <a:pt x="35" y="4"/>
                    <a:pt x="32" y="6"/>
                    <a:pt x="27" y="7"/>
                  </a:cubicBezTo>
                  <a:cubicBezTo>
                    <a:pt x="17" y="10"/>
                    <a:pt x="4" y="8"/>
                    <a:pt x="0" y="7"/>
                  </a:cubicBezTo>
                  <a:cubicBezTo>
                    <a:pt x="12" y="11"/>
                    <a:pt x="32" y="12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770">
              <a:extLst>
                <a:ext uri="{FF2B5EF4-FFF2-40B4-BE49-F238E27FC236}">
                  <a16:creationId xmlns:a16="http://schemas.microsoft.com/office/drawing/2014/main" id="{F2CA303B-B331-444D-9CA4-472B1983F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569"/>
              <a:ext cx="17" cy="69"/>
            </a:xfrm>
            <a:custGeom>
              <a:avLst/>
              <a:gdLst>
                <a:gd name="T0" fmla="*/ 0 w 8"/>
                <a:gd name="T1" fmla="*/ 0 h 31"/>
                <a:gd name="T2" fmla="*/ 9 w 8"/>
                <a:gd name="T3" fmla="*/ 243 h 31"/>
                <a:gd name="T4" fmla="*/ 68 w 8"/>
                <a:gd name="T5" fmla="*/ 332 h 31"/>
                <a:gd name="T6" fmla="*/ 77 w 8"/>
                <a:gd name="T7" fmla="*/ 0 h 31"/>
                <a:gd name="T8" fmla="*/ 0 w 8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1">
                  <a:moveTo>
                    <a:pt x="0" y="0"/>
                  </a:moveTo>
                  <a:cubicBezTo>
                    <a:pt x="1" y="12"/>
                    <a:pt x="1" y="21"/>
                    <a:pt x="1" y="22"/>
                  </a:cubicBezTo>
                  <a:cubicBezTo>
                    <a:pt x="1" y="25"/>
                    <a:pt x="5" y="31"/>
                    <a:pt x="7" y="30"/>
                  </a:cubicBezTo>
                  <a:cubicBezTo>
                    <a:pt x="7" y="30"/>
                    <a:pt x="7" y="18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771">
              <a:extLst>
                <a:ext uri="{FF2B5EF4-FFF2-40B4-BE49-F238E27FC236}">
                  <a16:creationId xmlns:a16="http://schemas.microsoft.com/office/drawing/2014/main" id="{8A8AB265-534A-4176-A4DF-20D43C1B6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660"/>
              <a:ext cx="97" cy="79"/>
            </a:xfrm>
            <a:custGeom>
              <a:avLst/>
              <a:gdLst>
                <a:gd name="T0" fmla="*/ 0 w 46"/>
                <a:gd name="T1" fmla="*/ 81 h 35"/>
                <a:gd name="T2" fmla="*/ 120 w 46"/>
                <a:gd name="T3" fmla="*/ 45 h 35"/>
                <a:gd name="T4" fmla="*/ 217 w 46"/>
                <a:gd name="T5" fmla="*/ 0 h 35"/>
                <a:gd name="T6" fmla="*/ 432 w 46"/>
                <a:gd name="T7" fmla="*/ 56 h 35"/>
                <a:gd name="T8" fmla="*/ 432 w 46"/>
                <a:gd name="T9" fmla="*/ 402 h 35"/>
                <a:gd name="T10" fmla="*/ 253 w 46"/>
                <a:gd name="T11" fmla="*/ 102 h 35"/>
                <a:gd name="T12" fmla="*/ 169 w 46"/>
                <a:gd name="T13" fmla="*/ 102 h 35"/>
                <a:gd name="T14" fmla="*/ 36 w 46"/>
                <a:gd name="T15" fmla="*/ 93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35">
                  <a:moveTo>
                    <a:pt x="0" y="7"/>
                  </a:moveTo>
                  <a:cubicBezTo>
                    <a:pt x="4" y="7"/>
                    <a:pt x="9" y="6"/>
                    <a:pt x="13" y="4"/>
                  </a:cubicBezTo>
                  <a:cubicBezTo>
                    <a:pt x="16" y="3"/>
                    <a:pt x="20" y="0"/>
                    <a:pt x="23" y="0"/>
                  </a:cubicBezTo>
                  <a:cubicBezTo>
                    <a:pt x="29" y="0"/>
                    <a:pt x="39" y="5"/>
                    <a:pt x="46" y="5"/>
                  </a:cubicBezTo>
                  <a:cubicBezTo>
                    <a:pt x="44" y="14"/>
                    <a:pt x="46" y="25"/>
                    <a:pt x="46" y="35"/>
                  </a:cubicBezTo>
                  <a:cubicBezTo>
                    <a:pt x="46" y="27"/>
                    <a:pt x="36" y="11"/>
                    <a:pt x="27" y="9"/>
                  </a:cubicBezTo>
                  <a:cubicBezTo>
                    <a:pt x="23" y="8"/>
                    <a:pt x="22" y="9"/>
                    <a:pt x="18" y="9"/>
                  </a:cubicBezTo>
                  <a:cubicBezTo>
                    <a:pt x="14" y="9"/>
                    <a:pt x="9" y="8"/>
                    <a:pt x="4" y="8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772">
              <a:extLst>
                <a:ext uri="{FF2B5EF4-FFF2-40B4-BE49-F238E27FC236}">
                  <a16:creationId xmlns:a16="http://schemas.microsoft.com/office/drawing/2014/main" id="{358DC3AF-3DE5-405B-980C-532886613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808"/>
              <a:ext cx="46" cy="50"/>
            </a:xfrm>
            <a:custGeom>
              <a:avLst/>
              <a:gdLst>
                <a:gd name="T0" fmla="*/ 0 w 22"/>
                <a:gd name="T1" fmla="*/ 166 h 22"/>
                <a:gd name="T2" fmla="*/ 136 w 22"/>
                <a:gd name="T3" fmla="*/ 166 h 22"/>
                <a:gd name="T4" fmla="*/ 165 w 22"/>
                <a:gd name="T5" fmla="*/ 0 h 22"/>
                <a:gd name="T6" fmla="*/ 176 w 22"/>
                <a:gd name="T7" fmla="*/ 175 h 22"/>
                <a:gd name="T8" fmla="*/ 36 w 22"/>
                <a:gd name="T9" fmla="*/ 20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0" y="14"/>
                  </a:moveTo>
                  <a:cubicBezTo>
                    <a:pt x="3" y="18"/>
                    <a:pt x="11" y="17"/>
                    <a:pt x="15" y="14"/>
                  </a:cubicBezTo>
                  <a:cubicBezTo>
                    <a:pt x="19" y="11"/>
                    <a:pt x="18" y="5"/>
                    <a:pt x="18" y="0"/>
                  </a:cubicBezTo>
                  <a:cubicBezTo>
                    <a:pt x="18" y="5"/>
                    <a:pt x="22" y="10"/>
                    <a:pt x="19" y="15"/>
                  </a:cubicBezTo>
                  <a:cubicBezTo>
                    <a:pt x="16" y="22"/>
                    <a:pt x="9" y="18"/>
                    <a:pt x="4" y="17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773">
              <a:extLst>
                <a:ext uri="{FF2B5EF4-FFF2-40B4-BE49-F238E27FC236}">
                  <a16:creationId xmlns:a16="http://schemas.microsoft.com/office/drawing/2014/main" id="{D228A771-7E81-4D39-8ECB-6957E689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49"/>
              <a:ext cx="47" cy="49"/>
            </a:xfrm>
            <a:custGeom>
              <a:avLst/>
              <a:gdLst>
                <a:gd name="T0" fmla="*/ 0 w 22"/>
                <a:gd name="T1" fmla="*/ 154 h 22"/>
                <a:gd name="T2" fmla="*/ 145 w 22"/>
                <a:gd name="T3" fmla="*/ 154 h 22"/>
                <a:gd name="T4" fmla="*/ 173 w 22"/>
                <a:gd name="T5" fmla="*/ 0 h 22"/>
                <a:gd name="T6" fmla="*/ 188 w 22"/>
                <a:gd name="T7" fmla="*/ 165 h 22"/>
                <a:gd name="T8" fmla="*/ 41 w 22"/>
                <a:gd name="T9" fmla="*/ 18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0" y="14"/>
                  </a:moveTo>
                  <a:cubicBezTo>
                    <a:pt x="4" y="18"/>
                    <a:pt x="11" y="17"/>
                    <a:pt x="15" y="14"/>
                  </a:cubicBezTo>
                  <a:cubicBezTo>
                    <a:pt x="19" y="11"/>
                    <a:pt x="18" y="5"/>
                    <a:pt x="18" y="0"/>
                  </a:cubicBezTo>
                  <a:cubicBezTo>
                    <a:pt x="18" y="5"/>
                    <a:pt x="22" y="10"/>
                    <a:pt x="19" y="15"/>
                  </a:cubicBezTo>
                  <a:cubicBezTo>
                    <a:pt x="16" y="22"/>
                    <a:pt x="9" y="18"/>
                    <a:pt x="4" y="17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774">
              <a:extLst>
                <a:ext uri="{FF2B5EF4-FFF2-40B4-BE49-F238E27FC236}">
                  <a16:creationId xmlns:a16="http://schemas.microsoft.com/office/drawing/2014/main" id="{C141A6E8-797E-4071-8DBB-A42032603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355"/>
              <a:ext cx="124" cy="201"/>
            </a:xfrm>
            <a:custGeom>
              <a:avLst/>
              <a:gdLst>
                <a:gd name="T0" fmla="*/ 17 w 59"/>
                <a:gd name="T1" fmla="*/ 958 h 90"/>
                <a:gd name="T2" fmla="*/ 8 w 59"/>
                <a:gd name="T3" fmla="*/ 967 h 90"/>
                <a:gd name="T4" fmla="*/ 549 w 59"/>
                <a:gd name="T5" fmla="*/ 9 h 90"/>
                <a:gd name="T6" fmla="*/ 17 w 59"/>
                <a:gd name="T7" fmla="*/ 958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90">
                  <a:moveTo>
                    <a:pt x="2" y="86"/>
                  </a:moveTo>
                  <a:cubicBezTo>
                    <a:pt x="0" y="89"/>
                    <a:pt x="0" y="90"/>
                    <a:pt x="1" y="87"/>
                  </a:cubicBezTo>
                  <a:cubicBezTo>
                    <a:pt x="19" y="50"/>
                    <a:pt x="47" y="2"/>
                    <a:pt x="59" y="1"/>
                  </a:cubicBezTo>
                  <a:cubicBezTo>
                    <a:pt x="44" y="0"/>
                    <a:pt x="25" y="32"/>
                    <a:pt x="2" y="86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775">
              <a:extLst>
                <a:ext uri="{FF2B5EF4-FFF2-40B4-BE49-F238E27FC236}">
                  <a16:creationId xmlns:a16="http://schemas.microsoft.com/office/drawing/2014/main" id="{9FF51B1E-414A-4D3D-861D-510D0AD01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355"/>
              <a:ext cx="150" cy="262"/>
            </a:xfrm>
            <a:custGeom>
              <a:avLst/>
              <a:gdLst>
                <a:gd name="T0" fmla="*/ 0 w 71"/>
                <a:gd name="T1" fmla="*/ 1314 h 117"/>
                <a:gd name="T2" fmla="*/ 670 w 71"/>
                <a:gd name="T3" fmla="*/ 9 h 117"/>
                <a:gd name="T4" fmla="*/ 0 w 71"/>
                <a:gd name="T5" fmla="*/ 1314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17">
                  <a:moveTo>
                    <a:pt x="0" y="117"/>
                  </a:moveTo>
                  <a:cubicBezTo>
                    <a:pt x="13" y="84"/>
                    <a:pt x="55" y="2"/>
                    <a:pt x="71" y="1"/>
                  </a:cubicBezTo>
                  <a:cubicBezTo>
                    <a:pt x="53" y="0"/>
                    <a:pt x="22" y="43"/>
                    <a:pt x="0" y="117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776">
              <a:extLst>
                <a:ext uri="{FF2B5EF4-FFF2-40B4-BE49-F238E27FC236}">
                  <a16:creationId xmlns:a16="http://schemas.microsoft.com/office/drawing/2014/main" id="{4565EBB0-8B50-41D6-B6B2-F9ABFEA06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987"/>
              <a:ext cx="126" cy="578"/>
            </a:xfrm>
            <a:custGeom>
              <a:avLst/>
              <a:gdLst>
                <a:gd name="T0" fmla="*/ 27 w 60"/>
                <a:gd name="T1" fmla="*/ 1732 h 258"/>
                <a:gd name="T2" fmla="*/ 305 w 60"/>
                <a:gd name="T3" fmla="*/ 2375 h 258"/>
                <a:gd name="T4" fmla="*/ 557 w 60"/>
                <a:gd name="T5" fmla="*/ 2901 h 258"/>
                <a:gd name="T6" fmla="*/ 546 w 60"/>
                <a:gd name="T7" fmla="*/ 2901 h 258"/>
                <a:gd name="T8" fmla="*/ 128 w 60"/>
                <a:gd name="T9" fmla="*/ 1886 h 258"/>
                <a:gd name="T10" fmla="*/ 67 w 60"/>
                <a:gd name="T11" fmla="*/ 1696 h 258"/>
                <a:gd name="T12" fmla="*/ 141 w 60"/>
                <a:gd name="T13" fmla="*/ 1340 h 258"/>
                <a:gd name="T14" fmla="*/ 420 w 60"/>
                <a:gd name="T15" fmla="*/ 110 h 258"/>
                <a:gd name="T16" fmla="*/ 344 w 60"/>
                <a:gd name="T17" fmla="*/ 0 h 258"/>
                <a:gd name="T18" fmla="*/ 120 w 60"/>
                <a:gd name="T19" fmla="*/ 1190 h 258"/>
                <a:gd name="T20" fmla="*/ 27 w 60"/>
                <a:gd name="T21" fmla="*/ 1732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" h="258">
                  <a:moveTo>
                    <a:pt x="3" y="154"/>
                  </a:moveTo>
                  <a:cubicBezTo>
                    <a:pt x="10" y="177"/>
                    <a:pt x="23" y="193"/>
                    <a:pt x="33" y="211"/>
                  </a:cubicBezTo>
                  <a:cubicBezTo>
                    <a:pt x="40" y="224"/>
                    <a:pt x="53" y="242"/>
                    <a:pt x="60" y="258"/>
                  </a:cubicBezTo>
                  <a:cubicBezTo>
                    <a:pt x="59" y="258"/>
                    <a:pt x="59" y="258"/>
                    <a:pt x="59" y="258"/>
                  </a:cubicBezTo>
                  <a:cubicBezTo>
                    <a:pt x="43" y="219"/>
                    <a:pt x="22" y="186"/>
                    <a:pt x="14" y="168"/>
                  </a:cubicBezTo>
                  <a:cubicBezTo>
                    <a:pt x="11" y="162"/>
                    <a:pt x="9" y="156"/>
                    <a:pt x="7" y="151"/>
                  </a:cubicBezTo>
                  <a:cubicBezTo>
                    <a:pt x="5" y="144"/>
                    <a:pt x="7" y="135"/>
                    <a:pt x="15" y="119"/>
                  </a:cubicBezTo>
                  <a:cubicBezTo>
                    <a:pt x="23" y="103"/>
                    <a:pt x="49" y="56"/>
                    <a:pt x="45" y="10"/>
                  </a:cubicBezTo>
                  <a:cubicBezTo>
                    <a:pt x="42" y="7"/>
                    <a:pt x="37" y="0"/>
                    <a:pt x="37" y="0"/>
                  </a:cubicBezTo>
                  <a:cubicBezTo>
                    <a:pt x="38" y="10"/>
                    <a:pt x="39" y="57"/>
                    <a:pt x="13" y="106"/>
                  </a:cubicBezTo>
                  <a:cubicBezTo>
                    <a:pt x="0" y="140"/>
                    <a:pt x="0" y="146"/>
                    <a:pt x="3" y="154"/>
                  </a:cubicBez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777">
              <a:extLst>
                <a:ext uri="{FF2B5EF4-FFF2-40B4-BE49-F238E27FC236}">
                  <a16:creationId xmlns:a16="http://schemas.microsoft.com/office/drawing/2014/main" id="{EF5BC28E-756B-4416-A577-FF3E05FF3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802"/>
              <a:ext cx="128" cy="78"/>
            </a:xfrm>
            <a:custGeom>
              <a:avLst/>
              <a:gdLst>
                <a:gd name="T0" fmla="*/ 0 w 61"/>
                <a:gd name="T1" fmla="*/ 0 h 35"/>
                <a:gd name="T2" fmla="*/ 564 w 61"/>
                <a:gd name="T3" fmla="*/ 388 h 35"/>
                <a:gd name="T4" fmla="*/ 0 w 61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35">
                  <a:moveTo>
                    <a:pt x="0" y="0"/>
                  </a:moveTo>
                  <a:cubicBezTo>
                    <a:pt x="4" y="9"/>
                    <a:pt x="19" y="27"/>
                    <a:pt x="61" y="35"/>
                  </a:cubicBezTo>
                  <a:cubicBezTo>
                    <a:pt x="54" y="33"/>
                    <a:pt x="13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778">
              <a:extLst>
                <a:ext uri="{FF2B5EF4-FFF2-40B4-BE49-F238E27FC236}">
                  <a16:creationId xmlns:a16="http://schemas.microsoft.com/office/drawing/2014/main" id="{EDEBAADC-753D-452D-8561-957430B1F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620"/>
              <a:ext cx="108" cy="27"/>
            </a:xfrm>
            <a:custGeom>
              <a:avLst/>
              <a:gdLst>
                <a:gd name="T0" fmla="*/ 0 w 51"/>
                <a:gd name="T1" fmla="*/ 137 h 12"/>
                <a:gd name="T2" fmla="*/ 485 w 51"/>
                <a:gd name="T3" fmla="*/ 0 h 12"/>
                <a:gd name="T4" fmla="*/ 0 w 51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2">
                  <a:moveTo>
                    <a:pt x="0" y="12"/>
                  </a:moveTo>
                  <a:cubicBezTo>
                    <a:pt x="10" y="12"/>
                    <a:pt x="35" y="9"/>
                    <a:pt x="51" y="0"/>
                  </a:cubicBezTo>
                  <a:cubicBezTo>
                    <a:pt x="44" y="6"/>
                    <a:pt x="23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779">
              <a:extLst>
                <a:ext uri="{FF2B5EF4-FFF2-40B4-BE49-F238E27FC236}">
                  <a16:creationId xmlns:a16="http://schemas.microsoft.com/office/drawing/2014/main" id="{230E0414-95DE-429E-AA51-27E7ABEE3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826"/>
              <a:ext cx="123" cy="54"/>
            </a:xfrm>
            <a:custGeom>
              <a:avLst/>
              <a:gdLst>
                <a:gd name="T0" fmla="*/ 525 w 59"/>
                <a:gd name="T1" fmla="*/ 254 h 24"/>
                <a:gd name="T2" fmla="*/ 434 w 59"/>
                <a:gd name="T3" fmla="*/ 239 h 24"/>
                <a:gd name="T4" fmla="*/ 92 w 59"/>
                <a:gd name="T5" fmla="*/ 72 h 24"/>
                <a:gd name="T6" fmla="*/ 17 w 59"/>
                <a:gd name="T7" fmla="*/ 0 h 24"/>
                <a:gd name="T8" fmla="*/ 0 w 59"/>
                <a:gd name="T9" fmla="*/ 0 h 24"/>
                <a:gd name="T10" fmla="*/ 0 w 59"/>
                <a:gd name="T11" fmla="*/ 25 h 24"/>
                <a:gd name="T12" fmla="*/ 83 w 59"/>
                <a:gd name="T13" fmla="*/ 92 h 24"/>
                <a:gd name="T14" fmla="*/ 434 w 59"/>
                <a:gd name="T15" fmla="*/ 263 h 24"/>
                <a:gd name="T16" fmla="*/ 525 w 59"/>
                <a:gd name="T17" fmla="*/ 275 h 24"/>
                <a:gd name="T18" fmla="*/ 534 w 59"/>
                <a:gd name="T19" fmla="*/ 275 h 24"/>
                <a:gd name="T20" fmla="*/ 525 w 59"/>
                <a:gd name="T21" fmla="*/ 254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24">
                  <a:moveTo>
                    <a:pt x="58" y="22"/>
                  </a:moveTo>
                  <a:cubicBezTo>
                    <a:pt x="55" y="22"/>
                    <a:pt x="51" y="21"/>
                    <a:pt x="48" y="21"/>
                  </a:cubicBezTo>
                  <a:cubicBezTo>
                    <a:pt x="38" y="18"/>
                    <a:pt x="18" y="10"/>
                    <a:pt x="10" y="6"/>
                  </a:cubicBezTo>
                  <a:cubicBezTo>
                    <a:pt x="7" y="4"/>
                    <a:pt x="4" y="2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4"/>
                    <a:pt x="6" y="6"/>
                    <a:pt x="9" y="8"/>
                  </a:cubicBezTo>
                  <a:cubicBezTo>
                    <a:pt x="18" y="12"/>
                    <a:pt x="37" y="20"/>
                    <a:pt x="48" y="23"/>
                  </a:cubicBezTo>
                  <a:cubicBezTo>
                    <a:pt x="51" y="23"/>
                    <a:pt x="54" y="24"/>
                    <a:pt x="58" y="24"/>
                  </a:cubicBezTo>
                  <a:cubicBezTo>
                    <a:pt x="58" y="24"/>
                    <a:pt x="59" y="24"/>
                    <a:pt x="59" y="24"/>
                  </a:cubicBezTo>
                  <a:cubicBezTo>
                    <a:pt x="59" y="23"/>
                    <a:pt x="58" y="22"/>
                    <a:pt x="58" y="2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780">
              <a:extLst>
                <a:ext uri="{FF2B5EF4-FFF2-40B4-BE49-F238E27FC236}">
                  <a16:creationId xmlns:a16="http://schemas.microsoft.com/office/drawing/2014/main" id="{41161431-7EB7-4DE7-8B31-66BE3BAE3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855"/>
              <a:ext cx="151" cy="712"/>
            </a:xfrm>
            <a:custGeom>
              <a:avLst/>
              <a:gdLst>
                <a:gd name="T0" fmla="*/ 497 w 72"/>
                <a:gd name="T1" fmla="*/ 3560 h 318"/>
                <a:gd name="T2" fmla="*/ 260 w 72"/>
                <a:gd name="T3" fmla="*/ 2942 h 318"/>
                <a:gd name="T4" fmla="*/ 27 w 72"/>
                <a:gd name="T5" fmla="*/ 2382 h 318"/>
                <a:gd name="T6" fmla="*/ 27 w 72"/>
                <a:gd name="T7" fmla="*/ 2382 h 318"/>
                <a:gd name="T8" fmla="*/ 17 w 72"/>
                <a:gd name="T9" fmla="*/ 2302 h 318"/>
                <a:gd name="T10" fmla="*/ 193 w 72"/>
                <a:gd name="T11" fmla="*/ 1740 h 318"/>
                <a:gd name="T12" fmla="*/ 369 w 72"/>
                <a:gd name="T13" fmla="*/ 978 h 318"/>
                <a:gd name="T14" fmla="*/ 369 w 72"/>
                <a:gd name="T15" fmla="*/ 922 h 318"/>
                <a:gd name="T16" fmla="*/ 84 w 72"/>
                <a:gd name="T17" fmla="*/ 45 h 318"/>
                <a:gd name="T18" fmla="*/ 84 w 72"/>
                <a:gd name="T19" fmla="*/ 45 h 318"/>
                <a:gd name="T20" fmla="*/ 65 w 72"/>
                <a:gd name="T21" fmla="*/ 36 h 318"/>
                <a:gd name="T22" fmla="*/ 65 w 72"/>
                <a:gd name="T23" fmla="*/ 20 h 318"/>
                <a:gd name="T24" fmla="*/ 65 w 72"/>
                <a:gd name="T25" fmla="*/ 20 h 318"/>
                <a:gd name="T26" fmla="*/ 65 w 72"/>
                <a:gd name="T27" fmla="*/ 20 h 318"/>
                <a:gd name="T28" fmla="*/ 65 w 72"/>
                <a:gd name="T29" fmla="*/ 20 h 318"/>
                <a:gd name="T30" fmla="*/ 65 w 72"/>
                <a:gd name="T31" fmla="*/ 20 h 318"/>
                <a:gd name="T32" fmla="*/ 65 w 72"/>
                <a:gd name="T33" fmla="*/ 20 h 318"/>
                <a:gd name="T34" fmla="*/ 65 w 72"/>
                <a:gd name="T35" fmla="*/ 20 h 318"/>
                <a:gd name="T36" fmla="*/ 65 w 72"/>
                <a:gd name="T37" fmla="*/ 20 h 318"/>
                <a:gd name="T38" fmla="*/ 65 w 72"/>
                <a:gd name="T39" fmla="*/ 20 h 318"/>
                <a:gd name="T40" fmla="*/ 76 w 72"/>
                <a:gd name="T41" fmla="*/ 36 h 318"/>
                <a:gd name="T42" fmla="*/ 654 w 72"/>
                <a:gd name="T43" fmla="*/ 226 h 318"/>
                <a:gd name="T44" fmla="*/ 665 w 72"/>
                <a:gd name="T45" fmla="*/ 215 h 318"/>
                <a:gd name="T46" fmla="*/ 654 w 72"/>
                <a:gd name="T47" fmla="*/ 202 h 318"/>
                <a:gd name="T48" fmla="*/ 84 w 72"/>
                <a:gd name="T49" fmla="*/ 9 h 318"/>
                <a:gd name="T50" fmla="*/ 65 w 72"/>
                <a:gd name="T51" fmla="*/ 0 h 318"/>
                <a:gd name="T52" fmla="*/ 57 w 72"/>
                <a:gd name="T53" fmla="*/ 9 h 318"/>
                <a:gd name="T54" fmla="*/ 44 w 72"/>
                <a:gd name="T55" fmla="*/ 20 h 318"/>
                <a:gd name="T56" fmla="*/ 65 w 72"/>
                <a:gd name="T57" fmla="*/ 56 h 318"/>
                <a:gd name="T58" fmla="*/ 76 w 72"/>
                <a:gd name="T59" fmla="*/ 56 h 318"/>
                <a:gd name="T60" fmla="*/ 65 w 72"/>
                <a:gd name="T61" fmla="*/ 56 h 318"/>
                <a:gd name="T62" fmla="*/ 352 w 72"/>
                <a:gd name="T63" fmla="*/ 931 h 318"/>
                <a:gd name="T64" fmla="*/ 352 w 72"/>
                <a:gd name="T65" fmla="*/ 978 h 318"/>
                <a:gd name="T66" fmla="*/ 176 w 72"/>
                <a:gd name="T67" fmla="*/ 1729 h 318"/>
                <a:gd name="T68" fmla="*/ 0 w 72"/>
                <a:gd name="T69" fmla="*/ 2302 h 318"/>
                <a:gd name="T70" fmla="*/ 8 w 72"/>
                <a:gd name="T71" fmla="*/ 2391 h 318"/>
                <a:gd name="T72" fmla="*/ 17 w 72"/>
                <a:gd name="T73" fmla="*/ 2391 h 318"/>
                <a:gd name="T74" fmla="*/ 8 w 72"/>
                <a:gd name="T75" fmla="*/ 2391 h 318"/>
                <a:gd name="T76" fmla="*/ 241 w 72"/>
                <a:gd name="T77" fmla="*/ 2953 h 318"/>
                <a:gd name="T78" fmla="*/ 480 w 72"/>
                <a:gd name="T79" fmla="*/ 3560 h 318"/>
                <a:gd name="T80" fmla="*/ 489 w 72"/>
                <a:gd name="T81" fmla="*/ 3569 h 318"/>
                <a:gd name="T82" fmla="*/ 497 w 72"/>
                <a:gd name="T83" fmla="*/ 3560 h 3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2" h="318">
                  <a:moveTo>
                    <a:pt x="54" y="317"/>
                  </a:moveTo>
                  <a:cubicBezTo>
                    <a:pt x="47" y="298"/>
                    <a:pt x="39" y="281"/>
                    <a:pt x="28" y="262"/>
                  </a:cubicBezTo>
                  <a:cubicBezTo>
                    <a:pt x="17" y="242"/>
                    <a:pt x="9" y="226"/>
                    <a:pt x="3" y="212"/>
                  </a:cubicBezTo>
                  <a:cubicBezTo>
                    <a:pt x="3" y="212"/>
                    <a:pt x="3" y="212"/>
                    <a:pt x="3" y="212"/>
                  </a:cubicBezTo>
                  <a:cubicBezTo>
                    <a:pt x="2" y="210"/>
                    <a:pt x="2" y="208"/>
                    <a:pt x="2" y="205"/>
                  </a:cubicBezTo>
                  <a:cubicBezTo>
                    <a:pt x="2" y="193"/>
                    <a:pt x="11" y="176"/>
                    <a:pt x="21" y="155"/>
                  </a:cubicBezTo>
                  <a:cubicBezTo>
                    <a:pt x="30" y="135"/>
                    <a:pt x="40" y="111"/>
                    <a:pt x="40" y="87"/>
                  </a:cubicBezTo>
                  <a:cubicBezTo>
                    <a:pt x="40" y="85"/>
                    <a:pt x="40" y="84"/>
                    <a:pt x="40" y="82"/>
                  </a:cubicBezTo>
                  <a:cubicBezTo>
                    <a:pt x="38" y="39"/>
                    <a:pt x="17" y="1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25" y="13"/>
                    <a:pt x="48" y="19"/>
                    <a:pt x="71" y="20"/>
                  </a:cubicBezTo>
                  <a:cubicBezTo>
                    <a:pt x="71" y="20"/>
                    <a:pt x="72" y="20"/>
                    <a:pt x="72" y="19"/>
                  </a:cubicBezTo>
                  <a:cubicBezTo>
                    <a:pt x="72" y="19"/>
                    <a:pt x="71" y="18"/>
                    <a:pt x="71" y="18"/>
                  </a:cubicBezTo>
                  <a:cubicBezTo>
                    <a:pt x="49" y="17"/>
                    <a:pt x="26" y="12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3"/>
                    <a:pt x="6" y="4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5" y="15"/>
                    <a:pt x="36" y="39"/>
                    <a:pt x="38" y="83"/>
                  </a:cubicBezTo>
                  <a:cubicBezTo>
                    <a:pt x="38" y="84"/>
                    <a:pt x="38" y="85"/>
                    <a:pt x="38" y="87"/>
                  </a:cubicBezTo>
                  <a:cubicBezTo>
                    <a:pt x="38" y="111"/>
                    <a:pt x="28" y="134"/>
                    <a:pt x="19" y="154"/>
                  </a:cubicBezTo>
                  <a:cubicBezTo>
                    <a:pt x="10" y="175"/>
                    <a:pt x="0" y="192"/>
                    <a:pt x="0" y="205"/>
                  </a:cubicBezTo>
                  <a:cubicBezTo>
                    <a:pt x="0" y="208"/>
                    <a:pt x="0" y="211"/>
                    <a:pt x="1" y="213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1" y="213"/>
                    <a:pt x="1" y="213"/>
                    <a:pt x="1" y="213"/>
                  </a:cubicBezTo>
                  <a:cubicBezTo>
                    <a:pt x="7" y="227"/>
                    <a:pt x="15" y="243"/>
                    <a:pt x="26" y="263"/>
                  </a:cubicBezTo>
                  <a:cubicBezTo>
                    <a:pt x="37" y="282"/>
                    <a:pt x="45" y="299"/>
                    <a:pt x="52" y="317"/>
                  </a:cubicBezTo>
                  <a:cubicBezTo>
                    <a:pt x="52" y="318"/>
                    <a:pt x="53" y="318"/>
                    <a:pt x="53" y="318"/>
                  </a:cubicBezTo>
                  <a:cubicBezTo>
                    <a:pt x="54" y="318"/>
                    <a:pt x="54" y="317"/>
                    <a:pt x="54" y="31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781">
              <a:extLst>
                <a:ext uri="{FF2B5EF4-FFF2-40B4-BE49-F238E27FC236}">
                  <a16:creationId xmlns:a16="http://schemas.microsoft.com/office/drawing/2014/main" id="{D9A750A3-EEF7-48E4-ABDA-381644109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364"/>
              <a:ext cx="248" cy="203"/>
            </a:xfrm>
            <a:custGeom>
              <a:avLst/>
              <a:gdLst>
                <a:gd name="T0" fmla="*/ 17 w 118"/>
                <a:gd name="T1" fmla="*/ 1011 h 91"/>
                <a:gd name="T2" fmla="*/ 473 w 118"/>
                <a:gd name="T3" fmla="*/ 89 h 91"/>
                <a:gd name="T4" fmla="*/ 464 w 118"/>
                <a:gd name="T5" fmla="*/ 80 h 91"/>
                <a:gd name="T6" fmla="*/ 473 w 118"/>
                <a:gd name="T7" fmla="*/ 89 h 91"/>
                <a:gd name="T8" fmla="*/ 513 w 118"/>
                <a:gd name="T9" fmla="*/ 36 h 91"/>
                <a:gd name="T10" fmla="*/ 538 w 118"/>
                <a:gd name="T11" fmla="*/ 20 h 91"/>
                <a:gd name="T12" fmla="*/ 565 w 118"/>
                <a:gd name="T13" fmla="*/ 45 h 91"/>
                <a:gd name="T14" fmla="*/ 605 w 118"/>
                <a:gd name="T15" fmla="*/ 89 h 91"/>
                <a:gd name="T16" fmla="*/ 614 w 118"/>
                <a:gd name="T17" fmla="*/ 80 h 91"/>
                <a:gd name="T18" fmla="*/ 605 w 118"/>
                <a:gd name="T19" fmla="*/ 89 h 91"/>
                <a:gd name="T20" fmla="*/ 1078 w 118"/>
                <a:gd name="T21" fmla="*/ 1011 h 91"/>
                <a:gd name="T22" fmla="*/ 1087 w 118"/>
                <a:gd name="T23" fmla="*/ 1011 h 91"/>
                <a:gd name="T24" fmla="*/ 1095 w 118"/>
                <a:gd name="T25" fmla="*/ 999 h 91"/>
                <a:gd name="T26" fmla="*/ 622 w 118"/>
                <a:gd name="T27" fmla="*/ 80 h 91"/>
                <a:gd name="T28" fmla="*/ 622 w 118"/>
                <a:gd name="T29" fmla="*/ 80 h 91"/>
                <a:gd name="T30" fmla="*/ 574 w 118"/>
                <a:gd name="T31" fmla="*/ 20 h 91"/>
                <a:gd name="T32" fmla="*/ 538 w 118"/>
                <a:gd name="T33" fmla="*/ 0 h 91"/>
                <a:gd name="T34" fmla="*/ 498 w 118"/>
                <a:gd name="T35" fmla="*/ 20 h 91"/>
                <a:gd name="T36" fmla="*/ 454 w 118"/>
                <a:gd name="T37" fmla="*/ 80 h 91"/>
                <a:gd name="T38" fmla="*/ 454 w 118"/>
                <a:gd name="T39" fmla="*/ 80 h 91"/>
                <a:gd name="T40" fmla="*/ 0 w 118"/>
                <a:gd name="T41" fmla="*/ 999 h 91"/>
                <a:gd name="T42" fmla="*/ 8 w 118"/>
                <a:gd name="T43" fmla="*/ 1011 h 91"/>
                <a:gd name="T44" fmla="*/ 17 w 118"/>
                <a:gd name="T45" fmla="*/ 1011 h 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8" h="91">
                  <a:moveTo>
                    <a:pt x="2" y="91"/>
                  </a:moveTo>
                  <a:cubicBezTo>
                    <a:pt x="14" y="66"/>
                    <a:pt x="29" y="38"/>
                    <a:pt x="51" y="8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6"/>
                    <a:pt x="54" y="4"/>
                    <a:pt x="55" y="3"/>
                  </a:cubicBezTo>
                  <a:cubicBezTo>
                    <a:pt x="56" y="3"/>
                    <a:pt x="57" y="2"/>
                    <a:pt x="58" y="2"/>
                  </a:cubicBezTo>
                  <a:cubicBezTo>
                    <a:pt x="59" y="2"/>
                    <a:pt x="60" y="3"/>
                    <a:pt x="61" y="4"/>
                  </a:cubicBezTo>
                  <a:cubicBezTo>
                    <a:pt x="62" y="5"/>
                    <a:pt x="64" y="6"/>
                    <a:pt x="65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88" y="36"/>
                    <a:pt x="104" y="64"/>
                    <a:pt x="116" y="91"/>
                  </a:cubicBezTo>
                  <a:cubicBezTo>
                    <a:pt x="116" y="91"/>
                    <a:pt x="117" y="91"/>
                    <a:pt x="117" y="91"/>
                  </a:cubicBezTo>
                  <a:cubicBezTo>
                    <a:pt x="118" y="91"/>
                    <a:pt x="118" y="90"/>
                    <a:pt x="118" y="90"/>
                  </a:cubicBezTo>
                  <a:cubicBezTo>
                    <a:pt x="106" y="63"/>
                    <a:pt x="90" y="35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5"/>
                    <a:pt x="64" y="3"/>
                    <a:pt x="62" y="2"/>
                  </a:cubicBezTo>
                  <a:cubicBezTo>
                    <a:pt x="61" y="1"/>
                    <a:pt x="60" y="0"/>
                    <a:pt x="58" y="0"/>
                  </a:cubicBezTo>
                  <a:cubicBezTo>
                    <a:pt x="57" y="0"/>
                    <a:pt x="55" y="1"/>
                    <a:pt x="54" y="2"/>
                  </a:cubicBezTo>
                  <a:cubicBezTo>
                    <a:pt x="52" y="3"/>
                    <a:pt x="51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28" y="37"/>
                    <a:pt x="12" y="65"/>
                    <a:pt x="0" y="90"/>
                  </a:cubicBezTo>
                  <a:cubicBezTo>
                    <a:pt x="0" y="90"/>
                    <a:pt x="0" y="91"/>
                    <a:pt x="1" y="91"/>
                  </a:cubicBezTo>
                  <a:cubicBezTo>
                    <a:pt x="1" y="91"/>
                    <a:pt x="2" y="91"/>
                    <a:pt x="2" y="9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782">
              <a:extLst>
                <a:ext uri="{FF2B5EF4-FFF2-40B4-BE49-F238E27FC236}">
                  <a16:creationId xmlns:a16="http://schemas.microsoft.com/office/drawing/2014/main" id="{74824BB5-2CF8-42EE-9EE8-948EACBD8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871"/>
              <a:ext cx="166" cy="696"/>
            </a:xfrm>
            <a:custGeom>
              <a:avLst/>
              <a:gdLst>
                <a:gd name="T0" fmla="*/ 8 w 79"/>
                <a:gd name="T1" fmla="*/ 190 h 311"/>
                <a:gd name="T2" fmla="*/ 36 w 79"/>
                <a:gd name="T3" fmla="*/ 190 h 311"/>
                <a:gd name="T4" fmla="*/ 582 w 79"/>
                <a:gd name="T5" fmla="*/ 36 h 311"/>
                <a:gd name="T6" fmla="*/ 605 w 79"/>
                <a:gd name="T7" fmla="*/ 20 h 311"/>
                <a:gd name="T8" fmla="*/ 614 w 79"/>
                <a:gd name="T9" fmla="*/ 36 h 311"/>
                <a:gd name="T10" fmla="*/ 614 w 79"/>
                <a:gd name="T11" fmla="*/ 36 h 311"/>
                <a:gd name="T12" fmla="*/ 605 w 79"/>
                <a:gd name="T13" fmla="*/ 56 h 311"/>
                <a:gd name="T14" fmla="*/ 361 w 79"/>
                <a:gd name="T15" fmla="*/ 886 h 311"/>
                <a:gd name="T16" fmla="*/ 361 w 79"/>
                <a:gd name="T17" fmla="*/ 931 h 311"/>
                <a:gd name="T18" fmla="*/ 538 w 79"/>
                <a:gd name="T19" fmla="*/ 1593 h 311"/>
                <a:gd name="T20" fmla="*/ 714 w 79"/>
                <a:gd name="T21" fmla="*/ 2108 h 311"/>
                <a:gd name="T22" fmla="*/ 698 w 79"/>
                <a:gd name="T23" fmla="*/ 2218 h 311"/>
                <a:gd name="T24" fmla="*/ 437 w 79"/>
                <a:gd name="T25" fmla="*/ 2860 h 311"/>
                <a:gd name="T26" fmla="*/ 193 w 79"/>
                <a:gd name="T27" fmla="*/ 3476 h 311"/>
                <a:gd name="T28" fmla="*/ 204 w 79"/>
                <a:gd name="T29" fmla="*/ 3487 h 311"/>
                <a:gd name="T30" fmla="*/ 212 w 79"/>
                <a:gd name="T31" fmla="*/ 3476 h 311"/>
                <a:gd name="T32" fmla="*/ 454 w 79"/>
                <a:gd name="T33" fmla="*/ 2869 h 311"/>
                <a:gd name="T34" fmla="*/ 714 w 79"/>
                <a:gd name="T35" fmla="*/ 2218 h 311"/>
                <a:gd name="T36" fmla="*/ 733 w 79"/>
                <a:gd name="T37" fmla="*/ 2108 h 311"/>
                <a:gd name="T38" fmla="*/ 557 w 79"/>
                <a:gd name="T39" fmla="*/ 1582 h 311"/>
                <a:gd name="T40" fmla="*/ 380 w 79"/>
                <a:gd name="T41" fmla="*/ 931 h 311"/>
                <a:gd name="T42" fmla="*/ 380 w 79"/>
                <a:gd name="T43" fmla="*/ 886 h 311"/>
                <a:gd name="T44" fmla="*/ 622 w 79"/>
                <a:gd name="T45" fmla="*/ 65 h 311"/>
                <a:gd name="T46" fmla="*/ 630 w 79"/>
                <a:gd name="T47" fmla="*/ 36 h 311"/>
                <a:gd name="T48" fmla="*/ 622 w 79"/>
                <a:gd name="T49" fmla="*/ 9 h 311"/>
                <a:gd name="T50" fmla="*/ 605 w 79"/>
                <a:gd name="T51" fmla="*/ 0 h 311"/>
                <a:gd name="T52" fmla="*/ 574 w 79"/>
                <a:gd name="T53" fmla="*/ 9 h 311"/>
                <a:gd name="T54" fmla="*/ 27 w 79"/>
                <a:gd name="T55" fmla="*/ 170 h 311"/>
                <a:gd name="T56" fmla="*/ 8 w 79"/>
                <a:gd name="T57" fmla="*/ 170 h 311"/>
                <a:gd name="T58" fmla="*/ 0 w 79"/>
                <a:gd name="T59" fmla="*/ 181 h 311"/>
                <a:gd name="T60" fmla="*/ 8 w 79"/>
                <a:gd name="T61" fmla="*/ 190 h 3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9" h="311">
                  <a:moveTo>
                    <a:pt x="1" y="17"/>
                  </a:moveTo>
                  <a:cubicBezTo>
                    <a:pt x="2" y="17"/>
                    <a:pt x="3" y="17"/>
                    <a:pt x="4" y="17"/>
                  </a:cubicBezTo>
                  <a:cubicBezTo>
                    <a:pt x="18" y="15"/>
                    <a:pt x="43" y="11"/>
                    <a:pt x="63" y="3"/>
                  </a:cubicBezTo>
                  <a:cubicBezTo>
                    <a:pt x="63" y="3"/>
                    <a:pt x="65" y="2"/>
                    <a:pt x="65" y="2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4"/>
                    <a:pt x="65" y="5"/>
                  </a:cubicBezTo>
                  <a:cubicBezTo>
                    <a:pt x="57" y="17"/>
                    <a:pt x="41" y="43"/>
                    <a:pt x="39" y="79"/>
                  </a:cubicBezTo>
                  <a:cubicBezTo>
                    <a:pt x="39" y="80"/>
                    <a:pt x="39" y="81"/>
                    <a:pt x="39" y="83"/>
                  </a:cubicBezTo>
                  <a:cubicBezTo>
                    <a:pt x="39" y="106"/>
                    <a:pt x="48" y="125"/>
                    <a:pt x="58" y="142"/>
                  </a:cubicBezTo>
                  <a:cubicBezTo>
                    <a:pt x="67" y="159"/>
                    <a:pt x="77" y="174"/>
                    <a:pt x="77" y="188"/>
                  </a:cubicBezTo>
                  <a:cubicBezTo>
                    <a:pt x="77" y="191"/>
                    <a:pt x="76" y="194"/>
                    <a:pt x="75" y="198"/>
                  </a:cubicBezTo>
                  <a:cubicBezTo>
                    <a:pt x="70" y="214"/>
                    <a:pt x="61" y="231"/>
                    <a:pt x="47" y="255"/>
                  </a:cubicBezTo>
                  <a:cubicBezTo>
                    <a:pt x="37" y="274"/>
                    <a:pt x="28" y="291"/>
                    <a:pt x="21" y="310"/>
                  </a:cubicBezTo>
                  <a:cubicBezTo>
                    <a:pt x="21" y="310"/>
                    <a:pt x="21" y="311"/>
                    <a:pt x="22" y="311"/>
                  </a:cubicBezTo>
                  <a:cubicBezTo>
                    <a:pt x="22" y="311"/>
                    <a:pt x="23" y="311"/>
                    <a:pt x="23" y="310"/>
                  </a:cubicBezTo>
                  <a:cubicBezTo>
                    <a:pt x="30" y="292"/>
                    <a:pt x="39" y="275"/>
                    <a:pt x="49" y="256"/>
                  </a:cubicBezTo>
                  <a:cubicBezTo>
                    <a:pt x="63" y="232"/>
                    <a:pt x="71" y="215"/>
                    <a:pt x="77" y="198"/>
                  </a:cubicBezTo>
                  <a:cubicBezTo>
                    <a:pt x="78" y="195"/>
                    <a:pt x="79" y="191"/>
                    <a:pt x="79" y="188"/>
                  </a:cubicBezTo>
                  <a:cubicBezTo>
                    <a:pt x="79" y="173"/>
                    <a:pt x="69" y="158"/>
                    <a:pt x="60" y="141"/>
                  </a:cubicBezTo>
                  <a:cubicBezTo>
                    <a:pt x="50" y="124"/>
                    <a:pt x="41" y="106"/>
                    <a:pt x="41" y="83"/>
                  </a:cubicBezTo>
                  <a:cubicBezTo>
                    <a:pt x="41" y="81"/>
                    <a:pt x="41" y="80"/>
                    <a:pt x="41" y="79"/>
                  </a:cubicBezTo>
                  <a:cubicBezTo>
                    <a:pt x="43" y="44"/>
                    <a:pt x="59" y="18"/>
                    <a:pt x="67" y="6"/>
                  </a:cubicBezTo>
                  <a:cubicBezTo>
                    <a:pt x="68" y="5"/>
                    <a:pt x="68" y="4"/>
                    <a:pt x="68" y="3"/>
                  </a:cubicBezTo>
                  <a:cubicBezTo>
                    <a:pt x="68" y="2"/>
                    <a:pt x="68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  <a:cubicBezTo>
                    <a:pt x="64" y="0"/>
                    <a:pt x="62" y="1"/>
                    <a:pt x="62" y="1"/>
                  </a:cubicBezTo>
                  <a:cubicBezTo>
                    <a:pt x="43" y="9"/>
                    <a:pt x="18" y="13"/>
                    <a:pt x="3" y="15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783">
              <a:extLst>
                <a:ext uri="{FF2B5EF4-FFF2-40B4-BE49-F238E27FC236}">
                  <a16:creationId xmlns:a16="http://schemas.microsoft.com/office/drawing/2014/main" id="{1E4C54A2-CF72-4854-A003-AA14FFF21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824"/>
              <a:ext cx="149" cy="67"/>
            </a:xfrm>
            <a:custGeom>
              <a:avLst/>
              <a:gdLst>
                <a:gd name="T0" fmla="*/ 638 w 71"/>
                <a:gd name="T1" fmla="*/ 0 h 30"/>
                <a:gd name="T2" fmla="*/ 128 w 71"/>
                <a:gd name="T3" fmla="*/ 270 h 30"/>
                <a:gd name="T4" fmla="*/ 8 w 71"/>
                <a:gd name="T5" fmla="*/ 299 h 30"/>
                <a:gd name="T6" fmla="*/ 0 w 71"/>
                <a:gd name="T7" fmla="*/ 324 h 30"/>
                <a:gd name="T8" fmla="*/ 8 w 71"/>
                <a:gd name="T9" fmla="*/ 324 h 30"/>
                <a:gd name="T10" fmla="*/ 136 w 71"/>
                <a:gd name="T11" fmla="*/ 290 h 30"/>
                <a:gd name="T12" fmla="*/ 646 w 71"/>
                <a:gd name="T13" fmla="*/ 20 h 30"/>
                <a:gd name="T14" fmla="*/ 657 w 71"/>
                <a:gd name="T15" fmla="*/ 9 h 30"/>
                <a:gd name="T16" fmla="*/ 638 w 71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30">
                  <a:moveTo>
                    <a:pt x="69" y="0"/>
                  </a:moveTo>
                  <a:cubicBezTo>
                    <a:pt x="56" y="11"/>
                    <a:pt x="33" y="19"/>
                    <a:pt x="14" y="24"/>
                  </a:cubicBezTo>
                  <a:cubicBezTo>
                    <a:pt x="13" y="25"/>
                    <a:pt x="7" y="26"/>
                    <a:pt x="1" y="27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1" y="30"/>
                    <a:pt x="1" y="29"/>
                  </a:cubicBezTo>
                  <a:cubicBezTo>
                    <a:pt x="8" y="28"/>
                    <a:pt x="13" y="26"/>
                    <a:pt x="15" y="26"/>
                  </a:cubicBezTo>
                  <a:cubicBezTo>
                    <a:pt x="34" y="21"/>
                    <a:pt x="57" y="12"/>
                    <a:pt x="70" y="2"/>
                  </a:cubicBezTo>
                  <a:cubicBezTo>
                    <a:pt x="71" y="2"/>
                    <a:pt x="71" y="1"/>
                    <a:pt x="71" y="1"/>
                  </a:cubicBezTo>
                  <a:cubicBezTo>
                    <a:pt x="70" y="0"/>
                    <a:pt x="70" y="0"/>
                    <a:pt x="69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784">
              <a:extLst>
                <a:ext uri="{FF2B5EF4-FFF2-40B4-BE49-F238E27FC236}">
                  <a16:creationId xmlns:a16="http://schemas.microsoft.com/office/drawing/2014/main" id="{66E1D715-BDCF-430F-B478-E78CD416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866"/>
              <a:ext cx="52" cy="95"/>
            </a:xfrm>
            <a:custGeom>
              <a:avLst/>
              <a:gdLst>
                <a:gd name="T0" fmla="*/ 0 w 25"/>
                <a:gd name="T1" fmla="*/ 0 h 42"/>
                <a:gd name="T2" fmla="*/ 225 w 25"/>
                <a:gd name="T3" fmla="*/ 486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2">
                  <a:moveTo>
                    <a:pt x="0" y="0"/>
                  </a:moveTo>
                  <a:cubicBezTo>
                    <a:pt x="5" y="5"/>
                    <a:pt x="22" y="30"/>
                    <a:pt x="25" y="42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785">
              <a:extLst>
                <a:ext uri="{FF2B5EF4-FFF2-40B4-BE49-F238E27FC236}">
                  <a16:creationId xmlns:a16="http://schemas.microsoft.com/office/drawing/2014/main" id="{56E09097-DD8D-4FA3-A8C5-0397E7038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893"/>
              <a:ext cx="44" cy="101"/>
            </a:xfrm>
            <a:custGeom>
              <a:avLst/>
              <a:gdLst>
                <a:gd name="T0" fmla="*/ 0 w 21"/>
                <a:gd name="T1" fmla="*/ 509 h 45"/>
                <a:gd name="T2" fmla="*/ 193 w 21"/>
                <a:gd name="T3" fmla="*/ 0 h 45"/>
                <a:gd name="T4" fmla="*/ 0 w 21"/>
                <a:gd name="T5" fmla="*/ 50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5">
                  <a:moveTo>
                    <a:pt x="0" y="45"/>
                  </a:moveTo>
                  <a:cubicBezTo>
                    <a:pt x="2" y="32"/>
                    <a:pt x="12" y="8"/>
                    <a:pt x="21" y="0"/>
                  </a:cubicBezTo>
                  <a:cubicBezTo>
                    <a:pt x="17" y="4"/>
                    <a:pt x="1" y="34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786">
              <a:extLst>
                <a:ext uri="{FF2B5EF4-FFF2-40B4-BE49-F238E27FC236}">
                  <a16:creationId xmlns:a16="http://schemas.microsoft.com/office/drawing/2014/main" id="{0867F6BB-5EC0-4B02-B5A8-17F4A60C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048"/>
              <a:ext cx="86" cy="233"/>
            </a:xfrm>
            <a:custGeom>
              <a:avLst/>
              <a:gdLst>
                <a:gd name="T0" fmla="*/ 92 w 41"/>
                <a:gd name="T1" fmla="*/ 0 h 104"/>
                <a:gd name="T2" fmla="*/ 65 w 41"/>
                <a:gd name="T3" fmla="*/ 316 h 104"/>
                <a:gd name="T4" fmla="*/ 296 w 41"/>
                <a:gd name="T5" fmla="*/ 898 h 104"/>
                <a:gd name="T6" fmla="*/ 369 w 41"/>
                <a:gd name="T7" fmla="*/ 1169 h 104"/>
                <a:gd name="T8" fmla="*/ 193 w 41"/>
                <a:gd name="T9" fmla="*/ 618 h 104"/>
                <a:gd name="T10" fmla="*/ 92 w 41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04">
                  <a:moveTo>
                    <a:pt x="10" y="0"/>
                  </a:moveTo>
                  <a:cubicBezTo>
                    <a:pt x="6" y="4"/>
                    <a:pt x="0" y="11"/>
                    <a:pt x="7" y="28"/>
                  </a:cubicBezTo>
                  <a:cubicBezTo>
                    <a:pt x="13" y="45"/>
                    <a:pt x="26" y="69"/>
                    <a:pt x="32" y="80"/>
                  </a:cubicBezTo>
                  <a:cubicBezTo>
                    <a:pt x="39" y="91"/>
                    <a:pt x="40" y="101"/>
                    <a:pt x="40" y="104"/>
                  </a:cubicBezTo>
                  <a:cubicBezTo>
                    <a:pt x="41" y="91"/>
                    <a:pt x="24" y="62"/>
                    <a:pt x="21" y="55"/>
                  </a:cubicBezTo>
                  <a:cubicBezTo>
                    <a:pt x="17" y="45"/>
                    <a:pt x="0" y="2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787">
              <a:extLst>
                <a:ext uri="{FF2B5EF4-FFF2-40B4-BE49-F238E27FC236}">
                  <a16:creationId xmlns:a16="http://schemas.microsoft.com/office/drawing/2014/main" id="{46F813DC-58DD-4764-BAE0-6A9345453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3155"/>
              <a:ext cx="15" cy="11"/>
            </a:xfrm>
            <a:custGeom>
              <a:avLst/>
              <a:gdLst>
                <a:gd name="T0" fmla="*/ 0 w 7"/>
                <a:gd name="T1" fmla="*/ 44 h 5"/>
                <a:gd name="T2" fmla="*/ 0 w 7"/>
                <a:gd name="T3" fmla="*/ 53 h 5"/>
                <a:gd name="T4" fmla="*/ 19 w 7"/>
                <a:gd name="T5" fmla="*/ 53 h 5"/>
                <a:gd name="T6" fmla="*/ 69 w 7"/>
                <a:gd name="T7" fmla="*/ 20 h 5"/>
                <a:gd name="T8" fmla="*/ 69 w 7"/>
                <a:gd name="T9" fmla="*/ 9 h 5"/>
                <a:gd name="T10" fmla="*/ 41 w 7"/>
                <a:gd name="T11" fmla="*/ 0 h 5"/>
                <a:gd name="T12" fmla="*/ 0 w 7"/>
                <a:gd name="T13" fmla="*/ 44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5"/>
                    <a:pt x="7" y="4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Oval 788">
              <a:extLst>
                <a:ext uri="{FF2B5EF4-FFF2-40B4-BE49-F238E27FC236}">
                  <a16:creationId xmlns:a16="http://schemas.microsoft.com/office/drawing/2014/main" id="{1E1E89D1-3834-4D3E-8F6E-7A9291BC9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2620"/>
              <a:ext cx="8" cy="7"/>
            </a:xfrm>
            <a:prstGeom prst="ellipse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16" name="Freeform 789">
              <a:extLst>
                <a:ext uri="{FF2B5EF4-FFF2-40B4-BE49-F238E27FC236}">
                  <a16:creationId xmlns:a16="http://schemas.microsoft.com/office/drawing/2014/main" id="{9F5D7770-5EB9-4127-8874-9A6A0743D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875"/>
              <a:ext cx="84" cy="392"/>
            </a:xfrm>
            <a:custGeom>
              <a:avLst/>
              <a:gdLst>
                <a:gd name="T0" fmla="*/ 57 w 40"/>
                <a:gd name="T1" fmla="*/ 0 h 175"/>
                <a:gd name="T2" fmla="*/ 326 w 40"/>
                <a:gd name="T3" fmla="*/ 842 h 175"/>
                <a:gd name="T4" fmla="*/ 0 w 40"/>
                <a:gd name="T5" fmla="*/ 1967 h 175"/>
                <a:gd name="T6" fmla="*/ 57 w 40"/>
                <a:gd name="T7" fmla="*/ 0 h 1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75">
                  <a:moveTo>
                    <a:pt x="6" y="0"/>
                  </a:moveTo>
                  <a:cubicBezTo>
                    <a:pt x="19" y="13"/>
                    <a:pt x="37" y="36"/>
                    <a:pt x="35" y="75"/>
                  </a:cubicBezTo>
                  <a:cubicBezTo>
                    <a:pt x="33" y="100"/>
                    <a:pt x="20" y="131"/>
                    <a:pt x="0" y="175"/>
                  </a:cubicBezTo>
                  <a:cubicBezTo>
                    <a:pt x="7" y="162"/>
                    <a:pt x="40" y="57"/>
                    <a:pt x="6" y="0"/>
                  </a:cubicBezTo>
                  <a:close/>
                </a:path>
              </a:pathLst>
            </a:custGeom>
            <a:solidFill>
              <a:srgbClr val="F44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790">
              <a:extLst>
                <a:ext uri="{FF2B5EF4-FFF2-40B4-BE49-F238E27FC236}">
                  <a16:creationId xmlns:a16="http://schemas.microsoft.com/office/drawing/2014/main" id="{33A776E9-1870-4CE6-9073-264219F1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799"/>
              <a:ext cx="44" cy="43"/>
            </a:xfrm>
            <a:custGeom>
              <a:avLst/>
              <a:gdLst>
                <a:gd name="T0" fmla="*/ 8 w 21"/>
                <a:gd name="T1" fmla="*/ 118 h 19"/>
                <a:gd name="T2" fmla="*/ 17 w 21"/>
                <a:gd name="T3" fmla="*/ 118 h 19"/>
                <a:gd name="T4" fmla="*/ 44 w 21"/>
                <a:gd name="T5" fmla="*/ 45 h 19"/>
                <a:gd name="T6" fmla="*/ 101 w 21"/>
                <a:gd name="T7" fmla="*/ 25 h 19"/>
                <a:gd name="T8" fmla="*/ 157 w 21"/>
                <a:gd name="T9" fmla="*/ 45 h 19"/>
                <a:gd name="T10" fmla="*/ 176 w 21"/>
                <a:gd name="T11" fmla="*/ 118 h 19"/>
                <a:gd name="T12" fmla="*/ 157 w 21"/>
                <a:gd name="T13" fmla="*/ 174 h 19"/>
                <a:gd name="T14" fmla="*/ 101 w 21"/>
                <a:gd name="T15" fmla="*/ 195 h 19"/>
                <a:gd name="T16" fmla="*/ 44 w 21"/>
                <a:gd name="T17" fmla="*/ 174 h 19"/>
                <a:gd name="T18" fmla="*/ 17 w 21"/>
                <a:gd name="T19" fmla="*/ 118 h 19"/>
                <a:gd name="T20" fmla="*/ 8 w 21"/>
                <a:gd name="T21" fmla="*/ 118 h 19"/>
                <a:gd name="T22" fmla="*/ 0 w 21"/>
                <a:gd name="T23" fmla="*/ 118 h 19"/>
                <a:gd name="T24" fmla="*/ 101 w 21"/>
                <a:gd name="T25" fmla="*/ 220 h 19"/>
                <a:gd name="T26" fmla="*/ 193 w 21"/>
                <a:gd name="T27" fmla="*/ 118 h 19"/>
                <a:gd name="T28" fmla="*/ 101 w 21"/>
                <a:gd name="T29" fmla="*/ 0 h 19"/>
                <a:gd name="T30" fmla="*/ 0 w 21"/>
                <a:gd name="T31" fmla="*/ 118 h 19"/>
                <a:gd name="T32" fmla="*/ 8 w 21"/>
                <a:gd name="T33" fmla="*/ 118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19">
                  <a:moveTo>
                    <a:pt x="1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8"/>
                    <a:pt x="3" y="6"/>
                    <a:pt x="5" y="4"/>
                  </a:cubicBezTo>
                  <a:cubicBezTo>
                    <a:pt x="6" y="3"/>
                    <a:pt x="9" y="2"/>
                    <a:pt x="11" y="2"/>
                  </a:cubicBezTo>
                  <a:cubicBezTo>
                    <a:pt x="13" y="2"/>
                    <a:pt x="15" y="3"/>
                    <a:pt x="17" y="4"/>
                  </a:cubicBezTo>
                  <a:cubicBezTo>
                    <a:pt x="19" y="6"/>
                    <a:pt x="19" y="8"/>
                    <a:pt x="19" y="10"/>
                  </a:cubicBezTo>
                  <a:cubicBezTo>
                    <a:pt x="19" y="12"/>
                    <a:pt x="19" y="14"/>
                    <a:pt x="17" y="15"/>
                  </a:cubicBezTo>
                  <a:cubicBezTo>
                    <a:pt x="15" y="16"/>
                    <a:pt x="13" y="17"/>
                    <a:pt x="11" y="17"/>
                  </a:cubicBezTo>
                  <a:cubicBezTo>
                    <a:pt x="9" y="17"/>
                    <a:pt x="6" y="16"/>
                    <a:pt x="5" y="15"/>
                  </a:cubicBezTo>
                  <a:cubicBezTo>
                    <a:pt x="3" y="14"/>
                    <a:pt x="2" y="12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5"/>
                    <a:pt x="5" y="19"/>
                    <a:pt x="11" y="19"/>
                  </a:cubicBezTo>
                  <a:cubicBezTo>
                    <a:pt x="17" y="19"/>
                    <a:pt x="21" y="15"/>
                    <a:pt x="21" y="10"/>
                  </a:cubicBezTo>
                  <a:cubicBezTo>
                    <a:pt x="21" y="4"/>
                    <a:pt x="17" y="0"/>
                    <a:pt x="11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791">
              <a:extLst>
                <a:ext uri="{FF2B5EF4-FFF2-40B4-BE49-F238E27FC236}">
                  <a16:creationId xmlns:a16="http://schemas.microsoft.com/office/drawing/2014/main" id="{FEE022FD-0035-4084-A133-1B3D5AD3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788"/>
              <a:ext cx="44" cy="36"/>
            </a:xfrm>
            <a:custGeom>
              <a:avLst/>
              <a:gdLst>
                <a:gd name="T0" fmla="*/ 176 w 21"/>
                <a:gd name="T1" fmla="*/ 11 h 16"/>
                <a:gd name="T2" fmla="*/ 176 w 21"/>
                <a:gd name="T3" fmla="*/ 173 h 16"/>
                <a:gd name="T4" fmla="*/ 184 w 21"/>
                <a:gd name="T5" fmla="*/ 182 h 16"/>
                <a:gd name="T6" fmla="*/ 193 w 21"/>
                <a:gd name="T7" fmla="*/ 173 h 16"/>
                <a:gd name="T8" fmla="*/ 101 w 21"/>
                <a:gd name="T9" fmla="*/ 56 h 16"/>
                <a:gd name="T10" fmla="*/ 0 w 21"/>
                <a:gd name="T11" fmla="*/ 173 h 16"/>
                <a:gd name="T12" fmla="*/ 8 w 21"/>
                <a:gd name="T13" fmla="*/ 182 h 16"/>
                <a:gd name="T14" fmla="*/ 17 w 21"/>
                <a:gd name="T15" fmla="*/ 173 h 16"/>
                <a:gd name="T16" fmla="*/ 17 w 21"/>
                <a:gd name="T17" fmla="*/ 11 h 16"/>
                <a:gd name="T18" fmla="*/ 8 w 21"/>
                <a:gd name="T19" fmla="*/ 0 h 16"/>
                <a:gd name="T20" fmla="*/ 0 w 21"/>
                <a:gd name="T21" fmla="*/ 11 h 16"/>
                <a:gd name="T22" fmla="*/ 0 w 21"/>
                <a:gd name="T23" fmla="*/ 173 h 16"/>
                <a:gd name="T24" fmla="*/ 8 w 21"/>
                <a:gd name="T25" fmla="*/ 182 h 16"/>
                <a:gd name="T26" fmla="*/ 17 w 21"/>
                <a:gd name="T27" fmla="*/ 173 h 16"/>
                <a:gd name="T28" fmla="*/ 44 w 21"/>
                <a:gd name="T29" fmla="*/ 101 h 16"/>
                <a:gd name="T30" fmla="*/ 101 w 21"/>
                <a:gd name="T31" fmla="*/ 81 h 16"/>
                <a:gd name="T32" fmla="*/ 157 w 21"/>
                <a:gd name="T33" fmla="*/ 101 h 16"/>
                <a:gd name="T34" fmla="*/ 176 w 21"/>
                <a:gd name="T35" fmla="*/ 173 h 16"/>
                <a:gd name="T36" fmla="*/ 184 w 21"/>
                <a:gd name="T37" fmla="*/ 182 h 16"/>
                <a:gd name="T38" fmla="*/ 193 w 21"/>
                <a:gd name="T39" fmla="*/ 173 h 16"/>
                <a:gd name="T40" fmla="*/ 193 w 21"/>
                <a:gd name="T41" fmla="*/ 11 h 16"/>
                <a:gd name="T42" fmla="*/ 184 w 21"/>
                <a:gd name="T43" fmla="*/ 0 h 16"/>
                <a:gd name="T44" fmla="*/ 176 w 21"/>
                <a:gd name="T45" fmla="*/ 11 h 1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1" h="16">
                  <a:moveTo>
                    <a:pt x="19" y="1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6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9"/>
                    <a:pt x="17" y="5"/>
                    <a:pt x="11" y="5"/>
                  </a:cubicBezTo>
                  <a:cubicBezTo>
                    <a:pt x="5" y="5"/>
                    <a:pt x="0" y="9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3"/>
                    <a:pt x="3" y="11"/>
                    <a:pt x="5" y="9"/>
                  </a:cubicBezTo>
                  <a:cubicBezTo>
                    <a:pt x="6" y="8"/>
                    <a:pt x="9" y="7"/>
                    <a:pt x="11" y="7"/>
                  </a:cubicBezTo>
                  <a:cubicBezTo>
                    <a:pt x="13" y="7"/>
                    <a:pt x="15" y="8"/>
                    <a:pt x="17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9" y="15"/>
                    <a:pt x="20" y="16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1"/>
                    <a:pt x="19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792">
              <a:extLst>
                <a:ext uri="{FF2B5EF4-FFF2-40B4-BE49-F238E27FC236}">
                  <a16:creationId xmlns:a16="http://schemas.microsoft.com/office/drawing/2014/main" id="{C19BCEAD-3957-41B1-8F09-11816560C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609"/>
              <a:ext cx="25" cy="25"/>
            </a:xfrm>
            <a:custGeom>
              <a:avLst/>
              <a:gdLst>
                <a:gd name="T0" fmla="*/ 8 w 12"/>
                <a:gd name="T1" fmla="*/ 57 h 11"/>
                <a:gd name="T2" fmla="*/ 17 w 12"/>
                <a:gd name="T3" fmla="*/ 57 h 11"/>
                <a:gd name="T4" fmla="*/ 27 w 12"/>
                <a:gd name="T5" fmla="*/ 36 h 11"/>
                <a:gd name="T6" fmla="*/ 56 w 12"/>
                <a:gd name="T7" fmla="*/ 25 h 11"/>
                <a:gd name="T8" fmla="*/ 83 w 12"/>
                <a:gd name="T9" fmla="*/ 36 h 11"/>
                <a:gd name="T10" fmla="*/ 92 w 12"/>
                <a:gd name="T11" fmla="*/ 57 h 11"/>
                <a:gd name="T12" fmla="*/ 83 w 12"/>
                <a:gd name="T13" fmla="*/ 93 h 11"/>
                <a:gd name="T14" fmla="*/ 56 w 12"/>
                <a:gd name="T15" fmla="*/ 102 h 11"/>
                <a:gd name="T16" fmla="*/ 27 w 12"/>
                <a:gd name="T17" fmla="*/ 93 h 11"/>
                <a:gd name="T18" fmla="*/ 17 w 12"/>
                <a:gd name="T19" fmla="*/ 57 h 11"/>
                <a:gd name="T20" fmla="*/ 8 w 12"/>
                <a:gd name="T21" fmla="*/ 57 h 11"/>
                <a:gd name="T22" fmla="*/ 0 w 12"/>
                <a:gd name="T23" fmla="*/ 57 h 11"/>
                <a:gd name="T24" fmla="*/ 56 w 12"/>
                <a:gd name="T25" fmla="*/ 130 h 11"/>
                <a:gd name="T26" fmla="*/ 108 w 12"/>
                <a:gd name="T27" fmla="*/ 57 h 11"/>
                <a:gd name="T28" fmla="*/ 56 w 12"/>
                <a:gd name="T29" fmla="*/ 0 h 11"/>
                <a:gd name="T30" fmla="*/ 0 w 12"/>
                <a:gd name="T31" fmla="*/ 57 h 11"/>
                <a:gd name="T32" fmla="*/ 8 w 12"/>
                <a:gd name="T33" fmla="*/ 57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8" y="2"/>
                    <a:pt x="9" y="3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6"/>
                    <a:pt x="10" y="7"/>
                    <a:pt x="9" y="8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9" y="11"/>
                    <a:pt x="12" y="9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793">
              <a:extLst>
                <a:ext uri="{FF2B5EF4-FFF2-40B4-BE49-F238E27FC236}">
                  <a16:creationId xmlns:a16="http://schemas.microsoft.com/office/drawing/2014/main" id="{BA3BD067-F65C-411B-A5F6-6069DC8C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46"/>
              <a:ext cx="38" cy="38"/>
            </a:xfrm>
            <a:custGeom>
              <a:avLst/>
              <a:gdLst>
                <a:gd name="T0" fmla="*/ 8 w 18"/>
                <a:gd name="T1" fmla="*/ 89 h 17"/>
                <a:gd name="T2" fmla="*/ 17 w 18"/>
                <a:gd name="T3" fmla="*/ 89 h 17"/>
                <a:gd name="T4" fmla="*/ 36 w 18"/>
                <a:gd name="T5" fmla="*/ 45 h 17"/>
                <a:gd name="T6" fmla="*/ 84 w 18"/>
                <a:gd name="T7" fmla="*/ 20 h 17"/>
                <a:gd name="T8" fmla="*/ 133 w 18"/>
                <a:gd name="T9" fmla="*/ 45 h 17"/>
                <a:gd name="T10" fmla="*/ 152 w 18"/>
                <a:gd name="T11" fmla="*/ 89 h 17"/>
                <a:gd name="T12" fmla="*/ 133 w 18"/>
                <a:gd name="T13" fmla="*/ 145 h 17"/>
                <a:gd name="T14" fmla="*/ 84 w 18"/>
                <a:gd name="T15" fmla="*/ 170 h 17"/>
                <a:gd name="T16" fmla="*/ 36 w 18"/>
                <a:gd name="T17" fmla="*/ 145 h 17"/>
                <a:gd name="T18" fmla="*/ 17 w 18"/>
                <a:gd name="T19" fmla="*/ 89 h 17"/>
                <a:gd name="T20" fmla="*/ 8 w 18"/>
                <a:gd name="T21" fmla="*/ 89 h 17"/>
                <a:gd name="T22" fmla="*/ 0 w 18"/>
                <a:gd name="T23" fmla="*/ 89 h 17"/>
                <a:gd name="T24" fmla="*/ 84 w 18"/>
                <a:gd name="T25" fmla="*/ 190 h 17"/>
                <a:gd name="T26" fmla="*/ 169 w 18"/>
                <a:gd name="T27" fmla="*/ 89 h 17"/>
                <a:gd name="T28" fmla="*/ 84 w 18"/>
                <a:gd name="T29" fmla="*/ 0 h 17"/>
                <a:gd name="T30" fmla="*/ 0 w 18"/>
                <a:gd name="T31" fmla="*/ 89 h 17"/>
                <a:gd name="T32" fmla="*/ 8 w 18"/>
                <a:gd name="T33" fmla="*/ 89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17">
                  <a:moveTo>
                    <a:pt x="1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3"/>
                    <a:pt x="7" y="2"/>
                    <a:pt x="9" y="2"/>
                  </a:cubicBezTo>
                  <a:cubicBezTo>
                    <a:pt x="11" y="2"/>
                    <a:pt x="13" y="3"/>
                    <a:pt x="14" y="4"/>
                  </a:cubicBezTo>
                  <a:cubicBezTo>
                    <a:pt x="16" y="5"/>
                    <a:pt x="16" y="7"/>
                    <a:pt x="16" y="8"/>
                  </a:cubicBezTo>
                  <a:cubicBezTo>
                    <a:pt x="16" y="10"/>
                    <a:pt x="16" y="11"/>
                    <a:pt x="14" y="13"/>
                  </a:cubicBezTo>
                  <a:cubicBezTo>
                    <a:pt x="13" y="14"/>
                    <a:pt x="11" y="15"/>
                    <a:pt x="9" y="15"/>
                  </a:cubicBezTo>
                  <a:cubicBezTo>
                    <a:pt x="7" y="15"/>
                    <a:pt x="5" y="14"/>
                    <a:pt x="4" y="13"/>
                  </a:cubicBezTo>
                  <a:cubicBezTo>
                    <a:pt x="3" y="11"/>
                    <a:pt x="2" y="10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14" y="17"/>
                    <a:pt x="18" y="13"/>
                    <a:pt x="18" y="8"/>
                  </a:cubicBezTo>
                  <a:cubicBezTo>
                    <a:pt x="18" y="4"/>
                    <a:pt x="14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794">
              <a:extLst>
                <a:ext uri="{FF2B5EF4-FFF2-40B4-BE49-F238E27FC236}">
                  <a16:creationId xmlns:a16="http://schemas.microsoft.com/office/drawing/2014/main" id="{B90ABC00-D41C-49F3-9475-B8CB5FE8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3133"/>
              <a:ext cx="48" cy="47"/>
            </a:xfrm>
            <a:custGeom>
              <a:avLst/>
              <a:gdLst>
                <a:gd name="T0" fmla="*/ 0 w 23"/>
                <a:gd name="T1" fmla="*/ 65 h 21"/>
                <a:gd name="T2" fmla="*/ 44 w 23"/>
                <a:gd name="T3" fmla="*/ 181 h 21"/>
                <a:gd name="T4" fmla="*/ 92 w 23"/>
                <a:gd name="T5" fmla="*/ 235 h 21"/>
                <a:gd name="T6" fmla="*/ 100 w 23"/>
                <a:gd name="T7" fmla="*/ 235 h 21"/>
                <a:gd name="T8" fmla="*/ 100 w 23"/>
                <a:gd name="T9" fmla="*/ 235 h 21"/>
                <a:gd name="T10" fmla="*/ 100 w 23"/>
                <a:gd name="T11" fmla="*/ 226 h 21"/>
                <a:gd name="T12" fmla="*/ 100 w 23"/>
                <a:gd name="T13" fmla="*/ 215 h 21"/>
                <a:gd name="T14" fmla="*/ 73 w 23"/>
                <a:gd name="T15" fmla="*/ 154 h 21"/>
                <a:gd name="T16" fmla="*/ 92 w 23"/>
                <a:gd name="T17" fmla="*/ 110 h 21"/>
                <a:gd name="T18" fmla="*/ 136 w 23"/>
                <a:gd name="T19" fmla="*/ 90 h 21"/>
                <a:gd name="T20" fmla="*/ 192 w 23"/>
                <a:gd name="T21" fmla="*/ 125 h 21"/>
                <a:gd name="T22" fmla="*/ 209 w 23"/>
                <a:gd name="T23" fmla="*/ 125 h 21"/>
                <a:gd name="T24" fmla="*/ 209 w 23"/>
                <a:gd name="T25" fmla="*/ 110 h 21"/>
                <a:gd name="T26" fmla="*/ 136 w 23"/>
                <a:gd name="T27" fmla="*/ 0 h 21"/>
                <a:gd name="T28" fmla="*/ 127 w 23"/>
                <a:gd name="T29" fmla="*/ 0 h 21"/>
                <a:gd name="T30" fmla="*/ 127 w 23"/>
                <a:gd name="T31" fmla="*/ 20 h 21"/>
                <a:gd name="T32" fmla="*/ 192 w 23"/>
                <a:gd name="T33" fmla="*/ 125 h 21"/>
                <a:gd name="T34" fmla="*/ 200 w 23"/>
                <a:gd name="T35" fmla="*/ 110 h 21"/>
                <a:gd name="T36" fmla="*/ 209 w 23"/>
                <a:gd name="T37" fmla="*/ 110 h 21"/>
                <a:gd name="T38" fmla="*/ 136 w 23"/>
                <a:gd name="T39" fmla="*/ 65 h 21"/>
                <a:gd name="T40" fmla="*/ 56 w 23"/>
                <a:gd name="T41" fmla="*/ 154 h 21"/>
                <a:gd name="T42" fmla="*/ 92 w 23"/>
                <a:gd name="T43" fmla="*/ 235 h 21"/>
                <a:gd name="T44" fmla="*/ 92 w 23"/>
                <a:gd name="T45" fmla="*/ 226 h 21"/>
                <a:gd name="T46" fmla="*/ 92 w 23"/>
                <a:gd name="T47" fmla="*/ 215 h 21"/>
                <a:gd name="T48" fmla="*/ 92 w 23"/>
                <a:gd name="T49" fmla="*/ 215 h 21"/>
                <a:gd name="T50" fmla="*/ 92 w 23"/>
                <a:gd name="T51" fmla="*/ 226 h 21"/>
                <a:gd name="T52" fmla="*/ 100 w 23"/>
                <a:gd name="T53" fmla="*/ 226 h 21"/>
                <a:gd name="T54" fmla="*/ 92 w 23"/>
                <a:gd name="T55" fmla="*/ 201 h 21"/>
                <a:gd name="T56" fmla="*/ 44 w 23"/>
                <a:gd name="T57" fmla="*/ 145 h 21"/>
                <a:gd name="T58" fmla="*/ 17 w 23"/>
                <a:gd name="T59" fmla="*/ 65 h 21"/>
                <a:gd name="T60" fmla="*/ 8 w 23"/>
                <a:gd name="T61" fmla="*/ 56 h 21"/>
                <a:gd name="T62" fmla="*/ 0 w 23"/>
                <a:gd name="T63" fmla="*/ 65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3" h="21">
                  <a:moveTo>
                    <a:pt x="0" y="6"/>
                  </a:moveTo>
                  <a:cubicBezTo>
                    <a:pt x="0" y="10"/>
                    <a:pt x="3" y="14"/>
                    <a:pt x="5" y="16"/>
                  </a:cubicBezTo>
                  <a:cubicBezTo>
                    <a:pt x="7" y="19"/>
                    <a:pt x="9" y="21"/>
                    <a:pt x="10" y="21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8"/>
                    <a:pt x="8" y="16"/>
                    <a:pt x="8" y="14"/>
                  </a:cubicBezTo>
                  <a:cubicBezTo>
                    <a:pt x="8" y="13"/>
                    <a:pt x="9" y="11"/>
                    <a:pt x="10" y="10"/>
                  </a:cubicBezTo>
                  <a:cubicBezTo>
                    <a:pt x="11" y="9"/>
                    <a:pt x="13" y="8"/>
                    <a:pt x="15" y="8"/>
                  </a:cubicBezTo>
                  <a:cubicBezTo>
                    <a:pt x="18" y="8"/>
                    <a:pt x="20" y="9"/>
                    <a:pt x="21" y="11"/>
                  </a:cubicBezTo>
                  <a:cubicBezTo>
                    <a:pt x="22" y="11"/>
                    <a:pt x="22" y="11"/>
                    <a:pt x="23" y="11"/>
                  </a:cubicBezTo>
                  <a:cubicBezTo>
                    <a:pt x="23" y="11"/>
                    <a:pt x="23" y="10"/>
                    <a:pt x="23" y="10"/>
                  </a:cubicBezTo>
                  <a:cubicBezTo>
                    <a:pt x="21" y="7"/>
                    <a:pt x="18" y="2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6" y="3"/>
                    <a:pt x="20" y="8"/>
                    <a:pt x="21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1" y="7"/>
                    <a:pt x="18" y="6"/>
                    <a:pt x="15" y="6"/>
                  </a:cubicBezTo>
                  <a:cubicBezTo>
                    <a:pt x="10" y="6"/>
                    <a:pt x="6" y="10"/>
                    <a:pt x="6" y="14"/>
                  </a:cubicBezTo>
                  <a:cubicBezTo>
                    <a:pt x="6" y="17"/>
                    <a:pt x="8" y="20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0" y="19"/>
                    <a:pt x="10" y="18"/>
                  </a:cubicBezTo>
                  <a:cubicBezTo>
                    <a:pt x="8" y="17"/>
                    <a:pt x="6" y="15"/>
                    <a:pt x="5" y="13"/>
                  </a:cubicBezTo>
                  <a:cubicBezTo>
                    <a:pt x="3" y="11"/>
                    <a:pt x="2" y="8"/>
                    <a:pt x="2" y="6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795">
              <a:extLst>
                <a:ext uri="{FF2B5EF4-FFF2-40B4-BE49-F238E27FC236}">
                  <a16:creationId xmlns:a16="http://schemas.microsoft.com/office/drawing/2014/main" id="{F53702E2-EB2F-4B18-9839-CE87F5965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059"/>
              <a:ext cx="26" cy="25"/>
            </a:xfrm>
            <a:custGeom>
              <a:avLst/>
              <a:gdLst>
                <a:gd name="T0" fmla="*/ 9 w 12"/>
                <a:gd name="T1" fmla="*/ 73 h 11"/>
                <a:gd name="T2" fmla="*/ 20 w 12"/>
                <a:gd name="T3" fmla="*/ 73 h 11"/>
                <a:gd name="T4" fmla="*/ 33 w 12"/>
                <a:gd name="T5" fmla="*/ 36 h 11"/>
                <a:gd name="T6" fmla="*/ 61 w 12"/>
                <a:gd name="T7" fmla="*/ 25 h 11"/>
                <a:gd name="T8" fmla="*/ 93 w 12"/>
                <a:gd name="T9" fmla="*/ 36 h 11"/>
                <a:gd name="T10" fmla="*/ 104 w 12"/>
                <a:gd name="T11" fmla="*/ 73 h 11"/>
                <a:gd name="T12" fmla="*/ 93 w 12"/>
                <a:gd name="T13" fmla="*/ 93 h 11"/>
                <a:gd name="T14" fmla="*/ 61 w 12"/>
                <a:gd name="T15" fmla="*/ 102 h 11"/>
                <a:gd name="T16" fmla="*/ 33 w 12"/>
                <a:gd name="T17" fmla="*/ 93 h 11"/>
                <a:gd name="T18" fmla="*/ 20 w 12"/>
                <a:gd name="T19" fmla="*/ 73 h 11"/>
                <a:gd name="T20" fmla="*/ 9 w 12"/>
                <a:gd name="T21" fmla="*/ 73 h 11"/>
                <a:gd name="T22" fmla="*/ 0 w 12"/>
                <a:gd name="T23" fmla="*/ 73 h 11"/>
                <a:gd name="T24" fmla="*/ 61 w 12"/>
                <a:gd name="T25" fmla="*/ 130 h 11"/>
                <a:gd name="T26" fmla="*/ 121 w 12"/>
                <a:gd name="T27" fmla="*/ 73 h 11"/>
                <a:gd name="T28" fmla="*/ 61 w 12"/>
                <a:gd name="T29" fmla="*/ 0 h 11"/>
                <a:gd name="T30" fmla="*/ 0 w 12"/>
                <a:gd name="T31" fmla="*/ 73 h 11"/>
                <a:gd name="T32" fmla="*/ 9 w 12"/>
                <a:gd name="T33" fmla="*/ 7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" h="11">
                  <a:moveTo>
                    <a:pt x="1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3"/>
                    <a:pt x="5" y="2"/>
                    <a:pt x="6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9" y="4"/>
                    <a:pt x="10" y="5"/>
                    <a:pt x="10" y="6"/>
                  </a:cubicBezTo>
                  <a:cubicBezTo>
                    <a:pt x="10" y="7"/>
                    <a:pt x="9" y="8"/>
                    <a:pt x="9" y="8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3" y="9"/>
                    <a:pt x="3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9" y="11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Freeform 796">
              <a:extLst>
                <a:ext uri="{FF2B5EF4-FFF2-40B4-BE49-F238E27FC236}">
                  <a16:creationId xmlns:a16="http://schemas.microsoft.com/office/drawing/2014/main" id="{97F85002-54E8-4541-90DC-C72CD0151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3005"/>
              <a:ext cx="26" cy="25"/>
            </a:xfrm>
            <a:custGeom>
              <a:avLst/>
              <a:gdLst>
                <a:gd name="T0" fmla="*/ 9 w 12"/>
                <a:gd name="T1" fmla="*/ 73 h 11"/>
                <a:gd name="T2" fmla="*/ 20 w 12"/>
                <a:gd name="T3" fmla="*/ 73 h 11"/>
                <a:gd name="T4" fmla="*/ 33 w 12"/>
                <a:gd name="T5" fmla="*/ 36 h 11"/>
                <a:gd name="T6" fmla="*/ 61 w 12"/>
                <a:gd name="T7" fmla="*/ 25 h 11"/>
                <a:gd name="T8" fmla="*/ 93 w 12"/>
                <a:gd name="T9" fmla="*/ 36 h 11"/>
                <a:gd name="T10" fmla="*/ 104 w 12"/>
                <a:gd name="T11" fmla="*/ 73 h 11"/>
                <a:gd name="T12" fmla="*/ 93 w 12"/>
                <a:gd name="T13" fmla="*/ 93 h 11"/>
                <a:gd name="T14" fmla="*/ 61 w 12"/>
                <a:gd name="T15" fmla="*/ 102 h 11"/>
                <a:gd name="T16" fmla="*/ 33 w 12"/>
                <a:gd name="T17" fmla="*/ 93 h 11"/>
                <a:gd name="T18" fmla="*/ 20 w 12"/>
                <a:gd name="T19" fmla="*/ 73 h 11"/>
                <a:gd name="T20" fmla="*/ 9 w 12"/>
                <a:gd name="T21" fmla="*/ 73 h 11"/>
                <a:gd name="T22" fmla="*/ 0 w 12"/>
                <a:gd name="T23" fmla="*/ 73 h 11"/>
                <a:gd name="T24" fmla="*/ 61 w 12"/>
                <a:gd name="T25" fmla="*/ 130 h 11"/>
                <a:gd name="T26" fmla="*/ 121 w 12"/>
                <a:gd name="T27" fmla="*/ 73 h 11"/>
                <a:gd name="T28" fmla="*/ 61 w 12"/>
                <a:gd name="T29" fmla="*/ 0 h 11"/>
                <a:gd name="T30" fmla="*/ 0 w 12"/>
                <a:gd name="T31" fmla="*/ 73 h 11"/>
                <a:gd name="T32" fmla="*/ 9 w 12"/>
                <a:gd name="T33" fmla="*/ 7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" h="11">
                  <a:moveTo>
                    <a:pt x="1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9" y="11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797">
              <a:extLst>
                <a:ext uri="{FF2B5EF4-FFF2-40B4-BE49-F238E27FC236}">
                  <a16:creationId xmlns:a16="http://schemas.microsoft.com/office/drawing/2014/main" id="{686B4214-EED2-4553-B13A-00F1E1450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669"/>
              <a:ext cx="181" cy="220"/>
            </a:xfrm>
            <a:custGeom>
              <a:avLst/>
              <a:gdLst>
                <a:gd name="T0" fmla="*/ 785 w 86"/>
                <a:gd name="T1" fmla="*/ 9 h 98"/>
                <a:gd name="T2" fmla="*/ 785 w 86"/>
                <a:gd name="T3" fmla="*/ 364 h 98"/>
                <a:gd name="T4" fmla="*/ 785 w 86"/>
                <a:gd name="T5" fmla="*/ 364 h 98"/>
                <a:gd name="T6" fmla="*/ 785 w 86"/>
                <a:gd name="T7" fmla="*/ 384 h 98"/>
                <a:gd name="T8" fmla="*/ 735 w 86"/>
                <a:gd name="T9" fmla="*/ 664 h 98"/>
                <a:gd name="T10" fmla="*/ 745 w 86"/>
                <a:gd name="T11" fmla="*/ 664 h 98"/>
                <a:gd name="T12" fmla="*/ 735 w 86"/>
                <a:gd name="T13" fmla="*/ 664 h 98"/>
                <a:gd name="T14" fmla="*/ 497 w 86"/>
                <a:gd name="T15" fmla="*/ 891 h 98"/>
                <a:gd name="T16" fmla="*/ 128 w 86"/>
                <a:gd name="T17" fmla="*/ 1053 h 98"/>
                <a:gd name="T18" fmla="*/ 8 w 86"/>
                <a:gd name="T19" fmla="*/ 1089 h 98"/>
                <a:gd name="T20" fmla="*/ 0 w 86"/>
                <a:gd name="T21" fmla="*/ 1109 h 98"/>
                <a:gd name="T22" fmla="*/ 8 w 86"/>
                <a:gd name="T23" fmla="*/ 1109 h 98"/>
                <a:gd name="T24" fmla="*/ 141 w 86"/>
                <a:gd name="T25" fmla="*/ 1073 h 98"/>
                <a:gd name="T26" fmla="*/ 505 w 86"/>
                <a:gd name="T27" fmla="*/ 918 h 98"/>
                <a:gd name="T28" fmla="*/ 753 w 86"/>
                <a:gd name="T29" fmla="*/ 680 h 98"/>
                <a:gd name="T30" fmla="*/ 753 w 86"/>
                <a:gd name="T31" fmla="*/ 680 h 98"/>
                <a:gd name="T32" fmla="*/ 802 w 86"/>
                <a:gd name="T33" fmla="*/ 384 h 98"/>
                <a:gd name="T34" fmla="*/ 802 w 86"/>
                <a:gd name="T35" fmla="*/ 364 h 98"/>
                <a:gd name="T36" fmla="*/ 793 w 86"/>
                <a:gd name="T37" fmla="*/ 364 h 98"/>
                <a:gd name="T38" fmla="*/ 802 w 86"/>
                <a:gd name="T39" fmla="*/ 364 h 98"/>
                <a:gd name="T40" fmla="*/ 802 w 86"/>
                <a:gd name="T41" fmla="*/ 9 h 98"/>
                <a:gd name="T42" fmla="*/ 793 w 86"/>
                <a:gd name="T43" fmla="*/ 0 h 98"/>
                <a:gd name="T44" fmla="*/ 785 w 86"/>
                <a:gd name="T45" fmla="*/ 9 h 9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6" h="98">
                  <a:moveTo>
                    <a:pt x="84" y="1"/>
                  </a:move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3"/>
                    <a:pt x="84" y="34"/>
                  </a:cubicBezTo>
                  <a:cubicBezTo>
                    <a:pt x="84" y="38"/>
                    <a:pt x="84" y="50"/>
                    <a:pt x="79" y="59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5" y="66"/>
                    <a:pt x="65" y="73"/>
                    <a:pt x="53" y="79"/>
                  </a:cubicBezTo>
                  <a:cubicBezTo>
                    <a:pt x="41" y="85"/>
                    <a:pt x="27" y="90"/>
                    <a:pt x="14" y="93"/>
                  </a:cubicBezTo>
                  <a:cubicBezTo>
                    <a:pt x="13" y="94"/>
                    <a:pt x="7" y="95"/>
                    <a:pt x="1" y="96"/>
                  </a:cubicBezTo>
                  <a:cubicBezTo>
                    <a:pt x="0" y="97"/>
                    <a:pt x="0" y="97"/>
                    <a:pt x="0" y="98"/>
                  </a:cubicBezTo>
                  <a:cubicBezTo>
                    <a:pt x="0" y="98"/>
                    <a:pt x="1" y="98"/>
                    <a:pt x="1" y="98"/>
                  </a:cubicBezTo>
                  <a:cubicBezTo>
                    <a:pt x="8" y="97"/>
                    <a:pt x="13" y="95"/>
                    <a:pt x="15" y="95"/>
                  </a:cubicBezTo>
                  <a:cubicBezTo>
                    <a:pt x="28" y="92"/>
                    <a:pt x="42" y="87"/>
                    <a:pt x="54" y="81"/>
                  </a:cubicBezTo>
                  <a:cubicBezTo>
                    <a:pt x="66" y="75"/>
                    <a:pt x="76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6" y="50"/>
                    <a:pt x="86" y="38"/>
                    <a:pt x="86" y="34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0"/>
                    <a:pt x="85" y="0"/>
                  </a:cubicBezTo>
                  <a:cubicBezTo>
                    <a:pt x="84" y="0"/>
                    <a:pt x="84" y="1"/>
                    <a:pt x="84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798">
              <a:extLst>
                <a:ext uri="{FF2B5EF4-FFF2-40B4-BE49-F238E27FC236}">
                  <a16:creationId xmlns:a16="http://schemas.microsoft.com/office/drawing/2014/main" id="{E76CF956-E7CF-4C74-8259-88917B19E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566"/>
              <a:ext cx="4" cy="86"/>
            </a:xfrm>
            <a:custGeom>
              <a:avLst/>
              <a:gdLst>
                <a:gd name="T0" fmla="*/ 0 w 2"/>
                <a:gd name="T1" fmla="*/ 11 h 38"/>
                <a:gd name="T2" fmla="*/ 0 w 2"/>
                <a:gd name="T3" fmla="*/ 430 h 38"/>
                <a:gd name="T4" fmla="*/ 8 w 2"/>
                <a:gd name="T5" fmla="*/ 441 h 38"/>
                <a:gd name="T6" fmla="*/ 16 w 2"/>
                <a:gd name="T7" fmla="*/ 430 h 38"/>
                <a:gd name="T8" fmla="*/ 16 w 2"/>
                <a:gd name="T9" fmla="*/ 11 h 38"/>
                <a:gd name="T10" fmla="*/ 8 w 2"/>
                <a:gd name="T11" fmla="*/ 0 h 38"/>
                <a:gd name="T12" fmla="*/ 0 w 2"/>
                <a:gd name="T13" fmla="*/ 1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38">
                  <a:moveTo>
                    <a:pt x="0" y="1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2" y="38"/>
                    <a:pt x="2" y="38"/>
                    <a:pt x="2" y="3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799">
              <a:extLst>
                <a:ext uri="{FF2B5EF4-FFF2-40B4-BE49-F238E27FC236}">
                  <a16:creationId xmlns:a16="http://schemas.microsoft.com/office/drawing/2014/main" id="{EA119E99-C487-4B33-9566-C1D2EC6EE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566"/>
              <a:ext cx="4" cy="81"/>
            </a:xfrm>
            <a:custGeom>
              <a:avLst/>
              <a:gdLst>
                <a:gd name="T0" fmla="*/ 16 w 2"/>
                <a:gd name="T1" fmla="*/ 401 h 36"/>
                <a:gd name="T2" fmla="*/ 16 w 2"/>
                <a:gd name="T3" fmla="*/ 11 h 36"/>
                <a:gd name="T4" fmla="*/ 8 w 2"/>
                <a:gd name="T5" fmla="*/ 0 h 36"/>
                <a:gd name="T6" fmla="*/ 0 w 2"/>
                <a:gd name="T7" fmla="*/ 11 h 36"/>
                <a:gd name="T8" fmla="*/ 0 w 2"/>
                <a:gd name="T9" fmla="*/ 401 h 36"/>
                <a:gd name="T10" fmla="*/ 8 w 2"/>
                <a:gd name="T11" fmla="*/ 410 h 36"/>
                <a:gd name="T12" fmla="*/ 16 w 2"/>
                <a:gd name="T13" fmla="*/ 40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36">
                  <a:moveTo>
                    <a:pt x="2" y="35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2" y="35"/>
                    <a:pt x="2" y="3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Freeform 800">
              <a:extLst>
                <a:ext uri="{FF2B5EF4-FFF2-40B4-BE49-F238E27FC236}">
                  <a16:creationId xmlns:a16="http://schemas.microsoft.com/office/drawing/2014/main" id="{AB607BAA-270C-4487-ABE4-1C153EEB7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665"/>
              <a:ext cx="174" cy="215"/>
            </a:xfrm>
            <a:custGeom>
              <a:avLst/>
              <a:gdLst>
                <a:gd name="T0" fmla="*/ 757 w 83"/>
                <a:gd name="T1" fmla="*/ 1059 h 96"/>
                <a:gd name="T2" fmla="*/ 665 w 83"/>
                <a:gd name="T3" fmla="*/ 1044 h 96"/>
                <a:gd name="T4" fmla="*/ 312 w 83"/>
                <a:gd name="T5" fmla="*/ 878 h 96"/>
                <a:gd name="T6" fmla="*/ 84 w 83"/>
                <a:gd name="T7" fmla="*/ 598 h 96"/>
                <a:gd name="T8" fmla="*/ 75 w 83"/>
                <a:gd name="T9" fmla="*/ 607 h 96"/>
                <a:gd name="T10" fmla="*/ 84 w 83"/>
                <a:gd name="T11" fmla="*/ 598 h 96"/>
                <a:gd name="T12" fmla="*/ 17 w 83"/>
                <a:gd name="T13" fmla="*/ 291 h 96"/>
                <a:gd name="T14" fmla="*/ 17 w 83"/>
                <a:gd name="T15" fmla="*/ 260 h 96"/>
                <a:gd name="T16" fmla="*/ 17 w 83"/>
                <a:gd name="T17" fmla="*/ 260 h 96"/>
                <a:gd name="T18" fmla="*/ 17 w 83"/>
                <a:gd name="T19" fmla="*/ 9 h 96"/>
                <a:gd name="T20" fmla="*/ 8 w 83"/>
                <a:gd name="T21" fmla="*/ 0 h 96"/>
                <a:gd name="T22" fmla="*/ 0 w 83"/>
                <a:gd name="T23" fmla="*/ 9 h 96"/>
                <a:gd name="T24" fmla="*/ 0 w 83"/>
                <a:gd name="T25" fmla="*/ 260 h 96"/>
                <a:gd name="T26" fmla="*/ 8 w 83"/>
                <a:gd name="T27" fmla="*/ 260 h 96"/>
                <a:gd name="T28" fmla="*/ 0 w 83"/>
                <a:gd name="T29" fmla="*/ 260 h 96"/>
                <a:gd name="T30" fmla="*/ 0 w 83"/>
                <a:gd name="T31" fmla="*/ 291 h 96"/>
                <a:gd name="T32" fmla="*/ 65 w 83"/>
                <a:gd name="T33" fmla="*/ 607 h 96"/>
                <a:gd name="T34" fmla="*/ 65 w 83"/>
                <a:gd name="T35" fmla="*/ 607 h 96"/>
                <a:gd name="T36" fmla="*/ 304 w 83"/>
                <a:gd name="T37" fmla="*/ 898 h 96"/>
                <a:gd name="T38" fmla="*/ 665 w 83"/>
                <a:gd name="T39" fmla="*/ 1068 h 96"/>
                <a:gd name="T40" fmla="*/ 746 w 83"/>
                <a:gd name="T41" fmla="*/ 1079 h 96"/>
                <a:gd name="T42" fmla="*/ 765 w 83"/>
                <a:gd name="T43" fmla="*/ 1068 h 96"/>
                <a:gd name="T44" fmla="*/ 757 w 83"/>
                <a:gd name="T45" fmla="*/ 1059 h 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3" h="96">
                  <a:moveTo>
                    <a:pt x="82" y="94"/>
                  </a:moveTo>
                  <a:cubicBezTo>
                    <a:pt x="79" y="94"/>
                    <a:pt x="75" y="93"/>
                    <a:pt x="72" y="93"/>
                  </a:cubicBezTo>
                  <a:cubicBezTo>
                    <a:pt x="62" y="90"/>
                    <a:pt x="42" y="82"/>
                    <a:pt x="34" y="78"/>
                  </a:cubicBezTo>
                  <a:cubicBezTo>
                    <a:pt x="24" y="72"/>
                    <a:pt x="17" y="64"/>
                    <a:pt x="9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3" y="44"/>
                    <a:pt x="2" y="31"/>
                    <a:pt x="2" y="26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6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15" y="66"/>
                    <a:pt x="23" y="74"/>
                    <a:pt x="33" y="80"/>
                  </a:cubicBezTo>
                  <a:cubicBezTo>
                    <a:pt x="42" y="84"/>
                    <a:pt x="61" y="92"/>
                    <a:pt x="72" y="95"/>
                  </a:cubicBezTo>
                  <a:cubicBezTo>
                    <a:pt x="75" y="95"/>
                    <a:pt x="78" y="96"/>
                    <a:pt x="81" y="96"/>
                  </a:cubicBezTo>
                  <a:cubicBezTo>
                    <a:pt x="82" y="96"/>
                    <a:pt x="82" y="96"/>
                    <a:pt x="83" y="95"/>
                  </a:cubicBezTo>
                  <a:cubicBezTo>
                    <a:pt x="83" y="95"/>
                    <a:pt x="82" y="94"/>
                    <a:pt x="82" y="9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801">
              <a:extLst>
                <a:ext uri="{FF2B5EF4-FFF2-40B4-BE49-F238E27FC236}">
                  <a16:creationId xmlns:a16="http://schemas.microsoft.com/office/drawing/2014/main" id="{51B4CEE5-5A0E-4F68-ADB6-6E5CF1286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364"/>
              <a:ext cx="248" cy="203"/>
            </a:xfrm>
            <a:custGeom>
              <a:avLst/>
              <a:gdLst>
                <a:gd name="T0" fmla="*/ 17 w 118"/>
                <a:gd name="T1" fmla="*/ 999 h 91"/>
                <a:gd name="T2" fmla="*/ 473 w 118"/>
                <a:gd name="T3" fmla="*/ 89 h 91"/>
                <a:gd name="T4" fmla="*/ 464 w 118"/>
                <a:gd name="T5" fmla="*/ 80 h 91"/>
                <a:gd name="T6" fmla="*/ 473 w 118"/>
                <a:gd name="T7" fmla="*/ 89 h 91"/>
                <a:gd name="T8" fmla="*/ 513 w 118"/>
                <a:gd name="T9" fmla="*/ 36 h 91"/>
                <a:gd name="T10" fmla="*/ 538 w 118"/>
                <a:gd name="T11" fmla="*/ 20 h 91"/>
                <a:gd name="T12" fmla="*/ 565 w 118"/>
                <a:gd name="T13" fmla="*/ 45 h 91"/>
                <a:gd name="T14" fmla="*/ 605 w 118"/>
                <a:gd name="T15" fmla="*/ 89 h 91"/>
                <a:gd name="T16" fmla="*/ 614 w 118"/>
                <a:gd name="T17" fmla="*/ 80 h 91"/>
                <a:gd name="T18" fmla="*/ 605 w 118"/>
                <a:gd name="T19" fmla="*/ 89 h 91"/>
                <a:gd name="T20" fmla="*/ 1078 w 118"/>
                <a:gd name="T21" fmla="*/ 999 h 91"/>
                <a:gd name="T22" fmla="*/ 1087 w 118"/>
                <a:gd name="T23" fmla="*/ 1011 h 91"/>
                <a:gd name="T24" fmla="*/ 1095 w 118"/>
                <a:gd name="T25" fmla="*/ 990 h 91"/>
                <a:gd name="T26" fmla="*/ 622 w 118"/>
                <a:gd name="T27" fmla="*/ 80 h 91"/>
                <a:gd name="T28" fmla="*/ 622 w 118"/>
                <a:gd name="T29" fmla="*/ 80 h 91"/>
                <a:gd name="T30" fmla="*/ 574 w 118"/>
                <a:gd name="T31" fmla="*/ 20 h 91"/>
                <a:gd name="T32" fmla="*/ 538 w 118"/>
                <a:gd name="T33" fmla="*/ 0 h 91"/>
                <a:gd name="T34" fmla="*/ 498 w 118"/>
                <a:gd name="T35" fmla="*/ 20 h 91"/>
                <a:gd name="T36" fmla="*/ 454 w 118"/>
                <a:gd name="T37" fmla="*/ 80 h 91"/>
                <a:gd name="T38" fmla="*/ 454 w 118"/>
                <a:gd name="T39" fmla="*/ 80 h 91"/>
                <a:gd name="T40" fmla="*/ 0 w 118"/>
                <a:gd name="T41" fmla="*/ 999 h 91"/>
                <a:gd name="T42" fmla="*/ 8 w 118"/>
                <a:gd name="T43" fmla="*/ 1011 h 91"/>
                <a:gd name="T44" fmla="*/ 17 w 118"/>
                <a:gd name="T45" fmla="*/ 999 h 9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8" h="91">
                  <a:moveTo>
                    <a:pt x="2" y="90"/>
                  </a:moveTo>
                  <a:cubicBezTo>
                    <a:pt x="14" y="66"/>
                    <a:pt x="30" y="38"/>
                    <a:pt x="51" y="8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6"/>
                    <a:pt x="54" y="4"/>
                    <a:pt x="55" y="3"/>
                  </a:cubicBezTo>
                  <a:cubicBezTo>
                    <a:pt x="56" y="3"/>
                    <a:pt x="57" y="2"/>
                    <a:pt x="58" y="2"/>
                  </a:cubicBezTo>
                  <a:cubicBezTo>
                    <a:pt x="59" y="2"/>
                    <a:pt x="60" y="3"/>
                    <a:pt x="61" y="4"/>
                  </a:cubicBezTo>
                  <a:cubicBezTo>
                    <a:pt x="62" y="5"/>
                    <a:pt x="64" y="6"/>
                    <a:pt x="65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88" y="36"/>
                    <a:pt x="104" y="64"/>
                    <a:pt x="116" y="90"/>
                  </a:cubicBezTo>
                  <a:cubicBezTo>
                    <a:pt x="116" y="91"/>
                    <a:pt x="117" y="91"/>
                    <a:pt x="117" y="91"/>
                  </a:cubicBezTo>
                  <a:cubicBezTo>
                    <a:pt x="118" y="91"/>
                    <a:pt x="118" y="90"/>
                    <a:pt x="118" y="89"/>
                  </a:cubicBezTo>
                  <a:cubicBezTo>
                    <a:pt x="106" y="63"/>
                    <a:pt x="89" y="35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5"/>
                    <a:pt x="64" y="3"/>
                    <a:pt x="62" y="2"/>
                  </a:cubicBezTo>
                  <a:cubicBezTo>
                    <a:pt x="61" y="1"/>
                    <a:pt x="60" y="0"/>
                    <a:pt x="58" y="0"/>
                  </a:cubicBezTo>
                  <a:cubicBezTo>
                    <a:pt x="57" y="0"/>
                    <a:pt x="55" y="1"/>
                    <a:pt x="54" y="2"/>
                  </a:cubicBezTo>
                  <a:cubicBezTo>
                    <a:pt x="52" y="3"/>
                    <a:pt x="51" y="4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28" y="37"/>
                    <a:pt x="12" y="65"/>
                    <a:pt x="0" y="90"/>
                  </a:cubicBezTo>
                  <a:cubicBezTo>
                    <a:pt x="0" y="90"/>
                    <a:pt x="0" y="91"/>
                    <a:pt x="1" y="91"/>
                  </a:cubicBezTo>
                  <a:cubicBezTo>
                    <a:pt x="1" y="91"/>
                    <a:pt x="2" y="91"/>
                    <a:pt x="2" y="9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802">
              <a:extLst>
                <a:ext uri="{FF2B5EF4-FFF2-40B4-BE49-F238E27FC236}">
                  <a16:creationId xmlns:a16="http://schemas.microsoft.com/office/drawing/2014/main" id="{0BE54DD8-5622-4044-8D09-F0765E753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578"/>
              <a:ext cx="201" cy="67"/>
            </a:xfrm>
            <a:custGeom>
              <a:avLst/>
              <a:gdLst>
                <a:gd name="T0" fmla="*/ 863 w 96"/>
                <a:gd name="T1" fmla="*/ 9 h 30"/>
                <a:gd name="T2" fmla="*/ 513 w 96"/>
                <a:gd name="T3" fmla="*/ 270 h 30"/>
                <a:gd name="T4" fmla="*/ 168 w 96"/>
                <a:gd name="T5" fmla="*/ 315 h 30"/>
                <a:gd name="T6" fmla="*/ 136 w 96"/>
                <a:gd name="T7" fmla="*/ 315 h 30"/>
                <a:gd name="T8" fmla="*/ 44 w 96"/>
                <a:gd name="T9" fmla="*/ 255 h 30"/>
                <a:gd name="T10" fmla="*/ 17 w 96"/>
                <a:gd name="T11" fmla="*/ 154 h 30"/>
                <a:gd name="T12" fmla="*/ 8 w 96"/>
                <a:gd name="T13" fmla="*/ 145 h 30"/>
                <a:gd name="T14" fmla="*/ 0 w 96"/>
                <a:gd name="T15" fmla="*/ 154 h 30"/>
                <a:gd name="T16" fmla="*/ 27 w 96"/>
                <a:gd name="T17" fmla="*/ 270 h 30"/>
                <a:gd name="T18" fmla="*/ 136 w 96"/>
                <a:gd name="T19" fmla="*/ 335 h 30"/>
                <a:gd name="T20" fmla="*/ 168 w 96"/>
                <a:gd name="T21" fmla="*/ 335 h 30"/>
                <a:gd name="T22" fmla="*/ 513 w 96"/>
                <a:gd name="T23" fmla="*/ 290 h 30"/>
                <a:gd name="T24" fmla="*/ 881 w 96"/>
                <a:gd name="T25" fmla="*/ 20 h 30"/>
                <a:gd name="T26" fmla="*/ 873 w 96"/>
                <a:gd name="T27" fmla="*/ 9 h 30"/>
                <a:gd name="T28" fmla="*/ 863 w 96"/>
                <a:gd name="T29" fmla="*/ 9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6" h="30">
                  <a:moveTo>
                    <a:pt x="94" y="1"/>
                  </a:moveTo>
                  <a:cubicBezTo>
                    <a:pt x="86" y="13"/>
                    <a:pt x="71" y="20"/>
                    <a:pt x="56" y="24"/>
                  </a:cubicBezTo>
                  <a:cubicBezTo>
                    <a:pt x="40" y="28"/>
                    <a:pt x="25" y="28"/>
                    <a:pt x="18" y="28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0" y="28"/>
                    <a:pt x="7" y="26"/>
                    <a:pt x="5" y="23"/>
                  </a:cubicBezTo>
                  <a:cubicBezTo>
                    <a:pt x="3" y="19"/>
                    <a:pt x="2" y="16"/>
                    <a:pt x="2" y="14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6"/>
                    <a:pt x="1" y="20"/>
                    <a:pt x="3" y="24"/>
                  </a:cubicBezTo>
                  <a:cubicBezTo>
                    <a:pt x="5" y="27"/>
                    <a:pt x="9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25" y="30"/>
                    <a:pt x="41" y="30"/>
                    <a:pt x="56" y="26"/>
                  </a:cubicBezTo>
                  <a:cubicBezTo>
                    <a:pt x="71" y="22"/>
                    <a:pt x="87" y="15"/>
                    <a:pt x="96" y="2"/>
                  </a:cubicBezTo>
                  <a:cubicBezTo>
                    <a:pt x="96" y="1"/>
                    <a:pt x="96" y="1"/>
                    <a:pt x="95" y="1"/>
                  </a:cubicBezTo>
                  <a:cubicBezTo>
                    <a:pt x="95" y="0"/>
                    <a:pt x="94" y="0"/>
                    <a:pt x="94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Freeform 803">
              <a:extLst>
                <a:ext uri="{FF2B5EF4-FFF2-40B4-BE49-F238E27FC236}">
                  <a16:creationId xmlns:a16="http://schemas.microsoft.com/office/drawing/2014/main" id="{7325A292-14F5-4A02-8CA0-3FC845FC4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605"/>
              <a:ext cx="462" cy="67"/>
            </a:xfrm>
            <a:custGeom>
              <a:avLst/>
              <a:gdLst>
                <a:gd name="T0" fmla="*/ 0 w 220"/>
                <a:gd name="T1" fmla="*/ 56 h 30"/>
                <a:gd name="T2" fmla="*/ 420 w 220"/>
                <a:gd name="T3" fmla="*/ 255 h 30"/>
                <a:gd name="T4" fmla="*/ 777 w 220"/>
                <a:gd name="T5" fmla="*/ 335 h 30"/>
                <a:gd name="T6" fmla="*/ 817 w 220"/>
                <a:gd name="T7" fmla="*/ 335 h 30"/>
                <a:gd name="T8" fmla="*/ 817 w 220"/>
                <a:gd name="T9" fmla="*/ 324 h 30"/>
                <a:gd name="T10" fmla="*/ 817 w 220"/>
                <a:gd name="T11" fmla="*/ 335 h 30"/>
                <a:gd name="T12" fmla="*/ 1037 w 220"/>
                <a:gd name="T13" fmla="*/ 255 h 30"/>
                <a:gd name="T14" fmla="*/ 1037 w 220"/>
                <a:gd name="T15" fmla="*/ 255 h 30"/>
                <a:gd name="T16" fmla="*/ 1054 w 220"/>
                <a:gd name="T17" fmla="*/ 243 h 30"/>
                <a:gd name="T18" fmla="*/ 1075 w 220"/>
                <a:gd name="T19" fmla="*/ 255 h 30"/>
                <a:gd name="T20" fmla="*/ 1231 w 220"/>
                <a:gd name="T21" fmla="*/ 315 h 30"/>
                <a:gd name="T22" fmla="*/ 1231 w 220"/>
                <a:gd name="T23" fmla="*/ 315 h 30"/>
                <a:gd name="T24" fmla="*/ 1252 w 220"/>
                <a:gd name="T25" fmla="*/ 315 h 30"/>
                <a:gd name="T26" fmla="*/ 1623 w 220"/>
                <a:gd name="T27" fmla="*/ 255 h 30"/>
                <a:gd name="T28" fmla="*/ 2037 w 220"/>
                <a:gd name="T29" fmla="*/ 9 h 30"/>
                <a:gd name="T30" fmla="*/ 2029 w 220"/>
                <a:gd name="T31" fmla="*/ 0 h 30"/>
                <a:gd name="T32" fmla="*/ 2020 w 220"/>
                <a:gd name="T33" fmla="*/ 0 h 30"/>
                <a:gd name="T34" fmla="*/ 1623 w 220"/>
                <a:gd name="T35" fmla="*/ 235 h 30"/>
                <a:gd name="T36" fmla="*/ 1252 w 220"/>
                <a:gd name="T37" fmla="*/ 290 h 30"/>
                <a:gd name="T38" fmla="*/ 1231 w 220"/>
                <a:gd name="T39" fmla="*/ 290 h 30"/>
                <a:gd name="T40" fmla="*/ 1231 w 220"/>
                <a:gd name="T41" fmla="*/ 299 h 30"/>
                <a:gd name="T42" fmla="*/ 1231 w 220"/>
                <a:gd name="T43" fmla="*/ 290 h 30"/>
                <a:gd name="T44" fmla="*/ 1086 w 220"/>
                <a:gd name="T45" fmla="*/ 235 h 30"/>
                <a:gd name="T46" fmla="*/ 1054 w 220"/>
                <a:gd name="T47" fmla="*/ 226 h 30"/>
                <a:gd name="T48" fmla="*/ 1027 w 220"/>
                <a:gd name="T49" fmla="*/ 243 h 30"/>
                <a:gd name="T50" fmla="*/ 1027 w 220"/>
                <a:gd name="T51" fmla="*/ 255 h 30"/>
                <a:gd name="T52" fmla="*/ 1027 w 220"/>
                <a:gd name="T53" fmla="*/ 243 h 30"/>
                <a:gd name="T54" fmla="*/ 817 w 220"/>
                <a:gd name="T55" fmla="*/ 315 h 30"/>
                <a:gd name="T56" fmla="*/ 817 w 220"/>
                <a:gd name="T57" fmla="*/ 315 h 30"/>
                <a:gd name="T58" fmla="*/ 777 w 220"/>
                <a:gd name="T59" fmla="*/ 315 h 30"/>
                <a:gd name="T60" fmla="*/ 420 w 220"/>
                <a:gd name="T61" fmla="*/ 235 h 30"/>
                <a:gd name="T62" fmla="*/ 8 w 220"/>
                <a:gd name="T63" fmla="*/ 36 h 30"/>
                <a:gd name="T64" fmla="*/ 0 w 220"/>
                <a:gd name="T65" fmla="*/ 45 h 30"/>
                <a:gd name="T66" fmla="*/ 0 w 220"/>
                <a:gd name="T67" fmla="*/ 56 h 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20" h="30">
                  <a:moveTo>
                    <a:pt x="0" y="5"/>
                  </a:moveTo>
                  <a:cubicBezTo>
                    <a:pt x="12" y="12"/>
                    <a:pt x="29" y="18"/>
                    <a:pt x="45" y="23"/>
                  </a:cubicBezTo>
                  <a:cubicBezTo>
                    <a:pt x="61" y="27"/>
                    <a:pt x="75" y="30"/>
                    <a:pt x="84" y="30"/>
                  </a:cubicBezTo>
                  <a:cubicBezTo>
                    <a:pt x="85" y="30"/>
                    <a:pt x="87" y="30"/>
                    <a:pt x="88" y="30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7" y="29"/>
                    <a:pt x="106" y="27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4" y="22"/>
                    <a:pt x="114" y="22"/>
                  </a:cubicBezTo>
                  <a:cubicBezTo>
                    <a:pt x="115" y="22"/>
                    <a:pt x="116" y="23"/>
                    <a:pt x="116" y="23"/>
                  </a:cubicBezTo>
                  <a:cubicBezTo>
                    <a:pt x="120" y="25"/>
                    <a:pt x="126" y="27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4" y="28"/>
                    <a:pt x="134" y="28"/>
                    <a:pt x="135" y="28"/>
                  </a:cubicBezTo>
                  <a:cubicBezTo>
                    <a:pt x="142" y="28"/>
                    <a:pt x="158" y="27"/>
                    <a:pt x="175" y="23"/>
                  </a:cubicBezTo>
                  <a:cubicBezTo>
                    <a:pt x="192" y="20"/>
                    <a:pt x="210" y="13"/>
                    <a:pt x="220" y="1"/>
                  </a:cubicBezTo>
                  <a:cubicBezTo>
                    <a:pt x="220" y="1"/>
                    <a:pt x="220" y="0"/>
                    <a:pt x="219" y="0"/>
                  </a:cubicBezTo>
                  <a:cubicBezTo>
                    <a:pt x="219" y="0"/>
                    <a:pt x="218" y="0"/>
                    <a:pt x="218" y="0"/>
                  </a:cubicBezTo>
                  <a:cubicBezTo>
                    <a:pt x="209" y="11"/>
                    <a:pt x="192" y="18"/>
                    <a:pt x="175" y="21"/>
                  </a:cubicBezTo>
                  <a:cubicBezTo>
                    <a:pt x="158" y="25"/>
                    <a:pt x="142" y="26"/>
                    <a:pt x="135" y="26"/>
                  </a:cubicBezTo>
                  <a:cubicBezTo>
                    <a:pt x="134" y="26"/>
                    <a:pt x="134" y="26"/>
                    <a:pt x="133" y="26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26" y="25"/>
                    <a:pt x="121" y="23"/>
                    <a:pt x="117" y="21"/>
                  </a:cubicBezTo>
                  <a:cubicBezTo>
                    <a:pt x="116" y="21"/>
                    <a:pt x="115" y="20"/>
                    <a:pt x="114" y="20"/>
                  </a:cubicBezTo>
                  <a:cubicBezTo>
                    <a:pt x="113" y="20"/>
                    <a:pt x="112" y="21"/>
                    <a:pt x="111" y="22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6" y="25"/>
                    <a:pt x="97" y="27"/>
                    <a:pt x="88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7" y="28"/>
                    <a:pt x="85" y="28"/>
                    <a:pt x="84" y="28"/>
                  </a:cubicBezTo>
                  <a:cubicBezTo>
                    <a:pt x="76" y="28"/>
                    <a:pt x="61" y="26"/>
                    <a:pt x="45" y="21"/>
                  </a:cubicBezTo>
                  <a:cubicBezTo>
                    <a:pt x="30" y="16"/>
                    <a:pt x="13" y="10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Freeform 804">
              <a:extLst>
                <a:ext uri="{FF2B5EF4-FFF2-40B4-BE49-F238E27FC236}">
                  <a16:creationId xmlns:a16="http://schemas.microsoft.com/office/drawing/2014/main" id="{D1F39D85-40FB-4656-A5EF-72EAB724F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589"/>
              <a:ext cx="217" cy="63"/>
            </a:xfrm>
            <a:custGeom>
              <a:avLst/>
              <a:gdLst>
                <a:gd name="T0" fmla="*/ 946 w 103"/>
                <a:gd name="T1" fmla="*/ 101 h 28"/>
                <a:gd name="T2" fmla="*/ 927 w 103"/>
                <a:gd name="T3" fmla="*/ 227 h 28"/>
                <a:gd name="T4" fmla="*/ 813 w 103"/>
                <a:gd name="T5" fmla="*/ 299 h 28"/>
                <a:gd name="T6" fmla="*/ 777 w 103"/>
                <a:gd name="T7" fmla="*/ 299 h 28"/>
                <a:gd name="T8" fmla="*/ 8 w 103"/>
                <a:gd name="T9" fmla="*/ 11 h 28"/>
                <a:gd name="T10" fmla="*/ 0 w 103"/>
                <a:gd name="T11" fmla="*/ 11 h 28"/>
                <a:gd name="T12" fmla="*/ 0 w 103"/>
                <a:gd name="T13" fmla="*/ 25 h 28"/>
                <a:gd name="T14" fmla="*/ 777 w 103"/>
                <a:gd name="T15" fmla="*/ 320 h 28"/>
                <a:gd name="T16" fmla="*/ 813 w 103"/>
                <a:gd name="T17" fmla="*/ 320 h 28"/>
                <a:gd name="T18" fmla="*/ 946 w 103"/>
                <a:gd name="T19" fmla="*/ 239 h 28"/>
                <a:gd name="T20" fmla="*/ 963 w 103"/>
                <a:gd name="T21" fmla="*/ 101 h 28"/>
                <a:gd name="T22" fmla="*/ 954 w 103"/>
                <a:gd name="T23" fmla="*/ 92 h 28"/>
                <a:gd name="T24" fmla="*/ 946 w 103"/>
                <a:gd name="T25" fmla="*/ 101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3" h="28">
                  <a:moveTo>
                    <a:pt x="101" y="9"/>
                  </a:moveTo>
                  <a:cubicBezTo>
                    <a:pt x="101" y="13"/>
                    <a:pt x="101" y="17"/>
                    <a:pt x="99" y="20"/>
                  </a:cubicBezTo>
                  <a:cubicBezTo>
                    <a:pt x="98" y="23"/>
                    <a:pt x="94" y="25"/>
                    <a:pt x="87" y="26"/>
                  </a:cubicBezTo>
                  <a:cubicBezTo>
                    <a:pt x="86" y="26"/>
                    <a:pt x="85" y="26"/>
                    <a:pt x="83" y="26"/>
                  </a:cubicBezTo>
                  <a:cubicBezTo>
                    <a:pt x="66" y="26"/>
                    <a:pt x="24" y="15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3" y="17"/>
                    <a:pt x="65" y="28"/>
                    <a:pt x="83" y="28"/>
                  </a:cubicBezTo>
                  <a:cubicBezTo>
                    <a:pt x="85" y="28"/>
                    <a:pt x="86" y="28"/>
                    <a:pt x="87" y="28"/>
                  </a:cubicBezTo>
                  <a:cubicBezTo>
                    <a:pt x="95" y="27"/>
                    <a:pt x="99" y="24"/>
                    <a:pt x="101" y="21"/>
                  </a:cubicBezTo>
                  <a:cubicBezTo>
                    <a:pt x="103" y="17"/>
                    <a:pt x="103" y="13"/>
                    <a:pt x="103" y="9"/>
                  </a:cubicBezTo>
                  <a:cubicBezTo>
                    <a:pt x="103" y="8"/>
                    <a:pt x="103" y="8"/>
                    <a:pt x="102" y="8"/>
                  </a:cubicBezTo>
                  <a:cubicBezTo>
                    <a:pt x="102" y="8"/>
                    <a:pt x="101" y="8"/>
                    <a:pt x="101" y="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Freeform 805">
              <a:extLst>
                <a:ext uri="{FF2B5EF4-FFF2-40B4-BE49-F238E27FC236}">
                  <a16:creationId xmlns:a16="http://schemas.microsoft.com/office/drawing/2014/main" id="{13D4381C-E1EC-485B-9E55-24800E6FA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618"/>
              <a:ext cx="8" cy="20"/>
            </a:xfrm>
            <a:custGeom>
              <a:avLst/>
              <a:gdLst>
                <a:gd name="T0" fmla="*/ 16 w 4"/>
                <a:gd name="T1" fmla="*/ 9 h 9"/>
                <a:gd name="T2" fmla="*/ 8 w 4"/>
                <a:gd name="T3" fmla="*/ 64 h 9"/>
                <a:gd name="T4" fmla="*/ 0 w 4"/>
                <a:gd name="T5" fmla="*/ 80 h 9"/>
                <a:gd name="T6" fmla="*/ 0 w 4"/>
                <a:gd name="T7" fmla="*/ 89 h 9"/>
                <a:gd name="T8" fmla="*/ 0 w 4"/>
                <a:gd name="T9" fmla="*/ 98 h 9"/>
                <a:gd name="T10" fmla="*/ 16 w 4"/>
                <a:gd name="T11" fmla="*/ 98 h 9"/>
                <a:gd name="T12" fmla="*/ 32 w 4"/>
                <a:gd name="T13" fmla="*/ 20 h 9"/>
                <a:gd name="T14" fmla="*/ 24 w 4"/>
                <a:gd name="T15" fmla="*/ 0 h 9"/>
                <a:gd name="T16" fmla="*/ 16 w 4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9">
                  <a:moveTo>
                    <a:pt x="2" y="1"/>
                  </a:moveTo>
                  <a:cubicBezTo>
                    <a:pt x="2" y="3"/>
                    <a:pt x="1" y="4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4" y="5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806">
              <a:extLst>
                <a:ext uri="{FF2B5EF4-FFF2-40B4-BE49-F238E27FC236}">
                  <a16:creationId xmlns:a16="http://schemas.microsoft.com/office/drawing/2014/main" id="{89286935-09E3-474C-B205-8A6550569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618"/>
              <a:ext cx="13" cy="20"/>
            </a:xfrm>
            <a:custGeom>
              <a:avLst/>
              <a:gdLst>
                <a:gd name="T0" fmla="*/ 0 w 6"/>
                <a:gd name="T1" fmla="*/ 20 h 9"/>
                <a:gd name="T2" fmla="*/ 52 w 6"/>
                <a:gd name="T3" fmla="*/ 98 h 9"/>
                <a:gd name="T4" fmla="*/ 61 w 6"/>
                <a:gd name="T5" fmla="*/ 98 h 9"/>
                <a:gd name="T6" fmla="*/ 61 w 6"/>
                <a:gd name="T7" fmla="*/ 80 h 9"/>
                <a:gd name="T8" fmla="*/ 61 w 6"/>
                <a:gd name="T9" fmla="*/ 80 h 9"/>
                <a:gd name="T10" fmla="*/ 20 w 6"/>
                <a:gd name="T11" fmla="*/ 9 h 9"/>
                <a:gd name="T12" fmla="*/ 9 w 6"/>
                <a:gd name="T13" fmla="*/ 9 h 9"/>
                <a:gd name="T14" fmla="*/ 0 w 6"/>
                <a:gd name="T15" fmla="*/ 2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6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3" y="4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807">
              <a:extLst>
                <a:ext uri="{FF2B5EF4-FFF2-40B4-BE49-F238E27FC236}">
                  <a16:creationId xmlns:a16="http://schemas.microsoft.com/office/drawing/2014/main" id="{F1A2577C-BD41-4C0F-A133-6692B3FAD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010"/>
              <a:ext cx="44" cy="65"/>
            </a:xfrm>
            <a:custGeom>
              <a:avLst/>
              <a:gdLst>
                <a:gd name="T0" fmla="*/ 176 w 21"/>
                <a:gd name="T1" fmla="*/ 20 h 29"/>
                <a:gd name="T2" fmla="*/ 109 w 21"/>
                <a:gd name="T3" fmla="*/ 20 h 29"/>
                <a:gd name="T4" fmla="*/ 0 w 21"/>
                <a:gd name="T5" fmla="*/ 282 h 29"/>
                <a:gd name="T6" fmla="*/ 36 w 21"/>
                <a:gd name="T7" fmla="*/ 262 h 29"/>
                <a:gd name="T8" fmla="*/ 84 w 21"/>
                <a:gd name="T9" fmla="*/ 316 h 29"/>
                <a:gd name="T10" fmla="*/ 75 w 21"/>
                <a:gd name="T11" fmla="*/ 327 h 29"/>
                <a:gd name="T12" fmla="*/ 176 w 21"/>
                <a:gd name="T13" fmla="*/ 101 h 29"/>
                <a:gd name="T14" fmla="*/ 176 w 21"/>
                <a:gd name="T15" fmla="*/ 20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9">
                  <a:moveTo>
                    <a:pt x="19" y="2"/>
                  </a:moveTo>
                  <a:cubicBezTo>
                    <a:pt x="17" y="0"/>
                    <a:pt x="14" y="1"/>
                    <a:pt x="12" y="2"/>
                  </a:cubicBezTo>
                  <a:cubicBezTo>
                    <a:pt x="7" y="8"/>
                    <a:pt x="3" y="16"/>
                    <a:pt x="0" y="25"/>
                  </a:cubicBezTo>
                  <a:cubicBezTo>
                    <a:pt x="1" y="24"/>
                    <a:pt x="2" y="23"/>
                    <a:pt x="4" y="23"/>
                  </a:cubicBezTo>
                  <a:cubicBezTo>
                    <a:pt x="6" y="23"/>
                    <a:pt x="9" y="25"/>
                    <a:pt x="9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1" y="20"/>
                    <a:pt x="15" y="13"/>
                    <a:pt x="19" y="9"/>
                  </a:cubicBezTo>
                  <a:cubicBezTo>
                    <a:pt x="21" y="7"/>
                    <a:pt x="21" y="4"/>
                    <a:pt x="19" y="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808">
              <a:extLst>
                <a:ext uri="{FF2B5EF4-FFF2-40B4-BE49-F238E27FC236}">
                  <a16:creationId xmlns:a16="http://schemas.microsoft.com/office/drawing/2014/main" id="{87C151B3-608B-420B-9699-938436BE9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028"/>
              <a:ext cx="17" cy="27"/>
            </a:xfrm>
            <a:custGeom>
              <a:avLst/>
              <a:gdLst>
                <a:gd name="T0" fmla="*/ 0 w 8"/>
                <a:gd name="T1" fmla="*/ 137 h 12"/>
                <a:gd name="T2" fmla="*/ 77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2" y="8"/>
                    <a:pt x="6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809">
              <a:extLst>
                <a:ext uri="{FF2B5EF4-FFF2-40B4-BE49-F238E27FC236}">
                  <a16:creationId xmlns:a16="http://schemas.microsoft.com/office/drawing/2014/main" id="{12A8B8DD-20C1-40E0-AF3B-6D13DE796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3012"/>
              <a:ext cx="45" cy="65"/>
            </a:xfrm>
            <a:custGeom>
              <a:avLst/>
              <a:gdLst>
                <a:gd name="T0" fmla="*/ 129 w 21"/>
                <a:gd name="T1" fmla="*/ 9 h 29"/>
                <a:gd name="T2" fmla="*/ 0 w 21"/>
                <a:gd name="T3" fmla="*/ 271 h 29"/>
                <a:gd name="T4" fmla="*/ 0 w 21"/>
                <a:gd name="T5" fmla="*/ 282 h 29"/>
                <a:gd name="T6" fmla="*/ 9 w 21"/>
                <a:gd name="T7" fmla="*/ 282 h 29"/>
                <a:gd name="T8" fmla="*/ 51 w 21"/>
                <a:gd name="T9" fmla="*/ 262 h 29"/>
                <a:gd name="T10" fmla="*/ 77 w 21"/>
                <a:gd name="T11" fmla="*/ 271 h 29"/>
                <a:gd name="T12" fmla="*/ 88 w 21"/>
                <a:gd name="T13" fmla="*/ 307 h 29"/>
                <a:gd name="T14" fmla="*/ 96 w 21"/>
                <a:gd name="T15" fmla="*/ 307 h 29"/>
                <a:gd name="T16" fmla="*/ 88 w 21"/>
                <a:gd name="T17" fmla="*/ 307 h 29"/>
                <a:gd name="T18" fmla="*/ 88 w 21"/>
                <a:gd name="T19" fmla="*/ 316 h 29"/>
                <a:gd name="T20" fmla="*/ 88 w 21"/>
                <a:gd name="T21" fmla="*/ 327 h 29"/>
                <a:gd name="T22" fmla="*/ 96 w 21"/>
                <a:gd name="T23" fmla="*/ 316 h 29"/>
                <a:gd name="T24" fmla="*/ 206 w 21"/>
                <a:gd name="T25" fmla="*/ 90 h 29"/>
                <a:gd name="T26" fmla="*/ 206 w 21"/>
                <a:gd name="T27" fmla="*/ 81 h 29"/>
                <a:gd name="T28" fmla="*/ 189 w 21"/>
                <a:gd name="T29" fmla="*/ 81 h 29"/>
                <a:gd name="T30" fmla="*/ 88 w 21"/>
                <a:gd name="T31" fmla="*/ 307 h 29"/>
                <a:gd name="T32" fmla="*/ 88 w 21"/>
                <a:gd name="T33" fmla="*/ 316 h 29"/>
                <a:gd name="T34" fmla="*/ 96 w 21"/>
                <a:gd name="T35" fmla="*/ 316 h 29"/>
                <a:gd name="T36" fmla="*/ 109 w 21"/>
                <a:gd name="T37" fmla="*/ 307 h 29"/>
                <a:gd name="T38" fmla="*/ 109 w 21"/>
                <a:gd name="T39" fmla="*/ 307 h 29"/>
                <a:gd name="T40" fmla="*/ 51 w 21"/>
                <a:gd name="T41" fmla="*/ 235 h 29"/>
                <a:gd name="T42" fmla="*/ 0 w 21"/>
                <a:gd name="T43" fmla="*/ 271 h 29"/>
                <a:gd name="T44" fmla="*/ 9 w 21"/>
                <a:gd name="T45" fmla="*/ 271 h 29"/>
                <a:gd name="T46" fmla="*/ 19 w 21"/>
                <a:gd name="T47" fmla="*/ 282 h 29"/>
                <a:gd name="T48" fmla="*/ 137 w 21"/>
                <a:gd name="T49" fmla="*/ 20 h 29"/>
                <a:gd name="T50" fmla="*/ 137 w 21"/>
                <a:gd name="T51" fmla="*/ 9 h 29"/>
                <a:gd name="T52" fmla="*/ 129 w 21"/>
                <a:gd name="T53" fmla="*/ 9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1" h="29">
                  <a:moveTo>
                    <a:pt x="13" y="1"/>
                  </a:moveTo>
                  <a:cubicBezTo>
                    <a:pt x="7" y="7"/>
                    <a:pt x="3" y="1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4"/>
                    <a:pt x="3" y="23"/>
                    <a:pt x="5" y="23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8" y="25"/>
                    <a:pt x="9" y="26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9" y="29"/>
                    <a:pt x="9" y="29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3" y="20"/>
                    <a:pt x="17" y="13"/>
                    <a:pt x="21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20" y="6"/>
                    <a:pt x="20" y="6"/>
                    <a:pt x="19" y="7"/>
                  </a:cubicBezTo>
                  <a:cubicBezTo>
                    <a:pt x="15" y="12"/>
                    <a:pt x="11" y="19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4"/>
                    <a:pt x="8" y="21"/>
                    <a:pt x="5" y="21"/>
                  </a:cubicBezTo>
                  <a:cubicBezTo>
                    <a:pt x="3" y="21"/>
                    <a:pt x="1" y="22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15"/>
                    <a:pt x="9" y="8"/>
                    <a:pt x="14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4" y="0"/>
                    <a:pt x="13" y="0"/>
                    <a:pt x="13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810">
              <a:extLst>
                <a:ext uri="{FF2B5EF4-FFF2-40B4-BE49-F238E27FC236}">
                  <a16:creationId xmlns:a16="http://schemas.microsoft.com/office/drawing/2014/main" id="{56C9FE80-D9FE-428A-9D11-0D258B8FF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956"/>
              <a:ext cx="65" cy="65"/>
            </a:xfrm>
            <a:custGeom>
              <a:avLst/>
              <a:gdLst>
                <a:gd name="T0" fmla="*/ 75 w 31"/>
                <a:gd name="T1" fmla="*/ 20 h 29"/>
                <a:gd name="T2" fmla="*/ 17 w 31"/>
                <a:gd name="T3" fmla="*/ 36 h 29"/>
                <a:gd name="T4" fmla="*/ 27 w 31"/>
                <a:gd name="T5" fmla="*/ 101 h 29"/>
                <a:gd name="T6" fmla="*/ 201 w 31"/>
                <a:gd name="T7" fmla="*/ 327 h 29"/>
                <a:gd name="T8" fmla="*/ 201 w 31"/>
                <a:gd name="T9" fmla="*/ 316 h 29"/>
                <a:gd name="T10" fmla="*/ 252 w 31"/>
                <a:gd name="T11" fmla="*/ 262 h 29"/>
                <a:gd name="T12" fmla="*/ 285 w 31"/>
                <a:gd name="T13" fmla="*/ 282 h 29"/>
                <a:gd name="T14" fmla="*/ 75 w 31"/>
                <a:gd name="T15" fmla="*/ 20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9">
                  <a:moveTo>
                    <a:pt x="8" y="2"/>
                  </a:moveTo>
                  <a:cubicBezTo>
                    <a:pt x="6" y="0"/>
                    <a:pt x="3" y="1"/>
                    <a:pt x="2" y="3"/>
                  </a:cubicBezTo>
                  <a:cubicBezTo>
                    <a:pt x="0" y="5"/>
                    <a:pt x="1" y="8"/>
                    <a:pt x="3" y="9"/>
                  </a:cubicBezTo>
                  <a:cubicBezTo>
                    <a:pt x="9" y="13"/>
                    <a:pt x="16" y="20"/>
                    <a:pt x="22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2" y="25"/>
                    <a:pt x="24" y="23"/>
                    <a:pt x="27" y="23"/>
                  </a:cubicBezTo>
                  <a:cubicBezTo>
                    <a:pt x="28" y="23"/>
                    <a:pt x="30" y="24"/>
                    <a:pt x="31" y="25"/>
                  </a:cubicBezTo>
                  <a:cubicBezTo>
                    <a:pt x="23" y="13"/>
                    <a:pt x="15" y="6"/>
                    <a:pt x="8" y="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811">
              <a:extLst>
                <a:ext uri="{FF2B5EF4-FFF2-40B4-BE49-F238E27FC236}">
                  <a16:creationId xmlns:a16="http://schemas.microsoft.com/office/drawing/2014/main" id="{0C4B9A40-1CDF-4386-811F-FA6374879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2956"/>
              <a:ext cx="63" cy="67"/>
            </a:xfrm>
            <a:custGeom>
              <a:avLst/>
              <a:gdLst>
                <a:gd name="T0" fmla="*/ 8 w 30"/>
                <a:gd name="T1" fmla="*/ 109 h 30"/>
                <a:gd name="T2" fmla="*/ 185 w 30"/>
                <a:gd name="T3" fmla="*/ 335 h 30"/>
                <a:gd name="T4" fmla="*/ 193 w 30"/>
                <a:gd name="T5" fmla="*/ 335 h 30"/>
                <a:gd name="T6" fmla="*/ 193 w 30"/>
                <a:gd name="T7" fmla="*/ 324 h 30"/>
                <a:gd name="T8" fmla="*/ 193 w 30"/>
                <a:gd name="T9" fmla="*/ 315 h 30"/>
                <a:gd name="T10" fmla="*/ 204 w 30"/>
                <a:gd name="T11" fmla="*/ 279 h 30"/>
                <a:gd name="T12" fmla="*/ 233 w 30"/>
                <a:gd name="T13" fmla="*/ 270 h 30"/>
                <a:gd name="T14" fmla="*/ 260 w 30"/>
                <a:gd name="T15" fmla="*/ 279 h 30"/>
                <a:gd name="T16" fmla="*/ 269 w 30"/>
                <a:gd name="T17" fmla="*/ 279 h 30"/>
                <a:gd name="T18" fmla="*/ 269 w 30"/>
                <a:gd name="T19" fmla="*/ 270 h 30"/>
                <a:gd name="T20" fmla="*/ 57 w 30"/>
                <a:gd name="T21" fmla="*/ 9 h 30"/>
                <a:gd name="T22" fmla="*/ 48 w 30"/>
                <a:gd name="T23" fmla="*/ 9 h 30"/>
                <a:gd name="T24" fmla="*/ 48 w 30"/>
                <a:gd name="T25" fmla="*/ 20 h 30"/>
                <a:gd name="T26" fmla="*/ 260 w 30"/>
                <a:gd name="T27" fmla="*/ 279 h 30"/>
                <a:gd name="T28" fmla="*/ 269 w 30"/>
                <a:gd name="T29" fmla="*/ 279 h 30"/>
                <a:gd name="T30" fmla="*/ 269 w 30"/>
                <a:gd name="T31" fmla="*/ 270 h 30"/>
                <a:gd name="T32" fmla="*/ 233 w 30"/>
                <a:gd name="T33" fmla="*/ 243 h 30"/>
                <a:gd name="T34" fmla="*/ 176 w 30"/>
                <a:gd name="T35" fmla="*/ 315 h 30"/>
                <a:gd name="T36" fmla="*/ 176 w 30"/>
                <a:gd name="T37" fmla="*/ 335 h 30"/>
                <a:gd name="T38" fmla="*/ 185 w 30"/>
                <a:gd name="T39" fmla="*/ 324 h 30"/>
                <a:gd name="T40" fmla="*/ 193 w 30"/>
                <a:gd name="T41" fmla="*/ 324 h 30"/>
                <a:gd name="T42" fmla="*/ 17 w 30"/>
                <a:gd name="T43" fmla="*/ 101 h 30"/>
                <a:gd name="T44" fmla="*/ 0 w 30"/>
                <a:gd name="T45" fmla="*/ 101 h 30"/>
                <a:gd name="T46" fmla="*/ 8 w 30"/>
                <a:gd name="T47" fmla="*/ 109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" h="30">
                  <a:moveTo>
                    <a:pt x="1" y="10"/>
                  </a:moveTo>
                  <a:cubicBezTo>
                    <a:pt x="7" y="14"/>
                    <a:pt x="13" y="20"/>
                    <a:pt x="20" y="30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6"/>
                    <a:pt x="22" y="25"/>
                  </a:cubicBezTo>
                  <a:cubicBezTo>
                    <a:pt x="23" y="25"/>
                    <a:pt x="24" y="24"/>
                    <a:pt x="25" y="24"/>
                  </a:cubicBezTo>
                  <a:cubicBezTo>
                    <a:pt x="26" y="24"/>
                    <a:pt x="27" y="25"/>
                    <a:pt x="28" y="25"/>
                  </a:cubicBezTo>
                  <a:cubicBezTo>
                    <a:pt x="28" y="26"/>
                    <a:pt x="29" y="26"/>
                    <a:pt x="29" y="25"/>
                  </a:cubicBezTo>
                  <a:cubicBezTo>
                    <a:pt x="30" y="25"/>
                    <a:pt x="30" y="24"/>
                    <a:pt x="29" y="24"/>
                  </a:cubicBezTo>
                  <a:cubicBezTo>
                    <a:pt x="22" y="13"/>
                    <a:pt x="14" y="5"/>
                    <a:pt x="6" y="1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3" y="6"/>
                    <a:pt x="20" y="14"/>
                    <a:pt x="28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3"/>
                    <a:pt x="27" y="22"/>
                    <a:pt x="25" y="22"/>
                  </a:cubicBezTo>
                  <a:cubicBezTo>
                    <a:pt x="22" y="22"/>
                    <a:pt x="19" y="25"/>
                    <a:pt x="19" y="28"/>
                  </a:cubicBezTo>
                  <a:cubicBezTo>
                    <a:pt x="19" y="28"/>
                    <a:pt x="19" y="29"/>
                    <a:pt x="19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14" y="19"/>
                    <a:pt x="8" y="12"/>
                    <a:pt x="2" y="9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812">
              <a:extLst>
                <a:ext uri="{FF2B5EF4-FFF2-40B4-BE49-F238E27FC236}">
                  <a16:creationId xmlns:a16="http://schemas.microsoft.com/office/drawing/2014/main" id="{FB52C08F-8B56-42D7-9B2D-05A5D4A85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008"/>
              <a:ext cx="19" cy="17"/>
            </a:xfrm>
            <a:custGeom>
              <a:avLst/>
              <a:gdLst>
                <a:gd name="T0" fmla="*/ 0 w 9"/>
                <a:gd name="T1" fmla="*/ 19 h 8"/>
                <a:gd name="T2" fmla="*/ 17 w 9"/>
                <a:gd name="T3" fmla="*/ 28 h 8"/>
                <a:gd name="T4" fmla="*/ 57 w 9"/>
                <a:gd name="T5" fmla="*/ 68 h 8"/>
                <a:gd name="T6" fmla="*/ 68 w 9"/>
                <a:gd name="T7" fmla="*/ 77 h 8"/>
                <a:gd name="T8" fmla="*/ 84 w 9"/>
                <a:gd name="T9" fmla="*/ 68 h 8"/>
                <a:gd name="T10" fmla="*/ 57 w 9"/>
                <a:gd name="T11" fmla="*/ 40 h 8"/>
                <a:gd name="T12" fmla="*/ 27 w 9"/>
                <a:gd name="T13" fmla="*/ 19 h 8"/>
                <a:gd name="T14" fmla="*/ 0 w 9"/>
                <a:gd name="T15" fmla="*/ 0 h 8"/>
                <a:gd name="T16" fmla="*/ 0 w 9"/>
                <a:gd name="T17" fmla="*/ 19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4"/>
                    <a:pt x="4" y="6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7" y="6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813">
              <a:extLst>
                <a:ext uri="{FF2B5EF4-FFF2-40B4-BE49-F238E27FC236}">
                  <a16:creationId xmlns:a16="http://schemas.microsoft.com/office/drawing/2014/main" id="{9A50F83B-8AD8-4ABD-825D-321E1DC7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954"/>
              <a:ext cx="21" cy="22"/>
            </a:xfrm>
            <a:custGeom>
              <a:avLst/>
              <a:gdLst>
                <a:gd name="T0" fmla="*/ 84 w 10"/>
                <a:gd name="T1" fmla="*/ 0 h 10"/>
                <a:gd name="T2" fmla="*/ 92 w 10"/>
                <a:gd name="T3" fmla="*/ 0 h 10"/>
                <a:gd name="T4" fmla="*/ 84 w 10"/>
                <a:gd name="T5" fmla="*/ 0 h 10"/>
                <a:gd name="T6" fmla="*/ 84 w 10"/>
                <a:gd name="T7" fmla="*/ 0 h 10"/>
                <a:gd name="T8" fmla="*/ 92 w 10"/>
                <a:gd name="T9" fmla="*/ 0 h 10"/>
                <a:gd name="T10" fmla="*/ 84 w 10"/>
                <a:gd name="T11" fmla="*/ 0 h 10"/>
                <a:gd name="T12" fmla="*/ 76 w 10"/>
                <a:gd name="T13" fmla="*/ 0 h 10"/>
                <a:gd name="T14" fmla="*/ 0 w 10"/>
                <a:gd name="T15" fmla="*/ 97 h 10"/>
                <a:gd name="T16" fmla="*/ 17 w 10"/>
                <a:gd name="T17" fmla="*/ 106 h 10"/>
                <a:gd name="T18" fmla="*/ 67 w 10"/>
                <a:gd name="T19" fmla="*/ 33 h 10"/>
                <a:gd name="T20" fmla="*/ 84 w 10"/>
                <a:gd name="T21" fmla="*/ 20 h 10"/>
                <a:gd name="T22" fmla="*/ 92 w 10"/>
                <a:gd name="T23" fmla="*/ 20 h 10"/>
                <a:gd name="T24" fmla="*/ 92 w 10"/>
                <a:gd name="T25" fmla="*/ 9 h 10"/>
                <a:gd name="T26" fmla="*/ 84 w 10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2" y="4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7"/>
                    <a:pt x="5" y="5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814">
              <a:extLst>
                <a:ext uri="{FF2B5EF4-FFF2-40B4-BE49-F238E27FC236}">
                  <a16:creationId xmlns:a16="http://schemas.microsoft.com/office/drawing/2014/main" id="{5CAA2475-A714-4389-9D8B-BCF0418CF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956"/>
              <a:ext cx="19" cy="27"/>
            </a:xfrm>
            <a:custGeom>
              <a:avLst/>
              <a:gdLst>
                <a:gd name="T0" fmla="*/ 68 w 9"/>
                <a:gd name="T1" fmla="*/ 0 h 12"/>
                <a:gd name="T2" fmla="*/ 27 w 9"/>
                <a:gd name="T3" fmla="*/ 56 h 12"/>
                <a:gd name="T4" fmla="*/ 0 w 9"/>
                <a:gd name="T5" fmla="*/ 126 h 12"/>
                <a:gd name="T6" fmla="*/ 17 w 9"/>
                <a:gd name="T7" fmla="*/ 137 h 12"/>
                <a:gd name="T8" fmla="*/ 49 w 9"/>
                <a:gd name="T9" fmla="*/ 72 h 12"/>
                <a:gd name="T10" fmla="*/ 84 w 9"/>
                <a:gd name="T11" fmla="*/ 11 h 12"/>
                <a:gd name="T12" fmla="*/ 68 w 9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2">
                  <a:moveTo>
                    <a:pt x="7" y="0"/>
                  </a:moveTo>
                  <a:cubicBezTo>
                    <a:pt x="6" y="0"/>
                    <a:pt x="5" y="2"/>
                    <a:pt x="3" y="5"/>
                  </a:cubicBezTo>
                  <a:cubicBezTo>
                    <a:pt x="2" y="7"/>
                    <a:pt x="0" y="9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4" y="8"/>
                    <a:pt x="5" y="6"/>
                  </a:cubicBezTo>
                  <a:cubicBezTo>
                    <a:pt x="6" y="4"/>
                    <a:pt x="8" y="2"/>
                    <a:pt x="9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815">
              <a:extLst>
                <a:ext uri="{FF2B5EF4-FFF2-40B4-BE49-F238E27FC236}">
                  <a16:creationId xmlns:a16="http://schemas.microsoft.com/office/drawing/2014/main" id="{E46F4DD5-5AFF-4AC4-83B9-666AD6507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976"/>
              <a:ext cx="6" cy="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7 h 9"/>
                <a:gd name="T4" fmla="*/ 4 w 6"/>
                <a:gd name="T5" fmla="*/ 9 h 9"/>
                <a:gd name="T6" fmla="*/ 6 w 6"/>
                <a:gd name="T7" fmla="*/ 2 h 9"/>
                <a:gd name="T8" fmla="*/ 2 w 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7"/>
                  </a:lnTo>
                  <a:lnTo>
                    <a:pt x="4" y="9"/>
                  </a:lnTo>
                  <a:lnTo>
                    <a:pt x="6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Freeform 816">
              <a:extLst>
                <a:ext uri="{FF2B5EF4-FFF2-40B4-BE49-F238E27FC236}">
                  <a16:creationId xmlns:a16="http://schemas.microsoft.com/office/drawing/2014/main" id="{CD5D9E0A-E904-4BEF-828F-940C21D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976"/>
              <a:ext cx="6" cy="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7 h 9"/>
                <a:gd name="T4" fmla="*/ 4 w 6"/>
                <a:gd name="T5" fmla="*/ 9 h 9"/>
                <a:gd name="T6" fmla="*/ 6 w 6"/>
                <a:gd name="T7" fmla="*/ 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7"/>
                  </a:lnTo>
                  <a:lnTo>
                    <a:pt x="4" y="9"/>
                  </a:lnTo>
                  <a:lnTo>
                    <a:pt x="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Freeform 817">
              <a:extLst>
                <a:ext uri="{FF2B5EF4-FFF2-40B4-BE49-F238E27FC236}">
                  <a16:creationId xmlns:a16="http://schemas.microsoft.com/office/drawing/2014/main" id="{E4A04E2F-4EDD-40FA-99D6-73C5A24B8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012"/>
              <a:ext cx="21" cy="20"/>
            </a:xfrm>
            <a:custGeom>
              <a:avLst/>
              <a:gdLst>
                <a:gd name="T0" fmla="*/ 0 w 10"/>
                <a:gd name="T1" fmla="*/ 20 h 9"/>
                <a:gd name="T2" fmla="*/ 17 w 10"/>
                <a:gd name="T3" fmla="*/ 36 h 9"/>
                <a:gd name="T4" fmla="*/ 57 w 10"/>
                <a:gd name="T5" fmla="*/ 80 h 9"/>
                <a:gd name="T6" fmla="*/ 76 w 10"/>
                <a:gd name="T7" fmla="*/ 98 h 9"/>
                <a:gd name="T8" fmla="*/ 92 w 10"/>
                <a:gd name="T9" fmla="*/ 98 h 9"/>
                <a:gd name="T10" fmla="*/ 76 w 10"/>
                <a:gd name="T11" fmla="*/ 64 h 9"/>
                <a:gd name="T12" fmla="*/ 36 w 10"/>
                <a:gd name="T13" fmla="*/ 36 h 9"/>
                <a:gd name="T14" fmla="*/ 8 w 10"/>
                <a:gd name="T15" fmla="*/ 0 h 9"/>
                <a:gd name="T16" fmla="*/ 0 w 10"/>
                <a:gd name="T17" fmla="*/ 2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9">
                  <a:moveTo>
                    <a:pt x="0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4"/>
                    <a:pt x="4" y="5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7"/>
                    <a:pt x="8" y="6"/>
                  </a:cubicBezTo>
                  <a:cubicBezTo>
                    <a:pt x="7" y="5"/>
                    <a:pt x="6" y="4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Freeform 818">
              <a:extLst>
                <a:ext uri="{FF2B5EF4-FFF2-40B4-BE49-F238E27FC236}">
                  <a16:creationId xmlns:a16="http://schemas.microsoft.com/office/drawing/2014/main" id="{92DBE54A-AC4E-4A27-B659-876CD197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3128"/>
              <a:ext cx="44" cy="25"/>
            </a:xfrm>
            <a:custGeom>
              <a:avLst/>
              <a:gdLst>
                <a:gd name="T0" fmla="*/ 17 w 21"/>
                <a:gd name="T1" fmla="*/ 130 h 11"/>
                <a:gd name="T2" fmla="*/ 44 w 21"/>
                <a:gd name="T3" fmla="*/ 57 h 11"/>
                <a:gd name="T4" fmla="*/ 109 w 21"/>
                <a:gd name="T5" fmla="*/ 25 h 11"/>
                <a:gd name="T6" fmla="*/ 193 w 21"/>
                <a:gd name="T7" fmla="*/ 45 h 11"/>
                <a:gd name="T8" fmla="*/ 193 w 21"/>
                <a:gd name="T9" fmla="*/ 25 h 11"/>
                <a:gd name="T10" fmla="*/ 109 w 21"/>
                <a:gd name="T11" fmla="*/ 0 h 11"/>
                <a:gd name="T12" fmla="*/ 27 w 21"/>
                <a:gd name="T13" fmla="*/ 45 h 11"/>
                <a:gd name="T14" fmla="*/ 0 w 21"/>
                <a:gd name="T15" fmla="*/ 130 h 11"/>
                <a:gd name="T16" fmla="*/ 17 w 21"/>
                <a:gd name="T17" fmla="*/ 13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1">
                  <a:moveTo>
                    <a:pt x="2" y="11"/>
                  </a:moveTo>
                  <a:cubicBezTo>
                    <a:pt x="2" y="10"/>
                    <a:pt x="3" y="7"/>
                    <a:pt x="5" y="5"/>
                  </a:cubicBezTo>
                  <a:cubicBezTo>
                    <a:pt x="6" y="3"/>
                    <a:pt x="8" y="2"/>
                    <a:pt x="12" y="2"/>
                  </a:cubicBezTo>
                  <a:cubicBezTo>
                    <a:pt x="15" y="2"/>
                    <a:pt x="17" y="2"/>
                    <a:pt x="21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0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7"/>
                    <a:pt x="0" y="9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819">
              <a:extLst>
                <a:ext uri="{FF2B5EF4-FFF2-40B4-BE49-F238E27FC236}">
                  <a16:creationId xmlns:a16="http://schemas.microsoft.com/office/drawing/2014/main" id="{D31FB087-A809-4752-B661-AF96513FE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3135"/>
              <a:ext cx="42" cy="25"/>
            </a:xfrm>
            <a:custGeom>
              <a:avLst/>
              <a:gdLst>
                <a:gd name="T0" fmla="*/ 17 w 20"/>
                <a:gd name="T1" fmla="*/ 130 h 11"/>
                <a:gd name="T2" fmla="*/ 48 w 20"/>
                <a:gd name="T3" fmla="*/ 57 h 11"/>
                <a:gd name="T4" fmla="*/ 120 w 20"/>
                <a:gd name="T5" fmla="*/ 25 h 11"/>
                <a:gd name="T6" fmla="*/ 185 w 20"/>
                <a:gd name="T7" fmla="*/ 36 h 11"/>
                <a:gd name="T8" fmla="*/ 185 w 20"/>
                <a:gd name="T9" fmla="*/ 11 h 11"/>
                <a:gd name="T10" fmla="*/ 120 w 20"/>
                <a:gd name="T11" fmla="*/ 0 h 11"/>
                <a:gd name="T12" fmla="*/ 27 w 20"/>
                <a:gd name="T13" fmla="*/ 45 h 11"/>
                <a:gd name="T14" fmla="*/ 0 w 20"/>
                <a:gd name="T15" fmla="*/ 118 h 11"/>
                <a:gd name="T16" fmla="*/ 17 w 20"/>
                <a:gd name="T17" fmla="*/ 13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1">
                  <a:moveTo>
                    <a:pt x="2" y="11"/>
                  </a:move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9" y="2"/>
                    <a:pt x="13" y="2"/>
                  </a:cubicBezTo>
                  <a:cubicBezTo>
                    <a:pt x="15" y="2"/>
                    <a:pt x="17" y="2"/>
                    <a:pt x="20" y="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8" y="0"/>
                    <a:pt x="5" y="1"/>
                    <a:pt x="3" y="4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820">
              <a:extLst>
                <a:ext uri="{FF2B5EF4-FFF2-40B4-BE49-F238E27FC236}">
                  <a16:creationId xmlns:a16="http://schemas.microsoft.com/office/drawing/2014/main" id="{77A666C1-425F-4282-AB85-D19FE459C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788"/>
              <a:ext cx="11" cy="16"/>
            </a:xfrm>
            <a:custGeom>
              <a:avLst/>
              <a:gdLst>
                <a:gd name="T0" fmla="*/ 53 w 5"/>
                <a:gd name="T1" fmla="*/ 0 h 7"/>
                <a:gd name="T2" fmla="*/ 20 w 5"/>
                <a:gd name="T3" fmla="*/ 25 h 7"/>
                <a:gd name="T4" fmla="*/ 0 w 5"/>
                <a:gd name="T5" fmla="*/ 48 h 7"/>
                <a:gd name="T6" fmla="*/ 9 w 5"/>
                <a:gd name="T7" fmla="*/ 73 h 7"/>
                <a:gd name="T8" fmla="*/ 33 w 5"/>
                <a:gd name="T9" fmla="*/ 85 h 7"/>
                <a:gd name="T10" fmla="*/ 53 w 5"/>
                <a:gd name="T11" fmla="*/ 73 h 7"/>
                <a:gd name="T12" fmla="*/ 44 w 5"/>
                <a:gd name="T13" fmla="*/ 48 h 7"/>
                <a:gd name="T14" fmla="*/ 33 w 5"/>
                <a:gd name="T15" fmla="*/ 57 h 7"/>
                <a:gd name="T16" fmla="*/ 20 w 5"/>
                <a:gd name="T17" fmla="*/ 48 h 7"/>
                <a:gd name="T18" fmla="*/ 20 w 5"/>
                <a:gd name="T19" fmla="*/ 48 h 7"/>
                <a:gd name="T20" fmla="*/ 33 w 5"/>
                <a:gd name="T21" fmla="*/ 37 h 7"/>
                <a:gd name="T22" fmla="*/ 53 w 5"/>
                <a:gd name="T23" fmla="*/ 25 h 7"/>
                <a:gd name="T24" fmla="*/ 53 w 5"/>
                <a:gd name="T25" fmla="*/ 0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3" y="7"/>
                    <a:pt x="4" y="6"/>
                    <a:pt x="5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821">
              <a:extLst>
                <a:ext uri="{FF2B5EF4-FFF2-40B4-BE49-F238E27FC236}">
                  <a16:creationId xmlns:a16="http://schemas.microsoft.com/office/drawing/2014/main" id="{1F71A7E2-A9FE-4332-B790-16BF63A85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790"/>
              <a:ext cx="10" cy="12"/>
            </a:xfrm>
            <a:custGeom>
              <a:avLst/>
              <a:gdLst>
                <a:gd name="T0" fmla="*/ 0 w 5"/>
                <a:gd name="T1" fmla="*/ 29 h 5"/>
                <a:gd name="T2" fmla="*/ 0 w 5"/>
                <a:gd name="T3" fmla="*/ 29 h 5"/>
                <a:gd name="T4" fmla="*/ 16 w 5"/>
                <a:gd name="T5" fmla="*/ 29 h 5"/>
                <a:gd name="T6" fmla="*/ 24 w 5"/>
                <a:gd name="T7" fmla="*/ 29 h 5"/>
                <a:gd name="T8" fmla="*/ 24 w 5"/>
                <a:gd name="T9" fmla="*/ 29 h 5"/>
                <a:gd name="T10" fmla="*/ 24 w 5"/>
                <a:gd name="T11" fmla="*/ 29 h 5"/>
                <a:gd name="T12" fmla="*/ 24 w 5"/>
                <a:gd name="T13" fmla="*/ 41 h 5"/>
                <a:gd name="T14" fmla="*/ 16 w 5"/>
                <a:gd name="T15" fmla="*/ 41 h 5"/>
                <a:gd name="T16" fmla="*/ 8 w 5"/>
                <a:gd name="T17" fmla="*/ 41 h 5"/>
                <a:gd name="T18" fmla="*/ 0 w 5"/>
                <a:gd name="T19" fmla="*/ 41 h 5"/>
                <a:gd name="T20" fmla="*/ 0 w 5"/>
                <a:gd name="T21" fmla="*/ 70 h 5"/>
                <a:gd name="T22" fmla="*/ 8 w 5"/>
                <a:gd name="T23" fmla="*/ 70 h 5"/>
                <a:gd name="T24" fmla="*/ 24 w 5"/>
                <a:gd name="T25" fmla="*/ 70 h 5"/>
                <a:gd name="T26" fmla="*/ 32 w 5"/>
                <a:gd name="T27" fmla="*/ 58 h 5"/>
                <a:gd name="T28" fmla="*/ 40 w 5"/>
                <a:gd name="T29" fmla="*/ 29 h 5"/>
                <a:gd name="T30" fmla="*/ 40 w 5"/>
                <a:gd name="T31" fmla="*/ 29 h 5"/>
                <a:gd name="T32" fmla="*/ 32 w 5"/>
                <a:gd name="T33" fmla="*/ 0 h 5"/>
                <a:gd name="T34" fmla="*/ 16 w 5"/>
                <a:gd name="T35" fmla="*/ 0 h 5"/>
                <a:gd name="T36" fmla="*/ 0 w 5"/>
                <a:gd name="T37" fmla="*/ 0 h 5"/>
                <a:gd name="T38" fmla="*/ 0 w 5"/>
                <a:gd name="T39" fmla="*/ 0 h 5"/>
                <a:gd name="T40" fmla="*/ 0 w 5"/>
                <a:gd name="T41" fmla="*/ 29 h 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822">
              <a:extLst>
                <a:ext uri="{FF2B5EF4-FFF2-40B4-BE49-F238E27FC236}">
                  <a16:creationId xmlns:a16="http://schemas.microsoft.com/office/drawing/2014/main" id="{334564A6-A43C-4858-908E-8FCAD3277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609"/>
              <a:ext cx="15" cy="13"/>
            </a:xfrm>
            <a:custGeom>
              <a:avLst/>
              <a:gdLst>
                <a:gd name="T0" fmla="*/ 60 w 7"/>
                <a:gd name="T1" fmla="*/ 0 h 6"/>
                <a:gd name="T2" fmla="*/ 51 w 7"/>
                <a:gd name="T3" fmla="*/ 0 h 6"/>
                <a:gd name="T4" fmla="*/ 19 w 7"/>
                <a:gd name="T5" fmla="*/ 0 h 6"/>
                <a:gd name="T6" fmla="*/ 9 w 7"/>
                <a:gd name="T7" fmla="*/ 9 h 6"/>
                <a:gd name="T8" fmla="*/ 0 w 7"/>
                <a:gd name="T9" fmla="*/ 33 h 6"/>
                <a:gd name="T10" fmla="*/ 0 w 7"/>
                <a:gd name="T11" fmla="*/ 33 h 6"/>
                <a:gd name="T12" fmla="*/ 0 w 7"/>
                <a:gd name="T13" fmla="*/ 43 h 6"/>
                <a:gd name="T14" fmla="*/ 19 w 7"/>
                <a:gd name="T15" fmla="*/ 52 h 6"/>
                <a:gd name="T16" fmla="*/ 41 w 7"/>
                <a:gd name="T17" fmla="*/ 61 h 6"/>
                <a:gd name="T18" fmla="*/ 69 w 7"/>
                <a:gd name="T19" fmla="*/ 52 h 6"/>
                <a:gd name="T20" fmla="*/ 60 w 7"/>
                <a:gd name="T21" fmla="*/ 33 h 6"/>
                <a:gd name="T22" fmla="*/ 41 w 7"/>
                <a:gd name="T23" fmla="*/ 43 h 6"/>
                <a:gd name="T24" fmla="*/ 19 w 7"/>
                <a:gd name="T25" fmla="*/ 33 h 6"/>
                <a:gd name="T26" fmla="*/ 19 w 7"/>
                <a:gd name="T27" fmla="*/ 33 h 6"/>
                <a:gd name="T28" fmla="*/ 19 w 7"/>
                <a:gd name="T29" fmla="*/ 33 h 6"/>
                <a:gd name="T30" fmla="*/ 19 w 7"/>
                <a:gd name="T31" fmla="*/ 33 h 6"/>
                <a:gd name="T32" fmla="*/ 19 w 7"/>
                <a:gd name="T33" fmla="*/ 33 h 6"/>
                <a:gd name="T34" fmla="*/ 51 w 7"/>
                <a:gd name="T35" fmla="*/ 20 h 6"/>
                <a:gd name="T36" fmla="*/ 51 w 7"/>
                <a:gd name="T37" fmla="*/ 20 h 6"/>
                <a:gd name="T38" fmla="*/ 60 w 7"/>
                <a:gd name="T39" fmla="*/ 0 h 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6" y="5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823">
              <a:extLst>
                <a:ext uri="{FF2B5EF4-FFF2-40B4-BE49-F238E27FC236}">
                  <a16:creationId xmlns:a16="http://schemas.microsoft.com/office/drawing/2014/main" id="{F5361896-9DB1-4C33-8899-11E3A5CDD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607"/>
              <a:ext cx="12" cy="15"/>
            </a:xfrm>
            <a:custGeom>
              <a:avLst/>
              <a:gdLst>
                <a:gd name="T0" fmla="*/ 0 w 6"/>
                <a:gd name="T1" fmla="*/ 28 h 7"/>
                <a:gd name="T2" fmla="*/ 16 w 6"/>
                <a:gd name="T3" fmla="*/ 19 h 7"/>
                <a:gd name="T4" fmla="*/ 32 w 6"/>
                <a:gd name="T5" fmla="*/ 19 h 7"/>
                <a:gd name="T6" fmla="*/ 32 w 6"/>
                <a:gd name="T7" fmla="*/ 19 h 7"/>
                <a:gd name="T8" fmla="*/ 32 w 6"/>
                <a:gd name="T9" fmla="*/ 28 h 7"/>
                <a:gd name="T10" fmla="*/ 32 w 6"/>
                <a:gd name="T11" fmla="*/ 28 h 7"/>
                <a:gd name="T12" fmla="*/ 0 w 6"/>
                <a:gd name="T13" fmla="*/ 51 h 7"/>
                <a:gd name="T14" fmla="*/ 0 w 6"/>
                <a:gd name="T15" fmla="*/ 51 h 7"/>
                <a:gd name="T16" fmla="*/ 0 w 6"/>
                <a:gd name="T17" fmla="*/ 69 h 7"/>
                <a:gd name="T18" fmla="*/ 0 w 6"/>
                <a:gd name="T19" fmla="*/ 60 h 7"/>
                <a:gd name="T20" fmla="*/ 0 w 6"/>
                <a:gd name="T21" fmla="*/ 69 h 7"/>
                <a:gd name="T22" fmla="*/ 0 w 6"/>
                <a:gd name="T23" fmla="*/ 69 h 7"/>
                <a:gd name="T24" fmla="*/ 0 w 6"/>
                <a:gd name="T25" fmla="*/ 60 h 7"/>
                <a:gd name="T26" fmla="*/ 0 w 6"/>
                <a:gd name="T27" fmla="*/ 69 h 7"/>
                <a:gd name="T28" fmla="*/ 32 w 6"/>
                <a:gd name="T29" fmla="*/ 60 h 7"/>
                <a:gd name="T30" fmla="*/ 40 w 6"/>
                <a:gd name="T31" fmla="*/ 51 h 7"/>
                <a:gd name="T32" fmla="*/ 48 w 6"/>
                <a:gd name="T33" fmla="*/ 28 h 7"/>
                <a:gd name="T34" fmla="*/ 48 w 6"/>
                <a:gd name="T35" fmla="*/ 9 h 7"/>
                <a:gd name="T36" fmla="*/ 32 w 6"/>
                <a:gd name="T37" fmla="*/ 0 h 7"/>
                <a:gd name="T38" fmla="*/ 8 w 6"/>
                <a:gd name="T39" fmla="*/ 0 h 7"/>
                <a:gd name="T40" fmla="*/ 0 w 6"/>
                <a:gd name="T41" fmla="*/ 9 h 7"/>
                <a:gd name="T42" fmla="*/ 0 w 6"/>
                <a:gd name="T43" fmla="*/ 28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6"/>
                    <a:pt x="4" y="6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824">
              <a:extLst>
                <a:ext uri="{FF2B5EF4-FFF2-40B4-BE49-F238E27FC236}">
                  <a16:creationId xmlns:a16="http://schemas.microsoft.com/office/drawing/2014/main" id="{6085E048-9FD9-450E-B437-CEF38807E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629"/>
              <a:ext cx="9" cy="7"/>
            </a:xfrm>
            <a:custGeom>
              <a:avLst/>
              <a:gdLst>
                <a:gd name="T0" fmla="*/ 11 w 4"/>
                <a:gd name="T1" fmla="*/ 37 h 3"/>
                <a:gd name="T2" fmla="*/ 45 w 4"/>
                <a:gd name="T3" fmla="*/ 12 h 3"/>
                <a:gd name="T4" fmla="*/ 36 w 4"/>
                <a:gd name="T5" fmla="*/ 0 h 3"/>
                <a:gd name="T6" fmla="*/ 0 w 4"/>
                <a:gd name="T7" fmla="*/ 28 h 3"/>
                <a:gd name="T8" fmla="*/ 11 w 4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825">
              <a:extLst>
                <a:ext uri="{FF2B5EF4-FFF2-40B4-BE49-F238E27FC236}">
                  <a16:creationId xmlns:a16="http://schemas.microsoft.com/office/drawing/2014/main" id="{D24BE76E-BC15-4006-9F10-AF3357B0E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629"/>
              <a:ext cx="8" cy="9"/>
            </a:xfrm>
            <a:custGeom>
              <a:avLst/>
              <a:gdLst>
                <a:gd name="T0" fmla="*/ 0 w 4"/>
                <a:gd name="T1" fmla="*/ 25 h 4"/>
                <a:gd name="T2" fmla="*/ 24 w 4"/>
                <a:gd name="T3" fmla="*/ 45 h 4"/>
                <a:gd name="T4" fmla="*/ 32 w 4"/>
                <a:gd name="T5" fmla="*/ 36 h 4"/>
                <a:gd name="T6" fmla="*/ 8 w 4"/>
                <a:gd name="T7" fmla="*/ 0 h 4"/>
                <a:gd name="T8" fmla="*/ 0 w 4"/>
                <a:gd name="T9" fmla="*/ 25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3"/>
                    <a:pt x="2" y="3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826">
              <a:extLst>
                <a:ext uri="{FF2B5EF4-FFF2-40B4-BE49-F238E27FC236}">
                  <a16:creationId xmlns:a16="http://schemas.microsoft.com/office/drawing/2014/main" id="{FF4563E9-D0A9-4D74-AC00-6B155F0AE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969"/>
              <a:ext cx="30" cy="30"/>
            </a:xfrm>
            <a:custGeom>
              <a:avLst/>
              <a:gdLst>
                <a:gd name="T0" fmla="*/ 0 w 14"/>
                <a:gd name="T1" fmla="*/ 0 h 13"/>
                <a:gd name="T2" fmla="*/ 137 w 14"/>
                <a:gd name="T3" fmla="*/ 15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4" y="3"/>
                    <a:pt x="11" y="8"/>
                    <a:pt x="1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827">
              <a:extLst>
                <a:ext uri="{FF2B5EF4-FFF2-40B4-BE49-F238E27FC236}">
                  <a16:creationId xmlns:a16="http://schemas.microsoft.com/office/drawing/2014/main" id="{E886A789-C45A-4A53-AD6D-4C4C57DC4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028"/>
              <a:ext cx="13" cy="18"/>
            </a:xfrm>
            <a:custGeom>
              <a:avLst/>
              <a:gdLst>
                <a:gd name="T0" fmla="*/ 0 w 6"/>
                <a:gd name="T1" fmla="*/ 11 h 8"/>
                <a:gd name="T2" fmla="*/ 52 w 6"/>
                <a:gd name="T3" fmla="*/ 92 h 8"/>
                <a:gd name="T4" fmla="*/ 61 w 6"/>
                <a:gd name="T5" fmla="*/ 72 h 8"/>
                <a:gd name="T6" fmla="*/ 20 w 6"/>
                <a:gd name="T7" fmla="*/ 0 h 8"/>
                <a:gd name="T8" fmla="*/ 0 w 6"/>
                <a:gd name="T9" fmla="*/ 1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8">
                  <a:moveTo>
                    <a:pt x="0" y="1"/>
                  </a:moveTo>
                  <a:cubicBezTo>
                    <a:pt x="1" y="3"/>
                    <a:pt x="2" y="6"/>
                    <a:pt x="5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5"/>
                    <a:pt x="3" y="3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828">
              <a:extLst>
                <a:ext uri="{FF2B5EF4-FFF2-40B4-BE49-F238E27FC236}">
                  <a16:creationId xmlns:a16="http://schemas.microsoft.com/office/drawing/2014/main" id="{39B27D37-6C7E-498B-92D4-2B880C78D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3413"/>
              <a:ext cx="110" cy="262"/>
            </a:xfrm>
            <a:custGeom>
              <a:avLst/>
              <a:gdLst>
                <a:gd name="T0" fmla="*/ 493 w 52"/>
                <a:gd name="T1" fmla="*/ 0 h 117"/>
                <a:gd name="T2" fmla="*/ 0 w 52"/>
                <a:gd name="T3" fmla="*/ 1314 h 117"/>
                <a:gd name="T4" fmla="*/ 493 w 52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117">
                  <a:moveTo>
                    <a:pt x="52" y="0"/>
                  </a:moveTo>
                  <a:cubicBezTo>
                    <a:pt x="22" y="41"/>
                    <a:pt x="6" y="94"/>
                    <a:pt x="0" y="117"/>
                  </a:cubicBezTo>
                  <a:cubicBezTo>
                    <a:pt x="4" y="106"/>
                    <a:pt x="34" y="24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829">
              <a:extLst>
                <a:ext uri="{FF2B5EF4-FFF2-40B4-BE49-F238E27FC236}">
                  <a16:creationId xmlns:a16="http://schemas.microsoft.com/office/drawing/2014/main" id="{DC63E293-6D49-4E3A-BC11-D339796DC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3404"/>
              <a:ext cx="137" cy="311"/>
            </a:xfrm>
            <a:custGeom>
              <a:avLst/>
              <a:gdLst>
                <a:gd name="T0" fmla="*/ 0 w 65"/>
                <a:gd name="T1" fmla="*/ 0 h 139"/>
                <a:gd name="T2" fmla="*/ 609 w 65"/>
                <a:gd name="T3" fmla="*/ 1557 h 139"/>
                <a:gd name="T4" fmla="*/ 0 w 65"/>
                <a:gd name="T5" fmla="*/ 0 h 1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39">
                  <a:moveTo>
                    <a:pt x="0" y="0"/>
                  </a:moveTo>
                  <a:cubicBezTo>
                    <a:pt x="15" y="17"/>
                    <a:pt x="54" y="72"/>
                    <a:pt x="65" y="139"/>
                  </a:cubicBezTo>
                  <a:cubicBezTo>
                    <a:pt x="64" y="113"/>
                    <a:pt x="42" y="4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830">
              <a:extLst>
                <a:ext uri="{FF2B5EF4-FFF2-40B4-BE49-F238E27FC236}">
                  <a16:creationId xmlns:a16="http://schemas.microsoft.com/office/drawing/2014/main" id="{21D9E337-4AFB-4971-951C-845FE2F88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566"/>
              <a:ext cx="13" cy="65"/>
            </a:xfrm>
            <a:custGeom>
              <a:avLst/>
              <a:gdLst>
                <a:gd name="T0" fmla="*/ 9 w 6"/>
                <a:gd name="T1" fmla="*/ 20 h 29"/>
                <a:gd name="T2" fmla="*/ 20 w 6"/>
                <a:gd name="T3" fmla="*/ 155 h 29"/>
                <a:gd name="T4" fmla="*/ 0 w 6"/>
                <a:gd name="T5" fmla="*/ 316 h 29"/>
                <a:gd name="T6" fmla="*/ 43 w 6"/>
                <a:gd name="T7" fmla="*/ 327 h 29"/>
                <a:gd name="T8" fmla="*/ 61 w 6"/>
                <a:gd name="T9" fmla="*/ 155 h 29"/>
                <a:gd name="T10" fmla="*/ 43 w 6"/>
                <a:gd name="T11" fmla="*/ 0 h 29"/>
                <a:gd name="T12" fmla="*/ 9 w 6"/>
                <a:gd name="T13" fmla="*/ 2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9">
                  <a:moveTo>
                    <a:pt x="1" y="2"/>
                  </a:moveTo>
                  <a:cubicBezTo>
                    <a:pt x="2" y="5"/>
                    <a:pt x="2" y="9"/>
                    <a:pt x="2" y="14"/>
                  </a:cubicBezTo>
                  <a:cubicBezTo>
                    <a:pt x="2" y="19"/>
                    <a:pt x="2" y="24"/>
                    <a:pt x="0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5"/>
                    <a:pt x="6" y="19"/>
                    <a:pt x="6" y="14"/>
                  </a:cubicBezTo>
                  <a:cubicBezTo>
                    <a:pt x="6" y="9"/>
                    <a:pt x="6" y="4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831">
              <a:extLst>
                <a:ext uri="{FF2B5EF4-FFF2-40B4-BE49-F238E27FC236}">
                  <a16:creationId xmlns:a16="http://schemas.microsoft.com/office/drawing/2014/main" id="{BCD2DABD-F442-401C-A89E-B8F5DF167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584"/>
              <a:ext cx="19" cy="52"/>
            </a:xfrm>
            <a:custGeom>
              <a:avLst/>
              <a:gdLst>
                <a:gd name="T0" fmla="*/ 0 w 9"/>
                <a:gd name="T1" fmla="*/ 36 h 23"/>
                <a:gd name="T2" fmla="*/ 17 w 9"/>
                <a:gd name="T3" fmla="*/ 57 h 23"/>
                <a:gd name="T4" fmla="*/ 49 w 9"/>
                <a:gd name="T5" fmla="*/ 210 h 23"/>
                <a:gd name="T6" fmla="*/ 49 w 9"/>
                <a:gd name="T7" fmla="*/ 267 h 23"/>
                <a:gd name="T8" fmla="*/ 84 w 9"/>
                <a:gd name="T9" fmla="*/ 267 h 23"/>
                <a:gd name="T10" fmla="*/ 84 w 9"/>
                <a:gd name="T11" fmla="*/ 210 h 23"/>
                <a:gd name="T12" fmla="*/ 76 w 9"/>
                <a:gd name="T13" fmla="*/ 93 h 23"/>
                <a:gd name="T14" fmla="*/ 57 w 9"/>
                <a:gd name="T15" fmla="*/ 36 h 23"/>
                <a:gd name="T16" fmla="*/ 17 w 9"/>
                <a:gd name="T17" fmla="*/ 0 h 23"/>
                <a:gd name="T18" fmla="*/ 0 w 9"/>
                <a:gd name="T19" fmla="*/ 36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23">
                  <a:moveTo>
                    <a:pt x="0" y="3"/>
                  </a:moveTo>
                  <a:cubicBezTo>
                    <a:pt x="1" y="4"/>
                    <a:pt x="2" y="4"/>
                    <a:pt x="2" y="5"/>
                  </a:cubicBezTo>
                  <a:cubicBezTo>
                    <a:pt x="4" y="8"/>
                    <a:pt x="5" y="14"/>
                    <a:pt x="5" y="18"/>
                  </a:cubicBezTo>
                  <a:cubicBezTo>
                    <a:pt x="5" y="20"/>
                    <a:pt x="5" y="22"/>
                    <a:pt x="5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0"/>
                    <a:pt x="9" y="18"/>
                  </a:cubicBezTo>
                  <a:cubicBezTo>
                    <a:pt x="9" y="15"/>
                    <a:pt x="9" y="11"/>
                    <a:pt x="8" y="8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5" y="2"/>
                    <a:pt x="3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Freeform 832">
              <a:extLst>
                <a:ext uri="{FF2B5EF4-FFF2-40B4-BE49-F238E27FC236}">
                  <a16:creationId xmlns:a16="http://schemas.microsoft.com/office/drawing/2014/main" id="{6ECFCEB2-B8A4-479B-9F5C-BEF2E9F32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582"/>
              <a:ext cx="15" cy="45"/>
            </a:xfrm>
            <a:custGeom>
              <a:avLst/>
              <a:gdLst>
                <a:gd name="T0" fmla="*/ 41 w 7"/>
                <a:gd name="T1" fmla="*/ 0 h 20"/>
                <a:gd name="T2" fmla="*/ 9 w 7"/>
                <a:gd name="T3" fmla="*/ 92 h 20"/>
                <a:gd name="T4" fmla="*/ 0 w 7"/>
                <a:gd name="T5" fmla="*/ 194 h 20"/>
                <a:gd name="T6" fmla="*/ 0 w 7"/>
                <a:gd name="T7" fmla="*/ 227 h 20"/>
                <a:gd name="T8" fmla="*/ 41 w 7"/>
                <a:gd name="T9" fmla="*/ 218 h 20"/>
                <a:gd name="T10" fmla="*/ 41 w 7"/>
                <a:gd name="T11" fmla="*/ 194 h 20"/>
                <a:gd name="T12" fmla="*/ 51 w 7"/>
                <a:gd name="T13" fmla="*/ 101 h 20"/>
                <a:gd name="T14" fmla="*/ 69 w 7"/>
                <a:gd name="T15" fmla="*/ 25 h 20"/>
                <a:gd name="T16" fmla="*/ 41 w 7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2" y="2"/>
                    <a:pt x="1" y="5"/>
                    <a:pt x="1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4" y="15"/>
                    <a:pt x="4" y="12"/>
                    <a:pt x="5" y="9"/>
                  </a:cubicBezTo>
                  <a:cubicBezTo>
                    <a:pt x="5" y="6"/>
                    <a:pt x="6" y="4"/>
                    <a:pt x="7" y="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Freeform 833">
              <a:extLst>
                <a:ext uri="{FF2B5EF4-FFF2-40B4-BE49-F238E27FC236}">
                  <a16:creationId xmlns:a16="http://schemas.microsoft.com/office/drawing/2014/main" id="{2507A9A2-0765-4CE1-83E2-579AA6A50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591"/>
              <a:ext cx="15" cy="45"/>
            </a:xfrm>
            <a:custGeom>
              <a:avLst/>
              <a:gdLst>
                <a:gd name="T0" fmla="*/ 41 w 7"/>
                <a:gd name="T1" fmla="*/ 0 h 20"/>
                <a:gd name="T2" fmla="*/ 0 w 7"/>
                <a:gd name="T3" fmla="*/ 194 h 20"/>
                <a:gd name="T4" fmla="*/ 0 w 7"/>
                <a:gd name="T5" fmla="*/ 227 h 20"/>
                <a:gd name="T6" fmla="*/ 41 w 7"/>
                <a:gd name="T7" fmla="*/ 218 h 20"/>
                <a:gd name="T8" fmla="*/ 41 w 7"/>
                <a:gd name="T9" fmla="*/ 194 h 20"/>
                <a:gd name="T10" fmla="*/ 69 w 7"/>
                <a:gd name="T11" fmla="*/ 36 h 20"/>
                <a:gd name="T12" fmla="*/ 41 w 7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0" y="5"/>
                    <a:pt x="0" y="11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4" y="12"/>
                    <a:pt x="5" y="6"/>
                    <a:pt x="7" y="3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E73B213B-86F3-4EDE-BD36-9AD7E218F5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Aortic aneurysms (1)</a:t>
            </a:r>
          </a:p>
        </p:txBody>
      </p:sp>
      <p:grpSp>
        <p:nvGrpSpPr>
          <p:cNvPr id="29698" name="Group 130">
            <a:extLst>
              <a:ext uri="{FF2B5EF4-FFF2-40B4-BE49-F238E27FC236}">
                <a16:creationId xmlns:a16="http://schemas.microsoft.com/office/drawing/2014/main" id="{355A443E-7690-406A-98AA-A932E5615F85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1219200"/>
            <a:ext cx="2425700" cy="3451225"/>
            <a:chOff x="3728" y="790"/>
            <a:chExt cx="1697" cy="2414"/>
          </a:xfrm>
        </p:grpSpPr>
        <p:sp>
          <p:nvSpPr>
            <p:cNvPr id="29844" name="Freeform 131">
              <a:extLst>
                <a:ext uri="{FF2B5EF4-FFF2-40B4-BE49-F238E27FC236}">
                  <a16:creationId xmlns:a16="http://schemas.microsoft.com/office/drawing/2014/main" id="{71FA78AB-571D-4428-A951-805843734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794"/>
              <a:ext cx="1697" cy="2410"/>
            </a:xfrm>
            <a:custGeom>
              <a:avLst/>
              <a:gdLst>
                <a:gd name="T0" fmla="*/ 1097 w 978"/>
                <a:gd name="T1" fmla="*/ 4776 h 1303"/>
                <a:gd name="T2" fmla="*/ 1008 w 978"/>
                <a:gd name="T3" fmla="*/ 4796 h 1303"/>
                <a:gd name="T4" fmla="*/ 647 w 978"/>
                <a:gd name="T5" fmla="*/ 4252 h 1303"/>
                <a:gd name="T6" fmla="*/ 541 w 978"/>
                <a:gd name="T7" fmla="*/ 3814 h 1303"/>
                <a:gd name="T8" fmla="*/ 62 w 978"/>
                <a:gd name="T9" fmla="*/ 2785 h 1303"/>
                <a:gd name="T10" fmla="*/ 234 w 978"/>
                <a:gd name="T11" fmla="*/ 2151 h 1303"/>
                <a:gd name="T12" fmla="*/ 434 w 978"/>
                <a:gd name="T13" fmla="*/ 1803 h 1303"/>
                <a:gd name="T14" fmla="*/ 925 w 978"/>
                <a:gd name="T15" fmla="*/ 1482 h 1303"/>
                <a:gd name="T16" fmla="*/ 1548 w 978"/>
                <a:gd name="T17" fmla="*/ 575 h 1303"/>
                <a:gd name="T18" fmla="*/ 2060 w 978"/>
                <a:gd name="T19" fmla="*/ 216 h 1303"/>
                <a:gd name="T20" fmla="*/ 2179 w 978"/>
                <a:gd name="T21" fmla="*/ 355 h 1303"/>
                <a:gd name="T22" fmla="*/ 2596 w 978"/>
                <a:gd name="T23" fmla="*/ 1108 h 1303"/>
                <a:gd name="T24" fmla="*/ 2821 w 978"/>
                <a:gd name="T25" fmla="*/ 233 h 1303"/>
                <a:gd name="T26" fmla="*/ 3403 w 978"/>
                <a:gd name="T27" fmla="*/ 148 h 1303"/>
                <a:gd name="T28" fmla="*/ 3496 w 978"/>
                <a:gd name="T29" fmla="*/ 305 h 1303"/>
                <a:gd name="T30" fmla="*/ 3517 w 978"/>
                <a:gd name="T31" fmla="*/ 1088 h 1303"/>
                <a:gd name="T32" fmla="*/ 3724 w 978"/>
                <a:gd name="T33" fmla="*/ 431 h 1303"/>
                <a:gd name="T34" fmla="*/ 4284 w 978"/>
                <a:gd name="T35" fmla="*/ 544 h 1303"/>
                <a:gd name="T36" fmla="*/ 4305 w 978"/>
                <a:gd name="T37" fmla="*/ 790 h 1303"/>
                <a:gd name="T38" fmla="*/ 4222 w 978"/>
                <a:gd name="T39" fmla="*/ 1900 h 1303"/>
                <a:gd name="T40" fmla="*/ 4775 w 978"/>
                <a:gd name="T41" fmla="*/ 2613 h 1303"/>
                <a:gd name="T42" fmla="*/ 5016 w 978"/>
                <a:gd name="T43" fmla="*/ 3745 h 1303"/>
                <a:gd name="T44" fmla="*/ 4492 w 978"/>
                <a:gd name="T45" fmla="*/ 6801 h 1303"/>
                <a:gd name="T46" fmla="*/ 4513 w 978"/>
                <a:gd name="T47" fmla="*/ 7813 h 1303"/>
                <a:gd name="T48" fmla="*/ 4263 w 978"/>
                <a:gd name="T49" fmla="*/ 8244 h 1303"/>
                <a:gd name="T50" fmla="*/ 4194 w 978"/>
                <a:gd name="T51" fmla="*/ 8244 h 1303"/>
                <a:gd name="T52" fmla="*/ 4194 w 978"/>
                <a:gd name="T53" fmla="*/ 7618 h 1303"/>
                <a:gd name="T54" fmla="*/ 3092 w 978"/>
                <a:gd name="T55" fmla="*/ 8118 h 1303"/>
                <a:gd name="T56" fmla="*/ 3019 w 978"/>
                <a:gd name="T57" fmla="*/ 8118 h 1303"/>
                <a:gd name="T58" fmla="*/ 3248 w 978"/>
                <a:gd name="T59" fmla="*/ 5131 h 1303"/>
                <a:gd name="T60" fmla="*/ 3404 w 978"/>
                <a:gd name="T61" fmla="*/ 4102 h 1303"/>
                <a:gd name="T62" fmla="*/ 3260 w 978"/>
                <a:gd name="T63" fmla="*/ 4088 h 1303"/>
                <a:gd name="T64" fmla="*/ 2891 w 978"/>
                <a:gd name="T65" fmla="*/ 3947 h 1303"/>
                <a:gd name="T66" fmla="*/ 2417 w 978"/>
                <a:gd name="T67" fmla="*/ 3805 h 1303"/>
                <a:gd name="T68" fmla="*/ 2117 w 978"/>
                <a:gd name="T69" fmla="*/ 3784 h 1303"/>
                <a:gd name="T70" fmla="*/ 1756 w 978"/>
                <a:gd name="T71" fmla="*/ 4820 h 1303"/>
                <a:gd name="T72" fmla="*/ 1641 w 978"/>
                <a:gd name="T73" fmla="*/ 4811 h 1303"/>
                <a:gd name="T74" fmla="*/ 1364 w 978"/>
                <a:gd name="T75" fmla="*/ 4974 h 1303"/>
                <a:gd name="T76" fmla="*/ 1097 w 978"/>
                <a:gd name="T77" fmla="*/ 4776 h 13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78" h="1303">
                  <a:moveTo>
                    <a:pt x="210" y="755"/>
                  </a:moveTo>
                  <a:cubicBezTo>
                    <a:pt x="205" y="757"/>
                    <a:pt x="199" y="758"/>
                    <a:pt x="193" y="758"/>
                  </a:cubicBezTo>
                  <a:cubicBezTo>
                    <a:pt x="147" y="758"/>
                    <a:pt x="123" y="703"/>
                    <a:pt x="124" y="672"/>
                  </a:cubicBezTo>
                  <a:cubicBezTo>
                    <a:pt x="126" y="641"/>
                    <a:pt x="134" y="631"/>
                    <a:pt x="104" y="603"/>
                  </a:cubicBezTo>
                  <a:cubicBezTo>
                    <a:pt x="75" y="575"/>
                    <a:pt x="0" y="514"/>
                    <a:pt x="12" y="440"/>
                  </a:cubicBezTo>
                  <a:cubicBezTo>
                    <a:pt x="23" y="365"/>
                    <a:pt x="34" y="354"/>
                    <a:pt x="45" y="340"/>
                  </a:cubicBezTo>
                  <a:cubicBezTo>
                    <a:pt x="57" y="326"/>
                    <a:pt x="76" y="303"/>
                    <a:pt x="83" y="285"/>
                  </a:cubicBezTo>
                  <a:cubicBezTo>
                    <a:pt x="90" y="266"/>
                    <a:pt x="127" y="240"/>
                    <a:pt x="177" y="234"/>
                  </a:cubicBezTo>
                  <a:cubicBezTo>
                    <a:pt x="226" y="229"/>
                    <a:pt x="367" y="268"/>
                    <a:pt x="296" y="91"/>
                  </a:cubicBezTo>
                  <a:cubicBezTo>
                    <a:pt x="296" y="91"/>
                    <a:pt x="327" y="26"/>
                    <a:pt x="394" y="34"/>
                  </a:cubicBezTo>
                  <a:cubicBezTo>
                    <a:pt x="405" y="35"/>
                    <a:pt x="419" y="40"/>
                    <a:pt x="417" y="56"/>
                  </a:cubicBezTo>
                  <a:cubicBezTo>
                    <a:pt x="414" y="71"/>
                    <a:pt x="436" y="200"/>
                    <a:pt x="497" y="175"/>
                  </a:cubicBezTo>
                  <a:cubicBezTo>
                    <a:pt x="497" y="175"/>
                    <a:pt x="534" y="165"/>
                    <a:pt x="540" y="37"/>
                  </a:cubicBezTo>
                  <a:cubicBezTo>
                    <a:pt x="540" y="37"/>
                    <a:pt x="591" y="0"/>
                    <a:pt x="651" y="23"/>
                  </a:cubicBezTo>
                  <a:cubicBezTo>
                    <a:pt x="673" y="31"/>
                    <a:pt x="669" y="48"/>
                    <a:pt x="669" y="48"/>
                  </a:cubicBezTo>
                  <a:cubicBezTo>
                    <a:pt x="669" y="48"/>
                    <a:pt x="623" y="185"/>
                    <a:pt x="673" y="172"/>
                  </a:cubicBezTo>
                  <a:cubicBezTo>
                    <a:pt x="673" y="172"/>
                    <a:pt x="707" y="100"/>
                    <a:pt x="713" y="68"/>
                  </a:cubicBezTo>
                  <a:cubicBezTo>
                    <a:pt x="713" y="68"/>
                    <a:pt x="780" y="42"/>
                    <a:pt x="820" y="86"/>
                  </a:cubicBezTo>
                  <a:cubicBezTo>
                    <a:pt x="831" y="98"/>
                    <a:pt x="829" y="119"/>
                    <a:pt x="824" y="125"/>
                  </a:cubicBezTo>
                  <a:cubicBezTo>
                    <a:pt x="818" y="132"/>
                    <a:pt x="746" y="232"/>
                    <a:pt x="808" y="300"/>
                  </a:cubicBezTo>
                  <a:cubicBezTo>
                    <a:pt x="869" y="368"/>
                    <a:pt x="880" y="332"/>
                    <a:pt x="914" y="413"/>
                  </a:cubicBezTo>
                  <a:cubicBezTo>
                    <a:pt x="948" y="494"/>
                    <a:pt x="952" y="528"/>
                    <a:pt x="960" y="592"/>
                  </a:cubicBezTo>
                  <a:cubicBezTo>
                    <a:pt x="968" y="655"/>
                    <a:pt x="978" y="767"/>
                    <a:pt x="860" y="1075"/>
                  </a:cubicBezTo>
                  <a:cubicBezTo>
                    <a:pt x="860" y="1075"/>
                    <a:pt x="860" y="1209"/>
                    <a:pt x="864" y="1235"/>
                  </a:cubicBezTo>
                  <a:cubicBezTo>
                    <a:pt x="864" y="1235"/>
                    <a:pt x="856" y="1289"/>
                    <a:pt x="816" y="1303"/>
                  </a:cubicBezTo>
                  <a:cubicBezTo>
                    <a:pt x="803" y="1303"/>
                    <a:pt x="803" y="1303"/>
                    <a:pt x="803" y="1303"/>
                  </a:cubicBezTo>
                  <a:cubicBezTo>
                    <a:pt x="803" y="1204"/>
                    <a:pt x="803" y="1204"/>
                    <a:pt x="803" y="1204"/>
                  </a:cubicBezTo>
                  <a:cubicBezTo>
                    <a:pt x="803" y="1204"/>
                    <a:pt x="706" y="1148"/>
                    <a:pt x="592" y="1283"/>
                  </a:cubicBezTo>
                  <a:cubicBezTo>
                    <a:pt x="578" y="1283"/>
                    <a:pt x="578" y="1283"/>
                    <a:pt x="578" y="1283"/>
                  </a:cubicBezTo>
                  <a:cubicBezTo>
                    <a:pt x="578" y="1283"/>
                    <a:pt x="571" y="1009"/>
                    <a:pt x="622" y="811"/>
                  </a:cubicBezTo>
                  <a:cubicBezTo>
                    <a:pt x="636" y="758"/>
                    <a:pt x="653" y="685"/>
                    <a:pt x="652" y="648"/>
                  </a:cubicBezTo>
                  <a:cubicBezTo>
                    <a:pt x="652" y="648"/>
                    <a:pt x="642" y="638"/>
                    <a:pt x="624" y="646"/>
                  </a:cubicBezTo>
                  <a:cubicBezTo>
                    <a:pt x="592" y="661"/>
                    <a:pt x="575" y="623"/>
                    <a:pt x="553" y="624"/>
                  </a:cubicBezTo>
                  <a:cubicBezTo>
                    <a:pt x="531" y="625"/>
                    <a:pt x="477" y="620"/>
                    <a:pt x="463" y="601"/>
                  </a:cubicBezTo>
                  <a:cubicBezTo>
                    <a:pt x="449" y="582"/>
                    <a:pt x="402" y="564"/>
                    <a:pt x="405" y="598"/>
                  </a:cubicBezTo>
                  <a:cubicBezTo>
                    <a:pt x="408" y="632"/>
                    <a:pt x="458" y="763"/>
                    <a:pt x="336" y="762"/>
                  </a:cubicBezTo>
                  <a:cubicBezTo>
                    <a:pt x="314" y="760"/>
                    <a:pt x="314" y="760"/>
                    <a:pt x="314" y="760"/>
                  </a:cubicBezTo>
                  <a:cubicBezTo>
                    <a:pt x="314" y="760"/>
                    <a:pt x="299" y="786"/>
                    <a:pt x="261" y="786"/>
                  </a:cubicBezTo>
                  <a:cubicBezTo>
                    <a:pt x="261" y="786"/>
                    <a:pt x="221" y="786"/>
                    <a:pt x="210" y="755"/>
                  </a:cubicBezTo>
                  <a:close/>
                </a:path>
              </a:pathLst>
            </a:custGeom>
            <a:solidFill>
              <a:srgbClr val="ED7F81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132">
              <a:extLst>
                <a:ext uri="{FF2B5EF4-FFF2-40B4-BE49-F238E27FC236}">
                  <a16:creationId xmlns:a16="http://schemas.microsoft.com/office/drawing/2014/main" id="{7BACCB84-2FB2-4601-932A-434689C20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918"/>
              <a:ext cx="243" cy="270"/>
            </a:xfrm>
            <a:custGeom>
              <a:avLst/>
              <a:gdLst>
                <a:gd name="T0" fmla="*/ 668 w 140"/>
                <a:gd name="T1" fmla="*/ 7 h 146"/>
                <a:gd name="T2" fmla="*/ 462 w 140"/>
                <a:gd name="T3" fmla="*/ 657 h 146"/>
                <a:gd name="T4" fmla="*/ 462 w 140"/>
                <a:gd name="T5" fmla="*/ 657 h 146"/>
                <a:gd name="T6" fmla="*/ 262 w 140"/>
                <a:gd name="T7" fmla="*/ 766 h 146"/>
                <a:gd name="T8" fmla="*/ 208 w 140"/>
                <a:gd name="T9" fmla="*/ 24 h 146"/>
                <a:gd name="T10" fmla="*/ 130 w 140"/>
                <a:gd name="T11" fmla="*/ 0 h 146"/>
                <a:gd name="T12" fmla="*/ 250 w 140"/>
                <a:gd name="T13" fmla="*/ 854 h 146"/>
                <a:gd name="T14" fmla="*/ 732 w 140"/>
                <a:gd name="T15" fmla="*/ 44 h 146"/>
                <a:gd name="T16" fmla="*/ 668 w 140"/>
                <a:gd name="T17" fmla="*/ 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146">
                  <a:moveTo>
                    <a:pt x="128" y="1"/>
                  </a:moveTo>
                  <a:cubicBezTo>
                    <a:pt x="122" y="33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04"/>
                    <a:pt x="72" y="128"/>
                    <a:pt x="50" y="121"/>
                  </a:cubicBezTo>
                  <a:cubicBezTo>
                    <a:pt x="29" y="114"/>
                    <a:pt x="29" y="24"/>
                    <a:pt x="40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0" y="123"/>
                    <a:pt x="48" y="135"/>
                  </a:cubicBezTo>
                  <a:cubicBezTo>
                    <a:pt x="95" y="146"/>
                    <a:pt x="114" y="89"/>
                    <a:pt x="140" y="7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Freeform 133">
              <a:extLst>
                <a:ext uri="{FF2B5EF4-FFF2-40B4-BE49-F238E27FC236}">
                  <a16:creationId xmlns:a16="http://schemas.microsoft.com/office/drawing/2014/main" id="{9FFECD53-4B0C-4065-840B-1C58D6B45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864"/>
              <a:ext cx="310" cy="304"/>
            </a:xfrm>
            <a:custGeom>
              <a:avLst/>
              <a:gdLst>
                <a:gd name="T0" fmla="*/ 857 w 179"/>
                <a:gd name="T1" fmla="*/ 0 h 164"/>
                <a:gd name="T2" fmla="*/ 767 w 179"/>
                <a:gd name="T3" fmla="*/ 656 h 164"/>
                <a:gd name="T4" fmla="*/ 454 w 179"/>
                <a:gd name="T5" fmla="*/ 949 h 164"/>
                <a:gd name="T6" fmla="*/ 106 w 179"/>
                <a:gd name="T7" fmla="*/ 285 h 164"/>
                <a:gd name="T8" fmla="*/ 0 w 179"/>
                <a:gd name="T9" fmla="*/ 285 h 164"/>
                <a:gd name="T10" fmla="*/ 455 w 179"/>
                <a:gd name="T11" fmla="*/ 1045 h 164"/>
                <a:gd name="T12" fmla="*/ 930 w 179"/>
                <a:gd name="T13" fmla="*/ 0 h 164"/>
                <a:gd name="T14" fmla="*/ 857 w 179"/>
                <a:gd name="T15" fmla="*/ 0 h 1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9" h="164">
                  <a:moveTo>
                    <a:pt x="165" y="0"/>
                  </a:moveTo>
                  <a:cubicBezTo>
                    <a:pt x="163" y="50"/>
                    <a:pt x="156" y="82"/>
                    <a:pt x="148" y="103"/>
                  </a:cubicBezTo>
                  <a:cubicBezTo>
                    <a:pt x="148" y="103"/>
                    <a:pt x="126" y="149"/>
                    <a:pt x="87" y="149"/>
                  </a:cubicBezTo>
                  <a:cubicBezTo>
                    <a:pt x="48" y="149"/>
                    <a:pt x="21" y="93"/>
                    <a:pt x="2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6" y="164"/>
                    <a:pt x="88" y="164"/>
                  </a:cubicBezTo>
                  <a:cubicBezTo>
                    <a:pt x="160" y="164"/>
                    <a:pt x="178" y="49"/>
                    <a:pt x="179" y="0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Freeform 134">
              <a:extLst>
                <a:ext uri="{FF2B5EF4-FFF2-40B4-BE49-F238E27FC236}">
                  <a16:creationId xmlns:a16="http://schemas.microsoft.com/office/drawing/2014/main" id="{54BAABC7-53B7-48EE-A0ED-14233BB2C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838"/>
              <a:ext cx="234" cy="121"/>
            </a:xfrm>
            <a:custGeom>
              <a:avLst/>
              <a:gdLst>
                <a:gd name="T0" fmla="*/ 631 w 135"/>
                <a:gd name="T1" fmla="*/ 201 h 65"/>
                <a:gd name="T2" fmla="*/ 517 w 135"/>
                <a:gd name="T3" fmla="*/ 60 h 65"/>
                <a:gd name="T4" fmla="*/ 0 w 135"/>
                <a:gd name="T5" fmla="*/ 419 h 65"/>
                <a:gd name="T6" fmla="*/ 94 w 135"/>
                <a:gd name="T7" fmla="*/ 419 h 65"/>
                <a:gd name="T8" fmla="*/ 496 w 135"/>
                <a:gd name="T9" fmla="*/ 112 h 65"/>
                <a:gd name="T10" fmla="*/ 433 w 135"/>
                <a:gd name="T11" fmla="*/ 374 h 65"/>
                <a:gd name="T12" fmla="*/ 520 w 135"/>
                <a:gd name="T13" fmla="*/ 374 h 65"/>
                <a:gd name="T14" fmla="*/ 631 w 135"/>
                <a:gd name="T15" fmla="*/ 201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65">
                  <a:moveTo>
                    <a:pt x="121" y="31"/>
                  </a:moveTo>
                  <a:cubicBezTo>
                    <a:pt x="124" y="15"/>
                    <a:pt x="109" y="10"/>
                    <a:pt x="99" y="9"/>
                  </a:cubicBezTo>
                  <a:cubicBezTo>
                    <a:pt x="31" y="0"/>
                    <a:pt x="0" y="65"/>
                    <a:pt x="0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44" y="11"/>
                    <a:pt x="95" y="17"/>
                  </a:cubicBezTo>
                  <a:cubicBezTo>
                    <a:pt x="135" y="22"/>
                    <a:pt x="83" y="58"/>
                    <a:pt x="83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0" y="58"/>
                    <a:pt x="119" y="45"/>
                    <a:pt x="121" y="3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135">
              <a:extLst>
                <a:ext uri="{FF2B5EF4-FFF2-40B4-BE49-F238E27FC236}">
                  <a16:creationId xmlns:a16="http://schemas.microsoft.com/office/drawing/2014/main" id="{D23A523A-1DFE-4625-8DE4-93CE4D430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534"/>
              <a:ext cx="621" cy="446"/>
            </a:xfrm>
            <a:custGeom>
              <a:avLst/>
              <a:gdLst>
                <a:gd name="T0" fmla="*/ 1655 w 358"/>
                <a:gd name="T1" fmla="*/ 1527 h 241"/>
                <a:gd name="T2" fmla="*/ 1565 w 358"/>
                <a:gd name="T3" fmla="*/ 1192 h 241"/>
                <a:gd name="T4" fmla="*/ 1216 w 358"/>
                <a:gd name="T5" fmla="*/ 999 h 241"/>
                <a:gd name="T6" fmla="*/ 914 w 358"/>
                <a:gd name="T7" fmla="*/ 857 h 241"/>
                <a:gd name="T8" fmla="*/ 753 w 358"/>
                <a:gd name="T9" fmla="*/ 873 h 241"/>
                <a:gd name="T10" fmla="*/ 402 w 358"/>
                <a:gd name="T11" fmla="*/ 781 h 241"/>
                <a:gd name="T12" fmla="*/ 50 w 358"/>
                <a:gd name="T13" fmla="*/ 1083 h 241"/>
                <a:gd name="T14" fmla="*/ 28 w 358"/>
                <a:gd name="T15" fmla="*/ 1155 h 241"/>
                <a:gd name="T16" fmla="*/ 935 w 358"/>
                <a:gd name="T17" fmla="*/ 81 h 241"/>
                <a:gd name="T18" fmla="*/ 1655 w 358"/>
                <a:gd name="T19" fmla="*/ 1527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8" h="241">
                  <a:moveTo>
                    <a:pt x="317" y="241"/>
                  </a:moveTo>
                  <a:cubicBezTo>
                    <a:pt x="318" y="210"/>
                    <a:pt x="312" y="194"/>
                    <a:pt x="300" y="188"/>
                  </a:cubicBezTo>
                  <a:cubicBezTo>
                    <a:pt x="272" y="173"/>
                    <a:pt x="250" y="178"/>
                    <a:pt x="233" y="158"/>
                  </a:cubicBezTo>
                  <a:cubicBezTo>
                    <a:pt x="216" y="139"/>
                    <a:pt x="200" y="132"/>
                    <a:pt x="175" y="135"/>
                  </a:cubicBezTo>
                  <a:cubicBezTo>
                    <a:pt x="151" y="137"/>
                    <a:pt x="144" y="138"/>
                    <a:pt x="144" y="138"/>
                  </a:cubicBezTo>
                  <a:cubicBezTo>
                    <a:pt x="92" y="134"/>
                    <a:pt x="116" y="126"/>
                    <a:pt x="77" y="123"/>
                  </a:cubicBezTo>
                  <a:cubicBezTo>
                    <a:pt x="38" y="120"/>
                    <a:pt x="20" y="156"/>
                    <a:pt x="10" y="171"/>
                  </a:cubicBezTo>
                  <a:cubicBezTo>
                    <a:pt x="8" y="175"/>
                    <a:pt x="6" y="178"/>
                    <a:pt x="5" y="182"/>
                  </a:cubicBezTo>
                  <a:cubicBezTo>
                    <a:pt x="5" y="182"/>
                    <a:pt x="0" y="0"/>
                    <a:pt x="179" y="13"/>
                  </a:cubicBezTo>
                  <a:cubicBezTo>
                    <a:pt x="358" y="26"/>
                    <a:pt x="317" y="241"/>
                    <a:pt x="317" y="241"/>
                  </a:cubicBezTo>
                  <a:close/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136">
              <a:extLst>
                <a:ext uri="{FF2B5EF4-FFF2-40B4-BE49-F238E27FC236}">
                  <a16:creationId xmlns:a16="http://schemas.microsoft.com/office/drawing/2014/main" id="{C58088D8-D79C-4C83-8179-FFA84FB02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534"/>
              <a:ext cx="614" cy="457"/>
            </a:xfrm>
            <a:custGeom>
              <a:avLst/>
              <a:gdLst>
                <a:gd name="T0" fmla="*/ 1639 w 354"/>
                <a:gd name="T1" fmla="*/ 1565 h 247"/>
                <a:gd name="T2" fmla="*/ 1549 w 354"/>
                <a:gd name="T3" fmla="*/ 1216 h 247"/>
                <a:gd name="T4" fmla="*/ 1207 w 354"/>
                <a:gd name="T5" fmla="*/ 1027 h 247"/>
                <a:gd name="T6" fmla="*/ 909 w 354"/>
                <a:gd name="T7" fmla="*/ 873 h 247"/>
                <a:gd name="T8" fmla="*/ 741 w 354"/>
                <a:gd name="T9" fmla="*/ 894 h 247"/>
                <a:gd name="T10" fmla="*/ 397 w 354"/>
                <a:gd name="T11" fmla="*/ 797 h 247"/>
                <a:gd name="T12" fmla="*/ 50 w 354"/>
                <a:gd name="T13" fmla="*/ 1108 h 247"/>
                <a:gd name="T14" fmla="*/ 28 w 354"/>
                <a:gd name="T15" fmla="*/ 1177 h 247"/>
                <a:gd name="T16" fmla="*/ 923 w 354"/>
                <a:gd name="T17" fmla="*/ 81 h 247"/>
                <a:gd name="T18" fmla="*/ 1639 w 354"/>
                <a:gd name="T19" fmla="*/ 1565 h 2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4" h="247">
                  <a:moveTo>
                    <a:pt x="314" y="247"/>
                  </a:moveTo>
                  <a:cubicBezTo>
                    <a:pt x="315" y="216"/>
                    <a:pt x="309" y="199"/>
                    <a:pt x="297" y="192"/>
                  </a:cubicBezTo>
                  <a:cubicBezTo>
                    <a:pt x="269" y="177"/>
                    <a:pt x="248" y="182"/>
                    <a:pt x="231" y="162"/>
                  </a:cubicBezTo>
                  <a:cubicBezTo>
                    <a:pt x="214" y="142"/>
                    <a:pt x="198" y="135"/>
                    <a:pt x="174" y="138"/>
                  </a:cubicBezTo>
                  <a:cubicBezTo>
                    <a:pt x="150" y="141"/>
                    <a:pt x="142" y="141"/>
                    <a:pt x="142" y="141"/>
                  </a:cubicBezTo>
                  <a:cubicBezTo>
                    <a:pt x="91" y="137"/>
                    <a:pt x="115" y="129"/>
                    <a:pt x="76" y="126"/>
                  </a:cubicBezTo>
                  <a:cubicBezTo>
                    <a:pt x="37" y="123"/>
                    <a:pt x="20" y="160"/>
                    <a:pt x="10" y="175"/>
                  </a:cubicBezTo>
                  <a:cubicBezTo>
                    <a:pt x="8" y="179"/>
                    <a:pt x="6" y="183"/>
                    <a:pt x="5" y="186"/>
                  </a:cubicBezTo>
                  <a:cubicBezTo>
                    <a:pt x="5" y="186"/>
                    <a:pt x="0" y="0"/>
                    <a:pt x="177" y="13"/>
                  </a:cubicBezTo>
                  <a:cubicBezTo>
                    <a:pt x="354" y="26"/>
                    <a:pt x="314" y="247"/>
                    <a:pt x="314" y="247"/>
                  </a:cubicBezTo>
                  <a:close/>
                </a:path>
              </a:pathLst>
            </a:custGeom>
            <a:noFill/>
            <a:ln w="222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137">
              <a:extLst>
                <a:ext uri="{FF2B5EF4-FFF2-40B4-BE49-F238E27FC236}">
                  <a16:creationId xmlns:a16="http://schemas.microsoft.com/office/drawing/2014/main" id="{08809D82-F103-4119-AD87-2D13CBABA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121"/>
              <a:ext cx="583" cy="868"/>
            </a:xfrm>
            <a:custGeom>
              <a:avLst/>
              <a:gdLst>
                <a:gd name="T0" fmla="*/ 1662 w 336"/>
                <a:gd name="T1" fmla="*/ 0 h 469"/>
                <a:gd name="T2" fmla="*/ 897 w 336"/>
                <a:gd name="T3" fmla="*/ 446 h 469"/>
                <a:gd name="T4" fmla="*/ 425 w 336"/>
                <a:gd name="T5" fmla="*/ 746 h 469"/>
                <a:gd name="T6" fmla="*/ 229 w 336"/>
                <a:gd name="T7" fmla="*/ 1079 h 469"/>
                <a:gd name="T8" fmla="*/ 57 w 336"/>
                <a:gd name="T9" fmla="*/ 1679 h 469"/>
                <a:gd name="T10" fmla="*/ 533 w 336"/>
                <a:gd name="T11" fmla="*/ 2661 h 469"/>
                <a:gd name="T12" fmla="*/ 639 w 336"/>
                <a:gd name="T13" fmla="*/ 2972 h 469"/>
                <a:gd name="T14" fmla="*/ 774 w 336"/>
                <a:gd name="T15" fmla="*/ 1940 h 469"/>
                <a:gd name="T16" fmla="*/ 795 w 336"/>
                <a:gd name="T17" fmla="*/ 1662 h 469"/>
                <a:gd name="T18" fmla="*/ 881 w 336"/>
                <a:gd name="T19" fmla="*/ 1394 h 469"/>
                <a:gd name="T20" fmla="*/ 1114 w 336"/>
                <a:gd name="T21" fmla="*/ 1096 h 469"/>
                <a:gd name="T22" fmla="*/ 1662 w 336"/>
                <a:gd name="T23" fmla="*/ 0 h 4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6" h="469">
                  <a:moveTo>
                    <a:pt x="318" y="0"/>
                  </a:moveTo>
                  <a:cubicBezTo>
                    <a:pt x="315" y="45"/>
                    <a:pt x="284" y="87"/>
                    <a:pt x="172" y="70"/>
                  </a:cubicBezTo>
                  <a:cubicBezTo>
                    <a:pt x="124" y="63"/>
                    <a:pt x="88" y="101"/>
                    <a:pt x="81" y="118"/>
                  </a:cubicBezTo>
                  <a:cubicBezTo>
                    <a:pt x="74" y="135"/>
                    <a:pt x="55" y="157"/>
                    <a:pt x="44" y="170"/>
                  </a:cubicBezTo>
                  <a:cubicBezTo>
                    <a:pt x="33" y="183"/>
                    <a:pt x="22" y="194"/>
                    <a:pt x="11" y="265"/>
                  </a:cubicBezTo>
                  <a:cubicBezTo>
                    <a:pt x="0" y="336"/>
                    <a:pt x="73" y="393"/>
                    <a:pt x="102" y="420"/>
                  </a:cubicBezTo>
                  <a:cubicBezTo>
                    <a:pt x="124" y="441"/>
                    <a:pt x="124" y="451"/>
                    <a:pt x="122" y="469"/>
                  </a:cubicBezTo>
                  <a:cubicBezTo>
                    <a:pt x="122" y="469"/>
                    <a:pt x="143" y="326"/>
                    <a:pt x="148" y="306"/>
                  </a:cubicBezTo>
                  <a:cubicBezTo>
                    <a:pt x="154" y="286"/>
                    <a:pt x="157" y="273"/>
                    <a:pt x="152" y="262"/>
                  </a:cubicBezTo>
                  <a:cubicBezTo>
                    <a:pt x="146" y="251"/>
                    <a:pt x="148" y="225"/>
                    <a:pt x="169" y="220"/>
                  </a:cubicBezTo>
                  <a:cubicBezTo>
                    <a:pt x="189" y="216"/>
                    <a:pt x="189" y="206"/>
                    <a:pt x="213" y="173"/>
                  </a:cubicBezTo>
                  <a:cubicBezTo>
                    <a:pt x="236" y="140"/>
                    <a:pt x="336" y="100"/>
                    <a:pt x="318" y="0"/>
                  </a:cubicBezTo>
                  <a:close/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138">
              <a:extLst>
                <a:ext uri="{FF2B5EF4-FFF2-40B4-BE49-F238E27FC236}">
                  <a16:creationId xmlns:a16="http://schemas.microsoft.com/office/drawing/2014/main" id="{46ECD89F-C02A-4F17-B3CB-C55E2A03B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114"/>
              <a:ext cx="582" cy="875"/>
            </a:xfrm>
            <a:custGeom>
              <a:avLst/>
              <a:gdLst>
                <a:gd name="T0" fmla="*/ 844 w 335"/>
                <a:gd name="T1" fmla="*/ 1430 h 473"/>
                <a:gd name="T2" fmla="*/ 881 w 335"/>
                <a:gd name="T3" fmla="*/ 1413 h 473"/>
                <a:gd name="T4" fmla="*/ 1110 w 335"/>
                <a:gd name="T5" fmla="*/ 1108 h 473"/>
                <a:gd name="T6" fmla="*/ 1663 w 335"/>
                <a:gd name="T7" fmla="*/ 0 h 473"/>
                <a:gd name="T8" fmla="*/ 896 w 335"/>
                <a:gd name="T9" fmla="*/ 448 h 473"/>
                <a:gd name="T10" fmla="*/ 419 w 335"/>
                <a:gd name="T11" fmla="*/ 753 h 473"/>
                <a:gd name="T12" fmla="*/ 226 w 335"/>
                <a:gd name="T13" fmla="*/ 1088 h 473"/>
                <a:gd name="T14" fmla="*/ 57 w 335"/>
                <a:gd name="T15" fmla="*/ 1698 h 473"/>
                <a:gd name="T16" fmla="*/ 528 w 335"/>
                <a:gd name="T17" fmla="*/ 2682 h 473"/>
                <a:gd name="T18" fmla="*/ 634 w 335"/>
                <a:gd name="T19" fmla="*/ 2995 h 473"/>
                <a:gd name="T20" fmla="*/ 775 w 335"/>
                <a:gd name="T21" fmla="*/ 1957 h 473"/>
                <a:gd name="T22" fmla="*/ 790 w 335"/>
                <a:gd name="T23" fmla="*/ 1676 h 473"/>
                <a:gd name="T24" fmla="*/ 775 w 335"/>
                <a:gd name="T25" fmla="*/ 1595 h 4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473">
                  <a:moveTo>
                    <a:pt x="161" y="226"/>
                  </a:moveTo>
                  <a:cubicBezTo>
                    <a:pt x="163" y="224"/>
                    <a:pt x="165" y="223"/>
                    <a:pt x="168" y="223"/>
                  </a:cubicBezTo>
                  <a:cubicBezTo>
                    <a:pt x="188" y="218"/>
                    <a:pt x="188" y="208"/>
                    <a:pt x="212" y="175"/>
                  </a:cubicBezTo>
                  <a:cubicBezTo>
                    <a:pt x="235" y="142"/>
                    <a:pt x="335" y="101"/>
                    <a:pt x="317" y="0"/>
                  </a:cubicBezTo>
                  <a:cubicBezTo>
                    <a:pt x="314" y="45"/>
                    <a:pt x="284" y="88"/>
                    <a:pt x="171" y="71"/>
                  </a:cubicBezTo>
                  <a:cubicBezTo>
                    <a:pt x="123" y="64"/>
                    <a:pt x="87" y="102"/>
                    <a:pt x="80" y="119"/>
                  </a:cubicBezTo>
                  <a:cubicBezTo>
                    <a:pt x="74" y="137"/>
                    <a:pt x="54" y="158"/>
                    <a:pt x="43" y="172"/>
                  </a:cubicBezTo>
                  <a:cubicBezTo>
                    <a:pt x="32" y="185"/>
                    <a:pt x="22" y="196"/>
                    <a:pt x="11" y="268"/>
                  </a:cubicBezTo>
                  <a:cubicBezTo>
                    <a:pt x="0" y="339"/>
                    <a:pt x="72" y="397"/>
                    <a:pt x="101" y="424"/>
                  </a:cubicBezTo>
                  <a:cubicBezTo>
                    <a:pt x="124" y="445"/>
                    <a:pt x="123" y="455"/>
                    <a:pt x="121" y="473"/>
                  </a:cubicBezTo>
                  <a:cubicBezTo>
                    <a:pt x="121" y="473"/>
                    <a:pt x="142" y="329"/>
                    <a:pt x="148" y="309"/>
                  </a:cubicBezTo>
                  <a:cubicBezTo>
                    <a:pt x="153" y="288"/>
                    <a:pt x="157" y="276"/>
                    <a:pt x="151" y="265"/>
                  </a:cubicBezTo>
                  <a:cubicBezTo>
                    <a:pt x="149" y="261"/>
                    <a:pt x="148" y="257"/>
                    <a:pt x="148" y="252"/>
                  </a:cubicBezTo>
                </a:path>
              </a:pathLst>
            </a:custGeom>
            <a:noFill/>
            <a:ln w="222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139">
              <a:extLst>
                <a:ext uri="{FF2B5EF4-FFF2-40B4-BE49-F238E27FC236}">
                  <a16:creationId xmlns:a16="http://schemas.microsoft.com/office/drawing/2014/main" id="{2AA52A5B-6534-4071-930A-37CDFBAC9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790"/>
              <a:ext cx="238" cy="135"/>
            </a:xfrm>
            <a:custGeom>
              <a:avLst/>
              <a:gdLst>
                <a:gd name="T0" fmla="*/ 683 w 137"/>
                <a:gd name="T1" fmla="*/ 261 h 73"/>
                <a:gd name="T2" fmla="*/ 591 w 137"/>
                <a:gd name="T3" fmla="*/ 141 h 73"/>
                <a:gd name="T4" fmla="*/ 0 w 137"/>
                <a:gd name="T5" fmla="*/ 246 h 73"/>
                <a:gd name="T6" fmla="*/ 78 w 137"/>
                <a:gd name="T7" fmla="*/ 253 h 73"/>
                <a:gd name="T8" fmla="*/ 528 w 137"/>
                <a:gd name="T9" fmla="*/ 165 h 73"/>
                <a:gd name="T10" fmla="*/ 372 w 137"/>
                <a:gd name="T11" fmla="*/ 438 h 73"/>
                <a:gd name="T12" fmla="*/ 450 w 137"/>
                <a:gd name="T13" fmla="*/ 462 h 73"/>
                <a:gd name="T14" fmla="*/ 683 w 137"/>
                <a:gd name="T15" fmla="*/ 261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73">
                  <a:moveTo>
                    <a:pt x="130" y="41"/>
                  </a:moveTo>
                  <a:cubicBezTo>
                    <a:pt x="129" y="35"/>
                    <a:pt x="125" y="27"/>
                    <a:pt x="113" y="22"/>
                  </a:cubicBezTo>
                  <a:cubicBezTo>
                    <a:pt x="52" y="0"/>
                    <a:pt x="0" y="39"/>
                    <a:pt x="0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64" y="13"/>
                    <a:pt x="101" y="26"/>
                  </a:cubicBezTo>
                  <a:cubicBezTo>
                    <a:pt x="137" y="40"/>
                    <a:pt x="115" y="58"/>
                    <a:pt x="71" y="69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133" y="61"/>
                    <a:pt x="130" y="4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140">
              <a:extLst>
                <a:ext uri="{FF2B5EF4-FFF2-40B4-BE49-F238E27FC236}">
                  <a16:creationId xmlns:a16="http://schemas.microsoft.com/office/drawing/2014/main" id="{29242E31-94F4-443D-B186-961BCD719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870"/>
              <a:ext cx="222" cy="187"/>
            </a:xfrm>
            <a:custGeom>
              <a:avLst/>
              <a:gdLst>
                <a:gd name="T0" fmla="*/ 574 w 128"/>
                <a:gd name="T1" fmla="*/ 535 h 101"/>
                <a:gd name="T2" fmla="*/ 560 w 128"/>
                <a:gd name="T3" fmla="*/ 285 h 101"/>
                <a:gd name="T4" fmla="*/ 0 w 128"/>
                <a:gd name="T5" fmla="*/ 172 h 101"/>
                <a:gd name="T6" fmla="*/ 62 w 128"/>
                <a:gd name="T7" fmla="*/ 217 h 101"/>
                <a:gd name="T8" fmla="*/ 496 w 128"/>
                <a:gd name="T9" fmla="*/ 298 h 101"/>
                <a:gd name="T10" fmla="*/ 298 w 128"/>
                <a:gd name="T11" fmla="*/ 539 h 101"/>
                <a:gd name="T12" fmla="*/ 356 w 128"/>
                <a:gd name="T13" fmla="*/ 617 h 101"/>
                <a:gd name="T14" fmla="*/ 574 w 128"/>
                <a:gd name="T15" fmla="*/ 535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101">
                  <a:moveTo>
                    <a:pt x="110" y="84"/>
                  </a:moveTo>
                  <a:cubicBezTo>
                    <a:pt x="116" y="77"/>
                    <a:pt x="117" y="57"/>
                    <a:pt x="107" y="45"/>
                  </a:cubicBezTo>
                  <a:cubicBezTo>
                    <a:pt x="67" y="0"/>
                    <a:pt x="0" y="27"/>
                    <a:pt x="0" y="27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61" y="12"/>
                    <a:pt x="95" y="47"/>
                  </a:cubicBezTo>
                  <a:cubicBezTo>
                    <a:pt x="128" y="82"/>
                    <a:pt x="57" y="85"/>
                    <a:pt x="57" y="85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96" y="101"/>
                    <a:pt x="110" y="84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141">
              <a:extLst>
                <a:ext uri="{FF2B5EF4-FFF2-40B4-BE49-F238E27FC236}">
                  <a16:creationId xmlns:a16="http://schemas.microsoft.com/office/drawing/2014/main" id="{91C6742D-CF99-4CBA-A5B6-3845CBBC3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397"/>
              <a:ext cx="307" cy="1622"/>
            </a:xfrm>
            <a:custGeom>
              <a:avLst/>
              <a:gdLst>
                <a:gd name="T0" fmla="*/ 130 w 177"/>
                <a:gd name="T1" fmla="*/ 5548 h 877"/>
                <a:gd name="T2" fmla="*/ 447 w 177"/>
                <a:gd name="T3" fmla="*/ 4365 h 877"/>
                <a:gd name="T4" fmla="*/ 876 w 177"/>
                <a:gd name="T5" fmla="*/ 2131 h 877"/>
                <a:gd name="T6" fmla="*/ 234 w 177"/>
                <a:gd name="T7" fmla="*/ 222 h 877"/>
                <a:gd name="T8" fmla="*/ 0 w 177"/>
                <a:gd name="T9" fmla="*/ 0 h 877"/>
                <a:gd name="T10" fmla="*/ 512 w 177"/>
                <a:gd name="T11" fmla="*/ 2121 h 877"/>
                <a:gd name="T12" fmla="*/ 130 w 177"/>
                <a:gd name="T13" fmla="*/ 5548 h 8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877">
                  <a:moveTo>
                    <a:pt x="25" y="877"/>
                  </a:moveTo>
                  <a:cubicBezTo>
                    <a:pt x="38" y="775"/>
                    <a:pt x="68" y="730"/>
                    <a:pt x="86" y="690"/>
                  </a:cubicBezTo>
                  <a:cubicBezTo>
                    <a:pt x="104" y="650"/>
                    <a:pt x="158" y="535"/>
                    <a:pt x="168" y="337"/>
                  </a:cubicBezTo>
                  <a:cubicBezTo>
                    <a:pt x="177" y="155"/>
                    <a:pt x="76" y="62"/>
                    <a:pt x="45" y="35"/>
                  </a:cubicBezTo>
                  <a:cubicBezTo>
                    <a:pt x="32" y="24"/>
                    <a:pt x="16" y="13"/>
                    <a:pt x="0" y="0"/>
                  </a:cubicBezTo>
                  <a:cubicBezTo>
                    <a:pt x="0" y="0"/>
                    <a:pt x="105" y="185"/>
                    <a:pt x="98" y="335"/>
                  </a:cubicBezTo>
                  <a:cubicBezTo>
                    <a:pt x="90" y="526"/>
                    <a:pt x="13" y="724"/>
                    <a:pt x="25" y="877"/>
                  </a:cubicBezTo>
                  <a:close/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142">
              <a:extLst>
                <a:ext uri="{FF2B5EF4-FFF2-40B4-BE49-F238E27FC236}">
                  <a16:creationId xmlns:a16="http://schemas.microsoft.com/office/drawing/2014/main" id="{D9D513BB-D651-4F65-B77E-8E72CBA0C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386"/>
              <a:ext cx="319" cy="1652"/>
            </a:xfrm>
            <a:custGeom>
              <a:avLst/>
              <a:gdLst>
                <a:gd name="T0" fmla="*/ 135 w 184"/>
                <a:gd name="T1" fmla="*/ 5653 h 893"/>
                <a:gd name="T2" fmla="*/ 463 w 184"/>
                <a:gd name="T3" fmla="*/ 4445 h 893"/>
                <a:gd name="T4" fmla="*/ 910 w 184"/>
                <a:gd name="T5" fmla="*/ 2174 h 893"/>
                <a:gd name="T6" fmla="*/ 243 w 184"/>
                <a:gd name="T7" fmla="*/ 222 h 893"/>
                <a:gd name="T8" fmla="*/ 0 w 184"/>
                <a:gd name="T9" fmla="*/ 0 h 893"/>
                <a:gd name="T10" fmla="*/ 532 w 184"/>
                <a:gd name="T11" fmla="*/ 2159 h 893"/>
                <a:gd name="T12" fmla="*/ 135 w 184"/>
                <a:gd name="T13" fmla="*/ 5653 h 8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4" h="893">
                  <a:moveTo>
                    <a:pt x="26" y="893"/>
                  </a:moveTo>
                  <a:cubicBezTo>
                    <a:pt x="39" y="789"/>
                    <a:pt x="71" y="742"/>
                    <a:pt x="89" y="702"/>
                  </a:cubicBezTo>
                  <a:cubicBezTo>
                    <a:pt x="108" y="662"/>
                    <a:pt x="164" y="544"/>
                    <a:pt x="175" y="343"/>
                  </a:cubicBezTo>
                  <a:cubicBezTo>
                    <a:pt x="184" y="157"/>
                    <a:pt x="79" y="63"/>
                    <a:pt x="47" y="35"/>
                  </a:cubicBezTo>
                  <a:cubicBezTo>
                    <a:pt x="34" y="24"/>
                    <a:pt x="16" y="13"/>
                    <a:pt x="0" y="0"/>
                  </a:cubicBezTo>
                  <a:cubicBezTo>
                    <a:pt x="0" y="0"/>
                    <a:pt x="109" y="188"/>
                    <a:pt x="102" y="341"/>
                  </a:cubicBezTo>
                  <a:cubicBezTo>
                    <a:pt x="94" y="535"/>
                    <a:pt x="13" y="737"/>
                    <a:pt x="26" y="893"/>
                  </a:cubicBezTo>
                  <a:close/>
                </a:path>
              </a:pathLst>
            </a:custGeom>
            <a:noFill/>
            <a:ln w="222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Freeform 143">
              <a:extLst>
                <a:ext uri="{FF2B5EF4-FFF2-40B4-BE49-F238E27FC236}">
                  <a16:creationId xmlns:a16="http://schemas.microsoft.com/office/drawing/2014/main" id="{E7BCEF15-88A9-48AB-8E1E-6D74814FF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1058"/>
              <a:ext cx="83" cy="295"/>
            </a:xfrm>
            <a:custGeom>
              <a:avLst/>
              <a:gdLst>
                <a:gd name="T0" fmla="*/ 144 w 48"/>
                <a:gd name="T1" fmla="*/ 13 h 159"/>
                <a:gd name="T2" fmla="*/ 62 w 48"/>
                <a:gd name="T3" fmla="*/ 293 h 159"/>
                <a:gd name="T4" fmla="*/ 5 w 48"/>
                <a:gd name="T5" fmla="*/ 596 h 159"/>
                <a:gd name="T6" fmla="*/ 73 w 48"/>
                <a:gd name="T7" fmla="*/ 837 h 159"/>
                <a:gd name="T8" fmla="*/ 206 w 48"/>
                <a:gd name="T9" fmla="*/ 1015 h 159"/>
                <a:gd name="T10" fmla="*/ 93 w 48"/>
                <a:gd name="T11" fmla="*/ 523 h 159"/>
                <a:gd name="T12" fmla="*/ 149 w 48"/>
                <a:gd name="T13" fmla="*/ 193 h 159"/>
                <a:gd name="T14" fmla="*/ 156 w 48"/>
                <a:gd name="T15" fmla="*/ 13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59">
                  <a:moveTo>
                    <a:pt x="28" y="2"/>
                  </a:moveTo>
                  <a:cubicBezTo>
                    <a:pt x="25" y="17"/>
                    <a:pt x="17" y="31"/>
                    <a:pt x="12" y="46"/>
                  </a:cubicBezTo>
                  <a:cubicBezTo>
                    <a:pt x="8" y="62"/>
                    <a:pt x="3" y="77"/>
                    <a:pt x="1" y="93"/>
                  </a:cubicBezTo>
                  <a:cubicBezTo>
                    <a:pt x="0" y="109"/>
                    <a:pt x="5" y="119"/>
                    <a:pt x="14" y="131"/>
                  </a:cubicBezTo>
                  <a:cubicBezTo>
                    <a:pt x="21" y="140"/>
                    <a:pt x="30" y="154"/>
                    <a:pt x="40" y="159"/>
                  </a:cubicBezTo>
                  <a:cubicBezTo>
                    <a:pt x="24" y="139"/>
                    <a:pt x="18" y="108"/>
                    <a:pt x="18" y="82"/>
                  </a:cubicBezTo>
                  <a:cubicBezTo>
                    <a:pt x="18" y="64"/>
                    <a:pt x="24" y="48"/>
                    <a:pt x="29" y="30"/>
                  </a:cubicBezTo>
                  <a:cubicBezTo>
                    <a:pt x="32" y="21"/>
                    <a:pt x="48" y="0"/>
                    <a:pt x="30" y="2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Freeform 144">
              <a:extLst>
                <a:ext uri="{FF2B5EF4-FFF2-40B4-BE49-F238E27FC236}">
                  <a16:creationId xmlns:a16="http://schemas.microsoft.com/office/drawing/2014/main" id="{72556C33-05DF-4212-8A3F-AD8D6E150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1414"/>
              <a:ext cx="144" cy="166"/>
            </a:xfrm>
            <a:custGeom>
              <a:avLst/>
              <a:gdLst>
                <a:gd name="T0" fmla="*/ 0 w 83"/>
                <a:gd name="T1" fmla="*/ 0 h 90"/>
                <a:gd name="T2" fmla="*/ 255 w 83"/>
                <a:gd name="T3" fmla="*/ 194 h 90"/>
                <a:gd name="T4" fmla="*/ 335 w 83"/>
                <a:gd name="T5" fmla="*/ 343 h 90"/>
                <a:gd name="T6" fmla="*/ 434 w 83"/>
                <a:gd name="T7" fmla="*/ 564 h 90"/>
                <a:gd name="T8" fmla="*/ 312 w 83"/>
                <a:gd name="T9" fmla="*/ 384 h 90"/>
                <a:gd name="T10" fmla="*/ 220 w 83"/>
                <a:gd name="T11" fmla="*/ 251 h 90"/>
                <a:gd name="T12" fmla="*/ 21 w 83"/>
                <a:gd name="T13" fmla="*/ 2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90">
                  <a:moveTo>
                    <a:pt x="0" y="0"/>
                  </a:moveTo>
                  <a:cubicBezTo>
                    <a:pt x="16" y="3"/>
                    <a:pt x="37" y="21"/>
                    <a:pt x="49" y="31"/>
                  </a:cubicBezTo>
                  <a:cubicBezTo>
                    <a:pt x="57" y="37"/>
                    <a:pt x="59" y="46"/>
                    <a:pt x="64" y="55"/>
                  </a:cubicBezTo>
                  <a:cubicBezTo>
                    <a:pt x="69" y="67"/>
                    <a:pt x="79" y="78"/>
                    <a:pt x="83" y="90"/>
                  </a:cubicBezTo>
                  <a:cubicBezTo>
                    <a:pt x="74" y="84"/>
                    <a:pt x="67" y="71"/>
                    <a:pt x="60" y="61"/>
                  </a:cubicBezTo>
                  <a:cubicBezTo>
                    <a:pt x="54" y="53"/>
                    <a:pt x="48" y="48"/>
                    <a:pt x="42" y="40"/>
                  </a:cubicBezTo>
                  <a:cubicBezTo>
                    <a:pt x="30" y="27"/>
                    <a:pt x="15" y="16"/>
                    <a:pt x="4" y="3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Freeform 145">
              <a:extLst>
                <a:ext uri="{FF2B5EF4-FFF2-40B4-BE49-F238E27FC236}">
                  <a16:creationId xmlns:a16="http://schemas.microsoft.com/office/drawing/2014/main" id="{8DBFB3E8-EEE9-4CF7-8773-409F1BF68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933"/>
              <a:ext cx="92" cy="190"/>
            </a:xfrm>
            <a:custGeom>
              <a:avLst/>
              <a:gdLst>
                <a:gd name="T0" fmla="*/ 49 w 53"/>
                <a:gd name="T1" fmla="*/ 0 h 103"/>
                <a:gd name="T2" fmla="*/ 5 w 53"/>
                <a:gd name="T3" fmla="*/ 68 h 103"/>
                <a:gd name="T4" fmla="*/ 9 w 53"/>
                <a:gd name="T5" fmla="*/ 149 h 103"/>
                <a:gd name="T6" fmla="*/ 69 w 53"/>
                <a:gd name="T7" fmla="*/ 363 h 103"/>
                <a:gd name="T8" fmla="*/ 156 w 53"/>
                <a:gd name="T9" fmla="*/ 507 h 103"/>
                <a:gd name="T10" fmla="*/ 278 w 53"/>
                <a:gd name="T11" fmla="*/ 646 h 103"/>
                <a:gd name="T12" fmla="*/ 106 w 53"/>
                <a:gd name="T13" fmla="*/ 295 h 103"/>
                <a:gd name="T14" fmla="*/ 49 w 53"/>
                <a:gd name="T15" fmla="*/ 7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03">
                  <a:moveTo>
                    <a:pt x="9" y="0"/>
                  </a:moveTo>
                  <a:cubicBezTo>
                    <a:pt x="8" y="5"/>
                    <a:pt x="3" y="7"/>
                    <a:pt x="1" y="11"/>
                  </a:cubicBezTo>
                  <a:cubicBezTo>
                    <a:pt x="0" y="15"/>
                    <a:pt x="1" y="20"/>
                    <a:pt x="2" y="24"/>
                  </a:cubicBezTo>
                  <a:cubicBezTo>
                    <a:pt x="4" y="36"/>
                    <a:pt x="7" y="48"/>
                    <a:pt x="13" y="58"/>
                  </a:cubicBezTo>
                  <a:cubicBezTo>
                    <a:pt x="18" y="66"/>
                    <a:pt x="24" y="73"/>
                    <a:pt x="30" y="81"/>
                  </a:cubicBezTo>
                  <a:cubicBezTo>
                    <a:pt x="37" y="89"/>
                    <a:pt x="43" y="100"/>
                    <a:pt x="53" y="103"/>
                  </a:cubicBezTo>
                  <a:cubicBezTo>
                    <a:pt x="38" y="90"/>
                    <a:pt x="29" y="65"/>
                    <a:pt x="20" y="47"/>
                  </a:cubicBezTo>
                  <a:cubicBezTo>
                    <a:pt x="13" y="32"/>
                    <a:pt x="9" y="18"/>
                    <a:pt x="9" y="1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146">
              <a:extLst>
                <a:ext uri="{FF2B5EF4-FFF2-40B4-BE49-F238E27FC236}">
                  <a16:creationId xmlns:a16="http://schemas.microsoft.com/office/drawing/2014/main" id="{C4D2C5C9-3028-4154-BB3D-CF2EE4ADC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918"/>
              <a:ext cx="59" cy="231"/>
            </a:xfrm>
            <a:custGeom>
              <a:avLst/>
              <a:gdLst>
                <a:gd name="T0" fmla="*/ 168 w 34"/>
                <a:gd name="T1" fmla="*/ 0 h 125"/>
                <a:gd name="T2" fmla="*/ 85 w 34"/>
                <a:gd name="T3" fmla="*/ 44 h 125"/>
                <a:gd name="T4" fmla="*/ 30 w 34"/>
                <a:gd name="T5" fmla="*/ 105 h 125"/>
                <a:gd name="T6" fmla="*/ 0 w 34"/>
                <a:gd name="T7" fmla="*/ 395 h 125"/>
                <a:gd name="T8" fmla="*/ 177 w 34"/>
                <a:gd name="T9" fmla="*/ 693 h 125"/>
                <a:gd name="T10" fmla="*/ 94 w 34"/>
                <a:gd name="T11" fmla="*/ 379 h 125"/>
                <a:gd name="T12" fmla="*/ 156 w 34"/>
                <a:gd name="T13" fmla="*/ 24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25">
                  <a:moveTo>
                    <a:pt x="32" y="0"/>
                  </a:moveTo>
                  <a:cubicBezTo>
                    <a:pt x="27" y="3"/>
                    <a:pt x="22" y="5"/>
                    <a:pt x="16" y="7"/>
                  </a:cubicBezTo>
                  <a:cubicBezTo>
                    <a:pt x="9" y="9"/>
                    <a:pt x="8" y="9"/>
                    <a:pt x="6" y="17"/>
                  </a:cubicBezTo>
                  <a:cubicBezTo>
                    <a:pt x="3" y="32"/>
                    <a:pt x="0" y="48"/>
                    <a:pt x="0" y="63"/>
                  </a:cubicBezTo>
                  <a:cubicBezTo>
                    <a:pt x="0" y="82"/>
                    <a:pt x="8" y="125"/>
                    <a:pt x="34" y="110"/>
                  </a:cubicBezTo>
                  <a:cubicBezTo>
                    <a:pt x="9" y="112"/>
                    <a:pt x="16" y="74"/>
                    <a:pt x="18" y="60"/>
                  </a:cubicBezTo>
                  <a:cubicBezTo>
                    <a:pt x="20" y="44"/>
                    <a:pt x="20" y="17"/>
                    <a:pt x="30" y="4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147">
              <a:extLst>
                <a:ext uri="{FF2B5EF4-FFF2-40B4-BE49-F238E27FC236}">
                  <a16:creationId xmlns:a16="http://schemas.microsoft.com/office/drawing/2014/main" id="{43E9A57E-C868-4D9D-93E9-3931E09E6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2812"/>
              <a:ext cx="59" cy="361"/>
            </a:xfrm>
            <a:custGeom>
              <a:avLst/>
              <a:gdLst>
                <a:gd name="T0" fmla="*/ 172 w 34"/>
                <a:gd name="T1" fmla="*/ 0 h 195"/>
                <a:gd name="T2" fmla="*/ 99 w 34"/>
                <a:gd name="T3" fmla="*/ 261 h 195"/>
                <a:gd name="T4" fmla="*/ 30 w 34"/>
                <a:gd name="T5" fmla="*/ 604 h 195"/>
                <a:gd name="T6" fmla="*/ 16 w 34"/>
                <a:gd name="T7" fmla="*/ 939 h 195"/>
                <a:gd name="T8" fmla="*/ 5 w 34"/>
                <a:gd name="T9" fmla="*/ 1103 h 195"/>
                <a:gd name="T10" fmla="*/ 16 w 34"/>
                <a:gd name="T11" fmla="*/ 1216 h 195"/>
                <a:gd name="T12" fmla="*/ 99 w 34"/>
                <a:gd name="T13" fmla="*/ 1148 h 195"/>
                <a:gd name="T14" fmla="*/ 168 w 34"/>
                <a:gd name="T15" fmla="*/ 1022 h 195"/>
                <a:gd name="T16" fmla="*/ 168 w 34"/>
                <a:gd name="T17" fmla="*/ 842 h 195"/>
                <a:gd name="T18" fmla="*/ 168 w 34"/>
                <a:gd name="T19" fmla="*/ 628 h 195"/>
                <a:gd name="T20" fmla="*/ 168 w 34"/>
                <a:gd name="T21" fmla="*/ 298 h 195"/>
                <a:gd name="T22" fmla="*/ 177 w 34"/>
                <a:gd name="T23" fmla="*/ 13 h 1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195">
                  <a:moveTo>
                    <a:pt x="33" y="0"/>
                  </a:moveTo>
                  <a:cubicBezTo>
                    <a:pt x="27" y="13"/>
                    <a:pt x="24" y="27"/>
                    <a:pt x="19" y="41"/>
                  </a:cubicBezTo>
                  <a:cubicBezTo>
                    <a:pt x="12" y="58"/>
                    <a:pt x="9" y="77"/>
                    <a:pt x="6" y="95"/>
                  </a:cubicBezTo>
                  <a:cubicBezTo>
                    <a:pt x="4" y="112"/>
                    <a:pt x="4" y="130"/>
                    <a:pt x="3" y="148"/>
                  </a:cubicBezTo>
                  <a:cubicBezTo>
                    <a:pt x="2" y="157"/>
                    <a:pt x="1" y="165"/>
                    <a:pt x="1" y="174"/>
                  </a:cubicBezTo>
                  <a:cubicBezTo>
                    <a:pt x="1" y="178"/>
                    <a:pt x="0" y="190"/>
                    <a:pt x="3" y="192"/>
                  </a:cubicBezTo>
                  <a:cubicBezTo>
                    <a:pt x="7" y="195"/>
                    <a:pt x="16" y="184"/>
                    <a:pt x="19" y="181"/>
                  </a:cubicBezTo>
                  <a:cubicBezTo>
                    <a:pt x="26" y="175"/>
                    <a:pt x="30" y="171"/>
                    <a:pt x="32" y="161"/>
                  </a:cubicBezTo>
                  <a:cubicBezTo>
                    <a:pt x="34" y="152"/>
                    <a:pt x="33" y="143"/>
                    <a:pt x="32" y="133"/>
                  </a:cubicBezTo>
                  <a:cubicBezTo>
                    <a:pt x="32" y="122"/>
                    <a:pt x="32" y="110"/>
                    <a:pt x="32" y="99"/>
                  </a:cubicBezTo>
                  <a:cubicBezTo>
                    <a:pt x="31" y="82"/>
                    <a:pt x="31" y="64"/>
                    <a:pt x="32" y="47"/>
                  </a:cubicBezTo>
                  <a:cubicBezTo>
                    <a:pt x="32" y="32"/>
                    <a:pt x="34" y="17"/>
                    <a:pt x="34" y="2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148">
              <a:extLst>
                <a:ext uri="{FF2B5EF4-FFF2-40B4-BE49-F238E27FC236}">
                  <a16:creationId xmlns:a16="http://schemas.microsoft.com/office/drawing/2014/main" id="{A11EE89D-AB5F-46E4-93B5-1F8DFFF2B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789"/>
              <a:ext cx="460" cy="176"/>
            </a:xfrm>
            <a:custGeom>
              <a:avLst/>
              <a:gdLst>
                <a:gd name="T0" fmla="*/ 0 w 265"/>
                <a:gd name="T1" fmla="*/ 285 h 95"/>
                <a:gd name="T2" fmla="*/ 127 w 265"/>
                <a:gd name="T3" fmla="*/ 76 h 95"/>
                <a:gd name="T4" fmla="*/ 361 w 265"/>
                <a:gd name="T5" fmla="*/ 82 h 95"/>
                <a:gd name="T6" fmla="*/ 644 w 265"/>
                <a:gd name="T7" fmla="*/ 152 h 95"/>
                <a:gd name="T8" fmla="*/ 958 w 265"/>
                <a:gd name="T9" fmla="*/ 222 h 95"/>
                <a:gd name="T10" fmla="*/ 1061 w 265"/>
                <a:gd name="T11" fmla="*/ 322 h 95"/>
                <a:gd name="T12" fmla="*/ 1238 w 265"/>
                <a:gd name="T13" fmla="*/ 382 h 95"/>
                <a:gd name="T14" fmla="*/ 1356 w 265"/>
                <a:gd name="T15" fmla="*/ 454 h 95"/>
                <a:gd name="T16" fmla="*/ 1385 w 265"/>
                <a:gd name="T17" fmla="*/ 604 h 95"/>
                <a:gd name="T18" fmla="*/ 1302 w 265"/>
                <a:gd name="T19" fmla="*/ 491 h 95"/>
                <a:gd name="T20" fmla="*/ 1229 w 265"/>
                <a:gd name="T21" fmla="*/ 539 h 95"/>
                <a:gd name="T22" fmla="*/ 1073 w 265"/>
                <a:gd name="T23" fmla="*/ 539 h 95"/>
                <a:gd name="T24" fmla="*/ 958 w 265"/>
                <a:gd name="T25" fmla="*/ 367 h 95"/>
                <a:gd name="T26" fmla="*/ 816 w 265"/>
                <a:gd name="T27" fmla="*/ 367 h 95"/>
                <a:gd name="T28" fmla="*/ 564 w 265"/>
                <a:gd name="T29" fmla="*/ 363 h 95"/>
                <a:gd name="T30" fmla="*/ 398 w 265"/>
                <a:gd name="T31" fmla="*/ 202 h 95"/>
                <a:gd name="T32" fmla="*/ 200 w 265"/>
                <a:gd name="T33" fmla="*/ 141 h 95"/>
                <a:gd name="T34" fmla="*/ 99 w 265"/>
                <a:gd name="T35" fmla="*/ 202 h 95"/>
                <a:gd name="T36" fmla="*/ 30 w 265"/>
                <a:gd name="T37" fmla="*/ 261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65" h="95">
                  <a:moveTo>
                    <a:pt x="0" y="45"/>
                  </a:moveTo>
                  <a:cubicBezTo>
                    <a:pt x="7" y="34"/>
                    <a:pt x="14" y="22"/>
                    <a:pt x="24" y="12"/>
                  </a:cubicBezTo>
                  <a:cubicBezTo>
                    <a:pt x="36" y="0"/>
                    <a:pt x="55" y="6"/>
                    <a:pt x="69" y="13"/>
                  </a:cubicBezTo>
                  <a:cubicBezTo>
                    <a:pt x="87" y="22"/>
                    <a:pt x="102" y="26"/>
                    <a:pt x="123" y="24"/>
                  </a:cubicBezTo>
                  <a:cubicBezTo>
                    <a:pt x="144" y="23"/>
                    <a:pt x="167" y="21"/>
                    <a:pt x="183" y="35"/>
                  </a:cubicBezTo>
                  <a:cubicBezTo>
                    <a:pt x="189" y="41"/>
                    <a:pt x="195" y="47"/>
                    <a:pt x="203" y="51"/>
                  </a:cubicBezTo>
                  <a:cubicBezTo>
                    <a:pt x="213" y="55"/>
                    <a:pt x="226" y="58"/>
                    <a:pt x="237" y="60"/>
                  </a:cubicBezTo>
                  <a:cubicBezTo>
                    <a:pt x="246" y="62"/>
                    <a:pt x="254" y="63"/>
                    <a:pt x="259" y="71"/>
                  </a:cubicBezTo>
                  <a:cubicBezTo>
                    <a:pt x="263" y="78"/>
                    <a:pt x="265" y="86"/>
                    <a:pt x="265" y="95"/>
                  </a:cubicBezTo>
                  <a:cubicBezTo>
                    <a:pt x="264" y="88"/>
                    <a:pt x="255" y="79"/>
                    <a:pt x="249" y="77"/>
                  </a:cubicBezTo>
                  <a:cubicBezTo>
                    <a:pt x="242" y="76"/>
                    <a:pt x="240" y="82"/>
                    <a:pt x="235" y="85"/>
                  </a:cubicBezTo>
                  <a:cubicBezTo>
                    <a:pt x="226" y="90"/>
                    <a:pt x="214" y="90"/>
                    <a:pt x="205" y="85"/>
                  </a:cubicBezTo>
                  <a:cubicBezTo>
                    <a:pt x="192" y="79"/>
                    <a:pt x="193" y="66"/>
                    <a:pt x="183" y="58"/>
                  </a:cubicBezTo>
                  <a:cubicBezTo>
                    <a:pt x="175" y="52"/>
                    <a:pt x="164" y="56"/>
                    <a:pt x="156" y="58"/>
                  </a:cubicBezTo>
                  <a:cubicBezTo>
                    <a:pt x="140" y="62"/>
                    <a:pt x="123" y="65"/>
                    <a:pt x="108" y="57"/>
                  </a:cubicBezTo>
                  <a:cubicBezTo>
                    <a:pt x="96" y="50"/>
                    <a:pt x="88" y="39"/>
                    <a:pt x="76" y="32"/>
                  </a:cubicBezTo>
                  <a:cubicBezTo>
                    <a:pt x="65" y="26"/>
                    <a:pt x="51" y="22"/>
                    <a:pt x="38" y="22"/>
                  </a:cubicBezTo>
                  <a:cubicBezTo>
                    <a:pt x="29" y="22"/>
                    <a:pt x="26" y="27"/>
                    <a:pt x="19" y="32"/>
                  </a:cubicBezTo>
                  <a:cubicBezTo>
                    <a:pt x="15" y="35"/>
                    <a:pt x="8" y="37"/>
                    <a:pt x="6" y="41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149">
              <a:extLst>
                <a:ext uri="{FF2B5EF4-FFF2-40B4-BE49-F238E27FC236}">
                  <a16:creationId xmlns:a16="http://schemas.microsoft.com/office/drawing/2014/main" id="{7DF294C5-1BC1-42BD-BE64-D5A28180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1972"/>
              <a:ext cx="111" cy="222"/>
            </a:xfrm>
            <a:custGeom>
              <a:avLst/>
              <a:gdLst>
                <a:gd name="T0" fmla="*/ 0 w 64"/>
                <a:gd name="T1" fmla="*/ 760 h 120"/>
                <a:gd name="T2" fmla="*/ 147 w 64"/>
                <a:gd name="T3" fmla="*/ 544 h 120"/>
                <a:gd name="T4" fmla="*/ 163 w 64"/>
                <a:gd name="T5" fmla="*/ 266 h 120"/>
                <a:gd name="T6" fmla="*/ 163 w 64"/>
                <a:gd name="T7" fmla="*/ 13 h 120"/>
                <a:gd name="T8" fmla="*/ 225 w 64"/>
                <a:gd name="T9" fmla="*/ 76 h 120"/>
                <a:gd name="T10" fmla="*/ 291 w 64"/>
                <a:gd name="T11" fmla="*/ 157 h 120"/>
                <a:gd name="T12" fmla="*/ 234 w 64"/>
                <a:gd name="T13" fmla="*/ 544 h 120"/>
                <a:gd name="T14" fmla="*/ 16 w 64"/>
                <a:gd name="T15" fmla="*/ 753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20">
                  <a:moveTo>
                    <a:pt x="0" y="120"/>
                  </a:moveTo>
                  <a:cubicBezTo>
                    <a:pt x="14" y="110"/>
                    <a:pt x="23" y="103"/>
                    <a:pt x="28" y="86"/>
                  </a:cubicBezTo>
                  <a:cubicBezTo>
                    <a:pt x="32" y="70"/>
                    <a:pt x="32" y="58"/>
                    <a:pt x="31" y="42"/>
                  </a:cubicBezTo>
                  <a:cubicBezTo>
                    <a:pt x="30" y="35"/>
                    <a:pt x="21" y="6"/>
                    <a:pt x="31" y="2"/>
                  </a:cubicBezTo>
                  <a:cubicBezTo>
                    <a:pt x="37" y="0"/>
                    <a:pt x="40" y="9"/>
                    <a:pt x="43" y="12"/>
                  </a:cubicBezTo>
                  <a:cubicBezTo>
                    <a:pt x="48" y="16"/>
                    <a:pt x="53" y="19"/>
                    <a:pt x="56" y="25"/>
                  </a:cubicBezTo>
                  <a:cubicBezTo>
                    <a:pt x="64" y="44"/>
                    <a:pt x="55" y="70"/>
                    <a:pt x="45" y="86"/>
                  </a:cubicBezTo>
                  <a:cubicBezTo>
                    <a:pt x="35" y="104"/>
                    <a:pt x="22" y="113"/>
                    <a:pt x="3" y="11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150">
              <a:extLst>
                <a:ext uri="{FF2B5EF4-FFF2-40B4-BE49-F238E27FC236}">
                  <a16:creationId xmlns:a16="http://schemas.microsoft.com/office/drawing/2014/main" id="{0B3DD0A3-552F-408A-AFAD-063CC608A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146"/>
              <a:ext cx="154" cy="89"/>
            </a:xfrm>
            <a:custGeom>
              <a:avLst/>
              <a:gdLst>
                <a:gd name="T0" fmla="*/ 0 w 89"/>
                <a:gd name="T1" fmla="*/ 178 h 48"/>
                <a:gd name="T2" fmla="*/ 78 w 89"/>
                <a:gd name="T3" fmla="*/ 158 h 48"/>
                <a:gd name="T4" fmla="*/ 140 w 89"/>
                <a:gd name="T5" fmla="*/ 113 h 48"/>
                <a:gd name="T6" fmla="*/ 183 w 89"/>
                <a:gd name="T7" fmla="*/ 65 h 48"/>
                <a:gd name="T8" fmla="*/ 213 w 89"/>
                <a:gd name="T9" fmla="*/ 13 h 48"/>
                <a:gd name="T10" fmla="*/ 261 w 89"/>
                <a:gd name="T11" fmla="*/ 69 h 48"/>
                <a:gd name="T12" fmla="*/ 353 w 89"/>
                <a:gd name="T13" fmla="*/ 154 h 48"/>
                <a:gd name="T14" fmla="*/ 419 w 89"/>
                <a:gd name="T15" fmla="*/ 185 h 48"/>
                <a:gd name="T16" fmla="*/ 440 w 89"/>
                <a:gd name="T17" fmla="*/ 230 h 48"/>
                <a:gd name="T18" fmla="*/ 299 w 89"/>
                <a:gd name="T19" fmla="*/ 306 h 48"/>
                <a:gd name="T20" fmla="*/ 228 w 89"/>
                <a:gd name="T21" fmla="*/ 293 h 48"/>
                <a:gd name="T22" fmla="*/ 135 w 89"/>
                <a:gd name="T23" fmla="*/ 286 h 48"/>
                <a:gd name="T24" fmla="*/ 5 w 89"/>
                <a:gd name="T25" fmla="*/ 185 h 48"/>
                <a:gd name="T26" fmla="*/ 5 w 89"/>
                <a:gd name="T27" fmla="*/ 185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48">
                  <a:moveTo>
                    <a:pt x="0" y="28"/>
                  </a:moveTo>
                  <a:cubicBezTo>
                    <a:pt x="6" y="28"/>
                    <a:pt x="10" y="28"/>
                    <a:pt x="15" y="25"/>
                  </a:cubicBezTo>
                  <a:cubicBezTo>
                    <a:pt x="20" y="23"/>
                    <a:pt x="23" y="21"/>
                    <a:pt x="27" y="18"/>
                  </a:cubicBezTo>
                  <a:cubicBezTo>
                    <a:pt x="30" y="16"/>
                    <a:pt x="33" y="13"/>
                    <a:pt x="35" y="10"/>
                  </a:cubicBezTo>
                  <a:cubicBezTo>
                    <a:pt x="37" y="8"/>
                    <a:pt x="39" y="3"/>
                    <a:pt x="41" y="2"/>
                  </a:cubicBezTo>
                  <a:cubicBezTo>
                    <a:pt x="45" y="0"/>
                    <a:pt x="48" y="9"/>
                    <a:pt x="50" y="11"/>
                  </a:cubicBezTo>
                  <a:cubicBezTo>
                    <a:pt x="55" y="16"/>
                    <a:pt x="62" y="20"/>
                    <a:pt x="68" y="24"/>
                  </a:cubicBezTo>
                  <a:cubicBezTo>
                    <a:pt x="72" y="26"/>
                    <a:pt x="76" y="28"/>
                    <a:pt x="81" y="29"/>
                  </a:cubicBezTo>
                  <a:cubicBezTo>
                    <a:pt x="85" y="31"/>
                    <a:pt x="89" y="32"/>
                    <a:pt x="85" y="36"/>
                  </a:cubicBezTo>
                  <a:cubicBezTo>
                    <a:pt x="78" y="44"/>
                    <a:pt x="68" y="48"/>
                    <a:pt x="58" y="48"/>
                  </a:cubicBezTo>
                  <a:cubicBezTo>
                    <a:pt x="53" y="47"/>
                    <a:pt x="49" y="47"/>
                    <a:pt x="44" y="46"/>
                  </a:cubicBezTo>
                  <a:cubicBezTo>
                    <a:pt x="38" y="46"/>
                    <a:pt x="32" y="46"/>
                    <a:pt x="26" y="45"/>
                  </a:cubicBezTo>
                  <a:cubicBezTo>
                    <a:pt x="15" y="45"/>
                    <a:pt x="5" y="39"/>
                    <a:pt x="1" y="29"/>
                  </a:cubicBezTo>
                  <a:cubicBezTo>
                    <a:pt x="1" y="28"/>
                    <a:pt x="1" y="29"/>
                    <a:pt x="1" y="2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151">
              <a:extLst>
                <a:ext uri="{FF2B5EF4-FFF2-40B4-BE49-F238E27FC236}">
                  <a16:creationId xmlns:a16="http://schemas.microsoft.com/office/drawing/2014/main" id="{DB02CDA6-811B-46EB-AA1F-7A06F57A1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159"/>
              <a:ext cx="68" cy="61"/>
            </a:xfrm>
            <a:custGeom>
              <a:avLst/>
              <a:gdLst>
                <a:gd name="T0" fmla="*/ 0 w 39"/>
                <a:gd name="T1" fmla="*/ 140 h 33"/>
                <a:gd name="T2" fmla="*/ 148 w 39"/>
                <a:gd name="T3" fmla="*/ 52 h 33"/>
                <a:gd name="T4" fmla="*/ 185 w 39"/>
                <a:gd name="T5" fmla="*/ 0 h 33"/>
                <a:gd name="T6" fmla="*/ 201 w 39"/>
                <a:gd name="T7" fmla="*/ 61 h 33"/>
                <a:gd name="T8" fmla="*/ 91 w 39"/>
                <a:gd name="T9" fmla="*/ 209 h 33"/>
                <a:gd name="T10" fmla="*/ 5 w 39"/>
                <a:gd name="T11" fmla="*/ 157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3">
                  <a:moveTo>
                    <a:pt x="0" y="22"/>
                  </a:moveTo>
                  <a:cubicBezTo>
                    <a:pt x="9" y="25"/>
                    <a:pt x="22" y="13"/>
                    <a:pt x="28" y="8"/>
                  </a:cubicBezTo>
                  <a:cubicBezTo>
                    <a:pt x="29" y="6"/>
                    <a:pt x="32" y="0"/>
                    <a:pt x="35" y="0"/>
                  </a:cubicBezTo>
                  <a:cubicBezTo>
                    <a:pt x="39" y="0"/>
                    <a:pt x="38" y="7"/>
                    <a:pt x="38" y="10"/>
                  </a:cubicBezTo>
                  <a:cubicBezTo>
                    <a:pt x="37" y="19"/>
                    <a:pt x="28" y="33"/>
                    <a:pt x="17" y="33"/>
                  </a:cubicBezTo>
                  <a:cubicBezTo>
                    <a:pt x="11" y="33"/>
                    <a:pt x="6" y="29"/>
                    <a:pt x="1" y="25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152">
              <a:extLst>
                <a:ext uri="{FF2B5EF4-FFF2-40B4-BE49-F238E27FC236}">
                  <a16:creationId xmlns:a16="http://schemas.microsoft.com/office/drawing/2014/main" id="{8ECBA880-B4E9-4752-A0F1-DA6F67325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1800"/>
              <a:ext cx="85" cy="47"/>
            </a:xfrm>
            <a:custGeom>
              <a:avLst/>
              <a:gdLst>
                <a:gd name="T0" fmla="*/ 0 w 49"/>
                <a:gd name="T1" fmla="*/ 165 h 25"/>
                <a:gd name="T2" fmla="*/ 127 w 49"/>
                <a:gd name="T3" fmla="*/ 8 h 25"/>
                <a:gd name="T4" fmla="*/ 255 w 49"/>
                <a:gd name="T5" fmla="*/ 60 h 25"/>
                <a:gd name="T6" fmla="*/ 172 w 49"/>
                <a:gd name="T7" fmla="*/ 68 h 25"/>
                <a:gd name="T8" fmla="*/ 94 w 49"/>
                <a:gd name="T9" fmla="*/ 81 h 25"/>
                <a:gd name="T10" fmla="*/ 5 w 49"/>
                <a:gd name="T11" fmla="*/ 165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5">
                  <a:moveTo>
                    <a:pt x="0" y="25"/>
                  </a:moveTo>
                  <a:cubicBezTo>
                    <a:pt x="5" y="15"/>
                    <a:pt x="13" y="2"/>
                    <a:pt x="24" y="1"/>
                  </a:cubicBezTo>
                  <a:cubicBezTo>
                    <a:pt x="30" y="0"/>
                    <a:pt x="46" y="3"/>
                    <a:pt x="49" y="9"/>
                  </a:cubicBezTo>
                  <a:cubicBezTo>
                    <a:pt x="45" y="11"/>
                    <a:pt x="37" y="10"/>
                    <a:pt x="33" y="10"/>
                  </a:cubicBezTo>
                  <a:cubicBezTo>
                    <a:pt x="28" y="10"/>
                    <a:pt x="22" y="10"/>
                    <a:pt x="18" y="12"/>
                  </a:cubicBezTo>
                  <a:cubicBezTo>
                    <a:pt x="12" y="15"/>
                    <a:pt x="7" y="21"/>
                    <a:pt x="1" y="25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153">
              <a:extLst>
                <a:ext uri="{FF2B5EF4-FFF2-40B4-BE49-F238E27FC236}">
                  <a16:creationId xmlns:a16="http://schemas.microsoft.com/office/drawing/2014/main" id="{5C852E93-6E8C-4A02-BFFE-799C5419D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839"/>
              <a:ext cx="116" cy="32"/>
            </a:xfrm>
            <a:custGeom>
              <a:avLst/>
              <a:gdLst>
                <a:gd name="T0" fmla="*/ 0 w 67"/>
                <a:gd name="T1" fmla="*/ 15 h 17"/>
                <a:gd name="T2" fmla="*/ 107 w 67"/>
                <a:gd name="T3" fmla="*/ 8 h 17"/>
                <a:gd name="T4" fmla="*/ 204 w 67"/>
                <a:gd name="T5" fmla="*/ 8 h 17"/>
                <a:gd name="T6" fmla="*/ 348 w 67"/>
                <a:gd name="T7" fmla="*/ 113 h 17"/>
                <a:gd name="T8" fmla="*/ 261 w 67"/>
                <a:gd name="T9" fmla="*/ 75 h 17"/>
                <a:gd name="T10" fmla="*/ 161 w 67"/>
                <a:gd name="T11" fmla="*/ 32 h 17"/>
                <a:gd name="T12" fmla="*/ 16 w 67"/>
                <a:gd name="T13" fmla="*/ 2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7">
                  <a:moveTo>
                    <a:pt x="0" y="2"/>
                  </a:moveTo>
                  <a:cubicBezTo>
                    <a:pt x="7" y="1"/>
                    <a:pt x="14" y="2"/>
                    <a:pt x="21" y="1"/>
                  </a:cubicBezTo>
                  <a:cubicBezTo>
                    <a:pt x="27" y="1"/>
                    <a:pt x="33" y="0"/>
                    <a:pt x="39" y="1"/>
                  </a:cubicBezTo>
                  <a:cubicBezTo>
                    <a:pt x="48" y="3"/>
                    <a:pt x="61" y="9"/>
                    <a:pt x="67" y="17"/>
                  </a:cubicBezTo>
                  <a:cubicBezTo>
                    <a:pt x="62" y="14"/>
                    <a:pt x="56" y="12"/>
                    <a:pt x="50" y="11"/>
                  </a:cubicBezTo>
                  <a:cubicBezTo>
                    <a:pt x="45" y="9"/>
                    <a:pt x="37" y="6"/>
                    <a:pt x="31" y="5"/>
                  </a:cubicBezTo>
                  <a:cubicBezTo>
                    <a:pt x="23" y="5"/>
                    <a:pt x="9" y="8"/>
                    <a:pt x="3" y="3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154">
              <a:extLst>
                <a:ext uri="{FF2B5EF4-FFF2-40B4-BE49-F238E27FC236}">
                  <a16:creationId xmlns:a16="http://schemas.microsoft.com/office/drawing/2014/main" id="{561A13F6-57D9-4A15-BC16-F57BE2701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908"/>
              <a:ext cx="42" cy="40"/>
            </a:xfrm>
            <a:custGeom>
              <a:avLst/>
              <a:gdLst>
                <a:gd name="T0" fmla="*/ 7 w 24"/>
                <a:gd name="T1" fmla="*/ 13 h 22"/>
                <a:gd name="T2" fmla="*/ 93 w 24"/>
                <a:gd name="T3" fmla="*/ 29 h 22"/>
                <a:gd name="T4" fmla="*/ 130 w 24"/>
                <a:gd name="T5" fmla="*/ 133 h 22"/>
                <a:gd name="T6" fmla="*/ 77 w 24"/>
                <a:gd name="T7" fmla="*/ 44 h 22"/>
                <a:gd name="T8" fmla="*/ 0 w 24"/>
                <a:gd name="T9" fmla="*/ 2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1" y="2"/>
                  </a:moveTo>
                  <a:cubicBezTo>
                    <a:pt x="4" y="0"/>
                    <a:pt x="14" y="2"/>
                    <a:pt x="17" y="5"/>
                  </a:cubicBezTo>
                  <a:cubicBezTo>
                    <a:pt x="21" y="9"/>
                    <a:pt x="23" y="17"/>
                    <a:pt x="24" y="22"/>
                  </a:cubicBezTo>
                  <a:cubicBezTo>
                    <a:pt x="23" y="17"/>
                    <a:pt x="19" y="10"/>
                    <a:pt x="14" y="7"/>
                  </a:cubicBezTo>
                  <a:cubicBezTo>
                    <a:pt x="10" y="5"/>
                    <a:pt x="4" y="7"/>
                    <a:pt x="0" y="4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8" name="Freeform 155">
              <a:extLst>
                <a:ext uri="{FF2B5EF4-FFF2-40B4-BE49-F238E27FC236}">
                  <a16:creationId xmlns:a16="http://schemas.microsoft.com/office/drawing/2014/main" id="{4AA9E7A6-D23A-4974-8757-8FE2D6B9C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998"/>
              <a:ext cx="144" cy="28"/>
            </a:xfrm>
            <a:custGeom>
              <a:avLst/>
              <a:gdLst>
                <a:gd name="T0" fmla="*/ 0 w 83"/>
                <a:gd name="T1" fmla="*/ 0 h 15"/>
                <a:gd name="T2" fmla="*/ 434 w 83"/>
                <a:gd name="T3" fmla="*/ 1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15">
                  <a:moveTo>
                    <a:pt x="0" y="0"/>
                  </a:moveTo>
                  <a:cubicBezTo>
                    <a:pt x="0" y="0"/>
                    <a:pt x="47" y="15"/>
                    <a:pt x="83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156">
              <a:extLst>
                <a:ext uri="{FF2B5EF4-FFF2-40B4-BE49-F238E27FC236}">
                  <a16:creationId xmlns:a16="http://schemas.microsoft.com/office/drawing/2014/main" id="{30EE3281-B8BD-4E76-BF9E-244D96729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057"/>
              <a:ext cx="182" cy="141"/>
            </a:xfrm>
            <a:custGeom>
              <a:avLst/>
              <a:gdLst>
                <a:gd name="T0" fmla="*/ 0 w 105"/>
                <a:gd name="T1" fmla="*/ 0 h 76"/>
                <a:gd name="T2" fmla="*/ 276 w 105"/>
                <a:gd name="T3" fmla="*/ 365 h 76"/>
                <a:gd name="T4" fmla="*/ 546 w 105"/>
                <a:gd name="T5" fmla="*/ 32 h 76"/>
                <a:gd name="T6" fmla="*/ 0 w 105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76">
                  <a:moveTo>
                    <a:pt x="0" y="0"/>
                  </a:moveTo>
                  <a:cubicBezTo>
                    <a:pt x="0" y="0"/>
                    <a:pt x="5" y="47"/>
                    <a:pt x="53" y="57"/>
                  </a:cubicBezTo>
                  <a:cubicBezTo>
                    <a:pt x="101" y="66"/>
                    <a:pt x="105" y="5"/>
                    <a:pt x="105" y="5"/>
                  </a:cubicBezTo>
                  <a:cubicBezTo>
                    <a:pt x="105" y="5"/>
                    <a:pt x="41" y="76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Freeform 157">
              <a:extLst>
                <a:ext uri="{FF2B5EF4-FFF2-40B4-BE49-F238E27FC236}">
                  <a16:creationId xmlns:a16="http://schemas.microsoft.com/office/drawing/2014/main" id="{1D8C1804-CCB5-485E-BE6B-86892D7E0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043"/>
              <a:ext cx="201" cy="127"/>
            </a:xfrm>
            <a:custGeom>
              <a:avLst/>
              <a:gdLst>
                <a:gd name="T0" fmla="*/ 28 w 116"/>
                <a:gd name="T1" fmla="*/ 98 h 69"/>
                <a:gd name="T2" fmla="*/ 303 w 116"/>
                <a:gd name="T3" fmla="*/ 410 h 69"/>
                <a:gd name="T4" fmla="*/ 516 w 116"/>
                <a:gd name="T5" fmla="*/ 0 h 69"/>
                <a:gd name="T6" fmla="*/ 307 w 116"/>
                <a:gd name="T7" fmla="*/ 282 h 69"/>
                <a:gd name="T8" fmla="*/ 28 w 116"/>
                <a:gd name="T9" fmla="*/ 9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69">
                  <a:moveTo>
                    <a:pt x="5" y="16"/>
                  </a:moveTo>
                  <a:cubicBezTo>
                    <a:pt x="5" y="16"/>
                    <a:pt x="0" y="63"/>
                    <a:pt x="58" y="66"/>
                  </a:cubicBezTo>
                  <a:cubicBezTo>
                    <a:pt x="116" y="69"/>
                    <a:pt x="99" y="0"/>
                    <a:pt x="99" y="0"/>
                  </a:cubicBezTo>
                  <a:cubicBezTo>
                    <a:pt x="99" y="0"/>
                    <a:pt x="95" y="45"/>
                    <a:pt x="59" y="45"/>
                  </a:cubicBezTo>
                  <a:cubicBezTo>
                    <a:pt x="23" y="45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Freeform 158">
              <a:extLst>
                <a:ext uri="{FF2B5EF4-FFF2-40B4-BE49-F238E27FC236}">
                  <a16:creationId xmlns:a16="http://schemas.microsoft.com/office/drawing/2014/main" id="{BA1E4C7F-11B0-447B-BB31-F88A79FAC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993"/>
              <a:ext cx="142" cy="26"/>
            </a:xfrm>
            <a:custGeom>
              <a:avLst/>
              <a:gdLst>
                <a:gd name="T0" fmla="*/ 0 w 82"/>
                <a:gd name="T1" fmla="*/ 0 h 14"/>
                <a:gd name="T2" fmla="*/ 426 w 82"/>
                <a:gd name="T3" fmla="*/ 20 h 14"/>
                <a:gd name="T4" fmla="*/ 0 w 8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4">
                  <a:moveTo>
                    <a:pt x="0" y="0"/>
                  </a:moveTo>
                  <a:cubicBezTo>
                    <a:pt x="0" y="0"/>
                    <a:pt x="44" y="14"/>
                    <a:pt x="82" y="3"/>
                  </a:cubicBezTo>
                  <a:cubicBezTo>
                    <a:pt x="82" y="3"/>
                    <a:pt x="48" y="8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159">
              <a:extLst>
                <a:ext uri="{FF2B5EF4-FFF2-40B4-BE49-F238E27FC236}">
                  <a16:creationId xmlns:a16="http://schemas.microsoft.com/office/drawing/2014/main" id="{22BD6D39-76B4-4AD2-9DE1-FF301ED5E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960"/>
              <a:ext cx="1180" cy="2207"/>
            </a:xfrm>
            <a:custGeom>
              <a:avLst/>
              <a:gdLst>
                <a:gd name="T0" fmla="*/ 2593 w 680"/>
                <a:gd name="T1" fmla="*/ 2838 h 1193"/>
                <a:gd name="T2" fmla="*/ 2240 w 680"/>
                <a:gd name="T3" fmla="*/ 2742 h 1193"/>
                <a:gd name="T4" fmla="*/ 1891 w 680"/>
                <a:gd name="T5" fmla="*/ 3045 h 1193"/>
                <a:gd name="T6" fmla="*/ 1885 w 680"/>
                <a:gd name="T7" fmla="*/ 3306 h 1193"/>
                <a:gd name="T8" fmla="*/ 1924 w 680"/>
                <a:gd name="T9" fmla="*/ 3659 h 1193"/>
                <a:gd name="T10" fmla="*/ 1704 w 680"/>
                <a:gd name="T11" fmla="*/ 4148 h 1193"/>
                <a:gd name="T12" fmla="*/ 1400 w 680"/>
                <a:gd name="T13" fmla="*/ 3685 h 1193"/>
                <a:gd name="T14" fmla="*/ 1364 w 680"/>
                <a:gd name="T15" fmla="*/ 3591 h 1193"/>
                <a:gd name="T16" fmla="*/ 1322 w 680"/>
                <a:gd name="T17" fmla="*/ 3672 h 1193"/>
                <a:gd name="T18" fmla="*/ 1286 w 680"/>
                <a:gd name="T19" fmla="*/ 3902 h 1193"/>
                <a:gd name="T20" fmla="*/ 1135 w 680"/>
                <a:gd name="T21" fmla="*/ 4127 h 1193"/>
                <a:gd name="T22" fmla="*/ 1052 w 680"/>
                <a:gd name="T23" fmla="*/ 4140 h 1193"/>
                <a:gd name="T24" fmla="*/ 701 w 680"/>
                <a:gd name="T25" fmla="*/ 3620 h 1193"/>
                <a:gd name="T26" fmla="*/ 602 w 680"/>
                <a:gd name="T27" fmla="*/ 3210 h 1193"/>
                <a:gd name="T28" fmla="*/ 127 w 680"/>
                <a:gd name="T29" fmla="*/ 2227 h 1193"/>
                <a:gd name="T30" fmla="*/ 298 w 680"/>
                <a:gd name="T31" fmla="*/ 1626 h 1193"/>
                <a:gd name="T32" fmla="*/ 491 w 680"/>
                <a:gd name="T33" fmla="*/ 1297 h 1193"/>
                <a:gd name="T34" fmla="*/ 967 w 680"/>
                <a:gd name="T35" fmla="*/ 992 h 1193"/>
                <a:gd name="T36" fmla="*/ 1635 w 680"/>
                <a:gd name="T37" fmla="*/ 0 h 1193"/>
                <a:gd name="T38" fmla="*/ 1548 w 680"/>
                <a:gd name="T39" fmla="*/ 0 h 1193"/>
                <a:gd name="T40" fmla="*/ 918 w 680"/>
                <a:gd name="T41" fmla="*/ 910 h 1193"/>
                <a:gd name="T42" fmla="*/ 434 w 680"/>
                <a:gd name="T43" fmla="*/ 1236 h 1193"/>
                <a:gd name="T44" fmla="*/ 234 w 680"/>
                <a:gd name="T45" fmla="*/ 1578 h 1193"/>
                <a:gd name="T46" fmla="*/ 57 w 680"/>
                <a:gd name="T47" fmla="*/ 2211 h 1193"/>
                <a:gd name="T48" fmla="*/ 541 w 680"/>
                <a:gd name="T49" fmla="*/ 3249 h 1193"/>
                <a:gd name="T50" fmla="*/ 647 w 680"/>
                <a:gd name="T51" fmla="*/ 3685 h 1193"/>
                <a:gd name="T52" fmla="*/ 1008 w 680"/>
                <a:gd name="T53" fmla="*/ 4223 h 1193"/>
                <a:gd name="T54" fmla="*/ 1348 w 680"/>
                <a:gd name="T55" fmla="*/ 3933 h 1193"/>
                <a:gd name="T56" fmla="*/ 1699 w 680"/>
                <a:gd name="T57" fmla="*/ 4231 h 1193"/>
                <a:gd name="T58" fmla="*/ 1990 w 680"/>
                <a:gd name="T59" fmla="*/ 3672 h 1193"/>
                <a:gd name="T60" fmla="*/ 1982 w 680"/>
                <a:gd name="T61" fmla="*/ 3069 h 1193"/>
                <a:gd name="T62" fmla="*/ 2258 w 680"/>
                <a:gd name="T63" fmla="*/ 2843 h 1193"/>
                <a:gd name="T64" fmla="*/ 2577 w 680"/>
                <a:gd name="T65" fmla="*/ 2932 h 1193"/>
                <a:gd name="T66" fmla="*/ 2759 w 680"/>
                <a:gd name="T67" fmla="*/ 2927 h 1193"/>
                <a:gd name="T68" fmla="*/ 2969 w 680"/>
                <a:gd name="T69" fmla="*/ 3019 h 1193"/>
                <a:gd name="T70" fmla="*/ 3189 w 680"/>
                <a:gd name="T71" fmla="*/ 3141 h 1193"/>
                <a:gd name="T72" fmla="*/ 3391 w 680"/>
                <a:gd name="T73" fmla="*/ 3273 h 1193"/>
                <a:gd name="T74" fmla="*/ 3412 w 680"/>
                <a:gd name="T75" fmla="*/ 3539 h 1193"/>
                <a:gd name="T76" fmla="*/ 3255 w 680"/>
                <a:gd name="T77" fmla="*/ 4566 h 1193"/>
                <a:gd name="T78" fmla="*/ 3026 w 680"/>
                <a:gd name="T79" fmla="*/ 7553 h 1193"/>
                <a:gd name="T80" fmla="*/ 3092 w 680"/>
                <a:gd name="T81" fmla="*/ 7553 h 1193"/>
                <a:gd name="T82" fmla="*/ 3304 w 680"/>
                <a:gd name="T83" fmla="*/ 4710 h 1193"/>
                <a:gd name="T84" fmla="*/ 3406 w 680"/>
                <a:gd name="T85" fmla="*/ 3152 h 1193"/>
                <a:gd name="T86" fmla="*/ 3056 w 680"/>
                <a:gd name="T87" fmla="*/ 2964 h 1193"/>
                <a:gd name="T88" fmla="*/ 2756 w 680"/>
                <a:gd name="T89" fmla="*/ 2817 h 1193"/>
                <a:gd name="T90" fmla="*/ 2593 w 680"/>
                <a:gd name="T91" fmla="*/ 2838 h 11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0" h="1193">
                  <a:moveTo>
                    <a:pt x="496" y="448"/>
                  </a:moveTo>
                  <a:cubicBezTo>
                    <a:pt x="444" y="444"/>
                    <a:pt x="468" y="436"/>
                    <a:pt x="429" y="433"/>
                  </a:cubicBezTo>
                  <a:cubicBezTo>
                    <a:pt x="390" y="430"/>
                    <a:pt x="372" y="466"/>
                    <a:pt x="362" y="481"/>
                  </a:cubicBezTo>
                  <a:cubicBezTo>
                    <a:pt x="352" y="496"/>
                    <a:pt x="358" y="508"/>
                    <a:pt x="361" y="522"/>
                  </a:cubicBezTo>
                  <a:cubicBezTo>
                    <a:pt x="364" y="535"/>
                    <a:pt x="368" y="578"/>
                    <a:pt x="368" y="578"/>
                  </a:cubicBezTo>
                  <a:cubicBezTo>
                    <a:pt x="368" y="578"/>
                    <a:pt x="391" y="654"/>
                    <a:pt x="326" y="655"/>
                  </a:cubicBezTo>
                  <a:cubicBezTo>
                    <a:pt x="260" y="656"/>
                    <a:pt x="267" y="592"/>
                    <a:pt x="268" y="582"/>
                  </a:cubicBezTo>
                  <a:cubicBezTo>
                    <a:pt x="269" y="573"/>
                    <a:pt x="272" y="567"/>
                    <a:pt x="261" y="567"/>
                  </a:cubicBezTo>
                  <a:cubicBezTo>
                    <a:pt x="249" y="567"/>
                    <a:pt x="250" y="575"/>
                    <a:pt x="253" y="580"/>
                  </a:cubicBezTo>
                  <a:cubicBezTo>
                    <a:pt x="256" y="585"/>
                    <a:pt x="254" y="586"/>
                    <a:pt x="246" y="616"/>
                  </a:cubicBezTo>
                  <a:cubicBezTo>
                    <a:pt x="238" y="646"/>
                    <a:pt x="217" y="652"/>
                    <a:pt x="217" y="652"/>
                  </a:cubicBezTo>
                  <a:cubicBezTo>
                    <a:pt x="212" y="653"/>
                    <a:pt x="207" y="654"/>
                    <a:pt x="201" y="654"/>
                  </a:cubicBezTo>
                  <a:cubicBezTo>
                    <a:pt x="156" y="654"/>
                    <a:pt x="132" y="602"/>
                    <a:pt x="134" y="572"/>
                  </a:cubicBezTo>
                  <a:cubicBezTo>
                    <a:pt x="135" y="543"/>
                    <a:pt x="143" y="534"/>
                    <a:pt x="115" y="507"/>
                  </a:cubicBezTo>
                  <a:cubicBezTo>
                    <a:pt x="86" y="480"/>
                    <a:pt x="13" y="423"/>
                    <a:pt x="24" y="352"/>
                  </a:cubicBezTo>
                  <a:cubicBezTo>
                    <a:pt x="35" y="281"/>
                    <a:pt x="46" y="270"/>
                    <a:pt x="57" y="257"/>
                  </a:cubicBezTo>
                  <a:cubicBezTo>
                    <a:pt x="68" y="244"/>
                    <a:pt x="87" y="222"/>
                    <a:pt x="94" y="205"/>
                  </a:cubicBezTo>
                  <a:cubicBezTo>
                    <a:pt x="101" y="188"/>
                    <a:pt x="137" y="150"/>
                    <a:pt x="185" y="157"/>
                  </a:cubicBezTo>
                  <a:cubicBezTo>
                    <a:pt x="404" y="189"/>
                    <a:pt x="313" y="0"/>
                    <a:pt x="313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367" y="178"/>
                    <a:pt x="226" y="139"/>
                    <a:pt x="176" y="144"/>
                  </a:cubicBezTo>
                  <a:cubicBezTo>
                    <a:pt x="127" y="149"/>
                    <a:pt x="90" y="176"/>
                    <a:pt x="83" y="195"/>
                  </a:cubicBezTo>
                  <a:cubicBezTo>
                    <a:pt x="76" y="213"/>
                    <a:pt x="56" y="235"/>
                    <a:pt x="45" y="249"/>
                  </a:cubicBezTo>
                  <a:cubicBezTo>
                    <a:pt x="34" y="264"/>
                    <a:pt x="23" y="275"/>
                    <a:pt x="11" y="349"/>
                  </a:cubicBezTo>
                  <a:cubicBezTo>
                    <a:pt x="0" y="424"/>
                    <a:pt x="75" y="484"/>
                    <a:pt x="104" y="513"/>
                  </a:cubicBezTo>
                  <a:cubicBezTo>
                    <a:pt x="134" y="541"/>
                    <a:pt x="125" y="551"/>
                    <a:pt x="124" y="582"/>
                  </a:cubicBezTo>
                  <a:cubicBezTo>
                    <a:pt x="123" y="613"/>
                    <a:pt x="147" y="664"/>
                    <a:pt x="193" y="667"/>
                  </a:cubicBezTo>
                  <a:cubicBezTo>
                    <a:pt x="211" y="669"/>
                    <a:pt x="257" y="658"/>
                    <a:pt x="258" y="621"/>
                  </a:cubicBezTo>
                  <a:cubicBezTo>
                    <a:pt x="258" y="621"/>
                    <a:pt x="265" y="668"/>
                    <a:pt x="325" y="668"/>
                  </a:cubicBezTo>
                  <a:cubicBezTo>
                    <a:pt x="386" y="668"/>
                    <a:pt x="386" y="616"/>
                    <a:pt x="381" y="580"/>
                  </a:cubicBezTo>
                  <a:cubicBezTo>
                    <a:pt x="377" y="545"/>
                    <a:pt x="367" y="510"/>
                    <a:pt x="379" y="485"/>
                  </a:cubicBezTo>
                  <a:cubicBezTo>
                    <a:pt x="391" y="460"/>
                    <a:pt x="401" y="445"/>
                    <a:pt x="432" y="449"/>
                  </a:cubicBezTo>
                  <a:cubicBezTo>
                    <a:pt x="462" y="454"/>
                    <a:pt x="468" y="463"/>
                    <a:pt x="493" y="463"/>
                  </a:cubicBezTo>
                  <a:cubicBezTo>
                    <a:pt x="493" y="463"/>
                    <a:pt x="509" y="462"/>
                    <a:pt x="528" y="462"/>
                  </a:cubicBezTo>
                  <a:cubicBezTo>
                    <a:pt x="547" y="462"/>
                    <a:pt x="558" y="464"/>
                    <a:pt x="568" y="477"/>
                  </a:cubicBezTo>
                  <a:cubicBezTo>
                    <a:pt x="577" y="489"/>
                    <a:pt x="587" y="493"/>
                    <a:pt x="610" y="496"/>
                  </a:cubicBezTo>
                  <a:cubicBezTo>
                    <a:pt x="633" y="499"/>
                    <a:pt x="645" y="502"/>
                    <a:pt x="649" y="517"/>
                  </a:cubicBezTo>
                  <a:cubicBezTo>
                    <a:pt x="653" y="533"/>
                    <a:pt x="653" y="559"/>
                    <a:pt x="653" y="559"/>
                  </a:cubicBezTo>
                  <a:cubicBezTo>
                    <a:pt x="654" y="596"/>
                    <a:pt x="637" y="668"/>
                    <a:pt x="623" y="721"/>
                  </a:cubicBezTo>
                  <a:cubicBezTo>
                    <a:pt x="572" y="919"/>
                    <a:pt x="579" y="1193"/>
                    <a:pt x="579" y="1193"/>
                  </a:cubicBezTo>
                  <a:cubicBezTo>
                    <a:pt x="592" y="1193"/>
                    <a:pt x="592" y="1193"/>
                    <a:pt x="592" y="1193"/>
                  </a:cubicBezTo>
                  <a:cubicBezTo>
                    <a:pt x="592" y="1193"/>
                    <a:pt x="588" y="911"/>
                    <a:pt x="632" y="744"/>
                  </a:cubicBezTo>
                  <a:cubicBezTo>
                    <a:pt x="676" y="578"/>
                    <a:pt x="680" y="512"/>
                    <a:pt x="652" y="498"/>
                  </a:cubicBezTo>
                  <a:cubicBezTo>
                    <a:pt x="624" y="483"/>
                    <a:pt x="602" y="488"/>
                    <a:pt x="585" y="468"/>
                  </a:cubicBezTo>
                  <a:cubicBezTo>
                    <a:pt x="568" y="449"/>
                    <a:pt x="552" y="442"/>
                    <a:pt x="527" y="445"/>
                  </a:cubicBezTo>
                  <a:cubicBezTo>
                    <a:pt x="503" y="447"/>
                    <a:pt x="496" y="448"/>
                    <a:pt x="496" y="448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Freeform 160">
              <a:extLst>
                <a:ext uri="{FF2B5EF4-FFF2-40B4-BE49-F238E27FC236}">
                  <a16:creationId xmlns:a16="http://schemas.microsoft.com/office/drawing/2014/main" id="{9469A147-D2D2-427D-A61D-172864764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1029"/>
              <a:ext cx="437" cy="2175"/>
            </a:xfrm>
            <a:custGeom>
              <a:avLst/>
              <a:gdLst>
                <a:gd name="T0" fmla="*/ 480 w 252"/>
                <a:gd name="T1" fmla="*/ 7440 h 1176"/>
                <a:gd name="T2" fmla="*/ 427 w 252"/>
                <a:gd name="T3" fmla="*/ 7440 h 1176"/>
                <a:gd name="T4" fmla="*/ 439 w 252"/>
                <a:gd name="T5" fmla="*/ 6806 h 1176"/>
                <a:gd name="T6" fmla="*/ 754 w 252"/>
                <a:gd name="T7" fmla="*/ 5624 h 1176"/>
                <a:gd name="T8" fmla="*/ 1184 w 252"/>
                <a:gd name="T9" fmla="*/ 3390 h 1176"/>
                <a:gd name="T10" fmla="*/ 541 w 252"/>
                <a:gd name="T11" fmla="*/ 1481 h 1176"/>
                <a:gd name="T12" fmla="*/ 49 w 252"/>
                <a:gd name="T13" fmla="*/ 821 h 1176"/>
                <a:gd name="T14" fmla="*/ 262 w 252"/>
                <a:gd name="T15" fmla="*/ 0 h 1176"/>
                <a:gd name="T16" fmla="*/ 312 w 252"/>
                <a:gd name="T17" fmla="*/ 68 h 1176"/>
                <a:gd name="T18" fmla="*/ 114 w 252"/>
                <a:gd name="T19" fmla="*/ 760 h 1176"/>
                <a:gd name="T20" fmla="*/ 683 w 252"/>
                <a:gd name="T21" fmla="*/ 1518 h 1176"/>
                <a:gd name="T22" fmla="*/ 1200 w 252"/>
                <a:gd name="T23" fmla="*/ 2556 h 1176"/>
                <a:gd name="T24" fmla="*/ 1242 w 252"/>
                <a:gd name="T25" fmla="*/ 2935 h 1176"/>
                <a:gd name="T26" fmla="*/ 695 w 252"/>
                <a:gd name="T27" fmla="*/ 5989 h 1176"/>
                <a:gd name="T28" fmla="*/ 480 w 252"/>
                <a:gd name="T29" fmla="*/ 7440 h 1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2" h="1176">
                  <a:moveTo>
                    <a:pt x="92" y="1176"/>
                  </a:moveTo>
                  <a:cubicBezTo>
                    <a:pt x="82" y="1176"/>
                    <a:pt x="82" y="1176"/>
                    <a:pt x="82" y="1176"/>
                  </a:cubicBezTo>
                  <a:cubicBezTo>
                    <a:pt x="84" y="1076"/>
                    <a:pt x="84" y="1076"/>
                    <a:pt x="84" y="1076"/>
                  </a:cubicBezTo>
                  <a:cubicBezTo>
                    <a:pt x="97" y="974"/>
                    <a:pt x="127" y="929"/>
                    <a:pt x="145" y="889"/>
                  </a:cubicBezTo>
                  <a:cubicBezTo>
                    <a:pt x="163" y="849"/>
                    <a:pt x="217" y="734"/>
                    <a:pt x="227" y="536"/>
                  </a:cubicBezTo>
                  <a:cubicBezTo>
                    <a:pt x="236" y="354"/>
                    <a:pt x="135" y="261"/>
                    <a:pt x="104" y="234"/>
                  </a:cubicBezTo>
                  <a:cubicBezTo>
                    <a:pt x="73" y="207"/>
                    <a:pt x="18" y="180"/>
                    <a:pt x="9" y="130"/>
                  </a:cubicBezTo>
                  <a:cubicBezTo>
                    <a:pt x="0" y="80"/>
                    <a:pt x="50" y="0"/>
                    <a:pt x="50" y="0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37" y="30"/>
                    <a:pt x="25" y="89"/>
                    <a:pt x="22" y="120"/>
                  </a:cubicBezTo>
                  <a:cubicBezTo>
                    <a:pt x="19" y="151"/>
                    <a:pt x="66" y="183"/>
                    <a:pt x="131" y="240"/>
                  </a:cubicBezTo>
                  <a:cubicBezTo>
                    <a:pt x="196" y="297"/>
                    <a:pt x="230" y="404"/>
                    <a:pt x="230" y="404"/>
                  </a:cubicBezTo>
                  <a:cubicBezTo>
                    <a:pt x="233" y="423"/>
                    <a:pt x="236" y="442"/>
                    <a:pt x="238" y="464"/>
                  </a:cubicBezTo>
                  <a:cubicBezTo>
                    <a:pt x="246" y="528"/>
                    <a:pt x="252" y="698"/>
                    <a:pt x="133" y="947"/>
                  </a:cubicBezTo>
                  <a:cubicBezTo>
                    <a:pt x="133" y="947"/>
                    <a:pt x="85" y="1038"/>
                    <a:pt x="92" y="1176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4" name="Freeform 161">
              <a:extLst>
                <a:ext uri="{FF2B5EF4-FFF2-40B4-BE49-F238E27FC236}">
                  <a16:creationId xmlns:a16="http://schemas.microsoft.com/office/drawing/2014/main" id="{96AC593F-F155-43B2-BCE7-34A5F0867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108"/>
              <a:ext cx="158" cy="80"/>
            </a:xfrm>
            <a:custGeom>
              <a:avLst/>
              <a:gdLst>
                <a:gd name="T0" fmla="*/ 0 w 91"/>
                <a:gd name="T1" fmla="*/ 210 h 43"/>
                <a:gd name="T2" fmla="*/ 476 w 91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43">
                  <a:moveTo>
                    <a:pt x="0" y="33"/>
                  </a:moveTo>
                  <a:cubicBezTo>
                    <a:pt x="0" y="33"/>
                    <a:pt x="59" y="43"/>
                    <a:pt x="91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5" name="Freeform 162">
              <a:extLst>
                <a:ext uri="{FF2B5EF4-FFF2-40B4-BE49-F238E27FC236}">
                  <a16:creationId xmlns:a16="http://schemas.microsoft.com/office/drawing/2014/main" id="{D83DDA06-681C-4230-A9B6-59F0301CC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127"/>
              <a:ext cx="132" cy="85"/>
            </a:xfrm>
            <a:custGeom>
              <a:avLst/>
              <a:gdLst>
                <a:gd name="T0" fmla="*/ 0 w 76"/>
                <a:gd name="T1" fmla="*/ 140 h 46"/>
                <a:gd name="T2" fmla="*/ 398 w 76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46">
                  <a:moveTo>
                    <a:pt x="0" y="22"/>
                  </a:moveTo>
                  <a:cubicBezTo>
                    <a:pt x="0" y="22"/>
                    <a:pt x="44" y="46"/>
                    <a:pt x="76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6" name="Freeform 163">
              <a:extLst>
                <a:ext uri="{FF2B5EF4-FFF2-40B4-BE49-F238E27FC236}">
                  <a16:creationId xmlns:a16="http://schemas.microsoft.com/office/drawing/2014/main" id="{E7642140-3143-40B6-A44E-DA179033C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1116"/>
              <a:ext cx="224" cy="151"/>
            </a:xfrm>
            <a:custGeom>
              <a:avLst/>
              <a:gdLst>
                <a:gd name="T0" fmla="*/ 0 w 129"/>
                <a:gd name="T1" fmla="*/ 118 h 82"/>
                <a:gd name="T2" fmla="*/ 675 w 129"/>
                <a:gd name="T3" fmla="*/ 0 h 82"/>
                <a:gd name="T4" fmla="*/ 0 w 129"/>
                <a:gd name="T5" fmla="*/ 118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82">
                  <a:moveTo>
                    <a:pt x="0" y="19"/>
                  </a:moveTo>
                  <a:cubicBezTo>
                    <a:pt x="0" y="19"/>
                    <a:pt x="74" y="63"/>
                    <a:pt x="129" y="0"/>
                  </a:cubicBezTo>
                  <a:cubicBezTo>
                    <a:pt x="129" y="0"/>
                    <a:pt x="78" y="82"/>
                    <a:pt x="0" y="19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7" name="Freeform 164">
              <a:extLst>
                <a:ext uri="{FF2B5EF4-FFF2-40B4-BE49-F238E27FC236}">
                  <a16:creationId xmlns:a16="http://schemas.microsoft.com/office/drawing/2014/main" id="{2F3ADEB5-9C08-4EA8-8B21-28A3F044E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1142"/>
              <a:ext cx="157" cy="137"/>
            </a:xfrm>
            <a:custGeom>
              <a:avLst/>
              <a:gdLst>
                <a:gd name="T0" fmla="*/ 0 w 90"/>
                <a:gd name="T1" fmla="*/ 24 h 74"/>
                <a:gd name="T2" fmla="*/ 478 w 90"/>
                <a:gd name="T3" fmla="*/ 0 h 74"/>
                <a:gd name="T4" fmla="*/ 0 w 90"/>
                <a:gd name="T5" fmla="*/ 24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74">
                  <a:moveTo>
                    <a:pt x="0" y="4"/>
                  </a:moveTo>
                  <a:cubicBezTo>
                    <a:pt x="0" y="4"/>
                    <a:pt x="38" y="49"/>
                    <a:pt x="90" y="0"/>
                  </a:cubicBezTo>
                  <a:cubicBezTo>
                    <a:pt x="90" y="0"/>
                    <a:pt x="37" y="74"/>
                    <a:pt x="0" y="4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8" name="Freeform 165">
              <a:extLst>
                <a:ext uri="{FF2B5EF4-FFF2-40B4-BE49-F238E27FC236}">
                  <a16:creationId xmlns:a16="http://schemas.microsoft.com/office/drawing/2014/main" id="{DBCD6B22-AE1C-4EA8-BF8D-64F6E60D2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881"/>
              <a:ext cx="114" cy="277"/>
            </a:xfrm>
            <a:custGeom>
              <a:avLst/>
              <a:gdLst>
                <a:gd name="T0" fmla="*/ 0 w 66"/>
                <a:gd name="T1" fmla="*/ 945 h 150"/>
                <a:gd name="T2" fmla="*/ 313 w 66"/>
                <a:gd name="T3" fmla="*/ 0 h 150"/>
                <a:gd name="T4" fmla="*/ 0 w 66"/>
                <a:gd name="T5" fmla="*/ 945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50">
                  <a:moveTo>
                    <a:pt x="0" y="150"/>
                  </a:moveTo>
                  <a:cubicBezTo>
                    <a:pt x="0" y="150"/>
                    <a:pt x="54" y="125"/>
                    <a:pt x="61" y="0"/>
                  </a:cubicBezTo>
                  <a:cubicBezTo>
                    <a:pt x="61" y="0"/>
                    <a:pt x="66" y="111"/>
                    <a:pt x="0" y="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9" name="Freeform 166">
              <a:extLst>
                <a:ext uri="{FF2B5EF4-FFF2-40B4-BE49-F238E27FC236}">
                  <a16:creationId xmlns:a16="http://schemas.microsoft.com/office/drawing/2014/main" id="{6A7ECEC8-2D1F-4EAB-924F-9181848F2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946"/>
              <a:ext cx="106" cy="223"/>
            </a:xfrm>
            <a:custGeom>
              <a:avLst/>
              <a:gdLst>
                <a:gd name="T0" fmla="*/ 320 w 61"/>
                <a:gd name="T1" fmla="*/ 0 h 121"/>
                <a:gd name="T2" fmla="*/ 0 w 61"/>
                <a:gd name="T3" fmla="*/ 757 h 121"/>
                <a:gd name="T4" fmla="*/ 320 w 61"/>
                <a:gd name="T5" fmla="*/ 0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1">
                  <a:moveTo>
                    <a:pt x="61" y="0"/>
                  </a:moveTo>
                  <a:cubicBezTo>
                    <a:pt x="61" y="0"/>
                    <a:pt x="38" y="96"/>
                    <a:pt x="0" y="121"/>
                  </a:cubicBezTo>
                  <a:cubicBezTo>
                    <a:pt x="0" y="121"/>
                    <a:pt x="42" y="103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0" name="Freeform 167">
              <a:extLst>
                <a:ext uri="{FF2B5EF4-FFF2-40B4-BE49-F238E27FC236}">
                  <a16:creationId xmlns:a16="http://schemas.microsoft.com/office/drawing/2014/main" id="{55BCBD61-98C9-44F8-B3FC-C7BC8F43A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1970"/>
              <a:ext cx="223" cy="1038"/>
            </a:xfrm>
            <a:custGeom>
              <a:avLst/>
              <a:gdLst>
                <a:gd name="T0" fmla="*/ 657 w 129"/>
                <a:gd name="T1" fmla="*/ 0 h 561"/>
                <a:gd name="T2" fmla="*/ 410 w 129"/>
                <a:gd name="T3" fmla="*/ 1982 h 561"/>
                <a:gd name="T4" fmla="*/ 247 w 129"/>
                <a:gd name="T5" fmla="*/ 3554 h 561"/>
                <a:gd name="T6" fmla="*/ 0 w 129"/>
                <a:gd name="T7" fmla="*/ 3488 h 561"/>
                <a:gd name="T8" fmla="*/ 410 w 129"/>
                <a:gd name="T9" fmla="*/ 1462 h 561"/>
                <a:gd name="T10" fmla="*/ 657 w 129"/>
                <a:gd name="T11" fmla="*/ 0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561">
                  <a:moveTo>
                    <a:pt x="127" y="0"/>
                  </a:moveTo>
                  <a:cubicBezTo>
                    <a:pt x="127" y="0"/>
                    <a:pt x="122" y="157"/>
                    <a:pt x="79" y="313"/>
                  </a:cubicBezTo>
                  <a:cubicBezTo>
                    <a:pt x="44" y="443"/>
                    <a:pt x="48" y="561"/>
                    <a:pt x="48" y="561"/>
                  </a:cubicBezTo>
                  <a:cubicBezTo>
                    <a:pt x="48" y="561"/>
                    <a:pt x="27" y="553"/>
                    <a:pt x="0" y="551"/>
                  </a:cubicBezTo>
                  <a:cubicBezTo>
                    <a:pt x="0" y="551"/>
                    <a:pt x="28" y="498"/>
                    <a:pt x="79" y="231"/>
                  </a:cubicBezTo>
                  <a:cubicBezTo>
                    <a:pt x="103" y="109"/>
                    <a:pt x="129" y="43"/>
                    <a:pt x="127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168">
              <a:extLst>
                <a:ext uri="{FF2B5EF4-FFF2-40B4-BE49-F238E27FC236}">
                  <a16:creationId xmlns:a16="http://schemas.microsoft.com/office/drawing/2014/main" id="{D29DBCAC-DD3E-4C01-847B-479DC7F5B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222"/>
              <a:ext cx="144" cy="912"/>
            </a:xfrm>
            <a:custGeom>
              <a:avLst/>
              <a:gdLst>
                <a:gd name="T0" fmla="*/ 120 w 83"/>
                <a:gd name="T1" fmla="*/ 3121 h 493"/>
                <a:gd name="T2" fmla="*/ 434 w 83"/>
                <a:gd name="T3" fmla="*/ 0 h 493"/>
                <a:gd name="T4" fmla="*/ 370 w 83"/>
                <a:gd name="T5" fmla="*/ 2862 h 493"/>
                <a:gd name="T6" fmla="*/ 120 w 83"/>
                <a:gd name="T7" fmla="*/ 3121 h 4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493">
                  <a:moveTo>
                    <a:pt x="23" y="493"/>
                  </a:moveTo>
                  <a:cubicBezTo>
                    <a:pt x="23" y="493"/>
                    <a:pt x="16" y="195"/>
                    <a:pt x="83" y="0"/>
                  </a:cubicBezTo>
                  <a:cubicBezTo>
                    <a:pt x="83" y="0"/>
                    <a:pt x="0" y="475"/>
                    <a:pt x="71" y="452"/>
                  </a:cubicBezTo>
                  <a:cubicBezTo>
                    <a:pt x="71" y="452"/>
                    <a:pt x="28" y="482"/>
                    <a:pt x="23" y="493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169">
              <a:extLst>
                <a:ext uri="{FF2B5EF4-FFF2-40B4-BE49-F238E27FC236}">
                  <a16:creationId xmlns:a16="http://schemas.microsoft.com/office/drawing/2014/main" id="{F6B9ADC1-A7D4-4477-B7BB-E34EB0BC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017"/>
              <a:ext cx="24" cy="98"/>
            </a:xfrm>
            <a:custGeom>
              <a:avLst/>
              <a:gdLst>
                <a:gd name="T0" fmla="*/ 65 w 14"/>
                <a:gd name="T1" fmla="*/ 13 h 53"/>
                <a:gd name="T2" fmla="*/ 36 w 14"/>
                <a:gd name="T3" fmla="*/ 0 h 53"/>
                <a:gd name="T4" fmla="*/ 29 w 14"/>
                <a:gd name="T5" fmla="*/ 31 h 53"/>
                <a:gd name="T6" fmla="*/ 41 w 14"/>
                <a:gd name="T7" fmla="*/ 120 h 53"/>
                <a:gd name="T8" fmla="*/ 0 w 14"/>
                <a:gd name="T9" fmla="*/ 335 h 53"/>
                <a:gd name="T10" fmla="*/ 57 w 14"/>
                <a:gd name="T11" fmla="*/ 133 h 53"/>
                <a:gd name="T12" fmla="*/ 57 w 14"/>
                <a:gd name="T13" fmla="*/ 61 h 53"/>
                <a:gd name="T14" fmla="*/ 70 w 14"/>
                <a:gd name="T15" fmla="*/ 1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53">
                  <a:moveTo>
                    <a:pt x="13" y="2"/>
                  </a:moveTo>
                  <a:cubicBezTo>
                    <a:pt x="12" y="0"/>
                    <a:pt x="9" y="0"/>
                    <a:pt x="7" y="0"/>
                  </a:cubicBezTo>
                  <a:cubicBezTo>
                    <a:pt x="4" y="1"/>
                    <a:pt x="5" y="3"/>
                    <a:pt x="6" y="5"/>
                  </a:cubicBezTo>
                  <a:cubicBezTo>
                    <a:pt x="10" y="10"/>
                    <a:pt x="9" y="13"/>
                    <a:pt x="8" y="19"/>
                  </a:cubicBezTo>
                  <a:cubicBezTo>
                    <a:pt x="7" y="31"/>
                    <a:pt x="0" y="41"/>
                    <a:pt x="0" y="53"/>
                  </a:cubicBezTo>
                  <a:cubicBezTo>
                    <a:pt x="1" y="42"/>
                    <a:pt x="8" y="32"/>
                    <a:pt x="11" y="21"/>
                  </a:cubicBezTo>
                  <a:cubicBezTo>
                    <a:pt x="12" y="17"/>
                    <a:pt x="11" y="14"/>
                    <a:pt x="11" y="10"/>
                  </a:cubicBezTo>
                  <a:cubicBezTo>
                    <a:pt x="11" y="7"/>
                    <a:pt x="12" y="4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3" name="Freeform 170">
              <a:extLst>
                <a:ext uri="{FF2B5EF4-FFF2-40B4-BE49-F238E27FC236}">
                  <a16:creationId xmlns:a16="http://schemas.microsoft.com/office/drawing/2014/main" id="{10708CF9-0544-4616-8F42-0A1FCD624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1869"/>
              <a:ext cx="92" cy="61"/>
            </a:xfrm>
            <a:custGeom>
              <a:avLst/>
              <a:gdLst>
                <a:gd name="T0" fmla="*/ 0 w 53"/>
                <a:gd name="T1" fmla="*/ 0 h 33"/>
                <a:gd name="T2" fmla="*/ 278 w 53"/>
                <a:gd name="T3" fmla="*/ 201 h 33"/>
                <a:gd name="T4" fmla="*/ 142 w 53"/>
                <a:gd name="T5" fmla="*/ 133 h 33"/>
                <a:gd name="T6" fmla="*/ 0 w 53"/>
                <a:gd name="T7" fmla="*/ 31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3">
                  <a:moveTo>
                    <a:pt x="0" y="0"/>
                  </a:moveTo>
                  <a:cubicBezTo>
                    <a:pt x="13" y="19"/>
                    <a:pt x="29" y="33"/>
                    <a:pt x="53" y="32"/>
                  </a:cubicBezTo>
                  <a:cubicBezTo>
                    <a:pt x="48" y="24"/>
                    <a:pt x="35" y="25"/>
                    <a:pt x="27" y="21"/>
                  </a:cubicBezTo>
                  <a:cubicBezTo>
                    <a:pt x="17" y="16"/>
                    <a:pt x="10" y="10"/>
                    <a:pt x="0" y="5"/>
                  </a:cubicBezTo>
                </a:path>
              </a:pathLst>
            </a:custGeom>
            <a:solidFill>
              <a:srgbClr val="F4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Freeform 171">
              <a:extLst>
                <a:ext uri="{FF2B5EF4-FFF2-40B4-BE49-F238E27FC236}">
                  <a16:creationId xmlns:a16="http://schemas.microsoft.com/office/drawing/2014/main" id="{AD51DA5A-A95D-430D-9849-C36FC9C3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340"/>
              <a:ext cx="210" cy="479"/>
            </a:xfrm>
            <a:custGeom>
              <a:avLst/>
              <a:gdLst>
                <a:gd name="T0" fmla="*/ 618 w 121"/>
                <a:gd name="T1" fmla="*/ 61 h 259"/>
                <a:gd name="T2" fmla="*/ 361 w 121"/>
                <a:gd name="T3" fmla="*/ 68 h 259"/>
                <a:gd name="T4" fmla="*/ 99 w 121"/>
                <a:gd name="T5" fmla="*/ 342 h 259"/>
                <a:gd name="T6" fmla="*/ 9 w 121"/>
                <a:gd name="T7" fmla="*/ 738 h 259"/>
                <a:gd name="T8" fmla="*/ 57 w 121"/>
                <a:gd name="T9" fmla="*/ 1235 h 259"/>
                <a:gd name="T10" fmla="*/ 142 w 121"/>
                <a:gd name="T11" fmla="*/ 1443 h 259"/>
                <a:gd name="T12" fmla="*/ 262 w 121"/>
                <a:gd name="T13" fmla="*/ 1624 h 259"/>
                <a:gd name="T14" fmla="*/ 328 w 121"/>
                <a:gd name="T15" fmla="*/ 1481 h 259"/>
                <a:gd name="T16" fmla="*/ 356 w 121"/>
                <a:gd name="T17" fmla="*/ 1215 h 259"/>
                <a:gd name="T18" fmla="*/ 413 w 121"/>
                <a:gd name="T19" fmla="*/ 790 h 259"/>
                <a:gd name="T20" fmla="*/ 564 w 121"/>
                <a:gd name="T21" fmla="*/ 468 h 259"/>
                <a:gd name="T22" fmla="*/ 623 w 121"/>
                <a:gd name="T23" fmla="*/ 68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259">
                  <a:moveTo>
                    <a:pt x="118" y="10"/>
                  </a:moveTo>
                  <a:cubicBezTo>
                    <a:pt x="103" y="0"/>
                    <a:pt x="85" y="0"/>
                    <a:pt x="69" y="11"/>
                  </a:cubicBezTo>
                  <a:cubicBezTo>
                    <a:pt x="53" y="23"/>
                    <a:pt x="31" y="37"/>
                    <a:pt x="19" y="54"/>
                  </a:cubicBezTo>
                  <a:cubicBezTo>
                    <a:pt x="6" y="71"/>
                    <a:pt x="3" y="97"/>
                    <a:pt x="2" y="117"/>
                  </a:cubicBezTo>
                  <a:cubicBezTo>
                    <a:pt x="0" y="144"/>
                    <a:pt x="2" y="169"/>
                    <a:pt x="11" y="195"/>
                  </a:cubicBezTo>
                  <a:cubicBezTo>
                    <a:pt x="16" y="207"/>
                    <a:pt x="21" y="217"/>
                    <a:pt x="27" y="228"/>
                  </a:cubicBezTo>
                  <a:cubicBezTo>
                    <a:pt x="33" y="238"/>
                    <a:pt x="38" y="254"/>
                    <a:pt x="50" y="257"/>
                  </a:cubicBezTo>
                  <a:cubicBezTo>
                    <a:pt x="65" y="259"/>
                    <a:pt x="61" y="244"/>
                    <a:pt x="63" y="234"/>
                  </a:cubicBezTo>
                  <a:cubicBezTo>
                    <a:pt x="66" y="220"/>
                    <a:pt x="68" y="206"/>
                    <a:pt x="68" y="192"/>
                  </a:cubicBezTo>
                  <a:cubicBezTo>
                    <a:pt x="67" y="168"/>
                    <a:pt x="70" y="147"/>
                    <a:pt x="79" y="125"/>
                  </a:cubicBezTo>
                  <a:cubicBezTo>
                    <a:pt x="86" y="105"/>
                    <a:pt x="96" y="92"/>
                    <a:pt x="108" y="74"/>
                  </a:cubicBezTo>
                  <a:cubicBezTo>
                    <a:pt x="120" y="57"/>
                    <a:pt x="121" y="31"/>
                    <a:pt x="119" y="11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Freeform 172">
              <a:extLst>
                <a:ext uri="{FF2B5EF4-FFF2-40B4-BE49-F238E27FC236}">
                  <a16:creationId xmlns:a16="http://schemas.microsoft.com/office/drawing/2014/main" id="{88F2CB4D-7C94-4295-B676-72398E560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430"/>
              <a:ext cx="76" cy="298"/>
            </a:xfrm>
            <a:custGeom>
              <a:avLst/>
              <a:gdLst>
                <a:gd name="T0" fmla="*/ 48 w 44"/>
                <a:gd name="T1" fmla="*/ 178 h 161"/>
                <a:gd name="T2" fmla="*/ 200 w 44"/>
                <a:gd name="T3" fmla="*/ 106 h 161"/>
                <a:gd name="T4" fmla="*/ 135 w 44"/>
                <a:gd name="T5" fmla="*/ 387 h 161"/>
                <a:gd name="T6" fmla="*/ 119 w 44"/>
                <a:gd name="T7" fmla="*/ 700 h 161"/>
                <a:gd name="T8" fmla="*/ 119 w 44"/>
                <a:gd name="T9" fmla="*/ 962 h 161"/>
                <a:gd name="T10" fmla="*/ 29 w 44"/>
                <a:gd name="T11" fmla="*/ 692 h 161"/>
                <a:gd name="T12" fmla="*/ 5 w 44"/>
                <a:gd name="T13" fmla="*/ 404 h 161"/>
                <a:gd name="T14" fmla="*/ 62 w 44"/>
                <a:gd name="T15" fmla="*/ 141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161">
                  <a:moveTo>
                    <a:pt x="9" y="28"/>
                  </a:moveTo>
                  <a:cubicBezTo>
                    <a:pt x="14" y="21"/>
                    <a:pt x="31" y="0"/>
                    <a:pt x="39" y="17"/>
                  </a:cubicBezTo>
                  <a:cubicBezTo>
                    <a:pt x="44" y="29"/>
                    <a:pt x="30" y="51"/>
                    <a:pt x="26" y="61"/>
                  </a:cubicBezTo>
                  <a:cubicBezTo>
                    <a:pt x="19" y="77"/>
                    <a:pt x="20" y="94"/>
                    <a:pt x="23" y="110"/>
                  </a:cubicBezTo>
                  <a:cubicBezTo>
                    <a:pt x="24" y="118"/>
                    <a:pt x="30" y="146"/>
                    <a:pt x="23" y="152"/>
                  </a:cubicBezTo>
                  <a:cubicBezTo>
                    <a:pt x="13" y="161"/>
                    <a:pt x="7" y="113"/>
                    <a:pt x="6" y="109"/>
                  </a:cubicBezTo>
                  <a:cubicBezTo>
                    <a:pt x="4" y="94"/>
                    <a:pt x="0" y="79"/>
                    <a:pt x="1" y="64"/>
                  </a:cubicBezTo>
                  <a:cubicBezTo>
                    <a:pt x="2" y="50"/>
                    <a:pt x="6" y="35"/>
                    <a:pt x="12" y="22"/>
                  </a:cubicBezTo>
                </a:path>
              </a:pathLst>
            </a:custGeom>
            <a:solidFill>
              <a:srgbClr val="71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173">
              <a:extLst>
                <a:ext uri="{FF2B5EF4-FFF2-40B4-BE49-F238E27FC236}">
                  <a16:creationId xmlns:a16="http://schemas.microsoft.com/office/drawing/2014/main" id="{77A10971-ECC0-4465-87FE-43BA0EB1F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506"/>
              <a:ext cx="309" cy="311"/>
            </a:xfrm>
            <a:custGeom>
              <a:avLst/>
              <a:gdLst>
                <a:gd name="T0" fmla="*/ 0 w 178"/>
                <a:gd name="T1" fmla="*/ 0 h 168"/>
                <a:gd name="T2" fmla="*/ 873 w 178"/>
                <a:gd name="T3" fmla="*/ 1066 h 1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8" h="168">
                  <a:moveTo>
                    <a:pt x="0" y="0"/>
                  </a:moveTo>
                  <a:cubicBezTo>
                    <a:pt x="0" y="0"/>
                    <a:pt x="178" y="15"/>
                    <a:pt x="167" y="168"/>
                  </a:cubicBezTo>
                </a:path>
              </a:pathLst>
            </a:custGeom>
            <a:noFill/>
            <a:ln w="11113" cap="flat">
              <a:solidFill>
                <a:srgbClr val="74B4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174">
              <a:extLst>
                <a:ext uri="{FF2B5EF4-FFF2-40B4-BE49-F238E27FC236}">
                  <a16:creationId xmlns:a16="http://schemas.microsoft.com/office/drawing/2014/main" id="{295330F3-6F47-410B-9E96-5D3D0EE40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486"/>
              <a:ext cx="47" cy="63"/>
            </a:xfrm>
            <a:custGeom>
              <a:avLst/>
              <a:gdLst>
                <a:gd name="T0" fmla="*/ 33 w 47"/>
                <a:gd name="T1" fmla="*/ 63 h 63"/>
                <a:gd name="T2" fmla="*/ 0 w 47"/>
                <a:gd name="T3" fmla="*/ 18 h 63"/>
                <a:gd name="T4" fmla="*/ 47 w 47"/>
                <a:gd name="T5" fmla="*/ 0 h 63"/>
                <a:gd name="T6" fmla="*/ 16 w 47"/>
                <a:gd name="T7" fmla="*/ 22 h 63"/>
                <a:gd name="T8" fmla="*/ 33 w 47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3">
                  <a:moveTo>
                    <a:pt x="33" y="63"/>
                  </a:moveTo>
                  <a:lnTo>
                    <a:pt x="0" y="18"/>
                  </a:lnTo>
                  <a:lnTo>
                    <a:pt x="47" y="0"/>
                  </a:lnTo>
                  <a:lnTo>
                    <a:pt x="16" y="22"/>
                  </a:lnTo>
                  <a:lnTo>
                    <a:pt x="33" y="63"/>
                  </a:lnTo>
                  <a:close/>
                </a:path>
              </a:pathLst>
            </a:custGeom>
            <a:solidFill>
              <a:srgbClr val="74B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Freeform 175">
              <a:extLst>
                <a:ext uri="{FF2B5EF4-FFF2-40B4-BE49-F238E27FC236}">
                  <a16:creationId xmlns:a16="http://schemas.microsoft.com/office/drawing/2014/main" id="{8A29B876-0394-4A15-8A19-6BEA12826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575"/>
              <a:ext cx="422" cy="246"/>
            </a:xfrm>
            <a:custGeom>
              <a:avLst/>
              <a:gdLst>
                <a:gd name="T0" fmla="*/ 745 w 243"/>
                <a:gd name="T1" fmla="*/ 96 h 133"/>
                <a:gd name="T2" fmla="*/ 214 w 243"/>
                <a:gd name="T3" fmla="*/ 170 h 133"/>
                <a:gd name="T4" fmla="*/ 5 w 243"/>
                <a:gd name="T5" fmla="*/ 431 h 133"/>
                <a:gd name="T6" fmla="*/ 307 w 243"/>
                <a:gd name="T7" fmla="*/ 486 h 133"/>
                <a:gd name="T8" fmla="*/ 696 w 243"/>
                <a:gd name="T9" fmla="*/ 499 h 133"/>
                <a:gd name="T10" fmla="*/ 1011 w 243"/>
                <a:gd name="T11" fmla="*/ 620 h 133"/>
                <a:gd name="T12" fmla="*/ 1242 w 243"/>
                <a:gd name="T13" fmla="*/ 745 h 133"/>
                <a:gd name="T14" fmla="*/ 1179 w 243"/>
                <a:gd name="T15" fmla="*/ 468 h 133"/>
                <a:gd name="T16" fmla="*/ 938 w 243"/>
                <a:gd name="T17" fmla="*/ 170 h 133"/>
                <a:gd name="T18" fmla="*/ 738 w 243"/>
                <a:gd name="T19" fmla="*/ 76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3" h="133">
                  <a:moveTo>
                    <a:pt x="142" y="15"/>
                  </a:moveTo>
                  <a:cubicBezTo>
                    <a:pt x="124" y="0"/>
                    <a:pt x="60" y="17"/>
                    <a:pt x="41" y="27"/>
                  </a:cubicBezTo>
                  <a:cubicBezTo>
                    <a:pt x="29" y="34"/>
                    <a:pt x="0" y="52"/>
                    <a:pt x="1" y="68"/>
                  </a:cubicBezTo>
                  <a:cubicBezTo>
                    <a:pt x="2" y="92"/>
                    <a:pt x="44" y="80"/>
                    <a:pt x="59" y="77"/>
                  </a:cubicBezTo>
                  <a:cubicBezTo>
                    <a:pt x="84" y="73"/>
                    <a:pt x="108" y="83"/>
                    <a:pt x="133" y="79"/>
                  </a:cubicBezTo>
                  <a:cubicBezTo>
                    <a:pt x="158" y="74"/>
                    <a:pt x="173" y="81"/>
                    <a:pt x="193" y="98"/>
                  </a:cubicBezTo>
                  <a:cubicBezTo>
                    <a:pt x="200" y="104"/>
                    <a:pt x="226" y="133"/>
                    <a:pt x="237" y="118"/>
                  </a:cubicBezTo>
                  <a:cubicBezTo>
                    <a:pt x="243" y="109"/>
                    <a:pt x="229" y="82"/>
                    <a:pt x="225" y="74"/>
                  </a:cubicBezTo>
                  <a:cubicBezTo>
                    <a:pt x="216" y="55"/>
                    <a:pt x="197" y="38"/>
                    <a:pt x="179" y="27"/>
                  </a:cubicBezTo>
                  <a:cubicBezTo>
                    <a:pt x="172" y="22"/>
                    <a:pt x="149" y="8"/>
                    <a:pt x="141" y="12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Freeform 176">
              <a:extLst>
                <a:ext uri="{FF2B5EF4-FFF2-40B4-BE49-F238E27FC236}">
                  <a16:creationId xmlns:a16="http://schemas.microsoft.com/office/drawing/2014/main" id="{7B97665F-4B05-4DE7-B7D0-E16976232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1728"/>
              <a:ext cx="127" cy="736"/>
            </a:xfrm>
            <a:custGeom>
              <a:avLst/>
              <a:gdLst>
                <a:gd name="T0" fmla="*/ 94 w 73"/>
                <a:gd name="T1" fmla="*/ 0 h 398"/>
                <a:gd name="T2" fmla="*/ 221 w 73"/>
                <a:gd name="T3" fmla="*/ 189 h 398"/>
                <a:gd name="T4" fmla="*/ 355 w 73"/>
                <a:gd name="T5" fmla="*/ 601 h 398"/>
                <a:gd name="T6" fmla="*/ 357 w 73"/>
                <a:gd name="T7" fmla="*/ 1208 h 398"/>
                <a:gd name="T8" fmla="*/ 270 w 73"/>
                <a:gd name="T9" fmla="*/ 1779 h 398"/>
                <a:gd name="T10" fmla="*/ 136 w 73"/>
                <a:gd name="T11" fmla="*/ 2302 h 398"/>
                <a:gd name="T12" fmla="*/ 49 w 73"/>
                <a:gd name="T13" fmla="*/ 2509 h 398"/>
                <a:gd name="T14" fmla="*/ 70 w 73"/>
                <a:gd name="T15" fmla="*/ 2123 h 398"/>
                <a:gd name="T16" fmla="*/ 164 w 73"/>
                <a:gd name="T17" fmla="*/ 1498 h 398"/>
                <a:gd name="T18" fmla="*/ 169 w 73"/>
                <a:gd name="T19" fmla="*/ 492 h 398"/>
                <a:gd name="T20" fmla="*/ 111 w 73"/>
                <a:gd name="T21" fmla="*/ 170 h 398"/>
                <a:gd name="T22" fmla="*/ 94 w 73"/>
                <a:gd name="T23" fmla="*/ 13 h 3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398">
                  <a:moveTo>
                    <a:pt x="18" y="0"/>
                  </a:moveTo>
                  <a:cubicBezTo>
                    <a:pt x="30" y="7"/>
                    <a:pt x="36" y="18"/>
                    <a:pt x="42" y="30"/>
                  </a:cubicBezTo>
                  <a:cubicBezTo>
                    <a:pt x="52" y="51"/>
                    <a:pt x="62" y="72"/>
                    <a:pt x="67" y="95"/>
                  </a:cubicBezTo>
                  <a:cubicBezTo>
                    <a:pt x="73" y="126"/>
                    <a:pt x="69" y="160"/>
                    <a:pt x="68" y="191"/>
                  </a:cubicBezTo>
                  <a:cubicBezTo>
                    <a:pt x="67" y="220"/>
                    <a:pt x="59" y="253"/>
                    <a:pt x="51" y="281"/>
                  </a:cubicBezTo>
                  <a:cubicBezTo>
                    <a:pt x="43" y="308"/>
                    <a:pt x="35" y="336"/>
                    <a:pt x="26" y="364"/>
                  </a:cubicBezTo>
                  <a:cubicBezTo>
                    <a:pt x="24" y="370"/>
                    <a:pt x="17" y="398"/>
                    <a:pt x="9" y="397"/>
                  </a:cubicBezTo>
                  <a:cubicBezTo>
                    <a:pt x="0" y="396"/>
                    <a:pt x="11" y="344"/>
                    <a:pt x="13" y="336"/>
                  </a:cubicBezTo>
                  <a:cubicBezTo>
                    <a:pt x="18" y="303"/>
                    <a:pt x="28" y="271"/>
                    <a:pt x="31" y="237"/>
                  </a:cubicBezTo>
                  <a:cubicBezTo>
                    <a:pt x="35" y="184"/>
                    <a:pt x="43" y="130"/>
                    <a:pt x="32" y="78"/>
                  </a:cubicBezTo>
                  <a:cubicBezTo>
                    <a:pt x="28" y="61"/>
                    <a:pt x="25" y="44"/>
                    <a:pt x="21" y="27"/>
                  </a:cubicBezTo>
                  <a:cubicBezTo>
                    <a:pt x="19" y="20"/>
                    <a:pt x="13" y="8"/>
                    <a:pt x="18" y="2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177">
              <a:extLst>
                <a:ext uri="{FF2B5EF4-FFF2-40B4-BE49-F238E27FC236}">
                  <a16:creationId xmlns:a16="http://schemas.microsoft.com/office/drawing/2014/main" id="{3FDBC490-6606-42A2-B4B3-8AA105A03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600"/>
              <a:ext cx="233" cy="102"/>
            </a:xfrm>
            <a:custGeom>
              <a:avLst/>
              <a:gdLst>
                <a:gd name="T0" fmla="*/ 548 w 134"/>
                <a:gd name="T1" fmla="*/ 76 h 55"/>
                <a:gd name="T2" fmla="*/ 214 w 134"/>
                <a:gd name="T3" fmla="*/ 165 h 55"/>
                <a:gd name="T4" fmla="*/ 73 w 134"/>
                <a:gd name="T5" fmla="*/ 241 h 55"/>
                <a:gd name="T6" fmla="*/ 191 w 134"/>
                <a:gd name="T7" fmla="*/ 319 h 55"/>
                <a:gd name="T8" fmla="*/ 454 w 134"/>
                <a:gd name="T9" fmla="*/ 269 h 55"/>
                <a:gd name="T10" fmla="*/ 635 w 134"/>
                <a:gd name="T11" fmla="*/ 185 h 55"/>
                <a:gd name="T12" fmla="*/ 527 w 134"/>
                <a:gd name="T13" fmla="*/ 65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55">
                  <a:moveTo>
                    <a:pt x="104" y="12"/>
                  </a:moveTo>
                  <a:cubicBezTo>
                    <a:pt x="85" y="0"/>
                    <a:pt x="59" y="20"/>
                    <a:pt x="41" y="26"/>
                  </a:cubicBezTo>
                  <a:cubicBezTo>
                    <a:pt x="32" y="29"/>
                    <a:pt x="21" y="30"/>
                    <a:pt x="14" y="38"/>
                  </a:cubicBezTo>
                  <a:cubicBezTo>
                    <a:pt x="0" y="55"/>
                    <a:pt x="26" y="52"/>
                    <a:pt x="36" y="50"/>
                  </a:cubicBezTo>
                  <a:cubicBezTo>
                    <a:pt x="53" y="46"/>
                    <a:pt x="68" y="42"/>
                    <a:pt x="86" y="42"/>
                  </a:cubicBezTo>
                  <a:cubicBezTo>
                    <a:pt x="98" y="42"/>
                    <a:pt x="113" y="39"/>
                    <a:pt x="121" y="29"/>
                  </a:cubicBezTo>
                  <a:cubicBezTo>
                    <a:pt x="134" y="13"/>
                    <a:pt x="110" y="10"/>
                    <a:pt x="100" y="10"/>
                  </a:cubicBezTo>
                </a:path>
              </a:pathLst>
            </a:custGeom>
            <a:solidFill>
              <a:srgbClr val="71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1" name="Freeform 178">
              <a:extLst>
                <a:ext uri="{FF2B5EF4-FFF2-40B4-BE49-F238E27FC236}">
                  <a16:creationId xmlns:a16="http://schemas.microsoft.com/office/drawing/2014/main" id="{098983D4-D0B7-452C-8889-A7B37E76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4" y="1878"/>
              <a:ext cx="33" cy="174"/>
            </a:xfrm>
            <a:custGeom>
              <a:avLst/>
              <a:gdLst>
                <a:gd name="T0" fmla="*/ 9 w 19"/>
                <a:gd name="T1" fmla="*/ 24 h 94"/>
                <a:gd name="T2" fmla="*/ 28 w 19"/>
                <a:gd name="T3" fmla="*/ 0 h 94"/>
                <a:gd name="T4" fmla="*/ 94 w 19"/>
                <a:gd name="T5" fmla="*/ 335 h 94"/>
                <a:gd name="T6" fmla="*/ 57 w 19"/>
                <a:gd name="T7" fmla="*/ 596 h 94"/>
                <a:gd name="T8" fmla="*/ 21 w 19"/>
                <a:gd name="T9" fmla="*/ 241 h 94"/>
                <a:gd name="T10" fmla="*/ 16 w 19"/>
                <a:gd name="T11" fmla="*/ 13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94">
                  <a:moveTo>
                    <a:pt x="2" y="4"/>
                  </a:moveTo>
                  <a:cubicBezTo>
                    <a:pt x="3" y="2"/>
                    <a:pt x="3" y="1"/>
                    <a:pt x="5" y="0"/>
                  </a:cubicBezTo>
                  <a:cubicBezTo>
                    <a:pt x="17" y="10"/>
                    <a:pt x="17" y="39"/>
                    <a:pt x="18" y="53"/>
                  </a:cubicBezTo>
                  <a:cubicBezTo>
                    <a:pt x="19" y="66"/>
                    <a:pt x="19" y="84"/>
                    <a:pt x="11" y="94"/>
                  </a:cubicBezTo>
                  <a:cubicBezTo>
                    <a:pt x="0" y="85"/>
                    <a:pt x="4" y="52"/>
                    <a:pt x="4" y="38"/>
                  </a:cubicBezTo>
                  <a:cubicBezTo>
                    <a:pt x="4" y="27"/>
                    <a:pt x="6" y="12"/>
                    <a:pt x="3" y="2"/>
                  </a:cubicBezTo>
                </a:path>
              </a:pathLst>
            </a:custGeom>
            <a:solidFill>
              <a:srgbClr val="71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2" name="Freeform 179">
              <a:extLst>
                <a:ext uri="{FF2B5EF4-FFF2-40B4-BE49-F238E27FC236}">
                  <a16:creationId xmlns:a16="http://schemas.microsoft.com/office/drawing/2014/main" id="{7AAE7F12-829B-4135-BA5F-179B89255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356"/>
              <a:ext cx="446" cy="350"/>
            </a:xfrm>
            <a:custGeom>
              <a:avLst/>
              <a:gdLst>
                <a:gd name="T0" fmla="*/ 0 w 257"/>
                <a:gd name="T1" fmla="*/ 798 h 189"/>
                <a:gd name="T2" fmla="*/ 1343 w 257"/>
                <a:gd name="T3" fmla="*/ 1200 h 189"/>
                <a:gd name="T4" fmla="*/ 0 w 257"/>
                <a:gd name="T5" fmla="*/ 798 h 1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7" h="189">
                  <a:moveTo>
                    <a:pt x="0" y="126"/>
                  </a:moveTo>
                  <a:cubicBezTo>
                    <a:pt x="0" y="126"/>
                    <a:pt x="161" y="21"/>
                    <a:pt x="257" y="189"/>
                  </a:cubicBezTo>
                  <a:cubicBezTo>
                    <a:pt x="257" y="189"/>
                    <a:pt x="183" y="0"/>
                    <a:pt x="0" y="126"/>
                  </a:cubicBezTo>
                  <a:close/>
                </a:path>
              </a:pathLst>
            </a:custGeom>
            <a:solidFill>
              <a:srgbClr val="F3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699" name="Group 180">
            <a:extLst>
              <a:ext uri="{FF2B5EF4-FFF2-40B4-BE49-F238E27FC236}">
                <a16:creationId xmlns:a16="http://schemas.microsoft.com/office/drawing/2014/main" id="{02B0F5DA-57DA-4697-A056-50CDCAB1962E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2895600"/>
            <a:ext cx="2513013" cy="3451225"/>
            <a:chOff x="321" y="790"/>
            <a:chExt cx="1758" cy="2414"/>
          </a:xfrm>
        </p:grpSpPr>
        <p:sp>
          <p:nvSpPr>
            <p:cNvPr id="29806" name="Freeform 181">
              <a:extLst>
                <a:ext uri="{FF2B5EF4-FFF2-40B4-BE49-F238E27FC236}">
                  <a16:creationId xmlns:a16="http://schemas.microsoft.com/office/drawing/2014/main" id="{003C06A3-E520-4233-B48B-F28B8F88D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794"/>
              <a:ext cx="1604" cy="2410"/>
            </a:xfrm>
            <a:custGeom>
              <a:avLst/>
              <a:gdLst>
                <a:gd name="T0" fmla="*/ 3425 w 925"/>
                <a:gd name="T1" fmla="*/ 4088 h 1303"/>
                <a:gd name="T2" fmla="*/ 3244 w 925"/>
                <a:gd name="T3" fmla="*/ 5131 h 1303"/>
                <a:gd name="T4" fmla="*/ 3014 w 925"/>
                <a:gd name="T5" fmla="*/ 8118 h 1303"/>
                <a:gd name="T6" fmla="*/ 3088 w 925"/>
                <a:gd name="T7" fmla="*/ 8118 h 1303"/>
                <a:gd name="T8" fmla="*/ 4186 w 925"/>
                <a:gd name="T9" fmla="*/ 7618 h 1303"/>
                <a:gd name="T10" fmla="*/ 4186 w 925"/>
                <a:gd name="T11" fmla="*/ 8244 h 1303"/>
                <a:gd name="T12" fmla="*/ 4255 w 925"/>
                <a:gd name="T13" fmla="*/ 8244 h 1303"/>
                <a:gd name="T14" fmla="*/ 4505 w 925"/>
                <a:gd name="T15" fmla="*/ 7813 h 1303"/>
                <a:gd name="T16" fmla="*/ 4460 w 925"/>
                <a:gd name="T17" fmla="*/ 5996 h 1303"/>
                <a:gd name="T18" fmla="*/ 4203 w 925"/>
                <a:gd name="T19" fmla="*/ 1937 h 1303"/>
                <a:gd name="T20" fmla="*/ 4297 w 925"/>
                <a:gd name="T21" fmla="*/ 790 h 1303"/>
                <a:gd name="T22" fmla="*/ 4276 w 925"/>
                <a:gd name="T23" fmla="*/ 544 h 1303"/>
                <a:gd name="T24" fmla="*/ 3716 w 925"/>
                <a:gd name="T25" fmla="*/ 431 h 1303"/>
                <a:gd name="T26" fmla="*/ 3510 w 925"/>
                <a:gd name="T27" fmla="*/ 1088 h 1303"/>
                <a:gd name="T28" fmla="*/ 3489 w 925"/>
                <a:gd name="T29" fmla="*/ 305 h 1303"/>
                <a:gd name="T30" fmla="*/ 3400 w 925"/>
                <a:gd name="T31" fmla="*/ 148 h 1303"/>
                <a:gd name="T32" fmla="*/ 2814 w 925"/>
                <a:gd name="T33" fmla="*/ 233 h 1303"/>
                <a:gd name="T34" fmla="*/ 2598 w 925"/>
                <a:gd name="T35" fmla="*/ 1108 h 1303"/>
                <a:gd name="T36" fmla="*/ 2175 w 925"/>
                <a:gd name="T37" fmla="*/ 355 h 1303"/>
                <a:gd name="T38" fmla="*/ 2053 w 925"/>
                <a:gd name="T39" fmla="*/ 216 h 1303"/>
                <a:gd name="T40" fmla="*/ 1543 w 925"/>
                <a:gd name="T41" fmla="*/ 575 h 1303"/>
                <a:gd name="T42" fmla="*/ 923 w 925"/>
                <a:gd name="T43" fmla="*/ 1482 h 1303"/>
                <a:gd name="T44" fmla="*/ 62 w 925"/>
                <a:gd name="T45" fmla="*/ 2785 h 1303"/>
                <a:gd name="T46" fmla="*/ 548 w 925"/>
                <a:gd name="T47" fmla="*/ 3814 h 1303"/>
                <a:gd name="T48" fmla="*/ 647 w 925"/>
                <a:gd name="T49" fmla="*/ 4252 h 1303"/>
                <a:gd name="T50" fmla="*/ 1007 w 925"/>
                <a:gd name="T51" fmla="*/ 4796 h 1303"/>
                <a:gd name="T52" fmla="*/ 1094 w 925"/>
                <a:gd name="T53" fmla="*/ 4776 h 1303"/>
                <a:gd name="T54" fmla="*/ 1363 w 925"/>
                <a:gd name="T55" fmla="*/ 4974 h 1303"/>
                <a:gd name="T56" fmla="*/ 1642 w 925"/>
                <a:gd name="T57" fmla="*/ 4811 h 1303"/>
                <a:gd name="T58" fmla="*/ 1753 w 925"/>
                <a:gd name="T59" fmla="*/ 4820 h 1303"/>
                <a:gd name="T60" fmla="*/ 2187 w 925"/>
                <a:gd name="T61" fmla="*/ 4082 h 1303"/>
                <a:gd name="T62" fmla="*/ 2253 w 925"/>
                <a:gd name="T63" fmla="*/ 3962 h 1303"/>
                <a:gd name="T64" fmla="*/ 2650 w 925"/>
                <a:gd name="T65" fmla="*/ 3427 h 1303"/>
                <a:gd name="T66" fmla="*/ 2962 w 925"/>
                <a:gd name="T67" fmla="*/ 2719 h 1303"/>
                <a:gd name="T68" fmla="*/ 3425 w 925"/>
                <a:gd name="T69" fmla="*/ 4088 h 13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25" h="1303">
                  <a:moveTo>
                    <a:pt x="657" y="646"/>
                  </a:moveTo>
                  <a:cubicBezTo>
                    <a:pt x="658" y="683"/>
                    <a:pt x="636" y="758"/>
                    <a:pt x="622" y="811"/>
                  </a:cubicBezTo>
                  <a:cubicBezTo>
                    <a:pt x="571" y="1009"/>
                    <a:pt x="578" y="1283"/>
                    <a:pt x="578" y="1283"/>
                  </a:cubicBezTo>
                  <a:cubicBezTo>
                    <a:pt x="592" y="1283"/>
                    <a:pt x="592" y="1283"/>
                    <a:pt x="592" y="1283"/>
                  </a:cubicBezTo>
                  <a:cubicBezTo>
                    <a:pt x="706" y="1148"/>
                    <a:pt x="803" y="1204"/>
                    <a:pt x="803" y="1204"/>
                  </a:cubicBezTo>
                  <a:cubicBezTo>
                    <a:pt x="803" y="1303"/>
                    <a:pt x="803" y="1303"/>
                    <a:pt x="803" y="1303"/>
                  </a:cubicBezTo>
                  <a:cubicBezTo>
                    <a:pt x="816" y="1303"/>
                    <a:pt x="816" y="1303"/>
                    <a:pt x="816" y="1303"/>
                  </a:cubicBezTo>
                  <a:cubicBezTo>
                    <a:pt x="856" y="1289"/>
                    <a:pt x="864" y="1235"/>
                    <a:pt x="864" y="1235"/>
                  </a:cubicBezTo>
                  <a:cubicBezTo>
                    <a:pt x="860" y="1209"/>
                    <a:pt x="855" y="948"/>
                    <a:pt x="855" y="948"/>
                  </a:cubicBezTo>
                  <a:cubicBezTo>
                    <a:pt x="925" y="606"/>
                    <a:pt x="881" y="413"/>
                    <a:pt x="806" y="306"/>
                  </a:cubicBezTo>
                  <a:cubicBezTo>
                    <a:pt x="754" y="232"/>
                    <a:pt x="819" y="132"/>
                    <a:pt x="824" y="125"/>
                  </a:cubicBezTo>
                  <a:cubicBezTo>
                    <a:pt x="829" y="119"/>
                    <a:pt x="831" y="98"/>
                    <a:pt x="820" y="86"/>
                  </a:cubicBezTo>
                  <a:cubicBezTo>
                    <a:pt x="781" y="42"/>
                    <a:pt x="713" y="68"/>
                    <a:pt x="713" y="68"/>
                  </a:cubicBezTo>
                  <a:cubicBezTo>
                    <a:pt x="708" y="100"/>
                    <a:pt x="673" y="172"/>
                    <a:pt x="673" y="172"/>
                  </a:cubicBezTo>
                  <a:cubicBezTo>
                    <a:pt x="623" y="185"/>
                    <a:pt x="669" y="48"/>
                    <a:pt x="669" y="48"/>
                  </a:cubicBezTo>
                  <a:cubicBezTo>
                    <a:pt x="669" y="48"/>
                    <a:pt x="673" y="31"/>
                    <a:pt x="652" y="23"/>
                  </a:cubicBezTo>
                  <a:cubicBezTo>
                    <a:pt x="591" y="0"/>
                    <a:pt x="540" y="37"/>
                    <a:pt x="540" y="37"/>
                  </a:cubicBezTo>
                  <a:cubicBezTo>
                    <a:pt x="534" y="165"/>
                    <a:pt x="498" y="175"/>
                    <a:pt x="498" y="175"/>
                  </a:cubicBezTo>
                  <a:cubicBezTo>
                    <a:pt x="436" y="200"/>
                    <a:pt x="414" y="71"/>
                    <a:pt x="417" y="56"/>
                  </a:cubicBezTo>
                  <a:cubicBezTo>
                    <a:pt x="420" y="40"/>
                    <a:pt x="405" y="35"/>
                    <a:pt x="394" y="34"/>
                  </a:cubicBezTo>
                  <a:cubicBezTo>
                    <a:pt x="327" y="26"/>
                    <a:pt x="296" y="91"/>
                    <a:pt x="296" y="91"/>
                  </a:cubicBezTo>
                  <a:cubicBezTo>
                    <a:pt x="367" y="268"/>
                    <a:pt x="226" y="228"/>
                    <a:pt x="177" y="234"/>
                  </a:cubicBezTo>
                  <a:cubicBezTo>
                    <a:pt x="64" y="249"/>
                    <a:pt x="23" y="365"/>
                    <a:pt x="12" y="440"/>
                  </a:cubicBezTo>
                  <a:cubicBezTo>
                    <a:pt x="0" y="514"/>
                    <a:pt x="75" y="575"/>
                    <a:pt x="105" y="603"/>
                  </a:cubicBezTo>
                  <a:cubicBezTo>
                    <a:pt x="134" y="631"/>
                    <a:pt x="126" y="641"/>
                    <a:pt x="124" y="672"/>
                  </a:cubicBezTo>
                  <a:cubicBezTo>
                    <a:pt x="123" y="703"/>
                    <a:pt x="147" y="758"/>
                    <a:pt x="193" y="758"/>
                  </a:cubicBezTo>
                  <a:cubicBezTo>
                    <a:pt x="199" y="758"/>
                    <a:pt x="205" y="757"/>
                    <a:pt x="210" y="755"/>
                  </a:cubicBezTo>
                  <a:cubicBezTo>
                    <a:pt x="221" y="786"/>
                    <a:pt x="261" y="786"/>
                    <a:pt x="261" y="786"/>
                  </a:cubicBezTo>
                  <a:cubicBezTo>
                    <a:pt x="299" y="786"/>
                    <a:pt x="315" y="760"/>
                    <a:pt x="315" y="760"/>
                  </a:cubicBezTo>
                  <a:cubicBezTo>
                    <a:pt x="336" y="762"/>
                    <a:pt x="336" y="762"/>
                    <a:pt x="336" y="762"/>
                  </a:cubicBezTo>
                  <a:cubicBezTo>
                    <a:pt x="431" y="749"/>
                    <a:pt x="422" y="679"/>
                    <a:pt x="419" y="645"/>
                  </a:cubicBezTo>
                  <a:cubicBezTo>
                    <a:pt x="419" y="645"/>
                    <a:pt x="413" y="630"/>
                    <a:pt x="432" y="626"/>
                  </a:cubicBezTo>
                  <a:cubicBezTo>
                    <a:pt x="451" y="621"/>
                    <a:pt x="507" y="605"/>
                    <a:pt x="508" y="542"/>
                  </a:cubicBezTo>
                  <a:cubicBezTo>
                    <a:pt x="508" y="542"/>
                    <a:pt x="499" y="401"/>
                    <a:pt x="568" y="430"/>
                  </a:cubicBezTo>
                  <a:cubicBezTo>
                    <a:pt x="637" y="459"/>
                    <a:pt x="662" y="511"/>
                    <a:pt x="657" y="646"/>
                  </a:cubicBezTo>
                  <a:close/>
                </a:path>
              </a:pathLst>
            </a:custGeom>
            <a:solidFill>
              <a:srgbClr val="ED7F81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182">
              <a:extLst>
                <a:ext uri="{FF2B5EF4-FFF2-40B4-BE49-F238E27FC236}">
                  <a16:creationId xmlns:a16="http://schemas.microsoft.com/office/drawing/2014/main" id="{E0BB3B0F-8348-4623-88B0-96D0FFA80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918"/>
              <a:ext cx="244" cy="270"/>
            </a:xfrm>
            <a:custGeom>
              <a:avLst/>
              <a:gdLst>
                <a:gd name="T0" fmla="*/ 665 w 141"/>
                <a:gd name="T1" fmla="*/ 7 h 146"/>
                <a:gd name="T2" fmla="*/ 455 w 141"/>
                <a:gd name="T3" fmla="*/ 657 h 146"/>
                <a:gd name="T4" fmla="*/ 455 w 141"/>
                <a:gd name="T5" fmla="*/ 657 h 146"/>
                <a:gd name="T6" fmla="*/ 263 w 141"/>
                <a:gd name="T7" fmla="*/ 766 h 146"/>
                <a:gd name="T8" fmla="*/ 206 w 141"/>
                <a:gd name="T9" fmla="*/ 24 h 146"/>
                <a:gd name="T10" fmla="*/ 128 w 141"/>
                <a:gd name="T11" fmla="*/ 0 h 146"/>
                <a:gd name="T12" fmla="*/ 249 w 141"/>
                <a:gd name="T13" fmla="*/ 854 h 146"/>
                <a:gd name="T14" fmla="*/ 730 w 141"/>
                <a:gd name="T15" fmla="*/ 44 h 146"/>
                <a:gd name="T16" fmla="*/ 665 w 141"/>
                <a:gd name="T17" fmla="*/ 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46">
                  <a:moveTo>
                    <a:pt x="128" y="1"/>
                  </a:moveTo>
                  <a:cubicBezTo>
                    <a:pt x="122" y="33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04"/>
                    <a:pt x="72" y="128"/>
                    <a:pt x="51" y="121"/>
                  </a:cubicBezTo>
                  <a:cubicBezTo>
                    <a:pt x="29" y="114"/>
                    <a:pt x="30" y="24"/>
                    <a:pt x="40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0" y="123"/>
                    <a:pt x="48" y="135"/>
                  </a:cubicBezTo>
                  <a:cubicBezTo>
                    <a:pt x="95" y="146"/>
                    <a:pt x="114" y="89"/>
                    <a:pt x="141" y="7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183">
              <a:extLst>
                <a:ext uri="{FF2B5EF4-FFF2-40B4-BE49-F238E27FC236}">
                  <a16:creationId xmlns:a16="http://schemas.microsoft.com/office/drawing/2014/main" id="{4B0451D1-BB36-49E9-AAEC-D31F19139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864"/>
              <a:ext cx="310" cy="304"/>
            </a:xfrm>
            <a:custGeom>
              <a:avLst/>
              <a:gdLst>
                <a:gd name="T0" fmla="*/ 857 w 179"/>
                <a:gd name="T1" fmla="*/ 0 h 164"/>
                <a:gd name="T2" fmla="*/ 767 w 179"/>
                <a:gd name="T3" fmla="*/ 656 h 164"/>
                <a:gd name="T4" fmla="*/ 454 w 179"/>
                <a:gd name="T5" fmla="*/ 949 h 164"/>
                <a:gd name="T6" fmla="*/ 106 w 179"/>
                <a:gd name="T7" fmla="*/ 285 h 164"/>
                <a:gd name="T8" fmla="*/ 0 w 179"/>
                <a:gd name="T9" fmla="*/ 285 h 164"/>
                <a:gd name="T10" fmla="*/ 455 w 179"/>
                <a:gd name="T11" fmla="*/ 1045 h 164"/>
                <a:gd name="T12" fmla="*/ 930 w 179"/>
                <a:gd name="T13" fmla="*/ 0 h 164"/>
                <a:gd name="T14" fmla="*/ 857 w 179"/>
                <a:gd name="T15" fmla="*/ 0 h 1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9" h="164">
                  <a:moveTo>
                    <a:pt x="165" y="0"/>
                  </a:moveTo>
                  <a:cubicBezTo>
                    <a:pt x="163" y="50"/>
                    <a:pt x="156" y="82"/>
                    <a:pt x="148" y="103"/>
                  </a:cubicBezTo>
                  <a:cubicBezTo>
                    <a:pt x="148" y="103"/>
                    <a:pt x="126" y="149"/>
                    <a:pt x="87" y="149"/>
                  </a:cubicBezTo>
                  <a:cubicBezTo>
                    <a:pt x="49" y="149"/>
                    <a:pt x="21" y="93"/>
                    <a:pt x="2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6" y="164"/>
                    <a:pt x="88" y="164"/>
                  </a:cubicBezTo>
                  <a:cubicBezTo>
                    <a:pt x="160" y="164"/>
                    <a:pt x="178" y="49"/>
                    <a:pt x="179" y="0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184">
              <a:extLst>
                <a:ext uri="{FF2B5EF4-FFF2-40B4-BE49-F238E27FC236}">
                  <a16:creationId xmlns:a16="http://schemas.microsoft.com/office/drawing/2014/main" id="{0D9C2010-FBFC-4E50-BD57-56D87C6F6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838"/>
              <a:ext cx="232" cy="120"/>
            </a:xfrm>
            <a:custGeom>
              <a:avLst/>
              <a:gdLst>
                <a:gd name="T0" fmla="*/ 623 w 134"/>
                <a:gd name="T1" fmla="*/ 194 h 65"/>
                <a:gd name="T2" fmla="*/ 509 w 134"/>
                <a:gd name="T3" fmla="*/ 57 h 65"/>
                <a:gd name="T4" fmla="*/ 0 w 134"/>
                <a:gd name="T5" fmla="*/ 410 h 65"/>
                <a:gd name="T6" fmla="*/ 87 w 134"/>
                <a:gd name="T7" fmla="*/ 410 h 65"/>
                <a:gd name="T8" fmla="*/ 492 w 134"/>
                <a:gd name="T9" fmla="*/ 105 h 65"/>
                <a:gd name="T10" fmla="*/ 426 w 134"/>
                <a:gd name="T11" fmla="*/ 366 h 65"/>
                <a:gd name="T12" fmla="*/ 512 w 134"/>
                <a:gd name="T13" fmla="*/ 366 h 65"/>
                <a:gd name="T14" fmla="*/ 623 w 134"/>
                <a:gd name="T15" fmla="*/ 194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4" h="65">
                  <a:moveTo>
                    <a:pt x="120" y="31"/>
                  </a:moveTo>
                  <a:cubicBezTo>
                    <a:pt x="123" y="15"/>
                    <a:pt x="108" y="10"/>
                    <a:pt x="98" y="9"/>
                  </a:cubicBezTo>
                  <a:cubicBezTo>
                    <a:pt x="30" y="0"/>
                    <a:pt x="0" y="65"/>
                    <a:pt x="0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44" y="11"/>
                    <a:pt x="95" y="17"/>
                  </a:cubicBezTo>
                  <a:cubicBezTo>
                    <a:pt x="134" y="22"/>
                    <a:pt x="82" y="58"/>
                    <a:pt x="82" y="58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9" y="58"/>
                    <a:pt x="118" y="45"/>
                    <a:pt x="120" y="3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185">
              <a:extLst>
                <a:ext uri="{FF2B5EF4-FFF2-40B4-BE49-F238E27FC236}">
                  <a16:creationId xmlns:a16="http://schemas.microsoft.com/office/drawing/2014/main" id="{6FAC436D-04CD-468E-A321-CF92FA458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121"/>
              <a:ext cx="581" cy="868"/>
            </a:xfrm>
            <a:custGeom>
              <a:avLst/>
              <a:gdLst>
                <a:gd name="T0" fmla="*/ 1655 w 335"/>
                <a:gd name="T1" fmla="*/ 0 h 469"/>
                <a:gd name="T2" fmla="*/ 893 w 335"/>
                <a:gd name="T3" fmla="*/ 446 h 469"/>
                <a:gd name="T4" fmla="*/ 57 w 335"/>
                <a:gd name="T5" fmla="*/ 1679 h 469"/>
                <a:gd name="T6" fmla="*/ 527 w 335"/>
                <a:gd name="T7" fmla="*/ 2661 h 469"/>
                <a:gd name="T8" fmla="*/ 631 w 335"/>
                <a:gd name="T9" fmla="*/ 2972 h 469"/>
                <a:gd name="T10" fmla="*/ 774 w 335"/>
                <a:gd name="T11" fmla="*/ 1940 h 469"/>
                <a:gd name="T12" fmla="*/ 787 w 335"/>
                <a:gd name="T13" fmla="*/ 1662 h 469"/>
                <a:gd name="T14" fmla="*/ 876 w 335"/>
                <a:gd name="T15" fmla="*/ 1394 h 469"/>
                <a:gd name="T16" fmla="*/ 1107 w 335"/>
                <a:gd name="T17" fmla="*/ 1096 h 469"/>
                <a:gd name="T18" fmla="*/ 1655 w 335"/>
                <a:gd name="T19" fmla="*/ 0 h 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5" h="469">
                  <a:moveTo>
                    <a:pt x="317" y="0"/>
                  </a:moveTo>
                  <a:cubicBezTo>
                    <a:pt x="314" y="45"/>
                    <a:pt x="285" y="77"/>
                    <a:pt x="171" y="70"/>
                  </a:cubicBezTo>
                  <a:cubicBezTo>
                    <a:pt x="63" y="64"/>
                    <a:pt x="22" y="194"/>
                    <a:pt x="11" y="265"/>
                  </a:cubicBezTo>
                  <a:cubicBezTo>
                    <a:pt x="0" y="336"/>
                    <a:pt x="72" y="393"/>
                    <a:pt x="101" y="420"/>
                  </a:cubicBezTo>
                  <a:cubicBezTo>
                    <a:pt x="124" y="441"/>
                    <a:pt x="123" y="451"/>
                    <a:pt x="121" y="469"/>
                  </a:cubicBezTo>
                  <a:cubicBezTo>
                    <a:pt x="121" y="469"/>
                    <a:pt x="142" y="326"/>
                    <a:pt x="148" y="306"/>
                  </a:cubicBezTo>
                  <a:cubicBezTo>
                    <a:pt x="153" y="286"/>
                    <a:pt x="157" y="273"/>
                    <a:pt x="151" y="262"/>
                  </a:cubicBezTo>
                  <a:cubicBezTo>
                    <a:pt x="145" y="251"/>
                    <a:pt x="148" y="225"/>
                    <a:pt x="168" y="220"/>
                  </a:cubicBezTo>
                  <a:cubicBezTo>
                    <a:pt x="188" y="216"/>
                    <a:pt x="188" y="206"/>
                    <a:pt x="212" y="173"/>
                  </a:cubicBezTo>
                  <a:cubicBezTo>
                    <a:pt x="235" y="140"/>
                    <a:pt x="335" y="100"/>
                    <a:pt x="317" y="0"/>
                  </a:cubicBezTo>
                  <a:close/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186">
              <a:extLst>
                <a:ext uri="{FF2B5EF4-FFF2-40B4-BE49-F238E27FC236}">
                  <a16:creationId xmlns:a16="http://schemas.microsoft.com/office/drawing/2014/main" id="{BAE5A025-8C56-4806-A14D-91D5BF59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101"/>
              <a:ext cx="593" cy="905"/>
            </a:xfrm>
            <a:custGeom>
              <a:avLst/>
              <a:gdLst>
                <a:gd name="T0" fmla="*/ 893 w 342"/>
                <a:gd name="T1" fmla="*/ 1458 h 489"/>
                <a:gd name="T2" fmla="*/ 896 w 342"/>
                <a:gd name="T3" fmla="*/ 1458 h 489"/>
                <a:gd name="T4" fmla="*/ 1127 w 342"/>
                <a:gd name="T5" fmla="*/ 1147 h 489"/>
                <a:gd name="T6" fmla="*/ 1689 w 342"/>
                <a:gd name="T7" fmla="*/ 0 h 489"/>
                <a:gd name="T8" fmla="*/ 910 w 342"/>
                <a:gd name="T9" fmla="*/ 470 h 489"/>
                <a:gd name="T10" fmla="*/ 62 w 342"/>
                <a:gd name="T11" fmla="*/ 1756 h 489"/>
                <a:gd name="T12" fmla="*/ 538 w 342"/>
                <a:gd name="T13" fmla="*/ 2778 h 489"/>
                <a:gd name="T14" fmla="*/ 647 w 342"/>
                <a:gd name="T15" fmla="*/ 3100 h 489"/>
                <a:gd name="T16" fmla="*/ 787 w 342"/>
                <a:gd name="T17" fmla="*/ 2021 h 489"/>
                <a:gd name="T18" fmla="*/ 803 w 342"/>
                <a:gd name="T19" fmla="*/ 1730 h 4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2" h="489">
                  <a:moveTo>
                    <a:pt x="171" y="230"/>
                  </a:moveTo>
                  <a:cubicBezTo>
                    <a:pt x="171" y="230"/>
                    <a:pt x="171" y="230"/>
                    <a:pt x="172" y="230"/>
                  </a:cubicBezTo>
                  <a:cubicBezTo>
                    <a:pt x="192" y="225"/>
                    <a:pt x="192" y="215"/>
                    <a:pt x="216" y="181"/>
                  </a:cubicBezTo>
                  <a:cubicBezTo>
                    <a:pt x="240" y="147"/>
                    <a:pt x="342" y="105"/>
                    <a:pt x="324" y="0"/>
                  </a:cubicBezTo>
                  <a:cubicBezTo>
                    <a:pt x="320" y="47"/>
                    <a:pt x="290" y="81"/>
                    <a:pt x="175" y="74"/>
                  </a:cubicBezTo>
                  <a:cubicBezTo>
                    <a:pt x="65" y="67"/>
                    <a:pt x="23" y="203"/>
                    <a:pt x="12" y="277"/>
                  </a:cubicBezTo>
                  <a:cubicBezTo>
                    <a:pt x="0" y="350"/>
                    <a:pt x="74" y="410"/>
                    <a:pt x="103" y="438"/>
                  </a:cubicBezTo>
                  <a:cubicBezTo>
                    <a:pt x="126" y="460"/>
                    <a:pt x="126" y="471"/>
                    <a:pt x="124" y="489"/>
                  </a:cubicBezTo>
                  <a:cubicBezTo>
                    <a:pt x="124" y="489"/>
                    <a:pt x="145" y="340"/>
                    <a:pt x="151" y="319"/>
                  </a:cubicBezTo>
                  <a:cubicBezTo>
                    <a:pt x="157" y="298"/>
                    <a:pt x="160" y="285"/>
                    <a:pt x="154" y="273"/>
                  </a:cubicBezTo>
                </a:path>
              </a:pathLst>
            </a:custGeom>
            <a:noFill/>
            <a:ln w="222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187">
              <a:extLst>
                <a:ext uri="{FF2B5EF4-FFF2-40B4-BE49-F238E27FC236}">
                  <a16:creationId xmlns:a16="http://schemas.microsoft.com/office/drawing/2014/main" id="{96E7BCAA-C38A-4D25-8B65-6F4607E1B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790"/>
              <a:ext cx="239" cy="135"/>
            </a:xfrm>
            <a:custGeom>
              <a:avLst/>
              <a:gdLst>
                <a:gd name="T0" fmla="*/ 675 w 138"/>
                <a:gd name="T1" fmla="*/ 261 h 73"/>
                <a:gd name="T2" fmla="*/ 587 w 138"/>
                <a:gd name="T3" fmla="*/ 141 h 73"/>
                <a:gd name="T4" fmla="*/ 0 w 138"/>
                <a:gd name="T5" fmla="*/ 246 h 73"/>
                <a:gd name="T6" fmla="*/ 78 w 138"/>
                <a:gd name="T7" fmla="*/ 253 h 73"/>
                <a:gd name="T8" fmla="*/ 525 w 138"/>
                <a:gd name="T9" fmla="*/ 165 h 73"/>
                <a:gd name="T10" fmla="*/ 369 w 138"/>
                <a:gd name="T11" fmla="*/ 438 h 73"/>
                <a:gd name="T12" fmla="*/ 447 w 138"/>
                <a:gd name="T13" fmla="*/ 462 h 73"/>
                <a:gd name="T14" fmla="*/ 675 w 138"/>
                <a:gd name="T15" fmla="*/ 261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73">
                  <a:moveTo>
                    <a:pt x="130" y="41"/>
                  </a:moveTo>
                  <a:cubicBezTo>
                    <a:pt x="130" y="35"/>
                    <a:pt x="125" y="27"/>
                    <a:pt x="113" y="22"/>
                  </a:cubicBezTo>
                  <a:cubicBezTo>
                    <a:pt x="52" y="0"/>
                    <a:pt x="0" y="39"/>
                    <a:pt x="0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64" y="13"/>
                    <a:pt x="101" y="26"/>
                  </a:cubicBezTo>
                  <a:cubicBezTo>
                    <a:pt x="138" y="40"/>
                    <a:pt x="115" y="58"/>
                    <a:pt x="71" y="69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133" y="61"/>
                    <a:pt x="130" y="4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188">
              <a:extLst>
                <a:ext uri="{FF2B5EF4-FFF2-40B4-BE49-F238E27FC236}">
                  <a16:creationId xmlns:a16="http://schemas.microsoft.com/office/drawing/2014/main" id="{1454567D-12F5-4BE3-95DD-CD3AE89D2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870"/>
              <a:ext cx="223" cy="187"/>
            </a:xfrm>
            <a:custGeom>
              <a:avLst/>
              <a:gdLst>
                <a:gd name="T0" fmla="*/ 574 w 129"/>
                <a:gd name="T1" fmla="*/ 535 h 101"/>
                <a:gd name="T2" fmla="*/ 553 w 129"/>
                <a:gd name="T3" fmla="*/ 285 h 101"/>
                <a:gd name="T4" fmla="*/ 0 w 129"/>
                <a:gd name="T5" fmla="*/ 172 h 101"/>
                <a:gd name="T6" fmla="*/ 62 w 129"/>
                <a:gd name="T7" fmla="*/ 217 h 101"/>
                <a:gd name="T8" fmla="*/ 491 w 129"/>
                <a:gd name="T9" fmla="*/ 298 h 101"/>
                <a:gd name="T10" fmla="*/ 296 w 129"/>
                <a:gd name="T11" fmla="*/ 539 h 101"/>
                <a:gd name="T12" fmla="*/ 353 w 129"/>
                <a:gd name="T13" fmla="*/ 617 h 101"/>
                <a:gd name="T14" fmla="*/ 574 w 129"/>
                <a:gd name="T15" fmla="*/ 535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9" h="101">
                  <a:moveTo>
                    <a:pt x="111" y="84"/>
                  </a:moveTo>
                  <a:cubicBezTo>
                    <a:pt x="116" y="77"/>
                    <a:pt x="117" y="57"/>
                    <a:pt x="107" y="45"/>
                  </a:cubicBezTo>
                  <a:cubicBezTo>
                    <a:pt x="67" y="0"/>
                    <a:pt x="0" y="27"/>
                    <a:pt x="0" y="27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61" y="12"/>
                    <a:pt x="95" y="47"/>
                  </a:cubicBezTo>
                  <a:cubicBezTo>
                    <a:pt x="129" y="82"/>
                    <a:pt x="57" y="85"/>
                    <a:pt x="57" y="85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96" y="101"/>
                    <a:pt x="111" y="84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Freeform 189">
              <a:extLst>
                <a:ext uri="{FF2B5EF4-FFF2-40B4-BE49-F238E27FC236}">
                  <a16:creationId xmlns:a16="http://schemas.microsoft.com/office/drawing/2014/main" id="{D2718757-293F-4531-81BD-1CDA7E98D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058"/>
              <a:ext cx="83" cy="295"/>
            </a:xfrm>
            <a:custGeom>
              <a:avLst/>
              <a:gdLst>
                <a:gd name="T0" fmla="*/ 149 w 48"/>
                <a:gd name="T1" fmla="*/ 13 h 159"/>
                <a:gd name="T2" fmla="*/ 66 w 48"/>
                <a:gd name="T3" fmla="*/ 293 h 159"/>
                <a:gd name="T4" fmla="*/ 5 w 48"/>
                <a:gd name="T5" fmla="*/ 596 h 159"/>
                <a:gd name="T6" fmla="*/ 78 w 48"/>
                <a:gd name="T7" fmla="*/ 837 h 159"/>
                <a:gd name="T8" fmla="*/ 206 w 48"/>
                <a:gd name="T9" fmla="*/ 1015 h 159"/>
                <a:gd name="T10" fmla="*/ 93 w 48"/>
                <a:gd name="T11" fmla="*/ 523 h 159"/>
                <a:gd name="T12" fmla="*/ 149 w 48"/>
                <a:gd name="T13" fmla="*/ 193 h 159"/>
                <a:gd name="T14" fmla="*/ 156 w 48"/>
                <a:gd name="T15" fmla="*/ 13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59">
                  <a:moveTo>
                    <a:pt x="29" y="2"/>
                  </a:moveTo>
                  <a:cubicBezTo>
                    <a:pt x="25" y="17"/>
                    <a:pt x="17" y="31"/>
                    <a:pt x="13" y="46"/>
                  </a:cubicBezTo>
                  <a:cubicBezTo>
                    <a:pt x="8" y="62"/>
                    <a:pt x="3" y="77"/>
                    <a:pt x="1" y="93"/>
                  </a:cubicBezTo>
                  <a:cubicBezTo>
                    <a:pt x="0" y="109"/>
                    <a:pt x="5" y="119"/>
                    <a:pt x="15" y="131"/>
                  </a:cubicBezTo>
                  <a:cubicBezTo>
                    <a:pt x="21" y="140"/>
                    <a:pt x="30" y="154"/>
                    <a:pt x="40" y="159"/>
                  </a:cubicBezTo>
                  <a:cubicBezTo>
                    <a:pt x="25" y="139"/>
                    <a:pt x="18" y="108"/>
                    <a:pt x="18" y="82"/>
                  </a:cubicBezTo>
                  <a:cubicBezTo>
                    <a:pt x="18" y="64"/>
                    <a:pt x="24" y="48"/>
                    <a:pt x="29" y="30"/>
                  </a:cubicBezTo>
                  <a:cubicBezTo>
                    <a:pt x="32" y="21"/>
                    <a:pt x="48" y="0"/>
                    <a:pt x="30" y="2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190">
              <a:extLst>
                <a:ext uri="{FF2B5EF4-FFF2-40B4-BE49-F238E27FC236}">
                  <a16:creationId xmlns:a16="http://schemas.microsoft.com/office/drawing/2014/main" id="{67E81399-46D4-4E11-B07F-9FE053F3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933"/>
              <a:ext cx="92" cy="190"/>
            </a:xfrm>
            <a:custGeom>
              <a:avLst/>
              <a:gdLst>
                <a:gd name="T0" fmla="*/ 49 w 53"/>
                <a:gd name="T1" fmla="*/ 0 h 103"/>
                <a:gd name="T2" fmla="*/ 9 w 53"/>
                <a:gd name="T3" fmla="*/ 68 h 103"/>
                <a:gd name="T4" fmla="*/ 9 w 53"/>
                <a:gd name="T5" fmla="*/ 149 h 103"/>
                <a:gd name="T6" fmla="*/ 69 w 53"/>
                <a:gd name="T7" fmla="*/ 363 h 103"/>
                <a:gd name="T8" fmla="*/ 156 w 53"/>
                <a:gd name="T9" fmla="*/ 507 h 103"/>
                <a:gd name="T10" fmla="*/ 278 w 53"/>
                <a:gd name="T11" fmla="*/ 646 h 103"/>
                <a:gd name="T12" fmla="*/ 106 w 53"/>
                <a:gd name="T13" fmla="*/ 295 h 103"/>
                <a:gd name="T14" fmla="*/ 49 w 53"/>
                <a:gd name="T15" fmla="*/ 7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03">
                  <a:moveTo>
                    <a:pt x="9" y="0"/>
                  </a:moveTo>
                  <a:cubicBezTo>
                    <a:pt x="8" y="5"/>
                    <a:pt x="3" y="7"/>
                    <a:pt x="2" y="11"/>
                  </a:cubicBezTo>
                  <a:cubicBezTo>
                    <a:pt x="0" y="15"/>
                    <a:pt x="1" y="20"/>
                    <a:pt x="2" y="24"/>
                  </a:cubicBezTo>
                  <a:cubicBezTo>
                    <a:pt x="4" y="36"/>
                    <a:pt x="7" y="48"/>
                    <a:pt x="13" y="58"/>
                  </a:cubicBezTo>
                  <a:cubicBezTo>
                    <a:pt x="18" y="66"/>
                    <a:pt x="25" y="73"/>
                    <a:pt x="30" y="81"/>
                  </a:cubicBezTo>
                  <a:cubicBezTo>
                    <a:pt x="37" y="89"/>
                    <a:pt x="43" y="100"/>
                    <a:pt x="53" y="103"/>
                  </a:cubicBezTo>
                  <a:cubicBezTo>
                    <a:pt x="38" y="90"/>
                    <a:pt x="29" y="65"/>
                    <a:pt x="20" y="47"/>
                  </a:cubicBezTo>
                  <a:cubicBezTo>
                    <a:pt x="13" y="32"/>
                    <a:pt x="9" y="18"/>
                    <a:pt x="9" y="1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191">
              <a:extLst>
                <a:ext uri="{FF2B5EF4-FFF2-40B4-BE49-F238E27FC236}">
                  <a16:creationId xmlns:a16="http://schemas.microsoft.com/office/drawing/2014/main" id="{90B16892-3CC2-4BE9-9F82-14813AA0C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918"/>
              <a:ext cx="59" cy="231"/>
            </a:xfrm>
            <a:custGeom>
              <a:avLst/>
              <a:gdLst>
                <a:gd name="T0" fmla="*/ 168 w 34"/>
                <a:gd name="T1" fmla="*/ 0 h 125"/>
                <a:gd name="T2" fmla="*/ 90 w 34"/>
                <a:gd name="T3" fmla="*/ 44 h 125"/>
                <a:gd name="T4" fmla="*/ 30 w 34"/>
                <a:gd name="T5" fmla="*/ 105 h 125"/>
                <a:gd name="T6" fmla="*/ 0 w 34"/>
                <a:gd name="T7" fmla="*/ 395 h 125"/>
                <a:gd name="T8" fmla="*/ 177 w 34"/>
                <a:gd name="T9" fmla="*/ 693 h 125"/>
                <a:gd name="T10" fmla="*/ 94 w 34"/>
                <a:gd name="T11" fmla="*/ 379 h 125"/>
                <a:gd name="T12" fmla="*/ 156 w 34"/>
                <a:gd name="T13" fmla="*/ 24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25">
                  <a:moveTo>
                    <a:pt x="32" y="0"/>
                  </a:moveTo>
                  <a:cubicBezTo>
                    <a:pt x="28" y="3"/>
                    <a:pt x="22" y="5"/>
                    <a:pt x="17" y="7"/>
                  </a:cubicBezTo>
                  <a:cubicBezTo>
                    <a:pt x="9" y="9"/>
                    <a:pt x="8" y="9"/>
                    <a:pt x="6" y="17"/>
                  </a:cubicBezTo>
                  <a:cubicBezTo>
                    <a:pt x="3" y="32"/>
                    <a:pt x="0" y="48"/>
                    <a:pt x="0" y="63"/>
                  </a:cubicBezTo>
                  <a:cubicBezTo>
                    <a:pt x="0" y="82"/>
                    <a:pt x="8" y="125"/>
                    <a:pt x="34" y="110"/>
                  </a:cubicBezTo>
                  <a:cubicBezTo>
                    <a:pt x="9" y="112"/>
                    <a:pt x="16" y="74"/>
                    <a:pt x="18" y="60"/>
                  </a:cubicBezTo>
                  <a:cubicBezTo>
                    <a:pt x="20" y="44"/>
                    <a:pt x="20" y="17"/>
                    <a:pt x="30" y="4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192">
              <a:extLst>
                <a:ext uri="{FF2B5EF4-FFF2-40B4-BE49-F238E27FC236}">
                  <a16:creationId xmlns:a16="http://schemas.microsoft.com/office/drawing/2014/main" id="{7551BAB6-DBA3-4EA1-86B1-63819AF1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812"/>
              <a:ext cx="61" cy="361"/>
            </a:xfrm>
            <a:custGeom>
              <a:avLst/>
              <a:gdLst>
                <a:gd name="T0" fmla="*/ 180 w 35"/>
                <a:gd name="T1" fmla="*/ 0 h 195"/>
                <a:gd name="T2" fmla="*/ 101 w 35"/>
                <a:gd name="T3" fmla="*/ 261 h 195"/>
                <a:gd name="T4" fmla="*/ 30 w 35"/>
                <a:gd name="T5" fmla="*/ 604 h 195"/>
                <a:gd name="T6" fmla="*/ 16 w 35"/>
                <a:gd name="T7" fmla="*/ 939 h 195"/>
                <a:gd name="T8" fmla="*/ 9 w 35"/>
                <a:gd name="T9" fmla="*/ 1103 h 195"/>
                <a:gd name="T10" fmla="*/ 21 w 35"/>
                <a:gd name="T11" fmla="*/ 1216 h 195"/>
                <a:gd name="T12" fmla="*/ 101 w 35"/>
                <a:gd name="T13" fmla="*/ 1148 h 195"/>
                <a:gd name="T14" fmla="*/ 171 w 35"/>
                <a:gd name="T15" fmla="*/ 1022 h 195"/>
                <a:gd name="T16" fmla="*/ 171 w 35"/>
                <a:gd name="T17" fmla="*/ 842 h 195"/>
                <a:gd name="T18" fmla="*/ 171 w 35"/>
                <a:gd name="T19" fmla="*/ 628 h 195"/>
                <a:gd name="T20" fmla="*/ 171 w 35"/>
                <a:gd name="T21" fmla="*/ 298 h 195"/>
                <a:gd name="T22" fmla="*/ 180 w 35"/>
                <a:gd name="T23" fmla="*/ 13 h 1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195">
                  <a:moveTo>
                    <a:pt x="34" y="0"/>
                  </a:moveTo>
                  <a:cubicBezTo>
                    <a:pt x="28" y="13"/>
                    <a:pt x="24" y="27"/>
                    <a:pt x="19" y="41"/>
                  </a:cubicBezTo>
                  <a:cubicBezTo>
                    <a:pt x="12" y="58"/>
                    <a:pt x="9" y="77"/>
                    <a:pt x="6" y="95"/>
                  </a:cubicBezTo>
                  <a:cubicBezTo>
                    <a:pt x="4" y="112"/>
                    <a:pt x="4" y="130"/>
                    <a:pt x="3" y="148"/>
                  </a:cubicBezTo>
                  <a:cubicBezTo>
                    <a:pt x="2" y="157"/>
                    <a:pt x="2" y="165"/>
                    <a:pt x="2" y="174"/>
                  </a:cubicBezTo>
                  <a:cubicBezTo>
                    <a:pt x="2" y="178"/>
                    <a:pt x="0" y="190"/>
                    <a:pt x="4" y="192"/>
                  </a:cubicBezTo>
                  <a:cubicBezTo>
                    <a:pt x="7" y="195"/>
                    <a:pt x="16" y="184"/>
                    <a:pt x="19" y="181"/>
                  </a:cubicBezTo>
                  <a:cubicBezTo>
                    <a:pt x="26" y="175"/>
                    <a:pt x="30" y="171"/>
                    <a:pt x="32" y="161"/>
                  </a:cubicBezTo>
                  <a:cubicBezTo>
                    <a:pt x="35" y="152"/>
                    <a:pt x="33" y="143"/>
                    <a:pt x="32" y="133"/>
                  </a:cubicBezTo>
                  <a:cubicBezTo>
                    <a:pt x="32" y="122"/>
                    <a:pt x="32" y="110"/>
                    <a:pt x="32" y="99"/>
                  </a:cubicBezTo>
                  <a:cubicBezTo>
                    <a:pt x="31" y="82"/>
                    <a:pt x="31" y="64"/>
                    <a:pt x="32" y="47"/>
                  </a:cubicBezTo>
                  <a:cubicBezTo>
                    <a:pt x="32" y="32"/>
                    <a:pt x="34" y="17"/>
                    <a:pt x="34" y="2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Freeform 193">
              <a:extLst>
                <a:ext uri="{FF2B5EF4-FFF2-40B4-BE49-F238E27FC236}">
                  <a16:creationId xmlns:a16="http://schemas.microsoft.com/office/drawing/2014/main" id="{58E0A671-44AC-4D6D-A584-B3E6747E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1972"/>
              <a:ext cx="111" cy="222"/>
            </a:xfrm>
            <a:custGeom>
              <a:avLst/>
              <a:gdLst>
                <a:gd name="T0" fmla="*/ 0 w 64"/>
                <a:gd name="T1" fmla="*/ 760 h 120"/>
                <a:gd name="T2" fmla="*/ 147 w 64"/>
                <a:gd name="T3" fmla="*/ 544 h 120"/>
                <a:gd name="T4" fmla="*/ 163 w 64"/>
                <a:gd name="T5" fmla="*/ 266 h 120"/>
                <a:gd name="T6" fmla="*/ 168 w 64"/>
                <a:gd name="T7" fmla="*/ 13 h 120"/>
                <a:gd name="T8" fmla="*/ 225 w 64"/>
                <a:gd name="T9" fmla="*/ 76 h 120"/>
                <a:gd name="T10" fmla="*/ 291 w 64"/>
                <a:gd name="T11" fmla="*/ 157 h 120"/>
                <a:gd name="T12" fmla="*/ 241 w 64"/>
                <a:gd name="T13" fmla="*/ 544 h 120"/>
                <a:gd name="T14" fmla="*/ 16 w 64"/>
                <a:gd name="T15" fmla="*/ 753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20">
                  <a:moveTo>
                    <a:pt x="0" y="120"/>
                  </a:moveTo>
                  <a:cubicBezTo>
                    <a:pt x="14" y="110"/>
                    <a:pt x="23" y="103"/>
                    <a:pt x="28" y="86"/>
                  </a:cubicBezTo>
                  <a:cubicBezTo>
                    <a:pt x="32" y="70"/>
                    <a:pt x="33" y="58"/>
                    <a:pt x="31" y="42"/>
                  </a:cubicBezTo>
                  <a:cubicBezTo>
                    <a:pt x="30" y="35"/>
                    <a:pt x="21" y="6"/>
                    <a:pt x="32" y="2"/>
                  </a:cubicBezTo>
                  <a:cubicBezTo>
                    <a:pt x="37" y="0"/>
                    <a:pt x="40" y="9"/>
                    <a:pt x="43" y="12"/>
                  </a:cubicBezTo>
                  <a:cubicBezTo>
                    <a:pt x="48" y="16"/>
                    <a:pt x="53" y="19"/>
                    <a:pt x="56" y="25"/>
                  </a:cubicBezTo>
                  <a:cubicBezTo>
                    <a:pt x="64" y="44"/>
                    <a:pt x="55" y="70"/>
                    <a:pt x="46" y="86"/>
                  </a:cubicBezTo>
                  <a:cubicBezTo>
                    <a:pt x="35" y="104"/>
                    <a:pt x="22" y="113"/>
                    <a:pt x="3" y="11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Freeform 194">
              <a:extLst>
                <a:ext uri="{FF2B5EF4-FFF2-40B4-BE49-F238E27FC236}">
                  <a16:creationId xmlns:a16="http://schemas.microsoft.com/office/drawing/2014/main" id="{C85B1D94-7D0D-4141-94FE-ABFF32372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146"/>
              <a:ext cx="154" cy="89"/>
            </a:xfrm>
            <a:custGeom>
              <a:avLst/>
              <a:gdLst>
                <a:gd name="T0" fmla="*/ 0 w 89"/>
                <a:gd name="T1" fmla="*/ 178 h 48"/>
                <a:gd name="T2" fmla="*/ 83 w 89"/>
                <a:gd name="T3" fmla="*/ 158 h 48"/>
                <a:gd name="T4" fmla="*/ 140 w 89"/>
                <a:gd name="T5" fmla="*/ 113 h 48"/>
                <a:gd name="T6" fmla="*/ 183 w 89"/>
                <a:gd name="T7" fmla="*/ 65 h 48"/>
                <a:gd name="T8" fmla="*/ 213 w 89"/>
                <a:gd name="T9" fmla="*/ 13 h 48"/>
                <a:gd name="T10" fmla="*/ 261 w 89"/>
                <a:gd name="T11" fmla="*/ 69 h 48"/>
                <a:gd name="T12" fmla="*/ 353 w 89"/>
                <a:gd name="T13" fmla="*/ 154 h 48"/>
                <a:gd name="T14" fmla="*/ 419 w 89"/>
                <a:gd name="T15" fmla="*/ 185 h 48"/>
                <a:gd name="T16" fmla="*/ 440 w 89"/>
                <a:gd name="T17" fmla="*/ 230 h 48"/>
                <a:gd name="T18" fmla="*/ 299 w 89"/>
                <a:gd name="T19" fmla="*/ 306 h 48"/>
                <a:gd name="T20" fmla="*/ 234 w 89"/>
                <a:gd name="T21" fmla="*/ 293 h 48"/>
                <a:gd name="T22" fmla="*/ 135 w 89"/>
                <a:gd name="T23" fmla="*/ 286 h 48"/>
                <a:gd name="T24" fmla="*/ 5 w 89"/>
                <a:gd name="T25" fmla="*/ 185 h 48"/>
                <a:gd name="T26" fmla="*/ 5 w 89"/>
                <a:gd name="T27" fmla="*/ 185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48">
                  <a:moveTo>
                    <a:pt x="0" y="28"/>
                  </a:moveTo>
                  <a:cubicBezTo>
                    <a:pt x="6" y="28"/>
                    <a:pt x="10" y="28"/>
                    <a:pt x="16" y="25"/>
                  </a:cubicBezTo>
                  <a:cubicBezTo>
                    <a:pt x="20" y="23"/>
                    <a:pt x="23" y="21"/>
                    <a:pt x="27" y="18"/>
                  </a:cubicBezTo>
                  <a:cubicBezTo>
                    <a:pt x="30" y="16"/>
                    <a:pt x="33" y="13"/>
                    <a:pt x="35" y="10"/>
                  </a:cubicBezTo>
                  <a:cubicBezTo>
                    <a:pt x="37" y="8"/>
                    <a:pt x="39" y="3"/>
                    <a:pt x="41" y="2"/>
                  </a:cubicBezTo>
                  <a:cubicBezTo>
                    <a:pt x="45" y="0"/>
                    <a:pt x="48" y="9"/>
                    <a:pt x="50" y="11"/>
                  </a:cubicBezTo>
                  <a:cubicBezTo>
                    <a:pt x="55" y="16"/>
                    <a:pt x="62" y="20"/>
                    <a:pt x="68" y="24"/>
                  </a:cubicBezTo>
                  <a:cubicBezTo>
                    <a:pt x="72" y="26"/>
                    <a:pt x="76" y="28"/>
                    <a:pt x="81" y="29"/>
                  </a:cubicBezTo>
                  <a:cubicBezTo>
                    <a:pt x="85" y="31"/>
                    <a:pt x="89" y="32"/>
                    <a:pt x="85" y="36"/>
                  </a:cubicBezTo>
                  <a:cubicBezTo>
                    <a:pt x="78" y="44"/>
                    <a:pt x="68" y="48"/>
                    <a:pt x="58" y="48"/>
                  </a:cubicBezTo>
                  <a:cubicBezTo>
                    <a:pt x="54" y="47"/>
                    <a:pt x="49" y="47"/>
                    <a:pt x="45" y="46"/>
                  </a:cubicBezTo>
                  <a:cubicBezTo>
                    <a:pt x="38" y="46"/>
                    <a:pt x="32" y="46"/>
                    <a:pt x="26" y="45"/>
                  </a:cubicBezTo>
                  <a:cubicBezTo>
                    <a:pt x="15" y="45"/>
                    <a:pt x="5" y="39"/>
                    <a:pt x="1" y="29"/>
                  </a:cubicBezTo>
                  <a:cubicBezTo>
                    <a:pt x="1" y="28"/>
                    <a:pt x="1" y="29"/>
                    <a:pt x="1" y="2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195">
              <a:extLst>
                <a:ext uri="{FF2B5EF4-FFF2-40B4-BE49-F238E27FC236}">
                  <a16:creationId xmlns:a16="http://schemas.microsoft.com/office/drawing/2014/main" id="{F62A2AEF-BC98-45B2-88B2-A421C4CDD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2159"/>
              <a:ext cx="68" cy="61"/>
            </a:xfrm>
            <a:custGeom>
              <a:avLst/>
              <a:gdLst>
                <a:gd name="T0" fmla="*/ 0 w 39"/>
                <a:gd name="T1" fmla="*/ 140 h 33"/>
                <a:gd name="T2" fmla="*/ 143 w 39"/>
                <a:gd name="T3" fmla="*/ 52 h 33"/>
                <a:gd name="T4" fmla="*/ 185 w 39"/>
                <a:gd name="T5" fmla="*/ 0 h 33"/>
                <a:gd name="T6" fmla="*/ 197 w 39"/>
                <a:gd name="T7" fmla="*/ 61 h 33"/>
                <a:gd name="T8" fmla="*/ 85 w 39"/>
                <a:gd name="T9" fmla="*/ 209 h 33"/>
                <a:gd name="T10" fmla="*/ 0 w 39"/>
                <a:gd name="T11" fmla="*/ 157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3">
                  <a:moveTo>
                    <a:pt x="0" y="22"/>
                  </a:moveTo>
                  <a:cubicBezTo>
                    <a:pt x="8" y="25"/>
                    <a:pt x="21" y="13"/>
                    <a:pt x="27" y="8"/>
                  </a:cubicBezTo>
                  <a:cubicBezTo>
                    <a:pt x="29" y="6"/>
                    <a:pt x="31" y="0"/>
                    <a:pt x="35" y="0"/>
                  </a:cubicBezTo>
                  <a:cubicBezTo>
                    <a:pt x="39" y="0"/>
                    <a:pt x="37" y="7"/>
                    <a:pt x="37" y="10"/>
                  </a:cubicBezTo>
                  <a:cubicBezTo>
                    <a:pt x="36" y="19"/>
                    <a:pt x="28" y="33"/>
                    <a:pt x="16" y="33"/>
                  </a:cubicBezTo>
                  <a:cubicBezTo>
                    <a:pt x="10" y="33"/>
                    <a:pt x="5" y="29"/>
                    <a:pt x="0" y="25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196">
              <a:extLst>
                <a:ext uri="{FF2B5EF4-FFF2-40B4-BE49-F238E27FC236}">
                  <a16:creationId xmlns:a16="http://schemas.microsoft.com/office/drawing/2014/main" id="{9F2756CD-68B0-4549-BEC1-6B33B2DC6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998"/>
              <a:ext cx="144" cy="28"/>
            </a:xfrm>
            <a:custGeom>
              <a:avLst/>
              <a:gdLst>
                <a:gd name="T0" fmla="*/ 0 w 83"/>
                <a:gd name="T1" fmla="*/ 0 h 15"/>
                <a:gd name="T2" fmla="*/ 434 w 83"/>
                <a:gd name="T3" fmla="*/ 1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15">
                  <a:moveTo>
                    <a:pt x="0" y="0"/>
                  </a:moveTo>
                  <a:cubicBezTo>
                    <a:pt x="0" y="0"/>
                    <a:pt x="47" y="15"/>
                    <a:pt x="83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197">
              <a:extLst>
                <a:ext uri="{FF2B5EF4-FFF2-40B4-BE49-F238E27FC236}">
                  <a16:creationId xmlns:a16="http://schemas.microsoft.com/office/drawing/2014/main" id="{5C88925B-7A51-4490-B9EA-7F8494CF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057"/>
              <a:ext cx="181" cy="141"/>
            </a:xfrm>
            <a:custGeom>
              <a:avLst/>
              <a:gdLst>
                <a:gd name="T0" fmla="*/ 0 w 104"/>
                <a:gd name="T1" fmla="*/ 0 h 76"/>
                <a:gd name="T2" fmla="*/ 275 w 104"/>
                <a:gd name="T3" fmla="*/ 365 h 76"/>
                <a:gd name="T4" fmla="*/ 548 w 104"/>
                <a:gd name="T5" fmla="*/ 32 h 76"/>
                <a:gd name="T6" fmla="*/ 0 w 104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76">
                  <a:moveTo>
                    <a:pt x="0" y="0"/>
                  </a:moveTo>
                  <a:cubicBezTo>
                    <a:pt x="0" y="0"/>
                    <a:pt x="4" y="47"/>
                    <a:pt x="52" y="57"/>
                  </a:cubicBezTo>
                  <a:cubicBezTo>
                    <a:pt x="100" y="66"/>
                    <a:pt x="104" y="5"/>
                    <a:pt x="104" y="5"/>
                  </a:cubicBezTo>
                  <a:cubicBezTo>
                    <a:pt x="104" y="5"/>
                    <a:pt x="40" y="76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198">
              <a:extLst>
                <a:ext uri="{FF2B5EF4-FFF2-40B4-BE49-F238E27FC236}">
                  <a16:creationId xmlns:a16="http://schemas.microsoft.com/office/drawing/2014/main" id="{CC56FD1A-72B1-4971-AEC7-1662728E5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43"/>
              <a:ext cx="201" cy="127"/>
            </a:xfrm>
            <a:custGeom>
              <a:avLst/>
              <a:gdLst>
                <a:gd name="T0" fmla="*/ 28 w 116"/>
                <a:gd name="T1" fmla="*/ 98 h 69"/>
                <a:gd name="T2" fmla="*/ 303 w 116"/>
                <a:gd name="T3" fmla="*/ 410 h 69"/>
                <a:gd name="T4" fmla="*/ 516 w 116"/>
                <a:gd name="T5" fmla="*/ 0 h 69"/>
                <a:gd name="T6" fmla="*/ 307 w 116"/>
                <a:gd name="T7" fmla="*/ 282 h 69"/>
                <a:gd name="T8" fmla="*/ 28 w 116"/>
                <a:gd name="T9" fmla="*/ 9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69">
                  <a:moveTo>
                    <a:pt x="5" y="16"/>
                  </a:moveTo>
                  <a:cubicBezTo>
                    <a:pt x="5" y="16"/>
                    <a:pt x="0" y="63"/>
                    <a:pt x="58" y="66"/>
                  </a:cubicBezTo>
                  <a:cubicBezTo>
                    <a:pt x="116" y="69"/>
                    <a:pt x="99" y="0"/>
                    <a:pt x="99" y="0"/>
                  </a:cubicBezTo>
                  <a:cubicBezTo>
                    <a:pt x="99" y="0"/>
                    <a:pt x="95" y="45"/>
                    <a:pt x="59" y="45"/>
                  </a:cubicBezTo>
                  <a:cubicBezTo>
                    <a:pt x="23" y="45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199">
              <a:extLst>
                <a:ext uri="{FF2B5EF4-FFF2-40B4-BE49-F238E27FC236}">
                  <a16:creationId xmlns:a16="http://schemas.microsoft.com/office/drawing/2014/main" id="{0C0D7A94-1CB4-4AF6-8556-6F66CAE76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993"/>
              <a:ext cx="142" cy="25"/>
            </a:xfrm>
            <a:custGeom>
              <a:avLst/>
              <a:gdLst>
                <a:gd name="T0" fmla="*/ 0 w 82"/>
                <a:gd name="T1" fmla="*/ 0 h 14"/>
                <a:gd name="T2" fmla="*/ 426 w 82"/>
                <a:gd name="T3" fmla="*/ 16 h 14"/>
                <a:gd name="T4" fmla="*/ 0 w 8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4">
                  <a:moveTo>
                    <a:pt x="0" y="0"/>
                  </a:moveTo>
                  <a:cubicBezTo>
                    <a:pt x="0" y="0"/>
                    <a:pt x="44" y="14"/>
                    <a:pt x="82" y="3"/>
                  </a:cubicBezTo>
                  <a:cubicBezTo>
                    <a:pt x="82" y="3"/>
                    <a:pt x="48" y="8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200">
              <a:extLst>
                <a:ext uri="{FF2B5EF4-FFF2-40B4-BE49-F238E27FC236}">
                  <a16:creationId xmlns:a16="http://schemas.microsoft.com/office/drawing/2014/main" id="{C8A1A95C-8B31-4A2C-B96F-DB47387C1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526"/>
              <a:ext cx="347" cy="457"/>
            </a:xfrm>
            <a:custGeom>
              <a:avLst/>
              <a:gdLst>
                <a:gd name="T0" fmla="*/ 1044 w 200"/>
                <a:gd name="T1" fmla="*/ 113 h 247"/>
                <a:gd name="T2" fmla="*/ 774 w 200"/>
                <a:gd name="T3" fmla="*/ 692 h 247"/>
                <a:gd name="T4" fmla="*/ 562 w 200"/>
                <a:gd name="T5" fmla="*/ 1160 h 247"/>
                <a:gd name="T6" fmla="*/ 250 w 200"/>
                <a:gd name="T7" fmla="*/ 1362 h 247"/>
                <a:gd name="T8" fmla="*/ 163 w 200"/>
                <a:gd name="T9" fmla="*/ 1565 h 247"/>
                <a:gd name="T10" fmla="*/ 265 w 200"/>
                <a:gd name="T11" fmla="*/ 476 h 247"/>
                <a:gd name="T12" fmla="*/ 1044 w 200"/>
                <a:gd name="T13" fmla="*/ 113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" h="247">
                  <a:moveTo>
                    <a:pt x="200" y="18"/>
                  </a:moveTo>
                  <a:cubicBezTo>
                    <a:pt x="154" y="27"/>
                    <a:pt x="153" y="81"/>
                    <a:pt x="148" y="109"/>
                  </a:cubicBezTo>
                  <a:cubicBezTo>
                    <a:pt x="139" y="157"/>
                    <a:pt x="121" y="169"/>
                    <a:pt x="108" y="183"/>
                  </a:cubicBezTo>
                  <a:cubicBezTo>
                    <a:pt x="95" y="196"/>
                    <a:pt x="73" y="203"/>
                    <a:pt x="48" y="215"/>
                  </a:cubicBezTo>
                  <a:cubicBezTo>
                    <a:pt x="36" y="221"/>
                    <a:pt x="32" y="235"/>
                    <a:pt x="31" y="247"/>
                  </a:cubicBezTo>
                  <a:cubicBezTo>
                    <a:pt x="31" y="247"/>
                    <a:pt x="0" y="151"/>
                    <a:pt x="51" y="75"/>
                  </a:cubicBezTo>
                  <a:cubicBezTo>
                    <a:pt x="102" y="0"/>
                    <a:pt x="200" y="18"/>
                    <a:pt x="200" y="18"/>
                  </a:cubicBezTo>
                  <a:close/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201">
              <a:extLst>
                <a:ext uri="{FF2B5EF4-FFF2-40B4-BE49-F238E27FC236}">
                  <a16:creationId xmlns:a16="http://schemas.microsoft.com/office/drawing/2014/main" id="{5BF71C89-B2DC-4F95-8079-A33D8499A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528"/>
              <a:ext cx="368" cy="466"/>
            </a:xfrm>
            <a:custGeom>
              <a:avLst/>
              <a:gdLst>
                <a:gd name="T0" fmla="*/ 1109 w 212"/>
                <a:gd name="T1" fmla="*/ 120 h 252"/>
                <a:gd name="T2" fmla="*/ 823 w 212"/>
                <a:gd name="T3" fmla="*/ 708 h 252"/>
                <a:gd name="T4" fmla="*/ 597 w 212"/>
                <a:gd name="T5" fmla="*/ 1183 h 252"/>
                <a:gd name="T6" fmla="*/ 267 w 212"/>
                <a:gd name="T7" fmla="*/ 1392 h 252"/>
                <a:gd name="T8" fmla="*/ 172 w 212"/>
                <a:gd name="T9" fmla="*/ 1594 h 252"/>
                <a:gd name="T10" fmla="*/ 283 w 212"/>
                <a:gd name="T11" fmla="*/ 486 h 252"/>
                <a:gd name="T12" fmla="*/ 1109 w 212"/>
                <a:gd name="T13" fmla="*/ 120 h 2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2" h="252">
                  <a:moveTo>
                    <a:pt x="212" y="19"/>
                  </a:moveTo>
                  <a:cubicBezTo>
                    <a:pt x="163" y="28"/>
                    <a:pt x="162" y="83"/>
                    <a:pt x="157" y="112"/>
                  </a:cubicBezTo>
                  <a:cubicBezTo>
                    <a:pt x="148" y="161"/>
                    <a:pt x="128" y="172"/>
                    <a:pt x="114" y="187"/>
                  </a:cubicBezTo>
                  <a:cubicBezTo>
                    <a:pt x="101" y="201"/>
                    <a:pt x="77" y="207"/>
                    <a:pt x="51" y="220"/>
                  </a:cubicBezTo>
                  <a:cubicBezTo>
                    <a:pt x="38" y="226"/>
                    <a:pt x="34" y="240"/>
                    <a:pt x="33" y="252"/>
                  </a:cubicBezTo>
                  <a:cubicBezTo>
                    <a:pt x="33" y="252"/>
                    <a:pt x="0" y="154"/>
                    <a:pt x="54" y="77"/>
                  </a:cubicBezTo>
                  <a:cubicBezTo>
                    <a:pt x="108" y="0"/>
                    <a:pt x="212" y="19"/>
                    <a:pt x="212" y="19"/>
                  </a:cubicBezTo>
                  <a:close/>
                </a:path>
              </a:pathLst>
            </a:custGeom>
            <a:noFill/>
            <a:ln w="254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202">
              <a:extLst>
                <a:ext uri="{FF2B5EF4-FFF2-40B4-BE49-F238E27FC236}">
                  <a16:creationId xmlns:a16="http://schemas.microsoft.com/office/drawing/2014/main" id="{14CDC1F1-F74E-4C02-A74A-EC03B069E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1029"/>
              <a:ext cx="498" cy="2175"/>
            </a:xfrm>
            <a:custGeom>
              <a:avLst/>
              <a:gdLst>
                <a:gd name="T0" fmla="*/ 455 w 287"/>
                <a:gd name="T1" fmla="*/ 7440 h 1176"/>
                <a:gd name="T2" fmla="*/ 404 w 287"/>
                <a:gd name="T3" fmla="*/ 7440 h 1176"/>
                <a:gd name="T4" fmla="*/ 413 w 287"/>
                <a:gd name="T5" fmla="*/ 6806 h 1176"/>
                <a:gd name="T6" fmla="*/ 482 w 287"/>
                <a:gd name="T7" fmla="*/ 5556 h 1176"/>
                <a:gd name="T8" fmla="*/ 795 w 287"/>
                <a:gd name="T9" fmla="*/ 3403 h 1176"/>
                <a:gd name="T10" fmla="*/ 21 w 287"/>
                <a:gd name="T11" fmla="*/ 821 h 1176"/>
                <a:gd name="T12" fmla="*/ 234 w 287"/>
                <a:gd name="T13" fmla="*/ 0 h 1176"/>
                <a:gd name="T14" fmla="*/ 286 w 287"/>
                <a:gd name="T15" fmla="*/ 68 h 1176"/>
                <a:gd name="T16" fmla="*/ 87 w 287"/>
                <a:gd name="T17" fmla="*/ 760 h 1176"/>
                <a:gd name="T18" fmla="*/ 554 w 287"/>
                <a:gd name="T19" fmla="*/ 5682 h 1176"/>
                <a:gd name="T20" fmla="*/ 455 w 287"/>
                <a:gd name="T21" fmla="*/ 7440 h 1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7" h="1176">
                  <a:moveTo>
                    <a:pt x="87" y="1176"/>
                  </a:moveTo>
                  <a:cubicBezTo>
                    <a:pt x="77" y="1176"/>
                    <a:pt x="77" y="1176"/>
                    <a:pt x="77" y="1176"/>
                  </a:cubicBezTo>
                  <a:cubicBezTo>
                    <a:pt x="79" y="1076"/>
                    <a:pt x="79" y="1076"/>
                    <a:pt x="79" y="1076"/>
                  </a:cubicBezTo>
                  <a:cubicBezTo>
                    <a:pt x="81" y="1002"/>
                    <a:pt x="83" y="920"/>
                    <a:pt x="92" y="878"/>
                  </a:cubicBezTo>
                  <a:cubicBezTo>
                    <a:pt x="127" y="721"/>
                    <a:pt x="145" y="718"/>
                    <a:pt x="152" y="538"/>
                  </a:cubicBezTo>
                  <a:cubicBezTo>
                    <a:pt x="164" y="226"/>
                    <a:pt x="11" y="199"/>
                    <a:pt x="4" y="130"/>
                  </a:cubicBezTo>
                  <a:cubicBezTo>
                    <a:pt x="0" y="79"/>
                    <a:pt x="45" y="0"/>
                    <a:pt x="45" y="0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32" y="30"/>
                    <a:pt x="15" y="89"/>
                    <a:pt x="17" y="120"/>
                  </a:cubicBezTo>
                  <a:cubicBezTo>
                    <a:pt x="24" y="197"/>
                    <a:pt x="287" y="266"/>
                    <a:pt x="106" y="898"/>
                  </a:cubicBezTo>
                  <a:cubicBezTo>
                    <a:pt x="106" y="898"/>
                    <a:pt x="94" y="942"/>
                    <a:pt x="87" y="1176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203">
              <a:extLst>
                <a:ext uri="{FF2B5EF4-FFF2-40B4-BE49-F238E27FC236}">
                  <a16:creationId xmlns:a16="http://schemas.microsoft.com/office/drawing/2014/main" id="{D4DFB892-D92A-479C-99F8-E042BBB2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108"/>
              <a:ext cx="158" cy="80"/>
            </a:xfrm>
            <a:custGeom>
              <a:avLst/>
              <a:gdLst>
                <a:gd name="T0" fmla="*/ 0 w 91"/>
                <a:gd name="T1" fmla="*/ 210 h 43"/>
                <a:gd name="T2" fmla="*/ 476 w 91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43">
                  <a:moveTo>
                    <a:pt x="0" y="33"/>
                  </a:moveTo>
                  <a:cubicBezTo>
                    <a:pt x="0" y="33"/>
                    <a:pt x="60" y="43"/>
                    <a:pt x="91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204">
              <a:extLst>
                <a:ext uri="{FF2B5EF4-FFF2-40B4-BE49-F238E27FC236}">
                  <a16:creationId xmlns:a16="http://schemas.microsoft.com/office/drawing/2014/main" id="{83D2A85E-D78D-402D-80EC-8C2E77AB4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127"/>
              <a:ext cx="132" cy="85"/>
            </a:xfrm>
            <a:custGeom>
              <a:avLst/>
              <a:gdLst>
                <a:gd name="T0" fmla="*/ 0 w 76"/>
                <a:gd name="T1" fmla="*/ 140 h 46"/>
                <a:gd name="T2" fmla="*/ 398 w 76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46">
                  <a:moveTo>
                    <a:pt x="0" y="22"/>
                  </a:moveTo>
                  <a:cubicBezTo>
                    <a:pt x="0" y="22"/>
                    <a:pt x="44" y="46"/>
                    <a:pt x="76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205">
              <a:extLst>
                <a:ext uri="{FF2B5EF4-FFF2-40B4-BE49-F238E27FC236}">
                  <a16:creationId xmlns:a16="http://schemas.microsoft.com/office/drawing/2014/main" id="{1187C3D1-2A0E-4229-85F3-BCECBEE6D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116"/>
              <a:ext cx="225" cy="151"/>
            </a:xfrm>
            <a:custGeom>
              <a:avLst/>
              <a:gdLst>
                <a:gd name="T0" fmla="*/ 0 w 130"/>
                <a:gd name="T1" fmla="*/ 118 h 82"/>
                <a:gd name="T2" fmla="*/ 673 w 130"/>
                <a:gd name="T3" fmla="*/ 0 h 82"/>
                <a:gd name="T4" fmla="*/ 0 w 130"/>
                <a:gd name="T5" fmla="*/ 118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82">
                  <a:moveTo>
                    <a:pt x="0" y="19"/>
                  </a:moveTo>
                  <a:cubicBezTo>
                    <a:pt x="0" y="19"/>
                    <a:pt x="75" y="63"/>
                    <a:pt x="130" y="0"/>
                  </a:cubicBezTo>
                  <a:cubicBezTo>
                    <a:pt x="130" y="0"/>
                    <a:pt x="79" y="82"/>
                    <a:pt x="0" y="19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206">
              <a:extLst>
                <a:ext uri="{FF2B5EF4-FFF2-40B4-BE49-F238E27FC236}">
                  <a16:creationId xmlns:a16="http://schemas.microsoft.com/office/drawing/2014/main" id="{FB75312D-FECC-402A-8615-EFD064F90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1142"/>
              <a:ext cx="156" cy="137"/>
            </a:xfrm>
            <a:custGeom>
              <a:avLst/>
              <a:gdLst>
                <a:gd name="T0" fmla="*/ 0 w 90"/>
                <a:gd name="T1" fmla="*/ 24 h 74"/>
                <a:gd name="T2" fmla="*/ 468 w 90"/>
                <a:gd name="T3" fmla="*/ 0 h 74"/>
                <a:gd name="T4" fmla="*/ 0 w 90"/>
                <a:gd name="T5" fmla="*/ 24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74">
                  <a:moveTo>
                    <a:pt x="0" y="4"/>
                  </a:moveTo>
                  <a:cubicBezTo>
                    <a:pt x="0" y="4"/>
                    <a:pt x="38" y="49"/>
                    <a:pt x="90" y="0"/>
                  </a:cubicBezTo>
                  <a:cubicBezTo>
                    <a:pt x="90" y="0"/>
                    <a:pt x="37" y="74"/>
                    <a:pt x="0" y="4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2" name="Freeform 207">
              <a:extLst>
                <a:ext uri="{FF2B5EF4-FFF2-40B4-BE49-F238E27FC236}">
                  <a16:creationId xmlns:a16="http://schemas.microsoft.com/office/drawing/2014/main" id="{688F43D6-4926-416B-A0B8-97A9F42D2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1"/>
              <a:ext cx="114" cy="277"/>
            </a:xfrm>
            <a:custGeom>
              <a:avLst/>
              <a:gdLst>
                <a:gd name="T0" fmla="*/ 0 w 66"/>
                <a:gd name="T1" fmla="*/ 945 h 150"/>
                <a:gd name="T2" fmla="*/ 313 w 66"/>
                <a:gd name="T3" fmla="*/ 0 h 150"/>
                <a:gd name="T4" fmla="*/ 0 w 66"/>
                <a:gd name="T5" fmla="*/ 945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50">
                  <a:moveTo>
                    <a:pt x="0" y="150"/>
                  </a:moveTo>
                  <a:cubicBezTo>
                    <a:pt x="0" y="150"/>
                    <a:pt x="54" y="125"/>
                    <a:pt x="61" y="0"/>
                  </a:cubicBezTo>
                  <a:cubicBezTo>
                    <a:pt x="61" y="0"/>
                    <a:pt x="66" y="111"/>
                    <a:pt x="0" y="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208">
              <a:extLst>
                <a:ext uri="{FF2B5EF4-FFF2-40B4-BE49-F238E27FC236}">
                  <a16:creationId xmlns:a16="http://schemas.microsoft.com/office/drawing/2014/main" id="{AE3E766F-9412-4BFB-B45C-725B85071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946"/>
              <a:ext cx="108" cy="223"/>
            </a:xfrm>
            <a:custGeom>
              <a:avLst/>
              <a:gdLst>
                <a:gd name="T0" fmla="*/ 327 w 62"/>
                <a:gd name="T1" fmla="*/ 0 h 121"/>
                <a:gd name="T2" fmla="*/ 0 w 62"/>
                <a:gd name="T3" fmla="*/ 757 h 121"/>
                <a:gd name="T4" fmla="*/ 327 w 62"/>
                <a:gd name="T5" fmla="*/ 0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21">
                  <a:moveTo>
                    <a:pt x="62" y="0"/>
                  </a:moveTo>
                  <a:cubicBezTo>
                    <a:pt x="62" y="0"/>
                    <a:pt x="39" y="96"/>
                    <a:pt x="0" y="121"/>
                  </a:cubicBezTo>
                  <a:cubicBezTo>
                    <a:pt x="0" y="121"/>
                    <a:pt x="42" y="103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4" name="Freeform 209">
              <a:extLst>
                <a:ext uri="{FF2B5EF4-FFF2-40B4-BE49-F238E27FC236}">
                  <a16:creationId xmlns:a16="http://schemas.microsoft.com/office/drawing/2014/main" id="{E0A50EB3-FA0C-4D5B-B80C-AD00E31D2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970"/>
              <a:ext cx="226" cy="1038"/>
            </a:xfrm>
            <a:custGeom>
              <a:avLst/>
              <a:gdLst>
                <a:gd name="T0" fmla="*/ 675 w 130"/>
                <a:gd name="T1" fmla="*/ 0 h 561"/>
                <a:gd name="T2" fmla="*/ 414 w 130"/>
                <a:gd name="T3" fmla="*/ 1982 h 561"/>
                <a:gd name="T4" fmla="*/ 257 w 130"/>
                <a:gd name="T5" fmla="*/ 3554 h 561"/>
                <a:gd name="T6" fmla="*/ 0 w 130"/>
                <a:gd name="T7" fmla="*/ 3488 h 561"/>
                <a:gd name="T8" fmla="*/ 414 w 130"/>
                <a:gd name="T9" fmla="*/ 1462 h 561"/>
                <a:gd name="T10" fmla="*/ 675 w 130"/>
                <a:gd name="T11" fmla="*/ 0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561">
                  <a:moveTo>
                    <a:pt x="128" y="0"/>
                  </a:moveTo>
                  <a:cubicBezTo>
                    <a:pt x="128" y="0"/>
                    <a:pt x="122" y="157"/>
                    <a:pt x="79" y="313"/>
                  </a:cubicBezTo>
                  <a:cubicBezTo>
                    <a:pt x="44" y="443"/>
                    <a:pt x="49" y="561"/>
                    <a:pt x="49" y="561"/>
                  </a:cubicBezTo>
                  <a:cubicBezTo>
                    <a:pt x="49" y="561"/>
                    <a:pt x="27" y="553"/>
                    <a:pt x="0" y="551"/>
                  </a:cubicBezTo>
                  <a:cubicBezTo>
                    <a:pt x="0" y="551"/>
                    <a:pt x="28" y="498"/>
                    <a:pt x="79" y="231"/>
                  </a:cubicBezTo>
                  <a:cubicBezTo>
                    <a:pt x="103" y="109"/>
                    <a:pt x="130" y="43"/>
                    <a:pt x="128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5" name="Freeform 210">
              <a:extLst>
                <a:ext uri="{FF2B5EF4-FFF2-40B4-BE49-F238E27FC236}">
                  <a16:creationId xmlns:a16="http://schemas.microsoft.com/office/drawing/2014/main" id="{A23D0542-D50C-4336-BE9F-E0E682DE2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222"/>
              <a:ext cx="144" cy="912"/>
            </a:xfrm>
            <a:custGeom>
              <a:avLst/>
              <a:gdLst>
                <a:gd name="T0" fmla="*/ 120 w 83"/>
                <a:gd name="T1" fmla="*/ 3121 h 493"/>
                <a:gd name="T2" fmla="*/ 434 w 83"/>
                <a:gd name="T3" fmla="*/ 0 h 493"/>
                <a:gd name="T4" fmla="*/ 370 w 83"/>
                <a:gd name="T5" fmla="*/ 2862 h 493"/>
                <a:gd name="T6" fmla="*/ 120 w 83"/>
                <a:gd name="T7" fmla="*/ 3121 h 4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493">
                  <a:moveTo>
                    <a:pt x="23" y="493"/>
                  </a:moveTo>
                  <a:cubicBezTo>
                    <a:pt x="23" y="493"/>
                    <a:pt x="16" y="195"/>
                    <a:pt x="83" y="0"/>
                  </a:cubicBezTo>
                  <a:cubicBezTo>
                    <a:pt x="83" y="0"/>
                    <a:pt x="0" y="475"/>
                    <a:pt x="71" y="452"/>
                  </a:cubicBezTo>
                  <a:cubicBezTo>
                    <a:pt x="71" y="452"/>
                    <a:pt x="28" y="482"/>
                    <a:pt x="23" y="493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211">
              <a:extLst>
                <a:ext uri="{FF2B5EF4-FFF2-40B4-BE49-F238E27FC236}">
                  <a16:creationId xmlns:a16="http://schemas.microsoft.com/office/drawing/2014/main" id="{B0BB5AD4-ACEA-4DAC-8197-2AE9189C2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017"/>
              <a:ext cx="24" cy="98"/>
            </a:xfrm>
            <a:custGeom>
              <a:avLst/>
              <a:gdLst>
                <a:gd name="T0" fmla="*/ 70 w 14"/>
                <a:gd name="T1" fmla="*/ 13 h 53"/>
                <a:gd name="T2" fmla="*/ 36 w 14"/>
                <a:gd name="T3" fmla="*/ 0 h 53"/>
                <a:gd name="T4" fmla="*/ 36 w 14"/>
                <a:gd name="T5" fmla="*/ 31 h 53"/>
                <a:gd name="T6" fmla="*/ 45 w 14"/>
                <a:gd name="T7" fmla="*/ 120 h 53"/>
                <a:gd name="T8" fmla="*/ 0 w 14"/>
                <a:gd name="T9" fmla="*/ 335 h 53"/>
                <a:gd name="T10" fmla="*/ 57 w 14"/>
                <a:gd name="T11" fmla="*/ 133 h 53"/>
                <a:gd name="T12" fmla="*/ 57 w 14"/>
                <a:gd name="T13" fmla="*/ 61 h 53"/>
                <a:gd name="T14" fmla="*/ 70 w 14"/>
                <a:gd name="T15" fmla="*/ 1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53">
                  <a:moveTo>
                    <a:pt x="14" y="2"/>
                  </a:moveTo>
                  <a:cubicBezTo>
                    <a:pt x="12" y="0"/>
                    <a:pt x="9" y="0"/>
                    <a:pt x="7" y="0"/>
                  </a:cubicBezTo>
                  <a:cubicBezTo>
                    <a:pt x="4" y="1"/>
                    <a:pt x="5" y="3"/>
                    <a:pt x="7" y="5"/>
                  </a:cubicBezTo>
                  <a:cubicBezTo>
                    <a:pt x="10" y="10"/>
                    <a:pt x="10" y="13"/>
                    <a:pt x="9" y="19"/>
                  </a:cubicBezTo>
                  <a:cubicBezTo>
                    <a:pt x="7" y="31"/>
                    <a:pt x="1" y="41"/>
                    <a:pt x="0" y="53"/>
                  </a:cubicBezTo>
                  <a:cubicBezTo>
                    <a:pt x="2" y="42"/>
                    <a:pt x="8" y="32"/>
                    <a:pt x="11" y="21"/>
                  </a:cubicBezTo>
                  <a:cubicBezTo>
                    <a:pt x="12" y="17"/>
                    <a:pt x="11" y="14"/>
                    <a:pt x="11" y="10"/>
                  </a:cubicBezTo>
                  <a:cubicBezTo>
                    <a:pt x="11" y="7"/>
                    <a:pt x="12" y="4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Freeform 212">
              <a:extLst>
                <a:ext uri="{FF2B5EF4-FFF2-40B4-BE49-F238E27FC236}">
                  <a16:creationId xmlns:a16="http://schemas.microsoft.com/office/drawing/2014/main" id="{7E9DD2E1-AAC3-4199-B0E3-D23F5559C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340"/>
              <a:ext cx="210" cy="479"/>
            </a:xfrm>
            <a:custGeom>
              <a:avLst/>
              <a:gdLst>
                <a:gd name="T0" fmla="*/ 623 w 121"/>
                <a:gd name="T1" fmla="*/ 61 h 259"/>
                <a:gd name="T2" fmla="*/ 361 w 121"/>
                <a:gd name="T3" fmla="*/ 68 h 259"/>
                <a:gd name="T4" fmla="*/ 99 w 121"/>
                <a:gd name="T5" fmla="*/ 342 h 259"/>
                <a:gd name="T6" fmla="*/ 9 w 121"/>
                <a:gd name="T7" fmla="*/ 738 h 259"/>
                <a:gd name="T8" fmla="*/ 57 w 121"/>
                <a:gd name="T9" fmla="*/ 1235 h 259"/>
                <a:gd name="T10" fmla="*/ 148 w 121"/>
                <a:gd name="T11" fmla="*/ 1443 h 259"/>
                <a:gd name="T12" fmla="*/ 267 w 121"/>
                <a:gd name="T13" fmla="*/ 1624 h 259"/>
                <a:gd name="T14" fmla="*/ 328 w 121"/>
                <a:gd name="T15" fmla="*/ 1481 h 259"/>
                <a:gd name="T16" fmla="*/ 356 w 121"/>
                <a:gd name="T17" fmla="*/ 1215 h 259"/>
                <a:gd name="T18" fmla="*/ 413 w 121"/>
                <a:gd name="T19" fmla="*/ 790 h 259"/>
                <a:gd name="T20" fmla="*/ 564 w 121"/>
                <a:gd name="T21" fmla="*/ 468 h 259"/>
                <a:gd name="T22" fmla="*/ 627 w 121"/>
                <a:gd name="T23" fmla="*/ 68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259">
                  <a:moveTo>
                    <a:pt x="119" y="10"/>
                  </a:moveTo>
                  <a:cubicBezTo>
                    <a:pt x="103" y="0"/>
                    <a:pt x="85" y="0"/>
                    <a:pt x="69" y="11"/>
                  </a:cubicBezTo>
                  <a:cubicBezTo>
                    <a:pt x="53" y="23"/>
                    <a:pt x="31" y="37"/>
                    <a:pt x="19" y="54"/>
                  </a:cubicBezTo>
                  <a:cubicBezTo>
                    <a:pt x="6" y="71"/>
                    <a:pt x="3" y="97"/>
                    <a:pt x="2" y="117"/>
                  </a:cubicBezTo>
                  <a:cubicBezTo>
                    <a:pt x="0" y="144"/>
                    <a:pt x="2" y="169"/>
                    <a:pt x="11" y="195"/>
                  </a:cubicBezTo>
                  <a:cubicBezTo>
                    <a:pt x="16" y="207"/>
                    <a:pt x="21" y="217"/>
                    <a:pt x="28" y="228"/>
                  </a:cubicBezTo>
                  <a:cubicBezTo>
                    <a:pt x="33" y="238"/>
                    <a:pt x="38" y="254"/>
                    <a:pt x="51" y="257"/>
                  </a:cubicBezTo>
                  <a:cubicBezTo>
                    <a:pt x="65" y="259"/>
                    <a:pt x="61" y="244"/>
                    <a:pt x="63" y="234"/>
                  </a:cubicBezTo>
                  <a:cubicBezTo>
                    <a:pt x="66" y="220"/>
                    <a:pt x="68" y="206"/>
                    <a:pt x="68" y="192"/>
                  </a:cubicBezTo>
                  <a:cubicBezTo>
                    <a:pt x="68" y="168"/>
                    <a:pt x="70" y="147"/>
                    <a:pt x="79" y="125"/>
                  </a:cubicBezTo>
                  <a:cubicBezTo>
                    <a:pt x="87" y="105"/>
                    <a:pt x="96" y="92"/>
                    <a:pt x="108" y="74"/>
                  </a:cubicBezTo>
                  <a:cubicBezTo>
                    <a:pt x="120" y="57"/>
                    <a:pt x="121" y="31"/>
                    <a:pt x="120" y="11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8" name="Freeform 213">
              <a:extLst>
                <a:ext uri="{FF2B5EF4-FFF2-40B4-BE49-F238E27FC236}">
                  <a16:creationId xmlns:a16="http://schemas.microsoft.com/office/drawing/2014/main" id="{F1C22A91-DF0C-43E1-A547-6EED9653F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430"/>
              <a:ext cx="76" cy="298"/>
            </a:xfrm>
            <a:custGeom>
              <a:avLst/>
              <a:gdLst>
                <a:gd name="T0" fmla="*/ 48 w 44"/>
                <a:gd name="T1" fmla="*/ 178 h 161"/>
                <a:gd name="T2" fmla="*/ 200 w 44"/>
                <a:gd name="T3" fmla="*/ 106 h 161"/>
                <a:gd name="T4" fmla="*/ 135 w 44"/>
                <a:gd name="T5" fmla="*/ 387 h 161"/>
                <a:gd name="T6" fmla="*/ 119 w 44"/>
                <a:gd name="T7" fmla="*/ 700 h 161"/>
                <a:gd name="T8" fmla="*/ 119 w 44"/>
                <a:gd name="T9" fmla="*/ 962 h 161"/>
                <a:gd name="T10" fmla="*/ 29 w 44"/>
                <a:gd name="T11" fmla="*/ 692 h 161"/>
                <a:gd name="T12" fmla="*/ 5 w 44"/>
                <a:gd name="T13" fmla="*/ 404 h 161"/>
                <a:gd name="T14" fmla="*/ 62 w 44"/>
                <a:gd name="T15" fmla="*/ 141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161">
                  <a:moveTo>
                    <a:pt x="9" y="28"/>
                  </a:moveTo>
                  <a:cubicBezTo>
                    <a:pt x="14" y="21"/>
                    <a:pt x="31" y="0"/>
                    <a:pt x="39" y="17"/>
                  </a:cubicBezTo>
                  <a:cubicBezTo>
                    <a:pt x="44" y="29"/>
                    <a:pt x="31" y="51"/>
                    <a:pt x="26" y="61"/>
                  </a:cubicBezTo>
                  <a:cubicBezTo>
                    <a:pt x="20" y="77"/>
                    <a:pt x="20" y="94"/>
                    <a:pt x="23" y="110"/>
                  </a:cubicBezTo>
                  <a:cubicBezTo>
                    <a:pt x="24" y="118"/>
                    <a:pt x="30" y="146"/>
                    <a:pt x="23" y="152"/>
                  </a:cubicBezTo>
                  <a:cubicBezTo>
                    <a:pt x="13" y="161"/>
                    <a:pt x="7" y="113"/>
                    <a:pt x="6" y="109"/>
                  </a:cubicBezTo>
                  <a:cubicBezTo>
                    <a:pt x="4" y="94"/>
                    <a:pt x="0" y="79"/>
                    <a:pt x="1" y="64"/>
                  </a:cubicBezTo>
                  <a:cubicBezTo>
                    <a:pt x="2" y="50"/>
                    <a:pt x="6" y="35"/>
                    <a:pt x="12" y="22"/>
                  </a:cubicBezTo>
                </a:path>
              </a:pathLst>
            </a:custGeom>
            <a:solidFill>
              <a:srgbClr val="71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9" name="Freeform 214">
              <a:extLst>
                <a:ext uri="{FF2B5EF4-FFF2-40B4-BE49-F238E27FC236}">
                  <a16:creationId xmlns:a16="http://schemas.microsoft.com/office/drawing/2014/main" id="{D975BFAC-BC7B-4868-8671-3CD4CD253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1506"/>
              <a:ext cx="308" cy="311"/>
            </a:xfrm>
            <a:custGeom>
              <a:avLst/>
              <a:gdLst>
                <a:gd name="T0" fmla="*/ 0 w 178"/>
                <a:gd name="T1" fmla="*/ 0 h 168"/>
                <a:gd name="T2" fmla="*/ 865 w 178"/>
                <a:gd name="T3" fmla="*/ 1066 h 1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8" h="168">
                  <a:moveTo>
                    <a:pt x="0" y="0"/>
                  </a:moveTo>
                  <a:cubicBezTo>
                    <a:pt x="0" y="0"/>
                    <a:pt x="178" y="15"/>
                    <a:pt x="167" y="168"/>
                  </a:cubicBezTo>
                </a:path>
              </a:pathLst>
            </a:custGeom>
            <a:noFill/>
            <a:ln w="11113" cap="flat">
              <a:solidFill>
                <a:srgbClr val="74B4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0" name="Freeform 215">
              <a:extLst>
                <a:ext uri="{FF2B5EF4-FFF2-40B4-BE49-F238E27FC236}">
                  <a16:creationId xmlns:a16="http://schemas.microsoft.com/office/drawing/2014/main" id="{57832665-DE21-4416-B396-32D97F1D4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1486"/>
              <a:ext cx="47" cy="63"/>
            </a:xfrm>
            <a:custGeom>
              <a:avLst/>
              <a:gdLst>
                <a:gd name="T0" fmla="*/ 33 w 47"/>
                <a:gd name="T1" fmla="*/ 63 h 63"/>
                <a:gd name="T2" fmla="*/ 0 w 47"/>
                <a:gd name="T3" fmla="*/ 18 h 63"/>
                <a:gd name="T4" fmla="*/ 47 w 47"/>
                <a:gd name="T5" fmla="*/ 0 h 63"/>
                <a:gd name="T6" fmla="*/ 16 w 47"/>
                <a:gd name="T7" fmla="*/ 22 h 63"/>
                <a:gd name="T8" fmla="*/ 33 w 47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3">
                  <a:moveTo>
                    <a:pt x="33" y="63"/>
                  </a:moveTo>
                  <a:lnTo>
                    <a:pt x="0" y="18"/>
                  </a:lnTo>
                  <a:lnTo>
                    <a:pt x="47" y="0"/>
                  </a:lnTo>
                  <a:lnTo>
                    <a:pt x="16" y="22"/>
                  </a:lnTo>
                  <a:lnTo>
                    <a:pt x="33" y="63"/>
                  </a:lnTo>
                  <a:close/>
                </a:path>
              </a:pathLst>
            </a:custGeom>
            <a:solidFill>
              <a:srgbClr val="74B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216">
              <a:extLst>
                <a:ext uri="{FF2B5EF4-FFF2-40B4-BE49-F238E27FC236}">
                  <a16:creationId xmlns:a16="http://schemas.microsoft.com/office/drawing/2014/main" id="{182420B5-48FE-4998-87D8-61AC8837F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960"/>
              <a:ext cx="1184" cy="2207"/>
            </a:xfrm>
            <a:custGeom>
              <a:avLst/>
              <a:gdLst>
                <a:gd name="T0" fmla="*/ 3401 w 683"/>
                <a:gd name="T1" fmla="*/ 3539 h 1193"/>
                <a:gd name="T2" fmla="*/ 3245 w 683"/>
                <a:gd name="T3" fmla="*/ 4566 h 1193"/>
                <a:gd name="T4" fmla="*/ 3016 w 683"/>
                <a:gd name="T5" fmla="*/ 7553 h 1193"/>
                <a:gd name="T6" fmla="*/ 3084 w 683"/>
                <a:gd name="T7" fmla="*/ 7553 h 1193"/>
                <a:gd name="T8" fmla="*/ 3294 w 683"/>
                <a:gd name="T9" fmla="*/ 4710 h 1193"/>
                <a:gd name="T10" fmla="*/ 3528 w 683"/>
                <a:gd name="T11" fmla="*/ 3186 h 1193"/>
                <a:gd name="T12" fmla="*/ 2885 w 683"/>
                <a:gd name="T13" fmla="*/ 2057 h 1193"/>
                <a:gd name="T14" fmla="*/ 2521 w 683"/>
                <a:gd name="T15" fmla="*/ 2638 h 1193"/>
                <a:gd name="T16" fmla="*/ 2314 w 683"/>
                <a:gd name="T17" fmla="*/ 3101 h 1193"/>
                <a:gd name="T18" fmla="*/ 2002 w 683"/>
                <a:gd name="T19" fmla="*/ 3313 h 1193"/>
                <a:gd name="T20" fmla="*/ 1917 w 683"/>
                <a:gd name="T21" fmla="*/ 3659 h 1193"/>
                <a:gd name="T22" fmla="*/ 1697 w 683"/>
                <a:gd name="T23" fmla="*/ 4148 h 1193"/>
                <a:gd name="T24" fmla="*/ 1401 w 683"/>
                <a:gd name="T25" fmla="*/ 3685 h 1193"/>
                <a:gd name="T26" fmla="*/ 1359 w 683"/>
                <a:gd name="T27" fmla="*/ 3591 h 1193"/>
                <a:gd name="T28" fmla="*/ 1319 w 683"/>
                <a:gd name="T29" fmla="*/ 3672 h 1193"/>
                <a:gd name="T30" fmla="*/ 1279 w 683"/>
                <a:gd name="T31" fmla="*/ 3902 h 1193"/>
                <a:gd name="T32" fmla="*/ 1130 w 683"/>
                <a:gd name="T33" fmla="*/ 4127 h 1193"/>
                <a:gd name="T34" fmla="*/ 1045 w 683"/>
                <a:gd name="T35" fmla="*/ 4140 h 1193"/>
                <a:gd name="T36" fmla="*/ 697 w 683"/>
                <a:gd name="T37" fmla="*/ 3620 h 1193"/>
                <a:gd name="T38" fmla="*/ 598 w 683"/>
                <a:gd name="T39" fmla="*/ 3210 h 1193"/>
                <a:gd name="T40" fmla="*/ 130 w 683"/>
                <a:gd name="T41" fmla="*/ 2227 h 1193"/>
                <a:gd name="T42" fmla="*/ 964 w 683"/>
                <a:gd name="T43" fmla="*/ 992 h 1193"/>
                <a:gd name="T44" fmla="*/ 1631 w 683"/>
                <a:gd name="T45" fmla="*/ 0 h 1193"/>
                <a:gd name="T46" fmla="*/ 1541 w 683"/>
                <a:gd name="T47" fmla="*/ 0 h 1193"/>
                <a:gd name="T48" fmla="*/ 922 w 683"/>
                <a:gd name="T49" fmla="*/ 910 h 1193"/>
                <a:gd name="T50" fmla="*/ 62 w 683"/>
                <a:gd name="T51" fmla="*/ 2211 h 1193"/>
                <a:gd name="T52" fmla="*/ 541 w 683"/>
                <a:gd name="T53" fmla="*/ 3249 h 1193"/>
                <a:gd name="T54" fmla="*/ 647 w 683"/>
                <a:gd name="T55" fmla="*/ 3685 h 1193"/>
                <a:gd name="T56" fmla="*/ 1007 w 683"/>
                <a:gd name="T57" fmla="*/ 4223 h 1193"/>
                <a:gd name="T58" fmla="*/ 1343 w 683"/>
                <a:gd name="T59" fmla="*/ 3933 h 1193"/>
                <a:gd name="T60" fmla="*/ 1697 w 683"/>
                <a:gd name="T61" fmla="*/ 4231 h 1193"/>
                <a:gd name="T62" fmla="*/ 1983 w 683"/>
                <a:gd name="T63" fmla="*/ 3672 h 1193"/>
                <a:gd name="T64" fmla="*/ 2061 w 683"/>
                <a:gd name="T65" fmla="*/ 3361 h 1193"/>
                <a:gd name="T66" fmla="*/ 2585 w 683"/>
                <a:gd name="T67" fmla="*/ 2718 h 1193"/>
                <a:gd name="T68" fmla="*/ 3011 w 683"/>
                <a:gd name="T69" fmla="*/ 2203 h 1193"/>
                <a:gd name="T70" fmla="*/ 3401 w 683"/>
                <a:gd name="T71" fmla="*/ 3539 h 11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3" h="1193">
                  <a:moveTo>
                    <a:pt x="653" y="559"/>
                  </a:moveTo>
                  <a:cubicBezTo>
                    <a:pt x="654" y="596"/>
                    <a:pt x="637" y="668"/>
                    <a:pt x="623" y="721"/>
                  </a:cubicBezTo>
                  <a:cubicBezTo>
                    <a:pt x="572" y="919"/>
                    <a:pt x="579" y="1193"/>
                    <a:pt x="579" y="1193"/>
                  </a:cubicBezTo>
                  <a:cubicBezTo>
                    <a:pt x="592" y="1193"/>
                    <a:pt x="592" y="1193"/>
                    <a:pt x="592" y="1193"/>
                  </a:cubicBezTo>
                  <a:cubicBezTo>
                    <a:pt x="592" y="1193"/>
                    <a:pt x="587" y="911"/>
                    <a:pt x="632" y="744"/>
                  </a:cubicBezTo>
                  <a:cubicBezTo>
                    <a:pt x="651" y="672"/>
                    <a:pt x="672" y="636"/>
                    <a:pt x="677" y="503"/>
                  </a:cubicBezTo>
                  <a:cubicBezTo>
                    <a:pt x="683" y="341"/>
                    <a:pt x="554" y="325"/>
                    <a:pt x="554" y="325"/>
                  </a:cubicBezTo>
                  <a:cubicBezTo>
                    <a:pt x="490" y="322"/>
                    <a:pt x="489" y="386"/>
                    <a:pt x="484" y="417"/>
                  </a:cubicBezTo>
                  <a:cubicBezTo>
                    <a:pt x="475" y="465"/>
                    <a:pt x="457" y="476"/>
                    <a:pt x="444" y="490"/>
                  </a:cubicBezTo>
                  <a:cubicBezTo>
                    <a:pt x="431" y="504"/>
                    <a:pt x="408" y="511"/>
                    <a:pt x="384" y="523"/>
                  </a:cubicBezTo>
                  <a:cubicBezTo>
                    <a:pt x="360" y="534"/>
                    <a:pt x="368" y="578"/>
                    <a:pt x="368" y="578"/>
                  </a:cubicBezTo>
                  <a:cubicBezTo>
                    <a:pt x="368" y="578"/>
                    <a:pt x="391" y="654"/>
                    <a:pt x="326" y="655"/>
                  </a:cubicBezTo>
                  <a:cubicBezTo>
                    <a:pt x="260" y="656"/>
                    <a:pt x="268" y="592"/>
                    <a:pt x="269" y="582"/>
                  </a:cubicBezTo>
                  <a:cubicBezTo>
                    <a:pt x="269" y="573"/>
                    <a:pt x="273" y="567"/>
                    <a:pt x="261" y="567"/>
                  </a:cubicBezTo>
                  <a:cubicBezTo>
                    <a:pt x="249" y="567"/>
                    <a:pt x="250" y="575"/>
                    <a:pt x="253" y="580"/>
                  </a:cubicBezTo>
                  <a:cubicBezTo>
                    <a:pt x="257" y="585"/>
                    <a:pt x="254" y="586"/>
                    <a:pt x="246" y="616"/>
                  </a:cubicBezTo>
                  <a:cubicBezTo>
                    <a:pt x="239" y="646"/>
                    <a:pt x="217" y="652"/>
                    <a:pt x="217" y="652"/>
                  </a:cubicBezTo>
                  <a:cubicBezTo>
                    <a:pt x="212" y="653"/>
                    <a:pt x="207" y="654"/>
                    <a:pt x="201" y="654"/>
                  </a:cubicBezTo>
                  <a:cubicBezTo>
                    <a:pt x="156" y="654"/>
                    <a:pt x="133" y="602"/>
                    <a:pt x="134" y="572"/>
                  </a:cubicBezTo>
                  <a:cubicBezTo>
                    <a:pt x="135" y="543"/>
                    <a:pt x="144" y="534"/>
                    <a:pt x="115" y="507"/>
                  </a:cubicBezTo>
                  <a:cubicBezTo>
                    <a:pt x="86" y="480"/>
                    <a:pt x="14" y="423"/>
                    <a:pt x="25" y="352"/>
                  </a:cubicBezTo>
                  <a:cubicBezTo>
                    <a:pt x="36" y="281"/>
                    <a:pt x="92" y="150"/>
                    <a:pt x="185" y="157"/>
                  </a:cubicBezTo>
                  <a:cubicBezTo>
                    <a:pt x="405" y="175"/>
                    <a:pt x="313" y="0"/>
                    <a:pt x="313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367" y="178"/>
                    <a:pt x="226" y="139"/>
                    <a:pt x="177" y="144"/>
                  </a:cubicBezTo>
                  <a:cubicBezTo>
                    <a:pt x="66" y="156"/>
                    <a:pt x="23" y="275"/>
                    <a:pt x="12" y="349"/>
                  </a:cubicBezTo>
                  <a:cubicBezTo>
                    <a:pt x="0" y="424"/>
                    <a:pt x="75" y="484"/>
                    <a:pt x="104" y="513"/>
                  </a:cubicBezTo>
                  <a:cubicBezTo>
                    <a:pt x="134" y="541"/>
                    <a:pt x="126" y="551"/>
                    <a:pt x="124" y="582"/>
                  </a:cubicBezTo>
                  <a:cubicBezTo>
                    <a:pt x="123" y="613"/>
                    <a:pt x="147" y="664"/>
                    <a:pt x="193" y="667"/>
                  </a:cubicBezTo>
                  <a:cubicBezTo>
                    <a:pt x="211" y="669"/>
                    <a:pt x="257" y="658"/>
                    <a:pt x="258" y="621"/>
                  </a:cubicBezTo>
                  <a:cubicBezTo>
                    <a:pt x="258" y="621"/>
                    <a:pt x="265" y="668"/>
                    <a:pt x="326" y="668"/>
                  </a:cubicBezTo>
                  <a:cubicBezTo>
                    <a:pt x="386" y="668"/>
                    <a:pt x="386" y="616"/>
                    <a:pt x="381" y="580"/>
                  </a:cubicBezTo>
                  <a:cubicBezTo>
                    <a:pt x="381" y="580"/>
                    <a:pt x="372" y="540"/>
                    <a:pt x="396" y="531"/>
                  </a:cubicBezTo>
                  <a:cubicBezTo>
                    <a:pt x="420" y="522"/>
                    <a:pt x="486" y="507"/>
                    <a:pt x="496" y="429"/>
                  </a:cubicBezTo>
                  <a:cubicBezTo>
                    <a:pt x="506" y="351"/>
                    <a:pt x="534" y="325"/>
                    <a:pt x="578" y="348"/>
                  </a:cubicBezTo>
                  <a:cubicBezTo>
                    <a:pt x="622" y="371"/>
                    <a:pt x="665" y="429"/>
                    <a:pt x="653" y="559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217">
              <a:extLst>
                <a:ext uri="{FF2B5EF4-FFF2-40B4-BE49-F238E27FC236}">
                  <a16:creationId xmlns:a16="http://schemas.microsoft.com/office/drawing/2014/main" id="{FFE9D258-B5DD-4788-8E18-5039E3494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617"/>
              <a:ext cx="213" cy="266"/>
            </a:xfrm>
            <a:custGeom>
              <a:avLst/>
              <a:gdLst>
                <a:gd name="T0" fmla="*/ 603 w 123"/>
                <a:gd name="T1" fmla="*/ 68 h 144"/>
                <a:gd name="T2" fmla="*/ 452 w 123"/>
                <a:gd name="T3" fmla="*/ 68 h 144"/>
                <a:gd name="T4" fmla="*/ 229 w 123"/>
                <a:gd name="T5" fmla="*/ 290 h 144"/>
                <a:gd name="T6" fmla="*/ 156 w 123"/>
                <a:gd name="T7" fmla="*/ 846 h 144"/>
                <a:gd name="T8" fmla="*/ 554 w 123"/>
                <a:gd name="T9" fmla="*/ 440 h 144"/>
                <a:gd name="T10" fmla="*/ 610 w 123"/>
                <a:gd name="T11" fmla="*/ 233 h 144"/>
                <a:gd name="T12" fmla="*/ 632 w 123"/>
                <a:gd name="T13" fmla="*/ 102 h 144"/>
                <a:gd name="T14" fmla="*/ 618 w 123"/>
                <a:gd name="T15" fmla="*/ 68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144">
                  <a:moveTo>
                    <a:pt x="116" y="11"/>
                  </a:moveTo>
                  <a:cubicBezTo>
                    <a:pt x="113" y="0"/>
                    <a:pt x="94" y="8"/>
                    <a:pt x="87" y="11"/>
                  </a:cubicBezTo>
                  <a:cubicBezTo>
                    <a:pt x="71" y="20"/>
                    <a:pt x="57" y="32"/>
                    <a:pt x="44" y="46"/>
                  </a:cubicBezTo>
                  <a:cubicBezTo>
                    <a:pt x="32" y="61"/>
                    <a:pt x="0" y="123"/>
                    <a:pt x="30" y="134"/>
                  </a:cubicBezTo>
                  <a:cubicBezTo>
                    <a:pt x="61" y="144"/>
                    <a:pt x="97" y="93"/>
                    <a:pt x="107" y="70"/>
                  </a:cubicBezTo>
                  <a:cubicBezTo>
                    <a:pt x="112" y="60"/>
                    <a:pt x="115" y="48"/>
                    <a:pt x="117" y="37"/>
                  </a:cubicBezTo>
                  <a:cubicBezTo>
                    <a:pt x="118" y="31"/>
                    <a:pt x="123" y="21"/>
                    <a:pt x="122" y="16"/>
                  </a:cubicBezTo>
                  <a:cubicBezTo>
                    <a:pt x="121" y="13"/>
                    <a:pt x="121" y="12"/>
                    <a:pt x="119" y="11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218">
              <a:extLst>
                <a:ext uri="{FF2B5EF4-FFF2-40B4-BE49-F238E27FC236}">
                  <a16:creationId xmlns:a16="http://schemas.microsoft.com/office/drawing/2014/main" id="{1A8F3A0B-D588-4EBF-96EA-E96501A38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1698"/>
              <a:ext cx="111" cy="158"/>
            </a:xfrm>
            <a:custGeom>
              <a:avLst/>
              <a:gdLst>
                <a:gd name="T0" fmla="*/ 229 w 64"/>
                <a:gd name="T1" fmla="*/ 32 h 85"/>
                <a:gd name="T2" fmla="*/ 57 w 64"/>
                <a:gd name="T3" fmla="*/ 426 h 85"/>
                <a:gd name="T4" fmla="*/ 271 w 64"/>
                <a:gd name="T5" fmla="*/ 297 h 85"/>
                <a:gd name="T6" fmla="*/ 304 w 64"/>
                <a:gd name="T7" fmla="*/ 45 h 85"/>
                <a:gd name="T8" fmla="*/ 220 w 64"/>
                <a:gd name="T9" fmla="*/ 37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5">
                  <a:moveTo>
                    <a:pt x="44" y="5"/>
                  </a:moveTo>
                  <a:cubicBezTo>
                    <a:pt x="32" y="20"/>
                    <a:pt x="0" y="43"/>
                    <a:pt x="11" y="66"/>
                  </a:cubicBezTo>
                  <a:cubicBezTo>
                    <a:pt x="21" y="85"/>
                    <a:pt x="47" y="55"/>
                    <a:pt x="52" y="46"/>
                  </a:cubicBezTo>
                  <a:cubicBezTo>
                    <a:pt x="57" y="37"/>
                    <a:pt x="64" y="17"/>
                    <a:pt x="58" y="7"/>
                  </a:cubicBezTo>
                  <a:cubicBezTo>
                    <a:pt x="55" y="2"/>
                    <a:pt x="42" y="0"/>
                    <a:pt x="42" y="6"/>
                  </a:cubicBezTo>
                </a:path>
              </a:pathLst>
            </a:custGeom>
            <a:solidFill>
              <a:srgbClr val="71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0" name="Group 219">
            <a:extLst>
              <a:ext uri="{FF2B5EF4-FFF2-40B4-BE49-F238E27FC236}">
                <a16:creationId xmlns:a16="http://schemas.microsoft.com/office/drawing/2014/main" id="{EB6E870E-64EB-4000-8421-D203020B76C7}"/>
              </a:ext>
            </a:extLst>
          </p:cNvPr>
          <p:cNvGrpSpPr>
            <a:grpSpLocks/>
          </p:cNvGrpSpPr>
          <p:nvPr/>
        </p:nvGrpSpPr>
        <p:grpSpPr bwMode="auto">
          <a:xfrm>
            <a:off x="6172200" y="2743200"/>
            <a:ext cx="2268538" cy="3451225"/>
            <a:chOff x="2050" y="792"/>
            <a:chExt cx="1587" cy="2414"/>
          </a:xfrm>
        </p:grpSpPr>
        <p:sp>
          <p:nvSpPr>
            <p:cNvPr id="29769" name="Freeform 220">
              <a:extLst>
                <a:ext uri="{FF2B5EF4-FFF2-40B4-BE49-F238E27FC236}">
                  <a16:creationId xmlns:a16="http://schemas.microsoft.com/office/drawing/2014/main" id="{93BF8DB6-DB5E-412A-8FEF-A39E0DD0E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796"/>
              <a:ext cx="1573" cy="2410"/>
            </a:xfrm>
            <a:custGeom>
              <a:avLst/>
              <a:gdLst>
                <a:gd name="T0" fmla="*/ 9 w 908"/>
                <a:gd name="T1" fmla="*/ 4252 h 1303"/>
                <a:gd name="T2" fmla="*/ 69 w 908"/>
                <a:gd name="T3" fmla="*/ 3411 h 1303"/>
                <a:gd name="T4" fmla="*/ 390 w 908"/>
                <a:gd name="T5" fmla="*/ 2377 h 1303"/>
                <a:gd name="T6" fmla="*/ 903 w 908"/>
                <a:gd name="T7" fmla="*/ 575 h 1303"/>
                <a:gd name="T8" fmla="*/ 1414 w 908"/>
                <a:gd name="T9" fmla="*/ 216 h 1303"/>
                <a:gd name="T10" fmla="*/ 1528 w 908"/>
                <a:gd name="T11" fmla="*/ 355 h 1303"/>
                <a:gd name="T12" fmla="*/ 1951 w 908"/>
                <a:gd name="T13" fmla="*/ 1108 h 1303"/>
                <a:gd name="T14" fmla="*/ 2167 w 908"/>
                <a:gd name="T15" fmla="*/ 233 h 1303"/>
                <a:gd name="T16" fmla="*/ 2749 w 908"/>
                <a:gd name="T17" fmla="*/ 148 h 1303"/>
                <a:gd name="T18" fmla="*/ 2845 w 908"/>
                <a:gd name="T19" fmla="*/ 305 h 1303"/>
                <a:gd name="T20" fmla="*/ 2865 w 908"/>
                <a:gd name="T21" fmla="*/ 1080 h 1303"/>
                <a:gd name="T22" fmla="*/ 3073 w 908"/>
                <a:gd name="T23" fmla="*/ 431 h 1303"/>
                <a:gd name="T24" fmla="*/ 3628 w 908"/>
                <a:gd name="T25" fmla="*/ 544 h 1303"/>
                <a:gd name="T26" fmla="*/ 3643 w 908"/>
                <a:gd name="T27" fmla="*/ 790 h 1303"/>
                <a:gd name="T28" fmla="*/ 3562 w 908"/>
                <a:gd name="T29" fmla="*/ 1900 h 1303"/>
                <a:gd name="T30" fmla="*/ 4123 w 908"/>
                <a:gd name="T31" fmla="*/ 2576 h 1303"/>
                <a:gd name="T32" fmla="*/ 4471 w 908"/>
                <a:gd name="T33" fmla="*/ 3725 h 1303"/>
                <a:gd name="T34" fmla="*/ 4180 w 908"/>
                <a:gd name="T35" fmla="*/ 6523 h 1303"/>
                <a:gd name="T36" fmla="*/ 3856 w 908"/>
                <a:gd name="T37" fmla="*/ 7813 h 1303"/>
                <a:gd name="T38" fmla="*/ 3605 w 908"/>
                <a:gd name="T39" fmla="*/ 8244 h 1303"/>
                <a:gd name="T40" fmla="*/ 3536 w 908"/>
                <a:gd name="T41" fmla="*/ 8244 h 1303"/>
                <a:gd name="T42" fmla="*/ 3536 w 908"/>
                <a:gd name="T43" fmla="*/ 7618 h 1303"/>
                <a:gd name="T44" fmla="*/ 2437 w 908"/>
                <a:gd name="T45" fmla="*/ 8118 h 1303"/>
                <a:gd name="T46" fmla="*/ 2372 w 908"/>
                <a:gd name="T47" fmla="*/ 8118 h 1303"/>
                <a:gd name="T48" fmla="*/ 2599 w 908"/>
                <a:gd name="T49" fmla="*/ 5131 h 1303"/>
                <a:gd name="T50" fmla="*/ 2806 w 908"/>
                <a:gd name="T51" fmla="*/ 4058 h 1303"/>
                <a:gd name="T52" fmla="*/ 2230 w 908"/>
                <a:gd name="T53" fmla="*/ 2758 h 1303"/>
                <a:gd name="T54" fmla="*/ 1471 w 908"/>
                <a:gd name="T55" fmla="*/ 3784 h 1303"/>
                <a:gd name="T56" fmla="*/ 1114 w 908"/>
                <a:gd name="T57" fmla="*/ 4820 h 1303"/>
                <a:gd name="T58" fmla="*/ 1000 w 908"/>
                <a:gd name="T59" fmla="*/ 4811 h 1303"/>
                <a:gd name="T60" fmla="*/ 724 w 908"/>
                <a:gd name="T61" fmla="*/ 4974 h 1303"/>
                <a:gd name="T62" fmla="*/ 454 w 908"/>
                <a:gd name="T63" fmla="*/ 4776 h 1303"/>
                <a:gd name="T64" fmla="*/ 369 w 908"/>
                <a:gd name="T65" fmla="*/ 4796 h 1303"/>
                <a:gd name="T66" fmla="*/ 9 w 908"/>
                <a:gd name="T67" fmla="*/ 4252 h 13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08" h="1303">
                  <a:moveTo>
                    <a:pt x="2" y="672"/>
                  </a:moveTo>
                  <a:cubicBezTo>
                    <a:pt x="2" y="672"/>
                    <a:pt x="6" y="634"/>
                    <a:pt x="13" y="539"/>
                  </a:cubicBezTo>
                  <a:cubicBezTo>
                    <a:pt x="21" y="445"/>
                    <a:pt x="75" y="376"/>
                    <a:pt x="75" y="376"/>
                  </a:cubicBezTo>
                  <a:cubicBezTo>
                    <a:pt x="115" y="322"/>
                    <a:pt x="245" y="268"/>
                    <a:pt x="174" y="91"/>
                  </a:cubicBezTo>
                  <a:cubicBezTo>
                    <a:pt x="174" y="91"/>
                    <a:pt x="204" y="26"/>
                    <a:pt x="272" y="34"/>
                  </a:cubicBezTo>
                  <a:cubicBezTo>
                    <a:pt x="282" y="35"/>
                    <a:pt x="297" y="40"/>
                    <a:pt x="294" y="56"/>
                  </a:cubicBezTo>
                  <a:cubicBezTo>
                    <a:pt x="292" y="71"/>
                    <a:pt x="313" y="200"/>
                    <a:pt x="375" y="175"/>
                  </a:cubicBezTo>
                  <a:cubicBezTo>
                    <a:pt x="375" y="175"/>
                    <a:pt x="412" y="165"/>
                    <a:pt x="417" y="37"/>
                  </a:cubicBezTo>
                  <a:cubicBezTo>
                    <a:pt x="417" y="37"/>
                    <a:pt x="468" y="0"/>
                    <a:pt x="529" y="23"/>
                  </a:cubicBezTo>
                  <a:cubicBezTo>
                    <a:pt x="550" y="31"/>
                    <a:pt x="547" y="48"/>
                    <a:pt x="547" y="48"/>
                  </a:cubicBezTo>
                  <a:cubicBezTo>
                    <a:pt x="547" y="48"/>
                    <a:pt x="501" y="184"/>
                    <a:pt x="551" y="171"/>
                  </a:cubicBezTo>
                  <a:cubicBezTo>
                    <a:pt x="551" y="171"/>
                    <a:pt x="585" y="100"/>
                    <a:pt x="591" y="68"/>
                  </a:cubicBezTo>
                  <a:cubicBezTo>
                    <a:pt x="591" y="68"/>
                    <a:pt x="658" y="42"/>
                    <a:pt x="698" y="86"/>
                  </a:cubicBezTo>
                  <a:cubicBezTo>
                    <a:pt x="708" y="98"/>
                    <a:pt x="706" y="119"/>
                    <a:pt x="701" y="125"/>
                  </a:cubicBezTo>
                  <a:cubicBezTo>
                    <a:pt x="696" y="132"/>
                    <a:pt x="624" y="232"/>
                    <a:pt x="685" y="300"/>
                  </a:cubicBezTo>
                  <a:cubicBezTo>
                    <a:pt x="746" y="368"/>
                    <a:pt x="748" y="332"/>
                    <a:pt x="793" y="407"/>
                  </a:cubicBezTo>
                  <a:cubicBezTo>
                    <a:pt x="835" y="478"/>
                    <a:pt x="852" y="525"/>
                    <a:pt x="860" y="589"/>
                  </a:cubicBezTo>
                  <a:cubicBezTo>
                    <a:pt x="868" y="652"/>
                    <a:pt x="908" y="743"/>
                    <a:pt x="804" y="1031"/>
                  </a:cubicBezTo>
                  <a:cubicBezTo>
                    <a:pt x="804" y="1031"/>
                    <a:pt x="738" y="1209"/>
                    <a:pt x="742" y="1235"/>
                  </a:cubicBezTo>
                  <a:cubicBezTo>
                    <a:pt x="742" y="1235"/>
                    <a:pt x="733" y="1289"/>
                    <a:pt x="693" y="1303"/>
                  </a:cubicBezTo>
                  <a:cubicBezTo>
                    <a:pt x="680" y="1303"/>
                    <a:pt x="680" y="1303"/>
                    <a:pt x="680" y="1303"/>
                  </a:cubicBezTo>
                  <a:cubicBezTo>
                    <a:pt x="680" y="1204"/>
                    <a:pt x="680" y="1204"/>
                    <a:pt x="680" y="1204"/>
                  </a:cubicBezTo>
                  <a:cubicBezTo>
                    <a:pt x="680" y="1204"/>
                    <a:pt x="584" y="1148"/>
                    <a:pt x="469" y="1283"/>
                  </a:cubicBezTo>
                  <a:cubicBezTo>
                    <a:pt x="456" y="1283"/>
                    <a:pt x="456" y="1283"/>
                    <a:pt x="456" y="1283"/>
                  </a:cubicBezTo>
                  <a:cubicBezTo>
                    <a:pt x="456" y="1283"/>
                    <a:pt x="449" y="1009"/>
                    <a:pt x="500" y="811"/>
                  </a:cubicBezTo>
                  <a:cubicBezTo>
                    <a:pt x="514" y="758"/>
                    <a:pt x="541" y="678"/>
                    <a:pt x="540" y="641"/>
                  </a:cubicBezTo>
                  <a:cubicBezTo>
                    <a:pt x="540" y="641"/>
                    <a:pt x="559" y="449"/>
                    <a:pt x="429" y="436"/>
                  </a:cubicBezTo>
                  <a:cubicBezTo>
                    <a:pt x="295" y="422"/>
                    <a:pt x="272" y="538"/>
                    <a:pt x="283" y="598"/>
                  </a:cubicBezTo>
                  <a:cubicBezTo>
                    <a:pt x="290" y="640"/>
                    <a:pt x="336" y="763"/>
                    <a:pt x="214" y="762"/>
                  </a:cubicBezTo>
                  <a:cubicBezTo>
                    <a:pt x="192" y="760"/>
                    <a:pt x="192" y="760"/>
                    <a:pt x="192" y="760"/>
                  </a:cubicBezTo>
                  <a:cubicBezTo>
                    <a:pt x="192" y="760"/>
                    <a:pt x="177" y="786"/>
                    <a:pt x="139" y="786"/>
                  </a:cubicBezTo>
                  <a:cubicBezTo>
                    <a:pt x="139" y="786"/>
                    <a:pt x="99" y="786"/>
                    <a:pt x="87" y="755"/>
                  </a:cubicBezTo>
                  <a:cubicBezTo>
                    <a:pt x="82" y="757"/>
                    <a:pt x="77" y="758"/>
                    <a:pt x="71" y="758"/>
                  </a:cubicBezTo>
                  <a:cubicBezTo>
                    <a:pt x="24" y="758"/>
                    <a:pt x="0" y="703"/>
                    <a:pt x="2" y="672"/>
                  </a:cubicBezTo>
                </a:path>
              </a:pathLst>
            </a:custGeom>
            <a:solidFill>
              <a:srgbClr val="ED7F81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221">
              <a:extLst>
                <a:ext uri="{FF2B5EF4-FFF2-40B4-BE49-F238E27FC236}">
                  <a16:creationId xmlns:a16="http://schemas.microsoft.com/office/drawing/2014/main" id="{44D31513-AB27-401F-A099-289AB3451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796"/>
              <a:ext cx="1573" cy="2410"/>
            </a:xfrm>
            <a:custGeom>
              <a:avLst/>
              <a:gdLst>
                <a:gd name="T0" fmla="*/ 9 w 908"/>
                <a:gd name="T1" fmla="*/ 4252 h 1303"/>
                <a:gd name="T2" fmla="*/ 69 w 908"/>
                <a:gd name="T3" fmla="*/ 3411 h 1303"/>
                <a:gd name="T4" fmla="*/ 390 w 908"/>
                <a:gd name="T5" fmla="*/ 2377 h 1303"/>
                <a:gd name="T6" fmla="*/ 903 w 908"/>
                <a:gd name="T7" fmla="*/ 575 h 1303"/>
                <a:gd name="T8" fmla="*/ 1414 w 908"/>
                <a:gd name="T9" fmla="*/ 216 h 1303"/>
                <a:gd name="T10" fmla="*/ 1528 w 908"/>
                <a:gd name="T11" fmla="*/ 355 h 1303"/>
                <a:gd name="T12" fmla="*/ 1951 w 908"/>
                <a:gd name="T13" fmla="*/ 1108 h 1303"/>
                <a:gd name="T14" fmla="*/ 2167 w 908"/>
                <a:gd name="T15" fmla="*/ 233 h 1303"/>
                <a:gd name="T16" fmla="*/ 2749 w 908"/>
                <a:gd name="T17" fmla="*/ 148 h 1303"/>
                <a:gd name="T18" fmla="*/ 2845 w 908"/>
                <a:gd name="T19" fmla="*/ 305 h 1303"/>
                <a:gd name="T20" fmla="*/ 2865 w 908"/>
                <a:gd name="T21" fmla="*/ 1080 h 1303"/>
                <a:gd name="T22" fmla="*/ 3073 w 908"/>
                <a:gd name="T23" fmla="*/ 431 h 1303"/>
                <a:gd name="T24" fmla="*/ 3628 w 908"/>
                <a:gd name="T25" fmla="*/ 544 h 1303"/>
                <a:gd name="T26" fmla="*/ 3643 w 908"/>
                <a:gd name="T27" fmla="*/ 790 h 1303"/>
                <a:gd name="T28" fmla="*/ 3562 w 908"/>
                <a:gd name="T29" fmla="*/ 1900 h 1303"/>
                <a:gd name="T30" fmla="*/ 4123 w 908"/>
                <a:gd name="T31" fmla="*/ 2576 h 1303"/>
                <a:gd name="T32" fmla="*/ 4471 w 908"/>
                <a:gd name="T33" fmla="*/ 3725 h 1303"/>
                <a:gd name="T34" fmla="*/ 4180 w 908"/>
                <a:gd name="T35" fmla="*/ 6523 h 1303"/>
                <a:gd name="T36" fmla="*/ 3856 w 908"/>
                <a:gd name="T37" fmla="*/ 7813 h 1303"/>
                <a:gd name="T38" fmla="*/ 3605 w 908"/>
                <a:gd name="T39" fmla="*/ 8244 h 1303"/>
                <a:gd name="T40" fmla="*/ 3536 w 908"/>
                <a:gd name="T41" fmla="*/ 8244 h 1303"/>
                <a:gd name="T42" fmla="*/ 3536 w 908"/>
                <a:gd name="T43" fmla="*/ 7618 h 1303"/>
                <a:gd name="T44" fmla="*/ 2437 w 908"/>
                <a:gd name="T45" fmla="*/ 8118 h 1303"/>
                <a:gd name="T46" fmla="*/ 2372 w 908"/>
                <a:gd name="T47" fmla="*/ 8118 h 1303"/>
                <a:gd name="T48" fmla="*/ 2599 w 908"/>
                <a:gd name="T49" fmla="*/ 5131 h 1303"/>
                <a:gd name="T50" fmla="*/ 2806 w 908"/>
                <a:gd name="T51" fmla="*/ 4058 h 1303"/>
                <a:gd name="T52" fmla="*/ 2230 w 908"/>
                <a:gd name="T53" fmla="*/ 2758 h 1303"/>
                <a:gd name="T54" fmla="*/ 1471 w 908"/>
                <a:gd name="T55" fmla="*/ 3784 h 1303"/>
                <a:gd name="T56" fmla="*/ 1114 w 908"/>
                <a:gd name="T57" fmla="*/ 4820 h 1303"/>
                <a:gd name="T58" fmla="*/ 1000 w 908"/>
                <a:gd name="T59" fmla="*/ 4811 h 1303"/>
                <a:gd name="T60" fmla="*/ 724 w 908"/>
                <a:gd name="T61" fmla="*/ 4974 h 1303"/>
                <a:gd name="T62" fmla="*/ 454 w 908"/>
                <a:gd name="T63" fmla="*/ 4776 h 1303"/>
                <a:gd name="T64" fmla="*/ 369 w 908"/>
                <a:gd name="T65" fmla="*/ 4796 h 1303"/>
                <a:gd name="T66" fmla="*/ 9 w 908"/>
                <a:gd name="T67" fmla="*/ 4252 h 13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08" h="1303">
                  <a:moveTo>
                    <a:pt x="2" y="672"/>
                  </a:moveTo>
                  <a:cubicBezTo>
                    <a:pt x="2" y="672"/>
                    <a:pt x="6" y="634"/>
                    <a:pt x="13" y="539"/>
                  </a:cubicBezTo>
                  <a:cubicBezTo>
                    <a:pt x="21" y="445"/>
                    <a:pt x="75" y="376"/>
                    <a:pt x="75" y="376"/>
                  </a:cubicBezTo>
                  <a:cubicBezTo>
                    <a:pt x="115" y="322"/>
                    <a:pt x="245" y="268"/>
                    <a:pt x="174" y="91"/>
                  </a:cubicBezTo>
                  <a:cubicBezTo>
                    <a:pt x="174" y="91"/>
                    <a:pt x="204" y="26"/>
                    <a:pt x="272" y="34"/>
                  </a:cubicBezTo>
                  <a:cubicBezTo>
                    <a:pt x="282" y="35"/>
                    <a:pt x="297" y="40"/>
                    <a:pt x="294" y="56"/>
                  </a:cubicBezTo>
                  <a:cubicBezTo>
                    <a:pt x="292" y="71"/>
                    <a:pt x="313" y="200"/>
                    <a:pt x="375" y="175"/>
                  </a:cubicBezTo>
                  <a:cubicBezTo>
                    <a:pt x="375" y="175"/>
                    <a:pt x="412" y="165"/>
                    <a:pt x="417" y="37"/>
                  </a:cubicBezTo>
                  <a:cubicBezTo>
                    <a:pt x="417" y="37"/>
                    <a:pt x="468" y="0"/>
                    <a:pt x="529" y="23"/>
                  </a:cubicBezTo>
                  <a:cubicBezTo>
                    <a:pt x="550" y="31"/>
                    <a:pt x="547" y="48"/>
                    <a:pt x="547" y="48"/>
                  </a:cubicBezTo>
                  <a:cubicBezTo>
                    <a:pt x="547" y="48"/>
                    <a:pt x="501" y="184"/>
                    <a:pt x="551" y="171"/>
                  </a:cubicBezTo>
                  <a:cubicBezTo>
                    <a:pt x="551" y="171"/>
                    <a:pt x="585" y="100"/>
                    <a:pt x="591" y="68"/>
                  </a:cubicBezTo>
                  <a:cubicBezTo>
                    <a:pt x="591" y="68"/>
                    <a:pt x="658" y="42"/>
                    <a:pt x="698" y="86"/>
                  </a:cubicBezTo>
                  <a:cubicBezTo>
                    <a:pt x="708" y="98"/>
                    <a:pt x="706" y="119"/>
                    <a:pt x="701" y="125"/>
                  </a:cubicBezTo>
                  <a:cubicBezTo>
                    <a:pt x="696" y="132"/>
                    <a:pt x="624" y="232"/>
                    <a:pt x="685" y="300"/>
                  </a:cubicBezTo>
                  <a:cubicBezTo>
                    <a:pt x="746" y="368"/>
                    <a:pt x="748" y="332"/>
                    <a:pt x="793" y="407"/>
                  </a:cubicBezTo>
                  <a:cubicBezTo>
                    <a:pt x="835" y="478"/>
                    <a:pt x="852" y="525"/>
                    <a:pt x="860" y="589"/>
                  </a:cubicBezTo>
                  <a:cubicBezTo>
                    <a:pt x="868" y="652"/>
                    <a:pt x="908" y="743"/>
                    <a:pt x="804" y="1031"/>
                  </a:cubicBezTo>
                  <a:cubicBezTo>
                    <a:pt x="804" y="1031"/>
                    <a:pt x="738" y="1209"/>
                    <a:pt x="742" y="1235"/>
                  </a:cubicBezTo>
                  <a:cubicBezTo>
                    <a:pt x="742" y="1235"/>
                    <a:pt x="733" y="1289"/>
                    <a:pt x="693" y="1303"/>
                  </a:cubicBezTo>
                  <a:cubicBezTo>
                    <a:pt x="680" y="1303"/>
                    <a:pt x="680" y="1303"/>
                    <a:pt x="680" y="1303"/>
                  </a:cubicBezTo>
                  <a:cubicBezTo>
                    <a:pt x="680" y="1204"/>
                    <a:pt x="680" y="1204"/>
                    <a:pt x="680" y="1204"/>
                  </a:cubicBezTo>
                  <a:cubicBezTo>
                    <a:pt x="680" y="1204"/>
                    <a:pt x="584" y="1148"/>
                    <a:pt x="469" y="1283"/>
                  </a:cubicBezTo>
                  <a:cubicBezTo>
                    <a:pt x="456" y="1283"/>
                    <a:pt x="456" y="1283"/>
                    <a:pt x="456" y="1283"/>
                  </a:cubicBezTo>
                  <a:cubicBezTo>
                    <a:pt x="456" y="1283"/>
                    <a:pt x="449" y="1009"/>
                    <a:pt x="500" y="811"/>
                  </a:cubicBezTo>
                  <a:cubicBezTo>
                    <a:pt x="514" y="758"/>
                    <a:pt x="541" y="678"/>
                    <a:pt x="540" y="641"/>
                  </a:cubicBezTo>
                  <a:cubicBezTo>
                    <a:pt x="540" y="641"/>
                    <a:pt x="559" y="449"/>
                    <a:pt x="429" y="436"/>
                  </a:cubicBezTo>
                  <a:cubicBezTo>
                    <a:pt x="295" y="422"/>
                    <a:pt x="272" y="538"/>
                    <a:pt x="283" y="598"/>
                  </a:cubicBezTo>
                  <a:cubicBezTo>
                    <a:pt x="290" y="640"/>
                    <a:pt x="336" y="763"/>
                    <a:pt x="214" y="762"/>
                  </a:cubicBezTo>
                  <a:cubicBezTo>
                    <a:pt x="192" y="760"/>
                    <a:pt x="192" y="760"/>
                    <a:pt x="192" y="760"/>
                  </a:cubicBezTo>
                  <a:cubicBezTo>
                    <a:pt x="192" y="760"/>
                    <a:pt x="177" y="786"/>
                    <a:pt x="139" y="786"/>
                  </a:cubicBezTo>
                  <a:cubicBezTo>
                    <a:pt x="139" y="786"/>
                    <a:pt x="99" y="786"/>
                    <a:pt x="87" y="755"/>
                  </a:cubicBezTo>
                  <a:cubicBezTo>
                    <a:pt x="82" y="757"/>
                    <a:pt x="77" y="758"/>
                    <a:pt x="71" y="758"/>
                  </a:cubicBezTo>
                  <a:cubicBezTo>
                    <a:pt x="24" y="758"/>
                    <a:pt x="0" y="703"/>
                    <a:pt x="2" y="672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222">
              <a:extLst>
                <a:ext uri="{FF2B5EF4-FFF2-40B4-BE49-F238E27FC236}">
                  <a16:creationId xmlns:a16="http://schemas.microsoft.com/office/drawing/2014/main" id="{A677F80F-64C4-4B41-B8A7-8853F6924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920"/>
              <a:ext cx="243" cy="270"/>
            </a:xfrm>
            <a:custGeom>
              <a:avLst/>
              <a:gdLst>
                <a:gd name="T0" fmla="*/ 663 w 140"/>
                <a:gd name="T1" fmla="*/ 7 h 146"/>
                <a:gd name="T2" fmla="*/ 455 w 140"/>
                <a:gd name="T3" fmla="*/ 657 h 146"/>
                <a:gd name="T4" fmla="*/ 455 w 140"/>
                <a:gd name="T5" fmla="*/ 657 h 146"/>
                <a:gd name="T6" fmla="*/ 262 w 140"/>
                <a:gd name="T7" fmla="*/ 766 h 146"/>
                <a:gd name="T8" fmla="*/ 205 w 140"/>
                <a:gd name="T9" fmla="*/ 24 h 146"/>
                <a:gd name="T10" fmla="*/ 127 w 140"/>
                <a:gd name="T11" fmla="*/ 0 h 146"/>
                <a:gd name="T12" fmla="*/ 246 w 140"/>
                <a:gd name="T13" fmla="*/ 854 h 146"/>
                <a:gd name="T14" fmla="*/ 732 w 140"/>
                <a:gd name="T15" fmla="*/ 44 h 146"/>
                <a:gd name="T16" fmla="*/ 663 w 140"/>
                <a:gd name="T17" fmla="*/ 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146">
                  <a:moveTo>
                    <a:pt x="127" y="1"/>
                  </a:moveTo>
                  <a:cubicBezTo>
                    <a:pt x="122" y="33"/>
                    <a:pt x="87" y="104"/>
                    <a:pt x="87" y="104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87" y="104"/>
                    <a:pt x="72" y="128"/>
                    <a:pt x="50" y="121"/>
                  </a:cubicBezTo>
                  <a:cubicBezTo>
                    <a:pt x="28" y="114"/>
                    <a:pt x="29" y="24"/>
                    <a:pt x="39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0" y="123"/>
                    <a:pt x="47" y="135"/>
                  </a:cubicBezTo>
                  <a:cubicBezTo>
                    <a:pt x="95" y="146"/>
                    <a:pt x="113" y="88"/>
                    <a:pt x="140" y="7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223">
              <a:extLst>
                <a:ext uri="{FF2B5EF4-FFF2-40B4-BE49-F238E27FC236}">
                  <a16:creationId xmlns:a16="http://schemas.microsoft.com/office/drawing/2014/main" id="{0833AC93-BD23-4DD8-9C63-D0ACDCC27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866"/>
              <a:ext cx="309" cy="303"/>
            </a:xfrm>
            <a:custGeom>
              <a:avLst/>
              <a:gdLst>
                <a:gd name="T0" fmla="*/ 859 w 178"/>
                <a:gd name="T1" fmla="*/ 0 h 164"/>
                <a:gd name="T2" fmla="*/ 769 w 178"/>
                <a:gd name="T3" fmla="*/ 648 h 164"/>
                <a:gd name="T4" fmla="*/ 455 w 178"/>
                <a:gd name="T5" fmla="*/ 939 h 164"/>
                <a:gd name="T6" fmla="*/ 99 w 178"/>
                <a:gd name="T7" fmla="*/ 283 h 164"/>
                <a:gd name="T8" fmla="*/ 0 w 178"/>
                <a:gd name="T9" fmla="*/ 283 h 164"/>
                <a:gd name="T10" fmla="*/ 455 w 178"/>
                <a:gd name="T11" fmla="*/ 1035 h 164"/>
                <a:gd name="T12" fmla="*/ 930 w 178"/>
                <a:gd name="T13" fmla="*/ 0 h 164"/>
                <a:gd name="T14" fmla="*/ 859 w 178"/>
                <a:gd name="T15" fmla="*/ 0 h 1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8" h="164">
                  <a:moveTo>
                    <a:pt x="164" y="0"/>
                  </a:moveTo>
                  <a:cubicBezTo>
                    <a:pt x="162" y="50"/>
                    <a:pt x="155" y="82"/>
                    <a:pt x="147" y="103"/>
                  </a:cubicBezTo>
                  <a:cubicBezTo>
                    <a:pt x="147" y="103"/>
                    <a:pt x="126" y="149"/>
                    <a:pt x="87" y="149"/>
                  </a:cubicBezTo>
                  <a:cubicBezTo>
                    <a:pt x="48" y="149"/>
                    <a:pt x="20" y="93"/>
                    <a:pt x="1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5" y="164"/>
                    <a:pt x="87" y="164"/>
                  </a:cubicBezTo>
                  <a:cubicBezTo>
                    <a:pt x="159" y="164"/>
                    <a:pt x="178" y="49"/>
                    <a:pt x="178" y="0"/>
                  </a:cubicBezTo>
                  <a:lnTo>
                    <a:pt x="164" y="0"/>
                  </a:ln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224">
              <a:extLst>
                <a:ext uri="{FF2B5EF4-FFF2-40B4-BE49-F238E27FC236}">
                  <a16:creationId xmlns:a16="http://schemas.microsoft.com/office/drawing/2014/main" id="{B3D3D404-BA08-4207-9391-8DC048338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840"/>
              <a:ext cx="232" cy="120"/>
            </a:xfrm>
            <a:custGeom>
              <a:avLst/>
              <a:gdLst>
                <a:gd name="T0" fmla="*/ 627 w 134"/>
                <a:gd name="T1" fmla="*/ 194 h 65"/>
                <a:gd name="T2" fmla="*/ 509 w 134"/>
                <a:gd name="T3" fmla="*/ 57 h 65"/>
                <a:gd name="T4" fmla="*/ 0 w 134"/>
                <a:gd name="T5" fmla="*/ 410 h 65"/>
                <a:gd name="T6" fmla="*/ 87 w 134"/>
                <a:gd name="T7" fmla="*/ 410 h 65"/>
                <a:gd name="T8" fmla="*/ 492 w 134"/>
                <a:gd name="T9" fmla="*/ 105 h 65"/>
                <a:gd name="T10" fmla="*/ 431 w 134"/>
                <a:gd name="T11" fmla="*/ 366 h 65"/>
                <a:gd name="T12" fmla="*/ 519 w 134"/>
                <a:gd name="T13" fmla="*/ 366 h 65"/>
                <a:gd name="T14" fmla="*/ 627 w 134"/>
                <a:gd name="T15" fmla="*/ 194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4" h="65">
                  <a:moveTo>
                    <a:pt x="121" y="31"/>
                  </a:moveTo>
                  <a:cubicBezTo>
                    <a:pt x="123" y="15"/>
                    <a:pt x="108" y="10"/>
                    <a:pt x="98" y="9"/>
                  </a:cubicBezTo>
                  <a:cubicBezTo>
                    <a:pt x="31" y="0"/>
                    <a:pt x="0" y="65"/>
                    <a:pt x="0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44" y="11"/>
                    <a:pt x="95" y="17"/>
                  </a:cubicBezTo>
                  <a:cubicBezTo>
                    <a:pt x="134" y="22"/>
                    <a:pt x="83" y="58"/>
                    <a:pt x="83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0" y="58"/>
                    <a:pt x="118" y="45"/>
                    <a:pt x="121" y="3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225">
              <a:extLst>
                <a:ext uri="{FF2B5EF4-FFF2-40B4-BE49-F238E27FC236}">
                  <a16:creationId xmlns:a16="http://schemas.microsoft.com/office/drawing/2014/main" id="{8EC8BA69-26F3-43DF-B1BB-010BCB54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792"/>
              <a:ext cx="238" cy="135"/>
            </a:xfrm>
            <a:custGeom>
              <a:avLst/>
              <a:gdLst>
                <a:gd name="T0" fmla="*/ 683 w 137"/>
                <a:gd name="T1" fmla="*/ 261 h 73"/>
                <a:gd name="T2" fmla="*/ 589 w 137"/>
                <a:gd name="T3" fmla="*/ 141 h 73"/>
                <a:gd name="T4" fmla="*/ 0 w 137"/>
                <a:gd name="T5" fmla="*/ 246 h 73"/>
                <a:gd name="T6" fmla="*/ 73 w 137"/>
                <a:gd name="T7" fmla="*/ 253 h 73"/>
                <a:gd name="T8" fmla="*/ 525 w 137"/>
                <a:gd name="T9" fmla="*/ 165 h 73"/>
                <a:gd name="T10" fmla="*/ 368 w 137"/>
                <a:gd name="T11" fmla="*/ 438 h 73"/>
                <a:gd name="T12" fmla="*/ 446 w 137"/>
                <a:gd name="T13" fmla="*/ 462 h 73"/>
                <a:gd name="T14" fmla="*/ 683 w 137"/>
                <a:gd name="T15" fmla="*/ 261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73">
                  <a:moveTo>
                    <a:pt x="130" y="41"/>
                  </a:moveTo>
                  <a:cubicBezTo>
                    <a:pt x="129" y="35"/>
                    <a:pt x="125" y="27"/>
                    <a:pt x="112" y="22"/>
                  </a:cubicBezTo>
                  <a:cubicBezTo>
                    <a:pt x="51" y="0"/>
                    <a:pt x="0" y="39"/>
                    <a:pt x="0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64" y="13"/>
                    <a:pt x="100" y="26"/>
                  </a:cubicBezTo>
                  <a:cubicBezTo>
                    <a:pt x="137" y="40"/>
                    <a:pt x="115" y="58"/>
                    <a:pt x="70" y="69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5" y="73"/>
                    <a:pt x="132" y="61"/>
                    <a:pt x="130" y="41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226">
              <a:extLst>
                <a:ext uri="{FF2B5EF4-FFF2-40B4-BE49-F238E27FC236}">
                  <a16:creationId xmlns:a16="http://schemas.microsoft.com/office/drawing/2014/main" id="{37DAAA25-7FB1-49A1-BEE1-E4A3FF8E5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872"/>
              <a:ext cx="224" cy="186"/>
            </a:xfrm>
            <a:custGeom>
              <a:avLst/>
              <a:gdLst>
                <a:gd name="T0" fmla="*/ 582 w 129"/>
                <a:gd name="T1" fmla="*/ 525 h 101"/>
                <a:gd name="T2" fmla="*/ 561 w 129"/>
                <a:gd name="T3" fmla="*/ 282 h 101"/>
                <a:gd name="T4" fmla="*/ 0 w 129"/>
                <a:gd name="T5" fmla="*/ 169 h 101"/>
                <a:gd name="T6" fmla="*/ 69 w 129"/>
                <a:gd name="T7" fmla="*/ 214 h 101"/>
                <a:gd name="T8" fmla="*/ 498 w 129"/>
                <a:gd name="T9" fmla="*/ 295 h 101"/>
                <a:gd name="T10" fmla="*/ 299 w 129"/>
                <a:gd name="T11" fmla="*/ 532 h 101"/>
                <a:gd name="T12" fmla="*/ 356 w 129"/>
                <a:gd name="T13" fmla="*/ 600 h 101"/>
                <a:gd name="T14" fmla="*/ 582 w 129"/>
                <a:gd name="T15" fmla="*/ 525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9" h="101">
                  <a:moveTo>
                    <a:pt x="111" y="84"/>
                  </a:moveTo>
                  <a:cubicBezTo>
                    <a:pt x="116" y="77"/>
                    <a:pt x="118" y="57"/>
                    <a:pt x="107" y="45"/>
                  </a:cubicBezTo>
                  <a:cubicBezTo>
                    <a:pt x="68" y="0"/>
                    <a:pt x="0" y="27"/>
                    <a:pt x="0" y="27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62" y="12"/>
                    <a:pt x="95" y="47"/>
                  </a:cubicBezTo>
                  <a:cubicBezTo>
                    <a:pt x="129" y="82"/>
                    <a:pt x="57" y="85"/>
                    <a:pt x="57" y="85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96" y="101"/>
                    <a:pt x="111" y="84"/>
                  </a:cubicBezTo>
                  <a:close/>
                </a:path>
              </a:pathLst>
            </a:custGeom>
            <a:solidFill>
              <a:srgbClr val="F9D7D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227">
              <a:extLst>
                <a:ext uri="{FF2B5EF4-FFF2-40B4-BE49-F238E27FC236}">
                  <a16:creationId xmlns:a16="http://schemas.microsoft.com/office/drawing/2014/main" id="{BFCF99E7-97CA-4E50-8921-38B5AC507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060"/>
              <a:ext cx="83" cy="294"/>
            </a:xfrm>
            <a:custGeom>
              <a:avLst/>
              <a:gdLst>
                <a:gd name="T0" fmla="*/ 149 w 48"/>
                <a:gd name="T1" fmla="*/ 13 h 159"/>
                <a:gd name="T2" fmla="*/ 66 w 48"/>
                <a:gd name="T3" fmla="*/ 290 h 159"/>
                <a:gd name="T4" fmla="*/ 9 w 48"/>
                <a:gd name="T5" fmla="*/ 588 h 159"/>
                <a:gd name="T6" fmla="*/ 78 w 48"/>
                <a:gd name="T7" fmla="*/ 827 h 159"/>
                <a:gd name="T8" fmla="*/ 213 w 48"/>
                <a:gd name="T9" fmla="*/ 1006 h 159"/>
                <a:gd name="T10" fmla="*/ 93 w 48"/>
                <a:gd name="T11" fmla="*/ 520 h 159"/>
                <a:gd name="T12" fmla="*/ 156 w 48"/>
                <a:gd name="T13" fmla="*/ 189 h 159"/>
                <a:gd name="T14" fmla="*/ 161 w 48"/>
                <a:gd name="T15" fmla="*/ 13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59">
                  <a:moveTo>
                    <a:pt x="29" y="2"/>
                  </a:moveTo>
                  <a:cubicBezTo>
                    <a:pt x="25" y="17"/>
                    <a:pt x="17" y="31"/>
                    <a:pt x="13" y="46"/>
                  </a:cubicBezTo>
                  <a:cubicBezTo>
                    <a:pt x="8" y="62"/>
                    <a:pt x="3" y="77"/>
                    <a:pt x="2" y="93"/>
                  </a:cubicBezTo>
                  <a:cubicBezTo>
                    <a:pt x="0" y="109"/>
                    <a:pt x="6" y="119"/>
                    <a:pt x="15" y="131"/>
                  </a:cubicBezTo>
                  <a:cubicBezTo>
                    <a:pt x="22" y="140"/>
                    <a:pt x="30" y="154"/>
                    <a:pt x="41" y="159"/>
                  </a:cubicBezTo>
                  <a:cubicBezTo>
                    <a:pt x="25" y="139"/>
                    <a:pt x="18" y="108"/>
                    <a:pt x="18" y="82"/>
                  </a:cubicBezTo>
                  <a:cubicBezTo>
                    <a:pt x="18" y="64"/>
                    <a:pt x="24" y="47"/>
                    <a:pt x="30" y="30"/>
                  </a:cubicBezTo>
                  <a:cubicBezTo>
                    <a:pt x="33" y="21"/>
                    <a:pt x="48" y="0"/>
                    <a:pt x="31" y="2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228">
              <a:extLst>
                <a:ext uri="{FF2B5EF4-FFF2-40B4-BE49-F238E27FC236}">
                  <a16:creationId xmlns:a16="http://schemas.microsoft.com/office/drawing/2014/main" id="{4EA69626-3230-4A87-BF4C-C1A3AE81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415"/>
              <a:ext cx="146" cy="167"/>
            </a:xfrm>
            <a:custGeom>
              <a:avLst/>
              <a:gdLst>
                <a:gd name="T0" fmla="*/ 0 w 84"/>
                <a:gd name="T1" fmla="*/ 0 h 90"/>
                <a:gd name="T2" fmla="*/ 262 w 84"/>
                <a:gd name="T3" fmla="*/ 200 h 90"/>
                <a:gd name="T4" fmla="*/ 335 w 84"/>
                <a:gd name="T5" fmla="*/ 351 h 90"/>
                <a:gd name="T6" fmla="*/ 441 w 84"/>
                <a:gd name="T7" fmla="*/ 575 h 90"/>
                <a:gd name="T8" fmla="*/ 315 w 84"/>
                <a:gd name="T9" fmla="*/ 390 h 90"/>
                <a:gd name="T10" fmla="*/ 221 w 84"/>
                <a:gd name="T11" fmla="*/ 254 h 90"/>
                <a:gd name="T12" fmla="*/ 21 w 84"/>
                <a:gd name="T13" fmla="*/ 2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0">
                  <a:moveTo>
                    <a:pt x="0" y="0"/>
                  </a:moveTo>
                  <a:cubicBezTo>
                    <a:pt x="16" y="3"/>
                    <a:pt x="37" y="21"/>
                    <a:pt x="50" y="31"/>
                  </a:cubicBezTo>
                  <a:cubicBezTo>
                    <a:pt x="57" y="37"/>
                    <a:pt x="60" y="46"/>
                    <a:pt x="64" y="55"/>
                  </a:cubicBezTo>
                  <a:cubicBezTo>
                    <a:pt x="70" y="67"/>
                    <a:pt x="79" y="78"/>
                    <a:pt x="84" y="90"/>
                  </a:cubicBezTo>
                  <a:cubicBezTo>
                    <a:pt x="74" y="84"/>
                    <a:pt x="67" y="71"/>
                    <a:pt x="60" y="61"/>
                  </a:cubicBezTo>
                  <a:cubicBezTo>
                    <a:pt x="55" y="53"/>
                    <a:pt x="49" y="48"/>
                    <a:pt x="42" y="40"/>
                  </a:cubicBezTo>
                  <a:cubicBezTo>
                    <a:pt x="30" y="27"/>
                    <a:pt x="16" y="16"/>
                    <a:pt x="4" y="3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229">
              <a:extLst>
                <a:ext uri="{FF2B5EF4-FFF2-40B4-BE49-F238E27FC236}">
                  <a16:creationId xmlns:a16="http://schemas.microsoft.com/office/drawing/2014/main" id="{2294F6C9-F6A4-4D78-BAA5-32A455F92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934"/>
              <a:ext cx="92" cy="191"/>
            </a:xfrm>
            <a:custGeom>
              <a:avLst/>
              <a:gdLst>
                <a:gd name="T0" fmla="*/ 42 w 53"/>
                <a:gd name="T1" fmla="*/ 0 h 103"/>
                <a:gd name="T2" fmla="*/ 5 w 53"/>
                <a:gd name="T3" fmla="*/ 69 h 103"/>
                <a:gd name="T4" fmla="*/ 5 w 53"/>
                <a:gd name="T5" fmla="*/ 154 h 103"/>
                <a:gd name="T6" fmla="*/ 62 w 53"/>
                <a:gd name="T7" fmla="*/ 371 h 103"/>
                <a:gd name="T8" fmla="*/ 156 w 53"/>
                <a:gd name="T9" fmla="*/ 516 h 103"/>
                <a:gd name="T10" fmla="*/ 278 w 53"/>
                <a:gd name="T11" fmla="*/ 656 h 103"/>
                <a:gd name="T12" fmla="*/ 106 w 53"/>
                <a:gd name="T13" fmla="*/ 299 h 103"/>
                <a:gd name="T14" fmla="*/ 42 w 53"/>
                <a:gd name="T15" fmla="*/ 7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03">
                  <a:moveTo>
                    <a:pt x="8" y="0"/>
                  </a:moveTo>
                  <a:cubicBezTo>
                    <a:pt x="8" y="5"/>
                    <a:pt x="3" y="7"/>
                    <a:pt x="1" y="11"/>
                  </a:cubicBezTo>
                  <a:cubicBezTo>
                    <a:pt x="0" y="15"/>
                    <a:pt x="1" y="20"/>
                    <a:pt x="1" y="24"/>
                  </a:cubicBezTo>
                  <a:cubicBezTo>
                    <a:pt x="4" y="36"/>
                    <a:pt x="7" y="48"/>
                    <a:pt x="12" y="58"/>
                  </a:cubicBezTo>
                  <a:cubicBezTo>
                    <a:pt x="17" y="66"/>
                    <a:pt x="24" y="73"/>
                    <a:pt x="30" y="81"/>
                  </a:cubicBezTo>
                  <a:cubicBezTo>
                    <a:pt x="36" y="89"/>
                    <a:pt x="42" y="100"/>
                    <a:pt x="53" y="103"/>
                  </a:cubicBezTo>
                  <a:cubicBezTo>
                    <a:pt x="37" y="90"/>
                    <a:pt x="28" y="65"/>
                    <a:pt x="20" y="47"/>
                  </a:cubicBezTo>
                  <a:cubicBezTo>
                    <a:pt x="13" y="32"/>
                    <a:pt x="8" y="18"/>
                    <a:pt x="8" y="1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230">
              <a:extLst>
                <a:ext uri="{FF2B5EF4-FFF2-40B4-BE49-F238E27FC236}">
                  <a16:creationId xmlns:a16="http://schemas.microsoft.com/office/drawing/2014/main" id="{5E068593-46A6-4F78-BCB3-FACBE56A8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920"/>
              <a:ext cx="59" cy="231"/>
            </a:xfrm>
            <a:custGeom>
              <a:avLst/>
              <a:gdLst>
                <a:gd name="T0" fmla="*/ 172 w 34"/>
                <a:gd name="T1" fmla="*/ 0 h 125"/>
                <a:gd name="T2" fmla="*/ 90 w 34"/>
                <a:gd name="T3" fmla="*/ 44 h 125"/>
                <a:gd name="T4" fmla="*/ 30 w 34"/>
                <a:gd name="T5" fmla="*/ 105 h 125"/>
                <a:gd name="T6" fmla="*/ 0 w 34"/>
                <a:gd name="T7" fmla="*/ 395 h 125"/>
                <a:gd name="T8" fmla="*/ 177 w 34"/>
                <a:gd name="T9" fmla="*/ 686 h 125"/>
                <a:gd name="T10" fmla="*/ 94 w 34"/>
                <a:gd name="T11" fmla="*/ 379 h 125"/>
                <a:gd name="T12" fmla="*/ 156 w 34"/>
                <a:gd name="T13" fmla="*/ 24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25">
                  <a:moveTo>
                    <a:pt x="33" y="0"/>
                  </a:moveTo>
                  <a:cubicBezTo>
                    <a:pt x="28" y="3"/>
                    <a:pt x="22" y="5"/>
                    <a:pt x="17" y="7"/>
                  </a:cubicBezTo>
                  <a:cubicBezTo>
                    <a:pt x="9" y="9"/>
                    <a:pt x="8" y="9"/>
                    <a:pt x="6" y="17"/>
                  </a:cubicBezTo>
                  <a:cubicBezTo>
                    <a:pt x="3" y="32"/>
                    <a:pt x="0" y="47"/>
                    <a:pt x="0" y="63"/>
                  </a:cubicBezTo>
                  <a:cubicBezTo>
                    <a:pt x="1" y="82"/>
                    <a:pt x="8" y="125"/>
                    <a:pt x="34" y="109"/>
                  </a:cubicBezTo>
                  <a:cubicBezTo>
                    <a:pt x="9" y="112"/>
                    <a:pt x="17" y="74"/>
                    <a:pt x="18" y="60"/>
                  </a:cubicBezTo>
                  <a:cubicBezTo>
                    <a:pt x="21" y="44"/>
                    <a:pt x="20" y="17"/>
                    <a:pt x="30" y="4"/>
                  </a:cubicBezTo>
                </a:path>
              </a:pathLst>
            </a:custGeom>
            <a:solidFill>
              <a:srgbClr val="F2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231">
              <a:extLst>
                <a:ext uri="{FF2B5EF4-FFF2-40B4-BE49-F238E27FC236}">
                  <a16:creationId xmlns:a16="http://schemas.microsoft.com/office/drawing/2014/main" id="{417C61D1-3896-4C72-876E-17AC6F181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974"/>
              <a:ext cx="112" cy="222"/>
            </a:xfrm>
            <a:custGeom>
              <a:avLst/>
              <a:gdLst>
                <a:gd name="T0" fmla="*/ 0 w 65"/>
                <a:gd name="T1" fmla="*/ 760 h 120"/>
                <a:gd name="T2" fmla="*/ 143 w 65"/>
                <a:gd name="T3" fmla="*/ 544 h 120"/>
                <a:gd name="T4" fmla="*/ 157 w 65"/>
                <a:gd name="T5" fmla="*/ 266 h 120"/>
                <a:gd name="T6" fmla="*/ 164 w 65"/>
                <a:gd name="T7" fmla="*/ 13 h 120"/>
                <a:gd name="T8" fmla="*/ 226 w 65"/>
                <a:gd name="T9" fmla="*/ 76 h 120"/>
                <a:gd name="T10" fmla="*/ 284 w 65"/>
                <a:gd name="T11" fmla="*/ 157 h 120"/>
                <a:gd name="T12" fmla="*/ 234 w 65"/>
                <a:gd name="T13" fmla="*/ 544 h 120"/>
                <a:gd name="T14" fmla="*/ 16 w 65"/>
                <a:gd name="T15" fmla="*/ 753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20">
                  <a:moveTo>
                    <a:pt x="0" y="120"/>
                  </a:moveTo>
                  <a:cubicBezTo>
                    <a:pt x="14" y="110"/>
                    <a:pt x="24" y="103"/>
                    <a:pt x="28" y="86"/>
                  </a:cubicBezTo>
                  <a:cubicBezTo>
                    <a:pt x="32" y="70"/>
                    <a:pt x="33" y="58"/>
                    <a:pt x="31" y="42"/>
                  </a:cubicBezTo>
                  <a:cubicBezTo>
                    <a:pt x="31" y="35"/>
                    <a:pt x="21" y="6"/>
                    <a:pt x="32" y="2"/>
                  </a:cubicBezTo>
                  <a:cubicBezTo>
                    <a:pt x="37" y="0"/>
                    <a:pt x="41" y="9"/>
                    <a:pt x="44" y="12"/>
                  </a:cubicBezTo>
                  <a:cubicBezTo>
                    <a:pt x="48" y="16"/>
                    <a:pt x="53" y="19"/>
                    <a:pt x="56" y="25"/>
                  </a:cubicBezTo>
                  <a:cubicBezTo>
                    <a:pt x="65" y="44"/>
                    <a:pt x="55" y="70"/>
                    <a:pt x="46" y="86"/>
                  </a:cubicBezTo>
                  <a:cubicBezTo>
                    <a:pt x="36" y="104"/>
                    <a:pt x="23" y="113"/>
                    <a:pt x="3" y="11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232">
              <a:extLst>
                <a:ext uri="{FF2B5EF4-FFF2-40B4-BE49-F238E27FC236}">
                  <a16:creationId xmlns:a16="http://schemas.microsoft.com/office/drawing/2014/main" id="{5546950D-F218-4FD3-96EA-92756E594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148"/>
              <a:ext cx="154" cy="89"/>
            </a:xfrm>
            <a:custGeom>
              <a:avLst/>
              <a:gdLst>
                <a:gd name="T0" fmla="*/ 0 w 89"/>
                <a:gd name="T1" fmla="*/ 178 h 48"/>
                <a:gd name="T2" fmla="*/ 83 w 89"/>
                <a:gd name="T3" fmla="*/ 158 h 48"/>
                <a:gd name="T4" fmla="*/ 140 w 89"/>
                <a:gd name="T5" fmla="*/ 113 h 48"/>
                <a:gd name="T6" fmla="*/ 185 w 89"/>
                <a:gd name="T7" fmla="*/ 65 h 48"/>
                <a:gd name="T8" fmla="*/ 213 w 89"/>
                <a:gd name="T9" fmla="*/ 13 h 48"/>
                <a:gd name="T10" fmla="*/ 261 w 89"/>
                <a:gd name="T11" fmla="*/ 69 h 48"/>
                <a:gd name="T12" fmla="*/ 353 w 89"/>
                <a:gd name="T13" fmla="*/ 154 h 48"/>
                <a:gd name="T14" fmla="*/ 419 w 89"/>
                <a:gd name="T15" fmla="*/ 185 h 48"/>
                <a:gd name="T16" fmla="*/ 440 w 89"/>
                <a:gd name="T17" fmla="*/ 230 h 48"/>
                <a:gd name="T18" fmla="*/ 299 w 89"/>
                <a:gd name="T19" fmla="*/ 306 h 48"/>
                <a:gd name="T20" fmla="*/ 234 w 89"/>
                <a:gd name="T21" fmla="*/ 293 h 48"/>
                <a:gd name="T22" fmla="*/ 135 w 89"/>
                <a:gd name="T23" fmla="*/ 286 h 48"/>
                <a:gd name="T24" fmla="*/ 5 w 89"/>
                <a:gd name="T25" fmla="*/ 178 h 48"/>
                <a:gd name="T26" fmla="*/ 9 w 89"/>
                <a:gd name="T27" fmla="*/ 185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48">
                  <a:moveTo>
                    <a:pt x="0" y="28"/>
                  </a:moveTo>
                  <a:cubicBezTo>
                    <a:pt x="6" y="28"/>
                    <a:pt x="10" y="28"/>
                    <a:pt x="16" y="25"/>
                  </a:cubicBezTo>
                  <a:cubicBezTo>
                    <a:pt x="20" y="23"/>
                    <a:pt x="23" y="21"/>
                    <a:pt x="27" y="18"/>
                  </a:cubicBezTo>
                  <a:cubicBezTo>
                    <a:pt x="30" y="16"/>
                    <a:pt x="33" y="13"/>
                    <a:pt x="36" y="10"/>
                  </a:cubicBezTo>
                  <a:cubicBezTo>
                    <a:pt x="37" y="8"/>
                    <a:pt x="39" y="3"/>
                    <a:pt x="41" y="2"/>
                  </a:cubicBezTo>
                  <a:cubicBezTo>
                    <a:pt x="45" y="0"/>
                    <a:pt x="48" y="9"/>
                    <a:pt x="50" y="11"/>
                  </a:cubicBezTo>
                  <a:cubicBezTo>
                    <a:pt x="55" y="16"/>
                    <a:pt x="62" y="20"/>
                    <a:pt x="68" y="24"/>
                  </a:cubicBezTo>
                  <a:cubicBezTo>
                    <a:pt x="73" y="26"/>
                    <a:pt x="77" y="28"/>
                    <a:pt x="81" y="29"/>
                  </a:cubicBezTo>
                  <a:cubicBezTo>
                    <a:pt x="85" y="31"/>
                    <a:pt x="89" y="32"/>
                    <a:pt x="85" y="36"/>
                  </a:cubicBezTo>
                  <a:cubicBezTo>
                    <a:pt x="79" y="44"/>
                    <a:pt x="68" y="48"/>
                    <a:pt x="58" y="48"/>
                  </a:cubicBezTo>
                  <a:cubicBezTo>
                    <a:pt x="54" y="47"/>
                    <a:pt x="49" y="47"/>
                    <a:pt x="45" y="46"/>
                  </a:cubicBezTo>
                  <a:cubicBezTo>
                    <a:pt x="39" y="46"/>
                    <a:pt x="33" y="46"/>
                    <a:pt x="26" y="45"/>
                  </a:cubicBezTo>
                  <a:cubicBezTo>
                    <a:pt x="16" y="44"/>
                    <a:pt x="5" y="39"/>
                    <a:pt x="1" y="28"/>
                  </a:cubicBezTo>
                  <a:cubicBezTo>
                    <a:pt x="1" y="28"/>
                    <a:pt x="1" y="29"/>
                    <a:pt x="2" y="29"/>
                  </a:cubicBezTo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233">
              <a:extLst>
                <a:ext uri="{FF2B5EF4-FFF2-40B4-BE49-F238E27FC236}">
                  <a16:creationId xmlns:a16="http://schemas.microsoft.com/office/drawing/2014/main" id="{6077A3F1-7BCB-4CB1-B73A-AA235625A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161"/>
              <a:ext cx="68" cy="61"/>
            </a:xfrm>
            <a:custGeom>
              <a:avLst/>
              <a:gdLst>
                <a:gd name="T0" fmla="*/ 0 w 39"/>
                <a:gd name="T1" fmla="*/ 140 h 33"/>
                <a:gd name="T2" fmla="*/ 143 w 39"/>
                <a:gd name="T3" fmla="*/ 52 h 33"/>
                <a:gd name="T4" fmla="*/ 185 w 39"/>
                <a:gd name="T5" fmla="*/ 0 h 33"/>
                <a:gd name="T6" fmla="*/ 197 w 39"/>
                <a:gd name="T7" fmla="*/ 61 h 33"/>
                <a:gd name="T8" fmla="*/ 91 w 39"/>
                <a:gd name="T9" fmla="*/ 209 h 33"/>
                <a:gd name="T10" fmla="*/ 5 w 39"/>
                <a:gd name="T11" fmla="*/ 157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3">
                  <a:moveTo>
                    <a:pt x="0" y="22"/>
                  </a:moveTo>
                  <a:cubicBezTo>
                    <a:pt x="8" y="25"/>
                    <a:pt x="22" y="13"/>
                    <a:pt x="27" y="8"/>
                  </a:cubicBezTo>
                  <a:cubicBezTo>
                    <a:pt x="29" y="6"/>
                    <a:pt x="32" y="0"/>
                    <a:pt x="35" y="0"/>
                  </a:cubicBezTo>
                  <a:cubicBezTo>
                    <a:pt x="39" y="0"/>
                    <a:pt x="38" y="7"/>
                    <a:pt x="37" y="10"/>
                  </a:cubicBezTo>
                  <a:cubicBezTo>
                    <a:pt x="36" y="19"/>
                    <a:pt x="28" y="33"/>
                    <a:pt x="17" y="33"/>
                  </a:cubicBezTo>
                  <a:cubicBezTo>
                    <a:pt x="10" y="33"/>
                    <a:pt x="5" y="29"/>
                    <a:pt x="1" y="25"/>
                  </a:cubicBezTo>
                </a:path>
              </a:pathLst>
            </a:custGeom>
            <a:solidFill>
              <a:srgbClr val="CC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234">
              <a:extLst>
                <a:ext uri="{FF2B5EF4-FFF2-40B4-BE49-F238E27FC236}">
                  <a16:creationId xmlns:a16="http://schemas.microsoft.com/office/drawing/2014/main" id="{D4689DB6-68CF-424D-B0E9-64B3BB056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000"/>
              <a:ext cx="142" cy="28"/>
            </a:xfrm>
            <a:custGeom>
              <a:avLst/>
              <a:gdLst>
                <a:gd name="T0" fmla="*/ 0 w 82"/>
                <a:gd name="T1" fmla="*/ 0 h 15"/>
                <a:gd name="T2" fmla="*/ 426 w 82"/>
                <a:gd name="T3" fmla="*/ 1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15">
                  <a:moveTo>
                    <a:pt x="0" y="0"/>
                  </a:moveTo>
                  <a:cubicBezTo>
                    <a:pt x="0" y="0"/>
                    <a:pt x="46" y="15"/>
                    <a:pt x="82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235">
              <a:extLst>
                <a:ext uri="{FF2B5EF4-FFF2-40B4-BE49-F238E27FC236}">
                  <a16:creationId xmlns:a16="http://schemas.microsoft.com/office/drawing/2014/main" id="{C3FD9774-C699-4303-8D3F-AFF92243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059"/>
              <a:ext cx="180" cy="141"/>
            </a:xfrm>
            <a:custGeom>
              <a:avLst/>
              <a:gdLst>
                <a:gd name="T0" fmla="*/ 0 w 104"/>
                <a:gd name="T1" fmla="*/ 0 h 76"/>
                <a:gd name="T2" fmla="*/ 270 w 104"/>
                <a:gd name="T3" fmla="*/ 365 h 76"/>
                <a:gd name="T4" fmla="*/ 540 w 104"/>
                <a:gd name="T5" fmla="*/ 32 h 76"/>
                <a:gd name="T6" fmla="*/ 0 w 104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76">
                  <a:moveTo>
                    <a:pt x="0" y="0"/>
                  </a:moveTo>
                  <a:cubicBezTo>
                    <a:pt x="0" y="0"/>
                    <a:pt x="5" y="47"/>
                    <a:pt x="52" y="57"/>
                  </a:cubicBezTo>
                  <a:cubicBezTo>
                    <a:pt x="100" y="66"/>
                    <a:pt x="104" y="5"/>
                    <a:pt x="104" y="5"/>
                  </a:cubicBezTo>
                  <a:cubicBezTo>
                    <a:pt x="104" y="5"/>
                    <a:pt x="40" y="76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236">
              <a:extLst>
                <a:ext uri="{FF2B5EF4-FFF2-40B4-BE49-F238E27FC236}">
                  <a16:creationId xmlns:a16="http://schemas.microsoft.com/office/drawing/2014/main" id="{50EC99F5-B898-4AA0-804B-A0B8CF252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044"/>
              <a:ext cx="201" cy="128"/>
            </a:xfrm>
            <a:custGeom>
              <a:avLst/>
              <a:gdLst>
                <a:gd name="T0" fmla="*/ 29 w 116"/>
                <a:gd name="T1" fmla="*/ 104 h 69"/>
                <a:gd name="T2" fmla="*/ 303 w 116"/>
                <a:gd name="T3" fmla="*/ 419 h 69"/>
                <a:gd name="T4" fmla="*/ 516 w 116"/>
                <a:gd name="T5" fmla="*/ 0 h 69"/>
                <a:gd name="T6" fmla="*/ 307 w 116"/>
                <a:gd name="T7" fmla="*/ 286 h 69"/>
                <a:gd name="T8" fmla="*/ 29 w 116"/>
                <a:gd name="T9" fmla="*/ 104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69">
                  <a:moveTo>
                    <a:pt x="6" y="16"/>
                  </a:moveTo>
                  <a:cubicBezTo>
                    <a:pt x="6" y="16"/>
                    <a:pt x="0" y="63"/>
                    <a:pt x="58" y="66"/>
                  </a:cubicBezTo>
                  <a:cubicBezTo>
                    <a:pt x="116" y="69"/>
                    <a:pt x="99" y="0"/>
                    <a:pt x="99" y="0"/>
                  </a:cubicBezTo>
                  <a:cubicBezTo>
                    <a:pt x="99" y="0"/>
                    <a:pt x="95" y="45"/>
                    <a:pt x="59" y="45"/>
                  </a:cubicBezTo>
                  <a:cubicBezTo>
                    <a:pt x="23" y="45"/>
                    <a:pt x="6" y="16"/>
                    <a:pt x="6" y="16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237">
              <a:extLst>
                <a:ext uri="{FF2B5EF4-FFF2-40B4-BE49-F238E27FC236}">
                  <a16:creationId xmlns:a16="http://schemas.microsoft.com/office/drawing/2014/main" id="{F2C192A5-B975-4834-80EF-8751DF537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994"/>
              <a:ext cx="144" cy="26"/>
            </a:xfrm>
            <a:custGeom>
              <a:avLst/>
              <a:gdLst>
                <a:gd name="T0" fmla="*/ 0 w 83"/>
                <a:gd name="T1" fmla="*/ 0 h 14"/>
                <a:gd name="T2" fmla="*/ 434 w 83"/>
                <a:gd name="T3" fmla="*/ 20 h 14"/>
                <a:gd name="T4" fmla="*/ 0 w 8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4">
                  <a:moveTo>
                    <a:pt x="0" y="0"/>
                  </a:moveTo>
                  <a:cubicBezTo>
                    <a:pt x="0" y="0"/>
                    <a:pt x="44" y="14"/>
                    <a:pt x="83" y="3"/>
                  </a:cubicBezTo>
                  <a:cubicBezTo>
                    <a:pt x="83" y="3"/>
                    <a:pt x="48" y="8"/>
                    <a:pt x="0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238">
              <a:extLst>
                <a:ext uri="{FF2B5EF4-FFF2-40B4-BE49-F238E27FC236}">
                  <a16:creationId xmlns:a16="http://schemas.microsoft.com/office/drawing/2014/main" id="{DDB5D1F9-1A1C-4E02-9F63-7DEB41BB3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962"/>
              <a:ext cx="1075" cy="2207"/>
            </a:xfrm>
            <a:custGeom>
              <a:avLst/>
              <a:gdLst>
                <a:gd name="T0" fmla="*/ 2655 w 620"/>
                <a:gd name="T1" fmla="*/ 4566 h 1193"/>
                <a:gd name="T2" fmla="*/ 2420 w 620"/>
                <a:gd name="T3" fmla="*/ 7553 h 1193"/>
                <a:gd name="T4" fmla="*/ 2492 w 620"/>
                <a:gd name="T5" fmla="*/ 7553 h 1193"/>
                <a:gd name="T6" fmla="*/ 2694 w 620"/>
                <a:gd name="T7" fmla="*/ 4710 h 1193"/>
                <a:gd name="T8" fmla="*/ 2909 w 620"/>
                <a:gd name="T9" fmla="*/ 3350 h 1193"/>
                <a:gd name="T10" fmla="*/ 2074 w 620"/>
                <a:gd name="T11" fmla="*/ 2094 h 1193"/>
                <a:gd name="T12" fmla="*/ 1283 w 620"/>
                <a:gd name="T13" fmla="*/ 3306 h 1193"/>
                <a:gd name="T14" fmla="*/ 1319 w 620"/>
                <a:gd name="T15" fmla="*/ 3659 h 1193"/>
                <a:gd name="T16" fmla="*/ 1101 w 620"/>
                <a:gd name="T17" fmla="*/ 4148 h 1193"/>
                <a:gd name="T18" fmla="*/ 803 w 620"/>
                <a:gd name="T19" fmla="*/ 3685 h 1193"/>
                <a:gd name="T20" fmla="*/ 761 w 620"/>
                <a:gd name="T21" fmla="*/ 3591 h 1193"/>
                <a:gd name="T22" fmla="*/ 725 w 620"/>
                <a:gd name="T23" fmla="*/ 3665 h 1193"/>
                <a:gd name="T24" fmla="*/ 688 w 620"/>
                <a:gd name="T25" fmla="*/ 3902 h 1193"/>
                <a:gd name="T26" fmla="*/ 538 w 620"/>
                <a:gd name="T27" fmla="*/ 4127 h 1193"/>
                <a:gd name="T28" fmla="*/ 447 w 620"/>
                <a:gd name="T29" fmla="*/ 4140 h 1193"/>
                <a:gd name="T30" fmla="*/ 99 w 620"/>
                <a:gd name="T31" fmla="*/ 3620 h 1193"/>
                <a:gd name="T32" fmla="*/ 652 w 620"/>
                <a:gd name="T33" fmla="*/ 1595 h 1193"/>
                <a:gd name="T34" fmla="*/ 1032 w 620"/>
                <a:gd name="T35" fmla="*/ 0 h 1193"/>
                <a:gd name="T36" fmla="*/ 950 w 620"/>
                <a:gd name="T37" fmla="*/ 0 h 1193"/>
                <a:gd name="T38" fmla="*/ 619 w 620"/>
                <a:gd name="T39" fmla="*/ 1498 h 1193"/>
                <a:gd name="T40" fmla="*/ 50 w 620"/>
                <a:gd name="T41" fmla="*/ 3685 h 1193"/>
                <a:gd name="T42" fmla="*/ 406 w 620"/>
                <a:gd name="T43" fmla="*/ 4223 h 1193"/>
                <a:gd name="T44" fmla="*/ 751 w 620"/>
                <a:gd name="T45" fmla="*/ 3933 h 1193"/>
                <a:gd name="T46" fmla="*/ 1101 w 620"/>
                <a:gd name="T47" fmla="*/ 4231 h 1193"/>
                <a:gd name="T48" fmla="*/ 1392 w 620"/>
                <a:gd name="T49" fmla="*/ 3672 h 1193"/>
                <a:gd name="T50" fmla="*/ 2027 w 620"/>
                <a:gd name="T51" fmla="*/ 2183 h 1193"/>
                <a:gd name="T52" fmla="*/ 2655 w 620"/>
                <a:gd name="T53" fmla="*/ 4566 h 1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20" h="1193">
                  <a:moveTo>
                    <a:pt x="509" y="721"/>
                  </a:moveTo>
                  <a:cubicBezTo>
                    <a:pt x="458" y="919"/>
                    <a:pt x="464" y="1193"/>
                    <a:pt x="464" y="1193"/>
                  </a:cubicBezTo>
                  <a:cubicBezTo>
                    <a:pt x="478" y="1193"/>
                    <a:pt x="478" y="1193"/>
                    <a:pt x="478" y="1193"/>
                  </a:cubicBezTo>
                  <a:cubicBezTo>
                    <a:pt x="478" y="1193"/>
                    <a:pt x="473" y="911"/>
                    <a:pt x="517" y="744"/>
                  </a:cubicBezTo>
                  <a:cubicBezTo>
                    <a:pt x="517" y="744"/>
                    <a:pt x="556" y="620"/>
                    <a:pt x="558" y="529"/>
                  </a:cubicBezTo>
                  <a:cubicBezTo>
                    <a:pt x="562" y="306"/>
                    <a:pt x="398" y="331"/>
                    <a:pt x="398" y="331"/>
                  </a:cubicBezTo>
                  <a:cubicBezTo>
                    <a:pt x="217" y="332"/>
                    <a:pt x="246" y="522"/>
                    <a:pt x="246" y="522"/>
                  </a:cubicBezTo>
                  <a:cubicBezTo>
                    <a:pt x="249" y="535"/>
                    <a:pt x="253" y="578"/>
                    <a:pt x="253" y="578"/>
                  </a:cubicBezTo>
                  <a:cubicBezTo>
                    <a:pt x="253" y="578"/>
                    <a:pt x="276" y="654"/>
                    <a:pt x="211" y="655"/>
                  </a:cubicBezTo>
                  <a:cubicBezTo>
                    <a:pt x="146" y="656"/>
                    <a:pt x="153" y="592"/>
                    <a:pt x="154" y="582"/>
                  </a:cubicBezTo>
                  <a:cubicBezTo>
                    <a:pt x="155" y="573"/>
                    <a:pt x="158" y="567"/>
                    <a:pt x="146" y="567"/>
                  </a:cubicBezTo>
                  <a:cubicBezTo>
                    <a:pt x="134" y="567"/>
                    <a:pt x="135" y="574"/>
                    <a:pt x="139" y="579"/>
                  </a:cubicBezTo>
                  <a:cubicBezTo>
                    <a:pt x="142" y="584"/>
                    <a:pt x="139" y="586"/>
                    <a:pt x="132" y="616"/>
                  </a:cubicBezTo>
                  <a:cubicBezTo>
                    <a:pt x="124" y="646"/>
                    <a:pt x="103" y="652"/>
                    <a:pt x="103" y="652"/>
                  </a:cubicBezTo>
                  <a:cubicBezTo>
                    <a:pt x="98" y="653"/>
                    <a:pt x="92" y="654"/>
                    <a:pt x="86" y="654"/>
                  </a:cubicBezTo>
                  <a:cubicBezTo>
                    <a:pt x="41" y="654"/>
                    <a:pt x="19" y="602"/>
                    <a:pt x="19" y="572"/>
                  </a:cubicBezTo>
                  <a:cubicBezTo>
                    <a:pt x="19" y="361"/>
                    <a:pt x="90" y="277"/>
                    <a:pt x="125" y="252"/>
                  </a:cubicBezTo>
                  <a:cubicBezTo>
                    <a:pt x="265" y="150"/>
                    <a:pt x="198" y="0"/>
                    <a:pt x="198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234" y="165"/>
                    <a:pt x="148" y="209"/>
                    <a:pt x="119" y="237"/>
                  </a:cubicBezTo>
                  <a:cubicBezTo>
                    <a:pt x="74" y="280"/>
                    <a:pt x="0" y="360"/>
                    <a:pt x="10" y="582"/>
                  </a:cubicBezTo>
                  <a:cubicBezTo>
                    <a:pt x="11" y="613"/>
                    <a:pt x="32" y="664"/>
                    <a:pt x="78" y="667"/>
                  </a:cubicBezTo>
                  <a:cubicBezTo>
                    <a:pt x="97" y="669"/>
                    <a:pt x="143" y="658"/>
                    <a:pt x="144" y="621"/>
                  </a:cubicBezTo>
                  <a:cubicBezTo>
                    <a:pt x="144" y="621"/>
                    <a:pt x="151" y="668"/>
                    <a:pt x="211" y="668"/>
                  </a:cubicBezTo>
                  <a:cubicBezTo>
                    <a:pt x="271" y="668"/>
                    <a:pt x="271" y="616"/>
                    <a:pt x="267" y="580"/>
                  </a:cubicBezTo>
                  <a:cubicBezTo>
                    <a:pt x="267" y="580"/>
                    <a:pt x="211" y="354"/>
                    <a:pt x="389" y="345"/>
                  </a:cubicBezTo>
                  <a:cubicBezTo>
                    <a:pt x="620" y="335"/>
                    <a:pt x="522" y="668"/>
                    <a:pt x="509" y="721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239">
              <a:extLst>
                <a:ext uri="{FF2B5EF4-FFF2-40B4-BE49-F238E27FC236}">
                  <a16:creationId xmlns:a16="http://schemas.microsoft.com/office/drawing/2014/main" id="{B0E031B6-7F31-4B76-A5AF-D5644866A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271"/>
              <a:ext cx="413" cy="1935"/>
            </a:xfrm>
            <a:custGeom>
              <a:avLst/>
              <a:gdLst>
                <a:gd name="T0" fmla="*/ 377 w 238"/>
                <a:gd name="T1" fmla="*/ 6623 h 1046"/>
                <a:gd name="T2" fmla="*/ 470 w 238"/>
                <a:gd name="T3" fmla="*/ 6121 h 1046"/>
                <a:gd name="T4" fmla="*/ 904 w 238"/>
                <a:gd name="T5" fmla="*/ 4937 h 1046"/>
                <a:gd name="T6" fmla="*/ 1196 w 238"/>
                <a:gd name="T7" fmla="*/ 3060 h 1046"/>
                <a:gd name="T8" fmla="*/ 496 w 238"/>
                <a:gd name="T9" fmla="*/ 657 h 1046"/>
                <a:gd name="T10" fmla="*/ 0 w 238"/>
                <a:gd name="T11" fmla="*/ 0 h 1046"/>
                <a:gd name="T12" fmla="*/ 226 w 238"/>
                <a:gd name="T13" fmla="*/ 507 h 1046"/>
                <a:gd name="T14" fmla="*/ 738 w 238"/>
                <a:gd name="T15" fmla="*/ 2473 h 1046"/>
                <a:gd name="T16" fmla="*/ 888 w 238"/>
                <a:gd name="T17" fmla="*/ 3285 h 1046"/>
                <a:gd name="T18" fmla="*/ 618 w 238"/>
                <a:gd name="T19" fmla="*/ 3822 h 1046"/>
                <a:gd name="T20" fmla="*/ 382 w 238"/>
                <a:gd name="T21" fmla="*/ 6600 h 10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1046">
                  <a:moveTo>
                    <a:pt x="72" y="1046"/>
                  </a:moveTo>
                  <a:cubicBezTo>
                    <a:pt x="72" y="1046"/>
                    <a:pt x="73" y="1016"/>
                    <a:pt x="90" y="967"/>
                  </a:cubicBezTo>
                  <a:cubicBezTo>
                    <a:pt x="108" y="918"/>
                    <a:pt x="155" y="820"/>
                    <a:pt x="173" y="780"/>
                  </a:cubicBezTo>
                  <a:cubicBezTo>
                    <a:pt x="191" y="741"/>
                    <a:pt x="219" y="681"/>
                    <a:pt x="229" y="483"/>
                  </a:cubicBezTo>
                  <a:cubicBezTo>
                    <a:pt x="238" y="300"/>
                    <a:pt x="170" y="165"/>
                    <a:pt x="95" y="104"/>
                  </a:cubicBezTo>
                  <a:cubicBezTo>
                    <a:pt x="63" y="78"/>
                    <a:pt x="9" y="50"/>
                    <a:pt x="0" y="0"/>
                  </a:cubicBezTo>
                  <a:cubicBezTo>
                    <a:pt x="0" y="0"/>
                    <a:pt x="11" y="44"/>
                    <a:pt x="43" y="80"/>
                  </a:cubicBezTo>
                  <a:cubicBezTo>
                    <a:pt x="75" y="116"/>
                    <a:pt x="149" y="302"/>
                    <a:pt x="141" y="391"/>
                  </a:cubicBezTo>
                  <a:cubicBezTo>
                    <a:pt x="130" y="508"/>
                    <a:pt x="182" y="435"/>
                    <a:pt x="170" y="519"/>
                  </a:cubicBezTo>
                  <a:cubicBezTo>
                    <a:pt x="160" y="586"/>
                    <a:pt x="130" y="512"/>
                    <a:pt x="118" y="604"/>
                  </a:cubicBezTo>
                  <a:cubicBezTo>
                    <a:pt x="106" y="696"/>
                    <a:pt x="62" y="816"/>
                    <a:pt x="73" y="1043"/>
                  </a:cubicBezTo>
                </a:path>
              </a:pathLst>
            </a:custGeom>
            <a:solidFill>
              <a:srgbClr val="98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240">
              <a:extLst>
                <a:ext uri="{FF2B5EF4-FFF2-40B4-BE49-F238E27FC236}">
                  <a16:creationId xmlns:a16="http://schemas.microsoft.com/office/drawing/2014/main" id="{C7DDBBF6-8AED-464F-B4AD-B5A2C3FC0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251"/>
              <a:ext cx="175" cy="942"/>
            </a:xfrm>
            <a:custGeom>
              <a:avLst/>
              <a:gdLst>
                <a:gd name="T0" fmla="*/ 525 w 101"/>
                <a:gd name="T1" fmla="*/ 89 h 509"/>
                <a:gd name="T2" fmla="*/ 291 w 101"/>
                <a:gd name="T3" fmla="*/ 470 h 509"/>
                <a:gd name="T4" fmla="*/ 57 w 101"/>
                <a:gd name="T5" fmla="*/ 3226 h 5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09">
                  <a:moveTo>
                    <a:pt x="101" y="14"/>
                  </a:moveTo>
                  <a:cubicBezTo>
                    <a:pt x="88" y="34"/>
                    <a:pt x="66" y="0"/>
                    <a:pt x="56" y="74"/>
                  </a:cubicBezTo>
                  <a:cubicBezTo>
                    <a:pt x="44" y="165"/>
                    <a:pt x="0" y="284"/>
                    <a:pt x="11" y="509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241">
              <a:extLst>
                <a:ext uri="{FF2B5EF4-FFF2-40B4-BE49-F238E27FC236}">
                  <a16:creationId xmlns:a16="http://schemas.microsoft.com/office/drawing/2014/main" id="{C7DF8226-CF08-4D89-AA03-516B4C917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269"/>
              <a:ext cx="421" cy="1937"/>
            </a:xfrm>
            <a:custGeom>
              <a:avLst/>
              <a:gdLst>
                <a:gd name="T0" fmla="*/ 385 w 243"/>
                <a:gd name="T1" fmla="*/ 6631 h 1047"/>
                <a:gd name="T2" fmla="*/ 476 w 243"/>
                <a:gd name="T3" fmla="*/ 6129 h 1047"/>
                <a:gd name="T4" fmla="*/ 922 w 243"/>
                <a:gd name="T5" fmla="*/ 4945 h 1047"/>
                <a:gd name="T6" fmla="*/ 1216 w 243"/>
                <a:gd name="T7" fmla="*/ 3060 h 1047"/>
                <a:gd name="T8" fmla="*/ 504 w 243"/>
                <a:gd name="T9" fmla="*/ 657 h 1047"/>
                <a:gd name="T10" fmla="*/ 0 w 243"/>
                <a:gd name="T11" fmla="*/ 0 h 1047"/>
                <a:gd name="T12" fmla="*/ 229 w 243"/>
                <a:gd name="T13" fmla="*/ 514 h 1047"/>
                <a:gd name="T14" fmla="*/ 747 w 243"/>
                <a:gd name="T15" fmla="*/ 2481 h 1047"/>
                <a:gd name="T16" fmla="*/ 910 w 243"/>
                <a:gd name="T17" fmla="*/ 3104 h 10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1047">
                  <a:moveTo>
                    <a:pt x="74" y="1047"/>
                  </a:moveTo>
                  <a:cubicBezTo>
                    <a:pt x="74" y="1047"/>
                    <a:pt x="75" y="1017"/>
                    <a:pt x="92" y="968"/>
                  </a:cubicBezTo>
                  <a:cubicBezTo>
                    <a:pt x="110" y="919"/>
                    <a:pt x="158" y="821"/>
                    <a:pt x="177" y="781"/>
                  </a:cubicBezTo>
                  <a:cubicBezTo>
                    <a:pt x="195" y="741"/>
                    <a:pt x="224" y="681"/>
                    <a:pt x="234" y="483"/>
                  </a:cubicBezTo>
                  <a:cubicBezTo>
                    <a:pt x="243" y="301"/>
                    <a:pt x="174" y="165"/>
                    <a:pt x="97" y="104"/>
                  </a:cubicBezTo>
                  <a:cubicBezTo>
                    <a:pt x="64" y="78"/>
                    <a:pt x="9" y="50"/>
                    <a:pt x="0" y="0"/>
                  </a:cubicBezTo>
                  <a:cubicBezTo>
                    <a:pt x="0" y="0"/>
                    <a:pt x="12" y="45"/>
                    <a:pt x="44" y="81"/>
                  </a:cubicBezTo>
                  <a:cubicBezTo>
                    <a:pt x="77" y="117"/>
                    <a:pt x="152" y="302"/>
                    <a:pt x="144" y="392"/>
                  </a:cubicBezTo>
                  <a:cubicBezTo>
                    <a:pt x="135" y="490"/>
                    <a:pt x="170" y="454"/>
                    <a:pt x="175" y="49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242">
              <a:extLst>
                <a:ext uri="{FF2B5EF4-FFF2-40B4-BE49-F238E27FC236}">
                  <a16:creationId xmlns:a16="http://schemas.microsoft.com/office/drawing/2014/main" id="{00B136AB-09D3-4425-8415-33D872EF3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110"/>
              <a:ext cx="156" cy="80"/>
            </a:xfrm>
            <a:custGeom>
              <a:avLst/>
              <a:gdLst>
                <a:gd name="T0" fmla="*/ 0 w 90"/>
                <a:gd name="T1" fmla="*/ 210 h 43"/>
                <a:gd name="T2" fmla="*/ 468 w 90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43">
                  <a:moveTo>
                    <a:pt x="0" y="33"/>
                  </a:moveTo>
                  <a:cubicBezTo>
                    <a:pt x="0" y="33"/>
                    <a:pt x="59" y="43"/>
                    <a:pt x="9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243">
              <a:extLst>
                <a:ext uri="{FF2B5EF4-FFF2-40B4-BE49-F238E27FC236}">
                  <a16:creationId xmlns:a16="http://schemas.microsoft.com/office/drawing/2014/main" id="{BB511C5D-414F-4824-8439-1E0E44639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129"/>
              <a:ext cx="131" cy="85"/>
            </a:xfrm>
            <a:custGeom>
              <a:avLst/>
              <a:gdLst>
                <a:gd name="T0" fmla="*/ 0 w 76"/>
                <a:gd name="T1" fmla="*/ 140 h 46"/>
                <a:gd name="T2" fmla="*/ 390 w 76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46">
                  <a:moveTo>
                    <a:pt x="0" y="22"/>
                  </a:moveTo>
                  <a:cubicBezTo>
                    <a:pt x="0" y="22"/>
                    <a:pt x="45" y="46"/>
                    <a:pt x="76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244">
              <a:extLst>
                <a:ext uri="{FF2B5EF4-FFF2-40B4-BE49-F238E27FC236}">
                  <a16:creationId xmlns:a16="http://schemas.microsoft.com/office/drawing/2014/main" id="{8DE693A3-B57E-407C-BD2A-4B4E80029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118"/>
              <a:ext cx="223" cy="151"/>
            </a:xfrm>
            <a:custGeom>
              <a:avLst/>
              <a:gdLst>
                <a:gd name="T0" fmla="*/ 0 w 129"/>
                <a:gd name="T1" fmla="*/ 118 h 82"/>
                <a:gd name="T2" fmla="*/ 666 w 129"/>
                <a:gd name="T3" fmla="*/ 0 h 82"/>
                <a:gd name="T4" fmla="*/ 0 w 129"/>
                <a:gd name="T5" fmla="*/ 118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82">
                  <a:moveTo>
                    <a:pt x="0" y="19"/>
                  </a:moveTo>
                  <a:cubicBezTo>
                    <a:pt x="0" y="19"/>
                    <a:pt x="74" y="63"/>
                    <a:pt x="129" y="0"/>
                  </a:cubicBezTo>
                  <a:cubicBezTo>
                    <a:pt x="129" y="0"/>
                    <a:pt x="78" y="82"/>
                    <a:pt x="0" y="19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245">
              <a:extLst>
                <a:ext uri="{FF2B5EF4-FFF2-40B4-BE49-F238E27FC236}">
                  <a16:creationId xmlns:a16="http://schemas.microsoft.com/office/drawing/2014/main" id="{068261A2-65AB-47FF-9A34-9A343B71D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143"/>
              <a:ext cx="156" cy="137"/>
            </a:xfrm>
            <a:custGeom>
              <a:avLst/>
              <a:gdLst>
                <a:gd name="T0" fmla="*/ 0 w 90"/>
                <a:gd name="T1" fmla="*/ 24 h 74"/>
                <a:gd name="T2" fmla="*/ 468 w 90"/>
                <a:gd name="T3" fmla="*/ 0 h 74"/>
                <a:gd name="T4" fmla="*/ 0 w 90"/>
                <a:gd name="T5" fmla="*/ 24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74">
                  <a:moveTo>
                    <a:pt x="0" y="4"/>
                  </a:moveTo>
                  <a:cubicBezTo>
                    <a:pt x="0" y="4"/>
                    <a:pt x="38" y="49"/>
                    <a:pt x="90" y="0"/>
                  </a:cubicBezTo>
                  <a:cubicBezTo>
                    <a:pt x="90" y="0"/>
                    <a:pt x="37" y="74"/>
                    <a:pt x="0" y="4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246">
              <a:extLst>
                <a:ext uri="{FF2B5EF4-FFF2-40B4-BE49-F238E27FC236}">
                  <a16:creationId xmlns:a16="http://schemas.microsoft.com/office/drawing/2014/main" id="{27AA193F-1E6B-491E-AE16-3B4A62271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883"/>
              <a:ext cx="115" cy="277"/>
            </a:xfrm>
            <a:custGeom>
              <a:avLst/>
              <a:gdLst>
                <a:gd name="T0" fmla="*/ 0 w 66"/>
                <a:gd name="T1" fmla="*/ 945 h 150"/>
                <a:gd name="T2" fmla="*/ 319 w 66"/>
                <a:gd name="T3" fmla="*/ 0 h 150"/>
                <a:gd name="T4" fmla="*/ 0 w 66"/>
                <a:gd name="T5" fmla="*/ 945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50">
                  <a:moveTo>
                    <a:pt x="0" y="150"/>
                  </a:moveTo>
                  <a:cubicBezTo>
                    <a:pt x="0" y="150"/>
                    <a:pt x="53" y="125"/>
                    <a:pt x="60" y="0"/>
                  </a:cubicBezTo>
                  <a:cubicBezTo>
                    <a:pt x="60" y="0"/>
                    <a:pt x="66" y="110"/>
                    <a:pt x="0" y="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247">
              <a:extLst>
                <a:ext uri="{FF2B5EF4-FFF2-40B4-BE49-F238E27FC236}">
                  <a16:creationId xmlns:a16="http://schemas.microsoft.com/office/drawing/2014/main" id="{5D39588B-DEA8-4A14-9721-359EAEB68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947"/>
              <a:ext cx="106" cy="224"/>
            </a:xfrm>
            <a:custGeom>
              <a:avLst/>
              <a:gdLst>
                <a:gd name="T0" fmla="*/ 320 w 61"/>
                <a:gd name="T1" fmla="*/ 0 h 121"/>
                <a:gd name="T2" fmla="*/ 0 w 61"/>
                <a:gd name="T3" fmla="*/ 768 h 121"/>
                <a:gd name="T4" fmla="*/ 320 w 61"/>
                <a:gd name="T5" fmla="*/ 0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1">
                  <a:moveTo>
                    <a:pt x="61" y="0"/>
                  </a:moveTo>
                  <a:cubicBezTo>
                    <a:pt x="61" y="0"/>
                    <a:pt x="38" y="96"/>
                    <a:pt x="0" y="121"/>
                  </a:cubicBezTo>
                  <a:cubicBezTo>
                    <a:pt x="0" y="121"/>
                    <a:pt x="41" y="103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248">
              <a:extLst>
                <a:ext uri="{FF2B5EF4-FFF2-40B4-BE49-F238E27FC236}">
                  <a16:creationId xmlns:a16="http://schemas.microsoft.com/office/drawing/2014/main" id="{BCAFB1D5-9E2C-4549-B012-3EC15DE00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224"/>
              <a:ext cx="142" cy="911"/>
            </a:xfrm>
            <a:custGeom>
              <a:avLst/>
              <a:gdLst>
                <a:gd name="T0" fmla="*/ 119 w 82"/>
                <a:gd name="T1" fmla="*/ 3110 h 493"/>
                <a:gd name="T2" fmla="*/ 426 w 82"/>
                <a:gd name="T3" fmla="*/ 0 h 493"/>
                <a:gd name="T4" fmla="*/ 369 w 82"/>
                <a:gd name="T5" fmla="*/ 2851 h 493"/>
                <a:gd name="T6" fmla="*/ 119 w 82"/>
                <a:gd name="T7" fmla="*/ 3110 h 4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493">
                  <a:moveTo>
                    <a:pt x="23" y="493"/>
                  </a:moveTo>
                  <a:cubicBezTo>
                    <a:pt x="23" y="493"/>
                    <a:pt x="16" y="195"/>
                    <a:pt x="82" y="0"/>
                  </a:cubicBezTo>
                  <a:cubicBezTo>
                    <a:pt x="82" y="0"/>
                    <a:pt x="0" y="475"/>
                    <a:pt x="71" y="452"/>
                  </a:cubicBezTo>
                  <a:cubicBezTo>
                    <a:pt x="71" y="452"/>
                    <a:pt x="27" y="482"/>
                    <a:pt x="23" y="493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249">
              <a:extLst>
                <a:ext uri="{FF2B5EF4-FFF2-40B4-BE49-F238E27FC236}">
                  <a16:creationId xmlns:a16="http://schemas.microsoft.com/office/drawing/2014/main" id="{4A2FD8CE-04C3-4C36-BD86-0F04643C7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018"/>
              <a:ext cx="24" cy="98"/>
            </a:xfrm>
            <a:custGeom>
              <a:avLst/>
              <a:gdLst>
                <a:gd name="T0" fmla="*/ 70 w 14"/>
                <a:gd name="T1" fmla="*/ 13 h 53"/>
                <a:gd name="T2" fmla="*/ 36 w 14"/>
                <a:gd name="T3" fmla="*/ 0 h 53"/>
                <a:gd name="T4" fmla="*/ 36 w 14"/>
                <a:gd name="T5" fmla="*/ 24 h 53"/>
                <a:gd name="T6" fmla="*/ 45 w 14"/>
                <a:gd name="T7" fmla="*/ 120 h 53"/>
                <a:gd name="T8" fmla="*/ 0 w 14"/>
                <a:gd name="T9" fmla="*/ 335 h 53"/>
                <a:gd name="T10" fmla="*/ 57 w 14"/>
                <a:gd name="T11" fmla="*/ 133 h 53"/>
                <a:gd name="T12" fmla="*/ 62 w 14"/>
                <a:gd name="T13" fmla="*/ 61 h 53"/>
                <a:gd name="T14" fmla="*/ 70 w 14"/>
                <a:gd name="T15" fmla="*/ 1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53">
                  <a:moveTo>
                    <a:pt x="14" y="2"/>
                  </a:moveTo>
                  <a:cubicBezTo>
                    <a:pt x="13" y="0"/>
                    <a:pt x="9" y="0"/>
                    <a:pt x="7" y="0"/>
                  </a:cubicBezTo>
                  <a:cubicBezTo>
                    <a:pt x="5" y="1"/>
                    <a:pt x="6" y="3"/>
                    <a:pt x="7" y="4"/>
                  </a:cubicBezTo>
                  <a:cubicBezTo>
                    <a:pt x="10" y="10"/>
                    <a:pt x="10" y="13"/>
                    <a:pt x="9" y="19"/>
                  </a:cubicBezTo>
                  <a:cubicBezTo>
                    <a:pt x="7" y="31"/>
                    <a:pt x="1" y="41"/>
                    <a:pt x="0" y="53"/>
                  </a:cubicBezTo>
                  <a:cubicBezTo>
                    <a:pt x="2" y="42"/>
                    <a:pt x="8" y="32"/>
                    <a:pt x="11" y="21"/>
                  </a:cubicBezTo>
                  <a:cubicBezTo>
                    <a:pt x="12" y="17"/>
                    <a:pt x="12" y="14"/>
                    <a:pt x="12" y="10"/>
                  </a:cubicBezTo>
                  <a:cubicBezTo>
                    <a:pt x="12" y="7"/>
                    <a:pt x="12" y="4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250">
              <a:extLst>
                <a:ext uri="{FF2B5EF4-FFF2-40B4-BE49-F238E27FC236}">
                  <a16:creationId xmlns:a16="http://schemas.microsoft.com/office/drawing/2014/main" id="{A213900A-7124-446A-A64E-E0FF1FB6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979"/>
              <a:ext cx="279" cy="280"/>
            </a:xfrm>
            <a:custGeom>
              <a:avLst/>
              <a:gdLst>
                <a:gd name="T0" fmla="*/ 837 w 161"/>
                <a:gd name="T1" fmla="*/ 842 h 151"/>
                <a:gd name="T2" fmla="*/ 0 w 161"/>
                <a:gd name="T3" fmla="*/ 0 h 1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1" h="151">
                  <a:moveTo>
                    <a:pt x="161" y="132"/>
                  </a:moveTo>
                  <a:cubicBezTo>
                    <a:pt x="161" y="132"/>
                    <a:pt x="27" y="151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74B4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251">
              <a:extLst>
                <a:ext uri="{FF2B5EF4-FFF2-40B4-BE49-F238E27FC236}">
                  <a16:creationId xmlns:a16="http://schemas.microsoft.com/office/drawing/2014/main" id="{A7A278DF-D2F5-4A77-B73B-D07A64D79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190"/>
              <a:ext cx="43" cy="63"/>
            </a:xfrm>
            <a:custGeom>
              <a:avLst/>
              <a:gdLst>
                <a:gd name="T0" fmla="*/ 0 w 43"/>
                <a:gd name="T1" fmla="*/ 0 h 63"/>
                <a:gd name="T2" fmla="*/ 43 w 43"/>
                <a:gd name="T3" fmla="*/ 34 h 63"/>
                <a:gd name="T4" fmla="*/ 2 w 43"/>
                <a:gd name="T5" fmla="*/ 63 h 63"/>
                <a:gd name="T6" fmla="*/ 28 w 43"/>
                <a:gd name="T7" fmla="*/ 35 h 63"/>
                <a:gd name="T8" fmla="*/ 0 w 43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3">
                  <a:moveTo>
                    <a:pt x="0" y="0"/>
                  </a:moveTo>
                  <a:lnTo>
                    <a:pt x="43" y="34"/>
                  </a:lnTo>
                  <a:lnTo>
                    <a:pt x="2" y="63"/>
                  </a:lnTo>
                  <a:lnTo>
                    <a:pt x="28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B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252">
              <a:extLst>
                <a:ext uri="{FF2B5EF4-FFF2-40B4-BE49-F238E27FC236}">
                  <a16:creationId xmlns:a16="http://schemas.microsoft.com/office/drawing/2014/main" id="{48314ADE-B6BD-4732-876D-43C0CAB7D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031"/>
              <a:ext cx="502" cy="2175"/>
            </a:xfrm>
            <a:custGeom>
              <a:avLst/>
              <a:gdLst>
                <a:gd name="T0" fmla="*/ 476 w 290"/>
                <a:gd name="T1" fmla="*/ 7440 h 1176"/>
                <a:gd name="T2" fmla="*/ 419 w 290"/>
                <a:gd name="T3" fmla="*/ 7440 h 1176"/>
                <a:gd name="T4" fmla="*/ 512 w 290"/>
                <a:gd name="T5" fmla="*/ 6941 h 1176"/>
                <a:gd name="T6" fmla="*/ 943 w 290"/>
                <a:gd name="T7" fmla="*/ 5757 h 1176"/>
                <a:gd name="T8" fmla="*/ 1234 w 290"/>
                <a:gd name="T9" fmla="*/ 3878 h 1176"/>
                <a:gd name="T10" fmla="*/ 540 w 290"/>
                <a:gd name="T11" fmla="*/ 1481 h 1176"/>
                <a:gd name="T12" fmla="*/ 48 w 290"/>
                <a:gd name="T13" fmla="*/ 821 h 1176"/>
                <a:gd name="T14" fmla="*/ 254 w 290"/>
                <a:gd name="T15" fmla="*/ 0 h 1176"/>
                <a:gd name="T16" fmla="*/ 306 w 290"/>
                <a:gd name="T17" fmla="*/ 61 h 1176"/>
                <a:gd name="T18" fmla="*/ 114 w 290"/>
                <a:gd name="T19" fmla="*/ 760 h 1176"/>
                <a:gd name="T20" fmla="*/ 680 w 290"/>
                <a:gd name="T21" fmla="*/ 1518 h 1176"/>
                <a:gd name="T22" fmla="*/ 1186 w 290"/>
                <a:gd name="T23" fmla="*/ 2556 h 1176"/>
                <a:gd name="T24" fmla="*/ 1271 w 290"/>
                <a:gd name="T25" fmla="*/ 2963 h 1176"/>
                <a:gd name="T26" fmla="*/ 886 w 290"/>
                <a:gd name="T27" fmla="*/ 6144 h 1176"/>
                <a:gd name="T28" fmla="*/ 476 w 290"/>
                <a:gd name="T29" fmla="*/ 7440 h 1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0" h="1176">
                  <a:moveTo>
                    <a:pt x="92" y="1176"/>
                  </a:moveTo>
                  <a:cubicBezTo>
                    <a:pt x="81" y="1176"/>
                    <a:pt x="81" y="1176"/>
                    <a:pt x="81" y="1176"/>
                  </a:cubicBezTo>
                  <a:cubicBezTo>
                    <a:pt x="81" y="1176"/>
                    <a:pt x="82" y="1146"/>
                    <a:pt x="99" y="1097"/>
                  </a:cubicBezTo>
                  <a:cubicBezTo>
                    <a:pt x="117" y="1048"/>
                    <a:pt x="164" y="950"/>
                    <a:pt x="182" y="910"/>
                  </a:cubicBezTo>
                  <a:cubicBezTo>
                    <a:pt x="200" y="871"/>
                    <a:pt x="228" y="811"/>
                    <a:pt x="238" y="613"/>
                  </a:cubicBezTo>
                  <a:cubicBezTo>
                    <a:pt x="247" y="430"/>
                    <a:pt x="179" y="295"/>
                    <a:pt x="104" y="234"/>
                  </a:cubicBezTo>
                  <a:cubicBezTo>
                    <a:pt x="72" y="208"/>
                    <a:pt x="18" y="180"/>
                    <a:pt x="9" y="130"/>
                  </a:cubicBezTo>
                  <a:cubicBezTo>
                    <a:pt x="0" y="80"/>
                    <a:pt x="49" y="0"/>
                    <a:pt x="49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37" y="30"/>
                    <a:pt x="25" y="89"/>
                    <a:pt x="22" y="120"/>
                  </a:cubicBezTo>
                  <a:cubicBezTo>
                    <a:pt x="19" y="151"/>
                    <a:pt x="66" y="183"/>
                    <a:pt x="131" y="240"/>
                  </a:cubicBezTo>
                  <a:cubicBezTo>
                    <a:pt x="196" y="297"/>
                    <a:pt x="229" y="404"/>
                    <a:pt x="229" y="404"/>
                  </a:cubicBezTo>
                  <a:cubicBezTo>
                    <a:pt x="233" y="423"/>
                    <a:pt x="240" y="442"/>
                    <a:pt x="245" y="468"/>
                  </a:cubicBezTo>
                  <a:cubicBezTo>
                    <a:pt x="257" y="531"/>
                    <a:pt x="290" y="722"/>
                    <a:pt x="171" y="971"/>
                  </a:cubicBezTo>
                  <a:cubicBezTo>
                    <a:pt x="171" y="971"/>
                    <a:pt x="131" y="1057"/>
                    <a:pt x="92" y="1176"/>
                  </a:cubicBezTo>
                  <a:close/>
                </a:path>
              </a:pathLst>
            </a:custGeom>
            <a:solidFill>
              <a:srgbClr val="F3A6A7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253">
              <a:extLst>
                <a:ext uri="{FF2B5EF4-FFF2-40B4-BE49-F238E27FC236}">
                  <a16:creationId xmlns:a16="http://schemas.microsoft.com/office/drawing/2014/main" id="{2037184E-1C66-42C9-BE52-5140B5147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412"/>
              <a:ext cx="402" cy="249"/>
            </a:xfrm>
            <a:custGeom>
              <a:avLst/>
              <a:gdLst>
                <a:gd name="T0" fmla="*/ 0 w 232"/>
                <a:gd name="T1" fmla="*/ 668 h 135"/>
                <a:gd name="T2" fmla="*/ 1208 w 232"/>
                <a:gd name="T3" fmla="*/ 847 h 135"/>
                <a:gd name="T4" fmla="*/ 0 w 232"/>
                <a:gd name="T5" fmla="*/ 668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2" h="135">
                  <a:moveTo>
                    <a:pt x="0" y="106"/>
                  </a:moveTo>
                  <a:cubicBezTo>
                    <a:pt x="0" y="106"/>
                    <a:pt x="126" y="23"/>
                    <a:pt x="232" y="135"/>
                  </a:cubicBezTo>
                  <a:cubicBezTo>
                    <a:pt x="232" y="135"/>
                    <a:pt x="147" y="0"/>
                    <a:pt x="0" y="106"/>
                  </a:cubicBezTo>
                  <a:close/>
                </a:path>
              </a:pathLst>
            </a:custGeom>
            <a:solidFill>
              <a:srgbClr val="F3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254">
              <a:extLst>
                <a:ext uri="{FF2B5EF4-FFF2-40B4-BE49-F238E27FC236}">
                  <a16:creationId xmlns:a16="http://schemas.microsoft.com/office/drawing/2014/main" id="{AED79946-A21A-4DCC-ACE9-E9EE8EA47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628"/>
              <a:ext cx="130" cy="253"/>
            </a:xfrm>
            <a:custGeom>
              <a:avLst/>
              <a:gdLst>
                <a:gd name="T0" fmla="*/ 390 w 75"/>
                <a:gd name="T1" fmla="*/ 0 h 137"/>
                <a:gd name="T2" fmla="*/ 0 w 75"/>
                <a:gd name="T3" fmla="*/ 862 h 137"/>
                <a:gd name="T4" fmla="*/ 390 w 75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37">
                  <a:moveTo>
                    <a:pt x="75" y="0"/>
                  </a:moveTo>
                  <a:cubicBezTo>
                    <a:pt x="75" y="0"/>
                    <a:pt x="2" y="23"/>
                    <a:pt x="0" y="137"/>
                  </a:cubicBezTo>
                  <a:cubicBezTo>
                    <a:pt x="0" y="137"/>
                    <a:pt x="16" y="44"/>
                    <a:pt x="75" y="0"/>
                  </a:cubicBezTo>
                  <a:close/>
                </a:path>
              </a:pathLst>
            </a:custGeom>
            <a:solidFill>
              <a:srgbClr val="E5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255">
              <a:extLst>
                <a:ext uri="{FF2B5EF4-FFF2-40B4-BE49-F238E27FC236}">
                  <a16:creationId xmlns:a16="http://schemas.microsoft.com/office/drawing/2014/main" id="{06904069-B6D5-4928-9121-E44A52A94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453"/>
              <a:ext cx="187" cy="553"/>
            </a:xfrm>
            <a:custGeom>
              <a:avLst/>
              <a:gdLst>
                <a:gd name="T0" fmla="*/ 341 w 108"/>
                <a:gd name="T1" fmla="*/ 1892 h 299"/>
                <a:gd name="T2" fmla="*/ 561 w 108"/>
                <a:gd name="T3" fmla="*/ 0 h 299"/>
                <a:gd name="T4" fmla="*/ 0 w 108"/>
                <a:gd name="T5" fmla="*/ 1840 h 299"/>
                <a:gd name="T6" fmla="*/ 341 w 108"/>
                <a:gd name="T7" fmla="*/ 1892 h 2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299">
                  <a:moveTo>
                    <a:pt x="66" y="299"/>
                  </a:moveTo>
                  <a:cubicBezTo>
                    <a:pt x="66" y="299"/>
                    <a:pt x="78" y="142"/>
                    <a:pt x="108" y="0"/>
                  </a:cubicBezTo>
                  <a:cubicBezTo>
                    <a:pt x="108" y="0"/>
                    <a:pt x="67" y="262"/>
                    <a:pt x="0" y="291"/>
                  </a:cubicBezTo>
                  <a:cubicBezTo>
                    <a:pt x="0" y="291"/>
                    <a:pt x="63" y="289"/>
                    <a:pt x="66" y="299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256">
              <a:extLst>
                <a:ext uri="{FF2B5EF4-FFF2-40B4-BE49-F238E27FC236}">
                  <a16:creationId xmlns:a16="http://schemas.microsoft.com/office/drawing/2014/main" id="{59474900-6792-43C7-83C5-A1CD36BD9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439"/>
              <a:ext cx="187" cy="553"/>
            </a:xfrm>
            <a:custGeom>
              <a:avLst/>
              <a:gdLst>
                <a:gd name="T0" fmla="*/ 561 w 108"/>
                <a:gd name="T1" fmla="*/ 0 h 299"/>
                <a:gd name="T2" fmla="*/ 21 w 108"/>
                <a:gd name="T3" fmla="*/ 1892 h 299"/>
                <a:gd name="T4" fmla="*/ 561 w 108"/>
                <a:gd name="T5" fmla="*/ 0 h 2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299">
                  <a:moveTo>
                    <a:pt x="108" y="0"/>
                  </a:moveTo>
                  <a:cubicBezTo>
                    <a:pt x="108" y="0"/>
                    <a:pt x="0" y="69"/>
                    <a:pt x="4" y="299"/>
                  </a:cubicBezTo>
                  <a:cubicBezTo>
                    <a:pt x="4" y="299"/>
                    <a:pt x="10" y="111"/>
                    <a:pt x="108" y="0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1" name="Group 257">
            <a:extLst>
              <a:ext uri="{FF2B5EF4-FFF2-40B4-BE49-F238E27FC236}">
                <a16:creationId xmlns:a16="http://schemas.microsoft.com/office/drawing/2014/main" id="{8730757F-8E46-4974-A632-BBA38E20AF68}"/>
              </a:ext>
            </a:extLst>
          </p:cNvPr>
          <p:cNvGrpSpPr>
            <a:grpSpLocks/>
          </p:cNvGrpSpPr>
          <p:nvPr/>
        </p:nvGrpSpPr>
        <p:grpSpPr bwMode="auto">
          <a:xfrm>
            <a:off x="3970338" y="1181100"/>
            <a:ext cx="2201862" cy="3460750"/>
            <a:chOff x="1541" y="744"/>
            <a:chExt cx="1387" cy="2180"/>
          </a:xfrm>
        </p:grpSpPr>
        <p:sp>
          <p:nvSpPr>
            <p:cNvPr id="29702" name="Freeform 258">
              <a:extLst>
                <a:ext uri="{FF2B5EF4-FFF2-40B4-BE49-F238E27FC236}">
                  <a16:creationId xmlns:a16="http://schemas.microsoft.com/office/drawing/2014/main" id="{CD927A93-9BC2-482E-81AE-E70F3C5D9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751"/>
              <a:ext cx="1265" cy="2173"/>
            </a:xfrm>
            <a:custGeom>
              <a:avLst/>
              <a:gdLst>
                <a:gd name="T0" fmla="*/ 12 w 518"/>
                <a:gd name="T1" fmla="*/ 6683 h 890"/>
                <a:gd name="T2" fmla="*/ 669 w 518"/>
                <a:gd name="T3" fmla="*/ 7542 h 890"/>
                <a:gd name="T4" fmla="*/ 818 w 518"/>
                <a:gd name="T5" fmla="*/ 7510 h 890"/>
                <a:gd name="T6" fmla="*/ 1294 w 518"/>
                <a:gd name="T7" fmla="*/ 7815 h 890"/>
                <a:gd name="T8" fmla="*/ 1790 w 518"/>
                <a:gd name="T9" fmla="*/ 7552 h 890"/>
                <a:gd name="T10" fmla="*/ 1998 w 518"/>
                <a:gd name="T11" fmla="*/ 7584 h 890"/>
                <a:gd name="T12" fmla="*/ 2010 w 518"/>
                <a:gd name="T13" fmla="*/ 7584 h 890"/>
                <a:gd name="T14" fmla="*/ 2068 w 518"/>
                <a:gd name="T15" fmla="*/ 7584 h 890"/>
                <a:gd name="T16" fmla="*/ 2506 w 518"/>
                <a:gd name="T17" fmla="*/ 7452 h 890"/>
                <a:gd name="T18" fmla="*/ 2696 w 518"/>
                <a:gd name="T19" fmla="*/ 7220 h 890"/>
                <a:gd name="T20" fmla="*/ 2647 w 518"/>
                <a:gd name="T21" fmla="*/ 5955 h 890"/>
                <a:gd name="T22" fmla="*/ 3800 w 518"/>
                <a:gd name="T23" fmla="*/ 4322 h 890"/>
                <a:gd name="T24" fmla="*/ 4152 w 518"/>
                <a:gd name="T25" fmla="*/ 4280 h 890"/>
                <a:gd name="T26" fmla="*/ 4979 w 518"/>
                <a:gd name="T27" fmla="*/ 6421 h 890"/>
                <a:gd name="T28" fmla="*/ 4657 w 518"/>
                <a:gd name="T29" fmla="*/ 8065 h 890"/>
                <a:gd name="T30" fmla="*/ 4239 w 518"/>
                <a:gd name="T31" fmla="*/ 12752 h 890"/>
                <a:gd name="T32" fmla="*/ 4371 w 518"/>
                <a:gd name="T33" fmla="*/ 12752 h 890"/>
                <a:gd name="T34" fmla="*/ 6332 w 518"/>
                <a:gd name="T35" fmla="*/ 11964 h 890"/>
                <a:gd name="T36" fmla="*/ 6332 w 518"/>
                <a:gd name="T37" fmla="*/ 12955 h 890"/>
                <a:gd name="T38" fmla="*/ 6452 w 518"/>
                <a:gd name="T39" fmla="*/ 12955 h 890"/>
                <a:gd name="T40" fmla="*/ 6906 w 518"/>
                <a:gd name="T41" fmla="*/ 12286 h 890"/>
                <a:gd name="T42" fmla="*/ 6799 w 518"/>
                <a:gd name="T43" fmla="*/ 9813 h 890"/>
                <a:gd name="T44" fmla="*/ 6906 w 518"/>
                <a:gd name="T45" fmla="*/ 8965 h 890"/>
                <a:gd name="T46" fmla="*/ 6364 w 518"/>
                <a:gd name="T47" fmla="*/ 3040 h 890"/>
                <a:gd name="T48" fmla="*/ 6537 w 518"/>
                <a:gd name="T49" fmla="*/ 1253 h 890"/>
                <a:gd name="T50" fmla="*/ 6452 w 518"/>
                <a:gd name="T51" fmla="*/ 859 h 890"/>
                <a:gd name="T52" fmla="*/ 5522 w 518"/>
                <a:gd name="T53" fmla="*/ 728 h 890"/>
                <a:gd name="T54" fmla="*/ 5128 w 518"/>
                <a:gd name="T55" fmla="*/ 1716 h 890"/>
                <a:gd name="T56" fmla="*/ 5099 w 518"/>
                <a:gd name="T57" fmla="*/ 483 h 890"/>
                <a:gd name="T58" fmla="*/ 4938 w 518"/>
                <a:gd name="T59" fmla="*/ 232 h 890"/>
                <a:gd name="T60" fmla="*/ 3888 w 518"/>
                <a:gd name="T61" fmla="*/ 376 h 890"/>
                <a:gd name="T62" fmla="*/ 3495 w 518"/>
                <a:gd name="T63" fmla="*/ 1746 h 890"/>
                <a:gd name="T64" fmla="*/ 2738 w 518"/>
                <a:gd name="T65" fmla="*/ 537 h 890"/>
                <a:gd name="T66" fmla="*/ 2535 w 518"/>
                <a:gd name="T67" fmla="*/ 352 h 890"/>
                <a:gd name="T68" fmla="*/ 1617 w 518"/>
                <a:gd name="T69" fmla="*/ 901 h 890"/>
                <a:gd name="T70" fmla="*/ 1866 w 518"/>
                <a:gd name="T71" fmla="*/ 1819 h 890"/>
                <a:gd name="T72" fmla="*/ 1385 w 518"/>
                <a:gd name="T73" fmla="*/ 3059 h 890"/>
                <a:gd name="T74" fmla="*/ 322 w 518"/>
                <a:gd name="T75" fmla="*/ 4573 h 890"/>
                <a:gd name="T76" fmla="*/ 0 w 518"/>
                <a:gd name="T77" fmla="*/ 6695 h 8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18" h="890">
                  <a:moveTo>
                    <a:pt x="1" y="459"/>
                  </a:moveTo>
                  <a:cubicBezTo>
                    <a:pt x="1" y="480"/>
                    <a:pt x="16" y="518"/>
                    <a:pt x="46" y="518"/>
                  </a:cubicBezTo>
                  <a:cubicBezTo>
                    <a:pt x="49" y="518"/>
                    <a:pt x="53" y="517"/>
                    <a:pt x="56" y="516"/>
                  </a:cubicBezTo>
                  <a:cubicBezTo>
                    <a:pt x="63" y="537"/>
                    <a:pt x="89" y="537"/>
                    <a:pt x="89" y="537"/>
                  </a:cubicBezTo>
                  <a:cubicBezTo>
                    <a:pt x="113" y="537"/>
                    <a:pt x="123" y="519"/>
                    <a:pt x="123" y="519"/>
                  </a:cubicBezTo>
                  <a:cubicBezTo>
                    <a:pt x="137" y="521"/>
                    <a:pt x="137" y="521"/>
                    <a:pt x="137" y="521"/>
                  </a:cubicBezTo>
                  <a:cubicBezTo>
                    <a:pt x="137" y="521"/>
                    <a:pt x="138" y="521"/>
                    <a:pt x="138" y="521"/>
                  </a:cubicBezTo>
                  <a:cubicBezTo>
                    <a:pt x="140" y="521"/>
                    <a:pt x="141" y="521"/>
                    <a:pt x="142" y="521"/>
                  </a:cubicBezTo>
                  <a:cubicBezTo>
                    <a:pt x="154" y="520"/>
                    <a:pt x="165" y="517"/>
                    <a:pt x="172" y="512"/>
                  </a:cubicBezTo>
                  <a:cubicBezTo>
                    <a:pt x="178" y="508"/>
                    <a:pt x="182" y="502"/>
                    <a:pt x="185" y="496"/>
                  </a:cubicBezTo>
                  <a:cubicBezTo>
                    <a:pt x="198" y="469"/>
                    <a:pt x="184" y="427"/>
                    <a:pt x="182" y="409"/>
                  </a:cubicBezTo>
                  <a:cubicBezTo>
                    <a:pt x="175" y="370"/>
                    <a:pt x="188" y="298"/>
                    <a:pt x="261" y="297"/>
                  </a:cubicBezTo>
                  <a:cubicBezTo>
                    <a:pt x="266" y="291"/>
                    <a:pt x="274" y="289"/>
                    <a:pt x="285" y="294"/>
                  </a:cubicBezTo>
                  <a:cubicBezTo>
                    <a:pt x="329" y="314"/>
                    <a:pt x="345" y="349"/>
                    <a:pt x="342" y="441"/>
                  </a:cubicBezTo>
                  <a:cubicBezTo>
                    <a:pt x="342" y="467"/>
                    <a:pt x="329" y="518"/>
                    <a:pt x="320" y="554"/>
                  </a:cubicBezTo>
                  <a:cubicBezTo>
                    <a:pt x="287" y="689"/>
                    <a:pt x="291" y="876"/>
                    <a:pt x="291" y="876"/>
                  </a:cubicBezTo>
                  <a:cubicBezTo>
                    <a:pt x="300" y="876"/>
                    <a:pt x="300" y="876"/>
                    <a:pt x="300" y="876"/>
                  </a:cubicBezTo>
                  <a:cubicBezTo>
                    <a:pt x="373" y="784"/>
                    <a:pt x="435" y="822"/>
                    <a:pt x="435" y="822"/>
                  </a:cubicBezTo>
                  <a:cubicBezTo>
                    <a:pt x="435" y="890"/>
                    <a:pt x="435" y="890"/>
                    <a:pt x="435" y="890"/>
                  </a:cubicBezTo>
                  <a:cubicBezTo>
                    <a:pt x="443" y="890"/>
                    <a:pt x="443" y="890"/>
                    <a:pt x="443" y="890"/>
                  </a:cubicBezTo>
                  <a:cubicBezTo>
                    <a:pt x="469" y="880"/>
                    <a:pt x="474" y="844"/>
                    <a:pt x="474" y="844"/>
                  </a:cubicBezTo>
                  <a:cubicBezTo>
                    <a:pt x="472" y="829"/>
                    <a:pt x="468" y="721"/>
                    <a:pt x="467" y="674"/>
                  </a:cubicBezTo>
                  <a:cubicBezTo>
                    <a:pt x="467" y="662"/>
                    <a:pt x="474" y="616"/>
                    <a:pt x="474" y="616"/>
                  </a:cubicBezTo>
                  <a:cubicBezTo>
                    <a:pt x="518" y="383"/>
                    <a:pt x="485" y="282"/>
                    <a:pt x="437" y="209"/>
                  </a:cubicBezTo>
                  <a:cubicBezTo>
                    <a:pt x="404" y="159"/>
                    <a:pt x="445" y="91"/>
                    <a:pt x="449" y="86"/>
                  </a:cubicBezTo>
                  <a:cubicBezTo>
                    <a:pt x="452" y="82"/>
                    <a:pt x="450" y="67"/>
                    <a:pt x="443" y="59"/>
                  </a:cubicBezTo>
                  <a:cubicBezTo>
                    <a:pt x="418" y="29"/>
                    <a:pt x="379" y="50"/>
                    <a:pt x="379" y="50"/>
                  </a:cubicBezTo>
                  <a:cubicBezTo>
                    <a:pt x="376" y="72"/>
                    <a:pt x="352" y="118"/>
                    <a:pt x="352" y="118"/>
                  </a:cubicBezTo>
                  <a:cubicBezTo>
                    <a:pt x="320" y="127"/>
                    <a:pt x="350" y="33"/>
                    <a:pt x="350" y="33"/>
                  </a:cubicBezTo>
                  <a:cubicBezTo>
                    <a:pt x="350" y="33"/>
                    <a:pt x="352" y="22"/>
                    <a:pt x="339" y="16"/>
                  </a:cubicBezTo>
                  <a:cubicBezTo>
                    <a:pt x="300" y="0"/>
                    <a:pt x="267" y="26"/>
                    <a:pt x="267" y="26"/>
                  </a:cubicBezTo>
                  <a:cubicBezTo>
                    <a:pt x="264" y="114"/>
                    <a:pt x="240" y="120"/>
                    <a:pt x="240" y="120"/>
                  </a:cubicBezTo>
                  <a:cubicBezTo>
                    <a:pt x="201" y="137"/>
                    <a:pt x="186" y="47"/>
                    <a:pt x="188" y="37"/>
                  </a:cubicBezTo>
                  <a:cubicBezTo>
                    <a:pt x="184" y="31"/>
                    <a:pt x="181" y="24"/>
                    <a:pt x="174" y="24"/>
                  </a:cubicBezTo>
                  <a:cubicBezTo>
                    <a:pt x="131" y="18"/>
                    <a:pt x="111" y="62"/>
                    <a:pt x="111" y="62"/>
                  </a:cubicBezTo>
                  <a:cubicBezTo>
                    <a:pt x="120" y="89"/>
                    <a:pt x="125" y="99"/>
                    <a:pt x="128" y="125"/>
                  </a:cubicBezTo>
                  <a:cubicBezTo>
                    <a:pt x="131" y="151"/>
                    <a:pt x="122" y="188"/>
                    <a:pt x="95" y="210"/>
                  </a:cubicBezTo>
                  <a:cubicBezTo>
                    <a:pt x="67" y="232"/>
                    <a:pt x="35" y="266"/>
                    <a:pt x="22" y="314"/>
                  </a:cubicBezTo>
                  <a:cubicBezTo>
                    <a:pt x="9" y="362"/>
                    <a:pt x="1" y="426"/>
                    <a:pt x="0" y="460"/>
                  </a:cubicBezTo>
                </a:path>
              </a:pathLst>
            </a:custGeom>
            <a:solidFill>
              <a:srgbClr val="ED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259">
              <a:extLst>
                <a:ext uri="{FF2B5EF4-FFF2-40B4-BE49-F238E27FC236}">
                  <a16:creationId xmlns:a16="http://schemas.microsoft.com/office/drawing/2014/main" id="{6C2FD416-19DE-4AE6-B530-A4E6D16E9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751"/>
              <a:ext cx="1265" cy="2173"/>
            </a:xfrm>
            <a:custGeom>
              <a:avLst/>
              <a:gdLst>
                <a:gd name="T0" fmla="*/ 12 w 518"/>
                <a:gd name="T1" fmla="*/ 6683 h 890"/>
                <a:gd name="T2" fmla="*/ 669 w 518"/>
                <a:gd name="T3" fmla="*/ 7542 h 890"/>
                <a:gd name="T4" fmla="*/ 818 w 518"/>
                <a:gd name="T5" fmla="*/ 7510 h 890"/>
                <a:gd name="T6" fmla="*/ 1294 w 518"/>
                <a:gd name="T7" fmla="*/ 7815 h 890"/>
                <a:gd name="T8" fmla="*/ 1790 w 518"/>
                <a:gd name="T9" fmla="*/ 7552 h 890"/>
                <a:gd name="T10" fmla="*/ 1998 w 518"/>
                <a:gd name="T11" fmla="*/ 7584 h 890"/>
                <a:gd name="T12" fmla="*/ 2010 w 518"/>
                <a:gd name="T13" fmla="*/ 7584 h 890"/>
                <a:gd name="T14" fmla="*/ 2068 w 518"/>
                <a:gd name="T15" fmla="*/ 7584 h 890"/>
                <a:gd name="T16" fmla="*/ 2506 w 518"/>
                <a:gd name="T17" fmla="*/ 7452 h 890"/>
                <a:gd name="T18" fmla="*/ 2696 w 518"/>
                <a:gd name="T19" fmla="*/ 7220 h 890"/>
                <a:gd name="T20" fmla="*/ 2647 w 518"/>
                <a:gd name="T21" fmla="*/ 5955 h 890"/>
                <a:gd name="T22" fmla="*/ 3800 w 518"/>
                <a:gd name="T23" fmla="*/ 4322 h 890"/>
                <a:gd name="T24" fmla="*/ 4152 w 518"/>
                <a:gd name="T25" fmla="*/ 4280 h 890"/>
                <a:gd name="T26" fmla="*/ 4979 w 518"/>
                <a:gd name="T27" fmla="*/ 6421 h 890"/>
                <a:gd name="T28" fmla="*/ 4657 w 518"/>
                <a:gd name="T29" fmla="*/ 8065 h 890"/>
                <a:gd name="T30" fmla="*/ 4239 w 518"/>
                <a:gd name="T31" fmla="*/ 12752 h 890"/>
                <a:gd name="T32" fmla="*/ 4371 w 518"/>
                <a:gd name="T33" fmla="*/ 12752 h 890"/>
                <a:gd name="T34" fmla="*/ 6332 w 518"/>
                <a:gd name="T35" fmla="*/ 11964 h 890"/>
                <a:gd name="T36" fmla="*/ 6332 w 518"/>
                <a:gd name="T37" fmla="*/ 12955 h 890"/>
                <a:gd name="T38" fmla="*/ 6452 w 518"/>
                <a:gd name="T39" fmla="*/ 12955 h 890"/>
                <a:gd name="T40" fmla="*/ 6906 w 518"/>
                <a:gd name="T41" fmla="*/ 12286 h 890"/>
                <a:gd name="T42" fmla="*/ 6799 w 518"/>
                <a:gd name="T43" fmla="*/ 9813 h 890"/>
                <a:gd name="T44" fmla="*/ 6906 w 518"/>
                <a:gd name="T45" fmla="*/ 8965 h 890"/>
                <a:gd name="T46" fmla="*/ 6364 w 518"/>
                <a:gd name="T47" fmla="*/ 3040 h 890"/>
                <a:gd name="T48" fmla="*/ 6537 w 518"/>
                <a:gd name="T49" fmla="*/ 1253 h 890"/>
                <a:gd name="T50" fmla="*/ 6452 w 518"/>
                <a:gd name="T51" fmla="*/ 859 h 890"/>
                <a:gd name="T52" fmla="*/ 5522 w 518"/>
                <a:gd name="T53" fmla="*/ 728 h 890"/>
                <a:gd name="T54" fmla="*/ 5128 w 518"/>
                <a:gd name="T55" fmla="*/ 1716 h 890"/>
                <a:gd name="T56" fmla="*/ 5099 w 518"/>
                <a:gd name="T57" fmla="*/ 483 h 890"/>
                <a:gd name="T58" fmla="*/ 4938 w 518"/>
                <a:gd name="T59" fmla="*/ 232 h 890"/>
                <a:gd name="T60" fmla="*/ 3888 w 518"/>
                <a:gd name="T61" fmla="*/ 376 h 890"/>
                <a:gd name="T62" fmla="*/ 3495 w 518"/>
                <a:gd name="T63" fmla="*/ 1746 h 890"/>
                <a:gd name="T64" fmla="*/ 2738 w 518"/>
                <a:gd name="T65" fmla="*/ 537 h 890"/>
                <a:gd name="T66" fmla="*/ 2535 w 518"/>
                <a:gd name="T67" fmla="*/ 352 h 890"/>
                <a:gd name="T68" fmla="*/ 1617 w 518"/>
                <a:gd name="T69" fmla="*/ 901 h 890"/>
                <a:gd name="T70" fmla="*/ 1866 w 518"/>
                <a:gd name="T71" fmla="*/ 1819 h 890"/>
                <a:gd name="T72" fmla="*/ 1385 w 518"/>
                <a:gd name="T73" fmla="*/ 3059 h 890"/>
                <a:gd name="T74" fmla="*/ 322 w 518"/>
                <a:gd name="T75" fmla="*/ 4573 h 890"/>
                <a:gd name="T76" fmla="*/ 0 w 518"/>
                <a:gd name="T77" fmla="*/ 6695 h 8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18" h="890">
                  <a:moveTo>
                    <a:pt x="1" y="459"/>
                  </a:moveTo>
                  <a:cubicBezTo>
                    <a:pt x="1" y="480"/>
                    <a:pt x="16" y="518"/>
                    <a:pt x="46" y="518"/>
                  </a:cubicBezTo>
                  <a:cubicBezTo>
                    <a:pt x="49" y="518"/>
                    <a:pt x="53" y="517"/>
                    <a:pt x="56" y="516"/>
                  </a:cubicBezTo>
                  <a:cubicBezTo>
                    <a:pt x="63" y="537"/>
                    <a:pt x="89" y="537"/>
                    <a:pt x="89" y="537"/>
                  </a:cubicBezTo>
                  <a:cubicBezTo>
                    <a:pt x="113" y="537"/>
                    <a:pt x="123" y="519"/>
                    <a:pt x="123" y="519"/>
                  </a:cubicBezTo>
                  <a:cubicBezTo>
                    <a:pt x="137" y="521"/>
                    <a:pt x="137" y="521"/>
                    <a:pt x="137" y="521"/>
                  </a:cubicBezTo>
                  <a:cubicBezTo>
                    <a:pt x="137" y="521"/>
                    <a:pt x="138" y="521"/>
                    <a:pt x="138" y="521"/>
                  </a:cubicBezTo>
                  <a:cubicBezTo>
                    <a:pt x="140" y="521"/>
                    <a:pt x="141" y="521"/>
                    <a:pt x="142" y="521"/>
                  </a:cubicBezTo>
                  <a:cubicBezTo>
                    <a:pt x="154" y="520"/>
                    <a:pt x="165" y="517"/>
                    <a:pt x="172" y="512"/>
                  </a:cubicBezTo>
                  <a:cubicBezTo>
                    <a:pt x="178" y="508"/>
                    <a:pt x="182" y="502"/>
                    <a:pt x="185" y="496"/>
                  </a:cubicBezTo>
                  <a:cubicBezTo>
                    <a:pt x="198" y="469"/>
                    <a:pt x="184" y="427"/>
                    <a:pt x="182" y="409"/>
                  </a:cubicBezTo>
                  <a:cubicBezTo>
                    <a:pt x="175" y="370"/>
                    <a:pt x="188" y="298"/>
                    <a:pt x="261" y="297"/>
                  </a:cubicBezTo>
                  <a:cubicBezTo>
                    <a:pt x="266" y="291"/>
                    <a:pt x="274" y="289"/>
                    <a:pt x="285" y="294"/>
                  </a:cubicBezTo>
                  <a:cubicBezTo>
                    <a:pt x="329" y="314"/>
                    <a:pt x="345" y="349"/>
                    <a:pt x="342" y="441"/>
                  </a:cubicBezTo>
                  <a:cubicBezTo>
                    <a:pt x="342" y="467"/>
                    <a:pt x="329" y="518"/>
                    <a:pt x="320" y="554"/>
                  </a:cubicBezTo>
                  <a:cubicBezTo>
                    <a:pt x="287" y="689"/>
                    <a:pt x="291" y="876"/>
                    <a:pt x="291" y="876"/>
                  </a:cubicBezTo>
                  <a:cubicBezTo>
                    <a:pt x="300" y="876"/>
                    <a:pt x="300" y="876"/>
                    <a:pt x="300" y="876"/>
                  </a:cubicBezTo>
                  <a:cubicBezTo>
                    <a:pt x="373" y="784"/>
                    <a:pt x="435" y="822"/>
                    <a:pt x="435" y="822"/>
                  </a:cubicBezTo>
                  <a:cubicBezTo>
                    <a:pt x="435" y="890"/>
                    <a:pt x="435" y="890"/>
                    <a:pt x="435" y="890"/>
                  </a:cubicBezTo>
                  <a:cubicBezTo>
                    <a:pt x="443" y="890"/>
                    <a:pt x="443" y="890"/>
                    <a:pt x="443" y="890"/>
                  </a:cubicBezTo>
                  <a:cubicBezTo>
                    <a:pt x="469" y="880"/>
                    <a:pt x="474" y="844"/>
                    <a:pt x="474" y="844"/>
                  </a:cubicBezTo>
                  <a:cubicBezTo>
                    <a:pt x="472" y="829"/>
                    <a:pt x="468" y="721"/>
                    <a:pt x="467" y="674"/>
                  </a:cubicBezTo>
                  <a:cubicBezTo>
                    <a:pt x="467" y="662"/>
                    <a:pt x="474" y="616"/>
                    <a:pt x="474" y="616"/>
                  </a:cubicBezTo>
                  <a:cubicBezTo>
                    <a:pt x="518" y="383"/>
                    <a:pt x="485" y="282"/>
                    <a:pt x="437" y="209"/>
                  </a:cubicBezTo>
                  <a:cubicBezTo>
                    <a:pt x="404" y="159"/>
                    <a:pt x="445" y="91"/>
                    <a:pt x="449" y="86"/>
                  </a:cubicBezTo>
                  <a:cubicBezTo>
                    <a:pt x="452" y="82"/>
                    <a:pt x="450" y="67"/>
                    <a:pt x="443" y="59"/>
                  </a:cubicBezTo>
                  <a:cubicBezTo>
                    <a:pt x="418" y="29"/>
                    <a:pt x="379" y="50"/>
                    <a:pt x="379" y="50"/>
                  </a:cubicBezTo>
                  <a:cubicBezTo>
                    <a:pt x="376" y="72"/>
                    <a:pt x="352" y="118"/>
                    <a:pt x="352" y="118"/>
                  </a:cubicBezTo>
                  <a:cubicBezTo>
                    <a:pt x="320" y="127"/>
                    <a:pt x="350" y="33"/>
                    <a:pt x="350" y="33"/>
                  </a:cubicBezTo>
                  <a:cubicBezTo>
                    <a:pt x="350" y="33"/>
                    <a:pt x="352" y="22"/>
                    <a:pt x="339" y="16"/>
                  </a:cubicBezTo>
                  <a:cubicBezTo>
                    <a:pt x="300" y="0"/>
                    <a:pt x="267" y="26"/>
                    <a:pt x="267" y="26"/>
                  </a:cubicBezTo>
                  <a:cubicBezTo>
                    <a:pt x="264" y="114"/>
                    <a:pt x="240" y="120"/>
                    <a:pt x="240" y="120"/>
                  </a:cubicBezTo>
                  <a:cubicBezTo>
                    <a:pt x="201" y="137"/>
                    <a:pt x="186" y="47"/>
                    <a:pt x="188" y="37"/>
                  </a:cubicBezTo>
                  <a:cubicBezTo>
                    <a:pt x="184" y="31"/>
                    <a:pt x="181" y="24"/>
                    <a:pt x="174" y="24"/>
                  </a:cubicBezTo>
                  <a:cubicBezTo>
                    <a:pt x="131" y="18"/>
                    <a:pt x="111" y="62"/>
                    <a:pt x="111" y="62"/>
                  </a:cubicBezTo>
                  <a:cubicBezTo>
                    <a:pt x="120" y="89"/>
                    <a:pt x="125" y="99"/>
                    <a:pt x="128" y="125"/>
                  </a:cubicBezTo>
                  <a:cubicBezTo>
                    <a:pt x="131" y="151"/>
                    <a:pt x="122" y="188"/>
                    <a:pt x="95" y="210"/>
                  </a:cubicBezTo>
                  <a:cubicBezTo>
                    <a:pt x="67" y="232"/>
                    <a:pt x="35" y="266"/>
                    <a:pt x="22" y="314"/>
                  </a:cubicBezTo>
                  <a:cubicBezTo>
                    <a:pt x="9" y="362"/>
                    <a:pt x="1" y="426"/>
                    <a:pt x="0" y="46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260">
              <a:extLst>
                <a:ext uri="{FF2B5EF4-FFF2-40B4-BE49-F238E27FC236}">
                  <a16:creationId xmlns:a16="http://schemas.microsoft.com/office/drawing/2014/main" id="{4FC32697-D455-466E-B53A-20C2FCC5B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369"/>
              <a:ext cx="230" cy="105"/>
            </a:xfrm>
            <a:custGeom>
              <a:avLst/>
              <a:gdLst>
                <a:gd name="T0" fmla="*/ 0 w 94"/>
                <a:gd name="T1" fmla="*/ 615 h 43"/>
                <a:gd name="T2" fmla="*/ 191 w 94"/>
                <a:gd name="T3" fmla="*/ 190 h 43"/>
                <a:gd name="T4" fmla="*/ 761 w 94"/>
                <a:gd name="T5" fmla="*/ 12 h 43"/>
                <a:gd name="T6" fmla="*/ 1287 w 94"/>
                <a:gd name="T7" fmla="*/ 190 h 43"/>
                <a:gd name="T8" fmla="*/ 1174 w 94"/>
                <a:gd name="T9" fmla="*/ 625 h 43"/>
                <a:gd name="T10" fmla="*/ 1013 w 94"/>
                <a:gd name="T11" fmla="*/ 567 h 43"/>
                <a:gd name="T12" fmla="*/ 820 w 94"/>
                <a:gd name="T13" fmla="*/ 508 h 43"/>
                <a:gd name="T14" fmla="*/ 144 w 94"/>
                <a:gd name="T15" fmla="*/ 50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43">
                  <a:moveTo>
                    <a:pt x="0" y="42"/>
                  </a:moveTo>
                  <a:cubicBezTo>
                    <a:pt x="4" y="32"/>
                    <a:pt x="5" y="21"/>
                    <a:pt x="13" y="13"/>
                  </a:cubicBezTo>
                  <a:cubicBezTo>
                    <a:pt x="23" y="4"/>
                    <a:pt x="39" y="0"/>
                    <a:pt x="52" y="1"/>
                  </a:cubicBezTo>
                  <a:cubicBezTo>
                    <a:pt x="63" y="1"/>
                    <a:pt x="82" y="3"/>
                    <a:pt x="88" y="13"/>
                  </a:cubicBezTo>
                  <a:cubicBezTo>
                    <a:pt x="94" y="25"/>
                    <a:pt x="79" y="32"/>
                    <a:pt x="80" y="43"/>
                  </a:cubicBezTo>
                  <a:cubicBezTo>
                    <a:pt x="77" y="40"/>
                    <a:pt x="73" y="40"/>
                    <a:pt x="69" y="39"/>
                  </a:cubicBezTo>
                  <a:cubicBezTo>
                    <a:pt x="65" y="37"/>
                    <a:pt x="61" y="35"/>
                    <a:pt x="56" y="35"/>
                  </a:cubicBezTo>
                  <a:cubicBezTo>
                    <a:pt x="41" y="34"/>
                    <a:pt x="25" y="30"/>
                    <a:pt x="10" y="35"/>
                  </a:cubicBezTo>
                </a:path>
              </a:pathLst>
            </a:custGeom>
            <a:solidFill>
              <a:srgbClr val="D3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261">
              <a:extLst>
                <a:ext uri="{FF2B5EF4-FFF2-40B4-BE49-F238E27FC236}">
                  <a16:creationId xmlns:a16="http://schemas.microsoft.com/office/drawing/2014/main" id="{82BF556C-70B3-44D4-BFC9-4B897D990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866"/>
              <a:ext cx="222" cy="241"/>
            </a:xfrm>
            <a:custGeom>
              <a:avLst/>
              <a:gdLst>
                <a:gd name="T0" fmla="*/ 1203 w 91"/>
                <a:gd name="T1" fmla="*/ 12 h 99"/>
                <a:gd name="T2" fmla="*/ 827 w 91"/>
                <a:gd name="T3" fmla="*/ 1025 h 99"/>
                <a:gd name="T4" fmla="*/ 483 w 91"/>
                <a:gd name="T5" fmla="*/ 1186 h 99"/>
                <a:gd name="T6" fmla="*/ 376 w 91"/>
                <a:gd name="T7" fmla="*/ 41 h 99"/>
                <a:gd name="T8" fmla="*/ 232 w 91"/>
                <a:gd name="T9" fmla="*/ 0 h 99"/>
                <a:gd name="T10" fmla="*/ 451 w 91"/>
                <a:gd name="T11" fmla="*/ 1327 h 99"/>
                <a:gd name="T12" fmla="*/ 1322 w 91"/>
                <a:gd name="T13" fmla="*/ 71 h 99"/>
                <a:gd name="T14" fmla="*/ 1203 w 91"/>
                <a:gd name="T15" fmla="*/ 12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99">
                  <a:moveTo>
                    <a:pt x="83" y="1"/>
                  </a:moveTo>
                  <a:cubicBezTo>
                    <a:pt x="79" y="22"/>
                    <a:pt x="57" y="71"/>
                    <a:pt x="57" y="71"/>
                  </a:cubicBezTo>
                  <a:cubicBezTo>
                    <a:pt x="57" y="71"/>
                    <a:pt x="46" y="87"/>
                    <a:pt x="33" y="82"/>
                  </a:cubicBezTo>
                  <a:cubicBezTo>
                    <a:pt x="19" y="78"/>
                    <a:pt x="20" y="16"/>
                    <a:pt x="2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0" y="84"/>
                    <a:pt x="31" y="92"/>
                  </a:cubicBezTo>
                  <a:cubicBezTo>
                    <a:pt x="61" y="99"/>
                    <a:pt x="74" y="61"/>
                    <a:pt x="91" y="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262">
              <a:extLst>
                <a:ext uri="{FF2B5EF4-FFF2-40B4-BE49-F238E27FC236}">
                  <a16:creationId xmlns:a16="http://schemas.microsoft.com/office/drawing/2014/main" id="{A1747E41-35CB-4C4F-A799-16A4F516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814"/>
              <a:ext cx="279" cy="274"/>
            </a:xfrm>
            <a:custGeom>
              <a:avLst/>
              <a:gdLst>
                <a:gd name="T0" fmla="*/ 1527 w 114"/>
                <a:gd name="T1" fmla="*/ 0 h 112"/>
                <a:gd name="T2" fmla="*/ 1366 w 114"/>
                <a:gd name="T3" fmla="*/ 1042 h 112"/>
                <a:gd name="T4" fmla="*/ 791 w 114"/>
                <a:gd name="T5" fmla="*/ 1497 h 112"/>
                <a:gd name="T6" fmla="*/ 162 w 114"/>
                <a:gd name="T7" fmla="*/ 455 h 112"/>
                <a:gd name="T8" fmla="*/ 0 w 114"/>
                <a:gd name="T9" fmla="*/ 455 h 112"/>
                <a:gd name="T10" fmla="*/ 808 w 114"/>
                <a:gd name="T11" fmla="*/ 1639 h 112"/>
                <a:gd name="T12" fmla="*/ 1672 w 114"/>
                <a:gd name="T13" fmla="*/ 12 h 112"/>
                <a:gd name="T14" fmla="*/ 1527 w 114"/>
                <a:gd name="T15" fmla="*/ 0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12">
                  <a:moveTo>
                    <a:pt x="104" y="0"/>
                  </a:moveTo>
                  <a:cubicBezTo>
                    <a:pt x="103" y="34"/>
                    <a:pt x="99" y="56"/>
                    <a:pt x="93" y="71"/>
                  </a:cubicBezTo>
                  <a:cubicBezTo>
                    <a:pt x="93" y="71"/>
                    <a:pt x="79" y="102"/>
                    <a:pt x="54" y="102"/>
                  </a:cubicBezTo>
                  <a:cubicBezTo>
                    <a:pt x="30" y="102"/>
                    <a:pt x="12" y="64"/>
                    <a:pt x="1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9" y="112"/>
                    <a:pt x="55" y="112"/>
                  </a:cubicBezTo>
                  <a:cubicBezTo>
                    <a:pt x="101" y="112"/>
                    <a:pt x="113" y="34"/>
                    <a:pt x="114" y="1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263">
              <a:extLst>
                <a:ext uri="{FF2B5EF4-FFF2-40B4-BE49-F238E27FC236}">
                  <a16:creationId xmlns:a16="http://schemas.microsoft.com/office/drawing/2014/main" id="{B4E17B14-456B-4AF3-8091-9ACE83E3A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963"/>
              <a:ext cx="342" cy="1961"/>
            </a:xfrm>
            <a:custGeom>
              <a:avLst/>
              <a:gdLst>
                <a:gd name="T0" fmla="*/ 818 w 140"/>
                <a:gd name="T1" fmla="*/ 11695 h 803"/>
                <a:gd name="T2" fmla="*/ 699 w 140"/>
                <a:gd name="T3" fmla="*/ 11695 h 803"/>
                <a:gd name="T4" fmla="*/ 699 w 140"/>
                <a:gd name="T5" fmla="*/ 10706 h 803"/>
                <a:gd name="T6" fmla="*/ 860 w 140"/>
                <a:gd name="T7" fmla="*/ 8726 h 803"/>
                <a:gd name="T8" fmla="*/ 1414 w 140"/>
                <a:gd name="T9" fmla="*/ 5343 h 803"/>
                <a:gd name="T10" fmla="*/ 29 w 140"/>
                <a:gd name="T11" fmla="*/ 1294 h 803"/>
                <a:gd name="T12" fmla="*/ 423 w 140"/>
                <a:gd name="T13" fmla="*/ 0 h 803"/>
                <a:gd name="T14" fmla="*/ 513 w 140"/>
                <a:gd name="T15" fmla="*/ 103 h 803"/>
                <a:gd name="T16" fmla="*/ 161 w 140"/>
                <a:gd name="T17" fmla="*/ 1241 h 803"/>
                <a:gd name="T18" fmla="*/ 1473 w 140"/>
                <a:gd name="T19" fmla="*/ 6613 h 803"/>
                <a:gd name="T20" fmla="*/ 1283 w 140"/>
                <a:gd name="T21" fmla="*/ 7663 h 803"/>
                <a:gd name="T22" fmla="*/ 901 w 140"/>
                <a:gd name="T23" fmla="*/ 9434 h 803"/>
                <a:gd name="T24" fmla="*/ 818 w 140"/>
                <a:gd name="T25" fmla="*/ 11695 h 8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" h="803">
                  <a:moveTo>
                    <a:pt x="56" y="803"/>
                  </a:moveTo>
                  <a:cubicBezTo>
                    <a:pt x="48" y="803"/>
                    <a:pt x="48" y="803"/>
                    <a:pt x="48" y="803"/>
                  </a:cubicBezTo>
                  <a:cubicBezTo>
                    <a:pt x="49" y="735"/>
                    <a:pt x="48" y="735"/>
                    <a:pt x="48" y="735"/>
                  </a:cubicBezTo>
                  <a:cubicBezTo>
                    <a:pt x="49" y="684"/>
                    <a:pt x="53" y="628"/>
                    <a:pt x="59" y="599"/>
                  </a:cubicBezTo>
                  <a:cubicBezTo>
                    <a:pt x="81" y="492"/>
                    <a:pt x="93" y="490"/>
                    <a:pt x="97" y="367"/>
                  </a:cubicBezTo>
                  <a:cubicBezTo>
                    <a:pt x="105" y="154"/>
                    <a:pt x="7" y="136"/>
                    <a:pt x="2" y="89"/>
                  </a:cubicBezTo>
                  <a:cubicBezTo>
                    <a:pt x="0" y="54"/>
                    <a:pt x="29" y="0"/>
                    <a:pt x="29" y="0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5" y="25"/>
                    <a:pt x="10" y="64"/>
                    <a:pt x="11" y="85"/>
                  </a:cubicBezTo>
                  <a:cubicBezTo>
                    <a:pt x="15" y="131"/>
                    <a:pt x="140" y="168"/>
                    <a:pt x="101" y="454"/>
                  </a:cubicBezTo>
                  <a:cubicBezTo>
                    <a:pt x="98" y="476"/>
                    <a:pt x="94" y="501"/>
                    <a:pt x="88" y="526"/>
                  </a:cubicBezTo>
                  <a:cubicBezTo>
                    <a:pt x="87" y="531"/>
                    <a:pt x="65" y="592"/>
                    <a:pt x="62" y="648"/>
                  </a:cubicBezTo>
                  <a:cubicBezTo>
                    <a:pt x="60" y="676"/>
                    <a:pt x="58" y="723"/>
                    <a:pt x="56" y="803"/>
                  </a:cubicBezTo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264">
              <a:extLst>
                <a:ext uri="{FF2B5EF4-FFF2-40B4-BE49-F238E27FC236}">
                  <a16:creationId xmlns:a16="http://schemas.microsoft.com/office/drawing/2014/main" id="{E638DDC3-2E4B-42C7-9E8A-88ECADCE0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792"/>
              <a:ext cx="201" cy="110"/>
            </a:xfrm>
            <a:custGeom>
              <a:avLst/>
              <a:gdLst>
                <a:gd name="T0" fmla="*/ 1135 w 82"/>
                <a:gd name="T1" fmla="*/ 323 h 45"/>
                <a:gd name="T2" fmla="*/ 924 w 82"/>
                <a:gd name="T3" fmla="*/ 103 h 45"/>
                <a:gd name="T4" fmla="*/ 0 w 82"/>
                <a:gd name="T5" fmla="*/ 658 h 45"/>
                <a:gd name="T6" fmla="*/ 162 w 82"/>
                <a:gd name="T7" fmla="*/ 658 h 45"/>
                <a:gd name="T8" fmla="*/ 841 w 82"/>
                <a:gd name="T9" fmla="*/ 174 h 45"/>
                <a:gd name="T10" fmla="*/ 762 w 82"/>
                <a:gd name="T11" fmla="*/ 587 h 45"/>
                <a:gd name="T12" fmla="*/ 924 w 82"/>
                <a:gd name="T13" fmla="*/ 587 h 45"/>
                <a:gd name="T14" fmla="*/ 1135 w 82"/>
                <a:gd name="T15" fmla="*/ 32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45">
                  <a:moveTo>
                    <a:pt x="77" y="22"/>
                  </a:moveTo>
                  <a:cubicBezTo>
                    <a:pt x="79" y="11"/>
                    <a:pt x="69" y="7"/>
                    <a:pt x="63" y="7"/>
                  </a:cubicBezTo>
                  <a:cubicBezTo>
                    <a:pt x="19" y="0"/>
                    <a:pt x="0" y="45"/>
                    <a:pt x="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24" y="8"/>
                    <a:pt x="57" y="12"/>
                  </a:cubicBezTo>
                  <a:cubicBezTo>
                    <a:pt x="82" y="16"/>
                    <a:pt x="52" y="40"/>
                    <a:pt x="5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75" y="31"/>
                    <a:pt x="77" y="22"/>
                  </a:cubicBezTo>
                </a:path>
              </a:pathLst>
            </a:custGeom>
            <a:solidFill>
              <a:srgbClr val="F9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265">
              <a:extLst>
                <a:ext uri="{FF2B5EF4-FFF2-40B4-BE49-F238E27FC236}">
                  <a16:creationId xmlns:a16="http://schemas.microsoft.com/office/drawing/2014/main" id="{9E5514BD-4CBD-4959-BCB6-9374039B3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744"/>
              <a:ext cx="205" cy="127"/>
            </a:xfrm>
            <a:custGeom>
              <a:avLst/>
              <a:gdLst>
                <a:gd name="T0" fmla="*/ 1191 w 84"/>
                <a:gd name="T1" fmla="*/ 435 h 52"/>
                <a:gd name="T2" fmla="*/ 1030 w 84"/>
                <a:gd name="T3" fmla="*/ 252 h 52"/>
                <a:gd name="T4" fmla="*/ 0 w 84"/>
                <a:gd name="T5" fmla="*/ 423 h 52"/>
                <a:gd name="T6" fmla="*/ 144 w 84"/>
                <a:gd name="T7" fmla="*/ 435 h 52"/>
                <a:gd name="T8" fmla="*/ 930 w 84"/>
                <a:gd name="T9" fmla="*/ 274 h 52"/>
                <a:gd name="T10" fmla="*/ 654 w 84"/>
                <a:gd name="T11" fmla="*/ 716 h 52"/>
                <a:gd name="T12" fmla="*/ 786 w 84"/>
                <a:gd name="T13" fmla="*/ 757 h 52"/>
                <a:gd name="T14" fmla="*/ 1191 w 84"/>
                <a:gd name="T15" fmla="*/ 435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52">
                  <a:moveTo>
                    <a:pt x="82" y="30"/>
                  </a:moveTo>
                  <a:cubicBezTo>
                    <a:pt x="82" y="26"/>
                    <a:pt x="80" y="20"/>
                    <a:pt x="71" y="17"/>
                  </a:cubicBezTo>
                  <a:cubicBezTo>
                    <a:pt x="32" y="0"/>
                    <a:pt x="0" y="29"/>
                    <a:pt x="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40" y="11"/>
                    <a:pt x="64" y="19"/>
                  </a:cubicBezTo>
                  <a:cubicBezTo>
                    <a:pt x="83" y="27"/>
                    <a:pt x="72" y="42"/>
                    <a:pt x="45" y="49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2"/>
                    <a:pt x="84" y="44"/>
                    <a:pt x="82" y="30"/>
                  </a:cubicBezTo>
                </a:path>
              </a:pathLst>
            </a:custGeom>
            <a:solidFill>
              <a:srgbClr val="F9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266">
              <a:extLst>
                <a:ext uri="{FF2B5EF4-FFF2-40B4-BE49-F238E27FC236}">
                  <a16:creationId xmlns:a16="http://schemas.microsoft.com/office/drawing/2014/main" id="{D2770912-4859-4ABA-90F1-52A44392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819"/>
              <a:ext cx="201" cy="166"/>
            </a:xfrm>
            <a:custGeom>
              <a:avLst/>
              <a:gdLst>
                <a:gd name="T0" fmla="*/ 1047 w 82"/>
                <a:gd name="T1" fmla="*/ 847 h 68"/>
                <a:gd name="T2" fmla="*/ 1003 w 82"/>
                <a:gd name="T3" fmla="*/ 454 h 68"/>
                <a:gd name="T4" fmla="*/ 0 w 82"/>
                <a:gd name="T5" fmla="*/ 293 h 68"/>
                <a:gd name="T6" fmla="*/ 132 w 82"/>
                <a:gd name="T7" fmla="*/ 352 h 68"/>
                <a:gd name="T8" fmla="*/ 882 w 82"/>
                <a:gd name="T9" fmla="*/ 483 h 68"/>
                <a:gd name="T10" fmla="*/ 559 w 82"/>
                <a:gd name="T11" fmla="*/ 859 h 68"/>
                <a:gd name="T12" fmla="*/ 650 w 82"/>
                <a:gd name="T13" fmla="*/ 959 h 68"/>
                <a:gd name="T14" fmla="*/ 1047 w 82"/>
                <a:gd name="T15" fmla="*/ 84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68">
                  <a:moveTo>
                    <a:pt x="71" y="58"/>
                  </a:moveTo>
                  <a:cubicBezTo>
                    <a:pt x="78" y="52"/>
                    <a:pt x="74" y="39"/>
                    <a:pt x="68" y="31"/>
                  </a:cubicBezTo>
                  <a:cubicBezTo>
                    <a:pt x="42" y="0"/>
                    <a:pt x="0" y="20"/>
                    <a:pt x="0" y="20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39" y="9"/>
                    <a:pt x="60" y="33"/>
                  </a:cubicBezTo>
                  <a:cubicBezTo>
                    <a:pt x="82" y="57"/>
                    <a:pt x="38" y="59"/>
                    <a:pt x="38" y="59"/>
                  </a:cubicBezTo>
                  <a:cubicBezTo>
                    <a:pt x="45" y="67"/>
                    <a:pt x="44" y="66"/>
                    <a:pt x="44" y="66"/>
                  </a:cubicBezTo>
                  <a:cubicBezTo>
                    <a:pt x="44" y="66"/>
                    <a:pt x="63" y="68"/>
                    <a:pt x="71" y="58"/>
                  </a:cubicBezTo>
                </a:path>
              </a:pathLst>
            </a:custGeom>
            <a:solidFill>
              <a:srgbClr val="F9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267">
              <a:extLst>
                <a:ext uri="{FF2B5EF4-FFF2-40B4-BE49-F238E27FC236}">
                  <a16:creationId xmlns:a16="http://schemas.microsoft.com/office/drawing/2014/main" id="{E23305AD-07C3-41E5-90B8-0E2FB9961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990"/>
              <a:ext cx="63" cy="262"/>
            </a:xfrm>
            <a:custGeom>
              <a:avLst/>
              <a:gdLst>
                <a:gd name="T0" fmla="*/ 269 w 26"/>
                <a:gd name="T1" fmla="*/ 0 h 107"/>
                <a:gd name="T2" fmla="*/ 99 w 26"/>
                <a:gd name="T3" fmla="*/ 468 h 107"/>
                <a:gd name="T4" fmla="*/ 12 w 26"/>
                <a:gd name="T5" fmla="*/ 911 h 107"/>
                <a:gd name="T6" fmla="*/ 141 w 26"/>
                <a:gd name="T7" fmla="*/ 1288 h 107"/>
                <a:gd name="T8" fmla="*/ 371 w 26"/>
                <a:gd name="T9" fmla="*/ 1572 h 107"/>
                <a:gd name="T10" fmla="*/ 170 w 26"/>
                <a:gd name="T11" fmla="*/ 810 h 107"/>
                <a:gd name="T12" fmla="*/ 269 w 26"/>
                <a:gd name="T13" fmla="*/ 282 h 107"/>
                <a:gd name="T14" fmla="*/ 281 w 26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07">
                  <a:moveTo>
                    <a:pt x="19" y="0"/>
                  </a:moveTo>
                  <a:cubicBezTo>
                    <a:pt x="16" y="10"/>
                    <a:pt x="9" y="22"/>
                    <a:pt x="7" y="32"/>
                  </a:cubicBezTo>
                  <a:cubicBezTo>
                    <a:pt x="3" y="43"/>
                    <a:pt x="2" y="51"/>
                    <a:pt x="1" y="62"/>
                  </a:cubicBezTo>
                  <a:cubicBezTo>
                    <a:pt x="0" y="73"/>
                    <a:pt x="4" y="80"/>
                    <a:pt x="10" y="88"/>
                  </a:cubicBezTo>
                  <a:cubicBezTo>
                    <a:pt x="14" y="94"/>
                    <a:pt x="20" y="104"/>
                    <a:pt x="26" y="107"/>
                  </a:cubicBezTo>
                  <a:cubicBezTo>
                    <a:pt x="16" y="94"/>
                    <a:pt x="12" y="72"/>
                    <a:pt x="12" y="55"/>
                  </a:cubicBezTo>
                  <a:cubicBezTo>
                    <a:pt x="12" y="42"/>
                    <a:pt x="16" y="31"/>
                    <a:pt x="19" y="19"/>
                  </a:cubicBezTo>
                  <a:cubicBezTo>
                    <a:pt x="21" y="13"/>
                    <a:pt x="20" y="9"/>
                    <a:pt x="20" y="0"/>
                  </a:cubicBezTo>
                </a:path>
              </a:pathLst>
            </a:custGeom>
            <a:solidFill>
              <a:srgbClr val="F2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268">
              <a:extLst>
                <a:ext uri="{FF2B5EF4-FFF2-40B4-BE49-F238E27FC236}">
                  <a16:creationId xmlns:a16="http://schemas.microsoft.com/office/drawing/2014/main" id="{434342FD-EC01-4C61-ABEF-D1CDFAFEE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873"/>
              <a:ext cx="80" cy="173"/>
            </a:xfrm>
            <a:custGeom>
              <a:avLst/>
              <a:gdLst>
                <a:gd name="T0" fmla="*/ 70 w 33"/>
                <a:gd name="T1" fmla="*/ 0 h 71"/>
                <a:gd name="T2" fmla="*/ 12 w 33"/>
                <a:gd name="T3" fmla="*/ 112 h 71"/>
                <a:gd name="T4" fmla="*/ 12 w 33"/>
                <a:gd name="T5" fmla="*/ 244 h 71"/>
                <a:gd name="T6" fmla="*/ 112 w 33"/>
                <a:gd name="T7" fmla="*/ 575 h 71"/>
                <a:gd name="T8" fmla="*/ 240 w 33"/>
                <a:gd name="T9" fmla="*/ 855 h 71"/>
                <a:gd name="T10" fmla="*/ 470 w 33"/>
                <a:gd name="T11" fmla="*/ 1028 h 71"/>
                <a:gd name="T12" fmla="*/ 170 w 33"/>
                <a:gd name="T13" fmla="*/ 475 h 71"/>
                <a:gd name="T14" fmla="*/ 70 w 33"/>
                <a:gd name="T15" fmla="*/ 12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71">
                  <a:moveTo>
                    <a:pt x="5" y="0"/>
                  </a:moveTo>
                  <a:cubicBezTo>
                    <a:pt x="5" y="4"/>
                    <a:pt x="2" y="5"/>
                    <a:pt x="1" y="8"/>
                  </a:cubicBezTo>
                  <a:cubicBezTo>
                    <a:pt x="0" y="11"/>
                    <a:pt x="0" y="14"/>
                    <a:pt x="1" y="17"/>
                  </a:cubicBezTo>
                  <a:cubicBezTo>
                    <a:pt x="2" y="25"/>
                    <a:pt x="4" y="33"/>
                    <a:pt x="8" y="40"/>
                  </a:cubicBezTo>
                  <a:cubicBezTo>
                    <a:pt x="11" y="46"/>
                    <a:pt x="14" y="54"/>
                    <a:pt x="17" y="59"/>
                  </a:cubicBezTo>
                  <a:cubicBezTo>
                    <a:pt x="22" y="65"/>
                    <a:pt x="27" y="69"/>
                    <a:pt x="33" y="71"/>
                  </a:cubicBezTo>
                  <a:cubicBezTo>
                    <a:pt x="24" y="62"/>
                    <a:pt x="18" y="45"/>
                    <a:pt x="12" y="33"/>
                  </a:cubicBezTo>
                  <a:cubicBezTo>
                    <a:pt x="8" y="22"/>
                    <a:pt x="5" y="13"/>
                    <a:pt x="5" y="1"/>
                  </a:cubicBezTo>
                </a:path>
              </a:pathLst>
            </a:custGeom>
            <a:solidFill>
              <a:srgbClr val="F2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269">
              <a:extLst>
                <a:ext uri="{FF2B5EF4-FFF2-40B4-BE49-F238E27FC236}">
                  <a16:creationId xmlns:a16="http://schemas.microsoft.com/office/drawing/2014/main" id="{589C0B2C-15A9-4917-901F-AC4B385B8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863"/>
              <a:ext cx="51" cy="205"/>
            </a:xfrm>
            <a:custGeom>
              <a:avLst/>
              <a:gdLst>
                <a:gd name="T0" fmla="*/ 272 w 21"/>
                <a:gd name="T1" fmla="*/ 0 h 84"/>
                <a:gd name="T2" fmla="*/ 129 w 21"/>
                <a:gd name="T3" fmla="*/ 71 h 84"/>
                <a:gd name="T4" fmla="*/ 29 w 21"/>
                <a:gd name="T5" fmla="*/ 161 h 84"/>
                <a:gd name="T6" fmla="*/ 12 w 21"/>
                <a:gd name="T7" fmla="*/ 613 h 84"/>
                <a:gd name="T8" fmla="*/ 301 w 21"/>
                <a:gd name="T9" fmla="*/ 1079 h 84"/>
                <a:gd name="T10" fmla="*/ 141 w 21"/>
                <a:gd name="T11" fmla="*/ 583 h 84"/>
                <a:gd name="T12" fmla="*/ 260 w 21"/>
                <a:gd name="T13" fmla="*/ 41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84">
                  <a:moveTo>
                    <a:pt x="19" y="0"/>
                  </a:moveTo>
                  <a:cubicBezTo>
                    <a:pt x="17" y="2"/>
                    <a:pt x="13" y="3"/>
                    <a:pt x="9" y="5"/>
                  </a:cubicBezTo>
                  <a:cubicBezTo>
                    <a:pt x="4" y="6"/>
                    <a:pt x="4" y="6"/>
                    <a:pt x="2" y="11"/>
                  </a:cubicBezTo>
                  <a:cubicBezTo>
                    <a:pt x="0" y="21"/>
                    <a:pt x="1" y="32"/>
                    <a:pt x="1" y="42"/>
                  </a:cubicBezTo>
                  <a:cubicBezTo>
                    <a:pt x="1" y="54"/>
                    <a:pt x="4" y="84"/>
                    <a:pt x="21" y="74"/>
                  </a:cubicBezTo>
                  <a:cubicBezTo>
                    <a:pt x="4" y="75"/>
                    <a:pt x="9" y="50"/>
                    <a:pt x="10" y="40"/>
                  </a:cubicBezTo>
                  <a:cubicBezTo>
                    <a:pt x="12" y="29"/>
                    <a:pt x="12" y="11"/>
                    <a:pt x="18" y="3"/>
                  </a:cubicBezTo>
                </a:path>
              </a:pathLst>
            </a:custGeom>
            <a:solidFill>
              <a:srgbClr val="F2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270">
              <a:extLst>
                <a:ext uri="{FF2B5EF4-FFF2-40B4-BE49-F238E27FC236}">
                  <a16:creationId xmlns:a16="http://schemas.microsoft.com/office/drawing/2014/main" id="{DC1377C7-06C5-4C77-8F5E-EF2356F57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565"/>
              <a:ext cx="53" cy="330"/>
            </a:xfrm>
            <a:custGeom>
              <a:avLst/>
              <a:gdLst>
                <a:gd name="T0" fmla="*/ 296 w 22"/>
                <a:gd name="T1" fmla="*/ 0 h 135"/>
                <a:gd name="T2" fmla="*/ 169 w 22"/>
                <a:gd name="T3" fmla="*/ 406 h 135"/>
                <a:gd name="T4" fmla="*/ 41 w 22"/>
                <a:gd name="T5" fmla="*/ 963 h 135"/>
                <a:gd name="T6" fmla="*/ 12 w 22"/>
                <a:gd name="T7" fmla="*/ 1489 h 135"/>
                <a:gd name="T8" fmla="*/ 12 w 22"/>
                <a:gd name="T9" fmla="*/ 1750 h 135"/>
                <a:gd name="T10" fmla="*/ 29 w 22"/>
                <a:gd name="T11" fmla="*/ 1941 h 135"/>
                <a:gd name="T12" fmla="*/ 169 w 22"/>
                <a:gd name="T13" fmla="*/ 1828 h 135"/>
                <a:gd name="T14" fmla="*/ 279 w 22"/>
                <a:gd name="T15" fmla="*/ 1618 h 135"/>
                <a:gd name="T16" fmla="*/ 279 w 22"/>
                <a:gd name="T17" fmla="*/ 1344 h 135"/>
                <a:gd name="T18" fmla="*/ 279 w 22"/>
                <a:gd name="T19" fmla="*/ 992 h 135"/>
                <a:gd name="T20" fmla="*/ 279 w 22"/>
                <a:gd name="T21" fmla="*/ 467 h 135"/>
                <a:gd name="T22" fmla="*/ 296 w 22"/>
                <a:gd name="T23" fmla="*/ 12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135">
                  <a:moveTo>
                    <a:pt x="21" y="0"/>
                  </a:moveTo>
                  <a:cubicBezTo>
                    <a:pt x="17" y="9"/>
                    <a:pt x="15" y="19"/>
                    <a:pt x="12" y="28"/>
                  </a:cubicBezTo>
                  <a:cubicBezTo>
                    <a:pt x="7" y="40"/>
                    <a:pt x="5" y="53"/>
                    <a:pt x="3" y="66"/>
                  </a:cubicBezTo>
                  <a:cubicBezTo>
                    <a:pt x="2" y="77"/>
                    <a:pt x="2" y="90"/>
                    <a:pt x="1" y="102"/>
                  </a:cubicBezTo>
                  <a:cubicBezTo>
                    <a:pt x="1" y="108"/>
                    <a:pt x="1" y="114"/>
                    <a:pt x="1" y="120"/>
                  </a:cubicBezTo>
                  <a:cubicBezTo>
                    <a:pt x="1" y="123"/>
                    <a:pt x="0" y="131"/>
                    <a:pt x="2" y="133"/>
                  </a:cubicBezTo>
                  <a:cubicBezTo>
                    <a:pt x="4" y="135"/>
                    <a:pt x="10" y="127"/>
                    <a:pt x="12" y="125"/>
                  </a:cubicBezTo>
                  <a:cubicBezTo>
                    <a:pt x="16" y="121"/>
                    <a:pt x="19" y="118"/>
                    <a:pt x="20" y="111"/>
                  </a:cubicBezTo>
                  <a:cubicBezTo>
                    <a:pt x="22" y="105"/>
                    <a:pt x="20" y="99"/>
                    <a:pt x="20" y="92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9" y="57"/>
                    <a:pt x="19" y="44"/>
                    <a:pt x="20" y="32"/>
                  </a:cubicBezTo>
                  <a:cubicBezTo>
                    <a:pt x="20" y="22"/>
                    <a:pt x="21" y="12"/>
                    <a:pt x="21" y="1"/>
                  </a:cubicBezTo>
                </a:path>
              </a:pathLst>
            </a:custGeom>
            <a:solidFill>
              <a:srgbClr val="E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271">
              <a:extLst>
                <a:ext uri="{FF2B5EF4-FFF2-40B4-BE49-F238E27FC236}">
                  <a16:creationId xmlns:a16="http://schemas.microsoft.com/office/drawing/2014/main" id="{CA9AE55E-1631-428C-9A0D-802174986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816"/>
              <a:ext cx="103" cy="200"/>
            </a:xfrm>
            <a:custGeom>
              <a:avLst/>
              <a:gdLst>
                <a:gd name="T0" fmla="*/ 0 w 42"/>
                <a:gd name="T1" fmla="*/ 1190 h 82"/>
                <a:gd name="T2" fmla="*/ 282 w 42"/>
                <a:gd name="T3" fmla="*/ 856 h 82"/>
                <a:gd name="T4" fmla="*/ 314 w 42"/>
                <a:gd name="T5" fmla="*/ 422 h 82"/>
                <a:gd name="T6" fmla="*/ 314 w 42"/>
                <a:gd name="T7" fmla="*/ 12 h 82"/>
                <a:gd name="T8" fmla="*/ 427 w 42"/>
                <a:gd name="T9" fmla="*/ 120 h 82"/>
                <a:gd name="T10" fmla="*/ 547 w 42"/>
                <a:gd name="T11" fmla="*/ 244 h 82"/>
                <a:gd name="T12" fmla="*/ 456 w 42"/>
                <a:gd name="T13" fmla="*/ 856 h 82"/>
                <a:gd name="T14" fmla="*/ 29 w 42"/>
                <a:gd name="T15" fmla="*/ 1178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82">
                  <a:moveTo>
                    <a:pt x="0" y="82"/>
                  </a:moveTo>
                  <a:cubicBezTo>
                    <a:pt x="10" y="75"/>
                    <a:pt x="16" y="70"/>
                    <a:pt x="19" y="59"/>
                  </a:cubicBezTo>
                  <a:cubicBezTo>
                    <a:pt x="21" y="48"/>
                    <a:pt x="22" y="40"/>
                    <a:pt x="21" y="29"/>
                  </a:cubicBezTo>
                  <a:cubicBezTo>
                    <a:pt x="20" y="24"/>
                    <a:pt x="14" y="4"/>
                    <a:pt x="21" y="1"/>
                  </a:cubicBezTo>
                  <a:cubicBezTo>
                    <a:pt x="25" y="0"/>
                    <a:pt x="27" y="6"/>
                    <a:pt x="29" y="8"/>
                  </a:cubicBezTo>
                  <a:cubicBezTo>
                    <a:pt x="32" y="11"/>
                    <a:pt x="35" y="13"/>
                    <a:pt x="37" y="17"/>
                  </a:cubicBezTo>
                  <a:cubicBezTo>
                    <a:pt x="42" y="30"/>
                    <a:pt x="37" y="48"/>
                    <a:pt x="31" y="59"/>
                  </a:cubicBezTo>
                  <a:cubicBezTo>
                    <a:pt x="23" y="71"/>
                    <a:pt x="15" y="77"/>
                    <a:pt x="2" y="81"/>
                  </a:cubicBezTo>
                </a:path>
              </a:pathLst>
            </a:custGeom>
            <a:solidFill>
              <a:srgbClr val="E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272">
              <a:extLst>
                <a:ext uri="{FF2B5EF4-FFF2-40B4-BE49-F238E27FC236}">
                  <a16:creationId xmlns:a16="http://schemas.microsoft.com/office/drawing/2014/main" id="{015019BB-D985-49E6-B677-8FCE73000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965"/>
              <a:ext cx="141" cy="80"/>
            </a:xfrm>
            <a:custGeom>
              <a:avLst/>
              <a:gdLst>
                <a:gd name="T0" fmla="*/ 0 w 58"/>
                <a:gd name="T1" fmla="*/ 281 h 33"/>
                <a:gd name="T2" fmla="*/ 160 w 58"/>
                <a:gd name="T3" fmla="*/ 240 h 33"/>
                <a:gd name="T4" fmla="*/ 260 w 58"/>
                <a:gd name="T5" fmla="*/ 189 h 33"/>
                <a:gd name="T6" fmla="*/ 331 w 58"/>
                <a:gd name="T7" fmla="*/ 99 h 33"/>
                <a:gd name="T8" fmla="*/ 389 w 58"/>
                <a:gd name="T9" fmla="*/ 29 h 33"/>
                <a:gd name="T10" fmla="*/ 472 w 58"/>
                <a:gd name="T11" fmla="*/ 112 h 33"/>
                <a:gd name="T12" fmla="*/ 632 w 58"/>
                <a:gd name="T13" fmla="*/ 240 h 33"/>
                <a:gd name="T14" fmla="*/ 763 w 58"/>
                <a:gd name="T15" fmla="*/ 281 h 33"/>
                <a:gd name="T16" fmla="*/ 793 w 58"/>
                <a:gd name="T17" fmla="*/ 359 h 33"/>
                <a:gd name="T18" fmla="*/ 545 w 58"/>
                <a:gd name="T19" fmla="*/ 470 h 33"/>
                <a:gd name="T20" fmla="*/ 421 w 58"/>
                <a:gd name="T21" fmla="*/ 458 h 33"/>
                <a:gd name="T22" fmla="*/ 243 w 58"/>
                <a:gd name="T23" fmla="*/ 441 h 33"/>
                <a:gd name="T24" fmla="*/ 12 w 58"/>
                <a:gd name="T25" fmla="*/ 281 h 33"/>
                <a:gd name="T26" fmla="*/ 12 w 58"/>
                <a:gd name="T27" fmla="*/ 281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33">
                  <a:moveTo>
                    <a:pt x="0" y="20"/>
                  </a:moveTo>
                  <a:cubicBezTo>
                    <a:pt x="4" y="20"/>
                    <a:pt x="7" y="20"/>
                    <a:pt x="11" y="17"/>
                  </a:cubicBezTo>
                  <a:cubicBezTo>
                    <a:pt x="13" y="16"/>
                    <a:pt x="15" y="15"/>
                    <a:pt x="18" y="13"/>
                  </a:cubicBezTo>
                  <a:cubicBezTo>
                    <a:pt x="20" y="11"/>
                    <a:pt x="22" y="9"/>
                    <a:pt x="23" y="7"/>
                  </a:cubicBezTo>
                  <a:cubicBezTo>
                    <a:pt x="24" y="6"/>
                    <a:pt x="26" y="2"/>
                    <a:pt x="27" y="2"/>
                  </a:cubicBezTo>
                  <a:cubicBezTo>
                    <a:pt x="29" y="0"/>
                    <a:pt x="31" y="6"/>
                    <a:pt x="33" y="8"/>
                  </a:cubicBezTo>
                  <a:cubicBezTo>
                    <a:pt x="36" y="11"/>
                    <a:pt x="40" y="14"/>
                    <a:pt x="44" y="17"/>
                  </a:cubicBezTo>
                  <a:cubicBezTo>
                    <a:pt x="47" y="18"/>
                    <a:pt x="50" y="20"/>
                    <a:pt x="53" y="20"/>
                  </a:cubicBezTo>
                  <a:cubicBezTo>
                    <a:pt x="55" y="22"/>
                    <a:pt x="58" y="22"/>
                    <a:pt x="55" y="25"/>
                  </a:cubicBezTo>
                  <a:cubicBezTo>
                    <a:pt x="51" y="31"/>
                    <a:pt x="44" y="33"/>
                    <a:pt x="38" y="33"/>
                  </a:cubicBezTo>
                  <a:cubicBezTo>
                    <a:pt x="35" y="33"/>
                    <a:pt x="32" y="33"/>
                    <a:pt x="29" y="32"/>
                  </a:cubicBezTo>
                  <a:cubicBezTo>
                    <a:pt x="25" y="32"/>
                    <a:pt x="21" y="32"/>
                    <a:pt x="17" y="31"/>
                  </a:cubicBezTo>
                  <a:cubicBezTo>
                    <a:pt x="10" y="31"/>
                    <a:pt x="4" y="27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</a:path>
              </a:pathLst>
            </a:custGeom>
            <a:solidFill>
              <a:srgbClr val="E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273">
              <a:extLst>
                <a:ext uri="{FF2B5EF4-FFF2-40B4-BE49-F238E27FC236}">
                  <a16:creationId xmlns:a16="http://schemas.microsoft.com/office/drawing/2014/main" id="{C1B8CCE2-5309-4071-8A26-4059849CD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1982"/>
              <a:ext cx="59" cy="53"/>
            </a:xfrm>
            <a:custGeom>
              <a:avLst/>
              <a:gdLst>
                <a:gd name="T0" fmla="*/ 0 w 24"/>
                <a:gd name="T1" fmla="*/ 210 h 22"/>
                <a:gd name="T2" fmla="*/ 253 w 24"/>
                <a:gd name="T3" fmla="*/ 70 h 22"/>
                <a:gd name="T4" fmla="*/ 327 w 24"/>
                <a:gd name="T5" fmla="*/ 0 h 22"/>
                <a:gd name="T6" fmla="*/ 344 w 24"/>
                <a:gd name="T7" fmla="*/ 99 h 22"/>
                <a:gd name="T8" fmla="*/ 150 w 24"/>
                <a:gd name="T9" fmla="*/ 308 h 22"/>
                <a:gd name="T10" fmla="*/ 0 w 24"/>
                <a:gd name="T11" fmla="*/ 239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2">
                  <a:moveTo>
                    <a:pt x="0" y="15"/>
                  </a:moveTo>
                  <a:cubicBezTo>
                    <a:pt x="5" y="17"/>
                    <a:pt x="13" y="9"/>
                    <a:pt x="17" y="5"/>
                  </a:cubicBezTo>
                  <a:cubicBezTo>
                    <a:pt x="18" y="4"/>
                    <a:pt x="19" y="0"/>
                    <a:pt x="22" y="0"/>
                  </a:cubicBezTo>
                  <a:cubicBezTo>
                    <a:pt x="24" y="0"/>
                    <a:pt x="23" y="5"/>
                    <a:pt x="23" y="7"/>
                  </a:cubicBezTo>
                  <a:cubicBezTo>
                    <a:pt x="22" y="13"/>
                    <a:pt x="17" y="22"/>
                    <a:pt x="10" y="22"/>
                  </a:cubicBezTo>
                  <a:cubicBezTo>
                    <a:pt x="6" y="22"/>
                    <a:pt x="3" y="19"/>
                    <a:pt x="0" y="17"/>
                  </a:cubicBezTo>
                </a:path>
              </a:pathLst>
            </a:custGeom>
            <a:solidFill>
              <a:srgbClr val="CD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274">
              <a:extLst>
                <a:ext uri="{FF2B5EF4-FFF2-40B4-BE49-F238E27FC236}">
                  <a16:creationId xmlns:a16="http://schemas.microsoft.com/office/drawing/2014/main" id="{0C1A39C6-46C1-4165-8D25-E2877B036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1889"/>
              <a:ext cx="162" cy="124"/>
            </a:xfrm>
            <a:custGeom>
              <a:avLst/>
              <a:gdLst>
                <a:gd name="T0" fmla="*/ 0 w 66"/>
                <a:gd name="T1" fmla="*/ 0 h 51"/>
                <a:gd name="T2" fmla="*/ 488 w 66"/>
                <a:gd name="T3" fmla="*/ 545 h 51"/>
                <a:gd name="T4" fmla="*/ 977 w 66"/>
                <a:gd name="T5" fmla="*/ 58 h 51"/>
                <a:gd name="T6" fmla="*/ 0 w 6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51">
                  <a:moveTo>
                    <a:pt x="0" y="0"/>
                  </a:moveTo>
                  <a:cubicBezTo>
                    <a:pt x="0" y="0"/>
                    <a:pt x="2" y="32"/>
                    <a:pt x="33" y="38"/>
                  </a:cubicBezTo>
                  <a:cubicBezTo>
                    <a:pt x="64" y="44"/>
                    <a:pt x="66" y="4"/>
                    <a:pt x="66" y="4"/>
                  </a:cubicBezTo>
                  <a:cubicBezTo>
                    <a:pt x="66" y="4"/>
                    <a:pt x="25" y="51"/>
                    <a:pt x="0" y="0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275">
              <a:extLst>
                <a:ext uri="{FF2B5EF4-FFF2-40B4-BE49-F238E27FC236}">
                  <a16:creationId xmlns:a16="http://schemas.microsoft.com/office/drawing/2014/main" id="{3162C604-65FA-49AB-B57F-8EFDD0B6C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874"/>
              <a:ext cx="179" cy="113"/>
            </a:xfrm>
            <a:custGeom>
              <a:avLst/>
              <a:gdLst>
                <a:gd name="T0" fmla="*/ 61 w 73"/>
                <a:gd name="T1" fmla="*/ 150 h 46"/>
                <a:gd name="T2" fmla="*/ 547 w 73"/>
                <a:gd name="T3" fmla="*/ 651 h 46"/>
                <a:gd name="T4" fmla="*/ 927 w 73"/>
                <a:gd name="T5" fmla="*/ 0 h 46"/>
                <a:gd name="T6" fmla="*/ 559 w 73"/>
                <a:gd name="T7" fmla="*/ 447 h 46"/>
                <a:gd name="T8" fmla="*/ 61 w 73"/>
                <a:gd name="T9" fmla="*/ 15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6">
                  <a:moveTo>
                    <a:pt x="4" y="10"/>
                  </a:moveTo>
                  <a:cubicBezTo>
                    <a:pt x="4" y="10"/>
                    <a:pt x="0" y="42"/>
                    <a:pt x="37" y="44"/>
                  </a:cubicBezTo>
                  <a:cubicBezTo>
                    <a:pt x="73" y="46"/>
                    <a:pt x="63" y="0"/>
                    <a:pt x="63" y="0"/>
                  </a:cubicBezTo>
                  <a:cubicBezTo>
                    <a:pt x="63" y="0"/>
                    <a:pt x="60" y="30"/>
                    <a:pt x="38" y="30"/>
                  </a:cubicBezTo>
                  <a:cubicBezTo>
                    <a:pt x="15" y="30"/>
                    <a:pt x="4" y="10"/>
                    <a:pt x="4" y="10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276">
              <a:extLst>
                <a:ext uri="{FF2B5EF4-FFF2-40B4-BE49-F238E27FC236}">
                  <a16:creationId xmlns:a16="http://schemas.microsoft.com/office/drawing/2014/main" id="{0D53C098-F86D-458C-A83B-AD5D6356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830"/>
              <a:ext cx="130" cy="22"/>
            </a:xfrm>
            <a:custGeom>
              <a:avLst/>
              <a:gdLst>
                <a:gd name="T0" fmla="*/ 0 w 53"/>
                <a:gd name="T1" fmla="*/ 0 h 9"/>
                <a:gd name="T2" fmla="*/ 782 w 53"/>
                <a:gd name="T3" fmla="*/ 29 h 9"/>
                <a:gd name="T4" fmla="*/ 0 w 5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9">
                  <a:moveTo>
                    <a:pt x="0" y="0"/>
                  </a:moveTo>
                  <a:cubicBezTo>
                    <a:pt x="0" y="0"/>
                    <a:pt x="28" y="9"/>
                    <a:pt x="53" y="2"/>
                  </a:cubicBezTo>
                  <a:cubicBezTo>
                    <a:pt x="53" y="2"/>
                    <a:pt x="31" y="5"/>
                    <a:pt x="0" y="0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277">
              <a:extLst>
                <a:ext uri="{FF2B5EF4-FFF2-40B4-BE49-F238E27FC236}">
                  <a16:creationId xmlns:a16="http://schemas.microsoft.com/office/drawing/2014/main" id="{68E4F8C9-D9AC-430F-99E9-AB01BD06C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041"/>
              <a:ext cx="200" cy="135"/>
            </a:xfrm>
            <a:custGeom>
              <a:avLst/>
              <a:gdLst>
                <a:gd name="T0" fmla="*/ 0 w 82"/>
                <a:gd name="T1" fmla="*/ 194 h 55"/>
                <a:gd name="T2" fmla="*/ 1190 w 82"/>
                <a:gd name="T3" fmla="*/ 0 h 55"/>
                <a:gd name="T4" fmla="*/ 0 w 82"/>
                <a:gd name="T5" fmla="*/ 194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55">
                  <a:moveTo>
                    <a:pt x="0" y="13"/>
                  </a:moveTo>
                  <a:cubicBezTo>
                    <a:pt x="0" y="13"/>
                    <a:pt x="47" y="42"/>
                    <a:pt x="82" y="0"/>
                  </a:cubicBezTo>
                  <a:cubicBezTo>
                    <a:pt x="82" y="0"/>
                    <a:pt x="50" y="55"/>
                    <a:pt x="0" y="13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278">
              <a:extLst>
                <a:ext uri="{FF2B5EF4-FFF2-40B4-BE49-F238E27FC236}">
                  <a16:creationId xmlns:a16="http://schemas.microsoft.com/office/drawing/2014/main" id="{16D1F3EF-E993-4C5B-A153-8B642F666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068"/>
              <a:ext cx="149" cy="122"/>
            </a:xfrm>
            <a:custGeom>
              <a:avLst/>
              <a:gdLst>
                <a:gd name="T0" fmla="*/ 0 w 61"/>
                <a:gd name="T1" fmla="*/ 29 h 50"/>
                <a:gd name="T2" fmla="*/ 889 w 61"/>
                <a:gd name="T3" fmla="*/ 0 h 50"/>
                <a:gd name="T4" fmla="*/ 0 w 61"/>
                <a:gd name="T5" fmla="*/ 29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0">
                  <a:moveTo>
                    <a:pt x="0" y="2"/>
                  </a:moveTo>
                  <a:cubicBezTo>
                    <a:pt x="0" y="2"/>
                    <a:pt x="28" y="34"/>
                    <a:pt x="61" y="0"/>
                  </a:cubicBezTo>
                  <a:cubicBezTo>
                    <a:pt x="61" y="0"/>
                    <a:pt x="24" y="50"/>
                    <a:pt x="0" y="2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279">
              <a:extLst>
                <a:ext uri="{FF2B5EF4-FFF2-40B4-BE49-F238E27FC236}">
                  <a16:creationId xmlns:a16="http://schemas.microsoft.com/office/drawing/2014/main" id="{A868CB8E-A7E7-47C7-9DDF-DDE72CE2D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831"/>
              <a:ext cx="103" cy="247"/>
            </a:xfrm>
            <a:custGeom>
              <a:avLst/>
              <a:gdLst>
                <a:gd name="T0" fmla="*/ 0 w 42"/>
                <a:gd name="T1" fmla="*/ 1477 h 101"/>
                <a:gd name="T2" fmla="*/ 576 w 42"/>
                <a:gd name="T3" fmla="*/ 0 h 101"/>
                <a:gd name="T4" fmla="*/ 0 w 42"/>
                <a:gd name="T5" fmla="*/ 1477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01">
                  <a:moveTo>
                    <a:pt x="0" y="101"/>
                  </a:moveTo>
                  <a:cubicBezTo>
                    <a:pt x="0" y="101"/>
                    <a:pt x="34" y="84"/>
                    <a:pt x="39" y="0"/>
                  </a:cubicBezTo>
                  <a:cubicBezTo>
                    <a:pt x="39" y="0"/>
                    <a:pt x="42" y="75"/>
                    <a:pt x="0" y="10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280">
              <a:extLst>
                <a:ext uri="{FF2B5EF4-FFF2-40B4-BE49-F238E27FC236}">
                  <a16:creationId xmlns:a16="http://schemas.microsoft.com/office/drawing/2014/main" id="{626A695B-D7A9-41B5-8300-D75117C46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885"/>
              <a:ext cx="97" cy="205"/>
            </a:xfrm>
            <a:custGeom>
              <a:avLst/>
              <a:gdLst>
                <a:gd name="T0" fmla="*/ 570 w 40"/>
                <a:gd name="T1" fmla="*/ 0 h 84"/>
                <a:gd name="T2" fmla="*/ 0 w 40"/>
                <a:gd name="T3" fmla="*/ 1220 h 84"/>
                <a:gd name="T4" fmla="*/ 570 w 40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84">
                  <a:moveTo>
                    <a:pt x="40" y="0"/>
                  </a:moveTo>
                  <a:cubicBezTo>
                    <a:pt x="40" y="0"/>
                    <a:pt x="25" y="67"/>
                    <a:pt x="0" y="84"/>
                  </a:cubicBezTo>
                  <a:cubicBezTo>
                    <a:pt x="0" y="84"/>
                    <a:pt x="27" y="72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281">
              <a:extLst>
                <a:ext uri="{FF2B5EF4-FFF2-40B4-BE49-F238E27FC236}">
                  <a16:creationId xmlns:a16="http://schemas.microsoft.com/office/drawing/2014/main" id="{95E27B40-835D-43BD-BA7A-AC1DADB24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808"/>
              <a:ext cx="205" cy="936"/>
            </a:xfrm>
            <a:custGeom>
              <a:avLst/>
              <a:gdLst>
                <a:gd name="T0" fmla="*/ 1208 w 84"/>
                <a:gd name="T1" fmla="*/ 0 h 383"/>
                <a:gd name="T2" fmla="*/ 739 w 84"/>
                <a:gd name="T3" fmla="*/ 3123 h 383"/>
                <a:gd name="T4" fmla="*/ 464 w 84"/>
                <a:gd name="T5" fmla="*/ 5589 h 383"/>
                <a:gd name="T6" fmla="*/ 0 w 84"/>
                <a:gd name="T7" fmla="*/ 5489 h 383"/>
                <a:gd name="T8" fmla="*/ 739 w 84"/>
                <a:gd name="T9" fmla="*/ 2305 h 383"/>
                <a:gd name="T10" fmla="*/ 1208 w 84"/>
                <a:gd name="T11" fmla="*/ 0 h 3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383">
                  <a:moveTo>
                    <a:pt x="83" y="0"/>
                  </a:moveTo>
                  <a:cubicBezTo>
                    <a:pt x="83" y="0"/>
                    <a:pt x="79" y="107"/>
                    <a:pt x="51" y="214"/>
                  </a:cubicBezTo>
                  <a:cubicBezTo>
                    <a:pt x="29" y="302"/>
                    <a:pt x="32" y="383"/>
                    <a:pt x="32" y="383"/>
                  </a:cubicBezTo>
                  <a:cubicBezTo>
                    <a:pt x="32" y="383"/>
                    <a:pt x="18" y="377"/>
                    <a:pt x="0" y="376"/>
                  </a:cubicBezTo>
                  <a:cubicBezTo>
                    <a:pt x="0" y="376"/>
                    <a:pt x="18" y="340"/>
                    <a:pt x="51" y="158"/>
                  </a:cubicBezTo>
                  <a:cubicBezTo>
                    <a:pt x="67" y="74"/>
                    <a:pt x="84" y="29"/>
                    <a:pt x="83" y="0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282">
              <a:extLst>
                <a:ext uri="{FF2B5EF4-FFF2-40B4-BE49-F238E27FC236}">
                  <a16:creationId xmlns:a16="http://schemas.microsoft.com/office/drawing/2014/main" id="{6AC14789-69E5-43E8-9359-DA92C2050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035"/>
              <a:ext cx="129" cy="821"/>
            </a:xfrm>
            <a:custGeom>
              <a:avLst/>
              <a:gdLst>
                <a:gd name="T0" fmla="*/ 219 w 53"/>
                <a:gd name="T1" fmla="*/ 4902 h 336"/>
                <a:gd name="T2" fmla="*/ 764 w 53"/>
                <a:gd name="T3" fmla="*/ 0 h 336"/>
                <a:gd name="T4" fmla="*/ 664 w 53"/>
                <a:gd name="T5" fmla="*/ 4496 h 336"/>
                <a:gd name="T6" fmla="*/ 219 w 53"/>
                <a:gd name="T7" fmla="*/ 4902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36">
                  <a:moveTo>
                    <a:pt x="15" y="336"/>
                  </a:moveTo>
                  <a:cubicBezTo>
                    <a:pt x="15" y="336"/>
                    <a:pt x="10" y="133"/>
                    <a:pt x="53" y="0"/>
                  </a:cubicBezTo>
                  <a:cubicBezTo>
                    <a:pt x="53" y="0"/>
                    <a:pt x="0" y="324"/>
                    <a:pt x="46" y="308"/>
                  </a:cubicBezTo>
                  <a:cubicBezTo>
                    <a:pt x="46" y="308"/>
                    <a:pt x="18" y="329"/>
                    <a:pt x="15" y="336"/>
                  </a:cubicBezTo>
                </a:path>
              </a:pathLst>
            </a:custGeom>
            <a:solidFill>
              <a:srgbClr val="E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283">
              <a:extLst>
                <a:ext uri="{FF2B5EF4-FFF2-40B4-BE49-F238E27FC236}">
                  <a16:creationId xmlns:a16="http://schemas.microsoft.com/office/drawing/2014/main" id="{82FA411E-994C-454C-A742-0EF84DCC4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852"/>
              <a:ext cx="22" cy="86"/>
            </a:xfrm>
            <a:custGeom>
              <a:avLst/>
              <a:gdLst>
                <a:gd name="T0" fmla="*/ 132 w 9"/>
                <a:gd name="T1" fmla="*/ 12 h 35"/>
                <a:gd name="T2" fmla="*/ 71 w 9"/>
                <a:gd name="T3" fmla="*/ 0 h 35"/>
                <a:gd name="T4" fmla="*/ 71 w 9"/>
                <a:gd name="T5" fmla="*/ 42 h 35"/>
                <a:gd name="T6" fmla="*/ 90 w 9"/>
                <a:gd name="T7" fmla="*/ 174 h 35"/>
                <a:gd name="T8" fmla="*/ 0 w 9"/>
                <a:gd name="T9" fmla="*/ 518 h 35"/>
                <a:gd name="T10" fmla="*/ 103 w 9"/>
                <a:gd name="T11" fmla="*/ 206 h 35"/>
                <a:gd name="T12" fmla="*/ 103 w 9"/>
                <a:gd name="T13" fmla="*/ 91 h 35"/>
                <a:gd name="T14" fmla="*/ 132 w 9"/>
                <a:gd name="T15" fmla="*/ 12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35">
                  <a:moveTo>
                    <a:pt x="9" y="1"/>
                  </a:moveTo>
                  <a:cubicBezTo>
                    <a:pt x="8" y="0"/>
                    <a:pt x="6" y="0"/>
                    <a:pt x="5" y="0"/>
                  </a:cubicBezTo>
                  <a:cubicBezTo>
                    <a:pt x="3" y="0"/>
                    <a:pt x="4" y="2"/>
                    <a:pt x="5" y="3"/>
                  </a:cubicBezTo>
                  <a:cubicBezTo>
                    <a:pt x="7" y="6"/>
                    <a:pt x="7" y="8"/>
                    <a:pt x="6" y="12"/>
                  </a:cubicBezTo>
                  <a:cubicBezTo>
                    <a:pt x="5" y="20"/>
                    <a:pt x="1" y="27"/>
                    <a:pt x="0" y="35"/>
                  </a:cubicBezTo>
                  <a:cubicBezTo>
                    <a:pt x="2" y="28"/>
                    <a:pt x="6" y="21"/>
                    <a:pt x="7" y="14"/>
                  </a:cubicBezTo>
                  <a:cubicBezTo>
                    <a:pt x="8" y="11"/>
                    <a:pt x="7" y="9"/>
                    <a:pt x="7" y="6"/>
                  </a:cubicBezTo>
                  <a:cubicBezTo>
                    <a:pt x="7" y="4"/>
                    <a:pt x="8" y="2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284">
              <a:extLst>
                <a:ext uri="{FF2B5EF4-FFF2-40B4-BE49-F238E27FC236}">
                  <a16:creationId xmlns:a16="http://schemas.microsoft.com/office/drawing/2014/main" id="{8792C62C-0492-49A3-8677-30AC1518C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902"/>
              <a:ext cx="880" cy="1991"/>
            </a:xfrm>
            <a:custGeom>
              <a:avLst/>
              <a:gdLst>
                <a:gd name="T0" fmla="*/ 5246 w 360"/>
                <a:gd name="T1" fmla="*/ 4971 h 815"/>
                <a:gd name="T2" fmla="*/ 4762 w 360"/>
                <a:gd name="T3" fmla="*/ 3616 h 815"/>
                <a:gd name="T4" fmla="*/ 3740 w 360"/>
                <a:gd name="T5" fmla="*/ 3296 h 815"/>
                <a:gd name="T6" fmla="*/ 2325 w 360"/>
                <a:gd name="T7" fmla="*/ 5203 h 815"/>
                <a:gd name="T8" fmla="*/ 2378 w 360"/>
                <a:gd name="T9" fmla="*/ 5758 h 815"/>
                <a:gd name="T10" fmla="*/ 1985 w 360"/>
                <a:gd name="T11" fmla="*/ 6518 h 815"/>
                <a:gd name="T12" fmla="*/ 1457 w 360"/>
                <a:gd name="T13" fmla="*/ 5802 h 815"/>
                <a:gd name="T14" fmla="*/ 1386 w 360"/>
                <a:gd name="T15" fmla="*/ 5641 h 815"/>
                <a:gd name="T16" fmla="*/ 1315 w 360"/>
                <a:gd name="T17" fmla="*/ 5770 h 815"/>
                <a:gd name="T18" fmla="*/ 1254 w 360"/>
                <a:gd name="T19" fmla="*/ 6134 h 815"/>
                <a:gd name="T20" fmla="*/ 980 w 360"/>
                <a:gd name="T21" fmla="*/ 6486 h 815"/>
                <a:gd name="T22" fmla="*/ 819 w 360"/>
                <a:gd name="T23" fmla="*/ 6518 h 815"/>
                <a:gd name="T24" fmla="*/ 191 w 360"/>
                <a:gd name="T25" fmla="*/ 5699 h 815"/>
                <a:gd name="T26" fmla="*/ 1183 w 360"/>
                <a:gd name="T27" fmla="*/ 2506 h 815"/>
                <a:gd name="T28" fmla="*/ 1841 w 360"/>
                <a:gd name="T29" fmla="*/ 1749 h 815"/>
                <a:gd name="T30" fmla="*/ 1870 w 360"/>
                <a:gd name="T31" fmla="*/ 0 h 815"/>
                <a:gd name="T32" fmla="*/ 1709 w 360"/>
                <a:gd name="T33" fmla="*/ 0 h 815"/>
                <a:gd name="T34" fmla="*/ 1124 w 360"/>
                <a:gd name="T35" fmla="*/ 2362 h 815"/>
                <a:gd name="T36" fmla="*/ 90 w 360"/>
                <a:gd name="T37" fmla="*/ 5802 h 815"/>
                <a:gd name="T38" fmla="*/ 748 w 360"/>
                <a:gd name="T39" fmla="*/ 6659 h 815"/>
                <a:gd name="T40" fmla="*/ 1357 w 360"/>
                <a:gd name="T41" fmla="*/ 6183 h 815"/>
                <a:gd name="T42" fmla="*/ 1985 w 360"/>
                <a:gd name="T43" fmla="*/ 6647 h 815"/>
                <a:gd name="T44" fmla="*/ 2510 w 360"/>
                <a:gd name="T45" fmla="*/ 5770 h 815"/>
                <a:gd name="T46" fmla="*/ 3652 w 360"/>
                <a:gd name="T47" fmla="*/ 3445 h 815"/>
                <a:gd name="T48" fmla="*/ 4481 w 360"/>
                <a:gd name="T49" fmla="*/ 3598 h 815"/>
                <a:gd name="T50" fmla="*/ 5038 w 360"/>
                <a:gd name="T51" fmla="*/ 5567 h 815"/>
                <a:gd name="T52" fmla="*/ 4762 w 360"/>
                <a:gd name="T53" fmla="*/ 7185 h 815"/>
                <a:gd name="T54" fmla="*/ 4351 w 360"/>
                <a:gd name="T55" fmla="*/ 11882 h 815"/>
                <a:gd name="T56" fmla="*/ 4468 w 360"/>
                <a:gd name="T57" fmla="*/ 11882 h 815"/>
                <a:gd name="T58" fmla="*/ 4852 w 360"/>
                <a:gd name="T59" fmla="*/ 7407 h 815"/>
                <a:gd name="T60" fmla="*/ 5246 w 360"/>
                <a:gd name="T61" fmla="*/ 4971 h 8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0" h="815">
                  <a:moveTo>
                    <a:pt x="359" y="341"/>
                  </a:moveTo>
                  <a:cubicBezTo>
                    <a:pt x="358" y="292"/>
                    <a:pt x="343" y="264"/>
                    <a:pt x="326" y="248"/>
                  </a:cubicBezTo>
                  <a:cubicBezTo>
                    <a:pt x="295" y="222"/>
                    <a:pt x="256" y="226"/>
                    <a:pt x="256" y="226"/>
                  </a:cubicBezTo>
                  <a:cubicBezTo>
                    <a:pt x="140" y="227"/>
                    <a:pt x="159" y="357"/>
                    <a:pt x="159" y="357"/>
                  </a:cubicBezTo>
                  <a:cubicBezTo>
                    <a:pt x="160" y="366"/>
                    <a:pt x="163" y="395"/>
                    <a:pt x="163" y="395"/>
                  </a:cubicBezTo>
                  <a:cubicBezTo>
                    <a:pt x="163" y="395"/>
                    <a:pt x="178" y="447"/>
                    <a:pt x="136" y="447"/>
                  </a:cubicBezTo>
                  <a:cubicBezTo>
                    <a:pt x="95" y="448"/>
                    <a:pt x="99" y="404"/>
                    <a:pt x="100" y="398"/>
                  </a:cubicBezTo>
                  <a:cubicBezTo>
                    <a:pt x="100" y="391"/>
                    <a:pt x="102" y="387"/>
                    <a:pt x="95" y="387"/>
                  </a:cubicBezTo>
                  <a:cubicBezTo>
                    <a:pt x="87" y="387"/>
                    <a:pt x="90" y="391"/>
                    <a:pt x="90" y="396"/>
                  </a:cubicBezTo>
                  <a:cubicBezTo>
                    <a:pt x="90" y="399"/>
                    <a:pt x="90" y="400"/>
                    <a:pt x="86" y="421"/>
                  </a:cubicBezTo>
                  <a:cubicBezTo>
                    <a:pt x="81" y="441"/>
                    <a:pt x="67" y="445"/>
                    <a:pt x="67" y="445"/>
                  </a:cubicBezTo>
                  <a:cubicBezTo>
                    <a:pt x="64" y="446"/>
                    <a:pt x="60" y="447"/>
                    <a:pt x="56" y="447"/>
                  </a:cubicBezTo>
                  <a:cubicBezTo>
                    <a:pt x="28" y="447"/>
                    <a:pt x="13" y="411"/>
                    <a:pt x="13" y="391"/>
                  </a:cubicBezTo>
                  <a:cubicBezTo>
                    <a:pt x="13" y="247"/>
                    <a:pt x="59" y="190"/>
                    <a:pt x="81" y="172"/>
                  </a:cubicBezTo>
                  <a:cubicBezTo>
                    <a:pt x="103" y="156"/>
                    <a:pt x="117" y="139"/>
                    <a:pt x="126" y="120"/>
                  </a:cubicBezTo>
                  <a:cubicBezTo>
                    <a:pt x="151" y="67"/>
                    <a:pt x="128" y="0"/>
                    <a:pt x="128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50" y="113"/>
                    <a:pt x="96" y="143"/>
                    <a:pt x="77" y="162"/>
                  </a:cubicBezTo>
                  <a:cubicBezTo>
                    <a:pt x="49" y="191"/>
                    <a:pt x="0" y="246"/>
                    <a:pt x="6" y="398"/>
                  </a:cubicBezTo>
                  <a:cubicBezTo>
                    <a:pt x="7" y="419"/>
                    <a:pt x="22" y="455"/>
                    <a:pt x="51" y="457"/>
                  </a:cubicBezTo>
                  <a:cubicBezTo>
                    <a:pt x="63" y="458"/>
                    <a:pt x="93" y="450"/>
                    <a:pt x="93" y="424"/>
                  </a:cubicBezTo>
                  <a:cubicBezTo>
                    <a:pt x="93" y="424"/>
                    <a:pt x="98" y="456"/>
                    <a:pt x="136" y="456"/>
                  </a:cubicBezTo>
                  <a:cubicBezTo>
                    <a:pt x="174" y="456"/>
                    <a:pt x="174" y="421"/>
                    <a:pt x="172" y="396"/>
                  </a:cubicBezTo>
                  <a:cubicBezTo>
                    <a:pt x="172" y="396"/>
                    <a:pt x="136" y="242"/>
                    <a:pt x="250" y="236"/>
                  </a:cubicBezTo>
                  <a:cubicBezTo>
                    <a:pt x="274" y="235"/>
                    <a:pt x="293" y="238"/>
                    <a:pt x="307" y="247"/>
                  </a:cubicBezTo>
                  <a:cubicBezTo>
                    <a:pt x="341" y="272"/>
                    <a:pt x="352" y="305"/>
                    <a:pt x="345" y="382"/>
                  </a:cubicBezTo>
                  <a:cubicBezTo>
                    <a:pt x="346" y="407"/>
                    <a:pt x="335" y="456"/>
                    <a:pt x="326" y="493"/>
                  </a:cubicBezTo>
                  <a:cubicBezTo>
                    <a:pt x="293" y="628"/>
                    <a:pt x="298" y="815"/>
                    <a:pt x="298" y="815"/>
                  </a:cubicBezTo>
                  <a:cubicBezTo>
                    <a:pt x="306" y="815"/>
                    <a:pt x="306" y="815"/>
                    <a:pt x="306" y="815"/>
                  </a:cubicBezTo>
                  <a:cubicBezTo>
                    <a:pt x="306" y="815"/>
                    <a:pt x="303" y="622"/>
                    <a:pt x="332" y="508"/>
                  </a:cubicBezTo>
                  <a:cubicBezTo>
                    <a:pt x="344" y="459"/>
                    <a:pt x="360" y="432"/>
                    <a:pt x="359" y="341"/>
                  </a:cubicBezTo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285">
              <a:extLst>
                <a:ext uri="{FF2B5EF4-FFF2-40B4-BE49-F238E27FC236}">
                  <a16:creationId xmlns:a16="http://schemas.microsoft.com/office/drawing/2014/main" id="{339F2362-B6EF-40B6-BEE5-1FE328264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835"/>
              <a:ext cx="132" cy="22"/>
            </a:xfrm>
            <a:custGeom>
              <a:avLst/>
              <a:gdLst>
                <a:gd name="T0" fmla="*/ 0 w 54"/>
                <a:gd name="T1" fmla="*/ 0 h 9"/>
                <a:gd name="T2" fmla="*/ 790 w 54"/>
                <a:gd name="T3" fmla="*/ 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9">
                  <a:moveTo>
                    <a:pt x="0" y="0"/>
                  </a:moveTo>
                  <a:cubicBezTo>
                    <a:pt x="9" y="5"/>
                    <a:pt x="37" y="9"/>
                    <a:pt x="54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286">
              <a:extLst>
                <a:ext uri="{FF2B5EF4-FFF2-40B4-BE49-F238E27FC236}">
                  <a16:creationId xmlns:a16="http://schemas.microsoft.com/office/drawing/2014/main" id="{B507D53E-3560-43D1-81A9-5979265EE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034"/>
              <a:ext cx="147" cy="61"/>
            </a:xfrm>
            <a:custGeom>
              <a:avLst/>
              <a:gdLst>
                <a:gd name="T0" fmla="*/ 0 w 60"/>
                <a:gd name="T1" fmla="*/ 303 h 25"/>
                <a:gd name="T2" fmla="*/ 882 w 60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25">
                  <a:moveTo>
                    <a:pt x="0" y="21"/>
                  </a:moveTo>
                  <a:cubicBezTo>
                    <a:pt x="13" y="23"/>
                    <a:pt x="41" y="25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287">
              <a:extLst>
                <a:ext uri="{FF2B5EF4-FFF2-40B4-BE49-F238E27FC236}">
                  <a16:creationId xmlns:a16="http://schemas.microsoft.com/office/drawing/2014/main" id="{6877A351-CF16-47BF-8F3E-EDFA220A9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1054"/>
              <a:ext cx="114" cy="53"/>
            </a:xfrm>
            <a:custGeom>
              <a:avLst/>
              <a:gdLst>
                <a:gd name="T0" fmla="*/ 0 w 47"/>
                <a:gd name="T1" fmla="*/ 198 h 22"/>
                <a:gd name="T2" fmla="*/ 672 w 4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2">
                  <a:moveTo>
                    <a:pt x="0" y="14"/>
                  </a:moveTo>
                  <a:cubicBezTo>
                    <a:pt x="8" y="19"/>
                    <a:pt x="33" y="22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288">
              <a:extLst>
                <a:ext uri="{FF2B5EF4-FFF2-40B4-BE49-F238E27FC236}">
                  <a16:creationId xmlns:a16="http://schemas.microsoft.com/office/drawing/2014/main" id="{3415FADC-4AEA-41AC-9D2C-06D52F53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015"/>
              <a:ext cx="401" cy="859"/>
            </a:xfrm>
            <a:custGeom>
              <a:avLst/>
              <a:gdLst>
                <a:gd name="T0" fmla="*/ 963 w 164"/>
                <a:gd name="T1" fmla="*/ 1049 h 352"/>
                <a:gd name="T2" fmla="*/ 161 w 164"/>
                <a:gd name="T3" fmla="*/ 2047 h 352"/>
                <a:gd name="T4" fmla="*/ 59 w 164"/>
                <a:gd name="T5" fmla="*/ 3431 h 352"/>
                <a:gd name="T6" fmla="*/ 203 w 164"/>
                <a:gd name="T7" fmla="*/ 4317 h 352"/>
                <a:gd name="T8" fmla="*/ 381 w 164"/>
                <a:gd name="T9" fmla="*/ 4710 h 352"/>
                <a:gd name="T10" fmla="*/ 538 w 164"/>
                <a:gd name="T11" fmla="*/ 5115 h 352"/>
                <a:gd name="T12" fmla="*/ 616 w 164"/>
                <a:gd name="T13" fmla="*/ 4390 h 352"/>
                <a:gd name="T14" fmla="*/ 658 w 164"/>
                <a:gd name="T15" fmla="*/ 3663 h 352"/>
                <a:gd name="T16" fmla="*/ 1039 w 164"/>
                <a:gd name="T17" fmla="*/ 2399 h 352"/>
                <a:gd name="T18" fmla="*/ 1213 w 164"/>
                <a:gd name="T19" fmla="*/ 1857 h 352"/>
                <a:gd name="T20" fmla="*/ 1858 w 164"/>
                <a:gd name="T21" fmla="*/ 1542 h 352"/>
                <a:gd name="T22" fmla="*/ 2355 w 164"/>
                <a:gd name="T23" fmla="*/ 293 h 352"/>
                <a:gd name="T24" fmla="*/ 2296 w 164"/>
                <a:gd name="T25" fmla="*/ 0 h 352"/>
                <a:gd name="T26" fmla="*/ 1770 w 164"/>
                <a:gd name="T27" fmla="*/ 505 h 3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4" h="352">
                  <a:moveTo>
                    <a:pt x="66" y="72"/>
                  </a:moveTo>
                  <a:cubicBezTo>
                    <a:pt x="42" y="92"/>
                    <a:pt x="21" y="110"/>
                    <a:pt x="11" y="141"/>
                  </a:cubicBezTo>
                  <a:cubicBezTo>
                    <a:pt x="0" y="174"/>
                    <a:pt x="1" y="202"/>
                    <a:pt x="4" y="236"/>
                  </a:cubicBezTo>
                  <a:cubicBezTo>
                    <a:pt x="6" y="256"/>
                    <a:pt x="8" y="279"/>
                    <a:pt x="14" y="297"/>
                  </a:cubicBezTo>
                  <a:cubicBezTo>
                    <a:pt x="17" y="307"/>
                    <a:pt x="22" y="315"/>
                    <a:pt x="26" y="324"/>
                  </a:cubicBezTo>
                  <a:cubicBezTo>
                    <a:pt x="29" y="333"/>
                    <a:pt x="30" y="344"/>
                    <a:pt x="37" y="352"/>
                  </a:cubicBezTo>
                  <a:cubicBezTo>
                    <a:pt x="46" y="341"/>
                    <a:pt x="43" y="316"/>
                    <a:pt x="42" y="302"/>
                  </a:cubicBezTo>
                  <a:cubicBezTo>
                    <a:pt x="41" y="285"/>
                    <a:pt x="42" y="270"/>
                    <a:pt x="45" y="252"/>
                  </a:cubicBezTo>
                  <a:cubicBezTo>
                    <a:pt x="51" y="223"/>
                    <a:pt x="65" y="195"/>
                    <a:pt x="71" y="165"/>
                  </a:cubicBezTo>
                  <a:cubicBezTo>
                    <a:pt x="74" y="150"/>
                    <a:pt x="66" y="139"/>
                    <a:pt x="83" y="128"/>
                  </a:cubicBezTo>
                  <a:cubicBezTo>
                    <a:pt x="97" y="119"/>
                    <a:pt x="114" y="119"/>
                    <a:pt x="127" y="106"/>
                  </a:cubicBezTo>
                  <a:cubicBezTo>
                    <a:pt x="153" y="84"/>
                    <a:pt x="164" y="54"/>
                    <a:pt x="161" y="20"/>
                  </a:cubicBezTo>
                  <a:cubicBezTo>
                    <a:pt x="160" y="13"/>
                    <a:pt x="160" y="6"/>
                    <a:pt x="157" y="0"/>
                  </a:cubicBezTo>
                  <a:cubicBezTo>
                    <a:pt x="156" y="16"/>
                    <a:pt x="132" y="26"/>
                    <a:pt x="121" y="35"/>
                  </a:cubicBezTo>
                </a:path>
              </a:pathLst>
            </a:custGeom>
            <a:solidFill>
              <a:srgbClr val="98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289">
              <a:extLst>
                <a:ext uri="{FF2B5EF4-FFF2-40B4-BE49-F238E27FC236}">
                  <a16:creationId xmlns:a16="http://schemas.microsoft.com/office/drawing/2014/main" id="{1C85888D-6C48-419F-BF69-C6748A424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015"/>
              <a:ext cx="371" cy="400"/>
            </a:xfrm>
            <a:custGeom>
              <a:avLst/>
              <a:gdLst>
                <a:gd name="T0" fmla="*/ 2199 w 152"/>
                <a:gd name="T1" fmla="*/ 293 h 164"/>
                <a:gd name="T2" fmla="*/ 2138 w 152"/>
                <a:gd name="T3" fmla="*/ 0 h 164"/>
                <a:gd name="T4" fmla="*/ 1613 w 152"/>
                <a:gd name="T5" fmla="*/ 505 h 164"/>
                <a:gd name="T6" fmla="*/ 815 w 152"/>
                <a:gd name="T7" fmla="*/ 1046 h 164"/>
                <a:gd name="T8" fmla="*/ 29 w 152"/>
                <a:gd name="T9" fmla="*/ 2146 h 164"/>
                <a:gd name="T10" fmla="*/ 537 w 152"/>
                <a:gd name="T11" fmla="*/ 2349 h 164"/>
                <a:gd name="T12" fmla="*/ 827 w 152"/>
                <a:gd name="T13" fmla="*/ 2261 h 164"/>
                <a:gd name="T14" fmla="*/ 901 w 152"/>
                <a:gd name="T15" fmla="*/ 2220 h 164"/>
                <a:gd name="T16" fmla="*/ 1059 w 152"/>
                <a:gd name="T17" fmla="*/ 1856 h 164"/>
                <a:gd name="T18" fmla="*/ 1150 w 152"/>
                <a:gd name="T19" fmla="*/ 1815 h 164"/>
                <a:gd name="T20" fmla="*/ 1262 w 152"/>
                <a:gd name="T21" fmla="*/ 1683 h 164"/>
                <a:gd name="T22" fmla="*/ 1596 w 152"/>
                <a:gd name="T23" fmla="*/ 1512 h 164"/>
                <a:gd name="T24" fmla="*/ 2121 w 152"/>
                <a:gd name="T25" fmla="*/ 839 h 164"/>
                <a:gd name="T26" fmla="*/ 2180 w 152"/>
                <a:gd name="T27" fmla="*/ 715 h 164"/>
                <a:gd name="T28" fmla="*/ 2199 w 152"/>
                <a:gd name="T29" fmla="*/ 293 h 1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2" h="164">
                  <a:moveTo>
                    <a:pt x="151" y="20"/>
                  </a:moveTo>
                  <a:cubicBezTo>
                    <a:pt x="150" y="13"/>
                    <a:pt x="150" y="6"/>
                    <a:pt x="147" y="0"/>
                  </a:cubicBezTo>
                  <a:cubicBezTo>
                    <a:pt x="146" y="16"/>
                    <a:pt x="122" y="26"/>
                    <a:pt x="111" y="35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38" y="91"/>
                    <a:pt x="4" y="131"/>
                    <a:pt x="2" y="148"/>
                  </a:cubicBezTo>
                  <a:cubicBezTo>
                    <a:pt x="0" y="160"/>
                    <a:pt x="21" y="164"/>
                    <a:pt x="37" y="162"/>
                  </a:cubicBezTo>
                  <a:cubicBezTo>
                    <a:pt x="48" y="162"/>
                    <a:pt x="55" y="157"/>
                    <a:pt x="57" y="156"/>
                  </a:cubicBezTo>
                  <a:cubicBezTo>
                    <a:pt x="59" y="156"/>
                    <a:pt x="61" y="154"/>
                    <a:pt x="62" y="153"/>
                  </a:cubicBezTo>
                  <a:cubicBezTo>
                    <a:pt x="62" y="143"/>
                    <a:pt x="61" y="136"/>
                    <a:pt x="73" y="128"/>
                  </a:cubicBezTo>
                  <a:cubicBezTo>
                    <a:pt x="75" y="127"/>
                    <a:pt x="77" y="126"/>
                    <a:pt x="79" y="125"/>
                  </a:cubicBezTo>
                  <a:cubicBezTo>
                    <a:pt x="81" y="122"/>
                    <a:pt x="83" y="119"/>
                    <a:pt x="87" y="116"/>
                  </a:cubicBezTo>
                  <a:cubicBezTo>
                    <a:pt x="94" y="111"/>
                    <a:pt x="102" y="108"/>
                    <a:pt x="110" y="104"/>
                  </a:cubicBezTo>
                  <a:cubicBezTo>
                    <a:pt x="128" y="95"/>
                    <a:pt x="138" y="76"/>
                    <a:pt x="146" y="58"/>
                  </a:cubicBezTo>
                  <a:cubicBezTo>
                    <a:pt x="147" y="55"/>
                    <a:pt x="149" y="52"/>
                    <a:pt x="150" y="49"/>
                  </a:cubicBezTo>
                  <a:cubicBezTo>
                    <a:pt x="151" y="40"/>
                    <a:pt x="152" y="30"/>
                    <a:pt x="151" y="20"/>
                  </a:cubicBezTo>
                </a:path>
              </a:pathLst>
            </a:custGeom>
            <a:solidFill>
              <a:srgbClr val="CB0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290">
              <a:extLst>
                <a:ext uri="{FF2B5EF4-FFF2-40B4-BE49-F238E27FC236}">
                  <a16:creationId xmlns:a16="http://schemas.microsoft.com/office/drawing/2014/main" id="{D35CC54A-58DB-42F6-B8A8-CEA62BE4B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210"/>
              <a:ext cx="136" cy="205"/>
            </a:xfrm>
            <a:custGeom>
              <a:avLst/>
              <a:gdLst>
                <a:gd name="T0" fmla="*/ 789 w 56"/>
                <a:gd name="T1" fmla="*/ 0 h 84"/>
                <a:gd name="T2" fmla="*/ 372 w 56"/>
                <a:gd name="T3" fmla="*/ 405 h 84"/>
                <a:gd name="T4" fmla="*/ 112 w 56"/>
                <a:gd name="T5" fmla="*/ 857 h 84"/>
                <a:gd name="T6" fmla="*/ 160 w 56"/>
                <a:gd name="T7" fmla="*/ 1162 h 84"/>
                <a:gd name="T8" fmla="*/ 602 w 56"/>
                <a:gd name="T9" fmla="*/ 1191 h 84"/>
                <a:gd name="T10" fmla="*/ 731 w 56"/>
                <a:gd name="T11" fmla="*/ 1191 h 84"/>
                <a:gd name="T12" fmla="*/ 442 w 56"/>
                <a:gd name="T13" fmla="*/ 1079 h 84"/>
                <a:gd name="T14" fmla="*/ 442 w 56"/>
                <a:gd name="T15" fmla="*/ 727 h 84"/>
                <a:gd name="T16" fmla="*/ 801 w 56"/>
                <a:gd name="T17" fmla="*/ 59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84">
                  <a:moveTo>
                    <a:pt x="55" y="0"/>
                  </a:moveTo>
                  <a:cubicBezTo>
                    <a:pt x="45" y="9"/>
                    <a:pt x="35" y="17"/>
                    <a:pt x="26" y="28"/>
                  </a:cubicBezTo>
                  <a:cubicBezTo>
                    <a:pt x="19" y="37"/>
                    <a:pt x="13" y="47"/>
                    <a:pt x="8" y="59"/>
                  </a:cubicBezTo>
                  <a:cubicBezTo>
                    <a:pt x="5" y="67"/>
                    <a:pt x="0" y="77"/>
                    <a:pt x="11" y="80"/>
                  </a:cubicBezTo>
                  <a:cubicBezTo>
                    <a:pt x="21" y="84"/>
                    <a:pt x="31" y="83"/>
                    <a:pt x="42" y="82"/>
                  </a:cubicBezTo>
                  <a:cubicBezTo>
                    <a:pt x="45" y="82"/>
                    <a:pt x="48" y="82"/>
                    <a:pt x="51" y="82"/>
                  </a:cubicBezTo>
                  <a:cubicBezTo>
                    <a:pt x="44" y="82"/>
                    <a:pt x="34" y="81"/>
                    <a:pt x="31" y="74"/>
                  </a:cubicBezTo>
                  <a:cubicBezTo>
                    <a:pt x="27" y="67"/>
                    <a:pt x="30" y="57"/>
                    <a:pt x="31" y="50"/>
                  </a:cubicBezTo>
                  <a:cubicBezTo>
                    <a:pt x="33" y="34"/>
                    <a:pt x="45" y="16"/>
                    <a:pt x="56" y="4"/>
                  </a:cubicBezTo>
                </a:path>
              </a:pathLst>
            </a:custGeom>
            <a:solidFill>
              <a:srgbClr val="AE0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291">
              <a:extLst>
                <a:ext uri="{FF2B5EF4-FFF2-40B4-BE49-F238E27FC236}">
                  <a16:creationId xmlns:a16="http://schemas.microsoft.com/office/drawing/2014/main" id="{A8928BCC-969B-4887-8A48-1FF0672B0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866"/>
              <a:ext cx="222" cy="241"/>
            </a:xfrm>
            <a:custGeom>
              <a:avLst/>
              <a:gdLst>
                <a:gd name="T0" fmla="*/ 1203 w 91"/>
                <a:gd name="T1" fmla="*/ 12 h 99"/>
                <a:gd name="T2" fmla="*/ 827 w 91"/>
                <a:gd name="T3" fmla="*/ 1025 h 99"/>
                <a:gd name="T4" fmla="*/ 483 w 91"/>
                <a:gd name="T5" fmla="*/ 1186 h 99"/>
                <a:gd name="T6" fmla="*/ 376 w 91"/>
                <a:gd name="T7" fmla="*/ 41 h 99"/>
                <a:gd name="T8" fmla="*/ 232 w 91"/>
                <a:gd name="T9" fmla="*/ 0 h 99"/>
                <a:gd name="T10" fmla="*/ 451 w 91"/>
                <a:gd name="T11" fmla="*/ 1327 h 99"/>
                <a:gd name="T12" fmla="*/ 1322 w 91"/>
                <a:gd name="T13" fmla="*/ 71 h 99"/>
                <a:gd name="T14" fmla="*/ 1203 w 91"/>
                <a:gd name="T15" fmla="*/ 12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99">
                  <a:moveTo>
                    <a:pt x="83" y="1"/>
                  </a:moveTo>
                  <a:cubicBezTo>
                    <a:pt x="79" y="22"/>
                    <a:pt x="57" y="71"/>
                    <a:pt x="57" y="71"/>
                  </a:cubicBezTo>
                  <a:cubicBezTo>
                    <a:pt x="57" y="71"/>
                    <a:pt x="46" y="87"/>
                    <a:pt x="33" y="82"/>
                  </a:cubicBezTo>
                  <a:cubicBezTo>
                    <a:pt x="19" y="78"/>
                    <a:pt x="20" y="16"/>
                    <a:pt x="2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0" y="84"/>
                    <a:pt x="31" y="92"/>
                  </a:cubicBezTo>
                  <a:cubicBezTo>
                    <a:pt x="61" y="99"/>
                    <a:pt x="74" y="61"/>
                    <a:pt x="91" y="5"/>
                  </a:cubicBezTo>
                  <a:lnTo>
                    <a:pt x="83" y="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292">
              <a:extLst>
                <a:ext uri="{FF2B5EF4-FFF2-40B4-BE49-F238E27FC236}">
                  <a16:creationId xmlns:a16="http://schemas.microsoft.com/office/drawing/2014/main" id="{18000236-0A72-4022-A4A2-EAD36783D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814"/>
              <a:ext cx="279" cy="274"/>
            </a:xfrm>
            <a:custGeom>
              <a:avLst/>
              <a:gdLst>
                <a:gd name="T0" fmla="*/ 1527 w 114"/>
                <a:gd name="T1" fmla="*/ 0 h 112"/>
                <a:gd name="T2" fmla="*/ 1366 w 114"/>
                <a:gd name="T3" fmla="*/ 1042 h 112"/>
                <a:gd name="T4" fmla="*/ 791 w 114"/>
                <a:gd name="T5" fmla="*/ 1497 h 112"/>
                <a:gd name="T6" fmla="*/ 162 w 114"/>
                <a:gd name="T7" fmla="*/ 455 h 112"/>
                <a:gd name="T8" fmla="*/ 0 w 114"/>
                <a:gd name="T9" fmla="*/ 455 h 112"/>
                <a:gd name="T10" fmla="*/ 808 w 114"/>
                <a:gd name="T11" fmla="*/ 1639 h 112"/>
                <a:gd name="T12" fmla="*/ 1672 w 114"/>
                <a:gd name="T13" fmla="*/ 12 h 112"/>
                <a:gd name="T14" fmla="*/ 1527 w 114"/>
                <a:gd name="T15" fmla="*/ 0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12">
                  <a:moveTo>
                    <a:pt x="104" y="0"/>
                  </a:moveTo>
                  <a:cubicBezTo>
                    <a:pt x="103" y="34"/>
                    <a:pt x="99" y="56"/>
                    <a:pt x="93" y="71"/>
                  </a:cubicBezTo>
                  <a:cubicBezTo>
                    <a:pt x="93" y="71"/>
                    <a:pt x="79" y="102"/>
                    <a:pt x="54" y="102"/>
                  </a:cubicBezTo>
                  <a:cubicBezTo>
                    <a:pt x="30" y="102"/>
                    <a:pt x="12" y="64"/>
                    <a:pt x="1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9" y="112"/>
                    <a:pt x="55" y="112"/>
                  </a:cubicBezTo>
                  <a:cubicBezTo>
                    <a:pt x="101" y="112"/>
                    <a:pt x="113" y="34"/>
                    <a:pt x="114" y="1"/>
                  </a:cubicBezTo>
                  <a:lnTo>
                    <a:pt x="104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293">
              <a:extLst>
                <a:ext uri="{FF2B5EF4-FFF2-40B4-BE49-F238E27FC236}">
                  <a16:creationId xmlns:a16="http://schemas.microsoft.com/office/drawing/2014/main" id="{ADA679CA-B1F9-4101-B5C6-8C3353FE2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963"/>
              <a:ext cx="342" cy="1961"/>
            </a:xfrm>
            <a:custGeom>
              <a:avLst/>
              <a:gdLst>
                <a:gd name="T0" fmla="*/ 818 w 140"/>
                <a:gd name="T1" fmla="*/ 11695 h 803"/>
                <a:gd name="T2" fmla="*/ 699 w 140"/>
                <a:gd name="T3" fmla="*/ 11695 h 803"/>
                <a:gd name="T4" fmla="*/ 699 w 140"/>
                <a:gd name="T5" fmla="*/ 10706 h 803"/>
                <a:gd name="T6" fmla="*/ 860 w 140"/>
                <a:gd name="T7" fmla="*/ 8726 h 803"/>
                <a:gd name="T8" fmla="*/ 1414 w 140"/>
                <a:gd name="T9" fmla="*/ 5343 h 803"/>
                <a:gd name="T10" fmla="*/ 29 w 140"/>
                <a:gd name="T11" fmla="*/ 1294 h 803"/>
                <a:gd name="T12" fmla="*/ 423 w 140"/>
                <a:gd name="T13" fmla="*/ 0 h 803"/>
                <a:gd name="T14" fmla="*/ 513 w 140"/>
                <a:gd name="T15" fmla="*/ 103 h 803"/>
                <a:gd name="T16" fmla="*/ 161 w 140"/>
                <a:gd name="T17" fmla="*/ 1241 h 803"/>
                <a:gd name="T18" fmla="*/ 1473 w 140"/>
                <a:gd name="T19" fmla="*/ 6613 h 803"/>
                <a:gd name="T20" fmla="*/ 1283 w 140"/>
                <a:gd name="T21" fmla="*/ 7663 h 803"/>
                <a:gd name="T22" fmla="*/ 901 w 140"/>
                <a:gd name="T23" fmla="*/ 9434 h 803"/>
                <a:gd name="T24" fmla="*/ 818 w 140"/>
                <a:gd name="T25" fmla="*/ 11695 h 8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" h="803">
                  <a:moveTo>
                    <a:pt x="56" y="803"/>
                  </a:moveTo>
                  <a:cubicBezTo>
                    <a:pt x="48" y="803"/>
                    <a:pt x="48" y="803"/>
                    <a:pt x="48" y="803"/>
                  </a:cubicBezTo>
                  <a:cubicBezTo>
                    <a:pt x="49" y="735"/>
                    <a:pt x="48" y="735"/>
                    <a:pt x="48" y="735"/>
                  </a:cubicBezTo>
                  <a:cubicBezTo>
                    <a:pt x="49" y="684"/>
                    <a:pt x="53" y="628"/>
                    <a:pt x="59" y="599"/>
                  </a:cubicBezTo>
                  <a:cubicBezTo>
                    <a:pt x="81" y="492"/>
                    <a:pt x="93" y="490"/>
                    <a:pt x="97" y="367"/>
                  </a:cubicBezTo>
                  <a:cubicBezTo>
                    <a:pt x="105" y="154"/>
                    <a:pt x="7" y="136"/>
                    <a:pt x="2" y="89"/>
                  </a:cubicBezTo>
                  <a:cubicBezTo>
                    <a:pt x="0" y="54"/>
                    <a:pt x="29" y="0"/>
                    <a:pt x="29" y="0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5" y="25"/>
                    <a:pt x="10" y="64"/>
                    <a:pt x="11" y="85"/>
                  </a:cubicBezTo>
                  <a:cubicBezTo>
                    <a:pt x="15" y="131"/>
                    <a:pt x="140" y="168"/>
                    <a:pt x="101" y="454"/>
                  </a:cubicBezTo>
                  <a:cubicBezTo>
                    <a:pt x="98" y="476"/>
                    <a:pt x="94" y="501"/>
                    <a:pt x="88" y="526"/>
                  </a:cubicBezTo>
                  <a:cubicBezTo>
                    <a:pt x="87" y="531"/>
                    <a:pt x="65" y="592"/>
                    <a:pt x="62" y="648"/>
                  </a:cubicBezTo>
                  <a:cubicBezTo>
                    <a:pt x="60" y="676"/>
                    <a:pt x="58" y="723"/>
                    <a:pt x="56" y="80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294">
              <a:extLst>
                <a:ext uri="{FF2B5EF4-FFF2-40B4-BE49-F238E27FC236}">
                  <a16:creationId xmlns:a16="http://schemas.microsoft.com/office/drawing/2014/main" id="{1F348128-C657-48C6-95DA-A30940068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792"/>
              <a:ext cx="201" cy="110"/>
            </a:xfrm>
            <a:custGeom>
              <a:avLst/>
              <a:gdLst>
                <a:gd name="T0" fmla="*/ 1135 w 82"/>
                <a:gd name="T1" fmla="*/ 323 h 45"/>
                <a:gd name="T2" fmla="*/ 924 w 82"/>
                <a:gd name="T3" fmla="*/ 103 h 45"/>
                <a:gd name="T4" fmla="*/ 0 w 82"/>
                <a:gd name="T5" fmla="*/ 658 h 45"/>
                <a:gd name="T6" fmla="*/ 162 w 82"/>
                <a:gd name="T7" fmla="*/ 658 h 45"/>
                <a:gd name="T8" fmla="*/ 841 w 82"/>
                <a:gd name="T9" fmla="*/ 174 h 45"/>
                <a:gd name="T10" fmla="*/ 762 w 82"/>
                <a:gd name="T11" fmla="*/ 587 h 45"/>
                <a:gd name="T12" fmla="*/ 924 w 82"/>
                <a:gd name="T13" fmla="*/ 587 h 45"/>
                <a:gd name="T14" fmla="*/ 1135 w 82"/>
                <a:gd name="T15" fmla="*/ 32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45">
                  <a:moveTo>
                    <a:pt x="77" y="22"/>
                  </a:moveTo>
                  <a:cubicBezTo>
                    <a:pt x="79" y="11"/>
                    <a:pt x="69" y="7"/>
                    <a:pt x="63" y="7"/>
                  </a:cubicBezTo>
                  <a:cubicBezTo>
                    <a:pt x="19" y="0"/>
                    <a:pt x="0" y="45"/>
                    <a:pt x="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24" y="8"/>
                    <a:pt x="57" y="12"/>
                  </a:cubicBezTo>
                  <a:cubicBezTo>
                    <a:pt x="82" y="16"/>
                    <a:pt x="52" y="40"/>
                    <a:pt x="5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75" y="31"/>
                    <a:pt x="77" y="2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295">
              <a:extLst>
                <a:ext uri="{FF2B5EF4-FFF2-40B4-BE49-F238E27FC236}">
                  <a16:creationId xmlns:a16="http://schemas.microsoft.com/office/drawing/2014/main" id="{020997A7-CA05-4BA1-A482-3EEC28278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902"/>
              <a:ext cx="880" cy="1991"/>
            </a:xfrm>
            <a:custGeom>
              <a:avLst/>
              <a:gdLst>
                <a:gd name="T0" fmla="*/ 3652 w 360"/>
                <a:gd name="T1" fmla="*/ 3445 h 815"/>
                <a:gd name="T2" fmla="*/ 4481 w 360"/>
                <a:gd name="T3" fmla="*/ 3598 h 815"/>
                <a:gd name="T4" fmla="*/ 5038 w 360"/>
                <a:gd name="T5" fmla="*/ 5567 h 815"/>
                <a:gd name="T6" fmla="*/ 4762 w 360"/>
                <a:gd name="T7" fmla="*/ 7185 h 815"/>
                <a:gd name="T8" fmla="*/ 4351 w 360"/>
                <a:gd name="T9" fmla="*/ 11882 h 815"/>
                <a:gd name="T10" fmla="*/ 4468 w 360"/>
                <a:gd name="T11" fmla="*/ 11882 h 815"/>
                <a:gd name="T12" fmla="*/ 4852 w 360"/>
                <a:gd name="T13" fmla="*/ 7407 h 815"/>
                <a:gd name="T14" fmla="*/ 5246 w 360"/>
                <a:gd name="T15" fmla="*/ 4971 h 815"/>
                <a:gd name="T16" fmla="*/ 4762 w 360"/>
                <a:gd name="T17" fmla="*/ 3616 h 815"/>
                <a:gd name="T18" fmla="*/ 3740 w 360"/>
                <a:gd name="T19" fmla="*/ 3296 h 815"/>
                <a:gd name="T20" fmla="*/ 2325 w 360"/>
                <a:gd name="T21" fmla="*/ 5203 h 815"/>
                <a:gd name="T22" fmla="*/ 2408 w 360"/>
                <a:gd name="T23" fmla="*/ 6080 h 815"/>
                <a:gd name="T24" fmla="*/ 1985 w 360"/>
                <a:gd name="T25" fmla="*/ 6518 h 815"/>
                <a:gd name="T26" fmla="*/ 1457 w 360"/>
                <a:gd name="T27" fmla="*/ 5802 h 815"/>
                <a:gd name="T28" fmla="*/ 1386 w 360"/>
                <a:gd name="T29" fmla="*/ 5641 h 815"/>
                <a:gd name="T30" fmla="*/ 1315 w 360"/>
                <a:gd name="T31" fmla="*/ 5770 h 815"/>
                <a:gd name="T32" fmla="*/ 1254 w 360"/>
                <a:gd name="T33" fmla="*/ 6134 h 815"/>
                <a:gd name="T34" fmla="*/ 980 w 360"/>
                <a:gd name="T35" fmla="*/ 6486 h 815"/>
                <a:gd name="T36" fmla="*/ 819 w 360"/>
                <a:gd name="T37" fmla="*/ 6518 h 815"/>
                <a:gd name="T38" fmla="*/ 191 w 360"/>
                <a:gd name="T39" fmla="*/ 5699 h 815"/>
                <a:gd name="T40" fmla="*/ 1183 w 360"/>
                <a:gd name="T41" fmla="*/ 2506 h 815"/>
                <a:gd name="T42" fmla="*/ 1841 w 360"/>
                <a:gd name="T43" fmla="*/ 1749 h 815"/>
                <a:gd name="T44" fmla="*/ 1870 w 360"/>
                <a:gd name="T45" fmla="*/ 0 h 815"/>
                <a:gd name="T46" fmla="*/ 1709 w 360"/>
                <a:gd name="T47" fmla="*/ 0 h 815"/>
                <a:gd name="T48" fmla="*/ 1124 w 360"/>
                <a:gd name="T49" fmla="*/ 2362 h 815"/>
                <a:gd name="T50" fmla="*/ 90 w 360"/>
                <a:gd name="T51" fmla="*/ 5802 h 815"/>
                <a:gd name="T52" fmla="*/ 748 w 360"/>
                <a:gd name="T53" fmla="*/ 6659 h 815"/>
                <a:gd name="T54" fmla="*/ 1357 w 360"/>
                <a:gd name="T55" fmla="*/ 6183 h 815"/>
                <a:gd name="T56" fmla="*/ 1985 w 360"/>
                <a:gd name="T57" fmla="*/ 6647 h 815"/>
                <a:gd name="T58" fmla="*/ 2528 w 360"/>
                <a:gd name="T59" fmla="*/ 6122 h 815"/>
                <a:gd name="T60" fmla="*/ 2437 w 360"/>
                <a:gd name="T61" fmla="*/ 5174 h 815"/>
                <a:gd name="T62" fmla="*/ 2437 w 360"/>
                <a:gd name="T63" fmla="*/ 5030 h 815"/>
                <a:gd name="T64" fmla="*/ 2437 w 360"/>
                <a:gd name="T65" fmla="*/ 4959 h 8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60" h="815">
                  <a:moveTo>
                    <a:pt x="250" y="236"/>
                  </a:moveTo>
                  <a:cubicBezTo>
                    <a:pt x="274" y="235"/>
                    <a:pt x="293" y="238"/>
                    <a:pt x="307" y="247"/>
                  </a:cubicBezTo>
                  <a:cubicBezTo>
                    <a:pt x="341" y="272"/>
                    <a:pt x="352" y="305"/>
                    <a:pt x="345" y="382"/>
                  </a:cubicBezTo>
                  <a:cubicBezTo>
                    <a:pt x="346" y="407"/>
                    <a:pt x="335" y="456"/>
                    <a:pt x="326" y="493"/>
                  </a:cubicBezTo>
                  <a:cubicBezTo>
                    <a:pt x="293" y="628"/>
                    <a:pt x="298" y="815"/>
                    <a:pt x="298" y="815"/>
                  </a:cubicBezTo>
                  <a:cubicBezTo>
                    <a:pt x="306" y="815"/>
                    <a:pt x="306" y="815"/>
                    <a:pt x="306" y="815"/>
                  </a:cubicBezTo>
                  <a:cubicBezTo>
                    <a:pt x="306" y="815"/>
                    <a:pt x="303" y="622"/>
                    <a:pt x="332" y="508"/>
                  </a:cubicBezTo>
                  <a:cubicBezTo>
                    <a:pt x="344" y="459"/>
                    <a:pt x="360" y="432"/>
                    <a:pt x="359" y="341"/>
                  </a:cubicBezTo>
                  <a:cubicBezTo>
                    <a:pt x="358" y="292"/>
                    <a:pt x="343" y="264"/>
                    <a:pt x="326" y="248"/>
                  </a:cubicBezTo>
                  <a:cubicBezTo>
                    <a:pt x="295" y="222"/>
                    <a:pt x="256" y="226"/>
                    <a:pt x="256" y="226"/>
                  </a:cubicBezTo>
                  <a:cubicBezTo>
                    <a:pt x="140" y="227"/>
                    <a:pt x="159" y="357"/>
                    <a:pt x="159" y="357"/>
                  </a:cubicBezTo>
                  <a:cubicBezTo>
                    <a:pt x="160" y="377"/>
                    <a:pt x="166" y="405"/>
                    <a:pt x="165" y="417"/>
                  </a:cubicBezTo>
                  <a:cubicBezTo>
                    <a:pt x="165" y="431"/>
                    <a:pt x="159" y="447"/>
                    <a:pt x="136" y="447"/>
                  </a:cubicBezTo>
                  <a:cubicBezTo>
                    <a:pt x="95" y="448"/>
                    <a:pt x="99" y="404"/>
                    <a:pt x="100" y="398"/>
                  </a:cubicBezTo>
                  <a:cubicBezTo>
                    <a:pt x="100" y="391"/>
                    <a:pt x="102" y="387"/>
                    <a:pt x="95" y="387"/>
                  </a:cubicBezTo>
                  <a:cubicBezTo>
                    <a:pt x="87" y="387"/>
                    <a:pt x="90" y="391"/>
                    <a:pt x="90" y="396"/>
                  </a:cubicBezTo>
                  <a:cubicBezTo>
                    <a:pt x="90" y="399"/>
                    <a:pt x="90" y="400"/>
                    <a:pt x="86" y="421"/>
                  </a:cubicBezTo>
                  <a:cubicBezTo>
                    <a:pt x="81" y="441"/>
                    <a:pt x="67" y="445"/>
                    <a:pt x="67" y="445"/>
                  </a:cubicBezTo>
                  <a:cubicBezTo>
                    <a:pt x="64" y="446"/>
                    <a:pt x="60" y="447"/>
                    <a:pt x="56" y="447"/>
                  </a:cubicBezTo>
                  <a:cubicBezTo>
                    <a:pt x="28" y="447"/>
                    <a:pt x="13" y="418"/>
                    <a:pt x="13" y="391"/>
                  </a:cubicBezTo>
                  <a:cubicBezTo>
                    <a:pt x="13" y="247"/>
                    <a:pt x="59" y="190"/>
                    <a:pt x="81" y="172"/>
                  </a:cubicBezTo>
                  <a:cubicBezTo>
                    <a:pt x="103" y="156"/>
                    <a:pt x="117" y="139"/>
                    <a:pt x="126" y="120"/>
                  </a:cubicBezTo>
                  <a:cubicBezTo>
                    <a:pt x="151" y="67"/>
                    <a:pt x="128" y="0"/>
                    <a:pt x="128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50" y="113"/>
                    <a:pt x="96" y="143"/>
                    <a:pt x="77" y="162"/>
                  </a:cubicBezTo>
                  <a:cubicBezTo>
                    <a:pt x="49" y="191"/>
                    <a:pt x="0" y="246"/>
                    <a:pt x="6" y="398"/>
                  </a:cubicBezTo>
                  <a:cubicBezTo>
                    <a:pt x="6" y="425"/>
                    <a:pt x="22" y="455"/>
                    <a:pt x="51" y="457"/>
                  </a:cubicBezTo>
                  <a:cubicBezTo>
                    <a:pt x="63" y="458"/>
                    <a:pt x="93" y="450"/>
                    <a:pt x="93" y="424"/>
                  </a:cubicBezTo>
                  <a:cubicBezTo>
                    <a:pt x="93" y="424"/>
                    <a:pt x="98" y="456"/>
                    <a:pt x="136" y="456"/>
                  </a:cubicBezTo>
                  <a:cubicBezTo>
                    <a:pt x="163" y="456"/>
                    <a:pt x="171" y="439"/>
                    <a:pt x="173" y="420"/>
                  </a:cubicBezTo>
                  <a:cubicBezTo>
                    <a:pt x="175" y="402"/>
                    <a:pt x="168" y="379"/>
                    <a:pt x="167" y="355"/>
                  </a:cubicBezTo>
                  <a:cubicBezTo>
                    <a:pt x="167" y="352"/>
                    <a:pt x="167" y="349"/>
                    <a:pt x="167" y="345"/>
                  </a:cubicBezTo>
                  <a:cubicBezTo>
                    <a:pt x="167" y="340"/>
                    <a:pt x="167" y="340"/>
                    <a:pt x="167" y="34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296">
              <a:extLst>
                <a:ext uri="{FF2B5EF4-FFF2-40B4-BE49-F238E27FC236}">
                  <a16:creationId xmlns:a16="http://schemas.microsoft.com/office/drawing/2014/main" id="{F5264293-8698-437D-BF78-AFD142581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591"/>
              <a:ext cx="432" cy="134"/>
            </a:xfrm>
            <a:custGeom>
              <a:avLst/>
              <a:gdLst>
                <a:gd name="T0" fmla="*/ 2502 w 177"/>
                <a:gd name="T1" fmla="*/ 682 h 55"/>
                <a:gd name="T2" fmla="*/ 2109 w 177"/>
                <a:gd name="T3" fmla="*/ 563 h 55"/>
                <a:gd name="T4" fmla="*/ 1716 w 177"/>
                <a:gd name="T5" fmla="*/ 563 h 55"/>
                <a:gd name="T6" fmla="*/ 1191 w 177"/>
                <a:gd name="T7" fmla="*/ 636 h 55"/>
                <a:gd name="T8" fmla="*/ 596 w 177"/>
                <a:gd name="T9" fmla="*/ 421 h 55"/>
                <a:gd name="T10" fmla="*/ 161 w 177"/>
                <a:gd name="T11" fmla="*/ 794 h 55"/>
                <a:gd name="T12" fmla="*/ 59 w 177"/>
                <a:gd name="T13" fmla="*/ 794 h 55"/>
                <a:gd name="T14" fmla="*/ 0 w 177"/>
                <a:gd name="T15" fmla="*/ 724 h 55"/>
                <a:gd name="T16" fmla="*/ 41 w 177"/>
                <a:gd name="T17" fmla="*/ 112 h 55"/>
                <a:gd name="T18" fmla="*/ 173 w 177"/>
                <a:gd name="T19" fmla="*/ 0 h 55"/>
                <a:gd name="T20" fmla="*/ 625 w 177"/>
                <a:gd name="T21" fmla="*/ 100 h 55"/>
                <a:gd name="T22" fmla="*/ 1091 w 177"/>
                <a:gd name="T23" fmla="*/ 161 h 55"/>
                <a:gd name="T24" fmla="*/ 1704 w 177"/>
                <a:gd name="T25" fmla="*/ 173 h 55"/>
                <a:gd name="T26" fmla="*/ 2150 w 177"/>
                <a:gd name="T27" fmla="*/ 132 h 55"/>
                <a:gd name="T28" fmla="*/ 2382 w 177"/>
                <a:gd name="T29" fmla="*/ 161 h 55"/>
                <a:gd name="T30" fmla="*/ 2502 w 177"/>
                <a:gd name="T31" fmla="*/ 302 h 55"/>
                <a:gd name="T32" fmla="*/ 2572 w 177"/>
                <a:gd name="T33" fmla="*/ 607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7" h="55">
                  <a:moveTo>
                    <a:pt x="172" y="47"/>
                  </a:moveTo>
                  <a:cubicBezTo>
                    <a:pt x="170" y="34"/>
                    <a:pt x="159" y="38"/>
                    <a:pt x="145" y="39"/>
                  </a:cubicBezTo>
                  <a:cubicBezTo>
                    <a:pt x="138" y="40"/>
                    <a:pt x="124" y="39"/>
                    <a:pt x="118" y="39"/>
                  </a:cubicBezTo>
                  <a:cubicBezTo>
                    <a:pt x="98" y="40"/>
                    <a:pt x="103" y="41"/>
                    <a:pt x="82" y="44"/>
                  </a:cubicBezTo>
                  <a:cubicBezTo>
                    <a:pt x="60" y="48"/>
                    <a:pt x="59" y="37"/>
                    <a:pt x="41" y="29"/>
                  </a:cubicBezTo>
                  <a:cubicBezTo>
                    <a:pt x="23" y="21"/>
                    <a:pt x="9" y="25"/>
                    <a:pt x="11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41" y="7"/>
                    <a:pt x="43" y="7"/>
                  </a:cubicBezTo>
                  <a:cubicBezTo>
                    <a:pt x="44" y="6"/>
                    <a:pt x="73" y="11"/>
                    <a:pt x="75" y="11"/>
                  </a:cubicBezTo>
                  <a:cubicBezTo>
                    <a:pt x="77" y="11"/>
                    <a:pt x="117" y="12"/>
                    <a:pt x="117" y="12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64" y="11"/>
                    <a:pt x="164" y="11"/>
                    <a:pt x="164" y="11"/>
                  </a:cubicBezTo>
                  <a:cubicBezTo>
                    <a:pt x="172" y="21"/>
                    <a:pt x="172" y="21"/>
                    <a:pt x="172" y="21"/>
                  </a:cubicBezTo>
                  <a:cubicBezTo>
                    <a:pt x="177" y="42"/>
                    <a:pt x="177" y="42"/>
                    <a:pt x="177" y="42"/>
                  </a:cubicBezTo>
                </a:path>
              </a:pathLst>
            </a:custGeom>
            <a:solidFill>
              <a:srgbClr val="ED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297">
              <a:extLst>
                <a:ext uri="{FF2B5EF4-FFF2-40B4-BE49-F238E27FC236}">
                  <a16:creationId xmlns:a16="http://schemas.microsoft.com/office/drawing/2014/main" id="{32924AE0-DA93-4ADC-81A9-9DADE15EE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413"/>
              <a:ext cx="447" cy="219"/>
            </a:xfrm>
            <a:custGeom>
              <a:avLst/>
              <a:gdLst>
                <a:gd name="T0" fmla="*/ 537 w 183"/>
                <a:gd name="T1" fmla="*/ 492 h 90"/>
                <a:gd name="T2" fmla="*/ 860 w 183"/>
                <a:gd name="T3" fmla="*/ 243 h 90"/>
                <a:gd name="T4" fmla="*/ 1514 w 183"/>
                <a:gd name="T5" fmla="*/ 12 h 90"/>
                <a:gd name="T6" fmla="*/ 1981 w 183"/>
                <a:gd name="T7" fmla="*/ 302 h 90"/>
                <a:gd name="T8" fmla="*/ 2345 w 183"/>
                <a:gd name="T9" fmla="*/ 706 h 90"/>
                <a:gd name="T10" fmla="*/ 2597 w 183"/>
                <a:gd name="T11" fmla="*/ 1054 h 90"/>
                <a:gd name="T12" fmla="*/ 2274 w 183"/>
                <a:gd name="T13" fmla="*/ 1107 h 90"/>
                <a:gd name="T14" fmla="*/ 1790 w 183"/>
                <a:gd name="T15" fmla="*/ 1153 h 90"/>
                <a:gd name="T16" fmla="*/ 1312 w 183"/>
                <a:gd name="T17" fmla="*/ 1166 h 90"/>
                <a:gd name="T18" fmla="*/ 596 w 183"/>
                <a:gd name="T19" fmla="*/ 1078 h 90"/>
                <a:gd name="T20" fmla="*/ 0 w 183"/>
                <a:gd name="T21" fmla="*/ 1153 h 90"/>
                <a:gd name="T22" fmla="*/ 132 w 183"/>
                <a:gd name="T23" fmla="*/ 852 h 90"/>
                <a:gd name="T24" fmla="*/ 484 w 183"/>
                <a:gd name="T25" fmla="*/ 603 h 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3" h="90">
                  <a:moveTo>
                    <a:pt x="37" y="34"/>
                  </a:moveTo>
                  <a:cubicBezTo>
                    <a:pt x="45" y="33"/>
                    <a:pt x="49" y="20"/>
                    <a:pt x="59" y="17"/>
                  </a:cubicBezTo>
                  <a:cubicBezTo>
                    <a:pt x="63" y="1"/>
                    <a:pt x="91" y="0"/>
                    <a:pt x="104" y="1"/>
                  </a:cubicBezTo>
                  <a:cubicBezTo>
                    <a:pt x="115" y="3"/>
                    <a:pt x="144" y="7"/>
                    <a:pt x="136" y="21"/>
                  </a:cubicBezTo>
                  <a:cubicBezTo>
                    <a:pt x="145" y="26"/>
                    <a:pt x="153" y="42"/>
                    <a:pt x="161" y="49"/>
                  </a:cubicBezTo>
                  <a:cubicBezTo>
                    <a:pt x="168" y="56"/>
                    <a:pt x="174" y="64"/>
                    <a:pt x="178" y="73"/>
                  </a:cubicBezTo>
                  <a:cubicBezTo>
                    <a:pt x="183" y="90"/>
                    <a:pt x="164" y="78"/>
                    <a:pt x="156" y="77"/>
                  </a:cubicBezTo>
                  <a:cubicBezTo>
                    <a:pt x="145" y="75"/>
                    <a:pt x="134" y="79"/>
                    <a:pt x="123" y="80"/>
                  </a:cubicBezTo>
                  <a:cubicBezTo>
                    <a:pt x="113" y="82"/>
                    <a:pt x="101" y="82"/>
                    <a:pt x="90" y="81"/>
                  </a:cubicBezTo>
                  <a:cubicBezTo>
                    <a:pt x="74" y="81"/>
                    <a:pt x="57" y="79"/>
                    <a:pt x="41" y="75"/>
                  </a:cubicBezTo>
                  <a:cubicBezTo>
                    <a:pt x="29" y="73"/>
                    <a:pt x="12" y="73"/>
                    <a:pt x="0" y="80"/>
                  </a:cubicBezTo>
                  <a:cubicBezTo>
                    <a:pt x="5" y="74"/>
                    <a:pt x="5" y="65"/>
                    <a:pt x="9" y="59"/>
                  </a:cubicBezTo>
                  <a:cubicBezTo>
                    <a:pt x="15" y="48"/>
                    <a:pt x="25" y="49"/>
                    <a:pt x="33" y="42"/>
                  </a:cubicBezTo>
                </a:path>
              </a:pathLst>
            </a:custGeom>
            <a:solidFill>
              <a:srgbClr val="98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298">
              <a:extLst>
                <a:ext uri="{FF2B5EF4-FFF2-40B4-BE49-F238E27FC236}">
                  <a16:creationId xmlns:a16="http://schemas.microsoft.com/office/drawing/2014/main" id="{8F8D0423-EBF1-4AFB-A8AD-1A38A244A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744"/>
              <a:ext cx="205" cy="127"/>
            </a:xfrm>
            <a:custGeom>
              <a:avLst/>
              <a:gdLst>
                <a:gd name="T0" fmla="*/ 1191 w 84"/>
                <a:gd name="T1" fmla="*/ 435 h 52"/>
                <a:gd name="T2" fmla="*/ 1030 w 84"/>
                <a:gd name="T3" fmla="*/ 252 h 52"/>
                <a:gd name="T4" fmla="*/ 0 w 84"/>
                <a:gd name="T5" fmla="*/ 423 h 52"/>
                <a:gd name="T6" fmla="*/ 144 w 84"/>
                <a:gd name="T7" fmla="*/ 435 h 52"/>
                <a:gd name="T8" fmla="*/ 930 w 84"/>
                <a:gd name="T9" fmla="*/ 274 h 52"/>
                <a:gd name="T10" fmla="*/ 654 w 84"/>
                <a:gd name="T11" fmla="*/ 716 h 52"/>
                <a:gd name="T12" fmla="*/ 786 w 84"/>
                <a:gd name="T13" fmla="*/ 757 h 52"/>
                <a:gd name="T14" fmla="*/ 1191 w 84"/>
                <a:gd name="T15" fmla="*/ 435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52">
                  <a:moveTo>
                    <a:pt x="82" y="30"/>
                  </a:moveTo>
                  <a:cubicBezTo>
                    <a:pt x="82" y="26"/>
                    <a:pt x="80" y="20"/>
                    <a:pt x="71" y="17"/>
                  </a:cubicBezTo>
                  <a:cubicBezTo>
                    <a:pt x="32" y="0"/>
                    <a:pt x="0" y="29"/>
                    <a:pt x="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40" y="11"/>
                    <a:pt x="64" y="19"/>
                  </a:cubicBezTo>
                  <a:cubicBezTo>
                    <a:pt x="83" y="27"/>
                    <a:pt x="72" y="42"/>
                    <a:pt x="45" y="49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2"/>
                    <a:pt x="84" y="44"/>
                    <a:pt x="82" y="3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299">
              <a:extLst>
                <a:ext uri="{FF2B5EF4-FFF2-40B4-BE49-F238E27FC236}">
                  <a16:creationId xmlns:a16="http://schemas.microsoft.com/office/drawing/2014/main" id="{4ABCFE43-DC5D-469E-91F3-7FE4288A2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819"/>
              <a:ext cx="201" cy="166"/>
            </a:xfrm>
            <a:custGeom>
              <a:avLst/>
              <a:gdLst>
                <a:gd name="T0" fmla="*/ 1047 w 82"/>
                <a:gd name="T1" fmla="*/ 847 h 68"/>
                <a:gd name="T2" fmla="*/ 1003 w 82"/>
                <a:gd name="T3" fmla="*/ 454 h 68"/>
                <a:gd name="T4" fmla="*/ 0 w 82"/>
                <a:gd name="T5" fmla="*/ 293 h 68"/>
                <a:gd name="T6" fmla="*/ 132 w 82"/>
                <a:gd name="T7" fmla="*/ 352 h 68"/>
                <a:gd name="T8" fmla="*/ 882 w 82"/>
                <a:gd name="T9" fmla="*/ 483 h 68"/>
                <a:gd name="T10" fmla="*/ 559 w 82"/>
                <a:gd name="T11" fmla="*/ 859 h 68"/>
                <a:gd name="T12" fmla="*/ 650 w 82"/>
                <a:gd name="T13" fmla="*/ 959 h 68"/>
                <a:gd name="T14" fmla="*/ 1047 w 82"/>
                <a:gd name="T15" fmla="*/ 84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68">
                  <a:moveTo>
                    <a:pt x="71" y="58"/>
                  </a:moveTo>
                  <a:cubicBezTo>
                    <a:pt x="78" y="52"/>
                    <a:pt x="74" y="39"/>
                    <a:pt x="68" y="31"/>
                  </a:cubicBezTo>
                  <a:cubicBezTo>
                    <a:pt x="42" y="0"/>
                    <a:pt x="0" y="20"/>
                    <a:pt x="0" y="20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39" y="9"/>
                    <a:pt x="60" y="33"/>
                  </a:cubicBezTo>
                  <a:cubicBezTo>
                    <a:pt x="82" y="57"/>
                    <a:pt x="38" y="59"/>
                    <a:pt x="38" y="59"/>
                  </a:cubicBezTo>
                  <a:cubicBezTo>
                    <a:pt x="45" y="67"/>
                    <a:pt x="44" y="66"/>
                    <a:pt x="44" y="66"/>
                  </a:cubicBezTo>
                  <a:cubicBezTo>
                    <a:pt x="44" y="66"/>
                    <a:pt x="63" y="68"/>
                    <a:pt x="71" y="5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300">
              <a:extLst>
                <a:ext uri="{FF2B5EF4-FFF2-40B4-BE49-F238E27FC236}">
                  <a16:creationId xmlns:a16="http://schemas.microsoft.com/office/drawing/2014/main" id="{5A914698-D389-4EA9-B84A-5665835C2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958"/>
              <a:ext cx="379" cy="970"/>
            </a:xfrm>
            <a:custGeom>
              <a:avLst/>
              <a:gdLst>
                <a:gd name="T0" fmla="*/ 1800 w 155"/>
                <a:gd name="T1" fmla="*/ 645 h 397"/>
                <a:gd name="T2" fmla="*/ 1770 w 155"/>
                <a:gd name="T3" fmla="*/ 232 h 397"/>
                <a:gd name="T4" fmla="*/ 1883 w 155"/>
                <a:gd name="T5" fmla="*/ 120 h 397"/>
                <a:gd name="T6" fmla="*/ 1912 w 155"/>
                <a:gd name="T7" fmla="*/ 103 h 397"/>
                <a:gd name="T8" fmla="*/ 2064 w 155"/>
                <a:gd name="T9" fmla="*/ 1241 h 397"/>
                <a:gd name="T10" fmla="*/ 1448 w 155"/>
                <a:gd name="T11" fmla="*/ 2060 h 397"/>
                <a:gd name="T12" fmla="*/ 890 w 155"/>
                <a:gd name="T13" fmla="*/ 2932 h 397"/>
                <a:gd name="T14" fmla="*/ 467 w 155"/>
                <a:gd name="T15" fmla="*/ 4102 h 397"/>
                <a:gd name="T16" fmla="*/ 161 w 155"/>
                <a:gd name="T17" fmla="*/ 5236 h 397"/>
                <a:gd name="T18" fmla="*/ 120 w 155"/>
                <a:gd name="T19" fmla="*/ 5456 h 397"/>
                <a:gd name="T20" fmla="*/ 191 w 155"/>
                <a:gd name="T21" fmla="*/ 5778 h 397"/>
                <a:gd name="T22" fmla="*/ 29 w 155"/>
                <a:gd name="T23" fmla="*/ 5295 h 397"/>
                <a:gd name="T24" fmla="*/ 12 w 155"/>
                <a:gd name="T25" fmla="*/ 4860 h 397"/>
                <a:gd name="T26" fmla="*/ 71 w 155"/>
                <a:gd name="T27" fmla="*/ 4347 h 397"/>
                <a:gd name="T28" fmla="*/ 252 w 155"/>
                <a:gd name="T29" fmla="*/ 3384 h 397"/>
                <a:gd name="T30" fmla="*/ 406 w 155"/>
                <a:gd name="T31" fmla="*/ 2900 h 397"/>
                <a:gd name="T32" fmla="*/ 467 w 155"/>
                <a:gd name="T33" fmla="*/ 2597 h 397"/>
                <a:gd name="T34" fmla="*/ 306 w 155"/>
                <a:gd name="T35" fmla="*/ 2448 h 397"/>
                <a:gd name="T36" fmla="*/ 538 w 155"/>
                <a:gd name="T37" fmla="*/ 2060 h 397"/>
                <a:gd name="T38" fmla="*/ 819 w 155"/>
                <a:gd name="T39" fmla="*/ 2084 h 397"/>
                <a:gd name="T40" fmla="*/ 1113 w 155"/>
                <a:gd name="T41" fmla="*/ 1952 h 397"/>
                <a:gd name="T42" fmla="*/ 1536 w 155"/>
                <a:gd name="T43" fmla="*/ 1576 h 397"/>
                <a:gd name="T44" fmla="*/ 1770 w 155"/>
                <a:gd name="T45" fmla="*/ 1092 h 39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5" h="397">
                  <a:moveTo>
                    <a:pt x="123" y="44"/>
                  </a:moveTo>
                  <a:cubicBezTo>
                    <a:pt x="121" y="36"/>
                    <a:pt x="122" y="25"/>
                    <a:pt x="121" y="16"/>
                  </a:cubicBezTo>
                  <a:cubicBezTo>
                    <a:pt x="120" y="9"/>
                    <a:pt x="127" y="15"/>
                    <a:pt x="129" y="8"/>
                  </a:cubicBezTo>
                  <a:cubicBezTo>
                    <a:pt x="135" y="13"/>
                    <a:pt x="128" y="0"/>
                    <a:pt x="131" y="7"/>
                  </a:cubicBezTo>
                  <a:cubicBezTo>
                    <a:pt x="144" y="32"/>
                    <a:pt x="155" y="56"/>
                    <a:pt x="141" y="85"/>
                  </a:cubicBezTo>
                  <a:cubicBezTo>
                    <a:pt x="132" y="105"/>
                    <a:pt x="114" y="124"/>
                    <a:pt x="99" y="141"/>
                  </a:cubicBezTo>
                  <a:cubicBezTo>
                    <a:pt x="84" y="159"/>
                    <a:pt x="70" y="179"/>
                    <a:pt x="61" y="201"/>
                  </a:cubicBezTo>
                  <a:cubicBezTo>
                    <a:pt x="51" y="228"/>
                    <a:pt x="40" y="254"/>
                    <a:pt x="32" y="281"/>
                  </a:cubicBezTo>
                  <a:cubicBezTo>
                    <a:pt x="25" y="307"/>
                    <a:pt x="11" y="331"/>
                    <a:pt x="11" y="359"/>
                  </a:cubicBezTo>
                  <a:cubicBezTo>
                    <a:pt x="11" y="364"/>
                    <a:pt x="18" y="374"/>
                    <a:pt x="8" y="374"/>
                  </a:cubicBezTo>
                  <a:cubicBezTo>
                    <a:pt x="7" y="374"/>
                    <a:pt x="14" y="397"/>
                    <a:pt x="13" y="396"/>
                  </a:cubicBezTo>
                  <a:cubicBezTo>
                    <a:pt x="9" y="391"/>
                    <a:pt x="3" y="367"/>
                    <a:pt x="2" y="363"/>
                  </a:cubicBezTo>
                  <a:cubicBezTo>
                    <a:pt x="0" y="353"/>
                    <a:pt x="0" y="344"/>
                    <a:pt x="1" y="333"/>
                  </a:cubicBezTo>
                  <a:cubicBezTo>
                    <a:pt x="1" y="321"/>
                    <a:pt x="2" y="309"/>
                    <a:pt x="5" y="298"/>
                  </a:cubicBezTo>
                  <a:cubicBezTo>
                    <a:pt x="9" y="276"/>
                    <a:pt x="9" y="254"/>
                    <a:pt x="17" y="232"/>
                  </a:cubicBezTo>
                  <a:cubicBezTo>
                    <a:pt x="21" y="222"/>
                    <a:pt x="26" y="210"/>
                    <a:pt x="28" y="199"/>
                  </a:cubicBezTo>
                  <a:cubicBezTo>
                    <a:pt x="29" y="194"/>
                    <a:pt x="33" y="184"/>
                    <a:pt x="32" y="178"/>
                  </a:cubicBezTo>
                  <a:cubicBezTo>
                    <a:pt x="31" y="172"/>
                    <a:pt x="24" y="174"/>
                    <a:pt x="21" y="168"/>
                  </a:cubicBezTo>
                  <a:cubicBezTo>
                    <a:pt x="17" y="155"/>
                    <a:pt x="23" y="143"/>
                    <a:pt x="37" y="141"/>
                  </a:cubicBezTo>
                  <a:cubicBezTo>
                    <a:pt x="44" y="141"/>
                    <a:pt x="49" y="143"/>
                    <a:pt x="56" y="143"/>
                  </a:cubicBezTo>
                  <a:cubicBezTo>
                    <a:pt x="62" y="142"/>
                    <a:pt x="70" y="134"/>
                    <a:pt x="76" y="134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21" y="75"/>
                    <a:pt x="121" y="75"/>
                    <a:pt x="121" y="75"/>
                  </a:cubicBezTo>
                </a:path>
              </a:pathLst>
            </a:custGeom>
            <a:solidFill>
              <a:srgbClr val="ED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301">
              <a:extLst>
                <a:ext uri="{FF2B5EF4-FFF2-40B4-BE49-F238E27FC236}">
                  <a16:creationId xmlns:a16="http://schemas.microsoft.com/office/drawing/2014/main" id="{9173C444-4832-4FAD-AF12-F17D06765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049"/>
              <a:ext cx="337" cy="837"/>
            </a:xfrm>
            <a:custGeom>
              <a:avLst/>
              <a:gdLst>
                <a:gd name="T0" fmla="*/ 1485 w 138"/>
                <a:gd name="T1" fmla="*/ 1132 h 343"/>
                <a:gd name="T2" fmla="*/ 1133 w 138"/>
                <a:gd name="T3" fmla="*/ 1381 h 343"/>
                <a:gd name="T4" fmla="*/ 728 w 138"/>
                <a:gd name="T5" fmla="*/ 1464 h 343"/>
                <a:gd name="T6" fmla="*/ 376 w 138"/>
                <a:gd name="T7" fmla="*/ 1572 h 343"/>
                <a:gd name="T8" fmla="*/ 352 w 138"/>
                <a:gd name="T9" fmla="*/ 1906 h 343"/>
                <a:gd name="T10" fmla="*/ 454 w 138"/>
                <a:gd name="T11" fmla="*/ 2047 h 343"/>
                <a:gd name="T12" fmla="*/ 454 w 138"/>
                <a:gd name="T13" fmla="*/ 2250 h 343"/>
                <a:gd name="T14" fmla="*/ 335 w 138"/>
                <a:gd name="T15" fmla="*/ 2674 h 343"/>
                <a:gd name="T16" fmla="*/ 132 w 138"/>
                <a:gd name="T17" fmla="*/ 3663 h 343"/>
                <a:gd name="T18" fmla="*/ 190 w 138"/>
                <a:gd name="T19" fmla="*/ 4983 h 343"/>
                <a:gd name="T20" fmla="*/ 173 w 138"/>
                <a:gd name="T21" fmla="*/ 4388 h 343"/>
                <a:gd name="T22" fmla="*/ 322 w 138"/>
                <a:gd name="T23" fmla="*/ 3490 h 343"/>
                <a:gd name="T24" fmla="*/ 537 w 138"/>
                <a:gd name="T25" fmla="*/ 2613 h 343"/>
                <a:gd name="T26" fmla="*/ 860 w 138"/>
                <a:gd name="T27" fmla="*/ 1906 h 343"/>
                <a:gd name="T28" fmla="*/ 1807 w 138"/>
                <a:gd name="T29" fmla="*/ 898 h 343"/>
                <a:gd name="T30" fmla="*/ 1907 w 138"/>
                <a:gd name="T31" fmla="*/ 0 h 343"/>
                <a:gd name="T32" fmla="*/ 1748 w 138"/>
                <a:gd name="T33" fmla="*/ 686 h 343"/>
                <a:gd name="T34" fmla="*/ 1502 w 138"/>
                <a:gd name="T35" fmla="*/ 1101 h 3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8" h="343">
                  <a:moveTo>
                    <a:pt x="102" y="78"/>
                  </a:moveTo>
                  <a:cubicBezTo>
                    <a:pt x="96" y="85"/>
                    <a:pt x="85" y="91"/>
                    <a:pt x="78" y="95"/>
                  </a:cubicBezTo>
                  <a:cubicBezTo>
                    <a:pt x="68" y="100"/>
                    <a:pt x="60" y="102"/>
                    <a:pt x="50" y="101"/>
                  </a:cubicBezTo>
                  <a:cubicBezTo>
                    <a:pt x="41" y="100"/>
                    <a:pt x="32" y="100"/>
                    <a:pt x="26" y="108"/>
                  </a:cubicBezTo>
                  <a:cubicBezTo>
                    <a:pt x="20" y="114"/>
                    <a:pt x="20" y="123"/>
                    <a:pt x="24" y="131"/>
                  </a:cubicBezTo>
                  <a:cubicBezTo>
                    <a:pt x="27" y="134"/>
                    <a:pt x="30" y="137"/>
                    <a:pt x="31" y="141"/>
                  </a:cubicBezTo>
                  <a:cubicBezTo>
                    <a:pt x="33" y="145"/>
                    <a:pt x="32" y="150"/>
                    <a:pt x="31" y="155"/>
                  </a:cubicBezTo>
                  <a:cubicBezTo>
                    <a:pt x="29" y="165"/>
                    <a:pt x="26" y="174"/>
                    <a:pt x="23" y="184"/>
                  </a:cubicBezTo>
                  <a:cubicBezTo>
                    <a:pt x="16" y="206"/>
                    <a:pt x="13" y="229"/>
                    <a:pt x="9" y="252"/>
                  </a:cubicBezTo>
                  <a:cubicBezTo>
                    <a:pt x="5" y="281"/>
                    <a:pt x="0" y="316"/>
                    <a:pt x="13" y="343"/>
                  </a:cubicBezTo>
                  <a:cubicBezTo>
                    <a:pt x="7" y="332"/>
                    <a:pt x="10" y="314"/>
                    <a:pt x="12" y="302"/>
                  </a:cubicBezTo>
                  <a:cubicBezTo>
                    <a:pt x="16" y="281"/>
                    <a:pt x="16" y="261"/>
                    <a:pt x="22" y="240"/>
                  </a:cubicBezTo>
                  <a:cubicBezTo>
                    <a:pt x="28" y="218"/>
                    <a:pt x="29" y="202"/>
                    <a:pt x="37" y="180"/>
                  </a:cubicBezTo>
                  <a:cubicBezTo>
                    <a:pt x="44" y="162"/>
                    <a:pt x="49" y="145"/>
                    <a:pt x="59" y="131"/>
                  </a:cubicBezTo>
                  <a:cubicBezTo>
                    <a:pt x="78" y="105"/>
                    <a:pt x="110" y="92"/>
                    <a:pt x="124" y="62"/>
                  </a:cubicBezTo>
                  <a:cubicBezTo>
                    <a:pt x="133" y="44"/>
                    <a:pt x="138" y="18"/>
                    <a:pt x="131" y="0"/>
                  </a:cubicBezTo>
                  <a:cubicBezTo>
                    <a:pt x="132" y="15"/>
                    <a:pt x="125" y="34"/>
                    <a:pt x="120" y="47"/>
                  </a:cubicBezTo>
                  <a:cubicBezTo>
                    <a:pt x="116" y="58"/>
                    <a:pt x="110" y="68"/>
                    <a:pt x="103" y="76"/>
                  </a:cubicBezTo>
                </a:path>
              </a:pathLst>
            </a:custGeom>
            <a:solidFill>
              <a:srgbClr val="D3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302">
              <a:extLst>
                <a:ext uri="{FF2B5EF4-FFF2-40B4-BE49-F238E27FC236}">
                  <a16:creationId xmlns:a16="http://schemas.microsoft.com/office/drawing/2014/main" id="{D8D2A9F7-1D4A-462D-94F1-AB32BDCB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425"/>
              <a:ext cx="96" cy="251"/>
            </a:xfrm>
            <a:custGeom>
              <a:avLst/>
              <a:gdLst>
                <a:gd name="T0" fmla="*/ 74 w 39"/>
                <a:gd name="T1" fmla="*/ 58 h 103"/>
                <a:gd name="T2" fmla="*/ 0 w 39"/>
                <a:gd name="T3" fmla="*/ 521 h 103"/>
                <a:gd name="T4" fmla="*/ 42 w 39"/>
                <a:gd name="T5" fmla="*/ 855 h 103"/>
                <a:gd name="T6" fmla="*/ 121 w 39"/>
                <a:gd name="T7" fmla="*/ 1170 h 103"/>
                <a:gd name="T8" fmla="*/ 207 w 39"/>
                <a:gd name="T9" fmla="*/ 1491 h 103"/>
                <a:gd name="T10" fmla="*/ 266 w 39"/>
                <a:gd name="T11" fmla="*/ 1199 h 103"/>
                <a:gd name="T12" fmla="*/ 345 w 39"/>
                <a:gd name="T13" fmla="*/ 765 h 103"/>
                <a:gd name="T14" fmla="*/ 448 w 39"/>
                <a:gd name="T15" fmla="*/ 405 h 103"/>
                <a:gd name="T16" fmla="*/ 539 w 39"/>
                <a:gd name="T17" fmla="*/ 100 h 103"/>
                <a:gd name="T18" fmla="*/ 266 w 39"/>
                <a:gd name="T19" fmla="*/ 161 h 103"/>
                <a:gd name="T20" fmla="*/ 62 w 39"/>
                <a:gd name="T21" fmla="*/ 58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103">
                  <a:moveTo>
                    <a:pt x="5" y="4"/>
                  </a:moveTo>
                  <a:cubicBezTo>
                    <a:pt x="1" y="13"/>
                    <a:pt x="1" y="26"/>
                    <a:pt x="0" y="36"/>
                  </a:cubicBezTo>
                  <a:cubicBezTo>
                    <a:pt x="0" y="44"/>
                    <a:pt x="2" y="52"/>
                    <a:pt x="3" y="59"/>
                  </a:cubicBezTo>
                  <a:cubicBezTo>
                    <a:pt x="4" y="66"/>
                    <a:pt x="7" y="74"/>
                    <a:pt x="8" y="81"/>
                  </a:cubicBezTo>
                  <a:cubicBezTo>
                    <a:pt x="9" y="88"/>
                    <a:pt x="7" y="100"/>
                    <a:pt x="14" y="103"/>
                  </a:cubicBezTo>
                  <a:cubicBezTo>
                    <a:pt x="17" y="97"/>
                    <a:pt x="17" y="90"/>
                    <a:pt x="18" y="83"/>
                  </a:cubicBezTo>
                  <a:cubicBezTo>
                    <a:pt x="19" y="73"/>
                    <a:pt x="21" y="63"/>
                    <a:pt x="23" y="53"/>
                  </a:cubicBezTo>
                  <a:cubicBezTo>
                    <a:pt x="25" y="45"/>
                    <a:pt x="27" y="36"/>
                    <a:pt x="30" y="28"/>
                  </a:cubicBezTo>
                  <a:cubicBezTo>
                    <a:pt x="32" y="22"/>
                    <a:pt x="39" y="13"/>
                    <a:pt x="36" y="7"/>
                  </a:cubicBezTo>
                  <a:cubicBezTo>
                    <a:pt x="29" y="8"/>
                    <a:pt x="26" y="15"/>
                    <a:pt x="18" y="11"/>
                  </a:cubicBezTo>
                  <a:cubicBezTo>
                    <a:pt x="14" y="8"/>
                    <a:pt x="10" y="0"/>
                    <a:pt x="4" y="4"/>
                  </a:cubicBezTo>
                </a:path>
              </a:pathLst>
            </a:custGeom>
            <a:solidFill>
              <a:srgbClr val="821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303">
              <a:extLst>
                <a:ext uri="{FF2B5EF4-FFF2-40B4-BE49-F238E27FC236}">
                  <a16:creationId xmlns:a16="http://schemas.microsoft.com/office/drawing/2014/main" id="{AED398C0-2098-4DA2-8C6B-2852127B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1520"/>
              <a:ext cx="61" cy="156"/>
            </a:xfrm>
            <a:custGeom>
              <a:avLst/>
              <a:gdLst>
                <a:gd name="T0" fmla="*/ 12 w 25"/>
                <a:gd name="T1" fmla="*/ 0 h 64"/>
                <a:gd name="T2" fmla="*/ 41 w 25"/>
                <a:gd name="T3" fmla="*/ 524 h 64"/>
                <a:gd name="T4" fmla="*/ 173 w 25"/>
                <a:gd name="T5" fmla="*/ 926 h 64"/>
                <a:gd name="T6" fmla="*/ 232 w 25"/>
                <a:gd name="T7" fmla="*/ 583 h 64"/>
                <a:gd name="T8" fmla="*/ 303 w 25"/>
                <a:gd name="T9" fmla="*/ 190 h 64"/>
                <a:gd name="T10" fmla="*/ 144 w 25"/>
                <a:gd name="T11" fmla="*/ 475 h 64"/>
                <a:gd name="T12" fmla="*/ 132 w 25"/>
                <a:gd name="T13" fmla="*/ 451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4">
                  <a:moveTo>
                    <a:pt x="1" y="0"/>
                  </a:moveTo>
                  <a:cubicBezTo>
                    <a:pt x="0" y="12"/>
                    <a:pt x="2" y="25"/>
                    <a:pt x="3" y="36"/>
                  </a:cubicBezTo>
                  <a:cubicBezTo>
                    <a:pt x="4" y="42"/>
                    <a:pt x="7" y="60"/>
                    <a:pt x="12" y="64"/>
                  </a:cubicBezTo>
                  <a:cubicBezTo>
                    <a:pt x="17" y="58"/>
                    <a:pt x="15" y="47"/>
                    <a:pt x="16" y="40"/>
                  </a:cubicBezTo>
                  <a:cubicBezTo>
                    <a:pt x="18" y="34"/>
                    <a:pt x="25" y="17"/>
                    <a:pt x="21" y="13"/>
                  </a:cubicBezTo>
                  <a:cubicBezTo>
                    <a:pt x="15" y="17"/>
                    <a:pt x="17" y="31"/>
                    <a:pt x="10" y="33"/>
                  </a:cubicBezTo>
                  <a:cubicBezTo>
                    <a:pt x="9" y="32"/>
                    <a:pt x="9" y="32"/>
                    <a:pt x="9" y="31"/>
                  </a:cubicBezTo>
                </a:path>
              </a:pathLst>
            </a:custGeom>
            <a:solidFill>
              <a:srgbClr val="721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304">
              <a:extLst>
                <a:ext uri="{FF2B5EF4-FFF2-40B4-BE49-F238E27FC236}">
                  <a16:creationId xmlns:a16="http://schemas.microsoft.com/office/drawing/2014/main" id="{A4937D04-D667-431C-A556-4308F73287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" y="1032"/>
              <a:ext cx="362" cy="346"/>
            </a:xfrm>
            <a:custGeom>
              <a:avLst/>
              <a:gdLst>
                <a:gd name="T0" fmla="*/ 144 w 148"/>
                <a:gd name="T1" fmla="*/ 1764 h 142"/>
                <a:gd name="T2" fmla="*/ 0 w 148"/>
                <a:gd name="T3" fmla="*/ 2054 h 142"/>
                <a:gd name="T4" fmla="*/ 144 w 148"/>
                <a:gd name="T5" fmla="*/ 1764 h 142"/>
                <a:gd name="T6" fmla="*/ 2155 w 148"/>
                <a:gd name="T7" fmla="*/ 190 h 142"/>
                <a:gd name="T8" fmla="*/ 2123 w 148"/>
                <a:gd name="T9" fmla="*/ 0 h 142"/>
                <a:gd name="T10" fmla="*/ 2077 w 148"/>
                <a:gd name="T11" fmla="*/ 12 h 142"/>
                <a:gd name="T12" fmla="*/ 2047 w 148"/>
                <a:gd name="T13" fmla="*/ 12 h 142"/>
                <a:gd name="T14" fmla="*/ 1783 w 148"/>
                <a:gd name="T15" fmla="*/ 261 h 142"/>
                <a:gd name="T16" fmla="*/ 1465 w 148"/>
                <a:gd name="T17" fmla="*/ 504 h 142"/>
                <a:gd name="T18" fmla="*/ 1257 w 148"/>
                <a:gd name="T19" fmla="*/ 607 h 142"/>
                <a:gd name="T20" fmla="*/ 761 w 148"/>
                <a:gd name="T21" fmla="*/ 938 h 142"/>
                <a:gd name="T22" fmla="*/ 264 w 148"/>
                <a:gd name="T23" fmla="*/ 1520 h 142"/>
                <a:gd name="T24" fmla="*/ 144 w 148"/>
                <a:gd name="T25" fmla="*/ 1764 h 142"/>
                <a:gd name="T26" fmla="*/ 352 w 148"/>
                <a:gd name="T27" fmla="*/ 1501 h 142"/>
                <a:gd name="T28" fmla="*/ 861 w 148"/>
                <a:gd name="T29" fmla="*/ 1038 h 142"/>
                <a:gd name="T30" fmla="*/ 1419 w 148"/>
                <a:gd name="T31" fmla="*/ 736 h 142"/>
                <a:gd name="T32" fmla="*/ 1842 w 148"/>
                <a:gd name="T33" fmla="*/ 665 h 142"/>
                <a:gd name="T34" fmla="*/ 1830 w 148"/>
                <a:gd name="T35" fmla="*/ 897 h 142"/>
                <a:gd name="T36" fmla="*/ 1759 w 148"/>
                <a:gd name="T37" fmla="*/ 1087 h 142"/>
                <a:gd name="T38" fmla="*/ 2123 w 148"/>
                <a:gd name="T39" fmla="*/ 624 h 142"/>
                <a:gd name="T40" fmla="*/ 2135 w 148"/>
                <a:gd name="T41" fmla="*/ 553 h 142"/>
                <a:gd name="T42" fmla="*/ 2155 w 148"/>
                <a:gd name="T43" fmla="*/ 190 h 1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8" h="142">
                  <a:moveTo>
                    <a:pt x="10" y="122"/>
                  </a:moveTo>
                  <a:cubicBezTo>
                    <a:pt x="5" y="128"/>
                    <a:pt x="1" y="135"/>
                    <a:pt x="0" y="142"/>
                  </a:cubicBezTo>
                  <a:lnTo>
                    <a:pt x="10" y="122"/>
                  </a:lnTo>
                  <a:close/>
                  <a:moveTo>
                    <a:pt x="147" y="13"/>
                  </a:moveTo>
                  <a:cubicBezTo>
                    <a:pt x="147" y="9"/>
                    <a:pt x="146" y="4"/>
                    <a:pt x="145" y="0"/>
                  </a:cubicBezTo>
                  <a:cubicBezTo>
                    <a:pt x="144" y="0"/>
                    <a:pt x="143" y="0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7" y="8"/>
                    <a:pt x="129" y="13"/>
                    <a:pt x="122" y="18"/>
                  </a:cubicBezTo>
                  <a:cubicBezTo>
                    <a:pt x="116" y="25"/>
                    <a:pt x="109" y="30"/>
                    <a:pt x="100" y="35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43" y="75"/>
                    <a:pt x="29" y="90"/>
                    <a:pt x="18" y="105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5" y="115"/>
                    <a:pt x="20" y="109"/>
                    <a:pt x="24" y="104"/>
                  </a:cubicBezTo>
                  <a:cubicBezTo>
                    <a:pt x="34" y="92"/>
                    <a:pt x="45" y="82"/>
                    <a:pt x="59" y="72"/>
                  </a:cubicBezTo>
                  <a:cubicBezTo>
                    <a:pt x="71" y="64"/>
                    <a:pt x="84" y="57"/>
                    <a:pt x="97" y="51"/>
                  </a:cubicBezTo>
                  <a:cubicBezTo>
                    <a:pt x="104" y="47"/>
                    <a:pt x="122" y="34"/>
                    <a:pt x="126" y="46"/>
                  </a:cubicBezTo>
                  <a:cubicBezTo>
                    <a:pt x="128" y="51"/>
                    <a:pt x="126" y="57"/>
                    <a:pt x="125" y="62"/>
                  </a:cubicBezTo>
                  <a:cubicBezTo>
                    <a:pt x="123" y="66"/>
                    <a:pt x="119" y="71"/>
                    <a:pt x="120" y="75"/>
                  </a:cubicBezTo>
                  <a:cubicBezTo>
                    <a:pt x="134" y="71"/>
                    <a:pt x="140" y="57"/>
                    <a:pt x="145" y="43"/>
                  </a:cubicBezTo>
                  <a:cubicBezTo>
                    <a:pt x="145" y="42"/>
                    <a:pt x="146" y="40"/>
                    <a:pt x="146" y="38"/>
                  </a:cubicBezTo>
                  <a:cubicBezTo>
                    <a:pt x="148" y="30"/>
                    <a:pt x="148" y="22"/>
                    <a:pt x="147" y="13"/>
                  </a:cubicBezTo>
                </a:path>
              </a:pathLst>
            </a:custGeom>
            <a:solidFill>
              <a:srgbClr val="AE0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305">
              <a:extLst>
                <a:ext uri="{FF2B5EF4-FFF2-40B4-BE49-F238E27FC236}">
                  <a16:creationId xmlns:a16="http://schemas.microsoft.com/office/drawing/2014/main" id="{207F4537-7290-4F9C-B308-4CD315974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447"/>
              <a:ext cx="169" cy="203"/>
            </a:xfrm>
            <a:custGeom>
              <a:avLst/>
              <a:gdLst>
                <a:gd name="T0" fmla="*/ 546 w 69"/>
                <a:gd name="T1" fmla="*/ 232 h 83"/>
                <a:gd name="T2" fmla="*/ 414 w 69"/>
                <a:gd name="T3" fmla="*/ 335 h 83"/>
                <a:gd name="T4" fmla="*/ 162 w 69"/>
                <a:gd name="T5" fmla="*/ 646 h 83"/>
                <a:gd name="T6" fmla="*/ 59 w 69"/>
                <a:gd name="T7" fmla="*/ 1154 h 83"/>
                <a:gd name="T8" fmla="*/ 132 w 69"/>
                <a:gd name="T9" fmla="*/ 1142 h 83"/>
                <a:gd name="T10" fmla="*/ 203 w 69"/>
                <a:gd name="T11" fmla="*/ 964 h 83"/>
                <a:gd name="T12" fmla="*/ 397 w 69"/>
                <a:gd name="T13" fmla="*/ 616 h 83"/>
                <a:gd name="T14" fmla="*/ 720 w 69"/>
                <a:gd name="T15" fmla="*/ 306 h 83"/>
                <a:gd name="T16" fmla="*/ 894 w 69"/>
                <a:gd name="T17" fmla="*/ 0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83">
                  <a:moveTo>
                    <a:pt x="37" y="16"/>
                  </a:moveTo>
                  <a:cubicBezTo>
                    <a:pt x="34" y="15"/>
                    <a:pt x="30" y="21"/>
                    <a:pt x="28" y="23"/>
                  </a:cubicBezTo>
                  <a:cubicBezTo>
                    <a:pt x="21" y="29"/>
                    <a:pt x="16" y="37"/>
                    <a:pt x="11" y="44"/>
                  </a:cubicBezTo>
                  <a:cubicBezTo>
                    <a:pt x="6" y="53"/>
                    <a:pt x="0" y="68"/>
                    <a:pt x="4" y="79"/>
                  </a:cubicBezTo>
                  <a:cubicBezTo>
                    <a:pt x="6" y="83"/>
                    <a:pt x="7" y="81"/>
                    <a:pt x="9" y="78"/>
                  </a:cubicBezTo>
                  <a:cubicBezTo>
                    <a:pt x="10" y="74"/>
                    <a:pt x="12" y="70"/>
                    <a:pt x="14" y="66"/>
                  </a:cubicBezTo>
                  <a:cubicBezTo>
                    <a:pt x="18" y="58"/>
                    <a:pt x="22" y="50"/>
                    <a:pt x="27" y="42"/>
                  </a:cubicBezTo>
                  <a:cubicBezTo>
                    <a:pt x="32" y="32"/>
                    <a:pt x="40" y="26"/>
                    <a:pt x="49" y="21"/>
                  </a:cubicBezTo>
                  <a:cubicBezTo>
                    <a:pt x="57" y="17"/>
                    <a:pt x="69" y="10"/>
                    <a:pt x="61" y="0"/>
                  </a:cubicBezTo>
                </a:path>
              </a:pathLst>
            </a:custGeom>
            <a:solidFill>
              <a:srgbClr val="ED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306">
              <a:extLst>
                <a:ext uri="{FF2B5EF4-FFF2-40B4-BE49-F238E27FC236}">
                  <a16:creationId xmlns:a16="http://schemas.microsoft.com/office/drawing/2014/main" id="{12466201-0CC9-46A1-A9E4-2569FF3B3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459"/>
              <a:ext cx="152" cy="208"/>
            </a:xfrm>
            <a:custGeom>
              <a:avLst/>
              <a:gdLst>
                <a:gd name="T0" fmla="*/ 120 w 62"/>
                <a:gd name="T1" fmla="*/ 42 h 85"/>
                <a:gd name="T2" fmla="*/ 12 w 62"/>
                <a:gd name="T3" fmla="*/ 59 h 85"/>
                <a:gd name="T4" fmla="*/ 42 w 62"/>
                <a:gd name="T5" fmla="*/ 191 h 85"/>
                <a:gd name="T6" fmla="*/ 282 w 62"/>
                <a:gd name="T7" fmla="*/ 426 h 85"/>
                <a:gd name="T8" fmla="*/ 608 w 62"/>
                <a:gd name="T9" fmla="*/ 893 h 85"/>
                <a:gd name="T10" fmla="*/ 650 w 62"/>
                <a:gd name="T11" fmla="*/ 1072 h 85"/>
                <a:gd name="T12" fmla="*/ 853 w 62"/>
                <a:gd name="T13" fmla="*/ 1187 h 85"/>
                <a:gd name="T14" fmla="*/ 883 w 62"/>
                <a:gd name="T15" fmla="*/ 910 h 85"/>
                <a:gd name="T16" fmla="*/ 679 w 62"/>
                <a:gd name="T17" fmla="*/ 438 h 85"/>
                <a:gd name="T18" fmla="*/ 414 w 62"/>
                <a:gd name="T19" fmla="*/ 132 h 85"/>
                <a:gd name="T20" fmla="*/ 282 w 62"/>
                <a:gd name="T21" fmla="*/ 12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85">
                  <a:moveTo>
                    <a:pt x="8" y="3"/>
                  </a:moveTo>
                  <a:cubicBezTo>
                    <a:pt x="6" y="1"/>
                    <a:pt x="2" y="0"/>
                    <a:pt x="1" y="4"/>
                  </a:cubicBezTo>
                  <a:cubicBezTo>
                    <a:pt x="0" y="5"/>
                    <a:pt x="2" y="11"/>
                    <a:pt x="3" y="13"/>
                  </a:cubicBezTo>
                  <a:cubicBezTo>
                    <a:pt x="7" y="19"/>
                    <a:pt x="14" y="24"/>
                    <a:pt x="19" y="29"/>
                  </a:cubicBezTo>
                  <a:cubicBezTo>
                    <a:pt x="28" y="38"/>
                    <a:pt x="37" y="48"/>
                    <a:pt x="41" y="61"/>
                  </a:cubicBezTo>
                  <a:cubicBezTo>
                    <a:pt x="42" y="65"/>
                    <a:pt x="43" y="69"/>
                    <a:pt x="44" y="73"/>
                  </a:cubicBezTo>
                  <a:cubicBezTo>
                    <a:pt x="46" y="76"/>
                    <a:pt x="53" y="85"/>
                    <a:pt x="58" y="81"/>
                  </a:cubicBezTo>
                  <a:cubicBezTo>
                    <a:pt x="62" y="77"/>
                    <a:pt x="60" y="66"/>
                    <a:pt x="60" y="62"/>
                  </a:cubicBezTo>
                  <a:cubicBezTo>
                    <a:pt x="58" y="49"/>
                    <a:pt x="53" y="40"/>
                    <a:pt x="46" y="30"/>
                  </a:cubicBezTo>
                  <a:cubicBezTo>
                    <a:pt x="41" y="22"/>
                    <a:pt x="35" y="15"/>
                    <a:pt x="28" y="9"/>
                  </a:cubicBezTo>
                  <a:cubicBezTo>
                    <a:pt x="26" y="7"/>
                    <a:pt x="21" y="4"/>
                    <a:pt x="19" y="1"/>
                  </a:cubicBezTo>
                </a:path>
              </a:pathLst>
            </a:custGeom>
            <a:solidFill>
              <a:srgbClr val="ED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307">
              <a:extLst>
                <a:ext uri="{FF2B5EF4-FFF2-40B4-BE49-F238E27FC236}">
                  <a16:creationId xmlns:a16="http://schemas.microsoft.com/office/drawing/2014/main" id="{BDC646E5-7F58-4A98-9C60-17CB87DF2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1464"/>
              <a:ext cx="293" cy="122"/>
            </a:xfrm>
            <a:custGeom>
              <a:avLst/>
              <a:gdLst>
                <a:gd name="T0" fmla="*/ 596 w 120"/>
                <a:gd name="T1" fmla="*/ 90 h 50"/>
                <a:gd name="T2" fmla="*/ 144 w 120"/>
                <a:gd name="T3" fmla="*/ 405 h 50"/>
                <a:gd name="T4" fmla="*/ 422 w 120"/>
                <a:gd name="T5" fmla="*/ 637 h 50"/>
                <a:gd name="T6" fmla="*/ 977 w 120"/>
                <a:gd name="T7" fmla="*/ 715 h 50"/>
                <a:gd name="T8" fmla="*/ 1543 w 120"/>
                <a:gd name="T9" fmla="*/ 625 h 50"/>
                <a:gd name="T10" fmla="*/ 1340 w 120"/>
                <a:gd name="T11" fmla="*/ 203 h 50"/>
                <a:gd name="T12" fmla="*/ 1109 w 120"/>
                <a:gd name="T13" fmla="*/ 29 h 50"/>
                <a:gd name="T14" fmla="*/ 715 w 120"/>
                <a:gd name="T15" fmla="*/ 41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50">
                  <a:moveTo>
                    <a:pt x="41" y="6"/>
                  </a:moveTo>
                  <a:cubicBezTo>
                    <a:pt x="28" y="12"/>
                    <a:pt x="18" y="16"/>
                    <a:pt x="10" y="28"/>
                  </a:cubicBezTo>
                  <a:cubicBezTo>
                    <a:pt x="0" y="41"/>
                    <a:pt x="17" y="45"/>
                    <a:pt x="29" y="44"/>
                  </a:cubicBezTo>
                  <a:cubicBezTo>
                    <a:pt x="43" y="42"/>
                    <a:pt x="54" y="49"/>
                    <a:pt x="67" y="49"/>
                  </a:cubicBezTo>
                  <a:cubicBezTo>
                    <a:pt x="79" y="49"/>
                    <a:pt x="96" y="50"/>
                    <a:pt x="106" y="43"/>
                  </a:cubicBezTo>
                  <a:cubicBezTo>
                    <a:pt x="120" y="34"/>
                    <a:pt x="99" y="19"/>
                    <a:pt x="92" y="14"/>
                  </a:cubicBezTo>
                  <a:cubicBezTo>
                    <a:pt x="87" y="9"/>
                    <a:pt x="84" y="4"/>
                    <a:pt x="76" y="2"/>
                  </a:cubicBezTo>
                  <a:cubicBezTo>
                    <a:pt x="68" y="0"/>
                    <a:pt x="57" y="1"/>
                    <a:pt x="49" y="3"/>
                  </a:cubicBezTo>
                </a:path>
              </a:pathLst>
            </a:custGeom>
            <a:solidFill>
              <a:srgbClr val="821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308">
              <a:extLst>
                <a:ext uri="{FF2B5EF4-FFF2-40B4-BE49-F238E27FC236}">
                  <a16:creationId xmlns:a16="http://schemas.microsoft.com/office/drawing/2014/main" id="{AAB09296-D6BB-4B5E-8BA1-2B662E30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1481"/>
              <a:ext cx="118" cy="86"/>
            </a:xfrm>
            <a:custGeom>
              <a:avLst/>
              <a:gdLst>
                <a:gd name="T0" fmla="*/ 30 w 48"/>
                <a:gd name="T1" fmla="*/ 91 h 35"/>
                <a:gd name="T2" fmla="*/ 538 w 48"/>
                <a:gd name="T3" fmla="*/ 224 h 35"/>
                <a:gd name="T4" fmla="*/ 642 w 48"/>
                <a:gd name="T5" fmla="*/ 447 h 35"/>
                <a:gd name="T6" fmla="*/ 236 w 48"/>
                <a:gd name="T7" fmla="*/ 447 h 35"/>
                <a:gd name="T8" fmla="*/ 266 w 48"/>
                <a:gd name="T9" fmla="*/ 224 h 35"/>
                <a:gd name="T10" fmla="*/ 0 w 48"/>
                <a:gd name="T11" fmla="*/ 61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5">
                  <a:moveTo>
                    <a:pt x="2" y="6"/>
                  </a:moveTo>
                  <a:cubicBezTo>
                    <a:pt x="13" y="0"/>
                    <a:pt x="28" y="8"/>
                    <a:pt x="36" y="15"/>
                  </a:cubicBezTo>
                  <a:cubicBezTo>
                    <a:pt x="40" y="18"/>
                    <a:pt x="48" y="25"/>
                    <a:pt x="43" y="30"/>
                  </a:cubicBezTo>
                  <a:cubicBezTo>
                    <a:pt x="39" y="35"/>
                    <a:pt x="21" y="32"/>
                    <a:pt x="16" y="30"/>
                  </a:cubicBezTo>
                  <a:cubicBezTo>
                    <a:pt x="17" y="24"/>
                    <a:pt x="23" y="22"/>
                    <a:pt x="18" y="15"/>
                  </a:cubicBezTo>
                  <a:cubicBezTo>
                    <a:pt x="13" y="10"/>
                    <a:pt x="5" y="10"/>
                    <a:pt x="0" y="4"/>
                  </a:cubicBezTo>
                </a:path>
              </a:pathLst>
            </a:custGeom>
            <a:solidFill>
              <a:srgbClr val="721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309">
              <a:extLst>
                <a:ext uri="{FF2B5EF4-FFF2-40B4-BE49-F238E27FC236}">
                  <a16:creationId xmlns:a16="http://schemas.microsoft.com/office/drawing/2014/main" id="{E3F4C193-7389-47B5-BF22-6F8348A83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642"/>
              <a:ext cx="401" cy="83"/>
            </a:xfrm>
            <a:custGeom>
              <a:avLst/>
              <a:gdLst>
                <a:gd name="T0" fmla="*/ 2396 w 164"/>
                <a:gd name="T1" fmla="*/ 376 h 34"/>
                <a:gd name="T2" fmla="*/ 2003 w 164"/>
                <a:gd name="T3" fmla="*/ 261 h 34"/>
                <a:gd name="T4" fmla="*/ 1609 w 164"/>
                <a:gd name="T5" fmla="*/ 261 h 34"/>
                <a:gd name="T6" fmla="*/ 1083 w 164"/>
                <a:gd name="T7" fmla="*/ 334 h 34"/>
                <a:gd name="T8" fmla="*/ 484 w 164"/>
                <a:gd name="T9" fmla="*/ 120 h 34"/>
                <a:gd name="T10" fmla="*/ 42 w 164"/>
                <a:gd name="T11" fmla="*/ 49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34">
                  <a:moveTo>
                    <a:pt x="164" y="26"/>
                  </a:moveTo>
                  <a:cubicBezTo>
                    <a:pt x="162" y="13"/>
                    <a:pt x="151" y="17"/>
                    <a:pt x="137" y="18"/>
                  </a:cubicBezTo>
                  <a:cubicBezTo>
                    <a:pt x="130" y="19"/>
                    <a:pt x="116" y="18"/>
                    <a:pt x="110" y="18"/>
                  </a:cubicBezTo>
                  <a:cubicBezTo>
                    <a:pt x="90" y="19"/>
                    <a:pt x="95" y="20"/>
                    <a:pt x="74" y="23"/>
                  </a:cubicBezTo>
                  <a:cubicBezTo>
                    <a:pt x="52" y="27"/>
                    <a:pt x="51" y="16"/>
                    <a:pt x="33" y="8"/>
                  </a:cubicBezTo>
                  <a:cubicBezTo>
                    <a:pt x="15" y="0"/>
                    <a:pt x="0" y="4"/>
                    <a:pt x="3" y="3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310">
              <a:extLst>
                <a:ext uri="{FF2B5EF4-FFF2-40B4-BE49-F238E27FC236}">
                  <a16:creationId xmlns:a16="http://schemas.microsoft.com/office/drawing/2014/main" id="{D4CD3D00-3149-4707-9F7A-890208FDC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598"/>
              <a:ext cx="432" cy="159"/>
            </a:xfrm>
            <a:custGeom>
              <a:avLst/>
              <a:gdLst>
                <a:gd name="T0" fmla="*/ 120 w 177"/>
                <a:gd name="T1" fmla="*/ 384 h 65"/>
                <a:gd name="T2" fmla="*/ 41 w 177"/>
                <a:gd name="T3" fmla="*/ 700 h 65"/>
                <a:gd name="T4" fmla="*/ 41 w 177"/>
                <a:gd name="T5" fmla="*/ 881 h 65"/>
                <a:gd name="T6" fmla="*/ 29 w 177"/>
                <a:gd name="T7" fmla="*/ 952 h 65"/>
                <a:gd name="T8" fmla="*/ 12 w 177"/>
                <a:gd name="T9" fmla="*/ 497 h 65"/>
                <a:gd name="T10" fmla="*/ 41 w 177"/>
                <a:gd name="T11" fmla="*/ 294 h 65"/>
                <a:gd name="T12" fmla="*/ 190 w 177"/>
                <a:gd name="T13" fmla="*/ 103 h 65"/>
                <a:gd name="T14" fmla="*/ 666 w 177"/>
                <a:gd name="T15" fmla="*/ 103 h 65"/>
                <a:gd name="T16" fmla="*/ 947 w 177"/>
                <a:gd name="T17" fmla="*/ 191 h 65"/>
                <a:gd name="T18" fmla="*/ 1220 w 177"/>
                <a:gd name="T19" fmla="*/ 223 h 65"/>
                <a:gd name="T20" fmla="*/ 1584 w 177"/>
                <a:gd name="T21" fmla="*/ 232 h 65"/>
                <a:gd name="T22" fmla="*/ 1935 w 177"/>
                <a:gd name="T23" fmla="*/ 191 h 65"/>
                <a:gd name="T24" fmla="*/ 2221 w 177"/>
                <a:gd name="T25" fmla="*/ 161 h 65"/>
                <a:gd name="T26" fmla="*/ 2402 w 177"/>
                <a:gd name="T27" fmla="*/ 174 h 65"/>
                <a:gd name="T28" fmla="*/ 2572 w 177"/>
                <a:gd name="T29" fmla="*/ 484 h 65"/>
                <a:gd name="T30" fmla="*/ 2531 w 177"/>
                <a:gd name="T31" fmla="*/ 455 h 65"/>
                <a:gd name="T32" fmla="*/ 2341 w 177"/>
                <a:gd name="T33" fmla="*/ 426 h 65"/>
                <a:gd name="T34" fmla="*/ 2209 w 177"/>
                <a:gd name="T35" fmla="*/ 438 h 65"/>
                <a:gd name="T36" fmla="*/ 1977 w 177"/>
                <a:gd name="T37" fmla="*/ 484 h 65"/>
                <a:gd name="T38" fmla="*/ 1787 w 177"/>
                <a:gd name="T39" fmla="*/ 406 h 65"/>
                <a:gd name="T40" fmla="*/ 1179 w 177"/>
                <a:gd name="T41" fmla="*/ 406 h 65"/>
                <a:gd name="T42" fmla="*/ 596 w 177"/>
                <a:gd name="T43" fmla="*/ 174 h 65"/>
                <a:gd name="T44" fmla="*/ 120 w 177"/>
                <a:gd name="T45" fmla="*/ 384 h 6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7" h="65">
                  <a:moveTo>
                    <a:pt x="8" y="26"/>
                  </a:moveTo>
                  <a:cubicBezTo>
                    <a:pt x="5" y="33"/>
                    <a:pt x="4" y="40"/>
                    <a:pt x="3" y="48"/>
                  </a:cubicBezTo>
                  <a:cubicBezTo>
                    <a:pt x="3" y="52"/>
                    <a:pt x="3" y="56"/>
                    <a:pt x="3" y="60"/>
                  </a:cubicBezTo>
                  <a:cubicBezTo>
                    <a:pt x="2" y="62"/>
                    <a:pt x="3" y="64"/>
                    <a:pt x="2" y="65"/>
                  </a:cubicBezTo>
                  <a:cubicBezTo>
                    <a:pt x="1" y="55"/>
                    <a:pt x="0" y="44"/>
                    <a:pt x="1" y="34"/>
                  </a:cubicBezTo>
                  <a:cubicBezTo>
                    <a:pt x="1" y="29"/>
                    <a:pt x="2" y="24"/>
                    <a:pt x="3" y="20"/>
                  </a:cubicBezTo>
                  <a:cubicBezTo>
                    <a:pt x="5" y="15"/>
                    <a:pt x="9" y="10"/>
                    <a:pt x="13" y="7"/>
                  </a:cubicBezTo>
                  <a:cubicBezTo>
                    <a:pt x="22" y="0"/>
                    <a:pt x="36" y="5"/>
                    <a:pt x="46" y="7"/>
                  </a:cubicBezTo>
                  <a:cubicBezTo>
                    <a:pt x="52" y="9"/>
                    <a:pt x="58" y="11"/>
                    <a:pt x="65" y="13"/>
                  </a:cubicBezTo>
                  <a:cubicBezTo>
                    <a:pt x="71" y="15"/>
                    <a:pt x="77" y="15"/>
                    <a:pt x="84" y="15"/>
                  </a:cubicBezTo>
                  <a:cubicBezTo>
                    <a:pt x="92" y="16"/>
                    <a:pt x="100" y="16"/>
                    <a:pt x="109" y="16"/>
                  </a:cubicBezTo>
                  <a:cubicBezTo>
                    <a:pt x="117" y="16"/>
                    <a:pt x="125" y="14"/>
                    <a:pt x="133" y="13"/>
                  </a:cubicBezTo>
                  <a:cubicBezTo>
                    <a:pt x="139" y="12"/>
                    <a:pt x="146" y="11"/>
                    <a:pt x="153" y="11"/>
                  </a:cubicBezTo>
                  <a:cubicBezTo>
                    <a:pt x="156" y="11"/>
                    <a:pt x="162" y="11"/>
                    <a:pt x="165" y="12"/>
                  </a:cubicBezTo>
                  <a:cubicBezTo>
                    <a:pt x="175" y="15"/>
                    <a:pt x="176" y="25"/>
                    <a:pt x="177" y="33"/>
                  </a:cubicBezTo>
                  <a:cubicBezTo>
                    <a:pt x="176" y="32"/>
                    <a:pt x="175" y="32"/>
                    <a:pt x="174" y="31"/>
                  </a:cubicBezTo>
                  <a:cubicBezTo>
                    <a:pt x="170" y="31"/>
                    <a:pt x="165" y="28"/>
                    <a:pt x="161" y="29"/>
                  </a:cubicBezTo>
                  <a:cubicBezTo>
                    <a:pt x="157" y="30"/>
                    <a:pt x="156" y="30"/>
                    <a:pt x="152" y="30"/>
                  </a:cubicBezTo>
                  <a:cubicBezTo>
                    <a:pt x="148" y="30"/>
                    <a:pt x="140" y="34"/>
                    <a:pt x="136" y="33"/>
                  </a:cubicBezTo>
                  <a:cubicBezTo>
                    <a:pt x="132" y="33"/>
                    <a:pt x="127" y="28"/>
                    <a:pt x="123" y="28"/>
                  </a:cubicBezTo>
                  <a:cubicBezTo>
                    <a:pt x="102" y="25"/>
                    <a:pt x="100" y="30"/>
                    <a:pt x="81" y="28"/>
                  </a:cubicBezTo>
                  <a:cubicBezTo>
                    <a:pt x="63" y="26"/>
                    <a:pt x="62" y="18"/>
                    <a:pt x="41" y="12"/>
                  </a:cubicBezTo>
                  <a:cubicBezTo>
                    <a:pt x="20" y="6"/>
                    <a:pt x="16" y="9"/>
                    <a:pt x="8" y="26"/>
                  </a:cubicBezTo>
                </a:path>
              </a:pathLst>
            </a:custGeom>
            <a:solidFill>
              <a:srgbClr val="E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311">
              <a:extLst>
                <a:ext uri="{FF2B5EF4-FFF2-40B4-BE49-F238E27FC236}">
                  <a16:creationId xmlns:a16="http://schemas.microsoft.com/office/drawing/2014/main" id="{19D22111-A47E-4B02-ABD8-D2D32B73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632"/>
              <a:ext cx="205" cy="42"/>
            </a:xfrm>
            <a:custGeom>
              <a:avLst/>
              <a:gdLst>
                <a:gd name="T0" fmla="*/ 59 w 84"/>
                <a:gd name="T1" fmla="*/ 74 h 17"/>
                <a:gd name="T2" fmla="*/ 322 w 84"/>
                <a:gd name="T3" fmla="*/ 91 h 17"/>
                <a:gd name="T4" fmla="*/ 739 w 84"/>
                <a:gd name="T5" fmla="*/ 62 h 17"/>
                <a:gd name="T6" fmla="*/ 1091 w 84"/>
                <a:gd name="T7" fmla="*/ 30 h 17"/>
                <a:gd name="T8" fmla="*/ 1162 w 84"/>
                <a:gd name="T9" fmla="*/ 257 h 17"/>
                <a:gd name="T10" fmla="*/ 1120 w 84"/>
                <a:gd name="T11" fmla="*/ 166 h 17"/>
                <a:gd name="T12" fmla="*/ 1001 w 84"/>
                <a:gd name="T13" fmla="*/ 121 h 17"/>
                <a:gd name="T14" fmla="*/ 798 w 84"/>
                <a:gd name="T15" fmla="*/ 183 h 17"/>
                <a:gd name="T16" fmla="*/ 537 w 84"/>
                <a:gd name="T17" fmla="*/ 153 h 17"/>
                <a:gd name="T18" fmla="*/ 293 w 84"/>
                <a:gd name="T19" fmla="*/ 121 h 17"/>
                <a:gd name="T20" fmla="*/ 132 w 84"/>
                <a:gd name="T21" fmla="*/ 104 h 17"/>
                <a:gd name="T22" fmla="*/ 0 w 84"/>
                <a:gd name="T23" fmla="*/ 91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17">
                  <a:moveTo>
                    <a:pt x="4" y="5"/>
                  </a:moveTo>
                  <a:cubicBezTo>
                    <a:pt x="10" y="5"/>
                    <a:pt x="15" y="6"/>
                    <a:pt x="22" y="6"/>
                  </a:cubicBezTo>
                  <a:cubicBezTo>
                    <a:pt x="32" y="6"/>
                    <a:pt x="41" y="5"/>
                    <a:pt x="51" y="4"/>
                  </a:cubicBezTo>
                  <a:cubicBezTo>
                    <a:pt x="58" y="3"/>
                    <a:pt x="68" y="0"/>
                    <a:pt x="75" y="2"/>
                  </a:cubicBezTo>
                  <a:cubicBezTo>
                    <a:pt x="80" y="4"/>
                    <a:pt x="84" y="12"/>
                    <a:pt x="80" y="17"/>
                  </a:cubicBezTo>
                  <a:cubicBezTo>
                    <a:pt x="79" y="15"/>
                    <a:pt x="78" y="13"/>
                    <a:pt x="77" y="11"/>
                  </a:cubicBezTo>
                  <a:cubicBezTo>
                    <a:pt x="75" y="9"/>
                    <a:pt x="72" y="8"/>
                    <a:pt x="69" y="8"/>
                  </a:cubicBezTo>
                  <a:cubicBezTo>
                    <a:pt x="64" y="8"/>
                    <a:pt x="60" y="10"/>
                    <a:pt x="55" y="12"/>
                  </a:cubicBezTo>
                  <a:cubicBezTo>
                    <a:pt x="48" y="16"/>
                    <a:pt x="43" y="13"/>
                    <a:pt x="37" y="10"/>
                  </a:cubicBezTo>
                  <a:cubicBezTo>
                    <a:pt x="32" y="8"/>
                    <a:pt x="26" y="8"/>
                    <a:pt x="20" y="8"/>
                  </a:cubicBezTo>
                  <a:cubicBezTo>
                    <a:pt x="16" y="8"/>
                    <a:pt x="12" y="8"/>
                    <a:pt x="9" y="7"/>
                  </a:cubicBezTo>
                  <a:cubicBezTo>
                    <a:pt x="6" y="7"/>
                    <a:pt x="3" y="5"/>
                    <a:pt x="0" y="6"/>
                  </a:cubicBezTo>
                </a:path>
              </a:pathLst>
            </a:custGeom>
            <a:solidFill>
              <a:srgbClr val="CD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312">
              <a:extLst>
                <a:ext uri="{FF2B5EF4-FFF2-40B4-BE49-F238E27FC236}">
                  <a16:creationId xmlns:a16="http://schemas.microsoft.com/office/drawing/2014/main" id="{5AC648EC-F631-4165-8141-D49441F31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601"/>
              <a:ext cx="144" cy="105"/>
            </a:xfrm>
            <a:custGeom>
              <a:avLst/>
              <a:gdLst>
                <a:gd name="T0" fmla="*/ 0 w 59"/>
                <a:gd name="T1" fmla="*/ 435 h 43"/>
                <a:gd name="T2" fmla="*/ 220 w 59"/>
                <a:gd name="T3" fmla="*/ 59 h 43"/>
                <a:gd name="T4" fmla="*/ 637 w 59"/>
                <a:gd name="T5" fmla="*/ 90 h 43"/>
                <a:gd name="T6" fmla="*/ 857 w 59"/>
                <a:gd name="T7" fmla="*/ 190 h 43"/>
                <a:gd name="T8" fmla="*/ 303 w 59"/>
                <a:gd name="T9" fmla="*/ 120 h 43"/>
                <a:gd name="T10" fmla="*/ 41 w 59"/>
                <a:gd name="T11" fmla="*/ 422 h 43"/>
                <a:gd name="T12" fmla="*/ 0 w 59"/>
                <a:gd name="T13" fmla="*/ 625 h 43"/>
                <a:gd name="T14" fmla="*/ 0 w 59"/>
                <a:gd name="T15" fmla="*/ 584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43">
                  <a:moveTo>
                    <a:pt x="0" y="30"/>
                  </a:moveTo>
                  <a:cubicBezTo>
                    <a:pt x="3" y="21"/>
                    <a:pt x="4" y="8"/>
                    <a:pt x="15" y="4"/>
                  </a:cubicBezTo>
                  <a:cubicBezTo>
                    <a:pt x="24" y="0"/>
                    <a:pt x="35" y="2"/>
                    <a:pt x="44" y="6"/>
                  </a:cubicBezTo>
                  <a:cubicBezTo>
                    <a:pt x="49" y="8"/>
                    <a:pt x="54" y="10"/>
                    <a:pt x="59" y="13"/>
                  </a:cubicBezTo>
                  <a:cubicBezTo>
                    <a:pt x="46" y="9"/>
                    <a:pt x="35" y="4"/>
                    <a:pt x="21" y="8"/>
                  </a:cubicBezTo>
                  <a:cubicBezTo>
                    <a:pt x="13" y="10"/>
                    <a:pt x="6" y="21"/>
                    <a:pt x="3" y="29"/>
                  </a:cubicBezTo>
                  <a:cubicBezTo>
                    <a:pt x="1" y="33"/>
                    <a:pt x="0" y="39"/>
                    <a:pt x="0" y="43"/>
                  </a:cubicBezTo>
                  <a:cubicBezTo>
                    <a:pt x="0" y="42"/>
                    <a:pt x="0" y="41"/>
                    <a:pt x="0" y="40"/>
                  </a:cubicBezTo>
                </a:path>
              </a:pathLst>
            </a:custGeom>
            <a:solidFill>
              <a:srgbClr val="CD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313">
              <a:extLst>
                <a:ext uri="{FF2B5EF4-FFF2-40B4-BE49-F238E27FC236}">
                  <a16:creationId xmlns:a16="http://schemas.microsoft.com/office/drawing/2014/main" id="{417BDF42-DC99-486B-B55C-7774C59BA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672"/>
              <a:ext cx="108" cy="19"/>
            </a:xfrm>
            <a:custGeom>
              <a:avLst/>
              <a:gdLst>
                <a:gd name="T0" fmla="*/ 0 w 44"/>
                <a:gd name="T1" fmla="*/ 12 h 8"/>
                <a:gd name="T2" fmla="*/ 223 w 44"/>
                <a:gd name="T3" fmla="*/ 107 h 8"/>
                <a:gd name="T4" fmla="*/ 398 w 44"/>
                <a:gd name="T5" fmla="*/ 95 h 8"/>
                <a:gd name="T6" fmla="*/ 650 w 44"/>
                <a:gd name="T7" fmla="*/ 57 h 8"/>
                <a:gd name="T8" fmla="*/ 295 w 44"/>
                <a:gd name="T9" fmla="*/ 78 h 8"/>
                <a:gd name="T10" fmla="*/ 120 w 44"/>
                <a:gd name="T11" fmla="*/ 40 h 8"/>
                <a:gd name="T12" fmla="*/ 0 w 44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8">
                  <a:moveTo>
                    <a:pt x="0" y="1"/>
                  </a:moveTo>
                  <a:cubicBezTo>
                    <a:pt x="5" y="4"/>
                    <a:pt x="9" y="8"/>
                    <a:pt x="15" y="8"/>
                  </a:cubicBezTo>
                  <a:cubicBezTo>
                    <a:pt x="19" y="8"/>
                    <a:pt x="23" y="8"/>
                    <a:pt x="27" y="7"/>
                  </a:cubicBezTo>
                  <a:cubicBezTo>
                    <a:pt x="33" y="7"/>
                    <a:pt x="39" y="7"/>
                    <a:pt x="44" y="4"/>
                  </a:cubicBezTo>
                  <a:cubicBezTo>
                    <a:pt x="37" y="4"/>
                    <a:pt x="28" y="7"/>
                    <a:pt x="20" y="6"/>
                  </a:cubicBezTo>
                  <a:cubicBezTo>
                    <a:pt x="16" y="5"/>
                    <a:pt x="12" y="4"/>
                    <a:pt x="8" y="3"/>
                  </a:cubicBezTo>
                  <a:cubicBezTo>
                    <a:pt x="6" y="2"/>
                    <a:pt x="1" y="1"/>
                    <a:pt x="0" y="0"/>
                  </a:cubicBezTo>
                </a:path>
              </a:pathLst>
            </a:custGeom>
            <a:solidFill>
              <a:srgbClr val="F4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314">
              <a:extLst>
                <a:ext uri="{FF2B5EF4-FFF2-40B4-BE49-F238E27FC236}">
                  <a16:creationId xmlns:a16="http://schemas.microsoft.com/office/drawing/2014/main" id="{BD14546C-4328-4356-8361-54D921322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654"/>
              <a:ext cx="20" cy="15"/>
            </a:xfrm>
            <a:custGeom>
              <a:avLst/>
              <a:gdLst>
                <a:gd name="T0" fmla="*/ 63 w 8"/>
                <a:gd name="T1" fmla="*/ 83 h 6"/>
                <a:gd name="T2" fmla="*/ 125 w 8"/>
                <a:gd name="T3" fmla="*/ 83 h 6"/>
                <a:gd name="T4" fmla="*/ 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4" y="5"/>
                  </a:moveTo>
                  <a:cubicBezTo>
                    <a:pt x="6" y="6"/>
                    <a:pt x="7" y="6"/>
                    <a:pt x="8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4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315">
              <a:extLst>
                <a:ext uri="{FF2B5EF4-FFF2-40B4-BE49-F238E27FC236}">
                  <a16:creationId xmlns:a16="http://schemas.microsoft.com/office/drawing/2014/main" id="{72118B32-D3A2-4E42-9C3A-FD3D5D356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007"/>
              <a:ext cx="203" cy="306"/>
            </a:xfrm>
            <a:custGeom>
              <a:avLst/>
              <a:gdLst>
                <a:gd name="T0" fmla="*/ 29 w 83"/>
                <a:gd name="T1" fmla="*/ 1804 h 125"/>
                <a:gd name="T2" fmla="*/ 29 w 83"/>
                <a:gd name="T3" fmla="*/ 1714 h 125"/>
                <a:gd name="T4" fmla="*/ 103 w 83"/>
                <a:gd name="T5" fmla="*/ 1701 h 125"/>
                <a:gd name="T6" fmla="*/ 132 w 83"/>
                <a:gd name="T7" fmla="*/ 1714 h 125"/>
                <a:gd name="T8" fmla="*/ 438 w 83"/>
                <a:gd name="T9" fmla="*/ 1581 h 125"/>
                <a:gd name="T10" fmla="*/ 790 w 83"/>
                <a:gd name="T11" fmla="*/ 1275 h 125"/>
                <a:gd name="T12" fmla="*/ 1096 w 83"/>
                <a:gd name="T13" fmla="*/ 233 h 125"/>
                <a:gd name="T14" fmla="*/ 1096 w 83"/>
                <a:gd name="T15" fmla="*/ 59 h 125"/>
                <a:gd name="T16" fmla="*/ 1154 w 83"/>
                <a:gd name="T17" fmla="*/ 0 h 125"/>
                <a:gd name="T18" fmla="*/ 1213 w 83"/>
                <a:gd name="T19" fmla="*/ 42 h 125"/>
                <a:gd name="T20" fmla="*/ 1213 w 83"/>
                <a:gd name="T21" fmla="*/ 233 h 125"/>
                <a:gd name="T22" fmla="*/ 880 w 83"/>
                <a:gd name="T23" fmla="*/ 1349 h 125"/>
                <a:gd name="T24" fmla="*/ 496 w 83"/>
                <a:gd name="T25" fmla="*/ 1672 h 125"/>
                <a:gd name="T26" fmla="*/ 132 w 83"/>
                <a:gd name="T27" fmla="*/ 1834 h 125"/>
                <a:gd name="T28" fmla="*/ 132 w 83"/>
                <a:gd name="T29" fmla="*/ 1834 h 125"/>
                <a:gd name="T30" fmla="*/ 29 w 83"/>
                <a:gd name="T31" fmla="*/ 1804 h 1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3" h="125">
                  <a:moveTo>
                    <a:pt x="2" y="123"/>
                  </a:moveTo>
                  <a:cubicBezTo>
                    <a:pt x="1" y="122"/>
                    <a:pt x="0" y="119"/>
                    <a:pt x="2" y="117"/>
                  </a:cubicBezTo>
                  <a:cubicBezTo>
                    <a:pt x="3" y="116"/>
                    <a:pt x="5" y="115"/>
                    <a:pt x="7" y="116"/>
                  </a:cubicBezTo>
                  <a:cubicBezTo>
                    <a:pt x="7" y="117"/>
                    <a:pt x="8" y="117"/>
                    <a:pt x="9" y="117"/>
                  </a:cubicBezTo>
                  <a:cubicBezTo>
                    <a:pt x="13" y="117"/>
                    <a:pt x="21" y="113"/>
                    <a:pt x="30" y="108"/>
                  </a:cubicBezTo>
                  <a:cubicBezTo>
                    <a:pt x="38" y="102"/>
                    <a:pt x="47" y="95"/>
                    <a:pt x="54" y="87"/>
                  </a:cubicBezTo>
                  <a:cubicBezTo>
                    <a:pt x="67" y="72"/>
                    <a:pt x="75" y="50"/>
                    <a:pt x="75" y="16"/>
                  </a:cubicBezTo>
                  <a:cubicBezTo>
                    <a:pt x="75" y="12"/>
                    <a:pt x="75" y="8"/>
                    <a:pt x="75" y="4"/>
                  </a:cubicBezTo>
                  <a:cubicBezTo>
                    <a:pt x="75" y="2"/>
                    <a:pt x="76" y="0"/>
                    <a:pt x="79" y="0"/>
                  </a:cubicBezTo>
                  <a:cubicBezTo>
                    <a:pt x="81" y="0"/>
                    <a:pt x="83" y="1"/>
                    <a:pt x="83" y="3"/>
                  </a:cubicBezTo>
                  <a:cubicBezTo>
                    <a:pt x="83" y="8"/>
                    <a:pt x="83" y="12"/>
                    <a:pt x="83" y="16"/>
                  </a:cubicBezTo>
                  <a:cubicBezTo>
                    <a:pt x="83" y="51"/>
                    <a:pt x="75" y="75"/>
                    <a:pt x="60" y="92"/>
                  </a:cubicBezTo>
                  <a:cubicBezTo>
                    <a:pt x="53" y="100"/>
                    <a:pt x="43" y="108"/>
                    <a:pt x="34" y="114"/>
                  </a:cubicBezTo>
                  <a:cubicBezTo>
                    <a:pt x="25" y="120"/>
                    <a:pt x="16" y="125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7" y="125"/>
                    <a:pt x="4" y="124"/>
                    <a:pt x="2" y="1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316">
              <a:extLst>
                <a:ext uri="{FF2B5EF4-FFF2-40B4-BE49-F238E27FC236}">
                  <a16:creationId xmlns:a16="http://schemas.microsoft.com/office/drawing/2014/main" id="{D4C4AA0F-935C-427B-9900-025F2FC9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364"/>
              <a:ext cx="98" cy="520"/>
            </a:xfrm>
            <a:custGeom>
              <a:avLst/>
              <a:gdLst>
                <a:gd name="T0" fmla="*/ 42 w 40"/>
                <a:gd name="T1" fmla="*/ 3039 h 213"/>
                <a:gd name="T2" fmla="*/ 29 w 40"/>
                <a:gd name="T3" fmla="*/ 2705 h 213"/>
                <a:gd name="T4" fmla="*/ 336 w 40"/>
                <a:gd name="T5" fmla="*/ 698 h 213"/>
                <a:gd name="T6" fmla="*/ 468 w 40"/>
                <a:gd name="T7" fmla="*/ 220 h 213"/>
                <a:gd name="T8" fmla="*/ 414 w 40"/>
                <a:gd name="T9" fmla="*/ 120 h 213"/>
                <a:gd name="T10" fmla="*/ 414 w 40"/>
                <a:gd name="T11" fmla="*/ 120 h 213"/>
                <a:gd name="T12" fmla="*/ 414 w 40"/>
                <a:gd name="T13" fmla="*/ 29 h 213"/>
                <a:gd name="T14" fmla="*/ 485 w 40"/>
                <a:gd name="T15" fmla="*/ 29 h 213"/>
                <a:gd name="T16" fmla="*/ 588 w 40"/>
                <a:gd name="T17" fmla="*/ 220 h 213"/>
                <a:gd name="T18" fmla="*/ 443 w 40"/>
                <a:gd name="T19" fmla="*/ 728 h 213"/>
                <a:gd name="T20" fmla="*/ 149 w 40"/>
                <a:gd name="T21" fmla="*/ 2705 h 213"/>
                <a:gd name="T22" fmla="*/ 162 w 40"/>
                <a:gd name="T23" fmla="*/ 3027 h 213"/>
                <a:gd name="T24" fmla="*/ 120 w 40"/>
                <a:gd name="T25" fmla="*/ 3098 h 213"/>
                <a:gd name="T26" fmla="*/ 120 w 40"/>
                <a:gd name="T27" fmla="*/ 3098 h 213"/>
                <a:gd name="T28" fmla="*/ 42 w 40"/>
                <a:gd name="T29" fmla="*/ 3039 h 2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213">
                  <a:moveTo>
                    <a:pt x="3" y="209"/>
                  </a:moveTo>
                  <a:cubicBezTo>
                    <a:pt x="2" y="202"/>
                    <a:pt x="2" y="194"/>
                    <a:pt x="2" y="186"/>
                  </a:cubicBezTo>
                  <a:cubicBezTo>
                    <a:pt x="0" y="131"/>
                    <a:pt x="15" y="73"/>
                    <a:pt x="23" y="48"/>
                  </a:cubicBezTo>
                  <a:cubicBezTo>
                    <a:pt x="28" y="30"/>
                    <a:pt x="33" y="20"/>
                    <a:pt x="32" y="15"/>
                  </a:cubicBezTo>
                  <a:cubicBezTo>
                    <a:pt x="32" y="13"/>
                    <a:pt x="31" y="11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6" y="6"/>
                    <a:pt x="26" y="4"/>
                    <a:pt x="28" y="2"/>
                  </a:cubicBezTo>
                  <a:cubicBezTo>
                    <a:pt x="29" y="1"/>
                    <a:pt x="32" y="0"/>
                    <a:pt x="33" y="2"/>
                  </a:cubicBezTo>
                  <a:cubicBezTo>
                    <a:pt x="38" y="6"/>
                    <a:pt x="40" y="10"/>
                    <a:pt x="40" y="15"/>
                  </a:cubicBezTo>
                  <a:cubicBezTo>
                    <a:pt x="40" y="24"/>
                    <a:pt x="36" y="32"/>
                    <a:pt x="30" y="50"/>
                  </a:cubicBezTo>
                  <a:cubicBezTo>
                    <a:pt x="22" y="75"/>
                    <a:pt x="8" y="132"/>
                    <a:pt x="10" y="186"/>
                  </a:cubicBezTo>
                  <a:cubicBezTo>
                    <a:pt x="10" y="193"/>
                    <a:pt x="10" y="201"/>
                    <a:pt x="11" y="208"/>
                  </a:cubicBezTo>
                  <a:cubicBezTo>
                    <a:pt x="12" y="210"/>
                    <a:pt x="10" y="212"/>
                    <a:pt x="8" y="213"/>
                  </a:cubicBezTo>
                  <a:cubicBezTo>
                    <a:pt x="8" y="213"/>
                    <a:pt x="8" y="213"/>
                    <a:pt x="8" y="213"/>
                  </a:cubicBezTo>
                  <a:cubicBezTo>
                    <a:pt x="6" y="213"/>
                    <a:pt x="4" y="211"/>
                    <a:pt x="3" y="2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317">
              <a:extLst>
                <a:ext uri="{FF2B5EF4-FFF2-40B4-BE49-F238E27FC236}">
                  <a16:creationId xmlns:a16="http://schemas.microsoft.com/office/drawing/2014/main" id="{5F660B5E-3DF5-43A4-ABE8-B8EA994DB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983"/>
              <a:ext cx="415" cy="930"/>
            </a:xfrm>
            <a:custGeom>
              <a:avLst/>
              <a:gdLst>
                <a:gd name="T0" fmla="*/ 2473 w 170"/>
                <a:gd name="T1" fmla="*/ 0 h 381"/>
                <a:gd name="T2" fmla="*/ 2473 w 170"/>
                <a:gd name="T3" fmla="*/ 12 h 381"/>
                <a:gd name="T4" fmla="*/ 2241 w 170"/>
                <a:gd name="T5" fmla="*/ 496 h 381"/>
                <a:gd name="T6" fmla="*/ 1733 w 170"/>
                <a:gd name="T7" fmla="*/ 869 h 381"/>
                <a:gd name="T8" fmla="*/ 625 w 170"/>
                <a:gd name="T9" fmla="*/ 1775 h 381"/>
                <a:gd name="T10" fmla="*/ 144 w 170"/>
                <a:gd name="T11" fmla="*/ 3139 h 381"/>
                <a:gd name="T12" fmla="*/ 144 w 170"/>
                <a:gd name="T13" fmla="*/ 3212 h 381"/>
                <a:gd name="T14" fmla="*/ 745 w 170"/>
                <a:gd name="T15" fmla="*/ 5512 h 381"/>
                <a:gd name="T16" fmla="*/ 625 w 170"/>
                <a:gd name="T17" fmla="*/ 5541 h 381"/>
                <a:gd name="T18" fmla="*/ 0 w 170"/>
                <a:gd name="T19" fmla="*/ 3229 h 381"/>
                <a:gd name="T20" fmla="*/ 0 w 170"/>
                <a:gd name="T21" fmla="*/ 3139 h 381"/>
                <a:gd name="T22" fmla="*/ 508 w 170"/>
                <a:gd name="T23" fmla="*/ 1704 h 381"/>
                <a:gd name="T24" fmla="*/ 2138 w 170"/>
                <a:gd name="T25" fmla="*/ 393 h 381"/>
                <a:gd name="T26" fmla="*/ 2331 w 170"/>
                <a:gd name="T27" fmla="*/ 29 h 381"/>
                <a:gd name="T28" fmla="*/ 2331 w 170"/>
                <a:gd name="T29" fmla="*/ 0 h 3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0" h="381">
                  <a:moveTo>
                    <a:pt x="170" y="0"/>
                  </a:moveTo>
                  <a:cubicBezTo>
                    <a:pt x="170" y="0"/>
                    <a:pt x="170" y="1"/>
                    <a:pt x="170" y="1"/>
                  </a:cubicBezTo>
                  <a:cubicBezTo>
                    <a:pt x="170" y="14"/>
                    <a:pt x="164" y="25"/>
                    <a:pt x="154" y="34"/>
                  </a:cubicBezTo>
                  <a:cubicBezTo>
                    <a:pt x="145" y="43"/>
                    <a:pt x="132" y="51"/>
                    <a:pt x="119" y="60"/>
                  </a:cubicBezTo>
                  <a:cubicBezTo>
                    <a:pt x="92" y="77"/>
                    <a:pt x="61" y="95"/>
                    <a:pt x="43" y="122"/>
                  </a:cubicBezTo>
                  <a:cubicBezTo>
                    <a:pt x="31" y="141"/>
                    <a:pt x="10" y="178"/>
                    <a:pt x="10" y="216"/>
                  </a:cubicBezTo>
                  <a:cubicBezTo>
                    <a:pt x="10" y="218"/>
                    <a:pt x="10" y="220"/>
                    <a:pt x="10" y="221"/>
                  </a:cubicBezTo>
                  <a:cubicBezTo>
                    <a:pt x="12" y="259"/>
                    <a:pt x="27" y="293"/>
                    <a:pt x="51" y="379"/>
                  </a:cubicBezTo>
                  <a:cubicBezTo>
                    <a:pt x="43" y="381"/>
                    <a:pt x="43" y="381"/>
                    <a:pt x="43" y="381"/>
                  </a:cubicBezTo>
                  <a:cubicBezTo>
                    <a:pt x="18" y="296"/>
                    <a:pt x="2" y="262"/>
                    <a:pt x="0" y="222"/>
                  </a:cubicBezTo>
                  <a:cubicBezTo>
                    <a:pt x="0" y="220"/>
                    <a:pt x="0" y="218"/>
                    <a:pt x="0" y="216"/>
                  </a:cubicBezTo>
                  <a:cubicBezTo>
                    <a:pt x="0" y="174"/>
                    <a:pt x="22" y="136"/>
                    <a:pt x="35" y="117"/>
                  </a:cubicBezTo>
                  <a:cubicBezTo>
                    <a:pt x="64" y="72"/>
                    <a:pt x="122" y="52"/>
                    <a:pt x="147" y="27"/>
                  </a:cubicBezTo>
                  <a:cubicBezTo>
                    <a:pt x="155" y="18"/>
                    <a:pt x="160" y="11"/>
                    <a:pt x="160" y="2"/>
                  </a:cubicBezTo>
                  <a:cubicBezTo>
                    <a:pt x="160" y="1"/>
                    <a:pt x="160" y="1"/>
                    <a:pt x="160" y="0"/>
                  </a:cubicBezTo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318">
              <a:extLst>
                <a:ext uri="{FF2B5EF4-FFF2-40B4-BE49-F238E27FC236}">
                  <a16:creationId xmlns:a16="http://schemas.microsoft.com/office/drawing/2014/main" id="{79339C9D-7339-4686-AD32-07FA03294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405"/>
              <a:ext cx="173" cy="254"/>
            </a:xfrm>
            <a:custGeom>
              <a:avLst/>
              <a:gdLst>
                <a:gd name="T0" fmla="*/ 41 w 71"/>
                <a:gd name="T1" fmla="*/ 1514 h 104"/>
                <a:gd name="T2" fmla="*/ 0 w 71"/>
                <a:gd name="T3" fmla="*/ 1443 h 104"/>
                <a:gd name="T4" fmla="*/ 607 w 71"/>
                <a:gd name="T5" fmla="*/ 484 h 104"/>
                <a:gd name="T6" fmla="*/ 914 w 71"/>
                <a:gd name="T7" fmla="*/ 90 h 104"/>
                <a:gd name="T8" fmla="*/ 914 w 71"/>
                <a:gd name="T9" fmla="*/ 71 h 104"/>
                <a:gd name="T10" fmla="*/ 955 w 71"/>
                <a:gd name="T11" fmla="*/ 0 h 104"/>
                <a:gd name="T12" fmla="*/ 1028 w 71"/>
                <a:gd name="T13" fmla="*/ 59 h 104"/>
                <a:gd name="T14" fmla="*/ 1028 w 71"/>
                <a:gd name="T15" fmla="*/ 90 h 104"/>
                <a:gd name="T16" fmla="*/ 665 w 71"/>
                <a:gd name="T17" fmla="*/ 584 h 104"/>
                <a:gd name="T18" fmla="*/ 112 w 71"/>
                <a:gd name="T19" fmla="*/ 1456 h 104"/>
                <a:gd name="T20" fmla="*/ 112 w 71"/>
                <a:gd name="T21" fmla="*/ 1456 h 104"/>
                <a:gd name="T22" fmla="*/ 58 w 71"/>
                <a:gd name="T23" fmla="*/ 1514 h 104"/>
                <a:gd name="T24" fmla="*/ 41 w 71"/>
                <a:gd name="T25" fmla="*/ 1514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" h="104">
                  <a:moveTo>
                    <a:pt x="3" y="104"/>
                  </a:moveTo>
                  <a:cubicBezTo>
                    <a:pt x="1" y="103"/>
                    <a:pt x="0" y="101"/>
                    <a:pt x="0" y="99"/>
                  </a:cubicBezTo>
                  <a:cubicBezTo>
                    <a:pt x="5" y="74"/>
                    <a:pt x="17" y="48"/>
                    <a:pt x="42" y="33"/>
                  </a:cubicBezTo>
                  <a:cubicBezTo>
                    <a:pt x="60" y="23"/>
                    <a:pt x="63" y="13"/>
                    <a:pt x="63" y="6"/>
                  </a:cubicBezTo>
                  <a:cubicBezTo>
                    <a:pt x="63" y="6"/>
                    <a:pt x="63" y="5"/>
                    <a:pt x="63" y="5"/>
                  </a:cubicBezTo>
                  <a:cubicBezTo>
                    <a:pt x="63" y="2"/>
                    <a:pt x="64" y="0"/>
                    <a:pt x="66" y="0"/>
                  </a:cubicBezTo>
                  <a:cubicBezTo>
                    <a:pt x="69" y="0"/>
                    <a:pt x="71" y="1"/>
                    <a:pt x="71" y="4"/>
                  </a:cubicBezTo>
                  <a:cubicBezTo>
                    <a:pt x="71" y="5"/>
                    <a:pt x="71" y="5"/>
                    <a:pt x="71" y="6"/>
                  </a:cubicBezTo>
                  <a:cubicBezTo>
                    <a:pt x="71" y="16"/>
                    <a:pt x="65" y="29"/>
                    <a:pt x="46" y="40"/>
                  </a:cubicBezTo>
                  <a:cubicBezTo>
                    <a:pt x="24" y="54"/>
                    <a:pt x="13" y="77"/>
                    <a:pt x="8" y="100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2"/>
                    <a:pt x="6" y="104"/>
                    <a:pt x="4" y="104"/>
                  </a:cubicBezTo>
                  <a:cubicBezTo>
                    <a:pt x="4" y="104"/>
                    <a:pt x="4" y="104"/>
                    <a:pt x="3" y="1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319">
              <a:extLst>
                <a:ext uri="{FF2B5EF4-FFF2-40B4-BE49-F238E27FC236}">
                  <a16:creationId xmlns:a16="http://schemas.microsoft.com/office/drawing/2014/main" id="{52897D1D-2E67-4951-832A-6DFCF5BE9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408"/>
              <a:ext cx="127" cy="246"/>
            </a:xfrm>
            <a:custGeom>
              <a:avLst/>
              <a:gdLst>
                <a:gd name="T0" fmla="*/ 637 w 52"/>
                <a:gd name="T1" fmla="*/ 1400 h 101"/>
                <a:gd name="T2" fmla="*/ 191 w 52"/>
                <a:gd name="T3" fmla="*/ 624 h 101"/>
                <a:gd name="T4" fmla="*/ 0 w 52"/>
                <a:gd name="T5" fmla="*/ 363 h 101"/>
                <a:gd name="T6" fmla="*/ 232 w 52"/>
                <a:gd name="T7" fmla="*/ 29 h 101"/>
                <a:gd name="T8" fmla="*/ 322 w 52"/>
                <a:gd name="T9" fmla="*/ 29 h 101"/>
                <a:gd name="T10" fmla="*/ 305 w 52"/>
                <a:gd name="T11" fmla="*/ 112 h 101"/>
                <a:gd name="T12" fmla="*/ 120 w 52"/>
                <a:gd name="T13" fmla="*/ 363 h 101"/>
                <a:gd name="T14" fmla="*/ 252 w 52"/>
                <a:gd name="T15" fmla="*/ 521 h 101"/>
                <a:gd name="T16" fmla="*/ 757 w 52"/>
                <a:gd name="T17" fmla="*/ 1388 h 101"/>
                <a:gd name="T18" fmla="*/ 757 w 52"/>
                <a:gd name="T19" fmla="*/ 1388 h 101"/>
                <a:gd name="T20" fmla="*/ 716 w 52"/>
                <a:gd name="T21" fmla="*/ 1459 h 101"/>
                <a:gd name="T22" fmla="*/ 699 w 52"/>
                <a:gd name="T23" fmla="*/ 1459 h 101"/>
                <a:gd name="T24" fmla="*/ 637 w 52"/>
                <a:gd name="T25" fmla="*/ 1400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" h="101">
                  <a:moveTo>
                    <a:pt x="44" y="97"/>
                  </a:moveTo>
                  <a:cubicBezTo>
                    <a:pt x="39" y="69"/>
                    <a:pt x="25" y="53"/>
                    <a:pt x="13" y="43"/>
                  </a:cubicBezTo>
                  <a:cubicBezTo>
                    <a:pt x="5" y="37"/>
                    <a:pt x="0" y="32"/>
                    <a:pt x="0" y="25"/>
                  </a:cubicBezTo>
                  <a:cubicBezTo>
                    <a:pt x="0" y="16"/>
                    <a:pt x="7" y="10"/>
                    <a:pt x="16" y="2"/>
                  </a:cubicBezTo>
                  <a:cubicBezTo>
                    <a:pt x="18" y="0"/>
                    <a:pt x="20" y="0"/>
                    <a:pt x="22" y="2"/>
                  </a:cubicBezTo>
                  <a:cubicBezTo>
                    <a:pt x="23" y="4"/>
                    <a:pt x="23" y="6"/>
                    <a:pt x="21" y="8"/>
                  </a:cubicBezTo>
                  <a:cubicBezTo>
                    <a:pt x="12" y="16"/>
                    <a:pt x="8" y="22"/>
                    <a:pt x="8" y="25"/>
                  </a:cubicBezTo>
                  <a:cubicBezTo>
                    <a:pt x="8" y="28"/>
                    <a:pt x="10" y="31"/>
                    <a:pt x="17" y="36"/>
                  </a:cubicBezTo>
                  <a:cubicBezTo>
                    <a:pt x="31" y="47"/>
                    <a:pt x="47" y="66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8"/>
                    <a:pt x="51" y="100"/>
                    <a:pt x="49" y="101"/>
                  </a:cubicBezTo>
                  <a:cubicBezTo>
                    <a:pt x="49" y="101"/>
                    <a:pt x="48" y="101"/>
                    <a:pt x="48" y="101"/>
                  </a:cubicBezTo>
                  <a:cubicBezTo>
                    <a:pt x="46" y="101"/>
                    <a:pt x="44" y="99"/>
                    <a:pt x="44" y="9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320">
              <a:extLst>
                <a:ext uri="{FF2B5EF4-FFF2-40B4-BE49-F238E27FC236}">
                  <a16:creationId xmlns:a16="http://schemas.microsoft.com/office/drawing/2014/main" id="{5217F781-F2A5-4B9F-BA43-38F423842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576"/>
              <a:ext cx="491" cy="159"/>
            </a:xfrm>
            <a:custGeom>
              <a:avLst/>
              <a:gdLst>
                <a:gd name="T0" fmla="*/ 0 w 201"/>
                <a:gd name="T1" fmla="*/ 749 h 65"/>
                <a:gd name="T2" fmla="*/ 132 w 201"/>
                <a:gd name="T3" fmla="*/ 161 h 65"/>
                <a:gd name="T4" fmla="*/ 525 w 201"/>
                <a:gd name="T5" fmla="*/ 0 h 65"/>
                <a:gd name="T6" fmla="*/ 1456 w 201"/>
                <a:gd name="T7" fmla="*/ 191 h 65"/>
                <a:gd name="T8" fmla="*/ 1588 w 201"/>
                <a:gd name="T9" fmla="*/ 191 h 65"/>
                <a:gd name="T10" fmla="*/ 2423 w 201"/>
                <a:gd name="T11" fmla="*/ 103 h 65"/>
                <a:gd name="T12" fmla="*/ 2787 w 201"/>
                <a:gd name="T13" fmla="*/ 232 h 65"/>
                <a:gd name="T14" fmla="*/ 2929 w 201"/>
                <a:gd name="T15" fmla="*/ 749 h 65"/>
                <a:gd name="T16" fmla="*/ 2929 w 201"/>
                <a:gd name="T17" fmla="*/ 861 h 65"/>
                <a:gd name="T18" fmla="*/ 2768 w 201"/>
                <a:gd name="T19" fmla="*/ 881 h 65"/>
                <a:gd name="T20" fmla="*/ 2768 w 201"/>
                <a:gd name="T21" fmla="*/ 778 h 65"/>
                <a:gd name="T22" fmla="*/ 2680 w 201"/>
                <a:gd name="T23" fmla="*/ 335 h 65"/>
                <a:gd name="T24" fmla="*/ 2423 w 201"/>
                <a:gd name="T25" fmla="*/ 252 h 65"/>
                <a:gd name="T26" fmla="*/ 1588 w 201"/>
                <a:gd name="T27" fmla="*/ 335 h 65"/>
                <a:gd name="T28" fmla="*/ 1427 w 201"/>
                <a:gd name="T29" fmla="*/ 335 h 65"/>
                <a:gd name="T30" fmla="*/ 525 w 201"/>
                <a:gd name="T31" fmla="*/ 144 h 65"/>
                <a:gd name="T32" fmla="*/ 252 w 201"/>
                <a:gd name="T33" fmla="*/ 252 h 65"/>
                <a:gd name="T34" fmla="*/ 144 w 201"/>
                <a:gd name="T35" fmla="*/ 761 h 65"/>
                <a:gd name="T36" fmla="*/ 144 w 201"/>
                <a:gd name="T37" fmla="*/ 952 h 65"/>
                <a:gd name="T38" fmla="*/ 144 w 201"/>
                <a:gd name="T39" fmla="*/ 952 h 65"/>
                <a:gd name="T40" fmla="*/ 12 w 201"/>
                <a:gd name="T41" fmla="*/ 952 h 65"/>
                <a:gd name="T42" fmla="*/ 0 w 201"/>
                <a:gd name="T43" fmla="*/ 749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1" h="65">
                  <a:moveTo>
                    <a:pt x="0" y="51"/>
                  </a:moveTo>
                  <a:cubicBezTo>
                    <a:pt x="0" y="32"/>
                    <a:pt x="3" y="20"/>
                    <a:pt x="9" y="11"/>
                  </a:cubicBezTo>
                  <a:cubicBezTo>
                    <a:pt x="16" y="3"/>
                    <a:pt x="26" y="0"/>
                    <a:pt x="36" y="0"/>
                  </a:cubicBezTo>
                  <a:cubicBezTo>
                    <a:pt x="56" y="0"/>
                    <a:pt x="79" y="10"/>
                    <a:pt x="100" y="13"/>
                  </a:cubicBezTo>
                  <a:cubicBezTo>
                    <a:pt x="103" y="13"/>
                    <a:pt x="106" y="13"/>
                    <a:pt x="109" y="13"/>
                  </a:cubicBezTo>
                  <a:cubicBezTo>
                    <a:pt x="128" y="13"/>
                    <a:pt x="148" y="7"/>
                    <a:pt x="166" y="7"/>
                  </a:cubicBezTo>
                  <a:cubicBezTo>
                    <a:pt x="175" y="7"/>
                    <a:pt x="185" y="9"/>
                    <a:pt x="191" y="16"/>
                  </a:cubicBezTo>
                  <a:cubicBezTo>
                    <a:pt x="198" y="23"/>
                    <a:pt x="201" y="34"/>
                    <a:pt x="201" y="51"/>
                  </a:cubicBezTo>
                  <a:cubicBezTo>
                    <a:pt x="201" y="52"/>
                    <a:pt x="201" y="57"/>
                    <a:pt x="201" y="59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58"/>
                    <a:pt x="190" y="55"/>
                    <a:pt x="190" y="53"/>
                  </a:cubicBezTo>
                  <a:cubicBezTo>
                    <a:pt x="190" y="38"/>
                    <a:pt x="188" y="27"/>
                    <a:pt x="184" y="23"/>
                  </a:cubicBezTo>
                  <a:cubicBezTo>
                    <a:pt x="180" y="19"/>
                    <a:pt x="174" y="17"/>
                    <a:pt x="166" y="17"/>
                  </a:cubicBezTo>
                  <a:cubicBezTo>
                    <a:pt x="151" y="17"/>
                    <a:pt x="130" y="23"/>
                    <a:pt x="109" y="23"/>
                  </a:cubicBezTo>
                  <a:cubicBezTo>
                    <a:pt x="105" y="23"/>
                    <a:pt x="102" y="23"/>
                    <a:pt x="98" y="23"/>
                  </a:cubicBezTo>
                  <a:cubicBezTo>
                    <a:pt x="76" y="20"/>
                    <a:pt x="52" y="10"/>
                    <a:pt x="36" y="10"/>
                  </a:cubicBezTo>
                  <a:cubicBezTo>
                    <a:pt x="27" y="10"/>
                    <a:pt x="22" y="12"/>
                    <a:pt x="17" y="17"/>
                  </a:cubicBezTo>
                  <a:cubicBezTo>
                    <a:pt x="13" y="23"/>
                    <a:pt x="10" y="34"/>
                    <a:pt x="10" y="52"/>
                  </a:cubicBezTo>
                  <a:cubicBezTo>
                    <a:pt x="10" y="55"/>
                    <a:pt x="9" y="61"/>
                    <a:pt x="10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0"/>
                    <a:pt x="0" y="55"/>
                    <a:pt x="0" y="51"/>
                  </a:cubicBezTo>
                </a:path>
              </a:pathLst>
            </a:custGeom>
            <a:solidFill>
              <a:srgbClr val="F3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321">
              <a:extLst>
                <a:ext uri="{FF2B5EF4-FFF2-40B4-BE49-F238E27FC236}">
                  <a16:creationId xmlns:a16="http://schemas.microsoft.com/office/drawing/2014/main" id="{AD417733-FBAF-4DB1-9F64-9413BADF2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983"/>
              <a:ext cx="391" cy="930"/>
            </a:xfrm>
            <a:custGeom>
              <a:avLst/>
              <a:gdLst>
                <a:gd name="T0" fmla="*/ 628 w 160"/>
                <a:gd name="T1" fmla="*/ 5541 h 381"/>
                <a:gd name="T2" fmla="*/ 0 w 160"/>
                <a:gd name="T3" fmla="*/ 3229 h 381"/>
                <a:gd name="T4" fmla="*/ 0 w 160"/>
                <a:gd name="T5" fmla="*/ 3139 h 381"/>
                <a:gd name="T6" fmla="*/ 513 w 160"/>
                <a:gd name="T7" fmla="*/ 1704 h 381"/>
                <a:gd name="T8" fmla="*/ 2143 w 160"/>
                <a:gd name="T9" fmla="*/ 393 h 381"/>
                <a:gd name="T10" fmla="*/ 2336 w 160"/>
                <a:gd name="T11" fmla="*/ 29 h 381"/>
                <a:gd name="T12" fmla="*/ 2336 w 160"/>
                <a:gd name="T13" fmla="*/ 0 h 3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381">
                  <a:moveTo>
                    <a:pt x="43" y="381"/>
                  </a:moveTo>
                  <a:cubicBezTo>
                    <a:pt x="18" y="296"/>
                    <a:pt x="2" y="262"/>
                    <a:pt x="0" y="222"/>
                  </a:cubicBezTo>
                  <a:cubicBezTo>
                    <a:pt x="0" y="220"/>
                    <a:pt x="0" y="218"/>
                    <a:pt x="0" y="216"/>
                  </a:cubicBezTo>
                  <a:cubicBezTo>
                    <a:pt x="0" y="174"/>
                    <a:pt x="22" y="136"/>
                    <a:pt x="35" y="117"/>
                  </a:cubicBezTo>
                  <a:cubicBezTo>
                    <a:pt x="64" y="72"/>
                    <a:pt x="122" y="52"/>
                    <a:pt x="147" y="27"/>
                  </a:cubicBezTo>
                  <a:cubicBezTo>
                    <a:pt x="155" y="18"/>
                    <a:pt x="160" y="11"/>
                    <a:pt x="160" y="2"/>
                  </a:cubicBezTo>
                  <a:cubicBezTo>
                    <a:pt x="160" y="1"/>
                    <a:pt x="160" y="1"/>
                    <a:pt x="16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322">
              <a:extLst>
                <a:ext uri="{FF2B5EF4-FFF2-40B4-BE49-F238E27FC236}">
                  <a16:creationId xmlns:a16="http://schemas.microsoft.com/office/drawing/2014/main" id="{72B0D32F-E6AE-479C-BEE8-FDBB36CCF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983"/>
              <a:ext cx="391" cy="925"/>
            </a:xfrm>
            <a:custGeom>
              <a:avLst/>
              <a:gdLst>
                <a:gd name="T0" fmla="*/ 2336 w 160"/>
                <a:gd name="T1" fmla="*/ 0 h 379"/>
                <a:gd name="T2" fmla="*/ 2336 w 160"/>
                <a:gd name="T3" fmla="*/ 12 h 379"/>
                <a:gd name="T4" fmla="*/ 2102 w 160"/>
                <a:gd name="T5" fmla="*/ 495 h 379"/>
                <a:gd name="T6" fmla="*/ 1588 w 160"/>
                <a:gd name="T7" fmla="*/ 869 h 379"/>
                <a:gd name="T8" fmla="*/ 484 w 160"/>
                <a:gd name="T9" fmla="*/ 1774 h 379"/>
                <a:gd name="T10" fmla="*/ 0 w 160"/>
                <a:gd name="T11" fmla="*/ 3139 h 379"/>
                <a:gd name="T12" fmla="*/ 0 w 160"/>
                <a:gd name="T13" fmla="*/ 3212 h 379"/>
                <a:gd name="T14" fmla="*/ 596 w 160"/>
                <a:gd name="T15" fmla="*/ 5511 h 3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379">
                  <a:moveTo>
                    <a:pt x="160" y="0"/>
                  </a:moveTo>
                  <a:cubicBezTo>
                    <a:pt x="160" y="0"/>
                    <a:pt x="160" y="1"/>
                    <a:pt x="160" y="1"/>
                  </a:cubicBezTo>
                  <a:cubicBezTo>
                    <a:pt x="160" y="14"/>
                    <a:pt x="154" y="25"/>
                    <a:pt x="144" y="34"/>
                  </a:cubicBezTo>
                  <a:cubicBezTo>
                    <a:pt x="135" y="43"/>
                    <a:pt x="122" y="51"/>
                    <a:pt x="109" y="60"/>
                  </a:cubicBezTo>
                  <a:cubicBezTo>
                    <a:pt x="82" y="77"/>
                    <a:pt x="51" y="95"/>
                    <a:pt x="33" y="122"/>
                  </a:cubicBezTo>
                  <a:cubicBezTo>
                    <a:pt x="21" y="141"/>
                    <a:pt x="0" y="178"/>
                    <a:pt x="0" y="216"/>
                  </a:cubicBezTo>
                  <a:cubicBezTo>
                    <a:pt x="0" y="218"/>
                    <a:pt x="0" y="220"/>
                    <a:pt x="0" y="221"/>
                  </a:cubicBezTo>
                  <a:cubicBezTo>
                    <a:pt x="2" y="259"/>
                    <a:pt x="17" y="293"/>
                    <a:pt x="41" y="37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323">
              <a:extLst>
                <a:ext uri="{FF2B5EF4-FFF2-40B4-BE49-F238E27FC236}">
                  <a16:creationId xmlns:a16="http://schemas.microsoft.com/office/drawing/2014/main" id="{25BCD398-FE60-416D-BC2D-F4C433492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601"/>
              <a:ext cx="442" cy="134"/>
            </a:xfrm>
            <a:custGeom>
              <a:avLst/>
              <a:gdLst>
                <a:gd name="T0" fmla="*/ 2635 w 181"/>
                <a:gd name="T1" fmla="*/ 724 h 55"/>
                <a:gd name="T2" fmla="*/ 2635 w 181"/>
                <a:gd name="T3" fmla="*/ 624 h 55"/>
                <a:gd name="T4" fmla="*/ 2547 w 181"/>
                <a:gd name="T5" fmla="*/ 190 h 55"/>
                <a:gd name="T6" fmla="*/ 2283 w 181"/>
                <a:gd name="T7" fmla="*/ 100 h 55"/>
                <a:gd name="T8" fmla="*/ 1455 w 181"/>
                <a:gd name="T9" fmla="*/ 190 h 55"/>
                <a:gd name="T10" fmla="*/ 1294 w 181"/>
                <a:gd name="T11" fmla="*/ 190 h 55"/>
                <a:gd name="T12" fmla="*/ 393 w 181"/>
                <a:gd name="T13" fmla="*/ 0 h 55"/>
                <a:gd name="T14" fmla="*/ 120 w 181"/>
                <a:gd name="T15" fmla="*/ 100 h 55"/>
                <a:gd name="T16" fmla="*/ 12 w 181"/>
                <a:gd name="T17" fmla="*/ 607 h 55"/>
                <a:gd name="T18" fmla="*/ 12 w 181"/>
                <a:gd name="T19" fmla="*/ 794 h 55"/>
                <a:gd name="T20" fmla="*/ 12 w 181"/>
                <a:gd name="T21" fmla="*/ 794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1" h="55">
                  <a:moveTo>
                    <a:pt x="181" y="50"/>
                  </a:moveTo>
                  <a:cubicBezTo>
                    <a:pt x="181" y="48"/>
                    <a:pt x="181" y="45"/>
                    <a:pt x="181" y="43"/>
                  </a:cubicBezTo>
                  <a:cubicBezTo>
                    <a:pt x="181" y="28"/>
                    <a:pt x="179" y="17"/>
                    <a:pt x="175" y="13"/>
                  </a:cubicBezTo>
                  <a:cubicBezTo>
                    <a:pt x="171" y="9"/>
                    <a:pt x="165" y="7"/>
                    <a:pt x="157" y="7"/>
                  </a:cubicBezTo>
                  <a:cubicBezTo>
                    <a:pt x="142" y="7"/>
                    <a:pt x="121" y="13"/>
                    <a:pt x="100" y="13"/>
                  </a:cubicBezTo>
                  <a:cubicBezTo>
                    <a:pt x="96" y="13"/>
                    <a:pt x="93" y="13"/>
                    <a:pt x="89" y="13"/>
                  </a:cubicBezTo>
                  <a:cubicBezTo>
                    <a:pt x="67" y="10"/>
                    <a:pt x="43" y="0"/>
                    <a:pt x="27" y="0"/>
                  </a:cubicBezTo>
                  <a:cubicBezTo>
                    <a:pt x="18" y="0"/>
                    <a:pt x="13" y="2"/>
                    <a:pt x="8" y="7"/>
                  </a:cubicBezTo>
                  <a:cubicBezTo>
                    <a:pt x="4" y="13"/>
                    <a:pt x="1" y="24"/>
                    <a:pt x="1" y="42"/>
                  </a:cubicBezTo>
                  <a:cubicBezTo>
                    <a:pt x="1" y="45"/>
                    <a:pt x="0" y="51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324">
              <a:extLst>
                <a:ext uri="{FF2B5EF4-FFF2-40B4-BE49-F238E27FC236}">
                  <a16:creationId xmlns:a16="http://schemas.microsoft.com/office/drawing/2014/main" id="{08E477DD-29D4-404F-B4A9-50703152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576"/>
              <a:ext cx="491" cy="159"/>
            </a:xfrm>
            <a:custGeom>
              <a:avLst/>
              <a:gdLst>
                <a:gd name="T0" fmla="*/ 12 w 201"/>
                <a:gd name="T1" fmla="*/ 952 h 65"/>
                <a:gd name="T2" fmla="*/ 0 w 201"/>
                <a:gd name="T3" fmla="*/ 749 h 65"/>
                <a:gd name="T4" fmla="*/ 132 w 201"/>
                <a:gd name="T5" fmla="*/ 161 h 65"/>
                <a:gd name="T6" fmla="*/ 525 w 201"/>
                <a:gd name="T7" fmla="*/ 0 h 65"/>
                <a:gd name="T8" fmla="*/ 1456 w 201"/>
                <a:gd name="T9" fmla="*/ 191 h 65"/>
                <a:gd name="T10" fmla="*/ 1588 w 201"/>
                <a:gd name="T11" fmla="*/ 191 h 65"/>
                <a:gd name="T12" fmla="*/ 2423 w 201"/>
                <a:gd name="T13" fmla="*/ 103 h 65"/>
                <a:gd name="T14" fmla="*/ 2787 w 201"/>
                <a:gd name="T15" fmla="*/ 232 h 65"/>
                <a:gd name="T16" fmla="*/ 2929 w 201"/>
                <a:gd name="T17" fmla="*/ 749 h 65"/>
                <a:gd name="T18" fmla="*/ 2929 w 201"/>
                <a:gd name="T19" fmla="*/ 861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65">
                  <a:moveTo>
                    <a:pt x="1" y="65"/>
                  </a:moveTo>
                  <a:cubicBezTo>
                    <a:pt x="0" y="60"/>
                    <a:pt x="0" y="55"/>
                    <a:pt x="0" y="51"/>
                  </a:cubicBezTo>
                  <a:cubicBezTo>
                    <a:pt x="0" y="32"/>
                    <a:pt x="3" y="20"/>
                    <a:pt x="9" y="11"/>
                  </a:cubicBezTo>
                  <a:cubicBezTo>
                    <a:pt x="16" y="3"/>
                    <a:pt x="26" y="0"/>
                    <a:pt x="36" y="0"/>
                  </a:cubicBezTo>
                  <a:cubicBezTo>
                    <a:pt x="56" y="0"/>
                    <a:pt x="79" y="10"/>
                    <a:pt x="100" y="13"/>
                  </a:cubicBezTo>
                  <a:cubicBezTo>
                    <a:pt x="103" y="13"/>
                    <a:pt x="106" y="13"/>
                    <a:pt x="109" y="13"/>
                  </a:cubicBezTo>
                  <a:cubicBezTo>
                    <a:pt x="128" y="13"/>
                    <a:pt x="148" y="7"/>
                    <a:pt x="166" y="7"/>
                  </a:cubicBezTo>
                  <a:cubicBezTo>
                    <a:pt x="175" y="7"/>
                    <a:pt x="185" y="9"/>
                    <a:pt x="191" y="16"/>
                  </a:cubicBezTo>
                  <a:cubicBezTo>
                    <a:pt x="198" y="23"/>
                    <a:pt x="201" y="34"/>
                    <a:pt x="201" y="51"/>
                  </a:cubicBezTo>
                  <a:cubicBezTo>
                    <a:pt x="201" y="52"/>
                    <a:pt x="201" y="57"/>
                    <a:pt x="201" y="5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3C7DDA33-88CE-4A31-8D9E-2AC715C686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Aortic aneurysms (2)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B2AC59F0-59FF-4FF5-976B-BF9B8CB1C9EC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384300"/>
            <a:ext cx="1733550" cy="4281488"/>
            <a:chOff x="2114" y="711"/>
            <a:chExt cx="1252" cy="3091"/>
          </a:xfrm>
        </p:grpSpPr>
        <p:sp>
          <p:nvSpPr>
            <p:cNvPr id="31200" name="Freeform 4">
              <a:extLst>
                <a:ext uri="{FF2B5EF4-FFF2-40B4-BE49-F238E27FC236}">
                  <a16:creationId xmlns:a16="http://schemas.microsoft.com/office/drawing/2014/main" id="{1D415A69-E66C-466D-A770-7CE0BF39B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711"/>
              <a:ext cx="1252" cy="3091"/>
            </a:xfrm>
            <a:custGeom>
              <a:avLst/>
              <a:gdLst>
                <a:gd name="T0" fmla="*/ 354 w 701"/>
                <a:gd name="T1" fmla="*/ 5222 h 1739"/>
                <a:gd name="T2" fmla="*/ 1259 w 701"/>
                <a:gd name="T3" fmla="*/ 5437 h 1739"/>
                <a:gd name="T4" fmla="*/ 1579 w 701"/>
                <a:gd name="T5" fmla="*/ 6710 h 1739"/>
                <a:gd name="T6" fmla="*/ 1052 w 701"/>
                <a:gd name="T7" fmla="*/ 7181 h 1739"/>
                <a:gd name="T8" fmla="*/ 1072 w 701"/>
                <a:gd name="T9" fmla="*/ 7384 h 1739"/>
                <a:gd name="T10" fmla="*/ 1602 w 701"/>
                <a:gd name="T11" fmla="*/ 7087 h 1739"/>
                <a:gd name="T12" fmla="*/ 1652 w 701"/>
                <a:gd name="T13" fmla="*/ 8720 h 1739"/>
                <a:gd name="T14" fmla="*/ 1348 w 701"/>
                <a:gd name="T15" fmla="*/ 9765 h 1739"/>
                <a:gd name="T16" fmla="*/ 1959 w 701"/>
                <a:gd name="T17" fmla="*/ 9469 h 1739"/>
                <a:gd name="T18" fmla="*/ 2383 w 701"/>
                <a:gd name="T19" fmla="*/ 9765 h 1739"/>
                <a:gd name="T20" fmla="*/ 2422 w 701"/>
                <a:gd name="T21" fmla="*/ 8894 h 1739"/>
                <a:gd name="T22" fmla="*/ 2325 w 701"/>
                <a:gd name="T23" fmla="*/ 7232 h 1739"/>
                <a:gd name="T24" fmla="*/ 2415 w 701"/>
                <a:gd name="T25" fmla="*/ 7261 h 1739"/>
                <a:gd name="T26" fmla="*/ 2833 w 701"/>
                <a:gd name="T27" fmla="*/ 7424 h 1739"/>
                <a:gd name="T28" fmla="*/ 2820 w 701"/>
                <a:gd name="T29" fmla="*/ 7216 h 1739"/>
                <a:gd name="T30" fmla="*/ 2545 w 701"/>
                <a:gd name="T31" fmla="*/ 7103 h 1739"/>
                <a:gd name="T32" fmla="*/ 2349 w 701"/>
                <a:gd name="T33" fmla="*/ 6834 h 1739"/>
                <a:gd name="T34" fmla="*/ 2625 w 701"/>
                <a:gd name="T35" fmla="*/ 5396 h 1739"/>
                <a:gd name="T36" fmla="*/ 3101 w 701"/>
                <a:gd name="T37" fmla="*/ 5092 h 1739"/>
                <a:gd name="T38" fmla="*/ 3429 w 701"/>
                <a:gd name="T39" fmla="*/ 5043 h 1739"/>
                <a:gd name="T40" fmla="*/ 3819 w 701"/>
                <a:gd name="T41" fmla="*/ 5027 h 1739"/>
                <a:gd name="T42" fmla="*/ 3901 w 701"/>
                <a:gd name="T43" fmla="*/ 4998 h 1739"/>
                <a:gd name="T44" fmla="*/ 3901 w 701"/>
                <a:gd name="T45" fmla="*/ 4892 h 1739"/>
                <a:gd name="T46" fmla="*/ 3608 w 701"/>
                <a:gd name="T47" fmla="*/ 4954 h 1739"/>
                <a:gd name="T48" fmla="*/ 3292 w 701"/>
                <a:gd name="T49" fmla="*/ 4925 h 1739"/>
                <a:gd name="T50" fmla="*/ 2833 w 701"/>
                <a:gd name="T51" fmla="*/ 5172 h 1739"/>
                <a:gd name="T52" fmla="*/ 2702 w 701"/>
                <a:gd name="T53" fmla="*/ 5194 h 1739"/>
                <a:gd name="T54" fmla="*/ 3008 w 701"/>
                <a:gd name="T55" fmla="*/ 4353 h 1739"/>
                <a:gd name="T56" fmla="*/ 3315 w 701"/>
                <a:gd name="T57" fmla="*/ 3402 h 1739"/>
                <a:gd name="T58" fmla="*/ 3451 w 701"/>
                <a:gd name="T59" fmla="*/ 2296 h 1739"/>
                <a:gd name="T60" fmla="*/ 2734 w 701"/>
                <a:gd name="T61" fmla="*/ 983 h 1739"/>
                <a:gd name="T62" fmla="*/ 2472 w 701"/>
                <a:gd name="T63" fmla="*/ 635 h 1739"/>
                <a:gd name="T64" fmla="*/ 2552 w 701"/>
                <a:gd name="T65" fmla="*/ 491 h 1739"/>
                <a:gd name="T66" fmla="*/ 2183 w 701"/>
                <a:gd name="T67" fmla="*/ 247 h 1739"/>
                <a:gd name="T68" fmla="*/ 1988 w 701"/>
                <a:gd name="T69" fmla="*/ 208 h 1739"/>
                <a:gd name="T70" fmla="*/ 1559 w 701"/>
                <a:gd name="T71" fmla="*/ 85 h 1739"/>
                <a:gd name="T72" fmla="*/ 1356 w 701"/>
                <a:gd name="T73" fmla="*/ 645 h 1739"/>
                <a:gd name="T74" fmla="*/ 991 w 701"/>
                <a:gd name="T75" fmla="*/ 135 h 1739"/>
                <a:gd name="T76" fmla="*/ 679 w 701"/>
                <a:gd name="T77" fmla="*/ 590 h 1739"/>
                <a:gd name="T78" fmla="*/ 13 w 701"/>
                <a:gd name="T79" fmla="*/ 2584 h 1739"/>
                <a:gd name="T80" fmla="*/ 320 w 701"/>
                <a:gd name="T81" fmla="*/ 2903 h 1739"/>
                <a:gd name="T82" fmla="*/ 702 w 701"/>
                <a:gd name="T83" fmla="*/ 2919 h 1739"/>
                <a:gd name="T84" fmla="*/ 1031 w 701"/>
                <a:gd name="T85" fmla="*/ 2304 h 1739"/>
                <a:gd name="T86" fmla="*/ 1856 w 701"/>
                <a:gd name="T87" fmla="*/ 2065 h 1739"/>
                <a:gd name="T88" fmla="*/ 1647 w 701"/>
                <a:gd name="T89" fmla="*/ 2759 h 1739"/>
                <a:gd name="T90" fmla="*/ 1391 w 701"/>
                <a:gd name="T91" fmla="*/ 3443 h 1739"/>
                <a:gd name="T92" fmla="*/ 1291 w 701"/>
                <a:gd name="T93" fmla="*/ 4607 h 1739"/>
                <a:gd name="T94" fmla="*/ 1493 w 701"/>
                <a:gd name="T95" fmla="*/ 5437 h 1739"/>
                <a:gd name="T96" fmla="*/ 1470 w 701"/>
                <a:gd name="T97" fmla="*/ 5469 h 1739"/>
                <a:gd name="T98" fmla="*/ 739 w 701"/>
                <a:gd name="T99" fmla="*/ 5156 h 1739"/>
                <a:gd name="T100" fmla="*/ 195 w 701"/>
                <a:gd name="T101" fmla="*/ 5178 h 17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01" h="1739">
                  <a:moveTo>
                    <a:pt x="47" y="935"/>
                  </a:moveTo>
                  <a:cubicBezTo>
                    <a:pt x="50" y="931"/>
                    <a:pt x="54" y="930"/>
                    <a:pt x="62" y="930"/>
                  </a:cubicBezTo>
                  <a:cubicBezTo>
                    <a:pt x="77" y="930"/>
                    <a:pt x="100" y="936"/>
                    <a:pt x="130" y="936"/>
                  </a:cubicBezTo>
                  <a:cubicBezTo>
                    <a:pt x="172" y="937"/>
                    <a:pt x="200" y="953"/>
                    <a:pt x="221" y="968"/>
                  </a:cubicBezTo>
                  <a:cubicBezTo>
                    <a:pt x="243" y="985"/>
                    <a:pt x="274" y="1009"/>
                    <a:pt x="276" y="1057"/>
                  </a:cubicBezTo>
                  <a:cubicBezTo>
                    <a:pt x="274" y="1088"/>
                    <a:pt x="275" y="1137"/>
                    <a:pt x="277" y="1195"/>
                  </a:cubicBezTo>
                  <a:cubicBezTo>
                    <a:pt x="277" y="1204"/>
                    <a:pt x="272" y="1213"/>
                    <a:pt x="272" y="1213"/>
                  </a:cubicBezTo>
                  <a:cubicBezTo>
                    <a:pt x="250" y="1245"/>
                    <a:pt x="223" y="1272"/>
                    <a:pt x="185" y="1279"/>
                  </a:cubicBezTo>
                  <a:cubicBezTo>
                    <a:pt x="175" y="1281"/>
                    <a:pt x="168" y="1290"/>
                    <a:pt x="170" y="1300"/>
                  </a:cubicBezTo>
                  <a:cubicBezTo>
                    <a:pt x="172" y="1309"/>
                    <a:pt x="179" y="1315"/>
                    <a:pt x="188" y="1315"/>
                  </a:cubicBezTo>
                  <a:cubicBezTo>
                    <a:pt x="189" y="1315"/>
                    <a:pt x="190" y="1315"/>
                    <a:pt x="191" y="1315"/>
                  </a:cubicBezTo>
                  <a:cubicBezTo>
                    <a:pt x="230" y="1308"/>
                    <a:pt x="259" y="1287"/>
                    <a:pt x="281" y="1262"/>
                  </a:cubicBezTo>
                  <a:cubicBezTo>
                    <a:pt x="283" y="1301"/>
                    <a:pt x="286" y="1341"/>
                    <a:pt x="288" y="1381"/>
                  </a:cubicBezTo>
                  <a:cubicBezTo>
                    <a:pt x="289" y="1405"/>
                    <a:pt x="294" y="1516"/>
                    <a:pt x="290" y="1553"/>
                  </a:cubicBezTo>
                  <a:cubicBezTo>
                    <a:pt x="284" y="1610"/>
                    <a:pt x="270" y="1668"/>
                    <a:pt x="255" y="1702"/>
                  </a:cubicBezTo>
                  <a:cubicBezTo>
                    <a:pt x="249" y="1714"/>
                    <a:pt x="243" y="1727"/>
                    <a:pt x="237" y="1739"/>
                  </a:cubicBezTo>
                  <a:cubicBezTo>
                    <a:pt x="316" y="1739"/>
                    <a:pt x="316" y="1739"/>
                    <a:pt x="316" y="1739"/>
                  </a:cubicBezTo>
                  <a:cubicBezTo>
                    <a:pt x="328" y="1718"/>
                    <a:pt x="337" y="1700"/>
                    <a:pt x="344" y="1686"/>
                  </a:cubicBezTo>
                  <a:cubicBezTo>
                    <a:pt x="348" y="1677"/>
                    <a:pt x="356" y="1669"/>
                    <a:pt x="370" y="1686"/>
                  </a:cubicBezTo>
                  <a:cubicBezTo>
                    <a:pt x="383" y="1701"/>
                    <a:pt x="400" y="1719"/>
                    <a:pt x="418" y="1739"/>
                  </a:cubicBezTo>
                  <a:cubicBezTo>
                    <a:pt x="502" y="1739"/>
                    <a:pt x="502" y="1739"/>
                    <a:pt x="502" y="1739"/>
                  </a:cubicBezTo>
                  <a:cubicBezTo>
                    <a:pt x="463" y="1677"/>
                    <a:pt x="430" y="1622"/>
                    <a:pt x="425" y="1584"/>
                  </a:cubicBezTo>
                  <a:cubicBezTo>
                    <a:pt x="416" y="1519"/>
                    <a:pt x="403" y="1405"/>
                    <a:pt x="407" y="1313"/>
                  </a:cubicBezTo>
                  <a:cubicBezTo>
                    <a:pt x="407" y="1305"/>
                    <a:pt x="407" y="1296"/>
                    <a:pt x="408" y="1288"/>
                  </a:cubicBezTo>
                  <a:cubicBezTo>
                    <a:pt x="408" y="1285"/>
                    <a:pt x="412" y="1282"/>
                    <a:pt x="413" y="1284"/>
                  </a:cubicBezTo>
                  <a:cubicBezTo>
                    <a:pt x="417" y="1287"/>
                    <a:pt x="420" y="1290"/>
                    <a:pt x="424" y="1293"/>
                  </a:cubicBezTo>
                  <a:cubicBezTo>
                    <a:pt x="442" y="1309"/>
                    <a:pt x="465" y="1322"/>
                    <a:pt x="493" y="1322"/>
                  </a:cubicBezTo>
                  <a:cubicBezTo>
                    <a:pt x="494" y="1322"/>
                    <a:pt x="496" y="1322"/>
                    <a:pt x="497" y="1322"/>
                  </a:cubicBezTo>
                  <a:cubicBezTo>
                    <a:pt x="508" y="1322"/>
                    <a:pt x="515" y="1313"/>
                    <a:pt x="515" y="1303"/>
                  </a:cubicBezTo>
                  <a:cubicBezTo>
                    <a:pt x="514" y="1293"/>
                    <a:pt x="506" y="1285"/>
                    <a:pt x="495" y="1285"/>
                  </a:cubicBezTo>
                  <a:cubicBezTo>
                    <a:pt x="494" y="1285"/>
                    <a:pt x="493" y="1286"/>
                    <a:pt x="493" y="1286"/>
                  </a:cubicBezTo>
                  <a:cubicBezTo>
                    <a:pt x="479" y="1286"/>
                    <a:pt x="463" y="1278"/>
                    <a:pt x="447" y="1265"/>
                  </a:cubicBezTo>
                  <a:cubicBezTo>
                    <a:pt x="436" y="1256"/>
                    <a:pt x="426" y="1244"/>
                    <a:pt x="417" y="1234"/>
                  </a:cubicBezTo>
                  <a:cubicBezTo>
                    <a:pt x="415" y="1231"/>
                    <a:pt x="412" y="1226"/>
                    <a:pt x="412" y="1217"/>
                  </a:cubicBezTo>
                  <a:cubicBezTo>
                    <a:pt x="419" y="1129"/>
                    <a:pt x="427" y="1050"/>
                    <a:pt x="430" y="1026"/>
                  </a:cubicBezTo>
                  <a:cubicBezTo>
                    <a:pt x="432" y="1002"/>
                    <a:pt x="442" y="974"/>
                    <a:pt x="461" y="961"/>
                  </a:cubicBezTo>
                  <a:cubicBezTo>
                    <a:pt x="470" y="955"/>
                    <a:pt x="486" y="950"/>
                    <a:pt x="506" y="937"/>
                  </a:cubicBezTo>
                  <a:cubicBezTo>
                    <a:pt x="524" y="925"/>
                    <a:pt x="534" y="914"/>
                    <a:pt x="544" y="907"/>
                  </a:cubicBezTo>
                  <a:cubicBezTo>
                    <a:pt x="553" y="899"/>
                    <a:pt x="561" y="895"/>
                    <a:pt x="578" y="895"/>
                  </a:cubicBezTo>
                  <a:cubicBezTo>
                    <a:pt x="585" y="895"/>
                    <a:pt x="593" y="896"/>
                    <a:pt x="602" y="898"/>
                  </a:cubicBezTo>
                  <a:cubicBezTo>
                    <a:pt x="614" y="900"/>
                    <a:pt x="624" y="900"/>
                    <a:pt x="633" y="900"/>
                  </a:cubicBezTo>
                  <a:cubicBezTo>
                    <a:pt x="649" y="900"/>
                    <a:pt x="661" y="898"/>
                    <a:pt x="670" y="895"/>
                  </a:cubicBezTo>
                  <a:cubicBezTo>
                    <a:pt x="679" y="892"/>
                    <a:pt x="684" y="890"/>
                    <a:pt x="685" y="890"/>
                  </a:cubicBezTo>
                  <a:cubicBezTo>
                    <a:pt x="685" y="890"/>
                    <a:pt x="685" y="890"/>
                    <a:pt x="685" y="890"/>
                  </a:cubicBezTo>
                  <a:cubicBezTo>
                    <a:pt x="689" y="893"/>
                    <a:pt x="701" y="880"/>
                    <a:pt x="697" y="876"/>
                  </a:cubicBezTo>
                  <a:cubicBezTo>
                    <a:pt x="694" y="873"/>
                    <a:pt x="689" y="871"/>
                    <a:pt x="685" y="871"/>
                  </a:cubicBezTo>
                  <a:cubicBezTo>
                    <a:pt x="677" y="872"/>
                    <a:pt x="672" y="875"/>
                    <a:pt x="664" y="877"/>
                  </a:cubicBezTo>
                  <a:cubicBezTo>
                    <a:pt x="657" y="880"/>
                    <a:pt x="647" y="882"/>
                    <a:pt x="633" y="882"/>
                  </a:cubicBezTo>
                  <a:cubicBezTo>
                    <a:pt x="625" y="882"/>
                    <a:pt x="616" y="881"/>
                    <a:pt x="606" y="879"/>
                  </a:cubicBezTo>
                  <a:cubicBezTo>
                    <a:pt x="595" y="878"/>
                    <a:pt x="586" y="877"/>
                    <a:pt x="578" y="877"/>
                  </a:cubicBezTo>
                  <a:cubicBezTo>
                    <a:pt x="557" y="876"/>
                    <a:pt x="543" y="883"/>
                    <a:pt x="532" y="892"/>
                  </a:cubicBezTo>
                  <a:cubicBezTo>
                    <a:pt x="521" y="901"/>
                    <a:pt x="512" y="911"/>
                    <a:pt x="497" y="921"/>
                  </a:cubicBezTo>
                  <a:cubicBezTo>
                    <a:pt x="489" y="926"/>
                    <a:pt x="483" y="929"/>
                    <a:pt x="477" y="932"/>
                  </a:cubicBezTo>
                  <a:cubicBezTo>
                    <a:pt x="472" y="935"/>
                    <a:pt x="470" y="929"/>
                    <a:pt x="474" y="925"/>
                  </a:cubicBezTo>
                  <a:cubicBezTo>
                    <a:pt x="478" y="919"/>
                    <a:pt x="482" y="914"/>
                    <a:pt x="486" y="909"/>
                  </a:cubicBezTo>
                  <a:cubicBezTo>
                    <a:pt x="521" y="870"/>
                    <a:pt x="514" y="822"/>
                    <a:pt x="528" y="775"/>
                  </a:cubicBezTo>
                  <a:cubicBezTo>
                    <a:pt x="535" y="748"/>
                    <a:pt x="552" y="722"/>
                    <a:pt x="560" y="693"/>
                  </a:cubicBezTo>
                  <a:cubicBezTo>
                    <a:pt x="569" y="663"/>
                    <a:pt x="571" y="634"/>
                    <a:pt x="582" y="606"/>
                  </a:cubicBezTo>
                  <a:cubicBezTo>
                    <a:pt x="595" y="572"/>
                    <a:pt x="594" y="543"/>
                    <a:pt x="596" y="507"/>
                  </a:cubicBezTo>
                  <a:cubicBezTo>
                    <a:pt x="597" y="474"/>
                    <a:pt x="606" y="442"/>
                    <a:pt x="606" y="409"/>
                  </a:cubicBezTo>
                  <a:cubicBezTo>
                    <a:pt x="606" y="354"/>
                    <a:pt x="588" y="263"/>
                    <a:pt x="538" y="230"/>
                  </a:cubicBezTo>
                  <a:cubicBezTo>
                    <a:pt x="514" y="215"/>
                    <a:pt x="506" y="195"/>
                    <a:pt x="480" y="175"/>
                  </a:cubicBezTo>
                  <a:cubicBezTo>
                    <a:pt x="469" y="165"/>
                    <a:pt x="452" y="162"/>
                    <a:pt x="441" y="149"/>
                  </a:cubicBezTo>
                  <a:cubicBezTo>
                    <a:pt x="431" y="137"/>
                    <a:pt x="427" y="129"/>
                    <a:pt x="434" y="113"/>
                  </a:cubicBezTo>
                  <a:cubicBezTo>
                    <a:pt x="433" y="115"/>
                    <a:pt x="433" y="115"/>
                    <a:pt x="433" y="115"/>
                  </a:cubicBezTo>
                  <a:cubicBezTo>
                    <a:pt x="440" y="99"/>
                    <a:pt x="447" y="88"/>
                    <a:pt x="448" y="87"/>
                  </a:cubicBezTo>
                  <a:cubicBezTo>
                    <a:pt x="452" y="82"/>
                    <a:pt x="453" y="68"/>
                    <a:pt x="446" y="60"/>
                  </a:cubicBezTo>
                  <a:cubicBezTo>
                    <a:pt x="426" y="36"/>
                    <a:pt x="388" y="33"/>
                    <a:pt x="383" y="44"/>
                  </a:cubicBezTo>
                  <a:cubicBezTo>
                    <a:pt x="380" y="51"/>
                    <a:pt x="354" y="115"/>
                    <a:pt x="344" y="112"/>
                  </a:cubicBezTo>
                  <a:cubicBezTo>
                    <a:pt x="333" y="110"/>
                    <a:pt x="347" y="46"/>
                    <a:pt x="349" y="37"/>
                  </a:cubicBezTo>
                  <a:cubicBezTo>
                    <a:pt x="350" y="27"/>
                    <a:pt x="349" y="18"/>
                    <a:pt x="333" y="11"/>
                  </a:cubicBezTo>
                  <a:cubicBezTo>
                    <a:pt x="305" y="0"/>
                    <a:pt x="286" y="6"/>
                    <a:pt x="274" y="15"/>
                  </a:cubicBezTo>
                  <a:cubicBezTo>
                    <a:pt x="267" y="21"/>
                    <a:pt x="267" y="33"/>
                    <a:pt x="266" y="36"/>
                  </a:cubicBezTo>
                  <a:cubicBezTo>
                    <a:pt x="263" y="98"/>
                    <a:pt x="255" y="108"/>
                    <a:pt x="238" y="115"/>
                  </a:cubicBezTo>
                  <a:cubicBezTo>
                    <a:pt x="221" y="122"/>
                    <a:pt x="200" y="87"/>
                    <a:pt x="192" y="56"/>
                  </a:cubicBezTo>
                  <a:cubicBezTo>
                    <a:pt x="186" y="34"/>
                    <a:pt x="181" y="25"/>
                    <a:pt x="174" y="24"/>
                  </a:cubicBezTo>
                  <a:cubicBezTo>
                    <a:pt x="143" y="20"/>
                    <a:pt x="109" y="37"/>
                    <a:pt x="113" y="59"/>
                  </a:cubicBezTo>
                  <a:cubicBezTo>
                    <a:pt x="113" y="70"/>
                    <a:pt x="117" y="91"/>
                    <a:pt x="119" y="105"/>
                  </a:cubicBezTo>
                  <a:cubicBezTo>
                    <a:pt x="128" y="174"/>
                    <a:pt x="19" y="244"/>
                    <a:pt x="9" y="369"/>
                  </a:cubicBezTo>
                  <a:cubicBezTo>
                    <a:pt x="4" y="434"/>
                    <a:pt x="2" y="460"/>
                    <a:pt x="2" y="460"/>
                  </a:cubicBezTo>
                  <a:cubicBezTo>
                    <a:pt x="0" y="481"/>
                    <a:pt x="16" y="519"/>
                    <a:pt x="46" y="519"/>
                  </a:cubicBezTo>
                  <a:cubicBezTo>
                    <a:pt x="50" y="519"/>
                    <a:pt x="53" y="518"/>
                    <a:pt x="56" y="517"/>
                  </a:cubicBezTo>
                  <a:cubicBezTo>
                    <a:pt x="64" y="538"/>
                    <a:pt x="89" y="538"/>
                    <a:pt x="89" y="538"/>
                  </a:cubicBezTo>
                  <a:cubicBezTo>
                    <a:pt x="114" y="538"/>
                    <a:pt x="123" y="520"/>
                    <a:pt x="123" y="520"/>
                  </a:cubicBezTo>
                  <a:cubicBezTo>
                    <a:pt x="137" y="522"/>
                    <a:pt x="137" y="522"/>
                    <a:pt x="137" y="522"/>
                  </a:cubicBezTo>
                  <a:cubicBezTo>
                    <a:pt x="215" y="522"/>
                    <a:pt x="186" y="438"/>
                    <a:pt x="181" y="410"/>
                  </a:cubicBezTo>
                  <a:cubicBezTo>
                    <a:pt x="174" y="369"/>
                    <a:pt x="189" y="289"/>
                    <a:pt x="275" y="299"/>
                  </a:cubicBezTo>
                  <a:cubicBezTo>
                    <a:pt x="331" y="306"/>
                    <a:pt x="328" y="337"/>
                    <a:pt x="326" y="368"/>
                  </a:cubicBezTo>
                  <a:cubicBezTo>
                    <a:pt x="325" y="399"/>
                    <a:pt x="309" y="418"/>
                    <a:pt x="300" y="447"/>
                  </a:cubicBezTo>
                  <a:cubicBezTo>
                    <a:pt x="295" y="461"/>
                    <a:pt x="295" y="477"/>
                    <a:pt x="289" y="491"/>
                  </a:cubicBezTo>
                  <a:cubicBezTo>
                    <a:pt x="283" y="505"/>
                    <a:pt x="269" y="514"/>
                    <a:pt x="261" y="527"/>
                  </a:cubicBezTo>
                  <a:cubicBezTo>
                    <a:pt x="242" y="554"/>
                    <a:pt x="247" y="581"/>
                    <a:pt x="244" y="613"/>
                  </a:cubicBezTo>
                  <a:cubicBezTo>
                    <a:pt x="239" y="661"/>
                    <a:pt x="211" y="703"/>
                    <a:pt x="213" y="755"/>
                  </a:cubicBezTo>
                  <a:cubicBezTo>
                    <a:pt x="215" y="778"/>
                    <a:pt x="224" y="798"/>
                    <a:pt x="227" y="820"/>
                  </a:cubicBezTo>
                  <a:cubicBezTo>
                    <a:pt x="231" y="843"/>
                    <a:pt x="223" y="870"/>
                    <a:pt x="229" y="893"/>
                  </a:cubicBezTo>
                  <a:cubicBezTo>
                    <a:pt x="234" y="905"/>
                    <a:pt x="250" y="932"/>
                    <a:pt x="262" y="968"/>
                  </a:cubicBezTo>
                  <a:cubicBezTo>
                    <a:pt x="264" y="972"/>
                    <a:pt x="265" y="977"/>
                    <a:pt x="266" y="981"/>
                  </a:cubicBezTo>
                  <a:cubicBezTo>
                    <a:pt x="266" y="982"/>
                    <a:pt x="261" y="977"/>
                    <a:pt x="258" y="974"/>
                  </a:cubicBezTo>
                  <a:cubicBezTo>
                    <a:pt x="249" y="966"/>
                    <a:pt x="240" y="960"/>
                    <a:pt x="232" y="954"/>
                  </a:cubicBezTo>
                  <a:cubicBezTo>
                    <a:pt x="210" y="937"/>
                    <a:pt x="177" y="919"/>
                    <a:pt x="130" y="918"/>
                  </a:cubicBezTo>
                  <a:cubicBezTo>
                    <a:pt x="102" y="918"/>
                    <a:pt x="81" y="912"/>
                    <a:pt x="62" y="912"/>
                  </a:cubicBezTo>
                  <a:cubicBezTo>
                    <a:pt x="52" y="912"/>
                    <a:pt x="42" y="914"/>
                    <a:pt x="34" y="922"/>
                  </a:cubicBezTo>
                  <a:cubicBezTo>
                    <a:pt x="30" y="925"/>
                    <a:pt x="43" y="938"/>
                    <a:pt x="47" y="93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1" name="Freeform 5">
              <a:extLst>
                <a:ext uri="{FF2B5EF4-FFF2-40B4-BE49-F238E27FC236}">
                  <a16:creationId xmlns:a16="http://schemas.microsoft.com/office/drawing/2014/main" id="{FF120F0C-E05A-44FA-8326-49244E4B2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049"/>
              <a:ext cx="407" cy="1319"/>
            </a:xfrm>
            <a:custGeom>
              <a:avLst/>
              <a:gdLst>
                <a:gd name="T0" fmla="*/ 500 w 228"/>
                <a:gd name="T1" fmla="*/ 0 h 742"/>
                <a:gd name="T2" fmla="*/ 637 w 228"/>
                <a:gd name="T3" fmla="*/ 338 h 742"/>
                <a:gd name="T4" fmla="*/ 602 w 228"/>
                <a:gd name="T5" fmla="*/ 540 h 742"/>
                <a:gd name="T6" fmla="*/ 500 w 228"/>
                <a:gd name="T7" fmla="*/ 674 h 742"/>
                <a:gd name="T8" fmla="*/ 573 w 228"/>
                <a:gd name="T9" fmla="*/ 832 h 742"/>
                <a:gd name="T10" fmla="*/ 573 w 228"/>
                <a:gd name="T11" fmla="*/ 1011 h 742"/>
                <a:gd name="T12" fmla="*/ 296 w 228"/>
                <a:gd name="T13" fmla="*/ 1321 h 742"/>
                <a:gd name="T14" fmla="*/ 462 w 228"/>
                <a:gd name="T15" fmla="*/ 1552 h 742"/>
                <a:gd name="T16" fmla="*/ 673 w 228"/>
                <a:gd name="T17" fmla="*/ 1877 h 742"/>
                <a:gd name="T18" fmla="*/ 710 w 228"/>
                <a:gd name="T19" fmla="*/ 2051 h 742"/>
                <a:gd name="T20" fmla="*/ 644 w 228"/>
                <a:gd name="T21" fmla="*/ 2247 h 742"/>
                <a:gd name="T22" fmla="*/ 746 w 228"/>
                <a:gd name="T23" fmla="*/ 2421 h 742"/>
                <a:gd name="T24" fmla="*/ 616 w 228"/>
                <a:gd name="T25" fmla="*/ 2537 h 742"/>
                <a:gd name="T26" fmla="*/ 364 w 228"/>
                <a:gd name="T27" fmla="*/ 2780 h 742"/>
                <a:gd name="T28" fmla="*/ 602 w 228"/>
                <a:gd name="T29" fmla="*/ 3034 h 742"/>
                <a:gd name="T30" fmla="*/ 102 w 228"/>
                <a:gd name="T31" fmla="*/ 3251 h 742"/>
                <a:gd name="T32" fmla="*/ 252 w 228"/>
                <a:gd name="T33" fmla="*/ 3280 h 742"/>
                <a:gd name="T34" fmla="*/ 411 w 228"/>
                <a:gd name="T35" fmla="*/ 3365 h 742"/>
                <a:gd name="T36" fmla="*/ 405 w 228"/>
                <a:gd name="T37" fmla="*/ 3548 h 742"/>
                <a:gd name="T38" fmla="*/ 405 w 228"/>
                <a:gd name="T39" fmla="*/ 3697 h 742"/>
                <a:gd name="T40" fmla="*/ 571 w 228"/>
                <a:gd name="T41" fmla="*/ 3836 h 742"/>
                <a:gd name="T42" fmla="*/ 564 w 228"/>
                <a:gd name="T43" fmla="*/ 4023 h 742"/>
                <a:gd name="T44" fmla="*/ 616 w 228"/>
                <a:gd name="T45" fmla="*/ 4153 h 742"/>
                <a:gd name="T46" fmla="*/ 710 w 228"/>
                <a:gd name="T47" fmla="*/ 3900 h 742"/>
                <a:gd name="T48" fmla="*/ 825 w 228"/>
                <a:gd name="T49" fmla="*/ 3498 h 742"/>
                <a:gd name="T50" fmla="*/ 985 w 228"/>
                <a:gd name="T51" fmla="*/ 3093 h 742"/>
                <a:gd name="T52" fmla="*/ 1166 w 228"/>
                <a:gd name="T53" fmla="*/ 2421 h 742"/>
                <a:gd name="T54" fmla="*/ 1253 w 228"/>
                <a:gd name="T55" fmla="*/ 1630 h 742"/>
                <a:gd name="T56" fmla="*/ 1291 w 228"/>
                <a:gd name="T57" fmla="*/ 1271 h 742"/>
                <a:gd name="T58" fmla="*/ 1217 w 228"/>
                <a:gd name="T59" fmla="*/ 917 h 742"/>
                <a:gd name="T60" fmla="*/ 1116 w 228"/>
                <a:gd name="T61" fmla="*/ 512 h 742"/>
                <a:gd name="T62" fmla="*/ 825 w 228"/>
                <a:gd name="T63" fmla="*/ 219 h 7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28" h="742">
                  <a:moveTo>
                    <a:pt x="88" y="0"/>
                  </a:moveTo>
                  <a:cubicBezTo>
                    <a:pt x="105" y="12"/>
                    <a:pt x="112" y="40"/>
                    <a:pt x="112" y="60"/>
                  </a:cubicBezTo>
                  <a:cubicBezTo>
                    <a:pt x="112" y="72"/>
                    <a:pt x="111" y="85"/>
                    <a:pt x="106" y="96"/>
                  </a:cubicBezTo>
                  <a:cubicBezTo>
                    <a:pt x="101" y="105"/>
                    <a:pt x="91" y="111"/>
                    <a:pt x="88" y="120"/>
                  </a:cubicBezTo>
                  <a:cubicBezTo>
                    <a:pt x="84" y="133"/>
                    <a:pt x="96" y="138"/>
                    <a:pt x="101" y="148"/>
                  </a:cubicBezTo>
                  <a:cubicBezTo>
                    <a:pt x="107" y="158"/>
                    <a:pt x="105" y="170"/>
                    <a:pt x="101" y="180"/>
                  </a:cubicBezTo>
                  <a:cubicBezTo>
                    <a:pt x="91" y="205"/>
                    <a:pt x="63" y="211"/>
                    <a:pt x="52" y="235"/>
                  </a:cubicBezTo>
                  <a:cubicBezTo>
                    <a:pt x="38" y="265"/>
                    <a:pt x="62" y="265"/>
                    <a:pt x="81" y="276"/>
                  </a:cubicBezTo>
                  <a:cubicBezTo>
                    <a:pt x="107" y="291"/>
                    <a:pt x="111" y="309"/>
                    <a:pt x="118" y="334"/>
                  </a:cubicBezTo>
                  <a:cubicBezTo>
                    <a:pt x="120" y="344"/>
                    <a:pt x="126" y="355"/>
                    <a:pt x="125" y="365"/>
                  </a:cubicBezTo>
                  <a:cubicBezTo>
                    <a:pt x="125" y="378"/>
                    <a:pt x="112" y="387"/>
                    <a:pt x="113" y="400"/>
                  </a:cubicBezTo>
                  <a:cubicBezTo>
                    <a:pt x="115" y="413"/>
                    <a:pt x="130" y="418"/>
                    <a:pt x="131" y="431"/>
                  </a:cubicBezTo>
                  <a:cubicBezTo>
                    <a:pt x="132" y="444"/>
                    <a:pt x="118" y="450"/>
                    <a:pt x="108" y="452"/>
                  </a:cubicBezTo>
                  <a:cubicBezTo>
                    <a:pt x="91" y="456"/>
                    <a:pt x="54" y="469"/>
                    <a:pt x="64" y="495"/>
                  </a:cubicBezTo>
                  <a:cubicBezTo>
                    <a:pt x="69" y="510"/>
                    <a:pt x="115" y="517"/>
                    <a:pt x="106" y="540"/>
                  </a:cubicBezTo>
                  <a:cubicBezTo>
                    <a:pt x="98" y="565"/>
                    <a:pt x="0" y="535"/>
                    <a:pt x="18" y="579"/>
                  </a:cubicBezTo>
                  <a:cubicBezTo>
                    <a:pt x="26" y="575"/>
                    <a:pt x="35" y="583"/>
                    <a:pt x="44" y="584"/>
                  </a:cubicBezTo>
                  <a:cubicBezTo>
                    <a:pt x="56" y="586"/>
                    <a:pt x="65" y="587"/>
                    <a:pt x="72" y="599"/>
                  </a:cubicBezTo>
                  <a:cubicBezTo>
                    <a:pt x="78" y="610"/>
                    <a:pt x="77" y="621"/>
                    <a:pt x="71" y="632"/>
                  </a:cubicBezTo>
                  <a:cubicBezTo>
                    <a:pt x="64" y="646"/>
                    <a:pt x="56" y="649"/>
                    <a:pt x="71" y="658"/>
                  </a:cubicBezTo>
                  <a:cubicBezTo>
                    <a:pt x="83" y="666"/>
                    <a:pt x="96" y="667"/>
                    <a:pt x="100" y="683"/>
                  </a:cubicBezTo>
                  <a:cubicBezTo>
                    <a:pt x="103" y="693"/>
                    <a:pt x="100" y="706"/>
                    <a:pt x="99" y="716"/>
                  </a:cubicBezTo>
                  <a:cubicBezTo>
                    <a:pt x="98" y="723"/>
                    <a:pt x="94" y="742"/>
                    <a:pt x="108" y="739"/>
                  </a:cubicBezTo>
                  <a:cubicBezTo>
                    <a:pt x="119" y="735"/>
                    <a:pt x="123" y="703"/>
                    <a:pt x="125" y="694"/>
                  </a:cubicBezTo>
                  <a:cubicBezTo>
                    <a:pt x="131" y="670"/>
                    <a:pt x="136" y="646"/>
                    <a:pt x="145" y="623"/>
                  </a:cubicBezTo>
                  <a:cubicBezTo>
                    <a:pt x="155" y="599"/>
                    <a:pt x="167" y="576"/>
                    <a:pt x="173" y="551"/>
                  </a:cubicBezTo>
                  <a:cubicBezTo>
                    <a:pt x="183" y="511"/>
                    <a:pt x="193" y="470"/>
                    <a:pt x="205" y="431"/>
                  </a:cubicBezTo>
                  <a:cubicBezTo>
                    <a:pt x="220" y="383"/>
                    <a:pt x="218" y="340"/>
                    <a:pt x="220" y="290"/>
                  </a:cubicBezTo>
                  <a:cubicBezTo>
                    <a:pt x="221" y="268"/>
                    <a:pt x="226" y="247"/>
                    <a:pt x="227" y="226"/>
                  </a:cubicBezTo>
                  <a:cubicBezTo>
                    <a:pt x="228" y="202"/>
                    <a:pt x="222" y="184"/>
                    <a:pt x="214" y="163"/>
                  </a:cubicBezTo>
                  <a:cubicBezTo>
                    <a:pt x="206" y="140"/>
                    <a:pt x="204" y="114"/>
                    <a:pt x="196" y="91"/>
                  </a:cubicBezTo>
                  <a:cubicBezTo>
                    <a:pt x="187" y="67"/>
                    <a:pt x="166" y="52"/>
                    <a:pt x="145" y="39"/>
                  </a:cubicBezTo>
                </a:path>
              </a:pathLst>
            </a:custGeom>
            <a:solidFill>
              <a:srgbClr val="DD5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2" name="Freeform 6">
              <a:extLst>
                <a:ext uri="{FF2B5EF4-FFF2-40B4-BE49-F238E27FC236}">
                  <a16:creationId xmlns:a16="http://schemas.microsoft.com/office/drawing/2014/main" id="{29FA53A3-DE4A-462B-AAA7-110B8A105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879"/>
              <a:ext cx="145" cy="413"/>
            </a:xfrm>
            <a:custGeom>
              <a:avLst/>
              <a:gdLst>
                <a:gd name="T0" fmla="*/ 422 w 81"/>
                <a:gd name="T1" fmla="*/ 621 h 232"/>
                <a:gd name="T2" fmla="*/ 435 w 81"/>
                <a:gd name="T3" fmla="*/ 970 h 232"/>
                <a:gd name="T4" fmla="*/ 465 w 81"/>
                <a:gd name="T5" fmla="*/ 1308 h 232"/>
                <a:gd name="T6" fmla="*/ 349 w 81"/>
                <a:gd name="T7" fmla="*/ 1243 h 232"/>
                <a:gd name="T8" fmla="*/ 401 w 81"/>
                <a:gd name="T9" fmla="*/ 970 h 232"/>
                <a:gd name="T10" fmla="*/ 183 w 81"/>
                <a:gd name="T11" fmla="*/ 862 h 232"/>
                <a:gd name="T12" fmla="*/ 7 w 81"/>
                <a:gd name="T13" fmla="*/ 370 h 232"/>
                <a:gd name="T14" fmla="*/ 81 w 81"/>
                <a:gd name="T15" fmla="*/ 174 h 232"/>
                <a:gd name="T16" fmla="*/ 174 w 81"/>
                <a:gd name="T17" fmla="*/ 101 h 232"/>
                <a:gd name="T18" fmla="*/ 202 w 81"/>
                <a:gd name="T19" fmla="*/ 0 h 232"/>
                <a:gd name="T20" fmla="*/ 240 w 81"/>
                <a:gd name="T21" fmla="*/ 180 h 232"/>
                <a:gd name="T22" fmla="*/ 288 w 81"/>
                <a:gd name="T23" fmla="*/ 377 h 232"/>
                <a:gd name="T24" fmla="*/ 356 w 81"/>
                <a:gd name="T25" fmla="*/ 541 h 232"/>
                <a:gd name="T26" fmla="*/ 422 w 81"/>
                <a:gd name="T27" fmla="*/ 682 h 2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" h="232">
                  <a:moveTo>
                    <a:pt x="74" y="110"/>
                  </a:moveTo>
                  <a:cubicBezTo>
                    <a:pt x="78" y="130"/>
                    <a:pt x="74" y="152"/>
                    <a:pt x="76" y="172"/>
                  </a:cubicBezTo>
                  <a:cubicBezTo>
                    <a:pt x="78" y="192"/>
                    <a:pt x="79" y="213"/>
                    <a:pt x="81" y="232"/>
                  </a:cubicBezTo>
                  <a:cubicBezTo>
                    <a:pt x="74" y="230"/>
                    <a:pt x="69" y="222"/>
                    <a:pt x="61" y="220"/>
                  </a:cubicBezTo>
                  <a:cubicBezTo>
                    <a:pt x="73" y="211"/>
                    <a:pt x="73" y="186"/>
                    <a:pt x="70" y="172"/>
                  </a:cubicBezTo>
                  <a:cubicBezTo>
                    <a:pt x="66" y="155"/>
                    <a:pt x="46" y="160"/>
                    <a:pt x="32" y="153"/>
                  </a:cubicBezTo>
                  <a:cubicBezTo>
                    <a:pt x="5" y="141"/>
                    <a:pt x="2" y="92"/>
                    <a:pt x="1" y="66"/>
                  </a:cubicBezTo>
                  <a:cubicBezTo>
                    <a:pt x="0" y="53"/>
                    <a:pt x="4" y="41"/>
                    <a:pt x="14" y="31"/>
                  </a:cubicBezTo>
                  <a:cubicBezTo>
                    <a:pt x="19" y="26"/>
                    <a:pt x="27" y="23"/>
                    <a:pt x="30" y="18"/>
                  </a:cubicBezTo>
                  <a:cubicBezTo>
                    <a:pt x="33" y="14"/>
                    <a:pt x="32" y="6"/>
                    <a:pt x="35" y="0"/>
                  </a:cubicBezTo>
                  <a:cubicBezTo>
                    <a:pt x="33" y="10"/>
                    <a:pt x="39" y="22"/>
                    <a:pt x="42" y="32"/>
                  </a:cubicBezTo>
                  <a:cubicBezTo>
                    <a:pt x="45" y="44"/>
                    <a:pt x="47" y="56"/>
                    <a:pt x="50" y="67"/>
                  </a:cubicBezTo>
                  <a:cubicBezTo>
                    <a:pt x="53" y="78"/>
                    <a:pt x="57" y="87"/>
                    <a:pt x="62" y="96"/>
                  </a:cubicBezTo>
                  <a:cubicBezTo>
                    <a:pt x="66" y="104"/>
                    <a:pt x="76" y="112"/>
                    <a:pt x="74" y="12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3" name="Freeform 7">
              <a:extLst>
                <a:ext uri="{FF2B5EF4-FFF2-40B4-BE49-F238E27FC236}">
                  <a16:creationId xmlns:a16="http://schemas.microsoft.com/office/drawing/2014/main" id="{B7E01C3E-7347-4A7D-A2A0-E471D5E14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967"/>
              <a:ext cx="309" cy="1335"/>
            </a:xfrm>
            <a:custGeom>
              <a:avLst/>
              <a:gdLst>
                <a:gd name="T0" fmla="*/ 13 w 173"/>
                <a:gd name="T1" fmla="*/ 37 h 751"/>
                <a:gd name="T2" fmla="*/ 68 w 173"/>
                <a:gd name="T3" fmla="*/ 288 h 751"/>
                <a:gd name="T4" fmla="*/ 211 w 173"/>
                <a:gd name="T5" fmla="*/ 533 h 751"/>
                <a:gd name="T6" fmla="*/ 284 w 173"/>
                <a:gd name="T7" fmla="*/ 642 h 751"/>
                <a:gd name="T8" fmla="*/ 427 w 173"/>
                <a:gd name="T9" fmla="*/ 645 h 751"/>
                <a:gd name="T10" fmla="*/ 580 w 173"/>
                <a:gd name="T11" fmla="*/ 903 h 751"/>
                <a:gd name="T12" fmla="*/ 645 w 173"/>
                <a:gd name="T13" fmla="*/ 1186 h 751"/>
                <a:gd name="T14" fmla="*/ 718 w 173"/>
                <a:gd name="T15" fmla="*/ 1529 h 751"/>
                <a:gd name="T16" fmla="*/ 495 w 173"/>
                <a:gd name="T17" fmla="*/ 1740 h 751"/>
                <a:gd name="T18" fmla="*/ 443 w 173"/>
                <a:gd name="T19" fmla="*/ 2007 h 751"/>
                <a:gd name="T20" fmla="*/ 386 w 173"/>
                <a:gd name="T21" fmla="*/ 2268 h 751"/>
                <a:gd name="T22" fmla="*/ 673 w 173"/>
                <a:gd name="T23" fmla="*/ 2494 h 751"/>
                <a:gd name="T24" fmla="*/ 661 w 173"/>
                <a:gd name="T25" fmla="*/ 2629 h 751"/>
                <a:gd name="T26" fmla="*/ 650 w 173"/>
                <a:gd name="T27" fmla="*/ 2759 h 751"/>
                <a:gd name="T28" fmla="*/ 466 w 173"/>
                <a:gd name="T29" fmla="*/ 2992 h 751"/>
                <a:gd name="T30" fmla="*/ 320 w 173"/>
                <a:gd name="T31" fmla="*/ 3274 h 751"/>
                <a:gd name="T32" fmla="*/ 232 w 173"/>
                <a:gd name="T33" fmla="*/ 3539 h 751"/>
                <a:gd name="T34" fmla="*/ 121 w 173"/>
                <a:gd name="T35" fmla="*/ 3669 h 751"/>
                <a:gd name="T36" fmla="*/ 175 w 173"/>
                <a:gd name="T37" fmla="*/ 3801 h 751"/>
                <a:gd name="T38" fmla="*/ 246 w 173"/>
                <a:gd name="T39" fmla="*/ 3959 h 751"/>
                <a:gd name="T40" fmla="*/ 261 w 173"/>
                <a:gd name="T41" fmla="*/ 4124 h 751"/>
                <a:gd name="T42" fmla="*/ 414 w 173"/>
                <a:gd name="T43" fmla="*/ 3937 h 751"/>
                <a:gd name="T44" fmla="*/ 500 w 173"/>
                <a:gd name="T45" fmla="*/ 3649 h 751"/>
                <a:gd name="T46" fmla="*/ 545 w 173"/>
                <a:gd name="T47" fmla="*/ 3393 h 751"/>
                <a:gd name="T48" fmla="*/ 673 w 173"/>
                <a:gd name="T49" fmla="*/ 3134 h 751"/>
                <a:gd name="T50" fmla="*/ 820 w 173"/>
                <a:gd name="T51" fmla="*/ 2594 h 751"/>
                <a:gd name="T52" fmla="*/ 922 w 173"/>
                <a:gd name="T53" fmla="*/ 2039 h 751"/>
                <a:gd name="T54" fmla="*/ 929 w 173"/>
                <a:gd name="T55" fmla="*/ 1756 h 751"/>
                <a:gd name="T56" fmla="*/ 963 w 173"/>
                <a:gd name="T57" fmla="*/ 1483 h 751"/>
                <a:gd name="T58" fmla="*/ 877 w 173"/>
                <a:gd name="T59" fmla="*/ 926 h 751"/>
                <a:gd name="T60" fmla="*/ 529 w 173"/>
                <a:gd name="T61" fmla="*/ 476 h 751"/>
                <a:gd name="T62" fmla="*/ 332 w 173"/>
                <a:gd name="T63" fmla="*/ 297 h 751"/>
                <a:gd name="T64" fmla="*/ 143 w 173"/>
                <a:gd name="T65" fmla="*/ 139 h 751"/>
                <a:gd name="T66" fmla="*/ 16 w 173"/>
                <a:gd name="T67" fmla="*/ 0 h 7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73" h="751">
                  <a:moveTo>
                    <a:pt x="2" y="7"/>
                  </a:moveTo>
                  <a:cubicBezTo>
                    <a:pt x="6" y="21"/>
                    <a:pt x="4" y="38"/>
                    <a:pt x="12" y="51"/>
                  </a:cubicBezTo>
                  <a:cubicBezTo>
                    <a:pt x="20" y="67"/>
                    <a:pt x="32" y="79"/>
                    <a:pt x="37" y="95"/>
                  </a:cubicBezTo>
                  <a:cubicBezTo>
                    <a:pt x="40" y="102"/>
                    <a:pt x="42" y="112"/>
                    <a:pt x="50" y="114"/>
                  </a:cubicBezTo>
                  <a:cubicBezTo>
                    <a:pt x="58" y="117"/>
                    <a:pt x="67" y="112"/>
                    <a:pt x="75" y="115"/>
                  </a:cubicBezTo>
                  <a:cubicBezTo>
                    <a:pt x="96" y="123"/>
                    <a:pt x="104" y="141"/>
                    <a:pt x="102" y="161"/>
                  </a:cubicBezTo>
                  <a:cubicBezTo>
                    <a:pt x="100" y="180"/>
                    <a:pt x="103" y="195"/>
                    <a:pt x="113" y="211"/>
                  </a:cubicBezTo>
                  <a:cubicBezTo>
                    <a:pt x="125" y="230"/>
                    <a:pt x="132" y="249"/>
                    <a:pt x="126" y="272"/>
                  </a:cubicBezTo>
                  <a:cubicBezTo>
                    <a:pt x="120" y="291"/>
                    <a:pt x="99" y="296"/>
                    <a:pt x="87" y="310"/>
                  </a:cubicBezTo>
                  <a:cubicBezTo>
                    <a:pt x="74" y="325"/>
                    <a:pt x="87" y="340"/>
                    <a:pt x="78" y="357"/>
                  </a:cubicBezTo>
                  <a:cubicBezTo>
                    <a:pt x="70" y="373"/>
                    <a:pt x="51" y="387"/>
                    <a:pt x="68" y="404"/>
                  </a:cubicBezTo>
                  <a:cubicBezTo>
                    <a:pt x="84" y="421"/>
                    <a:pt x="107" y="422"/>
                    <a:pt x="118" y="444"/>
                  </a:cubicBezTo>
                  <a:cubicBezTo>
                    <a:pt x="122" y="454"/>
                    <a:pt x="120" y="459"/>
                    <a:pt x="116" y="468"/>
                  </a:cubicBezTo>
                  <a:cubicBezTo>
                    <a:pt x="113" y="477"/>
                    <a:pt x="115" y="482"/>
                    <a:pt x="114" y="491"/>
                  </a:cubicBezTo>
                  <a:cubicBezTo>
                    <a:pt x="113" y="510"/>
                    <a:pt x="96" y="524"/>
                    <a:pt x="82" y="533"/>
                  </a:cubicBezTo>
                  <a:cubicBezTo>
                    <a:pt x="65" y="545"/>
                    <a:pt x="51" y="562"/>
                    <a:pt x="56" y="583"/>
                  </a:cubicBezTo>
                  <a:cubicBezTo>
                    <a:pt x="62" y="606"/>
                    <a:pt x="59" y="615"/>
                    <a:pt x="41" y="630"/>
                  </a:cubicBezTo>
                  <a:cubicBezTo>
                    <a:pt x="34" y="637"/>
                    <a:pt x="23" y="644"/>
                    <a:pt x="21" y="653"/>
                  </a:cubicBezTo>
                  <a:cubicBezTo>
                    <a:pt x="19" y="663"/>
                    <a:pt x="27" y="669"/>
                    <a:pt x="31" y="677"/>
                  </a:cubicBezTo>
                  <a:cubicBezTo>
                    <a:pt x="36" y="686"/>
                    <a:pt x="40" y="696"/>
                    <a:pt x="43" y="705"/>
                  </a:cubicBezTo>
                  <a:cubicBezTo>
                    <a:pt x="46" y="712"/>
                    <a:pt x="43" y="730"/>
                    <a:pt x="46" y="734"/>
                  </a:cubicBezTo>
                  <a:cubicBezTo>
                    <a:pt x="57" y="751"/>
                    <a:pt x="71" y="708"/>
                    <a:pt x="73" y="701"/>
                  </a:cubicBezTo>
                  <a:cubicBezTo>
                    <a:pt x="78" y="685"/>
                    <a:pt x="86" y="668"/>
                    <a:pt x="88" y="650"/>
                  </a:cubicBezTo>
                  <a:cubicBezTo>
                    <a:pt x="90" y="633"/>
                    <a:pt x="89" y="620"/>
                    <a:pt x="96" y="604"/>
                  </a:cubicBezTo>
                  <a:cubicBezTo>
                    <a:pt x="103" y="589"/>
                    <a:pt x="110" y="572"/>
                    <a:pt x="118" y="558"/>
                  </a:cubicBezTo>
                  <a:cubicBezTo>
                    <a:pt x="136" y="528"/>
                    <a:pt x="134" y="494"/>
                    <a:pt x="144" y="462"/>
                  </a:cubicBezTo>
                  <a:cubicBezTo>
                    <a:pt x="155" y="431"/>
                    <a:pt x="159" y="396"/>
                    <a:pt x="162" y="363"/>
                  </a:cubicBezTo>
                  <a:cubicBezTo>
                    <a:pt x="164" y="347"/>
                    <a:pt x="162" y="330"/>
                    <a:pt x="163" y="313"/>
                  </a:cubicBezTo>
                  <a:cubicBezTo>
                    <a:pt x="164" y="297"/>
                    <a:pt x="167" y="281"/>
                    <a:pt x="169" y="264"/>
                  </a:cubicBezTo>
                  <a:cubicBezTo>
                    <a:pt x="173" y="230"/>
                    <a:pt x="161" y="198"/>
                    <a:pt x="154" y="165"/>
                  </a:cubicBezTo>
                  <a:cubicBezTo>
                    <a:pt x="147" y="133"/>
                    <a:pt x="119" y="105"/>
                    <a:pt x="93" y="85"/>
                  </a:cubicBezTo>
                  <a:cubicBezTo>
                    <a:pt x="80" y="75"/>
                    <a:pt x="69" y="67"/>
                    <a:pt x="58" y="53"/>
                  </a:cubicBezTo>
                  <a:cubicBezTo>
                    <a:pt x="48" y="40"/>
                    <a:pt x="38" y="33"/>
                    <a:pt x="25" y="25"/>
                  </a:cubicBezTo>
                  <a:cubicBezTo>
                    <a:pt x="18" y="20"/>
                    <a:pt x="0" y="9"/>
                    <a:pt x="3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4" name="Freeform 8">
              <a:extLst>
                <a:ext uri="{FF2B5EF4-FFF2-40B4-BE49-F238E27FC236}">
                  <a16:creationId xmlns:a16="http://schemas.microsoft.com/office/drawing/2014/main" id="{C68D3A27-068F-43FA-AE97-CB2B12A26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065"/>
              <a:ext cx="115" cy="311"/>
            </a:xfrm>
            <a:custGeom>
              <a:avLst/>
              <a:gdLst>
                <a:gd name="T0" fmla="*/ 372 w 64"/>
                <a:gd name="T1" fmla="*/ 0 h 175"/>
                <a:gd name="T2" fmla="*/ 291 w 64"/>
                <a:gd name="T3" fmla="*/ 572 h 175"/>
                <a:gd name="T4" fmla="*/ 16 w 64"/>
                <a:gd name="T5" fmla="*/ 983 h 175"/>
                <a:gd name="T6" fmla="*/ 72 w 64"/>
                <a:gd name="T7" fmla="*/ 842 h 175"/>
                <a:gd name="T8" fmla="*/ 74 w 64"/>
                <a:gd name="T9" fmla="*/ 658 h 175"/>
                <a:gd name="T10" fmla="*/ 88 w 64"/>
                <a:gd name="T11" fmla="*/ 460 h 175"/>
                <a:gd name="T12" fmla="*/ 158 w 64"/>
                <a:gd name="T13" fmla="*/ 304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175">
                  <a:moveTo>
                    <a:pt x="64" y="0"/>
                  </a:moveTo>
                  <a:cubicBezTo>
                    <a:pt x="58" y="34"/>
                    <a:pt x="59" y="69"/>
                    <a:pt x="50" y="102"/>
                  </a:cubicBezTo>
                  <a:cubicBezTo>
                    <a:pt x="42" y="131"/>
                    <a:pt x="19" y="152"/>
                    <a:pt x="3" y="175"/>
                  </a:cubicBezTo>
                  <a:cubicBezTo>
                    <a:pt x="0" y="167"/>
                    <a:pt x="9" y="159"/>
                    <a:pt x="12" y="150"/>
                  </a:cubicBezTo>
                  <a:cubicBezTo>
                    <a:pt x="17" y="138"/>
                    <a:pt x="15" y="130"/>
                    <a:pt x="13" y="117"/>
                  </a:cubicBezTo>
                  <a:cubicBezTo>
                    <a:pt x="11" y="105"/>
                    <a:pt x="14" y="94"/>
                    <a:pt x="15" y="82"/>
                  </a:cubicBezTo>
                  <a:cubicBezTo>
                    <a:pt x="17" y="70"/>
                    <a:pt x="17" y="62"/>
                    <a:pt x="27" y="5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5" name="Freeform 9">
              <a:extLst>
                <a:ext uri="{FF2B5EF4-FFF2-40B4-BE49-F238E27FC236}">
                  <a16:creationId xmlns:a16="http://schemas.microsoft.com/office/drawing/2014/main" id="{6F835828-06EB-448E-B9D8-B8F64B47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693"/>
              <a:ext cx="240" cy="172"/>
            </a:xfrm>
            <a:custGeom>
              <a:avLst/>
              <a:gdLst>
                <a:gd name="T0" fmla="*/ 0 w 134"/>
                <a:gd name="T1" fmla="*/ 207 h 97"/>
                <a:gd name="T2" fmla="*/ 7 w 134"/>
                <a:gd name="T3" fmla="*/ 268 h 97"/>
                <a:gd name="T4" fmla="*/ 211 w 134"/>
                <a:gd name="T5" fmla="*/ 232 h 97"/>
                <a:gd name="T6" fmla="*/ 378 w 134"/>
                <a:gd name="T7" fmla="*/ 383 h 97"/>
                <a:gd name="T8" fmla="*/ 559 w 134"/>
                <a:gd name="T9" fmla="*/ 512 h 97"/>
                <a:gd name="T10" fmla="*/ 770 w 134"/>
                <a:gd name="T11" fmla="*/ 504 h 97"/>
                <a:gd name="T12" fmla="*/ 426 w 134"/>
                <a:gd name="T13" fmla="*/ 101 h 97"/>
                <a:gd name="T14" fmla="*/ 283 w 134"/>
                <a:gd name="T15" fmla="*/ 0 h 97"/>
                <a:gd name="T16" fmla="*/ 13 w 134"/>
                <a:gd name="T17" fmla="*/ 122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97">
                  <a:moveTo>
                    <a:pt x="0" y="37"/>
                  </a:moveTo>
                  <a:cubicBezTo>
                    <a:pt x="0" y="41"/>
                    <a:pt x="0" y="45"/>
                    <a:pt x="1" y="48"/>
                  </a:cubicBezTo>
                  <a:cubicBezTo>
                    <a:pt x="14" y="50"/>
                    <a:pt x="22" y="36"/>
                    <a:pt x="37" y="42"/>
                  </a:cubicBezTo>
                  <a:cubicBezTo>
                    <a:pt x="49" y="46"/>
                    <a:pt x="57" y="61"/>
                    <a:pt x="66" y="69"/>
                  </a:cubicBezTo>
                  <a:cubicBezTo>
                    <a:pt x="76" y="78"/>
                    <a:pt x="84" y="89"/>
                    <a:pt x="97" y="92"/>
                  </a:cubicBezTo>
                  <a:cubicBezTo>
                    <a:pt x="111" y="97"/>
                    <a:pt x="121" y="94"/>
                    <a:pt x="134" y="90"/>
                  </a:cubicBezTo>
                  <a:cubicBezTo>
                    <a:pt x="118" y="63"/>
                    <a:pt x="94" y="42"/>
                    <a:pt x="74" y="18"/>
                  </a:cubicBezTo>
                  <a:cubicBezTo>
                    <a:pt x="67" y="9"/>
                    <a:pt x="61" y="1"/>
                    <a:pt x="49" y="0"/>
                  </a:cubicBezTo>
                  <a:cubicBezTo>
                    <a:pt x="32" y="0"/>
                    <a:pt x="14" y="12"/>
                    <a:pt x="2" y="2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6" name="Freeform 10">
              <a:extLst>
                <a:ext uri="{FF2B5EF4-FFF2-40B4-BE49-F238E27FC236}">
                  <a16:creationId xmlns:a16="http://schemas.microsoft.com/office/drawing/2014/main" id="{418D92B2-FBB6-4493-9CC0-50E9DFD75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593"/>
              <a:ext cx="100" cy="73"/>
            </a:xfrm>
            <a:custGeom>
              <a:avLst/>
              <a:gdLst>
                <a:gd name="T0" fmla="*/ 0 w 56"/>
                <a:gd name="T1" fmla="*/ 137 h 41"/>
                <a:gd name="T2" fmla="*/ 159 w 56"/>
                <a:gd name="T3" fmla="*/ 7 h 41"/>
                <a:gd name="T4" fmla="*/ 239 w 56"/>
                <a:gd name="T5" fmla="*/ 89 h 41"/>
                <a:gd name="T6" fmla="*/ 255 w 56"/>
                <a:gd name="T7" fmla="*/ 194 h 41"/>
                <a:gd name="T8" fmla="*/ 23 w 56"/>
                <a:gd name="T9" fmla="*/ 13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1">
                  <a:moveTo>
                    <a:pt x="0" y="24"/>
                  </a:moveTo>
                  <a:cubicBezTo>
                    <a:pt x="12" y="22"/>
                    <a:pt x="27" y="14"/>
                    <a:pt x="28" y="1"/>
                  </a:cubicBezTo>
                  <a:cubicBezTo>
                    <a:pt x="36" y="0"/>
                    <a:pt x="37" y="11"/>
                    <a:pt x="42" y="16"/>
                  </a:cubicBezTo>
                  <a:cubicBezTo>
                    <a:pt x="50" y="24"/>
                    <a:pt x="56" y="26"/>
                    <a:pt x="45" y="34"/>
                  </a:cubicBezTo>
                  <a:cubicBezTo>
                    <a:pt x="37" y="41"/>
                    <a:pt x="5" y="36"/>
                    <a:pt x="4" y="2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7" name="Freeform 11">
              <a:extLst>
                <a:ext uri="{FF2B5EF4-FFF2-40B4-BE49-F238E27FC236}">
                  <a16:creationId xmlns:a16="http://schemas.microsoft.com/office/drawing/2014/main" id="{3373CAE2-D6FD-4B72-B521-4CFB387F8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150"/>
              <a:ext cx="413" cy="496"/>
            </a:xfrm>
            <a:custGeom>
              <a:avLst/>
              <a:gdLst>
                <a:gd name="T0" fmla="*/ 0 w 231"/>
                <a:gd name="T1" fmla="*/ 1401 h 279"/>
                <a:gd name="T2" fmla="*/ 422 w 231"/>
                <a:gd name="T3" fmla="*/ 1410 h 279"/>
                <a:gd name="T4" fmla="*/ 474 w 231"/>
                <a:gd name="T5" fmla="*/ 1179 h 279"/>
                <a:gd name="T6" fmla="*/ 399 w 231"/>
                <a:gd name="T7" fmla="*/ 946 h 279"/>
                <a:gd name="T8" fmla="*/ 499 w 231"/>
                <a:gd name="T9" fmla="*/ 420 h 279"/>
                <a:gd name="T10" fmla="*/ 994 w 231"/>
                <a:gd name="T11" fmla="*/ 260 h 279"/>
                <a:gd name="T12" fmla="*/ 1189 w 231"/>
                <a:gd name="T13" fmla="*/ 320 h 279"/>
                <a:gd name="T14" fmla="*/ 1307 w 231"/>
                <a:gd name="T15" fmla="*/ 500 h 279"/>
                <a:gd name="T16" fmla="*/ 1241 w 231"/>
                <a:gd name="T17" fmla="*/ 219 h 279"/>
                <a:gd name="T18" fmla="*/ 840 w 231"/>
                <a:gd name="T19" fmla="*/ 37 h 279"/>
                <a:gd name="T20" fmla="*/ 114 w 231"/>
                <a:gd name="T21" fmla="*/ 528 h 279"/>
                <a:gd name="T22" fmla="*/ 304 w 231"/>
                <a:gd name="T23" fmla="*/ 1186 h 279"/>
                <a:gd name="T24" fmla="*/ 247 w 231"/>
                <a:gd name="T25" fmla="*/ 1422 h 279"/>
                <a:gd name="T26" fmla="*/ 36 w 231"/>
                <a:gd name="T27" fmla="*/ 1422 h 27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279">
                  <a:moveTo>
                    <a:pt x="0" y="249"/>
                  </a:moveTo>
                  <a:cubicBezTo>
                    <a:pt x="12" y="279"/>
                    <a:pt x="60" y="276"/>
                    <a:pt x="74" y="251"/>
                  </a:cubicBezTo>
                  <a:cubicBezTo>
                    <a:pt x="82" y="237"/>
                    <a:pt x="85" y="226"/>
                    <a:pt x="83" y="210"/>
                  </a:cubicBezTo>
                  <a:cubicBezTo>
                    <a:pt x="81" y="196"/>
                    <a:pt x="73" y="182"/>
                    <a:pt x="70" y="168"/>
                  </a:cubicBezTo>
                  <a:cubicBezTo>
                    <a:pt x="65" y="137"/>
                    <a:pt x="68" y="100"/>
                    <a:pt x="87" y="75"/>
                  </a:cubicBezTo>
                  <a:cubicBezTo>
                    <a:pt x="106" y="50"/>
                    <a:pt x="144" y="45"/>
                    <a:pt x="174" y="46"/>
                  </a:cubicBezTo>
                  <a:cubicBezTo>
                    <a:pt x="186" y="47"/>
                    <a:pt x="198" y="51"/>
                    <a:pt x="208" y="57"/>
                  </a:cubicBezTo>
                  <a:cubicBezTo>
                    <a:pt x="222" y="65"/>
                    <a:pt x="224" y="76"/>
                    <a:pt x="229" y="89"/>
                  </a:cubicBezTo>
                  <a:cubicBezTo>
                    <a:pt x="230" y="68"/>
                    <a:pt x="231" y="57"/>
                    <a:pt x="217" y="39"/>
                  </a:cubicBezTo>
                  <a:cubicBezTo>
                    <a:pt x="200" y="20"/>
                    <a:pt x="172" y="11"/>
                    <a:pt x="147" y="7"/>
                  </a:cubicBezTo>
                  <a:cubicBezTo>
                    <a:pt x="90" y="0"/>
                    <a:pt x="28" y="34"/>
                    <a:pt x="20" y="94"/>
                  </a:cubicBezTo>
                  <a:cubicBezTo>
                    <a:pt x="14" y="138"/>
                    <a:pt x="45" y="170"/>
                    <a:pt x="53" y="211"/>
                  </a:cubicBezTo>
                  <a:cubicBezTo>
                    <a:pt x="56" y="224"/>
                    <a:pt x="54" y="244"/>
                    <a:pt x="43" y="253"/>
                  </a:cubicBezTo>
                  <a:cubicBezTo>
                    <a:pt x="36" y="259"/>
                    <a:pt x="12" y="264"/>
                    <a:pt x="6" y="25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8" name="Freeform 12">
              <a:extLst>
                <a:ext uri="{FF2B5EF4-FFF2-40B4-BE49-F238E27FC236}">
                  <a16:creationId xmlns:a16="http://schemas.microsoft.com/office/drawing/2014/main" id="{9C2ECB22-8961-4E56-A467-B5BA234A8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757"/>
              <a:ext cx="138" cy="182"/>
            </a:xfrm>
            <a:custGeom>
              <a:avLst/>
              <a:gdLst>
                <a:gd name="T0" fmla="*/ 195 w 77"/>
                <a:gd name="T1" fmla="*/ 573 h 102"/>
                <a:gd name="T2" fmla="*/ 437 w 77"/>
                <a:gd name="T3" fmla="*/ 516 h 102"/>
                <a:gd name="T4" fmla="*/ 369 w 77"/>
                <a:gd name="T5" fmla="*/ 434 h 102"/>
                <a:gd name="T6" fmla="*/ 312 w 77"/>
                <a:gd name="T7" fmla="*/ 325 h 102"/>
                <a:gd name="T8" fmla="*/ 231 w 77"/>
                <a:gd name="T9" fmla="*/ 86 h 102"/>
                <a:gd name="T10" fmla="*/ 0 w 77"/>
                <a:gd name="T11" fmla="*/ 36 h 102"/>
                <a:gd name="T12" fmla="*/ 224 w 77"/>
                <a:gd name="T13" fmla="*/ 261 h 102"/>
                <a:gd name="T14" fmla="*/ 224 w 77"/>
                <a:gd name="T15" fmla="*/ 435 h 102"/>
                <a:gd name="T16" fmla="*/ 167 w 77"/>
                <a:gd name="T17" fmla="*/ 573 h 102"/>
                <a:gd name="T18" fmla="*/ 151 w 77"/>
                <a:gd name="T19" fmla="*/ 580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02">
                  <a:moveTo>
                    <a:pt x="34" y="101"/>
                  </a:moveTo>
                  <a:cubicBezTo>
                    <a:pt x="41" y="102"/>
                    <a:pt x="74" y="99"/>
                    <a:pt x="76" y="91"/>
                  </a:cubicBezTo>
                  <a:cubicBezTo>
                    <a:pt x="77" y="87"/>
                    <a:pt x="67" y="80"/>
                    <a:pt x="64" y="76"/>
                  </a:cubicBezTo>
                  <a:cubicBezTo>
                    <a:pt x="59" y="70"/>
                    <a:pt x="57" y="64"/>
                    <a:pt x="54" y="57"/>
                  </a:cubicBezTo>
                  <a:cubicBezTo>
                    <a:pt x="50" y="44"/>
                    <a:pt x="46" y="29"/>
                    <a:pt x="40" y="15"/>
                  </a:cubicBezTo>
                  <a:cubicBezTo>
                    <a:pt x="34" y="0"/>
                    <a:pt x="14" y="0"/>
                    <a:pt x="0" y="6"/>
                  </a:cubicBezTo>
                  <a:cubicBezTo>
                    <a:pt x="23" y="6"/>
                    <a:pt x="35" y="26"/>
                    <a:pt x="39" y="46"/>
                  </a:cubicBezTo>
                  <a:cubicBezTo>
                    <a:pt x="41" y="56"/>
                    <a:pt x="43" y="68"/>
                    <a:pt x="39" y="77"/>
                  </a:cubicBezTo>
                  <a:cubicBezTo>
                    <a:pt x="35" y="87"/>
                    <a:pt x="30" y="90"/>
                    <a:pt x="29" y="101"/>
                  </a:cubicBezTo>
                  <a:cubicBezTo>
                    <a:pt x="27" y="101"/>
                    <a:pt x="27" y="102"/>
                    <a:pt x="26" y="10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9" name="Freeform 13">
              <a:extLst>
                <a:ext uri="{FF2B5EF4-FFF2-40B4-BE49-F238E27FC236}">
                  <a16:creationId xmlns:a16="http://schemas.microsoft.com/office/drawing/2014/main" id="{1D6533D0-FD5A-4CB8-BC08-6ED3C83ED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727"/>
              <a:ext cx="99" cy="183"/>
            </a:xfrm>
            <a:custGeom>
              <a:avLst/>
              <a:gdLst>
                <a:gd name="T0" fmla="*/ 0 w 55"/>
                <a:gd name="T1" fmla="*/ 36 h 103"/>
                <a:gd name="T2" fmla="*/ 218 w 55"/>
                <a:gd name="T3" fmla="*/ 37 h 103"/>
                <a:gd name="T4" fmla="*/ 308 w 55"/>
                <a:gd name="T5" fmla="*/ 163 h 103"/>
                <a:gd name="T6" fmla="*/ 275 w 55"/>
                <a:gd name="T7" fmla="*/ 362 h 103"/>
                <a:gd name="T8" fmla="*/ 275 w 55"/>
                <a:gd name="T9" fmla="*/ 572 h 103"/>
                <a:gd name="T10" fmla="*/ 16 w 55"/>
                <a:gd name="T11" fmla="*/ 505 h 103"/>
                <a:gd name="T12" fmla="*/ 162 w 55"/>
                <a:gd name="T13" fmla="*/ 460 h 103"/>
                <a:gd name="T14" fmla="*/ 211 w 55"/>
                <a:gd name="T15" fmla="*/ 290 h 103"/>
                <a:gd name="T16" fmla="*/ 94 w 55"/>
                <a:gd name="T17" fmla="*/ 5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03">
                  <a:moveTo>
                    <a:pt x="0" y="6"/>
                  </a:moveTo>
                  <a:cubicBezTo>
                    <a:pt x="10" y="0"/>
                    <a:pt x="27" y="4"/>
                    <a:pt x="37" y="7"/>
                  </a:cubicBezTo>
                  <a:cubicBezTo>
                    <a:pt x="51" y="11"/>
                    <a:pt x="55" y="16"/>
                    <a:pt x="53" y="29"/>
                  </a:cubicBezTo>
                  <a:cubicBezTo>
                    <a:pt x="51" y="41"/>
                    <a:pt x="48" y="53"/>
                    <a:pt x="47" y="65"/>
                  </a:cubicBezTo>
                  <a:cubicBezTo>
                    <a:pt x="46" y="78"/>
                    <a:pt x="48" y="90"/>
                    <a:pt x="47" y="102"/>
                  </a:cubicBezTo>
                  <a:cubicBezTo>
                    <a:pt x="29" y="103"/>
                    <a:pt x="18" y="100"/>
                    <a:pt x="3" y="90"/>
                  </a:cubicBezTo>
                  <a:cubicBezTo>
                    <a:pt x="13" y="94"/>
                    <a:pt x="22" y="90"/>
                    <a:pt x="28" y="82"/>
                  </a:cubicBezTo>
                  <a:cubicBezTo>
                    <a:pt x="36" y="73"/>
                    <a:pt x="33" y="63"/>
                    <a:pt x="36" y="52"/>
                  </a:cubicBezTo>
                  <a:cubicBezTo>
                    <a:pt x="43" y="30"/>
                    <a:pt x="43" y="13"/>
                    <a:pt x="16" y="9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0" name="Freeform 14">
              <a:extLst>
                <a:ext uri="{FF2B5EF4-FFF2-40B4-BE49-F238E27FC236}">
                  <a16:creationId xmlns:a16="http://schemas.microsoft.com/office/drawing/2014/main" id="{EB89A559-8051-4EAF-B40A-138E5A24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786"/>
              <a:ext cx="92" cy="226"/>
            </a:xfrm>
            <a:custGeom>
              <a:avLst/>
              <a:gdLst>
                <a:gd name="T0" fmla="*/ 0 w 51"/>
                <a:gd name="T1" fmla="*/ 7 h 127"/>
                <a:gd name="T2" fmla="*/ 211 w 51"/>
                <a:gd name="T3" fmla="*/ 89 h 127"/>
                <a:gd name="T4" fmla="*/ 235 w 51"/>
                <a:gd name="T5" fmla="*/ 269 h 127"/>
                <a:gd name="T6" fmla="*/ 110 w 51"/>
                <a:gd name="T7" fmla="*/ 715 h 127"/>
                <a:gd name="T8" fmla="*/ 141 w 51"/>
                <a:gd name="T9" fmla="*/ 333 h 127"/>
                <a:gd name="T10" fmla="*/ 16 w 51"/>
                <a:gd name="T11" fmla="*/ 21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27">
                  <a:moveTo>
                    <a:pt x="0" y="1"/>
                  </a:moveTo>
                  <a:cubicBezTo>
                    <a:pt x="11" y="0"/>
                    <a:pt x="27" y="10"/>
                    <a:pt x="36" y="16"/>
                  </a:cubicBezTo>
                  <a:cubicBezTo>
                    <a:pt x="51" y="26"/>
                    <a:pt x="47" y="34"/>
                    <a:pt x="40" y="48"/>
                  </a:cubicBezTo>
                  <a:cubicBezTo>
                    <a:pt x="29" y="70"/>
                    <a:pt x="16" y="102"/>
                    <a:pt x="19" y="127"/>
                  </a:cubicBezTo>
                  <a:cubicBezTo>
                    <a:pt x="10" y="108"/>
                    <a:pt x="21" y="79"/>
                    <a:pt x="24" y="59"/>
                  </a:cubicBezTo>
                  <a:cubicBezTo>
                    <a:pt x="28" y="37"/>
                    <a:pt x="24" y="16"/>
                    <a:pt x="3" y="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1" name="Freeform 15">
              <a:extLst>
                <a:ext uri="{FF2B5EF4-FFF2-40B4-BE49-F238E27FC236}">
                  <a16:creationId xmlns:a16="http://schemas.microsoft.com/office/drawing/2014/main" id="{A335C996-AA23-462A-A0DF-D4FAE472A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221"/>
              <a:ext cx="136" cy="418"/>
            </a:xfrm>
            <a:custGeom>
              <a:avLst/>
              <a:gdLst>
                <a:gd name="T0" fmla="*/ 206 w 76"/>
                <a:gd name="T1" fmla="*/ 0 h 235"/>
                <a:gd name="T2" fmla="*/ 64 w 76"/>
                <a:gd name="T3" fmla="*/ 637 h 235"/>
                <a:gd name="T4" fmla="*/ 68 w 76"/>
                <a:gd name="T5" fmla="*/ 1121 h 235"/>
                <a:gd name="T6" fmla="*/ 435 w 76"/>
                <a:gd name="T7" fmla="*/ 1199 h 235"/>
                <a:gd name="T8" fmla="*/ 131 w 76"/>
                <a:gd name="T9" fmla="*/ 946 h 235"/>
                <a:gd name="T10" fmla="*/ 109 w 76"/>
                <a:gd name="T11" fmla="*/ 496 h 235"/>
                <a:gd name="T12" fmla="*/ 206 w 76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35">
                  <a:moveTo>
                    <a:pt x="36" y="0"/>
                  </a:moveTo>
                  <a:cubicBezTo>
                    <a:pt x="19" y="35"/>
                    <a:pt x="13" y="64"/>
                    <a:pt x="11" y="113"/>
                  </a:cubicBezTo>
                  <a:cubicBezTo>
                    <a:pt x="9" y="162"/>
                    <a:pt x="0" y="170"/>
                    <a:pt x="12" y="199"/>
                  </a:cubicBezTo>
                  <a:cubicBezTo>
                    <a:pt x="24" y="235"/>
                    <a:pt x="59" y="234"/>
                    <a:pt x="76" y="213"/>
                  </a:cubicBezTo>
                  <a:cubicBezTo>
                    <a:pt x="46" y="214"/>
                    <a:pt x="23" y="215"/>
                    <a:pt x="23" y="168"/>
                  </a:cubicBezTo>
                  <a:cubicBezTo>
                    <a:pt x="23" y="121"/>
                    <a:pt x="17" y="121"/>
                    <a:pt x="19" y="88"/>
                  </a:cubicBezTo>
                  <a:cubicBezTo>
                    <a:pt x="21" y="55"/>
                    <a:pt x="24" y="26"/>
                    <a:pt x="36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2" name="Freeform 16">
              <a:extLst>
                <a:ext uri="{FF2B5EF4-FFF2-40B4-BE49-F238E27FC236}">
                  <a16:creationId xmlns:a16="http://schemas.microsoft.com/office/drawing/2014/main" id="{76962DEE-8C7F-4247-83B2-0A5F66EC0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465"/>
              <a:ext cx="115" cy="247"/>
            </a:xfrm>
            <a:custGeom>
              <a:avLst/>
              <a:gdLst>
                <a:gd name="T0" fmla="*/ 356 w 64"/>
                <a:gd name="T1" fmla="*/ 0 h 139"/>
                <a:gd name="T2" fmla="*/ 271 w 64"/>
                <a:gd name="T3" fmla="*/ 187 h 139"/>
                <a:gd name="T4" fmla="*/ 219 w 64"/>
                <a:gd name="T5" fmla="*/ 391 h 139"/>
                <a:gd name="T6" fmla="*/ 101 w 64"/>
                <a:gd name="T7" fmla="*/ 572 h 139"/>
                <a:gd name="T8" fmla="*/ 45 w 64"/>
                <a:gd name="T9" fmla="*/ 780 h 139"/>
                <a:gd name="T10" fmla="*/ 187 w 64"/>
                <a:gd name="T11" fmla="*/ 606 h 139"/>
                <a:gd name="T12" fmla="*/ 358 w 64"/>
                <a:gd name="T13" fmla="*/ 499 h 139"/>
                <a:gd name="T14" fmla="*/ 296 w 64"/>
                <a:gd name="T15" fmla="*/ 398 h 139"/>
                <a:gd name="T16" fmla="*/ 279 w 64"/>
                <a:gd name="T17" fmla="*/ 297 h 139"/>
                <a:gd name="T18" fmla="*/ 336 w 64"/>
                <a:gd name="T19" fmla="*/ 89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139">
                  <a:moveTo>
                    <a:pt x="61" y="0"/>
                  </a:moveTo>
                  <a:cubicBezTo>
                    <a:pt x="56" y="12"/>
                    <a:pt x="51" y="22"/>
                    <a:pt x="47" y="33"/>
                  </a:cubicBezTo>
                  <a:cubicBezTo>
                    <a:pt x="43" y="45"/>
                    <a:pt x="41" y="58"/>
                    <a:pt x="38" y="70"/>
                  </a:cubicBezTo>
                  <a:cubicBezTo>
                    <a:pt x="34" y="84"/>
                    <a:pt x="26" y="91"/>
                    <a:pt x="17" y="102"/>
                  </a:cubicBezTo>
                  <a:cubicBezTo>
                    <a:pt x="10" y="110"/>
                    <a:pt x="0" y="130"/>
                    <a:pt x="8" y="139"/>
                  </a:cubicBezTo>
                  <a:cubicBezTo>
                    <a:pt x="18" y="130"/>
                    <a:pt x="20" y="116"/>
                    <a:pt x="32" y="108"/>
                  </a:cubicBezTo>
                  <a:cubicBezTo>
                    <a:pt x="40" y="103"/>
                    <a:pt x="64" y="100"/>
                    <a:pt x="62" y="89"/>
                  </a:cubicBezTo>
                  <a:cubicBezTo>
                    <a:pt x="61" y="83"/>
                    <a:pt x="53" y="77"/>
                    <a:pt x="51" y="71"/>
                  </a:cubicBezTo>
                  <a:cubicBezTo>
                    <a:pt x="49" y="66"/>
                    <a:pt x="48" y="60"/>
                    <a:pt x="48" y="53"/>
                  </a:cubicBezTo>
                  <a:cubicBezTo>
                    <a:pt x="49" y="43"/>
                    <a:pt x="52" y="26"/>
                    <a:pt x="58" y="1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3" name="Freeform 17">
              <a:extLst>
                <a:ext uri="{FF2B5EF4-FFF2-40B4-BE49-F238E27FC236}">
                  <a16:creationId xmlns:a16="http://schemas.microsoft.com/office/drawing/2014/main" id="{B85E9A75-83D2-422F-BF45-5799B745F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856"/>
              <a:ext cx="96" cy="400"/>
            </a:xfrm>
            <a:custGeom>
              <a:avLst/>
              <a:gdLst>
                <a:gd name="T0" fmla="*/ 158 w 54"/>
                <a:gd name="T1" fmla="*/ 0 h 225"/>
                <a:gd name="T2" fmla="*/ 16 w 54"/>
                <a:gd name="T3" fmla="*/ 533 h 225"/>
                <a:gd name="T4" fmla="*/ 85 w 54"/>
                <a:gd name="T5" fmla="*/ 1068 h 225"/>
                <a:gd name="T6" fmla="*/ 66 w 54"/>
                <a:gd name="T7" fmla="*/ 1264 h 225"/>
                <a:gd name="T8" fmla="*/ 187 w 54"/>
                <a:gd name="T9" fmla="*/ 1028 h 225"/>
                <a:gd name="T10" fmla="*/ 135 w 54"/>
                <a:gd name="T11" fmla="*/ 846 h 225"/>
                <a:gd name="T12" fmla="*/ 94 w 54"/>
                <a:gd name="T13" fmla="*/ 309 h 225"/>
                <a:gd name="T14" fmla="*/ 146 w 54"/>
                <a:gd name="T15" fmla="*/ 85 h 2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225">
                  <a:moveTo>
                    <a:pt x="28" y="0"/>
                  </a:moveTo>
                  <a:cubicBezTo>
                    <a:pt x="24" y="33"/>
                    <a:pt x="6" y="63"/>
                    <a:pt x="3" y="95"/>
                  </a:cubicBezTo>
                  <a:cubicBezTo>
                    <a:pt x="0" y="128"/>
                    <a:pt x="14" y="158"/>
                    <a:pt x="15" y="190"/>
                  </a:cubicBezTo>
                  <a:cubicBezTo>
                    <a:pt x="16" y="203"/>
                    <a:pt x="12" y="214"/>
                    <a:pt x="12" y="225"/>
                  </a:cubicBezTo>
                  <a:cubicBezTo>
                    <a:pt x="22" y="209"/>
                    <a:pt x="15" y="194"/>
                    <a:pt x="33" y="183"/>
                  </a:cubicBezTo>
                  <a:cubicBezTo>
                    <a:pt x="54" y="169"/>
                    <a:pt x="35" y="164"/>
                    <a:pt x="24" y="151"/>
                  </a:cubicBezTo>
                  <a:cubicBezTo>
                    <a:pt x="2" y="125"/>
                    <a:pt x="8" y="86"/>
                    <a:pt x="17" y="55"/>
                  </a:cubicBezTo>
                  <a:cubicBezTo>
                    <a:pt x="21" y="42"/>
                    <a:pt x="24" y="29"/>
                    <a:pt x="26" y="15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4" name="Freeform 18">
              <a:extLst>
                <a:ext uri="{FF2B5EF4-FFF2-40B4-BE49-F238E27FC236}">
                  <a16:creationId xmlns:a16="http://schemas.microsoft.com/office/drawing/2014/main" id="{68B4B45A-5A5B-47B2-9F89-71992A8D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481"/>
              <a:ext cx="83" cy="322"/>
            </a:xfrm>
            <a:custGeom>
              <a:avLst/>
              <a:gdLst>
                <a:gd name="T0" fmla="*/ 271 w 46"/>
                <a:gd name="T1" fmla="*/ 0 h 181"/>
                <a:gd name="T2" fmla="*/ 235 w 46"/>
                <a:gd name="T3" fmla="*/ 281 h 181"/>
                <a:gd name="T4" fmla="*/ 195 w 46"/>
                <a:gd name="T5" fmla="*/ 564 h 181"/>
                <a:gd name="T6" fmla="*/ 166 w 46"/>
                <a:gd name="T7" fmla="*/ 833 h 181"/>
                <a:gd name="T8" fmla="*/ 166 w 46"/>
                <a:gd name="T9" fmla="*/ 975 h 181"/>
                <a:gd name="T10" fmla="*/ 81 w 46"/>
                <a:gd name="T11" fmla="*/ 946 h 181"/>
                <a:gd name="T12" fmla="*/ 0 w 46"/>
                <a:gd name="T13" fmla="*/ 838 h 181"/>
                <a:gd name="T14" fmla="*/ 125 w 46"/>
                <a:gd name="T15" fmla="*/ 434 h 181"/>
                <a:gd name="T16" fmla="*/ 258 w 46"/>
                <a:gd name="T17" fmla="*/ 0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81">
                  <a:moveTo>
                    <a:pt x="46" y="0"/>
                  </a:moveTo>
                  <a:cubicBezTo>
                    <a:pt x="42" y="16"/>
                    <a:pt x="41" y="34"/>
                    <a:pt x="40" y="50"/>
                  </a:cubicBezTo>
                  <a:cubicBezTo>
                    <a:pt x="39" y="67"/>
                    <a:pt x="35" y="84"/>
                    <a:pt x="33" y="100"/>
                  </a:cubicBezTo>
                  <a:cubicBezTo>
                    <a:pt x="32" y="117"/>
                    <a:pt x="29" y="132"/>
                    <a:pt x="28" y="148"/>
                  </a:cubicBezTo>
                  <a:cubicBezTo>
                    <a:pt x="28" y="154"/>
                    <a:pt x="31" y="168"/>
                    <a:pt x="28" y="173"/>
                  </a:cubicBezTo>
                  <a:cubicBezTo>
                    <a:pt x="24" y="181"/>
                    <a:pt x="19" y="173"/>
                    <a:pt x="14" y="168"/>
                  </a:cubicBezTo>
                  <a:cubicBezTo>
                    <a:pt x="9" y="162"/>
                    <a:pt x="5" y="155"/>
                    <a:pt x="0" y="149"/>
                  </a:cubicBezTo>
                  <a:cubicBezTo>
                    <a:pt x="24" y="137"/>
                    <a:pt x="17" y="99"/>
                    <a:pt x="21" y="77"/>
                  </a:cubicBezTo>
                  <a:cubicBezTo>
                    <a:pt x="26" y="54"/>
                    <a:pt x="31" y="21"/>
                    <a:pt x="44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5" name="Freeform 19">
              <a:extLst>
                <a:ext uri="{FF2B5EF4-FFF2-40B4-BE49-F238E27FC236}">
                  <a16:creationId xmlns:a16="http://schemas.microsoft.com/office/drawing/2014/main" id="{98224764-9E0A-48B5-974D-46AC1EA04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837"/>
              <a:ext cx="70" cy="71"/>
            </a:xfrm>
            <a:custGeom>
              <a:avLst/>
              <a:gdLst>
                <a:gd name="T0" fmla="*/ 226 w 39"/>
                <a:gd name="T1" fmla="*/ 44 h 40"/>
                <a:gd name="T2" fmla="*/ 219 w 39"/>
                <a:gd name="T3" fmla="*/ 224 h 40"/>
                <a:gd name="T4" fmla="*/ 101 w 39"/>
                <a:gd name="T5" fmla="*/ 135 h 40"/>
                <a:gd name="T6" fmla="*/ 0 w 39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0">
                  <a:moveTo>
                    <a:pt x="39" y="8"/>
                  </a:moveTo>
                  <a:cubicBezTo>
                    <a:pt x="35" y="18"/>
                    <a:pt x="34" y="31"/>
                    <a:pt x="38" y="40"/>
                  </a:cubicBezTo>
                  <a:cubicBezTo>
                    <a:pt x="34" y="39"/>
                    <a:pt x="22" y="28"/>
                    <a:pt x="17" y="24"/>
                  </a:cubicBezTo>
                  <a:cubicBezTo>
                    <a:pt x="10" y="18"/>
                    <a:pt x="5" y="8"/>
                    <a:pt x="0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6" name="Freeform 20">
              <a:extLst>
                <a:ext uri="{FF2B5EF4-FFF2-40B4-BE49-F238E27FC236}">
                  <a16:creationId xmlns:a16="http://schemas.microsoft.com/office/drawing/2014/main" id="{AE5C60EE-CAFE-4720-A3A4-2FFBA06F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936"/>
              <a:ext cx="86" cy="180"/>
            </a:xfrm>
            <a:custGeom>
              <a:avLst/>
              <a:gdLst>
                <a:gd name="T0" fmla="*/ 254 w 48"/>
                <a:gd name="T1" fmla="*/ 216 h 101"/>
                <a:gd name="T2" fmla="*/ 122 w 48"/>
                <a:gd name="T3" fmla="*/ 143 h 101"/>
                <a:gd name="T4" fmla="*/ 65 w 48"/>
                <a:gd name="T5" fmla="*/ 255 h 101"/>
                <a:gd name="T6" fmla="*/ 65 w 48"/>
                <a:gd name="T7" fmla="*/ 572 h 101"/>
                <a:gd name="T8" fmla="*/ 16 w 48"/>
                <a:gd name="T9" fmla="*/ 374 h 101"/>
                <a:gd name="T10" fmla="*/ 13 w 48"/>
                <a:gd name="T11" fmla="*/ 146 h 101"/>
                <a:gd name="T12" fmla="*/ 151 w 48"/>
                <a:gd name="T13" fmla="*/ 64 h 101"/>
                <a:gd name="T14" fmla="*/ 211 w 48"/>
                <a:gd name="T15" fmla="*/ 159 h 101"/>
                <a:gd name="T16" fmla="*/ 276 w 48"/>
                <a:gd name="T17" fmla="*/ 232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101">
                  <a:moveTo>
                    <a:pt x="44" y="38"/>
                  </a:moveTo>
                  <a:cubicBezTo>
                    <a:pt x="39" y="34"/>
                    <a:pt x="29" y="24"/>
                    <a:pt x="21" y="25"/>
                  </a:cubicBezTo>
                  <a:cubicBezTo>
                    <a:pt x="12" y="27"/>
                    <a:pt x="13" y="37"/>
                    <a:pt x="11" y="45"/>
                  </a:cubicBezTo>
                  <a:cubicBezTo>
                    <a:pt x="7" y="64"/>
                    <a:pt x="14" y="83"/>
                    <a:pt x="11" y="101"/>
                  </a:cubicBezTo>
                  <a:cubicBezTo>
                    <a:pt x="7" y="93"/>
                    <a:pt x="5" y="77"/>
                    <a:pt x="3" y="66"/>
                  </a:cubicBezTo>
                  <a:cubicBezTo>
                    <a:pt x="1" y="54"/>
                    <a:pt x="0" y="38"/>
                    <a:pt x="2" y="26"/>
                  </a:cubicBezTo>
                  <a:cubicBezTo>
                    <a:pt x="4" y="15"/>
                    <a:pt x="13" y="0"/>
                    <a:pt x="26" y="11"/>
                  </a:cubicBezTo>
                  <a:cubicBezTo>
                    <a:pt x="31" y="15"/>
                    <a:pt x="33" y="24"/>
                    <a:pt x="37" y="28"/>
                  </a:cubicBezTo>
                  <a:cubicBezTo>
                    <a:pt x="41" y="33"/>
                    <a:pt x="45" y="37"/>
                    <a:pt x="48" y="4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7" name="Freeform 21">
              <a:extLst>
                <a:ext uri="{FF2B5EF4-FFF2-40B4-BE49-F238E27FC236}">
                  <a16:creationId xmlns:a16="http://schemas.microsoft.com/office/drawing/2014/main" id="{7C25DEDB-59C0-447F-8C1C-2144EC8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338"/>
              <a:ext cx="219" cy="464"/>
            </a:xfrm>
            <a:custGeom>
              <a:avLst/>
              <a:gdLst>
                <a:gd name="T0" fmla="*/ 180 w 123"/>
                <a:gd name="T1" fmla="*/ 585 h 261"/>
                <a:gd name="T2" fmla="*/ 694 w 123"/>
                <a:gd name="T3" fmla="*/ 1467 h 261"/>
                <a:gd name="T4" fmla="*/ 694 w 123"/>
                <a:gd name="T5" fmla="*/ 1467 h 261"/>
                <a:gd name="T6" fmla="*/ 297 w 123"/>
                <a:gd name="T7" fmla="*/ 759 h 261"/>
                <a:gd name="T8" fmla="*/ 210 w 123"/>
                <a:gd name="T9" fmla="*/ 164 h 261"/>
                <a:gd name="T10" fmla="*/ 0 w 123"/>
                <a:gd name="T11" fmla="*/ 0 h 261"/>
                <a:gd name="T12" fmla="*/ 180 w 123"/>
                <a:gd name="T13" fmla="*/ 585 h 2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261">
                  <a:moveTo>
                    <a:pt x="32" y="104"/>
                  </a:moveTo>
                  <a:cubicBezTo>
                    <a:pt x="37" y="147"/>
                    <a:pt x="88" y="213"/>
                    <a:pt x="123" y="261"/>
                  </a:cubicBezTo>
                  <a:cubicBezTo>
                    <a:pt x="123" y="261"/>
                    <a:pt x="123" y="261"/>
                    <a:pt x="123" y="261"/>
                  </a:cubicBezTo>
                  <a:cubicBezTo>
                    <a:pt x="95" y="215"/>
                    <a:pt x="59" y="153"/>
                    <a:pt x="53" y="135"/>
                  </a:cubicBezTo>
                  <a:cubicBezTo>
                    <a:pt x="44" y="108"/>
                    <a:pt x="36" y="64"/>
                    <a:pt x="37" y="29"/>
                  </a:cubicBezTo>
                  <a:cubicBezTo>
                    <a:pt x="34" y="20"/>
                    <a:pt x="16" y="5"/>
                    <a:pt x="0" y="0"/>
                  </a:cubicBezTo>
                  <a:cubicBezTo>
                    <a:pt x="26" y="10"/>
                    <a:pt x="25" y="42"/>
                    <a:pt x="32" y="10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8" name="Freeform 22">
              <a:extLst>
                <a:ext uri="{FF2B5EF4-FFF2-40B4-BE49-F238E27FC236}">
                  <a16:creationId xmlns:a16="http://schemas.microsoft.com/office/drawing/2014/main" id="{80A26DA4-D1F2-4BA3-BC98-E74179E0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3649"/>
              <a:ext cx="213" cy="153"/>
            </a:xfrm>
            <a:custGeom>
              <a:avLst/>
              <a:gdLst>
                <a:gd name="T0" fmla="*/ 0 w 119"/>
                <a:gd name="T1" fmla="*/ 484 h 86"/>
                <a:gd name="T2" fmla="*/ 131 w 119"/>
                <a:gd name="T3" fmla="*/ 253 h 86"/>
                <a:gd name="T4" fmla="*/ 285 w 119"/>
                <a:gd name="T5" fmla="*/ 94 h 86"/>
                <a:gd name="T6" fmla="*/ 677 w 119"/>
                <a:gd name="T7" fmla="*/ 484 h 86"/>
                <a:gd name="T8" fmla="*/ 682 w 119"/>
                <a:gd name="T9" fmla="*/ 484 h 86"/>
                <a:gd name="T10" fmla="*/ 292 w 119"/>
                <a:gd name="T11" fmla="*/ 0 h 86"/>
                <a:gd name="T12" fmla="*/ 0 w 119"/>
                <a:gd name="T13" fmla="*/ 484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86">
                  <a:moveTo>
                    <a:pt x="0" y="86"/>
                  </a:moveTo>
                  <a:cubicBezTo>
                    <a:pt x="9" y="70"/>
                    <a:pt x="17" y="55"/>
                    <a:pt x="23" y="45"/>
                  </a:cubicBezTo>
                  <a:cubicBezTo>
                    <a:pt x="38" y="22"/>
                    <a:pt x="38" y="15"/>
                    <a:pt x="50" y="17"/>
                  </a:cubicBezTo>
                  <a:cubicBezTo>
                    <a:pt x="58" y="19"/>
                    <a:pt x="89" y="53"/>
                    <a:pt x="118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91" y="44"/>
                    <a:pt x="67" y="3"/>
                    <a:pt x="51" y="0"/>
                  </a:cubicBezTo>
                  <a:cubicBezTo>
                    <a:pt x="26" y="0"/>
                    <a:pt x="18" y="42"/>
                    <a:pt x="0" y="8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9" name="Freeform 23">
              <a:extLst>
                <a:ext uri="{FF2B5EF4-FFF2-40B4-BE49-F238E27FC236}">
                  <a16:creationId xmlns:a16="http://schemas.microsoft.com/office/drawing/2014/main" id="{2AAA99C0-0C45-4B72-BD22-847BFC402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942"/>
              <a:ext cx="129" cy="87"/>
            </a:xfrm>
            <a:custGeom>
              <a:avLst/>
              <a:gdLst>
                <a:gd name="T0" fmla="*/ 0 w 72"/>
                <a:gd name="T1" fmla="*/ 273 h 49"/>
                <a:gd name="T2" fmla="*/ 414 w 72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49">
                  <a:moveTo>
                    <a:pt x="0" y="49"/>
                  </a:moveTo>
                  <a:cubicBezTo>
                    <a:pt x="16" y="45"/>
                    <a:pt x="54" y="29"/>
                    <a:pt x="72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0" name="Freeform 24">
              <a:extLst>
                <a:ext uri="{FF2B5EF4-FFF2-40B4-BE49-F238E27FC236}">
                  <a16:creationId xmlns:a16="http://schemas.microsoft.com/office/drawing/2014/main" id="{0D8714BC-09B2-405E-9BE5-20672CC4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779"/>
              <a:ext cx="241" cy="808"/>
            </a:xfrm>
            <a:custGeom>
              <a:avLst/>
              <a:gdLst>
                <a:gd name="T0" fmla="*/ 630 w 135"/>
                <a:gd name="T1" fmla="*/ 21 h 455"/>
                <a:gd name="T2" fmla="*/ 573 w 135"/>
                <a:gd name="T3" fmla="*/ 268 h 455"/>
                <a:gd name="T4" fmla="*/ 593 w 135"/>
                <a:gd name="T5" fmla="*/ 593 h 455"/>
                <a:gd name="T6" fmla="*/ 296 w 135"/>
                <a:gd name="T7" fmla="*/ 1113 h 455"/>
                <a:gd name="T8" fmla="*/ 16 w 135"/>
                <a:gd name="T9" fmla="*/ 2273 h 455"/>
                <a:gd name="T10" fmla="*/ 109 w 135"/>
                <a:gd name="T11" fmla="*/ 2511 h 455"/>
                <a:gd name="T12" fmla="*/ 216 w 135"/>
                <a:gd name="T13" fmla="*/ 2460 h 455"/>
                <a:gd name="T14" fmla="*/ 357 w 135"/>
                <a:gd name="T15" fmla="*/ 2447 h 455"/>
                <a:gd name="T16" fmla="*/ 593 w 135"/>
                <a:gd name="T17" fmla="*/ 2431 h 455"/>
                <a:gd name="T18" fmla="*/ 462 w 135"/>
                <a:gd name="T19" fmla="*/ 2167 h 455"/>
                <a:gd name="T20" fmla="*/ 364 w 135"/>
                <a:gd name="T21" fmla="*/ 1350 h 455"/>
                <a:gd name="T22" fmla="*/ 661 w 135"/>
                <a:gd name="T23" fmla="*/ 739 h 455"/>
                <a:gd name="T24" fmla="*/ 768 w 135"/>
                <a:gd name="T25" fmla="*/ 382 h 455"/>
                <a:gd name="T26" fmla="*/ 739 w 135"/>
                <a:gd name="T27" fmla="*/ 190 h 455"/>
                <a:gd name="T28" fmla="*/ 675 w 135"/>
                <a:gd name="T29" fmla="*/ 0 h 4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5" h="455">
                  <a:moveTo>
                    <a:pt x="111" y="4"/>
                  </a:moveTo>
                  <a:cubicBezTo>
                    <a:pt x="92" y="7"/>
                    <a:pt x="98" y="35"/>
                    <a:pt x="101" y="48"/>
                  </a:cubicBezTo>
                  <a:cubicBezTo>
                    <a:pt x="106" y="66"/>
                    <a:pt x="109" y="88"/>
                    <a:pt x="104" y="106"/>
                  </a:cubicBezTo>
                  <a:cubicBezTo>
                    <a:pt x="95" y="140"/>
                    <a:pt x="71" y="170"/>
                    <a:pt x="52" y="199"/>
                  </a:cubicBezTo>
                  <a:cubicBezTo>
                    <a:pt x="11" y="264"/>
                    <a:pt x="0" y="333"/>
                    <a:pt x="3" y="406"/>
                  </a:cubicBezTo>
                  <a:cubicBezTo>
                    <a:pt x="4" y="419"/>
                    <a:pt x="2" y="446"/>
                    <a:pt x="19" y="448"/>
                  </a:cubicBezTo>
                  <a:cubicBezTo>
                    <a:pt x="27" y="448"/>
                    <a:pt x="31" y="442"/>
                    <a:pt x="38" y="439"/>
                  </a:cubicBezTo>
                  <a:cubicBezTo>
                    <a:pt x="45" y="436"/>
                    <a:pt x="56" y="435"/>
                    <a:pt x="63" y="437"/>
                  </a:cubicBezTo>
                  <a:cubicBezTo>
                    <a:pt x="78" y="442"/>
                    <a:pt x="95" y="455"/>
                    <a:pt x="104" y="434"/>
                  </a:cubicBezTo>
                  <a:cubicBezTo>
                    <a:pt x="113" y="412"/>
                    <a:pt x="97" y="400"/>
                    <a:pt x="81" y="387"/>
                  </a:cubicBezTo>
                  <a:cubicBezTo>
                    <a:pt x="39" y="353"/>
                    <a:pt x="50" y="287"/>
                    <a:pt x="64" y="241"/>
                  </a:cubicBezTo>
                  <a:cubicBezTo>
                    <a:pt x="76" y="202"/>
                    <a:pt x="95" y="167"/>
                    <a:pt x="116" y="132"/>
                  </a:cubicBezTo>
                  <a:cubicBezTo>
                    <a:pt x="127" y="113"/>
                    <a:pt x="135" y="91"/>
                    <a:pt x="135" y="68"/>
                  </a:cubicBezTo>
                  <a:cubicBezTo>
                    <a:pt x="135" y="57"/>
                    <a:pt x="134" y="46"/>
                    <a:pt x="130" y="34"/>
                  </a:cubicBezTo>
                  <a:cubicBezTo>
                    <a:pt x="126" y="22"/>
                    <a:pt x="119" y="14"/>
                    <a:pt x="119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1" name="Freeform 25">
              <a:extLst>
                <a:ext uri="{FF2B5EF4-FFF2-40B4-BE49-F238E27FC236}">
                  <a16:creationId xmlns:a16="http://schemas.microsoft.com/office/drawing/2014/main" id="{BE1F1C30-527F-41A7-8C85-C69B6550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756"/>
              <a:ext cx="404" cy="423"/>
            </a:xfrm>
            <a:custGeom>
              <a:avLst/>
              <a:gdLst>
                <a:gd name="T0" fmla="*/ 0 w 226"/>
                <a:gd name="T1" fmla="*/ 1337 h 238"/>
                <a:gd name="T2" fmla="*/ 543 w 226"/>
                <a:gd name="T3" fmla="*/ 874 h 238"/>
                <a:gd name="T4" fmla="*/ 885 w 226"/>
                <a:gd name="T5" fmla="*/ 743 h 238"/>
                <a:gd name="T6" fmla="*/ 1108 w 226"/>
                <a:gd name="T7" fmla="*/ 590 h 238"/>
                <a:gd name="T8" fmla="*/ 1108 w 226"/>
                <a:gd name="T9" fmla="*/ 448 h 238"/>
                <a:gd name="T10" fmla="*/ 1176 w 226"/>
                <a:gd name="T11" fmla="*/ 325 h 238"/>
                <a:gd name="T12" fmla="*/ 1198 w 226"/>
                <a:gd name="T13" fmla="*/ 21 h 238"/>
                <a:gd name="T14" fmla="*/ 1060 w 226"/>
                <a:gd name="T15" fmla="*/ 236 h 238"/>
                <a:gd name="T16" fmla="*/ 987 w 226"/>
                <a:gd name="T17" fmla="*/ 512 h 238"/>
                <a:gd name="T18" fmla="*/ 520 w 226"/>
                <a:gd name="T19" fmla="*/ 736 h 238"/>
                <a:gd name="T20" fmla="*/ 291 w 226"/>
                <a:gd name="T21" fmla="*/ 837 h 238"/>
                <a:gd name="T22" fmla="*/ 138 w 226"/>
                <a:gd name="T23" fmla="*/ 947 h 238"/>
                <a:gd name="T24" fmla="*/ 13 w 226"/>
                <a:gd name="T25" fmla="*/ 1212 h 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6" h="238">
                  <a:moveTo>
                    <a:pt x="0" y="238"/>
                  </a:moveTo>
                  <a:cubicBezTo>
                    <a:pt x="17" y="195"/>
                    <a:pt x="51" y="167"/>
                    <a:pt x="95" y="156"/>
                  </a:cubicBezTo>
                  <a:cubicBezTo>
                    <a:pt x="117" y="150"/>
                    <a:pt x="135" y="141"/>
                    <a:pt x="155" y="132"/>
                  </a:cubicBezTo>
                  <a:cubicBezTo>
                    <a:pt x="169" y="126"/>
                    <a:pt x="192" y="123"/>
                    <a:pt x="194" y="105"/>
                  </a:cubicBezTo>
                  <a:cubicBezTo>
                    <a:pt x="195" y="97"/>
                    <a:pt x="193" y="89"/>
                    <a:pt x="194" y="80"/>
                  </a:cubicBezTo>
                  <a:cubicBezTo>
                    <a:pt x="196" y="71"/>
                    <a:pt x="201" y="66"/>
                    <a:pt x="206" y="58"/>
                  </a:cubicBezTo>
                  <a:cubicBezTo>
                    <a:pt x="212" y="50"/>
                    <a:pt x="226" y="9"/>
                    <a:pt x="210" y="4"/>
                  </a:cubicBezTo>
                  <a:cubicBezTo>
                    <a:pt x="199" y="0"/>
                    <a:pt x="188" y="35"/>
                    <a:pt x="186" y="42"/>
                  </a:cubicBezTo>
                  <a:cubicBezTo>
                    <a:pt x="183" y="60"/>
                    <a:pt x="183" y="76"/>
                    <a:pt x="173" y="91"/>
                  </a:cubicBezTo>
                  <a:cubicBezTo>
                    <a:pt x="153" y="124"/>
                    <a:pt x="125" y="126"/>
                    <a:pt x="91" y="131"/>
                  </a:cubicBezTo>
                  <a:cubicBezTo>
                    <a:pt x="76" y="134"/>
                    <a:pt x="64" y="141"/>
                    <a:pt x="51" y="149"/>
                  </a:cubicBezTo>
                  <a:cubicBezTo>
                    <a:pt x="41" y="155"/>
                    <a:pt x="32" y="161"/>
                    <a:pt x="24" y="169"/>
                  </a:cubicBezTo>
                  <a:cubicBezTo>
                    <a:pt x="12" y="183"/>
                    <a:pt x="10" y="201"/>
                    <a:pt x="2" y="216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2" name="Freeform 26">
              <a:extLst>
                <a:ext uri="{FF2B5EF4-FFF2-40B4-BE49-F238E27FC236}">
                  <a16:creationId xmlns:a16="http://schemas.microsoft.com/office/drawing/2014/main" id="{4049B7F8-CABF-4117-A7AA-42070DF66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807"/>
              <a:ext cx="104" cy="149"/>
            </a:xfrm>
            <a:custGeom>
              <a:avLst/>
              <a:gdLst>
                <a:gd name="T0" fmla="*/ 183 w 58"/>
                <a:gd name="T1" fmla="*/ 0 h 84"/>
                <a:gd name="T2" fmla="*/ 210 w 58"/>
                <a:gd name="T3" fmla="*/ 353 h 84"/>
                <a:gd name="T4" fmla="*/ 138 w 58"/>
                <a:gd name="T5" fmla="*/ 463 h 84"/>
                <a:gd name="T6" fmla="*/ 0 w 58"/>
                <a:gd name="T7" fmla="*/ 369 h 84"/>
                <a:gd name="T8" fmla="*/ 179 w 58"/>
                <a:gd name="T9" fmla="*/ 261 h 84"/>
                <a:gd name="T10" fmla="*/ 231 w 58"/>
                <a:gd name="T11" fmla="*/ 151 h 84"/>
                <a:gd name="T12" fmla="*/ 203 w 58"/>
                <a:gd name="T13" fmla="*/ 28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84">
                  <a:moveTo>
                    <a:pt x="32" y="0"/>
                  </a:moveTo>
                  <a:cubicBezTo>
                    <a:pt x="58" y="10"/>
                    <a:pt x="40" y="46"/>
                    <a:pt x="36" y="63"/>
                  </a:cubicBezTo>
                  <a:cubicBezTo>
                    <a:pt x="34" y="72"/>
                    <a:pt x="36" y="84"/>
                    <a:pt x="24" y="83"/>
                  </a:cubicBezTo>
                  <a:cubicBezTo>
                    <a:pt x="16" y="83"/>
                    <a:pt x="5" y="72"/>
                    <a:pt x="0" y="66"/>
                  </a:cubicBezTo>
                  <a:cubicBezTo>
                    <a:pt x="19" y="74"/>
                    <a:pt x="27" y="64"/>
                    <a:pt x="31" y="47"/>
                  </a:cubicBezTo>
                  <a:cubicBezTo>
                    <a:pt x="33" y="41"/>
                    <a:pt x="39" y="34"/>
                    <a:pt x="40" y="27"/>
                  </a:cubicBezTo>
                  <a:cubicBezTo>
                    <a:pt x="41" y="20"/>
                    <a:pt x="35" y="13"/>
                    <a:pt x="35" y="5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3" name="Freeform 27">
              <a:extLst>
                <a:ext uri="{FF2B5EF4-FFF2-40B4-BE49-F238E27FC236}">
                  <a16:creationId xmlns:a16="http://schemas.microsoft.com/office/drawing/2014/main" id="{C2854DDC-8920-4FFA-A2C7-8083507DE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166"/>
              <a:ext cx="234" cy="1250"/>
            </a:xfrm>
            <a:custGeom>
              <a:avLst/>
              <a:gdLst>
                <a:gd name="T0" fmla="*/ 393 w 131"/>
                <a:gd name="T1" fmla="*/ 0 h 703"/>
                <a:gd name="T2" fmla="*/ 575 w 131"/>
                <a:gd name="T3" fmla="*/ 317 h 703"/>
                <a:gd name="T4" fmla="*/ 543 w 131"/>
                <a:gd name="T5" fmla="*/ 720 h 703"/>
                <a:gd name="T6" fmla="*/ 422 w 131"/>
                <a:gd name="T7" fmla="*/ 1024 h 703"/>
                <a:gd name="T8" fmla="*/ 441 w 131"/>
                <a:gd name="T9" fmla="*/ 1293 h 703"/>
                <a:gd name="T10" fmla="*/ 486 w 131"/>
                <a:gd name="T11" fmla="*/ 1590 h 703"/>
                <a:gd name="T12" fmla="*/ 275 w 131"/>
                <a:gd name="T13" fmla="*/ 1821 h 703"/>
                <a:gd name="T14" fmla="*/ 232 w 131"/>
                <a:gd name="T15" fmla="*/ 2102 h 703"/>
                <a:gd name="T16" fmla="*/ 96 w 131"/>
                <a:gd name="T17" fmla="*/ 2372 h 703"/>
                <a:gd name="T18" fmla="*/ 13 w 131"/>
                <a:gd name="T19" fmla="*/ 2687 h 703"/>
                <a:gd name="T20" fmla="*/ 146 w 131"/>
                <a:gd name="T21" fmla="*/ 3048 h 703"/>
                <a:gd name="T22" fmla="*/ 182 w 131"/>
                <a:gd name="T23" fmla="*/ 3361 h 703"/>
                <a:gd name="T24" fmla="*/ 247 w 131"/>
                <a:gd name="T25" fmla="*/ 3649 h 703"/>
                <a:gd name="T26" fmla="*/ 348 w 131"/>
                <a:gd name="T27" fmla="*/ 3873 h 703"/>
                <a:gd name="T28" fmla="*/ 364 w 131"/>
                <a:gd name="T29" fmla="*/ 3714 h 703"/>
                <a:gd name="T30" fmla="*/ 320 w 131"/>
                <a:gd name="T31" fmla="*/ 3531 h 703"/>
                <a:gd name="T32" fmla="*/ 393 w 131"/>
                <a:gd name="T33" fmla="*/ 3209 h 703"/>
                <a:gd name="T34" fmla="*/ 575 w 131"/>
                <a:gd name="T35" fmla="*/ 2913 h 703"/>
                <a:gd name="T36" fmla="*/ 313 w 131"/>
                <a:gd name="T37" fmla="*/ 2671 h 703"/>
                <a:gd name="T38" fmla="*/ 332 w 131"/>
                <a:gd name="T39" fmla="*/ 2372 h 703"/>
                <a:gd name="T40" fmla="*/ 325 w 131"/>
                <a:gd name="T41" fmla="*/ 2068 h 703"/>
                <a:gd name="T42" fmla="*/ 520 w 131"/>
                <a:gd name="T43" fmla="*/ 1913 h 703"/>
                <a:gd name="T44" fmla="*/ 514 w 131"/>
                <a:gd name="T45" fmla="*/ 1760 h 703"/>
                <a:gd name="T46" fmla="*/ 572 w 131"/>
                <a:gd name="T47" fmla="*/ 1613 h 703"/>
                <a:gd name="T48" fmla="*/ 616 w 131"/>
                <a:gd name="T49" fmla="*/ 1488 h 703"/>
                <a:gd name="T50" fmla="*/ 531 w 131"/>
                <a:gd name="T51" fmla="*/ 1191 h 703"/>
                <a:gd name="T52" fmla="*/ 545 w 131"/>
                <a:gd name="T53" fmla="*/ 1056 h 703"/>
                <a:gd name="T54" fmla="*/ 682 w 131"/>
                <a:gd name="T55" fmla="*/ 974 h 703"/>
                <a:gd name="T56" fmla="*/ 650 w 131"/>
                <a:gd name="T57" fmla="*/ 736 h 703"/>
                <a:gd name="T58" fmla="*/ 673 w 131"/>
                <a:gd name="T59" fmla="*/ 349 h 703"/>
                <a:gd name="T60" fmla="*/ 393 w 131"/>
                <a:gd name="T61" fmla="*/ 0 h 70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1" h="703">
                  <a:moveTo>
                    <a:pt x="69" y="0"/>
                  </a:moveTo>
                  <a:cubicBezTo>
                    <a:pt x="88" y="8"/>
                    <a:pt x="100" y="37"/>
                    <a:pt x="101" y="56"/>
                  </a:cubicBezTo>
                  <a:cubicBezTo>
                    <a:pt x="103" y="80"/>
                    <a:pt x="101" y="104"/>
                    <a:pt x="95" y="128"/>
                  </a:cubicBezTo>
                  <a:cubicBezTo>
                    <a:pt x="90" y="147"/>
                    <a:pt x="79" y="164"/>
                    <a:pt x="74" y="182"/>
                  </a:cubicBezTo>
                  <a:cubicBezTo>
                    <a:pt x="70" y="199"/>
                    <a:pt x="72" y="215"/>
                    <a:pt x="77" y="230"/>
                  </a:cubicBezTo>
                  <a:cubicBezTo>
                    <a:pt x="83" y="246"/>
                    <a:pt x="90" y="267"/>
                    <a:pt x="85" y="283"/>
                  </a:cubicBezTo>
                  <a:cubicBezTo>
                    <a:pt x="80" y="302"/>
                    <a:pt x="58" y="309"/>
                    <a:pt x="48" y="324"/>
                  </a:cubicBezTo>
                  <a:cubicBezTo>
                    <a:pt x="38" y="342"/>
                    <a:pt x="45" y="356"/>
                    <a:pt x="41" y="374"/>
                  </a:cubicBezTo>
                  <a:cubicBezTo>
                    <a:pt x="38" y="391"/>
                    <a:pt x="25" y="407"/>
                    <a:pt x="17" y="422"/>
                  </a:cubicBezTo>
                  <a:cubicBezTo>
                    <a:pt x="9" y="441"/>
                    <a:pt x="0" y="458"/>
                    <a:pt x="2" y="478"/>
                  </a:cubicBezTo>
                  <a:cubicBezTo>
                    <a:pt x="5" y="503"/>
                    <a:pt x="13" y="522"/>
                    <a:pt x="26" y="542"/>
                  </a:cubicBezTo>
                  <a:cubicBezTo>
                    <a:pt x="40" y="563"/>
                    <a:pt x="38" y="576"/>
                    <a:pt x="32" y="598"/>
                  </a:cubicBezTo>
                  <a:cubicBezTo>
                    <a:pt x="26" y="620"/>
                    <a:pt x="38" y="629"/>
                    <a:pt x="43" y="649"/>
                  </a:cubicBezTo>
                  <a:cubicBezTo>
                    <a:pt x="46" y="660"/>
                    <a:pt x="43" y="703"/>
                    <a:pt x="61" y="689"/>
                  </a:cubicBezTo>
                  <a:cubicBezTo>
                    <a:pt x="71" y="682"/>
                    <a:pt x="67" y="671"/>
                    <a:pt x="64" y="661"/>
                  </a:cubicBezTo>
                  <a:cubicBezTo>
                    <a:pt x="60" y="649"/>
                    <a:pt x="56" y="641"/>
                    <a:pt x="56" y="628"/>
                  </a:cubicBezTo>
                  <a:cubicBezTo>
                    <a:pt x="56" y="610"/>
                    <a:pt x="54" y="583"/>
                    <a:pt x="69" y="571"/>
                  </a:cubicBezTo>
                  <a:cubicBezTo>
                    <a:pt x="85" y="559"/>
                    <a:pt x="112" y="544"/>
                    <a:pt x="101" y="518"/>
                  </a:cubicBezTo>
                  <a:cubicBezTo>
                    <a:pt x="93" y="500"/>
                    <a:pt x="68" y="491"/>
                    <a:pt x="55" y="475"/>
                  </a:cubicBezTo>
                  <a:cubicBezTo>
                    <a:pt x="41" y="459"/>
                    <a:pt x="51" y="440"/>
                    <a:pt x="58" y="422"/>
                  </a:cubicBezTo>
                  <a:cubicBezTo>
                    <a:pt x="66" y="404"/>
                    <a:pt x="55" y="387"/>
                    <a:pt x="57" y="368"/>
                  </a:cubicBezTo>
                  <a:cubicBezTo>
                    <a:pt x="59" y="346"/>
                    <a:pt x="82" y="350"/>
                    <a:pt x="91" y="340"/>
                  </a:cubicBezTo>
                  <a:cubicBezTo>
                    <a:pt x="97" y="333"/>
                    <a:pt x="90" y="323"/>
                    <a:pt x="90" y="313"/>
                  </a:cubicBezTo>
                  <a:cubicBezTo>
                    <a:pt x="90" y="301"/>
                    <a:pt x="93" y="296"/>
                    <a:pt x="100" y="287"/>
                  </a:cubicBezTo>
                  <a:cubicBezTo>
                    <a:pt x="106" y="280"/>
                    <a:pt x="110" y="276"/>
                    <a:pt x="108" y="265"/>
                  </a:cubicBezTo>
                  <a:cubicBezTo>
                    <a:pt x="104" y="246"/>
                    <a:pt x="92" y="233"/>
                    <a:pt x="93" y="212"/>
                  </a:cubicBezTo>
                  <a:cubicBezTo>
                    <a:pt x="93" y="206"/>
                    <a:pt x="92" y="194"/>
                    <a:pt x="96" y="188"/>
                  </a:cubicBezTo>
                  <a:cubicBezTo>
                    <a:pt x="101" y="181"/>
                    <a:pt x="114" y="180"/>
                    <a:pt x="120" y="173"/>
                  </a:cubicBezTo>
                  <a:cubicBezTo>
                    <a:pt x="131" y="162"/>
                    <a:pt x="113" y="146"/>
                    <a:pt x="114" y="131"/>
                  </a:cubicBezTo>
                  <a:cubicBezTo>
                    <a:pt x="116" y="110"/>
                    <a:pt x="123" y="83"/>
                    <a:pt x="118" y="62"/>
                  </a:cubicBezTo>
                  <a:cubicBezTo>
                    <a:pt x="111" y="34"/>
                    <a:pt x="94" y="12"/>
                    <a:pt x="69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4" name="Freeform 28">
              <a:extLst>
                <a:ext uri="{FF2B5EF4-FFF2-40B4-BE49-F238E27FC236}">
                  <a16:creationId xmlns:a16="http://schemas.microsoft.com/office/drawing/2014/main" id="{8DC3FE88-5E1A-45A8-B1D8-0D150C4A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165"/>
              <a:ext cx="91" cy="421"/>
            </a:xfrm>
            <a:custGeom>
              <a:avLst/>
              <a:gdLst>
                <a:gd name="T0" fmla="*/ 73 w 51"/>
                <a:gd name="T1" fmla="*/ 655 h 237"/>
                <a:gd name="T2" fmla="*/ 102 w 51"/>
                <a:gd name="T3" fmla="*/ 947 h 237"/>
                <a:gd name="T4" fmla="*/ 73 w 51"/>
                <a:gd name="T5" fmla="*/ 1329 h 237"/>
                <a:gd name="T6" fmla="*/ 171 w 51"/>
                <a:gd name="T7" fmla="*/ 915 h 237"/>
                <a:gd name="T8" fmla="*/ 284 w 51"/>
                <a:gd name="T9" fmla="*/ 600 h 237"/>
                <a:gd name="T10" fmla="*/ 239 w 51"/>
                <a:gd name="T11" fmla="*/ 489 h 237"/>
                <a:gd name="T12" fmla="*/ 175 w 51"/>
                <a:gd name="T13" fmla="*/ 332 h 237"/>
                <a:gd name="T14" fmla="*/ 118 w 51"/>
                <a:gd name="T15" fmla="*/ 163 h 237"/>
                <a:gd name="T16" fmla="*/ 96 w 51"/>
                <a:gd name="T17" fmla="*/ 0 h 237"/>
                <a:gd name="T18" fmla="*/ 29 w 51"/>
                <a:gd name="T19" fmla="*/ 318 h 2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237">
                  <a:moveTo>
                    <a:pt x="13" y="117"/>
                  </a:moveTo>
                  <a:cubicBezTo>
                    <a:pt x="9" y="134"/>
                    <a:pt x="18" y="151"/>
                    <a:pt x="18" y="169"/>
                  </a:cubicBezTo>
                  <a:cubicBezTo>
                    <a:pt x="18" y="190"/>
                    <a:pt x="5" y="216"/>
                    <a:pt x="13" y="237"/>
                  </a:cubicBezTo>
                  <a:cubicBezTo>
                    <a:pt x="30" y="227"/>
                    <a:pt x="23" y="181"/>
                    <a:pt x="30" y="163"/>
                  </a:cubicBezTo>
                  <a:cubicBezTo>
                    <a:pt x="37" y="145"/>
                    <a:pt x="48" y="126"/>
                    <a:pt x="50" y="107"/>
                  </a:cubicBezTo>
                  <a:cubicBezTo>
                    <a:pt x="51" y="96"/>
                    <a:pt x="47" y="96"/>
                    <a:pt x="42" y="87"/>
                  </a:cubicBezTo>
                  <a:cubicBezTo>
                    <a:pt x="37" y="79"/>
                    <a:pt x="35" y="69"/>
                    <a:pt x="31" y="59"/>
                  </a:cubicBezTo>
                  <a:cubicBezTo>
                    <a:pt x="27" y="49"/>
                    <a:pt x="22" y="41"/>
                    <a:pt x="21" y="29"/>
                  </a:cubicBezTo>
                  <a:cubicBezTo>
                    <a:pt x="19" y="20"/>
                    <a:pt x="20" y="9"/>
                    <a:pt x="17" y="0"/>
                  </a:cubicBezTo>
                  <a:cubicBezTo>
                    <a:pt x="0" y="12"/>
                    <a:pt x="2" y="39"/>
                    <a:pt x="5" y="57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5" name="Freeform 29">
              <a:extLst>
                <a:ext uri="{FF2B5EF4-FFF2-40B4-BE49-F238E27FC236}">
                  <a16:creationId xmlns:a16="http://schemas.microsoft.com/office/drawing/2014/main" id="{BACE2C74-EB45-4A3F-9E67-48BE8ECCD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454"/>
              <a:ext cx="300" cy="624"/>
            </a:xfrm>
            <a:custGeom>
              <a:avLst/>
              <a:gdLst>
                <a:gd name="T0" fmla="*/ 291 w 168"/>
                <a:gd name="T1" fmla="*/ 844 h 351"/>
                <a:gd name="T2" fmla="*/ 109 w 168"/>
                <a:gd name="T3" fmla="*/ 1141 h 351"/>
                <a:gd name="T4" fmla="*/ 7 w 168"/>
                <a:gd name="T5" fmla="*/ 1596 h 351"/>
                <a:gd name="T6" fmla="*/ 146 w 168"/>
                <a:gd name="T7" fmla="*/ 1927 h 351"/>
                <a:gd name="T8" fmla="*/ 182 w 168"/>
                <a:gd name="T9" fmla="*/ 1726 h 351"/>
                <a:gd name="T10" fmla="*/ 411 w 168"/>
                <a:gd name="T11" fmla="*/ 1612 h 351"/>
                <a:gd name="T12" fmla="*/ 580 w 168"/>
                <a:gd name="T13" fmla="*/ 1552 h 351"/>
                <a:gd name="T14" fmla="*/ 414 w 168"/>
                <a:gd name="T15" fmla="*/ 1321 h 351"/>
                <a:gd name="T16" fmla="*/ 609 w 168"/>
                <a:gd name="T17" fmla="*/ 1077 h 351"/>
                <a:gd name="T18" fmla="*/ 616 w 168"/>
                <a:gd name="T19" fmla="*/ 917 h 351"/>
                <a:gd name="T20" fmla="*/ 763 w 168"/>
                <a:gd name="T21" fmla="*/ 816 h 351"/>
                <a:gd name="T22" fmla="*/ 929 w 168"/>
                <a:gd name="T23" fmla="*/ 752 h 351"/>
                <a:gd name="T24" fmla="*/ 871 w 168"/>
                <a:gd name="T25" fmla="*/ 594 h 351"/>
                <a:gd name="T26" fmla="*/ 495 w 168"/>
                <a:gd name="T27" fmla="*/ 325 h 351"/>
                <a:gd name="T28" fmla="*/ 491 w 168"/>
                <a:gd name="T29" fmla="*/ 0 h 351"/>
                <a:gd name="T30" fmla="*/ 325 w 168"/>
                <a:gd name="T31" fmla="*/ 151 h 351"/>
                <a:gd name="T32" fmla="*/ 386 w 168"/>
                <a:gd name="T33" fmla="*/ 398 h 351"/>
                <a:gd name="T34" fmla="*/ 405 w 168"/>
                <a:gd name="T35" fmla="*/ 764 h 3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8" h="351">
                  <a:moveTo>
                    <a:pt x="51" y="150"/>
                  </a:moveTo>
                  <a:cubicBezTo>
                    <a:pt x="31" y="160"/>
                    <a:pt x="21" y="182"/>
                    <a:pt x="19" y="203"/>
                  </a:cubicBezTo>
                  <a:cubicBezTo>
                    <a:pt x="17" y="231"/>
                    <a:pt x="3" y="256"/>
                    <a:pt x="1" y="284"/>
                  </a:cubicBezTo>
                  <a:cubicBezTo>
                    <a:pt x="0" y="293"/>
                    <a:pt x="6" y="351"/>
                    <a:pt x="26" y="343"/>
                  </a:cubicBezTo>
                  <a:cubicBezTo>
                    <a:pt x="34" y="340"/>
                    <a:pt x="27" y="315"/>
                    <a:pt x="32" y="307"/>
                  </a:cubicBezTo>
                  <a:cubicBezTo>
                    <a:pt x="40" y="295"/>
                    <a:pt x="59" y="290"/>
                    <a:pt x="72" y="287"/>
                  </a:cubicBezTo>
                  <a:cubicBezTo>
                    <a:pt x="83" y="285"/>
                    <a:pt x="96" y="288"/>
                    <a:pt x="102" y="276"/>
                  </a:cubicBezTo>
                  <a:cubicBezTo>
                    <a:pt x="113" y="253"/>
                    <a:pt x="75" y="256"/>
                    <a:pt x="73" y="235"/>
                  </a:cubicBezTo>
                  <a:cubicBezTo>
                    <a:pt x="71" y="211"/>
                    <a:pt x="103" y="213"/>
                    <a:pt x="107" y="192"/>
                  </a:cubicBezTo>
                  <a:cubicBezTo>
                    <a:pt x="109" y="182"/>
                    <a:pt x="103" y="173"/>
                    <a:pt x="108" y="163"/>
                  </a:cubicBezTo>
                  <a:cubicBezTo>
                    <a:pt x="113" y="152"/>
                    <a:pt x="123" y="148"/>
                    <a:pt x="134" y="145"/>
                  </a:cubicBezTo>
                  <a:cubicBezTo>
                    <a:pt x="142" y="143"/>
                    <a:pt x="158" y="143"/>
                    <a:pt x="163" y="134"/>
                  </a:cubicBezTo>
                  <a:cubicBezTo>
                    <a:pt x="168" y="127"/>
                    <a:pt x="159" y="112"/>
                    <a:pt x="153" y="106"/>
                  </a:cubicBezTo>
                  <a:cubicBezTo>
                    <a:pt x="134" y="85"/>
                    <a:pt x="104" y="81"/>
                    <a:pt x="87" y="58"/>
                  </a:cubicBezTo>
                  <a:cubicBezTo>
                    <a:pt x="72" y="38"/>
                    <a:pt x="72" y="20"/>
                    <a:pt x="86" y="0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71" y="136"/>
                    <a:pt x="71" y="136"/>
                    <a:pt x="71" y="136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6" name="Freeform 30">
              <a:extLst>
                <a:ext uri="{FF2B5EF4-FFF2-40B4-BE49-F238E27FC236}">
                  <a16:creationId xmlns:a16="http://schemas.microsoft.com/office/drawing/2014/main" id="{3D619471-B499-488A-A991-B8F94F62E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324"/>
              <a:ext cx="84" cy="349"/>
            </a:xfrm>
            <a:custGeom>
              <a:avLst/>
              <a:gdLst>
                <a:gd name="T0" fmla="*/ 268 w 47"/>
                <a:gd name="T1" fmla="*/ 158 h 196"/>
                <a:gd name="T2" fmla="*/ 204 w 47"/>
                <a:gd name="T3" fmla="*/ 614 h 196"/>
                <a:gd name="T4" fmla="*/ 175 w 47"/>
                <a:gd name="T5" fmla="*/ 1106 h 196"/>
                <a:gd name="T6" fmla="*/ 130 w 47"/>
                <a:gd name="T7" fmla="*/ 773 h 196"/>
                <a:gd name="T8" fmla="*/ 16 w 47"/>
                <a:gd name="T9" fmla="*/ 678 h 196"/>
                <a:gd name="T10" fmla="*/ 86 w 47"/>
                <a:gd name="T11" fmla="*/ 564 h 196"/>
                <a:gd name="T12" fmla="*/ 195 w 47"/>
                <a:gd name="T13" fmla="*/ 0 h 196"/>
                <a:gd name="T14" fmla="*/ 247 w 47"/>
                <a:gd name="T15" fmla="*/ 158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96">
                  <a:moveTo>
                    <a:pt x="47" y="28"/>
                  </a:moveTo>
                  <a:cubicBezTo>
                    <a:pt x="47" y="57"/>
                    <a:pt x="40" y="81"/>
                    <a:pt x="36" y="109"/>
                  </a:cubicBezTo>
                  <a:cubicBezTo>
                    <a:pt x="32" y="138"/>
                    <a:pt x="33" y="167"/>
                    <a:pt x="31" y="196"/>
                  </a:cubicBezTo>
                  <a:cubicBezTo>
                    <a:pt x="14" y="189"/>
                    <a:pt x="28" y="152"/>
                    <a:pt x="23" y="137"/>
                  </a:cubicBezTo>
                  <a:cubicBezTo>
                    <a:pt x="19" y="127"/>
                    <a:pt x="5" y="126"/>
                    <a:pt x="3" y="120"/>
                  </a:cubicBezTo>
                  <a:cubicBezTo>
                    <a:pt x="0" y="113"/>
                    <a:pt x="11" y="105"/>
                    <a:pt x="15" y="100"/>
                  </a:cubicBezTo>
                  <a:cubicBezTo>
                    <a:pt x="38" y="73"/>
                    <a:pt x="36" y="32"/>
                    <a:pt x="34" y="0"/>
                  </a:cubicBezTo>
                  <a:cubicBezTo>
                    <a:pt x="41" y="6"/>
                    <a:pt x="39" y="20"/>
                    <a:pt x="43" y="28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7" name="Freeform 31">
              <a:extLst>
                <a:ext uri="{FF2B5EF4-FFF2-40B4-BE49-F238E27FC236}">
                  <a16:creationId xmlns:a16="http://schemas.microsoft.com/office/drawing/2014/main" id="{69A48436-E486-4654-BF72-D831E9E4E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907"/>
              <a:ext cx="104" cy="295"/>
            </a:xfrm>
            <a:custGeom>
              <a:avLst/>
              <a:gdLst>
                <a:gd name="T0" fmla="*/ 334 w 58"/>
                <a:gd name="T1" fmla="*/ 21 h 166"/>
                <a:gd name="T2" fmla="*/ 117 w 58"/>
                <a:gd name="T3" fmla="*/ 439 h 166"/>
                <a:gd name="T4" fmla="*/ 65 w 58"/>
                <a:gd name="T5" fmla="*/ 695 h 166"/>
                <a:gd name="T6" fmla="*/ 0 w 58"/>
                <a:gd name="T7" fmla="*/ 931 h 166"/>
                <a:gd name="T8" fmla="*/ 57 w 58"/>
                <a:gd name="T9" fmla="*/ 347 h 166"/>
                <a:gd name="T10" fmla="*/ 86 w 58"/>
                <a:gd name="T11" fmla="*/ 224 h 166"/>
                <a:gd name="T12" fmla="*/ 195 w 58"/>
                <a:gd name="T13" fmla="*/ 179 h 166"/>
                <a:gd name="T14" fmla="*/ 319 w 58"/>
                <a:gd name="T15" fmla="*/ 0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66">
                  <a:moveTo>
                    <a:pt x="58" y="4"/>
                  </a:moveTo>
                  <a:cubicBezTo>
                    <a:pt x="48" y="29"/>
                    <a:pt x="30" y="52"/>
                    <a:pt x="20" y="78"/>
                  </a:cubicBezTo>
                  <a:cubicBezTo>
                    <a:pt x="15" y="93"/>
                    <a:pt x="14" y="109"/>
                    <a:pt x="11" y="124"/>
                  </a:cubicBezTo>
                  <a:cubicBezTo>
                    <a:pt x="9" y="138"/>
                    <a:pt x="4" y="152"/>
                    <a:pt x="0" y="166"/>
                  </a:cubicBezTo>
                  <a:cubicBezTo>
                    <a:pt x="9" y="132"/>
                    <a:pt x="8" y="96"/>
                    <a:pt x="10" y="62"/>
                  </a:cubicBezTo>
                  <a:cubicBezTo>
                    <a:pt x="10" y="56"/>
                    <a:pt x="10" y="45"/>
                    <a:pt x="15" y="40"/>
                  </a:cubicBezTo>
                  <a:cubicBezTo>
                    <a:pt x="20" y="35"/>
                    <a:pt x="28" y="37"/>
                    <a:pt x="34" y="32"/>
                  </a:cubicBezTo>
                  <a:cubicBezTo>
                    <a:pt x="40" y="27"/>
                    <a:pt x="57" y="6"/>
                    <a:pt x="55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8" name="Freeform 32">
              <a:extLst>
                <a:ext uri="{FF2B5EF4-FFF2-40B4-BE49-F238E27FC236}">
                  <a16:creationId xmlns:a16="http://schemas.microsoft.com/office/drawing/2014/main" id="{98707A21-45F4-4943-B5F4-07F5AF1CB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054"/>
              <a:ext cx="95" cy="102"/>
            </a:xfrm>
            <a:custGeom>
              <a:avLst/>
              <a:gdLst>
                <a:gd name="T0" fmla="*/ 13 w 53"/>
                <a:gd name="T1" fmla="*/ 0 h 57"/>
                <a:gd name="T2" fmla="*/ 145 w 53"/>
                <a:gd name="T3" fmla="*/ 159 h 57"/>
                <a:gd name="T4" fmla="*/ 292 w 53"/>
                <a:gd name="T5" fmla="*/ 327 h 57"/>
                <a:gd name="T6" fmla="*/ 151 w 53"/>
                <a:gd name="T7" fmla="*/ 240 h 57"/>
                <a:gd name="T8" fmla="*/ 7 w 53"/>
                <a:gd name="T9" fmla="*/ 231 h 57"/>
                <a:gd name="T10" fmla="*/ 0 w 53"/>
                <a:gd name="T11" fmla="*/ 13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7">
                  <a:moveTo>
                    <a:pt x="2" y="0"/>
                  </a:moveTo>
                  <a:cubicBezTo>
                    <a:pt x="7" y="10"/>
                    <a:pt x="15" y="20"/>
                    <a:pt x="25" y="28"/>
                  </a:cubicBezTo>
                  <a:cubicBezTo>
                    <a:pt x="34" y="35"/>
                    <a:pt x="53" y="45"/>
                    <a:pt x="51" y="57"/>
                  </a:cubicBezTo>
                  <a:cubicBezTo>
                    <a:pt x="44" y="49"/>
                    <a:pt x="37" y="43"/>
                    <a:pt x="26" y="42"/>
                  </a:cubicBezTo>
                  <a:cubicBezTo>
                    <a:pt x="17" y="42"/>
                    <a:pt x="8" y="47"/>
                    <a:pt x="1" y="40"/>
                  </a:cubicBezTo>
                  <a:cubicBezTo>
                    <a:pt x="5" y="28"/>
                    <a:pt x="11" y="13"/>
                    <a:pt x="0" y="2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9" name="Freeform 33">
              <a:extLst>
                <a:ext uri="{FF2B5EF4-FFF2-40B4-BE49-F238E27FC236}">
                  <a16:creationId xmlns:a16="http://schemas.microsoft.com/office/drawing/2014/main" id="{DDFC3D09-6411-4907-B9C9-9C619A84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602"/>
              <a:ext cx="107" cy="174"/>
            </a:xfrm>
            <a:custGeom>
              <a:avLst/>
              <a:gdLst>
                <a:gd name="T0" fmla="*/ 273 w 60"/>
                <a:gd name="T1" fmla="*/ 0 h 98"/>
                <a:gd name="T2" fmla="*/ 182 w 60"/>
                <a:gd name="T3" fmla="*/ 135 h 98"/>
                <a:gd name="T4" fmla="*/ 0 w 60"/>
                <a:gd name="T5" fmla="*/ 138 h 98"/>
                <a:gd name="T6" fmla="*/ 203 w 60"/>
                <a:gd name="T7" fmla="*/ 245 h 98"/>
                <a:gd name="T8" fmla="*/ 194 w 60"/>
                <a:gd name="T9" fmla="*/ 511 h 98"/>
                <a:gd name="T10" fmla="*/ 289 w 60"/>
                <a:gd name="T11" fmla="*/ 288 h 98"/>
                <a:gd name="T12" fmla="*/ 333 w 60"/>
                <a:gd name="T13" fmla="*/ 174 h 98"/>
                <a:gd name="T14" fmla="*/ 325 w 60"/>
                <a:gd name="T15" fmla="*/ 0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98">
                  <a:moveTo>
                    <a:pt x="48" y="0"/>
                  </a:moveTo>
                  <a:cubicBezTo>
                    <a:pt x="47" y="9"/>
                    <a:pt x="41" y="21"/>
                    <a:pt x="32" y="24"/>
                  </a:cubicBezTo>
                  <a:cubicBezTo>
                    <a:pt x="22" y="26"/>
                    <a:pt x="10" y="16"/>
                    <a:pt x="0" y="25"/>
                  </a:cubicBezTo>
                  <a:cubicBezTo>
                    <a:pt x="4" y="37"/>
                    <a:pt x="29" y="31"/>
                    <a:pt x="36" y="44"/>
                  </a:cubicBezTo>
                  <a:cubicBezTo>
                    <a:pt x="42" y="54"/>
                    <a:pt x="27" y="86"/>
                    <a:pt x="34" y="91"/>
                  </a:cubicBezTo>
                  <a:cubicBezTo>
                    <a:pt x="44" y="98"/>
                    <a:pt x="48" y="56"/>
                    <a:pt x="51" y="51"/>
                  </a:cubicBezTo>
                  <a:cubicBezTo>
                    <a:pt x="54" y="43"/>
                    <a:pt x="58" y="39"/>
                    <a:pt x="59" y="31"/>
                  </a:cubicBezTo>
                  <a:cubicBezTo>
                    <a:pt x="60" y="21"/>
                    <a:pt x="57" y="10"/>
                    <a:pt x="57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0" name="Freeform 34">
              <a:extLst>
                <a:ext uri="{FF2B5EF4-FFF2-40B4-BE49-F238E27FC236}">
                  <a16:creationId xmlns:a16="http://schemas.microsoft.com/office/drawing/2014/main" id="{F1C4C1FC-F356-4216-8F0C-55B93D6DF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726"/>
              <a:ext cx="27" cy="84"/>
            </a:xfrm>
            <a:custGeom>
              <a:avLst/>
              <a:gdLst>
                <a:gd name="T0" fmla="*/ 88 w 15"/>
                <a:gd name="T1" fmla="*/ 0 h 47"/>
                <a:gd name="T2" fmla="*/ 23 w 15"/>
                <a:gd name="T3" fmla="*/ 268 h 47"/>
                <a:gd name="T4" fmla="*/ 72 w 15"/>
                <a:gd name="T5" fmla="*/ 8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7">
                  <a:moveTo>
                    <a:pt x="15" y="0"/>
                  </a:moveTo>
                  <a:cubicBezTo>
                    <a:pt x="12" y="13"/>
                    <a:pt x="11" y="38"/>
                    <a:pt x="4" y="47"/>
                  </a:cubicBezTo>
                  <a:cubicBezTo>
                    <a:pt x="0" y="39"/>
                    <a:pt x="6" y="21"/>
                    <a:pt x="12" y="14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1" name="Freeform 35">
              <a:extLst>
                <a:ext uri="{FF2B5EF4-FFF2-40B4-BE49-F238E27FC236}">
                  <a16:creationId xmlns:a16="http://schemas.microsoft.com/office/drawing/2014/main" id="{AFE7E4D6-93A6-4734-B07A-7A69F506A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039"/>
              <a:ext cx="59" cy="213"/>
            </a:xfrm>
            <a:custGeom>
              <a:avLst/>
              <a:gdLst>
                <a:gd name="T0" fmla="*/ 175 w 33"/>
                <a:gd name="T1" fmla="*/ 0 h 120"/>
                <a:gd name="T2" fmla="*/ 97 w 33"/>
                <a:gd name="T3" fmla="*/ 174 h 120"/>
                <a:gd name="T4" fmla="*/ 23 w 33"/>
                <a:gd name="T5" fmla="*/ 240 h 120"/>
                <a:gd name="T6" fmla="*/ 57 w 33"/>
                <a:gd name="T7" fmla="*/ 289 h 120"/>
                <a:gd name="T8" fmla="*/ 109 w 33"/>
                <a:gd name="T9" fmla="*/ 359 h 120"/>
                <a:gd name="T10" fmla="*/ 102 w 33"/>
                <a:gd name="T11" fmla="*/ 463 h 120"/>
                <a:gd name="T12" fmla="*/ 64 w 33"/>
                <a:gd name="T13" fmla="*/ 671 h 120"/>
                <a:gd name="T14" fmla="*/ 114 w 33"/>
                <a:gd name="T15" fmla="*/ 533 h 120"/>
                <a:gd name="T16" fmla="*/ 188 w 33"/>
                <a:gd name="T17" fmla="*/ 259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20">
                  <a:moveTo>
                    <a:pt x="31" y="0"/>
                  </a:moveTo>
                  <a:cubicBezTo>
                    <a:pt x="26" y="9"/>
                    <a:pt x="24" y="22"/>
                    <a:pt x="17" y="31"/>
                  </a:cubicBezTo>
                  <a:cubicBezTo>
                    <a:pt x="14" y="35"/>
                    <a:pt x="6" y="39"/>
                    <a:pt x="4" y="43"/>
                  </a:cubicBezTo>
                  <a:cubicBezTo>
                    <a:pt x="0" y="53"/>
                    <a:pt x="5" y="48"/>
                    <a:pt x="10" y="52"/>
                  </a:cubicBezTo>
                  <a:cubicBezTo>
                    <a:pt x="15" y="57"/>
                    <a:pt x="18" y="54"/>
                    <a:pt x="19" y="64"/>
                  </a:cubicBezTo>
                  <a:cubicBezTo>
                    <a:pt x="20" y="71"/>
                    <a:pt x="19" y="77"/>
                    <a:pt x="18" y="83"/>
                  </a:cubicBezTo>
                  <a:cubicBezTo>
                    <a:pt x="16" y="95"/>
                    <a:pt x="12" y="107"/>
                    <a:pt x="11" y="120"/>
                  </a:cubicBezTo>
                  <a:cubicBezTo>
                    <a:pt x="17" y="113"/>
                    <a:pt x="18" y="104"/>
                    <a:pt x="20" y="95"/>
                  </a:cubicBezTo>
                  <a:cubicBezTo>
                    <a:pt x="23" y="80"/>
                    <a:pt x="31" y="62"/>
                    <a:pt x="33" y="46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2" name="Freeform 36">
              <a:extLst>
                <a:ext uri="{FF2B5EF4-FFF2-40B4-BE49-F238E27FC236}">
                  <a16:creationId xmlns:a16="http://schemas.microsoft.com/office/drawing/2014/main" id="{C0563937-7F4A-4057-9F00-7E727C667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191"/>
              <a:ext cx="296" cy="295"/>
            </a:xfrm>
            <a:custGeom>
              <a:avLst/>
              <a:gdLst>
                <a:gd name="T0" fmla="*/ 941 w 166"/>
                <a:gd name="T1" fmla="*/ 158 h 166"/>
                <a:gd name="T2" fmla="*/ 244 w 166"/>
                <a:gd name="T3" fmla="*/ 931 h 166"/>
                <a:gd name="T4" fmla="*/ 362 w 166"/>
                <a:gd name="T5" fmla="*/ 94 h 166"/>
                <a:gd name="T6" fmla="*/ 941 w 166"/>
                <a:gd name="T7" fmla="*/ 158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6" h="166">
                  <a:moveTo>
                    <a:pt x="166" y="28"/>
                  </a:moveTo>
                  <a:cubicBezTo>
                    <a:pt x="140" y="15"/>
                    <a:pt x="0" y="5"/>
                    <a:pt x="43" y="166"/>
                  </a:cubicBezTo>
                  <a:cubicBezTo>
                    <a:pt x="23" y="88"/>
                    <a:pt x="20" y="34"/>
                    <a:pt x="64" y="17"/>
                  </a:cubicBezTo>
                  <a:cubicBezTo>
                    <a:pt x="108" y="0"/>
                    <a:pt x="146" y="7"/>
                    <a:pt x="166" y="28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3" name="Freeform 37">
              <a:extLst>
                <a:ext uri="{FF2B5EF4-FFF2-40B4-BE49-F238E27FC236}">
                  <a16:creationId xmlns:a16="http://schemas.microsoft.com/office/drawing/2014/main" id="{48E9DE72-D4A2-4596-99D4-3F1184C86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589"/>
              <a:ext cx="45" cy="69"/>
            </a:xfrm>
            <a:custGeom>
              <a:avLst/>
              <a:gdLst>
                <a:gd name="T0" fmla="*/ 16 w 25"/>
                <a:gd name="T1" fmla="*/ 0 h 39"/>
                <a:gd name="T2" fmla="*/ 58 w 25"/>
                <a:gd name="T3" fmla="*/ 88 h 39"/>
                <a:gd name="T4" fmla="*/ 146 w 25"/>
                <a:gd name="T5" fmla="*/ 150 h 39"/>
                <a:gd name="T6" fmla="*/ 16 w 25"/>
                <a:gd name="T7" fmla="*/ 211 h 39"/>
                <a:gd name="T8" fmla="*/ 58 w 25"/>
                <a:gd name="T9" fmla="*/ 138 h 39"/>
                <a:gd name="T10" fmla="*/ 36 w 25"/>
                <a:gd name="T11" fmla="*/ 37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9">
                  <a:moveTo>
                    <a:pt x="3" y="0"/>
                  </a:moveTo>
                  <a:cubicBezTo>
                    <a:pt x="3" y="5"/>
                    <a:pt x="8" y="12"/>
                    <a:pt x="10" y="16"/>
                  </a:cubicBezTo>
                  <a:cubicBezTo>
                    <a:pt x="14" y="21"/>
                    <a:pt x="20" y="23"/>
                    <a:pt x="25" y="27"/>
                  </a:cubicBezTo>
                  <a:cubicBezTo>
                    <a:pt x="22" y="33"/>
                    <a:pt x="10" y="39"/>
                    <a:pt x="3" y="38"/>
                  </a:cubicBezTo>
                  <a:cubicBezTo>
                    <a:pt x="11" y="38"/>
                    <a:pt x="12" y="31"/>
                    <a:pt x="10" y="25"/>
                  </a:cubicBezTo>
                  <a:cubicBezTo>
                    <a:pt x="8" y="19"/>
                    <a:pt x="0" y="13"/>
                    <a:pt x="6" y="7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4" name="Freeform 38">
              <a:extLst>
                <a:ext uri="{FF2B5EF4-FFF2-40B4-BE49-F238E27FC236}">
                  <a16:creationId xmlns:a16="http://schemas.microsoft.com/office/drawing/2014/main" id="{E1AEE6F7-CF5C-4E0B-AF9B-99BB4A72C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547"/>
              <a:ext cx="104" cy="95"/>
            </a:xfrm>
            <a:custGeom>
              <a:avLst/>
              <a:gdLst>
                <a:gd name="T0" fmla="*/ 334 w 58"/>
                <a:gd name="T1" fmla="*/ 0 h 54"/>
                <a:gd name="T2" fmla="*/ 0 w 58"/>
                <a:gd name="T3" fmla="*/ 252 h 54"/>
                <a:gd name="T4" fmla="*/ 334 w 58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4">
                  <a:moveTo>
                    <a:pt x="58" y="0"/>
                  </a:moveTo>
                  <a:cubicBezTo>
                    <a:pt x="58" y="14"/>
                    <a:pt x="51" y="54"/>
                    <a:pt x="0" y="46"/>
                  </a:cubicBezTo>
                  <a:cubicBezTo>
                    <a:pt x="18" y="43"/>
                    <a:pt x="54" y="37"/>
                    <a:pt x="58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5" name="Freeform 39">
              <a:extLst>
                <a:ext uri="{FF2B5EF4-FFF2-40B4-BE49-F238E27FC236}">
                  <a16:creationId xmlns:a16="http://schemas.microsoft.com/office/drawing/2014/main" id="{FB21A62B-0E2E-4AA5-BDD9-3020A750F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136"/>
              <a:ext cx="141" cy="407"/>
            </a:xfrm>
            <a:custGeom>
              <a:avLst/>
              <a:gdLst>
                <a:gd name="T0" fmla="*/ 289 w 79"/>
                <a:gd name="T1" fmla="*/ 0 h 229"/>
                <a:gd name="T2" fmla="*/ 195 w 79"/>
                <a:gd name="T3" fmla="*/ 268 h 229"/>
                <a:gd name="T4" fmla="*/ 143 w 79"/>
                <a:gd name="T5" fmla="*/ 837 h 229"/>
                <a:gd name="T6" fmla="*/ 239 w 79"/>
                <a:gd name="T7" fmla="*/ 1097 h 229"/>
                <a:gd name="T8" fmla="*/ 332 w 79"/>
                <a:gd name="T9" fmla="*/ 1264 h 229"/>
                <a:gd name="T10" fmla="*/ 187 w 79"/>
                <a:gd name="T11" fmla="*/ 1257 h 229"/>
                <a:gd name="T12" fmla="*/ 64 w 79"/>
                <a:gd name="T13" fmla="*/ 1241 h 229"/>
                <a:gd name="T14" fmla="*/ 29 w 79"/>
                <a:gd name="T15" fmla="*/ 983 h 229"/>
                <a:gd name="T16" fmla="*/ 125 w 79"/>
                <a:gd name="T17" fmla="*/ 419 h 229"/>
                <a:gd name="T18" fmla="*/ 289 w 79"/>
                <a:gd name="T19" fmla="*/ 0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29">
                  <a:moveTo>
                    <a:pt x="51" y="0"/>
                  </a:moveTo>
                  <a:cubicBezTo>
                    <a:pt x="45" y="8"/>
                    <a:pt x="36" y="39"/>
                    <a:pt x="34" y="48"/>
                  </a:cubicBezTo>
                  <a:cubicBezTo>
                    <a:pt x="28" y="79"/>
                    <a:pt x="19" y="118"/>
                    <a:pt x="25" y="149"/>
                  </a:cubicBezTo>
                  <a:cubicBezTo>
                    <a:pt x="29" y="167"/>
                    <a:pt x="27" y="183"/>
                    <a:pt x="42" y="195"/>
                  </a:cubicBezTo>
                  <a:cubicBezTo>
                    <a:pt x="50" y="201"/>
                    <a:pt x="79" y="215"/>
                    <a:pt x="58" y="225"/>
                  </a:cubicBezTo>
                  <a:cubicBezTo>
                    <a:pt x="51" y="229"/>
                    <a:pt x="41" y="225"/>
                    <a:pt x="33" y="224"/>
                  </a:cubicBezTo>
                  <a:cubicBezTo>
                    <a:pt x="25" y="224"/>
                    <a:pt x="17" y="228"/>
                    <a:pt x="11" y="221"/>
                  </a:cubicBezTo>
                  <a:cubicBezTo>
                    <a:pt x="0" y="211"/>
                    <a:pt x="4" y="189"/>
                    <a:pt x="5" y="175"/>
                  </a:cubicBezTo>
                  <a:cubicBezTo>
                    <a:pt x="7" y="140"/>
                    <a:pt x="14" y="109"/>
                    <a:pt x="22" y="75"/>
                  </a:cubicBezTo>
                  <a:cubicBezTo>
                    <a:pt x="32" y="31"/>
                    <a:pt x="45" y="7"/>
                    <a:pt x="51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6" name="Freeform 40">
              <a:extLst>
                <a:ext uri="{FF2B5EF4-FFF2-40B4-BE49-F238E27FC236}">
                  <a16:creationId xmlns:a16="http://schemas.microsoft.com/office/drawing/2014/main" id="{141FA7A5-430E-4E6C-B0D9-00F0B8DC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1520"/>
              <a:ext cx="17" cy="23"/>
            </a:xfrm>
            <a:custGeom>
              <a:avLst/>
              <a:gdLst>
                <a:gd name="T0" fmla="*/ 0 w 10"/>
                <a:gd name="T1" fmla="*/ 50 h 13"/>
                <a:gd name="T2" fmla="*/ 41 w 10"/>
                <a:gd name="T3" fmla="*/ 44 h 13"/>
                <a:gd name="T4" fmla="*/ 20 w 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9"/>
                  </a:moveTo>
                  <a:cubicBezTo>
                    <a:pt x="3" y="12"/>
                    <a:pt x="6" y="13"/>
                    <a:pt x="8" y="8"/>
                  </a:cubicBezTo>
                  <a:cubicBezTo>
                    <a:pt x="10" y="4"/>
                    <a:pt x="6" y="2"/>
                    <a:pt x="4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7" name="Freeform 41">
              <a:extLst>
                <a:ext uri="{FF2B5EF4-FFF2-40B4-BE49-F238E27FC236}">
                  <a16:creationId xmlns:a16="http://schemas.microsoft.com/office/drawing/2014/main" id="{A8EBF9D9-3601-4E41-9D69-2D7159984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712"/>
              <a:ext cx="118" cy="66"/>
            </a:xfrm>
            <a:custGeom>
              <a:avLst/>
              <a:gdLst>
                <a:gd name="T0" fmla="*/ 175 w 66"/>
                <a:gd name="T1" fmla="*/ 0 h 37"/>
                <a:gd name="T2" fmla="*/ 23 w 66"/>
                <a:gd name="T3" fmla="*/ 159 h 37"/>
                <a:gd name="T4" fmla="*/ 80 w 66"/>
                <a:gd name="T5" fmla="*/ 194 h 37"/>
                <a:gd name="T6" fmla="*/ 204 w 66"/>
                <a:gd name="T7" fmla="*/ 118 h 37"/>
                <a:gd name="T8" fmla="*/ 354 w 66"/>
                <a:gd name="T9" fmla="*/ 114 h 37"/>
                <a:gd name="T10" fmla="*/ 320 w 66"/>
                <a:gd name="T11" fmla="*/ 73 h 37"/>
                <a:gd name="T12" fmla="*/ 204 w 66"/>
                <a:gd name="T13" fmla="*/ 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1" y="0"/>
                  </a:moveTo>
                  <a:cubicBezTo>
                    <a:pt x="23" y="8"/>
                    <a:pt x="8" y="17"/>
                    <a:pt x="4" y="28"/>
                  </a:cubicBezTo>
                  <a:cubicBezTo>
                    <a:pt x="0" y="36"/>
                    <a:pt x="7" y="37"/>
                    <a:pt x="14" y="34"/>
                  </a:cubicBezTo>
                  <a:cubicBezTo>
                    <a:pt x="22" y="30"/>
                    <a:pt x="26" y="23"/>
                    <a:pt x="36" y="21"/>
                  </a:cubicBezTo>
                  <a:cubicBezTo>
                    <a:pt x="44" y="20"/>
                    <a:pt x="56" y="28"/>
                    <a:pt x="62" y="20"/>
                  </a:cubicBezTo>
                  <a:cubicBezTo>
                    <a:pt x="66" y="14"/>
                    <a:pt x="61" y="14"/>
                    <a:pt x="56" y="13"/>
                  </a:cubicBezTo>
                  <a:cubicBezTo>
                    <a:pt x="49" y="12"/>
                    <a:pt x="41" y="12"/>
                    <a:pt x="36" y="6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8" name="Freeform 42">
              <a:extLst>
                <a:ext uri="{FF2B5EF4-FFF2-40B4-BE49-F238E27FC236}">
                  <a16:creationId xmlns:a16="http://schemas.microsoft.com/office/drawing/2014/main" id="{B7931FF0-D921-4972-BCF7-EB8793D1A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891"/>
              <a:ext cx="170" cy="192"/>
            </a:xfrm>
            <a:custGeom>
              <a:avLst/>
              <a:gdLst>
                <a:gd name="T0" fmla="*/ 154 w 95"/>
                <a:gd name="T1" fmla="*/ 16 h 108"/>
                <a:gd name="T2" fmla="*/ 29 w 95"/>
                <a:gd name="T3" fmla="*/ 252 h 108"/>
                <a:gd name="T4" fmla="*/ 109 w 95"/>
                <a:gd name="T5" fmla="*/ 606 h 108"/>
                <a:gd name="T6" fmla="*/ 125 w 95"/>
                <a:gd name="T7" fmla="*/ 265 h 108"/>
                <a:gd name="T8" fmla="*/ 449 w 95"/>
                <a:gd name="T9" fmla="*/ 164 h 108"/>
                <a:gd name="T10" fmla="*/ 499 w 95"/>
                <a:gd name="T11" fmla="*/ 114 h 108"/>
                <a:gd name="T12" fmla="*/ 372 w 95"/>
                <a:gd name="T13" fmla="*/ 85 h 108"/>
                <a:gd name="T14" fmla="*/ 285 w 95"/>
                <a:gd name="T15" fmla="*/ 66 h 108"/>
                <a:gd name="T16" fmla="*/ 174 w 95"/>
                <a:gd name="T17" fmla="*/ 7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108">
                  <a:moveTo>
                    <a:pt x="27" y="3"/>
                  </a:moveTo>
                  <a:cubicBezTo>
                    <a:pt x="20" y="16"/>
                    <a:pt x="10" y="30"/>
                    <a:pt x="5" y="45"/>
                  </a:cubicBezTo>
                  <a:cubicBezTo>
                    <a:pt x="0" y="64"/>
                    <a:pt x="9" y="91"/>
                    <a:pt x="19" y="108"/>
                  </a:cubicBezTo>
                  <a:cubicBezTo>
                    <a:pt x="11" y="92"/>
                    <a:pt x="10" y="62"/>
                    <a:pt x="22" y="47"/>
                  </a:cubicBezTo>
                  <a:cubicBezTo>
                    <a:pt x="36" y="31"/>
                    <a:pt x="60" y="35"/>
                    <a:pt x="78" y="29"/>
                  </a:cubicBezTo>
                  <a:cubicBezTo>
                    <a:pt x="85" y="27"/>
                    <a:pt x="95" y="25"/>
                    <a:pt x="87" y="20"/>
                  </a:cubicBezTo>
                  <a:cubicBezTo>
                    <a:pt x="81" y="15"/>
                    <a:pt x="72" y="15"/>
                    <a:pt x="65" y="15"/>
                  </a:cubicBezTo>
                  <a:cubicBezTo>
                    <a:pt x="58" y="16"/>
                    <a:pt x="55" y="17"/>
                    <a:pt x="50" y="12"/>
                  </a:cubicBezTo>
                  <a:cubicBezTo>
                    <a:pt x="44" y="7"/>
                    <a:pt x="39" y="0"/>
                    <a:pt x="30" y="1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9" name="Freeform 43">
              <a:extLst>
                <a:ext uri="{FF2B5EF4-FFF2-40B4-BE49-F238E27FC236}">
                  <a16:creationId xmlns:a16="http://schemas.microsoft.com/office/drawing/2014/main" id="{B8E30198-9844-4B58-ABF4-746BDE8D2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176"/>
              <a:ext cx="46" cy="241"/>
            </a:xfrm>
            <a:custGeom>
              <a:avLst/>
              <a:gdLst>
                <a:gd name="T0" fmla="*/ 21 w 26"/>
                <a:gd name="T1" fmla="*/ 145 h 136"/>
                <a:gd name="T2" fmla="*/ 0 w 26"/>
                <a:gd name="T3" fmla="*/ 257 h 136"/>
                <a:gd name="T4" fmla="*/ 65 w 26"/>
                <a:gd name="T5" fmla="*/ 390 h 136"/>
                <a:gd name="T6" fmla="*/ 106 w 26"/>
                <a:gd name="T7" fmla="*/ 597 h 136"/>
                <a:gd name="T8" fmla="*/ 88 w 26"/>
                <a:gd name="T9" fmla="*/ 757 h 136"/>
                <a:gd name="T10" fmla="*/ 138 w 26"/>
                <a:gd name="T11" fmla="*/ 533 h 136"/>
                <a:gd name="T12" fmla="*/ 101 w 26"/>
                <a:gd name="T13" fmla="*/ 367 h 136"/>
                <a:gd name="T14" fmla="*/ 60 w 26"/>
                <a:gd name="T15" fmla="*/ 151 h 136"/>
                <a:gd name="T16" fmla="*/ 50 w 26"/>
                <a:gd name="T17" fmla="*/ 60 h 136"/>
                <a:gd name="T18" fmla="*/ 44 w 26"/>
                <a:gd name="T19" fmla="*/ 0 h 136"/>
                <a:gd name="T20" fmla="*/ 16 w 26"/>
                <a:gd name="T21" fmla="*/ 167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36">
                  <a:moveTo>
                    <a:pt x="4" y="26"/>
                  </a:moveTo>
                  <a:cubicBezTo>
                    <a:pt x="3" y="33"/>
                    <a:pt x="0" y="39"/>
                    <a:pt x="0" y="46"/>
                  </a:cubicBezTo>
                  <a:cubicBezTo>
                    <a:pt x="1" y="56"/>
                    <a:pt x="8" y="62"/>
                    <a:pt x="12" y="70"/>
                  </a:cubicBezTo>
                  <a:cubicBezTo>
                    <a:pt x="17" y="81"/>
                    <a:pt x="20" y="94"/>
                    <a:pt x="19" y="107"/>
                  </a:cubicBezTo>
                  <a:cubicBezTo>
                    <a:pt x="19" y="116"/>
                    <a:pt x="14" y="126"/>
                    <a:pt x="16" y="136"/>
                  </a:cubicBezTo>
                  <a:cubicBezTo>
                    <a:pt x="21" y="124"/>
                    <a:pt x="24" y="108"/>
                    <a:pt x="25" y="96"/>
                  </a:cubicBezTo>
                  <a:cubicBezTo>
                    <a:pt x="26" y="86"/>
                    <a:pt x="22" y="75"/>
                    <a:pt x="18" y="66"/>
                  </a:cubicBezTo>
                  <a:cubicBezTo>
                    <a:pt x="14" y="53"/>
                    <a:pt x="14" y="40"/>
                    <a:pt x="11" y="27"/>
                  </a:cubicBezTo>
                  <a:cubicBezTo>
                    <a:pt x="9" y="21"/>
                    <a:pt x="9" y="17"/>
                    <a:pt x="9" y="11"/>
                  </a:cubicBezTo>
                  <a:cubicBezTo>
                    <a:pt x="10" y="7"/>
                    <a:pt x="11" y="3"/>
                    <a:pt x="8" y="0"/>
                  </a:cubicBezTo>
                  <a:cubicBezTo>
                    <a:pt x="2" y="4"/>
                    <a:pt x="7" y="23"/>
                    <a:pt x="3" y="3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0" name="Freeform 44">
              <a:extLst>
                <a:ext uri="{FF2B5EF4-FFF2-40B4-BE49-F238E27FC236}">
                  <a16:creationId xmlns:a16="http://schemas.microsoft.com/office/drawing/2014/main" id="{2A943728-DC3F-46AA-A1E4-C56B4EBE5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497"/>
              <a:ext cx="116" cy="247"/>
            </a:xfrm>
            <a:custGeom>
              <a:avLst/>
              <a:gdLst>
                <a:gd name="T0" fmla="*/ 45 w 65"/>
                <a:gd name="T1" fmla="*/ 714 h 139"/>
                <a:gd name="T2" fmla="*/ 125 w 65"/>
                <a:gd name="T3" fmla="*/ 432 h 139"/>
                <a:gd name="T4" fmla="*/ 57 w 65"/>
                <a:gd name="T5" fmla="*/ 215 h 139"/>
                <a:gd name="T6" fmla="*/ 37 w 65"/>
                <a:gd name="T7" fmla="*/ 0 h 139"/>
                <a:gd name="T8" fmla="*/ 52 w 65"/>
                <a:gd name="T9" fmla="*/ 94 h 139"/>
                <a:gd name="T10" fmla="*/ 93 w 65"/>
                <a:gd name="T11" fmla="*/ 190 h 139"/>
                <a:gd name="T12" fmla="*/ 216 w 65"/>
                <a:gd name="T13" fmla="*/ 389 h 139"/>
                <a:gd name="T14" fmla="*/ 305 w 65"/>
                <a:gd name="T15" fmla="*/ 471 h 139"/>
                <a:gd name="T16" fmla="*/ 341 w 65"/>
                <a:gd name="T17" fmla="*/ 556 h 139"/>
                <a:gd name="T18" fmla="*/ 244 w 65"/>
                <a:gd name="T19" fmla="*/ 572 h 139"/>
                <a:gd name="T20" fmla="*/ 182 w 65"/>
                <a:gd name="T21" fmla="*/ 622 h 139"/>
                <a:gd name="T22" fmla="*/ 171 w 65"/>
                <a:gd name="T23" fmla="*/ 736 h 139"/>
                <a:gd name="T24" fmla="*/ 66 w 65"/>
                <a:gd name="T25" fmla="*/ 780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39">
                  <a:moveTo>
                    <a:pt x="8" y="127"/>
                  </a:moveTo>
                  <a:cubicBezTo>
                    <a:pt x="21" y="115"/>
                    <a:pt x="24" y="94"/>
                    <a:pt x="22" y="77"/>
                  </a:cubicBezTo>
                  <a:cubicBezTo>
                    <a:pt x="20" y="64"/>
                    <a:pt x="15" y="51"/>
                    <a:pt x="10" y="38"/>
                  </a:cubicBezTo>
                  <a:cubicBezTo>
                    <a:pt x="5" y="28"/>
                    <a:pt x="0" y="11"/>
                    <a:pt x="7" y="0"/>
                  </a:cubicBezTo>
                  <a:cubicBezTo>
                    <a:pt x="7" y="7"/>
                    <a:pt x="6" y="11"/>
                    <a:pt x="9" y="17"/>
                  </a:cubicBezTo>
                  <a:cubicBezTo>
                    <a:pt x="11" y="23"/>
                    <a:pt x="14" y="28"/>
                    <a:pt x="16" y="34"/>
                  </a:cubicBezTo>
                  <a:cubicBezTo>
                    <a:pt x="22" y="47"/>
                    <a:pt x="29" y="59"/>
                    <a:pt x="38" y="69"/>
                  </a:cubicBezTo>
                  <a:cubicBezTo>
                    <a:pt x="43" y="76"/>
                    <a:pt x="47" y="79"/>
                    <a:pt x="54" y="84"/>
                  </a:cubicBezTo>
                  <a:cubicBezTo>
                    <a:pt x="58" y="87"/>
                    <a:pt x="65" y="93"/>
                    <a:pt x="60" y="99"/>
                  </a:cubicBezTo>
                  <a:cubicBezTo>
                    <a:pt x="57" y="102"/>
                    <a:pt x="47" y="100"/>
                    <a:pt x="43" y="102"/>
                  </a:cubicBezTo>
                  <a:cubicBezTo>
                    <a:pt x="38" y="103"/>
                    <a:pt x="35" y="107"/>
                    <a:pt x="32" y="111"/>
                  </a:cubicBezTo>
                  <a:cubicBezTo>
                    <a:pt x="29" y="118"/>
                    <a:pt x="32" y="124"/>
                    <a:pt x="30" y="131"/>
                  </a:cubicBezTo>
                  <a:cubicBezTo>
                    <a:pt x="27" y="138"/>
                    <a:pt x="18" y="137"/>
                    <a:pt x="12" y="139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1" name="Freeform 45">
              <a:extLst>
                <a:ext uri="{FF2B5EF4-FFF2-40B4-BE49-F238E27FC236}">
                  <a16:creationId xmlns:a16="http://schemas.microsoft.com/office/drawing/2014/main" id="{F76A5CC5-4C0D-437E-AAFB-96DD16F94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223"/>
              <a:ext cx="23" cy="162"/>
            </a:xfrm>
            <a:custGeom>
              <a:avLst/>
              <a:gdLst>
                <a:gd name="T0" fmla="*/ 0 w 13"/>
                <a:gd name="T1" fmla="*/ 0 h 91"/>
                <a:gd name="T2" fmla="*/ 50 w 13"/>
                <a:gd name="T3" fmla="*/ 130 h 91"/>
                <a:gd name="T4" fmla="*/ 65 w 13"/>
                <a:gd name="T5" fmla="*/ 310 h 91"/>
                <a:gd name="T6" fmla="*/ 0 w 13"/>
                <a:gd name="T7" fmla="*/ 513 h 91"/>
                <a:gd name="T8" fmla="*/ 28 w 13"/>
                <a:gd name="T9" fmla="*/ 390 h 91"/>
                <a:gd name="T10" fmla="*/ 34 w 13"/>
                <a:gd name="T11" fmla="*/ 219 h 91"/>
                <a:gd name="T12" fmla="*/ 7 w 13"/>
                <a:gd name="T13" fmla="*/ 12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91">
                  <a:moveTo>
                    <a:pt x="0" y="0"/>
                  </a:moveTo>
                  <a:cubicBezTo>
                    <a:pt x="2" y="8"/>
                    <a:pt x="7" y="15"/>
                    <a:pt x="9" y="23"/>
                  </a:cubicBezTo>
                  <a:cubicBezTo>
                    <a:pt x="12" y="34"/>
                    <a:pt x="13" y="44"/>
                    <a:pt x="12" y="55"/>
                  </a:cubicBezTo>
                  <a:cubicBezTo>
                    <a:pt x="11" y="69"/>
                    <a:pt x="6" y="78"/>
                    <a:pt x="0" y="91"/>
                  </a:cubicBezTo>
                  <a:cubicBezTo>
                    <a:pt x="5" y="86"/>
                    <a:pt x="4" y="75"/>
                    <a:pt x="5" y="69"/>
                  </a:cubicBezTo>
                  <a:cubicBezTo>
                    <a:pt x="6" y="59"/>
                    <a:pt x="6" y="49"/>
                    <a:pt x="6" y="39"/>
                  </a:cubicBezTo>
                  <a:cubicBezTo>
                    <a:pt x="6" y="28"/>
                    <a:pt x="6" y="12"/>
                    <a:pt x="1" y="2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2" name="Freeform 46">
              <a:extLst>
                <a:ext uri="{FF2B5EF4-FFF2-40B4-BE49-F238E27FC236}">
                  <a16:creationId xmlns:a16="http://schemas.microsoft.com/office/drawing/2014/main" id="{0DD484BD-71BA-4FF1-A0B4-C81BB17F5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802"/>
              <a:ext cx="40" cy="139"/>
            </a:xfrm>
            <a:custGeom>
              <a:avLst/>
              <a:gdLst>
                <a:gd name="T0" fmla="*/ 80 w 22"/>
                <a:gd name="T1" fmla="*/ 21 h 78"/>
                <a:gd name="T2" fmla="*/ 53 w 22"/>
                <a:gd name="T3" fmla="*/ 146 h 78"/>
                <a:gd name="T4" fmla="*/ 80 w 22"/>
                <a:gd name="T5" fmla="*/ 442 h 78"/>
                <a:gd name="T6" fmla="*/ 109 w 22"/>
                <a:gd name="T7" fmla="*/ 196 h 78"/>
                <a:gd name="T8" fmla="*/ 80 w 22"/>
                <a:gd name="T9" fmla="*/ 3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8">
                  <a:moveTo>
                    <a:pt x="13" y="4"/>
                  </a:moveTo>
                  <a:cubicBezTo>
                    <a:pt x="0" y="0"/>
                    <a:pt x="7" y="21"/>
                    <a:pt x="9" y="26"/>
                  </a:cubicBezTo>
                  <a:cubicBezTo>
                    <a:pt x="12" y="43"/>
                    <a:pt x="17" y="61"/>
                    <a:pt x="13" y="78"/>
                  </a:cubicBezTo>
                  <a:cubicBezTo>
                    <a:pt x="15" y="64"/>
                    <a:pt x="22" y="49"/>
                    <a:pt x="18" y="35"/>
                  </a:cubicBezTo>
                  <a:cubicBezTo>
                    <a:pt x="16" y="30"/>
                    <a:pt x="5" y="9"/>
                    <a:pt x="13" y="6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3" name="Freeform 47">
              <a:extLst>
                <a:ext uri="{FF2B5EF4-FFF2-40B4-BE49-F238E27FC236}">
                  <a16:creationId xmlns:a16="http://schemas.microsoft.com/office/drawing/2014/main" id="{A0D85E04-1FD6-4DE1-A7CF-782447931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784"/>
              <a:ext cx="41" cy="75"/>
            </a:xfrm>
            <a:custGeom>
              <a:avLst/>
              <a:gdLst>
                <a:gd name="T0" fmla="*/ 94 w 23"/>
                <a:gd name="T1" fmla="*/ 13 h 42"/>
                <a:gd name="T2" fmla="*/ 12 w 23"/>
                <a:gd name="T3" fmla="*/ 239 h 42"/>
                <a:gd name="T4" fmla="*/ 66 w 23"/>
                <a:gd name="T5" fmla="*/ 96 h 42"/>
                <a:gd name="T6" fmla="*/ 130 w 23"/>
                <a:gd name="T7" fmla="*/ 41 h 42"/>
                <a:gd name="T8" fmla="*/ 118 w 23"/>
                <a:gd name="T9" fmla="*/ 1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2">
                  <a:moveTo>
                    <a:pt x="17" y="2"/>
                  </a:moveTo>
                  <a:cubicBezTo>
                    <a:pt x="5" y="8"/>
                    <a:pt x="0" y="31"/>
                    <a:pt x="2" y="42"/>
                  </a:cubicBezTo>
                  <a:cubicBezTo>
                    <a:pt x="4" y="34"/>
                    <a:pt x="7" y="25"/>
                    <a:pt x="12" y="17"/>
                  </a:cubicBezTo>
                  <a:cubicBezTo>
                    <a:pt x="13" y="14"/>
                    <a:pt x="20" y="0"/>
                    <a:pt x="23" y="7"/>
                  </a:cubicBezTo>
                  <a:cubicBezTo>
                    <a:pt x="23" y="4"/>
                    <a:pt x="23" y="2"/>
                    <a:pt x="21" y="2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4" name="Freeform 48">
              <a:extLst>
                <a:ext uri="{FF2B5EF4-FFF2-40B4-BE49-F238E27FC236}">
                  <a16:creationId xmlns:a16="http://schemas.microsoft.com/office/drawing/2014/main" id="{162D77D9-03D2-48EF-AC9C-0E1ADD172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905"/>
              <a:ext cx="21" cy="43"/>
            </a:xfrm>
            <a:custGeom>
              <a:avLst/>
              <a:gdLst>
                <a:gd name="T0" fmla="*/ 65 w 12"/>
                <a:gd name="T1" fmla="*/ 0 h 24"/>
                <a:gd name="T2" fmla="*/ 0 w 12"/>
                <a:gd name="T3" fmla="*/ 13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7" y="10"/>
                    <a:pt x="12" y="20"/>
                    <a:pt x="0" y="24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5" name="Freeform 49">
              <a:extLst>
                <a:ext uri="{FF2B5EF4-FFF2-40B4-BE49-F238E27FC236}">
                  <a16:creationId xmlns:a16="http://schemas.microsoft.com/office/drawing/2014/main" id="{7D5C3DDD-3440-4971-9234-2925D6BB0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486"/>
              <a:ext cx="30" cy="27"/>
            </a:xfrm>
            <a:custGeom>
              <a:avLst/>
              <a:gdLst>
                <a:gd name="T0" fmla="*/ 0 w 17"/>
                <a:gd name="T1" fmla="*/ 0 h 15"/>
                <a:gd name="T2" fmla="*/ 94 w 17"/>
                <a:gd name="T3" fmla="*/ 88 h 15"/>
                <a:gd name="T4" fmla="*/ 21 w 17"/>
                <a:gd name="T5" fmla="*/ 2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1" y="14"/>
                    <a:pt x="3" y="15"/>
                    <a:pt x="17" y="15"/>
                  </a:cubicBezTo>
                  <a:cubicBezTo>
                    <a:pt x="12" y="13"/>
                    <a:pt x="4" y="11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6" name="Freeform 50">
              <a:extLst>
                <a:ext uri="{FF2B5EF4-FFF2-40B4-BE49-F238E27FC236}">
                  <a16:creationId xmlns:a16="http://schemas.microsoft.com/office/drawing/2014/main" id="{630714F2-54FE-4D70-A53E-359FD18D4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507"/>
              <a:ext cx="21" cy="16"/>
            </a:xfrm>
            <a:custGeom>
              <a:avLst/>
              <a:gdLst>
                <a:gd name="T0" fmla="*/ 28 w 12"/>
                <a:gd name="T1" fmla="*/ 0 h 9"/>
                <a:gd name="T2" fmla="*/ 65 w 12"/>
                <a:gd name="T3" fmla="*/ 37 h 9"/>
                <a:gd name="T4" fmla="*/ 58 w 12"/>
                <a:gd name="T5" fmla="*/ 1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5" y="0"/>
                  </a:moveTo>
                  <a:cubicBezTo>
                    <a:pt x="0" y="6"/>
                    <a:pt x="6" y="9"/>
                    <a:pt x="12" y="7"/>
                  </a:cubicBezTo>
                  <a:cubicBezTo>
                    <a:pt x="11" y="6"/>
                    <a:pt x="11" y="5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7" name="Freeform 51">
              <a:extLst>
                <a:ext uri="{FF2B5EF4-FFF2-40B4-BE49-F238E27FC236}">
                  <a16:creationId xmlns:a16="http://schemas.microsoft.com/office/drawing/2014/main" id="{E7A9BA0C-DF18-46E6-991F-FA1D901F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641"/>
              <a:ext cx="46" cy="81"/>
            </a:xfrm>
            <a:custGeom>
              <a:avLst/>
              <a:gdLst>
                <a:gd name="T0" fmla="*/ 60 w 26"/>
                <a:gd name="T1" fmla="*/ 0 h 46"/>
                <a:gd name="T2" fmla="*/ 0 w 26"/>
                <a:gd name="T3" fmla="*/ 252 h 46"/>
                <a:gd name="T4" fmla="*/ 65 w 26"/>
                <a:gd name="T5" fmla="*/ 99 h 46"/>
                <a:gd name="T6" fmla="*/ 138 w 26"/>
                <a:gd name="T7" fmla="*/ 58 h 46"/>
                <a:gd name="T8" fmla="*/ 85 w 26"/>
                <a:gd name="T9" fmla="*/ 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6">
                  <a:moveTo>
                    <a:pt x="11" y="0"/>
                  </a:moveTo>
                  <a:cubicBezTo>
                    <a:pt x="12" y="16"/>
                    <a:pt x="8" y="32"/>
                    <a:pt x="0" y="46"/>
                  </a:cubicBezTo>
                  <a:cubicBezTo>
                    <a:pt x="14" y="42"/>
                    <a:pt x="7" y="27"/>
                    <a:pt x="12" y="18"/>
                  </a:cubicBezTo>
                  <a:cubicBezTo>
                    <a:pt x="15" y="14"/>
                    <a:pt x="24" y="13"/>
                    <a:pt x="25" y="11"/>
                  </a:cubicBezTo>
                  <a:cubicBezTo>
                    <a:pt x="26" y="7"/>
                    <a:pt x="17" y="4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8" name="Freeform 52">
              <a:extLst>
                <a:ext uri="{FF2B5EF4-FFF2-40B4-BE49-F238E27FC236}">
                  <a16:creationId xmlns:a16="http://schemas.microsoft.com/office/drawing/2014/main" id="{741F73B7-DC9D-4EFE-9B31-20597DEDA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920"/>
              <a:ext cx="63" cy="51"/>
            </a:xfrm>
            <a:custGeom>
              <a:avLst/>
              <a:gdLst>
                <a:gd name="T0" fmla="*/ 110 w 35"/>
                <a:gd name="T1" fmla="*/ 0 h 29"/>
                <a:gd name="T2" fmla="*/ 0 w 35"/>
                <a:gd name="T3" fmla="*/ 146 h 29"/>
                <a:gd name="T4" fmla="*/ 81 w 35"/>
                <a:gd name="T5" fmla="*/ 58 h 29"/>
                <a:gd name="T6" fmla="*/ 203 w 35"/>
                <a:gd name="T7" fmla="*/ 44 h 29"/>
                <a:gd name="T8" fmla="*/ 139 w 35"/>
                <a:gd name="T9" fmla="*/ 1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19" y="0"/>
                  </a:moveTo>
                  <a:cubicBezTo>
                    <a:pt x="9" y="7"/>
                    <a:pt x="2" y="14"/>
                    <a:pt x="0" y="27"/>
                  </a:cubicBezTo>
                  <a:cubicBezTo>
                    <a:pt x="8" y="29"/>
                    <a:pt x="9" y="16"/>
                    <a:pt x="14" y="11"/>
                  </a:cubicBezTo>
                  <a:cubicBezTo>
                    <a:pt x="21" y="6"/>
                    <a:pt x="28" y="12"/>
                    <a:pt x="35" y="8"/>
                  </a:cubicBezTo>
                  <a:cubicBezTo>
                    <a:pt x="32" y="5"/>
                    <a:pt x="28" y="4"/>
                    <a:pt x="2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9" name="Freeform 53">
              <a:extLst>
                <a:ext uri="{FF2B5EF4-FFF2-40B4-BE49-F238E27FC236}">
                  <a16:creationId xmlns:a16="http://schemas.microsoft.com/office/drawing/2014/main" id="{AA2B61D6-B451-4745-9620-B37C9FA2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929"/>
              <a:ext cx="9" cy="7"/>
            </a:xfrm>
            <a:custGeom>
              <a:avLst/>
              <a:gdLst>
                <a:gd name="T0" fmla="*/ 0 w 5"/>
                <a:gd name="T1" fmla="*/ 21 h 4"/>
                <a:gd name="T2" fmla="*/ 29 w 5"/>
                <a:gd name="T3" fmla="*/ 12 h 4"/>
                <a:gd name="T4" fmla="*/ 23 w 5"/>
                <a:gd name="T5" fmla="*/ 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4"/>
                    <a:pt x="4" y="4"/>
                    <a:pt x="5" y="2"/>
                  </a:cubicBezTo>
                  <a:cubicBezTo>
                    <a:pt x="5" y="2"/>
                    <a:pt x="4" y="0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0" name="Freeform 54">
              <a:extLst>
                <a:ext uri="{FF2B5EF4-FFF2-40B4-BE49-F238E27FC236}">
                  <a16:creationId xmlns:a16="http://schemas.microsoft.com/office/drawing/2014/main" id="{1558A34E-6698-4A2D-BB1E-92969D388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236"/>
              <a:ext cx="13" cy="23"/>
            </a:xfrm>
            <a:custGeom>
              <a:avLst/>
              <a:gdLst>
                <a:gd name="T0" fmla="*/ 0 w 7"/>
                <a:gd name="T1" fmla="*/ 0 h 13"/>
                <a:gd name="T2" fmla="*/ 13 w 7"/>
                <a:gd name="T3" fmla="*/ 73 h 13"/>
                <a:gd name="T4" fmla="*/ 37 w 7"/>
                <a:gd name="T5" fmla="*/ 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1" y="5"/>
                    <a:pt x="1" y="9"/>
                    <a:pt x="2" y="13"/>
                  </a:cubicBezTo>
                  <a:cubicBezTo>
                    <a:pt x="7" y="13"/>
                    <a:pt x="7" y="8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1" name="Freeform 55">
              <a:extLst>
                <a:ext uri="{FF2B5EF4-FFF2-40B4-BE49-F238E27FC236}">
                  <a16:creationId xmlns:a16="http://schemas.microsoft.com/office/drawing/2014/main" id="{276FDDE1-FCD0-4725-8D0E-8582E29F5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843"/>
              <a:ext cx="20" cy="44"/>
            </a:xfrm>
            <a:custGeom>
              <a:avLst/>
              <a:gdLst>
                <a:gd name="T0" fmla="*/ 0 w 11"/>
                <a:gd name="T1" fmla="*/ 0 h 25"/>
                <a:gd name="T2" fmla="*/ 16 w 11"/>
                <a:gd name="T3" fmla="*/ 136 h 25"/>
                <a:gd name="T4" fmla="*/ 7 w 11"/>
                <a:gd name="T5" fmla="*/ 3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5">
                  <a:moveTo>
                    <a:pt x="0" y="0"/>
                  </a:moveTo>
                  <a:cubicBezTo>
                    <a:pt x="2" y="8"/>
                    <a:pt x="11" y="17"/>
                    <a:pt x="3" y="25"/>
                  </a:cubicBezTo>
                  <a:cubicBezTo>
                    <a:pt x="4" y="19"/>
                    <a:pt x="1" y="1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2" name="Freeform 56">
              <a:extLst>
                <a:ext uri="{FF2B5EF4-FFF2-40B4-BE49-F238E27FC236}">
                  <a16:creationId xmlns:a16="http://schemas.microsoft.com/office/drawing/2014/main" id="{F63F8AAA-F7B9-41E0-A0FA-1312C4E65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782"/>
              <a:ext cx="112" cy="177"/>
            </a:xfrm>
            <a:custGeom>
              <a:avLst/>
              <a:gdLst>
                <a:gd name="T0" fmla="*/ 265 w 63"/>
                <a:gd name="T1" fmla="*/ 60 h 100"/>
                <a:gd name="T2" fmla="*/ 219 w 63"/>
                <a:gd name="T3" fmla="*/ 310 h 100"/>
                <a:gd name="T4" fmla="*/ 0 w 63"/>
                <a:gd name="T5" fmla="*/ 554 h 100"/>
                <a:gd name="T6" fmla="*/ 288 w 63"/>
                <a:gd name="T7" fmla="*/ 304 h 100"/>
                <a:gd name="T8" fmla="*/ 281 w 63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47" y="11"/>
                  </a:moveTo>
                  <a:cubicBezTo>
                    <a:pt x="48" y="25"/>
                    <a:pt x="47" y="44"/>
                    <a:pt x="39" y="56"/>
                  </a:cubicBezTo>
                  <a:cubicBezTo>
                    <a:pt x="28" y="72"/>
                    <a:pt x="11" y="84"/>
                    <a:pt x="0" y="100"/>
                  </a:cubicBezTo>
                  <a:cubicBezTo>
                    <a:pt x="17" y="86"/>
                    <a:pt x="40" y="74"/>
                    <a:pt x="51" y="55"/>
                  </a:cubicBezTo>
                  <a:cubicBezTo>
                    <a:pt x="63" y="37"/>
                    <a:pt x="50" y="20"/>
                    <a:pt x="5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3" name="Freeform 57">
              <a:extLst>
                <a:ext uri="{FF2B5EF4-FFF2-40B4-BE49-F238E27FC236}">
                  <a16:creationId xmlns:a16="http://schemas.microsoft.com/office/drawing/2014/main" id="{20997FF8-DEFF-4FE5-9116-27B0C6B27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916"/>
              <a:ext cx="39" cy="158"/>
            </a:xfrm>
            <a:custGeom>
              <a:avLst/>
              <a:gdLst>
                <a:gd name="T0" fmla="*/ 106 w 22"/>
                <a:gd name="T1" fmla="*/ 0 h 89"/>
                <a:gd name="T2" fmla="*/ 122 w 22"/>
                <a:gd name="T3" fmla="*/ 497 h 8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89">
                  <a:moveTo>
                    <a:pt x="19" y="0"/>
                  </a:moveTo>
                  <a:cubicBezTo>
                    <a:pt x="9" y="24"/>
                    <a:pt x="0" y="60"/>
                    <a:pt x="22" y="89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4" name="Freeform 58">
              <a:extLst>
                <a:ext uri="{FF2B5EF4-FFF2-40B4-BE49-F238E27FC236}">
                  <a16:creationId xmlns:a16="http://schemas.microsoft.com/office/drawing/2014/main" id="{BC208C8F-EA57-4B8A-9CBC-0870E8849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903"/>
              <a:ext cx="82" cy="39"/>
            </a:xfrm>
            <a:custGeom>
              <a:avLst/>
              <a:gdLst>
                <a:gd name="T0" fmla="*/ 0 w 46"/>
                <a:gd name="T1" fmla="*/ 122 h 22"/>
                <a:gd name="T2" fmla="*/ 260 w 46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2">
                  <a:moveTo>
                    <a:pt x="0" y="22"/>
                  </a:moveTo>
                  <a:cubicBezTo>
                    <a:pt x="15" y="17"/>
                    <a:pt x="37" y="12"/>
                    <a:pt x="46" y="0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5" name="Freeform 59">
              <a:extLst>
                <a:ext uri="{FF2B5EF4-FFF2-40B4-BE49-F238E27FC236}">
                  <a16:creationId xmlns:a16="http://schemas.microsoft.com/office/drawing/2014/main" id="{23785C94-2CC5-4A20-8735-186CC1886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905"/>
              <a:ext cx="67" cy="16"/>
            </a:xfrm>
            <a:custGeom>
              <a:avLst/>
              <a:gdLst>
                <a:gd name="T0" fmla="*/ 0 w 38"/>
                <a:gd name="T1" fmla="*/ 21 h 9"/>
                <a:gd name="T2" fmla="*/ 208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4"/>
                  </a:moveTo>
                  <a:cubicBezTo>
                    <a:pt x="18" y="9"/>
                    <a:pt x="31" y="8"/>
                    <a:pt x="38" y="0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6" name="Freeform 60">
              <a:extLst>
                <a:ext uri="{FF2B5EF4-FFF2-40B4-BE49-F238E27FC236}">
                  <a16:creationId xmlns:a16="http://schemas.microsoft.com/office/drawing/2014/main" id="{699DB32D-D3AB-482E-BBEC-A8783A870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853"/>
              <a:ext cx="145" cy="249"/>
            </a:xfrm>
            <a:custGeom>
              <a:avLst/>
              <a:gdLst>
                <a:gd name="T0" fmla="*/ 304 w 81"/>
                <a:gd name="T1" fmla="*/ 0 h 140"/>
                <a:gd name="T2" fmla="*/ 465 w 81"/>
                <a:gd name="T3" fmla="*/ 708 h 140"/>
                <a:gd name="T4" fmla="*/ 211 w 81"/>
                <a:gd name="T5" fmla="*/ 788 h 140"/>
                <a:gd name="T6" fmla="*/ 81 w 81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40">
                  <a:moveTo>
                    <a:pt x="53" y="0"/>
                  </a:moveTo>
                  <a:cubicBezTo>
                    <a:pt x="53" y="45"/>
                    <a:pt x="55" y="86"/>
                    <a:pt x="81" y="126"/>
                  </a:cubicBezTo>
                  <a:cubicBezTo>
                    <a:pt x="66" y="121"/>
                    <a:pt x="53" y="139"/>
                    <a:pt x="37" y="140"/>
                  </a:cubicBezTo>
                  <a:cubicBezTo>
                    <a:pt x="22" y="106"/>
                    <a:pt x="0" y="37"/>
                    <a:pt x="14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7" name="Freeform 61">
              <a:extLst>
                <a:ext uri="{FF2B5EF4-FFF2-40B4-BE49-F238E27FC236}">
                  <a16:creationId xmlns:a16="http://schemas.microsoft.com/office/drawing/2014/main" id="{080C56E8-4B7D-4B79-9864-56FEEA62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871"/>
              <a:ext cx="39" cy="163"/>
            </a:xfrm>
            <a:custGeom>
              <a:avLst/>
              <a:gdLst>
                <a:gd name="T0" fmla="*/ 37 w 22"/>
                <a:gd name="T1" fmla="*/ 0 h 92"/>
                <a:gd name="T2" fmla="*/ 35 w 22"/>
                <a:gd name="T3" fmla="*/ 239 h 92"/>
                <a:gd name="T4" fmla="*/ 78 w 22"/>
                <a:gd name="T5" fmla="*/ 395 h 92"/>
                <a:gd name="T6" fmla="*/ 122 w 22"/>
                <a:gd name="T7" fmla="*/ 512 h 92"/>
                <a:gd name="T8" fmla="*/ 94 w 22"/>
                <a:gd name="T9" fmla="*/ 377 h 92"/>
                <a:gd name="T10" fmla="*/ 73 w 22"/>
                <a:gd name="T11" fmla="*/ 207 h 92"/>
                <a:gd name="T12" fmla="*/ 62 w 22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2">
                  <a:moveTo>
                    <a:pt x="7" y="0"/>
                  </a:moveTo>
                  <a:cubicBezTo>
                    <a:pt x="0" y="10"/>
                    <a:pt x="5" y="31"/>
                    <a:pt x="6" y="43"/>
                  </a:cubicBezTo>
                  <a:cubicBezTo>
                    <a:pt x="7" y="52"/>
                    <a:pt x="10" y="62"/>
                    <a:pt x="14" y="71"/>
                  </a:cubicBezTo>
                  <a:cubicBezTo>
                    <a:pt x="17" y="78"/>
                    <a:pt x="21" y="84"/>
                    <a:pt x="22" y="92"/>
                  </a:cubicBezTo>
                  <a:cubicBezTo>
                    <a:pt x="22" y="84"/>
                    <a:pt x="19" y="75"/>
                    <a:pt x="17" y="68"/>
                  </a:cubicBezTo>
                  <a:cubicBezTo>
                    <a:pt x="15" y="58"/>
                    <a:pt x="14" y="47"/>
                    <a:pt x="13" y="37"/>
                  </a:cubicBezTo>
                  <a:cubicBezTo>
                    <a:pt x="12" y="30"/>
                    <a:pt x="5" y="4"/>
                    <a:pt x="11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8" name="Freeform 62">
              <a:extLst>
                <a:ext uri="{FF2B5EF4-FFF2-40B4-BE49-F238E27FC236}">
                  <a16:creationId xmlns:a16="http://schemas.microsoft.com/office/drawing/2014/main" id="{12F6B959-5046-4D36-AC70-3EC3D2EE0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853"/>
              <a:ext cx="145" cy="249"/>
            </a:xfrm>
            <a:custGeom>
              <a:avLst/>
              <a:gdLst>
                <a:gd name="T0" fmla="*/ 304 w 81"/>
                <a:gd name="T1" fmla="*/ 0 h 140"/>
                <a:gd name="T2" fmla="*/ 465 w 81"/>
                <a:gd name="T3" fmla="*/ 708 h 140"/>
                <a:gd name="T4" fmla="*/ 211 w 81"/>
                <a:gd name="T5" fmla="*/ 788 h 140"/>
                <a:gd name="T6" fmla="*/ 81 w 81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40">
                  <a:moveTo>
                    <a:pt x="53" y="0"/>
                  </a:moveTo>
                  <a:cubicBezTo>
                    <a:pt x="53" y="45"/>
                    <a:pt x="55" y="86"/>
                    <a:pt x="81" y="126"/>
                  </a:cubicBezTo>
                  <a:cubicBezTo>
                    <a:pt x="66" y="121"/>
                    <a:pt x="53" y="139"/>
                    <a:pt x="37" y="140"/>
                  </a:cubicBezTo>
                  <a:cubicBezTo>
                    <a:pt x="22" y="106"/>
                    <a:pt x="0" y="37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9" name="Freeform 63">
              <a:extLst>
                <a:ext uri="{FF2B5EF4-FFF2-40B4-BE49-F238E27FC236}">
                  <a16:creationId xmlns:a16="http://schemas.microsoft.com/office/drawing/2014/main" id="{B7B4BF73-F252-4E23-AEB1-C62C7305F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580"/>
              <a:ext cx="50" cy="50"/>
            </a:xfrm>
            <a:custGeom>
              <a:avLst/>
              <a:gdLst>
                <a:gd name="T0" fmla="*/ 159 w 28"/>
                <a:gd name="T1" fmla="*/ 0 h 28"/>
                <a:gd name="T2" fmla="*/ 0 w 28"/>
                <a:gd name="T3" fmla="*/ 15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28" y="0"/>
                  </a:moveTo>
                  <a:cubicBezTo>
                    <a:pt x="26" y="16"/>
                    <a:pt x="13" y="24"/>
                    <a:pt x="0" y="28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0" name="Freeform 64">
              <a:extLst>
                <a:ext uri="{FF2B5EF4-FFF2-40B4-BE49-F238E27FC236}">
                  <a16:creationId xmlns:a16="http://schemas.microsoft.com/office/drawing/2014/main" id="{BADA59FE-3351-47D4-BA39-485E1402C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1586"/>
              <a:ext cx="50" cy="49"/>
            </a:xfrm>
            <a:custGeom>
              <a:avLst/>
              <a:gdLst>
                <a:gd name="T0" fmla="*/ 0 w 28"/>
                <a:gd name="T1" fmla="*/ 0 h 28"/>
                <a:gd name="T2" fmla="*/ 159 w 28"/>
                <a:gd name="T3" fmla="*/ 15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4" y="13"/>
                    <a:pt x="14" y="24"/>
                    <a:pt x="28" y="28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1" name="Freeform 65">
              <a:extLst>
                <a:ext uri="{FF2B5EF4-FFF2-40B4-BE49-F238E27FC236}">
                  <a16:creationId xmlns:a16="http://schemas.microsoft.com/office/drawing/2014/main" id="{7FE05EE4-6138-40B8-8C5A-92FDA297A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302"/>
              <a:ext cx="70" cy="7"/>
            </a:xfrm>
            <a:custGeom>
              <a:avLst/>
              <a:gdLst>
                <a:gd name="T0" fmla="*/ 226 w 39"/>
                <a:gd name="T1" fmla="*/ 7 h 4"/>
                <a:gd name="T2" fmla="*/ 126 w 39"/>
                <a:gd name="T3" fmla="*/ 0 h 4"/>
                <a:gd name="T4" fmla="*/ 0 w 39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">
                  <a:moveTo>
                    <a:pt x="39" y="1"/>
                  </a:moveTo>
                  <a:cubicBezTo>
                    <a:pt x="32" y="0"/>
                    <a:pt x="27" y="0"/>
                    <a:pt x="22" y="0"/>
                  </a:cubicBezTo>
                  <a:cubicBezTo>
                    <a:pt x="12" y="0"/>
                    <a:pt x="6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2" name="Freeform 66">
              <a:extLst>
                <a:ext uri="{FF2B5EF4-FFF2-40B4-BE49-F238E27FC236}">
                  <a16:creationId xmlns:a16="http://schemas.microsoft.com/office/drawing/2014/main" id="{97C45B7E-7578-4160-A6B6-8AEEE5B04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364"/>
              <a:ext cx="64" cy="9"/>
            </a:xfrm>
            <a:custGeom>
              <a:avLst/>
              <a:gdLst>
                <a:gd name="T0" fmla="*/ 203 w 36"/>
                <a:gd name="T1" fmla="*/ 13 h 5"/>
                <a:gd name="T2" fmla="*/ 85 w 36"/>
                <a:gd name="T3" fmla="*/ 0 h 5"/>
                <a:gd name="T4" fmla="*/ 0 w 36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">
                  <a:moveTo>
                    <a:pt x="36" y="2"/>
                  </a:moveTo>
                  <a:cubicBezTo>
                    <a:pt x="28" y="1"/>
                    <a:pt x="21" y="0"/>
                    <a:pt x="15" y="0"/>
                  </a:cubicBezTo>
                  <a:cubicBezTo>
                    <a:pt x="7" y="0"/>
                    <a:pt x="3" y="1"/>
                    <a:pt x="0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3" name="Freeform 67">
              <a:extLst>
                <a:ext uri="{FF2B5EF4-FFF2-40B4-BE49-F238E27FC236}">
                  <a16:creationId xmlns:a16="http://schemas.microsoft.com/office/drawing/2014/main" id="{6B6E12FC-B547-44C0-BC89-D9CA97CEA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368"/>
              <a:ext cx="377" cy="1434"/>
            </a:xfrm>
            <a:custGeom>
              <a:avLst/>
              <a:gdLst>
                <a:gd name="T0" fmla="*/ 0 w 211"/>
                <a:gd name="T1" fmla="*/ 0 h 807"/>
                <a:gd name="T2" fmla="*/ 268 w 211"/>
                <a:gd name="T3" fmla="*/ 21 h 807"/>
                <a:gd name="T4" fmla="*/ 788 w 211"/>
                <a:gd name="T5" fmla="*/ 203 h 807"/>
                <a:gd name="T6" fmla="*/ 1101 w 211"/>
                <a:gd name="T7" fmla="*/ 700 h 807"/>
                <a:gd name="T8" fmla="*/ 1108 w 211"/>
                <a:gd name="T9" fmla="*/ 1475 h 807"/>
                <a:gd name="T10" fmla="*/ 1079 w 211"/>
                <a:gd name="T11" fmla="*/ 1576 h 807"/>
                <a:gd name="T12" fmla="*/ 581 w 211"/>
                <a:gd name="T13" fmla="*/ 1948 h 807"/>
                <a:gd name="T14" fmla="*/ 495 w 211"/>
                <a:gd name="T15" fmla="*/ 2065 h 807"/>
                <a:gd name="T16" fmla="*/ 600 w 211"/>
                <a:gd name="T17" fmla="*/ 2150 h 807"/>
                <a:gd name="T18" fmla="*/ 616 w 211"/>
                <a:gd name="T19" fmla="*/ 2150 h 807"/>
                <a:gd name="T20" fmla="*/ 1131 w 211"/>
                <a:gd name="T21" fmla="*/ 1850 h 807"/>
                <a:gd name="T22" fmla="*/ 1169 w 211"/>
                <a:gd name="T23" fmla="*/ 2520 h 807"/>
                <a:gd name="T24" fmla="*/ 1181 w 211"/>
                <a:gd name="T25" fmla="*/ 3483 h 807"/>
                <a:gd name="T26" fmla="*/ 981 w 211"/>
                <a:gd name="T27" fmla="*/ 4320 h 807"/>
                <a:gd name="T28" fmla="*/ 877 w 211"/>
                <a:gd name="T29" fmla="*/ 4528 h 8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1" h="807">
                  <a:moveTo>
                    <a:pt x="0" y="0"/>
                  </a:moveTo>
                  <a:cubicBezTo>
                    <a:pt x="13" y="2"/>
                    <a:pt x="29" y="4"/>
                    <a:pt x="47" y="4"/>
                  </a:cubicBezTo>
                  <a:cubicBezTo>
                    <a:pt x="89" y="5"/>
                    <a:pt x="117" y="21"/>
                    <a:pt x="138" y="36"/>
                  </a:cubicBezTo>
                  <a:cubicBezTo>
                    <a:pt x="160" y="53"/>
                    <a:pt x="191" y="77"/>
                    <a:pt x="193" y="125"/>
                  </a:cubicBezTo>
                  <a:cubicBezTo>
                    <a:pt x="191" y="156"/>
                    <a:pt x="192" y="205"/>
                    <a:pt x="194" y="263"/>
                  </a:cubicBezTo>
                  <a:cubicBezTo>
                    <a:pt x="194" y="272"/>
                    <a:pt x="189" y="281"/>
                    <a:pt x="189" y="281"/>
                  </a:cubicBezTo>
                  <a:cubicBezTo>
                    <a:pt x="167" y="313"/>
                    <a:pt x="140" y="340"/>
                    <a:pt x="102" y="347"/>
                  </a:cubicBezTo>
                  <a:cubicBezTo>
                    <a:pt x="92" y="349"/>
                    <a:pt x="85" y="358"/>
                    <a:pt x="87" y="368"/>
                  </a:cubicBezTo>
                  <a:cubicBezTo>
                    <a:pt x="89" y="377"/>
                    <a:pt x="96" y="383"/>
                    <a:pt x="105" y="383"/>
                  </a:cubicBezTo>
                  <a:cubicBezTo>
                    <a:pt x="106" y="383"/>
                    <a:pt x="107" y="383"/>
                    <a:pt x="108" y="383"/>
                  </a:cubicBezTo>
                  <a:cubicBezTo>
                    <a:pt x="147" y="376"/>
                    <a:pt x="176" y="355"/>
                    <a:pt x="198" y="330"/>
                  </a:cubicBezTo>
                  <a:cubicBezTo>
                    <a:pt x="200" y="369"/>
                    <a:pt x="203" y="409"/>
                    <a:pt x="205" y="449"/>
                  </a:cubicBezTo>
                  <a:cubicBezTo>
                    <a:pt x="206" y="473"/>
                    <a:pt x="211" y="584"/>
                    <a:pt x="207" y="621"/>
                  </a:cubicBezTo>
                  <a:cubicBezTo>
                    <a:pt x="201" y="678"/>
                    <a:pt x="187" y="736"/>
                    <a:pt x="172" y="770"/>
                  </a:cubicBezTo>
                  <a:cubicBezTo>
                    <a:pt x="166" y="782"/>
                    <a:pt x="160" y="795"/>
                    <a:pt x="154" y="80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4" name="Freeform 68">
              <a:extLst>
                <a:ext uri="{FF2B5EF4-FFF2-40B4-BE49-F238E27FC236}">
                  <a16:creationId xmlns:a16="http://schemas.microsoft.com/office/drawing/2014/main" id="{7F40EF4C-8E64-4BEB-9149-210245E22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309"/>
              <a:ext cx="273" cy="1493"/>
            </a:xfrm>
            <a:custGeom>
              <a:avLst/>
              <a:gdLst>
                <a:gd name="T0" fmla="*/ 564 w 153"/>
                <a:gd name="T1" fmla="*/ 4717 h 840"/>
                <a:gd name="T2" fmla="*/ 125 w 153"/>
                <a:gd name="T3" fmla="*/ 3848 h 840"/>
                <a:gd name="T4" fmla="*/ 21 w 153"/>
                <a:gd name="T5" fmla="*/ 2325 h 840"/>
                <a:gd name="T6" fmla="*/ 29 w 153"/>
                <a:gd name="T7" fmla="*/ 2183 h 840"/>
                <a:gd name="T8" fmla="*/ 57 w 153"/>
                <a:gd name="T9" fmla="*/ 2161 h 840"/>
                <a:gd name="T10" fmla="*/ 118 w 153"/>
                <a:gd name="T11" fmla="*/ 2211 h 840"/>
                <a:gd name="T12" fmla="*/ 512 w 153"/>
                <a:gd name="T13" fmla="*/ 2376 h 840"/>
                <a:gd name="T14" fmla="*/ 535 w 153"/>
                <a:gd name="T15" fmla="*/ 2376 h 840"/>
                <a:gd name="T16" fmla="*/ 637 w 153"/>
                <a:gd name="T17" fmla="*/ 2268 h 840"/>
                <a:gd name="T18" fmla="*/ 523 w 153"/>
                <a:gd name="T19" fmla="*/ 2167 h 840"/>
                <a:gd name="T20" fmla="*/ 512 w 153"/>
                <a:gd name="T21" fmla="*/ 2174 h 840"/>
                <a:gd name="T22" fmla="*/ 252 w 153"/>
                <a:gd name="T23" fmla="*/ 2056 h 840"/>
                <a:gd name="T24" fmla="*/ 80 w 153"/>
                <a:gd name="T25" fmla="*/ 1880 h 840"/>
                <a:gd name="T26" fmla="*/ 52 w 153"/>
                <a:gd name="T27" fmla="*/ 1784 h 840"/>
                <a:gd name="T28" fmla="*/ 153 w 153"/>
                <a:gd name="T29" fmla="*/ 715 h 840"/>
                <a:gd name="T30" fmla="*/ 328 w 153"/>
                <a:gd name="T31" fmla="*/ 348 h 840"/>
                <a:gd name="T32" fmla="*/ 585 w 153"/>
                <a:gd name="T33" fmla="*/ 215 h 840"/>
                <a:gd name="T34" fmla="*/ 803 w 153"/>
                <a:gd name="T35" fmla="*/ 44 h 840"/>
                <a:gd name="T36" fmla="*/ 869 w 153"/>
                <a:gd name="T37" fmla="*/ 0 h 8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3" h="840">
                  <a:moveTo>
                    <a:pt x="99" y="840"/>
                  </a:moveTo>
                  <a:cubicBezTo>
                    <a:pt x="60" y="778"/>
                    <a:pt x="27" y="723"/>
                    <a:pt x="22" y="685"/>
                  </a:cubicBezTo>
                  <a:cubicBezTo>
                    <a:pt x="13" y="620"/>
                    <a:pt x="0" y="506"/>
                    <a:pt x="4" y="414"/>
                  </a:cubicBezTo>
                  <a:cubicBezTo>
                    <a:pt x="4" y="406"/>
                    <a:pt x="4" y="397"/>
                    <a:pt x="5" y="389"/>
                  </a:cubicBezTo>
                  <a:cubicBezTo>
                    <a:pt x="5" y="386"/>
                    <a:pt x="9" y="383"/>
                    <a:pt x="10" y="385"/>
                  </a:cubicBezTo>
                  <a:cubicBezTo>
                    <a:pt x="14" y="388"/>
                    <a:pt x="17" y="391"/>
                    <a:pt x="21" y="394"/>
                  </a:cubicBezTo>
                  <a:cubicBezTo>
                    <a:pt x="39" y="410"/>
                    <a:pt x="62" y="423"/>
                    <a:pt x="90" y="423"/>
                  </a:cubicBezTo>
                  <a:cubicBezTo>
                    <a:pt x="91" y="423"/>
                    <a:pt x="93" y="423"/>
                    <a:pt x="94" y="423"/>
                  </a:cubicBezTo>
                  <a:cubicBezTo>
                    <a:pt x="105" y="423"/>
                    <a:pt x="112" y="414"/>
                    <a:pt x="112" y="404"/>
                  </a:cubicBezTo>
                  <a:cubicBezTo>
                    <a:pt x="111" y="394"/>
                    <a:pt x="103" y="386"/>
                    <a:pt x="92" y="386"/>
                  </a:cubicBezTo>
                  <a:cubicBezTo>
                    <a:pt x="91" y="386"/>
                    <a:pt x="90" y="387"/>
                    <a:pt x="90" y="387"/>
                  </a:cubicBezTo>
                  <a:cubicBezTo>
                    <a:pt x="76" y="387"/>
                    <a:pt x="60" y="379"/>
                    <a:pt x="44" y="366"/>
                  </a:cubicBezTo>
                  <a:cubicBezTo>
                    <a:pt x="33" y="357"/>
                    <a:pt x="23" y="345"/>
                    <a:pt x="14" y="335"/>
                  </a:cubicBezTo>
                  <a:cubicBezTo>
                    <a:pt x="12" y="332"/>
                    <a:pt x="9" y="327"/>
                    <a:pt x="9" y="318"/>
                  </a:cubicBezTo>
                  <a:cubicBezTo>
                    <a:pt x="16" y="230"/>
                    <a:pt x="24" y="151"/>
                    <a:pt x="27" y="127"/>
                  </a:cubicBezTo>
                  <a:cubicBezTo>
                    <a:pt x="29" y="103"/>
                    <a:pt x="39" y="75"/>
                    <a:pt x="58" y="62"/>
                  </a:cubicBezTo>
                  <a:cubicBezTo>
                    <a:pt x="67" y="56"/>
                    <a:pt x="83" y="51"/>
                    <a:pt x="103" y="38"/>
                  </a:cubicBezTo>
                  <a:cubicBezTo>
                    <a:pt x="121" y="26"/>
                    <a:pt x="131" y="15"/>
                    <a:pt x="141" y="8"/>
                  </a:cubicBezTo>
                  <a:cubicBezTo>
                    <a:pt x="145" y="4"/>
                    <a:pt x="149" y="2"/>
                    <a:pt x="15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5" name="Freeform 69">
              <a:extLst>
                <a:ext uri="{FF2B5EF4-FFF2-40B4-BE49-F238E27FC236}">
                  <a16:creationId xmlns:a16="http://schemas.microsoft.com/office/drawing/2014/main" id="{D0AF4234-2BAD-4FD6-9132-AFC74FF7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677"/>
              <a:ext cx="183" cy="125"/>
            </a:xfrm>
            <a:custGeom>
              <a:avLst/>
              <a:gdLst>
                <a:gd name="T0" fmla="*/ 0 w 102"/>
                <a:gd name="T1" fmla="*/ 398 h 70"/>
                <a:gd name="T2" fmla="*/ 161 w 102"/>
                <a:gd name="T3" fmla="*/ 96 h 70"/>
                <a:gd name="T4" fmla="*/ 312 w 102"/>
                <a:gd name="T5" fmla="*/ 96 h 70"/>
                <a:gd name="T6" fmla="*/ 588 w 102"/>
                <a:gd name="T7" fmla="*/ 398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70">
                  <a:moveTo>
                    <a:pt x="0" y="70"/>
                  </a:moveTo>
                  <a:cubicBezTo>
                    <a:pt x="12" y="49"/>
                    <a:pt x="21" y="31"/>
                    <a:pt x="28" y="17"/>
                  </a:cubicBezTo>
                  <a:cubicBezTo>
                    <a:pt x="32" y="8"/>
                    <a:pt x="40" y="0"/>
                    <a:pt x="54" y="17"/>
                  </a:cubicBezTo>
                  <a:cubicBezTo>
                    <a:pt x="67" y="32"/>
                    <a:pt x="84" y="50"/>
                    <a:pt x="102" y="7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6" name="Freeform 70">
              <a:extLst>
                <a:ext uri="{FF2B5EF4-FFF2-40B4-BE49-F238E27FC236}">
                  <a16:creationId xmlns:a16="http://schemas.microsoft.com/office/drawing/2014/main" id="{81E68FF2-BAE8-41D7-AE6F-FABF3F140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293"/>
              <a:ext cx="159" cy="18"/>
            </a:xfrm>
            <a:custGeom>
              <a:avLst/>
              <a:gdLst>
                <a:gd name="T0" fmla="*/ 0 w 89"/>
                <a:gd name="T1" fmla="*/ 36 h 10"/>
                <a:gd name="T2" fmla="*/ 41 w 89"/>
                <a:gd name="T3" fmla="*/ 45 h 10"/>
                <a:gd name="T4" fmla="*/ 216 w 89"/>
                <a:gd name="T5" fmla="*/ 58 h 10"/>
                <a:gd name="T6" fmla="*/ 427 w 89"/>
                <a:gd name="T7" fmla="*/ 29 h 10"/>
                <a:gd name="T8" fmla="*/ 507 w 8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0">
                  <a:moveTo>
                    <a:pt x="0" y="6"/>
                  </a:moveTo>
                  <a:cubicBezTo>
                    <a:pt x="2" y="7"/>
                    <a:pt x="5" y="7"/>
                    <a:pt x="7" y="8"/>
                  </a:cubicBezTo>
                  <a:cubicBezTo>
                    <a:pt x="19" y="10"/>
                    <a:pt x="29" y="10"/>
                    <a:pt x="38" y="10"/>
                  </a:cubicBezTo>
                  <a:cubicBezTo>
                    <a:pt x="54" y="10"/>
                    <a:pt x="66" y="8"/>
                    <a:pt x="75" y="5"/>
                  </a:cubicBezTo>
                  <a:cubicBezTo>
                    <a:pt x="82" y="2"/>
                    <a:pt x="87" y="1"/>
                    <a:pt x="8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7" name="Freeform 71">
              <a:extLst>
                <a:ext uri="{FF2B5EF4-FFF2-40B4-BE49-F238E27FC236}">
                  <a16:creationId xmlns:a16="http://schemas.microsoft.com/office/drawing/2014/main" id="{4B6E00DF-15A9-404C-9DFD-12D136E96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711"/>
              <a:ext cx="1245" cy="1745"/>
            </a:xfrm>
            <a:custGeom>
              <a:avLst/>
              <a:gdLst>
                <a:gd name="T0" fmla="*/ 3973 w 697"/>
                <a:gd name="T1" fmla="*/ 4917 h 982"/>
                <a:gd name="T2" fmla="*/ 3905 w 697"/>
                <a:gd name="T3" fmla="*/ 4888 h 982"/>
                <a:gd name="T4" fmla="*/ 3783 w 697"/>
                <a:gd name="T5" fmla="*/ 4920 h 982"/>
                <a:gd name="T6" fmla="*/ 3608 w 697"/>
                <a:gd name="T7" fmla="*/ 4949 h 982"/>
                <a:gd name="T8" fmla="*/ 3453 w 697"/>
                <a:gd name="T9" fmla="*/ 4933 h 982"/>
                <a:gd name="T10" fmla="*/ 3292 w 697"/>
                <a:gd name="T11" fmla="*/ 4920 h 982"/>
                <a:gd name="T12" fmla="*/ 3031 w 697"/>
                <a:gd name="T13" fmla="*/ 5006 h 982"/>
                <a:gd name="T14" fmla="*/ 2833 w 697"/>
                <a:gd name="T15" fmla="*/ 5169 h 982"/>
                <a:gd name="T16" fmla="*/ 2719 w 697"/>
                <a:gd name="T17" fmla="*/ 5230 h 982"/>
                <a:gd name="T18" fmla="*/ 2703 w 697"/>
                <a:gd name="T19" fmla="*/ 5191 h 982"/>
                <a:gd name="T20" fmla="*/ 2769 w 697"/>
                <a:gd name="T21" fmla="*/ 5100 h 982"/>
                <a:gd name="T22" fmla="*/ 3008 w 697"/>
                <a:gd name="T23" fmla="*/ 4348 h 982"/>
                <a:gd name="T24" fmla="*/ 3190 w 697"/>
                <a:gd name="T25" fmla="*/ 3886 h 982"/>
                <a:gd name="T26" fmla="*/ 3319 w 697"/>
                <a:gd name="T27" fmla="*/ 3401 h 982"/>
                <a:gd name="T28" fmla="*/ 3397 w 697"/>
                <a:gd name="T29" fmla="*/ 2845 h 982"/>
                <a:gd name="T30" fmla="*/ 3453 w 697"/>
                <a:gd name="T31" fmla="*/ 2296 h 982"/>
                <a:gd name="T32" fmla="*/ 3067 w 697"/>
                <a:gd name="T33" fmla="*/ 1292 h 982"/>
                <a:gd name="T34" fmla="*/ 2735 w 697"/>
                <a:gd name="T35" fmla="*/ 983 h 982"/>
                <a:gd name="T36" fmla="*/ 2515 w 697"/>
                <a:gd name="T37" fmla="*/ 837 h 982"/>
                <a:gd name="T38" fmla="*/ 2472 w 697"/>
                <a:gd name="T39" fmla="*/ 634 h 982"/>
                <a:gd name="T40" fmla="*/ 2467 w 697"/>
                <a:gd name="T41" fmla="*/ 645 h 982"/>
                <a:gd name="T42" fmla="*/ 2553 w 697"/>
                <a:gd name="T43" fmla="*/ 489 h 982"/>
                <a:gd name="T44" fmla="*/ 2544 w 697"/>
                <a:gd name="T45" fmla="*/ 338 h 982"/>
                <a:gd name="T46" fmla="*/ 2183 w 697"/>
                <a:gd name="T47" fmla="*/ 247 h 982"/>
                <a:gd name="T48" fmla="*/ 1959 w 697"/>
                <a:gd name="T49" fmla="*/ 629 h 982"/>
                <a:gd name="T50" fmla="*/ 1988 w 697"/>
                <a:gd name="T51" fmla="*/ 208 h 982"/>
                <a:gd name="T52" fmla="*/ 1899 w 697"/>
                <a:gd name="T53" fmla="*/ 64 h 982"/>
                <a:gd name="T54" fmla="*/ 1559 w 697"/>
                <a:gd name="T55" fmla="*/ 85 h 982"/>
                <a:gd name="T56" fmla="*/ 1515 w 697"/>
                <a:gd name="T57" fmla="*/ 203 h 982"/>
                <a:gd name="T58" fmla="*/ 1356 w 697"/>
                <a:gd name="T59" fmla="*/ 645 h 982"/>
                <a:gd name="T60" fmla="*/ 1095 w 697"/>
                <a:gd name="T61" fmla="*/ 316 h 982"/>
                <a:gd name="T62" fmla="*/ 993 w 697"/>
                <a:gd name="T63" fmla="*/ 135 h 982"/>
                <a:gd name="T64" fmla="*/ 645 w 697"/>
                <a:gd name="T65" fmla="*/ 332 h 982"/>
                <a:gd name="T66" fmla="*/ 679 w 697"/>
                <a:gd name="T67" fmla="*/ 590 h 982"/>
                <a:gd name="T68" fmla="*/ 52 w 697"/>
                <a:gd name="T69" fmla="*/ 2072 h 982"/>
                <a:gd name="T70" fmla="*/ 13 w 697"/>
                <a:gd name="T71" fmla="*/ 2580 h 982"/>
                <a:gd name="T72" fmla="*/ 261 w 697"/>
                <a:gd name="T73" fmla="*/ 2911 h 982"/>
                <a:gd name="T74" fmla="*/ 320 w 697"/>
                <a:gd name="T75" fmla="*/ 2902 h 982"/>
                <a:gd name="T76" fmla="*/ 507 w 697"/>
                <a:gd name="T77" fmla="*/ 3019 h 982"/>
                <a:gd name="T78" fmla="*/ 702 w 697"/>
                <a:gd name="T79" fmla="*/ 2918 h 982"/>
                <a:gd name="T80" fmla="*/ 782 w 697"/>
                <a:gd name="T81" fmla="*/ 2930 h 982"/>
                <a:gd name="T82" fmla="*/ 1031 w 697"/>
                <a:gd name="T83" fmla="*/ 2301 h 982"/>
                <a:gd name="T84" fmla="*/ 1567 w 697"/>
                <a:gd name="T85" fmla="*/ 1677 h 982"/>
                <a:gd name="T86" fmla="*/ 1858 w 697"/>
                <a:gd name="T87" fmla="*/ 2065 h 982"/>
                <a:gd name="T88" fmla="*/ 1709 w 697"/>
                <a:gd name="T89" fmla="*/ 2507 h 982"/>
                <a:gd name="T90" fmla="*/ 1647 w 697"/>
                <a:gd name="T91" fmla="*/ 2756 h 982"/>
                <a:gd name="T92" fmla="*/ 1486 w 697"/>
                <a:gd name="T93" fmla="*/ 2955 h 982"/>
                <a:gd name="T94" fmla="*/ 1391 w 697"/>
                <a:gd name="T95" fmla="*/ 3438 h 982"/>
                <a:gd name="T96" fmla="*/ 1213 w 697"/>
                <a:gd name="T97" fmla="*/ 4238 h 982"/>
                <a:gd name="T98" fmla="*/ 1291 w 697"/>
                <a:gd name="T99" fmla="*/ 4601 h 982"/>
                <a:gd name="T100" fmla="*/ 1306 w 697"/>
                <a:gd name="T101" fmla="*/ 5011 h 982"/>
                <a:gd name="T102" fmla="*/ 1493 w 697"/>
                <a:gd name="T103" fmla="*/ 5430 h 982"/>
                <a:gd name="T104" fmla="*/ 1515 w 697"/>
                <a:gd name="T105" fmla="*/ 5503 h 982"/>
                <a:gd name="T106" fmla="*/ 1470 w 697"/>
                <a:gd name="T107" fmla="*/ 5466 h 982"/>
                <a:gd name="T108" fmla="*/ 1320 w 697"/>
                <a:gd name="T109" fmla="*/ 5352 h 982"/>
                <a:gd name="T110" fmla="*/ 739 w 697"/>
                <a:gd name="T111" fmla="*/ 5150 h 982"/>
                <a:gd name="T112" fmla="*/ 354 w 697"/>
                <a:gd name="T113" fmla="*/ 5118 h 982"/>
                <a:gd name="T114" fmla="*/ 195 w 697"/>
                <a:gd name="T115" fmla="*/ 5173 h 9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97" h="982">
                  <a:moveTo>
                    <a:pt x="697" y="876"/>
                  </a:moveTo>
                  <a:cubicBezTo>
                    <a:pt x="694" y="873"/>
                    <a:pt x="689" y="871"/>
                    <a:pt x="685" y="871"/>
                  </a:cubicBezTo>
                  <a:cubicBezTo>
                    <a:pt x="677" y="872"/>
                    <a:pt x="672" y="875"/>
                    <a:pt x="664" y="877"/>
                  </a:cubicBezTo>
                  <a:cubicBezTo>
                    <a:pt x="657" y="880"/>
                    <a:pt x="647" y="882"/>
                    <a:pt x="633" y="882"/>
                  </a:cubicBezTo>
                  <a:cubicBezTo>
                    <a:pt x="625" y="882"/>
                    <a:pt x="616" y="881"/>
                    <a:pt x="606" y="879"/>
                  </a:cubicBezTo>
                  <a:cubicBezTo>
                    <a:pt x="595" y="878"/>
                    <a:pt x="586" y="877"/>
                    <a:pt x="578" y="877"/>
                  </a:cubicBezTo>
                  <a:cubicBezTo>
                    <a:pt x="557" y="876"/>
                    <a:pt x="543" y="883"/>
                    <a:pt x="532" y="892"/>
                  </a:cubicBezTo>
                  <a:cubicBezTo>
                    <a:pt x="521" y="901"/>
                    <a:pt x="512" y="911"/>
                    <a:pt x="497" y="921"/>
                  </a:cubicBezTo>
                  <a:cubicBezTo>
                    <a:pt x="489" y="926"/>
                    <a:pt x="483" y="929"/>
                    <a:pt x="477" y="932"/>
                  </a:cubicBezTo>
                  <a:cubicBezTo>
                    <a:pt x="472" y="935"/>
                    <a:pt x="470" y="929"/>
                    <a:pt x="474" y="925"/>
                  </a:cubicBezTo>
                  <a:cubicBezTo>
                    <a:pt x="478" y="919"/>
                    <a:pt x="482" y="914"/>
                    <a:pt x="486" y="909"/>
                  </a:cubicBezTo>
                  <a:cubicBezTo>
                    <a:pt x="521" y="870"/>
                    <a:pt x="514" y="822"/>
                    <a:pt x="528" y="775"/>
                  </a:cubicBezTo>
                  <a:cubicBezTo>
                    <a:pt x="535" y="748"/>
                    <a:pt x="552" y="722"/>
                    <a:pt x="560" y="693"/>
                  </a:cubicBezTo>
                  <a:cubicBezTo>
                    <a:pt x="569" y="663"/>
                    <a:pt x="571" y="634"/>
                    <a:pt x="582" y="606"/>
                  </a:cubicBezTo>
                  <a:cubicBezTo>
                    <a:pt x="595" y="572"/>
                    <a:pt x="594" y="543"/>
                    <a:pt x="596" y="507"/>
                  </a:cubicBezTo>
                  <a:cubicBezTo>
                    <a:pt x="597" y="474"/>
                    <a:pt x="606" y="442"/>
                    <a:pt x="606" y="409"/>
                  </a:cubicBezTo>
                  <a:cubicBezTo>
                    <a:pt x="606" y="354"/>
                    <a:pt x="588" y="263"/>
                    <a:pt x="538" y="230"/>
                  </a:cubicBezTo>
                  <a:cubicBezTo>
                    <a:pt x="514" y="215"/>
                    <a:pt x="506" y="195"/>
                    <a:pt x="480" y="175"/>
                  </a:cubicBezTo>
                  <a:cubicBezTo>
                    <a:pt x="469" y="165"/>
                    <a:pt x="452" y="162"/>
                    <a:pt x="441" y="149"/>
                  </a:cubicBezTo>
                  <a:cubicBezTo>
                    <a:pt x="431" y="137"/>
                    <a:pt x="427" y="129"/>
                    <a:pt x="434" y="113"/>
                  </a:cubicBezTo>
                  <a:cubicBezTo>
                    <a:pt x="433" y="115"/>
                    <a:pt x="433" y="115"/>
                    <a:pt x="433" y="115"/>
                  </a:cubicBezTo>
                  <a:cubicBezTo>
                    <a:pt x="440" y="99"/>
                    <a:pt x="447" y="88"/>
                    <a:pt x="448" y="87"/>
                  </a:cubicBezTo>
                  <a:cubicBezTo>
                    <a:pt x="452" y="82"/>
                    <a:pt x="453" y="68"/>
                    <a:pt x="446" y="60"/>
                  </a:cubicBezTo>
                  <a:cubicBezTo>
                    <a:pt x="426" y="36"/>
                    <a:pt x="388" y="33"/>
                    <a:pt x="383" y="44"/>
                  </a:cubicBezTo>
                  <a:cubicBezTo>
                    <a:pt x="380" y="51"/>
                    <a:pt x="354" y="115"/>
                    <a:pt x="344" y="112"/>
                  </a:cubicBezTo>
                  <a:cubicBezTo>
                    <a:pt x="333" y="110"/>
                    <a:pt x="347" y="46"/>
                    <a:pt x="349" y="37"/>
                  </a:cubicBezTo>
                  <a:cubicBezTo>
                    <a:pt x="350" y="27"/>
                    <a:pt x="349" y="18"/>
                    <a:pt x="333" y="11"/>
                  </a:cubicBezTo>
                  <a:cubicBezTo>
                    <a:pt x="305" y="0"/>
                    <a:pt x="286" y="6"/>
                    <a:pt x="274" y="15"/>
                  </a:cubicBezTo>
                  <a:cubicBezTo>
                    <a:pt x="267" y="21"/>
                    <a:pt x="267" y="33"/>
                    <a:pt x="266" y="36"/>
                  </a:cubicBezTo>
                  <a:cubicBezTo>
                    <a:pt x="263" y="98"/>
                    <a:pt x="255" y="108"/>
                    <a:pt x="238" y="115"/>
                  </a:cubicBezTo>
                  <a:cubicBezTo>
                    <a:pt x="221" y="122"/>
                    <a:pt x="200" y="87"/>
                    <a:pt x="192" y="56"/>
                  </a:cubicBezTo>
                  <a:cubicBezTo>
                    <a:pt x="186" y="34"/>
                    <a:pt x="181" y="25"/>
                    <a:pt x="174" y="24"/>
                  </a:cubicBezTo>
                  <a:cubicBezTo>
                    <a:pt x="143" y="20"/>
                    <a:pt x="109" y="37"/>
                    <a:pt x="113" y="59"/>
                  </a:cubicBezTo>
                  <a:cubicBezTo>
                    <a:pt x="113" y="70"/>
                    <a:pt x="117" y="91"/>
                    <a:pt x="119" y="105"/>
                  </a:cubicBezTo>
                  <a:cubicBezTo>
                    <a:pt x="128" y="174"/>
                    <a:pt x="19" y="244"/>
                    <a:pt x="9" y="369"/>
                  </a:cubicBezTo>
                  <a:cubicBezTo>
                    <a:pt x="4" y="434"/>
                    <a:pt x="2" y="460"/>
                    <a:pt x="2" y="460"/>
                  </a:cubicBezTo>
                  <a:cubicBezTo>
                    <a:pt x="0" y="481"/>
                    <a:pt x="16" y="519"/>
                    <a:pt x="46" y="519"/>
                  </a:cubicBezTo>
                  <a:cubicBezTo>
                    <a:pt x="50" y="519"/>
                    <a:pt x="53" y="518"/>
                    <a:pt x="56" y="517"/>
                  </a:cubicBezTo>
                  <a:cubicBezTo>
                    <a:pt x="64" y="538"/>
                    <a:pt x="89" y="538"/>
                    <a:pt x="89" y="538"/>
                  </a:cubicBezTo>
                  <a:cubicBezTo>
                    <a:pt x="114" y="538"/>
                    <a:pt x="123" y="520"/>
                    <a:pt x="123" y="520"/>
                  </a:cubicBezTo>
                  <a:cubicBezTo>
                    <a:pt x="137" y="522"/>
                    <a:pt x="137" y="522"/>
                    <a:pt x="137" y="522"/>
                  </a:cubicBezTo>
                  <a:cubicBezTo>
                    <a:pt x="215" y="522"/>
                    <a:pt x="186" y="438"/>
                    <a:pt x="181" y="410"/>
                  </a:cubicBezTo>
                  <a:cubicBezTo>
                    <a:pt x="174" y="369"/>
                    <a:pt x="189" y="289"/>
                    <a:pt x="275" y="299"/>
                  </a:cubicBezTo>
                  <a:cubicBezTo>
                    <a:pt x="331" y="306"/>
                    <a:pt x="328" y="337"/>
                    <a:pt x="326" y="368"/>
                  </a:cubicBezTo>
                  <a:cubicBezTo>
                    <a:pt x="325" y="399"/>
                    <a:pt x="309" y="418"/>
                    <a:pt x="300" y="447"/>
                  </a:cubicBezTo>
                  <a:cubicBezTo>
                    <a:pt x="295" y="461"/>
                    <a:pt x="295" y="477"/>
                    <a:pt x="289" y="491"/>
                  </a:cubicBezTo>
                  <a:cubicBezTo>
                    <a:pt x="283" y="505"/>
                    <a:pt x="269" y="514"/>
                    <a:pt x="261" y="527"/>
                  </a:cubicBezTo>
                  <a:cubicBezTo>
                    <a:pt x="242" y="554"/>
                    <a:pt x="247" y="581"/>
                    <a:pt x="244" y="613"/>
                  </a:cubicBezTo>
                  <a:cubicBezTo>
                    <a:pt x="239" y="661"/>
                    <a:pt x="211" y="703"/>
                    <a:pt x="213" y="755"/>
                  </a:cubicBezTo>
                  <a:cubicBezTo>
                    <a:pt x="215" y="778"/>
                    <a:pt x="224" y="798"/>
                    <a:pt x="227" y="820"/>
                  </a:cubicBezTo>
                  <a:cubicBezTo>
                    <a:pt x="231" y="843"/>
                    <a:pt x="223" y="870"/>
                    <a:pt x="229" y="893"/>
                  </a:cubicBezTo>
                  <a:cubicBezTo>
                    <a:pt x="234" y="905"/>
                    <a:pt x="250" y="932"/>
                    <a:pt x="262" y="968"/>
                  </a:cubicBezTo>
                  <a:cubicBezTo>
                    <a:pt x="264" y="972"/>
                    <a:pt x="265" y="977"/>
                    <a:pt x="266" y="981"/>
                  </a:cubicBezTo>
                  <a:cubicBezTo>
                    <a:pt x="266" y="982"/>
                    <a:pt x="261" y="977"/>
                    <a:pt x="258" y="974"/>
                  </a:cubicBezTo>
                  <a:cubicBezTo>
                    <a:pt x="249" y="966"/>
                    <a:pt x="240" y="960"/>
                    <a:pt x="232" y="954"/>
                  </a:cubicBezTo>
                  <a:cubicBezTo>
                    <a:pt x="210" y="937"/>
                    <a:pt x="177" y="919"/>
                    <a:pt x="130" y="918"/>
                  </a:cubicBezTo>
                  <a:cubicBezTo>
                    <a:pt x="102" y="918"/>
                    <a:pt x="81" y="912"/>
                    <a:pt x="62" y="912"/>
                  </a:cubicBezTo>
                  <a:cubicBezTo>
                    <a:pt x="52" y="912"/>
                    <a:pt x="42" y="914"/>
                    <a:pt x="34" y="92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8" name="Freeform 72">
              <a:extLst>
                <a:ext uri="{FF2B5EF4-FFF2-40B4-BE49-F238E27FC236}">
                  <a16:creationId xmlns:a16="http://schemas.microsoft.com/office/drawing/2014/main" id="{2EF280CA-8546-423D-80FA-AEF81300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3032"/>
              <a:ext cx="141" cy="134"/>
            </a:xfrm>
            <a:custGeom>
              <a:avLst/>
              <a:gdLst>
                <a:gd name="T0" fmla="*/ 114 w 79"/>
                <a:gd name="T1" fmla="*/ 45 h 75"/>
                <a:gd name="T2" fmla="*/ 245 w 79"/>
                <a:gd name="T3" fmla="*/ 348 h 75"/>
                <a:gd name="T4" fmla="*/ 114 w 79"/>
                <a:gd name="T5" fmla="*/ 45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75">
                  <a:moveTo>
                    <a:pt x="20" y="8"/>
                  </a:moveTo>
                  <a:cubicBezTo>
                    <a:pt x="0" y="13"/>
                    <a:pt x="7" y="75"/>
                    <a:pt x="43" y="61"/>
                  </a:cubicBezTo>
                  <a:cubicBezTo>
                    <a:pt x="79" y="48"/>
                    <a:pt x="42" y="0"/>
                    <a:pt x="20" y="8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9" name="Freeform 73">
              <a:extLst>
                <a:ext uri="{FF2B5EF4-FFF2-40B4-BE49-F238E27FC236}">
                  <a16:creationId xmlns:a16="http://schemas.microsoft.com/office/drawing/2014/main" id="{C3C5272D-9555-40F2-916A-7B5ADC6CE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3032"/>
              <a:ext cx="141" cy="134"/>
            </a:xfrm>
            <a:custGeom>
              <a:avLst/>
              <a:gdLst>
                <a:gd name="T0" fmla="*/ 114 w 79"/>
                <a:gd name="T1" fmla="*/ 45 h 75"/>
                <a:gd name="T2" fmla="*/ 245 w 79"/>
                <a:gd name="T3" fmla="*/ 348 h 75"/>
                <a:gd name="T4" fmla="*/ 114 w 79"/>
                <a:gd name="T5" fmla="*/ 45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75">
                  <a:moveTo>
                    <a:pt x="20" y="8"/>
                  </a:moveTo>
                  <a:cubicBezTo>
                    <a:pt x="0" y="13"/>
                    <a:pt x="7" y="75"/>
                    <a:pt x="43" y="61"/>
                  </a:cubicBezTo>
                  <a:cubicBezTo>
                    <a:pt x="79" y="48"/>
                    <a:pt x="42" y="0"/>
                    <a:pt x="20" y="8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0" name="Freeform 74">
              <a:extLst>
                <a:ext uri="{FF2B5EF4-FFF2-40B4-BE49-F238E27FC236}">
                  <a16:creationId xmlns:a16="http://schemas.microsoft.com/office/drawing/2014/main" id="{ABC6CE03-F507-46F6-9E07-1ECD0E000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3054"/>
              <a:ext cx="94" cy="88"/>
            </a:xfrm>
            <a:custGeom>
              <a:avLst/>
              <a:gdLst>
                <a:gd name="T0" fmla="*/ 78 w 53"/>
                <a:gd name="T1" fmla="*/ 28 h 50"/>
                <a:gd name="T2" fmla="*/ 158 w 53"/>
                <a:gd name="T3" fmla="*/ 224 h 50"/>
                <a:gd name="T4" fmla="*/ 78 w 53"/>
                <a:gd name="T5" fmla="*/ 28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0">
                  <a:moveTo>
                    <a:pt x="14" y="5"/>
                  </a:moveTo>
                  <a:cubicBezTo>
                    <a:pt x="0" y="8"/>
                    <a:pt x="4" y="50"/>
                    <a:pt x="28" y="41"/>
                  </a:cubicBezTo>
                  <a:cubicBezTo>
                    <a:pt x="53" y="32"/>
                    <a:pt x="28" y="0"/>
                    <a:pt x="14" y="5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1" name="Freeform 75">
              <a:extLst>
                <a:ext uri="{FF2B5EF4-FFF2-40B4-BE49-F238E27FC236}">
                  <a16:creationId xmlns:a16="http://schemas.microsoft.com/office/drawing/2014/main" id="{62C76DC3-F44D-4799-8204-962B8F640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986"/>
              <a:ext cx="66" cy="73"/>
            </a:xfrm>
            <a:custGeom>
              <a:avLst/>
              <a:gdLst>
                <a:gd name="T0" fmla="*/ 93 w 37"/>
                <a:gd name="T1" fmla="*/ 0 h 41"/>
                <a:gd name="T2" fmla="*/ 125 w 37"/>
                <a:gd name="T3" fmla="*/ 203 h 41"/>
                <a:gd name="T4" fmla="*/ 66 w 37"/>
                <a:gd name="T5" fmla="*/ 12 h 41"/>
                <a:gd name="T6" fmla="*/ 93 w 3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41">
                  <a:moveTo>
                    <a:pt x="16" y="0"/>
                  </a:moveTo>
                  <a:cubicBezTo>
                    <a:pt x="31" y="0"/>
                    <a:pt x="37" y="32"/>
                    <a:pt x="22" y="36"/>
                  </a:cubicBezTo>
                  <a:cubicBezTo>
                    <a:pt x="5" y="41"/>
                    <a:pt x="0" y="9"/>
                    <a:pt x="12" y="2"/>
                  </a:cubicBezTo>
                  <a:cubicBezTo>
                    <a:pt x="13" y="1"/>
                    <a:pt x="16" y="0"/>
                    <a:pt x="16" y="0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2" name="Freeform 76">
              <a:extLst>
                <a:ext uri="{FF2B5EF4-FFF2-40B4-BE49-F238E27FC236}">
                  <a16:creationId xmlns:a16="http://schemas.microsoft.com/office/drawing/2014/main" id="{46EC97E4-884E-4892-A7F9-E0E2A9620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986"/>
              <a:ext cx="66" cy="73"/>
            </a:xfrm>
            <a:custGeom>
              <a:avLst/>
              <a:gdLst>
                <a:gd name="T0" fmla="*/ 93 w 37"/>
                <a:gd name="T1" fmla="*/ 0 h 41"/>
                <a:gd name="T2" fmla="*/ 125 w 37"/>
                <a:gd name="T3" fmla="*/ 203 h 41"/>
                <a:gd name="T4" fmla="*/ 66 w 37"/>
                <a:gd name="T5" fmla="*/ 12 h 41"/>
                <a:gd name="T6" fmla="*/ 93 w 3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41">
                  <a:moveTo>
                    <a:pt x="16" y="0"/>
                  </a:moveTo>
                  <a:cubicBezTo>
                    <a:pt x="31" y="0"/>
                    <a:pt x="37" y="32"/>
                    <a:pt x="22" y="36"/>
                  </a:cubicBezTo>
                  <a:cubicBezTo>
                    <a:pt x="5" y="41"/>
                    <a:pt x="0" y="9"/>
                    <a:pt x="12" y="2"/>
                  </a:cubicBezTo>
                  <a:cubicBezTo>
                    <a:pt x="13" y="1"/>
                    <a:pt x="16" y="0"/>
                    <a:pt x="16" y="0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3" name="Freeform 77">
              <a:extLst>
                <a:ext uri="{FF2B5EF4-FFF2-40B4-BE49-F238E27FC236}">
                  <a16:creationId xmlns:a16="http://schemas.microsoft.com/office/drawing/2014/main" id="{C72123AA-4E56-42A4-87F7-2CE057EC0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000"/>
              <a:ext cx="36" cy="39"/>
            </a:xfrm>
            <a:custGeom>
              <a:avLst/>
              <a:gdLst>
                <a:gd name="T0" fmla="*/ 52 w 20"/>
                <a:gd name="T1" fmla="*/ 0 h 22"/>
                <a:gd name="T2" fmla="*/ 72 w 20"/>
                <a:gd name="T3" fmla="*/ 110 h 22"/>
                <a:gd name="T4" fmla="*/ 41 w 20"/>
                <a:gd name="T5" fmla="*/ 7 h 22"/>
                <a:gd name="T6" fmla="*/ 52 w 20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2">
                  <a:moveTo>
                    <a:pt x="9" y="0"/>
                  </a:moveTo>
                  <a:cubicBezTo>
                    <a:pt x="17" y="0"/>
                    <a:pt x="20" y="18"/>
                    <a:pt x="12" y="20"/>
                  </a:cubicBezTo>
                  <a:cubicBezTo>
                    <a:pt x="3" y="22"/>
                    <a:pt x="0" y="5"/>
                    <a:pt x="7" y="1"/>
                  </a:cubicBezTo>
                  <a:cubicBezTo>
                    <a:pt x="7" y="1"/>
                    <a:pt x="9" y="0"/>
                    <a:pt x="9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4" name="Freeform 78">
              <a:extLst>
                <a:ext uri="{FF2B5EF4-FFF2-40B4-BE49-F238E27FC236}">
                  <a16:creationId xmlns:a16="http://schemas.microsoft.com/office/drawing/2014/main" id="{3480459E-B806-4E4A-8B1F-071077FF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993"/>
              <a:ext cx="52" cy="78"/>
            </a:xfrm>
            <a:custGeom>
              <a:avLst/>
              <a:gdLst>
                <a:gd name="T0" fmla="*/ 57 w 29"/>
                <a:gd name="T1" fmla="*/ 7 h 44"/>
                <a:gd name="T2" fmla="*/ 0 w 29"/>
                <a:gd name="T3" fmla="*/ 117 h 44"/>
                <a:gd name="T4" fmla="*/ 117 w 29"/>
                <a:gd name="T5" fmla="*/ 195 h 44"/>
                <a:gd name="T6" fmla="*/ 57 w 29"/>
                <a:gd name="T7" fmla="*/ 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4">
                  <a:moveTo>
                    <a:pt x="10" y="1"/>
                  </a:moveTo>
                  <a:cubicBezTo>
                    <a:pt x="2" y="1"/>
                    <a:pt x="0" y="8"/>
                    <a:pt x="0" y="21"/>
                  </a:cubicBezTo>
                  <a:cubicBezTo>
                    <a:pt x="1" y="34"/>
                    <a:pt x="11" y="44"/>
                    <a:pt x="20" y="35"/>
                  </a:cubicBezTo>
                  <a:cubicBezTo>
                    <a:pt x="29" y="27"/>
                    <a:pt x="26" y="0"/>
                    <a:pt x="10" y="1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5" name="Freeform 79">
              <a:extLst>
                <a:ext uri="{FF2B5EF4-FFF2-40B4-BE49-F238E27FC236}">
                  <a16:creationId xmlns:a16="http://schemas.microsoft.com/office/drawing/2014/main" id="{3F987082-E594-488E-9FE5-CAB2F1627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993"/>
              <a:ext cx="52" cy="78"/>
            </a:xfrm>
            <a:custGeom>
              <a:avLst/>
              <a:gdLst>
                <a:gd name="T0" fmla="*/ 57 w 29"/>
                <a:gd name="T1" fmla="*/ 7 h 44"/>
                <a:gd name="T2" fmla="*/ 0 w 29"/>
                <a:gd name="T3" fmla="*/ 117 h 44"/>
                <a:gd name="T4" fmla="*/ 117 w 29"/>
                <a:gd name="T5" fmla="*/ 195 h 44"/>
                <a:gd name="T6" fmla="*/ 57 w 29"/>
                <a:gd name="T7" fmla="*/ 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4">
                  <a:moveTo>
                    <a:pt x="10" y="1"/>
                  </a:moveTo>
                  <a:cubicBezTo>
                    <a:pt x="2" y="1"/>
                    <a:pt x="0" y="8"/>
                    <a:pt x="0" y="21"/>
                  </a:cubicBezTo>
                  <a:cubicBezTo>
                    <a:pt x="1" y="34"/>
                    <a:pt x="11" y="44"/>
                    <a:pt x="20" y="35"/>
                  </a:cubicBezTo>
                  <a:cubicBezTo>
                    <a:pt x="29" y="27"/>
                    <a:pt x="26" y="0"/>
                    <a:pt x="10" y="1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6" name="Freeform 80">
              <a:extLst>
                <a:ext uri="{FF2B5EF4-FFF2-40B4-BE49-F238E27FC236}">
                  <a16:creationId xmlns:a16="http://schemas.microsoft.com/office/drawing/2014/main" id="{D52D3A7E-74A1-4B0A-BBB3-5DE2594E7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3007"/>
              <a:ext cx="31" cy="47"/>
            </a:xfrm>
            <a:custGeom>
              <a:avLst/>
              <a:gdLst>
                <a:gd name="T0" fmla="*/ 36 w 17"/>
                <a:gd name="T1" fmla="*/ 7 h 26"/>
                <a:gd name="T2" fmla="*/ 0 w 17"/>
                <a:gd name="T3" fmla="*/ 72 h 26"/>
                <a:gd name="T4" fmla="*/ 73 w 17"/>
                <a:gd name="T5" fmla="*/ 125 h 26"/>
                <a:gd name="T6" fmla="*/ 36 w 17"/>
                <a:gd name="T7" fmla="*/ 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6">
                  <a:moveTo>
                    <a:pt x="6" y="1"/>
                  </a:moveTo>
                  <a:cubicBezTo>
                    <a:pt x="2" y="1"/>
                    <a:pt x="0" y="5"/>
                    <a:pt x="0" y="12"/>
                  </a:cubicBezTo>
                  <a:cubicBezTo>
                    <a:pt x="1" y="20"/>
                    <a:pt x="6" y="26"/>
                    <a:pt x="12" y="21"/>
                  </a:cubicBezTo>
                  <a:cubicBezTo>
                    <a:pt x="17" y="16"/>
                    <a:pt x="15" y="0"/>
                    <a:pt x="6" y="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7" name="Freeform 81">
              <a:extLst>
                <a:ext uri="{FF2B5EF4-FFF2-40B4-BE49-F238E27FC236}">
                  <a16:creationId xmlns:a16="http://schemas.microsoft.com/office/drawing/2014/main" id="{CB2393BD-E242-4C2E-B227-4E6ABDAE2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570"/>
              <a:ext cx="363" cy="292"/>
            </a:xfrm>
            <a:custGeom>
              <a:avLst/>
              <a:gdLst>
                <a:gd name="T0" fmla="*/ 840 w 203"/>
                <a:gd name="T1" fmla="*/ 28 h 164"/>
                <a:gd name="T2" fmla="*/ 1161 w 203"/>
                <a:gd name="T3" fmla="*/ 796 h 164"/>
                <a:gd name="T4" fmla="*/ 1103 w 203"/>
                <a:gd name="T5" fmla="*/ 926 h 164"/>
                <a:gd name="T6" fmla="*/ 502 w 203"/>
                <a:gd name="T7" fmla="*/ 456 h 164"/>
                <a:gd name="T8" fmla="*/ 45 w 203"/>
                <a:gd name="T9" fmla="*/ 682 h 164"/>
                <a:gd name="T10" fmla="*/ 0 w 203"/>
                <a:gd name="T11" fmla="*/ 536 h 164"/>
                <a:gd name="T12" fmla="*/ 515 w 203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64">
                  <a:moveTo>
                    <a:pt x="147" y="5"/>
                  </a:moveTo>
                  <a:cubicBezTo>
                    <a:pt x="125" y="66"/>
                    <a:pt x="146" y="120"/>
                    <a:pt x="203" y="141"/>
                  </a:cubicBezTo>
                  <a:cubicBezTo>
                    <a:pt x="193" y="164"/>
                    <a:pt x="193" y="164"/>
                    <a:pt x="193" y="164"/>
                  </a:cubicBezTo>
                  <a:cubicBezTo>
                    <a:pt x="111" y="141"/>
                    <a:pt x="108" y="72"/>
                    <a:pt x="88" y="81"/>
                  </a:cubicBezTo>
                  <a:cubicBezTo>
                    <a:pt x="67" y="90"/>
                    <a:pt x="50" y="103"/>
                    <a:pt x="8" y="1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0" y="73"/>
                    <a:pt x="84" y="53"/>
                    <a:pt x="90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8" name="Freeform 82">
              <a:extLst>
                <a:ext uri="{FF2B5EF4-FFF2-40B4-BE49-F238E27FC236}">
                  <a16:creationId xmlns:a16="http://schemas.microsoft.com/office/drawing/2014/main" id="{E780C68A-E1A0-46A3-BAC3-E0A6F4DF3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570"/>
              <a:ext cx="363" cy="292"/>
            </a:xfrm>
            <a:custGeom>
              <a:avLst/>
              <a:gdLst>
                <a:gd name="T0" fmla="*/ 840 w 203"/>
                <a:gd name="T1" fmla="*/ 28 h 164"/>
                <a:gd name="T2" fmla="*/ 1161 w 203"/>
                <a:gd name="T3" fmla="*/ 796 h 164"/>
                <a:gd name="T4" fmla="*/ 1103 w 203"/>
                <a:gd name="T5" fmla="*/ 926 h 164"/>
                <a:gd name="T6" fmla="*/ 502 w 203"/>
                <a:gd name="T7" fmla="*/ 456 h 164"/>
                <a:gd name="T8" fmla="*/ 45 w 203"/>
                <a:gd name="T9" fmla="*/ 682 h 164"/>
                <a:gd name="T10" fmla="*/ 0 w 203"/>
                <a:gd name="T11" fmla="*/ 536 h 164"/>
                <a:gd name="T12" fmla="*/ 515 w 203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64">
                  <a:moveTo>
                    <a:pt x="147" y="5"/>
                  </a:moveTo>
                  <a:cubicBezTo>
                    <a:pt x="125" y="66"/>
                    <a:pt x="146" y="120"/>
                    <a:pt x="203" y="141"/>
                  </a:cubicBezTo>
                  <a:cubicBezTo>
                    <a:pt x="193" y="164"/>
                    <a:pt x="193" y="164"/>
                    <a:pt x="193" y="164"/>
                  </a:cubicBezTo>
                  <a:cubicBezTo>
                    <a:pt x="111" y="141"/>
                    <a:pt x="108" y="72"/>
                    <a:pt x="88" y="81"/>
                  </a:cubicBezTo>
                  <a:cubicBezTo>
                    <a:pt x="67" y="90"/>
                    <a:pt x="50" y="103"/>
                    <a:pt x="8" y="1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0" y="73"/>
                    <a:pt x="84" y="53"/>
                    <a:pt x="9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9" name="Freeform 83">
              <a:extLst>
                <a:ext uri="{FF2B5EF4-FFF2-40B4-BE49-F238E27FC236}">
                  <a16:creationId xmlns:a16="http://schemas.microsoft.com/office/drawing/2014/main" id="{1418A018-7B35-4DFE-8411-3ED7A952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535"/>
              <a:ext cx="72" cy="117"/>
            </a:xfrm>
            <a:custGeom>
              <a:avLst/>
              <a:gdLst>
                <a:gd name="T0" fmla="*/ 0 w 40"/>
                <a:gd name="T1" fmla="*/ 239 h 66"/>
                <a:gd name="T2" fmla="*/ 72 w 40"/>
                <a:gd name="T3" fmla="*/ 50 h 66"/>
                <a:gd name="T4" fmla="*/ 146 w 40"/>
                <a:gd name="T5" fmla="*/ 28 h 66"/>
                <a:gd name="T6" fmla="*/ 227 w 40"/>
                <a:gd name="T7" fmla="*/ 73 h 66"/>
                <a:gd name="T8" fmla="*/ 158 w 40"/>
                <a:gd name="T9" fmla="*/ 367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6">
                  <a:moveTo>
                    <a:pt x="0" y="43"/>
                  </a:moveTo>
                  <a:cubicBezTo>
                    <a:pt x="8" y="34"/>
                    <a:pt x="11" y="21"/>
                    <a:pt x="12" y="9"/>
                  </a:cubicBezTo>
                  <a:cubicBezTo>
                    <a:pt x="15" y="0"/>
                    <a:pt x="18" y="3"/>
                    <a:pt x="25" y="5"/>
                  </a:cubicBezTo>
                  <a:cubicBezTo>
                    <a:pt x="30" y="7"/>
                    <a:pt x="40" y="5"/>
                    <a:pt x="39" y="13"/>
                  </a:cubicBezTo>
                  <a:cubicBezTo>
                    <a:pt x="38" y="24"/>
                    <a:pt x="23" y="52"/>
                    <a:pt x="27" y="6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0" name="Freeform 84">
              <a:extLst>
                <a:ext uri="{FF2B5EF4-FFF2-40B4-BE49-F238E27FC236}">
                  <a16:creationId xmlns:a16="http://schemas.microsoft.com/office/drawing/2014/main" id="{59A62879-06C4-4682-B947-6C0A37BBB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718"/>
              <a:ext cx="88" cy="87"/>
            </a:xfrm>
            <a:custGeom>
              <a:avLst/>
              <a:gdLst>
                <a:gd name="T0" fmla="*/ 65 w 49"/>
                <a:gd name="T1" fmla="*/ 195 h 49"/>
                <a:gd name="T2" fmla="*/ 242 w 49"/>
                <a:gd name="T3" fmla="*/ 85 h 49"/>
                <a:gd name="T4" fmla="*/ 65 w 49"/>
                <a:gd name="T5" fmla="*/ 195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11" y="35"/>
                  </a:moveTo>
                  <a:cubicBezTo>
                    <a:pt x="20" y="49"/>
                    <a:pt x="49" y="30"/>
                    <a:pt x="42" y="15"/>
                  </a:cubicBezTo>
                  <a:cubicBezTo>
                    <a:pt x="35" y="0"/>
                    <a:pt x="0" y="13"/>
                    <a:pt x="11" y="35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1" name="Freeform 85">
              <a:extLst>
                <a:ext uri="{FF2B5EF4-FFF2-40B4-BE49-F238E27FC236}">
                  <a16:creationId xmlns:a16="http://schemas.microsoft.com/office/drawing/2014/main" id="{C3E2EA1F-99B4-43E8-B574-573DDB2C2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718"/>
              <a:ext cx="88" cy="87"/>
            </a:xfrm>
            <a:custGeom>
              <a:avLst/>
              <a:gdLst>
                <a:gd name="T0" fmla="*/ 65 w 49"/>
                <a:gd name="T1" fmla="*/ 195 h 49"/>
                <a:gd name="T2" fmla="*/ 242 w 49"/>
                <a:gd name="T3" fmla="*/ 85 h 49"/>
                <a:gd name="T4" fmla="*/ 65 w 49"/>
                <a:gd name="T5" fmla="*/ 195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11" y="35"/>
                  </a:moveTo>
                  <a:cubicBezTo>
                    <a:pt x="20" y="49"/>
                    <a:pt x="49" y="30"/>
                    <a:pt x="42" y="15"/>
                  </a:cubicBezTo>
                  <a:cubicBezTo>
                    <a:pt x="35" y="0"/>
                    <a:pt x="0" y="13"/>
                    <a:pt x="11" y="35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2" name="Freeform 86">
              <a:extLst>
                <a:ext uri="{FF2B5EF4-FFF2-40B4-BE49-F238E27FC236}">
                  <a16:creationId xmlns:a16="http://schemas.microsoft.com/office/drawing/2014/main" id="{5B6DB8A2-01A7-41D9-9C03-2A84C652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734"/>
              <a:ext cx="53" cy="55"/>
            </a:xfrm>
            <a:custGeom>
              <a:avLst/>
              <a:gdLst>
                <a:gd name="T0" fmla="*/ 34 w 30"/>
                <a:gd name="T1" fmla="*/ 122 h 31"/>
                <a:gd name="T2" fmla="*/ 143 w 30"/>
                <a:gd name="T3" fmla="*/ 57 h 31"/>
                <a:gd name="T4" fmla="*/ 34 w 30"/>
                <a:gd name="T5" fmla="*/ 122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1">
                  <a:moveTo>
                    <a:pt x="6" y="22"/>
                  </a:moveTo>
                  <a:cubicBezTo>
                    <a:pt x="12" y="31"/>
                    <a:pt x="30" y="19"/>
                    <a:pt x="26" y="10"/>
                  </a:cubicBezTo>
                  <a:cubicBezTo>
                    <a:pt x="21" y="0"/>
                    <a:pt x="0" y="8"/>
                    <a:pt x="6" y="2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3" name="Freeform 87">
              <a:extLst>
                <a:ext uri="{FF2B5EF4-FFF2-40B4-BE49-F238E27FC236}">
                  <a16:creationId xmlns:a16="http://schemas.microsoft.com/office/drawing/2014/main" id="{CE778841-B17A-4173-BA68-26C620D70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805"/>
              <a:ext cx="86" cy="78"/>
            </a:xfrm>
            <a:custGeom>
              <a:avLst/>
              <a:gdLst>
                <a:gd name="T0" fmla="*/ 41 w 48"/>
                <a:gd name="T1" fmla="*/ 66 h 44"/>
                <a:gd name="T2" fmla="*/ 219 w 48"/>
                <a:gd name="T3" fmla="*/ 158 h 44"/>
                <a:gd name="T4" fmla="*/ 41 w 48"/>
                <a:gd name="T5" fmla="*/ 6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4">
                  <a:moveTo>
                    <a:pt x="7" y="12"/>
                  </a:moveTo>
                  <a:cubicBezTo>
                    <a:pt x="0" y="23"/>
                    <a:pt x="29" y="44"/>
                    <a:pt x="38" y="28"/>
                  </a:cubicBezTo>
                  <a:cubicBezTo>
                    <a:pt x="48" y="9"/>
                    <a:pt x="13" y="0"/>
                    <a:pt x="7" y="12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4" name="Freeform 88">
              <a:extLst>
                <a:ext uri="{FF2B5EF4-FFF2-40B4-BE49-F238E27FC236}">
                  <a16:creationId xmlns:a16="http://schemas.microsoft.com/office/drawing/2014/main" id="{70B08C5F-E089-4425-8B53-18CD11BFD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805"/>
              <a:ext cx="86" cy="78"/>
            </a:xfrm>
            <a:custGeom>
              <a:avLst/>
              <a:gdLst>
                <a:gd name="T0" fmla="*/ 41 w 48"/>
                <a:gd name="T1" fmla="*/ 66 h 44"/>
                <a:gd name="T2" fmla="*/ 219 w 48"/>
                <a:gd name="T3" fmla="*/ 158 h 44"/>
                <a:gd name="T4" fmla="*/ 41 w 48"/>
                <a:gd name="T5" fmla="*/ 6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4">
                  <a:moveTo>
                    <a:pt x="7" y="12"/>
                  </a:moveTo>
                  <a:cubicBezTo>
                    <a:pt x="0" y="23"/>
                    <a:pt x="29" y="44"/>
                    <a:pt x="38" y="28"/>
                  </a:cubicBezTo>
                  <a:cubicBezTo>
                    <a:pt x="48" y="9"/>
                    <a:pt x="13" y="0"/>
                    <a:pt x="7" y="12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5" name="Freeform 89">
              <a:extLst>
                <a:ext uri="{FF2B5EF4-FFF2-40B4-BE49-F238E27FC236}">
                  <a16:creationId xmlns:a16="http://schemas.microsoft.com/office/drawing/2014/main" id="{B1723481-643F-4E80-886D-9B5F9F666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821"/>
              <a:ext cx="49" cy="44"/>
            </a:xfrm>
            <a:custGeom>
              <a:avLst/>
              <a:gdLst>
                <a:gd name="T0" fmla="*/ 16 w 27"/>
                <a:gd name="T1" fmla="*/ 33 h 25"/>
                <a:gd name="T2" fmla="*/ 125 w 27"/>
                <a:gd name="T3" fmla="*/ 86 h 25"/>
                <a:gd name="T4" fmla="*/ 16 w 27"/>
                <a:gd name="T5" fmla="*/ 3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3" y="6"/>
                  </a:moveTo>
                  <a:cubicBezTo>
                    <a:pt x="0" y="13"/>
                    <a:pt x="16" y="25"/>
                    <a:pt x="21" y="16"/>
                  </a:cubicBezTo>
                  <a:cubicBezTo>
                    <a:pt x="27" y="5"/>
                    <a:pt x="7" y="0"/>
                    <a:pt x="3" y="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6" name="Freeform 90">
              <a:extLst>
                <a:ext uri="{FF2B5EF4-FFF2-40B4-BE49-F238E27FC236}">
                  <a16:creationId xmlns:a16="http://schemas.microsoft.com/office/drawing/2014/main" id="{1A4A6E6B-D931-4C54-91CA-522403930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265"/>
              <a:ext cx="256" cy="276"/>
            </a:xfrm>
            <a:custGeom>
              <a:avLst/>
              <a:gdLst>
                <a:gd name="T0" fmla="*/ 0 w 143"/>
                <a:gd name="T1" fmla="*/ 210 h 155"/>
                <a:gd name="T2" fmla="*/ 820 w 143"/>
                <a:gd name="T3" fmla="*/ 874 h 155"/>
                <a:gd name="T4" fmla="*/ 815 w 143"/>
                <a:gd name="T5" fmla="*/ 702 h 155"/>
                <a:gd name="T6" fmla="*/ 385 w 143"/>
                <a:gd name="T7" fmla="*/ 288 h 155"/>
                <a:gd name="T8" fmla="*/ 13 w 143"/>
                <a:gd name="T9" fmla="*/ 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55">
                  <a:moveTo>
                    <a:pt x="0" y="37"/>
                  </a:moveTo>
                  <a:cubicBezTo>
                    <a:pt x="58" y="53"/>
                    <a:pt x="71" y="133"/>
                    <a:pt x="143" y="155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14" y="104"/>
                    <a:pt x="89" y="78"/>
                    <a:pt x="67" y="51"/>
                  </a:cubicBezTo>
                  <a:cubicBezTo>
                    <a:pt x="46" y="24"/>
                    <a:pt x="36" y="7"/>
                    <a:pt x="2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7" name="Freeform 91">
              <a:extLst>
                <a:ext uri="{FF2B5EF4-FFF2-40B4-BE49-F238E27FC236}">
                  <a16:creationId xmlns:a16="http://schemas.microsoft.com/office/drawing/2014/main" id="{F2E4C5F8-4F02-43EA-8F43-A0E78584B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265"/>
              <a:ext cx="256" cy="276"/>
            </a:xfrm>
            <a:custGeom>
              <a:avLst/>
              <a:gdLst>
                <a:gd name="T0" fmla="*/ 0 w 143"/>
                <a:gd name="T1" fmla="*/ 210 h 155"/>
                <a:gd name="T2" fmla="*/ 820 w 143"/>
                <a:gd name="T3" fmla="*/ 874 h 155"/>
                <a:gd name="T4" fmla="*/ 815 w 143"/>
                <a:gd name="T5" fmla="*/ 702 h 155"/>
                <a:gd name="T6" fmla="*/ 385 w 143"/>
                <a:gd name="T7" fmla="*/ 288 h 155"/>
                <a:gd name="T8" fmla="*/ 13 w 143"/>
                <a:gd name="T9" fmla="*/ 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55">
                  <a:moveTo>
                    <a:pt x="0" y="37"/>
                  </a:moveTo>
                  <a:cubicBezTo>
                    <a:pt x="58" y="53"/>
                    <a:pt x="71" y="133"/>
                    <a:pt x="143" y="155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14" y="104"/>
                    <a:pt x="89" y="78"/>
                    <a:pt x="67" y="51"/>
                  </a:cubicBezTo>
                  <a:cubicBezTo>
                    <a:pt x="46" y="24"/>
                    <a:pt x="36" y="7"/>
                    <a:pt x="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8" name="Freeform 92">
              <a:extLst>
                <a:ext uri="{FF2B5EF4-FFF2-40B4-BE49-F238E27FC236}">
                  <a16:creationId xmlns:a16="http://schemas.microsoft.com/office/drawing/2014/main" id="{013F0F7A-0655-4141-B72E-528F071CA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484"/>
              <a:ext cx="45" cy="57"/>
            </a:xfrm>
            <a:custGeom>
              <a:avLst/>
              <a:gdLst>
                <a:gd name="T0" fmla="*/ 58 w 25"/>
                <a:gd name="T1" fmla="*/ 7 h 32"/>
                <a:gd name="T2" fmla="*/ 72 w 25"/>
                <a:gd name="T3" fmla="*/ 182 h 32"/>
                <a:gd name="T4" fmla="*/ 58 w 25"/>
                <a:gd name="T5" fmla="*/ 7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2">
                  <a:moveTo>
                    <a:pt x="10" y="1"/>
                  </a:moveTo>
                  <a:cubicBezTo>
                    <a:pt x="1" y="0"/>
                    <a:pt x="0" y="32"/>
                    <a:pt x="12" y="32"/>
                  </a:cubicBezTo>
                  <a:cubicBezTo>
                    <a:pt x="25" y="32"/>
                    <a:pt x="17" y="0"/>
                    <a:pt x="10" y="1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9" name="Freeform 93">
              <a:extLst>
                <a:ext uri="{FF2B5EF4-FFF2-40B4-BE49-F238E27FC236}">
                  <a16:creationId xmlns:a16="http://schemas.microsoft.com/office/drawing/2014/main" id="{69B66471-8A0F-4918-AEFB-1541EE382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484"/>
              <a:ext cx="45" cy="57"/>
            </a:xfrm>
            <a:custGeom>
              <a:avLst/>
              <a:gdLst>
                <a:gd name="T0" fmla="*/ 58 w 25"/>
                <a:gd name="T1" fmla="*/ 7 h 32"/>
                <a:gd name="T2" fmla="*/ 72 w 25"/>
                <a:gd name="T3" fmla="*/ 182 h 32"/>
                <a:gd name="T4" fmla="*/ 58 w 25"/>
                <a:gd name="T5" fmla="*/ 7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2">
                  <a:moveTo>
                    <a:pt x="10" y="1"/>
                  </a:moveTo>
                  <a:cubicBezTo>
                    <a:pt x="1" y="0"/>
                    <a:pt x="0" y="32"/>
                    <a:pt x="12" y="32"/>
                  </a:cubicBezTo>
                  <a:cubicBezTo>
                    <a:pt x="25" y="32"/>
                    <a:pt x="17" y="0"/>
                    <a:pt x="10" y="1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0" name="Freeform 94">
              <a:extLst>
                <a:ext uri="{FF2B5EF4-FFF2-40B4-BE49-F238E27FC236}">
                  <a16:creationId xmlns:a16="http://schemas.microsoft.com/office/drawing/2014/main" id="{D430212C-AD60-404C-9416-AB9868C03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500"/>
              <a:ext cx="22" cy="26"/>
            </a:xfrm>
            <a:custGeom>
              <a:avLst/>
              <a:gdLst>
                <a:gd name="T0" fmla="*/ 31 w 12"/>
                <a:gd name="T1" fmla="*/ 0 h 15"/>
                <a:gd name="T2" fmla="*/ 37 w 12"/>
                <a:gd name="T3" fmla="*/ 78 h 15"/>
                <a:gd name="T4" fmla="*/ 31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5" y="0"/>
                  </a:moveTo>
                  <a:cubicBezTo>
                    <a:pt x="0" y="0"/>
                    <a:pt x="0" y="15"/>
                    <a:pt x="6" y="15"/>
                  </a:cubicBezTo>
                  <a:cubicBezTo>
                    <a:pt x="12" y="15"/>
                    <a:pt x="8" y="0"/>
                    <a:pt x="5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1" name="Freeform 95">
              <a:extLst>
                <a:ext uri="{FF2B5EF4-FFF2-40B4-BE49-F238E27FC236}">
                  <a16:creationId xmlns:a16="http://schemas.microsoft.com/office/drawing/2014/main" id="{665A4054-8A5E-4833-B11E-519BB07F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522"/>
              <a:ext cx="60" cy="52"/>
            </a:xfrm>
            <a:custGeom>
              <a:avLst/>
              <a:gdLst>
                <a:gd name="T0" fmla="*/ 28 w 34"/>
                <a:gd name="T1" fmla="*/ 70 h 29"/>
                <a:gd name="T2" fmla="*/ 171 w 34"/>
                <a:gd name="T3" fmla="*/ 109 h 29"/>
                <a:gd name="T4" fmla="*/ 28 w 34"/>
                <a:gd name="T5" fmla="*/ 7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9">
                  <a:moveTo>
                    <a:pt x="5" y="12"/>
                  </a:moveTo>
                  <a:cubicBezTo>
                    <a:pt x="0" y="21"/>
                    <a:pt x="28" y="29"/>
                    <a:pt x="31" y="19"/>
                  </a:cubicBezTo>
                  <a:cubicBezTo>
                    <a:pt x="34" y="9"/>
                    <a:pt x="10" y="0"/>
                    <a:pt x="5" y="12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2" name="Freeform 96">
              <a:extLst>
                <a:ext uri="{FF2B5EF4-FFF2-40B4-BE49-F238E27FC236}">
                  <a16:creationId xmlns:a16="http://schemas.microsoft.com/office/drawing/2014/main" id="{D9BD82DA-72EC-4249-9CFD-4C4FF3AF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522"/>
              <a:ext cx="60" cy="52"/>
            </a:xfrm>
            <a:custGeom>
              <a:avLst/>
              <a:gdLst>
                <a:gd name="T0" fmla="*/ 28 w 34"/>
                <a:gd name="T1" fmla="*/ 70 h 29"/>
                <a:gd name="T2" fmla="*/ 171 w 34"/>
                <a:gd name="T3" fmla="*/ 109 h 29"/>
                <a:gd name="T4" fmla="*/ 28 w 34"/>
                <a:gd name="T5" fmla="*/ 7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9">
                  <a:moveTo>
                    <a:pt x="5" y="12"/>
                  </a:moveTo>
                  <a:cubicBezTo>
                    <a:pt x="0" y="21"/>
                    <a:pt x="28" y="29"/>
                    <a:pt x="31" y="19"/>
                  </a:cubicBezTo>
                  <a:cubicBezTo>
                    <a:pt x="34" y="9"/>
                    <a:pt x="10" y="0"/>
                    <a:pt x="5" y="12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3" name="Freeform 97">
              <a:extLst>
                <a:ext uri="{FF2B5EF4-FFF2-40B4-BE49-F238E27FC236}">
                  <a16:creationId xmlns:a16="http://schemas.microsoft.com/office/drawing/2014/main" id="{CD2A5D78-BCE0-4656-B66C-1825CADA5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536"/>
              <a:ext cx="28" cy="25"/>
            </a:xfrm>
            <a:custGeom>
              <a:avLst/>
              <a:gdLst>
                <a:gd name="T0" fmla="*/ 12 w 16"/>
                <a:gd name="T1" fmla="*/ 29 h 14"/>
                <a:gd name="T2" fmla="*/ 81 w 16"/>
                <a:gd name="T3" fmla="*/ 52 h 14"/>
                <a:gd name="T4" fmla="*/ 12 w 16"/>
                <a:gd name="T5" fmla="*/ 2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2" y="5"/>
                  </a:moveTo>
                  <a:cubicBezTo>
                    <a:pt x="0" y="10"/>
                    <a:pt x="14" y="14"/>
                    <a:pt x="15" y="9"/>
                  </a:cubicBezTo>
                  <a:cubicBezTo>
                    <a:pt x="16" y="4"/>
                    <a:pt x="5" y="0"/>
                    <a:pt x="2" y="5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4" name="Freeform 98">
              <a:extLst>
                <a:ext uri="{FF2B5EF4-FFF2-40B4-BE49-F238E27FC236}">
                  <a16:creationId xmlns:a16="http://schemas.microsoft.com/office/drawing/2014/main" id="{90DEB64C-04C6-40E7-BF44-01953D252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650"/>
              <a:ext cx="209" cy="160"/>
            </a:xfrm>
            <a:custGeom>
              <a:avLst/>
              <a:gdLst>
                <a:gd name="T0" fmla="*/ 0 w 117"/>
                <a:gd name="T1" fmla="*/ 320 h 90"/>
                <a:gd name="T2" fmla="*/ 211 w 117"/>
                <a:gd name="T3" fmla="*/ 231 h 90"/>
                <a:gd name="T4" fmla="*/ 398 w 117"/>
                <a:gd name="T5" fmla="*/ 167 h 90"/>
                <a:gd name="T6" fmla="*/ 514 w 117"/>
                <a:gd name="T7" fmla="*/ 316 h 90"/>
                <a:gd name="T8" fmla="*/ 666 w 117"/>
                <a:gd name="T9" fmla="*/ 500 h 90"/>
                <a:gd name="T10" fmla="*/ 666 w 117"/>
                <a:gd name="T11" fmla="*/ 500 h 90"/>
                <a:gd name="T12" fmla="*/ 450 w 117"/>
                <a:gd name="T13" fmla="*/ 151 h 90"/>
                <a:gd name="T14" fmla="*/ 102 w 117"/>
                <a:gd name="T15" fmla="*/ 260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90">
                  <a:moveTo>
                    <a:pt x="0" y="57"/>
                  </a:moveTo>
                  <a:cubicBezTo>
                    <a:pt x="12" y="56"/>
                    <a:pt x="26" y="47"/>
                    <a:pt x="37" y="41"/>
                  </a:cubicBezTo>
                  <a:cubicBezTo>
                    <a:pt x="46" y="36"/>
                    <a:pt x="59" y="24"/>
                    <a:pt x="70" y="30"/>
                  </a:cubicBezTo>
                  <a:cubicBezTo>
                    <a:pt x="80" y="35"/>
                    <a:pt x="86" y="47"/>
                    <a:pt x="90" y="56"/>
                  </a:cubicBezTo>
                  <a:cubicBezTo>
                    <a:pt x="96" y="69"/>
                    <a:pt x="110" y="78"/>
                    <a:pt x="117" y="89"/>
                  </a:cubicBezTo>
                  <a:cubicBezTo>
                    <a:pt x="117" y="90"/>
                    <a:pt x="117" y="90"/>
                    <a:pt x="117" y="89"/>
                  </a:cubicBezTo>
                  <a:cubicBezTo>
                    <a:pt x="100" y="73"/>
                    <a:pt x="94" y="45"/>
                    <a:pt x="79" y="27"/>
                  </a:cubicBezTo>
                  <a:cubicBezTo>
                    <a:pt x="57" y="0"/>
                    <a:pt x="35" y="32"/>
                    <a:pt x="18" y="4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5" name="Freeform 99">
              <a:extLst>
                <a:ext uri="{FF2B5EF4-FFF2-40B4-BE49-F238E27FC236}">
                  <a16:creationId xmlns:a16="http://schemas.microsoft.com/office/drawing/2014/main" id="{C70073E0-DD87-4480-AA0E-6D7CE61BB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561"/>
              <a:ext cx="23" cy="71"/>
            </a:xfrm>
            <a:custGeom>
              <a:avLst/>
              <a:gdLst>
                <a:gd name="T0" fmla="*/ 0 w 13"/>
                <a:gd name="T1" fmla="*/ 0 h 40"/>
                <a:gd name="T2" fmla="*/ 65 w 13"/>
                <a:gd name="T3" fmla="*/ 21 h 40"/>
                <a:gd name="T4" fmla="*/ 34 w 13"/>
                <a:gd name="T5" fmla="*/ 224 h 40"/>
                <a:gd name="T6" fmla="*/ 12 w 13"/>
                <a:gd name="T7" fmla="*/ 1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3" y="4"/>
                    <a:pt x="8" y="5"/>
                    <a:pt x="12" y="4"/>
                  </a:cubicBezTo>
                  <a:cubicBezTo>
                    <a:pt x="13" y="16"/>
                    <a:pt x="7" y="28"/>
                    <a:pt x="6" y="40"/>
                  </a:cubicBezTo>
                  <a:cubicBezTo>
                    <a:pt x="6" y="27"/>
                    <a:pt x="7" y="15"/>
                    <a:pt x="2" y="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6" name="Freeform 100">
              <a:extLst>
                <a:ext uri="{FF2B5EF4-FFF2-40B4-BE49-F238E27FC236}">
                  <a16:creationId xmlns:a16="http://schemas.microsoft.com/office/drawing/2014/main" id="{176B8407-8429-4602-A3B3-92E94465B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894"/>
              <a:ext cx="45" cy="152"/>
            </a:xfrm>
            <a:custGeom>
              <a:avLst/>
              <a:gdLst>
                <a:gd name="T0" fmla="*/ 58 w 25"/>
                <a:gd name="T1" fmla="*/ 0 h 86"/>
                <a:gd name="T2" fmla="*/ 88 w 25"/>
                <a:gd name="T3" fmla="*/ 309 h 86"/>
                <a:gd name="T4" fmla="*/ 130 w 25"/>
                <a:gd name="T5" fmla="*/ 447 h 86"/>
                <a:gd name="T6" fmla="*/ 65 w 25"/>
                <a:gd name="T7" fmla="*/ 440 h 86"/>
                <a:gd name="T8" fmla="*/ 0 w 25"/>
                <a:gd name="T9" fmla="*/ 475 h 86"/>
                <a:gd name="T10" fmla="*/ 58 w 25"/>
                <a:gd name="T11" fmla="*/ 127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86">
                  <a:moveTo>
                    <a:pt x="10" y="0"/>
                  </a:moveTo>
                  <a:cubicBezTo>
                    <a:pt x="10" y="19"/>
                    <a:pt x="12" y="38"/>
                    <a:pt x="15" y="56"/>
                  </a:cubicBezTo>
                  <a:cubicBezTo>
                    <a:pt x="16" y="61"/>
                    <a:pt x="25" y="78"/>
                    <a:pt x="22" y="81"/>
                  </a:cubicBezTo>
                  <a:cubicBezTo>
                    <a:pt x="22" y="81"/>
                    <a:pt x="12" y="80"/>
                    <a:pt x="11" y="80"/>
                  </a:cubicBezTo>
                  <a:cubicBezTo>
                    <a:pt x="7" y="81"/>
                    <a:pt x="3" y="83"/>
                    <a:pt x="0" y="86"/>
                  </a:cubicBezTo>
                  <a:cubicBezTo>
                    <a:pt x="19" y="70"/>
                    <a:pt x="6" y="44"/>
                    <a:pt x="10" y="2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7" name="Freeform 101">
              <a:extLst>
                <a:ext uri="{FF2B5EF4-FFF2-40B4-BE49-F238E27FC236}">
                  <a16:creationId xmlns:a16="http://schemas.microsoft.com/office/drawing/2014/main" id="{0539C65B-56F0-4501-A016-1BC09989E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634"/>
              <a:ext cx="102" cy="85"/>
            </a:xfrm>
            <a:custGeom>
              <a:avLst/>
              <a:gdLst>
                <a:gd name="T0" fmla="*/ 0 w 57"/>
                <a:gd name="T1" fmla="*/ 267 h 48"/>
                <a:gd name="T2" fmla="*/ 183 w 57"/>
                <a:gd name="T3" fmla="*/ 158 h 48"/>
                <a:gd name="T4" fmla="*/ 327 w 57"/>
                <a:gd name="T5" fmla="*/ 0 h 48"/>
                <a:gd name="T6" fmla="*/ 252 w 57"/>
                <a:gd name="T7" fmla="*/ 143 h 48"/>
                <a:gd name="T8" fmla="*/ 93 w 57"/>
                <a:gd name="T9" fmla="*/ 23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8">
                  <a:moveTo>
                    <a:pt x="0" y="48"/>
                  </a:moveTo>
                  <a:cubicBezTo>
                    <a:pt x="11" y="45"/>
                    <a:pt x="23" y="35"/>
                    <a:pt x="32" y="28"/>
                  </a:cubicBezTo>
                  <a:cubicBezTo>
                    <a:pt x="42" y="21"/>
                    <a:pt x="51" y="10"/>
                    <a:pt x="57" y="0"/>
                  </a:cubicBezTo>
                  <a:cubicBezTo>
                    <a:pt x="55" y="10"/>
                    <a:pt x="50" y="18"/>
                    <a:pt x="44" y="26"/>
                  </a:cubicBezTo>
                  <a:cubicBezTo>
                    <a:pt x="36" y="36"/>
                    <a:pt x="27" y="37"/>
                    <a:pt x="16" y="42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8" name="Freeform 102">
              <a:extLst>
                <a:ext uri="{FF2B5EF4-FFF2-40B4-BE49-F238E27FC236}">
                  <a16:creationId xmlns:a16="http://schemas.microsoft.com/office/drawing/2014/main" id="{3EC88777-CE4C-4104-A3B0-354C8E349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942"/>
              <a:ext cx="104" cy="101"/>
            </a:xfrm>
            <a:custGeom>
              <a:avLst/>
              <a:gdLst>
                <a:gd name="T0" fmla="*/ 0 w 58"/>
                <a:gd name="T1" fmla="*/ 0 h 57"/>
                <a:gd name="T2" fmla="*/ 70 w 58"/>
                <a:gd name="T3" fmla="*/ 73 h 57"/>
                <a:gd name="T4" fmla="*/ 161 w 58"/>
                <a:gd name="T5" fmla="*/ 135 h 57"/>
                <a:gd name="T6" fmla="*/ 334 w 58"/>
                <a:gd name="T7" fmla="*/ 216 h 57"/>
                <a:gd name="T8" fmla="*/ 334 w 58"/>
                <a:gd name="T9" fmla="*/ 317 h 57"/>
                <a:gd name="T10" fmla="*/ 271 w 58"/>
                <a:gd name="T11" fmla="*/ 273 h 57"/>
                <a:gd name="T12" fmla="*/ 203 w 58"/>
                <a:gd name="T13" fmla="*/ 211 h 57"/>
                <a:gd name="T14" fmla="*/ 133 w 58"/>
                <a:gd name="T15" fmla="*/ 151 h 57"/>
                <a:gd name="T16" fmla="*/ 70 w 58"/>
                <a:gd name="T17" fmla="*/ 101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57">
                  <a:moveTo>
                    <a:pt x="0" y="0"/>
                  </a:moveTo>
                  <a:cubicBezTo>
                    <a:pt x="5" y="4"/>
                    <a:pt x="8" y="9"/>
                    <a:pt x="12" y="13"/>
                  </a:cubicBezTo>
                  <a:cubicBezTo>
                    <a:pt x="17" y="17"/>
                    <a:pt x="22" y="20"/>
                    <a:pt x="28" y="24"/>
                  </a:cubicBezTo>
                  <a:cubicBezTo>
                    <a:pt x="37" y="30"/>
                    <a:pt x="50" y="32"/>
                    <a:pt x="58" y="39"/>
                  </a:cubicBezTo>
                  <a:cubicBezTo>
                    <a:pt x="54" y="46"/>
                    <a:pt x="55" y="51"/>
                    <a:pt x="58" y="57"/>
                  </a:cubicBezTo>
                  <a:cubicBezTo>
                    <a:pt x="54" y="56"/>
                    <a:pt x="51" y="51"/>
                    <a:pt x="47" y="49"/>
                  </a:cubicBezTo>
                  <a:cubicBezTo>
                    <a:pt x="42" y="46"/>
                    <a:pt x="39" y="43"/>
                    <a:pt x="35" y="38"/>
                  </a:cubicBezTo>
                  <a:cubicBezTo>
                    <a:pt x="32" y="34"/>
                    <a:pt x="27" y="31"/>
                    <a:pt x="23" y="27"/>
                  </a:cubicBezTo>
                  <a:cubicBezTo>
                    <a:pt x="20" y="24"/>
                    <a:pt x="14" y="21"/>
                    <a:pt x="12" y="18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9" name="Freeform 103">
              <a:extLst>
                <a:ext uri="{FF2B5EF4-FFF2-40B4-BE49-F238E27FC236}">
                  <a16:creationId xmlns:a16="http://schemas.microsoft.com/office/drawing/2014/main" id="{63753334-2399-42C1-A470-90444068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3297"/>
              <a:ext cx="206" cy="190"/>
            </a:xfrm>
            <a:custGeom>
              <a:avLst/>
              <a:gdLst>
                <a:gd name="T0" fmla="*/ 0 w 115"/>
                <a:gd name="T1" fmla="*/ 0 h 107"/>
                <a:gd name="T2" fmla="*/ 260 w 115"/>
                <a:gd name="T3" fmla="*/ 190 h 107"/>
                <a:gd name="T4" fmla="*/ 661 w 115"/>
                <a:gd name="T5" fmla="*/ 598 h 107"/>
                <a:gd name="T6" fmla="*/ 328 w 115"/>
                <a:gd name="T7" fmla="*/ 341 h 107"/>
                <a:gd name="T8" fmla="*/ 0 w 115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07">
                  <a:moveTo>
                    <a:pt x="0" y="0"/>
                  </a:moveTo>
                  <a:cubicBezTo>
                    <a:pt x="20" y="4"/>
                    <a:pt x="32" y="16"/>
                    <a:pt x="45" y="34"/>
                  </a:cubicBezTo>
                  <a:cubicBezTo>
                    <a:pt x="58" y="52"/>
                    <a:pt x="99" y="102"/>
                    <a:pt x="115" y="107"/>
                  </a:cubicBezTo>
                  <a:cubicBezTo>
                    <a:pt x="94" y="98"/>
                    <a:pt x="70" y="77"/>
                    <a:pt x="57" y="61"/>
                  </a:cubicBezTo>
                  <a:cubicBezTo>
                    <a:pt x="44" y="45"/>
                    <a:pt x="19" y="3"/>
                    <a:pt x="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0" name="Freeform 104">
              <a:extLst>
                <a:ext uri="{FF2B5EF4-FFF2-40B4-BE49-F238E27FC236}">
                  <a16:creationId xmlns:a16="http://schemas.microsoft.com/office/drawing/2014/main" id="{9B7AD7A9-5DA5-43B1-BA36-D404AE5D8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109"/>
              <a:ext cx="134" cy="647"/>
            </a:xfrm>
            <a:custGeom>
              <a:avLst/>
              <a:gdLst>
                <a:gd name="T0" fmla="*/ 361 w 75"/>
                <a:gd name="T1" fmla="*/ 695 h 364"/>
                <a:gd name="T2" fmla="*/ 232 w 75"/>
                <a:gd name="T3" fmla="*/ 0 h 364"/>
                <a:gd name="T4" fmla="*/ 255 w 75"/>
                <a:gd name="T5" fmla="*/ 853 h 364"/>
                <a:gd name="T6" fmla="*/ 263 w 75"/>
                <a:gd name="T7" fmla="*/ 1214 h 364"/>
                <a:gd name="T8" fmla="*/ 211 w 75"/>
                <a:gd name="T9" fmla="*/ 1545 h 364"/>
                <a:gd name="T10" fmla="*/ 0 w 75"/>
                <a:gd name="T11" fmla="*/ 2044 h 364"/>
                <a:gd name="T12" fmla="*/ 398 w 75"/>
                <a:gd name="T13" fmla="*/ 1214 h 364"/>
                <a:gd name="T14" fmla="*/ 361 w 75"/>
                <a:gd name="T15" fmla="*/ 695 h 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364">
                  <a:moveTo>
                    <a:pt x="63" y="124"/>
                  </a:moveTo>
                  <a:cubicBezTo>
                    <a:pt x="55" y="73"/>
                    <a:pt x="47" y="21"/>
                    <a:pt x="41" y="0"/>
                  </a:cubicBezTo>
                  <a:cubicBezTo>
                    <a:pt x="44" y="35"/>
                    <a:pt x="45" y="98"/>
                    <a:pt x="45" y="152"/>
                  </a:cubicBezTo>
                  <a:cubicBezTo>
                    <a:pt x="46" y="177"/>
                    <a:pt x="48" y="200"/>
                    <a:pt x="46" y="216"/>
                  </a:cubicBezTo>
                  <a:cubicBezTo>
                    <a:pt x="44" y="235"/>
                    <a:pt x="42" y="256"/>
                    <a:pt x="37" y="275"/>
                  </a:cubicBezTo>
                  <a:cubicBezTo>
                    <a:pt x="28" y="310"/>
                    <a:pt x="14" y="342"/>
                    <a:pt x="0" y="364"/>
                  </a:cubicBezTo>
                  <a:cubicBezTo>
                    <a:pt x="31" y="316"/>
                    <a:pt x="58" y="272"/>
                    <a:pt x="70" y="216"/>
                  </a:cubicBezTo>
                  <a:cubicBezTo>
                    <a:pt x="75" y="193"/>
                    <a:pt x="68" y="159"/>
                    <a:pt x="63" y="124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1" name="Freeform 105">
              <a:extLst>
                <a:ext uri="{FF2B5EF4-FFF2-40B4-BE49-F238E27FC236}">
                  <a16:creationId xmlns:a16="http://schemas.microsoft.com/office/drawing/2014/main" id="{F6FD5825-9A19-43F7-BCCC-7013B0A04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3306"/>
              <a:ext cx="38" cy="242"/>
            </a:xfrm>
            <a:custGeom>
              <a:avLst/>
              <a:gdLst>
                <a:gd name="T0" fmla="*/ 29 w 21"/>
                <a:gd name="T1" fmla="*/ 0 h 136"/>
                <a:gd name="T2" fmla="*/ 0 w 21"/>
                <a:gd name="T3" fmla="*/ 760 h 136"/>
                <a:gd name="T4" fmla="*/ 7 w 21"/>
                <a:gd name="T5" fmla="*/ 767 h 136"/>
                <a:gd name="T6" fmla="*/ 101 w 21"/>
                <a:gd name="T7" fmla="*/ 440 h 136"/>
                <a:gd name="T8" fmla="*/ 45 w 21"/>
                <a:gd name="T9" fmla="*/ 57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36">
                  <a:moveTo>
                    <a:pt x="5" y="0"/>
                  </a:moveTo>
                  <a:cubicBezTo>
                    <a:pt x="5" y="46"/>
                    <a:pt x="15" y="91"/>
                    <a:pt x="0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13" y="124"/>
                    <a:pt x="15" y="95"/>
                    <a:pt x="17" y="78"/>
                  </a:cubicBezTo>
                  <a:cubicBezTo>
                    <a:pt x="21" y="55"/>
                    <a:pt x="8" y="34"/>
                    <a:pt x="8" y="1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2" name="Freeform 106">
              <a:extLst>
                <a:ext uri="{FF2B5EF4-FFF2-40B4-BE49-F238E27FC236}">
                  <a16:creationId xmlns:a16="http://schemas.microsoft.com/office/drawing/2014/main" id="{30906968-D398-4A41-BC80-F45C3232D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897"/>
              <a:ext cx="15" cy="96"/>
            </a:xfrm>
            <a:custGeom>
              <a:avLst/>
              <a:gdLst>
                <a:gd name="T0" fmla="*/ 28 w 8"/>
                <a:gd name="T1" fmla="*/ 0 h 54"/>
                <a:gd name="T2" fmla="*/ 53 w 8"/>
                <a:gd name="T3" fmla="*/ 304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4">
                  <a:moveTo>
                    <a:pt x="4" y="0"/>
                  </a:moveTo>
                  <a:cubicBezTo>
                    <a:pt x="0" y="20"/>
                    <a:pt x="8" y="36"/>
                    <a:pt x="8" y="54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3" name="Freeform 107">
              <a:extLst>
                <a:ext uri="{FF2B5EF4-FFF2-40B4-BE49-F238E27FC236}">
                  <a16:creationId xmlns:a16="http://schemas.microsoft.com/office/drawing/2014/main" id="{FC1F0F5D-2444-428A-ACEB-D7DC686E6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661"/>
              <a:ext cx="37" cy="34"/>
            </a:xfrm>
            <a:custGeom>
              <a:avLst/>
              <a:gdLst>
                <a:gd name="T0" fmla="*/ 0 w 21"/>
                <a:gd name="T1" fmla="*/ 109 h 19"/>
                <a:gd name="T2" fmla="*/ 115 w 2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9" y="17"/>
                    <a:pt x="17" y="8"/>
                    <a:pt x="21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4" name="Freeform 108">
              <a:extLst>
                <a:ext uri="{FF2B5EF4-FFF2-40B4-BE49-F238E27FC236}">
                  <a16:creationId xmlns:a16="http://schemas.microsoft.com/office/drawing/2014/main" id="{991277D1-BC50-44ED-B85C-4E5513D6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000"/>
              <a:ext cx="32" cy="27"/>
            </a:xfrm>
            <a:custGeom>
              <a:avLst/>
              <a:gdLst>
                <a:gd name="T0" fmla="*/ 0 w 18"/>
                <a:gd name="T1" fmla="*/ 0 h 15"/>
                <a:gd name="T2" fmla="*/ 94 w 18"/>
                <a:gd name="T3" fmla="*/ 88 h 15"/>
                <a:gd name="T4" fmla="*/ 94 w 18"/>
                <a:gd name="T5" fmla="*/ 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5" y="3"/>
                    <a:pt x="13" y="11"/>
                    <a:pt x="17" y="15"/>
                  </a:cubicBezTo>
                  <a:cubicBezTo>
                    <a:pt x="18" y="12"/>
                    <a:pt x="18" y="9"/>
                    <a:pt x="17" y="6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5" name="Freeform 109">
              <a:extLst>
                <a:ext uri="{FF2B5EF4-FFF2-40B4-BE49-F238E27FC236}">
                  <a16:creationId xmlns:a16="http://schemas.microsoft.com/office/drawing/2014/main" id="{D88F1E24-9274-4208-8D62-E52E23CFC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3363"/>
              <a:ext cx="70" cy="82"/>
            </a:xfrm>
            <a:custGeom>
              <a:avLst/>
              <a:gdLst>
                <a:gd name="T0" fmla="*/ 0 w 39"/>
                <a:gd name="T1" fmla="*/ 0 h 46"/>
                <a:gd name="T2" fmla="*/ 102 w 39"/>
                <a:gd name="T3" fmla="*/ 146 h 46"/>
                <a:gd name="T4" fmla="*/ 226 w 39"/>
                <a:gd name="T5" fmla="*/ 26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6">
                  <a:moveTo>
                    <a:pt x="0" y="0"/>
                  </a:moveTo>
                  <a:cubicBezTo>
                    <a:pt x="5" y="10"/>
                    <a:pt x="12" y="18"/>
                    <a:pt x="18" y="26"/>
                  </a:cubicBezTo>
                  <a:cubicBezTo>
                    <a:pt x="25" y="36"/>
                    <a:pt x="30" y="40"/>
                    <a:pt x="39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6" name="Freeform 110">
              <a:extLst>
                <a:ext uri="{FF2B5EF4-FFF2-40B4-BE49-F238E27FC236}">
                  <a16:creationId xmlns:a16="http://schemas.microsoft.com/office/drawing/2014/main" id="{C67BF5F9-CB44-475B-A988-52FF46C71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393"/>
              <a:ext cx="7" cy="64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20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cubicBezTo>
                    <a:pt x="2" y="12"/>
                    <a:pt x="4" y="26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7" name="Freeform 111">
              <a:extLst>
                <a:ext uri="{FF2B5EF4-FFF2-40B4-BE49-F238E27FC236}">
                  <a16:creationId xmlns:a16="http://schemas.microsoft.com/office/drawing/2014/main" id="{B52687C9-77A9-43B8-9F14-29D59D1D3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922"/>
              <a:ext cx="11" cy="21"/>
            </a:xfrm>
            <a:custGeom>
              <a:avLst/>
              <a:gdLst>
                <a:gd name="T0" fmla="*/ 13 w 6"/>
                <a:gd name="T1" fmla="*/ 0 h 12"/>
                <a:gd name="T2" fmla="*/ 20 w 6"/>
                <a:gd name="T3" fmla="*/ 65 h 12"/>
                <a:gd name="T4" fmla="*/ 37 w 6"/>
                <a:gd name="T5" fmla="*/ 4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2" y="0"/>
                  </a:moveTo>
                  <a:cubicBezTo>
                    <a:pt x="0" y="4"/>
                    <a:pt x="1" y="9"/>
                    <a:pt x="3" y="12"/>
                  </a:cubicBezTo>
                  <a:cubicBezTo>
                    <a:pt x="4" y="11"/>
                    <a:pt x="5" y="9"/>
                    <a:pt x="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8" name="Freeform 112">
              <a:extLst>
                <a:ext uri="{FF2B5EF4-FFF2-40B4-BE49-F238E27FC236}">
                  <a16:creationId xmlns:a16="http://schemas.microsoft.com/office/drawing/2014/main" id="{11578C3B-4AA3-4466-B31B-7FB4692EE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950"/>
              <a:ext cx="7" cy="18"/>
            </a:xfrm>
            <a:custGeom>
              <a:avLst/>
              <a:gdLst>
                <a:gd name="T0" fmla="*/ 0 w 4"/>
                <a:gd name="T1" fmla="*/ 0 h 10"/>
                <a:gd name="T2" fmla="*/ 16 w 4"/>
                <a:gd name="T3" fmla="*/ 13 h 10"/>
                <a:gd name="T4" fmla="*/ 16 w 4"/>
                <a:gd name="T5" fmla="*/ 5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4" y="4"/>
                    <a:pt x="4" y="8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9" name="Freeform 113">
              <a:extLst>
                <a:ext uri="{FF2B5EF4-FFF2-40B4-BE49-F238E27FC236}">
                  <a16:creationId xmlns:a16="http://schemas.microsoft.com/office/drawing/2014/main" id="{2B26D03E-AF31-4028-B6FB-93BFEBA2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2684"/>
              <a:ext cx="97" cy="155"/>
            </a:xfrm>
            <a:custGeom>
              <a:avLst/>
              <a:gdLst>
                <a:gd name="T0" fmla="*/ 23 w 54"/>
                <a:gd name="T1" fmla="*/ 118 h 87"/>
                <a:gd name="T2" fmla="*/ 313 w 54"/>
                <a:gd name="T3" fmla="*/ 426 h 87"/>
                <a:gd name="T4" fmla="*/ 0 w 54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87">
                  <a:moveTo>
                    <a:pt x="4" y="21"/>
                  </a:moveTo>
                  <a:cubicBezTo>
                    <a:pt x="11" y="35"/>
                    <a:pt x="34" y="87"/>
                    <a:pt x="54" y="75"/>
                  </a:cubicBezTo>
                  <a:cubicBezTo>
                    <a:pt x="35" y="55"/>
                    <a:pt x="4" y="30"/>
                    <a:pt x="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0" name="Freeform 114">
              <a:extLst>
                <a:ext uri="{FF2B5EF4-FFF2-40B4-BE49-F238E27FC236}">
                  <a16:creationId xmlns:a16="http://schemas.microsoft.com/office/drawing/2014/main" id="{C5B0680A-E5EC-4536-868D-72FC37DFE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776"/>
              <a:ext cx="27" cy="31"/>
            </a:xfrm>
            <a:custGeom>
              <a:avLst/>
              <a:gdLst>
                <a:gd name="T0" fmla="*/ 0 w 15"/>
                <a:gd name="T1" fmla="*/ 0 h 17"/>
                <a:gd name="T2" fmla="*/ 88 w 15"/>
                <a:gd name="T3" fmla="*/ 10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2" y="7"/>
                    <a:pt x="9" y="15"/>
                    <a:pt x="15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1" name="Freeform 115">
              <a:extLst>
                <a:ext uri="{FF2B5EF4-FFF2-40B4-BE49-F238E27FC236}">
                  <a16:creationId xmlns:a16="http://schemas.microsoft.com/office/drawing/2014/main" id="{B5B1F260-55C1-4AB9-BF25-36A841A2A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268"/>
              <a:ext cx="200" cy="76"/>
            </a:xfrm>
            <a:custGeom>
              <a:avLst/>
              <a:gdLst>
                <a:gd name="T0" fmla="*/ 0 w 112"/>
                <a:gd name="T1" fmla="*/ 237 h 43"/>
                <a:gd name="T2" fmla="*/ 280 w 112"/>
                <a:gd name="T3" fmla="*/ 37 h 43"/>
                <a:gd name="T4" fmla="*/ 638 w 112"/>
                <a:gd name="T5" fmla="*/ 72 h 43"/>
                <a:gd name="T6" fmla="*/ 463 w 112"/>
                <a:gd name="T7" fmla="*/ 72 h 43"/>
                <a:gd name="T8" fmla="*/ 296 w 112"/>
                <a:gd name="T9" fmla="*/ 60 h 43"/>
                <a:gd name="T10" fmla="*/ 7 w 112"/>
                <a:gd name="T11" fmla="*/ 237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43">
                  <a:moveTo>
                    <a:pt x="0" y="43"/>
                  </a:moveTo>
                  <a:cubicBezTo>
                    <a:pt x="17" y="32"/>
                    <a:pt x="31" y="13"/>
                    <a:pt x="49" y="7"/>
                  </a:cubicBezTo>
                  <a:cubicBezTo>
                    <a:pt x="70" y="0"/>
                    <a:pt x="92" y="16"/>
                    <a:pt x="112" y="13"/>
                  </a:cubicBezTo>
                  <a:cubicBezTo>
                    <a:pt x="104" y="14"/>
                    <a:pt x="91" y="14"/>
                    <a:pt x="81" y="13"/>
                  </a:cubicBezTo>
                  <a:cubicBezTo>
                    <a:pt x="71" y="12"/>
                    <a:pt x="61" y="9"/>
                    <a:pt x="52" y="11"/>
                  </a:cubicBezTo>
                  <a:cubicBezTo>
                    <a:pt x="33" y="15"/>
                    <a:pt x="18" y="35"/>
                    <a:pt x="1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2" name="Freeform 116">
              <a:extLst>
                <a:ext uri="{FF2B5EF4-FFF2-40B4-BE49-F238E27FC236}">
                  <a16:creationId xmlns:a16="http://schemas.microsoft.com/office/drawing/2014/main" id="{C9E38FEC-B61C-46FA-BF4D-B7ABF849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2346"/>
              <a:ext cx="279" cy="94"/>
            </a:xfrm>
            <a:custGeom>
              <a:avLst/>
              <a:gdLst>
                <a:gd name="T0" fmla="*/ 0 w 156"/>
                <a:gd name="T1" fmla="*/ 0 h 53"/>
                <a:gd name="T2" fmla="*/ 231 w 156"/>
                <a:gd name="T3" fmla="*/ 16 h 53"/>
                <a:gd name="T4" fmla="*/ 531 w 156"/>
                <a:gd name="T5" fmla="*/ 73 h 53"/>
                <a:gd name="T6" fmla="*/ 892 w 156"/>
                <a:gd name="T7" fmla="*/ 296 h 53"/>
                <a:gd name="T8" fmla="*/ 499 w 156"/>
                <a:gd name="T9" fmla="*/ 85 h 53"/>
                <a:gd name="T10" fmla="*/ 154 w 156"/>
                <a:gd name="T11" fmla="*/ 21 h 53"/>
                <a:gd name="T12" fmla="*/ 0 w 156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53">
                  <a:moveTo>
                    <a:pt x="0" y="0"/>
                  </a:moveTo>
                  <a:cubicBezTo>
                    <a:pt x="23" y="1"/>
                    <a:pt x="19" y="2"/>
                    <a:pt x="40" y="3"/>
                  </a:cubicBezTo>
                  <a:cubicBezTo>
                    <a:pt x="61" y="3"/>
                    <a:pt x="75" y="3"/>
                    <a:pt x="93" y="13"/>
                  </a:cubicBezTo>
                  <a:cubicBezTo>
                    <a:pt x="111" y="23"/>
                    <a:pt x="125" y="30"/>
                    <a:pt x="156" y="53"/>
                  </a:cubicBezTo>
                  <a:cubicBezTo>
                    <a:pt x="131" y="35"/>
                    <a:pt x="95" y="18"/>
                    <a:pt x="87" y="15"/>
                  </a:cubicBezTo>
                  <a:cubicBezTo>
                    <a:pt x="79" y="12"/>
                    <a:pt x="40" y="4"/>
                    <a:pt x="27" y="4"/>
                  </a:cubicBezTo>
                  <a:cubicBezTo>
                    <a:pt x="14" y="4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3" name="Freeform 117">
              <a:extLst>
                <a:ext uri="{FF2B5EF4-FFF2-40B4-BE49-F238E27FC236}">
                  <a16:creationId xmlns:a16="http://schemas.microsoft.com/office/drawing/2014/main" id="{2A2EDB17-12C2-47E1-9619-BAEFE4D30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856"/>
              <a:ext cx="26" cy="23"/>
            </a:xfrm>
            <a:custGeom>
              <a:avLst/>
              <a:gdLst>
                <a:gd name="T0" fmla="*/ 16 w 15"/>
                <a:gd name="T1" fmla="*/ 12 h 13"/>
                <a:gd name="T2" fmla="*/ 78 w 15"/>
                <a:gd name="T3" fmla="*/ 16 h 13"/>
                <a:gd name="T4" fmla="*/ 0 w 15"/>
                <a:gd name="T5" fmla="*/ 7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3" y="2"/>
                  </a:moveTo>
                  <a:cubicBezTo>
                    <a:pt x="5" y="1"/>
                    <a:pt x="12" y="0"/>
                    <a:pt x="15" y="3"/>
                  </a:cubicBezTo>
                  <a:cubicBezTo>
                    <a:pt x="13" y="9"/>
                    <a:pt x="6" y="13"/>
                    <a:pt x="0" y="13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4" name="Freeform 118">
              <a:extLst>
                <a:ext uri="{FF2B5EF4-FFF2-40B4-BE49-F238E27FC236}">
                  <a16:creationId xmlns:a16="http://schemas.microsoft.com/office/drawing/2014/main" id="{58B04286-8BE3-466B-AE2E-9C623E7DC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860"/>
              <a:ext cx="14" cy="2"/>
            </a:xfrm>
            <a:custGeom>
              <a:avLst/>
              <a:gdLst>
                <a:gd name="T0" fmla="*/ 0 w 8"/>
                <a:gd name="T1" fmla="*/ 8 h 1"/>
                <a:gd name="T2" fmla="*/ 44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2" y="0"/>
                    <a:pt x="5" y="0"/>
                    <a:pt x="8" y="0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5" name="Freeform 119">
              <a:extLst>
                <a:ext uri="{FF2B5EF4-FFF2-40B4-BE49-F238E27FC236}">
                  <a16:creationId xmlns:a16="http://schemas.microsoft.com/office/drawing/2014/main" id="{53D654BE-9EE8-49BA-9CF6-61126ADE7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572"/>
              <a:ext cx="21" cy="25"/>
            </a:xfrm>
            <a:custGeom>
              <a:avLst/>
              <a:gdLst>
                <a:gd name="T0" fmla="*/ 65 w 12"/>
                <a:gd name="T1" fmla="*/ 7 h 14"/>
                <a:gd name="T2" fmla="*/ 7 w 12"/>
                <a:gd name="T3" fmla="*/ 16 h 14"/>
                <a:gd name="T4" fmla="*/ 58 w 12"/>
                <a:gd name="T5" fmla="*/ 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9" y="1"/>
                    <a:pt x="2" y="0"/>
                    <a:pt x="1" y="3"/>
                  </a:cubicBezTo>
                  <a:cubicBezTo>
                    <a:pt x="0" y="7"/>
                    <a:pt x="10" y="11"/>
                    <a:pt x="11" y="14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6" name="Freeform 120">
              <a:extLst>
                <a:ext uri="{FF2B5EF4-FFF2-40B4-BE49-F238E27FC236}">
                  <a16:creationId xmlns:a16="http://schemas.microsoft.com/office/drawing/2014/main" id="{4738203A-5C88-4CED-95CE-3318C98D9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584"/>
              <a:ext cx="14" cy="6"/>
            </a:xfrm>
            <a:custGeom>
              <a:avLst/>
              <a:gdLst>
                <a:gd name="T0" fmla="*/ 0 w 8"/>
                <a:gd name="T1" fmla="*/ 0 h 3"/>
                <a:gd name="T2" fmla="*/ 44 w 8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6" y="1"/>
                    <a:pt x="8" y="3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7" name="Freeform 121">
              <a:extLst>
                <a:ext uri="{FF2B5EF4-FFF2-40B4-BE49-F238E27FC236}">
                  <a16:creationId xmlns:a16="http://schemas.microsoft.com/office/drawing/2014/main" id="{65D80BF2-644C-449C-8C21-DCAACEC18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604"/>
              <a:ext cx="14" cy="7"/>
            </a:xfrm>
            <a:custGeom>
              <a:avLst/>
              <a:gdLst>
                <a:gd name="T0" fmla="*/ 0 w 8"/>
                <a:gd name="T1" fmla="*/ 0 h 4"/>
                <a:gd name="T2" fmla="*/ 44 w 8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3" y="0"/>
                    <a:pt x="6" y="2"/>
                    <a:pt x="8" y="4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8" name="Freeform 122">
              <a:extLst>
                <a:ext uri="{FF2B5EF4-FFF2-40B4-BE49-F238E27FC236}">
                  <a16:creationId xmlns:a16="http://schemas.microsoft.com/office/drawing/2014/main" id="{A7E30F23-A74E-4A79-9A10-22DEA4BA6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584"/>
              <a:ext cx="15" cy="12"/>
            </a:xfrm>
            <a:custGeom>
              <a:avLst/>
              <a:gdLst>
                <a:gd name="T0" fmla="*/ 0 w 8"/>
                <a:gd name="T1" fmla="*/ 0 h 7"/>
                <a:gd name="T2" fmla="*/ 53 w 8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1" y="4"/>
                    <a:pt x="4" y="7"/>
                    <a:pt x="8" y="7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9" name="Freeform 123">
              <a:extLst>
                <a:ext uri="{FF2B5EF4-FFF2-40B4-BE49-F238E27FC236}">
                  <a16:creationId xmlns:a16="http://schemas.microsoft.com/office/drawing/2014/main" id="{1FF04C0C-57CC-43A3-9F29-564B6EE0D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051"/>
              <a:ext cx="25" cy="26"/>
            </a:xfrm>
            <a:custGeom>
              <a:avLst/>
              <a:gdLst>
                <a:gd name="T0" fmla="*/ 80 w 14"/>
                <a:gd name="T1" fmla="*/ 42 h 15"/>
                <a:gd name="T2" fmla="*/ 13 w 14"/>
                <a:gd name="T3" fmla="*/ 50 h 15"/>
                <a:gd name="T4" fmla="*/ 57 w 1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14" y="8"/>
                  </a:moveTo>
                  <a:cubicBezTo>
                    <a:pt x="11" y="10"/>
                    <a:pt x="4" y="15"/>
                    <a:pt x="2" y="10"/>
                  </a:cubicBezTo>
                  <a:cubicBezTo>
                    <a:pt x="0" y="6"/>
                    <a:pt x="9" y="3"/>
                    <a:pt x="10" y="0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0" name="Freeform 124">
              <a:extLst>
                <a:ext uri="{FF2B5EF4-FFF2-40B4-BE49-F238E27FC236}">
                  <a16:creationId xmlns:a16="http://schemas.microsoft.com/office/drawing/2014/main" id="{E9B39A8B-B35F-47F5-AADB-1C7DD1723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937"/>
              <a:ext cx="6" cy="14"/>
            </a:xfrm>
            <a:custGeom>
              <a:avLst/>
              <a:gdLst>
                <a:gd name="T0" fmla="*/ 8 w 3"/>
                <a:gd name="T1" fmla="*/ 0 h 8"/>
                <a:gd name="T2" fmla="*/ 24 w 3"/>
                <a:gd name="T3" fmla="*/ 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0" y="2"/>
                    <a:pt x="0" y="7"/>
                    <a:pt x="3" y="8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1" name="Freeform 125">
              <a:extLst>
                <a:ext uri="{FF2B5EF4-FFF2-40B4-BE49-F238E27FC236}">
                  <a16:creationId xmlns:a16="http://schemas.microsoft.com/office/drawing/2014/main" id="{40DD4983-468D-46D8-A69A-04E18F47E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910"/>
              <a:ext cx="1" cy="20"/>
            </a:xfrm>
            <a:custGeom>
              <a:avLst/>
              <a:gdLst>
                <a:gd name="T0" fmla="*/ 0 w 1"/>
                <a:gd name="T1" fmla="*/ 0 h 11"/>
                <a:gd name="T2" fmla="*/ 1 w 1"/>
                <a:gd name="T3" fmla="*/ 6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1" y="3"/>
                    <a:pt x="0" y="8"/>
                    <a:pt x="1" y="11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2" name="Freeform 126">
              <a:extLst>
                <a:ext uri="{FF2B5EF4-FFF2-40B4-BE49-F238E27FC236}">
                  <a16:creationId xmlns:a16="http://schemas.microsoft.com/office/drawing/2014/main" id="{F99C40A1-4E9A-48EB-917D-DB203C510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254"/>
              <a:ext cx="23" cy="27"/>
            </a:xfrm>
            <a:custGeom>
              <a:avLst/>
              <a:gdLst>
                <a:gd name="T0" fmla="*/ 28 w 13"/>
                <a:gd name="T1" fmla="*/ 16 h 15"/>
                <a:gd name="T2" fmla="*/ 34 w 13"/>
                <a:gd name="T3" fmla="*/ 81 h 15"/>
                <a:gd name="T4" fmla="*/ 73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5" y="3"/>
                  </a:moveTo>
                  <a:cubicBezTo>
                    <a:pt x="3" y="6"/>
                    <a:pt x="0" y="15"/>
                    <a:pt x="6" y="14"/>
                  </a:cubicBezTo>
                  <a:cubicBezTo>
                    <a:pt x="11" y="14"/>
                    <a:pt x="12" y="3"/>
                    <a:pt x="13" y="0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3" name="Freeform 127">
              <a:extLst>
                <a:ext uri="{FF2B5EF4-FFF2-40B4-BE49-F238E27FC236}">
                  <a16:creationId xmlns:a16="http://schemas.microsoft.com/office/drawing/2014/main" id="{12857BE9-C139-45BE-B63D-D802F9561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324"/>
              <a:ext cx="4" cy="25"/>
            </a:xfrm>
            <a:custGeom>
              <a:avLst/>
              <a:gdLst>
                <a:gd name="T0" fmla="*/ 16 w 2"/>
                <a:gd name="T1" fmla="*/ 0 h 14"/>
                <a:gd name="T2" fmla="*/ 0 w 2"/>
                <a:gd name="T3" fmla="*/ 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</a:path>
              </a:pathLst>
            </a:custGeom>
            <a:noFill/>
            <a:ln w="11113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3" name="Group 128">
            <a:extLst>
              <a:ext uri="{FF2B5EF4-FFF2-40B4-BE49-F238E27FC236}">
                <a16:creationId xmlns:a16="http://schemas.microsoft.com/office/drawing/2014/main" id="{D9F5C283-7DAE-4322-8181-0EF7E865FAC7}"/>
              </a:ext>
            </a:extLst>
          </p:cNvPr>
          <p:cNvGrpSpPr>
            <a:grpSpLocks/>
          </p:cNvGrpSpPr>
          <p:nvPr/>
        </p:nvGrpSpPr>
        <p:grpSpPr bwMode="auto">
          <a:xfrm>
            <a:off x="7464425" y="1365250"/>
            <a:ext cx="2781300" cy="4872038"/>
            <a:chOff x="3742" y="708"/>
            <a:chExt cx="1752" cy="3069"/>
          </a:xfrm>
        </p:grpSpPr>
        <p:sp>
          <p:nvSpPr>
            <p:cNvPr id="30941" name="Freeform 129">
              <a:extLst>
                <a:ext uri="{FF2B5EF4-FFF2-40B4-BE49-F238E27FC236}">
                  <a16:creationId xmlns:a16="http://schemas.microsoft.com/office/drawing/2014/main" id="{D1A5E1C6-628A-492F-9590-E6193E410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885"/>
              <a:ext cx="1675" cy="890"/>
            </a:xfrm>
            <a:custGeom>
              <a:avLst/>
              <a:gdLst>
                <a:gd name="T0" fmla="*/ 250 w 670"/>
                <a:gd name="T1" fmla="*/ 1000 h 356"/>
                <a:gd name="T2" fmla="*/ 488 w 670"/>
                <a:gd name="T3" fmla="*/ 925 h 356"/>
                <a:gd name="T4" fmla="*/ 1550 w 670"/>
                <a:gd name="T5" fmla="*/ 1020 h 356"/>
                <a:gd name="T6" fmla="*/ 2970 w 670"/>
                <a:gd name="T7" fmla="*/ 1520 h 356"/>
                <a:gd name="T8" fmla="*/ 3833 w 670"/>
                <a:gd name="T9" fmla="*/ 2908 h 356"/>
                <a:gd name="T10" fmla="*/ 3845 w 670"/>
                <a:gd name="T11" fmla="*/ 5063 h 356"/>
                <a:gd name="T12" fmla="*/ 3770 w 670"/>
                <a:gd name="T13" fmla="*/ 5345 h 356"/>
                <a:gd name="T14" fmla="*/ 3625 w 670"/>
                <a:gd name="T15" fmla="*/ 5563 h 356"/>
                <a:gd name="T16" fmla="*/ 5988 w 670"/>
                <a:gd name="T17" fmla="*/ 5563 h 356"/>
                <a:gd name="T18" fmla="*/ 5970 w 670"/>
                <a:gd name="T19" fmla="*/ 5408 h 356"/>
                <a:gd name="T20" fmla="*/ 6238 w 670"/>
                <a:gd name="T21" fmla="*/ 2425 h 356"/>
                <a:gd name="T22" fmla="*/ 6738 w 670"/>
                <a:gd name="T23" fmla="*/ 1488 h 356"/>
                <a:gd name="T24" fmla="*/ 7438 w 670"/>
                <a:gd name="T25" fmla="*/ 1033 h 356"/>
                <a:gd name="T26" fmla="*/ 8020 w 670"/>
                <a:gd name="T27" fmla="*/ 563 h 356"/>
                <a:gd name="T28" fmla="*/ 8550 w 670"/>
                <a:gd name="T29" fmla="*/ 375 h 356"/>
                <a:gd name="T30" fmla="*/ 8938 w 670"/>
                <a:gd name="T31" fmla="*/ 425 h 356"/>
                <a:gd name="T32" fmla="*/ 9408 w 670"/>
                <a:gd name="T33" fmla="*/ 458 h 356"/>
                <a:gd name="T34" fmla="*/ 9988 w 670"/>
                <a:gd name="T35" fmla="*/ 375 h 356"/>
                <a:gd name="T36" fmla="*/ 10220 w 670"/>
                <a:gd name="T37" fmla="*/ 300 h 356"/>
                <a:gd name="T38" fmla="*/ 10220 w 670"/>
                <a:gd name="T39" fmla="*/ 300 h 356"/>
                <a:gd name="T40" fmla="*/ 10425 w 670"/>
                <a:gd name="T41" fmla="*/ 83 h 356"/>
                <a:gd name="T42" fmla="*/ 10220 w 670"/>
                <a:gd name="T43" fmla="*/ 0 h 356"/>
                <a:gd name="T44" fmla="*/ 9908 w 670"/>
                <a:gd name="T45" fmla="*/ 95 h 356"/>
                <a:gd name="T46" fmla="*/ 9408 w 670"/>
                <a:gd name="T47" fmla="*/ 175 h 356"/>
                <a:gd name="T48" fmla="*/ 8988 w 670"/>
                <a:gd name="T49" fmla="*/ 125 h 356"/>
                <a:gd name="T50" fmla="*/ 8550 w 670"/>
                <a:gd name="T51" fmla="*/ 95 h 356"/>
                <a:gd name="T52" fmla="*/ 7845 w 670"/>
                <a:gd name="T53" fmla="*/ 333 h 356"/>
                <a:gd name="T54" fmla="*/ 7283 w 670"/>
                <a:gd name="T55" fmla="*/ 783 h 356"/>
                <a:gd name="T56" fmla="*/ 6970 w 670"/>
                <a:gd name="T57" fmla="*/ 958 h 356"/>
                <a:gd name="T58" fmla="*/ 6488 w 670"/>
                <a:gd name="T59" fmla="*/ 1250 h 356"/>
                <a:gd name="T60" fmla="*/ 6408 w 670"/>
                <a:gd name="T61" fmla="*/ 1250 h 356"/>
                <a:gd name="T62" fmla="*/ 6408 w 670"/>
                <a:gd name="T63" fmla="*/ 1113 h 356"/>
                <a:gd name="T64" fmla="*/ 6425 w 670"/>
                <a:gd name="T65" fmla="*/ 1095 h 356"/>
                <a:gd name="T66" fmla="*/ 6300 w 670"/>
                <a:gd name="T67" fmla="*/ 1113 h 356"/>
                <a:gd name="T68" fmla="*/ 5863 w 670"/>
                <a:gd name="T69" fmla="*/ 1188 h 356"/>
                <a:gd name="T70" fmla="*/ 3988 w 670"/>
                <a:gd name="T71" fmla="*/ 1188 h 356"/>
                <a:gd name="T72" fmla="*/ 3613 w 670"/>
                <a:gd name="T73" fmla="*/ 1175 h 356"/>
                <a:gd name="T74" fmla="*/ 3675 w 670"/>
                <a:gd name="T75" fmla="*/ 1313 h 356"/>
                <a:gd name="T76" fmla="*/ 3658 w 670"/>
                <a:gd name="T77" fmla="*/ 1550 h 356"/>
                <a:gd name="T78" fmla="*/ 3550 w 670"/>
                <a:gd name="T79" fmla="*/ 1613 h 356"/>
                <a:gd name="T80" fmla="*/ 3145 w 670"/>
                <a:gd name="T81" fmla="*/ 1300 h 356"/>
                <a:gd name="T82" fmla="*/ 1550 w 670"/>
                <a:gd name="T83" fmla="*/ 738 h 356"/>
                <a:gd name="T84" fmla="*/ 488 w 670"/>
                <a:gd name="T85" fmla="*/ 645 h 356"/>
                <a:gd name="T86" fmla="*/ 50 w 670"/>
                <a:gd name="T87" fmla="*/ 800 h 356"/>
                <a:gd name="T88" fmla="*/ 250 w 670"/>
                <a:gd name="T89" fmla="*/ 1000 h 3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70" h="356">
                  <a:moveTo>
                    <a:pt x="16" y="64"/>
                  </a:moveTo>
                  <a:cubicBezTo>
                    <a:pt x="19" y="60"/>
                    <a:pt x="23" y="59"/>
                    <a:pt x="31" y="59"/>
                  </a:cubicBezTo>
                  <a:cubicBezTo>
                    <a:pt x="46" y="59"/>
                    <a:pt x="69" y="65"/>
                    <a:pt x="99" y="65"/>
                  </a:cubicBezTo>
                  <a:cubicBezTo>
                    <a:pt x="141" y="66"/>
                    <a:pt x="170" y="82"/>
                    <a:pt x="190" y="97"/>
                  </a:cubicBezTo>
                  <a:cubicBezTo>
                    <a:pt x="212" y="114"/>
                    <a:pt x="243" y="138"/>
                    <a:pt x="245" y="186"/>
                  </a:cubicBezTo>
                  <a:cubicBezTo>
                    <a:pt x="243" y="217"/>
                    <a:pt x="244" y="266"/>
                    <a:pt x="246" y="324"/>
                  </a:cubicBezTo>
                  <a:cubicBezTo>
                    <a:pt x="247" y="333"/>
                    <a:pt x="241" y="342"/>
                    <a:pt x="241" y="342"/>
                  </a:cubicBezTo>
                  <a:cubicBezTo>
                    <a:pt x="238" y="347"/>
                    <a:pt x="235" y="351"/>
                    <a:pt x="232" y="356"/>
                  </a:cubicBezTo>
                  <a:cubicBezTo>
                    <a:pt x="383" y="356"/>
                    <a:pt x="383" y="356"/>
                    <a:pt x="383" y="356"/>
                  </a:cubicBezTo>
                  <a:cubicBezTo>
                    <a:pt x="382" y="353"/>
                    <a:pt x="382" y="350"/>
                    <a:pt x="382" y="346"/>
                  </a:cubicBezTo>
                  <a:cubicBezTo>
                    <a:pt x="388" y="258"/>
                    <a:pt x="396" y="179"/>
                    <a:pt x="399" y="155"/>
                  </a:cubicBezTo>
                  <a:cubicBezTo>
                    <a:pt x="401" y="131"/>
                    <a:pt x="413" y="108"/>
                    <a:pt x="431" y="95"/>
                  </a:cubicBezTo>
                  <a:cubicBezTo>
                    <a:pt x="441" y="89"/>
                    <a:pt x="455" y="79"/>
                    <a:pt x="476" y="66"/>
                  </a:cubicBezTo>
                  <a:cubicBezTo>
                    <a:pt x="493" y="54"/>
                    <a:pt x="503" y="43"/>
                    <a:pt x="513" y="36"/>
                  </a:cubicBezTo>
                  <a:cubicBezTo>
                    <a:pt x="522" y="28"/>
                    <a:pt x="530" y="24"/>
                    <a:pt x="547" y="24"/>
                  </a:cubicBezTo>
                  <a:cubicBezTo>
                    <a:pt x="554" y="24"/>
                    <a:pt x="562" y="25"/>
                    <a:pt x="572" y="27"/>
                  </a:cubicBezTo>
                  <a:cubicBezTo>
                    <a:pt x="583" y="29"/>
                    <a:pt x="593" y="29"/>
                    <a:pt x="602" y="29"/>
                  </a:cubicBezTo>
                  <a:cubicBezTo>
                    <a:pt x="619" y="29"/>
                    <a:pt x="631" y="27"/>
                    <a:pt x="639" y="24"/>
                  </a:cubicBezTo>
                  <a:cubicBezTo>
                    <a:pt x="648" y="21"/>
                    <a:pt x="654" y="19"/>
                    <a:pt x="654" y="19"/>
                  </a:cubicBezTo>
                  <a:cubicBezTo>
                    <a:pt x="654" y="19"/>
                    <a:pt x="654" y="19"/>
                    <a:pt x="654" y="19"/>
                  </a:cubicBezTo>
                  <a:cubicBezTo>
                    <a:pt x="658" y="22"/>
                    <a:pt x="670" y="9"/>
                    <a:pt x="667" y="5"/>
                  </a:cubicBezTo>
                  <a:cubicBezTo>
                    <a:pt x="663" y="2"/>
                    <a:pt x="658" y="0"/>
                    <a:pt x="654" y="0"/>
                  </a:cubicBezTo>
                  <a:cubicBezTo>
                    <a:pt x="646" y="1"/>
                    <a:pt x="641" y="4"/>
                    <a:pt x="634" y="6"/>
                  </a:cubicBezTo>
                  <a:cubicBezTo>
                    <a:pt x="626" y="9"/>
                    <a:pt x="616" y="11"/>
                    <a:pt x="602" y="11"/>
                  </a:cubicBezTo>
                  <a:cubicBezTo>
                    <a:pt x="595" y="11"/>
                    <a:pt x="586" y="10"/>
                    <a:pt x="575" y="8"/>
                  </a:cubicBezTo>
                  <a:cubicBezTo>
                    <a:pt x="564" y="7"/>
                    <a:pt x="555" y="6"/>
                    <a:pt x="547" y="6"/>
                  </a:cubicBezTo>
                  <a:cubicBezTo>
                    <a:pt x="527" y="5"/>
                    <a:pt x="513" y="12"/>
                    <a:pt x="502" y="21"/>
                  </a:cubicBezTo>
                  <a:cubicBezTo>
                    <a:pt x="490" y="30"/>
                    <a:pt x="481" y="40"/>
                    <a:pt x="466" y="50"/>
                  </a:cubicBezTo>
                  <a:cubicBezTo>
                    <a:pt x="459" y="55"/>
                    <a:pt x="452" y="58"/>
                    <a:pt x="446" y="61"/>
                  </a:cubicBezTo>
                  <a:cubicBezTo>
                    <a:pt x="441" y="64"/>
                    <a:pt x="411" y="84"/>
                    <a:pt x="415" y="80"/>
                  </a:cubicBezTo>
                  <a:cubicBezTo>
                    <a:pt x="415" y="79"/>
                    <a:pt x="411" y="81"/>
                    <a:pt x="410" y="80"/>
                  </a:cubicBezTo>
                  <a:cubicBezTo>
                    <a:pt x="408" y="78"/>
                    <a:pt x="408" y="73"/>
                    <a:pt x="410" y="71"/>
                  </a:cubicBezTo>
                  <a:cubicBezTo>
                    <a:pt x="410" y="71"/>
                    <a:pt x="411" y="70"/>
                    <a:pt x="411" y="70"/>
                  </a:cubicBezTo>
                  <a:cubicBezTo>
                    <a:pt x="403" y="71"/>
                    <a:pt x="403" y="71"/>
                    <a:pt x="403" y="71"/>
                  </a:cubicBezTo>
                  <a:cubicBezTo>
                    <a:pt x="375" y="76"/>
                    <a:pt x="375" y="76"/>
                    <a:pt x="375" y="76"/>
                  </a:cubicBezTo>
                  <a:cubicBezTo>
                    <a:pt x="255" y="76"/>
                    <a:pt x="255" y="76"/>
                    <a:pt x="255" y="76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3" y="77"/>
                    <a:pt x="234" y="81"/>
                    <a:pt x="235" y="84"/>
                  </a:cubicBezTo>
                  <a:cubicBezTo>
                    <a:pt x="236" y="86"/>
                    <a:pt x="233" y="97"/>
                    <a:pt x="234" y="99"/>
                  </a:cubicBezTo>
                  <a:cubicBezTo>
                    <a:pt x="235" y="103"/>
                    <a:pt x="230" y="106"/>
                    <a:pt x="227" y="103"/>
                  </a:cubicBezTo>
                  <a:cubicBezTo>
                    <a:pt x="218" y="95"/>
                    <a:pt x="209" y="89"/>
                    <a:pt x="201" y="83"/>
                  </a:cubicBezTo>
                  <a:cubicBezTo>
                    <a:pt x="179" y="66"/>
                    <a:pt x="146" y="48"/>
                    <a:pt x="99" y="47"/>
                  </a:cubicBezTo>
                  <a:cubicBezTo>
                    <a:pt x="72" y="47"/>
                    <a:pt x="50" y="41"/>
                    <a:pt x="31" y="41"/>
                  </a:cubicBezTo>
                  <a:cubicBezTo>
                    <a:pt x="21" y="41"/>
                    <a:pt x="11" y="43"/>
                    <a:pt x="3" y="51"/>
                  </a:cubicBezTo>
                  <a:cubicBezTo>
                    <a:pt x="0" y="54"/>
                    <a:pt x="13" y="67"/>
                    <a:pt x="16" y="6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2" name="Freeform 130">
              <a:extLst>
                <a:ext uri="{FF2B5EF4-FFF2-40B4-BE49-F238E27FC236}">
                  <a16:creationId xmlns:a16="http://schemas.microsoft.com/office/drawing/2014/main" id="{38C0CA2B-EA5A-4C2A-BFB5-74F83696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708"/>
              <a:ext cx="1197" cy="1345"/>
            </a:xfrm>
            <a:custGeom>
              <a:avLst/>
              <a:gdLst>
                <a:gd name="T0" fmla="*/ 6650 w 479"/>
                <a:gd name="T1" fmla="*/ 2625 h 538"/>
                <a:gd name="T2" fmla="*/ 6850 w 479"/>
                <a:gd name="T3" fmla="*/ 1595 h 538"/>
                <a:gd name="T4" fmla="*/ 6995 w 479"/>
                <a:gd name="T5" fmla="*/ 1363 h 538"/>
                <a:gd name="T6" fmla="*/ 6962 w 479"/>
                <a:gd name="T7" fmla="*/ 938 h 538"/>
                <a:gd name="T8" fmla="*/ 5978 w 479"/>
                <a:gd name="T9" fmla="*/ 688 h 538"/>
                <a:gd name="T10" fmla="*/ 5370 w 479"/>
                <a:gd name="T11" fmla="*/ 1750 h 538"/>
                <a:gd name="T12" fmla="*/ 5445 w 479"/>
                <a:gd name="T13" fmla="*/ 583 h 538"/>
                <a:gd name="T14" fmla="*/ 5195 w 479"/>
                <a:gd name="T15" fmla="*/ 175 h 538"/>
                <a:gd name="T16" fmla="*/ 4291 w 479"/>
                <a:gd name="T17" fmla="*/ 238 h 538"/>
                <a:gd name="T18" fmla="*/ 4166 w 479"/>
                <a:gd name="T19" fmla="*/ 563 h 538"/>
                <a:gd name="T20" fmla="*/ 3716 w 479"/>
                <a:gd name="T21" fmla="*/ 1800 h 538"/>
                <a:gd name="T22" fmla="*/ 2996 w 479"/>
                <a:gd name="T23" fmla="*/ 875 h 538"/>
                <a:gd name="T24" fmla="*/ 2716 w 479"/>
                <a:gd name="T25" fmla="*/ 375 h 538"/>
                <a:gd name="T26" fmla="*/ 1762 w 479"/>
                <a:gd name="T27" fmla="*/ 925 h 538"/>
                <a:gd name="T28" fmla="*/ 1854 w 479"/>
                <a:gd name="T29" fmla="*/ 1645 h 538"/>
                <a:gd name="T30" fmla="*/ 137 w 479"/>
                <a:gd name="T31" fmla="*/ 5770 h 538"/>
                <a:gd name="T32" fmla="*/ 30 w 479"/>
                <a:gd name="T33" fmla="*/ 7188 h 538"/>
                <a:gd name="T34" fmla="*/ 717 w 479"/>
                <a:gd name="T35" fmla="*/ 8113 h 538"/>
                <a:gd name="T36" fmla="*/ 875 w 479"/>
                <a:gd name="T37" fmla="*/ 8083 h 538"/>
                <a:gd name="T38" fmla="*/ 1387 w 479"/>
                <a:gd name="T39" fmla="*/ 8408 h 538"/>
                <a:gd name="T40" fmla="*/ 1917 w 479"/>
                <a:gd name="T41" fmla="*/ 8125 h 538"/>
                <a:gd name="T42" fmla="*/ 2137 w 479"/>
                <a:gd name="T43" fmla="*/ 8158 h 538"/>
                <a:gd name="T44" fmla="*/ 2824 w 479"/>
                <a:gd name="T45" fmla="*/ 6408 h 538"/>
                <a:gd name="T46" fmla="*/ 4291 w 479"/>
                <a:gd name="T47" fmla="*/ 4675 h 538"/>
                <a:gd name="T48" fmla="*/ 5058 w 479"/>
                <a:gd name="T49" fmla="*/ 5095 h 538"/>
                <a:gd name="T50" fmla="*/ 5320 w 479"/>
                <a:gd name="T51" fmla="*/ 5550 h 538"/>
                <a:gd name="T52" fmla="*/ 6400 w 479"/>
                <a:gd name="T53" fmla="*/ 5375 h 538"/>
                <a:gd name="T54" fmla="*/ 7025 w 479"/>
                <a:gd name="T55" fmla="*/ 4625 h 538"/>
                <a:gd name="T56" fmla="*/ 7474 w 479"/>
                <a:gd name="T57" fmla="*/ 3675 h 5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79" h="538">
                  <a:moveTo>
                    <a:pt x="426" y="168"/>
                  </a:moveTo>
                  <a:cubicBezTo>
                    <a:pt x="421" y="161"/>
                    <a:pt x="423" y="129"/>
                    <a:pt x="439" y="102"/>
                  </a:cubicBezTo>
                  <a:cubicBezTo>
                    <a:pt x="444" y="94"/>
                    <a:pt x="448" y="88"/>
                    <a:pt x="448" y="87"/>
                  </a:cubicBezTo>
                  <a:cubicBezTo>
                    <a:pt x="452" y="82"/>
                    <a:pt x="453" y="68"/>
                    <a:pt x="446" y="60"/>
                  </a:cubicBezTo>
                  <a:cubicBezTo>
                    <a:pt x="426" y="36"/>
                    <a:pt x="388" y="33"/>
                    <a:pt x="383" y="44"/>
                  </a:cubicBezTo>
                  <a:cubicBezTo>
                    <a:pt x="380" y="51"/>
                    <a:pt x="354" y="115"/>
                    <a:pt x="344" y="112"/>
                  </a:cubicBezTo>
                  <a:cubicBezTo>
                    <a:pt x="333" y="110"/>
                    <a:pt x="347" y="46"/>
                    <a:pt x="349" y="37"/>
                  </a:cubicBezTo>
                  <a:cubicBezTo>
                    <a:pt x="351" y="27"/>
                    <a:pt x="349" y="18"/>
                    <a:pt x="333" y="11"/>
                  </a:cubicBezTo>
                  <a:cubicBezTo>
                    <a:pt x="305" y="0"/>
                    <a:pt x="287" y="6"/>
                    <a:pt x="275" y="15"/>
                  </a:cubicBezTo>
                  <a:cubicBezTo>
                    <a:pt x="267" y="21"/>
                    <a:pt x="267" y="33"/>
                    <a:pt x="267" y="36"/>
                  </a:cubicBezTo>
                  <a:cubicBezTo>
                    <a:pt x="263" y="98"/>
                    <a:pt x="255" y="108"/>
                    <a:pt x="238" y="115"/>
                  </a:cubicBezTo>
                  <a:cubicBezTo>
                    <a:pt x="221" y="122"/>
                    <a:pt x="200" y="87"/>
                    <a:pt x="192" y="56"/>
                  </a:cubicBezTo>
                  <a:cubicBezTo>
                    <a:pt x="186" y="34"/>
                    <a:pt x="181" y="25"/>
                    <a:pt x="174" y="24"/>
                  </a:cubicBezTo>
                  <a:cubicBezTo>
                    <a:pt x="143" y="20"/>
                    <a:pt x="109" y="37"/>
                    <a:pt x="113" y="59"/>
                  </a:cubicBezTo>
                  <a:cubicBezTo>
                    <a:pt x="113" y="70"/>
                    <a:pt x="117" y="91"/>
                    <a:pt x="119" y="105"/>
                  </a:cubicBezTo>
                  <a:cubicBezTo>
                    <a:pt x="128" y="174"/>
                    <a:pt x="19" y="244"/>
                    <a:pt x="9" y="369"/>
                  </a:cubicBezTo>
                  <a:cubicBezTo>
                    <a:pt x="4" y="434"/>
                    <a:pt x="2" y="460"/>
                    <a:pt x="2" y="460"/>
                  </a:cubicBezTo>
                  <a:cubicBezTo>
                    <a:pt x="0" y="481"/>
                    <a:pt x="16" y="519"/>
                    <a:pt x="46" y="519"/>
                  </a:cubicBezTo>
                  <a:cubicBezTo>
                    <a:pt x="50" y="519"/>
                    <a:pt x="53" y="518"/>
                    <a:pt x="56" y="517"/>
                  </a:cubicBezTo>
                  <a:cubicBezTo>
                    <a:pt x="64" y="538"/>
                    <a:pt x="89" y="538"/>
                    <a:pt x="89" y="538"/>
                  </a:cubicBezTo>
                  <a:cubicBezTo>
                    <a:pt x="114" y="538"/>
                    <a:pt x="123" y="520"/>
                    <a:pt x="123" y="520"/>
                  </a:cubicBezTo>
                  <a:cubicBezTo>
                    <a:pt x="137" y="522"/>
                    <a:pt x="137" y="522"/>
                    <a:pt x="137" y="522"/>
                  </a:cubicBezTo>
                  <a:cubicBezTo>
                    <a:pt x="215" y="522"/>
                    <a:pt x="186" y="438"/>
                    <a:pt x="181" y="410"/>
                  </a:cubicBezTo>
                  <a:cubicBezTo>
                    <a:pt x="174" y="369"/>
                    <a:pt x="189" y="289"/>
                    <a:pt x="275" y="299"/>
                  </a:cubicBezTo>
                  <a:cubicBezTo>
                    <a:pt x="303" y="302"/>
                    <a:pt x="319" y="312"/>
                    <a:pt x="324" y="326"/>
                  </a:cubicBezTo>
                  <a:cubicBezTo>
                    <a:pt x="341" y="355"/>
                    <a:pt x="341" y="355"/>
                    <a:pt x="341" y="355"/>
                  </a:cubicBezTo>
                  <a:cubicBezTo>
                    <a:pt x="410" y="344"/>
                    <a:pt x="410" y="344"/>
                    <a:pt x="410" y="344"/>
                  </a:cubicBezTo>
                  <a:cubicBezTo>
                    <a:pt x="450" y="296"/>
                    <a:pt x="450" y="296"/>
                    <a:pt x="450" y="296"/>
                  </a:cubicBezTo>
                  <a:cubicBezTo>
                    <a:pt x="479" y="235"/>
                    <a:pt x="479" y="235"/>
                    <a:pt x="479" y="23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3" name="Freeform 131">
              <a:extLst>
                <a:ext uri="{FF2B5EF4-FFF2-40B4-BE49-F238E27FC236}">
                  <a16:creationId xmlns:a16="http://schemas.microsoft.com/office/drawing/2014/main" id="{1CCC949C-7923-4612-A0F6-7A975FF72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495"/>
              <a:ext cx="335" cy="242"/>
            </a:xfrm>
            <a:custGeom>
              <a:avLst/>
              <a:gdLst>
                <a:gd name="T0" fmla="*/ 0 w 134"/>
                <a:gd name="T1" fmla="*/ 574 h 97"/>
                <a:gd name="T2" fmla="*/ 20 w 134"/>
                <a:gd name="T3" fmla="*/ 746 h 97"/>
                <a:gd name="T4" fmla="*/ 583 w 134"/>
                <a:gd name="T5" fmla="*/ 654 h 97"/>
                <a:gd name="T6" fmla="*/ 1033 w 134"/>
                <a:gd name="T7" fmla="*/ 1070 h 97"/>
                <a:gd name="T8" fmla="*/ 1520 w 134"/>
                <a:gd name="T9" fmla="*/ 1432 h 97"/>
                <a:gd name="T10" fmla="*/ 2095 w 134"/>
                <a:gd name="T11" fmla="*/ 1400 h 97"/>
                <a:gd name="T12" fmla="*/ 1158 w 134"/>
                <a:gd name="T13" fmla="*/ 279 h 97"/>
                <a:gd name="T14" fmla="*/ 770 w 134"/>
                <a:gd name="T15" fmla="*/ 0 h 97"/>
                <a:gd name="T16" fmla="*/ 33 w 134"/>
                <a:gd name="T17" fmla="*/ 342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97">
                  <a:moveTo>
                    <a:pt x="0" y="37"/>
                  </a:moveTo>
                  <a:cubicBezTo>
                    <a:pt x="0" y="41"/>
                    <a:pt x="0" y="45"/>
                    <a:pt x="1" y="48"/>
                  </a:cubicBezTo>
                  <a:cubicBezTo>
                    <a:pt x="14" y="50"/>
                    <a:pt x="22" y="36"/>
                    <a:pt x="37" y="42"/>
                  </a:cubicBezTo>
                  <a:cubicBezTo>
                    <a:pt x="49" y="46"/>
                    <a:pt x="57" y="61"/>
                    <a:pt x="66" y="69"/>
                  </a:cubicBezTo>
                  <a:cubicBezTo>
                    <a:pt x="76" y="78"/>
                    <a:pt x="84" y="89"/>
                    <a:pt x="97" y="92"/>
                  </a:cubicBezTo>
                  <a:cubicBezTo>
                    <a:pt x="111" y="97"/>
                    <a:pt x="121" y="94"/>
                    <a:pt x="134" y="90"/>
                  </a:cubicBezTo>
                  <a:cubicBezTo>
                    <a:pt x="118" y="63"/>
                    <a:pt x="94" y="42"/>
                    <a:pt x="74" y="18"/>
                  </a:cubicBezTo>
                  <a:cubicBezTo>
                    <a:pt x="67" y="9"/>
                    <a:pt x="61" y="1"/>
                    <a:pt x="49" y="0"/>
                  </a:cubicBezTo>
                  <a:cubicBezTo>
                    <a:pt x="32" y="0"/>
                    <a:pt x="14" y="12"/>
                    <a:pt x="2" y="2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4" name="Freeform 132">
              <a:extLst>
                <a:ext uri="{FF2B5EF4-FFF2-40B4-BE49-F238E27FC236}">
                  <a16:creationId xmlns:a16="http://schemas.microsoft.com/office/drawing/2014/main" id="{F71880CF-AAF0-4CA2-806F-2C8B837A3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948"/>
              <a:ext cx="140" cy="102"/>
            </a:xfrm>
            <a:custGeom>
              <a:avLst/>
              <a:gdLst>
                <a:gd name="T0" fmla="*/ 0 w 56"/>
                <a:gd name="T1" fmla="*/ 371 h 41"/>
                <a:gd name="T2" fmla="*/ 438 w 56"/>
                <a:gd name="T3" fmla="*/ 12 h 41"/>
                <a:gd name="T4" fmla="*/ 658 w 56"/>
                <a:gd name="T5" fmla="*/ 249 h 41"/>
                <a:gd name="T6" fmla="*/ 708 w 56"/>
                <a:gd name="T7" fmla="*/ 525 h 41"/>
                <a:gd name="T8" fmla="*/ 63 w 56"/>
                <a:gd name="T9" fmla="*/ 35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1">
                  <a:moveTo>
                    <a:pt x="0" y="24"/>
                  </a:moveTo>
                  <a:cubicBezTo>
                    <a:pt x="12" y="22"/>
                    <a:pt x="27" y="14"/>
                    <a:pt x="28" y="1"/>
                  </a:cubicBezTo>
                  <a:cubicBezTo>
                    <a:pt x="36" y="0"/>
                    <a:pt x="37" y="11"/>
                    <a:pt x="42" y="16"/>
                  </a:cubicBezTo>
                  <a:cubicBezTo>
                    <a:pt x="50" y="24"/>
                    <a:pt x="56" y="26"/>
                    <a:pt x="45" y="34"/>
                  </a:cubicBezTo>
                  <a:cubicBezTo>
                    <a:pt x="37" y="41"/>
                    <a:pt x="5" y="36"/>
                    <a:pt x="4" y="2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5" name="Freeform 133">
              <a:extLst>
                <a:ext uri="{FF2B5EF4-FFF2-40B4-BE49-F238E27FC236}">
                  <a16:creationId xmlns:a16="http://schemas.microsoft.com/office/drawing/2014/main" id="{D91C6A01-491B-409B-ABD3-9C80A40F8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1325"/>
              <a:ext cx="578" cy="698"/>
            </a:xfrm>
            <a:custGeom>
              <a:avLst/>
              <a:gdLst>
                <a:gd name="T0" fmla="*/ 0 w 231"/>
                <a:gd name="T1" fmla="*/ 3900 h 279"/>
                <a:gd name="T2" fmla="*/ 1159 w 231"/>
                <a:gd name="T3" fmla="*/ 3930 h 279"/>
                <a:gd name="T4" fmla="*/ 1301 w 231"/>
                <a:gd name="T5" fmla="*/ 3285 h 279"/>
                <a:gd name="T6" fmla="*/ 1096 w 231"/>
                <a:gd name="T7" fmla="*/ 2629 h 279"/>
                <a:gd name="T8" fmla="*/ 1364 w 231"/>
                <a:gd name="T9" fmla="*/ 1176 h 279"/>
                <a:gd name="T10" fmla="*/ 2722 w 231"/>
                <a:gd name="T11" fmla="*/ 721 h 279"/>
                <a:gd name="T12" fmla="*/ 3255 w 231"/>
                <a:gd name="T13" fmla="*/ 896 h 279"/>
                <a:gd name="T14" fmla="*/ 3588 w 231"/>
                <a:gd name="T15" fmla="*/ 1396 h 279"/>
                <a:gd name="T16" fmla="*/ 3400 w 231"/>
                <a:gd name="T17" fmla="*/ 613 h 279"/>
                <a:gd name="T18" fmla="*/ 2304 w 231"/>
                <a:gd name="T19" fmla="*/ 113 h 279"/>
                <a:gd name="T20" fmla="*/ 313 w 231"/>
                <a:gd name="T21" fmla="*/ 1471 h 279"/>
                <a:gd name="T22" fmla="*/ 833 w 231"/>
                <a:gd name="T23" fmla="*/ 3305 h 279"/>
                <a:gd name="T24" fmla="*/ 676 w 231"/>
                <a:gd name="T25" fmla="*/ 3963 h 279"/>
                <a:gd name="T26" fmla="*/ 95 w 231"/>
                <a:gd name="T27" fmla="*/ 3963 h 27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279">
                  <a:moveTo>
                    <a:pt x="0" y="249"/>
                  </a:moveTo>
                  <a:cubicBezTo>
                    <a:pt x="12" y="279"/>
                    <a:pt x="60" y="276"/>
                    <a:pt x="74" y="251"/>
                  </a:cubicBezTo>
                  <a:cubicBezTo>
                    <a:pt x="82" y="237"/>
                    <a:pt x="85" y="226"/>
                    <a:pt x="83" y="210"/>
                  </a:cubicBezTo>
                  <a:cubicBezTo>
                    <a:pt x="81" y="196"/>
                    <a:pt x="73" y="182"/>
                    <a:pt x="70" y="168"/>
                  </a:cubicBezTo>
                  <a:cubicBezTo>
                    <a:pt x="65" y="137"/>
                    <a:pt x="68" y="100"/>
                    <a:pt x="87" y="75"/>
                  </a:cubicBezTo>
                  <a:cubicBezTo>
                    <a:pt x="106" y="50"/>
                    <a:pt x="144" y="45"/>
                    <a:pt x="174" y="46"/>
                  </a:cubicBezTo>
                  <a:cubicBezTo>
                    <a:pt x="186" y="47"/>
                    <a:pt x="198" y="51"/>
                    <a:pt x="208" y="57"/>
                  </a:cubicBezTo>
                  <a:cubicBezTo>
                    <a:pt x="222" y="65"/>
                    <a:pt x="224" y="76"/>
                    <a:pt x="229" y="89"/>
                  </a:cubicBezTo>
                  <a:cubicBezTo>
                    <a:pt x="230" y="68"/>
                    <a:pt x="231" y="57"/>
                    <a:pt x="217" y="39"/>
                  </a:cubicBezTo>
                  <a:cubicBezTo>
                    <a:pt x="201" y="20"/>
                    <a:pt x="172" y="11"/>
                    <a:pt x="147" y="7"/>
                  </a:cubicBezTo>
                  <a:cubicBezTo>
                    <a:pt x="90" y="0"/>
                    <a:pt x="28" y="34"/>
                    <a:pt x="20" y="94"/>
                  </a:cubicBezTo>
                  <a:cubicBezTo>
                    <a:pt x="14" y="138"/>
                    <a:pt x="45" y="170"/>
                    <a:pt x="53" y="211"/>
                  </a:cubicBezTo>
                  <a:cubicBezTo>
                    <a:pt x="56" y="224"/>
                    <a:pt x="54" y="244"/>
                    <a:pt x="43" y="253"/>
                  </a:cubicBezTo>
                  <a:cubicBezTo>
                    <a:pt x="36" y="259"/>
                    <a:pt x="12" y="264"/>
                    <a:pt x="6" y="25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6" name="Freeform 134">
              <a:extLst>
                <a:ext uri="{FF2B5EF4-FFF2-40B4-BE49-F238E27FC236}">
                  <a16:creationId xmlns:a16="http://schemas.microsoft.com/office/drawing/2014/main" id="{AEF0B4C7-5EC2-4597-B6C3-F2B099C18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773"/>
              <a:ext cx="192" cy="255"/>
            </a:xfrm>
            <a:custGeom>
              <a:avLst/>
              <a:gdLst>
                <a:gd name="T0" fmla="*/ 529 w 77"/>
                <a:gd name="T1" fmla="*/ 1583 h 102"/>
                <a:gd name="T2" fmla="*/ 1182 w 77"/>
                <a:gd name="T3" fmla="*/ 1425 h 102"/>
                <a:gd name="T4" fmla="*/ 995 w 77"/>
                <a:gd name="T5" fmla="*/ 1188 h 102"/>
                <a:gd name="T6" fmla="*/ 840 w 77"/>
                <a:gd name="T7" fmla="*/ 895 h 102"/>
                <a:gd name="T8" fmla="*/ 621 w 77"/>
                <a:gd name="T9" fmla="*/ 238 h 102"/>
                <a:gd name="T10" fmla="*/ 0 w 77"/>
                <a:gd name="T11" fmla="*/ 95 h 102"/>
                <a:gd name="T12" fmla="*/ 603 w 77"/>
                <a:gd name="T13" fmla="*/ 720 h 102"/>
                <a:gd name="T14" fmla="*/ 603 w 77"/>
                <a:gd name="T15" fmla="*/ 1208 h 102"/>
                <a:gd name="T16" fmla="*/ 449 w 77"/>
                <a:gd name="T17" fmla="*/ 1583 h 102"/>
                <a:gd name="T18" fmla="*/ 404 w 77"/>
                <a:gd name="T19" fmla="*/ 1595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02">
                  <a:moveTo>
                    <a:pt x="34" y="101"/>
                  </a:moveTo>
                  <a:cubicBezTo>
                    <a:pt x="41" y="102"/>
                    <a:pt x="74" y="99"/>
                    <a:pt x="76" y="91"/>
                  </a:cubicBezTo>
                  <a:cubicBezTo>
                    <a:pt x="77" y="87"/>
                    <a:pt x="67" y="80"/>
                    <a:pt x="64" y="76"/>
                  </a:cubicBezTo>
                  <a:cubicBezTo>
                    <a:pt x="59" y="70"/>
                    <a:pt x="57" y="64"/>
                    <a:pt x="54" y="57"/>
                  </a:cubicBezTo>
                  <a:cubicBezTo>
                    <a:pt x="50" y="44"/>
                    <a:pt x="46" y="29"/>
                    <a:pt x="40" y="15"/>
                  </a:cubicBezTo>
                  <a:cubicBezTo>
                    <a:pt x="34" y="0"/>
                    <a:pt x="14" y="0"/>
                    <a:pt x="0" y="6"/>
                  </a:cubicBezTo>
                  <a:cubicBezTo>
                    <a:pt x="23" y="6"/>
                    <a:pt x="35" y="26"/>
                    <a:pt x="39" y="46"/>
                  </a:cubicBezTo>
                  <a:cubicBezTo>
                    <a:pt x="41" y="56"/>
                    <a:pt x="43" y="68"/>
                    <a:pt x="39" y="77"/>
                  </a:cubicBezTo>
                  <a:cubicBezTo>
                    <a:pt x="35" y="87"/>
                    <a:pt x="30" y="90"/>
                    <a:pt x="29" y="101"/>
                  </a:cubicBezTo>
                  <a:cubicBezTo>
                    <a:pt x="27" y="101"/>
                    <a:pt x="27" y="102"/>
                    <a:pt x="26" y="10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7" name="Freeform 135">
              <a:extLst>
                <a:ext uri="{FF2B5EF4-FFF2-40B4-BE49-F238E27FC236}">
                  <a16:creationId xmlns:a16="http://schemas.microsoft.com/office/drawing/2014/main" id="{D4CC5C76-55A8-409C-A5AD-4243D7EBB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730"/>
              <a:ext cx="137" cy="258"/>
            </a:xfrm>
            <a:custGeom>
              <a:avLst/>
              <a:gdLst>
                <a:gd name="T0" fmla="*/ 0 w 55"/>
                <a:gd name="T1" fmla="*/ 95 h 103"/>
                <a:gd name="T2" fmla="*/ 570 w 55"/>
                <a:gd name="T3" fmla="*/ 113 h 103"/>
                <a:gd name="T4" fmla="*/ 820 w 55"/>
                <a:gd name="T5" fmla="*/ 458 h 103"/>
                <a:gd name="T6" fmla="*/ 725 w 55"/>
                <a:gd name="T7" fmla="*/ 1022 h 103"/>
                <a:gd name="T8" fmla="*/ 725 w 55"/>
                <a:gd name="T9" fmla="*/ 1601 h 103"/>
                <a:gd name="T10" fmla="*/ 42 w 55"/>
                <a:gd name="T11" fmla="*/ 1413 h 103"/>
                <a:gd name="T12" fmla="*/ 433 w 55"/>
                <a:gd name="T13" fmla="*/ 1285 h 103"/>
                <a:gd name="T14" fmla="*/ 558 w 55"/>
                <a:gd name="T15" fmla="*/ 817 h 103"/>
                <a:gd name="T16" fmla="*/ 249 w 55"/>
                <a:gd name="T17" fmla="*/ 145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03">
                  <a:moveTo>
                    <a:pt x="0" y="6"/>
                  </a:moveTo>
                  <a:cubicBezTo>
                    <a:pt x="10" y="0"/>
                    <a:pt x="27" y="4"/>
                    <a:pt x="37" y="7"/>
                  </a:cubicBezTo>
                  <a:cubicBezTo>
                    <a:pt x="51" y="11"/>
                    <a:pt x="55" y="16"/>
                    <a:pt x="53" y="29"/>
                  </a:cubicBezTo>
                  <a:cubicBezTo>
                    <a:pt x="51" y="41"/>
                    <a:pt x="48" y="53"/>
                    <a:pt x="47" y="65"/>
                  </a:cubicBezTo>
                  <a:cubicBezTo>
                    <a:pt x="46" y="78"/>
                    <a:pt x="48" y="90"/>
                    <a:pt x="47" y="102"/>
                  </a:cubicBezTo>
                  <a:cubicBezTo>
                    <a:pt x="29" y="103"/>
                    <a:pt x="18" y="100"/>
                    <a:pt x="3" y="90"/>
                  </a:cubicBezTo>
                  <a:cubicBezTo>
                    <a:pt x="13" y="94"/>
                    <a:pt x="22" y="90"/>
                    <a:pt x="28" y="82"/>
                  </a:cubicBezTo>
                  <a:cubicBezTo>
                    <a:pt x="36" y="73"/>
                    <a:pt x="33" y="63"/>
                    <a:pt x="36" y="52"/>
                  </a:cubicBezTo>
                  <a:cubicBezTo>
                    <a:pt x="43" y="30"/>
                    <a:pt x="43" y="13"/>
                    <a:pt x="16" y="9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8" name="Freeform 136">
              <a:extLst>
                <a:ext uri="{FF2B5EF4-FFF2-40B4-BE49-F238E27FC236}">
                  <a16:creationId xmlns:a16="http://schemas.microsoft.com/office/drawing/2014/main" id="{B3E98606-9F43-42E2-A440-15F0B72BB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813"/>
              <a:ext cx="130" cy="317"/>
            </a:xfrm>
            <a:custGeom>
              <a:avLst/>
              <a:gdLst>
                <a:gd name="T0" fmla="*/ 0 w 52"/>
                <a:gd name="T1" fmla="*/ 12 h 127"/>
                <a:gd name="T2" fmla="*/ 563 w 52"/>
                <a:gd name="T3" fmla="*/ 250 h 127"/>
                <a:gd name="T4" fmla="*/ 625 w 52"/>
                <a:gd name="T5" fmla="*/ 749 h 127"/>
                <a:gd name="T6" fmla="*/ 300 w 52"/>
                <a:gd name="T7" fmla="*/ 1974 h 127"/>
                <a:gd name="T8" fmla="*/ 375 w 52"/>
                <a:gd name="T9" fmla="*/ 916 h 127"/>
                <a:gd name="T10" fmla="*/ 50 w 52"/>
                <a:gd name="T11" fmla="*/ 62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27">
                  <a:moveTo>
                    <a:pt x="0" y="1"/>
                  </a:moveTo>
                  <a:cubicBezTo>
                    <a:pt x="11" y="0"/>
                    <a:pt x="27" y="10"/>
                    <a:pt x="36" y="16"/>
                  </a:cubicBezTo>
                  <a:cubicBezTo>
                    <a:pt x="52" y="26"/>
                    <a:pt x="47" y="34"/>
                    <a:pt x="40" y="48"/>
                  </a:cubicBezTo>
                  <a:cubicBezTo>
                    <a:pt x="29" y="70"/>
                    <a:pt x="16" y="102"/>
                    <a:pt x="19" y="127"/>
                  </a:cubicBezTo>
                  <a:cubicBezTo>
                    <a:pt x="10" y="108"/>
                    <a:pt x="21" y="79"/>
                    <a:pt x="24" y="59"/>
                  </a:cubicBezTo>
                  <a:cubicBezTo>
                    <a:pt x="28" y="37"/>
                    <a:pt x="25" y="16"/>
                    <a:pt x="3" y="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9" name="Freeform 137">
              <a:extLst>
                <a:ext uri="{FF2B5EF4-FFF2-40B4-BE49-F238E27FC236}">
                  <a16:creationId xmlns:a16="http://schemas.microsoft.com/office/drawing/2014/main" id="{5DE20F19-AD80-4602-B259-353E052EC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425"/>
              <a:ext cx="190" cy="588"/>
            </a:xfrm>
            <a:custGeom>
              <a:avLst/>
              <a:gdLst>
                <a:gd name="T0" fmla="*/ 563 w 76"/>
                <a:gd name="T1" fmla="*/ 0 h 235"/>
                <a:gd name="T2" fmla="*/ 175 w 76"/>
                <a:gd name="T3" fmla="*/ 1772 h 235"/>
                <a:gd name="T4" fmla="*/ 188 w 76"/>
                <a:gd name="T5" fmla="*/ 3118 h 235"/>
                <a:gd name="T6" fmla="*/ 1188 w 76"/>
                <a:gd name="T7" fmla="*/ 3338 h 235"/>
                <a:gd name="T8" fmla="*/ 363 w 76"/>
                <a:gd name="T9" fmla="*/ 2630 h 235"/>
                <a:gd name="T10" fmla="*/ 300 w 76"/>
                <a:gd name="T11" fmla="*/ 1376 h 235"/>
                <a:gd name="T12" fmla="*/ 563 w 76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35">
                  <a:moveTo>
                    <a:pt x="36" y="0"/>
                  </a:moveTo>
                  <a:cubicBezTo>
                    <a:pt x="19" y="35"/>
                    <a:pt x="13" y="64"/>
                    <a:pt x="11" y="113"/>
                  </a:cubicBezTo>
                  <a:cubicBezTo>
                    <a:pt x="9" y="162"/>
                    <a:pt x="0" y="170"/>
                    <a:pt x="12" y="199"/>
                  </a:cubicBezTo>
                  <a:cubicBezTo>
                    <a:pt x="24" y="235"/>
                    <a:pt x="59" y="234"/>
                    <a:pt x="76" y="213"/>
                  </a:cubicBezTo>
                  <a:cubicBezTo>
                    <a:pt x="46" y="214"/>
                    <a:pt x="23" y="215"/>
                    <a:pt x="23" y="168"/>
                  </a:cubicBezTo>
                  <a:cubicBezTo>
                    <a:pt x="23" y="121"/>
                    <a:pt x="17" y="121"/>
                    <a:pt x="19" y="88"/>
                  </a:cubicBezTo>
                  <a:cubicBezTo>
                    <a:pt x="21" y="55"/>
                    <a:pt x="24" y="26"/>
                    <a:pt x="36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0" name="Freeform 138">
              <a:extLst>
                <a:ext uri="{FF2B5EF4-FFF2-40B4-BE49-F238E27FC236}">
                  <a16:creationId xmlns:a16="http://schemas.microsoft.com/office/drawing/2014/main" id="{82097A34-CB2F-401E-BEDA-EB0F9FBFA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197"/>
              <a:ext cx="115" cy="453"/>
            </a:xfrm>
            <a:custGeom>
              <a:avLst/>
              <a:gdLst>
                <a:gd name="T0" fmla="*/ 720 w 46"/>
                <a:gd name="T1" fmla="*/ 0 h 181"/>
                <a:gd name="T2" fmla="*/ 625 w 46"/>
                <a:gd name="T3" fmla="*/ 783 h 181"/>
                <a:gd name="T4" fmla="*/ 520 w 46"/>
                <a:gd name="T5" fmla="*/ 1567 h 181"/>
                <a:gd name="T6" fmla="*/ 438 w 46"/>
                <a:gd name="T7" fmla="*/ 2318 h 181"/>
                <a:gd name="T8" fmla="*/ 438 w 46"/>
                <a:gd name="T9" fmla="*/ 2713 h 181"/>
                <a:gd name="T10" fmla="*/ 220 w 46"/>
                <a:gd name="T11" fmla="*/ 2630 h 181"/>
                <a:gd name="T12" fmla="*/ 0 w 46"/>
                <a:gd name="T13" fmla="*/ 2338 h 181"/>
                <a:gd name="T14" fmla="*/ 333 w 46"/>
                <a:gd name="T15" fmla="*/ 1209 h 181"/>
                <a:gd name="T16" fmla="*/ 688 w 46"/>
                <a:gd name="T17" fmla="*/ 0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81">
                  <a:moveTo>
                    <a:pt x="46" y="0"/>
                  </a:moveTo>
                  <a:cubicBezTo>
                    <a:pt x="42" y="16"/>
                    <a:pt x="41" y="34"/>
                    <a:pt x="40" y="50"/>
                  </a:cubicBezTo>
                  <a:cubicBezTo>
                    <a:pt x="39" y="67"/>
                    <a:pt x="35" y="84"/>
                    <a:pt x="33" y="100"/>
                  </a:cubicBezTo>
                  <a:cubicBezTo>
                    <a:pt x="32" y="117"/>
                    <a:pt x="29" y="132"/>
                    <a:pt x="28" y="148"/>
                  </a:cubicBezTo>
                  <a:cubicBezTo>
                    <a:pt x="28" y="154"/>
                    <a:pt x="31" y="168"/>
                    <a:pt x="28" y="173"/>
                  </a:cubicBezTo>
                  <a:cubicBezTo>
                    <a:pt x="24" y="181"/>
                    <a:pt x="19" y="173"/>
                    <a:pt x="14" y="168"/>
                  </a:cubicBezTo>
                  <a:cubicBezTo>
                    <a:pt x="9" y="162"/>
                    <a:pt x="5" y="155"/>
                    <a:pt x="0" y="149"/>
                  </a:cubicBezTo>
                  <a:cubicBezTo>
                    <a:pt x="24" y="137"/>
                    <a:pt x="17" y="99"/>
                    <a:pt x="21" y="77"/>
                  </a:cubicBezTo>
                  <a:cubicBezTo>
                    <a:pt x="26" y="54"/>
                    <a:pt x="31" y="21"/>
                    <a:pt x="44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1" name="Freeform 139">
              <a:extLst>
                <a:ext uri="{FF2B5EF4-FFF2-40B4-BE49-F238E27FC236}">
                  <a16:creationId xmlns:a16="http://schemas.microsoft.com/office/drawing/2014/main" id="{2CA99B3A-E477-4AAE-AFCA-11EF0FA0A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3697"/>
              <a:ext cx="97" cy="70"/>
            </a:xfrm>
            <a:custGeom>
              <a:avLst/>
              <a:gdLst>
                <a:gd name="T0" fmla="*/ 599 w 39"/>
                <a:gd name="T1" fmla="*/ 125 h 28"/>
                <a:gd name="T2" fmla="*/ 557 w 39"/>
                <a:gd name="T3" fmla="*/ 425 h 28"/>
                <a:gd name="T4" fmla="*/ 259 w 39"/>
                <a:gd name="T5" fmla="*/ 375 h 28"/>
                <a:gd name="T6" fmla="*/ 0 w 39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39" y="8"/>
                  </a:moveTo>
                  <a:cubicBezTo>
                    <a:pt x="35" y="18"/>
                    <a:pt x="32" y="18"/>
                    <a:pt x="36" y="27"/>
                  </a:cubicBezTo>
                  <a:cubicBezTo>
                    <a:pt x="32" y="26"/>
                    <a:pt x="22" y="28"/>
                    <a:pt x="17" y="24"/>
                  </a:cubicBezTo>
                  <a:cubicBezTo>
                    <a:pt x="10" y="18"/>
                    <a:pt x="5" y="8"/>
                    <a:pt x="0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2" name="Freeform 140">
              <a:extLst>
                <a:ext uri="{FF2B5EF4-FFF2-40B4-BE49-F238E27FC236}">
                  <a16:creationId xmlns:a16="http://schemas.microsoft.com/office/drawing/2014/main" id="{3F523FD6-E4E2-4881-B9EE-A780A3B2C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803"/>
              <a:ext cx="338" cy="1137"/>
            </a:xfrm>
            <a:custGeom>
              <a:avLst/>
              <a:gdLst>
                <a:gd name="T0" fmla="*/ 1743 w 135"/>
                <a:gd name="T1" fmla="*/ 62 h 455"/>
                <a:gd name="T2" fmla="*/ 1585 w 135"/>
                <a:gd name="T3" fmla="*/ 750 h 455"/>
                <a:gd name="T4" fmla="*/ 1630 w 135"/>
                <a:gd name="T5" fmla="*/ 1654 h 455"/>
                <a:gd name="T6" fmla="*/ 814 w 135"/>
                <a:gd name="T7" fmla="*/ 3104 h 455"/>
                <a:gd name="T8" fmla="*/ 50 w 135"/>
                <a:gd name="T9" fmla="*/ 6337 h 455"/>
                <a:gd name="T10" fmla="*/ 300 w 135"/>
                <a:gd name="T11" fmla="*/ 6994 h 455"/>
                <a:gd name="T12" fmla="*/ 596 w 135"/>
                <a:gd name="T13" fmla="*/ 6849 h 455"/>
                <a:gd name="T14" fmla="*/ 991 w 135"/>
                <a:gd name="T15" fmla="*/ 6820 h 455"/>
                <a:gd name="T16" fmla="*/ 1630 w 135"/>
                <a:gd name="T17" fmla="*/ 6775 h 455"/>
                <a:gd name="T18" fmla="*/ 1272 w 135"/>
                <a:gd name="T19" fmla="*/ 6037 h 455"/>
                <a:gd name="T20" fmla="*/ 1004 w 135"/>
                <a:gd name="T21" fmla="*/ 3758 h 455"/>
                <a:gd name="T22" fmla="*/ 1818 w 135"/>
                <a:gd name="T23" fmla="*/ 2062 h 455"/>
                <a:gd name="T24" fmla="*/ 2118 w 135"/>
                <a:gd name="T25" fmla="*/ 1062 h 455"/>
                <a:gd name="T26" fmla="*/ 2038 w 135"/>
                <a:gd name="T27" fmla="*/ 530 h 455"/>
                <a:gd name="T28" fmla="*/ 1868 w 135"/>
                <a:gd name="T29" fmla="*/ 0 h 4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5" h="455">
                  <a:moveTo>
                    <a:pt x="111" y="4"/>
                  </a:moveTo>
                  <a:cubicBezTo>
                    <a:pt x="92" y="7"/>
                    <a:pt x="98" y="35"/>
                    <a:pt x="101" y="48"/>
                  </a:cubicBezTo>
                  <a:cubicBezTo>
                    <a:pt x="106" y="66"/>
                    <a:pt x="109" y="88"/>
                    <a:pt x="104" y="106"/>
                  </a:cubicBezTo>
                  <a:cubicBezTo>
                    <a:pt x="95" y="140"/>
                    <a:pt x="71" y="170"/>
                    <a:pt x="52" y="199"/>
                  </a:cubicBezTo>
                  <a:cubicBezTo>
                    <a:pt x="11" y="264"/>
                    <a:pt x="0" y="333"/>
                    <a:pt x="3" y="406"/>
                  </a:cubicBezTo>
                  <a:cubicBezTo>
                    <a:pt x="4" y="419"/>
                    <a:pt x="2" y="446"/>
                    <a:pt x="19" y="448"/>
                  </a:cubicBezTo>
                  <a:cubicBezTo>
                    <a:pt x="27" y="448"/>
                    <a:pt x="31" y="442"/>
                    <a:pt x="38" y="439"/>
                  </a:cubicBezTo>
                  <a:cubicBezTo>
                    <a:pt x="45" y="436"/>
                    <a:pt x="56" y="435"/>
                    <a:pt x="63" y="437"/>
                  </a:cubicBezTo>
                  <a:cubicBezTo>
                    <a:pt x="78" y="442"/>
                    <a:pt x="95" y="455"/>
                    <a:pt x="104" y="434"/>
                  </a:cubicBezTo>
                  <a:cubicBezTo>
                    <a:pt x="113" y="412"/>
                    <a:pt x="97" y="400"/>
                    <a:pt x="81" y="387"/>
                  </a:cubicBezTo>
                  <a:cubicBezTo>
                    <a:pt x="39" y="353"/>
                    <a:pt x="50" y="287"/>
                    <a:pt x="64" y="241"/>
                  </a:cubicBezTo>
                  <a:cubicBezTo>
                    <a:pt x="76" y="202"/>
                    <a:pt x="95" y="167"/>
                    <a:pt x="116" y="132"/>
                  </a:cubicBezTo>
                  <a:cubicBezTo>
                    <a:pt x="128" y="113"/>
                    <a:pt x="135" y="91"/>
                    <a:pt x="135" y="68"/>
                  </a:cubicBezTo>
                  <a:cubicBezTo>
                    <a:pt x="135" y="57"/>
                    <a:pt x="134" y="46"/>
                    <a:pt x="130" y="34"/>
                  </a:cubicBezTo>
                  <a:cubicBezTo>
                    <a:pt x="126" y="22"/>
                    <a:pt x="119" y="14"/>
                    <a:pt x="119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3" name="Freeform 141">
              <a:extLst>
                <a:ext uri="{FF2B5EF4-FFF2-40B4-BE49-F238E27FC236}">
                  <a16:creationId xmlns:a16="http://schemas.microsoft.com/office/drawing/2014/main" id="{C8899AB2-450E-465E-A55A-62125B66C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770"/>
              <a:ext cx="565" cy="595"/>
            </a:xfrm>
            <a:custGeom>
              <a:avLst/>
              <a:gdLst>
                <a:gd name="T0" fmla="*/ 0 w 226"/>
                <a:gd name="T1" fmla="*/ 3720 h 238"/>
                <a:gd name="T2" fmla="*/ 1488 w 226"/>
                <a:gd name="T3" fmla="*/ 2438 h 238"/>
                <a:gd name="T4" fmla="*/ 2425 w 226"/>
                <a:gd name="T5" fmla="*/ 2063 h 238"/>
                <a:gd name="T6" fmla="*/ 3033 w 226"/>
                <a:gd name="T7" fmla="*/ 1645 h 238"/>
                <a:gd name="T8" fmla="*/ 3033 w 226"/>
                <a:gd name="T9" fmla="*/ 1250 h 238"/>
                <a:gd name="T10" fmla="*/ 3220 w 226"/>
                <a:gd name="T11" fmla="*/ 908 h 238"/>
                <a:gd name="T12" fmla="*/ 3283 w 226"/>
                <a:gd name="T13" fmla="*/ 63 h 238"/>
                <a:gd name="T14" fmla="*/ 2908 w 226"/>
                <a:gd name="T15" fmla="*/ 658 h 238"/>
                <a:gd name="T16" fmla="*/ 2708 w 226"/>
                <a:gd name="T17" fmla="*/ 1425 h 238"/>
                <a:gd name="T18" fmla="*/ 1425 w 226"/>
                <a:gd name="T19" fmla="*/ 2050 h 238"/>
                <a:gd name="T20" fmla="*/ 800 w 226"/>
                <a:gd name="T21" fmla="*/ 2333 h 238"/>
                <a:gd name="T22" fmla="*/ 375 w 226"/>
                <a:gd name="T23" fmla="*/ 2645 h 238"/>
                <a:gd name="T24" fmla="*/ 33 w 226"/>
                <a:gd name="T25" fmla="*/ 3375 h 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6" h="238">
                  <a:moveTo>
                    <a:pt x="0" y="238"/>
                  </a:moveTo>
                  <a:cubicBezTo>
                    <a:pt x="17" y="195"/>
                    <a:pt x="51" y="167"/>
                    <a:pt x="95" y="156"/>
                  </a:cubicBezTo>
                  <a:cubicBezTo>
                    <a:pt x="117" y="150"/>
                    <a:pt x="135" y="141"/>
                    <a:pt x="155" y="132"/>
                  </a:cubicBezTo>
                  <a:cubicBezTo>
                    <a:pt x="169" y="126"/>
                    <a:pt x="192" y="123"/>
                    <a:pt x="194" y="105"/>
                  </a:cubicBezTo>
                  <a:cubicBezTo>
                    <a:pt x="195" y="97"/>
                    <a:pt x="193" y="89"/>
                    <a:pt x="194" y="80"/>
                  </a:cubicBezTo>
                  <a:cubicBezTo>
                    <a:pt x="196" y="71"/>
                    <a:pt x="201" y="66"/>
                    <a:pt x="206" y="58"/>
                  </a:cubicBezTo>
                  <a:cubicBezTo>
                    <a:pt x="212" y="50"/>
                    <a:pt x="226" y="9"/>
                    <a:pt x="210" y="4"/>
                  </a:cubicBezTo>
                  <a:cubicBezTo>
                    <a:pt x="199" y="0"/>
                    <a:pt x="188" y="35"/>
                    <a:pt x="186" y="42"/>
                  </a:cubicBezTo>
                  <a:cubicBezTo>
                    <a:pt x="183" y="60"/>
                    <a:pt x="183" y="76"/>
                    <a:pt x="173" y="91"/>
                  </a:cubicBezTo>
                  <a:cubicBezTo>
                    <a:pt x="153" y="124"/>
                    <a:pt x="125" y="126"/>
                    <a:pt x="91" y="131"/>
                  </a:cubicBezTo>
                  <a:cubicBezTo>
                    <a:pt x="76" y="134"/>
                    <a:pt x="64" y="141"/>
                    <a:pt x="51" y="149"/>
                  </a:cubicBezTo>
                  <a:cubicBezTo>
                    <a:pt x="41" y="155"/>
                    <a:pt x="32" y="161"/>
                    <a:pt x="24" y="169"/>
                  </a:cubicBezTo>
                  <a:cubicBezTo>
                    <a:pt x="12" y="183"/>
                    <a:pt x="10" y="201"/>
                    <a:pt x="2" y="216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4" name="Freeform 142">
              <a:extLst>
                <a:ext uri="{FF2B5EF4-FFF2-40B4-BE49-F238E27FC236}">
                  <a16:creationId xmlns:a16="http://schemas.microsoft.com/office/drawing/2014/main" id="{1C378AA5-9402-41E6-B393-80E48B32C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843"/>
              <a:ext cx="142" cy="210"/>
            </a:xfrm>
            <a:custGeom>
              <a:avLst/>
              <a:gdLst>
                <a:gd name="T0" fmla="*/ 478 w 57"/>
                <a:gd name="T1" fmla="*/ 0 h 84"/>
                <a:gd name="T2" fmla="*/ 541 w 57"/>
                <a:gd name="T3" fmla="*/ 988 h 84"/>
                <a:gd name="T4" fmla="*/ 354 w 57"/>
                <a:gd name="T5" fmla="*/ 1300 h 84"/>
                <a:gd name="T6" fmla="*/ 0 w 57"/>
                <a:gd name="T7" fmla="*/ 1033 h 84"/>
                <a:gd name="T8" fmla="*/ 466 w 57"/>
                <a:gd name="T9" fmla="*/ 738 h 84"/>
                <a:gd name="T10" fmla="*/ 603 w 57"/>
                <a:gd name="T11" fmla="*/ 425 h 84"/>
                <a:gd name="T12" fmla="*/ 528 w 57"/>
                <a:gd name="T13" fmla="*/ 83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84">
                  <a:moveTo>
                    <a:pt x="31" y="0"/>
                  </a:moveTo>
                  <a:cubicBezTo>
                    <a:pt x="57" y="10"/>
                    <a:pt x="39" y="46"/>
                    <a:pt x="35" y="63"/>
                  </a:cubicBezTo>
                  <a:cubicBezTo>
                    <a:pt x="33" y="72"/>
                    <a:pt x="35" y="84"/>
                    <a:pt x="23" y="83"/>
                  </a:cubicBezTo>
                  <a:cubicBezTo>
                    <a:pt x="15" y="83"/>
                    <a:pt x="4" y="72"/>
                    <a:pt x="0" y="66"/>
                  </a:cubicBezTo>
                  <a:cubicBezTo>
                    <a:pt x="18" y="74"/>
                    <a:pt x="26" y="64"/>
                    <a:pt x="30" y="47"/>
                  </a:cubicBezTo>
                  <a:cubicBezTo>
                    <a:pt x="32" y="41"/>
                    <a:pt x="38" y="34"/>
                    <a:pt x="39" y="27"/>
                  </a:cubicBezTo>
                  <a:cubicBezTo>
                    <a:pt x="40" y="20"/>
                    <a:pt x="34" y="13"/>
                    <a:pt x="34" y="5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5" name="Freeform 143">
              <a:extLst>
                <a:ext uri="{FF2B5EF4-FFF2-40B4-BE49-F238E27FC236}">
                  <a16:creationId xmlns:a16="http://schemas.microsoft.com/office/drawing/2014/main" id="{DE0BFC72-D338-461E-AF81-11A707602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1383"/>
              <a:ext cx="415" cy="415"/>
            </a:xfrm>
            <a:custGeom>
              <a:avLst/>
              <a:gdLst>
                <a:gd name="T0" fmla="*/ 2595 w 166"/>
                <a:gd name="T1" fmla="*/ 438 h 166"/>
                <a:gd name="T2" fmla="*/ 675 w 166"/>
                <a:gd name="T3" fmla="*/ 2595 h 166"/>
                <a:gd name="T4" fmla="*/ 1000 w 166"/>
                <a:gd name="T5" fmla="*/ 270 h 166"/>
                <a:gd name="T6" fmla="*/ 2595 w 166"/>
                <a:gd name="T7" fmla="*/ 438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6" h="166">
                  <a:moveTo>
                    <a:pt x="166" y="28"/>
                  </a:moveTo>
                  <a:cubicBezTo>
                    <a:pt x="140" y="15"/>
                    <a:pt x="0" y="5"/>
                    <a:pt x="43" y="166"/>
                  </a:cubicBezTo>
                  <a:cubicBezTo>
                    <a:pt x="23" y="88"/>
                    <a:pt x="20" y="34"/>
                    <a:pt x="64" y="17"/>
                  </a:cubicBezTo>
                  <a:cubicBezTo>
                    <a:pt x="108" y="0"/>
                    <a:pt x="146" y="7"/>
                    <a:pt x="166" y="28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6" name="Freeform 144">
              <a:extLst>
                <a:ext uri="{FF2B5EF4-FFF2-40B4-BE49-F238E27FC236}">
                  <a16:creationId xmlns:a16="http://schemas.microsoft.com/office/drawing/2014/main" id="{9CEBF664-4D74-4794-AC52-AE02B5AD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1943"/>
              <a:ext cx="62" cy="97"/>
            </a:xfrm>
            <a:custGeom>
              <a:avLst/>
              <a:gdLst>
                <a:gd name="T0" fmla="*/ 42 w 25"/>
                <a:gd name="T1" fmla="*/ 0 h 39"/>
                <a:gd name="T2" fmla="*/ 166 w 25"/>
                <a:gd name="T3" fmla="*/ 246 h 39"/>
                <a:gd name="T4" fmla="*/ 382 w 25"/>
                <a:gd name="T5" fmla="*/ 415 h 39"/>
                <a:gd name="T6" fmla="*/ 42 w 25"/>
                <a:gd name="T7" fmla="*/ 587 h 39"/>
                <a:gd name="T8" fmla="*/ 154 w 25"/>
                <a:gd name="T9" fmla="*/ 383 h 39"/>
                <a:gd name="T10" fmla="*/ 92 w 25"/>
                <a:gd name="T11" fmla="*/ 104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9">
                  <a:moveTo>
                    <a:pt x="3" y="0"/>
                  </a:moveTo>
                  <a:cubicBezTo>
                    <a:pt x="3" y="5"/>
                    <a:pt x="8" y="12"/>
                    <a:pt x="11" y="16"/>
                  </a:cubicBezTo>
                  <a:cubicBezTo>
                    <a:pt x="14" y="21"/>
                    <a:pt x="21" y="23"/>
                    <a:pt x="25" y="27"/>
                  </a:cubicBezTo>
                  <a:cubicBezTo>
                    <a:pt x="22" y="33"/>
                    <a:pt x="10" y="39"/>
                    <a:pt x="3" y="38"/>
                  </a:cubicBezTo>
                  <a:cubicBezTo>
                    <a:pt x="11" y="38"/>
                    <a:pt x="12" y="31"/>
                    <a:pt x="10" y="25"/>
                  </a:cubicBezTo>
                  <a:cubicBezTo>
                    <a:pt x="8" y="19"/>
                    <a:pt x="0" y="13"/>
                    <a:pt x="6" y="7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7" name="Freeform 145">
              <a:extLst>
                <a:ext uri="{FF2B5EF4-FFF2-40B4-BE49-F238E27FC236}">
                  <a16:creationId xmlns:a16="http://schemas.microsoft.com/office/drawing/2014/main" id="{1178333F-99E0-4ED0-9435-8DF8F1E21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883"/>
              <a:ext cx="145" cy="135"/>
            </a:xfrm>
            <a:custGeom>
              <a:avLst/>
              <a:gdLst>
                <a:gd name="T0" fmla="*/ 908 w 58"/>
                <a:gd name="T1" fmla="*/ 0 h 54"/>
                <a:gd name="T2" fmla="*/ 0 w 58"/>
                <a:gd name="T3" fmla="*/ 720 h 54"/>
                <a:gd name="T4" fmla="*/ 908 w 58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4">
                  <a:moveTo>
                    <a:pt x="58" y="0"/>
                  </a:moveTo>
                  <a:cubicBezTo>
                    <a:pt x="58" y="14"/>
                    <a:pt x="51" y="54"/>
                    <a:pt x="0" y="46"/>
                  </a:cubicBezTo>
                  <a:cubicBezTo>
                    <a:pt x="18" y="43"/>
                    <a:pt x="54" y="37"/>
                    <a:pt x="58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8" name="Freeform 146">
              <a:extLst>
                <a:ext uri="{FF2B5EF4-FFF2-40B4-BE49-F238E27FC236}">
                  <a16:creationId xmlns:a16="http://schemas.microsoft.com/office/drawing/2014/main" id="{281B88EB-9521-436E-B14E-E969C8E1B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305"/>
              <a:ext cx="197" cy="573"/>
            </a:xfrm>
            <a:custGeom>
              <a:avLst/>
              <a:gdLst>
                <a:gd name="T0" fmla="*/ 790 w 79"/>
                <a:gd name="T1" fmla="*/ 0 h 229"/>
                <a:gd name="T2" fmla="*/ 529 w 79"/>
                <a:gd name="T3" fmla="*/ 751 h 229"/>
                <a:gd name="T4" fmla="*/ 387 w 79"/>
                <a:gd name="T5" fmla="*/ 2335 h 229"/>
                <a:gd name="T6" fmla="*/ 653 w 79"/>
                <a:gd name="T7" fmla="*/ 3055 h 229"/>
                <a:gd name="T8" fmla="*/ 903 w 79"/>
                <a:gd name="T9" fmla="*/ 3526 h 229"/>
                <a:gd name="T10" fmla="*/ 509 w 79"/>
                <a:gd name="T11" fmla="*/ 3506 h 229"/>
                <a:gd name="T12" fmla="*/ 167 w 79"/>
                <a:gd name="T13" fmla="*/ 3463 h 229"/>
                <a:gd name="T14" fmla="*/ 75 w 79"/>
                <a:gd name="T15" fmla="*/ 2742 h 229"/>
                <a:gd name="T16" fmla="*/ 342 w 79"/>
                <a:gd name="T17" fmla="*/ 1176 h 229"/>
                <a:gd name="T18" fmla="*/ 790 w 79"/>
                <a:gd name="T19" fmla="*/ 0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29">
                  <a:moveTo>
                    <a:pt x="51" y="0"/>
                  </a:moveTo>
                  <a:cubicBezTo>
                    <a:pt x="45" y="8"/>
                    <a:pt x="36" y="39"/>
                    <a:pt x="34" y="48"/>
                  </a:cubicBezTo>
                  <a:cubicBezTo>
                    <a:pt x="28" y="79"/>
                    <a:pt x="19" y="118"/>
                    <a:pt x="25" y="149"/>
                  </a:cubicBezTo>
                  <a:cubicBezTo>
                    <a:pt x="29" y="167"/>
                    <a:pt x="27" y="183"/>
                    <a:pt x="42" y="195"/>
                  </a:cubicBezTo>
                  <a:cubicBezTo>
                    <a:pt x="50" y="201"/>
                    <a:pt x="79" y="215"/>
                    <a:pt x="58" y="225"/>
                  </a:cubicBezTo>
                  <a:cubicBezTo>
                    <a:pt x="51" y="229"/>
                    <a:pt x="41" y="225"/>
                    <a:pt x="33" y="224"/>
                  </a:cubicBezTo>
                  <a:cubicBezTo>
                    <a:pt x="25" y="224"/>
                    <a:pt x="17" y="228"/>
                    <a:pt x="11" y="221"/>
                  </a:cubicBezTo>
                  <a:cubicBezTo>
                    <a:pt x="0" y="211"/>
                    <a:pt x="5" y="189"/>
                    <a:pt x="5" y="175"/>
                  </a:cubicBezTo>
                  <a:cubicBezTo>
                    <a:pt x="7" y="140"/>
                    <a:pt x="14" y="109"/>
                    <a:pt x="22" y="75"/>
                  </a:cubicBezTo>
                  <a:cubicBezTo>
                    <a:pt x="32" y="31"/>
                    <a:pt x="45" y="7"/>
                    <a:pt x="51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9" name="Freeform 147">
              <a:extLst>
                <a:ext uri="{FF2B5EF4-FFF2-40B4-BE49-F238E27FC236}">
                  <a16:creationId xmlns:a16="http://schemas.microsoft.com/office/drawing/2014/main" id="{979E96C0-4700-4EEA-816B-379C0FB91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1845"/>
              <a:ext cx="25" cy="33"/>
            </a:xfrm>
            <a:custGeom>
              <a:avLst/>
              <a:gdLst>
                <a:gd name="T0" fmla="*/ 0 w 10"/>
                <a:gd name="T1" fmla="*/ 147 h 13"/>
                <a:gd name="T2" fmla="*/ 125 w 10"/>
                <a:gd name="T3" fmla="*/ 129 h 13"/>
                <a:gd name="T4" fmla="*/ 63 w 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9"/>
                  </a:moveTo>
                  <a:cubicBezTo>
                    <a:pt x="3" y="12"/>
                    <a:pt x="6" y="13"/>
                    <a:pt x="8" y="8"/>
                  </a:cubicBezTo>
                  <a:cubicBezTo>
                    <a:pt x="10" y="4"/>
                    <a:pt x="6" y="2"/>
                    <a:pt x="4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0" name="Freeform 148">
              <a:extLst>
                <a:ext uri="{FF2B5EF4-FFF2-40B4-BE49-F238E27FC236}">
                  <a16:creationId xmlns:a16="http://schemas.microsoft.com/office/drawing/2014/main" id="{54AB8B30-D0DD-4053-B4E6-E25FB46AC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835"/>
              <a:ext cx="55" cy="195"/>
            </a:xfrm>
            <a:custGeom>
              <a:avLst/>
              <a:gdLst>
                <a:gd name="T0" fmla="*/ 208 w 22"/>
                <a:gd name="T1" fmla="*/ 63 h 78"/>
                <a:gd name="T2" fmla="*/ 145 w 22"/>
                <a:gd name="T3" fmla="*/ 408 h 78"/>
                <a:gd name="T4" fmla="*/ 208 w 22"/>
                <a:gd name="T5" fmla="*/ 1220 h 78"/>
                <a:gd name="T6" fmla="*/ 283 w 22"/>
                <a:gd name="T7" fmla="*/ 550 h 78"/>
                <a:gd name="T8" fmla="*/ 208 w 22"/>
                <a:gd name="T9" fmla="*/ 9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8">
                  <a:moveTo>
                    <a:pt x="13" y="4"/>
                  </a:moveTo>
                  <a:cubicBezTo>
                    <a:pt x="0" y="0"/>
                    <a:pt x="8" y="21"/>
                    <a:pt x="9" y="26"/>
                  </a:cubicBezTo>
                  <a:cubicBezTo>
                    <a:pt x="12" y="43"/>
                    <a:pt x="17" y="61"/>
                    <a:pt x="13" y="78"/>
                  </a:cubicBezTo>
                  <a:cubicBezTo>
                    <a:pt x="15" y="64"/>
                    <a:pt x="22" y="49"/>
                    <a:pt x="18" y="35"/>
                  </a:cubicBezTo>
                  <a:cubicBezTo>
                    <a:pt x="16" y="30"/>
                    <a:pt x="5" y="9"/>
                    <a:pt x="13" y="6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1" name="Freeform 149">
              <a:extLst>
                <a:ext uri="{FF2B5EF4-FFF2-40B4-BE49-F238E27FC236}">
                  <a16:creationId xmlns:a16="http://schemas.microsoft.com/office/drawing/2014/main" id="{CD631837-629E-45F5-BF6A-05C5CFB08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810"/>
              <a:ext cx="58" cy="105"/>
            </a:xfrm>
            <a:custGeom>
              <a:avLst/>
              <a:gdLst>
                <a:gd name="T0" fmla="*/ 272 w 23"/>
                <a:gd name="T1" fmla="*/ 33 h 42"/>
                <a:gd name="T2" fmla="*/ 33 w 23"/>
                <a:gd name="T3" fmla="*/ 658 h 42"/>
                <a:gd name="T4" fmla="*/ 192 w 23"/>
                <a:gd name="T5" fmla="*/ 270 h 42"/>
                <a:gd name="T6" fmla="*/ 368 w 23"/>
                <a:gd name="T7" fmla="*/ 113 h 42"/>
                <a:gd name="T8" fmla="*/ 338 w 23"/>
                <a:gd name="T9" fmla="*/ 3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2">
                  <a:moveTo>
                    <a:pt x="17" y="2"/>
                  </a:moveTo>
                  <a:cubicBezTo>
                    <a:pt x="5" y="8"/>
                    <a:pt x="0" y="31"/>
                    <a:pt x="2" y="42"/>
                  </a:cubicBezTo>
                  <a:cubicBezTo>
                    <a:pt x="4" y="34"/>
                    <a:pt x="8" y="25"/>
                    <a:pt x="12" y="17"/>
                  </a:cubicBezTo>
                  <a:cubicBezTo>
                    <a:pt x="13" y="14"/>
                    <a:pt x="20" y="0"/>
                    <a:pt x="23" y="7"/>
                  </a:cubicBezTo>
                  <a:cubicBezTo>
                    <a:pt x="23" y="4"/>
                    <a:pt x="23" y="2"/>
                    <a:pt x="21" y="2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2" name="Freeform 150">
              <a:extLst>
                <a:ext uri="{FF2B5EF4-FFF2-40B4-BE49-F238E27FC236}">
                  <a16:creationId xmlns:a16="http://schemas.microsoft.com/office/drawing/2014/main" id="{0463FA92-9249-4CBF-9C76-FC34FFC08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980"/>
              <a:ext cx="30" cy="60"/>
            </a:xfrm>
            <a:custGeom>
              <a:avLst/>
              <a:gdLst>
                <a:gd name="T0" fmla="*/ 188 w 12"/>
                <a:gd name="T1" fmla="*/ 0 h 24"/>
                <a:gd name="T2" fmla="*/ 0 w 12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7" y="10"/>
                    <a:pt x="12" y="20"/>
                    <a:pt x="0" y="24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3" name="Freeform 151">
              <a:extLst>
                <a:ext uri="{FF2B5EF4-FFF2-40B4-BE49-F238E27FC236}">
                  <a16:creationId xmlns:a16="http://schemas.microsoft.com/office/drawing/2014/main" id="{855A03F3-785D-4C87-81F2-280B6F427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798"/>
              <a:ext cx="42" cy="37"/>
            </a:xfrm>
            <a:custGeom>
              <a:avLst/>
              <a:gdLst>
                <a:gd name="T0" fmla="*/ 0 w 17"/>
                <a:gd name="T1" fmla="*/ 0 h 15"/>
                <a:gd name="T2" fmla="*/ 257 w 17"/>
                <a:gd name="T3" fmla="*/ 224 h 15"/>
                <a:gd name="T4" fmla="*/ 62 w 17"/>
                <a:gd name="T5" fmla="*/ 6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1" y="14"/>
                    <a:pt x="3" y="15"/>
                    <a:pt x="17" y="15"/>
                  </a:cubicBezTo>
                  <a:cubicBezTo>
                    <a:pt x="12" y="13"/>
                    <a:pt x="4" y="11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4" name="Freeform 152">
              <a:extLst>
                <a:ext uri="{FF2B5EF4-FFF2-40B4-BE49-F238E27FC236}">
                  <a16:creationId xmlns:a16="http://schemas.microsoft.com/office/drawing/2014/main" id="{B28F8B39-CB3C-42D0-AEF1-665062CB2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828"/>
              <a:ext cx="30" cy="22"/>
            </a:xfrm>
            <a:custGeom>
              <a:avLst/>
              <a:gdLst>
                <a:gd name="T0" fmla="*/ 83 w 12"/>
                <a:gd name="T1" fmla="*/ 0 h 9"/>
                <a:gd name="T2" fmla="*/ 188 w 12"/>
                <a:gd name="T3" fmla="*/ 103 h 9"/>
                <a:gd name="T4" fmla="*/ 175 w 12"/>
                <a:gd name="T5" fmla="*/ 4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5" y="0"/>
                  </a:moveTo>
                  <a:cubicBezTo>
                    <a:pt x="0" y="6"/>
                    <a:pt x="6" y="9"/>
                    <a:pt x="12" y="7"/>
                  </a:cubicBezTo>
                  <a:cubicBezTo>
                    <a:pt x="12" y="6"/>
                    <a:pt x="12" y="5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5" name="Freeform 153">
              <a:extLst>
                <a:ext uri="{FF2B5EF4-FFF2-40B4-BE49-F238E27FC236}">
                  <a16:creationId xmlns:a16="http://schemas.microsoft.com/office/drawing/2014/main" id="{55663450-D924-4857-B1E5-72483BF75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893"/>
              <a:ext cx="27" cy="62"/>
            </a:xfrm>
            <a:custGeom>
              <a:avLst/>
              <a:gdLst>
                <a:gd name="T0" fmla="*/ 0 w 11"/>
                <a:gd name="T1" fmla="*/ 0 h 25"/>
                <a:gd name="T2" fmla="*/ 42 w 11"/>
                <a:gd name="T3" fmla="*/ 382 h 25"/>
                <a:gd name="T4" fmla="*/ 12 w 11"/>
                <a:gd name="T5" fmla="*/ 104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5">
                  <a:moveTo>
                    <a:pt x="0" y="0"/>
                  </a:moveTo>
                  <a:cubicBezTo>
                    <a:pt x="2" y="8"/>
                    <a:pt x="11" y="17"/>
                    <a:pt x="3" y="25"/>
                  </a:cubicBezTo>
                  <a:cubicBezTo>
                    <a:pt x="4" y="19"/>
                    <a:pt x="1" y="1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6" name="Freeform 154">
              <a:extLst>
                <a:ext uri="{FF2B5EF4-FFF2-40B4-BE49-F238E27FC236}">
                  <a16:creationId xmlns:a16="http://schemas.microsoft.com/office/drawing/2014/main" id="{FB7ECD4E-B0CD-4929-9030-C7805D97D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3070"/>
              <a:ext cx="395" cy="287"/>
            </a:xfrm>
            <a:custGeom>
              <a:avLst/>
              <a:gdLst>
                <a:gd name="T0" fmla="*/ 33 w 158"/>
                <a:gd name="T1" fmla="*/ 354 h 115"/>
                <a:gd name="T2" fmla="*/ 488 w 158"/>
                <a:gd name="T3" fmla="*/ 479 h 115"/>
                <a:gd name="T4" fmla="*/ 1095 w 158"/>
                <a:gd name="T5" fmla="*/ 479 h 115"/>
                <a:gd name="T6" fmla="*/ 1708 w 158"/>
                <a:gd name="T7" fmla="*/ 387 h 115"/>
                <a:gd name="T8" fmla="*/ 2145 w 158"/>
                <a:gd name="T9" fmla="*/ 230 h 115"/>
                <a:gd name="T10" fmla="*/ 2470 w 158"/>
                <a:gd name="T11" fmla="*/ 0 h 115"/>
                <a:gd name="T12" fmla="*/ 2345 w 158"/>
                <a:gd name="T13" fmla="*/ 250 h 115"/>
                <a:gd name="T14" fmla="*/ 2313 w 158"/>
                <a:gd name="T15" fmla="*/ 574 h 115"/>
                <a:gd name="T16" fmla="*/ 2270 w 158"/>
                <a:gd name="T17" fmla="*/ 933 h 115"/>
                <a:gd name="T18" fmla="*/ 1988 w 158"/>
                <a:gd name="T19" fmla="*/ 1787 h 115"/>
                <a:gd name="T20" fmla="*/ 2000 w 158"/>
                <a:gd name="T21" fmla="*/ 759 h 115"/>
                <a:gd name="T22" fmla="*/ 1688 w 158"/>
                <a:gd name="T23" fmla="*/ 746 h 115"/>
                <a:gd name="T24" fmla="*/ 1250 w 158"/>
                <a:gd name="T25" fmla="*/ 654 h 115"/>
                <a:gd name="T26" fmla="*/ 520 w 158"/>
                <a:gd name="T27" fmla="*/ 591 h 115"/>
                <a:gd name="T28" fmla="*/ 300 w 158"/>
                <a:gd name="T29" fmla="*/ 512 h 115"/>
                <a:gd name="T30" fmla="*/ 0 w 158"/>
                <a:gd name="T31" fmla="*/ 404 h 1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8" h="115">
                  <a:moveTo>
                    <a:pt x="2" y="23"/>
                  </a:moveTo>
                  <a:cubicBezTo>
                    <a:pt x="12" y="27"/>
                    <a:pt x="20" y="30"/>
                    <a:pt x="31" y="31"/>
                  </a:cubicBezTo>
                  <a:cubicBezTo>
                    <a:pt x="44" y="33"/>
                    <a:pt x="57" y="33"/>
                    <a:pt x="70" y="31"/>
                  </a:cubicBezTo>
                  <a:cubicBezTo>
                    <a:pt x="84" y="30"/>
                    <a:pt x="96" y="29"/>
                    <a:pt x="109" y="25"/>
                  </a:cubicBezTo>
                  <a:cubicBezTo>
                    <a:pt x="118" y="21"/>
                    <a:pt x="127" y="18"/>
                    <a:pt x="137" y="15"/>
                  </a:cubicBezTo>
                  <a:cubicBezTo>
                    <a:pt x="144" y="12"/>
                    <a:pt x="151" y="5"/>
                    <a:pt x="158" y="0"/>
                  </a:cubicBezTo>
                  <a:cubicBezTo>
                    <a:pt x="157" y="6"/>
                    <a:pt x="152" y="11"/>
                    <a:pt x="150" y="16"/>
                  </a:cubicBezTo>
                  <a:cubicBezTo>
                    <a:pt x="147" y="23"/>
                    <a:pt x="148" y="30"/>
                    <a:pt x="148" y="37"/>
                  </a:cubicBezTo>
                  <a:cubicBezTo>
                    <a:pt x="148" y="45"/>
                    <a:pt x="146" y="53"/>
                    <a:pt x="145" y="60"/>
                  </a:cubicBezTo>
                  <a:cubicBezTo>
                    <a:pt x="143" y="69"/>
                    <a:pt x="134" y="109"/>
                    <a:pt x="127" y="115"/>
                  </a:cubicBezTo>
                  <a:cubicBezTo>
                    <a:pt x="129" y="105"/>
                    <a:pt x="141" y="53"/>
                    <a:pt x="128" y="49"/>
                  </a:cubicBezTo>
                  <a:cubicBezTo>
                    <a:pt x="121" y="48"/>
                    <a:pt x="114" y="49"/>
                    <a:pt x="108" y="48"/>
                  </a:cubicBezTo>
                  <a:cubicBezTo>
                    <a:pt x="98" y="46"/>
                    <a:pt x="89" y="44"/>
                    <a:pt x="80" y="42"/>
                  </a:cubicBezTo>
                  <a:cubicBezTo>
                    <a:pt x="61" y="40"/>
                    <a:pt x="50" y="44"/>
                    <a:pt x="33" y="38"/>
                  </a:cubicBezTo>
                  <a:cubicBezTo>
                    <a:pt x="28" y="37"/>
                    <a:pt x="23" y="36"/>
                    <a:pt x="19" y="33"/>
                  </a:cubicBezTo>
                  <a:cubicBezTo>
                    <a:pt x="15" y="31"/>
                    <a:pt x="5" y="29"/>
                    <a:pt x="0" y="2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7" name="Freeform 155">
              <a:extLst>
                <a:ext uri="{FF2B5EF4-FFF2-40B4-BE49-F238E27FC236}">
                  <a16:creationId xmlns:a16="http://schemas.microsoft.com/office/drawing/2014/main" id="{2B5FD1C0-3528-4B02-94CE-EBCEA7C4E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095"/>
              <a:ext cx="135" cy="175"/>
            </a:xfrm>
            <a:custGeom>
              <a:avLst/>
              <a:gdLst>
                <a:gd name="T0" fmla="*/ 113 w 54"/>
                <a:gd name="T1" fmla="*/ 1095 h 70"/>
                <a:gd name="T2" fmla="*/ 333 w 54"/>
                <a:gd name="T3" fmla="*/ 438 h 70"/>
                <a:gd name="T4" fmla="*/ 550 w 54"/>
                <a:gd name="T5" fmla="*/ 208 h 70"/>
                <a:gd name="T6" fmla="*/ 845 w 54"/>
                <a:gd name="T7" fmla="*/ 0 h 70"/>
                <a:gd name="T8" fmla="*/ 438 w 54"/>
                <a:gd name="T9" fmla="*/ 208 h 70"/>
                <a:gd name="T10" fmla="*/ 283 w 54"/>
                <a:gd name="T11" fmla="*/ 333 h 70"/>
                <a:gd name="T12" fmla="*/ 158 w 54"/>
                <a:gd name="T13" fmla="*/ 208 h 70"/>
                <a:gd name="T14" fmla="*/ 125 w 54"/>
                <a:gd name="T15" fmla="*/ 68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70">
                  <a:moveTo>
                    <a:pt x="7" y="70"/>
                  </a:moveTo>
                  <a:cubicBezTo>
                    <a:pt x="9" y="56"/>
                    <a:pt x="13" y="41"/>
                    <a:pt x="21" y="28"/>
                  </a:cubicBezTo>
                  <a:cubicBezTo>
                    <a:pt x="24" y="23"/>
                    <a:pt x="29" y="17"/>
                    <a:pt x="35" y="13"/>
                  </a:cubicBezTo>
                  <a:cubicBezTo>
                    <a:pt x="41" y="9"/>
                    <a:pt x="47" y="3"/>
                    <a:pt x="54" y="0"/>
                  </a:cubicBezTo>
                  <a:cubicBezTo>
                    <a:pt x="45" y="3"/>
                    <a:pt x="36" y="8"/>
                    <a:pt x="28" y="13"/>
                  </a:cubicBezTo>
                  <a:cubicBezTo>
                    <a:pt x="26" y="15"/>
                    <a:pt x="21" y="21"/>
                    <a:pt x="18" y="21"/>
                  </a:cubicBezTo>
                  <a:cubicBezTo>
                    <a:pt x="13" y="21"/>
                    <a:pt x="12" y="16"/>
                    <a:pt x="10" y="13"/>
                  </a:cubicBezTo>
                  <a:cubicBezTo>
                    <a:pt x="0" y="18"/>
                    <a:pt x="11" y="36"/>
                    <a:pt x="8" y="4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8" name="Freeform 156">
              <a:extLst>
                <a:ext uri="{FF2B5EF4-FFF2-40B4-BE49-F238E27FC236}">
                  <a16:creationId xmlns:a16="http://schemas.microsoft.com/office/drawing/2014/main" id="{F7E5F58D-A503-45D6-8CB0-F80C79360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128"/>
              <a:ext cx="258" cy="410"/>
            </a:xfrm>
            <a:custGeom>
              <a:avLst/>
              <a:gdLst>
                <a:gd name="T0" fmla="*/ 50 w 103"/>
                <a:gd name="T1" fmla="*/ 2395 h 164"/>
                <a:gd name="T2" fmla="*/ 238 w 103"/>
                <a:gd name="T3" fmla="*/ 2425 h 164"/>
                <a:gd name="T4" fmla="*/ 271 w 103"/>
                <a:gd name="T5" fmla="*/ 2238 h 164"/>
                <a:gd name="T6" fmla="*/ 313 w 103"/>
                <a:gd name="T7" fmla="*/ 2333 h 164"/>
                <a:gd name="T8" fmla="*/ 426 w 103"/>
                <a:gd name="T9" fmla="*/ 2313 h 164"/>
                <a:gd name="T10" fmla="*/ 471 w 103"/>
                <a:gd name="T11" fmla="*/ 2095 h 164"/>
                <a:gd name="T12" fmla="*/ 626 w 103"/>
                <a:gd name="T13" fmla="*/ 2125 h 164"/>
                <a:gd name="T14" fmla="*/ 659 w 103"/>
                <a:gd name="T15" fmla="*/ 1895 h 164"/>
                <a:gd name="T16" fmla="*/ 847 w 103"/>
                <a:gd name="T17" fmla="*/ 1895 h 164"/>
                <a:gd name="T18" fmla="*/ 834 w 103"/>
                <a:gd name="T19" fmla="*/ 1675 h 164"/>
                <a:gd name="T20" fmla="*/ 929 w 103"/>
                <a:gd name="T21" fmla="*/ 1708 h 164"/>
                <a:gd name="T22" fmla="*/ 1022 w 103"/>
                <a:gd name="T23" fmla="*/ 1645 h 164"/>
                <a:gd name="T24" fmla="*/ 992 w 103"/>
                <a:gd name="T25" fmla="*/ 1425 h 164"/>
                <a:gd name="T26" fmla="*/ 1192 w 103"/>
                <a:gd name="T27" fmla="*/ 1408 h 164"/>
                <a:gd name="T28" fmla="*/ 1130 w 103"/>
                <a:gd name="T29" fmla="*/ 1208 h 164"/>
                <a:gd name="T30" fmla="*/ 1255 w 103"/>
                <a:gd name="T31" fmla="*/ 1220 h 164"/>
                <a:gd name="T32" fmla="*/ 1368 w 103"/>
                <a:gd name="T33" fmla="*/ 1125 h 164"/>
                <a:gd name="T34" fmla="*/ 1400 w 103"/>
                <a:gd name="T35" fmla="*/ 988 h 164"/>
                <a:gd name="T36" fmla="*/ 1272 w 103"/>
                <a:gd name="T37" fmla="*/ 925 h 164"/>
                <a:gd name="T38" fmla="*/ 1413 w 103"/>
                <a:gd name="T39" fmla="*/ 925 h 164"/>
                <a:gd name="T40" fmla="*/ 1493 w 103"/>
                <a:gd name="T41" fmla="*/ 845 h 164"/>
                <a:gd name="T42" fmla="*/ 1475 w 103"/>
                <a:gd name="T43" fmla="*/ 708 h 164"/>
                <a:gd name="T44" fmla="*/ 1400 w 103"/>
                <a:gd name="T45" fmla="*/ 645 h 164"/>
                <a:gd name="T46" fmla="*/ 1556 w 103"/>
                <a:gd name="T47" fmla="*/ 563 h 164"/>
                <a:gd name="T48" fmla="*/ 1505 w 103"/>
                <a:gd name="T49" fmla="*/ 470 h 164"/>
                <a:gd name="T50" fmla="*/ 1400 w 103"/>
                <a:gd name="T51" fmla="*/ 458 h 164"/>
                <a:gd name="T52" fmla="*/ 1556 w 103"/>
                <a:gd name="T53" fmla="*/ 425 h 164"/>
                <a:gd name="T54" fmla="*/ 1568 w 103"/>
                <a:gd name="T55" fmla="*/ 283 h 164"/>
                <a:gd name="T56" fmla="*/ 1463 w 103"/>
                <a:gd name="T57" fmla="*/ 208 h 164"/>
                <a:gd name="T58" fmla="*/ 1556 w 103"/>
                <a:gd name="T59" fmla="*/ 0 h 164"/>
                <a:gd name="T60" fmla="*/ 1601 w 103"/>
                <a:gd name="T61" fmla="*/ 113 h 164"/>
                <a:gd name="T62" fmla="*/ 1601 w 103"/>
                <a:gd name="T63" fmla="*/ 238 h 164"/>
                <a:gd name="T64" fmla="*/ 1588 w 103"/>
                <a:gd name="T65" fmla="*/ 488 h 164"/>
                <a:gd name="T66" fmla="*/ 1443 w 103"/>
                <a:gd name="T67" fmla="*/ 1020 h 164"/>
                <a:gd name="T68" fmla="*/ 1192 w 103"/>
                <a:gd name="T69" fmla="*/ 1500 h 164"/>
                <a:gd name="T70" fmla="*/ 804 w 103"/>
                <a:gd name="T71" fmla="*/ 1988 h 164"/>
                <a:gd name="T72" fmla="*/ 438 w 103"/>
                <a:gd name="T73" fmla="*/ 2345 h 164"/>
                <a:gd name="T74" fmla="*/ 208 w 103"/>
                <a:gd name="T75" fmla="*/ 2520 h 164"/>
                <a:gd name="T76" fmla="*/ 0 w 103"/>
                <a:gd name="T77" fmla="*/ 2550 h 16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64">
                  <a:moveTo>
                    <a:pt x="3" y="153"/>
                  </a:moveTo>
                  <a:cubicBezTo>
                    <a:pt x="5" y="156"/>
                    <a:pt x="12" y="158"/>
                    <a:pt x="15" y="155"/>
                  </a:cubicBezTo>
                  <a:cubicBezTo>
                    <a:pt x="18" y="152"/>
                    <a:pt x="16" y="147"/>
                    <a:pt x="17" y="143"/>
                  </a:cubicBezTo>
                  <a:cubicBezTo>
                    <a:pt x="18" y="145"/>
                    <a:pt x="18" y="148"/>
                    <a:pt x="20" y="149"/>
                  </a:cubicBezTo>
                  <a:cubicBezTo>
                    <a:pt x="22" y="150"/>
                    <a:pt x="25" y="149"/>
                    <a:pt x="27" y="148"/>
                  </a:cubicBezTo>
                  <a:cubicBezTo>
                    <a:pt x="32" y="144"/>
                    <a:pt x="26" y="138"/>
                    <a:pt x="30" y="134"/>
                  </a:cubicBezTo>
                  <a:cubicBezTo>
                    <a:pt x="33" y="137"/>
                    <a:pt x="36" y="142"/>
                    <a:pt x="40" y="136"/>
                  </a:cubicBezTo>
                  <a:cubicBezTo>
                    <a:pt x="43" y="132"/>
                    <a:pt x="38" y="125"/>
                    <a:pt x="42" y="121"/>
                  </a:cubicBezTo>
                  <a:cubicBezTo>
                    <a:pt x="46" y="125"/>
                    <a:pt x="51" y="128"/>
                    <a:pt x="54" y="121"/>
                  </a:cubicBezTo>
                  <a:cubicBezTo>
                    <a:pt x="56" y="116"/>
                    <a:pt x="52" y="112"/>
                    <a:pt x="53" y="107"/>
                  </a:cubicBezTo>
                  <a:cubicBezTo>
                    <a:pt x="55" y="107"/>
                    <a:pt x="57" y="110"/>
                    <a:pt x="59" y="109"/>
                  </a:cubicBezTo>
                  <a:cubicBezTo>
                    <a:pt x="62" y="109"/>
                    <a:pt x="64" y="106"/>
                    <a:pt x="65" y="105"/>
                  </a:cubicBezTo>
                  <a:cubicBezTo>
                    <a:pt x="68" y="99"/>
                    <a:pt x="63" y="97"/>
                    <a:pt x="63" y="91"/>
                  </a:cubicBezTo>
                  <a:cubicBezTo>
                    <a:pt x="68" y="91"/>
                    <a:pt x="72" y="96"/>
                    <a:pt x="76" y="90"/>
                  </a:cubicBezTo>
                  <a:cubicBezTo>
                    <a:pt x="78" y="85"/>
                    <a:pt x="74" y="81"/>
                    <a:pt x="72" y="77"/>
                  </a:cubicBezTo>
                  <a:cubicBezTo>
                    <a:pt x="76" y="75"/>
                    <a:pt x="77" y="78"/>
                    <a:pt x="80" y="78"/>
                  </a:cubicBezTo>
                  <a:cubicBezTo>
                    <a:pt x="84" y="78"/>
                    <a:pt x="85" y="75"/>
                    <a:pt x="87" y="72"/>
                  </a:cubicBezTo>
                  <a:cubicBezTo>
                    <a:pt x="88" y="70"/>
                    <a:pt x="91" y="65"/>
                    <a:pt x="89" y="63"/>
                  </a:cubicBezTo>
                  <a:cubicBezTo>
                    <a:pt x="88" y="62"/>
                    <a:pt x="83" y="60"/>
                    <a:pt x="81" y="59"/>
                  </a:cubicBezTo>
                  <a:cubicBezTo>
                    <a:pt x="84" y="59"/>
                    <a:pt x="87" y="59"/>
                    <a:pt x="90" y="59"/>
                  </a:cubicBezTo>
                  <a:cubicBezTo>
                    <a:pt x="94" y="58"/>
                    <a:pt x="94" y="57"/>
                    <a:pt x="95" y="54"/>
                  </a:cubicBezTo>
                  <a:cubicBezTo>
                    <a:pt x="95" y="51"/>
                    <a:pt x="96" y="48"/>
                    <a:pt x="94" y="45"/>
                  </a:cubicBezTo>
                  <a:cubicBezTo>
                    <a:pt x="93" y="43"/>
                    <a:pt x="90" y="43"/>
                    <a:pt x="89" y="41"/>
                  </a:cubicBezTo>
                  <a:cubicBezTo>
                    <a:pt x="94" y="43"/>
                    <a:pt x="99" y="41"/>
                    <a:pt x="99" y="36"/>
                  </a:cubicBezTo>
                  <a:cubicBezTo>
                    <a:pt x="99" y="33"/>
                    <a:pt x="100" y="31"/>
                    <a:pt x="96" y="30"/>
                  </a:cubicBezTo>
                  <a:cubicBezTo>
                    <a:pt x="94" y="29"/>
                    <a:pt x="92" y="29"/>
                    <a:pt x="89" y="29"/>
                  </a:cubicBezTo>
                  <a:cubicBezTo>
                    <a:pt x="93" y="29"/>
                    <a:pt x="96" y="28"/>
                    <a:pt x="99" y="27"/>
                  </a:cubicBezTo>
                  <a:cubicBezTo>
                    <a:pt x="99" y="24"/>
                    <a:pt x="101" y="21"/>
                    <a:pt x="100" y="18"/>
                  </a:cubicBezTo>
                  <a:cubicBezTo>
                    <a:pt x="99" y="13"/>
                    <a:pt x="96" y="15"/>
                    <a:pt x="93" y="13"/>
                  </a:cubicBezTo>
                  <a:cubicBezTo>
                    <a:pt x="100" y="11"/>
                    <a:pt x="94" y="3"/>
                    <a:pt x="99" y="0"/>
                  </a:cubicBezTo>
                  <a:cubicBezTo>
                    <a:pt x="100" y="2"/>
                    <a:pt x="102" y="5"/>
                    <a:pt x="102" y="7"/>
                  </a:cubicBezTo>
                  <a:cubicBezTo>
                    <a:pt x="103" y="10"/>
                    <a:pt x="102" y="12"/>
                    <a:pt x="102" y="15"/>
                  </a:cubicBezTo>
                  <a:cubicBezTo>
                    <a:pt x="101" y="20"/>
                    <a:pt x="102" y="26"/>
                    <a:pt x="101" y="31"/>
                  </a:cubicBezTo>
                  <a:cubicBezTo>
                    <a:pt x="100" y="43"/>
                    <a:pt x="97" y="55"/>
                    <a:pt x="92" y="65"/>
                  </a:cubicBezTo>
                  <a:cubicBezTo>
                    <a:pt x="87" y="76"/>
                    <a:pt x="82" y="87"/>
                    <a:pt x="76" y="96"/>
                  </a:cubicBezTo>
                  <a:cubicBezTo>
                    <a:pt x="68" y="108"/>
                    <a:pt x="60" y="118"/>
                    <a:pt x="51" y="127"/>
                  </a:cubicBezTo>
                  <a:cubicBezTo>
                    <a:pt x="43" y="135"/>
                    <a:pt x="37" y="145"/>
                    <a:pt x="28" y="150"/>
                  </a:cubicBezTo>
                  <a:cubicBezTo>
                    <a:pt x="23" y="154"/>
                    <a:pt x="17" y="157"/>
                    <a:pt x="13" y="161"/>
                  </a:cubicBezTo>
                  <a:cubicBezTo>
                    <a:pt x="8" y="164"/>
                    <a:pt x="5" y="163"/>
                    <a:pt x="0" y="16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9" name="Freeform 157">
              <a:extLst>
                <a:ext uri="{FF2B5EF4-FFF2-40B4-BE49-F238E27FC236}">
                  <a16:creationId xmlns:a16="http://schemas.microsoft.com/office/drawing/2014/main" id="{945CE2AB-A36D-4342-86C2-BD4B1E92D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498"/>
              <a:ext cx="18" cy="17"/>
            </a:xfrm>
            <a:custGeom>
              <a:avLst/>
              <a:gdLst>
                <a:gd name="T0" fmla="*/ 0 w 7"/>
                <a:gd name="T1" fmla="*/ 41 h 7"/>
                <a:gd name="T2" fmla="*/ 67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7"/>
                    <a:pt x="7" y="3"/>
                    <a:pt x="4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0" name="Freeform 158">
              <a:extLst>
                <a:ext uri="{FF2B5EF4-FFF2-40B4-BE49-F238E27FC236}">
                  <a16:creationId xmlns:a16="http://schemas.microsoft.com/office/drawing/2014/main" id="{53A681A8-74E3-4F21-90D9-5FF76F520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1485"/>
              <a:ext cx="32" cy="20"/>
            </a:xfrm>
            <a:custGeom>
              <a:avLst/>
              <a:gdLst>
                <a:gd name="T0" fmla="*/ 74 w 13"/>
                <a:gd name="T1" fmla="*/ 20 h 8"/>
                <a:gd name="T2" fmla="*/ 121 w 1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5" y="1"/>
                  </a:moveTo>
                  <a:cubicBezTo>
                    <a:pt x="0" y="5"/>
                    <a:pt x="13" y="8"/>
                    <a:pt x="8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1" name="Freeform 159">
              <a:extLst>
                <a:ext uri="{FF2B5EF4-FFF2-40B4-BE49-F238E27FC236}">
                  <a16:creationId xmlns:a16="http://schemas.microsoft.com/office/drawing/2014/main" id="{2277B36F-02BE-42A6-B664-CF5865651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458"/>
              <a:ext cx="20" cy="17"/>
            </a:xfrm>
            <a:custGeom>
              <a:avLst/>
              <a:gdLst>
                <a:gd name="T0" fmla="*/ 33 w 8"/>
                <a:gd name="T1" fmla="*/ 29 h 7"/>
                <a:gd name="T2" fmla="*/ 83 w 8"/>
                <a:gd name="T3" fmla="*/ 87 h 7"/>
                <a:gd name="T4" fmla="*/ 8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2"/>
                  </a:moveTo>
                  <a:cubicBezTo>
                    <a:pt x="0" y="4"/>
                    <a:pt x="2" y="7"/>
                    <a:pt x="5" y="6"/>
                  </a:cubicBezTo>
                  <a:cubicBezTo>
                    <a:pt x="8" y="5"/>
                    <a:pt x="7" y="2"/>
                    <a:pt x="5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2" name="Freeform 160">
              <a:extLst>
                <a:ext uri="{FF2B5EF4-FFF2-40B4-BE49-F238E27FC236}">
                  <a16:creationId xmlns:a16="http://schemas.microsoft.com/office/drawing/2014/main" id="{A3A7C568-E514-4D70-BFE3-0AD9B8353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433"/>
              <a:ext cx="18" cy="15"/>
            </a:xfrm>
            <a:custGeom>
              <a:avLst/>
              <a:gdLst>
                <a:gd name="T0" fmla="*/ 33 w 7"/>
                <a:gd name="T1" fmla="*/ 20 h 6"/>
                <a:gd name="T2" fmla="*/ 54 w 7"/>
                <a:gd name="T3" fmla="*/ 95 h 6"/>
                <a:gd name="T4" fmla="*/ 5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2"/>
                    <a:pt x="1" y="6"/>
                    <a:pt x="3" y="6"/>
                  </a:cubicBezTo>
                  <a:cubicBezTo>
                    <a:pt x="7" y="5"/>
                    <a:pt x="5" y="1"/>
                    <a:pt x="3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3" name="Freeform 161">
              <a:extLst>
                <a:ext uri="{FF2B5EF4-FFF2-40B4-BE49-F238E27FC236}">
                  <a16:creationId xmlns:a16="http://schemas.microsoft.com/office/drawing/2014/main" id="{7E9930EC-289B-40C7-B8F8-E504E6512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393"/>
              <a:ext cx="15" cy="17"/>
            </a:xfrm>
            <a:custGeom>
              <a:avLst/>
              <a:gdLst>
                <a:gd name="T0" fmla="*/ 33 w 6"/>
                <a:gd name="T1" fmla="*/ 29 h 7"/>
                <a:gd name="T2" fmla="*/ 50 w 6"/>
                <a:gd name="T3" fmla="*/ 87 h 7"/>
                <a:gd name="T4" fmla="*/ 63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2"/>
                  </a:moveTo>
                  <a:cubicBezTo>
                    <a:pt x="0" y="2"/>
                    <a:pt x="0" y="7"/>
                    <a:pt x="3" y="6"/>
                  </a:cubicBezTo>
                  <a:cubicBezTo>
                    <a:pt x="6" y="6"/>
                    <a:pt x="5" y="2"/>
                    <a:pt x="4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4" name="Freeform 162">
              <a:extLst>
                <a:ext uri="{FF2B5EF4-FFF2-40B4-BE49-F238E27FC236}">
                  <a16:creationId xmlns:a16="http://schemas.microsoft.com/office/drawing/2014/main" id="{B7BD2833-DD29-4F9F-8078-64CB3D43E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353"/>
              <a:ext cx="18" cy="20"/>
            </a:xfrm>
            <a:custGeom>
              <a:avLst/>
              <a:gdLst>
                <a:gd name="T0" fmla="*/ 67 w 7"/>
                <a:gd name="T1" fmla="*/ 0 h 8"/>
                <a:gd name="T2" fmla="*/ 54 w 7"/>
                <a:gd name="T3" fmla="*/ 113 h 8"/>
                <a:gd name="T4" fmla="*/ 10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1"/>
                    <a:pt x="0" y="6"/>
                    <a:pt x="3" y="7"/>
                  </a:cubicBezTo>
                  <a:cubicBezTo>
                    <a:pt x="7" y="8"/>
                    <a:pt x="7" y="2"/>
                    <a:pt x="6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5" name="Freeform 163">
              <a:extLst>
                <a:ext uri="{FF2B5EF4-FFF2-40B4-BE49-F238E27FC236}">
                  <a16:creationId xmlns:a16="http://schemas.microsoft.com/office/drawing/2014/main" id="{CA1AE1D7-C11A-4450-B739-81AA51A2B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310"/>
              <a:ext cx="17" cy="23"/>
            </a:xfrm>
            <a:custGeom>
              <a:avLst/>
              <a:gdLst>
                <a:gd name="T0" fmla="*/ 41 w 7"/>
                <a:gd name="T1" fmla="*/ 51 h 9"/>
                <a:gd name="T2" fmla="*/ 58 w 7"/>
                <a:gd name="T3" fmla="*/ 118 h 9"/>
                <a:gd name="T4" fmla="*/ 58 w 7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0" y="4"/>
                    <a:pt x="0" y="9"/>
                    <a:pt x="4" y="7"/>
                  </a:cubicBezTo>
                  <a:cubicBezTo>
                    <a:pt x="5" y="6"/>
                    <a:pt x="7" y="0"/>
                    <a:pt x="4" y="1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6" name="Freeform 164">
              <a:extLst>
                <a:ext uri="{FF2B5EF4-FFF2-40B4-BE49-F238E27FC236}">
                  <a16:creationId xmlns:a16="http://schemas.microsoft.com/office/drawing/2014/main" id="{AA11D9DD-FDA2-4894-8800-BD50EC70D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268"/>
              <a:ext cx="28" cy="30"/>
            </a:xfrm>
            <a:custGeom>
              <a:avLst/>
              <a:gdLst>
                <a:gd name="T0" fmla="*/ 51 w 11"/>
                <a:gd name="T1" fmla="*/ 33 h 12"/>
                <a:gd name="T2" fmla="*/ 84 w 11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3" y="2"/>
                  </a:moveTo>
                  <a:cubicBezTo>
                    <a:pt x="0" y="12"/>
                    <a:pt x="11" y="1"/>
                    <a:pt x="5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7" name="Freeform 165">
              <a:extLst>
                <a:ext uri="{FF2B5EF4-FFF2-40B4-BE49-F238E27FC236}">
                  <a16:creationId xmlns:a16="http://schemas.microsoft.com/office/drawing/2014/main" id="{03627C64-0E26-46EF-B803-61CE05A04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230"/>
              <a:ext cx="20" cy="25"/>
            </a:xfrm>
            <a:custGeom>
              <a:avLst/>
              <a:gdLst>
                <a:gd name="T0" fmla="*/ 20 w 8"/>
                <a:gd name="T1" fmla="*/ 0 h 10"/>
                <a:gd name="T2" fmla="*/ 83 w 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0" y="10"/>
                    <a:pt x="8" y="3"/>
                    <a:pt x="5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8" name="Freeform 166">
              <a:extLst>
                <a:ext uri="{FF2B5EF4-FFF2-40B4-BE49-F238E27FC236}">
                  <a16:creationId xmlns:a16="http://schemas.microsoft.com/office/drawing/2014/main" id="{351FBAFD-A015-49C7-B8ED-77CAF665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198"/>
              <a:ext cx="12" cy="15"/>
            </a:xfrm>
            <a:custGeom>
              <a:avLst/>
              <a:gdLst>
                <a:gd name="T0" fmla="*/ 41 w 5"/>
                <a:gd name="T1" fmla="*/ 20 h 6"/>
                <a:gd name="T2" fmla="*/ 29 w 5"/>
                <a:gd name="T3" fmla="*/ 83 h 6"/>
                <a:gd name="T4" fmla="*/ 70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5" y="6"/>
                    <a:pt x="5" y="2"/>
                    <a:pt x="5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9" name="Freeform 167">
              <a:extLst>
                <a:ext uri="{FF2B5EF4-FFF2-40B4-BE49-F238E27FC236}">
                  <a16:creationId xmlns:a16="http://schemas.microsoft.com/office/drawing/2014/main" id="{66C1778F-7F3A-4C56-AFE0-541BCE21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153"/>
              <a:ext cx="15" cy="12"/>
            </a:xfrm>
            <a:custGeom>
              <a:avLst/>
              <a:gdLst>
                <a:gd name="T0" fmla="*/ 20 w 6"/>
                <a:gd name="T1" fmla="*/ 29 h 5"/>
                <a:gd name="T2" fmla="*/ 20 w 6"/>
                <a:gd name="T3" fmla="*/ 70 h 5"/>
                <a:gd name="T4" fmla="*/ 5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5"/>
                    <a:pt x="6" y="2"/>
                    <a:pt x="3" y="0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0" name="Freeform 168">
              <a:extLst>
                <a:ext uri="{FF2B5EF4-FFF2-40B4-BE49-F238E27FC236}">
                  <a16:creationId xmlns:a16="http://schemas.microsoft.com/office/drawing/2014/main" id="{B6892955-175F-4E9C-8404-68962442E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978"/>
              <a:ext cx="118" cy="55"/>
            </a:xfrm>
            <a:custGeom>
              <a:avLst/>
              <a:gdLst>
                <a:gd name="T0" fmla="*/ 0 w 47"/>
                <a:gd name="T1" fmla="*/ 345 h 22"/>
                <a:gd name="T2" fmla="*/ 743 w 4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2">
                  <a:moveTo>
                    <a:pt x="0" y="22"/>
                  </a:moveTo>
                  <a:cubicBezTo>
                    <a:pt x="16" y="17"/>
                    <a:pt x="37" y="12"/>
                    <a:pt x="47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1" name="Freeform 169">
              <a:extLst>
                <a:ext uri="{FF2B5EF4-FFF2-40B4-BE49-F238E27FC236}">
                  <a16:creationId xmlns:a16="http://schemas.microsoft.com/office/drawing/2014/main" id="{15B3B3C2-8C04-43F6-8925-32AA35F1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980"/>
              <a:ext cx="95" cy="23"/>
            </a:xfrm>
            <a:custGeom>
              <a:avLst/>
              <a:gdLst>
                <a:gd name="T0" fmla="*/ 0 w 38"/>
                <a:gd name="T1" fmla="*/ 66 h 9"/>
                <a:gd name="T2" fmla="*/ 595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4"/>
                  </a:moveTo>
                  <a:cubicBezTo>
                    <a:pt x="18" y="9"/>
                    <a:pt x="31" y="8"/>
                    <a:pt x="38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2" name="Freeform 170">
              <a:extLst>
                <a:ext uri="{FF2B5EF4-FFF2-40B4-BE49-F238E27FC236}">
                  <a16:creationId xmlns:a16="http://schemas.microsoft.com/office/drawing/2014/main" id="{375447EF-9898-44E7-B4F8-498E489A0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930"/>
              <a:ext cx="70" cy="70"/>
            </a:xfrm>
            <a:custGeom>
              <a:avLst/>
              <a:gdLst>
                <a:gd name="T0" fmla="*/ 438 w 28"/>
                <a:gd name="T1" fmla="*/ 0 h 28"/>
                <a:gd name="T2" fmla="*/ 0 w 28"/>
                <a:gd name="T3" fmla="*/ 4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28" y="0"/>
                  </a:moveTo>
                  <a:cubicBezTo>
                    <a:pt x="26" y="16"/>
                    <a:pt x="13" y="24"/>
                    <a:pt x="0" y="28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3" name="Freeform 171">
              <a:extLst>
                <a:ext uri="{FF2B5EF4-FFF2-40B4-BE49-F238E27FC236}">
                  <a16:creationId xmlns:a16="http://schemas.microsoft.com/office/drawing/2014/main" id="{BBC8382A-A319-49D9-AA1B-A27F77BAF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1938"/>
              <a:ext cx="70" cy="70"/>
            </a:xfrm>
            <a:custGeom>
              <a:avLst/>
              <a:gdLst>
                <a:gd name="T0" fmla="*/ 0 w 28"/>
                <a:gd name="T1" fmla="*/ 0 h 28"/>
                <a:gd name="T2" fmla="*/ 438 w 28"/>
                <a:gd name="T3" fmla="*/ 4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4" y="13"/>
                    <a:pt x="14" y="24"/>
                    <a:pt x="28" y="28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4" name="Freeform 172">
              <a:extLst>
                <a:ext uri="{FF2B5EF4-FFF2-40B4-BE49-F238E27FC236}">
                  <a16:creationId xmlns:a16="http://schemas.microsoft.com/office/drawing/2014/main" id="{B1C91A35-76C0-46E6-87F6-1ECC7426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2932"/>
              <a:ext cx="682" cy="845"/>
            </a:xfrm>
            <a:custGeom>
              <a:avLst/>
              <a:gdLst>
                <a:gd name="T0" fmla="*/ 30 w 273"/>
                <a:gd name="T1" fmla="*/ 5283 h 338"/>
                <a:gd name="T2" fmla="*/ 0 w 273"/>
                <a:gd name="T3" fmla="*/ 5113 h 338"/>
                <a:gd name="T4" fmla="*/ 280 w 273"/>
                <a:gd name="T5" fmla="*/ 2125 h 338"/>
                <a:gd name="T6" fmla="*/ 779 w 273"/>
                <a:gd name="T7" fmla="*/ 1188 h 338"/>
                <a:gd name="T8" fmla="*/ 1479 w 273"/>
                <a:gd name="T9" fmla="*/ 738 h 338"/>
                <a:gd name="T10" fmla="*/ 2058 w 273"/>
                <a:gd name="T11" fmla="*/ 270 h 338"/>
                <a:gd name="T12" fmla="*/ 2591 w 273"/>
                <a:gd name="T13" fmla="*/ 83 h 338"/>
                <a:gd name="T14" fmla="*/ 2965 w 273"/>
                <a:gd name="T15" fmla="*/ 125 h 338"/>
                <a:gd name="T16" fmla="*/ 3445 w 273"/>
                <a:gd name="T17" fmla="*/ 158 h 338"/>
                <a:gd name="T18" fmla="*/ 4025 w 273"/>
                <a:gd name="T19" fmla="*/ 83 h 338"/>
                <a:gd name="T20" fmla="*/ 4257 w 273"/>
                <a:gd name="T21" fmla="*/ 0 h 338"/>
                <a:gd name="T22" fmla="*/ 4257 w 273"/>
                <a:gd name="T23" fmla="*/ 0 h 3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3" h="338">
                  <a:moveTo>
                    <a:pt x="2" y="338"/>
                  </a:moveTo>
                  <a:cubicBezTo>
                    <a:pt x="1" y="335"/>
                    <a:pt x="0" y="331"/>
                    <a:pt x="0" y="327"/>
                  </a:cubicBezTo>
                  <a:cubicBezTo>
                    <a:pt x="7" y="239"/>
                    <a:pt x="15" y="160"/>
                    <a:pt x="18" y="136"/>
                  </a:cubicBezTo>
                  <a:cubicBezTo>
                    <a:pt x="20" y="112"/>
                    <a:pt x="31" y="89"/>
                    <a:pt x="50" y="76"/>
                  </a:cubicBezTo>
                  <a:cubicBezTo>
                    <a:pt x="59" y="70"/>
                    <a:pt x="74" y="60"/>
                    <a:pt x="95" y="47"/>
                  </a:cubicBezTo>
                  <a:cubicBezTo>
                    <a:pt x="112" y="35"/>
                    <a:pt x="122" y="24"/>
                    <a:pt x="132" y="17"/>
                  </a:cubicBezTo>
                  <a:cubicBezTo>
                    <a:pt x="141" y="9"/>
                    <a:pt x="149" y="5"/>
                    <a:pt x="166" y="5"/>
                  </a:cubicBezTo>
                  <a:cubicBezTo>
                    <a:pt x="173" y="5"/>
                    <a:pt x="181" y="6"/>
                    <a:pt x="190" y="8"/>
                  </a:cubicBezTo>
                  <a:cubicBezTo>
                    <a:pt x="202" y="10"/>
                    <a:pt x="212" y="10"/>
                    <a:pt x="221" y="10"/>
                  </a:cubicBezTo>
                  <a:cubicBezTo>
                    <a:pt x="237" y="10"/>
                    <a:pt x="249" y="8"/>
                    <a:pt x="258" y="5"/>
                  </a:cubicBezTo>
                  <a:cubicBezTo>
                    <a:pt x="267" y="2"/>
                    <a:pt x="272" y="0"/>
                    <a:pt x="273" y="0"/>
                  </a:cubicBezTo>
                  <a:cubicBezTo>
                    <a:pt x="273" y="0"/>
                    <a:pt x="273" y="0"/>
                    <a:pt x="27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5" name="Freeform 173">
              <a:extLst>
                <a:ext uri="{FF2B5EF4-FFF2-40B4-BE49-F238E27FC236}">
                  <a16:creationId xmlns:a16="http://schemas.microsoft.com/office/drawing/2014/main" id="{0BF55FE5-4E01-456C-B8ED-184631DEC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3032"/>
              <a:ext cx="575" cy="745"/>
            </a:xfrm>
            <a:custGeom>
              <a:avLst/>
              <a:gdLst>
                <a:gd name="T0" fmla="*/ 0 w 230"/>
                <a:gd name="T1" fmla="*/ 83 h 298"/>
                <a:gd name="T2" fmla="*/ 238 w 230"/>
                <a:gd name="T3" fmla="*/ 0 h 298"/>
                <a:gd name="T4" fmla="*/ 1300 w 230"/>
                <a:gd name="T5" fmla="*/ 95 h 298"/>
                <a:gd name="T6" fmla="*/ 2720 w 230"/>
                <a:gd name="T7" fmla="*/ 595 h 298"/>
                <a:gd name="T8" fmla="*/ 3583 w 230"/>
                <a:gd name="T9" fmla="*/ 1988 h 298"/>
                <a:gd name="T10" fmla="*/ 3595 w 230"/>
                <a:gd name="T11" fmla="*/ 4145 h 298"/>
                <a:gd name="T12" fmla="*/ 3520 w 230"/>
                <a:gd name="T13" fmla="*/ 4425 h 298"/>
                <a:gd name="T14" fmla="*/ 3345 w 230"/>
                <a:gd name="T15" fmla="*/ 4658 h 2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0" h="298">
                  <a:moveTo>
                    <a:pt x="0" y="5"/>
                  </a:moveTo>
                  <a:cubicBezTo>
                    <a:pt x="3" y="1"/>
                    <a:pt x="7" y="0"/>
                    <a:pt x="15" y="0"/>
                  </a:cubicBezTo>
                  <a:cubicBezTo>
                    <a:pt x="30" y="0"/>
                    <a:pt x="53" y="6"/>
                    <a:pt x="83" y="6"/>
                  </a:cubicBezTo>
                  <a:cubicBezTo>
                    <a:pt x="125" y="7"/>
                    <a:pt x="153" y="23"/>
                    <a:pt x="174" y="38"/>
                  </a:cubicBezTo>
                  <a:cubicBezTo>
                    <a:pt x="196" y="55"/>
                    <a:pt x="227" y="79"/>
                    <a:pt x="229" y="127"/>
                  </a:cubicBezTo>
                  <a:cubicBezTo>
                    <a:pt x="227" y="158"/>
                    <a:pt x="228" y="207"/>
                    <a:pt x="230" y="265"/>
                  </a:cubicBezTo>
                  <a:cubicBezTo>
                    <a:pt x="230" y="274"/>
                    <a:pt x="225" y="283"/>
                    <a:pt x="225" y="283"/>
                  </a:cubicBezTo>
                  <a:cubicBezTo>
                    <a:pt x="221" y="288"/>
                    <a:pt x="218" y="293"/>
                    <a:pt x="214" y="29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6" name="Freeform 174">
              <a:extLst>
                <a:ext uri="{FF2B5EF4-FFF2-40B4-BE49-F238E27FC236}">
                  <a16:creationId xmlns:a16="http://schemas.microsoft.com/office/drawing/2014/main" id="{1DD45299-B64A-465E-B28F-DDC976DD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708"/>
              <a:ext cx="1132" cy="1345"/>
            </a:xfrm>
            <a:custGeom>
              <a:avLst/>
              <a:gdLst>
                <a:gd name="T0" fmla="*/ 5058 w 453"/>
                <a:gd name="T1" fmla="*/ 5095 h 538"/>
                <a:gd name="T2" fmla="*/ 4291 w 453"/>
                <a:gd name="T3" fmla="*/ 4675 h 538"/>
                <a:gd name="T4" fmla="*/ 2824 w 453"/>
                <a:gd name="T5" fmla="*/ 6408 h 538"/>
                <a:gd name="T6" fmla="*/ 2137 w 453"/>
                <a:gd name="T7" fmla="*/ 8158 h 538"/>
                <a:gd name="T8" fmla="*/ 1917 w 453"/>
                <a:gd name="T9" fmla="*/ 8125 h 538"/>
                <a:gd name="T10" fmla="*/ 1387 w 453"/>
                <a:gd name="T11" fmla="*/ 8408 h 538"/>
                <a:gd name="T12" fmla="*/ 875 w 453"/>
                <a:gd name="T13" fmla="*/ 8083 h 538"/>
                <a:gd name="T14" fmla="*/ 717 w 453"/>
                <a:gd name="T15" fmla="*/ 8113 h 538"/>
                <a:gd name="T16" fmla="*/ 30 w 453"/>
                <a:gd name="T17" fmla="*/ 7188 h 538"/>
                <a:gd name="T18" fmla="*/ 137 w 453"/>
                <a:gd name="T19" fmla="*/ 5770 h 538"/>
                <a:gd name="T20" fmla="*/ 1854 w 453"/>
                <a:gd name="T21" fmla="*/ 1645 h 538"/>
                <a:gd name="T22" fmla="*/ 1762 w 453"/>
                <a:gd name="T23" fmla="*/ 925 h 538"/>
                <a:gd name="T24" fmla="*/ 2716 w 453"/>
                <a:gd name="T25" fmla="*/ 375 h 538"/>
                <a:gd name="T26" fmla="*/ 2996 w 453"/>
                <a:gd name="T27" fmla="*/ 875 h 538"/>
                <a:gd name="T28" fmla="*/ 3716 w 453"/>
                <a:gd name="T29" fmla="*/ 1800 h 538"/>
                <a:gd name="T30" fmla="*/ 4166 w 453"/>
                <a:gd name="T31" fmla="*/ 563 h 538"/>
                <a:gd name="T32" fmla="*/ 4291 w 453"/>
                <a:gd name="T33" fmla="*/ 238 h 538"/>
                <a:gd name="T34" fmla="*/ 5195 w 453"/>
                <a:gd name="T35" fmla="*/ 175 h 538"/>
                <a:gd name="T36" fmla="*/ 5445 w 453"/>
                <a:gd name="T37" fmla="*/ 583 h 538"/>
                <a:gd name="T38" fmla="*/ 5370 w 453"/>
                <a:gd name="T39" fmla="*/ 1750 h 538"/>
                <a:gd name="T40" fmla="*/ 5975 w 453"/>
                <a:gd name="T41" fmla="*/ 688 h 538"/>
                <a:gd name="T42" fmla="*/ 6962 w 453"/>
                <a:gd name="T43" fmla="*/ 938 h 538"/>
                <a:gd name="T44" fmla="*/ 6994 w 453"/>
                <a:gd name="T45" fmla="*/ 1363 h 538"/>
                <a:gd name="T46" fmla="*/ 6849 w 453"/>
                <a:gd name="T47" fmla="*/ 1595 h 538"/>
                <a:gd name="T48" fmla="*/ 6650 w 453"/>
                <a:gd name="T49" fmla="*/ 2625 h 5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53" h="538">
                  <a:moveTo>
                    <a:pt x="324" y="326"/>
                  </a:moveTo>
                  <a:cubicBezTo>
                    <a:pt x="319" y="312"/>
                    <a:pt x="303" y="302"/>
                    <a:pt x="275" y="299"/>
                  </a:cubicBezTo>
                  <a:cubicBezTo>
                    <a:pt x="189" y="289"/>
                    <a:pt x="174" y="369"/>
                    <a:pt x="181" y="410"/>
                  </a:cubicBezTo>
                  <a:cubicBezTo>
                    <a:pt x="186" y="438"/>
                    <a:pt x="215" y="522"/>
                    <a:pt x="137" y="522"/>
                  </a:cubicBezTo>
                  <a:cubicBezTo>
                    <a:pt x="123" y="520"/>
                    <a:pt x="123" y="520"/>
                    <a:pt x="123" y="520"/>
                  </a:cubicBezTo>
                  <a:cubicBezTo>
                    <a:pt x="123" y="520"/>
                    <a:pt x="114" y="538"/>
                    <a:pt x="89" y="538"/>
                  </a:cubicBezTo>
                  <a:cubicBezTo>
                    <a:pt x="89" y="538"/>
                    <a:pt x="64" y="538"/>
                    <a:pt x="56" y="517"/>
                  </a:cubicBezTo>
                  <a:cubicBezTo>
                    <a:pt x="53" y="518"/>
                    <a:pt x="50" y="519"/>
                    <a:pt x="46" y="519"/>
                  </a:cubicBezTo>
                  <a:cubicBezTo>
                    <a:pt x="16" y="519"/>
                    <a:pt x="0" y="481"/>
                    <a:pt x="2" y="460"/>
                  </a:cubicBezTo>
                  <a:cubicBezTo>
                    <a:pt x="2" y="460"/>
                    <a:pt x="4" y="434"/>
                    <a:pt x="9" y="369"/>
                  </a:cubicBezTo>
                  <a:cubicBezTo>
                    <a:pt x="19" y="244"/>
                    <a:pt x="128" y="174"/>
                    <a:pt x="119" y="105"/>
                  </a:cubicBezTo>
                  <a:cubicBezTo>
                    <a:pt x="117" y="91"/>
                    <a:pt x="113" y="70"/>
                    <a:pt x="113" y="59"/>
                  </a:cubicBezTo>
                  <a:cubicBezTo>
                    <a:pt x="109" y="37"/>
                    <a:pt x="143" y="20"/>
                    <a:pt x="174" y="24"/>
                  </a:cubicBezTo>
                  <a:cubicBezTo>
                    <a:pt x="181" y="25"/>
                    <a:pt x="186" y="34"/>
                    <a:pt x="192" y="56"/>
                  </a:cubicBezTo>
                  <a:cubicBezTo>
                    <a:pt x="200" y="87"/>
                    <a:pt x="221" y="122"/>
                    <a:pt x="238" y="115"/>
                  </a:cubicBezTo>
                  <a:cubicBezTo>
                    <a:pt x="255" y="108"/>
                    <a:pt x="263" y="98"/>
                    <a:pt x="267" y="36"/>
                  </a:cubicBezTo>
                  <a:cubicBezTo>
                    <a:pt x="267" y="33"/>
                    <a:pt x="267" y="21"/>
                    <a:pt x="275" y="15"/>
                  </a:cubicBezTo>
                  <a:cubicBezTo>
                    <a:pt x="287" y="6"/>
                    <a:pt x="305" y="0"/>
                    <a:pt x="333" y="11"/>
                  </a:cubicBezTo>
                  <a:cubicBezTo>
                    <a:pt x="349" y="18"/>
                    <a:pt x="351" y="27"/>
                    <a:pt x="349" y="37"/>
                  </a:cubicBezTo>
                  <a:cubicBezTo>
                    <a:pt x="347" y="46"/>
                    <a:pt x="333" y="110"/>
                    <a:pt x="344" y="112"/>
                  </a:cubicBezTo>
                  <a:cubicBezTo>
                    <a:pt x="354" y="115"/>
                    <a:pt x="380" y="51"/>
                    <a:pt x="383" y="44"/>
                  </a:cubicBezTo>
                  <a:cubicBezTo>
                    <a:pt x="388" y="33"/>
                    <a:pt x="426" y="36"/>
                    <a:pt x="446" y="60"/>
                  </a:cubicBezTo>
                  <a:cubicBezTo>
                    <a:pt x="453" y="68"/>
                    <a:pt x="452" y="82"/>
                    <a:pt x="448" y="87"/>
                  </a:cubicBezTo>
                  <a:cubicBezTo>
                    <a:pt x="448" y="88"/>
                    <a:pt x="444" y="94"/>
                    <a:pt x="439" y="102"/>
                  </a:cubicBezTo>
                  <a:cubicBezTo>
                    <a:pt x="423" y="129"/>
                    <a:pt x="421" y="161"/>
                    <a:pt x="426" y="16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7" name="Freeform 175">
              <a:extLst>
                <a:ext uri="{FF2B5EF4-FFF2-40B4-BE49-F238E27FC236}">
                  <a16:creationId xmlns:a16="http://schemas.microsoft.com/office/drawing/2014/main" id="{9E21FAB1-8F6D-4DAF-AB65-AB705C262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987"/>
              <a:ext cx="580" cy="170"/>
            </a:xfrm>
            <a:custGeom>
              <a:avLst/>
              <a:gdLst>
                <a:gd name="T0" fmla="*/ 0 w 232"/>
                <a:gd name="T1" fmla="*/ 158 h 68"/>
                <a:gd name="T2" fmla="*/ 438 w 232"/>
                <a:gd name="T3" fmla="*/ 0 h 68"/>
                <a:gd name="T4" fmla="*/ 1500 w 232"/>
                <a:gd name="T5" fmla="*/ 95 h 68"/>
                <a:gd name="T6" fmla="*/ 3095 w 232"/>
                <a:gd name="T7" fmla="*/ 658 h 68"/>
                <a:gd name="T8" fmla="*/ 3500 w 232"/>
                <a:gd name="T9" fmla="*/ 970 h 68"/>
                <a:gd name="T10" fmla="*/ 3625 w 232"/>
                <a:gd name="T11" fmla="*/ 67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68">
                  <a:moveTo>
                    <a:pt x="0" y="10"/>
                  </a:moveTo>
                  <a:cubicBezTo>
                    <a:pt x="8" y="2"/>
                    <a:pt x="18" y="0"/>
                    <a:pt x="28" y="0"/>
                  </a:cubicBezTo>
                  <a:cubicBezTo>
                    <a:pt x="47" y="0"/>
                    <a:pt x="68" y="6"/>
                    <a:pt x="96" y="6"/>
                  </a:cubicBezTo>
                  <a:cubicBezTo>
                    <a:pt x="143" y="7"/>
                    <a:pt x="176" y="25"/>
                    <a:pt x="198" y="42"/>
                  </a:cubicBezTo>
                  <a:cubicBezTo>
                    <a:pt x="206" y="48"/>
                    <a:pt x="215" y="54"/>
                    <a:pt x="224" y="62"/>
                  </a:cubicBezTo>
                  <a:cubicBezTo>
                    <a:pt x="232" y="68"/>
                    <a:pt x="232" y="50"/>
                    <a:pt x="232" y="4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8" name="Freeform 176">
              <a:extLst>
                <a:ext uri="{FF2B5EF4-FFF2-40B4-BE49-F238E27FC236}">
                  <a16:creationId xmlns:a16="http://schemas.microsoft.com/office/drawing/2014/main" id="{9722AAFE-D233-4837-89B4-11ADFA3C2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885"/>
              <a:ext cx="642" cy="207"/>
            </a:xfrm>
            <a:custGeom>
              <a:avLst/>
              <a:gdLst>
                <a:gd name="T0" fmla="*/ 4007 w 257"/>
                <a:gd name="T1" fmla="*/ 75 h 83"/>
                <a:gd name="T2" fmla="*/ 3820 w 257"/>
                <a:gd name="T3" fmla="*/ 0 h 83"/>
                <a:gd name="T4" fmla="*/ 3495 w 257"/>
                <a:gd name="T5" fmla="*/ 92 h 83"/>
                <a:gd name="T6" fmla="*/ 3008 w 257"/>
                <a:gd name="T7" fmla="*/ 167 h 83"/>
                <a:gd name="T8" fmla="*/ 2590 w 257"/>
                <a:gd name="T9" fmla="*/ 125 h 83"/>
                <a:gd name="T10" fmla="*/ 2153 w 257"/>
                <a:gd name="T11" fmla="*/ 92 h 83"/>
                <a:gd name="T12" fmla="*/ 1436 w 257"/>
                <a:gd name="T13" fmla="*/ 324 h 83"/>
                <a:gd name="T14" fmla="*/ 887 w 257"/>
                <a:gd name="T15" fmla="*/ 778 h 83"/>
                <a:gd name="T16" fmla="*/ 575 w 257"/>
                <a:gd name="T17" fmla="*/ 945 h 83"/>
                <a:gd name="T18" fmla="*/ 125 w 257"/>
                <a:gd name="T19" fmla="*/ 1244 h 83"/>
                <a:gd name="T20" fmla="*/ 12 w 257"/>
                <a:gd name="T21" fmla="*/ 1225 h 83"/>
                <a:gd name="T22" fmla="*/ 0 w 257"/>
                <a:gd name="T23" fmla="*/ 1087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83">
                  <a:moveTo>
                    <a:pt x="257" y="5"/>
                  </a:moveTo>
                  <a:cubicBezTo>
                    <a:pt x="254" y="2"/>
                    <a:pt x="249" y="0"/>
                    <a:pt x="245" y="0"/>
                  </a:cubicBezTo>
                  <a:cubicBezTo>
                    <a:pt x="237" y="1"/>
                    <a:pt x="232" y="4"/>
                    <a:pt x="224" y="6"/>
                  </a:cubicBezTo>
                  <a:cubicBezTo>
                    <a:pt x="217" y="9"/>
                    <a:pt x="207" y="11"/>
                    <a:pt x="193" y="11"/>
                  </a:cubicBezTo>
                  <a:cubicBezTo>
                    <a:pt x="185" y="11"/>
                    <a:pt x="176" y="10"/>
                    <a:pt x="166" y="8"/>
                  </a:cubicBezTo>
                  <a:cubicBezTo>
                    <a:pt x="155" y="7"/>
                    <a:pt x="146" y="6"/>
                    <a:pt x="138" y="6"/>
                  </a:cubicBezTo>
                  <a:cubicBezTo>
                    <a:pt x="117" y="5"/>
                    <a:pt x="103" y="12"/>
                    <a:pt x="92" y="21"/>
                  </a:cubicBezTo>
                  <a:cubicBezTo>
                    <a:pt x="81" y="30"/>
                    <a:pt x="72" y="40"/>
                    <a:pt x="57" y="50"/>
                  </a:cubicBezTo>
                  <a:cubicBezTo>
                    <a:pt x="49" y="55"/>
                    <a:pt x="43" y="58"/>
                    <a:pt x="37" y="61"/>
                  </a:cubicBezTo>
                  <a:cubicBezTo>
                    <a:pt x="24" y="67"/>
                    <a:pt x="17" y="75"/>
                    <a:pt x="8" y="80"/>
                  </a:cubicBezTo>
                  <a:cubicBezTo>
                    <a:pt x="0" y="83"/>
                    <a:pt x="1" y="79"/>
                    <a:pt x="1" y="79"/>
                  </a:cubicBezTo>
                  <a:cubicBezTo>
                    <a:pt x="0" y="70"/>
                    <a:pt x="0" y="70"/>
                    <a:pt x="0" y="7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9" name="Freeform 177">
              <a:extLst>
                <a:ext uri="{FF2B5EF4-FFF2-40B4-BE49-F238E27FC236}">
                  <a16:creationId xmlns:a16="http://schemas.microsoft.com/office/drawing/2014/main" id="{7F19B40B-4EFE-41A5-898B-980C8367C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3322"/>
              <a:ext cx="507" cy="410"/>
            </a:xfrm>
            <a:custGeom>
              <a:avLst/>
              <a:gdLst>
                <a:gd name="T0" fmla="*/ 2290 w 203"/>
                <a:gd name="T1" fmla="*/ 83 h 164"/>
                <a:gd name="T2" fmla="*/ 3162 w 203"/>
                <a:gd name="T3" fmla="*/ 2208 h 164"/>
                <a:gd name="T4" fmla="*/ 3007 w 203"/>
                <a:gd name="T5" fmla="*/ 2563 h 164"/>
                <a:gd name="T6" fmla="*/ 1371 w 203"/>
                <a:gd name="T7" fmla="*/ 1270 h 164"/>
                <a:gd name="T8" fmla="*/ 125 w 203"/>
                <a:gd name="T9" fmla="*/ 1895 h 164"/>
                <a:gd name="T10" fmla="*/ 0 w 203"/>
                <a:gd name="T11" fmla="*/ 1488 h 164"/>
                <a:gd name="T12" fmla="*/ 1404 w 203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64">
                  <a:moveTo>
                    <a:pt x="147" y="5"/>
                  </a:moveTo>
                  <a:cubicBezTo>
                    <a:pt x="125" y="66"/>
                    <a:pt x="146" y="120"/>
                    <a:pt x="203" y="141"/>
                  </a:cubicBezTo>
                  <a:cubicBezTo>
                    <a:pt x="193" y="164"/>
                    <a:pt x="193" y="164"/>
                    <a:pt x="193" y="164"/>
                  </a:cubicBezTo>
                  <a:cubicBezTo>
                    <a:pt x="111" y="141"/>
                    <a:pt x="108" y="72"/>
                    <a:pt x="88" y="81"/>
                  </a:cubicBezTo>
                  <a:cubicBezTo>
                    <a:pt x="67" y="90"/>
                    <a:pt x="50" y="103"/>
                    <a:pt x="8" y="1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0" y="73"/>
                    <a:pt x="84" y="53"/>
                    <a:pt x="90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0" name="Freeform 178">
              <a:extLst>
                <a:ext uri="{FF2B5EF4-FFF2-40B4-BE49-F238E27FC236}">
                  <a16:creationId xmlns:a16="http://schemas.microsoft.com/office/drawing/2014/main" id="{720F9E7F-E005-4CC2-9E05-01E456B69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3322"/>
              <a:ext cx="507" cy="410"/>
            </a:xfrm>
            <a:custGeom>
              <a:avLst/>
              <a:gdLst>
                <a:gd name="T0" fmla="*/ 2290 w 203"/>
                <a:gd name="T1" fmla="*/ 83 h 164"/>
                <a:gd name="T2" fmla="*/ 3162 w 203"/>
                <a:gd name="T3" fmla="*/ 2208 h 164"/>
                <a:gd name="T4" fmla="*/ 3007 w 203"/>
                <a:gd name="T5" fmla="*/ 2563 h 164"/>
                <a:gd name="T6" fmla="*/ 1371 w 203"/>
                <a:gd name="T7" fmla="*/ 1270 h 164"/>
                <a:gd name="T8" fmla="*/ 125 w 203"/>
                <a:gd name="T9" fmla="*/ 1895 h 164"/>
                <a:gd name="T10" fmla="*/ 0 w 203"/>
                <a:gd name="T11" fmla="*/ 1488 h 164"/>
                <a:gd name="T12" fmla="*/ 1404 w 203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64">
                  <a:moveTo>
                    <a:pt x="147" y="5"/>
                  </a:moveTo>
                  <a:cubicBezTo>
                    <a:pt x="125" y="66"/>
                    <a:pt x="146" y="120"/>
                    <a:pt x="203" y="141"/>
                  </a:cubicBezTo>
                  <a:cubicBezTo>
                    <a:pt x="193" y="164"/>
                    <a:pt x="193" y="164"/>
                    <a:pt x="193" y="164"/>
                  </a:cubicBezTo>
                  <a:cubicBezTo>
                    <a:pt x="111" y="141"/>
                    <a:pt x="108" y="72"/>
                    <a:pt x="88" y="81"/>
                  </a:cubicBezTo>
                  <a:cubicBezTo>
                    <a:pt x="67" y="90"/>
                    <a:pt x="50" y="103"/>
                    <a:pt x="8" y="1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0" y="73"/>
                    <a:pt x="84" y="53"/>
                    <a:pt x="9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1" name="Freeform 179">
              <a:extLst>
                <a:ext uri="{FF2B5EF4-FFF2-40B4-BE49-F238E27FC236}">
                  <a16:creationId xmlns:a16="http://schemas.microsoft.com/office/drawing/2014/main" id="{04DDBF8E-49DD-4B2E-B344-BB4721C7B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3272"/>
              <a:ext cx="100" cy="165"/>
            </a:xfrm>
            <a:custGeom>
              <a:avLst/>
              <a:gdLst>
                <a:gd name="T0" fmla="*/ 0 w 40"/>
                <a:gd name="T1" fmla="*/ 675 h 66"/>
                <a:gd name="T2" fmla="*/ 188 w 40"/>
                <a:gd name="T3" fmla="*/ 145 h 66"/>
                <a:gd name="T4" fmla="*/ 395 w 40"/>
                <a:gd name="T5" fmla="*/ 83 h 66"/>
                <a:gd name="T6" fmla="*/ 613 w 40"/>
                <a:gd name="T7" fmla="*/ 208 h 66"/>
                <a:gd name="T8" fmla="*/ 425 w 40"/>
                <a:gd name="T9" fmla="*/ 103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6">
                  <a:moveTo>
                    <a:pt x="0" y="43"/>
                  </a:moveTo>
                  <a:cubicBezTo>
                    <a:pt x="8" y="34"/>
                    <a:pt x="11" y="21"/>
                    <a:pt x="12" y="9"/>
                  </a:cubicBezTo>
                  <a:cubicBezTo>
                    <a:pt x="15" y="0"/>
                    <a:pt x="18" y="3"/>
                    <a:pt x="25" y="5"/>
                  </a:cubicBezTo>
                  <a:cubicBezTo>
                    <a:pt x="30" y="7"/>
                    <a:pt x="40" y="5"/>
                    <a:pt x="39" y="13"/>
                  </a:cubicBezTo>
                  <a:cubicBezTo>
                    <a:pt x="38" y="24"/>
                    <a:pt x="23" y="52"/>
                    <a:pt x="27" y="6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2" name="Freeform 180">
              <a:extLst>
                <a:ext uri="{FF2B5EF4-FFF2-40B4-BE49-F238E27FC236}">
                  <a16:creationId xmlns:a16="http://schemas.microsoft.com/office/drawing/2014/main" id="{7B7755BB-39CB-4A6E-849F-450AAA281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530"/>
              <a:ext cx="123" cy="122"/>
            </a:xfrm>
            <a:custGeom>
              <a:avLst/>
              <a:gdLst>
                <a:gd name="T0" fmla="*/ 176 w 49"/>
                <a:gd name="T1" fmla="*/ 540 h 49"/>
                <a:gd name="T2" fmla="*/ 663 w 49"/>
                <a:gd name="T3" fmla="*/ 229 h 49"/>
                <a:gd name="T4" fmla="*/ 176 w 49"/>
                <a:gd name="T5" fmla="*/ 54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11" y="35"/>
                  </a:moveTo>
                  <a:cubicBezTo>
                    <a:pt x="20" y="49"/>
                    <a:pt x="49" y="30"/>
                    <a:pt x="42" y="15"/>
                  </a:cubicBezTo>
                  <a:cubicBezTo>
                    <a:pt x="35" y="0"/>
                    <a:pt x="0" y="13"/>
                    <a:pt x="11" y="35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3" name="Freeform 181">
              <a:extLst>
                <a:ext uri="{FF2B5EF4-FFF2-40B4-BE49-F238E27FC236}">
                  <a16:creationId xmlns:a16="http://schemas.microsoft.com/office/drawing/2014/main" id="{BAA618FF-AAD2-4C4B-8709-05543A49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530"/>
              <a:ext cx="123" cy="122"/>
            </a:xfrm>
            <a:custGeom>
              <a:avLst/>
              <a:gdLst>
                <a:gd name="T0" fmla="*/ 176 w 49"/>
                <a:gd name="T1" fmla="*/ 540 h 49"/>
                <a:gd name="T2" fmla="*/ 663 w 49"/>
                <a:gd name="T3" fmla="*/ 229 h 49"/>
                <a:gd name="T4" fmla="*/ 176 w 49"/>
                <a:gd name="T5" fmla="*/ 54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11" y="35"/>
                  </a:moveTo>
                  <a:cubicBezTo>
                    <a:pt x="20" y="49"/>
                    <a:pt x="49" y="30"/>
                    <a:pt x="42" y="15"/>
                  </a:cubicBezTo>
                  <a:cubicBezTo>
                    <a:pt x="35" y="0"/>
                    <a:pt x="0" y="13"/>
                    <a:pt x="11" y="35"/>
                  </a:cubicBezTo>
                  <a:close/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4" name="Freeform 182">
              <a:extLst>
                <a:ext uri="{FF2B5EF4-FFF2-40B4-BE49-F238E27FC236}">
                  <a16:creationId xmlns:a16="http://schemas.microsoft.com/office/drawing/2014/main" id="{257B797B-B502-4DE9-A3A4-BE482F738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3552"/>
              <a:ext cx="75" cy="78"/>
            </a:xfrm>
            <a:custGeom>
              <a:avLst/>
              <a:gdLst>
                <a:gd name="T0" fmla="*/ 95 w 30"/>
                <a:gd name="T1" fmla="*/ 347 h 31"/>
                <a:gd name="T2" fmla="*/ 408 w 30"/>
                <a:gd name="T3" fmla="*/ 159 h 31"/>
                <a:gd name="T4" fmla="*/ 95 w 30"/>
                <a:gd name="T5" fmla="*/ 34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1">
                  <a:moveTo>
                    <a:pt x="6" y="22"/>
                  </a:moveTo>
                  <a:cubicBezTo>
                    <a:pt x="13" y="31"/>
                    <a:pt x="30" y="19"/>
                    <a:pt x="26" y="10"/>
                  </a:cubicBezTo>
                  <a:cubicBezTo>
                    <a:pt x="21" y="0"/>
                    <a:pt x="0" y="8"/>
                    <a:pt x="6" y="2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5" name="Freeform 183">
              <a:extLst>
                <a:ext uri="{FF2B5EF4-FFF2-40B4-BE49-F238E27FC236}">
                  <a16:creationId xmlns:a16="http://schemas.microsoft.com/office/drawing/2014/main" id="{2686B6F0-525E-43A9-801A-2A2780288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3652"/>
              <a:ext cx="120" cy="110"/>
            </a:xfrm>
            <a:custGeom>
              <a:avLst/>
              <a:gdLst>
                <a:gd name="T0" fmla="*/ 113 w 48"/>
                <a:gd name="T1" fmla="*/ 188 h 44"/>
                <a:gd name="T2" fmla="*/ 595 w 48"/>
                <a:gd name="T3" fmla="*/ 438 h 44"/>
                <a:gd name="T4" fmla="*/ 113 w 48"/>
                <a:gd name="T5" fmla="*/ 188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4">
                  <a:moveTo>
                    <a:pt x="7" y="12"/>
                  </a:moveTo>
                  <a:cubicBezTo>
                    <a:pt x="0" y="23"/>
                    <a:pt x="29" y="44"/>
                    <a:pt x="38" y="28"/>
                  </a:cubicBezTo>
                  <a:cubicBezTo>
                    <a:pt x="48" y="9"/>
                    <a:pt x="13" y="0"/>
                    <a:pt x="7" y="12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6" name="Freeform 184">
              <a:extLst>
                <a:ext uri="{FF2B5EF4-FFF2-40B4-BE49-F238E27FC236}">
                  <a16:creationId xmlns:a16="http://schemas.microsoft.com/office/drawing/2014/main" id="{6E197C2B-D029-4E66-A069-FC39ED3D5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3652"/>
              <a:ext cx="120" cy="110"/>
            </a:xfrm>
            <a:custGeom>
              <a:avLst/>
              <a:gdLst>
                <a:gd name="T0" fmla="*/ 113 w 48"/>
                <a:gd name="T1" fmla="*/ 188 h 44"/>
                <a:gd name="T2" fmla="*/ 595 w 48"/>
                <a:gd name="T3" fmla="*/ 438 h 44"/>
                <a:gd name="T4" fmla="*/ 113 w 48"/>
                <a:gd name="T5" fmla="*/ 188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4">
                  <a:moveTo>
                    <a:pt x="7" y="12"/>
                  </a:moveTo>
                  <a:cubicBezTo>
                    <a:pt x="0" y="23"/>
                    <a:pt x="29" y="44"/>
                    <a:pt x="38" y="28"/>
                  </a:cubicBezTo>
                  <a:cubicBezTo>
                    <a:pt x="48" y="9"/>
                    <a:pt x="13" y="0"/>
                    <a:pt x="7" y="12"/>
                  </a:cubicBezTo>
                  <a:close/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7" name="Freeform 185">
              <a:extLst>
                <a:ext uri="{FF2B5EF4-FFF2-40B4-BE49-F238E27FC236}">
                  <a16:creationId xmlns:a16="http://schemas.microsoft.com/office/drawing/2014/main" id="{F0E19C0D-F1C1-459D-AD2B-23789A827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675"/>
              <a:ext cx="67" cy="62"/>
            </a:xfrm>
            <a:custGeom>
              <a:avLst/>
              <a:gdLst>
                <a:gd name="T0" fmla="*/ 62 w 27"/>
                <a:gd name="T1" fmla="*/ 92 h 25"/>
                <a:gd name="T2" fmla="*/ 320 w 27"/>
                <a:gd name="T3" fmla="*/ 246 h 25"/>
                <a:gd name="T4" fmla="*/ 62 w 27"/>
                <a:gd name="T5" fmla="*/ 9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4" y="6"/>
                  </a:moveTo>
                  <a:cubicBezTo>
                    <a:pt x="0" y="13"/>
                    <a:pt x="16" y="25"/>
                    <a:pt x="21" y="16"/>
                  </a:cubicBezTo>
                  <a:cubicBezTo>
                    <a:pt x="27" y="5"/>
                    <a:pt x="7" y="0"/>
                    <a:pt x="4" y="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8" name="Freeform 186">
              <a:extLst>
                <a:ext uri="{FF2B5EF4-FFF2-40B4-BE49-F238E27FC236}">
                  <a16:creationId xmlns:a16="http://schemas.microsoft.com/office/drawing/2014/main" id="{31DCFB97-DB0E-4AE5-B807-B0A43174B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255"/>
              <a:ext cx="85" cy="72"/>
            </a:xfrm>
            <a:custGeom>
              <a:avLst/>
              <a:gdLst>
                <a:gd name="T0" fmla="*/ 83 w 34"/>
                <a:gd name="T1" fmla="*/ 184 h 29"/>
                <a:gd name="T2" fmla="*/ 488 w 34"/>
                <a:gd name="T3" fmla="*/ 290 h 29"/>
                <a:gd name="T4" fmla="*/ 83 w 34"/>
                <a:gd name="T5" fmla="*/ 18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9">
                  <a:moveTo>
                    <a:pt x="5" y="12"/>
                  </a:moveTo>
                  <a:cubicBezTo>
                    <a:pt x="0" y="21"/>
                    <a:pt x="28" y="29"/>
                    <a:pt x="31" y="19"/>
                  </a:cubicBezTo>
                  <a:cubicBezTo>
                    <a:pt x="34" y="9"/>
                    <a:pt x="10" y="0"/>
                    <a:pt x="5" y="12"/>
                  </a:cubicBezTo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9" name="Freeform 187">
              <a:extLst>
                <a:ext uri="{FF2B5EF4-FFF2-40B4-BE49-F238E27FC236}">
                  <a16:creationId xmlns:a16="http://schemas.microsoft.com/office/drawing/2014/main" id="{8E93FE31-1456-42FF-9E98-EB1E01F86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255"/>
              <a:ext cx="85" cy="72"/>
            </a:xfrm>
            <a:custGeom>
              <a:avLst/>
              <a:gdLst>
                <a:gd name="T0" fmla="*/ 83 w 34"/>
                <a:gd name="T1" fmla="*/ 184 h 29"/>
                <a:gd name="T2" fmla="*/ 488 w 34"/>
                <a:gd name="T3" fmla="*/ 290 h 29"/>
                <a:gd name="T4" fmla="*/ 83 w 34"/>
                <a:gd name="T5" fmla="*/ 18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9">
                  <a:moveTo>
                    <a:pt x="5" y="12"/>
                  </a:moveTo>
                  <a:cubicBezTo>
                    <a:pt x="0" y="21"/>
                    <a:pt x="28" y="29"/>
                    <a:pt x="31" y="19"/>
                  </a:cubicBezTo>
                  <a:cubicBezTo>
                    <a:pt x="34" y="9"/>
                    <a:pt x="10" y="0"/>
                    <a:pt x="5" y="12"/>
                  </a:cubicBezTo>
                  <a:close/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0" name="Freeform 188">
              <a:extLst>
                <a:ext uri="{FF2B5EF4-FFF2-40B4-BE49-F238E27FC236}">
                  <a16:creationId xmlns:a16="http://schemas.microsoft.com/office/drawing/2014/main" id="{4ACEA25B-EA60-428C-B807-E923557D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3275"/>
              <a:ext cx="40" cy="35"/>
            </a:xfrm>
            <a:custGeom>
              <a:avLst/>
              <a:gdLst>
                <a:gd name="T0" fmla="*/ 33 w 16"/>
                <a:gd name="T1" fmla="*/ 83 h 14"/>
                <a:gd name="T2" fmla="*/ 238 w 16"/>
                <a:gd name="T3" fmla="*/ 145 h 14"/>
                <a:gd name="T4" fmla="*/ 33 w 16"/>
                <a:gd name="T5" fmla="*/ 8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2" y="5"/>
                  </a:moveTo>
                  <a:cubicBezTo>
                    <a:pt x="0" y="10"/>
                    <a:pt x="14" y="14"/>
                    <a:pt x="15" y="9"/>
                  </a:cubicBezTo>
                  <a:cubicBezTo>
                    <a:pt x="16" y="4"/>
                    <a:pt x="5" y="0"/>
                    <a:pt x="2" y="5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1" name="Freeform 189">
              <a:extLst>
                <a:ext uri="{FF2B5EF4-FFF2-40B4-BE49-F238E27FC236}">
                  <a16:creationId xmlns:a16="http://schemas.microsoft.com/office/drawing/2014/main" id="{EE269D22-B3D9-4BA9-8393-A1CCE23D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435"/>
              <a:ext cx="295" cy="225"/>
            </a:xfrm>
            <a:custGeom>
              <a:avLst/>
              <a:gdLst>
                <a:gd name="T0" fmla="*/ 0 w 118"/>
                <a:gd name="T1" fmla="*/ 895 h 90"/>
                <a:gd name="T2" fmla="*/ 583 w 118"/>
                <a:gd name="T3" fmla="*/ 645 h 90"/>
                <a:gd name="T4" fmla="*/ 1095 w 118"/>
                <a:gd name="T5" fmla="*/ 470 h 90"/>
                <a:gd name="T6" fmla="*/ 1408 w 118"/>
                <a:gd name="T7" fmla="*/ 875 h 90"/>
                <a:gd name="T8" fmla="*/ 1833 w 118"/>
                <a:gd name="T9" fmla="*/ 1395 h 90"/>
                <a:gd name="T10" fmla="*/ 1833 w 118"/>
                <a:gd name="T11" fmla="*/ 1395 h 90"/>
                <a:gd name="T12" fmla="*/ 1238 w 118"/>
                <a:gd name="T13" fmla="*/ 425 h 90"/>
                <a:gd name="T14" fmla="*/ 283 w 118"/>
                <a:gd name="T15" fmla="*/ 720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90">
                  <a:moveTo>
                    <a:pt x="0" y="57"/>
                  </a:moveTo>
                  <a:cubicBezTo>
                    <a:pt x="12" y="56"/>
                    <a:pt x="27" y="47"/>
                    <a:pt x="37" y="41"/>
                  </a:cubicBezTo>
                  <a:cubicBezTo>
                    <a:pt x="46" y="36"/>
                    <a:pt x="59" y="24"/>
                    <a:pt x="70" y="30"/>
                  </a:cubicBezTo>
                  <a:cubicBezTo>
                    <a:pt x="80" y="35"/>
                    <a:pt x="86" y="47"/>
                    <a:pt x="90" y="56"/>
                  </a:cubicBezTo>
                  <a:cubicBezTo>
                    <a:pt x="96" y="69"/>
                    <a:pt x="110" y="78"/>
                    <a:pt x="117" y="89"/>
                  </a:cubicBezTo>
                  <a:cubicBezTo>
                    <a:pt x="118" y="90"/>
                    <a:pt x="118" y="90"/>
                    <a:pt x="117" y="89"/>
                  </a:cubicBezTo>
                  <a:cubicBezTo>
                    <a:pt x="100" y="73"/>
                    <a:pt x="94" y="45"/>
                    <a:pt x="79" y="27"/>
                  </a:cubicBezTo>
                  <a:cubicBezTo>
                    <a:pt x="57" y="0"/>
                    <a:pt x="35" y="32"/>
                    <a:pt x="18" y="46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2" name="Freeform 190">
              <a:extLst>
                <a:ext uri="{FF2B5EF4-FFF2-40B4-BE49-F238E27FC236}">
                  <a16:creationId xmlns:a16="http://schemas.microsoft.com/office/drawing/2014/main" id="{BD123A0F-5AF8-4F97-8CBA-D82398100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3310"/>
              <a:ext cx="32" cy="100"/>
            </a:xfrm>
            <a:custGeom>
              <a:avLst/>
              <a:gdLst>
                <a:gd name="T0" fmla="*/ 0 w 13"/>
                <a:gd name="T1" fmla="*/ 0 h 40"/>
                <a:gd name="T2" fmla="*/ 182 w 13"/>
                <a:gd name="T3" fmla="*/ 63 h 40"/>
                <a:gd name="T4" fmla="*/ 91 w 13"/>
                <a:gd name="T5" fmla="*/ 625 h 40"/>
                <a:gd name="T6" fmla="*/ 30 w 13"/>
                <a:gd name="T7" fmla="*/ 5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3" y="4"/>
                    <a:pt x="8" y="5"/>
                    <a:pt x="12" y="4"/>
                  </a:cubicBezTo>
                  <a:cubicBezTo>
                    <a:pt x="13" y="16"/>
                    <a:pt x="7" y="28"/>
                    <a:pt x="6" y="40"/>
                  </a:cubicBezTo>
                  <a:cubicBezTo>
                    <a:pt x="6" y="27"/>
                    <a:pt x="7" y="15"/>
                    <a:pt x="2" y="3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3" name="Freeform 191">
              <a:extLst>
                <a:ext uri="{FF2B5EF4-FFF2-40B4-BE49-F238E27FC236}">
                  <a16:creationId xmlns:a16="http://schemas.microsoft.com/office/drawing/2014/main" id="{0058E230-A709-4242-8B78-8701A87B9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412"/>
              <a:ext cx="145" cy="120"/>
            </a:xfrm>
            <a:custGeom>
              <a:avLst/>
              <a:gdLst>
                <a:gd name="T0" fmla="*/ 0 w 58"/>
                <a:gd name="T1" fmla="*/ 750 h 48"/>
                <a:gd name="T2" fmla="*/ 500 w 58"/>
                <a:gd name="T3" fmla="*/ 438 h 48"/>
                <a:gd name="T4" fmla="*/ 908 w 58"/>
                <a:gd name="T5" fmla="*/ 0 h 48"/>
                <a:gd name="T6" fmla="*/ 688 w 58"/>
                <a:gd name="T7" fmla="*/ 408 h 48"/>
                <a:gd name="T8" fmla="*/ 250 w 58"/>
                <a:gd name="T9" fmla="*/ 65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8">
                  <a:moveTo>
                    <a:pt x="0" y="48"/>
                  </a:moveTo>
                  <a:cubicBezTo>
                    <a:pt x="11" y="45"/>
                    <a:pt x="23" y="35"/>
                    <a:pt x="32" y="28"/>
                  </a:cubicBezTo>
                  <a:cubicBezTo>
                    <a:pt x="42" y="21"/>
                    <a:pt x="51" y="10"/>
                    <a:pt x="58" y="0"/>
                  </a:cubicBezTo>
                  <a:cubicBezTo>
                    <a:pt x="55" y="10"/>
                    <a:pt x="51" y="18"/>
                    <a:pt x="44" y="26"/>
                  </a:cubicBezTo>
                  <a:cubicBezTo>
                    <a:pt x="36" y="36"/>
                    <a:pt x="27" y="37"/>
                    <a:pt x="16" y="42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4" name="Freeform 192">
              <a:extLst>
                <a:ext uri="{FF2B5EF4-FFF2-40B4-BE49-F238E27FC236}">
                  <a16:creationId xmlns:a16="http://schemas.microsoft.com/office/drawing/2014/main" id="{8E837B91-0D4E-4BDD-83EC-D3B94871D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450"/>
              <a:ext cx="53" cy="47"/>
            </a:xfrm>
            <a:custGeom>
              <a:avLst/>
              <a:gdLst>
                <a:gd name="T0" fmla="*/ 0 w 21"/>
                <a:gd name="T1" fmla="*/ 287 h 19"/>
                <a:gd name="T2" fmla="*/ 338 w 2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9" y="17"/>
                    <a:pt x="17" y="8"/>
                    <a:pt x="21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5" name="Freeform 193">
              <a:extLst>
                <a:ext uri="{FF2B5EF4-FFF2-40B4-BE49-F238E27FC236}">
                  <a16:creationId xmlns:a16="http://schemas.microsoft.com/office/drawing/2014/main" id="{8A642666-C829-4B32-95CD-001F74DE2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482"/>
              <a:ext cx="135" cy="218"/>
            </a:xfrm>
            <a:custGeom>
              <a:avLst/>
              <a:gdLst>
                <a:gd name="T0" fmla="*/ 63 w 54"/>
                <a:gd name="T1" fmla="*/ 333 h 87"/>
                <a:gd name="T2" fmla="*/ 845 w 54"/>
                <a:gd name="T3" fmla="*/ 1180 h 87"/>
                <a:gd name="T4" fmla="*/ 0 w 54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87">
                  <a:moveTo>
                    <a:pt x="4" y="21"/>
                  </a:moveTo>
                  <a:cubicBezTo>
                    <a:pt x="11" y="35"/>
                    <a:pt x="34" y="87"/>
                    <a:pt x="54" y="75"/>
                  </a:cubicBezTo>
                  <a:cubicBezTo>
                    <a:pt x="35" y="55"/>
                    <a:pt x="4" y="30"/>
                    <a:pt x="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6" name="Freeform 194">
              <a:extLst>
                <a:ext uri="{FF2B5EF4-FFF2-40B4-BE49-F238E27FC236}">
                  <a16:creationId xmlns:a16="http://schemas.microsoft.com/office/drawing/2014/main" id="{968074E3-3E46-4CE5-A081-100A4A4F8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612"/>
              <a:ext cx="37" cy="43"/>
            </a:xfrm>
            <a:custGeom>
              <a:avLst/>
              <a:gdLst>
                <a:gd name="T0" fmla="*/ 0 w 15"/>
                <a:gd name="T1" fmla="*/ 0 h 17"/>
                <a:gd name="T2" fmla="*/ 224 w 15"/>
                <a:gd name="T3" fmla="*/ 27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2" y="7"/>
                    <a:pt x="9" y="15"/>
                    <a:pt x="15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7" name="Freeform 195">
              <a:extLst>
                <a:ext uri="{FF2B5EF4-FFF2-40B4-BE49-F238E27FC236}">
                  <a16:creationId xmlns:a16="http://schemas.microsoft.com/office/drawing/2014/main" id="{A192A55F-310C-46AE-AF02-B386A7275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897"/>
              <a:ext cx="280" cy="108"/>
            </a:xfrm>
            <a:custGeom>
              <a:avLst/>
              <a:gdLst>
                <a:gd name="T0" fmla="*/ 0 w 112"/>
                <a:gd name="T1" fmla="*/ 681 h 43"/>
                <a:gd name="T2" fmla="*/ 770 w 112"/>
                <a:gd name="T3" fmla="*/ 113 h 43"/>
                <a:gd name="T4" fmla="*/ 1750 w 112"/>
                <a:gd name="T5" fmla="*/ 208 h 43"/>
                <a:gd name="T6" fmla="*/ 1270 w 112"/>
                <a:gd name="T7" fmla="*/ 208 h 43"/>
                <a:gd name="T8" fmla="*/ 813 w 112"/>
                <a:gd name="T9" fmla="*/ 176 h 43"/>
                <a:gd name="T10" fmla="*/ 20 w 112"/>
                <a:gd name="T11" fmla="*/ 68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43">
                  <a:moveTo>
                    <a:pt x="0" y="43"/>
                  </a:moveTo>
                  <a:cubicBezTo>
                    <a:pt x="17" y="32"/>
                    <a:pt x="31" y="13"/>
                    <a:pt x="49" y="7"/>
                  </a:cubicBezTo>
                  <a:cubicBezTo>
                    <a:pt x="70" y="0"/>
                    <a:pt x="92" y="16"/>
                    <a:pt x="112" y="13"/>
                  </a:cubicBezTo>
                  <a:cubicBezTo>
                    <a:pt x="104" y="14"/>
                    <a:pt x="91" y="14"/>
                    <a:pt x="81" y="13"/>
                  </a:cubicBezTo>
                  <a:cubicBezTo>
                    <a:pt x="71" y="12"/>
                    <a:pt x="61" y="9"/>
                    <a:pt x="52" y="11"/>
                  </a:cubicBezTo>
                  <a:cubicBezTo>
                    <a:pt x="33" y="15"/>
                    <a:pt x="18" y="35"/>
                    <a:pt x="1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8" name="Freeform 196">
              <a:extLst>
                <a:ext uri="{FF2B5EF4-FFF2-40B4-BE49-F238E27FC236}">
                  <a16:creationId xmlns:a16="http://schemas.microsoft.com/office/drawing/2014/main" id="{91CE887E-A873-4488-A0A4-AA18FE0EC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3007"/>
              <a:ext cx="390" cy="133"/>
            </a:xfrm>
            <a:custGeom>
              <a:avLst/>
              <a:gdLst>
                <a:gd name="T0" fmla="*/ 0 w 156"/>
                <a:gd name="T1" fmla="*/ 0 h 53"/>
                <a:gd name="T2" fmla="*/ 625 w 156"/>
                <a:gd name="T3" fmla="*/ 50 h 53"/>
                <a:gd name="T4" fmla="*/ 1458 w 156"/>
                <a:gd name="T5" fmla="*/ 208 h 53"/>
                <a:gd name="T6" fmla="*/ 2438 w 156"/>
                <a:gd name="T7" fmla="*/ 838 h 53"/>
                <a:gd name="T8" fmla="*/ 1363 w 156"/>
                <a:gd name="T9" fmla="*/ 238 h 53"/>
                <a:gd name="T10" fmla="*/ 425 w 156"/>
                <a:gd name="T11" fmla="*/ 63 h 53"/>
                <a:gd name="T12" fmla="*/ 0 w 156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53">
                  <a:moveTo>
                    <a:pt x="0" y="0"/>
                  </a:moveTo>
                  <a:cubicBezTo>
                    <a:pt x="23" y="1"/>
                    <a:pt x="19" y="2"/>
                    <a:pt x="40" y="3"/>
                  </a:cubicBezTo>
                  <a:cubicBezTo>
                    <a:pt x="61" y="3"/>
                    <a:pt x="75" y="3"/>
                    <a:pt x="93" y="13"/>
                  </a:cubicBezTo>
                  <a:cubicBezTo>
                    <a:pt x="111" y="23"/>
                    <a:pt x="125" y="30"/>
                    <a:pt x="156" y="53"/>
                  </a:cubicBezTo>
                  <a:cubicBezTo>
                    <a:pt x="131" y="35"/>
                    <a:pt x="95" y="18"/>
                    <a:pt x="87" y="15"/>
                  </a:cubicBezTo>
                  <a:cubicBezTo>
                    <a:pt x="79" y="12"/>
                    <a:pt x="40" y="4"/>
                    <a:pt x="27" y="4"/>
                  </a:cubicBezTo>
                  <a:cubicBezTo>
                    <a:pt x="14" y="4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9" name="Freeform 197">
              <a:extLst>
                <a:ext uri="{FF2B5EF4-FFF2-40B4-BE49-F238E27FC236}">
                  <a16:creationId xmlns:a16="http://schemas.microsoft.com/office/drawing/2014/main" id="{4B739FA2-8A1C-4CB1-9653-411C8FC71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3325"/>
              <a:ext cx="30" cy="35"/>
            </a:xfrm>
            <a:custGeom>
              <a:avLst/>
              <a:gdLst>
                <a:gd name="T0" fmla="*/ 188 w 12"/>
                <a:gd name="T1" fmla="*/ 20 h 14"/>
                <a:gd name="T2" fmla="*/ 20 w 12"/>
                <a:gd name="T3" fmla="*/ 50 h 14"/>
                <a:gd name="T4" fmla="*/ 175 w 12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9" y="1"/>
                    <a:pt x="2" y="0"/>
                    <a:pt x="1" y="3"/>
                  </a:cubicBezTo>
                  <a:cubicBezTo>
                    <a:pt x="0" y="7"/>
                    <a:pt x="10" y="11"/>
                    <a:pt x="11" y="14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0" name="Freeform 198">
              <a:extLst>
                <a:ext uri="{FF2B5EF4-FFF2-40B4-BE49-F238E27FC236}">
                  <a16:creationId xmlns:a16="http://schemas.microsoft.com/office/drawing/2014/main" id="{76A3FC40-543F-4001-ADFC-27E6A6439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3342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6" y="1"/>
                    <a:pt x="8" y="3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1" name="Freeform 199">
              <a:extLst>
                <a:ext uri="{FF2B5EF4-FFF2-40B4-BE49-F238E27FC236}">
                  <a16:creationId xmlns:a16="http://schemas.microsoft.com/office/drawing/2014/main" id="{E8885691-8B51-442B-A66F-960C98401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3370"/>
              <a:ext cx="20" cy="10"/>
            </a:xfrm>
            <a:custGeom>
              <a:avLst/>
              <a:gdLst>
                <a:gd name="T0" fmla="*/ 0 w 8"/>
                <a:gd name="T1" fmla="*/ 0 h 4"/>
                <a:gd name="T2" fmla="*/ 125 w 8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3" y="0"/>
                    <a:pt x="6" y="2"/>
                    <a:pt x="8" y="4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2" name="Freeform 200">
              <a:extLst>
                <a:ext uri="{FF2B5EF4-FFF2-40B4-BE49-F238E27FC236}">
                  <a16:creationId xmlns:a16="http://schemas.microsoft.com/office/drawing/2014/main" id="{06205099-0FB2-4DC3-BF17-004B30C93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935"/>
              <a:ext cx="20" cy="18"/>
            </a:xfrm>
            <a:custGeom>
              <a:avLst/>
              <a:gdLst>
                <a:gd name="T0" fmla="*/ 0 w 8"/>
                <a:gd name="T1" fmla="*/ 0 h 7"/>
                <a:gd name="T2" fmla="*/ 125 w 8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1" y="4"/>
                    <a:pt x="4" y="7"/>
                    <a:pt x="8" y="7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3" name="Freeform 201">
              <a:extLst>
                <a:ext uri="{FF2B5EF4-FFF2-40B4-BE49-F238E27FC236}">
                  <a16:creationId xmlns:a16="http://schemas.microsoft.com/office/drawing/2014/main" id="{3033B278-88CD-4A93-8EB3-DD7FCD1BB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1025"/>
              <a:ext cx="8" cy="20"/>
            </a:xfrm>
            <a:custGeom>
              <a:avLst/>
              <a:gdLst>
                <a:gd name="T0" fmla="*/ 21 w 3"/>
                <a:gd name="T1" fmla="*/ 0 h 8"/>
                <a:gd name="T2" fmla="*/ 56 w 3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0" y="2"/>
                    <a:pt x="0" y="7"/>
                    <a:pt x="3" y="8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4" name="Freeform 202">
              <a:extLst>
                <a:ext uri="{FF2B5EF4-FFF2-40B4-BE49-F238E27FC236}">
                  <a16:creationId xmlns:a16="http://schemas.microsoft.com/office/drawing/2014/main" id="{08481410-AE6A-4431-8432-B00C26647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988"/>
              <a:ext cx="3" cy="27"/>
            </a:xfrm>
            <a:custGeom>
              <a:avLst/>
              <a:gdLst>
                <a:gd name="T0" fmla="*/ 0 w 1"/>
                <a:gd name="T1" fmla="*/ 0 h 11"/>
                <a:gd name="T2" fmla="*/ 27 w 1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1" y="3"/>
                    <a:pt x="0" y="8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5" name="Freeform 203">
              <a:extLst>
                <a:ext uri="{FF2B5EF4-FFF2-40B4-BE49-F238E27FC236}">
                  <a16:creationId xmlns:a16="http://schemas.microsoft.com/office/drawing/2014/main" id="{F59FE11B-595B-423D-8375-EA091303C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047"/>
              <a:ext cx="420" cy="108"/>
            </a:xfrm>
            <a:custGeom>
              <a:avLst/>
              <a:gdLst>
                <a:gd name="T0" fmla="*/ 2625 w 168"/>
                <a:gd name="T1" fmla="*/ 0 h 43"/>
                <a:gd name="T2" fmla="*/ 0 w 168"/>
                <a:gd name="T3" fmla="*/ 25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8" h="43">
                  <a:moveTo>
                    <a:pt x="168" y="0"/>
                  </a:moveTo>
                  <a:cubicBezTo>
                    <a:pt x="150" y="35"/>
                    <a:pt x="26" y="43"/>
                    <a:pt x="0" y="1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6" name="Freeform 204">
              <a:extLst>
                <a:ext uri="{FF2B5EF4-FFF2-40B4-BE49-F238E27FC236}">
                  <a16:creationId xmlns:a16="http://schemas.microsoft.com/office/drawing/2014/main" id="{6DD1C418-5261-404E-A9E6-F890E1E19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123"/>
              <a:ext cx="717" cy="2052"/>
            </a:xfrm>
            <a:custGeom>
              <a:avLst/>
              <a:gdLst>
                <a:gd name="T0" fmla="*/ 1092 w 287"/>
                <a:gd name="T1" fmla="*/ 2499 h 821"/>
                <a:gd name="T2" fmla="*/ 2683 w 287"/>
                <a:gd name="T3" fmla="*/ 30 h 821"/>
                <a:gd name="T4" fmla="*/ 3340 w 287"/>
                <a:gd name="T5" fmla="*/ 700 h 821"/>
                <a:gd name="T6" fmla="*/ 3745 w 287"/>
                <a:gd name="T7" fmla="*/ 1417 h 821"/>
                <a:gd name="T8" fmla="*/ 4057 w 287"/>
                <a:gd name="T9" fmla="*/ 2217 h 821"/>
                <a:gd name="T10" fmla="*/ 4245 w 287"/>
                <a:gd name="T11" fmla="*/ 2979 h 821"/>
                <a:gd name="T12" fmla="*/ 4307 w 287"/>
                <a:gd name="T13" fmla="*/ 3717 h 821"/>
                <a:gd name="T14" fmla="*/ 4307 w 287"/>
                <a:gd name="T15" fmla="*/ 4436 h 821"/>
                <a:gd name="T16" fmla="*/ 4257 w 287"/>
                <a:gd name="T17" fmla="*/ 5184 h 821"/>
                <a:gd name="T18" fmla="*/ 4162 w 287"/>
                <a:gd name="T19" fmla="*/ 5854 h 821"/>
                <a:gd name="T20" fmla="*/ 4070 w 287"/>
                <a:gd name="T21" fmla="*/ 6341 h 821"/>
                <a:gd name="T22" fmla="*/ 3945 w 287"/>
                <a:gd name="T23" fmla="*/ 6746 h 821"/>
                <a:gd name="T24" fmla="*/ 3850 w 287"/>
                <a:gd name="T25" fmla="*/ 7091 h 821"/>
                <a:gd name="T26" fmla="*/ 3745 w 287"/>
                <a:gd name="T27" fmla="*/ 7508 h 821"/>
                <a:gd name="T28" fmla="*/ 3632 w 287"/>
                <a:gd name="T29" fmla="*/ 7903 h 821"/>
                <a:gd name="T30" fmla="*/ 3558 w 287"/>
                <a:gd name="T31" fmla="*/ 8320 h 821"/>
                <a:gd name="T32" fmla="*/ 3433 w 287"/>
                <a:gd name="T33" fmla="*/ 8758 h 821"/>
                <a:gd name="T34" fmla="*/ 3353 w 287"/>
                <a:gd name="T35" fmla="*/ 9153 h 821"/>
                <a:gd name="T36" fmla="*/ 3258 w 287"/>
                <a:gd name="T37" fmla="*/ 9495 h 821"/>
                <a:gd name="T38" fmla="*/ 3195 w 287"/>
                <a:gd name="T39" fmla="*/ 9915 h 821"/>
                <a:gd name="T40" fmla="*/ 3120 w 287"/>
                <a:gd name="T41" fmla="*/ 10320 h 821"/>
                <a:gd name="T42" fmla="*/ 3090 w 287"/>
                <a:gd name="T43" fmla="*/ 10695 h 821"/>
                <a:gd name="T44" fmla="*/ 3040 w 287"/>
                <a:gd name="T45" fmla="*/ 11070 h 821"/>
                <a:gd name="T46" fmla="*/ 2995 w 287"/>
                <a:gd name="T47" fmla="*/ 11445 h 821"/>
                <a:gd name="T48" fmla="*/ 2945 w 287"/>
                <a:gd name="T49" fmla="*/ 11820 h 821"/>
                <a:gd name="T50" fmla="*/ 2883 w 287"/>
                <a:gd name="T51" fmla="*/ 12120 h 821"/>
                <a:gd name="T52" fmla="*/ 250 w 287"/>
                <a:gd name="T53" fmla="*/ 12399 h 821"/>
                <a:gd name="T54" fmla="*/ 167 w 287"/>
                <a:gd name="T55" fmla="*/ 12257 h 821"/>
                <a:gd name="T56" fmla="*/ 155 w 287"/>
                <a:gd name="T57" fmla="*/ 11900 h 821"/>
                <a:gd name="T58" fmla="*/ 155 w 287"/>
                <a:gd name="T59" fmla="*/ 11537 h 821"/>
                <a:gd name="T60" fmla="*/ 155 w 287"/>
                <a:gd name="T61" fmla="*/ 11150 h 821"/>
                <a:gd name="T62" fmla="*/ 187 w 287"/>
                <a:gd name="T63" fmla="*/ 10787 h 821"/>
                <a:gd name="T64" fmla="*/ 230 w 287"/>
                <a:gd name="T65" fmla="*/ 10412 h 821"/>
                <a:gd name="T66" fmla="*/ 292 w 287"/>
                <a:gd name="T67" fmla="*/ 10008 h 821"/>
                <a:gd name="T68" fmla="*/ 375 w 287"/>
                <a:gd name="T69" fmla="*/ 9620 h 821"/>
                <a:gd name="T70" fmla="*/ 467 w 287"/>
                <a:gd name="T71" fmla="*/ 9228 h 821"/>
                <a:gd name="T72" fmla="*/ 562 w 287"/>
                <a:gd name="T73" fmla="*/ 8853 h 821"/>
                <a:gd name="T74" fmla="*/ 637 w 287"/>
                <a:gd name="T75" fmla="*/ 8495 h 821"/>
                <a:gd name="T76" fmla="*/ 729 w 287"/>
                <a:gd name="T77" fmla="*/ 8133 h 821"/>
                <a:gd name="T78" fmla="*/ 824 w 287"/>
                <a:gd name="T79" fmla="*/ 7791 h 821"/>
                <a:gd name="T80" fmla="*/ 917 w 287"/>
                <a:gd name="T81" fmla="*/ 7433 h 821"/>
                <a:gd name="T82" fmla="*/ 999 w 287"/>
                <a:gd name="T83" fmla="*/ 7058 h 821"/>
                <a:gd name="T84" fmla="*/ 1104 w 287"/>
                <a:gd name="T85" fmla="*/ 6696 h 821"/>
                <a:gd name="T86" fmla="*/ 1187 w 287"/>
                <a:gd name="T87" fmla="*/ 6308 h 821"/>
                <a:gd name="T88" fmla="*/ 1262 w 287"/>
                <a:gd name="T89" fmla="*/ 5934 h 821"/>
                <a:gd name="T90" fmla="*/ 1342 w 287"/>
                <a:gd name="T91" fmla="*/ 5559 h 821"/>
                <a:gd name="T92" fmla="*/ 1404 w 287"/>
                <a:gd name="T93" fmla="*/ 5184 h 821"/>
                <a:gd name="T94" fmla="*/ 1449 w 287"/>
                <a:gd name="T95" fmla="*/ 4779 h 821"/>
                <a:gd name="T96" fmla="*/ 1479 w 287"/>
                <a:gd name="T97" fmla="*/ 4374 h 821"/>
                <a:gd name="T98" fmla="*/ 1479 w 287"/>
                <a:gd name="T99" fmla="*/ 4029 h 821"/>
                <a:gd name="T100" fmla="*/ 1449 w 287"/>
                <a:gd name="T101" fmla="*/ 3654 h 821"/>
                <a:gd name="T102" fmla="*/ 1387 w 287"/>
                <a:gd name="T103" fmla="*/ 3279 h 821"/>
                <a:gd name="T104" fmla="*/ 1279 w 287"/>
                <a:gd name="T105" fmla="*/ 2904 h 821"/>
                <a:gd name="T106" fmla="*/ 1092 w 287"/>
                <a:gd name="T107" fmla="*/ 2499 h 8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87" h="821">
                  <a:moveTo>
                    <a:pt x="70" y="160"/>
                  </a:moveTo>
                  <a:cubicBezTo>
                    <a:pt x="74" y="195"/>
                    <a:pt x="202" y="66"/>
                    <a:pt x="172" y="2"/>
                  </a:cubicBezTo>
                  <a:cubicBezTo>
                    <a:pt x="181" y="0"/>
                    <a:pt x="215" y="30"/>
                    <a:pt x="214" y="45"/>
                  </a:cubicBezTo>
                  <a:cubicBezTo>
                    <a:pt x="220" y="43"/>
                    <a:pt x="247" y="87"/>
                    <a:pt x="240" y="91"/>
                  </a:cubicBezTo>
                  <a:cubicBezTo>
                    <a:pt x="244" y="90"/>
                    <a:pt x="266" y="125"/>
                    <a:pt x="260" y="142"/>
                  </a:cubicBezTo>
                  <a:cubicBezTo>
                    <a:pt x="267" y="139"/>
                    <a:pt x="280" y="189"/>
                    <a:pt x="272" y="191"/>
                  </a:cubicBezTo>
                  <a:cubicBezTo>
                    <a:pt x="280" y="190"/>
                    <a:pt x="284" y="238"/>
                    <a:pt x="276" y="238"/>
                  </a:cubicBezTo>
                  <a:cubicBezTo>
                    <a:pt x="284" y="238"/>
                    <a:pt x="287" y="283"/>
                    <a:pt x="276" y="284"/>
                  </a:cubicBezTo>
                  <a:cubicBezTo>
                    <a:pt x="286" y="283"/>
                    <a:pt x="284" y="331"/>
                    <a:pt x="273" y="332"/>
                  </a:cubicBezTo>
                  <a:cubicBezTo>
                    <a:pt x="282" y="331"/>
                    <a:pt x="275" y="377"/>
                    <a:pt x="267" y="375"/>
                  </a:cubicBezTo>
                  <a:cubicBezTo>
                    <a:pt x="273" y="377"/>
                    <a:pt x="268" y="407"/>
                    <a:pt x="261" y="406"/>
                  </a:cubicBezTo>
                  <a:cubicBezTo>
                    <a:pt x="271" y="407"/>
                    <a:pt x="261" y="435"/>
                    <a:pt x="253" y="432"/>
                  </a:cubicBezTo>
                  <a:cubicBezTo>
                    <a:pt x="263" y="434"/>
                    <a:pt x="257" y="457"/>
                    <a:pt x="247" y="454"/>
                  </a:cubicBezTo>
                  <a:cubicBezTo>
                    <a:pt x="255" y="457"/>
                    <a:pt x="248" y="484"/>
                    <a:pt x="240" y="481"/>
                  </a:cubicBezTo>
                  <a:cubicBezTo>
                    <a:pt x="248" y="485"/>
                    <a:pt x="243" y="510"/>
                    <a:pt x="233" y="506"/>
                  </a:cubicBezTo>
                  <a:cubicBezTo>
                    <a:pt x="239" y="509"/>
                    <a:pt x="240" y="530"/>
                    <a:pt x="228" y="533"/>
                  </a:cubicBezTo>
                  <a:cubicBezTo>
                    <a:pt x="233" y="542"/>
                    <a:pt x="229" y="561"/>
                    <a:pt x="220" y="561"/>
                  </a:cubicBezTo>
                  <a:cubicBezTo>
                    <a:pt x="228" y="566"/>
                    <a:pt x="224" y="586"/>
                    <a:pt x="215" y="586"/>
                  </a:cubicBezTo>
                  <a:cubicBezTo>
                    <a:pt x="223" y="589"/>
                    <a:pt x="217" y="609"/>
                    <a:pt x="209" y="608"/>
                  </a:cubicBezTo>
                  <a:cubicBezTo>
                    <a:pt x="218" y="612"/>
                    <a:pt x="214" y="634"/>
                    <a:pt x="205" y="635"/>
                  </a:cubicBezTo>
                  <a:cubicBezTo>
                    <a:pt x="211" y="638"/>
                    <a:pt x="209" y="661"/>
                    <a:pt x="200" y="661"/>
                  </a:cubicBezTo>
                  <a:cubicBezTo>
                    <a:pt x="206" y="663"/>
                    <a:pt x="205" y="684"/>
                    <a:pt x="198" y="685"/>
                  </a:cubicBezTo>
                  <a:cubicBezTo>
                    <a:pt x="204" y="690"/>
                    <a:pt x="203" y="708"/>
                    <a:pt x="195" y="709"/>
                  </a:cubicBezTo>
                  <a:cubicBezTo>
                    <a:pt x="202" y="711"/>
                    <a:pt x="200" y="732"/>
                    <a:pt x="192" y="733"/>
                  </a:cubicBezTo>
                  <a:cubicBezTo>
                    <a:pt x="200" y="737"/>
                    <a:pt x="195" y="757"/>
                    <a:pt x="189" y="757"/>
                  </a:cubicBezTo>
                  <a:cubicBezTo>
                    <a:pt x="195" y="759"/>
                    <a:pt x="194" y="770"/>
                    <a:pt x="185" y="776"/>
                  </a:cubicBezTo>
                  <a:cubicBezTo>
                    <a:pt x="167" y="811"/>
                    <a:pt x="42" y="821"/>
                    <a:pt x="16" y="794"/>
                  </a:cubicBezTo>
                  <a:cubicBezTo>
                    <a:pt x="12" y="789"/>
                    <a:pt x="11" y="785"/>
                    <a:pt x="11" y="785"/>
                  </a:cubicBezTo>
                  <a:cubicBezTo>
                    <a:pt x="2" y="782"/>
                    <a:pt x="3" y="762"/>
                    <a:pt x="10" y="762"/>
                  </a:cubicBezTo>
                  <a:cubicBezTo>
                    <a:pt x="0" y="763"/>
                    <a:pt x="1" y="740"/>
                    <a:pt x="10" y="739"/>
                  </a:cubicBezTo>
                  <a:cubicBezTo>
                    <a:pt x="1" y="739"/>
                    <a:pt x="2" y="715"/>
                    <a:pt x="10" y="714"/>
                  </a:cubicBezTo>
                  <a:cubicBezTo>
                    <a:pt x="2" y="713"/>
                    <a:pt x="2" y="690"/>
                    <a:pt x="12" y="691"/>
                  </a:cubicBezTo>
                  <a:cubicBezTo>
                    <a:pt x="3" y="691"/>
                    <a:pt x="7" y="665"/>
                    <a:pt x="15" y="667"/>
                  </a:cubicBezTo>
                  <a:cubicBezTo>
                    <a:pt x="3" y="664"/>
                    <a:pt x="12" y="638"/>
                    <a:pt x="19" y="641"/>
                  </a:cubicBezTo>
                  <a:cubicBezTo>
                    <a:pt x="11" y="639"/>
                    <a:pt x="16" y="614"/>
                    <a:pt x="24" y="616"/>
                  </a:cubicBezTo>
                  <a:cubicBezTo>
                    <a:pt x="15" y="614"/>
                    <a:pt x="23" y="588"/>
                    <a:pt x="30" y="591"/>
                  </a:cubicBezTo>
                  <a:cubicBezTo>
                    <a:pt x="21" y="588"/>
                    <a:pt x="25" y="564"/>
                    <a:pt x="36" y="567"/>
                  </a:cubicBezTo>
                  <a:cubicBezTo>
                    <a:pt x="25" y="563"/>
                    <a:pt x="32" y="540"/>
                    <a:pt x="41" y="544"/>
                  </a:cubicBezTo>
                  <a:cubicBezTo>
                    <a:pt x="31" y="539"/>
                    <a:pt x="38" y="518"/>
                    <a:pt x="47" y="521"/>
                  </a:cubicBezTo>
                  <a:cubicBezTo>
                    <a:pt x="37" y="517"/>
                    <a:pt x="45" y="496"/>
                    <a:pt x="53" y="499"/>
                  </a:cubicBezTo>
                  <a:cubicBezTo>
                    <a:pt x="45" y="497"/>
                    <a:pt x="50" y="473"/>
                    <a:pt x="59" y="476"/>
                  </a:cubicBezTo>
                  <a:cubicBezTo>
                    <a:pt x="50" y="473"/>
                    <a:pt x="57" y="450"/>
                    <a:pt x="64" y="452"/>
                  </a:cubicBezTo>
                  <a:cubicBezTo>
                    <a:pt x="57" y="449"/>
                    <a:pt x="63" y="427"/>
                    <a:pt x="71" y="429"/>
                  </a:cubicBezTo>
                  <a:cubicBezTo>
                    <a:pt x="63" y="426"/>
                    <a:pt x="68" y="404"/>
                    <a:pt x="76" y="404"/>
                  </a:cubicBezTo>
                  <a:cubicBezTo>
                    <a:pt x="67" y="402"/>
                    <a:pt x="74" y="380"/>
                    <a:pt x="81" y="380"/>
                  </a:cubicBezTo>
                  <a:cubicBezTo>
                    <a:pt x="71" y="377"/>
                    <a:pt x="79" y="354"/>
                    <a:pt x="86" y="356"/>
                  </a:cubicBezTo>
                  <a:cubicBezTo>
                    <a:pt x="78" y="354"/>
                    <a:pt x="80" y="330"/>
                    <a:pt x="90" y="332"/>
                  </a:cubicBezTo>
                  <a:cubicBezTo>
                    <a:pt x="82" y="330"/>
                    <a:pt x="84" y="306"/>
                    <a:pt x="93" y="306"/>
                  </a:cubicBezTo>
                  <a:cubicBezTo>
                    <a:pt x="87" y="305"/>
                    <a:pt x="84" y="283"/>
                    <a:pt x="95" y="280"/>
                  </a:cubicBezTo>
                  <a:cubicBezTo>
                    <a:pt x="90" y="280"/>
                    <a:pt x="85" y="261"/>
                    <a:pt x="95" y="258"/>
                  </a:cubicBezTo>
                  <a:cubicBezTo>
                    <a:pt x="84" y="258"/>
                    <a:pt x="85" y="239"/>
                    <a:pt x="93" y="234"/>
                  </a:cubicBezTo>
                  <a:cubicBezTo>
                    <a:pt x="82" y="237"/>
                    <a:pt x="83" y="213"/>
                    <a:pt x="89" y="210"/>
                  </a:cubicBezTo>
                  <a:cubicBezTo>
                    <a:pt x="78" y="212"/>
                    <a:pt x="75" y="195"/>
                    <a:pt x="82" y="186"/>
                  </a:cubicBezTo>
                  <a:cubicBezTo>
                    <a:pt x="69" y="188"/>
                    <a:pt x="67" y="168"/>
                    <a:pt x="70" y="160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7" name="Freeform 205">
              <a:extLst>
                <a:ext uri="{FF2B5EF4-FFF2-40B4-BE49-F238E27FC236}">
                  <a16:creationId xmlns:a16="http://schemas.microsoft.com/office/drawing/2014/main" id="{2F56C438-B8C4-4C95-82FE-715F4B0A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1155"/>
              <a:ext cx="280" cy="415"/>
            </a:xfrm>
            <a:custGeom>
              <a:avLst/>
              <a:gdLst>
                <a:gd name="T0" fmla="*/ 0 w 112"/>
                <a:gd name="T1" fmla="*/ 2563 h 166"/>
                <a:gd name="T2" fmla="*/ 63 w 112"/>
                <a:gd name="T3" fmla="*/ 2408 h 166"/>
                <a:gd name="T4" fmla="*/ 220 w 112"/>
                <a:gd name="T5" fmla="*/ 2470 h 166"/>
                <a:gd name="T6" fmla="*/ 283 w 112"/>
                <a:gd name="T7" fmla="*/ 2300 h 166"/>
                <a:gd name="T8" fmla="*/ 488 w 112"/>
                <a:gd name="T9" fmla="*/ 2313 h 166"/>
                <a:gd name="T10" fmla="*/ 583 w 112"/>
                <a:gd name="T11" fmla="*/ 2208 h 166"/>
                <a:gd name="T12" fmla="*/ 550 w 112"/>
                <a:gd name="T13" fmla="*/ 2113 h 166"/>
                <a:gd name="T14" fmla="*/ 720 w 112"/>
                <a:gd name="T15" fmla="*/ 2083 h 166"/>
                <a:gd name="T16" fmla="*/ 750 w 112"/>
                <a:gd name="T17" fmla="*/ 1895 h 166"/>
                <a:gd name="T18" fmla="*/ 938 w 112"/>
                <a:gd name="T19" fmla="*/ 1845 h 166"/>
                <a:gd name="T20" fmla="*/ 908 w 112"/>
                <a:gd name="T21" fmla="*/ 1675 h 166"/>
                <a:gd name="T22" fmla="*/ 1125 w 112"/>
                <a:gd name="T23" fmla="*/ 1595 h 166"/>
                <a:gd name="T24" fmla="*/ 1095 w 112"/>
                <a:gd name="T25" fmla="*/ 1425 h 166"/>
                <a:gd name="T26" fmla="*/ 1095 w 112"/>
                <a:gd name="T27" fmla="*/ 1425 h 166"/>
                <a:gd name="T28" fmla="*/ 1313 w 112"/>
                <a:gd name="T29" fmla="*/ 1333 h 166"/>
                <a:gd name="T30" fmla="*/ 1300 w 112"/>
                <a:gd name="T31" fmla="*/ 1145 h 166"/>
                <a:gd name="T32" fmla="*/ 1500 w 112"/>
                <a:gd name="T33" fmla="*/ 1063 h 166"/>
                <a:gd name="T34" fmla="*/ 1425 w 112"/>
                <a:gd name="T35" fmla="*/ 833 h 166"/>
                <a:gd name="T36" fmla="*/ 1583 w 112"/>
                <a:gd name="T37" fmla="*/ 720 h 166"/>
                <a:gd name="T38" fmla="*/ 1550 w 112"/>
                <a:gd name="T39" fmla="*/ 563 h 166"/>
                <a:gd name="T40" fmla="*/ 1595 w 112"/>
                <a:gd name="T41" fmla="*/ 300 h 166"/>
                <a:gd name="T42" fmla="*/ 1688 w 112"/>
                <a:gd name="T43" fmla="*/ 283 h 166"/>
                <a:gd name="T44" fmla="*/ 1583 w 112"/>
                <a:gd name="T45" fmla="*/ 33 h 166"/>
                <a:gd name="T46" fmla="*/ 1645 w 112"/>
                <a:gd name="T47" fmla="*/ 33 h 166"/>
                <a:gd name="T48" fmla="*/ 1708 w 112"/>
                <a:gd name="T49" fmla="*/ 0 h 166"/>
                <a:gd name="T50" fmla="*/ 1738 w 112"/>
                <a:gd name="T51" fmla="*/ 125 h 166"/>
                <a:gd name="T52" fmla="*/ 1738 w 112"/>
                <a:gd name="T53" fmla="*/ 375 h 166"/>
                <a:gd name="T54" fmla="*/ 1520 w 112"/>
                <a:gd name="T55" fmla="*/ 1158 h 166"/>
                <a:gd name="T56" fmla="*/ 845 w 112"/>
                <a:gd name="T57" fmla="*/ 2095 h 166"/>
                <a:gd name="T58" fmla="*/ 458 w 112"/>
                <a:gd name="T59" fmla="*/ 2438 h 166"/>
                <a:gd name="T60" fmla="*/ 208 w 112"/>
                <a:gd name="T61" fmla="*/ 2533 h 166"/>
                <a:gd name="T62" fmla="*/ 50 w 112"/>
                <a:gd name="T63" fmla="*/ 2595 h 1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2" h="166">
                  <a:moveTo>
                    <a:pt x="0" y="164"/>
                  </a:moveTo>
                  <a:cubicBezTo>
                    <a:pt x="4" y="163"/>
                    <a:pt x="4" y="158"/>
                    <a:pt x="4" y="154"/>
                  </a:cubicBezTo>
                  <a:cubicBezTo>
                    <a:pt x="8" y="154"/>
                    <a:pt x="10" y="159"/>
                    <a:pt x="14" y="158"/>
                  </a:cubicBezTo>
                  <a:cubicBezTo>
                    <a:pt x="19" y="157"/>
                    <a:pt x="19" y="151"/>
                    <a:pt x="18" y="147"/>
                  </a:cubicBezTo>
                  <a:cubicBezTo>
                    <a:pt x="22" y="150"/>
                    <a:pt x="27" y="150"/>
                    <a:pt x="31" y="148"/>
                  </a:cubicBezTo>
                  <a:cubicBezTo>
                    <a:pt x="34" y="146"/>
                    <a:pt x="37" y="144"/>
                    <a:pt x="37" y="141"/>
                  </a:cubicBezTo>
                  <a:cubicBezTo>
                    <a:pt x="37" y="139"/>
                    <a:pt x="35" y="138"/>
                    <a:pt x="35" y="135"/>
                  </a:cubicBezTo>
                  <a:cubicBezTo>
                    <a:pt x="38" y="138"/>
                    <a:pt x="44" y="136"/>
                    <a:pt x="46" y="133"/>
                  </a:cubicBezTo>
                  <a:cubicBezTo>
                    <a:pt x="51" y="129"/>
                    <a:pt x="46" y="126"/>
                    <a:pt x="48" y="121"/>
                  </a:cubicBezTo>
                  <a:cubicBezTo>
                    <a:pt x="51" y="122"/>
                    <a:pt x="57" y="121"/>
                    <a:pt x="60" y="118"/>
                  </a:cubicBezTo>
                  <a:cubicBezTo>
                    <a:pt x="63" y="115"/>
                    <a:pt x="59" y="111"/>
                    <a:pt x="58" y="107"/>
                  </a:cubicBezTo>
                  <a:cubicBezTo>
                    <a:pt x="63" y="109"/>
                    <a:pt x="69" y="105"/>
                    <a:pt x="72" y="102"/>
                  </a:cubicBezTo>
                  <a:cubicBezTo>
                    <a:pt x="77" y="97"/>
                    <a:pt x="72" y="96"/>
                    <a:pt x="70" y="91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6" y="91"/>
                    <a:pt x="81" y="90"/>
                    <a:pt x="84" y="85"/>
                  </a:cubicBezTo>
                  <a:cubicBezTo>
                    <a:pt x="87" y="80"/>
                    <a:pt x="88" y="76"/>
                    <a:pt x="83" y="73"/>
                  </a:cubicBezTo>
                  <a:cubicBezTo>
                    <a:pt x="87" y="76"/>
                    <a:pt x="94" y="72"/>
                    <a:pt x="96" y="68"/>
                  </a:cubicBezTo>
                  <a:cubicBezTo>
                    <a:pt x="98" y="62"/>
                    <a:pt x="93" y="58"/>
                    <a:pt x="91" y="53"/>
                  </a:cubicBezTo>
                  <a:cubicBezTo>
                    <a:pt x="97" y="52"/>
                    <a:pt x="99" y="52"/>
                    <a:pt x="101" y="46"/>
                  </a:cubicBezTo>
                  <a:cubicBezTo>
                    <a:pt x="102" y="43"/>
                    <a:pt x="101" y="39"/>
                    <a:pt x="99" y="36"/>
                  </a:cubicBezTo>
                  <a:cubicBezTo>
                    <a:pt x="109" y="34"/>
                    <a:pt x="107" y="26"/>
                    <a:pt x="102" y="19"/>
                  </a:cubicBezTo>
                  <a:cubicBezTo>
                    <a:pt x="104" y="19"/>
                    <a:pt x="106" y="19"/>
                    <a:pt x="108" y="18"/>
                  </a:cubicBezTo>
                  <a:cubicBezTo>
                    <a:pt x="107" y="11"/>
                    <a:pt x="108" y="6"/>
                    <a:pt x="101" y="2"/>
                  </a:cubicBezTo>
                  <a:cubicBezTo>
                    <a:pt x="103" y="2"/>
                    <a:pt x="104" y="2"/>
                    <a:pt x="105" y="2"/>
                  </a:cubicBezTo>
                  <a:cubicBezTo>
                    <a:pt x="106" y="2"/>
                    <a:pt x="109" y="0"/>
                    <a:pt x="109" y="0"/>
                  </a:cubicBezTo>
                  <a:cubicBezTo>
                    <a:pt x="111" y="1"/>
                    <a:pt x="111" y="6"/>
                    <a:pt x="111" y="8"/>
                  </a:cubicBezTo>
                  <a:cubicBezTo>
                    <a:pt x="112" y="14"/>
                    <a:pt x="111" y="19"/>
                    <a:pt x="111" y="24"/>
                  </a:cubicBezTo>
                  <a:cubicBezTo>
                    <a:pt x="108" y="41"/>
                    <a:pt x="106" y="59"/>
                    <a:pt x="97" y="74"/>
                  </a:cubicBezTo>
                  <a:cubicBezTo>
                    <a:pt x="85" y="96"/>
                    <a:pt x="69" y="115"/>
                    <a:pt x="54" y="134"/>
                  </a:cubicBezTo>
                  <a:cubicBezTo>
                    <a:pt x="47" y="143"/>
                    <a:pt x="39" y="152"/>
                    <a:pt x="29" y="156"/>
                  </a:cubicBezTo>
                  <a:cubicBezTo>
                    <a:pt x="24" y="158"/>
                    <a:pt x="18" y="160"/>
                    <a:pt x="13" y="162"/>
                  </a:cubicBezTo>
                  <a:cubicBezTo>
                    <a:pt x="10" y="164"/>
                    <a:pt x="6" y="164"/>
                    <a:pt x="3" y="166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8" name="Freeform 206">
              <a:extLst>
                <a:ext uri="{FF2B5EF4-FFF2-40B4-BE49-F238E27FC236}">
                  <a16:creationId xmlns:a16="http://schemas.microsoft.com/office/drawing/2014/main" id="{CD45C8C4-B7C0-4D23-8E40-6E3BCE236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123"/>
              <a:ext cx="725" cy="2052"/>
            </a:xfrm>
            <a:custGeom>
              <a:avLst/>
              <a:gdLst>
                <a:gd name="T0" fmla="*/ 1145 w 290"/>
                <a:gd name="T1" fmla="*/ 2499 h 821"/>
                <a:gd name="T2" fmla="*/ 2738 w 290"/>
                <a:gd name="T3" fmla="*/ 30 h 821"/>
                <a:gd name="T4" fmla="*/ 3395 w 290"/>
                <a:gd name="T5" fmla="*/ 700 h 821"/>
                <a:gd name="T6" fmla="*/ 3800 w 290"/>
                <a:gd name="T7" fmla="*/ 1417 h 821"/>
                <a:gd name="T8" fmla="*/ 4113 w 290"/>
                <a:gd name="T9" fmla="*/ 2217 h 821"/>
                <a:gd name="T10" fmla="*/ 4300 w 290"/>
                <a:gd name="T11" fmla="*/ 2979 h 821"/>
                <a:gd name="T12" fmla="*/ 4363 w 290"/>
                <a:gd name="T13" fmla="*/ 3717 h 821"/>
                <a:gd name="T14" fmla="*/ 4363 w 290"/>
                <a:gd name="T15" fmla="*/ 4436 h 821"/>
                <a:gd name="T16" fmla="*/ 4313 w 290"/>
                <a:gd name="T17" fmla="*/ 5184 h 821"/>
                <a:gd name="T18" fmla="*/ 4220 w 290"/>
                <a:gd name="T19" fmla="*/ 5854 h 821"/>
                <a:gd name="T20" fmla="*/ 4125 w 290"/>
                <a:gd name="T21" fmla="*/ 6341 h 821"/>
                <a:gd name="T22" fmla="*/ 4000 w 290"/>
                <a:gd name="T23" fmla="*/ 6746 h 821"/>
                <a:gd name="T24" fmla="*/ 3908 w 290"/>
                <a:gd name="T25" fmla="*/ 7091 h 821"/>
                <a:gd name="T26" fmla="*/ 3800 w 290"/>
                <a:gd name="T27" fmla="*/ 7508 h 821"/>
                <a:gd name="T28" fmla="*/ 3688 w 290"/>
                <a:gd name="T29" fmla="*/ 7903 h 821"/>
                <a:gd name="T30" fmla="*/ 3613 w 290"/>
                <a:gd name="T31" fmla="*/ 8320 h 821"/>
                <a:gd name="T32" fmla="*/ 3488 w 290"/>
                <a:gd name="T33" fmla="*/ 8758 h 821"/>
                <a:gd name="T34" fmla="*/ 3408 w 290"/>
                <a:gd name="T35" fmla="*/ 9153 h 821"/>
                <a:gd name="T36" fmla="*/ 3313 w 290"/>
                <a:gd name="T37" fmla="*/ 9495 h 821"/>
                <a:gd name="T38" fmla="*/ 3250 w 290"/>
                <a:gd name="T39" fmla="*/ 9915 h 821"/>
                <a:gd name="T40" fmla="*/ 3175 w 290"/>
                <a:gd name="T41" fmla="*/ 10320 h 821"/>
                <a:gd name="T42" fmla="*/ 3145 w 290"/>
                <a:gd name="T43" fmla="*/ 10695 h 821"/>
                <a:gd name="T44" fmla="*/ 3095 w 290"/>
                <a:gd name="T45" fmla="*/ 11070 h 821"/>
                <a:gd name="T46" fmla="*/ 3050 w 290"/>
                <a:gd name="T47" fmla="*/ 11445 h 821"/>
                <a:gd name="T48" fmla="*/ 3000 w 290"/>
                <a:gd name="T49" fmla="*/ 11820 h 821"/>
                <a:gd name="T50" fmla="*/ 2938 w 290"/>
                <a:gd name="T51" fmla="*/ 12120 h 821"/>
                <a:gd name="T52" fmla="*/ 300 w 290"/>
                <a:gd name="T53" fmla="*/ 12399 h 821"/>
                <a:gd name="T54" fmla="*/ 220 w 290"/>
                <a:gd name="T55" fmla="*/ 12257 h 821"/>
                <a:gd name="T56" fmla="*/ 175 w 290"/>
                <a:gd name="T57" fmla="*/ 11682 h 821"/>
                <a:gd name="T58" fmla="*/ 188 w 290"/>
                <a:gd name="T59" fmla="*/ 11025 h 821"/>
                <a:gd name="T60" fmla="*/ 283 w 290"/>
                <a:gd name="T61" fmla="*/ 10412 h 821"/>
                <a:gd name="T62" fmla="*/ 345 w 290"/>
                <a:gd name="T63" fmla="*/ 9808 h 821"/>
                <a:gd name="T64" fmla="*/ 470 w 290"/>
                <a:gd name="T65" fmla="*/ 9290 h 821"/>
                <a:gd name="T66" fmla="*/ 613 w 290"/>
                <a:gd name="T67" fmla="*/ 8853 h 821"/>
                <a:gd name="T68" fmla="*/ 688 w 290"/>
                <a:gd name="T69" fmla="*/ 8495 h 821"/>
                <a:gd name="T70" fmla="*/ 783 w 290"/>
                <a:gd name="T71" fmla="*/ 8133 h 821"/>
                <a:gd name="T72" fmla="*/ 875 w 290"/>
                <a:gd name="T73" fmla="*/ 7791 h 821"/>
                <a:gd name="T74" fmla="*/ 970 w 290"/>
                <a:gd name="T75" fmla="*/ 7433 h 821"/>
                <a:gd name="T76" fmla="*/ 1050 w 290"/>
                <a:gd name="T77" fmla="*/ 7058 h 821"/>
                <a:gd name="T78" fmla="*/ 1158 w 290"/>
                <a:gd name="T79" fmla="*/ 6696 h 821"/>
                <a:gd name="T80" fmla="*/ 1238 w 290"/>
                <a:gd name="T81" fmla="*/ 6308 h 821"/>
                <a:gd name="T82" fmla="*/ 1313 w 290"/>
                <a:gd name="T83" fmla="*/ 5934 h 821"/>
                <a:gd name="T84" fmla="*/ 1395 w 290"/>
                <a:gd name="T85" fmla="*/ 5559 h 821"/>
                <a:gd name="T86" fmla="*/ 1458 w 290"/>
                <a:gd name="T87" fmla="*/ 5184 h 821"/>
                <a:gd name="T88" fmla="*/ 1500 w 290"/>
                <a:gd name="T89" fmla="*/ 4779 h 821"/>
                <a:gd name="T90" fmla="*/ 1533 w 290"/>
                <a:gd name="T91" fmla="*/ 4374 h 821"/>
                <a:gd name="T92" fmla="*/ 1533 w 290"/>
                <a:gd name="T93" fmla="*/ 4029 h 821"/>
                <a:gd name="T94" fmla="*/ 1500 w 290"/>
                <a:gd name="T95" fmla="*/ 3654 h 821"/>
                <a:gd name="T96" fmla="*/ 1438 w 290"/>
                <a:gd name="T97" fmla="*/ 3279 h 821"/>
                <a:gd name="T98" fmla="*/ 1333 w 290"/>
                <a:gd name="T99" fmla="*/ 2904 h 821"/>
                <a:gd name="T100" fmla="*/ 1145 w 290"/>
                <a:gd name="T101" fmla="*/ 2499 h 8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90" h="821">
                  <a:moveTo>
                    <a:pt x="73" y="160"/>
                  </a:moveTo>
                  <a:cubicBezTo>
                    <a:pt x="77" y="195"/>
                    <a:pt x="205" y="66"/>
                    <a:pt x="175" y="2"/>
                  </a:cubicBezTo>
                  <a:cubicBezTo>
                    <a:pt x="184" y="0"/>
                    <a:pt x="218" y="30"/>
                    <a:pt x="217" y="45"/>
                  </a:cubicBezTo>
                  <a:cubicBezTo>
                    <a:pt x="223" y="43"/>
                    <a:pt x="250" y="87"/>
                    <a:pt x="243" y="91"/>
                  </a:cubicBezTo>
                  <a:cubicBezTo>
                    <a:pt x="247" y="90"/>
                    <a:pt x="269" y="125"/>
                    <a:pt x="263" y="142"/>
                  </a:cubicBezTo>
                  <a:cubicBezTo>
                    <a:pt x="270" y="139"/>
                    <a:pt x="283" y="189"/>
                    <a:pt x="275" y="191"/>
                  </a:cubicBezTo>
                  <a:cubicBezTo>
                    <a:pt x="283" y="190"/>
                    <a:pt x="287" y="238"/>
                    <a:pt x="279" y="238"/>
                  </a:cubicBezTo>
                  <a:cubicBezTo>
                    <a:pt x="287" y="238"/>
                    <a:pt x="290" y="283"/>
                    <a:pt x="279" y="284"/>
                  </a:cubicBezTo>
                  <a:cubicBezTo>
                    <a:pt x="289" y="283"/>
                    <a:pt x="287" y="331"/>
                    <a:pt x="276" y="332"/>
                  </a:cubicBezTo>
                  <a:cubicBezTo>
                    <a:pt x="285" y="331"/>
                    <a:pt x="278" y="377"/>
                    <a:pt x="270" y="375"/>
                  </a:cubicBezTo>
                  <a:cubicBezTo>
                    <a:pt x="276" y="377"/>
                    <a:pt x="271" y="407"/>
                    <a:pt x="264" y="406"/>
                  </a:cubicBezTo>
                  <a:cubicBezTo>
                    <a:pt x="274" y="407"/>
                    <a:pt x="264" y="435"/>
                    <a:pt x="256" y="432"/>
                  </a:cubicBezTo>
                  <a:cubicBezTo>
                    <a:pt x="266" y="434"/>
                    <a:pt x="260" y="457"/>
                    <a:pt x="250" y="454"/>
                  </a:cubicBezTo>
                  <a:cubicBezTo>
                    <a:pt x="258" y="457"/>
                    <a:pt x="251" y="484"/>
                    <a:pt x="243" y="481"/>
                  </a:cubicBezTo>
                  <a:cubicBezTo>
                    <a:pt x="251" y="485"/>
                    <a:pt x="246" y="510"/>
                    <a:pt x="236" y="506"/>
                  </a:cubicBezTo>
                  <a:cubicBezTo>
                    <a:pt x="242" y="509"/>
                    <a:pt x="243" y="530"/>
                    <a:pt x="231" y="533"/>
                  </a:cubicBezTo>
                  <a:cubicBezTo>
                    <a:pt x="236" y="542"/>
                    <a:pt x="232" y="561"/>
                    <a:pt x="223" y="561"/>
                  </a:cubicBezTo>
                  <a:cubicBezTo>
                    <a:pt x="231" y="566"/>
                    <a:pt x="227" y="586"/>
                    <a:pt x="218" y="586"/>
                  </a:cubicBezTo>
                  <a:cubicBezTo>
                    <a:pt x="226" y="589"/>
                    <a:pt x="220" y="609"/>
                    <a:pt x="212" y="608"/>
                  </a:cubicBezTo>
                  <a:cubicBezTo>
                    <a:pt x="221" y="612"/>
                    <a:pt x="217" y="634"/>
                    <a:pt x="208" y="635"/>
                  </a:cubicBezTo>
                  <a:cubicBezTo>
                    <a:pt x="214" y="638"/>
                    <a:pt x="212" y="661"/>
                    <a:pt x="203" y="661"/>
                  </a:cubicBezTo>
                  <a:cubicBezTo>
                    <a:pt x="209" y="663"/>
                    <a:pt x="208" y="684"/>
                    <a:pt x="201" y="685"/>
                  </a:cubicBezTo>
                  <a:cubicBezTo>
                    <a:pt x="207" y="690"/>
                    <a:pt x="206" y="708"/>
                    <a:pt x="198" y="709"/>
                  </a:cubicBezTo>
                  <a:cubicBezTo>
                    <a:pt x="205" y="711"/>
                    <a:pt x="203" y="732"/>
                    <a:pt x="195" y="733"/>
                  </a:cubicBezTo>
                  <a:cubicBezTo>
                    <a:pt x="203" y="737"/>
                    <a:pt x="198" y="757"/>
                    <a:pt x="192" y="757"/>
                  </a:cubicBezTo>
                  <a:cubicBezTo>
                    <a:pt x="198" y="759"/>
                    <a:pt x="197" y="770"/>
                    <a:pt x="188" y="776"/>
                  </a:cubicBezTo>
                  <a:cubicBezTo>
                    <a:pt x="170" y="811"/>
                    <a:pt x="45" y="821"/>
                    <a:pt x="19" y="794"/>
                  </a:cubicBezTo>
                  <a:cubicBezTo>
                    <a:pt x="15" y="789"/>
                    <a:pt x="14" y="785"/>
                    <a:pt x="14" y="785"/>
                  </a:cubicBezTo>
                  <a:cubicBezTo>
                    <a:pt x="5" y="782"/>
                    <a:pt x="4" y="748"/>
                    <a:pt x="11" y="748"/>
                  </a:cubicBezTo>
                  <a:cubicBezTo>
                    <a:pt x="0" y="749"/>
                    <a:pt x="3" y="707"/>
                    <a:pt x="12" y="706"/>
                  </a:cubicBezTo>
                  <a:cubicBezTo>
                    <a:pt x="3" y="705"/>
                    <a:pt x="10" y="665"/>
                    <a:pt x="18" y="667"/>
                  </a:cubicBezTo>
                  <a:cubicBezTo>
                    <a:pt x="6" y="664"/>
                    <a:pt x="14" y="626"/>
                    <a:pt x="22" y="628"/>
                  </a:cubicBezTo>
                  <a:cubicBezTo>
                    <a:pt x="13" y="626"/>
                    <a:pt x="23" y="593"/>
                    <a:pt x="30" y="595"/>
                  </a:cubicBezTo>
                  <a:cubicBezTo>
                    <a:pt x="22" y="593"/>
                    <a:pt x="28" y="564"/>
                    <a:pt x="39" y="567"/>
                  </a:cubicBezTo>
                  <a:cubicBezTo>
                    <a:pt x="28" y="563"/>
                    <a:pt x="35" y="540"/>
                    <a:pt x="44" y="544"/>
                  </a:cubicBezTo>
                  <a:cubicBezTo>
                    <a:pt x="34" y="539"/>
                    <a:pt x="41" y="518"/>
                    <a:pt x="50" y="521"/>
                  </a:cubicBezTo>
                  <a:cubicBezTo>
                    <a:pt x="40" y="517"/>
                    <a:pt x="48" y="496"/>
                    <a:pt x="56" y="499"/>
                  </a:cubicBezTo>
                  <a:cubicBezTo>
                    <a:pt x="48" y="497"/>
                    <a:pt x="53" y="473"/>
                    <a:pt x="62" y="476"/>
                  </a:cubicBezTo>
                  <a:cubicBezTo>
                    <a:pt x="53" y="473"/>
                    <a:pt x="60" y="450"/>
                    <a:pt x="67" y="452"/>
                  </a:cubicBezTo>
                  <a:cubicBezTo>
                    <a:pt x="60" y="449"/>
                    <a:pt x="66" y="427"/>
                    <a:pt x="74" y="429"/>
                  </a:cubicBezTo>
                  <a:cubicBezTo>
                    <a:pt x="66" y="426"/>
                    <a:pt x="71" y="404"/>
                    <a:pt x="79" y="404"/>
                  </a:cubicBezTo>
                  <a:cubicBezTo>
                    <a:pt x="70" y="402"/>
                    <a:pt x="77" y="380"/>
                    <a:pt x="84" y="380"/>
                  </a:cubicBezTo>
                  <a:cubicBezTo>
                    <a:pt x="74" y="377"/>
                    <a:pt x="82" y="354"/>
                    <a:pt x="89" y="356"/>
                  </a:cubicBezTo>
                  <a:cubicBezTo>
                    <a:pt x="81" y="354"/>
                    <a:pt x="83" y="330"/>
                    <a:pt x="93" y="332"/>
                  </a:cubicBezTo>
                  <a:cubicBezTo>
                    <a:pt x="85" y="330"/>
                    <a:pt x="87" y="306"/>
                    <a:pt x="96" y="306"/>
                  </a:cubicBezTo>
                  <a:cubicBezTo>
                    <a:pt x="90" y="305"/>
                    <a:pt x="87" y="283"/>
                    <a:pt x="98" y="280"/>
                  </a:cubicBezTo>
                  <a:cubicBezTo>
                    <a:pt x="93" y="280"/>
                    <a:pt x="88" y="261"/>
                    <a:pt x="98" y="258"/>
                  </a:cubicBezTo>
                  <a:cubicBezTo>
                    <a:pt x="87" y="258"/>
                    <a:pt x="88" y="239"/>
                    <a:pt x="96" y="234"/>
                  </a:cubicBezTo>
                  <a:cubicBezTo>
                    <a:pt x="85" y="237"/>
                    <a:pt x="86" y="213"/>
                    <a:pt x="92" y="210"/>
                  </a:cubicBezTo>
                  <a:cubicBezTo>
                    <a:pt x="81" y="212"/>
                    <a:pt x="78" y="195"/>
                    <a:pt x="85" y="186"/>
                  </a:cubicBezTo>
                  <a:cubicBezTo>
                    <a:pt x="72" y="188"/>
                    <a:pt x="70" y="168"/>
                    <a:pt x="73" y="16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9" name="Freeform 207">
              <a:extLst>
                <a:ext uri="{FF2B5EF4-FFF2-40B4-BE49-F238E27FC236}">
                  <a16:creationId xmlns:a16="http://schemas.microsoft.com/office/drawing/2014/main" id="{F58AFDC3-A025-4F96-A0D1-04D1B510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3072"/>
              <a:ext cx="128" cy="63"/>
            </a:xfrm>
            <a:custGeom>
              <a:avLst/>
              <a:gdLst>
                <a:gd name="T0" fmla="*/ 20 w 51"/>
                <a:gd name="T1" fmla="*/ 33 h 25"/>
                <a:gd name="T2" fmla="*/ 20 w 51"/>
                <a:gd name="T3" fmla="*/ 209 h 25"/>
                <a:gd name="T4" fmla="*/ 158 w 51"/>
                <a:gd name="T5" fmla="*/ 179 h 25"/>
                <a:gd name="T6" fmla="*/ 221 w 51"/>
                <a:gd name="T7" fmla="*/ 338 h 25"/>
                <a:gd name="T8" fmla="*/ 271 w 51"/>
                <a:gd name="T9" fmla="*/ 242 h 25"/>
                <a:gd name="T10" fmla="*/ 397 w 51"/>
                <a:gd name="T11" fmla="*/ 242 h 25"/>
                <a:gd name="T12" fmla="*/ 492 w 51"/>
                <a:gd name="T13" fmla="*/ 285 h 25"/>
                <a:gd name="T14" fmla="*/ 535 w 51"/>
                <a:gd name="T15" fmla="*/ 401 h 25"/>
                <a:gd name="T16" fmla="*/ 630 w 51"/>
                <a:gd name="T17" fmla="*/ 305 h 25"/>
                <a:gd name="T18" fmla="*/ 806 w 51"/>
                <a:gd name="T19" fmla="*/ 272 h 25"/>
                <a:gd name="T20" fmla="*/ 617 w 51"/>
                <a:gd name="T21" fmla="*/ 209 h 25"/>
                <a:gd name="T22" fmla="*/ 429 w 51"/>
                <a:gd name="T23" fmla="*/ 192 h 25"/>
                <a:gd name="T24" fmla="*/ 271 w 51"/>
                <a:gd name="T25" fmla="*/ 113 h 25"/>
                <a:gd name="T26" fmla="*/ 83 w 51"/>
                <a:gd name="T27" fmla="*/ 0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25">
                  <a:moveTo>
                    <a:pt x="1" y="2"/>
                  </a:moveTo>
                  <a:cubicBezTo>
                    <a:pt x="3" y="4"/>
                    <a:pt x="0" y="10"/>
                    <a:pt x="1" y="13"/>
                  </a:cubicBezTo>
                  <a:cubicBezTo>
                    <a:pt x="3" y="8"/>
                    <a:pt x="6" y="7"/>
                    <a:pt x="10" y="11"/>
                  </a:cubicBezTo>
                  <a:cubicBezTo>
                    <a:pt x="13" y="13"/>
                    <a:pt x="12" y="18"/>
                    <a:pt x="14" y="21"/>
                  </a:cubicBezTo>
                  <a:cubicBezTo>
                    <a:pt x="15" y="19"/>
                    <a:pt x="16" y="16"/>
                    <a:pt x="17" y="15"/>
                  </a:cubicBezTo>
                  <a:cubicBezTo>
                    <a:pt x="20" y="14"/>
                    <a:pt x="23" y="15"/>
                    <a:pt x="25" y="15"/>
                  </a:cubicBezTo>
                  <a:cubicBezTo>
                    <a:pt x="27" y="16"/>
                    <a:pt x="29" y="15"/>
                    <a:pt x="31" y="18"/>
                  </a:cubicBezTo>
                  <a:cubicBezTo>
                    <a:pt x="33" y="20"/>
                    <a:pt x="31" y="23"/>
                    <a:pt x="34" y="25"/>
                  </a:cubicBezTo>
                  <a:cubicBezTo>
                    <a:pt x="37" y="23"/>
                    <a:pt x="36" y="20"/>
                    <a:pt x="40" y="19"/>
                  </a:cubicBezTo>
                  <a:cubicBezTo>
                    <a:pt x="44" y="18"/>
                    <a:pt x="48" y="19"/>
                    <a:pt x="51" y="17"/>
                  </a:cubicBezTo>
                  <a:cubicBezTo>
                    <a:pt x="49" y="14"/>
                    <a:pt x="43" y="14"/>
                    <a:pt x="39" y="13"/>
                  </a:cubicBezTo>
                  <a:cubicBezTo>
                    <a:pt x="35" y="13"/>
                    <a:pt x="31" y="12"/>
                    <a:pt x="27" y="12"/>
                  </a:cubicBezTo>
                  <a:cubicBezTo>
                    <a:pt x="24" y="11"/>
                    <a:pt x="20" y="9"/>
                    <a:pt x="17" y="7"/>
                  </a:cubicBezTo>
                  <a:cubicBezTo>
                    <a:pt x="12" y="6"/>
                    <a:pt x="9" y="2"/>
                    <a:pt x="5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0" name="Freeform 208">
              <a:extLst>
                <a:ext uri="{FF2B5EF4-FFF2-40B4-BE49-F238E27FC236}">
                  <a16:creationId xmlns:a16="http://schemas.microsoft.com/office/drawing/2014/main" id="{DD07C1DC-D34D-41D3-8B39-5F12999B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3045"/>
              <a:ext cx="215" cy="92"/>
            </a:xfrm>
            <a:custGeom>
              <a:avLst/>
              <a:gdLst>
                <a:gd name="T0" fmla="*/ 145 w 86"/>
                <a:gd name="T1" fmla="*/ 445 h 37"/>
                <a:gd name="T2" fmla="*/ 250 w 86"/>
                <a:gd name="T3" fmla="*/ 569 h 37"/>
                <a:gd name="T4" fmla="*/ 333 w 86"/>
                <a:gd name="T5" fmla="*/ 495 h 37"/>
                <a:gd name="T6" fmla="*/ 425 w 86"/>
                <a:gd name="T7" fmla="*/ 462 h 37"/>
                <a:gd name="T8" fmla="*/ 563 w 86"/>
                <a:gd name="T9" fmla="*/ 495 h 37"/>
                <a:gd name="T10" fmla="*/ 613 w 86"/>
                <a:gd name="T11" fmla="*/ 495 h 37"/>
                <a:gd name="T12" fmla="*/ 845 w 86"/>
                <a:gd name="T13" fmla="*/ 433 h 37"/>
                <a:gd name="T14" fmla="*/ 958 w 86"/>
                <a:gd name="T15" fmla="*/ 308 h 37"/>
                <a:gd name="T16" fmla="*/ 1050 w 86"/>
                <a:gd name="T17" fmla="*/ 259 h 37"/>
                <a:gd name="T18" fmla="*/ 1113 w 86"/>
                <a:gd name="T19" fmla="*/ 321 h 37"/>
                <a:gd name="T20" fmla="*/ 1175 w 86"/>
                <a:gd name="T21" fmla="*/ 167 h 37"/>
                <a:gd name="T22" fmla="*/ 1333 w 86"/>
                <a:gd name="T23" fmla="*/ 124 h 37"/>
                <a:gd name="T24" fmla="*/ 1283 w 86"/>
                <a:gd name="T25" fmla="*/ 0 h 37"/>
                <a:gd name="T26" fmla="*/ 1208 w 86"/>
                <a:gd name="T27" fmla="*/ 92 h 37"/>
                <a:gd name="T28" fmla="*/ 1095 w 86"/>
                <a:gd name="T29" fmla="*/ 154 h 37"/>
                <a:gd name="T30" fmla="*/ 863 w 86"/>
                <a:gd name="T31" fmla="*/ 246 h 37"/>
                <a:gd name="T32" fmla="*/ 270 w 86"/>
                <a:gd name="T33" fmla="*/ 433 h 37"/>
                <a:gd name="T34" fmla="*/ 0 w 86"/>
                <a:gd name="T35" fmla="*/ 445 h 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6" h="37">
                  <a:moveTo>
                    <a:pt x="9" y="29"/>
                  </a:moveTo>
                  <a:cubicBezTo>
                    <a:pt x="13" y="31"/>
                    <a:pt x="14" y="33"/>
                    <a:pt x="16" y="37"/>
                  </a:cubicBezTo>
                  <a:cubicBezTo>
                    <a:pt x="18" y="36"/>
                    <a:pt x="18" y="33"/>
                    <a:pt x="21" y="32"/>
                  </a:cubicBezTo>
                  <a:cubicBezTo>
                    <a:pt x="23" y="31"/>
                    <a:pt x="25" y="31"/>
                    <a:pt x="27" y="30"/>
                  </a:cubicBezTo>
                  <a:cubicBezTo>
                    <a:pt x="31" y="29"/>
                    <a:pt x="35" y="27"/>
                    <a:pt x="36" y="32"/>
                  </a:cubicBezTo>
                  <a:cubicBezTo>
                    <a:pt x="37" y="32"/>
                    <a:pt x="38" y="32"/>
                    <a:pt x="39" y="32"/>
                  </a:cubicBezTo>
                  <a:cubicBezTo>
                    <a:pt x="37" y="28"/>
                    <a:pt x="52" y="20"/>
                    <a:pt x="54" y="28"/>
                  </a:cubicBezTo>
                  <a:cubicBezTo>
                    <a:pt x="59" y="26"/>
                    <a:pt x="57" y="22"/>
                    <a:pt x="61" y="20"/>
                  </a:cubicBezTo>
                  <a:cubicBezTo>
                    <a:pt x="63" y="19"/>
                    <a:pt x="65" y="17"/>
                    <a:pt x="67" y="17"/>
                  </a:cubicBezTo>
                  <a:cubicBezTo>
                    <a:pt x="70" y="18"/>
                    <a:pt x="69" y="21"/>
                    <a:pt x="71" y="21"/>
                  </a:cubicBezTo>
                  <a:cubicBezTo>
                    <a:pt x="75" y="21"/>
                    <a:pt x="72" y="13"/>
                    <a:pt x="75" y="11"/>
                  </a:cubicBezTo>
                  <a:cubicBezTo>
                    <a:pt x="78" y="9"/>
                    <a:pt x="82" y="6"/>
                    <a:pt x="85" y="8"/>
                  </a:cubicBezTo>
                  <a:cubicBezTo>
                    <a:pt x="86" y="6"/>
                    <a:pt x="83" y="2"/>
                    <a:pt x="82" y="0"/>
                  </a:cubicBezTo>
                  <a:cubicBezTo>
                    <a:pt x="80" y="1"/>
                    <a:pt x="79" y="4"/>
                    <a:pt x="77" y="6"/>
                  </a:cubicBezTo>
                  <a:cubicBezTo>
                    <a:pt x="74" y="8"/>
                    <a:pt x="72" y="8"/>
                    <a:pt x="70" y="10"/>
                  </a:cubicBezTo>
                  <a:cubicBezTo>
                    <a:pt x="65" y="12"/>
                    <a:pt x="60" y="14"/>
                    <a:pt x="55" y="16"/>
                  </a:cubicBezTo>
                  <a:cubicBezTo>
                    <a:pt x="43" y="22"/>
                    <a:pt x="30" y="27"/>
                    <a:pt x="17" y="28"/>
                  </a:cubicBezTo>
                  <a:cubicBezTo>
                    <a:pt x="11" y="28"/>
                    <a:pt x="6" y="28"/>
                    <a:pt x="0" y="29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1" name="Freeform 209">
              <a:extLst>
                <a:ext uri="{FF2B5EF4-FFF2-40B4-BE49-F238E27FC236}">
                  <a16:creationId xmlns:a16="http://schemas.microsoft.com/office/drawing/2014/main" id="{6E538FF0-8C6E-4ADF-BBE4-1B3D65059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148"/>
              <a:ext cx="320" cy="427"/>
            </a:xfrm>
            <a:custGeom>
              <a:avLst/>
              <a:gdLst>
                <a:gd name="T0" fmla="*/ 0 w 128"/>
                <a:gd name="T1" fmla="*/ 2587 h 171"/>
                <a:gd name="T2" fmla="*/ 1613 w 128"/>
                <a:gd name="T3" fmla="*/ 0 h 171"/>
                <a:gd name="T4" fmla="*/ 1125 w 128"/>
                <a:gd name="T5" fmla="*/ 1758 h 171"/>
                <a:gd name="T6" fmla="*/ 0 w 128"/>
                <a:gd name="T7" fmla="*/ 2587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171">
                  <a:moveTo>
                    <a:pt x="0" y="166"/>
                  </a:moveTo>
                  <a:cubicBezTo>
                    <a:pt x="23" y="171"/>
                    <a:pt x="128" y="58"/>
                    <a:pt x="103" y="0"/>
                  </a:cubicBezTo>
                  <a:cubicBezTo>
                    <a:pt x="114" y="20"/>
                    <a:pt x="113" y="57"/>
                    <a:pt x="72" y="113"/>
                  </a:cubicBezTo>
                  <a:cubicBezTo>
                    <a:pt x="41" y="152"/>
                    <a:pt x="14" y="168"/>
                    <a:pt x="0" y="166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2" name="Freeform 210">
              <a:extLst>
                <a:ext uri="{FF2B5EF4-FFF2-40B4-BE49-F238E27FC236}">
                  <a16:creationId xmlns:a16="http://schemas.microsoft.com/office/drawing/2014/main" id="{690CB1B8-1028-4CD0-AEEB-C1418850A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135"/>
              <a:ext cx="262" cy="375"/>
            </a:xfrm>
            <a:custGeom>
              <a:avLst/>
              <a:gdLst>
                <a:gd name="T0" fmla="*/ 0 w 105"/>
                <a:gd name="T1" fmla="*/ 2345 h 150"/>
                <a:gd name="T2" fmla="*/ 1432 w 105"/>
                <a:gd name="T3" fmla="*/ 0 h 150"/>
                <a:gd name="T4" fmla="*/ 0 w 105"/>
                <a:gd name="T5" fmla="*/ 2345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0">
                  <a:moveTo>
                    <a:pt x="0" y="150"/>
                  </a:moveTo>
                  <a:cubicBezTo>
                    <a:pt x="31" y="142"/>
                    <a:pt x="105" y="55"/>
                    <a:pt x="92" y="0"/>
                  </a:cubicBezTo>
                  <a:cubicBezTo>
                    <a:pt x="93" y="15"/>
                    <a:pt x="81" y="85"/>
                    <a:pt x="0" y="15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3" name="Freeform 211">
              <a:extLst>
                <a:ext uri="{FF2B5EF4-FFF2-40B4-BE49-F238E27FC236}">
                  <a16:creationId xmlns:a16="http://schemas.microsoft.com/office/drawing/2014/main" id="{75E5BEDE-4BCE-47E6-878B-8E823DADD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455"/>
              <a:ext cx="387" cy="268"/>
            </a:xfrm>
            <a:custGeom>
              <a:avLst/>
              <a:gdLst>
                <a:gd name="T0" fmla="*/ 0 w 155"/>
                <a:gd name="T1" fmla="*/ 1588 h 107"/>
                <a:gd name="T2" fmla="*/ 2412 w 155"/>
                <a:gd name="T3" fmla="*/ 125 h 107"/>
                <a:gd name="T4" fmla="*/ 2120 w 155"/>
                <a:gd name="T5" fmla="*/ 0 h 107"/>
                <a:gd name="T6" fmla="*/ 1790 w 155"/>
                <a:gd name="T7" fmla="*/ 438 h 107"/>
                <a:gd name="T8" fmla="*/ 62 w 155"/>
                <a:gd name="T9" fmla="*/ 146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07">
                  <a:moveTo>
                    <a:pt x="0" y="101"/>
                  </a:moveTo>
                  <a:cubicBezTo>
                    <a:pt x="14" y="107"/>
                    <a:pt x="136" y="58"/>
                    <a:pt x="155" y="8"/>
                  </a:cubicBezTo>
                  <a:cubicBezTo>
                    <a:pt x="147" y="6"/>
                    <a:pt x="136" y="0"/>
                    <a:pt x="136" y="0"/>
                  </a:cubicBezTo>
                  <a:cubicBezTo>
                    <a:pt x="136" y="0"/>
                    <a:pt x="131" y="12"/>
                    <a:pt x="115" y="28"/>
                  </a:cubicBezTo>
                  <a:cubicBezTo>
                    <a:pt x="87" y="54"/>
                    <a:pt x="36" y="91"/>
                    <a:pt x="4" y="93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4" name="Freeform 212">
              <a:extLst>
                <a:ext uri="{FF2B5EF4-FFF2-40B4-BE49-F238E27FC236}">
                  <a16:creationId xmlns:a16="http://schemas.microsoft.com/office/drawing/2014/main" id="{F605F04E-AE5D-42BD-B90D-42A8D85C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565"/>
              <a:ext cx="375" cy="205"/>
            </a:xfrm>
            <a:custGeom>
              <a:avLst/>
              <a:gdLst>
                <a:gd name="T0" fmla="*/ 20 w 150"/>
                <a:gd name="T1" fmla="*/ 1270 h 82"/>
                <a:gd name="T2" fmla="*/ 2345 w 150"/>
                <a:gd name="T3" fmla="*/ 95 h 82"/>
                <a:gd name="T4" fmla="*/ 2238 w 150"/>
                <a:gd name="T5" fmla="*/ 0 h 82"/>
                <a:gd name="T6" fmla="*/ 0 w 150"/>
                <a:gd name="T7" fmla="*/ 1208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" h="82">
                  <a:moveTo>
                    <a:pt x="1" y="81"/>
                  </a:moveTo>
                  <a:cubicBezTo>
                    <a:pt x="27" y="82"/>
                    <a:pt x="134" y="45"/>
                    <a:pt x="150" y="6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84" y="54"/>
                    <a:pt x="0" y="77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5" name="Freeform 213">
              <a:extLst>
                <a:ext uri="{FF2B5EF4-FFF2-40B4-BE49-F238E27FC236}">
                  <a16:creationId xmlns:a16="http://schemas.microsoft.com/office/drawing/2014/main" id="{66F2B63E-70E7-45D1-9EA2-52343D155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350"/>
              <a:ext cx="305" cy="293"/>
            </a:xfrm>
            <a:custGeom>
              <a:avLst/>
              <a:gdLst>
                <a:gd name="T0" fmla="*/ 33 w 122"/>
                <a:gd name="T1" fmla="*/ 1838 h 117"/>
                <a:gd name="T2" fmla="*/ 1908 w 122"/>
                <a:gd name="T3" fmla="*/ 238 h 117"/>
                <a:gd name="T4" fmla="*/ 1863 w 122"/>
                <a:gd name="T5" fmla="*/ 113 h 117"/>
                <a:gd name="T6" fmla="*/ 1708 w 122"/>
                <a:gd name="T7" fmla="*/ 0 h 117"/>
                <a:gd name="T8" fmla="*/ 0 w 122"/>
                <a:gd name="T9" fmla="*/ 1788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17">
                  <a:moveTo>
                    <a:pt x="2" y="117"/>
                  </a:moveTo>
                  <a:cubicBezTo>
                    <a:pt x="47" y="107"/>
                    <a:pt x="120" y="36"/>
                    <a:pt x="122" y="15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94" y="69"/>
                    <a:pt x="0" y="114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6" name="Freeform 214">
              <a:extLst>
                <a:ext uri="{FF2B5EF4-FFF2-40B4-BE49-F238E27FC236}">
                  <a16:creationId xmlns:a16="http://schemas.microsoft.com/office/drawing/2014/main" id="{E0404C92-30FC-4DC6-A644-116826D6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1295"/>
              <a:ext cx="292" cy="285"/>
            </a:xfrm>
            <a:custGeom>
              <a:avLst/>
              <a:gdLst>
                <a:gd name="T0" fmla="*/ 1819 w 117"/>
                <a:gd name="T1" fmla="*/ 0 h 114"/>
                <a:gd name="T2" fmla="*/ 0 w 117"/>
                <a:gd name="T3" fmla="*/ 1783 h 114"/>
                <a:gd name="T4" fmla="*/ 1475 w 117"/>
                <a:gd name="T5" fmla="*/ 33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14">
                  <a:moveTo>
                    <a:pt x="117" y="0"/>
                  </a:moveTo>
                  <a:cubicBezTo>
                    <a:pt x="113" y="14"/>
                    <a:pt x="71" y="88"/>
                    <a:pt x="0" y="114"/>
                  </a:cubicBezTo>
                  <a:cubicBezTo>
                    <a:pt x="29" y="92"/>
                    <a:pt x="81" y="55"/>
                    <a:pt x="95" y="2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7" name="Freeform 215">
              <a:extLst>
                <a:ext uri="{FF2B5EF4-FFF2-40B4-BE49-F238E27FC236}">
                  <a16:creationId xmlns:a16="http://schemas.microsoft.com/office/drawing/2014/main" id="{0128AE61-BF78-4FBB-8E5A-7F8440908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80"/>
              <a:ext cx="365" cy="148"/>
            </a:xfrm>
            <a:custGeom>
              <a:avLst/>
              <a:gdLst>
                <a:gd name="T0" fmla="*/ 0 w 146"/>
                <a:gd name="T1" fmla="*/ 880 h 59"/>
                <a:gd name="T2" fmla="*/ 2283 w 146"/>
                <a:gd name="T3" fmla="*/ 271 h 59"/>
                <a:gd name="T4" fmla="*/ 2250 w 146"/>
                <a:gd name="T5" fmla="*/ 0 h 59"/>
                <a:gd name="T6" fmla="*/ 63 w 146"/>
                <a:gd name="T7" fmla="*/ 805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59">
                  <a:moveTo>
                    <a:pt x="0" y="56"/>
                  </a:moveTo>
                  <a:cubicBezTo>
                    <a:pt x="54" y="59"/>
                    <a:pt x="121" y="34"/>
                    <a:pt x="146" y="17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68" y="50"/>
                    <a:pt x="4" y="51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8" name="Freeform 216">
              <a:extLst>
                <a:ext uri="{FF2B5EF4-FFF2-40B4-BE49-F238E27FC236}">
                  <a16:creationId xmlns:a16="http://schemas.microsoft.com/office/drawing/2014/main" id="{0E85CBF0-3DE0-4132-A824-B720453E0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798"/>
              <a:ext cx="370" cy="115"/>
            </a:xfrm>
            <a:custGeom>
              <a:avLst/>
              <a:gdLst>
                <a:gd name="T0" fmla="*/ 95 w 148"/>
                <a:gd name="T1" fmla="*/ 458 h 46"/>
                <a:gd name="T2" fmla="*/ 2313 w 148"/>
                <a:gd name="T3" fmla="*/ 0 h 46"/>
                <a:gd name="T4" fmla="*/ 2300 w 148"/>
                <a:gd name="T5" fmla="*/ 283 h 46"/>
                <a:gd name="T6" fmla="*/ 0 w 148"/>
                <a:gd name="T7" fmla="*/ 55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8" h="46">
                  <a:moveTo>
                    <a:pt x="6" y="29"/>
                  </a:moveTo>
                  <a:cubicBezTo>
                    <a:pt x="57" y="30"/>
                    <a:pt x="140" y="4"/>
                    <a:pt x="148" y="0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7" y="18"/>
                    <a:pt x="48" y="46"/>
                    <a:pt x="0" y="35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9" name="Freeform 217">
              <a:extLst>
                <a:ext uri="{FF2B5EF4-FFF2-40B4-BE49-F238E27FC236}">
                  <a16:creationId xmlns:a16="http://schemas.microsoft.com/office/drawing/2014/main" id="{B19F8BB1-2988-441E-8784-AD17396B0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905"/>
              <a:ext cx="365" cy="70"/>
            </a:xfrm>
            <a:custGeom>
              <a:avLst/>
              <a:gdLst>
                <a:gd name="T0" fmla="*/ 63 w 146"/>
                <a:gd name="T1" fmla="*/ 145 h 28"/>
                <a:gd name="T2" fmla="*/ 2220 w 146"/>
                <a:gd name="T3" fmla="*/ 0 h 28"/>
                <a:gd name="T4" fmla="*/ 2283 w 146"/>
                <a:gd name="T5" fmla="*/ 363 h 28"/>
                <a:gd name="T6" fmla="*/ 0 w 146"/>
                <a:gd name="T7" fmla="*/ 27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28">
                  <a:moveTo>
                    <a:pt x="4" y="9"/>
                  </a:moveTo>
                  <a:cubicBezTo>
                    <a:pt x="18" y="14"/>
                    <a:pt x="139" y="10"/>
                    <a:pt x="142" y="0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6" y="23"/>
                    <a:pt x="39" y="28"/>
                    <a:pt x="0" y="17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0" name="Freeform 218">
              <a:extLst>
                <a:ext uri="{FF2B5EF4-FFF2-40B4-BE49-F238E27FC236}">
                  <a16:creationId xmlns:a16="http://schemas.microsoft.com/office/drawing/2014/main" id="{82C35E71-E318-402D-B7EF-55F9EF9D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000"/>
              <a:ext cx="442" cy="75"/>
            </a:xfrm>
            <a:custGeom>
              <a:avLst/>
              <a:gdLst>
                <a:gd name="T0" fmla="*/ 0 w 177"/>
                <a:gd name="T1" fmla="*/ 113 h 30"/>
                <a:gd name="T2" fmla="*/ 2275 w 177"/>
                <a:gd name="T3" fmla="*/ 375 h 30"/>
                <a:gd name="T4" fmla="*/ 2275 w 177"/>
                <a:gd name="T5" fmla="*/ 113 h 30"/>
                <a:gd name="T6" fmla="*/ 137 w 177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7" h="30">
                  <a:moveTo>
                    <a:pt x="0" y="7"/>
                  </a:moveTo>
                  <a:cubicBezTo>
                    <a:pt x="21" y="16"/>
                    <a:pt x="115" y="30"/>
                    <a:pt x="146" y="24"/>
                  </a:cubicBezTo>
                  <a:cubicBezTo>
                    <a:pt x="177" y="19"/>
                    <a:pt x="146" y="7"/>
                    <a:pt x="146" y="7"/>
                  </a:cubicBezTo>
                  <a:cubicBezTo>
                    <a:pt x="146" y="7"/>
                    <a:pt x="39" y="12"/>
                    <a:pt x="9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1" name="Freeform 219">
              <a:extLst>
                <a:ext uri="{FF2B5EF4-FFF2-40B4-BE49-F238E27FC236}">
                  <a16:creationId xmlns:a16="http://schemas.microsoft.com/office/drawing/2014/main" id="{D66771C0-2ADB-4187-983C-BAF76A1F9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070"/>
              <a:ext cx="405" cy="70"/>
            </a:xfrm>
            <a:custGeom>
              <a:avLst/>
              <a:gdLst>
                <a:gd name="T0" fmla="*/ 0 w 162"/>
                <a:gd name="T1" fmla="*/ 63 h 28"/>
                <a:gd name="T2" fmla="*/ 2313 w 162"/>
                <a:gd name="T3" fmla="*/ 375 h 28"/>
                <a:gd name="T4" fmla="*/ 2345 w 162"/>
                <a:gd name="T5" fmla="*/ 158 h 28"/>
                <a:gd name="T6" fmla="*/ 83 w 16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28">
                  <a:moveTo>
                    <a:pt x="0" y="4"/>
                  </a:moveTo>
                  <a:cubicBezTo>
                    <a:pt x="20" y="13"/>
                    <a:pt x="134" y="28"/>
                    <a:pt x="148" y="24"/>
                  </a:cubicBezTo>
                  <a:cubicBezTo>
                    <a:pt x="162" y="20"/>
                    <a:pt x="150" y="10"/>
                    <a:pt x="150" y="10"/>
                  </a:cubicBezTo>
                  <a:cubicBezTo>
                    <a:pt x="150" y="10"/>
                    <a:pt x="58" y="17"/>
                    <a:pt x="5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2" name="Freeform 220">
              <a:extLst>
                <a:ext uri="{FF2B5EF4-FFF2-40B4-BE49-F238E27FC236}">
                  <a16:creationId xmlns:a16="http://schemas.microsoft.com/office/drawing/2014/main" id="{6CC3F345-8647-45FF-B387-DB86DFF88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2133"/>
              <a:ext cx="405" cy="82"/>
            </a:xfrm>
            <a:custGeom>
              <a:avLst/>
              <a:gdLst>
                <a:gd name="T0" fmla="*/ 33 w 162"/>
                <a:gd name="T1" fmla="*/ 75 h 33"/>
                <a:gd name="T2" fmla="*/ 2313 w 162"/>
                <a:gd name="T3" fmla="*/ 432 h 33"/>
                <a:gd name="T4" fmla="*/ 2238 w 162"/>
                <a:gd name="T5" fmla="*/ 246 h 33"/>
                <a:gd name="T6" fmla="*/ 0 w 162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33">
                  <a:moveTo>
                    <a:pt x="2" y="5"/>
                  </a:moveTo>
                  <a:cubicBezTo>
                    <a:pt x="19" y="15"/>
                    <a:pt x="135" y="33"/>
                    <a:pt x="148" y="28"/>
                  </a:cubicBezTo>
                  <a:cubicBezTo>
                    <a:pt x="162" y="23"/>
                    <a:pt x="143" y="16"/>
                    <a:pt x="143" y="16"/>
                  </a:cubicBezTo>
                  <a:cubicBezTo>
                    <a:pt x="143" y="16"/>
                    <a:pt x="29" y="13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3" name="Freeform 221">
              <a:extLst>
                <a:ext uri="{FF2B5EF4-FFF2-40B4-BE49-F238E27FC236}">
                  <a16:creationId xmlns:a16="http://schemas.microsoft.com/office/drawing/2014/main" id="{EF987568-BA60-43D0-AD5D-612C0DAB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2190"/>
              <a:ext cx="395" cy="75"/>
            </a:xfrm>
            <a:custGeom>
              <a:avLst/>
              <a:gdLst>
                <a:gd name="T0" fmla="*/ 20 w 158"/>
                <a:gd name="T1" fmla="*/ 83 h 30"/>
                <a:gd name="T2" fmla="*/ 2250 w 158"/>
                <a:gd name="T3" fmla="*/ 438 h 30"/>
                <a:gd name="T4" fmla="*/ 2250 w 158"/>
                <a:gd name="T5" fmla="*/ 283 h 30"/>
                <a:gd name="T6" fmla="*/ 0 w 158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30">
                  <a:moveTo>
                    <a:pt x="1" y="5"/>
                  </a:moveTo>
                  <a:cubicBezTo>
                    <a:pt x="16" y="12"/>
                    <a:pt x="130" y="30"/>
                    <a:pt x="144" y="28"/>
                  </a:cubicBezTo>
                  <a:cubicBezTo>
                    <a:pt x="158" y="25"/>
                    <a:pt x="144" y="18"/>
                    <a:pt x="144" y="18"/>
                  </a:cubicBezTo>
                  <a:cubicBezTo>
                    <a:pt x="144" y="18"/>
                    <a:pt x="22" y="10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4" name="Freeform 222">
              <a:extLst>
                <a:ext uri="{FF2B5EF4-FFF2-40B4-BE49-F238E27FC236}">
                  <a16:creationId xmlns:a16="http://schemas.microsoft.com/office/drawing/2014/main" id="{98973722-EF4C-4AA4-879F-359F568C9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248"/>
              <a:ext cx="387" cy="82"/>
            </a:xfrm>
            <a:custGeom>
              <a:avLst/>
              <a:gdLst>
                <a:gd name="T0" fmla="*/ 0 w 155"/>
                <a:gd name="T1" fmla="*/ 92 h 33"/>
                <a:gd name="T2" fmla="*/ 2225 w 155"/>
                <a:gd name="T3" fmla="*/ 475 h 33"/>
                <a:gd name="T4" fmla="*/ 2257 w 155"/>
                <a:gd name="T5" fmla="*/ 308 h 33"/>
                <a:gd name="T6" fmla="*/ 30 w 155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5" h="33">
                  <a:moveTo>
                    <a:pt x="0" y="6"/>
                  </a:moveTo>
                  <a:cubicBezTo>
                    <a:pt x="17" y="15"/>
                    <a:pt x="132" y="33"/>
                    <a:pt x="143" y="31"/>
                  </a:cubicBezTo>
                  <a:cubicBezTo>
                    <a:pt x="155" y="28"/>
                    <a:pt x="145" y="20"/>
                    <a:pt x="145" y="20"/>
                  </a:cubicBezTo>
                  <a:cubicBezTo>
                    <a:pt x="145" y="20"/>
                    <a:pt x="23" y="11"/>
                    <a:pt x="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5" name="Freeform 223">
              <a:extLst>
                <a:ext uri="{FF2B5EF4-FFF2-40B4-BE49-F238E27FC236}">
                  <a16:creationId xmlns:a16="http://schemas.microsoft.com/office/drawing/2014/main" id="{97AEEC52-FD85-4E8C-8AC6-0F3AE3876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08"/>
              <a:ext cx="377" cy="84"/>
            </a:xfrm>
            <a:custGeom>
              <a:avLst/>
              <a:gdLst>
                <a:gd name="T0" fmla="*/ 12 w 151"/>
                <a:gd name="T1" fmla="*/ 74 h 34"/>
                <a:gd name="T2" fmla="*/ 2195 w 151"/>
                <a:gd name="T3" fmla="*/ 482 h 34"/>
                <a:gd name="T4" fmla="*/ 2319 w 151"/>
                <a:gd name="T5" fmla="*/ 316 h 34"/>
                <a:gd name="T6" fmla="*/ 0 w 151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34">
                  <a:moveTo>
                    <a:pt x="1" y="5"/>
                  </a:moveTo>
                  <a:cubicBezTo>
                    <a:pt x="17" y="13"/>
                    <a:pt x="131" y="34"/>
                    <a:pt x="141" y="32"/>
                  </a:cubicBezTo>
                  <a:cubicBezTo>
                    <a:pt x="151" y="30"/>
                    <a:pt x="149" y="21"/>
                    <a:pt x="149" y="21"/>
                  </a:cubicBezTo>
                  <a:cubicBezTo>
                    <a:pt x="149" y="21"/>
                    <a:pt x="29" y="11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6" name="Freeform 224">
              <a:extLst>
                <a:ext uri="{FF2B5EF4-FFF2-40B4-BE49-F238E27FC236}">
                  <a16:creationId xmlns:a16="http://schemas.microsoft.com/office/drawing/2014/main" id="{7EEDCCE3-E217-4C67-A1B1-323857D01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360"/>
              <a:ext cx="395" cy="100"/>
            </a:xfrm>
            <a:custGeom>
              <a:avLst/>
              <a:gdLst>
                <a:gd name="T0" fmla="*/ 63 w 158"/>
                <a:gd name="T1" fmla="*/ 125 h 40"/>
                <a:gd name="T2" fmla="*/ 2300 w 158"/>
                <a:gd name="T3" fmla="*/ 550 h 40"/>
                <a:gd name="T4" fmla="*/ 2395 w 158"/>
                <a:gd name="T5" fmla="*/ 345 h 40"/>
                <a:gd name="T6" fmla="*/ 2063 w 158"/>
                <a:gd name="T7" fmla="*/ 425 h 40"/>
                <a:gd name="T8" fmla="*/ 0 w 158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40">
                  <a:moveTo>
                    <a:pt x="4" y="8"/>
                  </a:moveTo>
                  <a:cubicBezTo>
                    <a:pt x="18" y="14"/>
                    <a:pt x="136" y="40"/>
                    <a:pt x="147" y="35"/>
                  </a:cubicBezTo>
                  <a:cubicBezTo>
                    <a:pt x="158" y="30"/>
                    <a:pt x="153" y="22"/>
                    <a:pt x="153" y="22"/>
                  </a:cubicBezTo>
                  <a:cubicBezTo>
                    <a:pt x="153" y="22"/>
                    <a:pt x="144" y="27"/>
                    <a:pt x="132" y="27"/>
                  </a:cubicBezTo>
                  <a:cubicBezTo>
                    <a:pt x="96" y="25"/>
                    <a:pt x="24" y="13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7" name="Freeform 225">
              <a:extLst>
                <a:ext uri="{FF2B5EF4-FFF2-40B4-BE49-F238E27FC236}">
                  <a16:creationId xmlns:a16="http://schemas.microsoft.com/office/drawing/2014/main" id="{2E777421-53CA-4D48-98FB-66534BB02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417"/>
              <a:ext cx="390" cy="105"/>
            </a:xfrm>
            <a:custGeom>
              <a:avLst/>
              <a:gdLst>
                <a:gd name="T0" fmla="*/ 20 w 156"/>
                <a:gd name="T1" fmla="*/ 95 h 42"/>
                <a:gd name="T2" fmla="*/ 2270 w 156"/>
                <a:gd name="T3" fmla="*/ 613 h 42"/>
                <a:gd name="T4" fmla="*/ 2345 w 156"/>
                <a:gd name="T5" fmla="*/ 458 h 42"/>
                <a:gd name="T6" fmla="*/ 0 w 156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42">
                  <a:moveTo>
                    <a:pt x="1" y="6"/>
                  </a:moveTo>
                  <a:cubicBezTo>
                    <a:pt x="15" y="12"/>
                    <a:pt x="134" y="42"/>
                    <a:pt x="145" y="39"/>
                  </a:cubicBezTo>
                  <a:cubicBezTo>
                    <a:pt x="156" y="37"/>
                    <a:pt x="150" y="29"/>
                    <a:pt x="150" y="29"/>
                  </a:cubicBezTo>
                  <a:cubicBezTo>
                    <a:pt x="150" y="29"/>
                    <a:pt x="15" y="7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8" name="Freeform 226">
              <a:extLst>
                <a:ext uri="{FF2B5EF4-FFF2-40B4-BE49-F238E27FC236}">
                  <a16:creationId xmlns:a16="http://schemas.microsoft.com/office/drawing/2014/main" id="{675D6779-9852-4028-88C2-BC3BDFAB0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2480"/>
              <a:ext cx="385" cy="97"/>
            </a:xfrm>
            <a:custGeom>
              <a:avLst/>
              <a:gdLst>
                <a:gd name="T0" fmla="*/ 0 w 154"/>
                <a:gd name="T1" fmla="*/ 75 h 39"/>
                <a:gd name="T2" fmla="*/ 2238 w 154"/>
                <a:gd name="T3" fmla="*/ 587 h 39"/>
                <a:gd name="T4" fmla="*/ 2270 w 154"/>
                <a:gd name="T5" fmla="*/ 465 h 39"/>
                <a:gd name="T6" fmla="*/ 20 w 154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4" h="39">
                  <a:moveTo>
                    <a:pt x="0" y="5"/>
                  </a:moveTo>
                  <a:cubicBezTo>
                    <a:pt x="13" y="10"/>
                    <a:pt x="132" y="39"/>
                    <a:pt x="143" y="38"/>
                  </a:cubicBezTo>
                  <a:cubicBezTo>
                    <a:pt x="154" y="38"/>
                    <a:pt x="145" y="30"/>
                    <a:pt x="145" y="30"/>
                  </a:cubicBezTo>
                  <a:cubicBezTo>
                    <a:pt x="145" y="30"/>
                    <a:pt x="23" y="7"/>
                    <a:pt x="1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9" name="Freeform 227">
              <a:extLst>
                <a:ext uri="{FF2B5EF4-FFF2-40B4-BE49-F238E27FC236}">
                  <a16:creationId xmlns:a16="http://schemas.microsoft.com/office/drawing/2014/main" id="{ECDF7AA6-A176-4F9E-8C25-2478EF9EF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535"/>
              <a:ext cx="372" cy="102"/>
            </a:xfrm>
            <a:custGeom>
              <a:avLst/>
              <a:gdLst>
                <a:gd name="T0" fmla="*/ 0 w 149"/>
                <a:gd name="T1" fmla="*/ 92 h 41"/>
                <a:gd name="T2" fmla="*/ 966 w 149"/>
                <a:gd name="T3" fmla="*/ 433 h 41"/>
                <a:gd name="T4" fmla="*/ 2162 w 149"/>
                <a:gd name="T5" fmla="*/ 619 h 41"/>
                <a:gd name="T6" fmla="*/ 2257 w 149"/>
                <a:gd name="T7" fmla="*/ 465 h 41"/>
                <a:gd name="T8" fmla="*/ 1009 w 149"/>
                <a:gd name="T9" fmla="*/ 291 h 41"/>
                <a:gd name="T10" fmla="*/ 30 w 149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41">
                  <a:moveTo>
                    <a:pt x="0" y="6"/>
                  </a:moveTo>
                  <a:cubicBezTo>
                    <a:pt x="8" y="10"/>
                    <a:pt x="33" y="21"/>
                    <a:pt x="62" y="28"/>
                  </a:cubicBezTo>
                  <a:cubicBezTo>
                    <a:pt x="96" y="36"/>
                    <a:pt x="134" y="41"/>
                    <a:pt x="139" y="40"/>
                  </a:cubicBezTo>
                  <a:cubicBezTo>
                    <a:pt x="149" y="40"/>
                    <a:pt x="145" y="30"/>
                    <a:pt x="145" y="30"/>
                  </a:cubicBezTo>
                  <a:cubicBezTo>
                    <a:pt x="145" y="30"/>
                    <a:pt x="102" y="27"/>
                    <a:pt x="65" y="19"/>
                  </a:cubicBezTo>
                  <a:cubicBezTo>
                    <a:pt x="33" y="13"/>
                    <a:pt x="5" y="2"/>
                    <a:pt x="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0" name="Freeform 228">
              <a:extLst>
                <a:ext uri="{FF2B5EF4-FFF2-40B4-BE49-F238E27FC236}">
                  <a16:creationId xmlns:a16="http://schemas.microsoft.com/office/drawing/2014/main" id="{8025FE65-D7A5-49F6-B4B1-997546ED7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2595"/>
              <a:ext cx="385" cy="107"/>
            </a:xfrm>
            <a:custGeom>
              <a:avLst/>
              <a:gdLst>
                <a:gd name="T0" fmla="*/ 0 w 154"/>
                <a:gd name="T1" fmla="*/ 105 h 43"/>
                <a:gd name="T2" fmla="*/ 908 w 154"/>
                <a:gd name="T3" fmla="*/ 433 h 43"/>
                <a:gd name="T4" fmla="*/ 2220 w 154"/>
                <a:gd name="T5" fmla="*/ 649 h 43"/>
                <a:gd name="T6" fmla="*/ 2313 w 154"/>
                <a:gd name="T7" fmla="*/ 478 h 43"/>
                <a:gd name="T8" fmla="*/ 988 w 154"/>
                <a:gd name="T9" fmla="*/ 291 h 43"/>
                <a:gd name="T10" fmla="*/ 20 w 154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43">
                  <a:moveTo>
                    <a:pt x="0" y="7"/>
                  </a:moveTo>
                  <a:cubicBezTo>
                    <a:pt x="5" y="9"/>
                    <a:pt x="29" y="20"/>
                    <a:pt x="58" y="28"/>
                  </a:cubicBezTo>
                  <a:cubicBezTo>
                    <a:pt x="93" y="37"/>
                    <a:pt x="135" y="43"/>
                    <a:pt x="142" y="42"/>
                  </a:cubicBezTo>
                  <a:cubicBezTo>
                    <a:pt x="154" y="41"/>
                    <a:pt x="148" y="31"/>
                    <a:pt x="148" y="31"/>
                  </a:cubicBezTo>
                  <a:cubicBezTo>
                    <a:pt x="148" y="31"/>
                    <a:pt x="102" y="26"/>
                    <a:pt x="63" y="19"/>
                  </a:cubicBezTo>
                  <a:cubicBezTo>
                    <a:pt x="34" y="13"/>
                    <a:pt x="10" y="4"/>
                    <a:pt x="1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1" name="Freeform 229">
              <a:extLst>
                <a:ext uri="{FF2B5EF4-FFF2-40B4-BE49-F238E27FC236}">
                  <a16:creationId xmlns:a16="http://schemas.microsoft.com/office/drawing/2014/main" id="{C2994DF1-42C6-4E52-9F50-1D380124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675"/>
              <a:ext cx="395" cy="90"/>
            </a:xfrm>
            <a:custGeom>
              <a:avLst/>
              <a:gdLst>
                <a:gd name="T0" fmla="*/ 0 w 158"/>
                <a:gd name="T1" fmla="*/ 175 h 36"/>
                <a:gd name="T2" fmla="*/ 875 w 158"/>
                <a:gd name="T3" fmla="*/ 425 h 36"/>
                <a:gd name="T4" fmla="*/ 2300 w 158"/>
                <a:gd name="T5" fmla="*/ 563 h 36"/>
                <a:gd name="T6" fmla="*/ 2345 w 158"/>
                <a:gd name="T7" fmla="*/ 408 h 36"/>
                <a:gd name="T8" fmla="*/ 958 w 158"/>
                <a:gd name="T9" fmla="*/ 283 h 36"/>
                <a:gd name="T10" fmla="*/ 33 w 158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36">
                  <a:moveTo>
                    <a:pt x="0" y="11"/>
                  </a:moveTo>
                  <a:cubicBezTo>
                    <a:pt x="7" y="14"/>
                    <a:pt x="29" y="22"/>
                    <a:pt x="56" y="27"/>
                  </a:cubicBezTo>
                  <a:cubicBezTo>
                    <a:pt x="94" y="35"/>
                    <a:pt x="141" y="36"/>
                    <a:pt x="147" y="36"/>
                  </a:cubicBezTo>
                  <a:cubicBezTo>
                    <a:pt x="158" y="35"/>
                    <a:pt x="150" y="26"/>
                    <a:pt x="150" y="26"/>
                  </a:cubicBezTo>
                  <a:cubicBezTo>
                    <a:pt x="150" y="26"/>
                    <a:pt x="102" y="25"/>
                    <a:pt x="61" y="18"/>
                  </a:cubicBezTo>
                  <a:cubicBezTo>
                    <a:pt x="29" y="13"/>
                    <a:pt x="3" y="2"/>
                    <a:pt x="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2" name="Freeform 230">
              <a:extLst>
                <a:ext uri="{FF2B5EF4-FFF2-40B4-BE49-F238E27FC236}">
                  <a16:creationId xmlns:a16="http://schemas.microsoft.com/office/drawing/2014/main" id="{640040F4-61DD-4665-A3DD-2124B655F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760"/>
              <a:ext cx="415" cy="80"/>
            </a:xfrm>
            <a:custGeom>
              <a:avLst/>
              <a:gdLst>
                <a:gd name="T0" fmla="*/ 0 w 166"/>
                <a:gd name="T1" fmla="*/ 113 h 32"/>
                <a:gd name="T2" fmla="*/ 1145 w 166"/>
                <a:gd name="T3" fmla="*/ 458 h 32"/>
                <a:gd name="T4" fmla="*/ 2345 w 166"/>
                <a:gd name="T5" fmla="*/ 425 h 32"/>
                <a:gd name="T6" fmla="*/ 2345 w 166"/>
                <a:gd name="T7" fmla="*/ 283 h 32"/>
                <a:gd name="T8" fmla="*/ 958 w 166"/>
                <a:gd name="T9" fmla="*/ 220 h 32"/>
                <a:gd name="T10" fmla="*/ 33 w 166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32">
                  <a:moveTo>
                    <a:pt x="0" y="7"/>
                  </a:moveTo>
                  <a:cubicBezTo>
                    <a:pt x="6" y="16"/>
                    <a:pt x="39" y="26"/>
                    <a:pt x="73" y="29"/>
                  </a:cubicBezTo>
                  <a:cubicBezTo>
                    <a:pt x="107" y="32"/>
                    <a:pt x="142" y="27"/>
                    <a:pt x="150" y="27"/>
                  </a:cubicBezTo>
                  <a:cubicBezTo>
                    <a:pt x="166" y="28"/>
                    <a:pt x="150" y="18"/>
                    <a:pt x="150" y="18"/>
                  </a:cubicBezTo>
                  <a:cubicBezTo>
                    <a:pt x="150" y="18"/>
                    <a:pt x="103" y="19"/>
                    <a:pt x="61" y="14"/>
                  </a:cubicBezTo>
                  <a:cubicBezTo>
                    <a:pt x="33" y="11"/>
                    <a:pt x="7" y="3"/>
                    <a:pt x="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3" name="Freeform 231">
              <a:extLst>
                <a:ext uri="{FF2B5EF4-FFF2-40B4-BE49-F238E27FC236}">
                  <a16:creationId xmlns:a16="http://schemas.microsoft.com/office/drawing/2014/main" id="{DBF2C847-EDAF-488A-826E-C68AD1B59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855"/>
              <a:ext cx="420" cy="62"/>
            </a:xfrm>
            <a:custGeom>
              <a:avLst/>
              <a:gdLst>
                <a:gd name="T0" fmla="*/ 0 w 168"/>
                <a:gd name="T1" fmla="*/ 184 h 25"/>
                <a:gd name="T2" fmla="*/ 1083 w 168"/>
                <a:gd name="T3" fmla="*/ 382 h 25"/>
                <a:gd name="T4" fmla="*/ 2470 w 168"/>
                <a:gd name="T5" fmla="*/ 246 h 25"/>
                <a:gd name="T6" fmla="*/ 2500 w 168"/>
                <a:gd name="T7" fmla="*/ 62 h 25"/>
                <a:gd name="T8" fmla="*/ 1238 w 168"/>
                <a:gd name="T9" fmla="*/ 196 h 25"/>
                <a:gd name="T10" fmla="*/ 83 w 168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25">
                  <a:moveTo>
                    <a:pt x="0" y="12"/>
                  </a:moveTo>
                  <a:cubicBezTo>
                    <a:pt x="8" y="16"/>
                    <a:pt x="37" y="24"/>
                    <a:pt x="69" y="25"/>
                  </a:cubicBezTo>
                  <a:cubicBezTo>
                    <a:pt x="109" y="25"/>
                    <a:pt x="153" y="18"/>
                    <a:pt x="158" y="16"/>
                  </a:cubicBezTo>
                  <a:cubicBezTo>
                    <a:pt x="168" y="11"/>
                    <a:pt x="160" y="4"/>
                    <a:pt x="160" y="4"/>
                  </a:cubicBezTo>
                  <a:cubicBezTo>
                    <a:pt x="160" y="4"/>
                    <a:pt x="119" y="12"/>
                    <a:pt x="79" y="13"/>
                  </a:cubicBezTo>
                  <a:cubicBezTo>
                    <a:pt x="46" y="13"/>
                    <a:pt x="13" y="8"/>
                    <a:pt x="5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4" name="Freeform 232">
              <a:extLst>
                <a:ext uri="{FF2B5EF4-FFF2-40B4-BE49-F238E27FC236}">
                  <a16:creationId xmlns:a16="http://schemas.microsoft.com/office/drawing/2014/main" id="{E6594542-0F88-4F0E-9B59-7A160EE9D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930"/>
              <a:ext cx="420" cy="72"/>
            </a:xfrm>
            <a:custGeom>
              <a:avLst/>
              <a:gdLst>
                <a:gd name="T0" fmla="*/ 0 w 168"/>
                <a:gd name="T1" fmla="*/ 340 h 29"/>
                <a:gd name="T2" fmla="*/ 1158 w 168"/>
                <a:gd name="T3" fmla="*/ 412 h 29"/>
                <a:gd name="T4" fmla="*/ 2363 w 168"/>
                <a:gd name="T5" fmla="*/ 154 h 29"/>
                <a:gd name="T6" fmla="*/ 2395 w 168"/>
                <a:gd name="T7" fmla="*/ 30 h 29"/>
                <a:gd name="T8" fmla="*/ 1125 w 168"/>
                <a:gd name="T9" fmla="*/ 216 h 29"/>
                <a:gd name="T10" fmla="*/ 0 w 168"/>
                <a:gd name="T11" fmla="*/ 154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29">
                  <a:moveTo>
                    <a:pt x="0" y="22"/>
                  </a:moveTo>
                  <a:cubicBezTo>
                    <a:pt x="9" y="25"/>
                    <a:pt x="43" y="29"/>
                    <a:pt x="74" y="27"/>
                  </a:cubicBezTo>
                  <a:cubicBezTo>
                    <a:pt x="110" y="25"/>
                    <a:pt x="143" y="16"/>
                    <a:pt x="151" y="10"/>
                  </a:cubicBezTo>
                  <a:cubicBezTo>
                    <a:pt x="168" y="0"/>
                    <a:pt x="153" y="2"/>
                    <a:pt x="153" y="2"/>
                  </a:cubicBezTo>
                  <a:cubicBezTo>
                    <a:pt x="153" y="2"/>
                    <a:pt x="113" y="11"/>
                    <a:pt x="72" y="14"/>
                  </a:cubicBezTo>
                  <a:cubicBezTo>
                    <a:pt x="40" y="17"/>
                    <a:pt x="7" y="14"/>
                    <a:pt x="0" y="1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5" name="Freeform 233">
              <a:extLst>
                <a:ext uri="{FF2B5EF4-FFF2-40B4-BE49-F238E27FC236}">
                  <a16:creationId xmlns:a16="http://schemas.microsoft.com/office/drawing/2014/main" id="{06EA9D0B-A32F-4C46-B75B-AFE0618F8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992"/>
              <a:ext cx="407" cy="118"/>
            </a:xfrm>
            <a:custGeom>
              <a:avLst/>
              <a:gdLst>
                <a:gd name="T0" fmla="*/ 0 w 163"/>
                <a:gd name="T1" fmla="*/ 555 h 47"/>
                <a:gd name="T2" fmla="*/ 779 w 163"/>
                <a:gd name="T3" fmla="*/ 726 h 47"/>
                <a:gd name="T4" fmla="*/ 2537 w 163"/>
                <a:gd name="T5" fmla="*/ 146 h 47"/>
                <a:gd name="T6" fmla="*/ 2507 w 163"/>
                <a:gd name="T7" fmla="*/ 0 h 47"/>
                <a:gd name="T8" fmla="*/ 1778 w 163"/>
                <a:gd name="T9" fmla="*/ 284 h 47"/>
                <a:gd name="T10" fmla="*/ 105 w 163"/>
                <a:gd name="T11" fmla="*/ 39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" h="47">
                  <a:moveTo>
                    <a:pt x="0" y="35"/>
                  </a:moveTo>
                  <a:cubicBezTo>
                    <a:pt x="6" y="39"/>
                    <a:pt x="28" y="47"/>
                    <a:pt x="50" y="46"/>
                  </a:cubicBezTo>
                  <a:cubicBezTo>
                    <a:pt x="92" y="45"/>
                    <a:pt x="144" y="30"/>
                    <a:pt x="163" y="9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39" y="11"/>
                    <a:pt x="114" y="18"/>
                  </a:cubicBezTo>
                  <a:cubicBezTo>
                    <a:pt x="78" y="28"/>
                    <a:pt x="34" y="34"/>
                    <a:pt x="7" y="25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6" name="Freeform 234">
              <a:extLst>
                <a:ext uri="{FF2B5EF4-FFF2-40B4-BE49-F238E27FC236}">
                  <a16:creationId xmlns:a16="http://schemas.microsoft.com/office/drawing/2014/main" id="{D45CE933-20C7-4765-9462-E440DFCA7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158"/>
              <a:ext cx="447" cy="1969"/>
            </a:xfrm>
            <a:custGeom>
              <a:avLst/>
              <a:gdLst>
                <a:gd name="T0" fmla="*/ 2620 w 179"/>
                <a:gd name="T1" fmla="*/ 3496 h 788"/>
                <a:gd name="T2" fmla="*/ 2370 w 179"/>
                <a:gd name="T3" fmla="*/ 1999 h 788"/>
                <a:gd name="T4" fmla="*/ 1653 w 179"/>
                <a:gd name="T5" fmla="*/ 480 h 788"/>
                <a:gd name="T6" fmla="*/ 1321 w 179"/>
                <a:gd name="T7" fmla="*/ 0 h 788"/>
                <a:gd name="T8" fmla="*/ 842 w 179"/>
                <a:gd name="T9" fmla="*/ 1624 h 788"/>
                <a:gd name="T10" fmla="*/ 936 w 179"/>
                <a:gd name="T11" fmla="*/ 1654 h 788"/>
                <a:gd name="T12" fmla="*/ 1341 w 179"/>
                <a:gd name="T13" fmla="*/ 1092 h 788"/>
                <a:gd name="T14" fmla="*/ 1433 w 179"/>
                <a:gd name="T15" fmla="*/ 1029 h 788"/>
                <a:gd name="T16" fmla="*/ 1571 w 179"/>
                <a:gd name="T17" fmla="*/ 1562 h 788"/>
                <a:gd name="T18" fmla="*/ 1870 w 179"/>
                <a:gd name="T19" fmla="*/ 2216 h 788"/>
                <a:gd name="T20" fmla="*/ 2090 w 179"/>
                <a:gd name="T21" fmla="*/ 2779 h 788"/>
                <a:gd name="T22" fmla="*/ 2195 w 179"/>
                <a:gd name="T23" fmla="*/ 3383 h 788"/>
                <a:gd name="T24" fmla="*/ 2183 w 179"/>
                <a:gd name="T25" fmla="*/ 4070 h 788"/>
                <a:gd name="T26" fmla="*/ 2133 w 179"/>
                <a:gd name="T27" fmla="*/ 4728 h 788"/>
                <a:gd name="T28" fmla="*/ 2058 w 179"/>
                <a:gd name="T29" fmla="*/ 5382 h 788"/>
                <a:gd name="T30" fmla="*/ 2195 w 179"/>
                <a:gd name="T31" fmla="*/ 5525 h 788"/>
                <a:gd name="T32" fmla="*/ 2070 w 179"/>
                <a:gd name="T33" fmla="*/ 5632 h 788"/>
                <a:gd name="T34" fmla="*/ 2040 w 179"/>
                <a:gd name="T35" fmla="*/ 6069 h 788"/>
                <a:gd name="T36" fmla="*/ 2008 w 179"/>
                <a:gd name="T37" fmla="*/ 6519 h 788"/>
                <a:gd name="T38" fmla="*/ 1915 w 179"/>
                <a:gd name="T39" fmla="*/ 6882 h 788"/>
                <a:gd name="T40" fmla="*/ 1820 w 179"/>
                <a:gd name="T41" fmla="*/ 7269 h 788"/>
                <a:gd name="T42" fmla="*/ 1728 w 179"/>
                <a:gd name="T43" fmla="*/ 7661 h 788"/>
                <a:gd name="T44" fmla="*/ 1621 w 179"/>
                <a:gd name="T45" fmla="*/ 8036 h 788"/>
                <a:gd name="T46" fmla="*/ 1478 w 179"/>
                <a:gd name="T47" fmla="*/ 8453 h 788"/>
                <a:gd name="T48" fmla="*/ 1403 w 179"/>
                <a:gd name="T49" fmla="*/ 8798 h 788"/>
                <a:gd name="T50" fmla="*/ 1309 w 179"/>
                <a:gd name="T51" fmla="*/ 9190 h 788"/>
                <a:gd name="T52" fmla="*/ 1216 w 179"/>
                <a:gd name="T53" fmla="*/ 9628 h 788"/>
                <a:gd name="T54" fmla="*/ 1134 w 179"/>
                <a:gd name="T55" fmla="*/ 10002 h 788"/>
                <a:gd name="T56" fmla="*/ 1074 w 179"/>
                <a:gd name="T57" fmla="*/ 10390 h 788"/>
                <a:gd name="T58" fmla="*/ 949 w 179"/>
                <a:gd name="T59" fmla="*/ 10877 h 788"/>
                <a:gd name="T60" fmla="*/ 824 w 179"/>
                <a:gd name="T61" fmla="*/ 11314 h 788"/>
                <a:gd name="T62" fmla="*/ 874 w 179"/>
                <a:gd name="T63" fmla="*/ 11689 h 788"/>
                <a:gd name="T64" fmla="*/ 1229 w 179"/>
                <a:gd name="T65" fmla="*/ 11876 h 788"/>
                <a:gd name="T66" fmla="*/ 1291 w 179"/>
                <a:gd name="T67" fmla="*/ 11219 h 788"/>
                <a:gd name="T68" fmla="*/ 1403 w 179"/>
                <a:gd name="T69" fmla="*/ 10470 h 788"/>
                <a:gd name="T70" fmla="*/ 1433 w 179"/>
                <a:gd name="T71" fmla="*/ 10095 h 788"/>
                <a:gd name="T72" fmla="*/ 1571 w 179"/>
                <a:gd name="T73" fmla="*/ 9265 h 788"/>
                <a:gd name="T74" fmla="*/ 1746 w 179"/>
                <a:gd name="T75" fmla="*/ 8536 h 788"/>
                <a:gd name="T76" fmla="*/ 1945 w 179"/>
                <a:gd name="T77" fmla="*/ 7674 h 788"/>
                <a:gd name="T78" fmla="*/ 2165 w 179"/>
                <a:gd name="T79" fmla="*/ 6862 h 788"/>
                <a:gd name="T80" fmla="*/ 2382 w 179"/>
                <a:gd name="T81" fmla="*/ 6087 h 788"/>
                <a:gd name="T82" fmla="*/ 2570 w 179"/>
                <a:gd name="T83" fmla="*/ 4962 h 7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9" h="788">
                  <a:moveTo>
                    <a:pt x="168" y="270"/>
                  </a:moveTo>
                  <a:cubicBezTo>
                    <a:pt x="179" y="269"/>
                    <a:pt x="176" y="224"/>
                    <a:pt x="168" y="224"/>
                  </a:cubicBezTo>
                  <a:cubicBezTo>
                    <a:pt x="176" y="224"/>
                    <a:pt x="171" y="176"/>
                    <a:pt x="164" y="177"/>
                  </a:cubicBezTo>
                  <a:cubicBezTo>
                    <a:pt x="172" y="175"/>
                    <a:pt x="159" y="125"/>
                    <a:pt x="152" y="128"/>
                  </a:cubicBezTo>
                  <a:cubicBezTo>
                    <a:pt x="160" y="123"/>
                    <a:pt x="138" y="79"/>
                    <a:pt x="133" y="81"/>
                  </a:cubicBezTo>
                  <a:cubicBezTo>
                    <a:pt x="140" y="76"/>
                    <a:pt x="112" y="29"/>
                    <a:pt x="106" y="31"/>
                  </a:cubicBezTo>
                  <a:cubicBezTo>
                    <a:pt x="109" y="28"/>
                    <a:pt x="105" y="20"/>
                    <a:pt x="99" y="13"/>
                  </a:cubicBezTo>
                  <a:cubicBezTo>
                    <a:pt x="92" y="5"/>
                    <a:pt x="90" y="2"/>
                    <a:pt x="85" y="0"/>
                  </a:cubicBezTo>
                  <a:cubicBezTo>
                    <a:pt x="88" y="18"/>
                    <a:pt x="93" y="70"/>
                    <a:pt x="35" y="124"/>
                  </a:cubicBezTo>
                  <a:cubicBezTo>
                    <a:pt x="44" y="120"/>
                    <a:pt x="47" y="110"/>
                    <a:pt x="54" y="104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62" y="97"/>
                    <a:pt x="61" y="103"/>
                    <a:pt x="60" y="106"/>
                  </a:cubicBezTo>
                  <a:cubicBezTo>
                    <a:pt x="59" y="109"/>
                    <a:pt x="76" y="90"/>
                    <a:pt x="76" y="9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7" y="67"/>
                    <a:pt x="89" y="66"/>
                    <a:pt x="92" y="66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98" y="76"/>
                    <a:pt x="107" y="89"/>
                    <a:pt x="101" y="100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17" y="108"/>
                    <a:pt x="126" y="132"/>
                    <a:pt x="120" y="142"/>
                  </a:cubicBezTo>
                  <a:cubicBezTo>
                    <a:pt x="127" y="161"/>
                    <a:pt x="127" y="161"/>
                    <a:pt x="127" y="161"/>
                  </a:cubicBezTo>
                  <a:cubicBezTo>
                    <a:pt x="136" y="160"/>
                    <a:pt x="139" y="169"/>
                    <a:pt x="134" y="178"/>
                  </a:cubicBezTo>
                  <a:cubicBezTo>
                    <a:pt x="137" y="193"/>
                    <a:pt x="137" y="193"/>
                    <a:pt x="137" y="193"/>
                  </a:cubicBezTo>
                  <a:cubicBezTo>
                    <a:pt x="144" y="194"/>
                    <a:pt x="146" y="210"/>
                    <a:pt x="141" y="217"/>
                  </a:cubicBezTo>
                  <a:cubicBezTo>
                    <a:pt x="142" y="232"/>
                    <a:pt x="142" y="232"/>
                    <a:pt x="142" y="232"/>
                  </a:cubicBezTo>
                  <a:cubicBezTo>
                    <a:pt x="146" y="235"/>
                    <a:pt x="148" y="258"/>
                    <a:pt x="140" y="261"/>
                  </a:cubicBezTo>
                  <a:cubicBezTo>
                    <a:pt x="139" y="278"/>
                    <a:pt x="139" y="278"/>
                    <a:pt x="139" y="278"/>
                  </a:cubicBezTo>
                  <a:cubicBezTo>
                    <a:pt x="144" y="282"/>
                    <a:pt x="143" y="297"/>
                    <a:pt x="137" y="303"/>
                  </a:cubicBezTo>
                  <a:cubicBezTo>
                    <a:pt x="135" y="321"/>
                    <a:pt x="135" y="321"/>
                    <a:pt x="135" y="321"/>
                  </a:cubicBezTo>
                  <a:cubicBezTo>
                    <a:pt x="140" y="324"/>
                    <a:pt x="136" y="342"/>
                    <a:pt x="132" y="345"/>
                  </a:cubicBezTo>
                  <a:cubicBezTo>
                    <a:pt x="128" y="348"/>
                    <a:pt x="131" y="353"/>
                    <a:pt x="134" y="354"/>
                  </a:cubicBezTo>
                  <a:cubicBezTo>
                    <a:pt x="135" y="354"/>
                    <a:pt x="138" y="354"/>
                    <a:pt x="141" y="354"/>
                  </a:cubicBezTo>
                  <a:cubicBezTo>
                    <a:pt x="141" y="355"/>
                    <a:pt x="140" y="357"/>
                    <a:pt x="140" y="358"/>
                  </a:cubicBezTo>
                  <a:cubicBezTo>
                    <a:pt x="133" y="361"/>
                    <a:pt x="133" y="361"/>
                    <a:pt x="133" y="361"/>
                  </a:cubicBezTo>
                  <a:cubicBezTo>
                    <a:pt x="136" y="366"/>
                    <a:pt x="137" y="372"/>
                    <a:pt x="133" y="375"/>
                  </a:cubicBezTo>
                  <a:cubicBezTo>
                    <a:pt x="131" y="389"/>
                    <a:pt x="131" y="389"/>
                    <a:pt x="131" y="389"/>
                  </a:cubicBezTo>
                  <a:cubicBezTo>
                    <a:pt x="133" y="394"/>
                    <a:pt x="134" y="401"/>
                    <a:pt x="131" y="405"/>
                  </a:cubicBezTo>
                  <a:cubicBezTo>
                    <a:pt x="129" y="418"/>
                    <a:pt x="129" y="418"/>
                    <a:pt x="129" y="418"/>
                  </a:cubicBezTo>
                  <a:cubicBezTo>
                    <a:pt x="130" y="423"/>
                    <a:pt x="128" y="427"/>
                    <a:pt x="123" y="43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5" y="445"/>
                    <a:pt x="124" y="451"/>
                    <a:pt x="120" y="455"/>
                  </a:cubicBezTo>
                  <a:cubicBezTo>
                    <a:pt x="117" y="466"/>
                    <a:pt x="117" y="466"/>
                    <a:pt x="117" y="466"/>
                  </a:cubicBezTo>
                  <a:cubicBezTo>
                    <a:pt x="119" y="471"/>
                    <a:pt x="119" y="475"/>
                    <a:pt x="113" y="481"/>
                  </a:cubicBezTo>
                  <a:cubicBezTo>
                    <a:pt x="111" y="491"/>
                    <a:pt x="111" y="491"/>
                    <a:pt x="111" y="491"/>
                  </a:cubicBezTo>
                  <a:cubicBezTo>
                    <a:pt x="111" y="491"/>
                    <a:pt x="109" y="503"/>
                    <a:pt x="105" y="505"/>
                  </a:cubicBezTo>
                  <a:cubicBezTo>
                    <a:pt x="104" y="515"/>
                    <a:pt x="104" y="515"/>
                    <a:pt x="104" y="515"/>
                  </a:cubicBezTo>
                  <a:cubicBezTo>
                    <a:pt x="104" y="518"/>
                    <a:pt x="105" y="525"/>
                    <a:pt x="98" y="529"/>
                  </a:cubicBezTo>
                  <a:cubicBezTo>
                    <a:pt x="95" y="542"/>
                    <a:pt x="95" y="542"/>
                    <a:pt x="95" y="542"/>
                  </a:cubicBezTo>
                  <a:cubicBezTo>
                    <a:pt x="97" y="547"/>
                    <a:pt x="96" y="555"/>
                    <a:pt x="92" y="558"/>
                  </a:cubicBezTo>
                  <a:cubicBezTo>
                    <a:pt x="90" y="564"/>
                    <a:pt x="90" y="564"/>
                    <a:pt x="90" y="564"/>
                  </a:cubicBezTo>
                  <a:cubicBezTo>
                    <a:pt x="92" y="569"/>
                    <a:pt x="91" y="577"/>
                    <a:pt x="86" y="579"/>
                  </a:cubicBezTo>
                  <a:cubicBezTo>
                    <a:pt x="84" y="589"/>
                    <a:pt x="84" y="589"/>
                    <a:pt x="84" y="589"/>
                  </a:cubicBezTo>
                  <a:cubicBezTo>
                    <a:pt x="85" y="593"/>
                    <a:pt x="87" y="600"/>
                    <a:pt x="81" y="603"/>
                  </a:cubicBezTo>
                  <a:cubicBezTo>
                    <a:pt x="78" y="617"/>
                    <a:pt x="78" y="617"/>
                    <a:pt x="78" y="617"/>
                  </a:cubicBezTo>
                  <a:cubicBezTo>
                    <a:pt x="81" y="619"/>
                    <a:pt x="81" y="626"/>
                    <a:pt x="75" y="631"/>
                  </a:cubicBezTo>
                  <a:cubicBezTo>
                    <a:pt x="73" y="641"/>
                    <a:pt x="73" y="641"/>
                    <a:pt x="73" y="641"/>
                  </a:cubicBezTo>
                  <a:cubicBezTo>
                    <a:pt x="77" y="647"/>
                    <a:pt x="75" y="653"/>
                    <a:pt x="71" y="660"/>
                  </a:cubicBezTo>
                  <a:cubicBezTo>
                    <a:pt x="69" y="666"/>
                    <a:pt x="69" y="666"/>
                    <a:pt x="69" y="666"/>
                  </a:cubicBezTo>
                  <a:cubicBezTo>
                    <a:pt x="72" y="668"/>
                    <a:pt x="69" y="678"/>
                    <a:pt x="63" y="685"/>
                  </a:cubicBezTo>
                  <a:cubicBezTo>
                    <a:pt x="61" y="697"/>
                    <a:pt x="61" y="697"/>
                    <a:pt x="61" y="697"/>
                  </a:cubicBezTo>
                  <a:cubicBezTo>
                    <a:pt x="65" y="699"/>
                    <a:pt x="66" y="701"/>
                    <a:pt x="56" y="715"/>
                  </a:cubicBezTo>
                  <a:cubicBezTo>
                    <a:pt x="56" y="715"/>
                    <a:pt x="66" y="715"/>
                    <a:pt x="53" y="725"/>
                  </a:cubicBezTo>
                  <a:cubicBezTo>
                    <a:pt x="59" y="734"/>
                    <a:pt x="55" y="743"/>
                    <a:pt x="45" y="747"/>
                  </a:cubicBezTo>
                  <a:cubicBezTo>
                    <a:pt x="56" y="749"/>
                    <a:pt x="56" y="749"/>
                    <a:pt x="56" y="749"/>
                  </a:cubicBezTo>
                  <a:cubicBezTo>
                    <a:pt x="39" y="777"/>
                    <a:pt x="16" y="785"/>
                    <a:pt x="0" y="788"/>
                  </a:cubicBezTo>
                  <a:cubicBezTo>
                    <a:pt x="40" y="784"/>
                    <a:pt x="74" y="768"/>
                    <a:pt x="79" y="761"/>
                  </a:cubicBezTo>
                  <a:cubicBezTo>
                    <a:pt x="86" y="755"/>
                    <a:pt x="86" y="745"/>
                    <a:pt x="81" y="743"/>
                  </a:cubicBezTo>
                  <a:cubicBezTo>
                    <a:pt x="86" y="743"/>
                    <a:pt x="92" y="723"/>
                    <a:pt x="83" y="719"/>
                  </a:cubicBezTo>
                  <a:cubicBezTo>
                    <a:pt x="91" y="718"/>
                    <a:pt x="93" y="697"/>
                    <a:pt x="87" y="695"/>
                  </a:cubicBezTo>
                  <a:cubicBezTo>
                    <a:pt x="95" y="694"/>
                    <a:pt x="96" y="676"/>
                    <a:pt x="90" y="671"/>
                  </a:cubicBezTo>
                  <a:cubicBezTo>
                    <a:pt x="96" y="670"/>
                    <a:pt x="98" y="650"/>
                    <a:pt x="92" y="648"/>
                  </a:cubicBezTo>
                  <a:cubicBezTo>
                    <a:pt x="92" y="647"/>
                    <a:pt x="92" y="647"/>
                    <a:pt x="92" y="647"/>
                  </a:cubicBezTo>
                  <a:cubicBezTo>
                    <a:pt x="100" y="646"/>
                    <a:pt x="103" y="624"/>
                    <a:pt x="96" y="621"/>
                  </a:cubicBezTo>
                  <a:cubicBezTo>
                    <a:pt x="106" y="620"/>
                    <a:pt x="109" y="598"/>
                    <a:pt x="101" y="594"/>
                  </a:cubicBezTo>
                  <a:cubicBezTo>
                    <a:pt x="109" y="595"/>
                    <a:pt x="115" y="575"/>
                    <a:pt x="106" y="572"/>
                  </a:cubicBezTo>
                  <a:cubicBezTo>
                    <a:pt x="115" y="572"/>
                    <a:pt x="120" y="552"/>
                    <a:pt x="112" y="547"/>
                  </a:cubicBezTo>
                  <a:cubicBezTo>
                    <a:pt x="120" y="547"/>
                    <a:pt x="125" y="528"/>
                    <a:pt x="120" y="519"/>
                  </a:cubicBezTo>
                  <a:cubicBezTo>
                    <a:pt x="132" y="516"/>
                    <a:pt x="131" y="495"/>
                    <a:pt x="125" y="492"/>
                  </a:cubicBezTo>
                  <a:cubicBezTo>
                    <a:pt x="135" y="496"/>
                    <a:pt x="140" y="471"/>
                    <a:pt x="132" y="467"/>
                  </a:cubicBezTo>
                  <a:cubicBezTo>
                    <a:pt x="140" y="470"/>
                    <a:pt x="147" y="443"/>
                    <a:pt x="139" y="440"/>
                  </a:cubicBezTo>
                  <a:cubicBezTo>
                    <a:pt x="149" y="443"/>
                    <a:pt x="154" y="420"/>
                    <a:pt x="145" y="418"/>
                  </a:cubicBezTo>
                  <a:cubicBezTo>
                    <a:pt x="153" y="421"/>
                    <a:pt x="163" y="391"/>
                    <a:pt x="153" y="390"/>
                  </a:cubicBezTo>
                  <a:cubicBezTo>
                    <a:pt x="160" y="391"/>
                    <a:pt x="165" y="363"/>
                    <a:pt x="159" y="361"/>
                  </a:cubicBezTo>
                  <a:cubicBezTo>
                    <a:pt x="167" y="363"/>
                    <a:pt x="174" y="317"/>
                    <a:pt x="165" y="318"/>
                  </a:cubicBezTo>
                  <a:cubicBezTo>
                    <a:pt x="176" y="317"/>
                    <a:pt x="178" y="269"/>
                    <a:pt x="168" y="27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7" name="Freeform 235">
              <a:extLst>
                <a:ext uri="{FF2B5EF4-FFF2-40B4-BE49-F238E27FC236}">
                  <a16:creationId xmlns:a16="http://schemas.microsoft.com/office/drawing/2014/main" id="{C0528AA6-4258-4F4A-AA13-C0E13D1AD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590"/>
              <a:ext cx="280" cy="1542"/>
            </a:xfrm>
            <a:custGeom>
              <a:avLst/>
              <a:gdLst>
                <a:gd name="T0" fmla="*/ 1750 w 112"/>
                <a:gd name="T1" fmla="*/ 1854 h 617"/>
                <a:gd name="T2" fmla="*/ 1688 w 112"/>
                <a:gd name="T3" fmla="*/ 1200 h 617"/>
                <a:gd name="T4" fmla="*/ 1708 w 112"/>
                <a:gd name="T5" fmla="*/ 637 h 617"/>
                <a:gd name="T6" fmla="*/ 1583 w 112"/>
                <a:gd name="T7" fmla="*/ 217 h 617"/>
                <a:gd name="T8" fmla="*/ 1283 w 112"/>
                <a:gd name="T9" fmla="*/ 0 h 617"/>
                <a:gd name="T10" fmla="*/ 1250 w 112"/>
                <a:gd name="T11" fmla="*/ 12 h 617"/>
                <a:gd name="T12" fmla="*/ 1250 w 112"/>
                <a:gd name="T13" fmla="*/ 12 h 617"/>
                <a:gd name="T14" fmla="*/ 1250 w 112"/>
                <a:gd name="T15" fmla="*/ 42 h 617"/>
                <a:gd name="T16" fmla="*/ 1395 w 112"/>
                <a:gd name="T17" fmla="*/ 375 h 617"/>
                <a:gd name="T18" fmla="*/ 1488 w 112"/>
                <a:gd name="T19" fmla="*/ 1137 h 617"/>
                <a:gd name="T20" fmla="*/ 1458 w 112"/>
                <a:gd name="T21" fmla="*/ 1874 h 617"/>
                <a:gd name="T22" fmla="*/ 1425 w 112"/>
                <a:gd name="T23" fmla="*/ 2279 h 617"/>
                <a:gd name="T24" fmla="*/ 1283 w 112"/>
                <a:gd name="T25" fmla="*/ 3029 h 617"/>
                <a:gd name="T26" fmla="*/ 1113 w 112"/>
                <a:gd name="T27" fmla="*/ 3791 h 617"/>
                <a:gd name="T28" fmla="*/ 925 w 112"/>
                <a:gd name="T29" fmla="*/ 4529 h 617"/>
                <a:gd name="T30" fmla="*/ 750 w 112"/>
                <a:gd name="T31" fmla="*/ 5228 h 617"/>
                <a:gd name="T32" fmla="*/ 550 w 112"/>
                <a:gd name="T33" fmla="*/ 5946 h 617"/>
                <a:gd name="T34" fmla="*/ 458 w 112"/>
                <a:gd name="T35" fmla="*/ 6433 h 617"/>
                <a:gd name="T36" fmla="*/ 238 w 112"/>
                <a:gd name="T37" fmla="*/ 7508 h 617"/>
                <a:gd name="T38" fmla="*/ 158 w 112"/>
                <a:gd name="T39" fmla="*/ 8712 h 617"/>
                <a:gd name="T40" fmla="*/ 938 w 112"/>
                <a:gd name="T41" fmla="*/ 9632 h 617"/>
                <a:gd name="T42" fmla="*/ 595 w 112"/>
                <a:gd name="T43" fmla="*/ 9274 h 617"/>
                <a:gd name="T44" fmla="*/ 458 w 112"/>
                <a:gd name="T45" fmla="*/ 8620 h 617"/>
                <a:gd name="T46" fmla="*/ 520 w 112"/>
                <a:gd name="T47" fmla="*/ 8120 h 617"/>
                <a:gd name="T48" fmla="*/ 550 w 112"/>
                <a:gd name="T49" fmla="*/ 8057 h 617"/>
                <a:gd name="T50" fmla="*/ 533 w 112"/>
                <a:gd name="T51" fmla="*/ 7433 h 617"/>
                <a:gd name="T52" fmla="*/ 583 w 112"/>
                <a:gd name="T53" fmla="*/ 6995 h 617"/>
                <a:gd name="T54" fmla="*/ 770 w 112"/>
                <a:gd name="T55" fmla="*/ 6433 h 617"/>
                <a:gd name="T56" fmla="*/ 958 w 112"/>
                <a:gd name="T57" fmla="*/ 5683 h 617"/>
                <a:gd name="T58" fmla="*/ 1000 w 112"/>
                <a:gd name="T59" fmla="*/ 5291 h 617"/>
                <a:gd name="T60" fmla="*/ 1020 w 112"/>
                <a:gd name="T61" fmla="*/ 5278 h 617"/>
                <a:gd name="T62" fmla="*/ 1083 w 112"/>
                <a:gd name="T63" fmla="*/ 4946 h 617"/>
                <a:gd name="T64" fmla="*/ 1220 w 112"/>
                <a:gd name="T65" fmla="*/ 4416 h 617"/>
                <a:gd name="T66" fmla="*/ 1395 w 112"/>
                <a:gd name="T67" fmla="*/ 3871 h 617"/>
                <a:gd name="T68" fmla="*/ 1583 w 112"/>
                <a:gd name="T69" fmla="*/ 3091 h 617"/>
                <a:gd name="T70" fmla="*/ 1595 w 112"/>
                <a:gd name="T71" fmla="*/ 2762 h 617"/>
                <a:gd name="T72" fmla="*/ 1625 w 112"/>
                <a:gd name="T73" fmla="*/ 2499 h 61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2" h="617">
                  <a:moveTo>
                    <a:pt x="107" y="137"/>
                  </a:moveTo>
                  <a:cubicBezTo>
                    <a:pt x="108" y="129"/>
                    <a:pt x="106" y="126"/>
                    <a:pt x="112" y="119"/>
                  </a:cubicBezTo>
                  <a:cubicBezTo>
                    <a:pt x="105" y="113"/>
                    <a:pt x="103" y="98"/>
                    <a:pt x="111" y="91"/>
                  </a:cubicBezTo>
                  <a:cubicBezTo>
                    <a:pt x="108" y="87"/>
                    <a:pt x="107" y="82"/>
                    <a:pt x="108" y="77"/>
                  </a:cubicBezTo>
                  <a:cubicBezTo>
                    <a:pt x="109" y="72"/>
                    <a:pt x="110" y="71"/>
                    <a:pt x="109" y="66"/>
                  </a:cubicBezTo>
                  <a:cubicBezTo>
                    <a:pt x="106" y="59"/>
                    <a:pt x="102" y="47"/>
                    <a:pt x="109" y="41"/>
                  </a:cubicBezTo>
                  <a:cubicBezTo>
                    <a:pt x="102" y="33"/>
                    <a:pt x="99" y="27"/>
                    <a:pt x="103" y="17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94" y="12"/>
                    <a:pt x="87" y="6"/>
                    <a:pt x="81" y="1"/>
                  </a:cubicBezTo>
                  <a:cubicBezTo>
                    <a:pt x="81" y="1"/>
                    <a:pt x="82" y="1"/>
                    <a:pt x="82" y="0"/>
                  </a:cubicBezTo>
                  <a:cubicBezTo>
                    <a:pt x="81" y="0"/>
                    <a:pt x="80" y="1"/>
                    <a:pt x="80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9" y="1"/>
                    <a:pt x="79" y="1"/>
                    <a:pt x="80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6" y="13"/>
                    <a:pt x="79" y="26"/>
                    <a:pt x="89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3" y="28"/>
                    <a:pt x="83" y="52"/>
                    <a:pt x="93" y="49"/>
                  </a:cubicBezTo>
                  <a:cubicBezTo>
                    <a:pt x="86" y="53"/>
                    <a:pt x="85" y="72"/>
                    <a:pt x="95" y="73"/>
                  </a:cubicBezTo>
                  <a:cubicBezTo>
                    <a:pt x="85" y="76"/>
                    <a:pt x="90" y="94"/>
                    <a:pt x="95" y="95"/>
                  </a:cubicBezTo>
                  <a:cubicBezTo>
                    <a:pt x="85" y="97"/>
                    <a:pt x="87" y="119"/>
                    <a:pt x="93" y="120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84" y="121"/>
                    <a:pt x="83" y="144"/>
                    <a:pt x="91" y="146"/>
                  </a:cubicBezTo>
                  <a:cubicBezTo>
                    <a:pt x="81" y="144"/>
                    <a:pt x="79" y="168"/>
                    <a:pt x="86" y="170"/>
                  </a:cubicBezTo>
                  <a:cubicBezTo>
                    <a:pt x="80" y="169"/>
                    <a:pt x="71" y="191"/>
                    <a:pt x="82" y="194"/>
                  </a:cubicBezTo>
                  <a:cubicBezTo>
                    <a:pt x="74" y="194"/>
                    <a:pt x="67" y="216"/>
                    <a:pt x="76" y="219"/>
                  </a:cubicBezTo>
                  <a:cubicBezTo>
                    <a:pt x="69" y="218"/>
                    <a:pt x="63" y="241"/>
                    <a:pt x="71" y="243"/>
                  </a:cubicBezTo>
                  <a:cubicBezTo>
                    <a:pt x="63" y="241"/>
                    <a:pt x="57" y="264"/>
                    <a:pt x="65" y="267"/>
                  </a:cubicBezTo>
                  <a:cubicBezTo>
                    <a:pt x="57" y="264"/>
                    <a:pt x="50" y="287"/>
                    <a:pt x="59" y="290"/>
                  </a:cubicBezTo>
                  <a:cubicBezTo>
                    <a:pt x="50" y="287"/>
                    <a:pt x="45" y="311"/>
                    <a:pt x="53" y="313"/>
                  </a:cubicBezTo>
                  <a:cubicBezTo>
                    <a:pt x="46" y="311"/>
                    <a:pt x="37" y="331"/>
                    <a:pt x="48" y="335"/>
                  </a:cubicBezTo>
                  <a:cubicBezTo>
                    <a:pt x="39" y="332"/>
                    <a:pt x="31" y="354"/>
                    <a:pt x="41" y="358"/>
                  </a:cubicBezTo>
                  <a:cubicBezTo>
                    <a:pt x="32" y="354"/>
                    <a:pt x="25" y="377"/>
                    <a:pt x="35" y="381"/>
                  </a:cubicBezTo>
                  <a:cubicBezTo>
                    <a:pt x="35" y="381"/>
                    <a:pt x="35" y="381"/>
                    <a:pt x="35" y="381"/>
                  </a:cubicBezTo>
                  <a:cubicBezTo>
                    <a:pt x="25" y="379"/>
                    <a:pt x="21" y="409"/>
                    <a:pt x="29" y="412"/>
                  </a:cubicBezTo>
                  <a:cubicBezTo>
                    <a:pt x="22" y="409"/>
                    <a:pt x="11" y="439"/>
                    <a:pt x="20" y="442"/>
                  </a:cubicBezTo>
                  <a:cubicBezTo>
                    <a:pt x="12" y="440"/>
                    <a:pt x="4" y="478"/>
                    <a:pt x="15" y="481"/>
                  </a:cubicBezTo>
                  <a:cubicBezTo>
                    <a:pt x="7" y="479"/>
                    <a:pt x="1" y="520"/>
                    <a:pt x="9" y="520"/>
                  </a:cubicBezTo>
                  <a:cubicBezTo>
                    <a:pt x="0" y="521"/>
                    <a:pt x="2" y="557"/>
                    <a:pt x="10" y="558"/>
                  </a:cubicBezTo>
                  <a:cubicBezTo>
                    <a:pt x="1" y="559"/>
                    <a:pt x="4" y="583"/>
                    <a:pt x="5" y="589"/>
                  </a:cubicBezTo>
                  <a:cubicBezTo>
                    <a:pt x="3" y="598"/>
                    <a:pt x="13" y="614"/>
                    <a:pt x="60" y="617"/>
                  </a:cubicBezTo>
                  <a:cubicBezTo>
                    <a:pt x="44" y="611"/>
                    <a:pt x="34" y="605"/>
                    <a:pt x="28" y="597"/>
                  </a:cubicBezTo>
                  <a:cubicBezTo>
                    <a:pt x="32" y="597"/>
                    <a:pt x="35" y="595"/>
                    <a:pt x="38" y="594"/>
                  </a:cubicBezTo>
                  <a:cubicBezTo>
                    <a:pt x="29" y="584"/>
                    <a:pt x="23" y="575"/>
                    <a:pt x="25" y="561"/>
                  </a:cubicBezTo>
                  <a:cubicBezTo>
                    <a:pt x="26" y="559"/>
                    <a:pt x="29" y="553"/>
                    <a:pt x="29" y="552"/>
                  </a:cubicBezTo>
                  <a:cubicBezTo>
                    <a:pt x="28" y="547"/>
                    <a:pt x="23" y="545"/>
                    <a:pt x="23" y="539"/>
                  </a:cubicBezTo>
                  <a:cubicBezTo>
                    <a:pt x="23" y="533"/>
                    <a:pt x="26" y="523"/>
                    <a:pt x="33" y="520"/>
                  </a:cubicBezTo>
                  <a:cubicBezTo>
                    <a:pt x="31" y="516"/>
                    <a:pt x="31" y="516"/>
                    <a:pt x="31" y="516"/>
                  </a:cubicBezTo>
                  <a:cubicBezTo>
                    <a:pt x="32" y="516"/>
                    <a:pt x="33" y="517"/>
                    <a:pt x="35" y="516"/>
                  </a:cubicBezTo>
                  <a:cubicBezTo>
                    <a:pt x="34" y="507"/>
                    <a:pt x="29" y="500"/>
                    <a:pt x="29" y="490"/>
                  </a:cubicBezTo>
                  <a:cubicBezTo>
                    <a:pt x="30" y="484"/>
                    <a:pt x="33" y="481"/>
                    <a:pt x="34" y="476"/>
                  </a:cubicBezTo>
                  <a:cubicBezTo>
                    <a:pt x="35" y="471"/>
                    <a:pt x="32" y="467"/>
                    <a:pt x="33" y="462"/>
                  </a:cubicBezTo>
                  <a:cubicBezTo>
                    <a:pt x="33" y="457"/>
                    <a:pt x="34" y="452"/>
                    <a:pt x="37" y="448"/>
                  </a:cubicBezTo>
                  <a:cubicBezTo>
                    <a:pt x="39" y="442"/>
                    <a:pt x="39" y="442"/>
                    <a:pt x="39" y="435"/>
                  </a:cubicBezTo>
                  <a:cubicBezTo>
                    <a:pt x="39" y="427"/>
                    <a:pt x="43" y="418"/>
                    <a:pt x="49" y="412"/>
                  </a:cubicBezTo>
                  <a:cubicBezTo>
                    <a:pt x="45" y="405"/>
                    <a:pt x="45" y="390"/>
                    <a:pt x="53" y="384"/>
                  </a:cubicBezTo>
                  <a:cubicBezTo>
                    <a:pt x="50" y="378"/>
                    <a:pt x="53" y="367"/>
                    <a:pt x="61" y="364"/>
                  </a:cubicBezTo>
                  <a:cubicBezTo>
                    <a:pt x="57" y="358"/>
                    <a:pt x="55" y="343"/>
                    <a:pt x="63" y="339"/>
                  </a:cubicBezTo>
                  <a:cubicBezTo>
                    <a:pt x="63" y="339"/>
                    <a:pt x="64" y="339"/>
                    <a:pt x="64" y="339"/>
                  </a:cubicBezTo>
                  <a:cubicBezTo>
                    <a:pt x="64" y="339"/>
                    <a:pt x="64" y="339"/>
                    <a:pt x="64" y="338"/>
                  </a:cubicBezTo>
                  <a:cubicBezTo>
                    <a:pt x="64" y="338"/>
                    <a:pt x="65" y="338"/>
                    <a:pt x="65" y="338"/>
                  </a:cubicBezTo>
                  <a:cubicBezTo>
                    <a:pt x="63" y="332"/>
                    <a:pt x="63" y="332"/>
                    <a:pt x="63" y="332"/>
                  </a:cubicBezTo>
                  <a:cubicBezTo>
                    <a:pt x="63" y="326"/>
                    <a:pt x="64" y="319"/>
                    <a:pt x="69" y="317"/>
                  </a:cubicBezTo>
                  <a:cubicBezTo>
                    <a:pt x="69" y="310"/>
                    <a:pt x="69" y="305"/>
                    <a:pt x="74" y="300"/>
                  </a:cubicBezTo>
                  <a:cubicBezTo>
                    <a:pt x="81" y="293"/>
                    <a:pt x="77" y="292"/>
                    <a:pt x="78" y="283"/>
                  </a:cubicBezTo>
                  <a:cubicBezTo>
                    <a:pt x="79" y="276"/>
                    <a:pt x="82" y="272"/>
                    <a:pt x="82" y="265"/>
                  </a:cubicBezTo>
                  <a:cubicBezTo>
                    <a:pt x="82" y="259"/>
                    <a:pt x="83" y="252"/>
                    <a:pt x="89" y="248"/>
                  </a:cubicBezTo>
                  <a:cubicBezTo>
                    <a:pt x="87" y="243"/>
                    <a:pt x="88" y="227"/>
                    <a:pt x="96" y="226"/>
                  </a:cubicBezTo>
                  <a:cubicBezTo>
                    <a:pt x="93" y="219"/>
                    <a:pt x="92" y="200"/>
                    <a:pt x="101" y="198"/>
                  </a:cubicBezTo>
                  <a:cubicBezTo>
                    <a:pt x="96" y="188"/>
                    <a:pt x="96" y="188"/>
                    <a:pt x="96" y="188"/>
                  </a:cubicBezTo>
                  <a:cubicBezTo>
                    <a:pt x="96" y="184"/>
                    <a:pt x="97" y="180"/>
                    <a:pt x="102" y="177"/>
                  </a:cubicBezTo>
                  <a:cubicBezTo>
                    <a:pt x="106" y="174"/>
                    <a:pt x="108" y="175"/>
                    <a:pt x="108" y="170"/>
                  </a:cubicBezTo>
                  <a:cubicBezTo>
                    <a:pt x="108" y="167"/>
                    <a:pt x="105" y="163"/>
                    <a:pt x="104" y="160"/>
                  </a:cubicBezTo>
                  <a:cubicBezTo>
                    <a:pt x="102" y="151"/>
                    <a:pt x="106" y="145"/>
                    <a:pt x="107" y="137"/>
                  </a:cubicBezTo>
                </a:path>
              </a:pathLst>
            </a:custGeom>
            <a:solidFill>
              <a:srgbClr val="7BA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8" name="Freeform 236">
              <a:extLst>
                <a:ext uri="{FF2B5EF4-FFF2-40B4-BE49-F238E27FC236}">
                  <a16:creationId xmlns:a16="http://schemas.microsoft.com/office/drawing/2014/main" id="{FA80246C-D0B2-4B1C-80B8-910F8F73C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633"/>
              <a:ext cx="57" cy="57"/>
            </a:xfrm>
            <a:custGeom>
              <a:avLst/>
              <a:gdLst>
                <a:gd name="T0" fmla="*/ 245 w 23"/>
                <a:gd name="T1" fmla="*/ 0 h 23"/>
                <a:gd name="T2" fmla="*/ 42 w 23"/>
                <a:gd name="T3" fmla="*/ 228 h 23"/>
                <a:gd name="T4" fmla="*/ 349 w 23"/>
                <a:gd name="T5" fmla="*/ 28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6" y="0"/>
                  </a:moveTo>
                  <a:cubicBezTo>
                    <a:pt x="11" y="0"/>
                    <a:pt x="0" y="9"/>
                    <a:pt x="3" y="15"/>
                  </a:cubicBezTo>
                  <a:cubicBezTo>
                    <a:pt x="5" y="23"/>
                    <a:pt x="17" y="22"/>
                    <a:pt x="23" y="19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9" name="Freeform 237">
              <a:extLst>
                <a:ext uri="{FF2B5EF4-FFF2-40B4-BE49-F238E27FC236}">
                  <a16:creationId xmlns:a16="http://schemas.microsoft.com/office/drawing/2014/main" id="{0E6410C8-8DA5-4C11-877B-104159F3E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1223"/>
              <a:ext cx="198" cy="495"/>
            </a:xfrm>
            <a:custGeom>
              <a:avLst/>
              <a:gdLst>
                <a:gd name="T0" fmla="*/ 125 w 79"/>
                <a:gd name="T1" fmla="*/ 0 h 198"/>
                <a:gd name="T2" fmla="*/ 283 w 79"/>
                <a:gd name="T3" fmla="*/ 313 h 198"/>
                <a:gd name="T4" fmla="*/ 459 w 79"/>
                <a:gd name="T5" fmla="*/ 563 h 198"/>
                <a:gd name="T6" fmla="*/ 566 w 79"/>
                <a:gd name="T7" fmla="*/ 875 h 198"/>
                <a:gd name="T8" fmla="*/ 722 w 79"/>
                <a:gd name="T9" fmla="*/ 1125 h 198"/>
                <a:gd name="T10" fmla="*/ 942 w 79"/>
                <a:gd name="T11" fmla="*/ 1833 h 198"/>
                <a:gd name="T12" fmla="*/ 1118 w 79"/>
                <a:gd name="T13" fmla="*/ 2488 h 198"/>
                <a:gd name="T14" fmla="*/ 1068 w 79"/>
                <a:gd name="T15" fmla="*/ 3095 h 198"/>
                <a:gd name="T16" fmla="*/ 847 w 79"/>
                <a:gd name="T17" fmla="*/ 2550 h 198"/>
                <a:gd name="T18" fmla="*/ 910 w 79"/>
                <a:gd name="T19" fmla="*/ 2113 h 198"/>
                <a:gd name="T20" fmla="*/ 647 w 79"/>
                <a:gd name="T21" fmla="*/ 1833 h 198"/>
                <a:gd name="T22" fmla="*/ 709 w 79"/>
                <a:gd name="T23" fmla="*/ 1395 h 198"/>
                <a:gd name="T24" fmla="*/ 376 w 79"/>
                <a:gd name="T25" fmla="*/ 1188 h 198"/>
                <a:gd name="T26" fmla="*/ 251 w 79"/>
                <a:gd name="T27" fmla="*/ 520 h 198"/>
                <a:gd name="T28" fmla="*/ 0 w 79"/>
                <a:gd name="T29" fmla="*/ 595 h 198"/>
                <a:gd name="T30" fmla="*/ 125 w 79"/>
                <a:gd name="T31" fmla="*/ 95 h 1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9" h="198">
                  <a:moveTo>
                    <a:pt x="8" y="0"/>
                  </a:moveTo>
                  <a:cubicBezTo>
                    <a:pt x="13" y="6"/>
                    <a:pt x="14" y="14"/>
                    <a:pt x="18" y="20"/>
                  </a:cubicBezTo>
                  <a:cubicBezTo>
                    <a:pt x="22" y="26"/>
                    <a:pt x="26" y="30"/>
                    <a:pt x="29" y="36"/>
                  </a:cubicBezTo>
                  <a:cubicBezTo>
                    <a:pt x="32" y="43"/>
                    <a:pt x="33" y="50"/>
                    <a:pt x="36" y="56"/>
                  </a:cubicBezTo>
                  <a:cubicBezTo>
                    <a:pt x="38" y="61"/>
                    <a:pt x="43" y="67"/>
                    <a:pt x="46" y="72"/>
                  </a:cubicBezTo>
                  <a:cubicBezTo>
                    <a:pt x="55" y="87"/>
                    <a:pt x="55" y="102"/>
                    <a:pt x="60" y="117"/>
                  </a:cubicBezTo>
                  <a:cubicBezTo>
                    <a:pt x="65" y="132"/>
                    <a:pt x="65" y="146"/>
                    <a:pt x="71" y="159"/>
                  </a:cubicBezTo>
                  <a:cubicBezTo>
                    <a:pt x="77" y="173"/>
                    <a:pt x="79" y="186"/>
                    <a:pt x="68" y="198"/>
                  </a:cubicBezTo>
                  <a:cubicBezTo>
                    <a:pt x="76" y="188"/>
                    <a:pt x="67" y="163"/>
                    <a:pt x="54" y="163"/>
                  </a:cubicBezTo>
                  <a:cubicBezTo>
                    <a:pt x="59" y="156"/>
                    <a:pt x="58" y="143"/>
                    <a:pt x="58" y="135"/>
                  </a:cubicBezTo>
                  <a:cubicBezTo>
                    <a:pt x="58" y="123"/>
                    <a:pt x="54" y="117"/>
                    <a:pt x="41" y="117"/>
                  </a:cubicBezTo>
                  <a:cubicBezTo>
                    <a:pt x="49" y="111"/>
                    <a:pt x="47" y="98"/>
                    <a:pt x="45" y="89"/>
                  </a:cubicBezTo>
                  <a:cubicBezTo>
                    <a:pt x="42" y="79"/>
                    <a:pt x="35" y="76"/>
                    <a:pt x="24" y="76"/>
                  </a:cubicBezTo>
                  <a:cubicBezTo>
                    <a:pt x="31" y="65"/>
                    <a:pt x="23" y="43"/>
                    <a:pt x="16" y="33"/>
                  </a:cubicBezTo>
                  <a:cubicBezTo>
                    <a:pt x="11" y="34"/>
                    <a:pt x="6" y="37"/>
                    <a:pt x="0" y="38"/>
                  </a:cubicBezTo>
                  <a:cubicBezTo>
                    <a:pt x="5" y="27"/>
                    <a:pt x="9" y="20"/>
                    <a:pt x="8" y="6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0" name="Freeform 238">
              <a:extLst>
                <a:ext uri="{FF2B5EF4-FFF2-40B4-BE49-F238E27FC236}">
                  <a16:creationId xmlns:a16="http://schemas.microsoft.com/office/drawing/2014/main" id="{4E827BDC-F4C0-49FC-A1CA-73551E04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1680"/>
              <a:ext cx="70" cy="448"/>
            </a:xfrm>
            <a:custGeom>
              <a:avLst/>
              <a:gdLst>
                <a:gd name="T0" fmla="*/ 345 w 28"/>
                <a:gd name="T1" fmla="*/ 113 h 179"/>
                <a:gd name="T2" fmla="*/ 438 w 28"/>
                <a:gd name="T3" fmla="*/ 458 h 179"/>
                <a:gd name="T4" fmla="*/ 363 w 28"/>
                <a:gd name="T5" fmla="*/ 801 h 179"/>
                <a:gd name="T6" fmla="*/ 425 w 28"/>
                <a:gd name="T7" fmla="*/ 1129 h 179"/>
                <a:gd name="T8" fmla="*/ 363 w 28"/>
                <a:gd name="T9" fmla="*/ 1459 h 179"/>
                <a:gd name="T10" fmla="*/ 333 w 28"/>
                <a:gd name="T11" fmla="*/ 2130 h 179"/>
                <a:gd name="T12" fmla="*/ 220 w 28"/>
                <a:gd name="T13" fmla="*/ 2443 h 179"/>
                <a:gd name="T14" fmla="*/ 125 w 28"/>
                <a:gd name="T15" fmla="*/ 2806 h 179"/>
                <a:gd name="T16" fmla="*/ 125 w 28"/>
                <a:gd name="T17" fmla="*/ 2806 h 179"/>
                <a:gd name="T18" fmla="*/ 0 w 28"/>
                <a:gd name="T19" fmla="*/ 2305 h 179"/>
                <a:gd name="T20" fmla="*/ 95 w 28"/>
                <a:gd name="T21" fmla="*/ 1584 h 179"/>
                <a:gd name="T22" fmla="*/ 283 w 28"/>
                <a:gd name="T23" fmla="*/ 1209 h 179"/>
                <a:gd name="T24" fmla="*/ 145 w 28"/>
                <a:gd name="T25" fmla="*/ 876 h 179"/>
                <a:gd name="T26" fmla="*/ 300 w 28"/>
                <a:gd name="T27" fmla="*/ 501 h 179"/>
                <a:gd name="T28" fmla="*/ 313 w 28"/>
                <a:gd name="T29" fmla="*/ 0 h 1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179">
                  <a:moveTo>
                    <a:pt x="22" y="7"/>
                  </a:moveTo>
                  <a:cubicBezTo>
                    <a:pt x="25" y="13"/>
                    <a:pt x="28" y="23"/>
                    <a:pt x="28" y="29"/>
                  </a:cubicBezTo>
                  <a:cubicBezTo>
                    <a:pt x="28" y="37"/>
                    <a:pt x="23" y="44"/>
                    <a:pt x="23" y="51"/>
                  </a:cubicBezTo>
                  <a:cubicBezTo>
                    <a:pt x="23" y="58"/>
                    <a:pt x="27" y="65"/>
                    <a:pt x="27" y="72"/>
                  </a:cubicBezTo>
                  <a:cubicBezTo>
                    <a:pt x="27" y="79"/>
                    <a:pt x="25" y="87"/>
                    <a:pt x="23" y="93"/>
                  </a:cubicBezTo>
                  <a:cubicBezTo>
                    <a:pt x="19" y="107"/>
                    <a:pt x="28" y="122"/>
                    <a:pt x="21" y="136"/>
                  </a:cubicBezTo>
                  <a:cubicBezTo>
                    <a:pt x="17" y="145"/>
                    <a:pt x="14" y="147"/>
                    <a:pt x="14" y="156"/>
                  </a:cubicBezTo>
                  <a:cubicBezTo>
                    <a:pt x="14" y="164"/>
                    <a:pt x="16" y="176"/>
                    <a:pt x="8" y="179"/>
                  </a:cubicBezTo>
                  <a:cubicBezTo>
                    <a:pt x="8" y="179"/>
                    <a:pt x="8" y="179"/>
                    <a:pt x="8" y="179"/>
                  </a:cubicBezTo>
                  <a:cubicBezTo>
                    <a:pt x="11" y="172"/>
                    <a:pt x="12" y="147"/>
                    <a:pt x="0" y="147"/>
                  </a:cubicBezTo>
                  <a:cubicBezTo>
                    <a:pt x="12" y="139"/>
                    <a:pt x="23" y="110"/>
                    <a:pt x="6" y="101"/>
                  </a:cubicBezTo>
                  <a:cubicBezTo>
                    <a:pt x="16" y="99"/>
                    <a:pt x="16" y="85"/>
                    <a:pt x="18" y="77"/>
                  </a:cubicBezTo>
                  <a:cubicBezTo>
                    <a:pt x="20" y="67"/>
                    <a:pt x="23" y="55"/>
                    <a:pt x="9" y="56"/>
                  </a:cubicBezTo>
                  <a:cubicBezTo>
                    <a:pt x="19" y="51"/>
                    <a:pt x="18" y="42"/>
                    <a:pt x="19" y="32"/>
                  </a:cubicBezTo>
                  <a:cubicBezTo>
                    <a:pt x="20" y="24"/>
                    <a:pt x="25" y="8"/>
                    <a:pt x="20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1" name="Freeform 239">
              <a:extLst>
                <a:ext uri="{FF2B5EF4-FFF2-40B4-BE49-F238E27FC236}">
                  <a16:creationId xmlns:a16="http://schemas.microsoft.com/office/drawing/2014/main" id="{A2F39EF7-13F9-4197-BFF4-10319F53C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093"/>
              <a:ext cx="143" cy="552"/>
            </a:xfrm>
            <a:custGeom>
              <a:avLst/>
              <a:gdLst>
                <a:gd name="T0" fmla="*/ 901 w 57"/>
                <a:gd name="T1" fmla="*/ 0 h 221"/>
                <a:gd name="T2" fmla="*/ 868 w 57"/>
                <a:gd name="T3" fmla="*/ 250 h 221"/>
                <a:gd name="T4" fmla="*/ 881 w 57"/>
                <a:gd name="T5" fmla="*/ 480 h 221"/>
                <a:gd name="T6" fmla="*/ 755 w 57"/>
                <a:gd name="T7" fmla="*/ 762 h 221"/>
                <a:gd name="T8" fmla="*/ 660 w 57"/>
                <a:gd name="T9" fmla="*/ 967 h 221"/>
                <a:gd name="T10" fmla="*/ 680 w 57"/>
                <a:gd name="T11" fmla="*/ 1279 h 221"/>
                <a:gd name="T12" fmla="*/ 585 w 57"/>
                <a:gd name="T13" fmla="*/ 1446 h 221"/>
                <a:gd name="T14" fmla="*/ 567 w 57"/>
                <a:gd name="T15" fmla="*/ 1634 h 221"/>
                <a:gd name="T16" fmla="*/ 492 w 57"/>
                <a:gd name="T17" fmla="*/ 1791 h 221"/>
                <a:gd name="T18" fmla="*/ 459 w 57"/>
                <a:gd name="T19" fmla="*/ 2058 h 221"/>
                <a:gd name="T20" fmla="*/ 366 w 57"/>
                <a:gd name="T21" fmla="*/ 2228 h 221"/>
                <a:gd name="T22" fmla="*/ 379 w 57"/>
                <a:gd name="T23" fmla="*/ 2528 h 221"/>
                <a:gd name="T24" fmla="*/ 251 w 57"/>
                <a:gd name="T25" fmla="*/ 2695 h 221"/>
                <a:gd name="T26" fmla="*/ 271 w 57"/>
                <a:gd name="T27" fmla="*/ 2932 h 221"/>
                <a:gd name="T28" fmla="*/ 95 w 57"/>
                <a:gd name="T29" fmla="*/ 3057 h 221"/>
                <a:gd name="T30" fmla="*/ 0 w 57"/>
                <a:gd name="T31" fmla="*/ 3444 h 221"/>
                <a:gd name="T32" fmla="*/ 63 w 57"/>
                <a:gd name="T33" fmla="*/ 2975 h 221"/>
                <a:gd name="T34" fmla="*/ 125 w 57"/>
                <a:gd name="T35" fmla="*/ 2590 h 221"/>
                <a:gd name="T36" fmla="*/ 238 w 57"/>
                <a:gd name="T37" fmla="*/ 2103 h 221"/>
                <a:gd name="T38" fmla="*/ 346 w 57"/>
                <a:gd name="T39" fmla="*/ 1716 h 221"/>
                <a:gd name="T40" fmla="*/ 379 w 57"/>
                <a:gd name="T41" fmla="*/ 1354 h 221"/>
                <a:gd name="T42" fmla="*/ 554 w 57"/>
                <a:gd name="T43" fmla="*/ 904 h 221"/>
                <a:gd name="T44" fmla="*/ 680 w 57"/>
                <a:gd name="T45" fmla="*/ 530 h 221"/>
                <a:gd name="T46" fmla="*/ 818 w 57"/>
                <a:gd name="T47" fmla="*/ 167 h 2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7" h="221">
                  <a:moveTo>
                    <a:pt x="57" y="0"/>
                  </a:moveTo>
                  <a:cubicBezTo>
                    <a:pt x="57" y="4"/>
                    <a:pt x="56" y="10"/>
                    <a:pt x="55" y="16"/>
                  </a:cubicBezTo>
                  <a:cubicBezTo>
                    <a:pt x="53" y="23"/>
                    <a:pt x="57" y="28"/>
                    <a:pt x="56" y="31"/>
                  </a:cubicBezTo>
                  <a:cubicBezTo>
                    <a:pt x="53" y="38"/>
                    <a:pt x="48" y="41"/>
                    <a:pt x="48" y="49"/>
                  </a:cubicBezTo>
                  <a:cubicBezTo>
                    <a:pt x="48" y="56"/>
                    <a:pt x="43" y="57"/>
                    <a:pt x="42" y="62"/>
                  </a:cubicBezTo>
                  <a:cubicBezTo>
                    <a:pt x="40" y="68"/>
                    <a:pt x="44" y="76"/>
                    <a:pt x="43" y="82"/>
                  </a:cubicBezTo>
                  <a:cubicBezTo>
                    <a:pt x="41" y="88"/>
                    <a:pt x="39" y="87"/>
                    <a:pt x="37" y="93"/>
                  </a:cubicBezTo>
                  <a:cubicBezTo>
                    <a:pt x="36" y="95"/>
                    <a:pt x="36" y="102"/>
                    <a:pt x="36" y="105"/>
                  </a:cubicBezTo>
                  <a:cubicBezTo>
                    <a:pt x="35" y="109"/>
                    <a:pt x="32" y="112"/>
                    <a:pt x="31" y="115"/>
                  </a:cubicBezTo>
                  <a:cubicBezTo>
                    <a:pt x="29" y="120"/>
                    <a:pt x="30" y="127"/>
                    <a:pt x="29" y="132"/>
                  </a:cubicBezTo>
                  <a:cubicBezTo>
                    <a:pt x="28" y="138"/>
                    <a:pt x="26" y="139"/>
                    <a:pt x="23" y="143"/>
                  </a:cubicBezTo>
                  <a:cubicBezTo>
                    <a:pt x="26" y="148"/>
                    <a:pt x="27" y="155"/>
                    <a:pt x="24" y="162"/>
                  </a:cubicBezTo>
                  <a:cubicBezTo>
                    <a:pt x="22" y="166"/>
                    <a:pt x="17" y="169"/>
                    <a:pt x="16" y="173"/>
                  </a:cubicBezTo>
                  <a:cubicBezTo>
                    <a:pt x="15" y="177"/>
                    <a:pt x="18" y="184"/>
                    <a:pt x="17" y="188"/>
                  </a:cubicBezTo>
                  <a:cubicBezTo>
                    <a:pt x="16" y="192"/>
                    <a:pt x="11" y="194"/>
                    <a:pt x="6" y="196"/>
                  </a:cubicBezTo>
                  <a:cubicBezTo>
                    <a:pt x="8" y="204"/>
                    <a:pt x="8" y="215"/>
                    <a:pt x="0" y="221"/>
                  </a:cubicBezTo>
                  <a:cubicBezTo>
                    <a:pt x="3" y="214"/>
                    <a:pt x="2" y="201"/>
                    <a:pt x="4" y="191"/>
                  </a:cubicBezTo>
                  <a:cubicBezTo>
                    <a:pt x="7" y="181"/>
                    <a:pt x="15" y="177"/>
                    <a:pt x="8" y="166"/>
                  </a:cubicBezTo>
                  <a:cubicBezTo>
                    <a:pt x="17" y="163"/>
                    <a:pt x="18" y="143"/>
                    <a:pt x="15" y="135"/>
                  </a:cubicBezTo>
                  <a:cubicBezTo>
                    <a:pt x="23" y="136"/>
                    <a:pt x="28" y="112"/>
                    <a:pt x="22" y="110"/>
                  </a:cubicBezTo>
                  <a:cubicBezTo>
                    <a:pt x="29" y="109"/>
                    <a:pt x="31" y="92"/>
                    <a:pt x="24" y="87"/>
                  </a:cubicBezTo>
                  <a:cubicBezTo>
                    <a:pt x="37" y="90"/>
                    <a:pt x="40" y="66"/>
                    <a:pt x="35" y="58"/>
                  </a:cubicBezTo>
                  <a:cubicBezTo>
                    <a:pt x="48" y="57"/>
                    <a:pt x="43" y="42"/>
                    <a:pt x="43" y="34"/>
                  </a:cubicBezTo>
                  <a:cubicBezTo>
                    <a:pt x="52" y="32"/>
                    <a:pt x="50" y="19"/>
                    <a:pt x="52" y="11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2" name="Freeform 240">
              <a:extLst>
                <a:ext uri="{FF2B5EF4-FFF2-40B4-BE49-F238E27FC236}">
                  <a16:creationId xmlns:a16="http://schemas.microsoft.com/office/drawing/2014/main" id="{0330884C-4F80-4DCE-9360-FB050F250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585"/>
              <a:ext cx="117" cy="502"/>
            </a:xfrm>
            <a:custGeom>
              <a:avLst/>
              <a:gdLst>
                <a:gd name="T0" fmla="*/ 662 w 47"/>
                <a:gd name="T1" fmla="*/ 292 h 201"/>
                <a:gd name="T2" fmla="*/ 682 w 47"/>
                <a:gd name="T3" fmla="*/ 512 h 201"/>
                <a:gd name="T4" fmla="*/ 600 w 47"/>
                <a:gd name="T5" fmla="*/ 699 h 201"/>
                <a:gd name="T6" fmla="*/ 650 w 47"/>
                <a:gd name="T7" fmla="*/ 917 h 201"/>
                <a:gd name="T8" fmla="*/ 558 w 47"/>
                <a:gd name="T9" fmla="*/ 1104 h 201"/>
                <a:gd name="T10" fmla="*/ 587 w 47"/>
                <a:gd name="T11" fmla="*/ 1321 h 201"/>
                <a:gd name="T12" fmla="*/ 540 w 47"/>
                <a:gd name="T13" fmla="*/ 1528 h 201"/>
                <a:gd name="T14" fmla="*/ 540 w 47"/>
                <a:gd name="T15" fmla="*/ 1746 h 201"/>
                <a:gd name="T16" fmla="*/ 466 w 47"/>
                <a:gd name="T17" fmla="*/ 1933 h 201"/>
                <a:gd name="T18" fmla="*/ 466 w 47"/>
                <a:gd name="T19" fmla="*/ 2133 h 201"/>
                <a:gd name="T20" fmla="*/ 383 w 47"/>
                <a:gd name="T21" fmla="*/ 2278 h 201"/>
                <a:gd name="T22" fmla="*/ 433 w 47"/>
                <a:gd name="T23" fmla="*/ 2433 h 201"/>
                <a:gd name="T24" fmla="*/ 371 w 47"/>
                <a:gd name="T25" fmla="*/ 2600 h 201"/>
                <a:gd name="T26" fmla="*/ 309 w 47"/>
                <a:gd name="T27" fmla="*/ 2962 h 201"/>
                <a:gd name="T28" fmla="*/ 0 w 47"/>
                <a:gd name="T29" fmla="*/ 3132 h 201"/>
                <a:gd name="T30" fmla="*/ 229 w 47"/>
                <a:gd name="T31" fmla="*/ 2932 h 201"/>
                <a:gd name="T32" fmla="*/ 0 w 47"/>
                <a:gd name="T33" fmla="*/ 2912 h 201"/>
                <a:gd name="T34" fmla="*/ 261 w 47"/>
                <a:gd name="T35" fmla="*/ 2620 h 201"/>
                <a:gd name="T36" fmla="*/ 62 w 47"/>
                <a:gd name="T37" fmla="*/ 2353 h 201"/>
                <a:gd name="T38" fmla="*/ 199 w 47"/>
                <a:gd name="T39" fmla="*/ 1871 h 201"/>
                <a:gd name="T40" fmla="*/ 291 w 47"/>
                <a:gd name="T41" fmla="*/ 1466 h 201"/>
                <a:gd name="T42" fmla="*/ 249 w 47"/>
                <a:gd name="T43" fmla="*/ 1041 h 201"/>
                <a:gd name="T44" fmla="*/ 540 w 47"/>
                <a:gd name="T45" fmla="*/ 874 h 201"/>
                <a:gd name="T46" fmla="*/ 309 w 47"/>
                <a:gd name="T47" fmla="*/ 654 h 201"/>
                <a:gd name="T48" fmla="*/ 528 w 47"/>
                <a:gd name="T49" fmla="*/ 592 h 201"/>
                <a:gd name="T50" fmla="*/ 587 w 47"/>
                <a:gd name="T51" fmla="*/ 405 h 201"/>
                <a:gd name="T52" fmla="*/ 662 w 47"/>
                <a:gd name="T53" fmla="*/ 217 h 201"/>
                <a:gd name="T54" fmla="*/ 724 w 47"/>
                <a:gd name="T55" fmla="*/ 0 h 20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7" h="201">
                  <a:moveTo>
                    <a:pt x="43" y="19"/>
                  </a:moveTo>
                  <a:cubicBezTo>
                    <a:pt x="44" y="24"/>
                    <a:pt x="45" y="28"/>
                    <a:pt x="44" y="33"/>
                  </a:cubicBezTo>
                  <a:cubicBezTo>
                    <a:pt x="43" y="37"/>
                    <a:pt x="40" y="41"/>
                    <a:pt x="39" y="45"/>
                  </a:cubicBezTo>
                  <a:cubicBezTo>
                    <a:pt x="38" y="49"/>
                    <a:pt x="42" y="54"/>
                    <a:pt x="42" y="59"/>
                  </a:cubicBezTo>
                  <a:cubicBezTo>
                    <a:pt x="41" y="64"/>
                    <a:pt x="37" y="67"/>
                    <a:pt x="36" y="71"/>
                  </a:cubicBezTo>
                  <a:cubicBezTo>
                    <a:pt x="35" y="76"/>
                    <a:pt x="38" y="80"/>
                    <a:pt x="38" y="85"/>
                  </a:cubicBezTo>
                  <a:cubicBezTo>
                    <a:pt x="38" y="90"/>
                    <a:pt x="36" y="93"/>
                    <a:pt x="35" y="98"/>
                  </a:cubicBezTo>
                  <a:cubicBezTo>
                    <a:pt x="34" y="103"/>
                    <a:pt x="35" y="107"/>
                    <a:pt x="35" y="112"/>
                  </a:cubicBezTo>
                  <a:cubicBezTo>
                    <a:pt x="34" y="117"/>
                    <a:pt x="30" y="120"/>
                    <a:pt x="30" y="124"/>
                  </a:cubicBezTo>
                  <a:cubicBezTo>
                    <a:pt x="29" y="128"/>
                    <a:pt x="32" y="132"/>
                    <a:pt x="30" y="137"/>
                  </a:cubicBezTo>
                  <a:cubicBezTo>
                    <a:pt x="30" y="140"/>
                    <a:pt x="25" y="143"/>
                    <a:pt x="25" y="146"/>
                  </a:cubicBezTo>
                  <a:cubicBezTo>
                    <a:pt x="24" y="149"/>
                    <a:pt x="28" y="152"/>
                    <a:pt x="28" y="156"/>
                  </a:cubicBezTo>
                  <a:cubicBezTo>
                    <a:pt x="28" y="160"/>
                    <a:pt x="24" y="164"/>
                    <a:pt x="24" y="167"/>
                  </a:cubicBezTo>
                  <a:cubicBezTo>
                    <a:pt x="23" y="177"/>
                    <a:pt x="29" y="182"/>
                    <a:pt x="20" y="190"/>
                  </a:cubicBezTo>
                  <a:cubicBezTo>
                    <a:pt x="14" y="196"/>
                    <a:pt x="7" y="197"/>
                    <a:pt x="0" y="201"/>
                  </a:cubicBezTo>
                  <a:cubicBezTo>
                    <a:pt x="5" y="198"/>
                    <a:pt x="13" y="194"/>
                    <a:pt x="15" y="188"/>
                  </a:cubicBezTo>
                  <a:cubicBezTo>
                    <a:pt x="20" y="179"/>
                    <a:pt x="5" y="184"/>
                    <a:pt x="0" y="187"/>
                  </a:cubicBezTo>
                  <a:cubicBezTo>
                    <a:pt x="9" y="182"/>
                    <a:pt x="15" y="177"/>
                    <a:pt x="17" y="168"/>
                  </a:cubicBezTo>
                  <a:cubicBezTo>
                    <a:pt x="18" y="155"/>
                    <a:pt x="12" y="155"/>
                    <a:pt x="4" y="151"/>
                  </a:cubicBezTo>
                  <a:cubicBezTo>
                    <a:pt x="18" y="150"/>
                    <a:pt x="34" y="118"/>
                    <a:pt x="13" y="120"/>
                  </a:cubicBezTo>
                  <a:cubicBezTo>
                    <a:pt x="26" y="119"/>
                    <a:pt x="36" y="93"/>
                    <a:pt x="19" y="94"/>
                  </a:cubicBezTo>
                  <a:cubicBezTo>
                    <a:pt x="33" y="89"/>
                    <a:pt x="33" y="63"/>
                    <a:pt x="16" y="67"/>
                  </a:cubicBezTo>
                  <a:cubicBezTo>
                    <a:pt x="22" y="66"/>
                    <a:pt x="32" y="64"/>
                    <a:pt x="35" y="56"/>
                  </a:cubicBezTo>
                  <a:cubicBezTo>
                    <a:pt x="37" y="48"/>
                    <a:pt x="27" y="42"/>
                    <a:pt x="20" y="42"/>
                  </a:cubicBezTo>
                  <a:cubicBezTo>
                    <a:pt x="24" y="40"/>
                    <a:pt x="30" y="40"/>
                    <a:pt x="34" y="38"/>
                  </a:cubicBezTo>
                  <a:cubicBezTo>
                    <a:pt x="39" y="34"/>
                    <a:pt x="37" y="31"/>
                    <a:pt x="38" y="26"/>
                  </a:cubicBezTo>
                  <a:cubicBezTo>
                    <a:pt x="40" y="21"/>
                    <a:pt x="42" y="18"/>
                    <a:pt x="43" y="14"/>
                  </a:cubicBezTo>
                  <a:cubicBezTo>
                    <a:pt x="44" y="9"/>
                    <a:pt x="46" y="4"/>
                    <a:pt x="47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3" name="Freeform 241">
              <a:extLst>
                <a:ext uri="{FF2B5EF4-FFF2-40B4-BE49-F238E27FC236}">
                  <a16:creationId xmlns:a16="http://schemas.microsoft.com/office/drawing/2014/main" id="{BF2151D5-545E-4AE3-B158-81146E15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852"/>
              <a:ext cx="108" cy="270"/>
            </a:xfrm>
            <a:custGeom>
              <a:avLst/>
              <a:gdLst>
                <a:gd name="T0" fmla="*/ 188 w 43"/>
                <a:gd name="T1" fmla="*/ 345 h 108"/>
                <a:gd name="T2" fmla="*/ 221 w 43"/>
                <a:gd name="T3" fmla="*/ 845 h 108"/>
                <a:gd name="T4" fmla="*/ 63 w 43"/>
                <a:gd name="T5" fmla="*/ 1345 h 108"/>
                <a:gd name="T6" fmla="*/ 681 w 43"/>
                <a:gd name="T7" fmla="*/ 1583 h 108"/>
                <a:gd name="T8" fmla="*/ 239 w 43"/>
                <a:gd name="T9" fmla="*/ 1300 h 108"/>
                <a:gd name="T10" fmla="*/ 367 w 43"/>
                <a:gd name="T11" fmla="*/ 800 h 108"/>
                <a:gd name="T12" fmla="*/ 316 w 43"/>
                <a:gd name="T13" fmla="*/ 220 h 108"/>
                <a:gd name="T14" fmla="*/ 188 w 43"/>
                <a:gd name="T15" fmla="*/ 0 h 108"/>
                <a:gd name="T16" fmla="*/ 176 w 43"/>
                <a:gd name="T17" fmla="*/ 238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08">
                  <a:moveTo>
                    <a:pt x="12" y="22"/>
                  </a:moveTo>
                  <a:cubicBezTo>
                    <a:pt x="3" y="34"/>
                    <a:pt x="12" y="42"/>
                    <a:pt x="14" y="54"/>
                  </a:cubicBezTo>
                  <a:cubicBezTo>
                    <a:pt x="7" y="61"/>
                    <a:pt x="0" y="77"/>
                    <a:pt x="4" y="86"/>
                  </a:cubicBezTo>
                  <a:cubicBezTo>
                    <a:pt x="11" y="100"/>
                    <a:pt x="31" y="102"/>
                    <a:pt x="43" y="101"/>
                  </a:cubicBezTo>
                  <a:cubicBezTo>
                    <a:pt x="33" y="108"/>
                    <a:pt x="18" y="92"/>
                    <a:pt x="15" y="83"/>
                  </a:cubicBezTo>
                  <a:cubicBezTo>
                    <a:pt x="11" y="71"/>
                    <a:pt x="11" y="56"/>
                    <a:pt x="23" y="51"/>
                  </a:cubicBezTo>
                  <a:cubicBezTo>
                    <a:pt x="9" y="47"/>
                    <a:pt x="9" y="20"/>
                    <a:pt x="20" y="14"/>
                  </a:cubicBezTo>
                  <a:cubicBezTo>
                    <a:pt x="15" y="12"/>
                    <a:pt x="10" y="5"/>
                    <a:pt x="12" y="0"/>
                  </a:cubicBezTo>
                  <a:cubicBezTo>
                    <a:pt x="11" y="4"/>
                    <a:pt x="12" y="10"/>
                    <a:pt x="11" y="15"/>
                  </a:cubicBezTo>
                </a:path>
              </a:pathLst>
            </a:custGeom>
            <a:solidFill>
              <a:srgbClr val="478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4" name="Freeform 242">
              <a:extLst>
                <a:ext uri="{FF2B5EF4-FFF2-40B4-BE49-F238E27FC236}">
                  <a16:creationId xmlns:a16="http://schemas.microsoft.com/office/drawing/2014/main" id="{F2A5A574-0F36-4076-8947-426247C0C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985"/>
              <a:ext cx="160" cy="23"/>
            </a:xfrm>
            <a:custGeom>
              <a:avLst/>
              <a:gdLst>
                <a:gd name="T0" fmla="*/ 0 w 64"/>
                <a:gd name="T1" fmla="*/ 0 h 9"/>
                <a:gd name="T2" fmla="*/ 438 w 64"/>
                <a:gd name="T3" fmla="*/ 66 h 9"/>
                <a:gd name="T4" fmla="*/ 1000 w 64"/>
                <a:gd name="T5" fmla="*/ 6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9">
                  <a:moveTo>
                    <a:pt x="0" y="0"/>
                  </a:moveTo>
                  <a:cubicBezTo>
                    <a:pt x="8" y="6"/>
                    <a:pt x="19" y="4"/>
                    <a:pt x="28" y="4"/>
                  </a:cubicBezTo>
                  <a:cubicBezTo>
                    <a:pt x="40" y="5"/>
                    <a:pt x="53" y="9"/>
                    <a:pt x="6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5" name="Freeform 243">
              <a:extLst>
                <a:ext uri="{FF2B5EF4-FFF2-40B4-BE49-F238E27FC236}">
                  <a16:creationId xmlns:a16="http://schemas.microsoft.com/office/drawing/2014/main" id="{927FA41D-6082-4BC5-9C4E-76AAB87E9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053"/>
              <a:ext cx="127" cy="27"/>
            </a:xfrm>
            <a:custGeom>
              <a:avLst/>
              <a:gdLst>
                <a:gd name="T0" fmla="*/ 0 w 51"/>
                <a:gd name="T1" fmla="*/ 0 h 11"/>
                <a:gd name="T2" fmla="*/ 787 w 51"/>
                <a:gd name="T3" fmla="*/ 9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1">
                  <a:moveTo>
                    <a:pt x="0" y="0"/>
                  </a:moveTo>
                  <a:cubicBezTo>
                    <a:pt x="11" y="7"/>
                    <a:pt x="39" y="11"/>
                    <a:pt x="5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6" name="Freeform 244">
              <a:extLst>
                <a:ext uri="{FF2B5EF4-FFF2-40B4-BE49-F238E27FC236}">
                  <a16:creationId xmlns:a16="http://schemas.microsoft.com/office/drawing/2014/main" id="{D3671A13-0CBC-467D-A898-AF0FE3E1D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898"/>
              <a:ext cx="107" cy="30"/>
            </a:xfrm>
            <a:custGeom>
              <a:avLst/>
              <a:gdLst>
                <a:gd name="T0" fmla="*/ 0 w 43"/>
                <a:gd name="T1" fmla="*/ 63 h 12"/>
                <a:gd name="T2" fmla="*/ 662 w 4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2">
                  <a:moveTo>
                    <a:pt x="0" y="4"/>
                  </a:moveTo>
                  <a:cubicBezTo>
                    <a:pt x="7" y="12"/>
                    <a:pt x="35" y="7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7" name="Freeform 245">
              <a:extLst>
                <a:ext uri="{FF2B5EF4-FFF2-40B4-BE49-F238E27FC236}">
                  <a16:creationId xmlns:a16="http://schemas.microsoft.com/office/drawing/2014/main" id="{0ECF564A-6048-465B-B9D1-073F4AC0B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820"/>
              <a:ext cx="100" cy="25"/>
            </a:xfrm>
            <a:custGeom>
              <a:avLst/>
              <a:gdLst>
                <a:gd name="T0" fmla="*/ 0 w 40"/>
                <a:gd name="T1" fmla="*/ 113 h 10"/>
                <a:gd name="T2" fmla="*/ 625 w 4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">
                  <a:moveTo>
                    <a:pt x="0" y="7"/>
                  </a:moveTo>
                  <a:cubicBezTo>
                    <a:pt x="11" y="10"/>
                    <a:pt x="31" y="1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8" name="Freeform 246">
              <a:extLst>
                <a:ext uri="{FF2B5EF4-FFF2-40B4-BE49-F238E27FC236}">
                  <a16:creationId xmlns:a16="http://schemas.microsoft.com/office/drawing/2014/main" id="{F44D9C43-FD15-468B-9F0C-EE1E8B83D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1755"/>
              <a:ext cx="60" cy="33"/>
            </a:xfrm>
            <a:custGeom>
              <a:avLst/>
              <a:gdLst>
                <a:gd name="T0" fmla="*/ 0 w 24"/>
                <a:gd name="T1" fmla="*/ 147 h 13"/>
                <a:gd name="T2" fmla="*/ 375 w 2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3">
                  <a:moveTo>
                    <a:pt x="0" y="9"/>
                  </a:moveTo>
                  <a:cubicBezTo>
                    <a:pt x="8" y="13"/>
                    <a:pt x="19" y="6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9" name="Freeform 247">
              <a:extLst>
                <a:ext uri="{FF2B5EF4-FFF2-40B4-BE49-F238E27FC236}">
                  <a16:creationId xmlns:a16="http://schemas.microsoft.com/office/drawing/2014/main" id="{3331DFEF-DA3D-4B11-8B55-E8100C2A8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693"/>
              <a:ext cx="38" cy="20"/>
            </a:xfrm>
            <a:custGeom>
              <a:avLst/>
              <a:gdLst>
                <a:gd name="T0" fmla="*/ 0 w 15"/>
                <a:gd name="T1" fmla="*/ 125 h 8"/>
                <a:gd name="T2" fmla="*/ 243 w 1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6" y="7"/>
                    <a:pt x="13" y="5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0" name="Freeform 248">
              <a:extLst>
                <a:ext uri="{FF2B5EF4-FFF2-40B4-BE49-F238E27FC236}">
                  <a16:creationId xmlns:a16="http://schemas.microsoft.com/office/drawing/2014/main" id="{6D0390E5-4B12-44C7-9E04-C7E71E033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1590"/>
              <a:ext cx="88" cy="50"/>
            </a:xfrm>
            <a:custGeom>
              <a:avLst/>
              <a:gdLst>
                <a:gd name="T0" fmla="*/ 0 w 35"/>
                <a:gd name="T1" fmla="*/ 313 h 20"/>
                <a:gd name="T2" fmla="*/ 556 w 35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0">
                  <a:moveTo>
                    <a:pt x="0" y="20"/>
                  </a:moveTo>
                  <a:cubicBezTo>
                    <a:pt x="16" y="18"/>
                    <a:pt x="26" y="12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1" name="Freeform 249">
              <a:extLst>
                <a:ext uri="{FF2B5EF4-FFF2-40B4-BE49-F238E27FC236}">
                  <a16:creationId xmlns:a16="http://schemas.microsoft.com/office/drawing/2014/main" id="{495011D8-6FE7-4803-8FD1-44F777904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1518"/>
              <a:ext cx="102" cy="67"/>
            </a:xfrm>
            <a:custGeom>
              <a:avLst/>
              <a:gdLst>
                <a:gd name="T0" fmla="*/ 0 w 41"/>
                <a:gd name="T1" fmla="*/ 412 h 27"/>
                <a:gd name="T2" fmla="*/ 632 w 4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27">
                  <a:moveTo>
                    <a:pt x="0" y="27"/>
                  </a:moveTo>
                  <a:cubicBezTo>
                    <a:pt x="16" y="27"/>
                    <a:pt x="32" y="12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2" name="Freeform 250">
              <a:extLst>
                <a:ext uri="{FF2B5EF4-FFF2-40B4-BE49-F238E27FC236}">
                  <a16:creationId xmlns:a16="http://schemas.microsoft.com/office/drawing/2014/main" id="{E7E3EE3C-1A9B-41B8-AD1C-85D1E769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123"/>
              <a:ext cx="97" cy="15"/>
            </a:xfrm>
            <a:custGeom>
              <a:avLst/>
              <a:gdLst>
                <a:gd name="T0" fmla="*/ 0 w 39"/>
                <a:gd name="T1" fmla="*/ 0 h 6"/>
                <a:gd name="T2" fmla="*/ 599 w 39"/>
                <a:gd name="T3" fmla="*/ 8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">
                  <a:moveTo>
                    <a:pt x="0" y="0"/>
                  </a:moveTo>
                  <a:cubicBezTo>
                    <a:pt x="12" y="6"/>
                    <a:pt x="27" y="5"/>
                    <a:pt x="39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3" name="Freeform 251">
              <a:extLst>
                <a:ext uri="{FF2B5EF4-FFF2-40B4-BE49-F238E27FC236}">
                  <a16:creationId xmlns:a16="http://schemas.microsoft.com/office/drawing/2014/main" id="{67ED3DF1-1CDB-489E-8FC8-D78579BEC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185"/>
              <a:ext cx="77" cy="20"/>
            </a:xfrm>
            <a:custGeom>
              <a:avLst/>
              <a:gdLst>
                <a:gd name="T0" fmla="*/ 0 w 31"/>
                <a:gd name="T1" fmla="*/ 0 h 8"/>
                <a:gd name="T2" fmla="*/ 474 w 31"/>
                <a:gd name="T3" fmla="*/ 8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0" y="0"/>
                  </a:moveTo>
                  <a:cubicBezTo>
                    <a:pt x="1" y="4"/>
                    <a:pt x="26" y="8"/>
                    <a:pt x="3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4" name="Freeform 252">
              <a:extLst>
                <a:ext uri="{FF2B5EF4-FFF2-40B4-BE49-F238E27FC236}">
                  <a16:creationId xmlns:a16="http://schemas.microsoft.com/office/drawing/2014/main" id="{D31195D6-0A7B-4803-8948-976A22E8A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243"/>
              <a:ext cx="125" cy="15"/>
            </a:xfrm>
            <a:custGeom>
              <a:avLst/>
              <a:gdLst>
                <a:gd name="T0" fmla="*/ 0 w 50"/>
                <a:gd name="T1" fmla="*/ 0 h 6"/>
                <a:gd name="T2" fmla="*/ 783 w 50"/>
                <a:gd name="T3" fmla="*/ 6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6">
                  <a:moveTo>
                    <a:pt x="0" y="0"/>
                  </a:moveTo>
                  <a:cubicBezTo>
                    <a:pt x="15" y="6"/>
                    <a:pt x="33" y="4"/>
                    <a:pt x="5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5" name="Freeform 253">
              <a:extLst>
                <a:ext uri="{FF2B5EF4-FFF2-40B4-BE49-F238E27FC236}">
                  <a16:creationId xmlns:a16="http://schemas.microsoft.com/office/drawing/2014/main" id="{657A446E-50FD-4EEB-9F49-3B40F764A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300"/>
              <a:ext cx="140" cy="25"/>
            </a:xfrm>
            <a:custGeom>
              <a:avLst/>
              <a:gdLst>
                <a:gd name="T0" fmla="*/ 0 w 56"/>
                <a:gd name="T1" fmla="*/ 0 h 10"/>
                <a:gd name="T2" fmla="*/ 875 w 56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0">
                  <a:moveTo>
                    <a:pt x="0" y="0"/>
                  </a:moveTo>
                  <a:cubicBezTo>
                    <a:pt x="20" y="8"/>
                    <a:pt x="36" y="8"/>
                    <a:pt x="5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6" name="Freeform 254">
              <a:extLst>
                <a:ext uri="{FF2B5EF4-FFF2-40B4-BE49-F238E27FC236}">
                  <a16:creationId xmlns:a16="http://schemas.microsoft.com/office/drawing/2014/main" id="{138E7310-06B5-45E6-B6CE-C19BC255D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368"/>
              <a:ext cx="150" cy="29"/>
            </a:xfrm>
            <a:custGeom>
              <a:avLst/>
              <a:gdLst>
                <a:gd name="T0" fmla="*/ 0 w 60"/>
                <a:gd name="T1" fmla="*/ 0 h 12"/>
                <a:gd name="T2" fmla="*/ 938 w 60"/>
                <a:gd name="T3" fmla="*/ 16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2">
                  <a:moveTo>
                    <a:pt x="0" y="0"/>
                  </a:moveTo>
                  <a:cubicBezTo>
                    <a:pt x="19" y="8"/>
                    <a:pt x="39" y="12"/>
                    <a:pt x="6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7" name="Freeform 255">
              <a:extLst>
                <a:ext uri="{FF2B5EF4-FFF2-40B4-BE49-F238E27FC236}">
                  <a16:creationId xmlns:a16="http://schemas.microsoft.com/office/drawing/2014/main" id="{278ED638-4D67-49CC-8D31-E34C6498F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417"/>
              <a:ext cx="145" cy="30"/>
            </a:xfrm>
            <a:custGeom>
              <a:avLst/>
              <a:gdLst>
                <a:gd name="T0" fmla="*/ 0 w 58"/>
                <a:gd name="T1" fmla="*/ 0 h 12"/>
                <a:gd name="T2" fmla="*/ 908 w 58"/>
                <a:gd name="T3" fmla="*/ 17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4" y="9"/>
                    <a:pt x="42" y="12"/>
                    <a:pt x="58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8" name="Freeform 256">
              <a:extLst>
                <a:ext uri="{FF2B5EF4-FFF2-40B4-BE49-F238E27FC236}">
                  <a16:creationId xmlns:a16="http://schemas.microsoft.com/office/drawing/2014/main" id="{7B462DE7-1D4F-41F9-B71B-27FE66413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2477"/>
              <a:ext cx="98" cy="28"/>
            </a:xfrm>
            <a:custGeom>
              <a:avLst/>
              <a:gdLst>
                <a:gd name="T0" fmla="*/ 0 w 39"/>
                <a:gd name="T1" fmla="*/ 0 h 11"/>
                <a:gd name="T2" fmla="*/ 618 w 39"/>
                <a:gd name="T3" fmla="*/ 18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1">
                  <a:moveTo>
                    <a:pt x="0" y="0"/>
                  </a:moveTo>
                  <a:cubicBezTo>
                    <a:pt x="11" y="8"/>
                    <a:pt x="26" y="8"/>
                    <a:pt x="3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9" name="Freeform 257">
              <a:extLst>
                <a:ext uri="{FF2B5EF4-FFF2-40B4-BE49-F238E27FC236}">
                  <a16:creationId xmlns:a16="http://schemas.microsoft.com/office/drawing/2014/main" id="{1989321A-D4DE-4307-A88F-96FF55ABE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532"/>
              <a:ext cx="105" cy="35"/>
            </a:xfrm>
            <a:custGeom>
              <a:avLst/>
              <a:gdLst>
                <a:gd name="T0" fmla="*/ 0 w 42"/>
                <a:gd name="T1" fmla="*/ 0 h 14"/>
                <a:gd name="T2" fmla="*/ 658 w 42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4">
                  <a:moveTo>
                    <a:pt x="0" y="0"/>
                  </a:moveTo>
                  <a:cubicBezTo>
                    <a:pt x="0" y="4"/>
                    <a:pt x="35" y="14"/>
                    <a:pt x="42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0" name="Freeform 258">
              <a:extLst>
                <a:ext uri="{FF2B5EF4-FFF2-40B4-BE49-F238E27FC236}">
                  <a16:creationId xmlns:a16="http://schemas.microsoft.com/office/drawing/2014/main" id="{99795BC2-AD1A-44CF-A2B8-A4D8877EF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2602"/>
              <a:ext cx="103" cy="30"/>
            </a:xfrm>
            <a:custGeom>
              <a:avLst/>
              <a:gdLst>
                <a:gd name="T0" fmla="*/ 0 w 41"/>
                <a:gd name="T1" fmla="*/ 0 h 12"/>
                <a:gd name="T2" fmla="*/ 651 w 41"/>
                <a:gd name="T3" fmla="*/ 14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2">
                  <a:moveTo>
                    <a:pt x="0" y="0"/>
                  </a:moveTo>
                  <a:cubicBezTo>
                    <a:pt x="3" y="7"/>
                    <a:pt x="33" y="12"/>
                    <a:pt x="4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1" name="Freeform 259">
              <a:extLst>
                <a:ext uri="{FF2B5EF4-FFF2-40B4-BE49-F238E27FC236}">
                  <a16:creationId xmlns:a16="http://schemas.microsoft.com/office/drawing/2014/main" id="{A827CF87-CEFC-432A-9B2A-D501D2085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675"/>
              <a:ext cx="118" cy="35"/>
            </a:xfrm>
            <a:custGeom>
              <a:avLst/>
              <a:gdLst>
                <a:gd name="T0" fmla="*/ 0 w 47"/>
                <a:gd name="T1" fmla="*/ 0 h 14"/>
                <a:gd name="T2" fmla="*/ 743 w 47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4">
                  <a:moveTo>
                    <a:pt x="0" y="0"/>
                  </a:moveTo>
                  <a:cubicBezTo>
                    <a:pt x="7" y="12"/>
                    <a:pt x="35" y="12"/>
                    <a:pt x="47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2" name="Freeform 260">
              <a:extLst>
                <a:ext uri="{FF2B5EF4-FFF2-40B4-BE49-F238E27FC236}">
                  <a16:creationId xmlns:a16="http://schemas.microsoft.com/office/drawing/2014/main" id="{4F767BF7-D12B-4248-BCE9-D28DD1458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757"/>
              <a:ext cx="178" cy="35"/>
            </a:xfrm>
            <a:custGeom>
              <a:avLst/>
              <a:gdLst>
                <a:gd name="T0" fmla="*/ 0 w 71"/>
                <a:gd name="T1" fmla="*/ 0 h 14"/>
                <a:gd name="T2" fmla="*/ 1118 w 71"/>
                <a:gd name="T3" fmla="*/ 17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14">
                  <a:moveTo>
                    <a:pt x="0" y="0"/>
                  </a:moveTo>
                  <a:cubicBezTo>
                    <a:pt x="15" y="14"/>
                    <a:pt x="52" y="11"/>
                    <a:pt x="7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3" name="Freeform 261">
              <a:extLst>
                <a:ext uri="{FF2B5EF4-FFF2-40B4-BE49-F238E27FC236}">
                  <a16:creationId xmlns:a16="http://schemas.microsoft.com/office/drawing/2014/main" id="{2C118D2F-A8CF-4BD1-B535-7FD78C686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852"/>
              <a:ext cx="150" cy="33"/>
            </a:xfrm>
            <a:custGeom>
              <a:avLst/>
              <a:gdLst>
                <a:gd name="T0" fmla="*/ 0 w 60"/>
                <a:gd name="T1" fmla="*/ 0 h 13"/>
                <a:gd name="T2" fmla="*/ 938 w 60"/>
                <a:gd name="T3" fmla="*/ 8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3">
                  <a:moveTo>
                    <a:pt x="0" y="0"/>
                  </a:moveTo>
                  <a:cubicBezTo>
                    <a:pt x="13" y="13"/>
                    <a:pt x="45" y="10"/>
                    <a:pt x="6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4" name="Freeform 262">
              <a:extLst>
                <a:ext uri="{FF2B5EF4-FFF2-40B4-BE49-F238E27FC236}">
                  <a16:creationId xmlns:a16="http://schemas.microsoft.com/office/drawing/2014/main" id="{24AA717B-3B8C-4091-BF5B-704BC6AA4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2942"/>
              <a:ext cx="133" cy="18"/>
            </a:xfrm>
            <a:custGeom>
              <a:avLst/>
              <a:gdLst>
                <a:gd name="T0" fmla="*/ 0 w 53"/>
                <a:gd name="T1" fmla="*/ 0 h 7"/>
                <a:gd name="T2" fmla="*/ 838 w 5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7">
                  <a:moveTo>
                    <a:pt x="0" y="0"/>
                  </a:moveTo>
                  <a:cubicBezTo>
                    <a:pt x="14" y="7"/>
                    <a:pt x="38" y="3"/>
                    <a:pt x="5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5" name="Freeform 263">
              <a:extLst>
                <a:ext uri="{FF2B5EF4-FFF2-40B4-BE49-F238E27FC236}">
                  <a16:creationId xmlns:a16="http://schemas.microsoft.com/office/drawing/2014/main" id="{BA19AF68-A6D0-44CB-9AB0-D853D1912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3020"/>
              <a:ext cx="140" cy="30"/>
            </a:xfrm>
            <a:custGeom>
              <a:avLst/>
              <a:gdLst>
                <a:gd name="T0" fmla="*/ 0 w 56"/>
                <a:gd name="T1" fmla="*/ 33 h 12"/>
                <a:gd name="T2" fmla="*/ 875 w 5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2">
                  <a:moveTo>
                    <a:pt x="0" y="2"/>
                  </a:moveTo>
                  <a:cubicBezTo>
                    <a:pt x="0" y="12"/>
                    <a:pt x="49" y="0"/>
                    <a:pt x="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6" name="Freeform 264">
              <a:extLst>
                <a:ext uri="{FF2B5EF4-FFF2-40B4-BE49-F238E27FC236}">
                  <a16:creationId xmlns:a16="http://schemas.microsoft.com/office/drawing/2014/main" id="{9C70183A-10B6-4873-9B47-7EEC71995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703"/>
              <a:ext cx="52" cy="52"/>
            </a:xfrm>
            <a:custGeom>
              <a:avLst/>
              <a:gdLst>
                <a:gd name="T0" fmla="*/ 196 w 21"/>
                <a:gd name="T1" fmla="*/ 12 h 21"/>
                <a:gd name="T2" fmla="*/ 74 w 21"/>
                <a:gd name="T3" fmla="*/ 245 h 21"/>
                <a:gd name="T4" fmla="*/ 319 w 21"/>
                <a:gd name="T5" fmla="*/ 22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6" y="0"/>
                    <a:pt x="0" y="11"/>
                    <a:pt x="5" y="16"/>
                  </a:cubicBezTo>
                  <a:cubicBezTo>
                    <a:pt x="10" y="21"/>
                    <a:pt x="17" y="18"/>
                    <a:pt x="21" y="15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7" name="Freeform 265">
              <a:extLst>
                <a:ext uri="{FF2B5EF4-FFF2-40B4-BE49-F238E27FC236}">
                  <a16:creationId xmlns:a16="http://schemas.microsoft.com/office/drawing/2014/main" id="{EF5D4809-F7AA-4EFC-B8AF-1E8AD1E6F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765"/>
              <a:ext cx="50" cy="48"/>
            </a:xfrm>
            <a:custGeom>
              <a:avLst/>
              <a:gdLst>
                <a:gd name="T0" fmla="*/ 238 w 20"/>
                <a:gd name="T1" fmla="*/ 33 h 19"/>
                <a:gd name="T2" fmla="*/ 33 w 20"/>
                <a:gd name="T3" fmla="*/ 192 h 19"/>
                <a:gd name="T4" fmla="*/ 313 w 20"/>
                <a:gd name="T5" fmla="*/ 22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9">
                  <a:moveTo>
                    <a:pt x="15" y="2"/>
                  </a:moveTo>
                  <a:cubicBezTo>
                    <a:pt x="10" y="0"/>
                    <a:pt x="0" y="6"/>
                    <a:pt x="2" y="12"/>
                  </a:cubicBezTo>
                  <a:cubicBezTo>
                    <a:pt x="5" y="19"/>
                    <a:pt x="16" y="16"/>
                    <a:pt x="20" y="14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8" name="Freeform 266">
              <a:extLst>
                <a:ext uri="{FF2B5EF4-FFF2-40B4-BE49-F238E27FC236}">
                  <a16:creationId xmlns:a16="http://schemas.microsoft.com/office/drawing/2014/main" id="{0B9A6CDD-3D08-4793-B399-3ED09A733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883"/>
              <a:ext cx="52" cy="50"/>
            </a:xfrm>
            <a:custGeom>
              <a:avLst/>
              <a:gdLst>
                <a:gd name="T0" fmla="*/ 258 w 21"/>
                <a:gd name="T1" fmla="*/ 50 h 20"/>
                <a:gd name="T2" fmla="*/ 12 w 21"/>
                <a:gd name="T3" fmla="*/ 188 h 20"/>
                <a:gd name="T4" fmla="*/ 319 w 21"/>
                <a:gd name="T5" fmla="*/ 28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17" y="3"/>
                  </a:moveTo>
                  <a:cubicBezTo>
                    <a:pt x="12" y="0"/>
                    <a:pt x="0" y="4"/>
                    <a:pt x="1" y="12"/>
                  </a:cubicBezTo>
                  <a:cubicBezTo>
                    <a:pt x="2" y="19"/>
                    <a:pt x="16" y="20"/>
                    <a:pt x="21" y="18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9" name="Freeform 267">
              <a:extLst>
                <a:ext uri="{FF2B5EF4-FFF2-40B4-BE49-F238E27FC236}">
                  <a16:creationId xmlns:a16="http://schemas.microsoft.com/office/drawing/2014/main" id="{DE25A6B7-527D-4EE2-BB14-48E986DF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025"/>
              <a:ext cx="60" cy="53"/>
            </a:xfrm>
            <a:custGeom>
              <a:avLst/>
              <a:gdLst>
                <a:gd name="T0" fmla="*/ 300 w 24"/>
                <a:gd name="T1" fmla="*/ 33 h 21"/>
                <a:gd name="T2" fmla="*/ 20 w 24"/>
                <a:gd name="T3" fmla="*/ 179 h 21"/>
                <a:gd name="T4" fmla="*/ 375 w 24"/>
                <a:gd name="T5" fmla="*/ 3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19" y="2"/>
                  </a:moveTo>
                  <a:cubicBezTo>
                    <a:pt x="13" y="0"/>
                    <a:pt x="0" y="2"/>
                    <a:pt x="1" y="11"/>
                  </a:cubicBezTo>
                  <a:cubicBezTo>
                    <a:pt x="2" y="21"/>
                    <a:pt x="17" y="20"/>
                    <a:pt x="24" y="20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0" name="Freeform 268">
              <a:extLst>
                <a:ext uri="{FF2B5EF4-FFF2-40B4-BE49-F238E27FC236}">
                  <a16:creationId xmlns:a16="http://schemas.microsoft.com/office/drawing/2014/main" id="{3313F67A-65CD-4762-B634-88A449F65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945"/>
              <a:ext cx="68" cy="75"/>
            </a:xfrm>
            <a:custGeom>
              <a:avLst/>
              <a:gdLst>
                <a:gd name="T0" fmla="*/ 335 w 27"/>
                <a:gd name="T1" fmla="*/ 63 h 30"/>
                <a:gd name="T2" fmla="*/ 431 w 27"/>
                <a:gd name="T3" fmla="*/ 40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0">
                  <a:moveTo>
                    <a:pt x="21" y="4"/>
                  </a:moveTo>
                  <a:cubicBezTo>
                    <a:pt x="0" y="0"/>
                    <a:pt x="9" y="30"/>
                    <a:pt x="27" y="26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1" name="Freeform 269">
              <a:extLst>
                <a:ext uri="{FF2B5EF4-FFF2-40B4-BE49-F238E27FC236}">
                  <a16:creationId xmlns:a16="http://schemas.microsoft.com/office/drawing/2014/main" id="{863EA2EF-F640-49C7-A805-4C2429992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150"/>
              <a:ext cx="45" cy="50"/>
            </a:xfrm>
            <a:custGeom>
              <a:avLst/>
              <a:gdLst>
                <a:gd name="T0" fmla="*/ 283 w 18"/>
                <a:gd name="T1" fmla="*/ 33 h 20"/>
                <a:gd name="T2" fmla="*/ 33 w 18"/>
                <a:gd name="T3" fmla="*/ 125 h 20"/>
                <a:gd name="T4" fmla="*/ 283 w 18"/>
                <a:gd name="T5" fmla="*/ 30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8" y="2"/>
                  </a:moveTo>
                  <a:cubicBezTo>
                    <a:pt x="13" y="0"/>
                    <a:pt x="4" y="1"/>
                    <a:pt x="2" y="8"/>
                  </a:cubicBezTo>
                  <a:cubicBezTo>
                    <a:pt x="0" y="17"/>
                    <a:pt x="11" y="20"/>
                    <a:pt x="18" y="19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2" name="Freeform 270">
              <a:extLst>
                <a:ext uri="{FF2B5EF4-FFF2-40B4-BE49-F238E27FC236}">
                  <a16:creationId xmlns:a16="http://schemas.microsoft.com/office/drawing/2014/main" id="{3B9C646E-7B1B-4993-B1A8-A71E0D944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203"/>
              <a:ext cx="53" cy="60"/>
            </a:xfrm>
            <a:custGeom>
              <a:avLst/>
              <a:gdLst>
                <a:gd name="T0" fmla="*/ 288 w 21"/>
                <a:gd name="T1" fmla="*/ 50 h 24"/>
                <a:gd name="T2" fmla="*/ 33 w 21"/>
                <a:gd name="T3" fmla="*/ 208 h 24"/>
                <a:gd name="T4" fmla="*/ 338 w 21"/>
                <a:gd name="T5" fmla="*/ 36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18" y="3"/>
                  </a:moveTo>
                  <a:cubicBezTo>
                    <a:pt x="10" y="0"/>
                    <a:pt x="0" y="3"/>
                    <a:pt x="2" y="13"/>
                  </a:cubicBezTo>
                  <a:cubicBezTo>
                    <a:pt x="3" y="24"/>
                    <a:pt x="13" y="22"/>
                    <a:pt x="21" y="23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3" name="Freeform 271">
              <a:extLst>
                <a:ext uri="{FF2B5EF4-FFF2-40B4-BE49-F238E27FC236}">
                  <a16:creationId xmlns:a16="http://schemas.microsoft.com/office/drawing/2014/main" id="{6A2C887A-F554-453F-83AB-E54F5F350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265"/>
              <a:ext cx="45" cy="58"/>
            </a:xfrm>
            <a:custGeom>
              <a:avLst/>
              <a:gdLst>
                <a:gd name="T0" fmla="*/ 220 w 18"/>
                <a:gd name="T1" fmla="*/ 96 h 23"/>
                <a:gd name="T2" fmla="*/ 0 w 18"/>
                <a:gd name="T3" fmla="*/ 209 h 23"/>
                <a:gd name="T4" fmla="*/ 283 w 18"/>
                <a:gd name="T5" fmla="*/ 36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4" y="6"/>
                  </a:moveTo>
                  <a:cubicBezTo>
                    <a:pt x="9" y="0"/>
                    <a:pt x="0" y="6"/>
                    <a:pt x="0" y="13"/>
                  </a:cubicBezTo>
                  <a:cubicBezTo>
                    <a:pt x="1" y="22"/>
                    <a:pt x="12" y="22"/>
                    <a:pt x="18" y="23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4" name="Freeform 272">
              <a:extLst>
                <a:ext uri="{FF2B5EF4-FFF2-40B4-BE49-F238E27FC236}">
                  <a16:creationId xmlns:a16="http://schemas.microsoft.com/office/drawing/2014/main" id="{04EFC1E2-E866-4A04-8430-4B9EDD04E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385"/>
              <a:ext cx="37" cy="47"/>
            </a:xfrm>
            <a:custGeom>
              <a:avLst/>
              <a:gdLst>
                <a:gd name="T0" fmla="*/ 195 w 15"/>
                <a:gd name="T1" fmla="*/ 30 h 19"/>
                <a:gd name="T2" fmla="*/ 0 w 15"/>
                <a:gd name="T3" fmla="*/ 134 h 19"/>
                <a:gd name="T4" fmla="*/ 224 w 15"/>
                <a:gd name="T5" fmla="*/ 27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13" y="2"/>
                  </a:moveTo>
                  <a:cubicBezTo>
                    <a:pt x="9" y="0"/>
                    <a:pt x="0" y="4"/>
                    <a:pt x="0" y="9"/>
                  </a:cubicBezTo>
                  <a:cubicBezTo>
                    <a:pt x="0" y="15"/>
                    <a:pt x="10" y="19"/>
                    <a:pt x="15" y="18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5" name="Freeform 273">
              <a:extLst>
                <a:ext uri="{FF2B5EF4-FFF2-40B4-BE49-F238E27FC236}">
                  <a16:creationId xmlns:a16="http://schemas.microsoft.com/office/drawing/2014/main" id="{6355017B-C2A2-447F-9A9F-CAA385A65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2435"/>
              <a:ext cx="55" cy="57"/>
            </a:xfrm>
            <a:custGeom>
              <a:avLst/>
              <a:gdLst>
                <a:gd name="T0" fmla="*/ 270 w 22"/>
                <a:gd name="T1" fmla="*/ 62 h 23"/>
                <a:gd name="T2" fmla="*/ 83 w 22"/>
                <a:gd name="T3" fmla="*/ 228 h 23"/>
                <a:gd name="T4" fmla="*/ 345 w 22"/>
                <a:gd name="T5" fmla="*/ 3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3">
                  <a:moveTo>
                    <a:pt x="17" y="4"/>
                  </a:moveTo>
                  <a:cubicBezTo>
                    <a:pt x="9" y="0"/>
                    <a:pt x="0" y="5"/>
                    <a:pt x="5" y="15"/>
                  </a:cubicBezTo>
                  <a:cubicBezTo>
                    <a:pt x="8" y="22"/>
                    <a:pt x="16" y="22"/>
                    <a:pt x="22" y="23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6" name="Freeform 274">
              <a:extLst>
                <a:ext uri="{FF2B5EF4-FFF2-40B4-BE49-F238E27FC236}">
                  <a16:creationId xmlns:a16="http://schemas.microsoft.com/office/drawing/2014/main" id="{18605906-88B3-4BA9-8796-7F3E0469F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482"/>
              <a:ext cx="67" cy="75"/>
            </a:xfrm>
            <a:custGeom>
              <a:avLst/>
              <a:gdLst>
                <a:gd name="T0" fmla="*/ 382 w 27"/>
                <a:gd name="T1" fmla="*/ 145 h 30"/>
                <a:gd name="T2" fmla="*/ 412 w 27"/>
                <a:gd name="T3" fmla="*/ 37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0">
                  <a:moveTo>
                    <a:pt x="25" y="9"/>
                  </a:moveTo>
                  <a:cubicBezTo>
                    <a:pt x="0" y="0"/>
                    <a:pt x="10" y="30"/>
                    <a:pt x="27" y="24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7" name="Freeform 275">
              <a:extLst>
                <a:ext uri="{FF2B5EF4-FFF2-40B4-BE49-F238E27FC236}">
                  <a16:creationId xmlns:a16="http://schemas.microsoft.com/office/drawing/2014/main" id="{B655B461-BE90-4023-983E-CDF7CADE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2088"/>
              <a:ext cx="57" cy="57"/>
            </a:xfrm>
            <a:custGeom>
              <a:avLst/>
              <a:gdLst>
                <a:gd name="T0" fmla="*/ 216 w 23"/>
                <a:gd name="T1" fmla="*/ 30 h 23"/>
                <a:gd name="T2" fmla="*/ 42 w 23"/>
                <a:gd name="T3" fmla="*/ 228 h 23"/>
                <a:gd name="T4" fmla="*/ 349 w 23"/>
                <a:gd name="T5" fmla="*/ 3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4" y="2"/>
                  </a:moveTo>
                  <a:cubicBezTo>
                    <a:pt x="7" y="0"/>
                    <a:pt x="0" y="8"/>
                    <a:pt x="3" y="15"/>
                  </a:cubicBezTo>
                  <a:cubicBezTo>
                    <a:pt x="6" y="22"/>
                    <a:pt x="16" y="22"/>
                    <a:pt x="23" y="23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8" name="Freeform 276">
              <a:extLst>
                <a:ext uri="{FF2B5EF4-FFF2-40B4-BE49-F238E27FC236}">
                  <a16:creationId xmlns:a16="http://schemas.microsoft.com/office/drawing/2014/main" id="{74D14062-3DF8-43FA-ADCD-334373314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710"/>
              <a:ext cx="62" cy="65"/>
            </a:xfrm>
            <a:custGeom>
              <a:avLst/>
              <a:gdLst>
                <a:gd name="T0" fmla="*/ 228 w 25"/>
                <a:gd name="T1" fmla="*/ 20 h 26"/>
                <a:gd name="T2" fmla="*/ 12 w 25"/>
                <a:gd name="T3" fmla="*/ 220 h 26"/>
                <a:gd name="T4" fmla="*/ 382 w 25"/>
                <a:gd name="T5" fmla="*/ 40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6">
                  <a:moveTo>
                    <a:pt x="15" y="1"/>
                  </a:moveTo>
                  <a:cubicBezTo>
                    <a:pt x="9" y="0"/>
                    <a:pt x="0" y="5"/>
                    <a:pt x="1" y="14"/>
                  </a:cubicBezTo>
                  <a:cubicBezTo>
                    <a:pt x="3" y="24"/>
                    <a:pt x="16" y="26"/>
                    <a:pt x="25" y="26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9" name="Freeform 277">
              <a:extLst>
                <a:ext uri="{FF2B5EF4-FFF2-40B4-BE49-F238E27FC236}">
                  <a16:creationId xmlns:a16="http://schemas.microsoft.com/office/drawing/2014/main" id="{5F8D4887-1DF4-4388-B2EC-EEBF29B8F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777"/>
              <a:ext cx="65" cy="103"/>
            </a:xfrm>
            <a:custGeom>
              <a:avLst/>
              <a:gdLst>
                <a:gd name="T0" fmla="*/ 208 w 26"/>
                <a:gd name="T1" fmla="*/ 176 h 41"/>
                <a:gd name="T2" fmla="*/ 50 w 26"/>
                <a:gd name="T3" fmla="*/ 430 h 41"/>
                <a:gd name="T4" fmla="*/ 408 w 26"/>
                <a:gd name="T5" fmla="*/ 61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1">
                  <a:moveTo>
                    <a:pt x="13" y="11"/>
                  </a:moveTo>
                  <a:cubicBezTo>
                    <a:pt x="4" y="0"/>
                    <a:pt x="0" y="20"/>
                    <a:pt x="3" y="27"/>
                  </a:cubicBezTo>
                  <a:cubicBezTo>
                    <a:pt x="6" y="35"/>
                    <a:pt x="17" y="41"/>
                    <a:pt x="26" y="39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0" name="Freeform 278">
              <a:extLst>
                <a:ext uri="{FF2B5EF4-FFF2-40B4-BE49-F238E27FC236}">
                  <a16:creationId xmlns:a16="http://schemas.microsoft.com/office/drawing/2014/main" id="{3142F270-9E43-41A2-A80B-57F5D92AF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503"/>
              <a:ext cx="18" cy="60"/>
            </a:xfrm>
            <a:custGeom>
              <a:avLst/>
              <a:gdLst>
                <a:gd name="T0" fmla="*/ 0 w 7"/>
                <a:gd name="T1" fmla="*/ 0 h 24"/>
                <a:gd name="T2" fmla="*/ 118 w 7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0" y="14"/>
                    <a:pt x="3" y="21"/>
                    <a:pt x="7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1" name="Freeform 279">
              <a:extLst>
                <a:ext uri="{FF2B5EF4-FFF2-40B4-BE49-F238E27FC236}">
                  <a16:creationId xmlns:a16="http://schemas.microsoft.com/office/drawing/2014/main" id="{94978448-E113-490B-82BD-C324F3490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148"/>
              <a:ext cx="50" cy="22"/>
            </a:xfrm>
            <a:custGeom>
              <a:avLst/>
              <a:gdLst>
                <a:gd name="T0" fmla="*/ 0 w 20"/>
                <a:gd name="T1" fmla="*/ 42 h 9"/>
                <a:gd name="T2" fmla="*/ 313 w 20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9">
                  <a:moveTo>
                    <a:pt x="0" y="3"/>
                  </a:moveTo>
                  <a:cubicBezTo>
                    <a:pt x="6" y="0"/>
                    <a:pt x="15" y="4"/>
                    <a:pt x="20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2" name="Freeform 280">
              <a:extLst>
                <a:ext uri="{FF2B5EF4-FFF2-40B4-BE49-F238E27FC236}">
                  <a16:creationId xmlns:a16="http://schemas.microsoft.com/office/drawing/2014/main" id="{0087A325-C787-4046-AF3C-801172B22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188"/>
              <a:ext cx="50" cy="27"/>
            </a:xfrm>
            <a:custGeom>
              <a:avLst/>
              <a:gdLst>
                <a:gd name="T0" fmla="*/ 0 w 20"/>
                <a:gd name="T1" fmla="*/ 42 h 11"/>
                <a:gd name="T2" fmla="*/ 313 w 20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0" y="3"/>
                  </a:moveTo>
                  <a:cubicBezTo>
                    <a:pt x="10" y="0"/>
                    <a:pt x="17" y="8"/>
                    <a:pt x="2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3" name="Freeform 281">
              <a:extLst>
                <a:ext uri="{FF2B5EF4-FFF2-40B4-BE49-F238E27FC236}">
                  <a16:creationId xmlns:a16="http://schemas.microsoft.com/office/drawing/2014/main" id="{0A0457E4-4216-44B4-925D-7F6FD8FF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233"/>
              <a:ext cx="45" cy="25"/>
            </a:xfrm>
            <a:custGeom>
              <a:avLst/>
              <a:gdLst>
                <a:gd name="T0" fmla="*/ 0 w 18"/>
                <a:gd name="T1" fmla="*/ 0 h 10"/>
                <a:gd name="T2" fmla="*/ 283 w 18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0"/>
                  </a:moveTo>
                  <a:cubicBezTo>
                    <a:pt x="8" y="1"/>
                    <a:pt x="15" y="5"/>
                    <a:pt x="18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4" name="Freeform 282">
              <a:extLst>
                <a:ext uri="{FF2B5EF4-FFF2-40B4-BE49-F238E27FC236}">
                  <a16:creationId xmlns:a16="http://schemas.microsoft.com/office/drawing/2014/main" id="{EE6E9DC6-BACD-49B5-8E1B-7E9EFB8CE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395"/>
              <a:ext cx="37" cy="38"/>
            </a:xfrm>
            <a:custGeom>
              <a:avLst/>
              <a:gdLst>
                <a:gd name="T0" fmla="*/ 0 w 15"/>
                <a:gd name="T1" fmla="*/ 0 h 15"/>
                <a:gd name="T2" fmla="*/ 224 w 15"/>
                <a:gd name="T3" fmla="*/ 24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">
                  <a:moveTo>
                    <a:pt x="0" y="0"/>
                  </a:moveTo>
                  <a:cubicBezTo>
                    <a:pt x="6" y="9"/>
                    <a:pt x="10" y="14"/>
                    <a:pt x="15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5" name="Freeform 283">
              <a:extLst>
                <a:ext uri="{FF2B5EF4-FFF2-40B4-BE49-F238E27FC236}">
                  <a16:creationId xmlns:a16="http://schemas.microsoft.com/office/drawing/2014/main" id="{6642C9FE-5144-4B50-95AE-2C34E981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275"/>
              <a:ext cx="50" cy="28"/>
            </a:xfrm>
            <a:custGeom>
              <a:avLst/>
              <a:gdLst>
                <a:gd name="T0" fmla="*/ 0 w 20"/>
                <a:gd name="T1" fmla="*/ 0 h 11"/>
                <a:gd name="T2" fmla="*/ 313 w 20"/>
                <a:gd name="T3" fmla="*/ 18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cubicBezTo>
                    <a:pt x="8" y="0"/>
                    <a:pt x="18" y="8"/>
                    <a:pt x="2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6" name="Freeform 284">
              <a:extLst>
                <a:ext uri="{FF2B5EF4-FFF2-40B4-BE49-F238E27FC236}">
                  <a16:creationId xmlns:a16="http://schemas.microsoft.com/office/drawing/2014/main" id="{E5F706B9-7C77-4A55-8358-C93F26ACB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318"/>
              <a:ext cx="50" cy="27"/>
            </a:xfrm>
            <a:custGeom>
              <a:avLst/>
              <a:gdLst>
                <a:gd name="T0" fmla="*/ 0 w 20"/>
                <a:gd name="T1" fmla="*/ 0 h 11"/>
                <a:gd name="T2" fmla="*/ 313 w 20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cubicBezTo>
                    <a:pt x="3" y="3"/>
                    <a:pt x="15" y="10"/>
                    <a:pt x="2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7" name="Freeform 285">
              <a:extLst>
                <a:ext uri="{FF2B5EF4-FFF2-40B4-BE49-F238E27FC236}">
                  <a16:creationId xmlns:a16="http://schemas.microsoft.com/office/drawing/2014/main" id="{3DBF7B31-EFC5-41D8-ADFC-8CC57152A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358"/>
              <a:ext cx="42" cy="30"/>
            </a:xfrm>
            <a:custGeom>
              <a:avLst/>
              <a:gdLst>
                <a:gd name="T0" fmla="*/ 0 w 17"/>
                <a:gd name="T1" fmla="*/ 0 h 12"/>
                <a:gd name="T2" fmla="*/ 257 w 17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4" y="6"/>
                    <a:pt x="12" y="12"/>
                    <a:pt x="17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8" name="Freeform 286">
              <a:extLst>
                <a:ext uri="{FF2B5EF4-FFF2-40B4-BE49-F238E27FC236}">
                  <a16:creationId xmlns:a16="http://schemas.microsoft.com/office/drawing/2014/main" id="{9C6C9A73-6301-4BBE-9994-64356038B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1488"/>
              <a:ext cx="23" cy="52"/>
            </a:xfrm>
            <a:custGeom>
              <a:avLst/>
              <a:gdLst>
                <a:gd name="T0" fmla="*/ 0 w 9"/>
                <a:gd name="T1" fmla="*/ 0 h 21"/>
                <a:gd name="T2" fmla="*/ 151 w 9"/>
                <a:gd name="T3" fmla="*/ 319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7"/>
                    <a:pt x="3" y="18"/>
                    <a:pt x="9" y="2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9" name="Freeform 287">
              <a:extLst>
                <a:ext uri="{FF2B5EF4-FFF2-40B4-BE49-F238E27FC236}">
                  <a16:creationId xmlns:a16="http://schemas.microsoft.com/office/drawing/2014/main" id="{5B2F78AF-7CE2-4129-A8F0-ED66651AD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1433"/>
              <a:ext cx="35" cy="37"/>
            </a:xfrm>
            <a:custGeom>
              <a:avLst/>
              <a:gdLst>
                <a:gd name="T0" fmla="*/ 0 w 14"/>
                <a:gd name="T1" fmla="*/ 0 h 15"/>
                <a:gd name="T2" fmla="*/ 220 w 14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cubicBezTo>
                    <a:pt x="5" y="8"/>
                    <a:pt x="9" y="14"/>
                    <a:pt x="14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0" name="Freeform 288">
              <a:extLst>
                <a:ext uri="{FF2B5EF4-FFF2-40B4-BE49-F238E27FC236}">
                  <a16:creationId xmlns:a16="http://schemas.microsoft.com/office/drawing/2014/main" id="{65C96972-FB7D-4A29-B02D-AA87FC069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463"/>
              <a:ext cx="30" cy="45"/>
            </a:xfrm>
            <a:custGeom>
              <a:avLst/>
              <a:gdLst>
                <a:gd name="T0" fmla="*/ 0 w 12"/>
                <a:gd name="T1" fmla="*/ 0 h 18"/>
                <a:gd name="T2" fmla="*/ 188 w 12"/>
                <a:gd name="T3" fmla="*/ 28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9"/>
                    <a:pt x="8" y="15"/>
                    <a:pt x="12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1" name="Freeform 289">
              <a:extLst>
                <a:ext uri="{FF2B5EF4-FFF2-40B4-BE49-F238E27FC236}">
                  <a16:creationId xmlns:a16="http://schemas.microsoft.com/office/drawing/2014/main" id="{31746EE9-B624-4F9A-8944-CACF06871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338"/>
              <a:ext cx="10" cy="17"/>
            </a:xfrm>
            <a:custGeom>
              <a:avLst/>
              <a:gdLst>
                <a:gd name="T0" fmla="*/ 63 w 4"/>
                <a:gd name="T1" fmla="*/ 0 h 7"/>
                <a:gd name="T2" fmla="*/ 0 w 4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3"/>
                    <a:pt x="3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2" name="Freeform 290">
              <a:extLst>
                <a:ext uri="{FF2B5EF4-FFF2-40B4-BE49-F238E27FC236}">
                  <a16:creationId xmlns:a16="http://schemas.microsoft.com/office/drawing/2014/main" id="{11F95616-D554-472C-AAEC-E00CD9C6E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293"/>
              <a:ext cx="10" cy="20"/>
            </a:xfrm>
            <a:custGeom>
              <a:avLst/>
              <a:gdLst>
                <a:gd name="T0" fmla="*/ 50 w 4"/>
                <a:gd name="T1" fmla="*/ 0 h 8"/>
                <a:gd name="T2" fmla="*/ 0 w 4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4" y="3"/>
                    <a:pt x="2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3" name="Freeform 291">
              <a:extLst>
                <a:ext uri="{FF2B5EF4-FFF2-40B4-BE49-F238E27FC236}">
                  <a16:creationId xmlns:a16="http://schemas.microsoft.com/office/drawing/2014/main" id="{19466BF3-2629-47C4-AC25-87DD06A81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250"/>
              <a:ext cx="7" cy="20"/>
            </a:xfrm>
            <a:custGeom>
              <a:avLst/>
              <a:gdLst>
                <a:gd name="T0" fmla="*/ 12 w 3"/>
                <a:gd name="T1" fmla="*/ 0 h 8"/>
                <a:gd name="T2" fmla="*/ 0 w 3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4" name="Freeform 292">
              <a:extLst>
                <a:ext uri="{FF2B5EF4-FFF2-40B4-BE49-F238E27FC236}">
                  <a16:creationId xmlns:a16="http://schemas.microsoft.com/office/drawing/2014/main" id="{3FBDC5C5-F198-4C5B-867A-8598E1A1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205"/>
              <a:ext cx="2" cy="18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1" y="1"/>
                    <a:pt x="1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5" name="Freeform 293">
              <a:extLst>
                <a:ext uri="{FF2B5EF4-FFF2-40B4-BE49-F238E27FC236}">
                  <a16:creationId xmlns:a16="http://schemas.microsoft.com/office/drawing/2014/main" id="{63314A93-B264-4A40-9708-D7F2A0552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155"/>
              <a:ext cx="5" cy="25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2" y="3"/>
                    <a:pt x="2" y="7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6" name="Freeform 294">
              <a:extLst>
                <a:ext uri="{FF2B5EF4-FFF2-40B4-BE49-F238E27FC236}">
                  <a16:creationId xmlns:a16="http://schemas.microsoft.com/office/drawing/2014/main" id="{B4723202-68D1-469C-8712-A39ED4E9D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148"/>
              <a:ext cx="5" cy="20"/>
            </a:xfrm>
            <a:custGeom>
              <a:avLst/>
              <a:gdLst>
                <a:gd name="T0" fmla="*/ 33 w 2"/>
                <a:gd name="T1" fmla="*/ 0 h 8"/>
                <a:gd name="T2" fmla="*/ 20 w 2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2"/>
                    <a:pt x="1" y="6"/>
                    <a:pt x="1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7" name="Freeform 295">
              <a:extLst>
                <a:ext uri="{FF2B5EF4-FFF2-40B4-BE49-F238E27FC236}">
                  <a16:creationId xmlns:a16="http://schemas.microsoft.com/office/drawing/2014/main" id="{FF6A51B8-685F-4870-8490-BC8460BC5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188"/>
              <a:ext cx="5" cy="20"/>
            </a:xfrm>
            <a:custGeom>
              <a:avLst/>
              <a:gdLst>
                <a:gd name="T0" fmla="*/ 33 w 2"/>
                <a:gd name="T1" fmla="*/ 0 h 8"/>
                <a:gd name="T2" fmla="*/ 20 w 2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2"/>
                    <a:pt x="0" y="6"/>
                    <a:pt x="1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8" name="Freeform 296">
              <a:extLst>
                <a:ext uri="{FF2B5EF4-FFF2-40B4-BE49-F238E27FC236}">
                  <a16:creationId xmlns:a16="http://schemas.microsoft.com/office/drawing/2014/main" id="{5BB72D46-73ED-4A63-8477-EE3A26729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228"/>
              <a:ext cx="5" cy="15"/>
            </a:xfrm>
            <a:custGeom>
              <a:avLst/>
              <a:gdLst>
                <a:gd name="T0" fmla="*/ 33 w 2"/>
                <a:gd name="T1" fmla="*/ 0 h 6"/>
                <a:gd name="T2" fmla="*/ 0 w 2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1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9" name="Freeform 297">
              <a:extLst>
                <a:ext uri="{FF2B5EF4-FFF2-40B4-BE49-F238E27FC236}">
                  <a16:creationId xmlns:a16="http://schemas.microsoft.com/office/drawing/2014/main" id="{0B8AF3A1-A2CC-4CFD-8FE6-3EF563A7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268"/>
              <a:ext cx="10" cy="17"/>
            </a:xfrm>
            <a:custGeom>
              <a:avLst/>
              <a:gdLst>
                <a:gd name="T0" fmla="*/ 63 w 4"/>
                <a:gd name="T1" fmla="*/ 0 h 7"/>
                <a:gd name="T2" fmla="*/ 0 w 4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1" y="1"/>
                    <a:pt x="0" y="4"/>
                    <a:pt x="0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0" name="Freeform 298">
              <a:extLst>
                <a:ext uri="{FF2B5EF4-FFF2-40B4-BE49-F238E27FC236}">
                  <a16:creationId xmlns:a16="http://schemas.microsoft.com/office/drawing/2014/main" id="{37D88C89-CE4B-45D1-9667-968CEBE67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310"/>
              <a:ext cx="10" cy="20"/>
            </a:xfrm>
            <a:custGeom>
              <a:avLst/>
              <a:gdLst>
                <a:gd name="T0" fmla="*/ 63 w 4"/>
                <a:gd name="T1" fmla="*/ 20 h 8"/>
                <a:gd name="T2" fmla="*/ 0 w 4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2" y="0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1" name="Freeform 299">
              <a:extLst>
                <a:ext uri="{FF2B5EF4-FFF2-40B4-BE49-F238E27FC236}">
                  <a16:creationId xmlns:a16="http://schemas.microsoft.com/office/drawing/2014/main" id="{1B6120A0-1A73-4381-A73D-8161D08C7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348"/>
              <a:ext cx="12" cy="20"/>
            </a:xfrm>
            <a:custGeom>
              <a:avLst/>
              <a:gdLst>
                <a:gd name="T0" fmla="*/ 70 w 5"/>
                <a:gd name="T1" fmla="*/ 20 h 8"/>
                <a:gd name="T2" fmla="*/ 0 w 5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2" y="0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2" name="Freeform 300">
              <a:extLst>
                <a:ext uri="{FF2B5EF4-FFF2-40B4-BE49-F238E27FC236}">
                  <a16:creationId xmlns:a16="http://schemas.microsoft.com/office/drawing/2014/main" id="{395DDE00-1840-4916-A515-8CD235307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390"/>
              <a:ext cx="15" cy="15"/>
            </a:xfrm>
            <a:custGeom>
              <a:avLst/>
              <a:gdLst>
                <a:gd name="T0" fmla="*/ 95 w 6"/>
                <a:gd name="T1" fmla="*/ 20 h 6"/>
                <a:gd name="T2" fmla="*/ 0 w 6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3" y="0"/>
                    <a:pt x="1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3" name="Freeform 301">
              <a:extLst>
                <a:ext uri="{FF2B5EF4-FFF2-40B4-BE49-F238E27FC236}">
                  <a16:creationId xmlns:a16="http://schemas.microsoft.com/office/drawing/2014/main" id="{8F665D59-DB60-4ECD-AD44-A6EC08126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430"/>
              <a:ext cx="13" cy="13"/>
            </a:xfrm>
            <a:custGeom>
              <a:avLst/>
              <a:gdLst>
                <a:gd name="T0" fmla="*/ 88 w 5"/>
                <a:gd name="T1" fmla="*/ 0 h 5"/>
                <a:gd name="T2" fmla="*/ 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2" y="0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4" name="Freeform 302">
              <a:extLst>
                <a:ext uri="{FF2B5EF4-FFF2-40B4-BE49-F238E27FC236}">
                  <a16:creationId xmlns:a16="http://schemas.microsoft.com/office/drawing/2014/main" id="{499C6A27-E0C8-443A-93DA-0CB1BC7BF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455"/>
              <a:ext cx="15" cy="13"/>
            </a:xfrm>
            <a:custGeom>
              <a:avLst/>
              <a:gdLst>
                <a:gd name="T0" fmla="*/ 20 w 6"/>
                <a:gd name="T1" fmla="*/ 68 h 5"/>
                <a:gd name="T2" fmla="*/ 0 w 6"/>
                <a:gd name="T3" fmla="*/ 68 h 5"/>
                <a:gd name="T4" fmla="*/ 95 w 6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1" y="4"/>
                    <a:pt x="0" y="5"/>
                    <a:pt x="0" y="4"/>
                  </a:cubicBezTo>
                  <a:cubicBezTo>
                    <a:pt x="2" y="2"/>
                    <a:pt x="4" y="0"/>
                    <a:pt x="6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5" name="Freeform 303">
              <a:extLst>
                <a:ext uri="{FF2B5EF4-FFF2-40B4-BE49-F238E27FC236}">
                  <a16:creationId xmlns:a16="http://schemas.microsoft.com/office/drawing/2014/main" id="{05B941CC-FD5A-4BCD-935E-6BFC3A01B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485"/>
              <a:ext cx="15" cy="5"/>
            </a:xfrm>
            <a:custGeom>
              <a:avLst/>
              <a:gdLst>
                <a:gd name="T0" fmla="*/ 0 w 6"/>
                <a:gd name="T1" fmla="*/ 33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1" y="0"/>
                    <a:pt x="3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6" name="Freeform 304">
              <a:extLst>
                <a:ext uri="{FF2B5EF4-FFF2-40B4-BE49-F238E27FC236}">
                  <a16:creationId xmlns:a16="http://schemas.microsoft.com/office/drawing/2014/main" id="{196381AE-0C8D-46FD-97D9-073BC6607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495"/>
              <a:ext cx="15" cy="10"/>
            </a:xfrm>
            <a:custGeom>
              <a:avLst/>
              <a:gdLst>
                <a:gd name="T0" fmla="*/ 0 w 6"/>
                <a:gd name="T1" fmla="*/ 63 h 4"/>
                <a:gd name="T2" fmla="*/ 95 w 6"/>
                <a:gd name="T3" fmla="*/ 3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0"/>
                    <a:pt x="6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7" name="Freeform 305">
              <a:extLst>
                <a:ext uri="{FF2B5EF4-FFF2-40B4-BE49-F238E27FC236}">
                  <a16:creationId xmlns:a16="http://schemas.microsoft.com/office/drawing/2014/main" id="{3C31CE2D-ECB4-4E8E-885D-045218331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560"/>
              <a:ext cx="18" cy="8"/>
            </a:xfrm>
            <a:custGeom>
              <a:avLst/>
              <a:gdLst>
                <a:gd name="T0" fmla="*/ 0 w 7"/>
                <a:gd name="T1" fmla="*/ 21 h 3"/>
                <a:gd name="T2" fmla="*/ 118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3" y="2"/>
                    <a:pt x="6" y="3"/>
                    <a:pt x="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8" name="Freeform 306">
              <a:extLst>
                <a:ext uri="{FF2B5EF4-FFF2-40B4-BE49-F238E27FC236}">
                  <a16:creationId xmlns:a16="http://schemas.microsoft.com/office/drawing/2014/main" id="{B9F89436-952A-4A1A-8BAF-83CA96F18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538"/>
              <a:ext cx="13" cy="10"/>
            </a:xfrm>
            <a:custGeom>
              <a:avLst/>
              <a:gdLst>
                <a:gd name="T0" fmla="*/ 0 w 5"/>
                <a:gd name="T1" fmla="*/ 63 h 4"/>
                <a:gd name="T2" fmla="*/ 8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5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9" name="Freeform 307">
              <a:extLst>
                <a:ext uri="{FF2B5EF4-FFF2-40B4-BE49-F238E27FC236}">
                  <a16:creationId xmlns:a16="http://schemas.microsoft.com/office/drawing/2014/main" id="{0A755569-4983-4F97-B9A5-24B6E642F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503"/>
              <a:ext cx="13" cy="12"/>
            </a:xfrm>
            <a:custGeom>
              <a:avLst/>
              <a:gdLst>
                <a:gd name="T0" fmla="*/ 0 w 5"/>
                <a:gd name="T1" fmla="*/ 58 h 5"/>
                <a:gd name="T2" fmla="*/ 88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2" y="5"/>
                    <a:pt x="4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0" name="Freeform 308">
              <a:extLst>
                <a:ext uri="{FF2B5EF4-FFF2-40B4-BE49-F238E27FC236}">
                  <a16:creationId xmlns:a16="http://schemas.microsoft.com/office/drawing/2014/main" id="{0811E5EA-9663-45CA-BBF8-925AFE552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1463"/>
              <a:ext cx="13" cy="12"/>
            </a:xfrm>
            <a:custGeom>
              <a:avLst/>
              <a:gdLst>
                <a:gd name="T0" fmla="*/ 0 w 5"/>
                <a:gd name="T1" fmla="*/ 70 h 5"/>
                <a:gd name="T2" fmla="*/ 88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1" name="Freeform 309">
              <a:extLst>
                <a:ext uri="{FF2B5EF4-FFF2-40B4-BE49-F238E27FC236}">
                  <a16:creationId xmlns:a16="http://schemas.microsoft.com/office/drawing/2014/main" id="{5C5C1CEB-0047-4249-A19D-5F874CA82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428"/>
              <a:ext cx="10" cy="15"/>
            </a:xfrm>
            <a:custGeom>
              <a:avLst/>
              <a:gdLst>
                <a:gd name="T0" fmla="*/ 0 w 4"/>
                <a:gd name="T1" fmla="*/ 9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3" y="5"/>
                    <a:pt x="4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2" name="Freeform 310">
              <a:extLst>
                <a:ext uri="{FF2B5EF4-FFF2-40B4-BE49-F238E27FC236}">
                  <a16:creationId xmlns:a16="http://schemas.microsoft.com/office/drawing/2014/main" id="{F64F9F97-C147-41DB-85CB-8EA4B171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383"/>
              <a:ext cx="10" cy="12"/>
            </a:xfrm>
            <a:custGeom>
              <a:avLst/>
              <a:gdLst>
                <a:gd name="T0" fmla="*/ 63 w 4"/>
                <a:gd name="T1" fmla="*/ 0 h 5"/>
                <a:gd name="T2" fmla="*/ 0 w 4"/>
                <a:gd name="T3" fmla="*/ 7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2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3" name="Freeform 311">
              <a:extLst>
                <a:ext uri="{FF2B5EF4-FFF2-40B4-BE49-F238E27FC236}">
                  <a16:creationId xmlns:a16="http://schemas.microsoft.com/office/drawing/2014/main" id="{792F0835-64EC-4289-ADDC-02DC7C74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1410"/>
              <a:ext cx="28" cy="33"/>
            </a:xfrm>
            <a:custGeom>
              <a:avLst/>
              <a:gdLst>
                <a:gd name="T0" fmla="*/ 0 w 11"/>
                <a:gd name="T1" fmla="*/ 117 h 13"/>
                <a:gd name="T2" fmla="*/ 64 w 11"/>
                <a:gd name="T3" fmla="*/ 213 h 13"/>
                <a:gd name="T4" fmla="*/ 181 w 11"/>
                <a:gd name="T5" fmla="*/ 96 h 13"/>
                <a:gd name="T6" fmla="*/ 117 w 11"/>
                <a:gd name="T7" fmla="*/ 0 h 13"/>
                <a:gd name="T8" fmla="*/ 0 w 11"/>
                <a:gd name="T9" fmla="*/ 9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0" y="7"/>
                  </a:moveTo>
                  <a:cubicBezTo>
                    <a:pt x="0" y="9"/>
                    <a:pt x="2" y="13"/>
                    <a:pt x="4" y="13"/>
                  </a:cubicBezTo>
                  <a:cubicBezTo>
                    <a:pt x="6" y="12"/>
                    <a:pt x="10" y="8"/>
                    <a:pt x="11" y="6"/>
                  </a:cubicBezTo>
                  <a:cubicBezTo>
                    <a:pt x="11" y="4"/>
                    <a:pt x="9" y="0"/>
                    <a:pt x="7" y="0"/>
                  </a:cubicBezTo>
                  <a:cubicBezTo>
                    <a:pt x="6" y="0"/>
                    <a:pt x="0" y="5"/>
                    <a:pt x="0" y="6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4" name="Freeform 312">
              <a:extLst>
                <a:ext uri="{FF2B5EF4-FFF2-40B4-BE49-F238E27FC236}">
                  <a16:creationId xmlns:a16="http://schemas.microsoft.com/office/drawing/2014/main" id="{2A1A71EE-D4D3-4B5E-9461-347520EA5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1370"/>
              <a:ext cx="30" cy="33"/>
            </a:xfrm>
            <a:custGeom>
              <a:avLst/>
              <a:gdLst>
                <a:gd name="T0" fmla="*/ 0 w 12"/>
                <a:gd name="T1" fmla="*/ 96 h 13"/>
                <a:gd name="T2" fmla="*/ 33 w 12"/>
                <a:gd name="T3" fmla="*/ 193 h 13"/>
                <a:gd name="T4" fmla="*/ 125 w 12"/>
                <a:gd name="T5" fmla="*/ 96 h 13"/>
                <a:gd name="T6" fmla="*/ 50 w 12"/>
                <a:gd name="T7" fmla="*/ 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0" y="6"/>
                  </a:moveTo>
                  <a:cubicBezTo>
                    <a:pt x="0" y="7"/>
                    <a:pt x="1" y="12"/>
                    <a:pt x="2" y="12"/>
                  </a:cubicBezTo>
                  <a:cubicBezTo>
                    <a:pt x="5" y="13"/>
                    <a:pt x="7" y="7"/>
                    <a:pt x="8" y="6"/>
                  </a:cubicBezTo>
                  <a:cubicBezTo>
                    <a:pt x="12" y="0"/>
                    <a:pt x="2" y="0"/>
                    <a:pt x="3" y="2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5" name="Freeform 313">
              <a:extLst>
                <a:ext uri="{FF2B5EF4-FFF2-40B4-BE49-F238E27FC236}">
                  <a16:creationId xmlns:a16="http://schemas.microsoft.com/office/drawing/2014/main" id="{29F8C387-3DA4-4E11-AD49-B08DEADA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333"/>
              <a:ext cx="25" cy="32"/>
            </a:xfrm>
            <a:custGeom>
              <a:avLst/>
              <a:gdLst>
                <a:gd name="T0" fmla="*/ 20 w 10"/>
                <a:gd name="T1" fmla="*/ 121 h 13"/>
                <a:gd name="T2" fmla="*/ 83 w 10"/>
                <a:gd name="T3" fmla="*/ 162 h 13"/>
                <a:gd name="T4" fmla="*/ 113 w 10"/>
                <a:gd name="T5" fmla="*/ 103 h 13"/>
                <a:gd name="T6" fmla="*/ 145 w 10"/>
                <a:gd name="T7" fmla="*/ 62 h 13"/>
                <a:gd name="T8" fmla="*/ 95 w 10"/>
                <a:gd name="T9" fmla="*/ 12 h 13"/>
                <a:gd name="T10" fmla="*/ 33 w 10"/>
                <a:gd name="T11" fmla="*/ 6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3">
                  <a:moveTo>
                    <a:pt x="1" y="8"/>
                  </a:moveTo>
                  <a:cubicBezTo>
                    <a:pt x="0" y="9"/>
                    <a:pt x="3" y="13"/>
                    <a:pt x="5" y="11"/>
                  </a:cubicBezTo>
                  <a:cubicBezTo>
                    <a:pt x="6" y="10"/>
                    <a:pt x="7" y="8"/>
                    <a:pt x="7" y="7"/>
                  </a:cubicBezTo>
                  <a:cubicBezTo>
                    <a:pt x="8" y="6"/>
                    <a:pt x="9" y="5"/>
                    <a:pt x="9" y="4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4" y="0"/>
                    <a:pt x="2" y="2"/>
                    <a:pt x="2" y="4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6" name="Freeform 314">
              <a:extLst>
                <a:ext uri="{FF2B5EF4-FFF2-40B4-BE49-F238E27FC236}">
                  <a16:creationId xmlns:a16="http://schemas.microsoft.com/office/drawing/2014/main" id="{6C2F7D8D-C170-4C93-8D89-8F29FA54B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285"/>
              <a:ext cx="27" cy="43"/>
            </a:xfrm>
            <a:custGeom>
              <a:avLst/>
              <a:gdLst>
                <a:gd name="T0" fmla="*/ 71 w 11"/>
                <a:gd name="T1" fmla="*/ 20 h 17"/>
                <a:gd name="T2" fmla="*/ 0 w 11"/>
                <a:gd name="T3" fmla="*/ 159 h 17"/>
                <a:gd name="T4" fmla="*/ 71 w 11"/>
                <a:gd name="T5" fmla="*/ 225 h 17"/>
                <a:gd name="T6" fmla="*/ 150 w 11"/>
                <a:gd name="T7" fmla="*/ 83 h 17"/>
                <a:gd name="T8" fmla="*/ 42 w 11"/>
                <a:gd name="T9" fmla="*/ 2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7">
                  <a:moveTo>
                    <a:pt x="5" y="1"/>
                  </a:moveTo>
                  <a:cubicBezTo>
                    <a:pt x="2" y="1"/>
                    <a:pt x="0" y="7"/>
                    <a:pt x="0" y="10"/>
                  </a:cubicBezTo>
                  <a:cubicBezTo>
                    <a:pt x="0" y="13"/>
                    <a:pt x="2" y="17"/>
                    <a:pt x="5" y="14"/>
                  </a:cubicBezTo>
                  <a:cubicBezTo>
                    <a:pt x="7" y="12"/>
                    <a:pt x="9" y="8"/>
                    <a:pt x="10" y="5"/>
                  </a:cubicBezTo>
                  <a:cubicBezTo>
                    <a:pt x="11" y="0"/>
                    <a:pt x="7" y="1"/>
                    <a:pt x="3" y="1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7" name="Freeform 315">
              <a:extLst>
                <a:ext uri="{FF2B5EF4-FFF2-40B4-BE49-F238E27FC236}">
                  <a16:creationId xmlns:a16="http://schemas.microsoft.com/office/drawing/2014/main" id="{7FC81C2D-3144-4D0C-A5AE-179E32599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243"/>
              <a:ext cx="28" cy="32"/>
            </a:xfrm>
            <a:custGeom>
              <a:avLst/>
              <a:gdLst>
                <a:gd name="T0" fmla="*/ 64 w 11"/>
                <a:gd name="T1" fmla="*/ 0 h 13"/>
                <a:gd name="T2" fmla="*/ 0 w 11"/>
                <a:gd name="T3" fmla="*/ 133 h 13"/>
                <a:gd name="T4" fmla="*/ 84 w 11"/>
                <a:gd name="T5" fmla="*/ 182 h 13"/>
                <a:gd name="T6" fmla="*/ 150 w 11"/>
                <a:gd name="T7" fmla="*/ 103 h 13"/>
                <a:gd name="T8" fmla="*/ 117 w 11"/>
                <a:gd name="T9" fmla="*/ 30 h 13"/>
                <a:gd name="T10" fmla="*/ 117 w 11"/>
                <a:gd name="T11" fmla="*/ 1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cubicBezTo>
                    <a:pt x="3" y="2"/>
                    <a:pt x="0" y="7"/>
                    <a:pt x="0" y="9"/>
                  </a:cubicBezTo>
                  <a:cubicBezTo>
                    <a:pt x="1" y="11"/>
                    <a:pt x="3" y="12"/>
                    <a:pt x="5" y="12"/>
                  </a:cubicBezTo>
                  <a:cubicBezTo>
                    <a:pt x="8" y="13"/>
                    <a:pt x="8" y="9"/>
                    <a:pt x="9" y="7"/>
                  </a:cubicBezTo>
                  <a:cubicBezTo>
                    <a:pt x="9" y="5"/>
                    <a:pt x="11" y="1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8" name="Freeform 316">
              <a:extLst>
                <a:ext uri="{FF2B5EF4-FFF2-40B4-BE49-F238E27FC236}">
                  <a16:creationId xmlns:a16="http://schemas.microsoft.com/office/drawing/2014/main" id="{3DD1206F-CD3B-468E-9AD1-D3E8AFB0E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203"/>
              <a:ext cx="20" cy="25"/>
            </a:xfrm>
            <a:custGeom>
              <a:avLst/>
              <a:gdLst>
                <a:gd name="T0" fmla="*/ 50 w 8"/>
                <a:gd name="T1" fmla="*/ 20 h 10"/>
                <a:gd name="T2" fmla="*/ 0 w 8"/>
                <a:gd name="T3" fmla="*/ 125 h 10"/>
                <a:gd name="T4" fmla="*/ 95 w 8"/>
                <a:gd name="T5" fmla="*/ 145 h 10"/>
                <a:gd name="T6" fmla="*/ 95 w 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2" y="3"/>
                    <a:pt x="0" y="6"/>
                    <a:pt x="0" y="8"/>
                  </a:cubicBezTo>
                  <a:cubicBezTo>
                    <a:pt x="1" y="10"/>
                    <a:pt x="4" y="10"/>
                    <a:pt x="6" y="9"/>
                  </a:cubicBezTo>
                  <a:cubicBezTo>
                    <a:pt x="8" y="8"/>
                    <a:pt x="8" y="1"/>
                    <a:pt x="6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9" name="Freeform 317">
              <a:extLst>
                <a:ext uri="{FF2B5EF4-FFF2-40B4-BE49-F238E27FC236}">
                  <a16:creationId xmlns:a16="http://schemas.microsoft.com/office/drawing/2014/main" id="{255C082F-B9F8-4AEE-AB0B-249E55788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160"/>
              <a:ext cx="20" cy="33"/>
            </a:xfrm>
            <a:custGeom>
              <a:avLst/>
              <a:gdLst>
                <a:gd name="T0" fmla="*/ 33 w 8"/>
                <a:gd name="T1" fmla="*/ 20 h 13"/>
                <a:gd name="T2" fmla="*/ 83 w 8"/>
                <a:gd name="T3" fmla="*/ 147 h 13"/>
                <a:gd name="T4" fmla="*/ 63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2" y="1"/>
                  </a:moveTo>
                  <a:cubicBezTo>
                    <a:pt x="2" y="2"/>
                    <a:pt x="0" y="13"/>
                    <a:pt x="5" y="9"/>
                  </a:cubicBezTo>
                  <a:cubicBezTo>
                    <a:pt x="8" y="7"/>
                    <a:pt x="4" y="3"/>
                    <a:pt x="4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0" name="Freeform 318">
              <a:extLst>
                <a:ext uri="{FF2B5EF4-FFF2-40B4-BE49-F238E27FC236}">
                  <a16:creationId xmlns:a16="http://schemas.microsoft.com/office/drawing/2014/main" id="{36C9089C-20C5-47F9-BC63-7ACB13190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443"/>
              <a:ext cx="25" cy="30"/>
            </a:xfrm>
            <a:custGeom>
              <a:avLst/>
              <a:gdLst>
                <a:gd name="T0" fmla="*/ 0 w 10"/>
                <a:gd name="T1" fmla="*/ 95 h 12"/>
                <a:gd name="T2" fmla="*/ 50 w 10"/>
                <a:gd name="T3" fmla="*/ 188 h 12"/>
                <a:gd name="T4" fmla="*/ 145 w 10"/>
                <a:gd name="T5" fmla="*/ 113 h 12"/>
                <a:gd name="T6" fmla="*/ 125 w 10"/>
                <a:gd name="T7" fmla="*/ 0 h 12"/>
                <a:gd name="T8" fmla="*/ 33 w 10"/>
                <a:gd name="T9" fmla="*/ 6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0" y="6"/>
                  </a:moveTo>
                  <a:cubicBezTo>
                    <a:pt x="0" y="7"/>
                    <a:pt x="1" y="12"/>
                    <a:pt x="3" y="12"/>
                  </a:cubicBezTo>
                  <a:cubicBezTo>
                    <a:pt x="4" y="12"/>
                    <a:pt x="9" y="8"/>
                    <a:pt x="9" y="7"/>
                  </a:cubicBezTo>
                  <a:cubicBezTo>
                    <a:pt x="10" y="6"/>
                    <a:pt x="9" y="0"/>
                    <a:pt x="8" y="0"/>
                  </a:cubicBezTo>
                  <a:cubicBezTo>
                    <a:pt x="7" y="0"/>
                    <a:pt x="3" y="4"/>
                    <a:pt x="2" y="4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1" name="Freeform 319">
              <a:extLst>
                <a:ext uri="{FF2B5EF4-FFF2-40B4-BE49-F238E27FC236}">
                  <a16:creationId xmlns:a16="http://schemas.microsoft.com/office/drawing/2014/main" id="{C839D885-4398-4344-A4A9-67BB86E56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470"/>
              <a:ext cx="20" cy="30"/>
            </a:xfrm>
            <a:custGeom>
              <a:avLst/>
              <a:gdLst>
                <a:gd name="T0" fmla="*/ 0 w 8"/>
                <a:gd name="T1" fmla="*/ 50 h 12"/>
                <a:gd name="T2" fmla="*/ 20 w 8"/>
                <a:gd name="T3" fmla="*/ 158 h 12"/>
                <a:gd name="T4" fmla="*/ 83 w 8"/>
                <a:gd name="T5" fmla="*/ 125 h 12"/>
                <a:gd name="T6" fmla="*/ 113 w 8"/>
                <a:gd name="T7" fmla="*/ 83 h 12"/>
                <a:gd name="T8" fmla="*/ 8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0" y="3"/>
                  </a:moveTo>
                  <a:cubicBezTo>
                    <a:pt x="0" y="5"/>
                    <a:pt x="0" y="9"/>
                    <a:pt x="1" y="10"/>
                  </a:cubicBezTo>
                  <a:cubicBezTo>
                    <a:pt x="2" y="12"/>
                    <a:pt x="4" y="9"/>
                    <a:pt x="5" y="8"/>
                  </a:cubicBezTo>
                  <a:cubicBezTo>
                    <a:pt x="7" y="7"/>
                    <a:pt x="8" y="8"/>
                    <a:pt x="7" y="5"/>
                  </a:cubicBezTo>
                  <a:cubicBezTo>
                    <a:pt x="7" y="4"/>
                    <a:pt x="6" y="0"/>
                    <a:pt x="5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2" name="Freeform 320">
              <a:extLst>
                <a:ext uri="{FF2B5EF4-FFF2-40B4-BE49-F238E27FC236}">
                  <a16:creationId xmlns:a16="http://schemas.microsoft.com/office/drawing/2014/main" id="{E300A60D-F174-4DE6-BBA7-3E30763DC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493"/>
              <a:ext cx="28" cy="35"/>
            </a:xfrm>
            <a:custGeom>
              <a:avLst/>
              <a:gdLst>
                <a:gd name="T0" fmla="*/ 51 w 11"/>
                <a:gd name="T1" fmla="*/ 63 h 14"/>
                <a:gd name="T2" fmla="*/ 163 w 11"/>
                <a:gd name="T3" fmla="*/ 145 h 14"/>
                <a:gd name="T4" fmla="*/ 163 w 11"/>
                <a:gd name="T5" fmla="*/ 33 h 14"/>
                <a:gd name="T6" fmla="*/ 84 w 11"/>
                <a:gd name="T7" fmla="*/ 3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3" y="4"/>
                  </a:moveTo>
                  <a:cubicBezTo>
                    <a:pt x="0" y="9"/>
                    <a:pt x="6" y="14"/>
                    <a:pt x="10" y="9"/>
                  </a:cubicBezTo>
                  <a:cubicBezTo>
                    <a:pt x="11" y="8"/>
                    <a:pt x="11" y="4"/>
                    <a:pt x="10" y="2"/>
                  </a:cubicBezTo>
                  <a:cubicBezTo>
                    <a:pt x="8" y="0"/>
                    <a:pt x="7" y="3"/>
                    <a:pt x="5" y="2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3" name="Freeform 321">
              <a:extLst>
                <a:ext uri="{FF2B5EF4-FFF2-40B4-BE49-F238E27FC236}">
                  <a16:creationId xmlns:a16="http://schemas.microsoft.com/office/drawing/2014/main" id="{221CA51F-933E-480A-B1D7-9B95624EB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245"/>
              <a:ext cx="13" cy="25"/>
            </a:xfrm>
            <a:custGeom>
              <a:avLst/>
              <a:gdLst>
                <a:gd name="T0" fmla="*/ 88 w 5"/>
                <a:gd name="T1" fmla="*/ 0 h 10"/>
                <a:gd name="T2" fmla="*/ 0 w 5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3"/>
                    <a:pt x="5" y="8"/>
                    <a:pt x="0" y="1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4" name="Freeform 322">
              <a:extLst>
                <a:ext uri="{FF2B5EF4-FFF2-40B4-BE49-F238E27FC236}">
                  <a16:creationId xmlns:a16="http://schemas.microsoft.com/office/drawing/2014/main" id="{D9E02514-6378-49CC-8D9D-845B3582F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293"/>
              <a:ext cx="15" cy="27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15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5" y="2"/>
                    <a:pt x="3" y="11"/>
                    <a:pt x="0" y="1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5" name="Freeform 323">
              <a:extLst>
                <a:ext uri="{FF2B5EF4-FFF2-40B4-BE49-F238E27FC236}">
                  <a16:creationId xmlns:a16="http://schemas.microsoft.com/office/drawing/2014/main" id="{42CE9893-F87F-4DE8-AE1B-987CBCAF3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335"/>
              <a:ext cx="13" cy="20"/>
            </a:xfrm>
            <a:custGeom>
              <a:avLst/>
              <a:gdLst>
                <a:gd name="T0" fmla="*/ 88 w 5"/>
                <a:gd name="T1" fmla="*/ 0 h 8"/>
                <a:gd name="T2" fmla="*/ 0 w 5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5" y="3"/>
                    <a:pt x="3" y="8"/>
                    <a:pt x="0" y="8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6" name="Freeform 324">
              <a:extLst>
                <a:ext uri="{FF2B5EF4-FFF2-40B4-BE49-F238E27FC236}">
                  <a16:creationId xmlns:a16="http://schemas.microsoft.com/office/drawing/2014/main" id="{E72D70D0-549D-4F86-95A8-DB8D6B69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375"/>
              <a:ext cx="15" cy="20"/>
            </a:xfrm>
            <a:custGeom>
              <a:avLst/>
              <a:gdLst>
                <a:gd name="T0" fmla="*/ 95 w 6"/>
                <a:gd name="T1" fmla="*/ 0 h 8"/>
                <a:gd name="T2" fmla="*/ 0 w 6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4"/>
                    <a:pt x="4" y="7"/>
                    <a:pt x="0" y="8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7" name="Freeform 325">
              <a:extLst>
                <a:ext uri="{FF2B5EF4-FFF2-40B4-BE49-F238E27FC236}">
                  <a16:creationId xmlns:a16="http://schemas.microsoft.com/office/drawing/2014/main" id="{B2F55FEE-494D-4BAB-94A6-C4E22032D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415"/>
              <a:ext cx="18" cy="23"/>
            </a:xfrm>
            <a:custGeom>
              <a:avLst/>
              <a:gdLst>
                <a:gd name="T0" fmla="*/ 100 w 7"/>
                <a:gd name="T1" fmla="*/ 0 h 9"/>
                <a:gd name="T2" fmla="*/ 0 w 7"/>
                <a:gd name="T3" fmla="*/ 15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7" y="5"/>
                    <a:pt x="5" y="6"/>
                    <a:pt x="0" y="9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8" name="Freeform 326">
              <a:extLst>
                <a:ext uri="{FF2B5EF4-FFF2-40B4-BE49-F238E27FC236}">
                  <a16:creationId xmlns:a16="http://schemas.microsoft.com/office/drawing/2014/main" id="{D833BB3D-8C3D-4073-8957-5ED8C2C54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1450"/>
              <a:ext cx="17" cy="18"/>
            </a:xfrm>
            <a:custGeom>
              <a:avLst/>
              <a:gdLst>
                <a:gd name="T0" fmla="*/ 87 w 7"/>
                <a:gd name="T1" fmla="*/ 0 h 7"/>
                <a:gd name="T2" fmla="*/ 0 w 7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7" y="3"/>
                    <a:pt x="3" y="7"/>
                    <a:pt x="0" y="7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9" name="Freeform 327">
              <a:extLst>
                <a:ext uri="{FF2B5EF4-FFF2-40B4-BE49-F238E27FC236}">
                  <a16:creationId xmlns:a16="http://schemas.microsoft.com/office/drawing/2014/main" id="{47659E05-8ED5-4EA3-9218-62857183F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483"/>
              <a:ext cx="10" cy="12"/>
            </a:xfrm>
            <a:custGeom>
              <a:avLst/>
              <a:gdLst>
                <a:gd name="T0" fmla="*/ 0 w 4"/>
                <a:gd name="T1" fmla="*/ 29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5"/>
                    <a:pt x="4" y="2"/>
                    <a:pt x="4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0" name="Freeform 328">
              <a:extLst>
                <a:ext uri="{FF2B5EF4-FFF2-40B4-BE49-F238E27FC236}">
                  <a16:creationId xmlns:a16="http://schemas.microsoft.com/office/drawing/2014/main" id="{D936CFE3-9BCB-4917-8AD9-AE664CAB8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1508"/>
              <a:ext cx="15" cy="10"/>
            </a:xfrm>
            <a:custGeom>
              <a:avLst/>
              <a:gdLst>
                <a:gd name="T0" fmla="*/ 0 w 6"/>
                <a:gd name="T1" fmla="*/ 20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1" y="4"/>
                    <a:pt x="5" y="2"/>
                    <a:pt x="6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1" name="Freeform 329">
              <a:extLst>
                <a:ext uri="{FF2B5EF4-FFF2-40B4-BE49-F238E27FC236}">
                  <a16:creationId xmlns:a16="http://schemas.microsoft.com/office/drawing/2014/main" id="{61D546AE-B010-44B8-A020-FBF3E7901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205"/>
              <a:ext cx="7" cy="23"/>
            </a:xfrm>
            <a:custGeom>
              <a:avLst/>
              <a:gdLst>
                <a:gd name="T0" fmla="*/ 12 w 3"/>
                <a:gd name="T1" fmla="*/ 0 h 9"/>
                <a:gd name="T2" fmla="*/ 0 w 3"/>
                <a:gd name="T3" fmla="*/ 15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5"/>
                    <a:pt x="2" y="6"/>
                    <a:pt x="0" y="9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2" name="Freeform 330">
              <a:extLst>
                <a:ext uri="{FF2B5EF4-FFF2-40B4-BE49-F238E27FC236}">
                  <a16:creationId xmlns:a16="http://schemas.microsoft.com/office/drawing/2014/main" id="{806ACAE5-3321-4057-828A-BD137A4C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168"/>
              <a:ext cx="5" cy="17"/>
            </a:xfrm>
            <a:custGeom>
              <a:avLst/>
              <a:gdLst>
                <a:gd name="T0" fmla="*/ 0 w 2"/>
                <a:gd name="T1" fmla="*/ 0 h 7"/>
                <a:gd name="T2" fmla="*/ 20 w 2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1"/>
                    <a:pt x="1" y="5"/>
                    <a:pt x="1" y="7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3" name="Freeform 331">
              <a:extLst>
                <a:ext uri="{FF2B5EF4-FFF2-40B4-BE49-F238E27FC236}">
                  <a16:creationId xmlns:a16="http://schemas.microsoft.com/office/drawing/2014/main" id="{C8688B0C-2BE9-4FEC-B493-4AA7360F5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475"/>
              <a:ext cx="17" cy="18"/>
            </a:xfrm>
            <a:custGeom>
              <a:avLst/>
              <a:gdLst>
                <a:gd name="T0" fmla="*/ 12 w 7"/>
                <a:gd name="T1" fmla="*/ 100 h 7"/>
                <a:gd name="T2" fmla="*/ 100 w 7"/>
                <a:gd name="T3" fmla="*/ 0 h 7"/>
                <a:gd name="T4" fmla="*/ 0 w 7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cubicBezTo>
                    <a:pt x="2" y="7"/>
                    <a:pt x="7" y="2"/>
                    <a:pt x="7" y="0"/>
                  </a:cubicBezTo>
                  <a:cubicBezTo>
                    <a:pt x="4" y="0"/>
                    <a:pt x="2" y="4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4" name="Freeform 332">
              <a:extLst>
                <a:ext uri="{FF2B5EF4-FFF2-40B4-BE49-F238E27FC236}">
                  <a16:creationId xmlns:a16="http://schemas.microsoft.com/office/drawing/2014/main" id="{2ABBD070-2BE7-419D-A1A0-70FEF11C5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1435"/>
              <a:ext cx="15" cy="20"/>
            </a:xfrm>
            <a:custGeom>
              <a:avLst/>
              <a:gdLst>
                <a:gd name="T0" fmla="*/ 0 w 6"/>
                <a:gd name="T1" fmla="*/ 113 h 8"/>
                <a:gd name="T2" fmla="*/ 83 w 6"/>
                <a:gd name="T3" fmla="*/ 33 h 8"/>
                <a:gd name="T4" fmla="*/ 20 w 6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0" y="8"/>
                    <a:pt x="6" y="4"/>
                    <a:pt x="5" y="2"/>
                  </a:cubicBezTo>
                  <a:cubicBezTo>
                    <a:pt x="4" y="0"/>
                    <a:pt x="1" y="4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5" name="Freeform 333">
              <a:extLst>
                <a:ext uri="{FF2B5EF4-FFF2-40B4-BE49-F238E27FC236}">
                  <a16:creationId xmlns:a16="http://schemas.microsoft.com/office/drawing/2014/main" id="{64627848-4EC3-43F8-A6FC-19C35392A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398"/>
              <a:ext cx="18" cy="17"/>
            </a:xfrm>
            <a:custGeom>
              <a:avLst/>
              <a:gdLst>
                <a:gd name="T0" fmla="*/ 67 w 7"/>
                <a:gd name="T1" fmla="*/ 29 h 7"/>
                <a:gd name="T2" fmla="*/ 0 w 7"/>
                <a:gd name="T3" fmla="*/ 100 h 7"/>
                <a:gd name="T4" fmla="*/ 118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cubicBezTo>
                    <a:pt x="3" y="2"/>
                    <a:pt x="0" y="5"/>
                    <a:pt x="0" y="7"/>
                  </a:cubicBezTo>
                  <a:cubicBezTo>
                    <a:pt x="2" y="6"/>
                    <a:pt x="7" y="3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6" name="Freeform 334">
              <a:extLst>
                <a:ext uri="{FF2B5EF4-FFF2-40B4-BE49-F238E27FC236}">
                  <a16:creationId xmlns:a16="http://schemas.microsoft.com/office/drawing/2014/main" id="{869A58CC-F097-4B2C-906F-339AA282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350"/>
              <a:ext cx="20" cy="25"/>
            </a:xfrm>
            <a:custGeom>
              <a:avLst/>
              <a:gdLst>
                <a:gd name="T0" fmla="*/ 95 w 8"/>
                <a:gd name="T1" fmla="*/ 33 h 10"/>
                <a:gd name="T2" fmla="*/ 0 w 8"/>
                <a:gd name="T3" fmla="*/ 158 h 10"/>
                <a:gd name="T4" fmla="*/ 113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6" y="2"/>
                  </a:moveTo>
                  <a:cubicBezTo>
                    <a:pt x="4" y="3"/>
                    <a:pt x="0" y="8"/>
                    <a:pt x="0" y="10"/>
                  </a:cubicBezTo>
                  <a:cubicBezTo>
                    <a:pt x="4" y="9"/>
                    <a:pt x="8" y="4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7" name="Freeform 335">
              <a:extLst>
                <a:ext uri="{FF2B5EF4-FFF2-40B4-BE49-F238E27FC236}">
                  <a16:creationId xmlns:a16="http://schemas.microsoft.com/office/drawing/2014/main" id="{36BF9A06-B4F9-4A5F-B7B1-71D0046A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310"/>
              <a:ext cx="13" cy="18"/>
            </a:xfrm>
            <a:custGeom>
              <a:avLst/>
              <a:gdLst>
                <a:gd name="T0" fmla="*/ 68 w 5"/>
                <a:gd name="T1" fmla="*/ 0 h 7"/>
                <a:gd name="T2" fmla="*/ 21 w 5"/>
                <a:gd name="T3" fmla="*/ 118 h 7"/>
                <a:gd name="T4" fmla="*/ 88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3" y="7"/>
                    <a:pt x="5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8" name="Freeform 336">
              <a:extLst>
                <a:ext uri="{FF2B5EF4-FFF2-40B4-BE49-F238E27FC236}">
                  <a16:creationId xmlns:a16="http://schemas.microsoft.com/office/drawing/2014/main" id="{E4114DAE-95CF-4809-BCEC-358144F1A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500"/>
              <a:ext cx="20" cy="20"/>
            </a:xfrm>
            <a:custGeom>
              <a:avLst/>
              <a:gdLst>
                <a:gd name="T0" fmla="*/ 113 w 8"/>
                <a:gd name="T1" fmla="*/ 0 h 8"/>
                <a:gd name="T2" fmla="*/ 0 w 8"/>
                <a:gd name="T3" fmla="*/ 125 h 8"/>
                <a:gd name="T4" fmla="*/ 113 w 8"/>
                <a:gd name="T5" fmla="*/ 5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5" y="3"/>
                    <a:pt x="1" y="5"/>
                    <a:pt x="0" y="8"/>
                  </a:cubicBezTo>
                  <a:cubicBezTo>
                    <a:pt x="2" y="8"/>
                    <a:pt x="8" y="5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9" name="Freeform 337">
              <a:extLst>
                <a:ext uri="{FF2B5EF4-FFF2-40B4-BE49-F238E27FC236}">
                  <a16:creationId xmlns:a16="http://schemas.microsoft.com/office/drawing/2014/main" id="{ABE81879-B15A-4D0A-9240-AB254786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535"/>
              <a:ext cx="20" cy="8"/>
            </a:xfrm>
            <a:custGeom>
              <a:avLst/>
              <a:gdLst>
                <a:gd name="T0" fmla="*/ 50 w 8"/>
                <a:gd name="T1" fmla="*/ 21 h 3"/>
                <a:gd name="T2" fmla="*/ 0 w 8"/>
                <a:gd name="T3" fmla="*/ 56 h 3"/>
                <a:gd name="T4" fmla="*/ 125 w 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2" y="3"/>
                    <a:pt x="7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0" name="Freeform 338">
              <a:extLst>
                <a:ext uri="{FF2B5EF4-FFF2-40B4-BE49-F238E27FC236}">
                  <a16:creationId xmlns:a16="http://schemas.microsoft.com/office/drawing/2014/main" id="{46278DA8-DFD5-4D2F-B7DF-432789BA9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263"/>
              <a:ext cx="7" cy="17"/>
            </a:xfrm>
            <a:custGeom>
              <a:avLst/>
              <a:gdLst>
                <a:gd name="T0" fmla="*/ 37 w 3"/>
                <a:gd name="T1" fmla="*/ 0 h 7"/>
                <a:gd name="T2" fmla="*/ 12 w 3"/>
                <a:gd name="T3" fmla="*/ 100 h 7"/>
                <a:gd name="T4" fmla="*/ 28 w 3"/>
                <a:gd name="T5" fmla="*/ 8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1" y="7"/>
                    <a:pt x="1" y="6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1" name="Freeform 339">
              <a:extLst>
                <a:ext uri="{FF2B5EF4-FFF2-40B4-BE49-F238E27FC236}">
                  <a16:creationId xmlns:a16="http://schemas.microsoft.com/office/drawing/2014/main" id="{62D57F76-76E7-426F-933C-CCCE7D48E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3040"/>
              <a:ext cx="415" cy="87"/>
            </a:xfrm>
            <a:custGeom>
              <a:avLst/>
              <a:gdLst>
                <a:gd name="T0" fmla="*/ 0 w 166"/>
                <a:gd name="T1" fmla="*/ 137 h 35"/>
                <a:gd name="T2" fmla="*/ 1095 w 166"/>
                <a:gd name="T3" fmla="*/ 403 h 35"/>
                <a:gd name="T4" fmla="*/ 2595 w 166"/>
                <a:gd name="T5" fmla="*/ 0 h 35"/>
                <a:gd name="T6" fmla="*/ 1113 w 166"/>
                <a:gd name="T7" fmla="*/ 507 h 35"/>
                <a:gd name="T8" fmla="*/ 0 w 166"/>
                <a:gd name="T9" fmla="*/ 13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35">
                  <a:moveTo>
                    <a:pt x="0" y="9"/>
                  </a:moveTo>
                  <a:cubicBezTo>
                    <a:pt x="4" y="20"/>
                    <a:pt x="34" y="25"/>
                    <a:pt x="70" y="26"/>
                  </a:cubicBezTo>
                  <a:cubicBezTo>
                    <a:pt x="109" y="27"/>
                    <a:pt x="147" y="20"/>
                    <a:pt x="166" y="0"/>
                  </a:cubicBezTo>
                  <a:cubicBezTo>
                    <a:pt x="159" y="14"/>
                    <a:pt x="135" y="35"/>
                    <a:pt x="71" y="33"/>
                  </a:cubicBezTo>
                  <a:cubicBezTo>
                    <a:pt x="25" y="30"/>
                    <a:pt x="7" y="21"/>
                    <a:pt x="0" y="9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2" name="Freeform 340">
              <a:extLst>
                <a:ext uri="{FF2B5EF4-FFF2-40B4-BE49-F238E27FC236}">
                  <a16:creationId xmlns:a16="http://schemas.microsoft.com/office/drawing/2014/main" id="{D6340180-392D-48D4-91BF-17303B477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3107"/>
              <a:ext cx="70" cy="35"/>
            </a:xfrm>
            <a:custGeom>
              <a:avLst/>
              <a:gdLst>
                <a:gd name="T0" fmla="*/ 145 w 28"/>
                <a:gd name="T1" fmla="*/ 83 h 14"/>
                <a:gd name="T2" fmla="*/ 83 w 28"/>
                <a:gd name="T3" fmla="*/ 220 h 14"/>
                <a:gd name="T4" fmla="*/ 63 w 28"/>
                <a:gd name="T5" fmla="*/ 33 h 14"/>
                <a:gd name="T6" fmla="*/ 283 w 28"/>
                <a:gd name="T7" fmla="*/ 20 h 14"/>
                <a:gd name="T8" fmla="*/ 425 w 28"/>
                <a:gd name="T9" fmla="*/ 95 h 14"/>
                <a:gd name="T10" fmla="*/ 395 w 28"/>
                <a:gd name="T11" fmla="*/ 208 h 14"/>
                <a:gd name="T12" fmla="*/ 375 w 28"/>
                <a:gd name="T13" fmla="*/ 125 h 14"/>
                <a:gd name="T14" fmla="*/ 283 w 28"/>
                <a:gd name="T15" fmla="*/ 83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4">
                  <a:moveTo>
                    <a:pt x="9" y="5"/>
                  </a:moveTo>
                  <a:cubicBezTo>
                    <a:pt x="5" y="6"/>
                    <a:pt x="7" y="11"/>
                    <a:pt x="5" y="14"/>
                  </a:cubicBezTo>
                  <a:cubicBezTo>
                    <a:pt x="0" y="14"/>
                    <a:pt x="0" y="4"/>
                    <a:pt x="4" y="2"/>
                  </a:cubicBezTo>
                  <a:cubicBezTo>
                    <a:pt x="8" y="0"/>
                    <a:pt x="14" y="1"/>
                    <a:pt x="18" y="1"/>
                  </a:cubicBezTo>
                  <a:cubicBezTo>
                    <a:pt x="23" y="1"/>
                    <a:pt x="25" y="1"/>
                    <a:pt x="27" y="6"/>
                  </a:cubicBezTo>
                  <a:cubicBezTo>
                    <a:pt x="28" y="9"/>
                    <a:pt x="28" y="11"/>
                    <a:pt x="25" y="13"/>
                  </a:cubicBezTo>
                  <a:cubicBezTo>
                    <a:pt x="24" y="11"/>
                    <a:pt x="25" y="11"/>
                    <a:pt x="24" y="8"/>
                  </a:cubicBezTo>
                  <a:cubicBezTo>
                    <a:pt x="22" y="5"/>
                    <a:pt x="21" y="6"/>
                    <a:pt x="18" y="5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3" name="Freeform 341">
              <a:extLst>
                <a:ext uri="{FF2B5EF4-FFF2-40B4-BE49-F238E27FC236}">
                  <a16:creationId xmlns:a16="http://schemas.microsoft.com/office/drawing/2014/main" id="{9DE2D1A0-6F29-43C1-A68E-501629D0E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3132"/>
              <a:ext cx="310" cy="80"/>
            </a:xfrm>
            <a:custGeom>
              <a:avLst/>
              <a:gdLst>
                <a:gd name="T0" fmla="*/ 1938 w 124"/>
                <a:gd name="T1" fmla="*/ 175 h 32"/>
                <a:gd name="T2" fmla="*/ 0 w 124"/>
                <a:gd name="T3" fmla="*/ 0 h 32"/>
                <a:gd name="T4" fmla="*/ 1908 w 124"/>
                <a:gd name="T5" fmla="*/ 27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32">
                  <a:moveTo>
                    <a:pt x="124" y="11"/>
                  </a:moveTo>
                  <a:cubicBezTo>
                    <a:pt x="60" y="30"/>
                    <a:pt x="3" y="5"/>
                    <a:pt x="0" y="0"/>
                  </a:cubicBezTo>
                  <a:cubicBezTo>
                    <a:pt x="6" y="16"/>
                    <a:pt x="85" y="32"/>
                    <a:pt x="122" y="17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4" name="Freeform 342">
              <a:extLst>
                <a:ext uri="{FF2B5EF4-FFF2-40B4-BE49-F238E27FC236}">
                  <a16:creationId xmlns:a16="http://schemas.microsoft.com/office/drawing/2014/main" id="{481E735E-D04C-49B4-B6BC-BD4555CA7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080"/>
              <a:ext cx="10" cy="60"/>
            </a:xfrm>
            <a:custGeom>
              <a:avLst/>
              <a:gdLst>
                <a:gd name="T0" fmla="*/ 63 w 4"/>
                <a:gd name="T1" fmla="*/ 0 h 24"/>
                <a:gd name="T2" fmla="*/ 33 w 4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4" y="0"/>
                  </a:moveTo>
                  <a:cubicBezTo>
                    <a:pt x="0" y="4"/>
                    <a:pt x="0" y="16"/>
                    <a:pt x="2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5" name="Freeform 343">
              <a:extLst>
                <a:ext uri="{FF2B5EF4-FFF2-40B4-BE49-F238E27FC236}">
                  <a16:creationId xmlns:a16="http://schemas.microsoft.com/office/drawing/2014/main" id="{6E1CF930-50FE-4776-9537-CBE220403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097"/>
              <a:ext cx="10" cy="63"/>
            </a:xfrm>
            <a:custGeom>
              <a:avLst/>
              <a:gdLst>
                <a:gd name="T0" fmla="*/ 63 w 4"/>
                <a:gd name="T1" fmla="*/ 0 h 25"/>
                <a:gd name="T2" fmla="*/ 63 w 4"/>
                <a:gd name="T3" fmla="*/ 40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0" y="8"/>
                    <a:pt x="1" y="20"/>
                    <a:pt x="4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6" name="Freeform 344">
              <a:extLst>
                <a:ext uri="{FF2B5EF4-FFF2-40B4-BE49-F238E27FC236}">
                  <a16:creationId xmlns:a16="http://schemas.microsoft.com/office/drawing/2014/main" id="{0F3A00A8-12E8-4536-84DF-C58EDD48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3107"/>
              <a:ext cx="7" cy="63"/>
            </a:xfrm>
            <a:custGeom>
              <a:avLst/>
              <a:gdLst>
                <a:gd name="T0" fmla="*/ 37 w 3"/>
                <a:gd name="T1" fmla="*/ 0 h 25"/>
                <a:gd name="T2" fmla="*/ 37 w 3"/>
                <a:gd name="T3" fmla="*/ 40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5">
                  <a:moveTo>
                    <a:pt x="3" y="0"/>
                  </a:moveTo>
                  <a:cubicBezTo>
                    <a:pt x="0" y="6"/>
                    <a:pt x="1" y="19"/>
                    <a:pt x="3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7" name="Freeform 345">
              <a:extLst>
                <a:ext uri="{FF2B5EF4-FFF2-40B4-BE49-F238E27FC236}">
                  <a16:creationId xmlns:a16="http://schemas.microsoft.com/office/drawing/2014/main" id="{0C3EB497-6AE7-4932-B35A-5523260E1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3115"/>
              <a:ext cx="8" cy="60"/>
            </a:xfrm>
            <a:custGeom>
              <a:avLst/>
              <a:gdLst>
                <a:gd name="T0" fmla="*/ 35 w 3"/>
                <a:gd name="T1" fmla="*/ 0 h 24"/>
                <a:gd name="T2" fmla="*/ 56 w 3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4">
                  <a:moveTo>
                    <a:pt x="2" y="0"/>
                  </a:moveTo>
                  <a:cubicBezTo>
                    <a:pt x="1" y="5"/>
                    <a:pt x="0" y="20"/>
                    <a:pt x="3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8" name="Freeform 346">
              <a:extLst>
                <a:ext uri="{FF2B5EF4-FFF2-40B4-BE49-F238E27FC236}">
                  <a16:creationId xmlns:a16="http://schemas.microsoft.com/office/drawing/2014/main" id="{409A83A0-B152-41AC-A769-CB771ECAE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3112"/>
              <a:ext cx="2" cy="63"/>
            </a:xfrm>
            <a:custGeom>
              <a:avLst/>
              <a:gdLst>
                <a:gd name="T0" fmla="*/ 0 w 1"/>
                <a:gd name="T1" fmla="*/ 0 h 25"/>
                <a:gd name="T2" fmla="*/ 0 w 1"/>
                <a:gd name="T3" fmla="*/ 40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5">
                  <a:moveTo>
                    <a:pt x="0" y="0"/>
                  </a:moveTo>
                  <a:cubicBezTo>
                    <a:pt x="1" y="4"/>
                    <a:pt x="1" y="21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9" name="Freeform 347">
              <a:extLst>
                <a:ext uri="{FF2B5EF4-FFF2-40B4-BE49-F238E27FC236}">
                  <a16:creationId xmlns:a16="http://schemas.microsoft.com/office/drawing/2014/main" id="{499F449F-C0BE-447F-A767-1F039A9C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110"/>
              <a:ext cx="8" cy="60"/>
            </a:xfrm>
            <a:custGeom>
              <a:avLst/>
              <a:gdLst>
                <a:gd name="T0" fmla="*/ 0 w 3"/>
                <a:gd name="T1" fmla="*/ 0 h 24"/>
                <a:gd name="T2" fmla="*/ 35 w 3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4">
                  <a:moveTo>
                    <a:pt x="0" y="0"/>
                  </a:moveTo>
                  <a:cubicBezTo>
                    <a:pt x="3" y="9"/>
                    <a:pt x="3" y="19"/>
                    <a:pt x="2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0" name="Freeform 348">
              <a:extLst>
                <a:ext uri="{FF2B5EF4-FFF2-40B4-BE49-F238E27FC236}">
                  <a16:creationId xmlns:a16="http://schemas.microsoft.com/office/drawing/2014/main" id="{5B6CC1BF-E6B8-485C-95FC-1FB332B84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3100"/>
              <a:ext cx="10" cy="65"/>
            </a:xfrm>
            <a:custGeom>
              <a:avLst/>
              <a:gdLst>
                <a:gd name="T0" fmla="*/ 0 w 4"/>
                <a:gd name="T1" fmla="*/ 0 h 26"/>
                <a:gd name="T2" fmla="*/ 50 w 4"/>
                <a:gd name="T3" fmla="*/ 4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4" y="7"/>
                    <a:pt x="4" y="21"/>
                    <a:pt x="3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1" name="Freeform 349">
              <a:extLst>
                <a:ext uri="{FF2B5EF4-FFF2-40B4-BE49-F238E27FC236}">
                  <a16:creationId xmlns:a16="http://schemas.microsoft.com/office/drawing/2014/main" id="{C4E29A45-3863-47EC-82A3-A9B00B0AC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3087"/>
              <a:ext cx="13" cy="65"/>
            </a:xfrm>
            <a:custGeom>
              <a:avLst/>
              <a:gdLst>
                <a:gd name="T0" fmla="*/ 0 w 5"/>
                <a:gd name="T1" fmla="*/ 0 h 26"/>
                <a:gd name="T2" fmla="*/ 68 w 5"/>
                <a:gd name="T3" fmla="*/ 4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6">
                  <a:moveTo>
                    <a:pt x="0" y="0"/>
                  </a:moveTo>
                  <a:cubicBezTo>
                    <a:pt x="4" y="4"/>
                    <a:pt x="5" y="22"/>
                    <a:pt x="4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2" name="Freeform 350">
              <a:extLst>
                <a:ext uri="{FF2B5EF4-FFF2-40B4-BE49-F238E27FC236}">
                  <a16:creationId xmlns:a16="http://schemas.microsoft.com/office/drawing/2014/main" id="{97D2AE65-4F9A-49C8-8CCF-82F79F261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3072"/>
              <a:ext cx="8" cy="60"/>
            </a:xfrm>
            <a:custGeom>
              <a:avLst/>
              <a:gdLst>
                <a:gd name="T0" fmla="*/ 0 w 3"/>
                <a:gd name="T1" fmla="*/ 0 h 24"/>
                <a:gd name="T2" fmla="*/ 21 w 3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4">
                  <a:moveTo>
                    <a:pt x="0" y="0"/>
                  </a:moveTo>
                  <a:cubicBezTo>
                    <a:pt x="3" y="3"/>
                    <a:pt x="3" y="18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3" name="Freeform 351">
              <a:extLst>
                <a:ext uri="{FF2B5EF4-FFF2-40B4-BE49-F238E27FC236}">
                  <a16:creationId xmlns:a16="http://schemas.microsoft.com/office/drawing/2014/main" id="{57F0060E-FC82-42DA-B34C-88AA184EA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3045"/>
              <a:ext cx="15" cy="65"/>
            </a:xfrm>
            <a:custGeom>
              <a:avLst/>
              <a:gdLst>
                <a:gd name="T0" fmla="*/ 0 w 6"/>
                <a:gd name="T1" fmla="*/ 0 h 26"/>
                <a:gd name="T2" fmla="*/ 50 w 6"/>
                <a:gd name="T3" fmla="*/ 4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4" y="2"/>
                    <a:pt x="6" y="19"/>
                    <a:pt x="3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4" name="Freeform 352">
              <a:extLst>
                <a:ext uri="{FF2B5EF4-FFF2-40B4-BE49-F238E27FC236}">
                  <a16:creationId xmlns:a16="http://schemas.microsoft.com/office/drawing/2014/main" id="{06F114B3-85C6-49FB-9947-0947EBC5A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125"/>
              <a:ext cx="27" cy="17"/>
            </a:xfrm>
            <a:custGeom>
              <a:avLst/>
              <a:gdLst>
                <a:gd name="T0" fmla="*/ 42 w 11"/>
                <a:gd name="T1" fmla="*/ 29 h 7"/>
                <a:gd name="T2" fmla="*/ 162 w 11"/>
                <a:gd name="T3" fmla="*/ 87 h 7"/>
                <a:gd name="T4" fmla="*/ 42 w 11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3" y="2"/>
                  </a:moveTo>
                  <a:cubicBezTo>
                    <a:pt x="0" y="6"/>
                    <a:pt x="8" y="7"/>
                    <a:pt x="11" y="6"/>
                  </a:cubicBezTo>
                  <a:cubicBezTo>
                    <a:pt x="9" y="3"/>
                    <a:pt x="4" y="0"/>
                    <a:pt x="3" y="1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5" name="Freeform 353">
              <a:extLst>
                <a:ext uri="{FF2B5EF4-FFF2-40B4-BE49-F238E27FC236}">
                  <a16:creationId xmlns:a16="http://schemas.microsoft.com/office/drawing/2014/main" id="{16BC2FD8-F3B2-47B5-A6EE-0B7CA5F3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142"/>
              <a:ext cx="38" cy="18"/>
            </a:xfrm>
            <a:custGeom>
              <a:avLst/>
              <a:gdLst>
                <a:gd name="T0" fmla="*/ 33 w 15"/>
                <a:gd name="T1" fmla="*/ 0 h 7"/>
                <a:gd name="T2" fmla="*/ 180 w 15"/>
                <a:gd name="T3" fmla="*/ 118 h 7"/>
                <a:gd name="T4" fmla="*/ 20 w 1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2" y="0"/>
                  </a:moveTo>
                  <a:cubicBezTo>
                    <a:pt x="0" y="7"/>
                    <a:pt x="6" y="5"/>
                    <a:pt x="11" y="7"/>
                  </a:cubicBezTo>
                  <a:cubicBezTo>
                    <a:pt x="15" y="0"/>
                    <a:pt x="3" y="1"/>
                    <a:pt x="1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6" name="Freeform 354">
              <a:extLst>
                <a:ext uri="{FF2B5EF4-FFF2-40B4-BE49-F238E27FC236}">
                  <a16:creationId xmlns:a16="http://schemas.microsoft.com/office/drawing/2014/main" id="{CCA529A8-A4D5-4EC8-9476-0B0B7EB3D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3150"/>
              <a:ext cx="37" cy="17"/>
            </a:xfrm>
            <a:custGeom>
              <a:avLst/>
              <a:gdLst>
                <a:gd name="T0" fmla="*/ 42 w 15"/>
                <a:gd name="T1" fmla="*/ 0 h 7"/>
                <a:gd name="T2" fmla="*/ 212 w 15"/>
                <a:gd name="T3" fmla="*/ 87 h 7"/>
                <a:gd name="T4" fmla="*/ 195 w 15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3" y="0"/>
                  </a:moveTo>
                  <a:cubicBezTo>
                    <a:pt x="0" y="7"/>
                    <a:pt x="10" y="5"/>
                    <a:pt x="14" y="6"/>
                  </a:cubicBezTo>
                  <a:cubicBezTo>
                    <a:pt x="15" y="4"/>
                    <a:pt x="13" y="1"/>
                    <a:pt x="13" y="1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7" name="Freeform 355">
              <a:extLst>
                <a:ext uri="{FF2B5EF4-FFF2-40B4-BE49-F238E27FC236}">
                  <a16:creationId xmlns:a16="http://schemas.microsoft.com/office/drawing/2014/main" id="{82457BD8-C336-4155-B106-65AC62B20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3155"/>
              <a:ext cx="40" cy="17"/>
            </a:xfrm>
            <a:custGeom>
              <a:avLst/>
              <a:gdLst>
                <a:gd name="T0" fmla="*/ 63 w 16"/>
                <a:gd name="T1" fmla="*/ 0 h 7"/>
                <a:gd name="T2" fmla="*/ 250 w 16"/>
                <a:gd name="T3" fmla="*/ 58 h 7"/>
                <a:gd name="T4" fmla="*/ 238 w 16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4" y="0"/>
                  </a:moveTo>
                  <a:cubicBezTo>
                    <a:pt x="0" y="7"/>
                    <a:pt x="12" y="4"/>
                    <a:pt x="16" y="4"/>
                  </a:cubicBezTo>
                  <a:cubicBezTo>
                    <a:pt x="15" y="3"/>
                    <a:pt x="15" y="1"/>
                    <a:pt x="15" y="1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8" name="Freeform 356">
              <a:extLst>
                <a:ext uri="{FF2B5EF4-FFF2-40B4-BE49-F238E27FC236}">
                  <a16:creationId xmlns:a16="http://schemas.microsoft.com/office/drawing/2014/main" id="{692D5702-CBAB-4084-9665-165B38FC8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3152"/>
              <a:ext cx="35" cy="15"/>
            </a:xfrm>
            <a:custGeom>
              <a:avLst/>
              <a:gdLst>
                <a:gd name="T0" fmla="*/ 20 w 14"/>
                <a:gd name="T1" fmla="*/ 0 h 6"/>
                <a:gd name="T2" fmla="*/ 83 w 14"/>
                <a:gd name="T3" fmla="*/ 83 h 6"/>
                <a:gd name="T4" fmla="*/ 188 w 1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1" y="0"/>
                  </a:moveTo>
                  <a:cubicBezTo>
                    <a:pt x="1" y="4"/>
                    <a:pt x="0" y="6"/>
                    <a:pt x="5" y="5"/>
                  </a:cubicBezTo>
                  <a:cubicBezTo>
                    <a:pt x="9" y="5"/>
                    <a:pt x="14" y="5"/>
                    <a:pt x="12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9" name="Freeform 357">
              <a:extLst>
                <a:ext uri="{FF2B5EF4-FFF2-40B4-BE49-F238E27FC236}">
                  <a16:creationId xmlns:a16="http://schemas.microsoft.com/office/drawing/2014/main" id="{EAE27BE0-2B1B-4A91-AFDB-846E3A0AB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3147"/>
              <a:ext cx="30" cy="18"/>
            </a:xfrm>
            <a:custGeom>
              <a:avLst/>
              <a:gdLst>
                <a:gd name="T0" fmla="*/ 33 w 12"/>
                <a:gd name="T1" fmla="*/ 0 h 7"/>
                <a:gd name="T2" fmla="*/ 33 w 12"/>
                <a:gd name="T3" fmla="*/ 100 h 7"/>
                <a:gd name="T4" fmla="*/ 188 w 12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2" y="0"/>
                  </a:moveTo>
                  <a:cubicBezTo>
                    <a:pt x="1" y="1"/>
                    <a:pt x="0" y="5"/>
                    <a:pt x="2" y="6"/>
                  </a:cubicBezTo>
                  <a:cubicBezTo>
                    <a:pt x="4" y="7"/>
                    <a:pt x="11" y="3"/>
                    <a:pt x="12" y="2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0" name="Freeform 358">
              <a:extLst>
                <a:ext uri="{FF2B5EF4-FFF2-40B4-BE49-F238E27FC236}">
                  <a16:creationId xmlns:a16="http://schemas.microsoft.com/office/drawing/2014/main" id="{E03DA91C-9743-4B3A-A4F3-947FD6DB1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132"/>
              <a:ext cx="30" cy="20"/>
            </a:xfrm>
            <a:custGeom>
              <a:avLst/>
              <a:gdLst>
                <a:gd name="T0" fmla="*/ 33 w 12"/>
                <a:gd name="T1" fmla="*/ 33 h 8"/>
                <a:gd name="T2" fmla="*/ 125 w 12"/>
                <a:gd name="T3" fmla="*/ 95 h 8"/>
                <a:gd name="T4" fmla="*/ 175 w 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2" y="2"/>
                  </a:moveTo>
                  <a:cubicBezTo>
                    <a:pt x="0" y="7"/>
                    <a:pt x="3" y="8"/>
                    <a:pt x="8" y="6"/>
                  </a:cubicBezTo>
                  <a:cubicBezTo>
                    <a:pt x="12" y="4"/>
                    <a:pt x="10" y="3"/>
                    <a:pt x="11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1" name="Freeform 359">
              <a:extLst>
                <a:ext uri="{FF2B5EF4-FFF2-40B4-BE49-F238E27FC236}">
                  <a16:creationId xmlns:a16="http://schemas.microsoft.com/office/drawing/2014/main" id="{DE2AC868-43B2-4E61-98D0-2902A0940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3115"/>
              <a:ext cx="25" cy="30"/>
            </a:xfrm>
            <a:custGeom>
              <a:avLst/>
              <a:gdLst>
                <a:gd name="T0" fmla="*/ 50 w 10"/>
                <a:gd name="T1" fmla="*/ 50 h 12"/>
                <a:gd name="T2" fmla="*/ 158 w 10"/>
                <a:gd name="T3" fmla="*/ 63 h 12"/>
                <a:gd name="T4" fmla="*/ 158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3" y="3"/>
                  </a:moveTo>
                  <a:cubicBezTo>
                    <a:pt x="0" y="12"/>
                    <a:pt x="8" y="6"/>
                    <a:pt x="10" y="4"/>
                  </a:cubicBezTo>
                  <a:cubicBezTo>
                    <a:pt x="10" y="3"/>
                    <a:pt x="10" y="2"/>
                    <a:pt x="1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2" name="Freeform 360">
              <a:extLst>
                <a:ext uri="{FF2B5EF4-FFF2-40B4-BE49-F238E27FC236}">
                  <a16:creationId xmlns:a16="http://schemas.microsoft.com/office/drawing/2014/main" id="{FF974E73-0C70-4E7C-AC44-C48265DF2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3090"/>
              <a:ext cx="25" cy="27"/>
            </a:xfrm>
            <a:custGeom>
              <a:avLst/>
              <a:gdLst>
                <a:gd name="T0" fmla="*/ 20 w 10"/>
                <a:gd name="T1" fmla="*/ 71 h 11"/>
                <a:gd name="T2" fmla="*/ 20 w 10"/>
                <a:gd name="T3" fmla="*/ 150 h 11"/>
                <a:gd name="T4" fmla="*/ 145 w 10"/>
                <a:gd name="T5" fmla="*/ 91 h 11"/>
                <a:gd name="T6" fmla="*/ 158 w 10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1" y="5"/>
                  </a:moveTo>
                  <a:cubicBezTo>
                    <a:pt x="0" y="6"/>
                    <a:pt x="0" y="9"/>
                    <a:pt x="1" y="10"/>
                  </a:cubicBezTo>
                  <a:cubicBezTo>
                    <a:pt x="3" y="11"/>
                    <a:pt x="8" y="8"/>
                    <a:pt x="9" y="6"/>
                  </a:cubicBezTo>
                  <a:cubicBezTo>
                    <a:pt x="10" y="4"/>
                    <a:pt x="8" y="2"/>
                    <a:pt x="10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3" name="Freeform 361">
              <a:extLst>
                <a:ext uri="{FF2B5EF4-FFF2-40B4-BE49-F238E27FC236}">
                  <a16:creationId xmlns:a16="http://schemas.microsoft.com/office/drawing/2014/main" id="{EC7C7CEB-6677-4A54-B973-C3E0322D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3150"/>
              <a:ext cx="20" cy="7"/>
            </a:xfrm>
            <a:custGeom>
              <a:avLst/>
              <a:gdLst>
                <a:gd name="T0" fmla="*/ 0 w 8"/>
                <a:gd name="T1" fmla="*/ 12 h 3"/>
                <a:gd name="T2" fmla="*/ 125 w 8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2" y="0"/>
                    <a:pt x="5" y="3"/>
                    <a:pt x="8" y="2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4" name="Freeform 362">
              <a:extLst>
                <a:ext uri="{FF2B5EF4-FFF2-40B4-BE49-F238E27FC236}">
                  <a16:creationId xmlns:a16="http://schemas.microsoft.com/office/drawing/2014/main" id="{5600AD76-08B1-4525-875A-FAAF9DF1C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155"/>
              <a:ext cx="20" cy="5"/>
            </a:xfrm>
            <a:custGeom>
              <a:avLst/>
              <a:gdLst>
                <a:gd name="T0" fmla="*/ 0 w 8"/>
                <a:gd name="T1" fmla="*/ 0 h 2"/>
                <a:gd name="T2" fmla="*/ 125 w 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2" y="2"/>
                    <a:pt x="5" y="2"/>
                    <a:pt x="8" y="1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5" name="Freeform 363">
              <a:extLst>
                <a:ext uri="{FF2B5EF4-FFF2-40B4-BE49-F238E27FC236}">
                  <a16:creationId xmlns:a16="http://schemas.microsoft.com/office/drawing/2014/main" id="{B5E7E0F2-7797-445C-92B9-E3765701B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3157"/>
              <a:ext cx="28" cy="5"/>
            </a:xfrm>
            <a:custGeom>
              <a:avLst/>
              <a:gdLst>
                <a:gd name="T0" fmla="*/ 20 w 11"/>
                <a:gd name="T1" fmla="*/ 0 h 2"/>
                <a:gd name="T2" fmla="*/ 181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1" y="0"/>
                  </a:moveTo>
                  <a:cubicBezTo>
                    <a:pt x="0" y="2"/>
                    <a:pt x="9" y="2"/>
                    <a:pt x="11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6" name="Freeform 364">
              <a:extLst>
                <a:ext uri="{FF2B5EF4-FFF2-40B4-BE49-F238E27FC236}">
                  <a16:creationId xmlns:a16="http://schemas.microsoft.com/office/drawing/2014/main" id="{2EDC1EDE-64DA-4F07-9B89-7C11CACDA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155"/>
              <a:ext cx="27" cy="7"/>
            </a:xfrm>
            <a:custGeom>
              <a:avLst/>
              <a:gdLst>
                <a:gd name="T0" fmla="*/ 0 w 11"/>
                <a:gd name="T1" fmla="*/ 12 h 3"/>
                <a:gd name="T2" fmla="*/ 162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1"/>
                  </a:moveTo>
                  <a:cubicBezTo>
                    <a:pt x="0" y="3"/>
                    <a:pt x="9" y="1"/>
                    <a:pt x="11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7" name="Freeform 365">
              <a:extLst>
                <a:ext uri="{FF2B5EF4-FFF2-40B4-BE49-F238E27FC236}">
                  <a16:creationId xmlns:a16="http://schemas.microsoft.com/office/drawing/2014/main" id="{B77FC562-771F-42D3-891D-6D98A53FC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152"/>
              <a:ext cx="20" cy="8"/>
            </a:xfrm>
            <a:custGeom>
              <a:avLst/>
              <a:gdLst>
                <a:gd name="T0" fmla="*/ 0 w 8"/>
                <a:gd name="T1" fmla="*/ 21 h 3"/>
                <a:gd name="T2" fmla="*/ 0 w 8"/>
                <a:gd name="T3" fmla="*/ 35 h 3"/>
                <a:gd name="T4" fmla="*/ 125 w 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6" y="1"/>
                    <a:pt x="8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8" name="Freeform 366">
              <a:extLst>
                <a:ext uri="{FF2B5EF4-FFF2-40B4-BE49-F238E27FC236}">
                  <a16:creationId xmlns:a16="http://schemas.microsoft.com/office/drawing/2014/main" id="{2130E17A-7A9D-4A93-8F84-A1BDAC3B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3137"/>
              <a:ext cx="23" cy="8"/>
            </a:xfrm>
            <a:custGeom>
              <a:avLst/>
              <a:gdLst>
                <a:gd name="T0" fmla="*/ 0 w 9"/>
                <a:gd name="T1" fmla="*/ 56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3"/>
                    <a:pt x="8" y="3"/>
                    <a:pt x="9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9" name="Freeform 367">
              <a:extLst>
                <a:ext uri="{FF2B5EF4-FFF2-40B4-BE49-F238E27FC236}">
                  <a16:creationId xmlns:a16="http://schemas.microsoft.com/office/drawing/2014/main" id="{00921BD1-9BE6-4EDB-BB0F-0920F1052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3117"/>
              <a:ext cx="18" cy="10"/>
            </a:xfrm>
            <a:custGeom>
              <a:avLst/>
              <a:gdLst>
                <a:gd name="T0" fmla="*/ 0 w 7"/>
                <a:gd name="T1" fmla="*/ 63 h 4"/>
                <a:gd name="T2" fmla="*/ 11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4"/>
                    <a:pt x="6" y="3"/>
                    <a:pt x="7" y="0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0" name="Freeform 368">
              <a:extLst>
                <a:ext uri="{FF2B5EF4-FFF2-40B4-BE49-F238E27FC236}">
                  <a16:creationId xmlns:a16="http://schemas.microsoft.com/office/drawing/2014/main" id="{D8C069E3-77C4-4AA7-A941-3548EAE7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075"/>
              <a:ext cx="17" cy="12"/>
            </a:xfrm>
            <a:custGeom>
              <a:avLst/>
              <a:gdLst>
                <a:gd name="T0" fmla="*/ 0 w 7"/>
                <a:gd name="T1" fmla="*/ 0 h 5"/>
                <a:gd name="T2" fmla="*/ 100 w 7"/>
                <a:gd name="T3" fmla="*/ 7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1"/>
                    <a:pt x="5" y="3"/>
                    <a:pt x="7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1" name="Freeform 369">
              <a:extLst>
                <a:ext uri="{FF2B5EF4-FFF2-40B4-BE49-F238E27FC236}">
                  <a16:creationId xmlns:a16="http://schemas.microsoft.com/office/drawing/2014/main" id="{B1681FB9-D631-450E-969D-36D71EC9C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097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5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2" name="Freeform 370">
              <a:extLst>
                <a:ext uri="{FF2B5EF4-FFF2-40B4-BE49-F238E27FC236}">
                  <a16:creationId xmlns:a16="http://schemas.microsoft.com/office/drawing/2014/main" id="{475CD2C7-5BE8-441C-8D40-3A5A3582E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107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1" y="0"/>
                    <a:pt x="6" y="0"/>
                    <a:pt x="8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3" name="Freeform 371">
              <a:extLst>
                <a:ext uri="{FF2B5EF4-FFF2-40B4-BE49-F238E27FC236}">
                  <a16:creationId xmlns:a16="http://schemas.microsoft.com/office/drawing/2014/main" id="{B40E65AF-79E7-4DBD-BF4E-3A95CBD2C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112"/>
              <a:ext cx="20" cy="3"/>
            </a:xfrm>
            <a:custGeom>
              <a:avLst/>
              <a:gdLst>
                <a:gd name="T0" fmla="*/ 0 w 8"/>
                <a:gd name="T1" fmla="*/ 27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3" y="0"/>
                    <a:pt x="5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4" name="Freeform 372">
              <a:extLst>
                <a:ext uri="{FF2B5EF4-FFF2-40B4-BE49-F238E27FC236}">
                  <a16:creationId xmlns:a16="http://schemas.microsoft.com/office/drawing/2014/main" id="{03D1233E-D648-4D9F-9D27-6E9FD160B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3110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2" y="2"/>
                    <a:pt x="6" y="0"/>
                    <a:pt x="8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5" name="Freeform 373">
              <a:extLst>
                <a:ext uri="{FF2B5EF4-FFF2-40B4-BE49-F238E27FC236}">
                  <a16:creationId xmlns:a16="http://schemas.microsoft.com/office/drawing/2014/main" id="{BCA26B0E-3EC4-4587-ADDD-E7827602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107"/>
              <a:ext cx="23" cy="5"/>
            </a:xfrm>
            <a:custGeom>
              <a:avLst/>
              <a:gdLst>
                <a:gd name="T0" fmla="*/ 0 w 9"/>
                <a:gd name="T1" fmla="*/ 33 h 2"/>
                <a:gd name="T2" fmla="*/ 151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2"/>
                    <a:pt x="6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6" name="Freeform 374">
              <a:extLst>
                <a:ext uri="{FF2B5EF4-FFF2-40B4-BE49-F238E27FC236}">
                  <a16:creationId xmlns:a16="http://schemas.microsoft.com/office/drawing/2014/main" id="{7BC57D93-9C4D-47B4-B994-ED43FED59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3097"/>
              <a:ext cx="20" cy="5"/>
            </a:xfrm>
            <a:custGeom>
              <a:avLst/>
              <a:gdLst>
                <a:gd name="T0" fmla="*/ 0 w 8"/>
                <a:gd name="T1" fmla="*/ 33 h 2"/>
                <a:gd name="T2" fmla="*/ 125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0"/>
                    <a:pt x="6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7" name="Freeform 375">
              <a:extLst>
                <a:ext uri="{FF2B5EF4-FFF2-40B4-BE49-F238E27FC236}">
                  <a16:creationId xmlns:a16="http://schemas.microsoft.com/office/drawing/2014/main" id="{588201E0-4C5A-43C9-A363-648FEFBC5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085"/>
              <a:ext cx="20" cy="7"/>
            </a:xfrm>
            <a:custGeom>
              <a:avLst/>
              <a:gdLst>
                <a:gd name="T0" fmla="*/ 0 w 8"/>
                <a:gd name="T1" fmla="*/ 37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8" name="Freeform 376">
              <a:extLst>
                <a:ext uri="{FF2B5EF4-FFF2-40B4-BE49-F238E27FC236}">
                  <a16:creationId xmlns:a16="http://schemas.microsoft.com/office/drawing/2014/main" id="{C0FF0282-9A5E-41A2-8F89-03A98184E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3067"/>
              <a:ext cx="13" cy="8"/>
            </a:xfrm>
            <a:custGeom>
              <a:avLst/>
              <a:gdLst>
                <a:gd name="T0" fmla="*/ 88 w 5"/>
                <a:gd name="T1" fmla="*/ 0 h 3"/>
                <a:gd name="T2" fmla="*/ 0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9" name="Freeform 377">
              <a:extLst>
                <a:ext uri="{FF2B5EF4-FFF2-40B4-BE49-F238E27FC236}">
                  <a16:creationId xmlns:a16="http://schemas.microsoft.com/office/drawing/2014/main" id="{2DA0D28D-E1CF-49E2-8287-B74301AD2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40"/>
              <a:ext cx="10" cy="10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0" name="Freeform 378">
              <a:extLst>
                <a:ext uri="{FF2B5EF4-FFF2-40B4-BE49-F238E27FC236}">
                  <a16:creationId xmlns:a16="http://schemas.microsoft.com/office/drawing/2014/main" id="{7A8988D4-0DE2-4114-8821-AC75527F2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3137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1" name="Freeform 379">
              <a:extLst>
                <a:ext uri="{FF2B5EF4-FFF2-40B4-BE49-F238E27FC236}">
                  <a16:creationId xmlns:a16="http://schemas.microsoft.com/office/drawing/2014/main" id="{0625871F-8094-433D-9941-B408313D2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160"/>
              <a:ext cx="18" cy="2"/>
            </a:xfrm>
            <a:custGeom>
              <a:avLst/>
              <a:gdLst>
                <a:gd name="T0" fmla="*/ 0 w 7"/>
                <a:gd name="T1" fmla="*/ 0 h 1"/>
                <a:gd name="T2" fmla="*/ 118 w 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4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2" name="Freeform 380">
              <a:extLst>
                <a:ext uri="{FF2B5EF4-FFF2-40B4-BE49-F238E27FC236}">
                  <a16:creationId xmlns:a16="http://schemas.microsoft.com/office/drawing/2014/main" id="{A137020E-777A-4934-B7A3-4B8CBFD5C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167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2"/>
                    <a:pt x="5" y="3"/>
                    <a:pt x="8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3" name="Freeform 381">
              <a:extLst>
                <a:ext uri="{FF2B5EF4-FFF2-40B4-BE49-F238E27FC236}">
                  <a16:creationId xmlns:a16="http://schemas.microsoft.com/office/drawing/2014/main" id="{E8764810-C6FE-4464-A503-AA0F8B86E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175"/>
              <a:ext cx="23" cy="5"/>
            </a:xfrm>
            <a:custGeom>
              <a:avLst/>
              <a:gdLst>
                <a:gd name="T0" fmla="*/ 0 w 9"/>
                <a:gd name="T1" fmla="*/ 0 h 2"/>
                <a:gd name="T2" fmla="*/ 151 w 9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0"/>
                    <a:pt x="7" y="2"/>
                    <a:pt x="9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4" name="Freeform 382">
              <a:extLst>
                <a:ext uri="{FF2B5EF4-FFF2-40B4-BE49-F238E27FC236}">
                  <a16:creationId xmlns:a16="http://schemas.microsoft.com/office/drawing/2014/main" id="{11255577-F0A3-480D-85AA-163787746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3175"/>
              <a:ext cx="22" cy="2"/>
            </a:xfrm>
            <a:custGeom>
              <a:avLst/>
              <a:gdLst>
                <a:gd name="T0" fmla="*/ 0 w 9"/>
                <a:gd name="T1" fmla="*/ 0 h 1"/>
                <a:gd name="T2" fmla="*/ 132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2" y="0"/>
                    <a:pt x="6" y="1"/>
                    <a:pt x="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5" name="Freeform 383">
              <a:extLst>
                <a:ext uri="{FF2B5EF4-FFF2-40B4-BE49-F238E27FC236}">
                  <a16:creationId xmlns:a16="http://schemas.microsoft.com/office/drawing/2014/main" id="{3D6D5017-6ED4-4EEA-935E-064A86D02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3170"/>
              <a:ext cx="20" cy="2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2" y="1"/>
                    <a:pt x="6" y="1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6" name="Freeform 384">
              <a:extLst>
                <a:ext uri="{FF2B5EF4-FFF2-40B4-BE49-F238E27FC236}">
                  <a16:creationId xmlns:a16="http://schemas.microsoft.com/office/drawing/2014/main" id="{793EFA0F-A612-48CE-A33E-6A0A8972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3160"/>
              <a:ext cx="23" cy="7"/>
            </a:xfrm>
            <a:custGeom>
              <a:avLst/>
              <a:gdLst>
                <a:gd name="T0" fmla="*/ 0 w 9"/>
                <a:gd name="T1" fmla="*/ 12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0" y="3"/>
                    <a:pt x="7" y="2"/>
                    <a:pt x="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7" name="Freeform 385">
              <a:extLst>
                <a:ext uri="{FF2B5EF4-FFF2-40B4-BE49-F238E27FC236}">
                  <a16:creationId xmlns:a16="http://schemas.microsoft.com/office/drawing/2014/main" id="{3978CCAC-CBA4-4462-A877-722732032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3150"/>
              <a:ext cx="20" cy="7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3"/>
                    <a:pt x="5" y="1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8" name="Freeform 386">
              <a:extLst>
                <a:ext uri="{FF2B5EF4-FFF2-40B4-BE49-F238E27FC236}">
                  <a16:creationId xmlns:a16="http://schemas.microsoft.com/office/drawing/2014/main" id="{E6C8447D-E5B5-461D-BA21-A7DC2425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132"/>
              <a:ext cx="15" cy="5"/>
            </a:xfrm>
            <a:custGeom>
              <a:avLst/>
              <a:gdLst>
                <a:gd name="T0" fmla="*/ 0 w 6"/>
                <a:gd name="T1" fmla="*/ 20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9" name="Freeform 387">
              <a:extLst>
                <a:ext uri="{FF2B5EF4-FFF2-40B4-BE49-F238E27FC236}">
                  <a16:creationId xmlns:a16="http://schemas.microsoft.com/office/drawing/2014/main" id="{5D0FF658-FA9A-4FB3-8731-070A66AAA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3105"/>
              <a:ext cx="17" cy="10"/>
            </a:xfrm>
            <a:custGeom>
              <a:avLst/>
              <a:gdLst>
                <a:gd name="T0" fmla="*/ 0 w 7"/>
                <a:gd name="T1" fmla="*/ 50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3" y="4"/>
                    <a:pt x="6" y="2"/>
                    <a:pt x="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4" name="Group 388">
            <a:extLst>
              <a:ext uri="{FF2B5EF4-FFF2-40B4-BE49-F238E27FC236}">
                <a16:creationId xmlns:a16="http://schemas.microsoft.com/office/drawing/2014/main" id="{742B63D4-7B0D-4E62-BC5C-63D72F2A73F0}"/>
              </a:ext>
            </a:extLst>
          </p:cNvPr>
          <p:cNvGrpSpPr>
            <a:grpSpLocks/>
          </p:cNvGrpSpPr>
          <p:nvPr/>
        </p:nvGrpSpPr>
        <p:grpSpPr bwMode="auto">
          <a:xfrm>
            <a:off x="2138363" y="1592263"/>
            <a:ext cx="2241550" cy="3484562"/>
            <a:chOff x="387" y="851"/>
            <a:chExt cx="1412" cy="2195"/>
          </a:xfrm>
        </p:grpSpPr>
        <p:sp>
          <p:nvSpPr>
            <p:cNvPr id="30726" name="Freeform 389">
              <a:extLst>
                <a:ext uri="{FF2B5EF4-FFF2-40B4-BE49-F238E27FC236}">
                  <a16:creationId xmlns:a16="http://schemas.microsoft.com/office/drawing/2014/main" id="{32518F30-4310-45BF-81E1-40E5526FA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956"/>
              <a:ext cx="177" cy="660"/>
            </a:xfrm>
            <a:custGeom>
              <a:avLst/>
              <a:gdLst>
                <a:gd name="T0" fmla="*/ 312 w 71"/>
                <a:gd name="T1" fmla="*/ 4125 h 264"/>
                <a:gd name="T2" fmla="*/ 312 w 71"/>
                <a:gd name="T3" fmla="*/ 3988 h 264"/>
                <a:gd name="T4" fmla="*/ 1007 w 71"/>
                <a:gd name="T5" fmla="*/ 1583 h 264"/>
                <a:gd name="T6" fmla="*/ 1099 w 71"/>
                <a:gd name="T7" fmla="*/ 970 h 264"/>
                <a:gd name="T8" fmla="*/ 870 w 71"/>
                <a:gd name="T9" fmla="*/ 283 h 264"/>
                <a:gd name="T10" fmla="*/ 155 w 71"/>
                <a:gd name="T11" fmla="*/ 0 h 264"/>
                <a:gd name="T12" fmla="*/ 187 w 71"/>
                <a:gd name="T13" fmla="*/ 313 h 264"/>
                <a:gd name="T14" fmla="*/ 633 w 71"/>
                <a:gd name="T15" fmla="*/ 500 h 264"/>
                <a:gd name="T16" fmla="*/ 790 w 71"/>
                <a:gd name="T17" fmla="*/ 970 h 264"/>
                <a:gd name="T18" fmla="*/ 715 w 71"/>
                <a:gd name="T19" fmla="*/ 1500 h 264"/>
                <a:gd name="T20" fmla="*/ 0 w 71"/>
                <a:gd name="T21" fmla="*/ 3988 h 264"/>
                <a:gd name="T22" fmla="*/ 0 w 71"/>
                <a:gd name="T23" fmla="*/ 4125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264">
                  <a:moveTo>
                    <a:pt x="20" y="264"/>
                  </a:moveTo>
                  <a:cubicBezTo>
                    <a:pt x="20" y="261"/>
                    <a:pt x="20" y="258"/>
                    <a:pt x="20" y="255"/>
                  </a:cubicBezTo>
                  <a:cubicBezTo>
                    <a:pt x="20" y="184"/>
                    <a:pt x="51" y="151"/>
                    <a:pt x="65" y="101"/>
                  </a:cubicBezTo>
                  <a:cubicBezTo>
                    <a:pt x="69" y="88"/>
                    <a:pt x="71" y="75"/>
                    <a:pt x="71" y="62"/>
                  </a:cubicBezTo>
                  <a:cubicBezTo>
                    <a:pt x="71" y="46"/>
                    <a:pt x="67" y="30"/>
                    <a:pt x="56" y="18"/>
                  </a:cubicBezTo>
                  <a:cubicBezTo>
                    <a:pt x="45" y="7"/>
                    <a:pt x="30" y="1"/>
                    <a:pt x="10" y="0"/>
                  </a:cubicBezTo>
                  <a:cubicBezTo>
                    <a:pt x="11" y="6"/>
                    <a:pt x="12" y="13"/>
                    <a:pt x="12" y="20"/>
                  </a:cubicBezTo>
                  <a:cubicBezTo>
                    <a:pt x="27" y="22"/>
                    <a:pt x="36" y="26"/>
                    <a:pt x="41" y="32"/>
                  </a:cubicBezTo>
                  <a:cubicBezTo>
                    <a:pt x="48" y="39"/>
                    <a:pt x="51" y="49"/>
                    <a:pt x="51" y="62"/>
                  </a:cubicBezTo>
                  <a:cubicBezTo>
                    <a:pt x="51" y="72"/>
                    <a:pt x="49" y="84"/>
                    <a:pt x="46" y="96"/>
                  </a:cubicBezTo>
                  <a:cubicBezTo>
                    <a:pt x="34" y="139"/>
                    <a:pt x="0" y="178"/>
                    <a:pt x="0" y="255"/>
                  </a:cubicBezTo>
                  <a:cubicBezTo>
                    <a:pt x="0" y="258"/>
                    <a:pt x="0" y="261"/>
                    <a:pt x="0" y="26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7" name="Freeform 390">
              <a:extLst>
                <a:ext uri="{FF2B5EF4-FFF2-40B4-BE49-F238E27FC236}">
                  <a16:creationId xmlns:a16="http://schemas.microsoft.com/office/drawing/2014/main" id="{4FE2B830-8E3F-4C2E-A382-4E25E4CAF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851"/>
              <a:ext cx="1407" cy="2195"/>
            </a:xfrm>
            <a:custGeom>
              <a:avLst/>
              <a:gdLst>
                <a:gd name="T0" fmla="*/ 2812 w 563"/>
                <a:gd name="T1" fmla="*/ 6408 h 878"/>
                <a:gd name="T2" fmla="*/ 4278 w 563"/>
                <a:gd name="T3" fmla="*/ 4675 h 878"/>
                <a:gd name="T4" fmla="*/ 5103 w 563"/>
                <a:gd name="T5" fmla="*/ 5158 h 878"/>
                <a:gd name="T6" fmla="*/ 5041 w 563"/>
                <a:gd name="T7" fmla="*/ 9125 h 878"/>
                <a:gd name="T8" fmla="*/ 4071 w 563"/>
                <a:gd name="T9" fmla="*/ 13720 h 878"/>
                <a:gd name="T10" fmla="*/ 7070 w 563"/>
                <a:gd name="T11" fmla="*/ 13720 h 878"/>
                <a:gd name="T12" fmla="*/ 8100 w 563"/>
                <a:gd name="T13" fmla="*/ 8145 h 878"/>
                <a:gd name="T14" fmla="*/ 6633 w 563"/>
                <a:gd name="T15" fmla="*/ 2625 h 878"/>
                <a:gd name="T16" fmla="*/ 6840 w 563"/>
                <a:gd name="T17" fmla="*/ 1595 h 878"/>
                <a:gd name="T18" fmla="*/ 6995 w 563"/>
                <a:gd name="T19" fmla="*/ 1363 h 878"/>
                <a:gd name="T20" fmla="*/ 6965 w 563"/>
                <a:gd name="T21" fmla="*/ 938 h 878"/>
                <a:gd name="T22" fmla="*/ 5965 w 563"/>
                <a:gd name="T23" fmla="*/ 688 h 878"/>
                <a:gd name="T24" fmla="*/ 5353 w 563"/>
                <a:gd name="T25" fmla="*/ 1750 h 878"/>
                <a:gd name="T26" fmla="*/ 5433 w 563"/>
                <a:gd name="T27" fmla="*/ 583 h 878"/>
                <a:gd name="T28" fmla="*/ 5183 w 563"/>
                <a:gd name="T29" fmla="*/ 175 h 878"/>
                <a:gd name="T30" fmla="*/ 4278 w 563"/>
                <a:gd name="T31" fmla="*/ 238 h 878"/>
                <a:gd name="T32" fmla="*/ 4154 w 563"/>
                <a:gd name="T33" fmla="*/ 563 h 878"/>
                <a:gd name="T34" fmla="*/ 3696 w 563"/>
                <a:gd name="T35" fmla="*/ 1800 h 878"/>
                <a:gd name="T36" fmla="*/ 2979 w 563"/>
                <a:gd name="T37" fmla="*/ 875 h 878"/>
                <a:gd name="T38" fmla="*/ 2699 w 563"/>
                <a:gd name="T39" fmla="*/ 375 h 878"/>
                <a:gd name="T40" fmla="*/ 1749 w 563"/>
                <a:gd name="T41" fmla="*/ 925 h 878"/>
                <a:gd name="T42" fmla="*/ 1842 w 563"/>
                <a:gd name="T43" fmla="*/ 1645 h 878"/>
                <a:gd name="T44" fmla="*/ 125 w 563"/>
                <a:gd name="T45" fmla="*/ 5770 h 878"/>
                <a:gd name="T46" fmla="*/ 12 w 563"/>
                <a:gd name="T47" fmla="*/ 7188 h 878"/>
                <a:gd name="T48" fmla="*/ 700 w 563"/>
                <a:gd name="T49" fmla="*/ 8113 h 878"/>
                <a:gd name="T50" fmla="*/ 855 w 563"/>
                <a:gd name="T51" fmla="*/ 8083 h 878"/>
                <a:gd name="T52" fmla="*/ 1375 w 563"/>
                <a:gd name="T53" fmla="*/ 8408 h 878"/>
                <a:gd name="T54" fmla="*/ 1904 w 563"/>
                <a:gd name="T55" fmla="*/ 8125 h 878"/>
                <a:gd name="T56" fmla="*/ 2124 w 563"/>
                <a:gd name="T57" fmla="*/ 8158 h 878"/>
                <a:gd name="T58" fmla="*/ 2812 w 563"/>
                <a:gd name="T59" fmla="*/ 6408 h 8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63" h="878">
                  <a:moveTo>
                    <a:pt x="180" y="410"/>
                  </a:moveTo>
                  <a:cubicBezTo>
                    <a:pt x="173" y="369"/>
                    <a:pt x="188" y="289"/>
                    <a:pt x="274" y="299"/>
                  </a:cubicBezTo>
                  <a:cubicBezTo>
                    <a:pt x="293" y="301"/>
                    <a:pt x="316" y="307"/>
                    <a:pt x="327" y="330"/>
                  </a:cubicBezTo>
                  <a:cubicBezTo>
                    <a:pt x="339" y="356"/>
                    <a:pt x="369" y="429"/>
                    <a:pt x="323" y="584"/>
                  </a:cubicBezTo>
                  <a:cubicBezTo>
                    <a:pt x="291" y="694"/>
                    <a:pt x="267" y="800"/>
                    <a:pt x="261" y="878"/>
                  </a:cubicBezTo>
                  <a:cubicBezTo>
                    <a:pt x="453" y="878"/>
                    <a:pt x="453" y="878"/>
                    <a:pt x="453" y="878"/>
                  </a:cubicBezTo>
                  <a:cubicBezTo>
                    <a:pt x="465" y="769"/>
                    <a:pt x="476" y="755"/>
                    <a:pt x="519" y="521"/>
                  </a:cubicBezTo>
                  <a:cubicBezTo>
                    <a:pt x="563" y="281"/>
                    <a:pt x="434" y="192"/>
                    <a:pt x="425" y="168"/>
                  </a:cubicBezTo>
                  <a:cubicBezTo>
                    <a:pt x="421" y="161"/>
                    <a:pt x="423" y="129"/>
                    <a:pt x="438" y="102"/>
                  </a:cubicBezTo>
                  <a:cubicBezTo>
                    <a:pt x="443" y="94"/>
                    <a:pt x="447" y="88"/>
                    <a:pt x="448" y="87"/>
                  </a:cubicBezTo>
                  <a:cubicBezTo>
                    <a:pt x="451" y="82"/>
                    <a:pt x="452" y="68"/>
                    <a:pt x="446" y="60"/>
                  </a:cubicBezTo>
                  <a:cubicBezTo>
                    <a:pt x="425" y="36"/>
                    <a:pt x="387" y="33"/>
                    <a:pt x="382" y="44"/>
                  </a:cubicBezTo>
                  <a:cubicBezTo>
                    <a:pt x="379" y="51"/>
                    <a:pt x="354" y="115"/>
                    <a:pt x="343" y="112"/>
                  </a:cubicBezTo>
                  <a:cubicBezTo>
                    <a:pt x="332" y="110"/>
                    <a:pt x="346" y="46"/>
                    <a:pt x="348" y="37"/>
                  </a:cubicBezTo>
                  <a:cubicBezTo>
                    <a:pt x="350" y="27"/>
                    <a:pt x="348" y="18"/>
                    <a:pt x="332" y="11"/>
                  </a:cubicBezTo>
                  <a:cubicBezTo>
                    <a:pt x="304" y="0"/>
                    <a:pt x="286" y="6"/>
                    <a:pt x="274" y="15"/>
                  </a:cubicBezTo>
                  <a:cubicBezTo>
                    <a:pt x="266" y="21"/>
                    <a:pt x="266" y="33"/>
                    <a:pt x="266" y="36"/>
                  </a:cubicBezTo>
                  <a:cubicBezTo>
                    <a:pt x="263" y="98"/>
                    <a:pt x="254" y="108"/>
                    <a:pt x="237" y="115"/>
                  </a:cubicBezTo>
                  <a:cubicBezTo>
                    <a:pt x="220" y="122"/>
                    <a:pt x="199" y="87"/>
                    <a:pt x="191" y="56"/>
                  </a:cubicBezTo>
                  <a:cubicBezTo>
                    <a:pt x="186" y="34"/>
                    <a:pt x="180" y="25"/>
                    <a:pt x="173" y="24"/>
                  </a:cubicBezTo>
                  <a:cubicBezTo>
                    <a:pt x="142" y="20"/>
                    <a:pt x="109" y="37"/>
                    <a:pt x="112" y="59"/>
                  </a:cubicBezTo>
                  <a:cubicBezTo>
                    <a:pt x="112" y="70"/>
                    <a:pt x="116" y="91"/>
                    <a:pt x="118" y="105"/>
                  </a:cubicBezTo>
                  <a:cubicBezTo>
                    <a:pt x="127" y="174"/>
                    <a:pt x="18" y="244"/>
                    <a:pt x="8" y="369"/>
                  </a:cubicBezTo>
                  <a:cubicBezTo>
                    <a:pt x="4" y="434"/>
                    <a:pt x="1" y="460"/>
                    <a:pt x="1" y="460"/>
                  </a:cubicBezTo>
                  <a:cubicBezTo>
                    <a:pt x="0" y="481"/>
                    <a:pt x="15" y="519"/>
                    <a:pt x="45" y="519"/>
                  </a:cubicBezTo>
                  <a:cubicBezTo>
                    <a:pt x="49" y="519"/>
                    <a:pt x="52" y="518"/>
                    <a:pt x="55" y="517"/>
                  </a:cubicBezTo>
                  <a:cubicBezTo>
                    <a:pt x="63" y="538"/>
                    <a:pt x="88" y="538"/>
                    <a:pt x="88" y="538"/>
                  </a:cubicBezTo>
                  <a:cubicBezTo>
                    <a:pt x="113" y="538"/>
                    <a:pt x="122" y="520"/>
                    <a:pt x="122" y="520"/>
                  </a:cubicBezTo>
                  <a:cubicBezTo>
                    <a:pt x="136" y="522"/>
                    <a:pt x="136" y="522"/>
                    <a:pt x="136" y="522"/>
                  </a:cubicBezTo>
                  <a:cubicBezTo>
                    <a:pt x="214" y="522"/>
                    <a:pt x="185" y="438"/>
                    <a:pt x="180" y="41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Freeform 391">
              <a:extLst>
                <a:ext uri="{FF2B5EF4-FFF2-40B4-BE49-F238E27FC236}">
                  <a16:creationId xmlns:a16="http://schemas.microsoft.com/office/drawing/2014/main" id="{7729D5B7-867D-400B-94E8-9C1CD1BFD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916"/>
              <a:ext cx="192" cy="255"/>
            </a:xfrm>
            <a:custGeom>
              <a:avLst/>
              <a:gdLst>
                <a:gd name="T0" fmla="*/ 529 w 77"/>
                <a:gd name="T1" fmla="*/ 1583 h 102"/>
                <a:gd name="T2" fmla="*/ 1182 w 77"/>
                <a:gd name="T3" fmla="*/ 1425 h 102"/>
                <a:gd name="T4" fmla="*/ 1007 w 77"/>
                <a:gd name="T5" fmla="*/ 1188 h 102"/>
                <a:gd name="T6" fmla="*/ 853 w 77"/>
                <a:gd name="T7" fmla="*/ 895 h 102"/>
                <a:gd name="T8" fmla="*/ 621 w 77"/>
                <a:gd name="T9" fmla="*/ 238 h 102"/>
                <a:gd name="T10" fmla="*/ 0 w 77"/>
                <a:gd name="T11" fmla="*/ 95 h 102"/>
                <a:gd name="T12" fmla="*/ 603 w 77"/>
                <a:gd name="T13" fmla="*/ 720 h 102"/>
                <a:gd name="T14" fmla="*/ 603 w 77"/>
                <a:gd name="T15" fmla="*/ 1208 h 102"/>
                <a:gd name="T16" fmla="*/ 449 w 77"/>
                <a:gd name="T17" fmla="*/ 1583 h 102"/>
                <a:gd name="T18" fmla="*/ 404 w 77"/>
                <a:gd name="T19" fmla="*/ 1595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02">
                  <a:moveTo>
                    <a:pt x="34" y="101"/>
                  </a:moveTo>
                  <a:cubicBezTo>
                    <a:pt x="41" y="102"/>
                    <a:pt x="74" y="99"/>
                    <a:pt x="76" y="91"/>
                  </a:cubicBezTo>
                  <a:cubicBezTo>
                    <a:pt x="77" y="87"/>
                    <a:pt x="67" y="80"/>
                    <a:pt x="65" y="76"/>
                  </a:cubicBezTo>
                  <a:cubicBezTo>
                    <a:pt x="60" y="70"/>
                    <a:pt x="57" y="64"/>
                    <a:pt x="55" y="57"/>
                  </a:cubicBezTo>
                  <a:cubicBezTo>
                    <a:pt x="50" y="44"/>
                    <a:pt x="46" y="29"/>
                    <a:pt x="40" y="15"/>
                  </a:cubicBezTo>
                  <a:cubicBezTo>
                    <a:pt x="34" y="0"/>
                    <a:pt x="14" y="0"/>
                    <a:pt x="0" y="6"/>
                  </a:cubicBezTo>
                  <a:cubicBezTo>
                    <a:pt x="23" y="6"/>
                    <a:pt x="35" y="26"/>
                    <a:pt x="39" y="46"/>
                  </a:cubicBezTo>
                  <a:cubicBezTo>
                    <a:pt x="41" y="56"/>
                    <a:pt x="43" y="68"/>
                    <a:pt x="39" y="77"/>
                  </a:cubicBezTo>
                  <a:cubicBezTo>
                    <a:pt x="35" y="87"/>
                    <a:pt x="30" y="91"/>
                    <a:pt x="29" y="101"/>
                  </a:cubicBezTo>
                  <a:cubicBezTo>
                    <a:pt x="28" y="101"/>
                    <a:pt x="27" y="102"/>
                    <a:pt x="26" y="10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392">
              <a:extLst>
                <a:ext uri="{FF2B5EF4-FFF2-40B4-BE49-F238E27FC236}">
                  <a16:creationId xmlns:a16="http://schemas.microsoft.com/office/drawing/2014/main" id="{568FA4DF-2801-421D-B682-B6B4D700A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874"/>
              <a:ext cx="140" cy="257"/>
            </a:xfrm>
            <a:custGeom>
              <a:avLst/>
              <a:gdLst>
                <a:gd name="T0" fmla="*/ 0 w 56"/>
                <a:gd name="T1" fmla="*/ 92 h 103"/>
                <a:gd name="T2" fmla="*/ 583 w 56"/>
                <a:gd name="T3" fmla="*/ 105 h 103"/>
                <a:gd name="T4" fmla="*/ 833 w 56"/>
                <a:gd name="T5" fmla="*/ 467 h 103"/>
                <a:gd name="T6" fmla="*/ 738 w 56"/>
                <a:gd name="T7" fmla="*/ 1008 h 103"/>
                <a:gd name="T8" fmla="*/ 738 w 56"/>
                <a:gd name="T9" fmla="*/ 1587 h 103"/>
                <a:gd name="T10" fmla="*/ 63 w 56"/>
                <a:gd name="T11" fmla="*/ 1400 h 103"/>
                <a:gd name="T12" fmla="*/ 458 w 56"/>
                <a:gd name="T13" fmla="*/ 1287 h 103"/>
                <a:gd name="T14" fmla="*/ 563 w 56"/>
                <a:gd name="T15" fmla="*/ 808 h 103"/>
                <a:gd name="T16" fmla="*/ 250 w 56"/>
                <a:gd name="T17" fmla="*/ 13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103">
                  <a:moveTo>
                    <a:pt x="0" y="6"/>
                  </a:moveTo>
                  <a:cubicBezTo>
                    <a:pt x="10" y="0"/>
                    <a:pt x="27" y="5"/>
                    <a:pt x="37" y="7"/>
                  </a:cubicBezTo>
                  <a:cubicBezTo>
                    <a:pt x="51" y="11"/>
                    <a:pt x="56" y="16"/>
                    <a:pt x="53" y="30"/>
                  </a:cubicBezTo>
                  <a:cubicBezTo>
                    <a:pt x="51" y="41"/>
                    <a:pt x="49" y="53"/>
                    <a:pt x="47" y="65"/>
                  </a:cubicBezTo>
                  <a:cubicBezTo>
                    <a:pt x="46" y="78"/>
                    <a:pt x="48" y="90"/>
                    <a:pt x="47" y="102"/>
                  </a:cubicBezTo>
                  <a:cubicBezTo>
                    <a:pt x="29" y="103"/>
                    <a:pt x="18" y="100"/>
                    <a:pt x="4" y="90"/>
                  </a:cubicBezTo>
                  <a:cubicBezTo>
                    <a:pt x="13" y="94"/>
                    <a:pt x="23" y="90"/>
                    <a:pt x="29" y="83"/>
                  </a:cubicBezTo>
                  <a:cubicBezTo>
                    <a:pt x="36" y="73"/>
                    <a:pt x="33" y="63"/>
                    <a:pt x="36" y="52"/>
                  </a:cubicBezTo>
                  <a:cubicBezTo>
                    <a:pt x="44" y="30"/>
                    <a:pt x="43" y="13"/>
                    <a:pt x="16" y="9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393">
              <a:extLst>
                <a:ext uri="{FF2B5EF4-FFF2-40B4-BE49-F238E27FC236}">
                  <a16:creationId xmlns:a16="http://schemas.microsoft.com/office/drawing/2014/main" id="{A9552F56-ADFD-4CBF-A134-73E278C8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956"/>
              <a:ext cx="130" cy="318"/>
            </a:xfrm>
            <a:custGeom>
              <a:avLst/>
              <a:gdLst>
                <a:gd name="T0" fmla="*/ 0 w 52"/>
                <a:gd name="T1" fmla="*/ 20 h 127"/>
                <a:gd name="T2" fmla="*/ 563 w 52"/>
                <a:gd name="T3" fmla="*/ 250 h 127"/>
                <a:gd name="T4" fmla="*/ 625 w 52"/>
                <a:gd name="T5" fmla="*/ 751 h 127"/>
                <a:gd name="T6" fmla="*/ 300 w 52"/>
                <a:gd name="T7" fmla="*/ 1993 h 127"/>
                <a:gd name="T8" fmla="*/ 375 w 52"/>
                <a:gd name="T9" fmla="*/ 941 h 127"/>
                <a:gd name="T10" fmla="*/ 50 w 52"/>
                <a:gd name="T11" fmla="*/ 63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27">
                  <a:moveTo>
                    <a:pt x="0" y="1"/>
                  </a:moveTo>
                  <a:cubicBezTo>
                    <a:pt x="11" y="0"/>
                    <a:pt x="28" y="11"/>
                    <a:pt x="36" y="16"/>
                  </a:cubicBezTo>
                  <a:cubicBezTo>
                    <a:pt x="52" y="26"/>
                    <a:pt x="47" y="34"/>
                    <a:pt x="40" y="48"/>
                  </a:cubicBezTo>
                  <a:cubicBezTo>
                    <a:pt x="29" y="70"/>
                    <a:pt x="16" y="102"/>
                    <a:pt x="19" y="127"/>
                  </a:cubicBezTo>
                  <a:cubicBezTo>
                    <a:pt x="10" y="108"/>
                    <a:pt x="21" y="79"/>
                    <a:pt x="24" y="60"/>
                  </a:cubicBezTo>
                  <a:cubicBezTo>
                    <a:pt x="28" y="38"/>
                    <a:pt x="25" y="16"/>
                    <a:pt x="3" y="4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394">
              <a:extLst>
                <a:ext uri="{FF2B5EF4-FFF2-40B4-BE49-F238E27FC236}">
                  <a16:creationId xmlns:a16="http://schemas.microsoft.com/office/drawing/2014/main" id="{56DB78C7-2CDA-4793-906B-46D5EDD40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1569"/>
              <a:ext cx="190" cy="587"/>
            </a:xfrm>
            <a:custGeom>
              <a:avLst/>
              <a:gdLst>
                <a:gd name="T0" fmla="*/ 563 w 76"/>
                <a:gd name="T1" fmla="*/ 0 h 235"/>
                <a:gd name="T2" fmla="*/ 175 w 76"/>
                <a:gd name="T3" fmla="*/ 1759 h 235"/>
                <a:gd name="T4" fmla="*/ 188 w 76"/>
                <a:gd name="T5" fmla="*/ 3100 h 235"/>
                <a:gd name="T6" fmla="*/ 1188 w 76"/>
                <a:gd name="T7" fmla="*/ 3320 h 235"/>
                <a:gd name="T8" fmla="*/ 363 w 76"/>
                <a:gd name="T9" fmla="*/ 2620 h 235"/>
                <a:gd name="T10" fmla="*/ 300 w 76"/>
                <a:gd name="T11" fmla="*/ 1374 h 235"/>
                <a:gd name="T12" fmla="*/ 563 w 76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35">
                  <a:moveTo>
                    <a:pt x="36" y="0"/>
                  </a:moveTo>
                  <a:cubicBezTo>
                    <a:pt x="19" y="35"/>
                    <a:pt x="13" y="64"/>
                    <a:pt x="11" y="113"/>
                  </a:cubicBezTo>
                  <a:cubicBezTo>
                    <a:pt x="9" y="162"/>
                    <a:pt x="0" y="170"/>
                    <a:pt x="12" y="199"/>
                  </a:cubicBezTo>
                  <a:cubicBezTo>
                    <a:pt x="24" y="235"/>
                    <a:pt x="59" y="234"/>
                    <a:pt x="76" y="213"/>
                  </a:cubicBezTo>
                  <a:cubicBezTo>
                    <a:pt x="46" y="214"/>
                    <a:pt x="23" y="215"/>
                    <a:pt x="23" y="168"/>
                  </a:cubicBezTo>
                  <a:cubicBezTo>
                    <a:pt x="23" y="121"/>
                    <a:pt x="17" y="121"/>
                    <a:pt x="19" y="88"/>
                  </a:cubicBezTo>
                  <a:cubicBezTo>
                    <a:pt x="21" y="55"/>
                    <a:pt x="24" y="26"/>
                    <a:pt x="36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395">
              <a:extLst>
                <a:ext uri="{FF2B5EF4-FFF2-40B4-BE49-F238E27FC236}">
                  <a16:creationId xmlns:a16="http://schemas.microsoft.com/office/drawing/2014/main" id="{1E7938C3-5294-4B2C-9567-F43781086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946"/>
              <a:ext cx="337" cy="1138"/>
            </a:xfrm>
            <a:custGeom>
              <a:avLst/>
              <a:gdLst>
                <a:gd name="T0" fmla="*/ 1725 w 135"/>
                <a:gd name="T1" fmla="*/ 63 h 455"/>
                <a:gd name="T2" fmla="*/ 1570 w 135"/>
                <a:gd name="T3" fmla="*/ 750 h 455"/>
                <a:gd name="T4" fmla="*/ 1620 w 135"/>
                <a:gd name="T5" fmla="*/ 1658 h 455"/>
                <a:gd name="T6" fmla="*/ 811 w 135"/>
                <a:gd name="T7" fmla="*/ 3116 h 455"/>
                <a:gd name="T8" fmla="*/ 42 w 135"/>
                <a:gd name="T9" fmla="*/ 6350 h 455"/>
                <a:gd name="T10" fmla="*/ 292 w 135"/>
                <a:gd name="T11" fmla="*/ 7006 h 455"/>
                <a:gd name="T12" fmla="*/ 604 w 135"/>
                <a:gd name="T13" fmla="*/ 6868 h 455"/>
                <a:gd name="T14" fmla="*/ 979 w 135"/>
                <a:gd name="T15" fmla="*/ 6838 h 455"/>
                <a:gd name="T16" fmla="*/ 1620 w 135"/>
                <a:gd name="T17" fmla="*/ 6788 h 455"/>
                <a:gd name="T18" fmla="*/ 1258 w 135"/>
                <a:gd name="T19" fmla="*/ 6068 h 455"/>
                <a:gd name="T20" fmla="*/ 996 w 135"/>
                <a:gd name="T21" fmla="*/ 3772 h 455"/>
                <a:gd name="T22" fmla="*/ 1353 w 135"/>
                <a:gd name="T23" fmla="*/ 2284 h 455"/>
                <a:gd name="T24" fmla="*/ 1570 w 135"/>
                <a:gd name="T25" fmla="*/ 1833 h 455"/>
                <a:gd name="T26" fmla="*/ 2099 w 135"/>
                <a:gd name="T27" fmla="*/ 1083 h 455"/>
                <a:gd name="T28" fmla="*/ 2037 w 135"/>
                <a:gd name="T29" fmla="*/ 533 h 455"/>
                <a:gd name="T30" fmla="*/ 1850 w 135"/>
                <a:gd name="T31" fmla="*/ 0 h 4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5" h="455">
                  <a:moveTo>
                    <a:pt x="111" y="4"/>
                  </a:moveTo>
                  <a:cubicBezTo>
                    <a:pt x="92" y="7"/>
                    <a:pt x="98" y="35"/>
                    <a:pt x="101" y="48"/>
                  </a:cubicBezTo>
                  <a:cubicBezTo>
                    <a:pt x="106" y="66"/>
                    <a:pt x="109" y="88"/>
                    <a:pt x="104" y="106"/>
                  </a:cubicBezTo>
                  <a:cubicBezTo>
                    <a:pt x="95" y="141"/>
                    <a:pt x="71" y="170"/>
                    <a:pt x="52" y="199"/>
                  </a:cubicBezTo>
                  <a:cubicBezTo>
                    <a:pt x="11" y="264"/>
                    <a:pt x="0" y="333"/>
                    <a:pt x="3" y="406"/>
                  </a:cubicBezTo>
                  <a:cubicBezTo>
                    <a:pt x="4" y="419"/>
                    <a:pt x="2" y="446"/>
                    <a:pt x="19" y="448"/>
                  </a:cubicBezTo>
                  <a:cubicBezTo>
                    <a:pt x="27" y="448"/>
                    <a:pt x="32" y="442"/>
                    <a:pt x="39" y="439"/>
                  </a:cubicBezTo>
                  <a:cubicBezTo>
                    <a:pt x="45" y="436"/>
                    <a:pt x="56" y="435"/>
                    <a:pt x="63" y="437"/>
                  </a:cubicBezTo>
                  <a:cubicBezTo>
                    <a:pt x="78" y="442"/>
                    <a:pt x="95" y="455"/>
                    <a:pt x="104" y="434"/>
                  </a:cubicBezTo>
                  <a:cubicBezTo>
                    <a:pt x="114" y="412"/>
                    <a:pt x="97" y="400"/>
                    <a:pt x="81" y="388"/>
                  </a:cubicBezTo>
                  <a:cubicBezTo>
                    <a:pt x="39" y="353"/>
                    <a:pt x="50" y="287"/>
                    <a:pt x="64" y="241"/>
                  </a:cubicBezTo>
                  <a:cubicBezTo>
                    <a:pt x="76" y="202"/>
                    <a:pt x="65" y="181"/>
                    <a:pt x="87" y="146"/>
                  </a:cubicBezTo>
                  <a:cubicBezTo>
                    <a:pt x="90" y="140"/>
                    <a:pt x="98" y="123"/>
                    <a:pt x="101" y="117"/>
                  </a:cubicBezTo>
                  <a:cubicBezTo>
                    <a:pt x="107" y="102"/>
                    <a:pt x="135" y="84"/>
                    <a:pt x="135" y="69"/>
                  </a:cubicBezTo>
                  <a:cubicBezTo>
                    <a:pt x="135" y="57"/>
                    <a:pt x="135" y="46"/>
                    <a:pt x="131" y="34"/>
                  </a:cubicBezTo>
                  <a:cubicBezTo>
                    <a:pt x="126" y="22"/>
                    <a:pt x="119" y="14"/>
                    <a:pt x="119" y="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396">
              <a:extLst>
                <a:ext uri="{FF2B5EF4-FFF2-40B4-BE49-F238E27FC236}">
                  <a16:creationId xmlns:a16="http://schemas.microsoft.com/office/drawing/2014/main" id="{DFE7E430-9F51-4A32-90DE-B337ED69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914"/>
              <a:ext cx="345" cy="330"/>
            </a:xfrm>
            <a:custGeom>
              <a:avLst/>
              <a:gdLst>
                <a:gd name="T0" fmla="*/ 0 w 138"/>
                <a:gd name="T1" fmla="*/ 2033 h 132"/>
                <a:gd name="T2" fmla="*/ 1083 w 138"/>
                <a:gd name="T3" fmla="*/ 2000 h 132"/>
                <a:gd name="T4" fmla="*/ 1658 w 138"/>
                <a:gd name="T5" fmla="*/ 1658 h 132"/>
                <a:gd name="T6" fmla="*/ 1658 w 138"/>
                <a:gd name="T7" fmla="*/ 1250 h 132"/>
                <a:gd name="T8" fmla="*/ 1863 w 138"/>
                <a:gd name="T9" fmla="*/ 908 h 132"/>
                <a:gd name="T10" fmla="*/ 1908 w 138"/>
                <a:gd name="T11" fmla="*/ 63 h 132"/>
                <a:gd name="T12" fmla="*/ 1550 w 138"/>
                <a:gd name="T13" fmla="*/ 658 h 132"/>
                <a:gd name="T14" fmla="*/ 1345 w 138"/>
                <a:gd name="T15" fmla="*/ 1425 h 132"/>
                <a:gd name="T16" fmla="*/ 363 w 138"/>
                <a:gd name="T17" fmla="*/ 1958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8" h="132">
                  <a:moveTo>
                    <a:pt x="0" y="130"/>
                  </a:moveTo>
                  <a:cubicBezTo>
                    <a:pt x="3" y="129"/>
                    <a:pt x="50" y="132"/>
                    <a:pt x="69" y="128"/>
                  </a:cubicBezTo>
                  <a:cubicBezTo>
                    <a:pt x="83" y="122"/>
                    <a:pt x="104" y="123"/>
                    <a:pt x="106" y="106"/>
                  </a:cubicBezTo>
                  <a:cubicBezTo>
                    <a:pt x="107" y="97"/>
                    <a:pt x="105" y="89"/>
                    <a:pt x="106" y="80"/>
                  </a:cubicBezTo>
                  <a:cubicBezTo>
                    <a:pt x="108" y="71"/>
                    <a:pt x="113" y="66"/>
                    <a:pt x="119" y="58"/>
                  </a:cubicBezTo>
                  <a:cubicBezTo>
                    <a:pt x="124" y="50"/>
                    <a:pt x="138" y="9"/>
                    <a:pt x="122" y="4"/>
                  </a:cubicBezTo>
                  <a:cubicBezTo>
                    <a:pt x="111" y="0"/>
                    <a:pt x="100" y="35"/>
                    <a:pt x="99" y="42"/>
                  </a:cubicBezTo>
                  <a:cubicBezTo>
                    <a:pt x="95" y="60"/>
                    <a:pt x="95" y="76"/>
                    <a:pt x="86" y="91"/>
                  </a:cubicBezTo>
                  <a:cubicBezTo>
                    <a:pt x="72" y="114"/>
                    <a:pt x="44" y="121"/>
                    <a:pt x="23" y="125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397">
              <a:extLst>
                <a:ext uri="{FF2B5EF4-FFF2-40B4-BE49-F238E27FC236}">
                  <a16:creationId xmlns:a16="http://schemas.microsoft.com/office/drawing/2014/main" id="{E75DF26D-41D7-4E7C-A41E-F24E6E499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986"/>
              <a:ext cx="142" cy="213"/>
            </a:xfrm>
            <a:custGeom>
              <a:avLst/>
              <a:gdLst>
                <a:gd name="T0" fmla="*/ 478 w 57"/>
                <a:gd name="T1" fmla="*/ 0 h 85"/>
                <a:gd name="T2" fmla="*/ 541 w 57"/>
                <a:gd name="T3" fmla="*/ 992 h 85"/>
                <a:gd name="T4" fmla="*/ 354 w 57"/>
                <a:gd name="T5" fmla="*/ 1318 h 85"/>
                <a:gd name="T6" fmla="*/ 0 w 57"/>
                <a:gd name="T7" fmla="*/ 1035 h 85"/>
                <a:gd name="T8" fmla="*/ 466 w 57"/>
                <a:gd name="T9" fmla="*/ 742 h 85"/>
                <a:gd name="T10" fmla="*/ 603 w 57"/>
                <a:gd name="T11" fmla="*/ 439 h 85"/>
                <a:gd name="T12" fmla="*/ 528 w 57"/>
                <a:gd name="T13" fmla="*/ 83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85">
                  <a:moveTo>
                    <a:pt x="31" y="0"/>
                  </a:moveTo>
                  <a:cubicBezTo>
                    <a:pt x="57" y="10"/>
                    <a:pt x="39" y="46"/>
                    <a:pt x="35" y="63"/>
                  </a:cubicBezTo>
                  <a:cubicBezTo>
                    <a:pt x="33" y="72"/>
                    <a:pt x="35" y="85"/>
                    <a:pt x="23" y="84"/>
                  </a:cubicBezTo>
                  <a:cubicBezTo>
                    <a:pt x="16" y="83"/>
                    <a:pt x="4" y="72"/>
                    <a:pt x="0" y="66"/>
                  </a:cubicBezTo>
                  <a:cubicBezTo>
                    <a:pt x="18" y="74"/>
                    <a:pt x="26" y="64"/>
                    <a:pt x="30" y="47"/>
                  </a:cubicBezTo>
                  <a:cubicBezTo>
                    <a:pt x="32" y="41"/>
                    <a:pt x="38" y="34"/>
                    <a:pt x="39" y="28"/>
                  </a:cubicBezTo>
                  <a:cubicBezTo>
                    <a:pt x="40" y="20"/>
                    <a:pt x="34" y="13"/>
                    <a:pt x="34" y="5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398">
              <a:extLst>
                <a:ext uri="{FF2B5EF4-FFF2-40B4-BE49-F238E27FC236}">
                  <a16:creationId xmlns:a16="http://schemas.microsoft.com/office/drawing/2014/main" id="{45D1CF32-2D73-453C-866B-30E1DAF0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449"/>
              <a:ext cx="197" cy="572"/>
            </a:xfrm>
            <a:custGeom>
              <a:avLst/>
              <a:gdLst>
                <a:gd name="T0" fmla="*/ 790 w 79"/>
                <a:gd name="T1" fmla="*/ 0 h 229"/>
                <a:gd name="T2" fmla="*/ 529 w 79"/>
                <a:gd name="T3" fmla="*/ 749 h 229"/>
                <a:gd name="T4" fmla="*/ 387 w 79"/>
                <a:gd name="T5" fmla="*/ 2320 h 229"/>
                <a:gd name="T6" fmla="*/ 666 w 79"/>
                <a:gd name="T7" fmla="*/ 3037 h 229"/>
                <a:gd name="T8" fmla="*/ 903 w 79"/>
                <a:gd name="T9" fmla="*/ 3524 h 229"/>
                <a:gd name="T10" fmla="*/ 509 w 79"/>
                <a:gd name="T11" fmla="*/ 3494 h 229"/>
                <a:gd name="T12" fmla="*/ 167 w 79"/>
                <a:gd name="T13" fmla="*/ 3462 h 229"/>
                <a:gd name="T14" fmla="*/ 75 w 79"/>
                <a:gd name="T15" fmla="*/ 2728 h 229"/>
                <a:gd name="T16" fmla="*/ 342 w 79"/>
                <a:gd name="T17" fmla="*/ 1166 h 229"/>
                <a:gd name="T18" fmla="*/ 790 w 79"/>
                <a:gd name="T19" fmla="*/ 0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29">
                  <a:moveTo>
                    <a:pt x="51" y="0"/>
                  </a:moveTo>
                  <a:cubicBezTo>
                    <a:pt x="45" y="8"/>
                    <a:pt x="36" y="39"/>
                    <a:pt x="34" y="48"/>
                  </a:cubicBezTo>
                  <a:cubicBezTo>
                    <a:pt x="28" y="79"/>
                    <a:pt x="19" y="118"/>
                    <a:pt x="25" y="149"/>
                  </a:cubicBezTo>
                  <a:cubicBezTo>
                    <a:pt x="29" y="167"/>
                    <a:pt x="27" y="183"/>
                    <a:pt x="43" y="195"/>
                  </a:cubicBezTo>
                  <a:cubicBezTo>
                    <a:pt x="50" y="201"/>
                    <a:pt x="79" y="215"/>
                    <a:pt x="58" y="226"/>
                  </a:cubicBezTo>
                  <a:cubicBezTo>
                    <a:pt x="51" y="229"/>
                    <a:pt x="41" y="225"/>
                    <a:pt x="33" y="224"/>
                  </a:cubicBezTo>
                  <a:cubicBezTo>
                    <a:pt x="25" y="224"/>
                    <a:pt x="18" y="228"/>
                    <a:pt x="11" y="222"/>
                  </a:cubicBezTo>
                  <a:cubicBezTo>
                    <a:pt x="0" y="211"/>
                    <a:pt x="5" y="189"/>
                    <a:pt x="5" y="175"/>
                  </a:cubicBezTo>
                  <a:cubicBezTo>
                    <a:pt x="7" y="140"/>
                    <a:pt x="14" y="109"/>
                    <a:pt x="22" y="75"/>
                  </a:cubicBezTo>
                  <a:cubicBezTo>
                    <a:pt x="32" y="31"/>
                    <a:pt x="45" y="7"/>
                    <a:pt x="51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399">
              <a:extLst>
                <a:ext uri="{FF2B5EF4-FFF2-40B4-BE49-F238E27FC236}">
                  <a16:creationId xmlns:a16="http://schemas.microsoft.com/office/drawing/2014/main" id="{BA722E07-4CCC-454C-B6FB-07DCB2824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1989"/>
              <a:ext cx="25" cy="32"/>
            </a:xfrm>
            <a:custGeom>
              <a:avLst/>
              <a:gdLst>
                <a:gd name="T0" fmla="*/ 0 w 10"/>
                <a:gd name="T1" fmla="*/ 133 h 13"/>
                <a:gd name="T2" fmla="*/ 125 w 10"/>
                <a:gd name="T3" fmla="*/ 121 h 13"/>
                <a:gd name="T4" fmla="*/ 63 w 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9"/>
                  </a:moveTo>
                  <a:cubicBezTo>
                    <a:pt x="3" y="12"/>
                    <a:pt x="6" y="13"/>
                    <a:pt x="8" y="8"/>
                  </a:cubicBezTo>
                  <a:cubicBezTo>
                    <a:pt x="10" y="4"/>
                    <a:pt x="6" y="3"/>
                    <a:pt x="4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400">
              <a:extLst>
                <a:ext uri="{FF2B5EF4-FFF2-40B4-BE49-F238E27FC236}">
                  <a16:creationId xmlns:a16="http://schemas.microsoft.com/office/drawing/2014/main" id="{545B5606-05C1-4737-A6E3-73430D569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979"/>
              <a:ext cx="55" cy="195"/>
            </a:xfrm>
            <a:custGeom>
              <a:avLst/>
              <a:gdLst>
                <a:gd name="T0" fmla="*/ 208 w 22"/>
                <a:gd name="T1" fmla="*/ 63 h 78"/>
                <a:gd name="T2" fmla="*/ 145 w 22"/>
                <a:gd name="T3" fmla="*/ 408 h 78"/>
                <a:gd name="T4" fmla="*/ 208 w 22"/>
                <a:gd name="T5" fmla="*/ 1220 h 78"/>
                <a:gd name="T6" fmla="*/ 283 w 22"/>
                <a:gd name="T7" fmla="*/ 550 h 78"/>
                <a:gd name="T8" fmla="*/ 208 w 22"/>
                <a:gd name="T9" fmla="*/ 9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8">
                  <a:moveTo>
                    <a:pt x="13" y="4"/>
                  </a:moveTo>
                  <a:cubicBezTo>
                    <a:pt x="0" y="0"/>
                    <a:pt x="8" y="21"/>
                    <a:pt x="9" y="26"/>
                  </a:cubicBezTo>
                  <a:cubicBezTo>
                    <a:pt x="12" y="43"/>
                    <a:pt x="18" y="61"/>
                    <a:pt x="13" y="78"/>
                  </a:cubicBezTo>
                  <a:cubicBezTo>
                    <a:pt x="15" y="64"/>
                    <a:pt x="22" y="49"/>
                    <a:pt x="18" y="35"/>
                  </a:cubicBezTo>
                  <a:cubicBezTo>
                    <a:pt x="16" y="30"/>
                    <a:pt x="5" y="9"/>
                    <a:pt x="13" y="6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401">
              <a:extLst>
                <a:ext uri="{FF2B5EF4-FFF2-40B4-BE49-F238E27FC236}">
                  <a16:creationId xmlns:a16="http://schemas.microsoft.com/office/drawing/2014/main" id="{ADD608FB-B977-4B40-9E5E-6938AE9B8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954"/>
              <a:ext cx="55" cy="105"/>
            </a:xfrm>
            <a:custGeom>
              <a:avLst/>
              <a:gdLst>
                <a:gd name="T0" fmla="*/ 250 w 22"/>
                <a:gd name="T1" fmla="*/ 33 h 42"/>
                <a:gd name="T2" fmla="*/ 20 w 22"/>
                <a:gd name="T3" fmla="*/ 658 h 42"/>
                <a:gd name="T4" fmla="*/ 175 w 22"/>
                <a:gd name="T5" fmla="*/ 270 h 42"/>
                <a:gd name="T6" fmla="*/ 345 w 22"/>
                <a:gd name="T7" fmla="*/ 113 h 42"/>
                <a:gd name="T8" fmla="*/ 333 w 22"/>
                <a:gd name="T9" fmla="*/ 3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2">
                  <a:moveTo>
                    <a:pt x="16" y="2"/>
                  </a:moveTo>
                  <a:cubicBezTo>
                    <a:pt x="4" y="8"/>
                    <a:pt x="0" y="31"/>
                    <a:pt x="1" y="42"/>
                  </a:cubicBezTo>
                  <a:cubicBezTo>
                    <a:pt x="3" y="34"/>
                    <a:pt x="7" y="25"/>
                    <a:pt x="11" y="17"/>
                  </a:cubicBezTo>
                  <a:cubicBezTo>
                    <a:pt x="13" y="14"/>
                    <a:pt x="19" y="0"/>
                    <a:pt x="22" y="7"/>
                  </a:cubicBezTo>
                  <a:cubicBezTo>
                    <a:pt x="22" y="4"/>
                    <a:pt x="22" y="2"/>
                    <a:pt x="21" y="2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402">
              <a:extLst>
                <a:ext uri="{FF2B5EF4-FFF2-40B4-BE49-F238E27FC236}">
                  <a16:creationId xmlns:a16="http://schemas.microsoft.com/office/drawing/2014/main" id="{20FE015D-7BF1-42A5-AED0-FF2D6973D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124"/>
              <a:ext cx="30" cy="60"/>
            </a:xfrm>
            <a:custGeom>
              <a:avLst/>
              <a:gdLst>
                <a:gd name="T0" fmla="*/ 188 w 12"/>
                <a:gd name="T1" fmla="*/ 0 h 24"/>
                <a:gd name="T2" fmla="*/ 0 w 12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7" y="10"/>
                    <a:pt x="12" y="20"/>
                    <a:pt x="0" y="24"/>
                  </a:cubicBezTo>
                </a:path>
              </a:pathLst>
            </a:custGeom>
            <a:solidFill>
              <a:srgbClr val="F6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403">
              <a:extLst>
                <a:ext uri="{FF2B5EF4-FFF2-40B4-BE49-F238E27FC236}">
                  <a16:creationId xmlns:a16="http://schemas.microsoft.com/office/drawing/2014/main" id="{340F1C40-A5F4-4B9F-B5D6-31983189F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1941"/>
              <a:ext cx="43" cy="40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250 h 16"/>
                <a:gd name="T4" fmla="*/ 63 w 17"/>
                <a:gd name="T5" fmla="*/ 6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1" y="14"/>
                    <a:pt x="3" y="15"/>
                    <a:pt x="17" y="16"/>
                  </a:cubicBezTo>
                  <a:cubicBezTo>
                    <a:pt x="12" y="13"/>
                    <a:pt x="4" y="11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404">
              <a:extLst>
                <a:ext uri="{FF2B5EF4-FFF2-40B4-BE49-F238E27FC236}">
                  <a16:creationId xmlns:a16="http://schemas.microsoft.com/office/drawing/2014/main" id="{159B3FEF-860B-4355-BC0E-E5E7910D5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1971"/>
              <a:ext cx="30" cy="23"/>
            </a:xfrm>
            <a:custGeom>
              <a:avLst/>
              <a:gdLst>
                <a:gd name="T0" fmla="*/ 83 w 12"/>
                <a:gd name="T1" fmla="*/ 0 h 9"/>
                <a:gd name="T2" fmla="*/ 188 w 12"/>
                <a:gd name="T3" fmla="*/ 118 h 9"/>
                <a:gd name="T4" fmla="*/ 175 w 12"/>
                <a:gd name="T5" fmla="*/ 5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5" y="0"/>
                  </a:moveTo>
                  <a:cubicBezTo>
                    <a:pt x="0" y="6"/>
                    <a:pt x="6" y="9"/>
                    <a:pt x="12" y="7"/>
                  </a:cubicBezTo>
                  <a:cubicBezTo>
                    <a:pt x="12" y="6"/>
                    <a:pt x="12" y="5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405">
              <a:extLst>
                <a:ext uri="{FF2B5EF4-FFF2-40B4-BE49-F238E27FC236}">
                  <a16:creationId xmlns:a16="http://schemas.microsoft.com/office/drawing/2014/main" id="{C93A503C-ADED-433B-877E-6108CCA31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036"/>
              <a:ext cx="30" cy="63"/>
            </a:xfrm>
            <a:custGeom>
              <a:avLst/>
              <a:gdLst>
                <a:gd name="T0" fmla="*/ 0 w 12"/>
                <a:gd name="T1" fmla="*/ 0 h 25"/>
                <a:gd name="T2" fmla="*/ 50 w 12"/>
                <a:gd name="T3" fmla="*/ 401 h 25"/>
                <a:gd name="T4" fmla="*/ 20 w 12"/>
                <a:gd name="T5" fmla="*/ 1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cubicBezTo>
                    <a:pt x="2" y="8"/>
                    <a:pt x="12" y="18"/>
                    <a:pt x="3" y="25"/>
                  </a:cubicBezTo>
                  <a:cubicBezTo>
                    <a:pt x="4" y="19"/>
                    <a:pt x="1" y="1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406">
              <a:extLst>
                <a:ext uri="{FF2B5EF4-FFF2-40B4-BE49-F238E27FC236}">
                  <a16:creationId xmlns:a16="http://schemas.microsoft.com/office/drawing/2014/main" id="{84BC087F-A3D1-4A55-9083-2674BDF60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2021"/>
              <a:ext cx="153" cy="505"/>
            </a:xfrm>
            <a:custGeom>
              <a:avLst/>
              <a:gdLst>
                <a:gd name="T0" fmla="*/ 597 w 61"/>
                <a:gd name="T1" fmla="*/ 0 h 202"/>
                <a:gd name="T2" fmla="*/ 710 w 61"/>
                <a:gd name="T3" fmla="*/ 1050 h 202"/>
                <a:gd name="T4" fmla="*/ 0 w 61"/>
                <a:gd name="T5" fmla="*/ 3158 h 202"/>
                <a:gd name="T6" fmla="*/ 805 w 61"/>
                <a:gd name="T7" fmla="*/ 1063 h 202"/>
                <a:gd name="T8" fmla="*/ 597 w 61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02">
                  <a:moveTo>
                    <a:pt x="38" y="0"/>
                  </a:moveTo>
                  <a:cubicBezTo>
                    <a:pt x="50" y="13"/>
                    <a:pt x="53" y="38"/>
                    <a:pt x="45" y="67"/>
                  </a:cubicBezTo>
                  <a:cubicBezTo>
                    <a:pt x="37" y="96"/>
                    <a:pt x="4" y="150"/>
                    <a:pt x="0" y="202"/>
                  </a:cubicBezTo>
                  <a:cubicBezTo>
                    <a:pt x="8" y="164"/>
                    <a:pt x="42" y="95"/>
                    <a:pt x="51" y="68"/>
                  </a:cubicBezTo>
                  <a:cubicBezTo>
                    <a:pt x="61" y="41"/>
                    <a:pt x="51" y="4"/>
                    <a:pt x="38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407">
              <a:extLst>
                <a:ext uri="{FF2B5EF4-FFF2-40B4-BE49-F238E27FC236}">
                  <a16:creationId xmlns:a16="http://schemas.microsoft.com/office/drawing/2014/main" id="{55DC3FD8-BF45-4A58-A789-BA6D9A873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964"/>
              <a:ext cx="63" cy="55"/>
            </a:xfrm>
            <a:custGeom>
              <a:avLst/>
              <a:gdLst>
                <a:gd name="T0" fmla="*/ 20 w 25"/>
                <a:gd name="T1" fmla="*/ 0 h 22"/>
                <a:gd name="T2" fmla="*/ 83 w 25"/>
                <a:gd name="T3" fmla="*/ 238 h 22"/>
                <a:gd name="T4" fmla="*/ 401 w 25"/>
                <a:gd name="T5" fmla="*/ 345 h 22"/>
                <a:gd name="T6" fmla="*/ 318 w 25"/>
                <a:gd name="T7" fmla="*/ 83 h 22"/>
                <a:gd name="T8" fmla="*/ 0 w 25"/>
                <a:gd name="T9" fmla="*/ 2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1" y="0"/>
                  </a:moveTo>
                  <a:cubicBezTo>
                    <a:pt x="2" y="3"/>
                    <a:pt x="3" y="13"/>
                    <a:pt x="5" y="15"/>
                  </a:cubicBezTo>
                  <a:cubicBezTo>
                    <a:pt x="10" y="19"/>
                    <a:pt x="19" y="17"/>
                    <a:pt x="25" y="22"/>
                  </a:cubicBezTo>
                  <a:cubicBezTo>
                    <a:pt x="15" y="19"/>
                    <a:pt x="3" y="6"/>
                    <a:pt x="20" y="5"/>
                  </a:cubicBezTo>
                  <a:cubicBezTo>
                    <a:pt x="13" y="2"/>
                    <a:pt x="8" y="1"/>
                    <a:pt x="0" y="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408">
              <a:extLst>
                <a:ext uri="{FF2B5EF4-FFF2-40B4-BE49-F238E27FC236}">
                  <a16:creationId xmlns:a16="http://schemas.microsoft.com/office/drawing/2014/main" id="{9598EE27-2A5D-45CC-931B-0DDD1C71F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964"/>
              <a:ext cx="28" cy="40"/>
            </a:xfrm>
            <a:custGeom>
              <a:avLst/>
              <a:gdLst>
                <a:gd name="T0" fmla="*/ 20 w 11"/>
                <a:gd name="T1" fmla="*/ 0 h 16"/>
                <a:gd name="T2" fmla="*/ 64 w 11"/>
                <a:gd name="T3" fmla="*/ 250 h 16"/>
                <a:gd name="T4" fmla="*/ 181 w 11"/>
                <a:gd name="T5" fmla="*/ 50 h 16"/>
                <a:gd name="T6" fmla="*/ 33 w 11"/>
                <a:gd name="T7" fmla="*/ 2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1" y="0"/>
                  </a:moveTo>
                  <a:cubicBezTo>
                    <a:pt x="0" y="3"/>
                    <a:pt x="1" y="14"/>
                    <a:pt x="4" y="16"/>
                  </a:cubicBezTo>
                  <a:cubicBezTo>
                    <a:pt x="7" y="11"/>
                    <a:pt x="4" y="4"/>
                    <a:pt x="11" y="3"/>
                  </a:cubicBezTo>
                  <a:cubicBezTo>
                    <a:pt x="9" y="1"/>
                    <a:pt x="6" y="1"/>
                    <a:pt x="2" y="1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409">
              <a:extLst>
                <a:ext uri="{FF2B5EF4-FFF2-40B4-BE49-F238E27FC236}">
                  <a16:creationId xmlns:a16="http://schemas.microsoft.com/office/drawing/2014/main" id="{A5CC7D3A-D1D0-4A61-A056-A0AFDE06C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336"/>
              <a:ext cx="295" cy="1690"/>
            </a:xfrm>
            <a:custGeom>
              <a:avLst/>
              <a:gdLst>
                <a:gd name="T0" fmla="*/ 0 w 118"/>
                <a:gd name="T1" fmla="*/ 0 h 676"/>
                <a:gd name="T2" fmla="*/ 1408 w 118"/>
                <a:gd name="T3" fmla="*/ 4863 h 676"/>
                <a:gd name="T4" fmla="*/ 333 w 118"/>
                <a:gd name="T5" fmla="*/ 10563 h 676"/>
                <a:gd name="T6" fmla="*/ 875 w 118"/>
                <a:gd name="T7" fmla="*/ 4425 h 676"/>
                <a:gd name="T8" fmla="*/ 0 w 118"/>
                <a:gd name="T9" fmla="*/ 0 h 6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676">
                  <a:moveTo>
                    <a:pt x="0" y="0"/>
                  </a:moveTo>
                  <a:cubicBezTo>
                    <a:pt x="44" y="39"/>
                    <a:pt x="118" y="137"/>
                    <a:pt x="90" y="311"/>
                  </a:cubicBezTo>
                  <a:cubicBezTo>
                    <a:pt x="61" y="485"/>
                    <a:pt x="23" y="588"/>
                    <a:pt x="21" y="676"/>
                  </a:cubicBezTo>
                  <a:cubicBezTo>
                    <a:pt x="30" y="566"/>
                    <a:pt x="58" y="427"/>
                    <a:pt x="56" y="283"/>
                  </a:cubicBezTo>
                  <a:cubicBezTo>
                    <a:pt x="54" y="139"/>
                    <a:pt x="69" y="74"/>
                    <a:pt x="0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410">
              <a:extLst>
                <a:ext uri="{FF2B5EF4-FFF2-40B4-BE49-F238E27FC236}">
                  <a16:creationId xmlns:a16="http://schemas.microsoft.com/office/drawing/2014/main" id="{50E33428-D53D-4305-87C3-B6C37BA7D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434"/>
              <a:ext cx="187" cy="960"/>
            </a:xfrm>
            <a:custGeom>
              <a:avLst/>
              <a:gdLst>
                <a:gd name="T0" fmla="*/ 509 w 75"/>
                <a:gd name="T1" fmla="*/ 6000 h 384"/>
                <a:gd name="T2" fmla="*/ 840 w 75"/>
                <a:gd name="T3" fmla="*/ 4250 h 384"/>
                <a:gd name="T4" fmla="*/ 0 w 75"/>
                <a:gd name="T5" fmla="*/ 0 h 384"/>
                <a:gd name="T6" fmla="*/ 633 w 75"/>
                <a:gd name="T7" fmla="*/ 4363 h 384"/>
                <a:gd name="T8" fmla="*/ 509 w 75"/>
                <a:gd name="T9" fmla="*/ 6000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84">
                  <a:moveTo>
                    <a:pt x="33" y="384"/>
                  </a:moveTo>
                  <a:cubicBezTo>
                    <a:pt x="40" y="350"/>
                    <a:pt x="47" y="313"/>
                    <a:pt x="54" y="272"/>
                  </a:cubicBezTo>
                  <a:cubicBezTo>
                    <a:pt x="75" y="141"/>
                    <a:pt x="38" y="52"/>
                    <a:pt x="0" y="0"/>
                  </a:cubicBezTo>
                  <a:cubicBezTo>
                    <a:pt x="36" y="80"/>
                    <a:pt x="54" y="181"/>
                    <a:pt x="41" y="279"/>
                  </a:cubicBezTo>
                  <a:cubicBezTo>
                    <a:pt x="29" y="377"/>
                    <a:pt x="33" y="384"/>
                    <a:pt x="33" y="384"/>
                  </a:cubicBezTo>
                </a:path>
              </a:pathLst>
            </a:custGeom>
            <a:solidFill>
              <a:srgbClr val="C2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411">
              <a:extLst>
                <a:ext uri="{FF2B5EF4-FFF2-40B4-BE49-F238E27FC236}">
                  <a16:creationId xmlns:a16="http://schemas.microsoft.com/office/drawing/2014/main" id="{720C9957-7DE7-482B-B8DC-273615637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679"/>
              <a:ext cx="313" cy="1307"/>
            </a:xfrm>
            <a:custGeom>
              <a:avLst/>
              <a:gdLst>
                <a:gd name="T0" fmla="*/ 992 w 125"/>
                <a:gd name="T1" fmla="*/ 0 h 523"/>
                <a:gd name="T2" fmla="*/ 1209 w 125"/>
                <a:gd name="T3" fmla="*/ 2979 h 523"/>
                <a:gd name="T4" fmla="*/ 0 w 125"/>
                <a:gd name="T5" fmla="*/ 8162 h 523"/>
                <a:gd name="T6" fmla="*/ 1630 w 125"/>
                <a:gd name="T7" fmla="*/ 2654 h 523"/>
                <a:gd name="T8" fmla="*/ 992 w 125"/>
                <a:gd name="T9" fmla="*/ 0 h 5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523">
                  <a:moveTo>
                    <a:pt x="63" y="0"/>
                  </a:moveTo>
                  <a:cubicBezTo>
                    <a:pt x="86" y="37"/>
                    <a:pt x="97" y="100"/>
                    <a:pt x="77" y="191"/>
                  </a:cubicBezTo>
                  <a:cubicBezTo>
                    <a:pt x="58" y="283"/>
                    <a:pt x="3" y="432"/>
                    <a:pt x="0" y="523"/>
                  </a:cubicBezTo>
                  <a:cubicBezTo>
                    <a:pt x="14" y="402"/>
                    <a:pt x="82" y="299"/>
                    <a:pt x="104" y="170"/>
                  </a:cubicBezTo>
                  <a:cubicBezTo>
                    <a:pt x="125" y="42"/>
                    <a:pt x="90" y="26"/>
                    <a:pt x="63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412">
              <a:extLst>
                <a:ext uri="{FF2B5EF4-FFF2-40B4-BE49-F238E27FC236}">
                  <a16:creationId xmlns:a16="http://schemas.microsoft.com/office/drawing/2014/main" id="{D46FD007-C22B-48D3-8F23-9AE30F6A6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399"/>
              <a:ext cx="370" cy="1542"/>
            </a:xfrm>
            <a:custGeom>
              <a:avLst/>
              <a:gdLst>
                <a:gd name="T0" fmla="*/ 1313 w 148"/>
                <a:gd name="T1" fmla="*/ 2512 h 617"/>
                <a:gd name="T2" fmla="*/ 1425 w 148"/>
                <a:gd name="T3" fmla="*/ 3791 h 617"/>
                <a:gd name="T4" fmla="*/ 988 w 148"/>
                <a:gd name="T5" fmla="*/ 5591 h 617"/>
                <a:gd name="T6" fmla="*/ 188 w 148"/>
                <a:gd name="T7" fmla="*/ 9632 h 617"/>
                <a:gd name="T8" fmla="*/ 1708 w 148"/>
                <a:gd name="T9" fmla="*/ 6041 h 617"/>
                <a:gd name="T10" fmla="*/ 2050 w 148"/>
                <a:gd name="T11" fmla="*/ 2074 h 617"/>
                <a:gd name="T12" fmla="*/ 1188 w 148"/>
                <a:gd name="T13" fmla="*/ 0 h 617"/>
                <a:gd name="T14" fmla="*/ 1520 w 148"/>
                <a:gd name="T15" fmla="*/ 1012 h 617"/>
                <a:gd name="T16" fmla="*/ 1300 w 148"/>
                <a:gd name="T17" fmla="*/ 2262 h 6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617">
                  <a:moveTo>
                    <a:pt x="84" y="161"/>
                  </a:moveTo>
                  <a:cubicBezTo>
                    <a:pt x="87" y="188"/>
                    <a:pt x="93" y="214"/>
                    <a:pt x="91" y="243"/>
                  </a:cubicBezTo>
                  <a:cubicBezTo>
                    <a:pt x="89" y="282"/>
                    <a:pt x="76" y="322"/>
                    <a:pt x="63" y="358"/>
                  </a:cubicBezTo>
                  <a:cubicBezTo>
                    <a:pt x="36" y="440"/>
                    <a:pt x="0" y="530"/>
                    <a:pt x="12" y="617"/>
                  </a:cubicBezTo>
                  <a:cubicBezTo>
                    <a:pt x="5" y="532"/>
                    <a:pt x="80" y="460"/>
                    <a:pt x="109" y="387"/>
                  </a:cubicBezTo>
                  <a:cubicBezTo>
                    <a:pt x="142" y="307"/>
                    <a:pt x="148" y="218"/>
                    <a:pt x="131" y="133"/>
                  </a:cubicBezTo>
                  <a:cubicBezTo>
                    <a:pt x="122" y="82"/>
                    <a:pt x="106" y="41"/>
                    <a:pt x="76" y="0"/>
                  </a:cubicBezTo>
                  <a:cubicBezTo>
                    <a:pt x="84" y="19"/>
                    <a:pt x="97" y="43"/>
                    <a:pt x="97" y="65"/>
                  </a:cubicBezTo>
                  <a:cubicBezTo>
                    <a:pt x="97" y="92"/>
                    <a:pt x="83" y="117"/>
                    <a:pt x="83" y="145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413">
              <a:extLst>
                <a:ext uri="{FF2B5EF4-FFF2-40B4-BE49-F238E27FC236}">
                  <a16:creationId xmlns:a16="http://schemas.microsoft.com/office/drawing/2014/main" id="{ADF56B4B-3DE7-4F11-9C18-0C9DDC8DF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719"/>
              <a:ext cx="178" cy="687"/>
            </a:xfrm>
            <a:custGeom>
              <a:avLst/>
              <a:gdLst>
                <a:gd name="T0" fmla="*/ 617 w 71"/>
                <a:gd name="T1" fmla="*/ 42 h 275"/>
                <a:gd name="T2" fmla="*/ 584 w 71"/>
                <a:gd name="T3" fmla="*/ 824 h 275"/>
                <a:gd name="T4" fmla="*/ 629 w 71"/>
                <a:gd name="T5" fmla="*/ 1746 h 275"/>
                <a:gd name="T6" fmla="*/ 0 w 71"/>
                <a:gd name="T7" fmla="*/ 4287 h 275"/>
                <a:gd name="T8" fmla="*/ 847 w 71"/>
                <a:gd name="T9" fmla="*/ 1809 h 275"/>
                <a:gd name="T10" fmla="*/ 722 w 71"/>
                <a:gd name="T11" fmla="*/ 0 h 2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275">
                  <a:moveTo>
                    <a:pt x="39" y="3"/>
                  </a:moveTo>
                  <a:cubicBezTo>
                    <a:pt x="26" y="17"/>
                    <a:pt x="34" y="36"/>
                    <a:pt x="37" y="53"/>
                  </a:cubicBezTo>
                  <a:cubicBezTo>
                    <a:pt x="40" y="71"/>
                    <a:pt x="41" y="93"/>
                    <a:pt x="40" y="112"/>
                  </a:cubicBezTo>
                  <a:cubicBezTo>
                    <a:pt x="38" y="170"/>
                    <a:pt x="24" y="223"/>
                    <a:pt x="0" y="275"/>
                  </a:cubicBezTo>
                  <a:cubicBezTo>
                    <a:pt x="36" y="236"/>
                    <a:pt x="51" y="168"/>
                    <a:pt x="54" y="116"/>
                  </a:cubicBezTo>
                  <a:cubicBezTo>
                    <a:pt x="56" y="89"/>
                    <a:pt x="71" y="17"/>
                    <a:pt x="46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414">
              <a:extLst>
                <a:ext uri="{FF2B5EF4-FFF2-40B4-BE49-F238E27FC236}">
                  <a16:creationId xmlns:a16="http://schemas.microsoft.com/office/drawing/2014/main" id="{18C79F30-5093-474E-9848-41FAC876C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969"/>
              <a:ext cx="37" cy="232"/>
            </a:xfrm>
            <a:custGeom>
              <a:avLst/>
              <a:gdLst>
                <a:gd name="T0" fmla="*/ 165 w 15"/>
                <a:gd name="T1" fmla="*/ 0 h 93"/>
                <a:gd name="T2" fmla="*/ 0 w 15"/>
                <a:gd name="T3" fmla="*/ 1444 h 9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3">
                  <a:moveTo>
                    <a:pt x="11" y="0"/>
                  </a:moveTo>
                  <a:cubicBezTo>
                    <a:pt x="15" y="31"/>
                    <a:pt x="13" y="63"/>
                    <a:pt x="0" y="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415">
              <a:extLst>
                <a:ext uri="{FF2B5EF4-FFF2-40B4-BE49-F238E27FC236}">
                  <a16:creationId xmlns:a16="http://schemas.microsoft.com/office/drawing/2014/main" id="{E3D794CF-E7FC-4CD1-8B3B-2EBB52CD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899"/>
              <a:ext cx="40" cy="57"/>
            </a:xfrm>
            <a:custGeom>
              <a:avLst/>
              <a:gdLst>
                <a:gd name="T0" fmla="*/ 0 w 16"/>
                <a:gd name="T1" fmla="*/ 0 h 23"/>
                <a:gd name="T2" fmla="*/ 220 w 16"/>
                <a:gd name="T3" fmla="*/ 34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3">
                  <a:moveTo>
                    <a:pt x="0" y="0"/>
                  </a:moveTo>
                  <a:cubicBezTo>
                    <a:pt x="8" y="4"/>
                    <a:pt x="16" y="12"/>
                    <a:pt x="14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416">
              <a:extLst>
                <a:ext uri="{FF2B5EF4-FFF2-40B4-BE49-F238E27FC236}">
                  <a16:creationId xmlns:a16="http://schemas.microsoft.com/office/drawing/2014/main" id="{270081F9-C427-450E-A26C-4307FC52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221"/>
              <a:ext cx="32" cy="55"/>
            </a:xfrm>
            <a:custGeom>
              <a:avLst/>
              <a:gdLst>
                <a:gd name="T0" fmla="*/ 0 w 13"/>
                <a:gd name="T1" fmla="*/ 125 h 22"/>
                <a:gd name="T2" fmla="*/ 153 w 13"/>
                <a:gd name="T3" fmla="*/ 34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2">
                  <a:moveTo>
                    <a:pt x="0" y="8"/>
                  </a:moveTo>
                  <a:cubicBezTo>
                    <a:pt x="9" y="0"/>
                    <a:pt x="13" y="13"/>
                    <a:pt x="1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417">
              <a:extLst>
                <a:ext uri="{FF2B5EF4-FFF2-40B4-BE49-F238E27FC236}">
                  <a16:creationId xmlns:a16="http://schemas.microsoft.com/office/drawing/2014/main" id="{BAC99C9A-7A8E-4E12-B28F-56B691D28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2139"/>
              <a:ext cx="85" cy="67"/>
            </a:xfrm>
            <a:custGeom>
              <a:avLst/>
              <a:gdLst>
                <a:gd name="T0" fmla="*/ 0 w 34"/>
                <a:gd name="T1" fmla="*/ 0 h 27"/>
                <a:gd name="T2" fmla="*/ 188 w 34"/>
                <a:gd name="T3" fmla="*/ 370 h 27"/>
                <a:gd name="T4" fmla="*/ 533 w 34"/>
                <a:gd name="T5" fmla="*/ 370 h 27"/>
                <a:gd name="T6" fmla="*/ 145 w 34"/>
                <a:gd name="T7" fmla="*/ 12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7">
                  <a:moveTo>
                    <a:pt x="0" y="0"/>
                  </a:moveTo>
                  <a:cubicBezTo>
                    <a:pt x="0" y="6"/>
                    <a:pt x="6" y="20"/>
                    <a:pt x="12" y="24"/>
                  </a:cubicBezTo>
                  <a:cubicBezTo>
                    <a:pt x="17" y="27"/>
                    <a:pt x="28" y="26"/>
                    <a:pt x="34" y="24"/>
                  </a:cubicBezTo>
                  <a:cubicBezTo>
                    <a:pt x="29" y="14"/>
                    <a:pt x="15" y="17"/>
                    <a:pt x="9" y="8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418">
              <a:extLst>
                <a:ext uri="{FF2B5EF4-FFF2-40B4-BE49-F238E27FC236}">
                  <a16:creationId xmlns:a16="http://schemas.microsoft.com/office/drawing/2014/main" id="{404C8BD1-F932-4FEC-A1FA-580EE8090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291"/>
              <a:ext cx="155" cy="328"/>
            </a:xfrm>
            <a:custGeom>
              <a:avLst/>
              <a:gdLst>
                <a:gd name="T0" fmla="*/ 0 w 62"/>
                <a:gd name="T1" fmla="*/ 0 h 131"/>
                <a:gd name="T2" fmla="*/ 938 w 62"/>
                <a:gd name="T3" fmla="*/ 2056 h 131"/>
                <a:gd name="T4" fmla="*/ 0 w 62"/>
                <a:gd name="T5" fmla="*/ 0 h 1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31">
                  <a:moveTo>
                    <a:pt x="0" y="0"/>
                  </a:moveTo>
                  <a:cubicBezTo>
                    <a:pt x="14" y="9"/>
                    <a:pt x="62" y="51"/>
                    <a:pt x="60" y="131"/>
                  </a:cubicBezTo>
                  <a:cubicBezTo>
                    <a:pt x="60" y="71"/>
                    <a:pt x="51" y="29"/>
                    <a:pt x="0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419">
              <a:extLst>
                <a:ext uri="{FF2B5EF4-FFF2-40B4-BE49-F238E27FC236}">
                  <a16:creationId xmlns:a16="http://schemas.microsoft.com/office/drawing/2014/main" id="{1C9683B9-41D2-4A94-B8FF-D4F9A8669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1121"/>
              <a:ext cx="118" cy="55"/>
            </a:xfrm>
            <a:custGeom>
              <a:avLst/>
              <a:gdLst>
                <a:gd name="T0" fmla="*/ 0 w 47"/>
                <a:gd name="T1" fmla="*/ 345 h 22"/>
                <a:gd name="T2" fmla="*/ 743 w 4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2">
                  <a:moveTo>
                    <a:pt x="0" y="22"/>
                  </a:moveTo>
                  <a:cubicBezTo>
                    <a:pt x="16" y="17"/>
                    <a:pt x="37" y="12"/>
                    <a:pt x="47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420">
              <a:extLst>
                <a:ext uri="{FF2B5EF4-FFF2-40B4-BE49-F238E27FC236}">
                  <a16:creationId xmlns:a16="http://schemas.microsoft.com/office/drawing/2014/main" id="{555CFFAD-61B4-41E4-82A9-57F8E62F9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124"/>
              <a:ext cx="98" cy="22"/>
            </a:xfrm>
            <a:custGeom>
              <a:avLst/>
              <a:gdLst>
                <a:gd name="T0" fmla="*/ 0 w 39"/>
                <a:gd name="T1" fmla="*/ 59 h 9"/>
                <a:gd name="T2" fmla="*/ 618 w 3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">
                  <a:moveTo>
                    <a:pt x="0" y="4"/>
                  </a:moveTo>
                  <a:cubicBezTo>
                    <a:pt x="18" y="9"/>
                    <a:pt x="31" y="8"/>
                    <a:pt x="39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421">
              <a:extLst>
                <a:ext uri="{FF2B5EF4-FFF2-40B4-BE49-F238E27FC236}">
                  <a16:creationId xmlns:a16="http://schemas.microsoft.com/office/drawing/2014/main" id="{7A9844DE-1E6B-4C75-B230-988FA3A96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2074"/>
              <a:ext cx="70" cy="70"/>
            </a:xfrm>
            <a:custGeom>
              <a:avLst/>
              <a:gdLst>
                <a:gd name="T0" fmla="*/ 438 w 28"/>
                <a:gd name="T1" fmla="*/ 0 h 28"/>
                <a:gd name="T2" fmla="*/ 0 w 28"/>
                <a:gd name="T3" fmla="*/ 4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28" y="0"/>
                  </a:moveTo>
                  <a:cubicBezTo>
                    <a:pt x="26" y="16"/>
                    <a:pt x="13" y="24"/>
                    <a:pt x="0" y="28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422">
              <a:extLst>
                <a:ext uri="{FF2B5EF4-FFF2-40B4-BE49-F238E27FC236}">
                  <a16:creationId xmlns:a16="http://schemas.microsoft.com/office/drawing/2014/main" id="{DEE56F6E-871D-4942-8879-32FDB0BF8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081"/>
              <a:ext cx="70" cy="70"/>
            </a:xfrm>
            <a:custGeom>
              <a:avLst/>
              <a:gdLst>
                <a:gd name="T0" fmla="*/ 0 w 28"/>
                <a:gd name="T1" fmla="*/ 0 h 28"/>
                <a:gd name="T2" fmla="*/ 438 w 28"/>
                <a:gd name="T3" fmla="*/ 4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4" y="13"/>
                    <a:pt x="14" y="24"/>
                    <a:pt x="28" y="28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423">
              <a:extLst>
                <a:ext uri="{FF2B5EF4-FFF2-40B4-BE49-F238E27FC236}">
                  <a16:creationId xmlns:a16="http://schemas.microsoft.com/office/drawing/2014/main" id="{19C4183F-FDBA-4DC9-A509-D7CB37D02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2079"/>
              <a:ext cx="17" cy="17"/>
            </a:xfrm>
            <a:custGeom>
              <a:avLst/>
              <a:gdLst>
                <a:gd name="T0" fmla="*/ 0 w 7"/>
                <a:gd name="T1" fmla="*/ 0 h 7"/>
                <a:gd name="T2" fmla="*/ 100 w 7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1" y="4"/>
                    <a:pt x="3" y="7"/>
                    <a:pt x="7" y="7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424">
              <a:extLst>
                <a:ext uri="{FF2B5EF4-FFF2-40B4-BE49-F238E27FC236}">
                  <a16:creationId xmlns:a16="http://schemas.microsoft.com/office/drawing/2014/main" id="{6C94AB3C-858A-4F33-BE6D-2FF35E804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169"/>
              <a:ext cx="10" cy="20"/>
            </a:xfrm>
            <a:custGeom>
              <a:avLst/>
              <a:gdLst>
                <a:gd name="T0" fmla="*/ 33 w 4"/>
                <a:gd name="T1" fmla="*/ 0 h 8"/>
                <a:gd name="T2" fmla="*/ 63 w 4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0" y="2"/>
                    <a:pt x="1" y="7"/>
                    <a:pt x="4" y="8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425">
              <a:extLst>
                <a:ext uri="{FF2B5EF4-FFF2-40B4-BE49-F238E27FC236}">
                  <a16:creationId xmlns:a16="http://schemas.microsoft.com/office/drawing/2014/main" id="{1592E6E0-1258-4716-BDDA-2AE8DB32E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131"/>
              <a:ext cx="3" cy="28"/>
            </a:xfrm>
            <a:custGeom>
              <a:avLst/>
              <a:gdLst>
                <a:gd name="T0" fmla="*/ 0 w 1"/>
                <a:gd name="T1" fmla="*/ 0 h 11"/>
                <a:gd name="T2" fmla="*/ 27 w 1"/>
                <a:gd name="T3" fmla="*/ 18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1" y="3"/>
                    <a:pt x="0" y="8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E66A4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426">
              <a:extLst>
                <a:ext uri="{FF2B5EF4-FFF2-40B4-BE49-F238E27FC236}">
                  <a16:creationId xmlns:a16="http://schemas.microsoft.com/office/drawing/2014/main" id="{4983CCFB-9D65-4E67-8524-FFB7EEC4D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851"/>
              <a:ext cx="1407" cy="2195"/>
            </a:xfrm>
            <a:custGeom>
              <a:avLst/>
              <a:gdLst>
                <a:gd name="T0" fmla="*/ 7070 w 563"/>
                <a:gd name="T1" fmla="*/ 13720 h 878"/>
                <a:gd name="T2" fmla="*/ 8100 w 563"/>
                <a:gd name="T3" fmla="*/ 8145 h 878"/>
                <a:gd name="T4" fmla="*/ 6633 w 563"/>
                <a:gd name="T5" fmla="*/ 2625 h 878"/>
                <a:gd name="T6" fmla="*/ 6840 w 563"/>
                <a:gd name="T7" fmla="*/ 1595 h 878"/>
                <a:gd name="T8" fmla="*/ 6995 w 563"/>
                <a:gd name="T9" fmla="*/ 1363 h 878"/>
                <a:gd name="T10" fmla="*/ 6965 w 563"/>
                <a:gd name="T11" fmla="*/ 938 h 878"/>
                <a:gd name="T12" fmla="*/ 5965 w 563"/>
                <a:gd name="T13" fmla="*/ 688 h 878"/>
                <a:gd name="T14" fmla="*/ 5353 w 563"/>
                <a:gd name="T15" fmla="*/ 1750 h 878"/>
                <a:gd name="T16" fmla="*/ 5433 w 563"/>
                <a:gd name="T17" fmla="*/ 583 h 878"/>
                <a:gd name="T18" fmla="*/ 5183 w 563"/>
                <a:gd name="T19" fmla="*/ 175 h 878"/>
                <a:gd name="T20" fmla="*/ 4278 w 563"/>
                <a:gd name="T21" fmla="*/ 238 h 878"/>
                <a:gd name="T22" fmla="*/ 4154 w 563"/>
                <a:gd name="T23" fmla="*/ 563 h 878"/>
                <a:gd name="T24" fmla="*/ 3696 w 563"/>
                <a:gd name="T25" fmla="*/ 1800 h 878"/>
                <a:gd name="T26" fmla="*/ 2979 w 563"/>
                <a:gd name="T27" fmla="*/ 875 h 878"/>
                <a:gd name="T28" fmla="*/ 2699 w 563"/>
                <a:gd name="T29" fmla="*/ 375 h 878"/>
                <a:gd name="T30" fmla="*/ 1749 w 563"/>
                <a:gd name="T31" fmla="*/ 925 h 878"/>
                <a:gd name="T32" fmla="*/ 1842 w 563"/>
                <a:gd name="T33" fmla="*/ 1645 h 878"/>
                <a:gd name="T34" fmla="*/ 125 w 563"/>
                <a:gd name="T35" fmla="*/ 5770 h 878"/>
                <a:gd name="T36" fmla="*/ 12 w 563"/>
                <a:gd name="T37" fmla="*/ 7188 h 878"/>
                <a:gd name="T38" fmla="*/ 700 w 563"/>
                <a:gd name="T39" fmla="*/ 8113 h 878"/>
                <a:gd name="T40" fmla="*/ 855 w 563"/>
                <a:gd name="T41" fmla="*/ 8083 h 878"/>
                <a:gd name="T42" fmla="*/ 1375 w 563"/>
                <a:gd name="T43" fmla="*/ 8408 h 878"/>
                <a:gd name="T44" fmla="*/ 1904 w 563"/>
                <a:gd name="T45" fmla="*/ 8125 h 878"/>
                <a:gd name="T46" fmla="*/ 2124 w 563"/>
                <a:gd name="T47" fmla="*/ 8158 h 878"/>
                <a:gd name="T48" fmla="*/ 2812 w 563"/>
                <a:gd name="T49" fmla="*/ 6408 h 878"/>
                <a:gd name="T50" fmla="*/ 4278 w 563"/>
                <a:gd name="T51" fmla="*/ 4675 h 878"/>
                <a:gd name="T52" fmla="*/ 5103 w 563"/>
                <a:gd name="T53" fmla="*/ 5158 h 878"/>
                <a:gd name="T54" fmla="*/ 5041 w 563"/>
                <a:gd name="T55" fmla="*/ 9125 h 878"/>
                <a:gd name="T56" fmla="*/ 4071 w 563"/>
                <a:gd name="T57" fmla="*/ 13720 h 87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63" h="878">
                  <a:moveTo>
                    <a:pt x="453" y="878"/>
                  </a:moveTo>
                  <a:cubicBezTo>
                    <a:pt x="465" y="769"/>
                    <a:pt x="476" y="755"/>
                    <a:pt x="519" y="521"/>
                  </a:cubicBezTo>
                  <a:cubicBezTo>
                    <a:pt x="563" y="281"/>
                    <a:pt x="434" y="192"/>
                    <a:pt x="425" y="168"/>
                  </a:cubicBezTo>
                  <a:cubicBezTo>
                    <a:pt x="421" y="161"/>
                    <a:pt x="423" y="129"/>
                    <a:pt x="438" y="102"/>
                  </a:cubicBezTo>
                  <a:cubicBezTo>
                    <a:pt x="443" y="94"/>
                    <a:pt x="447" y="88"/>
                    <a:pt x="448" y="87"/>
                  </a:cubicBezTo>
                  <a:cubicBezTo>
                    <a:pt x="451" y="82"/>
                    <a:pt x="452" y="68"/>
                    <a:pt x="446" y="60"/>
                  </a:cubicBezTo>
                  <a:cubicBezTo>
                    <a:pt x="425" y="36"/>
                    <a:pt x="387" y="33"/>
                    <a:pt x="382" y="44"/>
                  </a:cubicBezTo>
                  <a:cubicBezTo>
                    <a:pt x="379" y="51"/>
                    <a:pt x="354" y="115"/>
                    <a:pt x="343" y="112"/>
                  </a:cubicBezTo>
                  <a:cubicBezTo>
                    <a:pt x="332" y="110"/>
                    <a:pt x="346" y="46"/>
                    <a:pt x="348" y="37"/>
                  </a:cubicBezTo>
                  <a:cubicBezTo>
                    <a:pt x="350" y="27"/>
                    <a:pt x="348" y="18"/>
                    <a:pt x="332" y="11"/>
                  </a:cubicBezTo>
                  <a:cubicBezTo>
                    <a:pt x="304" y="0"/>
                    <a:pt x="286" y="6"/>
                    <a:pt x="274" y="15"/>
                  </a:cubicBezTo>
                  <a:cubicBezTo>
                    <a:pt x="266" y="21"/>
                    <a:pt x="266" y="33"/>
                    <a:pt x="266" y="36"/>
                  </a:cubicBezTo>
                  <a:cubicBezTo>
                    <a:pt x="263" y="98"/>
                    <a:pt x="254" y="108"/>
                    <a:pt x="237" y="115"/>
                  </a:cubicBezTo>
                  <a:cubicBezTo>
                    <a:pt x="220" y="122"/>
                    <a:pt x="199" y="87"/>
                    <a:pt x="191" y="56"/>
                  </a:cubicBezTo>
                  <a:cubicBezTo>
                    <a:pt x="186" y="34"/>
                    <a:pt x="180" y="25"/>
                    <a:pt x="173" y="24"/>
                  </a:cubicBezTo>
                  <a:cubicBezTo>
                    <a:pt x="142" y="20"/>
                    <a:pt x="109" y="37"/>
                    <a:pt x="112" y="59"/>
                  </a:cubicBezTo>
                  <a:cubicBezTo>
                    <a:pt x="112" y="70"/>
                    <a:pt x="116" y="91"/>
                    <a:pt x="118" y="105"/>
                  </a:cubicBezTo>
                  <a:cubicBezTo>
                    <a:pt x="127" y="174"/>
                    <a:pt x="18" y="244"/>
                    <a:pt x="8" y="369"/>
                  </a:cubicBezTo>
                  <a:cubicBezTo>
                    <a:pt x="4" y="434"/>
                    <a:pt x="1" y="460"/>
                    <a:pt x="1" y="460"/>
                  </a:cubicBezTo>
                  <a:cubicBezTo>
                    <a:pt x="0" y="481"/>
                    <a:pt x="15" y="519"/>
                    <a:pt x="45" y="519"/>
                  </a:cubicBezTo>
                  <a:cubicBezTo>
                    <a:pt x="49" y="519"/>
                    <a:pt x="52" y="518"/>
                    <a:pt x="55" y="517"/>
                  </a:cubicBezTo>
                  <a:cubicBezTo>
                    <a:pt x="63" y="538"/>
                    <a:pt x="88" y="538"/>
                    <a:pt x="88" y="538"/>
                  </a:cubicBezTo>
                  <a:cubicBezTo>
                    <a:pt x="113" y="538"/>
                    <a:pt x="122" y="520"/>
                    <a:pt x="122" y="520"/>
                  </a:cubicBezTo>
                  <a:cubicBezTo>
                    <a:pt x="136" y="522"/>
                    <a:pt x="136" y="522"/>
                    <a:pt x="136" y="522"/>
                  </a:cubicBezTo>
                  <a:cubicBezTo>
                    <a:pt x="214" y="522"/>
                    <a:pt x="185" y="438"/>
                    <a:pt x="180" y="410"/>
                  </a:cubicBezTo>
                  <a:cubicBezTo>
                    <a:pt x="173" y="369"/>
                    <a:pt x="188" y="289"/>
                    <a:pt x="274" y="299"/>
                  </a:cubicBezTo>
                  <a:cubicBezTo>
                    <a:pt x="293" y="301"/>
                    <a:pt x="316" y="307"/>
                    <a:pt x="327" y="330"/>
                  </a:cubicBezTo>
                  <a:cubicBezTo>
                    <a:pt x="339" y="356"/>
                    <a:pt x="369" y="429"/>
                    <a:pt x="323" y="584"/>
                  </a:cubicBezTo>
                  <a:cubicBezTo>
                    <a:pt x="291" y="694"/>
                    <a:pt x="267" y="800"/>
                    <a:pt x="261" y="87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427">
              <a:extLst>
                <a:ext uri="{FF2B5EF4-FFF2-40B4-BE49-F238E27FC236}">
                  <a16:creationId xmlns:a16="http://schemas.microsoft.com/office/drawing/2014/main" id="{A49194A3-7DA1-487E-9226-AA7605A96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956"/>
              <a:ext cx="177" cy="660"/>
            </a:xfrm>
            <a:custGeom>
              <a:avLst/>
              <a:gdLst>
                <a:gd name="T0" fmla="*/ 312 w 71"/>
                <a:gd name="T1" fmla="*/ 4125 h 264"/>
                <a:gd name="T2" fmla="*/ 312 w 71"/>
                <a:gd name="T3" fmla="*/ 3988 h 264"/>
                <a:gd name="T4" fmla="*/ 1007 w 71"/>
                <a:gd name="T5" fmla="*/ 1583 h 264"/>
                <a:gd name="T6" fmla="*/ 1099 w 71"/>
                <a:gd name="T7" fmla="*/ 970 h 264"/>
                <a:gd name="T8" fmla="*/ 870 w 71"/>
                <a:gd name="T9" fmla="*/ 283 h 264"/>
                <a:gd name="T10" fmla="*/ 155 w 71"/>
                <a:gd name="T11" fmla="*/ 0 h 264"/>
                <a:gd name="T12" fmla="*/ 187 w 71"/>
                <a:gd name="T13" fmla="*/ 313 h 264"/>
                <a:gd name="T14" fmla="*/ 633 w 71"/>
                <a:gd name="T15" fmla="*/ 500 h 264"/>
                <a:gd name="T16" fmla="*/ 790 w 71"/>
                <a:gd name="T17" fmla="*/ 970 h 264"/>
                <a:gd name="T18" fmla="*/ 715 w 71"/>
                <a:gd name="T19" fmla="*/ 1500 h 264"/>
                <a:gd name="T20" fmla="*/ 0 w 71"/>
                <a:gd name="T21" fmla="*/ 3988 h 264"/>
                <a:gd name="T22" fmla="*/ 0 w 71"/>
                <a:gd name="T23" fmla="*/ 4125 h 2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264">
                  <a:moveTo>
                    <a:pt x="20" y="264"/>
                  </a:moveTo>
                  <a:cubicBezTo>
                    <a:pt x="20" y="261"/>
                    <a:pt x="20" y="258"/>
                    <a:pt x="20" y="255"/>
                  </a:cubicBezTo>
                  <a:cubicBezTo>
                    <a:pt x="20" y="184"/>
                    <a:pt x="51" y="151"/>
                    <a:pt x="65" y="101"/>
                  </a:cubicBezTo>
                  <a:cubicBezTo>
                    <a:pt x="69" y="88"/>
                    <a:pt x="71" y="75"/>
                    <a:pt x="71" y="62"/>
                  </a:cubicBezTo>
                  <a:cubicBezTo>
                    <a:pt x="71" y="46"/>
                    <a:pt x="67" y="30"/>
                    <a:pt x="56" y="18"/>
                  </a:cubicBezTo>
                  <a:cubicBezTo>
                    <a:pt x="45" y="7"/>
                    <a:pt x="30" y="1"/>
                    <a:pt x="10" y="0"/>
                  </a:cubicBezTo>
                  <a:cubicBezTo>
                    <a:pt x="11" y="6"/>
                    <a:pt x="12" y="13"/>
                    <a:pt x="12" y="20"/>
                  </a:cubicBezTo>
                  <a:cubicBezTo>
                    <a:pt x="27" y="22"/>
                    <a:pt x="36" y="26"/>
                    <a:pt x="41" y="32"/>
                  </a:cubicBezTo>
                  <a:cubicBezTo>
                    <a:pt x="48" y="39"/>
                    <a:pt x="51" y="49"/>
                    <a:pt x="51" y="62"/>
                  </a:cubicBezTo>
                  <a:cubicBezTo>
                    <a:pt x="51" y="72"/>
                    <a:pt x="49" y="84"/>
                    <a:pt x="46" y="96"/>
                  </a:cubicBezTo>
                  <a:cubicBezTo>
                    <a:pt x="34" y="139"/>
                    <a:pt x="0" y="178"/>
                    <a:pt x="0" y="255"/>
                  </a:cubicBezTo>
                  <a:cubicBezTo>
                    <a:pt x="0" y="258"/>
                    <a:pt x="0" y="261"/>
                    <a:pt x="0" y="2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428">
              <a:extLst>
                <a:ext uri="{FF2B5EF4-FFF2-40B4-BE49-F238E27FC236}">
                  <a16:creationId xmlns:a16="http://schemas.microsoft.com/office/drawing/2014/main" id="{0CB4B955-2163-4337-84A9-E5AEA59F0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1246"/>
              <a:ext cx="784" cy="910"/>
            </a:xfrm>
            <a:custGeom>
              <a:avLst/>
              <a:gdLst>
                <a:gd name="T0" fmla="*/ 42 w 314"/>
                <a:gd name="T1" fmla="*/ 4345 h 364"/>
                <a:gd name="T2" fmla="*/ 1466 w 314"/>
                <a:gd name="T3" fmla="*/ 5658 h 364"/>
                <a:gd name="T4" fmla="*/ 2924 w 314"/>
                <a:gd name="T5" fmla="*/ 5158 h 364"/>
                <a:gd name="T6" fmla="*/ 2954 w 314"/>
                <a:gd name="T7" fmla="*/ 4750 h 364"/>
                <a:gd name="T8" fmla="*/ 2894 w 314"/>
                <a:gd name="T9" fmla="*/ 4345 h 364"/>
                <a:gd name="T10" fmla="*/ 2849 w 314"/>
                <a:gd name="T11" fmla="*/ 4000 h 364"/>
                <a:gd name="T12" fmla="*/ 2786 w 314"/>
                <a:gd name="T13" fmla="*/ 3625 h 364"/>
                <a:gd name="T14" fmla="*/ 2831 w 314"/>
                <a:gd name="T15" fmla="*/ 3220 h 364"/>
                <a:gd name="T16" fmla="*/ 2974 w 314"/>
                <a:gd name="T17" fmla="*/ 2833 h 364"/>
                <a:gd name="T18" fmla="*/ 3191 w 314"/>
                <a:gd name="T19" fmla="*/ 2520 h 364"/>
                <a:gd name="T20" fmla="*/ 3453 w 314"/>
                <a:gd name="T21" fmla="*/ 2313 h 364"/>
                <a:gd name="T22" fmla="*/ 3815 w 314"/>
                <a:gd name="T23" fmla="*/ 2208 h 364"/>
                <a:gd name="T24" fmla="*/ 4140 w 314"/>
                <a:gd name="T25" fmla="*/ 2208 h 364"/>
                <a:gd name="T26" fmla="*/ 4469 w 314"/>
                <a:gd name="T27" fmla="*/ 2238 h 364"/>
                <a:gd name="T28" fmla="*/ 4794 w 314"/>
                <a:gd name="T29" fmla="*/ 2375 h 364"/>
                <a:gd name="T30" fmla="*/ 4327 w 314"/>
                <a:gd name="T31" fmla="*/ 813 h 364"/>
                <a:gd name="T32" fmla="*/ 1653 w 314"/>
                <a:gd name="T33" fmla="*/ 63 h 364"/>
                <a:gd name="T34" fmla="*/ 1433 w 314"/>
                <a:gd name="T35" fmla="*/ 363 h 364"/>
                <a:gd name="T36" fmla="*/ 1216 w 314"/>
                <a:gd name="T37" fmla="*/ 675 h 364"/>
                <a:gd name="T38" fmla="*/ 996 w 314"/>
                <a:gd name="T39" fmla="*/ 1033 h 364"/>
                <a:gd name="T40" fmla="*/ 749 w 314"/>
                <a:gd name="T41" fmla="*/ 1438 h 364"/>
                <a:gd name="T42" fmla="*/ 499 w 314"/>
                <a:gd name="T43" fmla="*/ 1895 h 364"/>
                <a:gd name="T44" fmla="*/ 312 w 314"/>
                <a:gd name="T45" fmla="*/ 2345 h 364"/>
                <a:gd name="T46" fmla="*/ 167 w 314"/>
                <a:gd name="T47" fmla="*/ 2875 h 364"/>
                <a:gd name="T48" fmla="*/ 105 w 314"/>
                <a:gd name="T49" fmla="*/ 3375 h 364"/>
                <a:gd name="T50" fmla="*/ 75 w 314"/>
                <a:gd name="T51" fmla="*/ 3845 h 364"/>
                <a:gd name="T52" fmla="*/ 42 w 314"/>
                <a:gd name="T53" fmla="*/ 4345 h 36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4" h="364">
                  <a:moveTo>
                    <a:pt x="3" y="278"/>
                  </a:moveTo>
                  <a:cubicBezTo>
                    <a:pt x="13" y="318"/>
                    <a:pt x="58" y="360"/>
                    <a:pt x="94" y="362"/>
                  </a:cubicBezTo>
                  <a:cubicBezTo>
                    <a:pt x="130" y="364"/>
                    <a:pt x="173" y="353"/>
                    <a:pt x="188" y="330"/>
                  </a:cubicBezTo>
                  <a:cubicBezTo>
                    <a:pt x="191" y="324"/>
                    <a:pt x="192" y="313"/>
                    <a:pt x="190" y="304"/>
                  </a:cubicBezTo>
                  <a:cubicBezTo>
                    <a:pt x="194" y="296"/>
                    <a:pt x="188" y="279"/>
                    <a:pt x="186" y="278"/>
                  </a:cubicBezTo>
                  <a:cubicBezTo>
                    <a:pt x="188" y="272"/>
                    <a:pt x="188" y="262"/>
                    <a:pt x="183" y="256"/>
                  </a:cubicBezTo>
                  <a:cubicBezTo>
                    <a:pt x="186" y="249"/>
                    <a:pt x="183" y="238"/>
                    <a:pt x="179" y="232"/>
                  </a:cubicBezTo>
                  <a:cubicBezTo>
                    <a:pt x="183" y="228"/>
                    <a:pt x="184" y="213"/>
                    <a:pt x="182" y="206"/>
                  </a:cubicBezTo>
                  <a:cubicBezTo>
                    <a:pt x="185" y="203"/>
                    <a:pt x="191" y="188"/>
                    <a:pt x="191" y="181"/>
                  </a:cubicBezTo>
                  <a:cubicBezTo>
                    <a:pt x="197" y="180"/>
                    <a:pt x="204" y="169"/>
                    <a:pt x="205" y="161"/>
                  </a:cubicBezTo>
                  <a:cubicBezTo>
                    <a:pt x="212" y="160"/>
                    <a:pt x="217" y="158"/>
                    <a:pt x="222" y="148"/>
                  </a:cubicBezTo>
                  <a:cubicBezTo>
                    <a:pt x="226" y="150"/>
                    <a:pt x="237" y="148"/>
                    <a:pt x="245" y="141"/>
                  </a:cubicBezTo>
                  <a:cubicBezTo>
                    <a:pt x="245" y="141"/>
                    <a:pt x="256" y="145"/>
                    <a:pt x="266" y="141"/>
                  </a:cubicBezTo>
                  <a:cubicBezTo>
                    <a:pt x="266" y="141"/>
                    <a:pt x="278" y="148"/>
                    <a:pt x="287" y="143"/>
                  </a:cubicBezTo>
                  <a:cubicBezTo>
                    <a:pt x="287" y="143"/>
                    <a:pt x="301" y="154"/>
                    <a:pt x="308" y="152"/>
                  </a:cubicBezTo>
                  <a:cubicBezTo>
                    <a:pt x="308" y="152"/>
                    <a:pt x="314" y="104"/>
                    <a:pt x="278" y="52"/>
                  </a:cubicBezTo>
                  <a:cubicBezTo>
                    <a:pt x="242" y="0"/>
                    <a:pt x="148" y="18"/>
                    <a:pt x="106" y="4"/>
                  </a:cubicBezTo>
                  <a:cubicBezTo>
                    <a:pt x="96" y="1"/>
                    <a:pt x="90" y="20"/>
                    <a:pt x="92" y="23"/>
                  </a:cubicBezTo>
                  <a:cubicBezTo>
                    <a:pt x="84" y="28"/>
                    <a:pt x="76" y="39"/>
                    <a:pt x="78" y="43"/>
                  </a:cubicBezTo>
                  <a:cubicBezTo>
                    <a:pt x="71" y="47"/>
                    <a:pt x="61" y="62"/>
                    <a:pt x="64" y="66"/>
                  </a:cubicBezTo>
                  <a:cubicBezTo>
                    <a:pt x="57" y="68"/>
                    <a:pt x="48" y="82"/>
                    <a:pt x="48" y="92"/>
                  </a:cubicBezTo>
                  <a:cubicBezTo>
                    <a:pt x="42" y="93"/>
                    <a:pt x="30" y="113"/>
                    <a:pt x="32" y="121"/>
                  </a:cubicBezTo>
                  <a:cubicBezTo>
                    <a:pt x="24" y="125"/>
                    <a:pt x="19" y="142"/>
                    <a:pt x="20" y="150"/>
                  </a:cubicBezTo>
                  <a:cubicBezTo>
                    <a:pt x="13" y="159"/>
                    <a:pt x="9" y="174"/>
                    <a:pt x="11" y="184"/>
                  </a:cubicBezTo>
                  <a:cubicBezTo>
                    <a:pt x="6" y="191"/>
                    <a:pt x="3" y="212"/>
                    <a:pt x="7" y="216"/>
                  </a:cubicBezTo>
                  <a:cubicBezTo>
                    <a:pt x="2" y="223"/>
                    <a:pt x="0" y="243"/>
                    <a:pt x="5" y="246"/>
                  </a:cubicBezTo>
                  <a:cubicBezTo>
                    <a:pt x="0" y="251"/>
                    <a:pt x="1" y="274"/>
                    <a:pt x="3" y="278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Oval 429">
              <a:extLst>
                <a:ext uri="{FF2B5EF4-FFF2-40B4-BE49-F238E27FC236}">
                  <a16:creationId xmlns:a16="http://schemas.microsoft.com/office/drawing/2014/main" id="{AF019A2A-5EFE-474C-A4FA-ABC792813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" y="1954"/>
              <a:ext cx="87" cy="100"/>
            </a:xfrm>
            <a:prstGeom prst="ellipse">
              <a:avLst/>
            </a:pr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7" name="Freeform 430">
              <a:extLst>
                <a:ext uri="{FF2B5EF4-FFF2-40B4-BE49-F238E27FC236}">
                  <a16:creationId xmlns:a16="http://schemas.microsoft.com/office/drawing/2014/main" id="{1252761D-8EC4-4399-810F-32456539E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2221"/>
              <a:ext cx="77" cy="188"/>
            </a:xfrm>
            <a:custGeom>
              <a:avLst/>
              <a:gdLst>
                <a:gd name="T0" fmla="*/ 474 w 31"/>
                <a:gd name="T1" fmla="*/ 0 h 75"/>
                <a:gd name="T2" fmla="*/ 0 w 31"/>
                <a:gd name="T3" fmla="*/ 1181 h 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75">
                  <a:moveTo>
                    <a:pt x="31" y="0"/>
                  </a:moveTo>
                  <a:cubicBezTo>
                    <a:pt x="22" y="13"/>
                    <a:pt x="4" y="59"/>
                    <a:pt x="0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431">
              <a:extLst>
                <a:ext uri="{FF2B5EF4-FFF2-40B4-BE49-F238E27FC236}">
                  <a16:creationId xmlns:a16="http://schemas.microsoft.com/office/drawing/2014/main" id="{12096469-6D9C-459C-9CE9-EB34B3892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186"/>
              <a:ext cx="10" cy="18"/>
            </a:xfrm>
            <a:custGeom>
              <a:avLst/>
              <a:gdLst>
                <a:gd name="T0" fmla="*/ 20 w 4"/>
                <a:gd name="T1" fmla="*/ 100 h 7"/>
                <a:gd name="T2" fmla="*/ 33 w 4"/>
                <a:gd name="T3" fmla="*/ 0 h 7"/>
                <a:gd name="T4" fmla="*/ 63 w 4"/>
                <a:gd name="T5" fmla="*/ 0 h 7"/>
                <a:gd name="T6" fmla="*/ 50 w 4"/>
                <a:gd name="T7" fmla="*/ 11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1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4" y="5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432">
              <a:extLst>
                <a:ext uri="{FF2B5EF4-FFF2-40B4-BE49-F238E27FC236}">
                  <a16:creationId xmlns:a16="http://schemas.microsoft.com/office/drawing/2014/main" id="{2DF361D5-FFE8-4CE1-A34C-41DF8D23D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424"/>
              <a:ext cx="7" cy="10"/>
            </a:xfrm>
            <a:custGeom>
              <a:avLst/>
              <a:gdLst>
                <a:gd name="T0" fmla="*/ 28 w 3"/>
                <a:gd name="T1" fmla="*/ 0 h 4"/>
                <a:gd name="T2" fmla="*/ 12 w 3"/>
                <a:gd name="T3" fmla="*/ 63 h 4"/>
                <a:gd name="T4" fmla="*/ 37 w 3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433">
              <a:extLst>
                <a:ext uri="{FF2B5EF4-FFF2-40B4-BE49-F238E27FC236}">
                  <a16:creationId xmlns:a16="http://schemas.microsoft.com/office/drawing/2014/main" id="{6CEF466A-A22E-4D82-AA30-11BA16532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289"/>
              <a:ext cx="722" cy="900"/>
            </a:xfrm>
            <a:custGeom>
              <a:avLst/>
              <a:gdLst>
                <a:gd name="T0" fmla="*/ 1791 w 289"/>
                <a:gd name="T1" fmla="*/ 0 h 360"/>
                <a:gd name="T2" fmla="*/ 3103 w 289"/>
                <a:gd name="T3" fmla="*/ 145 h 360"/>
                <a:gd name="T4" fmla="*/ 4257 w 289"/>
                <a:gd name="T5" fmla="*/ 1050 h 360"/>
                <a:gd name="T6" fmla="*/ 4432 w 289"/>
                <a:gd name="T7" fmla="*/ 1958 h 360"/>
                <a:gd name="T8" fmla="*/ 4349 w 289"/>
                <a:gd name="T9" fmla="*/ 1908 h 360"/>
                <a:gd name="T10" fmla="*/ 4007 w 289"/>
                <a:gd name="T11" fmla="*/ 1863 h 360"/>
                <a:gd name="T12" fmla="*/ 3662 w 289"/>
                <a:gd name="T13" fmla="*/ 1845 h 360"/>
                <a:gd name="T14" fmla="*/ 3278 w 289"/>
                <a:gd name="T15" fmla="*/ 2000 h 360"/>
                <a:gd name="T16" fmla="*/ 2995 w 289"/>
                <a:gd name="T17" fmla="*/ 2175 h 360"/>
                <a:gd name="T18" fmla="*/ 2696 w 289"/>
                <a:gd name="T19" fmla="*/ 2550 h 360"/>
                <a:gd name="T20" fmla="*/ 2558 w 289"/>
                <a:gd name="T21" fmla="*/ 2908 h 360"/>
                <a:gd name="T22" fmla="*/ 2508 w 289"/>
                <a:gd name="T23" fmla="*/ 3363 h 360"/>
                <a:gd name="T24" fmla="*/ 2571 w 289"/>
                <a:gd name="T25" fmla="*/ 3770 h 360"/>
                <a:gd name="T26" fmla="*/ 2633 w 289"/>
                <a:gd name="T27" fmla="*/ 4113 h 360"/>
                <a:gd name="T28" fmla="*/ 2696 w 289"/>
                <a:gd name="T29" fmla="*/ 4425 h 360"/>
                <a:gd name="T30" fmla="*/ 2666 w 289"/>
                <a:gd name="T31" fmla="*/ 4863 h 360"/>
                <a:gd name="T32" fmla="*/ 655 w 289"/>
                <a:gd name="T33" fmla="*/ 5050 h 360"/>
                <a:gd name="T34" fmla="*/ 2246 w 289"/>
                <a:gd name="T35" fmla="*/ 4895 h 360"/>
                <a:gd name="T36" fmla="*/ 2228 w 289"/>
                <a:gd name="T37" fmla="*/ 3738 h 360"/>
                <a:gd name="T38" fmla="*/ 0 w 289"/>
                <a:gd name="T39" fmla="*/ 3283 h 360"/>
                <a:gd name="T40" fmla="*/ 2121 w 289"/>
                <a:gd name="T41" fmla="*/ 3488 h 360"/>
                <a:gd name="T42" fmla="*/ 2353 w 289"/>
                <a:gd name="T43" fmla="*/ 3095 h 360"/>
                <a:gd name="T44" fmla="*/ 2871 w 289"/>
                <a:gd name="T45" fmla="*/ 1895 h 360"/>
                <a:gd name="T46" fmla="*/ 3850 w 289"/>
                <a:gd name="T47" fmla="*/ 1033 h 360"/>
                <a:gd name="T48" fmla="*/ 3058 w 289"/>
                <a:gd name="T49" fmla="*/ 250 h 360"/>
                <a:gd name="T50" fmla="*/ 1791 w 289"/>
                <a:gd name="T51" fmla="*/ 0 h 36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9" h="360">
                  <a:moveTo>
                    <a:pt x="115" y="0"/>
                  </a:moveTo>
                  <a:cubicBezTo>
                    <a:pt x="141" y="3"/>
                    <a:pt x="170" y="2"/>
                    <a:pt x="199" y="9"/>
                  </a:cubicBezTo>
                  <a:cubicBezTo>
                    <a:pt x="229" y="17"/>
                    <a:pt x="256" y="25"/>
                    <a:pt x="273" y="67"/>
                  </a:cubicBezTo>
                  <a:cubicBezTo>
                    <a:pt x="289" y="101"/>
                    <a:pt x="286" y="123"/>
                    <a:pt x="284" y="125"/>
                  </a:cubicBezTo>
                  <a:cubicBezTo>
                    <a:pt x="282" y="127"/>
                    <a:pt x="284" y="122"/>
                    <a:pt x="279" y="122"/>
                  </a:cubicBezTo>
                  <a:cubicBezTo>
                    <a:pt x="273" y="122"/>
                    <a:pt x="263" y="123"/>
                    <a:pt x="257" y="119"/>
                  </a:cubicBezTo>
                  <a:cubicBezTo>
                    <a:pt x="249" y="121"/>
                    <a:pt x="224" y="123"/>
                    <a:pt x="235" y="118"/>
                  </a:cubicBezTo>
                  <a:cubicBezTo>
                    <a:pt x="233" y="116"/>
                    <a:pt x="221" y="129"/>
                    <a:pt x="210" y="128"/>
                  </a:cubicBezTo>
                  <a:cubicBezTo>
                    <a:pt x="207" y="131"/>
                    <a:pt x="199" y="139"/>
                    <a:pt x="192" y="139"/>
                  </a:cubicBezTo>
                  <a:cubicBezTo>
                    <a:pt x="185" y="145"/>
                    <a:pt x="183" y="159"/>
                    <a:pt x="173" y="163"/>
                  </a:cubicBezTo>
                  <a:cubicBezTo>
                    <a:pt x="175" y="169"/>
                    <a:pt x="171" y="181"/>
                    <a:pt x="164" y="186"/>
                  </a:cubicBezTo>
                  <a:cubicBezTo>
                    <a:pt x="163" y="191"/>
                    <a:pt x="166" y="205"/>
                    <a:pt x="161" y="215"/>
                  </a:cubicBezTo>
                  <a:cubicBezTo>
                    <a:pt x="165" y="219"/>
                    <a:pt x="169" y="231"/>
                    <a:pt x="165" y="241"/>
                  </a:cubicBezTo>
                  <a:cubicBezTo>
                    <a:pt x="169" y="248"/>
                    <a:pt x="171" y="255"/>
                    <a:pt x="169" y="263"/>
                  </a:cubicBezTo>
                  <a:cubicBezTo>
                    <a:pt x="173" y="270"/>
                    <a:pt x="175" y="275"/>
                    <a:pt x="173" y="283"/>
                  </a:cubicBezTo>
                  <a:cubicBezTo>
                    <a:pt x="177" y="291"/>
                    <a:pt x="175" y="302"/>
                    <a:pt x="171" y="311"/>
                  </a:cubicBezTo>
                  <a:cubicBezTo>
                    <a:pt x="167" y="319"/>
                    <a:pt x="96" y="360"/>
                    <a:pt x="42" y="323"/>
                  </a:cubicBezTo>
                  <a:cubicBezTo>
                    <a:pt x="60" y="332"/>
                    <a:pt x="130" y="333"/>
                    <a:pt x="144" y="313"/>
                  </a:cubicBezTo>
                  <a:cubicBezTo>
                    <a:pt x="158" y="294"/>
                    <a:pt x="148" y="246"/>
                    <a:pt x="143" y="239"/>
                  </a:cubicBezTo>
                  <a:cubicBezTo>
                    <a:pt x="139" y="233"/>
                    <a:pt x="39" y="249"/>
                    <a:pt x="0" y="210"/>
                  </a:cubicBezTo>
                  <a:cubicBezTo>
                    <a:pt x="16" y="215"/>
                    <a:pt x="73" y="241"/>
                    <a:pt x="136" y="223"/>
                  </a:cubicBezTo>
                  <a:cubicBezTo>
                    <a:pt x="147" y="221"/>
                    <a:pt x="151" y="208"/>
                    <a:pt x="151" y="198"/>
                  </a:cubicBezTo>
                  <a:cubicBezTo>
                    <a:pt x="151" y="188"/>
                    <a:pt x="152" y="149"/>
                    <a:pt x="184" y="121"/>
                  </a:cubicBezTo>
                  <a:cubicBezTo>
                    <a:pt x="216" y="93"/>
                    <a:pt x="250" y="91"/>
                    <a:pt x="247" y="66"/>
                  </a:cubicBezTo>
                  <a:cubicBezTo>
                    <a:pt x="245" y="41"/>
                    <a:pt x="233" y="25"/>
                    <a:pt x="196" y="16"/>
                  </a:cubicBezTo>
                  <a:cubicBezTo>
                    <a:pt x="159" y="7"/>
                    <a:pt x="136" y="5"/>
                    <a:pt x="115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Freeform 434">
              <a:extLst>
                <a:ext uri="{FF2B5EF4-FFF2-40B4-BE49-F238E27FC236}">
                  <a16:creationId xmlns:a16="http://schemas.microsoft.com/office/drawing/2014/main" id="{D70CBE19-BCCF-42FB-A9BD-78E629A5D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1314"/>
              <a:ext cx="229" cy="682"/>
            </a:xfrm>
            <a:custGeom>
              <a:avLst/>
              <a:gdLst>
                <a:gd name="T0" fmla="*/ 1419 w 92"/>
                <a:gd name="T1" fmla="*/ 0 h 273"/>
                <a:gd name="T2" fmla="*/ 1220 w 92"/>
                <a:gd name="T3" fmla="*/ 262 h 273"/>
                <a:gd name="T4" fmla="*/ 986 w 92"/>
                <a:gd name="T5" fmla="*/ 625 h 273"/>
                <a:gd name="T6" fmla="*/ 737 w 92"/>
                <a:gd name="T7" fmla="*/ 1012 h 273"/>
                <a:gd name="T8" fmla="*/ 528 w 92"/>
                <a:gd name="T9" fmla="*/ 1479 h 273"/>
                <a:gd name="T10" fmla="*/ 321 w 92"/>
                <a:gd name="T11" fmla="*/ 1916 h 273"/>
                <a:gd name="T12" fmla="*/ 187 w 92"/>
                <a:gd name="T13" fmla="*/ 2416 h 273"/>
                <a:gd name="T14" fmla="*/ 124 w 92"/>
                <a:gd name="T15" fmla="*/ 2945 h 273"/>
                <a:gd name="T16" fmla="*/ 92 w 92"/>
                <a:gd name="T17" fmla="*/ 3432 h 273"/>
                <a:gd name="T18" fmla="*/ 62 w 92"/>
                <a:gd name="T19" fmla="*/ 3882 h 273"/>
                <a:gd name="T20" fmla="*/ 217 w 92"/>
                <a:gd name="T21" fmla="*/ 4257 h 273"/>
                <a:gd name="T22" fmla="*/ 309 w 92"/>
                <a:gd name="T23" fmla="*/ 3320 h 273"/>
                <a:gd name="T24" fmla="*/ 403 w 92"/>
                <a:gd name="T25" fmla="*/ 2541 h 273"/>
                <a:gd name="T26" fmla="*/ 941 w 92"/>
                <a:gd name="T27" fmla="*/ 1029 h 273"/>
                <a:gd name="T28" fmla="*/ 1419 w 92"/>
                <a:gd name="T29" fmla="*/ 0 h 2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2" h="273">
                  <a:moveTo>
                    <a:pt x="92" y="0"/>
                  </a:moveTo>
                  <a:cubicBezTo>
                    <a:pt x="84" y="3"/>
                    <a:pt x="79" y="10"/>
                    <a:pt x="79" y="17"/>
                  </a:cubicBezTo>
                  <a:cubicBezTo>
                    <a:pt x="72" y="22"/>
                    <a:pt x="66" y="29"/>
                    <a:pt x="64" y="40"/>
                  </a:cubicBezTo>
                  <a:cubicBezTo>
                    <a:pt x="53" y="48"/>
                    <a:pt x="50" y="55"/>
                    <a:pt x="48" y="65"/>
                  </a:cubicBezTo>
                  <a:cubicBezTo>
                    <a:pt x="40" y="71"/>
                    <a:pt x="36" y="85"/>
                    <a:pt x="34" y="95"/>
                  </a:cubicBezTo>
                  <a:cubicBezTo>
                    <a:pt x="24" y="104"/>
                    <a:pt x="20" y="112"/>
                    <a:pt x="21" y="123"/>
                  </a:cubicBezTo>
                  <a:cubicBezTo>
                    <a:pt x="16" y="133"/>
                    <a:pt x="11" y="141"/>
                    <a:pt x="12" y="155"/>
                  </a:cubicBezTo>
                  <a:cubicBezTo>
                    <a:pt x="5" y="162"/>
                    <a:pt x="4" y="179"/>
                    <a:pt x="8" y="189"/>
                  </a:cubicBezTo>
                  <a:cubicBezTo>
                    <a:pt x="3" y="195"/>
                    <a:pt x="0" y="214"/>
                    <a:pt x="6" y="220"/>
                  </a:cubicBezTo>
                  <a:cubicBezTo>
                    <a:pt x="2" y="226"/>
                    <a:pt x="2" y="237"/>
                    <a:pt x="4" y="249"/>
                  </a:cubicBezTo>
                  <a:cubicBezTo>
                    <a:pt x="7" y="262"/>
                    <a:pt x="14" y="273"/>
                    <a:pt x="14" y="273"/>
                  </a:cubicBezTo>
                  <a:cubicBezTo>
                    <a:pt x="6" y="247"/>
                    <a:pt x="9" y="217"/>
                    <a:pt x="20" y="213"/>
                  </a:cubicBezTo>
                  <a:cubicBezTo>
                    <a:pt x="30" y="209"/>
                    <a:pt x="21" y="186"/>
                    <a:pt x="26" y="163"/>
                  </a:cubicBezTo>
                  <a:cubicBezTo>
                    <a:pt x="32" y="139"/>
                    <a:pt x="44" y="93"/>
                    <a:pt x="61" y="66"/>
                  </a:cubicBezTo>
                  <a:cubicBezTo>
                    <a:pt x="78" y="39"/>
                    <a:pt x="83" y="7"/>
                    <a:pt x="9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Freeform 435">
              <a:extLst>
                <a:ext uri="{FF2B5EF4-FFF2-40B4-BE49-F238E27FC236}">
                  <a16:creationId xmlns:a16="http://schemas.microsoft.com/office/drawing/2014/main" id="{CF54CB89-B44F-4409-8703-73D48111C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374"/>
              <a:ext cx="118" cy="195"/>
            </a:xfrm>
            <a:custGeom>
              <a:avLst/>
              <a:gdLst>
                <a:gd name="T0" fmla="*/ 0 w 47"/>
                <a:gd name="T1" fmla="*/ 0 h 78"/>
                <a:gd name="T2" fmla="*/ 726 w 47"/>
                <a:gd name="T3" fmla="*/ 833 h 78"/>
                <a:gd name="T4" fmla="*/ 505 w 47"/>
                <a:gd name="T5" fmla="*/ 908 h 78"/>
                <a:gd name="T6" fmla="*/ 0 w 47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8">
                  <a:moveTo>
                    <a:pt x="0" y="0"/>
                  </a:moveTo>
                  <a:cubicBezTo>
                    <a:pt x="23" y="7"/>
                    <a:pt x="47" y="27"/>
                    <a:pt x="46" y="53"/>
                  </a:cubicBezTo>
                  <a:cubicBezTo>
                    <a:pt x="44" y="78"/>
                    <a:pt x="32" y="58"/>
                    <a:pt x="32" y="58"/>
                  </a:cubicBezTo>
                  <a:cubicBezTo>
                    <a:pt x="32" y="58"/>
                    <a:pt x="43" y="23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436">
              <a:extLst>
                <a:ext uri="{FF2B5EF4-FFF2-40B4-BE49-F238E27FC236}">
                  <a16:creationId xmlns:a16="http://schemas.microsoft.com/office/drawing/2014/main" id="{99A1B914-AE30-4C52-9A66-348DF4EF7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369"/>
              <a:ext cx="225" cy="202"/>
            </a:xfrm>
            <a:custGeom>
              <a:avLst/>
              <a:gdLst>
                <a:gd name="T0" fmla="*/ 625 w 90"/>
                <a:gd name="T1" fmla="*/ 324 h 81"/>
                <a:gd name="T2" fmla="*/ 0 w 90"/>
                <a:gd name="T3" fmla="*/ 0 h 81"/>
                <a:gd name="T4" fmla="*/ 1345 w 90"/>
                <a:gd name="T5" fmla="*/ 1257 h 81"/>
                <a:gd name="T6" fmla="*/ 1145 w 90"/>
                <a:gd name="T7" fmla="*/ 1244 h 81"/>
                <a:gd name="T8" fmla="*/ 625 w 90"/>
                <a:gd name="T9" fmla="*/ 32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81">
                  <a:moveTo>
                    <a:pt x="40" y="21"/>
                  </a:moveTo>
                  <a:cubicBezTo>
                    <a:pt x="30" y="13"/>
                    <a:pt x="19" y="5"/>
                    <a:pt x="0" y="0"/>
                  </a:cubicBezTo>
                  <a:cubicBezTo>
                    <a:pt x="28" y="1"/>
                    <a:pt x="90" y="26"/>
                    <a:pt x="86" y="81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87" y="55"/>
                    <a:pt x="40" y="21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437">
              <a:extLst>
                <a:ext uri="{FF2B5EF4-FFF2-40B4-BE49-F238E27FC236}">
                  <a16:creationId xmlns:a16="http://schemas.microsoft.com/office/drawing/2014/main" id="{B984A365-34FF-477A-9C5D-4A55CE492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426"/>
              <a:ext cx="195" cy="195"/>
            </a:xfrm>
            <a:custGeom>
              <a:avLst/>
              <a:gdLst>
                <a:gd name="T0" fmla="*/ 0 w 78"/>
                <a:gd name="T1" fmla="*/ 0 h 78"/>
                <a:gd name="T2" fmla="*/ 1220 w 78"/>
                <a:gd name="T3" fmla="*/ 1145 h 78"/>
                <a:gd name="T4" fmla="*/ 1000 w 78"/>
                <a:gd name="T5" fmla="*/ 1220 h 78"/>
                <a:gd name="T6" fmla="*/ 0 w 7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78">
                  <a:moveTo>
                    <a:pt x="0" y="0"/>
                  </a:moveTo>
                  <a:cubicBezTo>
                    <a:pt x="19" y="4"/>
                    <a:pt x="77" y="37"/>
                    <a:pt x="78" y="73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52" y="50"/>
                    <a:pt x="46" y="16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438">
              <a:extLst>
                <a:ext uri="{FF2B5EF4-FFF2-40B4-BE49-F238E27FC236}">
                  <a16:creationId xmlns:a16="http://schemas.microsoft.com/office/drawing/2014/main" id="{70F175CE-13FE-4CFB-8A53-47C0EC988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1496"/>
              <a:ext cx="203" cy="158"/>
            </a:xfrm>
            <a:custGeom>
              <a:avLst/>
              <a:gdLst>
                <a:gd name="T0" fmla="*/ 0 w 81"/>
                <a:gd name="T1" fmla="*/ 0 h 63"/>
                <a:gd name="T2" fmla="*/ 1276 w 81"/>
                <a:gd name="T3" fmla="*/ 880 h 63"/>
                <a:gd name="T4" fmla="*/ 1130 w 81"/>
                <a:gd name="T5" fmla="*/ 993 h 63"/>
                <a:gd name="T6" fmla="*/ 0 w 81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63">
                  <a:moveTo>
                    <a:pt x="0" y="0"/>
                  </a:moveTo>
                  <a:cubicBezTo>
                    <a:pt x="46" y="14"/>
                    <a:pt x="77" y="45"/>
                    <a:pt x="81" y="56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2" y="63"/>
                    <a:pt x="35" y="6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439">
              <a:extLst>
                <a:ext uri="{FF2B5EF4-FFF2-40B4-BE49-F238E27FC236}">
                  <a16:creationId xmlns:a16="http://schemas.microsoft.com/office/drawing/2014/main" id="{AD45D0B6-F99B-4C83-87E0-D09C11987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1589"/>
              <a:ext cx="185" cy="137"/>
            </a:xfrm>
            <a:custGeom>
              <a:avLst/>
              <a:gdLst>
                <a:gd name="T0" fmla="*/ 0 w 74"/>
                <a:gd name="T1" fmla="*/ 0 h 55"/>
                <a:gd name="T2" fmla="*/ 1158 w 74"/>
                <a:gd name="T3" fmla="*/ 665 h 55"/>
                <a:gd name="T4" fmla="*/ 1020 w 74"/>
                <a:gd name="T5" fmla="*/ 849 h 55"/>
                <a:gd name="T6" fmla="*/ 0 w 74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55">
                  <a:moveTo>
                    <a:pt x="0" y="0"/>
                  </a:moveTo>
                  <a:cubicBezTo>
                    <a:pt x="32" y="8"/>
                    <a:pt x="72" y="29"/>
                    <a:pt x="74" y="43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40" y="17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440">
              <a:extLst>
                <a:ext uri="{FF2B5EF4-FFF2-40B4-BE49-F238E27FC236}">
                  <a16:creationId xmlns:a16="http://schemas.microsoft.com/office/drawing/2014/main" id="{40CD6467-DF21-431B-AB4E-86EB6CB0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986"/>
              <a:ext cx="235" cy="93"/>
            </a:xfrm>
            <a:custGeom>
              <a:avLst/>
              <a:gdLst>
                <a:gd name="T0" fmla="*/ 0 w 94"/>
                <a:gd name="T1" fmla="*/ 460 h 37"/>
                <a:gd name="T2" fmla="*/ 1283 w 94"/>
                <a:gd name="T3" fmla="*/ 334 h 37"/>
                <a:gd name="T4" fmla="*/ 1333 w 94"/>
                <a:gd name="T5" fmla="*/ 0 h 37"/>
                <a:gd name="T6" fmla="*/ 0 w 94"/>
                <a:gd name="T7" fmla="*/ 46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37">
                  <a:moveTo>
                    <a:pt x="0" y="29"/>
                  </a:moveTo>
                  <a:cubicBezTo>
                    <a:pt x="34" y="37"/>
                    <a:pt x="70" y="28"/>
                    <a:pt x="82" y="21"/>
                  </a:cubicBezTo>
                  <a:cubicBezTo>
                    <a:pt x="94" y="14"/>
                    <a:pt x="85" y="0"/>
                    <a:pt x="85" y="0"/>
                  </a:cubicBezTo>
                  <a:cubicBezTo>
                    <a:pt x="85" y="0"/>
                    <a:pt x="45" y="31"/>
                    <a:pt x="0" y="29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441">
              <a:extLst>
                <a:ext uri="{FF2B5EF4-FFF2-40B4-BE49-F238E27FC236}">
                  <a16:creationId xmlns:a16="http://schemas.microsoft.com/office/drawing/2014/main" id="{20A77205-3658-440B-9C91-5794C60AE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904"/>
              <a:ext cx="178" cy="77"/>
            </a:xfrm>
            <a:custGeom>
              <a:avLst/>
              <a:gdLst>
                <a:gd name="T0" fmla="*/ 1118 w 71"/>
                <a:gd name="T1" fmla="*/ 246 h 31"/>
                <a:gd name="T2" fmla="*/ 0 w 71"/>
                <a:gd name="T3" fmla="*/ 400 h 31"/>
                <a:gd name="T4" fmla="*/ 1005 w 71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31">
                  <a:moveTo>
                    <a:pt x="71" y="16"/>
                  </a:moveTo>
                  <a:cubicBezTo>
                    <a:pt x="55" y="27"/>
                    <a:pt x="19" y="31"/>
                    <a:pt x="0" y="26"/>
                  </a:cubicBezTo>
                  <a:cubicBezTo>
                    <a:pt x="15" y="24"/>
                    <a:pt x="54" y="19"/>
                    <a:pt x="64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Freeform 442">
              <a:extLst>
                <a:ext uri="{FF2B5EF4-FFF2-40B4-BE49-F238E27FC236}">
                  <a16:creationId xmlns:a16="http://schemas.microsoft.com/office/drawing/2014/main" id="{6A130C3F-B762-4389-A574-FE4428E1E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641"/>
              <a:ext cx="302" cy="103"/>
            </a:xfrm>
            <a:custGeom>
              <a:avLst/>
              <a:gdLst>
                <a:gd name="T0" fmla="*/ 1787 w 121"/>
                <a:gd name="T1" fmla="*/ 651 h 41"/>
                <a:gd name="T2" fmla="*/ 0 w 121"/>
                <a:gd name="T3" fmla="*/ 0 h 41"/>
                <a:gd name="T4" fmla="*/ 1882 w 121"/>
                <a:gd name="T5" fmla="*/ 43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41">
                  <a:moveTo>
                    <a:pt x="115" y="41"/>
                  </a:moveTo>
                  <a:cubicBezTo>
                    <a:pt x="104" y="29"/>
                    <a:pt x="32" y="1"/>
                    <a:pt x="0" y="0"/>
                  </a:cubicBezTo>
                  <a:cubicBezTo>
                    <a:pt x="35" y="2"/>
                    <a:pt x="100" y="11"/>
                    <a:pt x="121" y="27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443">
              <a:extLst>
                <a:ext uri="{FF2B5EF4-FFF2-40B4-BE49-F238E27FC236}">
                  <a16:creationId xmlns:a16="http://schemas.microsoft.com/office/drawing/2014/main" id="{46566B5C-40D8-4F1E-BC1B-267B23EB4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704"/>
              <a:ext cx="337" cy="132"/>
            </a:xfrm>
            <a:custGeom>
              <a:avLst/>
              <a:gdLst>
                <a:gd name="T0" fmla="*/ 2087 w 135"/>
                <a:gd name="T1" fmla="*/ 403 h 53"/>
                <a:gd name="T2" fmla="*/ 0 w 135"/>
                <a:gd name="T3" fmla="*/ 0 h 53"/>
                <a:gd name="T4" fmla="*/ 2099 w 135"/>
                <a:gd name="T5" fmla="*/ 55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" h="53">
                  <a:moveTo>
                    <a:pt x="134" y="26"/>
                  </a:moveTo>
                  <a:cubicBezTo>
                    <a:pt x="117" y="31"/>
                    <a:pt x="25" y="27"/>
                    <a:pt x="0" y="0"/>
                  </a:cubicBezTo>
                  <a:cubicBezTo>
                    <a:pt x="6" y="13"/>
                    <a:pt x="85" y="53"/>
                    <a:pt x="135" y="36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444">
              <a:extLst>
                <a:ext uri="{FF2B5EF4-FFF2-40B4-BE49-F238E27FC236}">
                  <a16:creationId xmlns:a16="http://schemas.microsoft.com/office/drawing/2014/main" id="{201D0F9F-790C-48CF-8DC6-E3C24C8F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416"/>
              <a:ext cx="167" cy="170"/>
            </a:xfrm>
            <a:custGeom>
              <a:avLst/>
              <a:gdLst>
                <a:gd name="T0" fmla="*/ 0 w 67"/>
                <a:gd name="T1" fmla="*/ 720 h 68"/>
                <a:gd name="T2" fmla="*/ 341 w 67"/>
                <a:gd name="T3" fmla="*/ 720 h 68"/>
                <a:gd name="T4" fmla="*/ 386 w 67"/>
                <a:gd name="T5" fmla="*/ 550 h 68"/>
                <a:gd name="T6" fmla="*/ 404 w 67"/>
                <a:gd name="T7" fmla="*/ 363 h 68"/>
                <a:gd name="T8" fmla="*/ 633 w 67"/>
                <a:gd name="T9" fmla="*/ 425 h 68"/>
                <a:gd name="T10" fmla="*/ 745 w 67"/>
                <a:gd name="T11" fmla="*/ 158 h 68"/>
                <a:gd name="T12" fmla="*/ 758 w 67"/>
                <a:gd name="T13" fmla="*/ 175 h 68"/>
                <a:gd name="T14" fmla="*/ 850 w 67"/>
                <a:gd name="T15" fmla="*/ 0 h 68"/>
                <a:gd name="T16" fmla="*/ 962 w 67"/>
                <a:gd name="T17" fmla="*/ 595 h 68"/>
                <a:gd name="T18" fmla="*/ 666 w 67"/>
                <a:gd name="T19" fmla="*/ 845 h 68"/>
                <a:gd name="T20" fmla="*/ 312 w 67"/>
                <a:gd name="T21" fmla="*/ 1020 h 68"/>
                <a:gd name="T22" fmla="*/ 155 w 67"/>
                <a:gd name="T23" fmla="*/ 1050 h 68"/>
                <a:gd name="T24" fmla="*/ 0 w 67"/>
                <a:gd name="T25" fmla="*/ 845 h 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7" h="68">
                  <a:moveTo>
                    <a:pt x="0" y="46"/>
                  </a:moveTo>
                  <a:cubicBezTo>
                    <a:pt x="6" y="50"/>
                    <a:pt x="16" y="53"/>
                    <a:pt x="22" y="46"/>
                  </a:cubicBezTo>
                  <a:cubicBezTo>
                    <a:pt x="24" y="43"/>
                    <a:pt x="25" y="39"/>
                    <a:pt x="25" y="35"/>
                  </a:cubicBezTo>
                  <a:cubicBezTo>
                    <a:pt x="25" y="31"/>
                    <a:pt x="26" y="26"/>
                    <a:pt x="26" y="23"/>
                  </a:cubicBezTo>
                  <a:cubicBezTo>
                    <a:pt x="30" y="26"/>
                    <a:pt x="36" y="32"/>
                    <a:pt x="41" y="27"/>
                  </a:cubicBezTo>
                  <a:cubicBezTo>
                    <a:pt x="45" y="23"/>
                    <a:pt x="45" y="14"/>
                    <a:pt x="48" y="10"/>
                  </a:cubicBezTo>
                  <a:cubicBezTo>
                    <a:pt x="48" y="10"/>
                    <a:pt x="49" y="11"/>
                    <a:pt x="49" y="11"/>
                  </a:cubicBezTo>
                  <a:cubicBezTo>
                    <a:pt x="54" y="12"/>
                    <a:pt x="55" y="4"/>
                    <a:pt x="55" y="0"/>
                  </a:cubicBezTo>
                  <a:cubicBezTo>
                    <a:pt x="60" y="12"/>
                    <a:pt x="67" y="24"/>
                    <a:pt x="62" y="38"/>
                  </a:cubicBezTo>
                  <a:cubicBezTo>
                    <a:pt x="59" y="48"/>
                    <a:pt x="52" y="50"/>
                    <a:pt x="43" y="54"/>
                  </a:cubicBezTo>
                  <a:cubicBezTo>
                    <a:pt x="35" y="57"/>
                    <a:pt x="28" y="61"/>
                    <a:pt x="20" y="65"/>
                  </a:cubicBezTo>
                  <a:cubicBezTo>
                    <a:pt x="17" y="66"/>
                    <a:pt x="13" y="68"/>
                    <a:pt x="10" y="67"/>
                  </a:cubicBezTo>
                  <a:cubicBezTo>
                    <a:pt x="3" y="65"/>
                    <a:pt x="5" y="58"/>
                    <a:pt x="0" y="54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445">
              <a:extLst>
                <a:ext uri="{FF2B5EF4-FFF2-40B4-BE49-F238E27FC236}">
                  <a16:creationId xmlns:a16="http://schemas.microsoft.com/office/drawing/2014/main" id="{57DD3739-3E35-4344-8A29-081AEF7AC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536"/>
              <a:ext cx="182" cy="255"/>
            </a:xfrm>
            <a:custGeom>
              <a:avLst/>
              <a:gdLst>
                <a:gd name="T0" fmla="*/ 633 w 73"/>
                <a:gd name="T1" fmla="*/ 0 h 102"/>
                <a:gd name="T2" fmla="*/ 479 w 73"/>
                <a:gd name="T3" fmla="*/ 283 h 102"/>
                <a:gd name="T4" fmla="*/ 386 w 73"/>
                <a:gd name="T5" fmla="*/ 395 h 102"/>
                <a:gd name="T6" fmla="*/ 229 w 73"/>
                <a:gd name="T7" fmla="*/ 675 h 102"/>
                <a:gd name="T8" fmla="*/ 217 w 73"/>
                <a:gd name="T9" fmla="*/ 770 h 102"/>
                <a:gd name="T10" fmla="*/ 155 w 73"/>
                <a:gd name="T11" fmla="*/ 970 h 102"/>
                <a:gd name="T12" fmla="*/ 105 w 73"/>
                <a:gd name="T13" fmla="*/ 1188 h 102"/>
                <a:gd name="T14" fmla="*/ 137 w 73"/>
                <a:gd name="T15" fmla="*/ 1345 h 102"/>
                <a:gd name="T16" fmla="*/ 30 w 73"/>
                <a:gd name="T17" fmla="*/ 1488 h 102"/>
                <a:gd name="T18" fmla="*/ 105 w 73"/>
                <a:gd name="T19" fmla="*/ 1595 h 102"/>
                <a:gd name="T20" fmla="*/ 312 w 73"/>
                <a:gd name="T21" fmla="*/ 1533 h 102"/>
                <a:gd name="T22" fmla="*/ 386 w 73"/>
                <a:gd name="T23" fmla="*/ 1313 h 102"/>
                <a:gd name="T24" fmla="*/ 509 w 73"/>
                <a:gd name="T25" fmla="*/ 938 h 102"/>
                <a:gd name="T26" fmla="*/ 820 w 73"/>
                <a:gd name="T27" fmla="*/ 595 h 102"/>
                <a:gd name="T28" fmla="*/ 1099 w 73"/>
                <a:gd name="T29" fmla="*/ 313 h 102"/>
                <a:gd name="T30" fmla="*/ 1119 w 73"/>
                <a:gd name="T31" fmla="*/ 270 h 1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3" h="102">
                  <a:moveTo>
                    <a:pt x="41" y="0"/>
                  </a:moveTo>
                  <a:cubicBezTo>
                    <a:pt x="45" y="8"/>
                    <a:pt x="43" y="22"/>
                    <a:pt x="31" y="18"/>
                  </a:cubicBezTo>
                  <a:cubicBezTo>
                    <a:pt x="30" y="21"/>
                    <a:pt x="27" y="23"/>
                    <a:pt x="25" y="25"/>
                  </a:cubicBezTo>
                  <a:cubicBezTo>
                    <a:pt x="30" y="29"/>
                    <a:pt x="21" y="45"/>
                    <a:pt x="15" y="43"/>
                  </a:cubicBezTo>
                  <a:cubicBezTo>
                    <a:pt x="15" y="47"/>
                    <a:pt x="16" y="46"/>
                    <a:pt x="14" y="49"/>
                  </a:cubicBezTo>
                  <a:cubicBezTo>
                    <a:pt x="16" y="52"/>
                    <a:pt x="16" y="62"/>
                    <a:pt x="10" y="62"/>
                  </a:cubicBezTo>
                  <a:cubicBezTo>
                    <a:pt x="10" y="66"/>
                    <a:pt x="9" y="72"/>
                    <a:pt x="7" y="76"/>
                  </a:cubicBezTo>
                  <a:cubicBezTo>
                    <a:pt x="10" y="78"/>
                    <a:pt x="9" y="83"/>
                    <a:pt x="9" y="86"/>
                  </a:cubicBezTo>
                  <a:cubicBezTo>
                    <a:pt x="8" y="90"/>
                    <a:pt x="6" y="95"/>
                    <a:pt x="2" y="95"/>
                  </a:cubicBezTo>
                  <a:cubicBezTo>
                    <a:pt x="0" y="95"/>
                    <a:pt x="4" y="101"/>
                    <a:pt x="7" y="102"/>
                  </a:cubicBezTo>
                  <a:cubicBezTo>
                    <a:pt x="9" y="102"/>
                    <a:pt x="19" y="99"/>
                    <a:pt x="20" y="98"/>
                  </a:cubicBezTo>
                  <a:cubicBezTo>
                    <a:pt x="22" y="95"/>
                    <a:pt x="24" y="88"/>
                    <a:pt x="25" y="84"/>
                  </a:cubicBezTo>
                  <a:cubicBezTo>
                    <a:pt x="28" y="76"/>
                    <a:pt x="28" y="68"/>
                    <a:pt x="33" y="60"/>
                  </a:cubicBezTo>
                  <a:cubicBezTo>
                    <a:pt x="38" y="51"/>
                    <a:pt x="46" y="45"/>
                    <a:pt x="53" y="38"/>
                  </a:cubicBezTo>
                  <a:cubicBezTo>
                    <a:pt x="58" y="33"/>
                    <a:pt x="68" y="26"/>
                    <a:pt x="71" y="20"/>
                  </a:cubicBezTo>
                  <a:cubicBezTo>
                    <a:pt x="72" y="18"/>
                    <a:pt x="73" y="19"/>
                    <a:pt x="72" y="17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446">
              <a:extLst>
                <a:ext uri="{FF2B5EF4-FFF2-40B4-BE49-F238E27FC236}">
                  <a16:creationId xmlns:a16="http://schemas.microsoft.com/office/drawing/2014/main" id="{7BF15B3D-3291-4AD3-BD77-F5E0DF0E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854"/>
              <a:ext cx="100" cy="235"/>
            </a:xfrm>
            <a:custGeom>
              <a:avLst/>
              <a:gdLst>
                <a:gd name="T0" fmla="*/ 0 w 40"/>
                <a:gd name="T1" fmla="*/ 175 h 94"/>
                <a:gd name="T2" fmla="*/ 188 w 40"/>
                <a:gd name="T3" fmla="*/ 345 h 94"/>
                <a:gd name="T4" fmla="*/ 50 w 40"/>
                <a:gd name="T5" fmla="*/ 595 h 94"/>
                <a:gd name="T6" fmla="*/ 175 w 40"/>
                <a:gd name="T7" fmla="*/ 583 h 94"/>
                <a:gd name="T8" fmla="*/ 175 w 40"/>
                <a:gd name="T9" fmla="*/ 688 h 94"/>
                <a:gd name="T10" fmla="*/ 300 w 40"/>
                <a:gd name="T11" fmla="*/ 845 h 94"/>
                <a:gd name="T12" fmla="*/ 175 w 40"/>
                <a:gd name="T13" fmla="*/ 1020 h 94"/>
                <a:gd name="T14" fmla="*/ 208 w 40"/>
                <a:gd name="T15" fmla="*/ 1220 h 94"/>
                <a:gd name="T16" fmla="*/ 208 w 40"/>
                <a:gd name="T17" fmla="*/ 1470 h 94"/>
                <a:gd name="T18" fmla="*/ 563 w 40"/>
                <a:gd name="T19" fmla="*/ 1208 h 94"/>
                <a:gd name="T20" fmla="*/ 533 w 40"/>
                <a:gd name="T21" fmla="*/ 550 h 94"/>
                <a:gd name="T22" fmla="*/ 395 w 40"/>
                <a:gd name="T23" fmla="*/ 113 h 94"/>
                <a:gd name="T24" fmla="*/ 0 w 40"/>
                <a:gd name="T25" fmla="*/ 63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" h="94">
                  <a:moveTo>
                    <a:pt x="0" y="11"/>
                  </a:moveTo>
                  <a:cubicBezTo>
                    <a:pt x="6" y="8"/>
                    <a:pt x="11" y="17"/>
                    <a:pt x="12" y="22"/>
                  </a:cubicBezTo>
                  <a:cubicBezTo>
                    <a:pt x="12" y="28"/>
                    <a:pt x="8" y="35"/>
                    <a:pt x="3" y="38"/>
                  </a:cubicBezTo>
                  <a:cubicBezTo>
                    <a:pt x="5" y="37"/>
                    <a:pt x="9" y="35"/>
                    <a:pt x="11" y="37"/>
                  </a:cubicBezTo>
                  <a:cubicBezTo>
                    <a:pt x="14" y="38"/>
                    <a:pt x="12" y="42"/>
                    <a:pt x="11" y="44"/>
                  </a:cubicBezTo>
                  <a:cubicBezTo>
                    <a:pt x="16" y="40"/>
                    <a:pt x="19" y="51"/>
                    <a:pt x="19" y="54"/>
                  </a:cubicBezTo>
                  <a:cubicBezTo>
                    <a:pt x="18" y="58"/>
                    <a:pt x="14" y="63"/>
                    <a:pt x="11" y="65"/>
                  </a:cubicBezTo>
                  <a:cubicBezTo>
                    <a:pt x="17" y="64"/>
                    <a:pt x="14" y="76"/>
                    <a:pt x="13" y="78"/>
                  </a:cubicBezTo>
                  <a:cubicBezTo>
                    <a:pt x="21" y="78"/>
                    <a:pt x="16" y="91"/>
                    <a:pt x="13" y="94"/>
                  </a:cubicBezTo>
                  <a:cubicBezTo>
                    <a:pt x="22" y="89"/>
                    <a:pt x="33" y="89"/>
                    <a:pt x="36" y="77"/>
                  </a:cubicBezTo>
                  <a:cubicBezTo>
                    <a:pt x="40" y="64"/>
                    <a:pt x="36" y="48"/>
                    <a:pt x="34" y="35"/>
                  </a:cubicBezTo>
                  <a:cubicBezTo>
                    <a:pt x="32" y="25"/>
                    <a:pt x="34" y="15"/>
                    <a:pt x="25" y="7"/>
                  </a:cubicBezTo>
                  <a:cubicBezTo>
                    <a:pt x="17" y="0"/>
                    <a:pt x="9" y="5"/>
                    <a:pt x="0" y="4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447">
              <a:extLst>
                <a:ext uri="{FF2B5EF4-FFF2-40B4-BE49-F238E27FC236}">
                  <a16:creationId xmlns:a16="http://schemas.microsoft.com/office/drawing/2014/main" id="{55D81091-7393-46B5-9CE9-CF8DCF00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779"/>
              <a:ext cx="125" cy="82"/>
            </a:xfrm>
            <a:custGeom>
              <a:avLst/>
              <a:gdLst>
                <a:gd name="T0" fmla="*/ 0 w 50"/>
                <a:gd name="T1" fmla="*/ 154 h 33"/>
                <a:gd name="T2" fmla="*/ 333 w 50"/>
                <a:gd name="T3" fmla="*/ 258 h 33"/>
                <a:gd name="T4" fmla="*/ 208 w 50"/>
                <a:gd name="T5" fmla="*/ 507 h 33"/>
                <a:gd name="T6" fmla="*/ 595 w 50"/>
                <a:gd name="T7" fmla="*/ 494 h 33"/>
                <a:gd name="T8" fmla="*/ 750 w 50"/>
                <a:gd name="T9" fmla="*/ 124 h 33"/>
                <a:gd name="T10" fmla="*/ 595 w 50"/>
                <a:gd name="T11" fmla="*/ 42 h 33"/>
                <a:gd name="T12" fmla="*/ 188 w 50"/>
                <a:gd name="T13" fmla="*/ 7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0" y="10"/>
                  </a:moveTo>
                  <a:cubicBezTo>
                    <a:pt x="10" y="11"/>
                    <a:pt x="19" y="13"/>
                    <a:pt x="21" y="17"/>
                  </a:cubicBezTo>
                  <a:cubicBezTo>
                    <a:pt x="23" y="22"/>
                    <a:pt x="18" y="31"/>
                    <a:pt x="13" y="33"/>
                  </a:cubicBezTo>
                  <a:cubicBezTo>
                    <a:pt x="21" y="31"/>
                    <a:pt x="30" y="33"/>
                    <a:pt x="38" y="32"/>
                  </a:cubicBezTo>
                  <a:cubicBezTo>
                    <a:pt x="50" y="31"/>
                    <a:pt x="47" y="18"/>
                    <a:pt x="48" y="8"/>
                  </a:cubicBezTo>
                  <a:cubicBezTo>
                    <a:pt x="49" y="0"/>
                    <a:pt x="45" y="1"/>
                    <a:pt x="38" y="3"/>
                  </a:cubicBezTo>
                  <a:cubicBezTo>
                    <a:pt x="29" y="4"/>
                    <a:pt x="21" y="7"/>
                    <a:pt x="12" y="5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448">
              <a:extLst>
                <a:ext uri="{FF2B5EF4-FFF2-40B4-BE49-F238E27FC236}">
                  <a16:creationId xmlns:a16="http://schemas.microsoft.com/office/drawing/2014/main" id="{B48FD214-370A-4352-BC36-BE1A58C0B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326"/>
              <a:ext cx="202" cy="470"/>
            </a:xfrm>
            <a:custGeom>
              <a:avLst/>
              <a:gdLst>
                <a:gd name="T0" fmla="*/ 1150 w 81"/>
                <a:gd name="T1" fmla="*/ 0 h 188"/>
                <a:gd name="T2" fmla="*/ 1257 w 81"/>
                <a:gd name="T3" fmla="*/ 333 h 188"/>
                <a:gd name="T4" fmla="*/ 1100 w 81"/>
                <a:gd name="T5" fmla="*/ 300 h 188"/>
                <a:gd name="T6" fmla="*/ 1008 w 81"/>
                <a:gd name="T7" fmla="*/ 425 h 188"/>
                <a:gd name="T8" fmla="*/ 1087 w 81"/>
                <a:gd name="T9" fmla="*/ 750 h 188"/>
                <a:gd name="T10" fmla="*/ 840 w 81"/>
                <a:gd name="T11" fmla="*/ 833 h 188"/>
                <a:gd name="T12" fmla="*/ 746 w 81"/>
                <a:gd name="T13" fmla="*/ 988 h 188"/>
                <a:gd name="T14" fmla="*/ 853 w 81"/>
                <a:gd name="T15" fmla="*/ 1125 h 188"/>
                <a:gd name="T16" fmla="*/ 621 w 81"/>
                <a:gd name="T17" fmla="*/ 1283 h 188"/>
                <a:gd name="T18" fmla="*/ 559 w 81"/>
                <a:gd name="T19" fmla="*/ 1425 h 188"/>
                <a:gd name="T20" fmla="*/ 621 w 81"/>
                <a:gd name="T21" fmla="*/ 1563 h 188"/>
                <a:gd name="T22" fmla="*/ 449 w 81"/>
                <a:gd name="T23" fmla="*/ 1675 h 188"/>
                <a:gd name="T24" fmla="*/ 374 w 81"/>
                <a:gd name="T25" fmla="*/ 1875 h 188"/>
                <a:gd name="T26" fmla="*/ 466 w 81"/>
                <a:gd name="T27" fmla="*/ 1970 h 188"/>
                <a:gd name="T28" fmla="*/ 279 w 81"/>
                <a:gd name="T29" fmla="*/ 2208 h 188"/>
                <a:gd name="T30" fmla="*/ 387 w 81"/>
                <a:gd name="T31" fmla="*/ 2533 h 188"/>
                <a:gd name="T32" fmla="*/ 387 w 81"/>
                <a:gd name="T33" fmla="*/ 2533 h 188"/>
                <a:gd name="T34" fmla="*/ 279 w 81"/>
                <a:gd name="T35" fmla="*/ 2520 h 188"/>
                <a:gd name="T36" fmla="*/ 229 w 81"/>
                <a:gd name="T37" fmla="*/ 2645 h 188"/>
                <a:gd name="T38" fmla="*/ 217 w 81"/>
                <a:gd name="T39" fmla="*/ 2938 h 188"/>
                <a:gd name="T40" fmla="*/ 62 w 81"/>
                <a:gd name="T41" fmla="*/ 2833 h 188"/>
                <a:gd name="T42" fmla="*/ 42 w 81"/>
                <a:gd name="T43" fmla="*/ 2488 h 188"/>
                <a:gd name="T44" fmla="*/ 279 w 81"/>
                <a:gd name="T45" fmla="*/ 1458 h 188"/>
                <a:gd name="T46" fmla="*/ 653 w 81"/>
                <a:gd name="T47" fmla="*/ 875 h 188"/>
                <a:gd name="T48" fmla="*/ 808 w 81"/>
                <a:gd name="T49" fmla="*/ 583 h 188"/>
                <a:gd name="T50" fmla="*/ 1025 w 81"/>
                <a:gd name="T51" fmla="*/ 270 h 1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1" h="188">
                  <a:moveTo>
                    <a:pt x="74" y="0"/>
                  </a:moveTo>
                  <a:cubicBezTo>
                    <a:pt x="67" y="9"/>
                    <a:pt x="74" y="15"/>
                    <a:pt x="81" y="21"/>
                  </a:cubicBezTo>
                  <a:cubicBezTo>
                    <a:pt x="78" y="20"/>
                    <a:pt x="74" y="17"/>
                    <a:pt x="71" y="19"/>
                  </a:cubicBezTo>
                  <a:cubicBezTo>
                    <a:pt x="68" y="20"/>
                    <a:pt x="66" y="24"/>
                    <a:pt x="65" y="27"/>
                  </a:cubicBezTo>
                  <a:cubicBezTo>
                    <a:pt x="61" y="35"/>
                    <a:pt x="64" y="41"/>
                    <a:pt x="70" y="48"/>
                  </a:cubicBezTo>
                  <a:cubicBezTo>
                    <a:pt x="64" y="40"/>
                    <a:pt x="57" y="48"/>
                    <a:pt x="54" y="53"/>
                  </a:cubicBezTo>
                  <a:cubicBezTo>
                    <a:pt x="52" y="56"/>
                    <a:pt x="48" y="59"/>
                    <a:pt x="48" y="63"/>
                  </a:cubicBezTo>
                  <a:cubicBezTo>
                    <a:pt x="48" y="66"/>
                    <a:pt x="53" y="69"/>
                    <a:pt x="55" y="72"/>
                  </a:cubicBezTo>
                  <a:cubicBezTo>
                    <a:pt x="48" y="70"/>
                    <a:pt x="42" y="76"/>
                    <a:pt x="40" y="82"/>
                  </a:cubicBezTo>
                  <a:cubicBezTo>
                    <a:pt x="39" y="85"/>
                    <a:pt x="37" y="88"/>
                    <a:pt x="36" y="91"/>
                  </a:cubicBezTo>
                  <a:cubicBezTo>
                    <a:pt x="35" y="95"/>
                    <a:pt x="38" y="97"/>
                    <a:pt x="40" y="100"/>
                  </a:cubicBezTo>
                  <a:cubicBezTo>
                    <a:pt x="35" y="95"/>
                    <a:pt x="31" y="102"/>
                    <a:pt x="29" y="107"/>
                  </a:cubicBezTo>
                  <a:cubicBezTo>
                    <a:pt x="28" y="109"/>
                    <a:pt x="25" y="117"/>
                    <a:pt x="24" y="120"/>
                  </a:cubicBezTo>
                  <a:cubicBezTo>
                    <a:pt x="24" y="125"/>
                    <a:pt x="27" y="123"/>
                    <a:pt x="30" y="126"/>
                  </a:cubicBezTo>
                  <a:cubicBezTo>
                    <a:pt x="22" y="122"/>
                    <a:pt x="19" y="135"/>
                    <a:pt x="18" y="141"/>
                  </a:cubicBezTo>
                  <a:cubicBezTo>
                    <a:pt x="15" y="149"/>
                    <a:pt x="17" y="157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2" y="161"/>
                    <a:pt x="21" y="159"/>
                    <a:pt x="18" y="161"/>
                  </a:cubicBezTo>
                  <a:cubicBezTo>
                    <a:pt x="16" y="162"/>
                    <a:pt x="15" y="166"/>
                    <a:pt x="15" y="169"/>
                  </a:cubicBezTo>
                  <a:cubicBezTo>
                    <a:pt x="14" y="175"/>
                    <a:pt x="15" y="182"/>
                    <a:pt x="14" y="188"/>
                  </a:cubicBezTo>
                  <a:cubicBezTo>
                    <a:pt x="11" y="186"/>
                    <a:pt x="7" y="184"/>
                    <a:pt x="4" y="181"/>
                  </a:cubicBezTo>
                  <a:cubicBezTo>
                    <a:pt x="0" y="176"/>
                    <a:pt x="2" y="165"/>
                    <a:pt x="3" y="159"/>
                  </a:cubicBezTo>
                  <a:cubicBezTo>
                    <a:pt x="8" y="137"/>
                    <a:pt x="10" y="114"/>
                    <a:pt x="18" y="93"/>
                  </a:cubicBezTo>
                  <a:cubicBezTo>
                    <a:pt x="23" y="79"/>
                    <a:pt x="36" y="69"/>
                    <a:pt x="42" y="56"/>
                  </a:cubicBezTo>
                  <a:cubicBezTo>
                    <a:pt x="45" y="49"/>
                    <a:pt x="48" y="43"/>
                    <a:pt x="52" y="37"/>
                  </a:cubicBezTo>
                  <a:cubicBezTo>
                    <a:pt x="57" y="30"/>
                    <a:pt x="62" y="24"/>
                    <a:pt x="66" y="17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449">
              <a:extLst>
                <a:ext uri="{FF2B5EF4-FFF2-40B4-BE49-F238E27FC236}">
                  <a16:creationId xmlns:a16="http://schemas.microsoft.com/office/drawing/2014/main" id="{4D248E0D-F628-4970-B397-2A60EBD14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489"/>
              <a:ext cx="323" cy="305"/>
            </a:xfrm>
            <a:custGeom>
              <a:avLst/>
              <a:gdLst>
                <a:gd name="T0" fmla="*/ 1930 w 129"/>
                <a:gd name="T1" fmla="*/ 0 h 122"/>
                <a:gd name="T2" fmla="*/ 1976 w 129"/>
                <a:gd name="T3" fmla="*/ 595 h 122"/>
                <a:gd name="T4" fmla="*/ 1680 w 129"/>
                <a:gd name="T5" fmla="*/ 583 h 122"/>
                <a:gd name="T6" fmla="*/ 1272 w 129"/>
                <a:gd name="T7" fmla="*/ 563 h 122"/>
                <a:gd name="T8" fmla="*/ 879 w 129"/>
                <a:gd name="T9" fmla="*/ 688 h 122"/>
                <a:gd name="T10" fmla="*/ 563 w 129"/>
                <a:gd name="T11" fmla="*/ 845 h 122"/>
                <a:gd name="T12" fmla="*/ 250 w 129"/>
                <a:gd name="T13" fmla="*/ 1238 h 122"/>
                <a:gd name="T14" fmla="*/ 125 w 129"/>
                <a:gd name="T15" fmla="*/ 1613 h 122"/>
                <a:gd name="T16" fmla="*/ 63 w 129"/>
                <a:gd name="T17" fmla="*/ 1875 h 122"/>
                <a:gd name="T18" fmla="*/ 50 w 129"/>
                <a:gd name="T19" fmla="*/ 1520 h 122"/>
                <a:gd name="T20" fmla="*/ 145 w 129"/>
                <a:gd name="T21" fmla="*/ 1158 h 122"/>
                <a:gd name="T22" fmla="*/ 313 w 129"/>
                <a:gd name="T23" fmla="*/ 845 h 122"/>
                <a:gd name="T24" fmla="*/ 689 w 129"/>
                <a:gd name="T25" fmla="*/ 533 h 122"/>
                <a:gd name="T26" fmla="*/ 1147 w 129"/>
                <a:gd name="T27" fmla="*/ 333 h 122"/>
                <a:gd name="T28" fmla="*/ 1555 w 129"/>
                <a:gd name="T29" fmla="*/ 145 h 122"/>
                <a:gd name="T30" fmla="*/ 1930 w 129"/>
                <a:gd name="T31" fmla="*/ 0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9" h="122">
                  <a:moveTo>
                    <a:pt x="123" y="0"/>
                  </a:moveTo>
                  <a:cubicBezTo>
                    <a:pt x="127" y="15"/>
                    <a:pt x="129" y="35"/>
                    <a:pt x="126" y="38"/>
                  </a:cubicBezTo>
                  <a:cubicBezTo>
                    <a:pt x="122" y="41"/>
                    <a:pt x="109" y="41"/>
                    <a:pt x="107" y="37"/>
                  </a:cubicBezTo>
                  <a:cubicBezTo>
                    <a:pt x="96" y="37"/>
                    <a:pt x="85" y="39"/>
                    <a:pt x="81" y="36"/>
                  </a:cubicBezTo>
                  <a:cubicBezTo>
                    <a:pt x="71" y="39"/>
                    <a:pt x="62" y="44"/>
                    <a:pt x="56" y="44"/>
                  </a:cubicBezTo>
                  <a:cubicBezTo>
                    <a:pt x="48" y="52"/>
                    <a:pt x="43" y="56"/>
                    <a:pt x="36" y="54"/>
                  </a:cubicBezTo>
                  <a:cubicBezTo>
                    <a:pt x="34" y="61"/>
                    <a:pt x="23" y="78"/>
                    <a:pt x="16" y="79"/>
                  </a:cubicBezTo>
                  <a:cubicBezTo>
                    <a:pt x="15" y="88"/>
                    <a:pt x="17" y="98"/>
                    <a:pt x="8" y="103"/>
                  </a:cubicBezTo>
                  <a:cubicBezTo>
                    <a:pt x="8" y="107"/>
                    <a:pt x="8" y="118"/>
                    <a:pt x="4" y="120"/>
                  </a:cubicBezTo>
                  <a:cubicBezTo>
                    <a:pt x="0" y="122"/>
                    <a:pt x="7" y="100"/>
                    <a:pt x="3" y="97"/>
                  </a:cubicBezTo>
                  <a:cubicBezTo>
                    <a:pt x="8" y="89"/>
                    <a:pt x="12" y="81"/>
                    <a:pt x="9" y="74"/>
                  </a:cubicBezTo>
                  <a:cubicBezTo>
                    <a:pt x="20" y="64"/>
                    <a:pt x="21" y="62"/>
                    <a:pt x="20" y="54"/>
                  </a:cubicBezTo>
                  <a:cubicBezTo>
                    <a:pt x="30" y="51"/>
                    <a:pt x="42" y="41"/>
                    <a:pt x="44" y="34"/>
                  </a:cubicBezTo>
                  <a:cubicBezTo>
                    <a:pt x="56" y="37"/>
                    <a:pt x="72" y="31"/>
                    <a:pt x="73" y="21"/>
                  </a:cubicBezTo>
                  <a:cubicBezTo>
                    <a:pt x="88" y="29"/>
                    <a:pt x="100" y="17"/>
                    <a:pt x="99" y="9"/>
                  </a:cubicBezTo>
                  <a:cubicBezTo>
                    <a:pt x="109" y="20"/>
                    <a:pt x="124" y="22"/>
                    <a:pt x="123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Freeform 450">
              <a:extLst>
                <a:ext uri="{FF2B5EF4-FFF2-40B4-BE49-F238E27FC236}">
                  <a16:creationId xmlns:a16="http://schemas.microsoft.com/office/drawing/2014/main" id="{4361086D-485B-4A34-9A50-5A679193F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839"/>
              <a:ext cx="107" cy="270"/>
            </a:xfrm>
            <a:custGeom>
              <a:avLst/>
              <a:gdLst>
                <a:gd name="T0" fmla="*/ 403 w 43"/>
                <a:gd name="T1" fmla="*/ 0 h 108"/>
                <a:gd name="T2" fmla="*/ 445 w 43"/>
                <a:gd name="T3" fmla="*/ 333 h 108"/>
                <a:gd name="T4" fmla="*/ 478 w 43"/>
                <a:gd name="T5" fmla="*/ 688 h 108"/>
                <a:gd name="T6" fmla="*/ 537 w 43"/>
                <a:gd name="T7" fmla="*/ 1020 h 108"/>
                <a:gd name="T8" fmla="*/ 508 w 43"/>
                <a:gd name="T9" fmla="*/ 1395 h 108"/>
                <a:gd name="T10" fmla="*/ 0 w 43"/>
                <a:gd name="T11" fmla="*/ 1688 h 108"/>
                <a:gd name="T12" fmla="*/ 465 w 43"/>
                <a:gd name="T13" fmla="*/ 1238 h 108"/>
                <a:gd name="T14" fmla="*/ 261 w 43"/>
                <a:gd name="T15" fmla="*/ 1125 h 108"/>
                <a:gd name="T16" fmla="*/ 309 w 43"/>
                <a:gd name="T17" fmla="*/ 595 h 108"/>
                <a:gd name="T18" fmla="*/ 42 w 43"/>
                <a:gd name="T19" fmla="*/ 113 h 108"/>
                <a:gd name="T20" fmla="*/ 403 w 43"/>
                <a:gd name="T21" fmla="*/ 0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108">
                  <a:moveTo>
                    <a:pt x="26" y="0"/>
                  </a:moveTo>
                  <a:cubicBezTo>
                    <a:pt x="30" y="4"/>
                    <a:pt x="30" y="20"/>
                    <a:pt x="29" y="21"/>
                  </a:cubicBezTo>
                  <a:cubicBezTo>
                    <a:pt x="31" y="29"/>
                    <a:pt x="33" y="36"/>
                    <a:pt x="31" y="44"/>
                  </a:cubicBezTo>
                  <a:cubicBezTo>
                    <a:pt x="34" y="48"/>
                    <a:pt x="39" y="57"/>
                    <a:pt x="35" y="65"/>
                  </a:cubicBezTo>
                  <a:cubicBezTo>
                    <a:pt x="38" y="70"/>
                    <a:pt x="43" y="82"/>
                    <a:pt x="33" y="89"/>
                  </a:cubicBezTo>
                  <a:cubicBezTo>
                    <a:pt x="24" y="96"/>
                    <a:pt x="6" y="107"/>
                    <a:pt x="0" y="108"/>
                  </a:cubicBezTo>
                  <a:cubicBezTo>
                    <a:pt x="17" y="100"/>
                    <a:pt x="29" y="90"/>
                    <a:pt x="30" y="79"/>
                  </a:cubicBezTo>
                  <a:cubicBezTo>
                    <a:pt x="31" y="68"/>
                    <a:pt x="19" y="71"/>
                    <a:pt x="17" y="72"/>
                  </a:cubicBezTo>
                  <a:cubicBezTo>
                    <a:pt x="30" y="61"/>
                    <a:pt x="29" y="41"/>
                    <a:pt x="20" y="38"/>
                  </a:cubicBezTo>
                  <a:cubicBezTo>
                    <a:pt x="27" y="30"/>
                    <a:pt x="16" y="5"/>
                    <a:pt x="3" y="7"/>
                  </a:cubicBezTo>
                  <a:cubicBezTo>
                    <a:pt x="16" y="6"/>
                    <a:pt x="23" y="2"/>
                    <a:pt x="26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451">
              <a:extLst>
                <a:ext uri="{FF2B5EF4-FFF2-40B4-BE49-F238E27FC236}">
                  <a16:creationId xmlns:a16="http://schemas.microsoft.com/office/drawing/2014/main" id="{C99B1736-22C4-4E2E-9C29-F9FD97014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771"/>
              <a:ext cx="304" cy="70"/>
            </a:xfrm>
            <a:custGeom>
              <a:avLst/>
              <a:gdLst>
                <a:gd name="T0" fmla="*/ 0 w 122"/>
                <a:gd name="T1" fmla="*/ 113 h 28"/>
                <a:gd name="T2" fmla="*/ 1889 w 122"/>
                <a:gd name="T3" fmla="*/ 250 h 28"/>
                <a:gd name="T4" fmla="*/ 1889 w 122"/>
                <a:gd name="T5" fmla="*/ 208 h 28"/>
                <a:gd name="T6" fmla="*/ 0 w 12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28">
                  <a:moveTo>
                    <a:pt x="0" y="7"/>
                  </a:moveTo>
                  <a:cubicBezTo>
                    <a:pt x="14" y="17"/>
                    <a:pt x="87" y="28"/>
                    <a:pt x="122" y="16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3"/>
                    <a:pt x="36" y="23"/>
                    <a:pt x="0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Freeform 452">
              <a:extLst>
                <a:ext uri="{FF2B5EF4-FFF2-40B4-BE49-F238E27FC236}">
                  <a16:creationId xmlns:a16="http://schemas.microsoft.com/office/drawing/2014/main" id="{09FE25AC-82E6-4CC0-80AE-48D868684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1431"/>
              <a:ext cx="142" cy="48"/>
            </a:xfrm>
            <a:custGeom>
              <a:avLst/>
              <a:gdLst>
                <a:gd name="T0" fmla="*/ 0 w 57"/>
                <a:gd name="T1" fmla="*/ 20 h 19"/>
                <a:gd name="T2" fmla="*/ 882 w 57"/>
                <a:gd name="T3" fmla="*/ 30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9">
                  <a:moveTo>
                    <a:pt x="0" y="1"/>
                  </a:moveTo>
                  <a:cubicBezTo>
                    <a:pt x="18" y="0"/>
                    <a:pt x="45" y="5"/>
                    <a:pt x="57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453">
              <a:extLst>
                <a:ext uri="{FF2B5EF4-FFF2-40B4-BE49-F238E27FC236}">
                  <a16:creationId xmlns:a16="http://schemas.microsoft.com/office/drawing/2014/main" id="{B99278EB-5E0A-4169-953C-762E2119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519"/>
              <a:ext cx="103" cy="30"/>
            </a:xfrm>
            <a:custGeom>
              <a:avLst/>
              <a:gdLst>
                <a:gd name="T0" fmla="*/ 0 w 41"/>
                <a:gd name="T1" fmla="*/ 20 h 12"/>
                <a:gd name="T2" fmla="*/ 651 w 41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2">
                  <a:moveTo>
                    <a:pt x="0" y="1"/>
                  </a:moveTo>
                  <a:cubicBezTo>
                    <a:pt x="15" y="0"/>
                    <a:pt x="29" y="5"/>
                    <a:pt x="4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454">
              <a:extLst>
                <a:ext uri="{FF2B5EF4-FFF2-40B4-BE49-F238E27FC236}">
                  <a16:creationId xmlns:a16="http://schemas.microsoft.com/office/drawing/2014/main" id="{36D0F392-D411-42CA-B036-98ED6D95A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1586"/>
              <a:ext cx="130" cy="38"/>
            </a:xfrm>
            <a:custGeom>
              <a:avLst/>
              <a:gdLst>
                <a:gd name="T0" fmla="*/ 0 w 52"/>
                <a:gd name="T1" fmla="*/ 33 h 15"/>
                <a:gd name="T2" fmla="*/ 813 w 52"/>
                <a:gd name="T3" fmla="*/ 24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5">
                  <a:moveTo>
                    <a:pt x="0" y="2"/>
                  </a:moveTo>
                  <a:cubicBezTo>
                    <a:pt x="17" y="0"/>
                    <a:pt x="38" y="5"/>
                    <a:pt x="52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455">
              <a:extLst>
                <a:ext uri="{FF2B5EF4-FFF2-40B4-BE49-F238E27FC236}">
                  <a16:creationId xmlns:a16="http://schemas.microsoft.com/office/drawing/2014/main" id="{905D5BB1-DFA2-4996-B282-E27A0ADB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1681"/>
              <a:ext cx="174" cy="45"/>
            </a:xfrm>
            <a:custGeom>
              <a:avLst/>
              <a:gdLst>
                <a:gd name="T0" fmla="*/ 0 w 70"/>
                <a:gd name="T1" fmla="*/ 0 h 18"/>
                <a:gd name="T2" fmla="*/ 1076 w 70"/>
                <a:gd name="T3" fmla="*/ 283 h 18"/>
                <a:gd name="T4" fmla="*/ 246 w 70"/>
                <a:gd name="T5" fmla="*/ 5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8">
                  <a:moveTo>
                    <a:pt x="0" y="0"/>
                  </a:moveTo>
                  <a:cubicBezTo>
                    <a:pt x="21" y="14"/>
                    <a:pt x="46" y="12"/>
                    <a:pt x="70" y="18"/>
                  </a:cubicBezTo>
                  <a:cubicBezTo>
                    <a:pt x="52" y="12"/>
                    <a:pt x="36" y="6"/>
                    <a:pt x="1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456">
              <a:extLst>
                <a:ext uri="{FF2B5EF4-FFF2-40B4-BE49-F238E27FC236}">
                  <a16:creationId xmlns:a16="http://schemas.microsoft.com/office/drawing/2014/main" id="{0A490A31-2D62-4398-A2B5-4C973A96C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379"/>
              <a:ext cx="73" cy="25"/>
            </a:xfrm>
            <a:custGeom>
              <a:avLst/>
              <a:gdLst>
                <a:gd name="T0" fmla="*/ 0 w 29"/>
                <a:gd name="T1" fmla="*/ 20 h 10"/>
                <a:gd name="T2" fmla="*/ 463 w 29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"/>
                  </a:moveTo>
                  <a:cubicBezTo>
                    <a:pt x="10" y="0"/>
                    <a:pt x="21" y="4"/>
                    <a:pt x="2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457">
              <a:extLst>
                <a:ext uri="{FF2B5EF4-FFF2-40B4-BE49-F238E27FC236}">
                  <a16:creationId xmlns:a16="http://schemas.microsoft.com/office/drawing/2014/main" id="{8A82F7DD-8A23-4023-84C0-445D98E3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339"/>
              <a:ext cx="50" cy="35"/>
            </a:xfrm>
            <a:custGeom>
              <a:avLst/>
              <a:gdLst>
                <a:gd name="T0" fmla="*/ 0 w 20"/>
                <a:gd name="T1" fmla="*/ 0 h 14"/>
                <a:gd name="T2" fmla="*/ 313 w 20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7" y="3"/>
                    <a:pt x="18" y="4"/>
                    <a:pt x="2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458">
              <a:extLst>
                <a:ext uri="{FF2B5EF4-FFF2-40B4-BE49-F238E27FC236}">
                  <a16:creationId xmlns:a16="http://schemas.microsoft.com/office/drawing/2014/main" id="{D642B0C0-1587-4C2B-A545-6C3B85251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1894"/>
              <a:ext cx="250" cy="37"/>
            </a:xfrm>
            <a:custGeom>
              <a:avLst/>
              <a:gdLst>
                <a:gd name="T0" fmla="*/ 0 w 100"/>
                <a:gd name="T1" fmla="*/ 0 h 15"/>
                <a:gd name="T2" fmla="*/ 1563 w 100"/>
                <a:gd name="T3" fmla="*/ 7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15">
                  <a:moveTo>
                    <a:pt x="0" y="0"/>
                  </a:moveTo>
                  <a:cubicBezTo>
                    <a:pt x="29" y="15"/>
                    <a:pt x="71" y="10"/>
                    <a:pt x="10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459">
              <a:extLst>
                <a:ext uri="{FF2B5EF4-FFF2-40B4-BE49-F238E27FC236}">
                  <a16:creationId xmlns:a16="http://schemas.microsoft.com/office/drawing/2014/main" id="{7A24C5C0-3329-45F4-B706-B0D7A6D6C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001"/>
              <a:ext cx="110" cy="28"/>
            </a:xfrm>
            <a:custGeom>
              <a:avLst/>
              <a:gdLst>
                <a:gd name="T0" fmla="*/ 0 w 44"/>
                <a:gd name="T1" fmla="*/ 64 h 11"/>
                <a:gd name="T2" fmla="*/ 688 w 4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1">
                  <a:moveTo>
                    <a:pt x="0" y="4"/>
                  </a:moveTo>
                  <a:cubicBezTo>
                    <a:pt x="8" y="11"/>
                    <a:pt x="35" y="3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460">
              <a:extLst>
                <a:ext uri="{FF2B5EF4-FFF2-40B4-BE49-F238E27FC236}">
                  <a16:creationId xmlns:a16="http://schemas.microsoft.com/office/drawing/2014/main" id="{317AEDE5-7710-4AD8-AE07-A4E1486D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079"/>
              <a:ext cx="75" cy="15"/>
            </a:xfrm>
            <a:custGeom>
              <a:avLst/>
              <a:gdLst>
                <a:gd name="T0" fmla="*/ 0 w 30"/>
                <a:gd name="T1" fmla="*/ 63 h 6"/>
                <a:gd name="T2" fmla="*/ 470 w 3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6">
                  <a:moveTo>
                    <a:pt x="0" y="4"/>
                  </a:moveTo>
                  <a:cubicBezTo>
                    <a:pt x="8" y="6"/>
                    <a:pt x="22" y="2"/>
                    <a:pt x="3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461">
              <a:extLst>
                <a:ext uri="{FF2B5EF4-FFF2-40B4-BE49-F238E27FC236}">
                  <a16:creationId xmlns:a16="http://schemas.microsoft.com/office/drawing/2014/main" id="{454666A2-92B2-4AC1-904F-6837A84F1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971"/>
              <a:ext cx="494" cy="255"/>
            </a:xfrm>
            <a:custGeom>
              <a:avLst/>
              <a:gdLst>
                <a:gd name="T0" fmla="*/ 3076 w 198"/>
                <a:gd name="T1" fmla="*/ 1595 h 102"/>
                <a:gd name="T2" fmla="*/ 2969 w 198"/>
                <a:gd name="T3" fmla="*/ 583 h 102"/>
                <a:gd name="T4" fmla="*/ 2907 w 198"/>
                <a:gd name="T5" fmla="*/ 708 h 102"/>
                <a:gd name="T6" fmla="*/ 1462 w 198"/>
                <a:gd name="T7" fmla="*/ 1208 h 102"/>
                <a:gd name="T8" fmla="*/ 42 w 198"/>
                <a:gd name="T9" fmla="*/ 0 h 102"/>
                <a:gd name="T10" fmla="*/ 217 w 198"/>
                <a:gd name="T11" fmla="*/ 1595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8" h="102">
                  <a:moveTo>
                    <a:pt x="198" y="102"/>
                  </a:moveTo>
                  <a:cubicBezTo>
                    <a:pt x="198" y="83"/>
                    <a:pt x="197" y="44"/>
                    <a:pt x="191" y="37"/>
                  </a:cubicBezTo>
                  <a:cubicBezTo>
                    <a:pt x="191" y="39"/>
                    <a:pt x="190" y="42"/>
                    <a:pt x="187" y="45"/>
                  </a:cubicBezTo>
                  <a:cubicBezTo>
                    <a:pt x="172" y="68"/>
                    <a:pt x="130" y="79"/>
                    <a:pt x="94" y="77"/>
                  </a:cubicBezTo>
                  <a:cubicBezTo>
                    <a:pt x="58" y="75"/>
                    <a:pt x="14" y="36"/>
                    <a:pt x="3" y="0"/>
                  </a:cubicBezTo>
                  <a:cubicBezTo>
                    <a:pt x="0" y="16"/>
                    <a:pt x="7" y="90"/>
                    <a:pt x="14" y="10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462">
              <a:extLst>
                <a:ext uri="{FF2B5EF4-FFF2-40B4-BE49-F238E27FC236}">
                  <a16:creationId xmlns:a16="http://schemas.microsoft.com/office/drawing/2014/main" id="{C4FB27FB-3F36-4A11-A2B6-93B861987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2104"/>
              <a:ext cx="412" cy="120"/>
            </a:xfrm>
            <a:custGeom>
              <a:avLst/>
              <a:gdLst>
                <a:gd name="T0" fmla="*/ 42 w 165"/>
                <a:gd name="T1" fmla="*/ 488 h 48"/>
                <a:gd name="T2" fmla="*/ 105 w 165"/>
                <a:gd name="T3" fmla="*/ 113 h 48"/>
                <a:gd name="T4" fmla="*/ 375 w 165"/>
                <a:gd name="T5" fmla="*/ 220 h 48"/>
                <a:gd name="T6" fmla="*/ 1059 w 165"/>
                <a:gd name="T7" fmla="*/ 500 h 48"/>
                <a:gd name="T8" fmla="*/ 1790 w 165"/>
                <a:gd name="T9" fmla="*/ 550 h 48"/>
                <a:gd name="T10" fmla="*/ 2195 w 165"/>
                <a:gd name="T11" fmla="*/ 458 h 48"/>
                <a:gd name="T12" fmla="*/ 2569 w 165"/>
                <a:gd name="T13" fmla="*/ 270 h 48"/>
                <a:gd name="T14" fmla="*/ 1341 w 165"/>
                <a:gd name="T15" fmla="*/ 738 h 48"/>
                <a:gd name="T16" fmla="*/ 592 w 165"/>
                <a:gd name="T17" fmla="*/ 708 h 48"/>
                <a:gd name="T18" fmla="*/ 92 w 165"/>
                <a:gd name="T19" fmla="*/ 375 h 48"/>
                <a:gd name="T20" fmla="*/ 62 w 165"/>
                <a:gd name="T21" fmla="*/ 470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48">
                  <a:moveTo>
                    <a:pt x="3" y="31"/>
                  </a:moveTo>
                  <a:cubicBezTo>
                    <a:pt x="4" y="23"/>
                    <a:pt x="0" y="12"/>
                    <a:pt x="7" y="7"/>
                  </a:cubicBezTo>
                  <a:cubicBezTo>
                    <a:pt x="15" y="0"/>
                    <a:pt x="19" y="10"/>
                    <a:pt x="24" y="14"/>
                  </a:cubicBezTo>
                  <a:cubicBezTo>
                    <a:pt x="37" y="25"/>
                    <a:pt x="53" y="28"/>
                    <a:pt x="68" y="32"/>
                  </a:cubicBezTo>
                  <a:cubicBezTo>
                    <a:pt x="83" y="37"/>
                    <a:pt x="100" y="35"/>
                    <a:pt x="115" y="35"/>
                  </a:cubicBezTo>
                  <a:cubicBezTo>
                    <a:pt x="124" y="34"/>
                    <a:pt x="133" y="32"/>
                    <a:pt x="141" y="29"/>
                  </a:cubicBezTo>
                  <a:cubicBezTo>
                    <a:pt x="148" y="26"/>
                    <a:pt x="160" y="14"/>
                    <a:pt x="165" y="17"/>
                  </a:cubicBezTo>
                  <a:cubicBezTo>
                    <a:pt x="152" y="44"/>
                    <a:pt x="113" y="48"/>
                    <a:pt x="86" y="47"/>
                  </a:cubicBezTo>
                  <a:cubicBezTo>
                    <a:pt x="71" y="46"/>
                    <a:pt x="53" y="48"/>
                    <a:pt x="38" y="45"/>
                  </a:cubicBezTo>
                  <a:cubicBezTo>
                    <a:pt x="26" y="42"/>
                    <a:pt x="17" y="24"/>
                    <a:pt x="6" y="24"/>
                  </a:cubicBezTo>
                  <a:cubicBezTo>
                    <a:pt x="5" y="25"/>
                    <a:pt x="4" y="30"/>
                    <a:pt x="4" y="30"/>
                  </a:cubicBezTo>
                </a:path>
              </a:pathLst>
            </a:cu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463">
              <a:extLst>
                <a:ext uri="{FF2B5EF4-FFF2-40B4-BE49-F238E27FC236}">
                  <a16:creationId xmlns:a16="http://schemas.microsoft.com/office/drawing/2014/main" id="{327C950B-C08A-43D9-A52C-8333F06E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2134"/>
              <a:ext cx="100" cy="65"/>
            </a:xfrm>
            <a:custGeom>
              <a:avLst/>
              <a:gdLst>
                <a:gd name="T0" fmla="*/ 125 w 40"/>
                <a:gd name="T1" fmla="*/ 0 h 26"/>
                <a:gd name="T2" fmla="*/ 238 w 40"/>
                <a:gd name="T3" fmla="*/ 238 h 26"/>
                <a:gd name="T4" fmla="*/ 625 w 40"/>
                <a:gd name="T5" fmla="*/ 395 h 26"/>
                <a:gd name="T6" fmla="*/ 238 w 40"/>
                <a:gd name="T7" fmla="*/ 9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6">
                  <a:moveTo>
                    <a:pt x="8" y="0"/>
                  </a:moveTo>
                  <a:cubicBezTo>
                    <a:pt x="0" y="5"/>
                    <a:pt x="11" y="10"/>
                    <a:pt x="15" y="15"/>
                  </a:cubicBezTo>
                  <a:cubicBezTo>
                    <a:pt x="26" y="26"/>
                    <a:pt x="28" y="25"/>
                    <a:pt x="40" y="25"/>
                  </a:cubicBezTo>
                  <a:cubicBezTo>
                    <a:pt x="33" y="17"/>
                    <a:pt x="21" y="14"/>
                    <a:pt x="15" y="6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464">
              <a:extLst>
                <a:ext uri="{FF2B5EF4-FFF2-40B4-BE49-F238E27FC236}">
                  <a16:creationId xmlns:a16="http://schemas.microsoft.com/office/drawing/2014/main" id="{59165D99-2BAF-416C-B60F-831477F8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046"/>
              <a:ext cx="55" cy="68"/>
            </a:xfrm>
            <a:custGeom>
              <a:avLst/>
              <a:gdLst>
                <a:gd name="T0" fmla="*/ 158 w 22"/>
                <a:gd name="T1" fmla="*/ 0 h 27"/>
                <a:gd name="T2" fmla="*/ 63 w 22"/>
                <a:gd name="T3" fmla="*/ 146 h 27"/>
                <a:gd name="T4" fmla="*/ 33 w 22"/>
                <a:gd name="T5" fmla="*/ 285 h 27"/>
                <a:gd name="T6" fmla="*/ 175 w 22"/>
                <a:gd name="T7" fmla="*/ 380 h 27"/>
                <a:gd name="T8" fmla="*/ 345 w 22"/>
                <a:gd name="T9" fmla="*/ 431 h 27"/>
                <a:gd name="T10" fmla="*/ 300 w 22"/>
                <a:gd name="T11" fmla="*/ 33 h 27"/>
                <a:gd name="T12" fmla="*/ 188 w 2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7">
                  <a:moveTo>
                    <a:pt x="10" y="0"/>
                  </a:moveTo>
                  <a:cubicBezTo>
                    <a:pt x="8" y="3"/>
                    <a:pt x="6" y="6"/>
                    <a:pt x="4" y="9"/>
                  </a:cubicBezTo>
                  <a:cubicBezTo>
                    <a:pt x="3" y="12"/>
                    <a:pt x="0" y="16"/>
                    <a:pt x="2" y="18"/>
                  </a:cubicBezTo>
                  <a:cubicBezTo>
                    <a:pt x="3" y="21"/>
                    <a:pt x="8" y="23"/>
                    <a:pt x="11" y="24"/>
                  </a:cubicBezTo>
                  <a:cubicBezTo>
                    <a:pt x="14" y="25"/>
                    <a:pt x="19" y="25"/>
                    <a:pt x="22" y="27"/>
                  </a:cubicBezTo>
                  <a:cubicBezTo>
                    <a:pt x="10" y="26"/>
                    <a:pt x="12" y="7"/>
                    <a:pt x="19" y="2"/>
                  </a:cubicBezTo>
                  <a:cubicBezTo>
                    <a:pt x="17" y="1"/>
                    <a:pt x="14" y="1"/>
                    <a:pt x="12" y="0"/>
                  </a:cubicBezTo>
                </a:path>
              </a:pathLst>
            </a:custGeom>
            <a:solidFill>
              <a:srgbClr val="65A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465">
              <a:extLst>
                <a:ext uri="{FF2B5EF4-FFF2-40B4-BE49-F238E27FC236}">
                  <a16:creationId xmlns:a16="http://schemas.microsoft.com/office/drawing/2014/main" id="{A78E05E7-0143-43D3-A48E-B3D98A920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2126"/>
              <a:ext cx="43" cy="100"/>
            </a:xfrm>
            <a:custGeom>
              <a:avLst/>
              <a:gdLst>
                <a:gd name="T0" fmla="*/ 116 w 17"/>
                <a:gd name="T1" fmla="*/ 0 h 40"/>
                <a:gd name="T2" fmla="*/ 33 w 17"/>
                <a:gd name="T3" fmla="*/ 408 h 40"/>
                <a:gd name="T4" fmla="*/ 33 w 17"/>
                <a:gd name="T5" fmla="*/ 595 h 40"/>
                <a:gd name="T6" fmla="*/ 225 w 17"/>
                <a:gd name="T7" fmla="*/ 613 h 40"/>
                <a:gd name="T8" fmla="*/ 276 w 17"/>
                <a:gd name="T9" fmla="*/ 8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0">
                  <a:moveTo>
                    <a:pt x="7" y="0"/>
                  </a:moveTo>
                  <a:cubicBezTo>
                    <a:pt x="3" y="6"/>
                    <a:pt x="3" y="18"/>
                    <a:pt x="2" y="26"/>
                  </a:cubicBezTo>
                  <a:cubicBezTo>
                    <a:pt x="2" y="28"/>
                    <a:pt x="0" y="36"/>
                    <a:pt x="2" y="38"/>
                  </a:cubicBezTo>
                  <a:cubicBezTo>
                    <a:pt x="4" y="40"/>
                    <a:pt x="11" y="38"/>
                    <a:pt x="14" y="39"/>
                  </a:cubicBezTo>
                  <a:cubicBezTo>
                    <a:pt x="13" y="29"/>
                    <a:pt x="14" y="14"/>
                    <a:pt x="17" y="5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466">
              <a:extLst>
                <a:ext uri="{FF2B5EF4-FFF2-40B4-BE49-F238E27FC236}">
                  <a16:creationId xmlns:a16="http://schemas.microsoft.com/office/drawing/2014/main" id="{A4DFD48D-2C7E-402B-8351-C94367F3C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1949"/>
              <a:ext cx="20" cy="12"/>
            </a:xfrm>
            <a:custGeom>
              <a:avLst/>
              <a:gdLst>
                <a:gd name="T0" fmla="*/ 20 w 8"/>
                <a:gd name="T1" fmla="*/ 70 h 5"/>
                <a:gd name="T2" fmla="*/ 50 w 8"/>
                <a:gd name="T3" fmla="*/ 29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0" y="5"/>
                    <a:pt x="2" y="2"/>
                    <a:pt x="3" y="2"/>
                  </a:cubicBezTo>
                  <a:cubicBezTo>
                    <a:pt x="5" y="1"/>
                    <a:pt x="6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467">
              <a:extLst>
                <a:ext uri="{FF2B5EF4-FFF2-40B4-BE49-F238E27FC236}">
                  <a16:creationId xmlns:a16="http://schemas.microsoft.com/office/drawing/2014/main" id="{1594617A-6808-4652-B94E-942FD28BA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1939"/>
              <a:ext cx="17" cy="7"/>
            </a:xfrm>
            <a:custGeom>
              <a:avLst/>
              <a:gdLst>
                <a:gd name="T0" fmla="*/ 0 w 7"/>
                <a:gd name="T1" fmla="*/ 37 h 3"/>
                <a:gd name="T2" fmla="*/ 100 w 7"/>
                <a:gd name="T3" fmla="*/ 37 h 3"/>
                <a:gd name="T4" fmla="*/ 0 w 7"/>
                <a:gd name="T5" fmla="*/ 2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0" y="3"/>
                    <a:pt x="6" y="3"/>
                    <a:pt x="7" y="3"/>
                  </a:cubicBezTo>
                  <a:cubicBezTo>
                    <a:pt x="7" y="0"/>
                    <a:pt x="2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468">
              <a:extLst>
                <a:ext uri="{FF2B5EF4-FFF2-40B4-BE49-F238E27FC236}">
                  <a16:creationId xmlns:a16="http://schemas.microsoft.com/office/drawing/2014/main" id="{4531883F-EE95-4801-976E-0F7E6DEBA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1974"/>
              <a:ext cx="12" cy="17"/>
            </a:xfrm>
            <a:custGeom>
              <a:avLst/>
              <a:gdLst>
                <a:gd name="T0" fmla="*/ 58 w 5"/>
                <a:gd name="T1" fmla="*/ 0 h 7"/>
                <a:gd name="T2" fmla="*/ 29 w 5"/>
                <a:gd name="T3" fmla="*/ 100 h 7"/>
                <a:gd name="T4" fmla="*/ 70 w 5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2" y="1"/>
                    <a:pt x="0" y="5"/>
                    <a:pt x="2" y="7"/>
                  </a:cubicBezTo>
                  <a:cubicBezTo>
                    <a:pt x="3" y="5"/>
                    <a:pt x="3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469">
              <a:extLst>
                <a:ext uri="{FF2B5EF4-FFF2-40B4-BE49-F238E27FC236}">
                  <a16:creationId xmlns:a16="http://schemas.microsoft.com/office/drawing/2014/main" id="{6B5AE2E2-9889-4CA8-B321-E6C76B709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2046"/>
              <a:ext cx="5" cy="15"/>
            </a:xfrm>
            <a:custGeom>
              <a:avLst/>
              <a:gdLst>
                <a:gd name="T0" fmla="*/ 0 w 2"/>
                <a:gd name="T1" fmla="*/ 0 h 6"/>
                <a:gd name="T2" fmla="*/ 20 w 2"/>
                <a:gd name="T3" fmla="*/ 95 h 6"/>
                <a:gd name="T4" fmla="*/ 33 w 2"/>
                <a:gd name="T5" fmla="*/ 83 h 6"/>
                <a:gd name="T6" fmla="*/ 0 w 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1" y="3"/>
                    <a:pt x="2" y="0"/>
                    <a:pt x="0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470">
              <a:extLst>
                <a:ext uri="{FF2B5EF4-FFF2-40B4-BE49-F238E27FC236}">
                  <a16:creationId xmlns:a16="http://schemas.microsoft.com/office/drawing/2014/main" id="{0B79DDF0-39D2-42A5-8D87-8A734DE6E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2031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58 w 5"/>
                <a:gd name="T3" fmla="*/ 68 h 5"/>
                <a:gd name="T4" fmla="*/ 12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2" y="5"/>
                    <a:pt x="4" y="4"/>
                  </a:cubicBezTo>
                  <a:cubicBezTo>
                    <a:pt x="5" y="2"/>
                    <a:pt x="2" y="1"/>
                    <a:pt x="1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471">
              <a:extLst>
                <a:ext uri="{FF2B5EF4-FFF2-40B4-BE49-F238E27FC236}">
                  <a16:creationId xmlns:a16="http://schemas.microsoft.com/office/drawing/2014/main" id="{4B53A668-C031-420A-A75A-1CAE882DE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36"/>
              <a:ext cx="73" cy="98"/>
            </a:xfrm>
            <a:custGeom>
              <a:avLst/>
              <a:gdLst>
                <a:gd name="T0" fmla="*/ 368 w 29"/>
                <a:gd name="T1" fmla="*/ 20 h 39"/>
                <a:gd name="T2" fmla="*/ 63 w 29"/>
                <a:gd name="T3" fmla="*/ 83 h 39"/>
                <a:gd name="T4" fmla="*/ 33 w 29"/>
                <a:gd name="T5" fmla="*/ 347 h 39"/>
                <a:gd name="T6" fmla="*/ 254 w 29"/>
                <a:gd name="T7" fmla="*/ 555 h 39"/>
                <a:gd name="T8" fmla="*/ 400 w 29"/>
                <a:gd name="T9" fmla="*/ 22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23" y="1"/>
                  </a:moveTo>
                  <a:cubicBezTo>
                    <a:pt x="19" y="2"/>
                    <a:pt x="10" y="0"/>
                    <a:pt x="4" y="5"/>
                  </a:cubicBezTo>
                  <a:cubicBezTo>
                    <a:pt x="0" y="8"/>
                    <a:pt x="0" y="17"/>
                    <a:pt x="2" y="22"/>
                  </a:cubicBezTo>
                  <a:cubicBezTo>
                    <a:pt x="4" y="27"/>
                    <a:pt x="11" y="33"/>
                    <a:pt x="16" y="35"/>
                  </a:cubicBezTo>
                  <a:cubicBezTo>
                    <a:pt x="29" y="39"/>
                    <a:pt x="25" y="22"/>
                    <a:pt x="25" y="14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472">
              <a:extLst>
                <a:ext uri="{FF2B5EF4-FFF2-40B4-BE49-F238E27FC236}">
                  <a16:creationId xmlns:a16="http://schemas.microsoft.com/office/drawing/2014/main" id="{ED256B06-3821-40CD-88D4-DD7297815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559"/>
              <a:ext cx="70" cy="75"/>
            </a:xfrm>
            <a:custGeom>
              <a:avLst/>
              <a:gdLst>
                <a:gd name="T0" fmla="*/ 250 w 28"/>
                <a:gd name="T1" fmla="*/ 470 h 30"/>
                <a:gd name="T2" fmla="*/ 145 w 28"/>
                <a:gd name="T3" fmla="*/ 113 h 30"/>
                <a:gd name="T4" fmla="*/ 438 w 28"/>
                <a:gd name="T5" fmla="*/ 18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0">
                  <a:moveTo>
                    <a:pt x="16" y="30"/>
                  </a:moveTo>
                  <a:cubicBezTo>
                    <a:pt x="4" y="29"/>
                    <a:pt x="0" y="15"/>
                    <a:pt x="9" y="7"/>
                  </a:cubicBezTo>
                  <a:cubicBezTo>
                    <a:pt x="17" y="0"/>
                    <a:pt x="25" y="3"/>
                    <a:pt x="28" y="12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473">
              <a:extLst>
                <a:ext uri="{FF2B5EF4-FFF2-40B4-BE49-F238E27FC236}">
                  <a16:creationId xmlns:a16="http://schemas.microsoft.com/office/drawing/2014/main" id="{85E64FEB-F31B-483E-968B-CEC0360D3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1496"/>
              <a:ext cx="65" cy="83"/>
            </a:xfrm>
            <a:custGeom>
              <a:avLst/>
              <a:gdLst>
                <a:gd name="T0" fmla="*/ 408 w 26"/>
                <a:gd name="T1" fmla="*/ 96 h 33"/>
                <a:gd name="T2" fmla="*/ 33 w 26"/>
                <a:gd name="T3" fmla="*/ 209 h 33"/>
                <a:gd name="T4" fmla="*/ 283 w 26"/>
                <a:gd name="T5" fmla="*/ 47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3">
                  <a:moveTo>
                    <a:pt x="26" y="6"/>
                  </a:moveTo>
                  <a:cubicBezTo>
                    <a:pt x="19" y="0"/>
                    <a:pt x="4" y="2"/>
                    <a:pt x="2" y="13"/>
                  </a:cubicBezTo>
                  <a:cubicBezTo>
                    <a:pt x="0" y="21"/>
                    <a:pt x="9" y="33"/>
                    <a:pt x="18" y="30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474">
              <a:extLst>
                <a:ext uri="{FF2B5EF4-FFF2-40B4-BE49-F238E27FC236}">
                  <a16:creationId xmlns:a16="http://schemas.microsoft.com/office/drawing/2014/main" id="{037B694F-274B-43DD-BECB-B9D003809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1424"/>
              <a:ext cx="72" cy="72"/>
            </a:xfrm>
            <a:custGeom>
              <a:avLst/>
              <a:gdLst>
                <a:gd name="T0" fmla="*/ 154 w 29"/>
                <a:gd name="T1" fmla="*/ 444 h 29"/>
                <a:gd name="T2" fmla="*/ 137 w 29"/>
                <a:gd name="T3" fmla="*/ 104 h 29"/>
                <a:gd name="T4" fmla="*/ 444 w 29"/>
                <a:gd name="T5" fmla="*/ 15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9">
                  <a:moveTo>
                    <a:pt x="10" y="29"/>
                  </a:moveTo>
                  <a:cubicBezTo>
                    <a:pt x="0" y="26"/>
                    <a:pt x="5" y="12"/>
                    <a:pt x="9" y="7"/>
                  </a:cubicBezTo>
                  <a:cubicBezTo>
                    <a:pt x="15" y="0"/>
                    <a:pt x="24" y="6"/>
                    <a:pt x="29" y="10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475">
              <a:extLst>
                <a:ext uri="{FF2B5EF4-FFF2-40B4-BE49-F238E27FC236}">
                  <a16:creationId xmlns:a16="http://schemas.microsoft.com/office/drawing/2014/main" id="{6AA958A5-3DD3-41B8-847C-42DE29E93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1716"/>
              <a:ext cx="75" cy="68"/>
            </a:xfrm>
            <a:custGeom>
              <a:avLst/>
              <a:gdLst>
                <a:gd name="T0" fmla="*/ 363 w 30"/>
                <a:gd name="T1" fmla="*/ 96 h 27"/>
                <a:gd name="T2" fmla="*/ 95 w 30"/>
                <a:gd name="T3" fmla="*/ 254 h 27"/>
                <a:gd name="T4" fmla="*/ 470 w 30"/>
                <a:gd name="T5" fmla="*/ 43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7">
                  <a:moveTo>
                    <a:pt x="23" y="6"/>
                  </a:moveTo>
                  <a:cubicBezTo>
                    <a:pt x="13" y="0"/>
                    <a:pt x="0" y="2"/>
                    <a:pt x="6" y="16"/>
                  </a:cubicBezTo>
                  <a:cubicBezTo>
                    <a:pt x="10" y="25"/>
                    <a:pt x="21" y="27"/>
                    <a:pt x="30" y="27"/>
                  </a:cubicBezTo>
                </a:path>
              </a:pathLst>
            </a:custGeom>
            <a:solidFill>
              <a:srgbClr val="B3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476">
              <a:extLst>
                <a:ext uri="{FF2B5EF4-FFF2-40B4-BE49-F238E27FC236}">
                  <a16:creationId xmlns:a16="http://schemas.microsoft.com/office/drawing/2014/main" id="{7818F3BB-7BD6-471E-A2AE-3481F44F5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1321"/>
              <a:ext cx="37" cy="20"/>
            </a:xfrm>
            <a:custGeom>
              <a:avLst/>
              <a:gdLst>
                <a:gd name="T0" fmla="*/ 0 w 15"/>
                <a:gd name="T1" fmla="*/ 0 h 8"/>
                <a:gd name="T2" fmla="*/ 104 w 15"/>
                <a:gd name="T3" fmla="*/ 33 h 8"/>
                <a:gd name="T4" fmla="*/ 224 w 15"/>
                <a:gd name="T5" fmla="*/ 1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2" y="0"/>
                    <a:pt x="5" y="1"/>
                    <a:pt x="7" y="2"/>
                  </a:cubicBezTo>
                  <a:cubicBezTo>
                    <a:pt x="10" y="3"/>
                    <a:pt x="12" y="5"/>
                    <a:pt x="1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477">
              <a:extLst>
                <a:ext uri="{FF2B5EF4-FFF2-40B4-BE49-F238E27FC236}">
                  <a16:creationId xmlns:a16="http://schemas.microsoft.com/office/drawing/2014/main" id="{C956182E-F558-4E9F-A400-4627801E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354"/>
              <a:ext cx="30" cy="40"/>
            </a:xfrm>
            <a:custGeom>
              <a:avLst/>
              <a:gdLst>
                <a:gd name="T0" fmla="*/ 0 w 12"/>
                <a:gd name="T1" fmla="*/ 20 h 16"/>
                <a:gd name="T2" fmla="*/ 113 w 12"/>
                <a:gd name="T3" fmla="*/ 113 h 16"/>
                <a:gd name="T4" fmla="*/ 188 w 12"/>
                <a:gd name="T5" fmla="*/ 25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1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9" y="9"/>
                    <a:pt x="10" y="13"/>
                    <a:pt x="1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478">
              <a:extLst>
                <a:ext uri="{FF2B5EF4-FFF2-40B4-BE49-F238E27FC236}">
                  <a16:creationId xmlns:a16="http://schemas.microsoft.com/office/drawing/2014/main" id="{2B38A849-07EE-407D-AFA6-AED587052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414"/>
              <a:ext cx="28" cy="42"/>
            </a:xfrm>
            <a:custGeom>
              <a:avLst/>
              <a:gdLst>
                <a:gd name="T0" fmla="*/ 0 w 11"/>
                <a:gd name="T1" fmla="*/ 12 h 17"/>
                <a:gd name="T2" fmla="*/ 181 w 11"/>
                <a:gd name="T3" fmla="*/ 25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7">
                  <a:moveTo>
                    <a:pt x="0" y="1"/>
                  </a:moveTo>
                  <a:cubicBezTo>
                    <a:pt x="5" y="0"/>
                    <a:pt x="10" y="13"/>
                    <a:pt x="1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479">
              <a:extLst>
                <a:ext uri="{FF2B5EF4-FFF2-40B4-BE49-F238E27FC236}">
                  <a16:creationId xmlns:a16="http://schemas.microsoft.com/office/drawing/2014/main" id="{2054B4C2-3107-453C-9484-D83AA3B21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409"/>
              <a:ext cx="23" cy="37"/>
            </a:xfrm>
            <a:custGeom>
              <a:avLst/>
              <a:gdLst>
                <a:gd name="T0" fmla="*/ 0 w 9"/>
                <a:gd name="T1" fmla="*/ 0 h 15"/>
                <a:gd name="T2" fmla="*/ 151 w 9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6" y="6"/>
                    <a:pt x="8" y="11"/>
                    <a:pt x="9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480">
              <a:extLst>
                <a:ext uri="{FF2B5EF4-FFF2-40B4-BE49-F238E27FC236}">
                  <a16:creationId xmlns:a16="http://schemas.microsoft.com/office/drawing/2014/main" id="{D9A2BE7D-35A4-48FD-9E3B-F4EA4864B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476"/>
              <a:ext cx="15" cy="50"/>
            </a:xfrm>
            <a:custGeom>
              <a:avLst/>
              <a:gdLst>
                <a:gd name="T0" fmla="*/ 0 w 6"/>
                <a:gd name="T1" fmla="*/ 0 h 20"/>
                <a:gd name="T2" fmla="*/ 95 w 6"/>
                <a:gd name="T3" fmla="*/ 3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5" y="7"/>
                    <a:pt x="5" y="14"/>
                    <a:pt x="6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481">
              <a:extLst>
                <a:ext uri="{FF2B5EF4-FFF2-40B4-BE49-F238E27FC236}">
                  <a16:creationId xmlns:a16="http://schemas.microsoft.com/office/drawing/2014/main" id="{2DF88185-718E-432F-BCD6-D91EE0CED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554"/>
              <a:ext cx="5" cy="52"/>
            </a:xfrm>
            <a:custGeom>
              <a:avLst/>
              <a:gdLst>
                <a:gd name="T0" fmla="*/ 0 w 2"/>
                <a:gd name="T1" fmla="*/ 0 h 21"/>
                <a:gd name="T2" fmla="*/ 0 w 2"/>
                <a:gd name="T3" fmla="*/ 319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6"/>
                    <a:pt x="1" y="16"/>
                    <a:pt x="0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482">
              <a:extLst>
                <a:ext uri="{FF2B5EF4-FFF2-40B4-BE49-F238E27FC236}">
                  <a16:creationId xmlns:a16="http://schemas.microsoft.com/office/drawing/2014/main" id="{0B5AF997-41B8-4952-A724-E419D29F3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549"/>
              <a:ext cx="8" cy="45"/>
            </a:xfrm>
            <a:custGeom>
              <a:avLst/>
              <a:gdLst>
                <a:gd name="T0" fmla="*/ 0 w 3"/>
                <a:gd name="T1" fmla="*/ 0 h 18"/>
                <a:gd name="T2" fmla="*/ 21 w 3"/>
                <a:gd name="T3" fmla="*/ 28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cubicBezTo>
                    <a:pt x="3" y="7"/>
                    <a:pt x="1" y="14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483">
              <a:extLst>
                <a:ext uri="{FF2B5EF4-FFF2-40B4-BE49-F238E27FC236}">
                  <a16:creationId xmlns:a16="http://schemas.microsoft.com/office/drawing/2014/main" id="{38845440-9936-4959-BB0B-471D82538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476"/>
              <a:ext cx="15" cy="48"/>
            </a:xfrm>
            <a:custGeom>
              <a:avLst/>
              <a:gdLst>
                <a:gd name="T0" fmla="*/ 0 w 6"/>
                <a:gd name="T1" fmla="*/ 0 h 19"/>
                <a:gd name="T2" fmla="*/ 95 w 6"/>
                <a:gd name="T3" fmla="*/ 30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3" y="4"/>
                    <a:pt x="5" y="13"/>
                    <a:pt x="6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484">
              <a:extLst>
                <a:ext uri="{FF2B5EF4-FFF2-40B4-BE49-F238E27FC236}">
                  <a16:creationId xmlns:a16="http://schemas.microsoft.com/office/drawing/2014/main" id="{A013D30F-9829-4155-A79B-D02FD55F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304"/>
              <a:ext cx="33" cy="7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8" y="0"/>
                    <a:pt x="8" y="0"/>
                    <a:pt x="1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485">
              <a:extLst>
                <a:ext uri="{FF2B5EF4-FFF2-40B4-BE49-F238E27FC236}">
                  <a16:creationId xmlns:a16="http://schemas.microsoft.com/office/drawing/2014/main" id="{860BF636-4384-46D6-9F30-56ACE14BB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281"/>
              <a:ext cx="35" cy="8"/>
            </a:xfrm>
            <a:custGeom>
              <a:avLst/>
              <a:gdLst>
                <a:gd name="T0" fmla="*/ 0 w 14"/>
                <a:gd name="T1" fmla="*/ 21 h 3"/>
                <a:gd name="T2" fmla="*/ 220 w 1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1"/>
                  </a:moveTo>
                  <a:cubicBezTo>
                    <a:pt x="8" y="0"/>
                    <a:pt x="12" y="1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486">
              <a:extLst>
                <a:ext uri="{FF2B5EF4-FFF2-40B4-BE49-F238E27FC236}">
                  <a16:creationId xmlns:a16="http://schemas.microsoft.com/office/drawing/2014/main" id="{AA604321-03F3-4076-97FD-C98D8E25D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1299"/>
              <a:ext cx="42" cy="22"/>
            </a:xfrm>
            <a:custGeom>
              <a:avLst/>
              <a:gdLst>
                <a:gd name="T0" fmla="*/ 0 w 17"/>
                <a:gd name="T1" fmla="*/ 0 h 9"/>
                <a:gd name="T2" fmla="*/ 257 w 17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8" y="2"/>
                    <a:pt x="14" y="6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487">
              <a:extLst>
                <a:ext uri="{FF2B5EF4-FFF2-40B4-BE49-F238E27FC236}">
                  <a16:creationId xmlns:a16="http://schemas.microsoft.com/office/drawing/2014/main" id="{56523910-2B23-42F2-B9C0-496C12224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344"/>
              <a:ext cx="33" cy="40"/>
            </a:xfrm>
            <a:custGeom>
              <a:avLst/>
              <a:gdLst>
                <a:gd name="T0" fmla="*/ 0 w 13"/>
                <a:gd name="T1" fmla="*/ 0 h 16"/>
                <a:gd name="T2" fmla="*/ 213 w 13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6" y="4"/>
                    <a:pt x="11" y="13"/>
                    <a:pt x="1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488">
              <a:extLst>
                <a:ext uri="{FF2B5EF4-FFF2-40B4-BE49-F238E27FC236}">
                  <a16:creationId xmlns:a16="http://schemas.microsoft.com/office/drawing/2014/main" id="{F1366E42-4256-4E80-BDD7-909CD5AE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269"/>
              <a:ext cx="43" cy="5"/>
            </a:xfrm>
            <a:custGeom>
              <a:avLst/>
              <a:gdLst>
                <a:gd name="T0" fmla="*/ 0 w 17"/>
                <a:gd name="T1" fmla="*/ 0 h 2"/>
                <a:gd name="T2" fmla="*/ 276 w 17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0" y="0"/>
                  </a:moveTo>
                  <a:cubicBezTo>
                    <a:pt x="7" y="0"/>
                    <a:pt x="13" y="0"/>
                    <a:pt x="1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489">
              <a:extLst>
                <a:ext uri="{FF2B5EF4-FFF2-40B4-BE49-F238E27FC236}">
                  <a16:creationId xmlns:a16="http://schemas.microsoft.com/office/drawing/2014/main" id="{D80535A9-C0D6-4E00-B84C-6C73E555A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289"/>
              <a:ext cx="42" cy="7"/>
            </a:xfrm>
            <a:custGeom>
              <a:avLst/>
              <a:gdLst>
                <a:gd name="T0" fmla="*/ 0 w 17"/>
                <a:gd name="T1" fmla="*/ 12 h 3"/>
                <a:gd name="T2" fmla="*/ 257 w 17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7" y="0"/>
                    <a:pt x="14" y="2"/>
                    <a:pt x="1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490">
              <a:extLst>
                <a:ext uri="{FF2B5EF4-FFF2-40B4-BE49-F238E27FC236}">
                  <a16:creationId xmlns:a16="http://schemas.microsoft.com/office/drawing/2014/main" id="{85264C5E-ADC4-4BF6-A227-9F085C1F5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261"/>
              <a:ext cx="27" cy="5"/>
            </a:xfrm>
            <a:custGeom>
              <a:avLst/>
              <a:gdLst>
                <a:gd name="T0" fmla="*/ 0 w 11"/>
                <a:gd name="T1" fmla="*/ 20 h 2"/>
                <a:gd name="T2" fmla="*/ 162 w 1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6" y="0"/>
                    <a:pt x="8" y="1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491">
              <a:extLst>
                <a:ext uri="{FF2B5EF4-FFF2-40B4-BE49-F238E27FC236}">
                  <a16:creationId xmlns:a16="http://schemas.microsoft.com/office/drawing/2014/main" id="{BEB483F9-65A9-44BE-8C99-808D0441F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279"/>
              <a:ext cx="38" cy="7"/>
            </a:xfrm>
            <a:custGeom>
              <a:avLst/>
              <a:gdLst>
                <a:gd name="T0" fmla="*/ 0 w 15"/>
                <a:gd name="T1" fmla="*/ 12 h 3"/>
                <a:gd name="T2" fmla="*/ 243 w 15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">
                  <a:moveTo>
                    <a:pt x="0" y="1"/>
                  </a:moveTo>
                  <a:cubicBezTo>
                    <a:pt x="10" y="0"/>
                    <a:pt x="12" y="2"/>
                    <a:pt x="1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492">
              <a:extLst>
                <a:ext uri="{FF2B5EF4-FFF2-40B4-BE49-F238E27FC236}">
                  <a16:creationId xmlns:a16="http://schemas.microsoft.com/office/drawing/2014/main" id="{23F82662-AAE1-4F43-8DF6-71985FE89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279"/>
              <a:ext cx="35" cy="7"/>
            </a:xfrm>
            <a:custGeom>
              <a:avLst/>
              <a:gdLst>
                <a:gd name="T0" fmla="*/ 0 w 14"/>
                <a:gd name="T1" fmla="*/ 0 h 3"/>
                <a:gd name="T2" fmla="*/ 220 w 14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8" y="3"/>
                    <a:pt x="10" y="3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493">
              <a:extLst>
                <a:ext uri="{FF2B5EF4-FFF2-40B4-BE49-F238E27FC236}">
                  <a16:creationId xmlns:a16="http://schemas.microsoft.com/office/drawing/2014/main" id="{6E69E6AD-CF95-4E34-BAED-373F1D13C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256"/>
              <a:ext cx="40" cy="5"/>
            </a:xfrm>
            <a:custGeom>
              <a:avLst/>
              <a:gdLst>
                <a:gd name="T0" fmla="*/ 0 w 16"/>
                <a:gd name="T1" fmla="*/ 33 h 2"/>
                <a:gd name="T2" fmla="*/ 250 w 16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">
                  <a:moveTo>
                    <a:pt x="0" y="2"/>
                  </a:moveTo>
                  <a:cubicBezTo>
                    <a:pt x="7" y="0"/>
                    <a:pt x="1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494">
              <a:extLst>
                <a:ext uri="{FF2B5EF4-FFF2-40B4-BE49-F238E27FC236}">
                  <a16:creationId xmlns:a16="http://schemas.microsoft.com/office/drawing/2014/main" id="{BC6AB654-18F1-43DE-AACB-94C14508F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1251"/>
              <a:ext cx="35" cy="8"/>
            </a:xfrm>
            <a:custGeom>
              <a:avLst/>
              <a:gdLst>
                <a:gd name="T0" fmla="*/ 0 w 14"/>
                <a:gd name="T1" fmla="*/ 0 h 3"/>
                <a:gd name="T2" fmla="*/ 220 w 14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7" y="3"/>
                    <a:pt x="9" y="3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495">
              <a:extLst>
                <a:ext uri="{FF2B5EF4-FFF2-40B4-BE49-F238E27FC236}">
                  <a16:creationId xmlns:a16="http://schemas.microsoft.com/office/drawing/2014/main" id="{06C3B828-65A8-457F-9C36-D2FC6B38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1271"/>
              <a:ext cx="25" cy="8"/>
            </a:xfrm>
            <a:custGeom>
              <a:avLst/>
              <a:gdLst>
                <a:gd name="T0" fmla="*/ 0 w 10"/>
                <a:gd name="T1" fmla="*/ 0 h 3"/>
                <a:gd name="T2" fmla="*/ 158 w 10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5" y="2"/>
                    <a:pt x="6" y="3"/>
                    <a:pt x="1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496">
              <a:extLst>
                <a:ext uri="{FF2B5EF4-FFF2-40B4-BE49-F238E27FC236}">
                  <a16:creationId xmlns:a16="http://schemas.microsoft.com/office/drawing/2014/main" id="{47D37F3B-BC82-4C52-8051-5BC291A82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391"/>
              <a:ext cx="23" cy="43"/>
            </a:xfrm>
            <a:custGeom>
              <a:avLst/>
              <a:gdLst>
                <a:gd name="T0" fmla="*/ 0 w 9"/>
                <a:gd name="T1" fmla="*/ 0 h 17"/>
                <a:gd name="T2" fmla="*/ 130 w 9"/>
                <a:gd name="T3" fmla="*/ 27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5" y="4"/>
                    <a:pt x="9" y="11"/>
                    <a:pt x="8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497">
              <a:extLst>
                <a:ext uri="{FF2B5EF4-FFF2-40B4-BE49-F238E27FC236}">
                  <a16:creationId xmlns:a16="http://schemas.microsoft.com/office/drawing/2014/main" id="{07BBD9BB-B30A-4B5A-A9B1-47C677E91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441"/>
              <a:ext cx="3" cy="18"/>
            </a:xfrm>
            <a:custGeom>
              <a:avLst/>
              <a:gdLst>
                <a:gd name="T0" fmla="*/ 0 w 1"/>
                <a:gd name="T1" fmla="*/ 0 h 7"/>
                <a:gd name="T2" fmla="*/ 27 w 1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2"/>
                    <a:pt x="0" y="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Oval 498">
              <a:extLst>
                <a:ext uri="{FF2B5EF4-FFF2-40B4-BE49-F238E27FC236}">
                  <a16:creationId xmlns:a16="http://schemas.microsoft.com/office/drawing/2014/main" id="{84E51F7C-FB06-4784-AACE-AAE85E320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" y="1939"/>
              <a:ext cx="110" cy="122"/>
            </a:xfrm>
            <a:prstGeom prst="ellipse">
              <a:avLst/>
            </a:prstGeom>
            <a:noFill/>
            <a:ln w="7938">
              <a:solidFill>
                <a:srgbClr val="65A2B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36" name="Oval 499">
              <a:extLst>
                <a:ext uri="{FF2B5EF4-FFF2-40B4-BE49-F238E27FC236}">
                  <a16:creationId xmlns:a16="http://schemas.microsoft.com/office/drawing/2014/main" id="{2BC8A58C-FFF4-4FEE-8777-3EFE08B14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" y="1939"/>
              <a:ext cx="110" cy="122"/>
            </a:xfrm>
            <a:prstGeom prst="ellipse">
              <a:avLst/>
            </a:prstGeom>
            <a:noFill/>
            <a:ln w="7938">
              <a:solidFill>
                <a:srgbClr val="65A2B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37" name="Oval 500">
              <a:extLst>
                <a:ext uri="{FF2B5EF4-FFF2-40B4-BE49-F238E27FC236}">
                  <a16:creationId xmlns:a16="http://schemas.microsoft.com/office/drawing/2014/main" id="{A4BACEB4-DDAA-4088-B4AD-C25FDE6A7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1951"/>
              <a:ext cx="83" cy="95"/>
            </a:xfrm>
            <a:prstGeom prst="ellipse">
              <a:avLst/>
            </a:prstGeom>
            <a:solidFill>
              <a:srgbClr val="EB8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38" name="Oval 501">
              <a:extLst>
                <a:ext uri="{FF2B5EF4-FFF2-40B4-BE49-F238E27FC236}">
                  <a16:creationId xmlns:a16="http://schemas.microsoft.com/office/drawing/2014/main" id="{E77B2879-AD4A-4321-AD1C-B8323C2B4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1951"/>
              <a:ext cx="83" cy="9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39" name="Oval 502">
              <a:extLst>
                <a:ext uri="{FF2B5EF4-FFF2-40B4-BE49-F238E27FC236}">
                  <a16:creationId xmlns:a16="http://schemas.microsoft.com/office/drawing/2014/main" id="{3DE1128D-4D01-41EF-A3E2-439A16557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1961"/>
              <a:ext cx="67" cy="75"/>
            </a:xfrm>
            <a:prstGeom prst="ellipse">
              <a:avLst/>
            </a:pr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40" name="Freeform 503">
              <a:extLst>
                <a:ext uri="{FF2B5EF4-FFF2-40B4-BE49-F238E27FC236}">
                  <a16:creationId xmlns:a16="http://schemas.microsoft.com/office/drawing/2014/main" id="{AFE5B78A-94C1-46B9-A496-68CC5F443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1786"/>
              <a:ext cx="432" cy="95"/>
            </a:xfrm>
            <a:custGeom>
              <a:avLst/>
              <a:gdLst>
                <a:gd name="T0" fmla="*/ 0 w 173"/>
                <a:gd name="T1" fmla="*/ 0 h 38"/>
                <a:gd name="T2" fmla="*/ 2694 w 173"/>
                <a:gd name="T3" fmla="*/ 6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3" h="38">
                  <a:moveTo>
                    <a:pt x="0" y="0"/>
                  </a:moveTo>
                  <a:cubicBezTo>
                    <a:pt x="24" y="17"/>
                    <a:pt x="120" y="38"/>
                    <a:pt x="173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Freeform 504">
              <a:extLst>
                <a:ext uri="{FF2B5EF4-FFF2-40B4-BE49-F238E27FC236}">
                  <a16:creationId xmlns:a16="http://schemas.microsoft.com/office/drawing/2014/main" id="{98FA7BFA-75B7-4D11-8790-B2BCB6D1D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1766"/>
              <a:ext cx="432" cy="98"/>
            </a:xfrm>
            <a:custGeom>
              <a:avLst/>
              <a:gdLst>
                <a:gd name="T0" fmla="*/ 0 w 173"/>
                <a:gd name="T1" fmla="*/ 0 h 39"/>
                <a:gd name="T2" fmla="*/ 2694 w 173"/>
                <a:gd name="T3" fmla="*/ 6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3" h="39">
                  <a:moveTo>
                    <a:pt x="0" y="0"/>
                  </a:moveTo>
                  <a:cubicBezTo>
                    <a:pt x="24" y="18"/>
                    <a:pt x="120" y="39"/>
                    <a:pt x="173" y="4"/>
                  </a:cubicBezTo>
                </a:path>
              </a:pathLst>
            </a:custGeom>
            <a:noFill/>
            <a:ln w="7938" cap="rnd">
              <a:solidFill>
                <a:srgbClr val="237A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505">
              <a:extLst>
                <a:ext uri="{FF2B5EF4-FFF2-40B4-BE49-F238E27FC236}">
                  <a16:creationId xmlns:a16="http://schemas.microsoft.com/office/drawing/2014/main" id="{0B1D0EEF-C764-42BB-B879-AE76F4086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1804"/>
              <a:ext cx="432" cy="97"/>
            </a:xfrm>
            <a:custGeom>
              <a:avLst/>
              <a:gdLst>
                <a:gd name="T0" fmla="*/ 0 w 173"/>
                <a:gd name="T1" fmla="*/ 0 h 39"/>
                <a:gd name="T2" fmla="*/ 2694 w 173"/>
                <a:gd name="T3" fmla="*/ 6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3" h="39">
                  <a:moveTo>
                    <a:pt x="0" y="0"/>
                  </a:moveTo>
                  <a:cubicBezTo>
                    <a:pt x="24" y="17"/>
                    <a:pt x="120" y="39"/>
                    <a:pt x="173" y="4"/>
                  </a:cubicBezTo>
                </a:path>
              </a:pathLst>
            </a:custGeom>
            <a:noFill/>
            <a:ln w="7938" cap="rnd">
              <a:solidFill>
                <a:srgbClr val="237A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506">
              <a:extLst>
                <a:ext uri="{FF2B5EF4-FFF2-40B4-BE49-F238E27FC236}">
                  <a16:creationId xmlns:a16="http://schemas.microsoft.com/office/drawing/2014/main" id="{182D86D7-93D7-40D7-AF47-D1C697080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1246"/>
              <a:ext cx="784" cy="910"/>
            </a:xfrm>
            <a:custGeom>
              <a:avLst/>
              <a:gdLst>
                <a:gd name="T0" fmla="*/ 42 w 314"/>
                <a:gd name="T1" fmla="*/ 4345 h 364"/>
                <a:gd name="T2" fmla="*/ 1466 w 314"/>
                <a:gd name="T3" fmla="*/ 5658 h 364"/>
                <a:gd name="T4" fmla="*/ 2924 w 314"/>
                <a:gd name="T5" fmla="*/ 5158 h 364"/>
                <a:gd name="T6" fmla="*/ 2954 w 314"/>
                <a:gd name="T7" fmla="*/ 4750 h 364"/>
                <a:gd name="T8" fmla="*/ 2894 w 314"/>
                <a:gd name="T9" fmla="*/ 4345 h 364"/>
                <a:gd name="T10" fmla="*/ 2849 w 314"/>
                <a:gd name="T11" fmla="*/ 4000 h 364"/>
                <a:gd name="T12" fmla="*/ 2786 w 314"/>
                <a:gd name="T13" fmla="*/ 3625 h 364"/>
                <a:gd name="T14" fmla="*/ 2831 w 314"/>
                <a:gd name="T15" fmla="*/ 3220 h 364"/>
                <a:gd name="T16" fmla="*/ 2974 w 314"/>
                <a:gd name="T17" fmla="*/ 2833 h 364"/>
                <a:gd name="T18" fmla="*/ 3191 w 314"/>
                <a:gd name="T19" fmla="*/ 2520 h 364"/>
                <a:gd name="T20" fmla="*/ 3453 w 314"/>
                <a:gd name="T21" fmla="*/ 2313 h 364"/>
                <a:gd name="T22" fmla="*/ 3815 w 314"/>
                <a:gd name="T23" fmla="*/ 2208 h 364"/>
                <a:gd name="T24" fmla="*/ 4140 w 314"/>
                <a:gd name="T25" fmla="*/ 2208 h 364"/>
                <a:gd name="T26" fmla="*/ 4469 w 314"/>
                <a:gd name="T27" fmla="*/ 2238 h 364"/>
                <a:gd name="T28" fmla="*/ 4794 w 314"/>
                <a:gd name="T29" fmla="*/ 2375 h 364"/>
                <a:gd name="T30" fmla="*/ 4327 w 314"/>
                <a:gd name="T31" fmla="*/ 813 h 364"/>
                <a:gd name="T32" fmla="*/ 1653 w 314"/>
                <a:gd name="T33" fmla="*/ 63 h 364"/>
                <a:gd name="T34" fmla="*/ 1433 w 314"/>
                <a:gd name="T35" fmla="*/ 363 h 364"/>
                <a:gd name="T36" fmla="*/ 1216 w 314"/>
                <a:gd name="T37" fmla="*/ 675 h 364"/>
                <a:gd name="T38" fmla="*/ 996 w 314"/>
                <a:gd name="T39" fmla="*/ 1033 h 364"/>
                <a:gd name="T40" fmla="*/ 749 w 314"/>
                <a:gd name="T41" fmla="*/ 1438 h 364"/>
                <a:gd name="T42" fmla="*/ 499 w 314"/>
                <a:gd name="T43" fmla="*/ 1895 h 364"/>
                <a:gd name="T44" fmla="*/ 312 w 314"/>
                <a:gd name="T45" fmla="*/ 2345 h 364"/>
                <a:gd name="T46" fmla="*/ 167 w 314"/>
                <a:gd name="T47" fmla="*/ 2875 h 364"/>
                <a:gd name="T48" fmla="*/ 105 w 314"/>
                <a:gd name="T49" fmla="*/ 3375 h 364"/>
                <a:gd name="T50" fmla="*/ 75 w 314"/>
                <a:gd name="T51" fmla="*/ 3845 h 364"/>
                <a:gd name="T52" fmla="*/ 42 w 314"/>
                <a:gd name="T53" fmla="*/ 4345 h 36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4" h="364">
                  <a:moveTo>
                    <a:pt x="3" y="278"/>
                  </a:moveTo>
                  <a:cubicBezTo>
                    <a:pt x="13" y="318"/>
                    <a:pt x="58" y="360"/>
                    <a:pt x="94" y="362"/>
                  </a:cubicBezTo>
                  <a:cubicBezTo>
                    <a:pt x="130" y="364"/>
                    <a:pt x="173" y="353"/>
                    <a:pt x="188" y="330"/>
                  </a:cubicBezTo>
                  <a:cubicBezTo>
                    <a:pt x="191" y="324"/>
                    <a:pt x="192" y="313"/>
                    <a:pt x="190" y="304"/>
                  </a:cubicBezTo>
                  <a:cubicBezTo>
                    <a:pt x="194" y="296"/>
                    <a:pt x="188" y="279"/>
                    <a:pt x="186" y="278"/>
                  </a:cubicBezTo>
                  <a:cubicBezTo>
                    <a:pt x="188" y="272"/>
                    <a:pt x="188" y="262"/>
                    <a:pt x="183" y="256"/>
                  </a:cubicBezTo>
                  <a:cubicBezTo>
                    <a:pt x="186" y="249"/>
                    <a:pt x="183" y="238"/>
                    <a:pt x="179" y="232"/>
                  </a:cubicBezTo>
                  <a:cubicBezTo>
                    <a:pt x="183" y="228"/>
                    <a:pt x="184" y="213"/>
                    <a:pt x="182" y="206"/>
                  </a:cubicBezTo>
                  <a:cubicBezTo>
                    <a:pt x="185" y="203"/>
                    <a:pt x="191" y="188"/>
                    <a:pt x="191" y="181"/>
                  </a:cubicBezTo>
                  <a:cubicBezTo>
                    <a:pt x="197" y="180"/>
                    <a:pt x="204" y="169"/>
                    <a:pt x="205" y="161"/>
                  </a:cubicBezTo>
                  <a:cubicBezTo>
                    <a:pt x="212" y="160"/>
                    <a:pt x="217" y="158"/>
                    <a:pt x="222" y="148"/>
                  </a:cubicBezTo>
                  <a:cubicBezTo>
                    <a:pt x="226" y="150"/>
                    <a:pt x="237" y="148"/>
                    <a:pt x="245" y="141"/>
                  </a:cubicBezTo>
                  <a:cubicBezTo>
                    <a:pt x="245" y="141"/>
                    <a:pt x="256" y="145"/>
                    <a:pt x="266" y="141"/>
                  </a:cubicBezTo>
                  <a:cubicBezTo>
                    <a:pt x="266" y="141"/>
                    <a:pt x="278" y="148"/>
                    <a:pt x="287" y="143"/>
                  </a:cubicBezTo>
                  <a:cubicBezTo>
                    <a:pt x="287" y="143"/>
                    <a:pt x="301" y="154"/>
                    <a:pt x="308" y="152"/>
                  </a:cubicBezTo>
                  <a:cubicBezTo>
                    <a:pt x="308" y="152"/>
                    <a:pt x="314" y="104"/>
                    <a:pt x="278" y="52"/>
                  </a:cubicBezTo>
                  <a:cubicBezTo>
                    <a:pt x="242" y="0"/>
                    <a:pt x="148" y="18"/>
                    <a:pt x="106" y="4"/>
                  </a:cubicBezTo>
                  <a:cubicBezTo>
                    <a:pt x="96" y="1"/>
                    <a:pt x="90" y="20"/>
                    <a:pt x="92" y="23"/>
                  </a:cubicBezTo>
                  <a:cubicBezTo>
                    <a:pt x="84" y="28"/>
                    <a:pt x="76" y="39"/>
                    <a:pt x="78" y="43"/>
                  </a:cubicBezTo>
                  <a:cubicBezTo>
                    <a:pt x="71" y="47"/>
                    <a:pt x="61" y="62"/>
                    <a:pt x="64" y="66"/>
                  </a:cubicBezTo>
                  <a:cubicBezTo>
                    <a:pt x="57" y="68"/>
                    <a:pt x="48" y="82"/>
                    <a:pt x="48" y="92"/>
                  </a:cubicBezTo>
                  <a:cubicBezTo>
                    <a:pt x="42" y="93"/>
                    <a:pt x="30" y="113"/>
                    <a:pt x="32" y="121"/>
                  </a:cubicBezTo>
                  <a:cubicBezTo>
                    <a:pt x="24" y="125"/>
                    <a:pt x="19" y="142"/>
                    <a:pt x="20" y="150"/>
                  </a:cubicBezTo>
                  <a:cubicBezTo>
                    <a:pt x="13" y="159"/>
                    <a:pt x="9" y="174"/>
                    <a:pt x="11" y="184"/>
                  </a:cubicBezTo>
                  <a:cubicBezTo>
                    <a:pt x="6" y="191"/>
                    <a:pt x="3" y="212"/>
                    <a:pt x="7" y="216"/>
                  </a:cubicBezTo>
                  <a:cubicBezTo>
                    <a:pt x="2" y="223"/>
                    <a:pt x="0" y="243"/>
                    <a:pt x="5" y="246"/>
                  </a:cubicBezTo>
                  <a:cubicBezTo>
                    <a:pt x="0" y="251"/>
                    <a:pt x="1" y="274"/>
                    <a:pt x="3" y="27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507">
              <a:extLst>
                <a:ext uri="{FF2B5EF4-FFF2-40B4-BE49-F238E27FC236}">
                  <a16:creationId xmlns:a16="http://schemas.microsoft.com/office/drawing/2014/main" id="{1C14D5E7-2E5D-4CEE-9153-EBF250A2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1274"/>
              <a:ext cx="515" cy="335"/>
            </a:xfrm>
            <a:custGeom>
              <a:avLst/>
              <a:gdLst>
                <a:gd name="T0" fmla="*/ 3083 w 206"/>
                <a:gd name="T1" fmla="*/ 2095 h 134"/>
                <a:gd name="T2" fmla="*/ 2658 w 206"/>
                <a:gd name="T3" fmla="*/ 738 h 134"/>
                <a:gd name="T4" fmla="*/ 0 w 206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6" h="134">
                  <a:moveTo>
                    <a:pt x="197" y="134"/>
                  </a:moveTo>
                  <a:cubicBezTo>
                    <a:pt x="197" y="134"/>
                    <a:pt x="206" y="99"/>
                    <a:pt x="170" y="47"/>
                  </a:cubicBezTo>
                  <a:cubicBezTo>
                    <a:pt x="138" y="0"/>
                    <a:pt x="42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237A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508">
              <a:extLst>
                <a:ext uri="{FF2B5EF4-FFF2-40B4-BE49-F238E27FC236}">
                  <a16:creationId xmlns:a16="http://schemas.microsoft.com/office/drawing/2014/main" id="{279EED58-E91E-4A34-8FFE-5B414287E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229"/>
              <a:ext cx="530" cy="410"/>
            </a:xfrm>
            <a:custGeom>
              <a:avLst/>
              <a:gdLst>
                <a:gd name="T0" fmla="*/ 3220 w 212"/>
                <a:gd name="T1" fmla="*/ 2563 h 164"/>
                <a:gd name="T2" fmla="*/ 3063 w 212"/>
                <a:gd name="T3" fmla="*/ 1425 h 164"/>
                <a:gd name="T4" fmla="*/ 2645 w 212"/>
                <a:gd name="T5" fmla="*/ 720 h 164"/>
                <a:gd name="T6" fmla="*/ 0 w 212"/>
                <a:gd name="T7" fmla="*/ 33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2" h="164">
                  <a:moveTo>
                    <a:pt x="206" y="164"/>
                  </a:moveTo>
                  <a:cubicBezTo>
                    <a:pt x="206" y="164"/>
                    <a:pt x="212" y="134"/>
                    <a:pt x="196" y="91"/>
                  </a:cubicBezTo>
                  <a:cubicBezTo>
                    <a:pt x="188" y="70"/>
                    <a:pt x="181" y="62"/>
                    <a:pt x="169" y="46"/>
                  </a:cubicBezTo>
                  <a:cubicBezTo>
                    <a:pt x="135" y="0"/>
                    <a:pt x="42" y="17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D83D2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6" name="Freeform 509">
              <a:extLst>
                <a:ext uri="{FF2B5EF4-FFF2-40B4-BE49-F238E27FC236}">
                  <a16:creationId xmlns:a16="http://schemas.microsoft.com/office/drawing/2014/main" id="{ABEFC281-8E55-4A74-8352-A91983998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926"/>
              <a:ext cx="477" cy="243"/>
            </a:xfrm>
            <a:custGeom>
              <a:avLst/>
              <a:gdLst>
                <a:gd name="T0" fmla="*/ 2962 w 191"/>
                <a:gd name="T1" fmla="*/ 909 h 97"/>
                <a:gd name="T2" fmla="*/ 1496 w 191"/>
                <a:gd name="T3" fmla="*/ 1413 h 97"/>
                <a:gd name="T4" fmla="*/ 75 w 191"/>
                <a:gd name="T5" fmla="*/ 95 h 97"/>
                <a:gd name="T6" fmla="*/ 62 w 191"/>
                <a:gd name="T7" fmla="*/ 0 h 97"/>
                <a:gd name="T8" fmla="*/ 42 w 191"/>
                <a:gd name="T9" fmla="*/ 283 h 97"/>
                <a:gd name="T10" fmla="*/ 1466 w 191"/>
                <a:gd name="T11" fmla="*/ 1493 h 97"/>
                <a:gd name="T12" fmla="*/ 2912 w 191"/>
                <a:gd name="T13" fmla="*/ 992 h 97"/>
                <a:gd name="T14" fmla="*/ 2974 w 191"/>
                <a:gd name="T15" fmla="*/ 867 h 97"/>
                <a:gd name="T16" fmla="*/ 2962 w 191"/>
                <a:gd name="T17" fmla="*/ 909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97">
                  <a:moveTo>
                    <a:pt x="190" y="58"/>
                  </a:moveTo>
                  <a:cubicBezTo>
                    <a:pt x="175" y="81"/>
                    <a:pt x="132" y="92"/>
                    <a:pt x="96" y="90"/>
                  </a:cubicBezTo>
                  <a:cubicBezTo>
                    <a:pt x="60" y="88"/>
                    <a:pt x="15" y="46"/>
                    <a:pt x="5" y="6"/>
                  </a:cubicBezTo>
                  <a:cubicBezTo>
                    <a:pt x="5" y="5"/>
                    <a:pt x="4" y="3"/>
                    <a:pt x="4" y="0"/>
                  </a:cubicBezTo>
                  <a:cubicBezTo>
                    <a:pt x="3" y="1"/>
                    <a:pt x="0" y="5"/>
                    <a:pt x="3" y="18"/>
                  </a:cubicBezTo>
                  <a:cubicBezTo>
                    <a:pt x="14" y="54"/>
                    <a:pt x="58" y="93"/>
                    <a:pt x="94" y="95"/>
                  </a:cubicBezTo>
                  <a:cubicBezTo>
                    <a:pt x="130" y="97"/>
                    <a:pt x="172" y="86"/>
                    <a:pt x="187" y="63"/>
                  </a:cubicBezTo>
                  <a:cubicBezTo>
                    <a:pt x="190" y="60"/>
                    <a:pt x="191" y="57"/>
                    <a:pt x="191" y="55"/>
                  </a:cubicBezTo>
                  <a:cubicBezTo>
                    <a:pt x="191" y="56"/>
                    <a:pt x="190" y="57"/>
                    <a:pt x="190" y="58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7" name="Freeform 510">
              <a:extLst>
                <a:ext uri="{FF2B5EF4-FFF2-40B4-BE49-F238E27FC236}">
                  <a16:creationId xmlns:a16="http://schemas.microsoft.com/office/drawing/2014/main" id="{69D188AC-8E4C-481C-9F5E-A634526EA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926"/>
              <a:ext cx="477" cy="243"/>
            </a:xfrm>
            <a:custGeom>
              <a:avLst/>
              <a:gdLst>
                <a:gd name="T0" fmla="*/ 2962 w 191"/>
                <a:gd name="T1" fmla="*/ 909 h 97"/>
                <a:gd name="T2" fmla="*/ 1496 w 191"/>
                <a:gd name="T3" fmla="*/ 1413 h 97"/>
                <a:gd name="T4" fmla="*/ 75 w 191"/>
                <a:gd name="T5" fmla="*/ 95 h 97"/>
                <a:gd name="T6" fmla="*/ 62 w 191"/>
                <a:gd name="T7" fmla="*/ 0 h 97"/>
                <a:gd name="T8" fmla="*/ 42 w 191"/>
                <a:gd name="T9" fmla="*/ 283 h 97"/>
                <a:gd name="T10" fmla="*/ 1466 w 191"/>
                <a:gd name="T11" fmla="*/ 1493 h 97"/>
                <a:gd name="T12" fmla="*/ 2912 w 191"/>
                <a:gd name="T13" fmla="*/ 992 h 97"/>
                <a:gd name="T14" fmla="*/ 2974 w 191"/>
                <a:gd name="T15" fmla="*/ 867 h 97"/>
                <a:gd name="T16" fmla="*/ 2962 w 191"/>
                <a:gd name="T17" fmla="*/ 909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97">
                  <a:moveTo>
                    <a:pt x="190" y="58"/>
                  </a:moveTo>
                  <a:cubicBezTo>
                    <a:pt x="175" y="81"/>
                    <a:pt x="132" y="92"/>
                    <a:pt x="96" y="90"/>
                  </a:cubicBezTo>
                  <a:cubicBezTo>
                    <a:pt x="60" y="88"/>
                    <a:pt x="15" y="46"/>
                    <a:pt x="5" y="6"/>
                  </a:cubicBezTo>
                  <a:cubicBezTo>
                    <a:pt x="5" y="5"/>
                    <a:pt x="4" y="3"/>
                    <a:pt x="4" y="0"/>
                  </a:cubicBezTo>
                  <a:cubicBezTo>
                    <a:pt x="3" y="1"/>
                    <a:pt x="0" y="5"/>
                    <a:pt x="3" y="18"/>
                  </a:cubicBezTo>
                  <a:cubicBezTo>
                    <a:pt x="14" y="54"/>
                    <a:pt x="58" y="93"/>
                    <a:pt x="94" y="95"/>
                  </a:cubicBezTo>
                  <a:cubicBezTo>
                    <a:pt x="130" y="97"/>
                    <a:pt x="172" y="86"/>
                    <a:pt x="187" y="63"/>
                  </a:cubicBezTo>
                  <a:cubicBezTo>
                    <a:pt x="190" y="60"/>
                    <a:pt x="191" y="57"/>
                    <a:pt x="191" y="55"/>
                  </a:cubicBezTo>
                  <a:cubicBezTo>
                    <a:pt x="191" y="56"/>
                    <a:pt x="190" y="57"/>
                    <a:pt x="190" y="5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8" name="Freeform 511">
              <a:extLst>
                <a:ext uri="{FF2B5EF4-FFF2-40B4-BE49-F238E27FC236}">
                  <a16:creationId xmlns:a16="http://schemas.microsoft.com/office/drawing/2014/main" id="{3E77EA95-0BDD-40EF-9164-A8261336A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971"/>
              <a:ext cx="494" cy="255"/>
            </a:xfrm>
            <a:custGeom>
              <a:avLst/>
              <a:gdLst>
                <a:gd name="T0" fmla="*/ 3076 w 198"/>
                <a:gd name="T1" fmla="*/ 1595 h 102"/>
                <a:gd name="T2" fmla="*/ 2969 w 198"/>
                <a:gd name="T3" fmla="*/ 583 h 102"/>
                <a:gd name="T4" fmla="*/ 2907 w 198"/>
                <a:gd name="T5" fmla="*/ 708 h 102"/>
                <a:gd name="T6" fmla="*/ 1462 w 198"/>
                <a:gd name="T7" fmla="*/ 1208 h 102"/>
                <a:gd name="T8" fmla="*/ 42 w 198"/>
                <a:gd name="T9" fmla="*/ 0 h 102"/>
                <a:gd name="T10" fmla="*/ 217 w 198"/>
                <a:gd name="T11" fmla="*/ 1595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8" h="102">
                  <a:moveTo>
                    <a:pt x="198" y="102"/>
                  </a:moveTo>
                  <a:cubicBezTo>
                    <a:pt x="198" y="83"/>
                    <a:pt x="197" y="44"/>
                    <a:pt x="191" y="37"/>
                  </a:cubicBezTo>
                  <a:cubicBezTo>
                    <a:pt x="191" y="39"/>
                    <a:pt x="190" y="42"/>
                    <a:pt x="187" y="45"/>
                  </a:cubicBezTo>
                  <a:cubicBezTo>
                    <a:pt x="172" y="68"/>
                    <a:pt x="130" y="79"/>
                    <a:pt x="94" y="77"/>
                  </a:cubicBezTo>
                  <a:cubicBezTo>
                    <a:pt x="58" y="75"/>
                    <a:pt x="14" y="36"/>
                    <a:pt x="3" y="0"/>
                  </a:cubicBezTo>
                  <a:cubicBezTo>
                    <a:pt x="0" y="16"/>
                    <a:pt x="7" y="90"/>
                    <a:pt x="14" y="10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9" name="Freeform 512">
              <a:extLst>
                <a:ext uri="{FF2B5EF4-FFF2-40B4-BE49-F238E27FC236}">
                  <a16:creationId xmlns:a16="http://schemas.microsoft.com/office/drawing/2014/main" id="{E8F7B76A-6F77-4356-9014-263FE1EC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969"/>
              <a:ext cx="130" cy="647"/>
            </a:xfrm>
            <a:custGeom>
              <a:avLst/>
              <a:gdLst>
                <a:gd name="T0" fmla="*/ 333 w 52"/>
                <a:gd name="T1" fmla="*/ 4037 h 259"/>
                <a:gd name="T2" fmla="*/ 645 w 52"/>
                <a:gd name="T3" fmla="*/ 4037 h 259"/>
                <a:gd name="T4" fmla="*/ 438 w 52"/>
                <a:gd name="T5" fmla="*/ 2778 h 259"/>
                <a:gd name="T6" fmla="*/ 313 w 52"/>
                <a:gd name="T7" fmla="*/ 1684 h 259"/>
                <a:gd name="T8" fmla="*/ 458 w 52"/>
                <a:gd name="T9" fmla="*/ 717 h 259"/>
                <a:gd name="T10" fmla="*/ 720 w 52"/>
                <a:gd name="T11" fmla="*/ 312 h 259"/>
                <a:gd name="T12" fmla="*/ 770 w 52"/>
                <a:gd name="T13" fmla="*/ 92 h 259"/>
                <a:gd name="T14" fmla="*/ 550 w 52"/>
                <a:gd name="T15" fmla="*/ 42 h 259"/>
                <a:gd name="T16" fmla="*/ 550 w 52"/>
                <a:gd name="T17" fmla="*/ 42 h 259"/>
                <a:gd name="T18" fmla="*/ 158 w 52"/>
                <a:gd name="T19" fmla="*/ 605 h 259"/>
                <a:gd name="T20" fmla="*/ 0 w 52"/>
                <a:gd name="T21" fmla="*/ 1684 h 259"/>
                <a:gd name="T22" fmla="*/ 145 w 52"/>
                <a:gd name="T23" fmla="*/ 2853 h 259"/>
                <a:gd name="T24" fmla="*/ 333 w 52"/>
                <a:gd name="T25" fmla="*/ 4037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" h="259">
                  <a:moveTo>
                    <a:pt x="21" y="259"/>
                  </a:moveTo>
                  <a:cubicBezTo>
                    <a:pt x="41" y="259"/>
                    <a:pt x="41" y="259"/>
                    <a:pt x="41" y="259"/>
                  </a:cubicBezTo>
                  <a:cubicBezTo>
                    <a:pt x="39" y="238"/>
                    <a:pt x="35" y="212"/>
                    <a:pt x="28" y="178"/>
                  </a:cubicBezTo>
                  <a:cubicBezTo>
                    <a:pt x="22" y="152"/>
                    <a:pt x="20" y="128"/>
                    <a:pt x="20" y="108"/>
                  </a:cubicBezTo>
                  <a:cubicBezTo>
                    <a:pt x="20" y="82"/>
                    <a:pt x="24" y="61"/>
                    <a:pt x="29" y="46"/>
                  </a:cubicBezTo>
                  <a:cubicBezTo>
                    <a:pt x="34" y="31"/>
                    <a:pt x="41" y="23"/>
                    <a:pt x="46" y="20"/>
                  </a:cubicBezTo>
                  <a:cubicBezTo>
                    <a:pt x="50" y="17"/>
                    <a:pt x="52" y="11"/>
                    <a:pt x="49" y="6"/>
                  </a:cubicBezTo>
                  <a:cubicBezTo>
                    <a:pt x="46" y="1"/>
                    <a:pt x="39" y="0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25" y="10"/>
                    <a:pt x="17" y="22"/>
                    <a:pt x="10" y="39"/>
                  </a:cubicBezTo>
                  <a:cubicBezTo>
                    <a:pt x="4" y="57"/>
                    <a:pt x="0" y="80"/>
                    <a:pt x="0" y="108"/>
                  </a:cubicBezTo>
                  <a:cubicBezTo>
                    <a:pt x="0" y="129"/>
                    <a:pt x="2" y="154"/>
                    <a:pt x="9" y="183"/>
                  </a:cubicBezTo>
                  <a:cubicBezTo>
                    <a:pt x="15" y="214"/>
                    <a:pt x="19" y="239"/>
                    <a:pt x="21" y="25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0" name="Freeform 513">
              <a:extLst>
                <a:ext uri="{FF2B5EF4-FFF2-40B4-BE49-F238E27FC236}">
                  <a16:creationId xmlns:a16="http://schemas.microsoft.com/office/drawing/2014/main" id="{F491F66E-501F-40A2-A6F7-23FCC46D4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1981"/>
              <a:ext cx="65" cy="68"/>
            </a:xfrm>
            <a:custGeom>
              <a:avLst/>
              <a:gdLst>
                <a:gd name="T0" fmla="*/ 145 w 26"/>
                <a:gd name="T1" fmla="*/ 0 h 27"/>
                <a:gd name="T2" fmla="*/ 0 w 26"/>
                <a:gd name="T3" fmla="*/ 431 h 27"/>
                <a:gd name="T4" fmla="*/ 113 w 26"/>
                <a:gd name="T5" fmla="*/ 3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7">
                  <a:moveTo>
                    <a:pt x="9" y="0"/>
                  </a:moveTo>
                  <a:cubicBezTo>
                    <a:pt x="26" y="5"/>
                    <a:pt x="3" y="21"/>
                    <a:pt x="0" y="27"/>
                  </a:cubicBezTo>
                  <a:cubicBezTo>
                    <a:pt x="3" y="18"/>
                    <a:pt x="9" y="11"/>
                    <a:pt x="7" y="2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1" name="Freeform 514">
              <a:extLst>
                <a:ext uri="{FF2B5EF4-FFF2-40B4-BE49-F238E27FC236}">
                  <a16:creationId xmlns:a16="http://schemas.microsoft.com/office/drawing/2014/main" id="{0EB7EE59-6E61-49A5-B6B0-2E25F75F9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014"/>
              <a:ext cx="70" cy="542"/>
            </a:xfrm>
            <a:custGeom>
              <a:avLst/>
              <a:gdLst>
                <a:gd name="T0" fmla="*/ 438 w 28"/>
                <a:gd name="T1" fmla="*/ 0 h 217"/>
                <a:gd name="T2" fmla="*/ 95 w 28"/>
                <a:gd name="T3" fmla="*/ 1841 h 217"/>
                <a:gd name="T4" fmla="*/ 363 w 28"/>
                <a:gd name="T5" fmla="*/ 3382 h 217"/>
                <a:gd name="T6" fmla="*/ 158 w 28"/>
                <a:gd name="T7" fmla="*/ 1509 h 217"/>
                <a:gd name="T8" fmla="*/ 438 w 28"/>
                <a:gd name="T9" fmla="*/ 0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7">
                  <a:moveTo>
                    <a:pt x="28" y="0"/>
                  </a:moveTo>
                  <a:cubicBezTo>
                    <a:pt x="14" y="18"/>
                    <a:pt x="0" y="59"/>
                    <a:pt x="6" y="118"/>
                  </a:cubicBezTo>
                  <a:cubicBezTo>
                    <a:pt x="12" y="176"/>
                    <a:pt x="22" y="204"/>
                    <a:pt x="23" y="217"/>
                  </a:cubicBezTo>
                  <a:cubicBezTo>
                    <a:pt x="23" y="196"/>
                    <a:pt x="11" y="127"/>
                    <a:pt x="10" y="97"/>
                  </a:cubicBezTo>
                  <a:cubicBezTo>
                    <a:pt x="9" y="68"/>
                    <a:pt x="16" y="20"/>
                    <a:pt x="28" y="0"/>
                  </a:cubicBezTo>
                </a:path>
              </a:pathLst>
            </a:custGeom>
            <a:solidFill>
              <a:srgbClr val="F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2" name="Freeform 515">
              <a:extLst>
                <a:ext uri="{FF2B5EF4-FFF2-40B4-BE49-F238E27FC236}">
                  <a16:creationId xmlns:a16="http://schemas.microsoft.com/office/drawing/2014/main" id="{D236BA1D-521C-4E88-8FD1-DCD64AD9B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2126"/>
              <a:ext cx="20" cy="173"/>
            </a:xfrm>
            <a:custGeom>
              <a:avLst/>
              <a:gdLst>
                <a:gd name="T0" fmla="*/ 125 w 8"/>
                <a:gd name="T1" fmla="*/ 0 h 69"/>
                <a:gd name="T2" fmla="*/ 63 w 8"/>
                <a:gd name="T3" fmla="*/ 1088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9">
                  <a:moveTo>
                    <a:pt x="8" y="0"/>
                  </a:moveTo>
                  <a:cubicBezTo>
                    <a:pt x="3" y="14"/>
                    <a:pt x="0" y="48"/>
                    <a:pt x="4" y="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Freeform 516">
              <a:extLst>
                <a:ext uri="{FF2B5EF4-FFF2-40B4-BE49-F238E27FC236}">
                  <a16:creationId xmlns:a16="http://schemas.microsoft.com/office/drawing/2014/main" id="{012A54F8-2ABF-4EBF-8C14-4C96049A0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046"/>
              <a:ext cx="38" cy="65"/>
            </a:xfrm>
            <a:custGeom>
              <a:avLst/>
              <a:gdLst>
                <a:gd name="T0" fmla="*/ 243 w 15"/>
                <a:gd name="T1" fmla="*/ 20 h 26"/>
                <a:gd name="T2" fmla="*/ 193 w 15"/>
                <a:gd name="T3" fmla="*/ 188 h 26"/>
                <a:gd name="T4" fmla="*/ 147 w 15"/>
                <a:gd name="T5" fmla="*/ 408 h 26"/>
                <a:gd name="T6" fmla="*/ 0 w 15"/>
                <a:gd name="T7" fmla="*/ 313 h 26"/>
                <a:gd name="T8" fmla="*/ 160 w 15"/>
                <a:gd name="T9" fmla="*/ 0 h 26"/>
                <a:gd name="T10" fmla="*/ 193 w 15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6">
                  <a:moveTo>
                    <a:pt x="15" y="1"/>
                  </a:moveTo>
                  <a:cubicBezTo>
                    <a:pt x="13" y="2"/>
                    <a:pt x="13" y="10"/>
                    <a:pt x="12" y="12"/>
                  </a:cubicBezTo>
                  <a:cubicBezTo>
                    <a:pt x="11" y="16"/>
                    <a:pt x="10" y="22"/>
                    <a:pt x="9" y="26"/>
                  </a:cubicBezTo>
                  <a:cubicBezTo>
                    <a:pt x="7" y="26"/>
                    <a:pt x="2" y="20"/>
                    <a:pt x="0" y="20"/>
                  </a:cubicBezTo>
                  <a:cubicBezTo>
                    <a:pt x="0" y="15"/>
                    <a:pt x="5" y="3"/>
                    <a:pt x="10" y="0"/>
                  </a:cubicBezTo>
                  <a:cubicBezTo>
                    <a:pt x="10" y="1"/>
                    <a:pt x="12" y="1"/>
                    <a:pt x="12" y="0"/>
                  </a:cubicBezTo>
                </a:path>
              </a:pathLst>
            </a:custGeom>
            <a:solidFill>
              <a:srgbClr val="237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Freeform 517">
              <a:extLst>
                <a:ext uri="{FF2B5EF4-FFF2-40B4-BE49-F238E27FC236}">
                  <a16:creationId xmlns:a16="http://schemas.microsoft.com/office/drawing/2014/main" id="{0DE65409-95C1-4A15-BC54-174188F64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969"/>
              <a:ext cx="130" cy="647"/>
            </a:xfrm>
            <a:custGeom>
              <a:avLst/>
              <a:gdLst>
                <a:gd name="T0" fmla="*/ 645 w 52"/>
                <a:gd name="T1" fmla="*/ 4037 h 259"/>
                <a:gd name="T2" fmla="*/ 438 w 52"/>
                <a:gd name="T3" fmla="*/ 2778 h 259"/>
                <a:gd name="T4" fmla="*/ 313 w 52"/>
                <a:gd name="T5" fmla="*/ 1684 h 259"/>
                <a:gd name="T6" fmla="*/ 458 w 52"/>
                <a:gd name="T7" fmla="*/ 717 h 259"/>
                <a:gd name="T8" fmla="*/ 720 w 52"/>
                <a:gd name="T9" fmla="*/ 312 h 259"/>
                <a:gd name="T10" fmla="*/ 770 w 52"/>
                <a:gd name="T11" fmla="*/ 92 h 259"/>
                <a:gd name="T12" fmla="*/ 550 w 52"/>
                <a:gd name="T13" fmla="*/ 42 h 259"/>
                <a:gd name="T14" fmla="*/ 550 w 52"/>
                <a:gd name="T15" fmla="*/ 42 h 259"/>
                <a:gd name="T16" fmla="*/ 158 w 52"/>
                <a:gd name="T17" fmla="*/ 605 h 259"/>
                <a:gd name="T18" fmla="*/ 0 w 52"/>
                <a:gd name="T19" fmla="*/ 1684 h 259"/>
                <a:gd name="T20" fmla="*/ 145 w 52"/>
                <a:gd name="T21" fmla="*/ 2853 h 259"/>
                <a:gd name="T22" fmla="*/ 333 w 52"/>
                <a:gd name="T23" fmla="*/ 403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259">
                  <a:moveTo>
                    <a:pt x="41" y="259"/>
                  </a:moveTo>
                  <a:cubicBezTo>
                    <a:pt x="39" y="238"/>
                    <a:pt x="35" y="212"/>
                    <a:pt x="28" y="178"/>
                  </a:cubicBezTo>
                  <a:cubicBezTo>
                    <a:pt x="22" y="152"/>
                    <a:pt x="20" y="128"/>
                    <a:pt x="20" y="108"/>
                  </a:cubicBezTo>
                  <a:cubicBezTo>
                    <a:pt x="20" y="82"/>
                    <a:pt x="24" y="61"/>
                    <a:pt x="29" y="46"/>
                  </a:cubicBezTo>
                  <a:cubicBezTo>
                    <a:pt x="34" y="31"/>
                    <a:pt x="41" y="23"/>
                    <a:pt x="46" y="20"/>
                  </a:cubicBezTo>
                  <a:cubicBezTo>
                    <a:pt x="50" y="17"/>
                    <a:pt x="52" y="11"/>
                    <a:pt x="49" y="6"/>
                  </a:cubicBezTo>
                  <a:cubicBezTo>
                    <a:pt x="46" y="1"/>
                    <a:pt x="40" y="0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25" y="10"/>
                    <a:pt x="17" y="22"/>
                    <a:pt x="10" y="39"/>
                  </a:cubicBezTo>
                  <a:cubicBezTo>
                    <a:pt x="4" y="57"/>
                    <a:pt x="0" y="80"/>
                    <a:pt x="0" y="108"/>
                  </a:cubicBezTo>
                  <a:cubicBezTo>
                    <a:pt x="0" y="129"/>
                    <a:pt x="3" y="154"/>
                    <a:pt x="9" y="183"/>
                  </a:cubicBezTo>
                  <a:cubicBezTo>
                    <a:pt x="15" y="214"/>
                    <a:pt x="19" y="239"/>
                    <a:pt x="21" y="25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Freeform 518">
              <a:extLst>
                <a:ext uri="{FF2B5EF4-FFF2-40B4-BE49-F238E27FC236}">
                  <a16:creationId xmlns:a16="http://schemas.microsoft.com/office/drawing/2014/main" id="{DEC580DF-4AB9-4A70-B554-0E33D6073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084"/>
              <a:ext cx="7" cy="17"/>
            </a:xfrm>
            <a:custGeom>
              <a:avLst/>
              <a:gdLst>
                <a:gd name="T0" fmla="*/ 0 w 3"/>
                <a:gd name="T1" fmla="*/ 100 h 7"/>
                <a:gd name="T2" fmla="*/ 12 w 3"/>
                <a:gd name="T3" fmla="*/ 0 h 7"/>
                <a:gd name="T4" fmla="*/ 37 w 3"/>
                <a:gd name="T5" fmla="*/ 41 h 7"/>
                <a:gd name="T6" fmla="*/ 28 w 3"/>
                <a:gd name="T7" fmla="*/ 7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Freeform 519">
              <a:extLst>
                <a:ext uri="{FF2B5EF4-FFF2-40B4-BE49-F238E27FC236}">
                  <a16:creationId xmlns:a16="http://schemas.microsoft.com/office/drawing/2014/main" id="{5F1DBAA9-2CFC-40EA-BD5F-3BC383221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314"/>
              <a:ext cx="8" cy="15"/>
            </a:xfrm>
            <a:custGeom>
              <a:avLst/>
              <a:gdLst>
                <a:gd name="T0" fmla="*/ 21 w 3"/>
                <a:gd name="T1" fmla="*/ 0 h 6"/>
                <a:gd name="T2" fmla="*/ 35 w 3"/>
                <a:gd name="T3" fmla="*/ 95 h 6"/>
                <a:gd name="T4" fmla="*/ 56 w 3"/>
                <a:gd name="T5" fmla="*/ 8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0" y="2"/>
                    <a:pt x="0" y="5"/>
                    <a:pt x="2" y="6"/>
                  </a:cubicBezTo>
                  <a:cubicBezTo>
                    <a:pt x="3" y="6"/>
                    <a:pt x="2" y="5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7" name="Freeform 520">
              <a:extLst>
                <a:ext uri="{FF2B5EF4-FFF2-40B4-BE49-F238E27FC236}">
                  <a16:creationId xmlns:a16="http://schemas.microsoft.com/office/drawing/2014/main" id="{96BC93D1-A454-4E7A-91A9-11B29ED0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1954"/>
              <a:ext cx="5" cy="10"/>
            </a:xfrm>
            <a:custGeom>
              <a:avLst/>
              <a:gdLst>
                <a:gd name="T0" fmla="*/ 0 w 2"/>
                <a:gd name="T1" fmla="*/ 0 h 4"/>
                <a:gd name="T2" fmla="*/ 20 w 2"/>
                <a:gd name="T3" fmla="*/ 63 h 4"/>
                <a:gd name="T4" fmla="*/ 33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2" y="1"/>
                    <a:pt x="2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8" name="Freeform 521">
              <a:extLst>
                <a:ext uri="{FF2B5EF4-FFF2-40B4-BE49-F238E27FC236}">
                  <a16:creationId xmlns:a16="http://schemas.microsoft.com/office/drawing/2014/main" id="{40ED186F-3BAC-42F8-B98A-423526BC5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1959"/>
              <a:ext cx="7" cy="7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37 h 3"/>
                <a:gd name="T4" fmla="*/ 37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2"/>
                    <a:pt x="3" y="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9" name="Freeform 522">
              <a:extLst>
                <a:ext uri="{FF2B5EF4-FFF2-40B4-BE49-F238E27FC236}">
                  <a16:creationId xmlns:a16="http://schemas.microsoft.com/office/drawing/2014/main" id="{281C4263-5C40-4C0F-923C-5C66B1FD6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1979"/>
              <a:ext cx="5" cy="5"/>
            </a:xfrm>
            <a:custGeom>
              <a:avLst/>
              <a:gdLst>
                <a:gd name="T0" fmla="*/ 0 w 2"/>
                <a:gd name="T1" fmla="*/ 33 h 2"/>
                <a:gd name="T2" fmla="*/ 33 w 2"/>
                <a:gd name="T3" fmla="*/ 0 h 2"/>
                <a:gd name="T4" fmla="*/ 20 w 2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0" name="Freeform 523">
              <a:extLst>
                <a:ext uri="{FF2B5EF4-FFF2-40B4-BE49-F238E27FC236}">
                  <a16:creationId xmlns:a16="http://schemas.microsoft.com/office/drawing/2014/main" id="{4CCB6B7B-15D8-4864-84A8-D69BD1619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2006"/>
              <a:ext cx="5" cy="3"/>
            </a:xfrm>
            <a:custGeom>
              <a:avLst/>
              <a:gdLst>
                <a:gd name="T0" fmla="*/ 0 w 2"/>
                <a:gd name="T1" fmla="*/ 27 h 1"/>
                <a:gd name="T2" fmla="*/ 33 w 2"/>
                <a:gd name="T3" fmla="*/ 27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1" name="Freeform 524">
              <a:extLst>
                <a:ext uri="{FF2B5EF4-FFF2-40B4-BE49-F238E27FC236}">
                  <a16:creationId xmlns:a16="http://schemas.microsoft.com/office/drawing/2014/main" id="{4208D780-E8D6-4490-AEA6-3C9B32923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026"/>
              <a:ext cx="5" cy="8"/>
            </a:xfrm>
            <a:custGeom>
              <a:avLst/>
              <a:gdLst>
                <a:gd name="T0" fmla="*/ 0 w 2"/>
                <a:gd name="T1" fmla="*/ 21 h 3"/>
                <a:gd name="T2" fmla="*/ 33 w 2"/>
                <a:gd name="T3" fmla="*/ 56 h 3"/>
                <a:gd name="T4" fmla="*/ 2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2" name="Freeform 525">
              <a:extLst>
                <a:ext uri="{FF2B5EF4-FFF2-40B4-BE49-F238E27FC236}">
                  <a16:creationId xmlns:a16="http://schemas.microsoft.com/office/drawing/2014/main" id="{EBCA4C75-3225-4086-BDBC-1D4F0A7D2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1966"/>
              <a:ext cx="7" cy="5"/>
            </a:xfrm>
            <a:custGeom>
              <a:avLst/>
              <a:gdLst>
                <a:gd name="T0" fmla="*/ 0 w 3"/>
                <a:gd name="T1" fmla="*/ 20 h 2"/>
                <a:gd name="T2" fmla="*/ 37 w 3"/>
                <a:gd name="T3" fmla="*/ 33 h 2"/>
                <a:gd name="T4" fmla="*/ 0 w 3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3" y="2"/>
                  </a:cubicBezTo>
                  <a:cubicBezTo>
                    <a:pt x="2" y="1"/>
                    <a:pt x="1" y="0"/>
                    <a:pt x="0" y="1"/>
                  </a:cubicBezTo>
                </a:path>
              </a:pathLst>
            </a:custGeom>
            <a:solidFill>
              <a:srgbClr val="D8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3" name="Freeform 526">
              <a:extLst>
                <a:ext uri="{FF2B5EF4-FFF2-40B4-BE49-F238E27FC236}">
                  <a16:creationId xmlns:a16="http://schemas.microsoft.com/office/drawing/2014/main" id="{27B52C7B-924E-4ABE-9325-32828A3EA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1939"/>
              <a:ext cx="3" cy="10"/>
            </a:xfrm>
            <a:custGeom>
              <a:avLst/>
              <a:gdLst>
                <a:gd name="T0" fmla="*/ 27 w 1"/>
                <a:gd name="T1" fmla="*/ 0 h 4"/>
                <a:gd name="T2" fmla="*/ 0 w 1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65A2B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4" name="Freeform 527">
              <a:extLst>
                <a:ext uri="{FF2B5EF4-FFF2-40B4-BE49-F238E27FC236}">
                  <a16:creationId xmlns:a16="http://schemas.microsoft.com/office/drawing/2014/main" id="{C3E07CAD-BC4C-4C50-A1B6-9A7B7DE8F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1949"/>
              <a:ext cx="7" cy="5"/>
            </a:xfrm>
            <a:custGeom>
              <a:avLst/>
              <a:gdLst>
                <a:gd name="T0" fmla="*/ 0 w 3"/>
                <a:gd name="T1" fmla="*/ 33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65A2B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5" name="Freeform 528">
              <a:extLst>
                <a:ext uri="{FF2B5EF4-FFF2-40B4-BE49-F238E27FC236}">
                  <a16:creationId xmlns:a16="http://schemas.microsoft.com/office/drawing/2014/main" id="{616A2875-48A2-4399-8A86-013F67A2D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961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65A2B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6" name="Freeform 529">
              <a:extLst>
                <a:ext uri="{FF2B5EF4-FFF2-40B4-BE49-F238E27FC236}">
                  <a16:creationId xmlns:a16="http://schemas.microsoft.com/office/drawing/2014/main" id="{9340CEE8-4520-48DD-8888-2DF553968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2001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65A2B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7" name="Freeform 530">
              <a:extLst>
                <a:ext uri="{FF2B5EF4-FFF2-40B4-BE49-F238E27FC236}">
                  <a16:creationId xmlns:a16="http://schemas.microsoft.com/office/drawing/2014/main" id="{726DB7E1-63FF-4B13-95AC-B2AF76AB0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" y="1781"/>
              <a:ext cx="25" cy="30"/>
            </a:xfrm>
            <a:custGeom>
              <a:avLst/>
              <a:gdLst>
                <a:gd name="T0" fmla="*/ 158 w 10"/>
                <a:gd name="T1" fmla="*/ 0 h 12"/>
                <a:gd name="T2" fmla="*/ 0 w 10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8" name="Freeform 531">
              <a:extLst>
                <a:ext uri="{FF2B5EF4-FFF2-40B4-BE49-F238E27FC236}">
                  <a16:creationId xmlns:a16="http://schemas.microsoft.com/office/drawing/2014/main" id="{604D46CE-BF73-447D-BEE8-600B7738C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1794"/>
              <a:ext cx="32" cy="30"/>
            </a:xfrm>
            <a:custGeom>
              <a:avLst/>
              <a:gdLst>
                <a:gd name="T0" fmla="*/ 194 w 13"/>
                <a:gd name="T1" fmla="*/ 0 h 12"/>
                <a:gd name="T2" fmla="*/ 0 w 13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6" y="3"/>
                    <a:pt x="2" y="9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9" name="Freeform 532">
              <a:extLst>
                <a:ext uri="{FF2B5EF4-FFF2-40B4-BE49-F238E27FC236}">
                  <a16:creationId xmlns:a16="http://schemas.microsoft.com/office/drawing/2014/main" id="{4C0AA9F2-DCAA-4CD4-A2B5-8C2DB8EA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806"/>
              <a:ext cx="30" cy="30"/>
            </a:xfrm>
            <a:custGeom>
              <a:avLst/>
              <a:gdLst>
                <a:gd name="T0" fmla="*/ 188 w 12"/>
                <a:gd name="T1" fmla="*/ 0 h 12"/>
                <a:gd name="T2" fmla="*/ 0 w 12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6" y="2"/>
                    <a:pt x="2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0" name="Freeform 533">
              <a:extLst>
                <a:ext uri="{FF2B5EF4-FFF2-40B4-BE49-F238E27FC236}">
                  <a16:creationId xmlns:a16="http://schemas.microsoft.com/office/drawing/2014/main" id="{997AD619-7DBB-4E39-B008-C5C27F270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1814"/>
              <a:ext cx="27" cy="35"/>
            </a:xfrm>
            <a:custGeom>
              <a:avLst/>
              <a:gdLst>
                <a:gd name="T0" fmla="*/ 162 w 11"/>
                <a:gd name="T1" fmla="*/ 0 h 14"/>
                <a:gd name="T2" fmla="*/ 0 w 11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6" y="2"/>
                    <a:pt x="0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1" name="Freeform 534">
              <a:extLst>
                <a:ext uri="{FF2B5EF4-FFF2-40B4-BE49-F238E27FC236}">
                  <a16:creationId xmlns:a16="http://schemas.microsoft.com/office/drawing/2014/main" id="{F07836F8-229D-4703-9DB9-AE0A513B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1819"/>
              <a:ext cx="25" cy="35"/>
            </a:xfrm>
            <a:custGeom>
              <a:avLst/>
              <a:gdLst>
                <a:gd name="T0" fmla="*/ 158 w 10"/>
                <a:gd name="T1" fmla="*/ 0 h 14"/>
                <a:gd name="T2" fmla="*/ 0 w 10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6" y="2"/>
                    <a:pt x="1" y="10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2" name="Freeform 535">
              <a:extLst>
                <a:ext uri="{FF2B5EF4-FFF2-40B4-BE49-F238E27FC236}">
                  <a16:creationId xmlns:a16="http://schemas.microsoft.com/office/drawing/2014/main" id="{A3EEAF8E-BCFC-4DFC-82E0-4179529D8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1821"/>
              <a:ext cx="22" cy="38"/>
            </a:xfrm>
            <a:custGeom>
              <a:avLst/>
              <a:gdLst>
                <a:gd name="T0" fmla="*/ 132 w 9"/>
                <a:gd name="T1" fmla="*/ 0 h 15"/>
                <a:gd name="T2" fmla="*/ 0 w 9"/>
                <a:gd name="T3" fmla="*/ 24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5" y="3"/>
                    <a:pt x="1" y="12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3" name="Freeform 536">
              <a:extLst>
                <a:ext uri="{FF2B5EF4-FFF2-40B4-BE49-F238E27FC236}">
                  <a16:creationId xmlns:a16="http://schemas.microsoft.com/office/drawing/2014/main" id="{B76B621F-3310-4B9B-8474-93239E76B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824"/>
              <a:ext cx="20" cy="35"/>
            </a:xfrm>
            <a:custGeom>
              <a:avLst/>
              <a:gdLst>
                <a:gd name="T0" fmla="*/ 125 w 8"/>
                <a:gd name="T1" fmla="*/ 0 h 14"/>
                <a:gd name="T2" fmla="*/ 0 w 8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3" y="3"/>
                    <a:pt x="0" y="12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4" name="Freeform 537">
              <a:extLst>
                <a:ext uri="{FF2B5EF4-FFF2-40B4-BE49-F238E27FC236}">
                  <a16:creationId xmlns:a16="http://schemas.microsoft.com/office/drawing/2014/main" id="{9FE4E934-7D2E-427A-8F49-0ABE6E094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1821"/>
              <a:ext cx="22" cy="38"/>
            </a:xfrm>
            <a:custGeom>
              <a:avLst/>
              <a:gdLst>
                <a:gd name="T0" fmla="*/ 132 w 9"/>
                <a:gd name="T1" fmla="*/ 0 h 15"/>
                <a:gd name="T2" fmla="*/ 0 w 9"/>
                <a:gd name="T3" fmla="*/ 24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9" y="0"/>
                  </a:moveTo>
                  <a:cubicBezTo>
                    <a:pt x="4" y="4"/>
                    <a:pt x="1" y="1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5" name="Freeform 538">
              <a:extLst>
                <a:ext uri="{FF2B5EF4-FFF2-40B4-BE49-F238E27FC236}">
                  <a16:creationId xmlns:a16="http://schemas.microsoft.com/office/drawing/2014/main" id="{5401237C-48C1-49FB-A60A-775C7F944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816"/>
              <a:ext cx="15" cy="35"/>
            </a:xfrm>
            <a:custGeom>
              <a:avLst/>
              <a:gdLst>
                <a:gd name="T0" fmla="*/ 95 w 6"/>
                <a:gd name="T1" fmla="*/ 0 h 14"/>
                <a:gd name="T2" fmla="*/ 0 w 6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2" y="3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6" name="Freeform 539">
              <a:extLst>
                <a:ext uri="{FF2B5EF4-FFF2-40B4-BE49-F238E27FC236}">
                  <a16:creationId xmlns:a16="http://schemas.microsoft.com/office/drawing/2014/main" id="{A9A46C96-2A3C-4609-ABFB-7CB9A6578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804"/>
              <a:ext cx="13" cy="37"/>
            </a:xfrm>
            <a:custGeom>
              <a:avLst/>
              <a:gdLst>
                <a:gd name="T0" fmla="*/ 88 w 5"/>
                <a:gd name="T1" fmla="*/ 0 h 15"/>
                <a:gd name="T2" fmla="*/ 0 w 5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0" y="6"/>
                    <a:pt x="0" y="9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7" name="Freeform 540">
              <a:extLst>
                <a:ext uri="{FF2B5EF4-FFF2-40B4-BE49-F238E27FC236}">
                  <a16:creationId xmlns:a16="http://schemas.microsoft.com/office/drawing/2014/main" id="{A745FC13-5698-4069-866E-14BC92FC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791"/>
              <a:ext cx="10" cy="40"/>
            </a:xfrm>
            <a:custGeom>
              <a:avLst/>
              <a:gdLst>
                <a:gd name="T0" fmla="*/ 63 w 4"/>
                <a:gd name="T1" fmla="*/ 0 h 16"/>
                <a:gd name="T2" fmla="*/ 0 w 4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0" y="5"/>
                    <a:pt x="0" y="11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8" name="Freeform 541">
              <a:extLst>
                <a:ext uri="{FF2B5EF4-FFF2-40B4-BE49-F238E27FC236}">
                  <a16:creationId xmlns:a16="http://schemas.microsoft.com/office/drawing/2014/main" id="{947BFB3E-CED1-4A93-AF5C-54C3BEF41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289"/>
              <a:ext cx="40" cy="35"/>
            </a:xfrm>
            <a:custGeom>
              <a:avLst/>
              <a:gdLst>
                <a:gd name="T0" fmla="*/ 250 w 16"/>
                <a:gd name="T1" fmla="*/ 0 h 14"/>
                <a:gd name="T2" fmla="*/ 0 w 16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8" y="1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9" name="Freeform 542">
              <a:extLst>
                <a:ext uri="{FF2B5EF4-FFF2-40B4-BE49-F238E27FC236}">
                  <a16:creationId xmlns:a16="http://schemas.microsoft.com/office/drawing/2014/main" id="{508E058B-DAB7-4250-B4EE-BB99643C2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1329"/>
              <a:ext cx="45" cy="27"/>
            </a:xfrm>
            <a:custGeom>
              <a:avLst/>
              <a:gdLst>
                <a:gd name="T0" fmla="*/ 283 w 18"/>
                <a:gd name="T1" fmla="*/ 0 h 11"/>
                <a:gd name="T2" fmla="*/ 0 w 18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7" y="2"/>
                    <a:pt x="0" y="11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0" name="Freeform 543">
              <a:extLst>
                <a:ext uri="{FF2B5EF4-FFF2-40B4-BE49-F238E27FC236}">
                  <a16:creationId xmlns:a16="http://schemas.microsoft.com/office/drawing/2014/main" id="{103D9174-2587-4997-B8E2-1F63FA89B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391"/>
              <a:ext cx="57" cy="13"/>
            </a:xfrm>
            <a:custGeom>
              <a:avLst/>
              <a:gdLst>
                <a:gd name="T0" fmla="*/ 349 w 23"/>
                <a:gd name="T1" fmla="*/ 55 h 5"/>
                <a:gd name="T2" fmla="*/ 0 w 2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3"/>
                  </a:moveTo>
                  <a:cubicBezTo>
                    <a:pt x="14" y="0"/>
                    <a:pt x="6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1" name="Freeform 544">
              <a:extLst>
                <a:ext uri="{FF2B5EF4-FFF2-40B4-BE49-F238E27FC236}">
                  <a16:creationId xmlns:a16="http://schemas.microsoft.com/office/drawing/2014/main" id="{AB9447CA-479C-4A9E-A382-7D8F802EE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459"/>
              <a:ext cx="55" cy="12"/>
            </a:xfrm>
            <a:custGeom>
              <a:avLst/>
              <a:gdLst>
                <a:gd name="T0" fmla="*/ 0 w 22"/>
                <a:gd name="T1" fmla="*/ 29 h 5"/>
                <a:gd name="T2" fmla="*/ 345 w 22"/>
                <a:gd name="T3" fmla="*/ 7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2"/>
                  </a:moveTo>
                  <a:cubicBezTo>
                    <a:pt x="8" y="1"/>
                    <a:pt x="14" y="0"/>
                    <a:pt x="22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2" name="Freeform 545">
              <a:extLst>
                <a:ext uri="{FF2B5EF4-FFF2-40B4-BE49-F238E27FC236}">
                  <a16:creationId xmlns:a16="http://schemas.microsoft.com/office/drawing/2014/main" id="{79B440FF-9850-471C-B8BC-32F397820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534"/>
              <a:ext cx="52" cy="15"/>
            </a:xfrm>
            <a:custGeom>
              <a:avLst/>
              <a:gdLst>
                <a:gd name="T0" fmla="*/ 0 w 21"/>
                <a:gd name="T1" fmla="*/ 0 h 6"/>
                <a:gd name="T2" fmla="*/ 319 w 21"/>
                <a:gd name="T3" fmla="*/ 5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0"/>
                  </a:moveTo>
                  <a:cubicBezTo>
                    <a:pt x="9" y="6"/>
                    <a:pt x="21" y="3"/>
                    <a:pt x="21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3" name="Freeform 546">
              <a:extLst>
                <a:ext uri="{FF2B5EF4-FFF2-40B4-BE49-F238E27FC236}">
                  <a16:creationId xmlns:a16="http://schemas.microsoft.com/office/drawing/2014/main" id="{49103BB1-1A74-453A-8F82-392F21605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241"/>
              <a:ext cx="40" cy="35"/>
            </a:xfrm>
            <a:custGeom>
              <a:avLst/>
              <a:gdLst>
                <a:gd name="T0" fmla="*/ 250 w 16"/>
                <a:gd name="T1" fmla="*/ 0 h 14"/>
                <a:gd name="T2" fmla="*/ 0 w 16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5" y="2"/>
                    <a:pt x="1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4" name="Freeform 547">
              <a:extLst>
                <a:ext uri="{FF2B5EF4-FFF2-40B4-BE49-F238E27FC236}">
                  <a16:creationId xmlns:a16="http://schemas.microsoft.com/office/drawing/2014/main" id="{E77883BC-8AE6-4B1A-B1A6-E79ACCB2C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1251"/>
              <a:ext cx="43" cy="35"/>
            </a:xfrm>
            <a:custGeom>
              <a:avLst/>
              <a:gdLst>
                <a:gd name="T0" fmla="*/ 276 w 17"/>
                <a:gd name="T1" fmla="*/ 0 h 14"/>
                <a:gd name="T2" fmla="*/ 0 w 17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cubicBezTo>
                    <a:pt x="7" y="3"/>
                    <a:pt x="1" y="10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5" name="Freeform 548">
              <a:extLst>
                <a:ext uri="{FF2B5EF4-FFF2-40B4-BE49-F238E27FC236}">
                  <a16:creationId xmlns:a16="http://schemas.microsoft.com/office/drawing/2014/main" id="{BE3F1EA9-2114-479A-94BC-EBEE8D051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259"/>
              <a:ext cx="43" cy="32"/>
            </a:xfrm>
            <a:custGeom>
              <a:avLst/>
              <a:gdLst>
                <a:gd name="T0" fmla="*/ 276 w 17"/>
                <a:gd name="T1" fmla="*/ 0 h 13"/>
                <a:gd name="T2" fmla="*/ 0 w 17"/>
                <a:gd name="T3" fmla="*/ 19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cubicBezTo>
                    <a:pt x="8" y="2"/>
                    <a:pt x="2" y="7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6" name="Freeform 549">
              <a:extLst>
                <a:ext uri="{FF2B5EF4-FFF2-40B4-BE49-F238E27FC236}">
                  <a16:creationId xmlns:a16="http://schemas.microsoft.com/office/drawing/2014/main" id="{517490A5-C1F8-41B6-8795-82DB67C6B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264"/>
              <a:ext cx="40" cy="37"/>
            </a:xfrm>
            <a:custGeom>
              <a:avLst/>
              <a:gdLst>
                <a:gd name="T0" fmla="*/ 250 w 16"/>
                <a:gd name="T1" fmla="*/ 0 h 15"/>
                <a:gd name="T2" fmla="*/ 0 w 16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9" y="4"/>
                    <a:pt x="4" y="7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7" name="Freeform 550">
              <a:extLst>
                <a:ext uri="{FF2B5EF4-FFF2-40B4-BE49-F238E27FC236}">
                  <a16:creationId xmlns:a16="http://schemas.microsoft.com/office/drawing/2014/main" id="{0051E6CD-38C3-468B-B7EB-F7500167B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271"/>
              <a:ext cx="37" cy="40"/>
            </a:xfrm>
            <a:custGeom>
              <a:avLst/>
              <a:gdLst>
                <a:gd name="T0" fmla="*/ 224 w 15"/>
                <a:gd name="T1" fmla="*/ 0 h 16"/>
                <a:gd name="T2" fmla="*/ 0 w 15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2" y="8"/>
                    <a:pt x="2" y="12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8" name="Freeform 551">
              <a:extLst>
                <a:ext uri="{FF2B5EF4-FFF2-40B4-BE49-F238E27FC236}">
                  <a16:creationId xmlns:a16="http://schemas.microsoft.com/office/drawing/2014/main" id="{5B7378CE-8075-4ADE-9565-C20162B0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01"/>
              <a:ext cx="50" cy="20"/>
            </a:xfrm>
            <a:custGeom>
              <a:avLst/>
              <a:gdLst>
                <a:gd name="T0" fmla="*/ 0 w 20"/>
                <a:gd name="T1" fmla="*/ 0 h 8"/>
                <a:gd name="T2" fmla="*/ 313 w 20"/>
                <a:gd name="T3" fmla="*/ 9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cubicBezTo>
                    <a:pt x="6" y="5"/>
                    <a:pt x="14" y="8"/>
                    <a:pt x="20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9" name="Freeform 552">
              <a:extLst>
                <a:ext uri="{FF2B5EF4-FFF2-40B4-BE49-F238E27FC236}">
                  <a16:creationId xmlns:a16="http://schemas.microsoft.com/office/drawing/2014/main" id="{A9861477-2D3F-44A9-A518-0F4F13937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944"/>
              <a:ext cx="13" cy="20"/>
            </a:xfrm>
            <a:custGeom>
              <a:avLst/>
              <a:gdLst>
                <a:gd name="T0" fmla="*/ 0 w 5"/>
                <a:gd name="T1" fmla="*/ 125 h 8"/>
                <a:gd name="T2" fmla="*/ 88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1" y="4"/>
                    <a:pt x="3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0" name="Freeform 553">
              <a:extLst>
                <a:ext uri="{FF2B5EF4-FFF2-40B4-BE49-F238E27FC236}">
                  <a16:creationId xmlns:a16="http://schemas.microsoft.com/office/drawing/2014/main" id="{71F0E2EB-F122-4563-8396-83749BD7F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966"/>
              <a:ext cx="20" cy="13"/>
            </a:xfrm>
            <a:custGeom>
              <a:avLst/>
              <a:gdLst>
                <a:gd name="T0" fmla="*/ 0 w 8"/>
                <a:gd name="T1" fmla="*/ 88 h 5"/>
                <a:gd name="T2" fmla="*/ 125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1" y="3"/>
                    <a:pt x="6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1" name="Freeform 554">
              <a:extLst>
                <a:ext uri="{FF2B5EF4-FFF2-40B4-BE49-F238E27FC236}">
                  <a16:creationId xmlns:a16="http://schemas.microsoft.com/office/drawing/2014/main" id="{1698615B-E074-4861-84AC-A28DEA48E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2001"/>
              <a:ext cx="20" cy="5"/>
            </a:xfrm>
            <a:custGeom>
              <a:avLst/>
              <a:gdLst>
                <a:gd name="T0" fmla="*/ 0 w 8"/>
                <a:gd name="T1" fmla="*/ 20 h 2"/>
                <a:gd name="T2" fmla="*/ 125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3" y="0"/>
                    <a:pt x="7" y="2"/>
                    <a:pt x="8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2" name="Freeform 555">
              <a:extLst>
                <a:ext uri="{FF2B5EF4-FFF2-40B4-BE49-F238E27FC236}">
                  <a16:creationId xmlns:a16="http://schemas.microsoft.com/office/drawing/2014/main" id="{31B84A8B-35D2-475F-9169-87A70543E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2024"/>
              <a:ext cx="15" cy="17"/>
            </a:xfrm>
            <a:custGeom>
              <a:avLst/>
              <a:gdLst>
                <a:gd name="T0" fmla="*/ 0 w 6"/>
                <a:gd name="T1" fmla="*/ 0 h 7"/>
                <a:gd name="T2" fmla="*/ 95 w 6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3"/>
                    <a:pt x="5" y="6"/>
                    <a:pt x="6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3" name="Freeform 556">
              <a:extLst>
                <a:ext uri="{FF2B5EF4-FFF2-40B4-BE49-F238E27FC236}">
                  <a16:creationId xmlns:a16="http://schemas.microsoft.com/office/drawing/2014/main" id="{C5484560-BB5E-4C34-9143-65E007628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036"/>
              <a:ext cx="3" cy="25"/>
            </a:xfrm>
            <a:custGeom>
              <a:avLst/>
              <a:gdLst>
                <a:gd name="T0" fmla="*/ 27 w 1"/>
                <a:gd name="T1" fmla="*/ 0 h 10"/>
                <a:gd name="T2" fmla="*/ 27 w 1"/>
                <a:gd name="T3" fmla="*/ 1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3"/>
                    <a:pt x="0" y="9"/>
                    <a:pt x="1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4" name="Freeform 557">
              <a:extLst>
                <a:ext uri="{FF2B5EF4-FFF2-40B4-BE49-F238E27FC236}">
                  <a16:creationId xmlns:a16="http://schemas.microsoft.com/office/drawing/2014/main" id="{9D88AC39-339F-4A17-A22C-F0865B126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939"/>
              <a:ext cx="5" cy="22"/>
            </a:xfrm>
            <a:custGeom>
              <a:avLst/>
              <a:gdLst>
                <a:gd name="T0" fmla="*/ 20 w 2"/>
                <a:gd name="T1" fmla="*/ 0 h 9"/>
                <a:gd name="T2" fmla="*/ 33 w 2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4"/>
                    <a:pt x="2" y="8"/>
                    <a:pt x="2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5" name="Freeform 558">
              <a:extLst>
                <a:ext uri="{FF2B5EF4-FFF2-40B4-BE49-F238E27FC236}">
                  <a16:creationId xmlns:a16="http://schemas.microsoft.com/office/drawing/2014/main" id="{A6E65B0F-3D4F-476E-8DBB-8E946596D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1964"/>
              <a:ext cx="18" cy="10"/>
            </a:xfrm>
            <a:custGeom>
              <a:avLst/>
              <a:gdLst>
                <a:gd name="T0" fmla="*/ 0 w 7"/>
                <a:gd name="T1" fmla="*/ 0 h 4"/>
                <a:gd name="T2" fmla="*/ 118 w 7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6" y="4"/>
                    <a:pt x="7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6" name="Freeform 559">
              <a:extLst>
                <a:ext uri="{FF2B5EF4-FFF2-40B4-BE49-F238E27FC236}">
                  <a16:creationId xmlns:a16="http://schemas.microsoft.com/office/drawing/2014/main" id="{B8DDF7D4-1629-46F1-9F48-31B88F410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1996"/>
              <a:ext cx="15" cy="5"/>
            </a:xfrm>
            <a:custGeom>
              <a:avLst/>
              <a:gdLst>
                <a:gd name="T0" fmla="*/ 0 w 6"/>
                <a:gd name="T1" fmla="*/ 33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6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7" name="Freeform 560">
              <a:extLst>
                <a:ext uri="{FF2B5EF4-FFF2-40B4-BE49-F238E27FC236}">
                  <a16:creationId xmlns:a16="http://schemas.microsoft.com/office/drawing/2014/main" id="{A4FCEFEE-AA5F-4869-8440-AAE59854A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466"/>
              <a:ext cx="8" cy="13"/>
            </a:xfrm>
            <a:custGeom>
              <a:avLst/>
              <a:gdLst>
                <a:gd name="T0" fmla="*/ 0 w 3"/>
                <a:gd name="T1" fmla="*/ 0 h 5"/>
                <a:gd name="T2" fmla="*/ 35 w 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3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8" name="Freeform 561">
              <a:extLst>
                <a:ext uri="{FF2B5EF4-FFF2-40B4-BE49-F238E27FC236}">
                  <a16:creationId xmlns:a16="http://schemas.microsoft.com/office/drawing/2014/main" id="{CE238F45-2E6F-4381-B5FA-AA41950ED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534"/>
              <a:ext cx="5" cy="12"/>
            </a:xfrm>
            <a:custGeom>
              <a:avLst/>
              <a:gdLst>
                <a:gd name="T0" fmla="*/ 0 w 2"/>
                <a:gd name="T1" fmla="*/ 0 h 5"/>
                <a:gd name="T2" fmla="*/ 20 w 2"/>
                <a:gd name="T3" fmla="*/ 7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1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9" name="Freeform 562">
              <a:extLst>
                <a:ext uri="{FF2B5EF4-FFF2-40B4-BE49-F238E27FC236}">
                  <a16:creationId xmlns:a16="http://schemas.microsoft.com/office/drawing/2014/main" id="{741DB94D-457C-4EC6-8BBB-915EF36D3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611"/>
              <a:ext cx="2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1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0" name="Freeform 563">
              <a:extLst>
                <a:ext uri="{FF2B5EF4-FFF2-40B4-BE49-F238E27FC236}">
                  <a16:creationId xmlns:a16="http://schemas.microsoft.com/office/drawing/2014/main" id="{CF8B5A1A-F398-4ED7-ACA9-0F1CE20AA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596"/>
              <a:ext cx="3" cy="8"/>
            </a:xfrm>
            <a:custGeom>
              <a:avLst/>
              <a:gdLst>
                <a:gd name="T0" fmla="*/ 27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1" name="Freeform 564">
              <a:extLst>
                <a:ext uri="{FF2B5EF4-FFF2-40B4-BE49-F238E27FC236}">
                  <a16:creationId xmlns:a16="http://schemas.microsoft.com/office/drawing/2014/main" id="{742635BC-0B5A-48DE-94B7-9D702FBE7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529"/>
              <a:ext cx="3" cy="10"/>
            </a:xfrm>
            <a:custGeom>
              <a:avLst/>
              <a:gdLst>
                <a:gd name="T0" fmla="*/ 27 w 1"/>
                <a:gd name="T1" fmla="*/ 0 h 4"/>
                <a:gd name="T2" fmla="*/ 27 w 1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2" name="Freeform 565">
              <a:extLst>
                <a:ext uri="{FF2B5EF4-FFF2-40B4-BE49-F238E27FC236}">
                  <a16:creationId xmlns:a16="http://schemas.microsoft.com/office/drawing/2014/main" id="{BCBC35A5-C2CA-4B90-B3E7-4885F3E4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1459"/>
              <a:ext cx="5" cy="7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3" name="Freeform 566">
              <a:extLst>
                <a:ext uri="{FF2B5EF4-FFF2-40B4-BE49-F238E27FC236}">
                  <a16:creationId xmlns:a16="http://schemas.microsoft.com/office/drawing/2014/main" id="{27D6579E-F3ED-41EA-83D3-277A9A60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399"/>
              <a:ext cx="7" cy="10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2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4" name="Freeform 567">
              <a:extLst>
                <a:ext uri="{FF2B5EF4-FFF2-40B4-BE49-F238E27FC236}">
                  <a16:creationId xmlns:a16="http://schemas.microsoft.com/office/drawing/2014/main" id="{A416B7D7-3F2E-41E8-9599-2AC82230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396"/>
              <a:ext cx="8" cy="8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5" name="Freeform 568">
              <a:extLst>
                <a:ext uri="{FF2B5EF4-FFF2-40B4-BE49-F238E27FC236}">
                  <a16:creationId xmlns:a16="http://schemas.microsoft.com/office/drawing/2014/main" id="{1607145C-3EB4-4BB9-BF46-84053F8F6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326"/>
              <a:ext cx="7" cy="10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6" name="Freeform 569">
              <a:extLst>
                <a:ext uri="{FF2B5EF4-FFF2-40B4-BE49-F238E27FC236}">
                  <a16:creationId xmlns:a16="http://schemas.microsoft.com/office/drawing/2014/main" id="{E590DCE9-01AF-4460-B2F3-C97606382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284"/>
              <a:ext cx="10" cy="7"/>
            </a:xfrm>
            <a:custGeom>
              <a:avLst/>
              <a:gdLst>
                <a:gd name="T0" fmla="*/ 0 w 4"/>
                <a:gd name="T1" fmla="*/ 12 h 3"/>
                <a:gd name="T2" fmla="*/ 63 w 4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2" y="0"/>
                    <a:pt x="4" y="1"/>
                    <a:pt x="4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7" name="Freeform 570">
              <a:extLst>
                <a:ext uri="{FF2B5EF4-FFF2-40B4-BE49-F238E27FC236}">
                  <a16:creationId xmlns:a16="http://schemas.microsoft.com/office/drawing/2014/main" id="{40008FCB-B769-4756-B738-907A54FF9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324"/>
              <a:ext cx="8" cy="2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8" name="Freeform 571">
              <a:extLst>
                <a:ext uri="{FF2B5EF4-FFF2-40B4-BE49-F238E27FC236}">
                  <a16:creationId xmlns:a16="http://schemas.microsoft.com/office/drawing/2014/main" id="{CF188EFD-D282-4ADE-A8A2-8A81829A4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354"/>
              <a:ext cx="13" cy="7"/>
            </a:xfrm>
            <a:custGeom>
              <a:avLst/>
              <a:gdLst>
                <a:gd name="T0" fmla="*/ 0 w 5"/>
                <a:gd name="T1" fmla="*/ 0 h 3"/>
                <a:gd name="T2" fmla="*/ 88 w 5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2"/>
                    <a:pt x="3" y="3"/>
                    <a:pt x="5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9" name="Freeform 572">
              <a:extLst>
                <a:ext uri="{FF2B5EF4-FFF2-40B4-BE49-F238E27FC236}">
                  <a16:creationId xmlns:a16="http://schemas.microsoft.com/office/drawing/2014/main" id="{DD90968F-3E60-4677-8CDB-D7E45ED77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254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0" name="Freeform 573">
              <a:extLst>
                <a:ext uri="{FF2B5EF4-FFF2-40B4-BE49-F238E27FC236}">
                  <a16:creationId xmlns:a16="http://schemas.microsoft.com/office/drawing/2014/main" id="{6AE70BA1-67C0-4635-927E-5BB2AB86B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259"/>
              <a:ext cx="13" cy="5"/>
            </a:xfrm>
            <a:custGeom>
              <a:avLst/>
              <a:gdLst>
                <a:gd name="T0" fmla="*/ 0 w 5"/>
                <a:gd name="T1" fmla="*/ 20 h 2"/>
                <a:gd name="T2" fmla="*/ 88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0"/>
                    <a:pt x="3" y="1"/>
                    <a:pt x="5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1" name="Freeform 574">
              <a:extLst>
                <a:ext uri="{FF2B5EF4-FFF2-40B4-BE49-F238E27FC236}">
                  <a16:creationId xmlns:a16="http://schemas.microsoft.com/office/drawing/2014/main" id="{69343AB2-BAFF-464A-AB4B-1EC39EB80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269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2" name="Freeform 575">
              <a:extLst>
                <a:ext uri="{FF2B5EF4-FFF2-40B4-BE49-F238E27FC236}">
                  <a16:creationId xmlns:a16="http://schemas.microsoft.com/office/drawing/2014/main" id="{5AFA39F6-D731-4D52-A045-9F59C2317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309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3" name="Freeform 576">
              <a:extLst>
                <a:ext uri="{FF2B5EF4-FFF2-40B4-BE49-F238E27FC236}">
                  <a16:creationId xmlns:a16="http://schemas.microsoft.com/office/drawing/2014/main" id="{76F70907-25FE-4421-9039-45C9F92DA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1299"/>
              <a:ext cx="10" cy="2"/>
            </a:xfrm>
            <a:custGeom>
              <a:avLst/>
              <a:gdLst>
                <a:gd name="T0" fmla="*/ 0 w 4"/>
                <a:gd name="T1" fmla="*/ 8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4" name="Freeform 577">
              <a:extLst>
                <a:ext uri="{FF2B5EF4-FFF2-40B4-BE49-F238E27FC236}">
                  <a16:creationId xmlns:a16="http://schemas.microsoft.com/office/drawing/2014/main" id="{DA2CEF27-25DE-4AA4-B3AD-2A9848796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291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1"/>
                    <a:pt x="4" y="1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5" name="Freeform 578">
              <a:extLst>
                <a:ext uri="{FF2B5EF4-FFF2-40B4-BE49-F238E27FC236}">
                  <a16:creationId xmlns:a16="http://schemas.microsoft.com/office/drawing/2014/main" id="{A0F8EDB4-9085-494B-A689-4DE098815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249"/>
              <a:ext cx="13" cy="5"/>
            </a:xfrm>
            <a:custGeom>
              <a:avLst/>
              <a:gdLst>
                <a:gd name="T0" fmla="*/ 0 w 5"/>
                <a:gd name="T1" fmla="*/ 0 h 2"/>
                <a:gd name="T2" fmla="*/ 88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4" y="0"/>
                    <a:pt x="5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6" name="Freeform 579">
              <a:extLst>
                <a:ext uri="{FF2B5EF4-FFF2-40B4-BE49-F238E27FC236}">
                  <a16:creationId xmlns:a16="http://schemas.microsoft.com/office/drawing/2014/main" id="{D7647653-2655-4781-8762-38DCB2E88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1286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7" name="Freeform 580">
              <a:extLst>
                <a:ext uri="{FF2B5EF4-FFF2-40B4-BE49-F238E27FC236}">
                  <a16:creationId xmlns:a16="http://schemas.microsoft.com/office/drawing/2014/main" id="{6EA73DCF-B682-4506-9373-F4A833D7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276"/>
              <a:ext cx="7" cy="3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8" name="Freeform 581">
              <a:extLst>
                <a:ext uri="{FF2B5EF4-FFF2-40B4-BE49-F238E27FC236}">
                  <a16:creationId xmlns:a16="http://schemas.microsoft.com/office/drawing/2014/main" id="{B5FDD2C7-E5F6-4E23-9161-4D52680E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239"/>
              <a:ext cx="10" cy="5"/>
            </a:xfrm>
            <a:custGeom>
              <a:avLst/>
              <a:gdLst>
                <a:gd name="T0" fmla="*/ 0 w 4"/>
                <a:gd name="T1" fmla="*/ 0 h 2"/>
                <a:gd name="T2" fmla="*/ 63 w 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9" name="Freeform 582">
              <a:extLst>
                <a:ext uri="{FF2B5EF4-FFF2-40B4-BE49-F238E27FC236}">
                  <a16:creationId xmlns:a16="http://schemas.microsoft.com/office/drawing/2014/main" id="{DC901834-4951-4ECF-AF92-580F4011A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779"/>
              <a:ext cx="8" cy="7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0" name="Freeform 583">
              <a:extLst>
                <a:ext uri="{FF2B5EF4-FFF2-40B4-BE49-F238E27FC236}">
                  <a16:creationId xmlns:a16="http://schemas.microsoft.com/office/drawing/2014/main" id="{79BFC8FC-2E1A-428B-BDA1-3474F56B6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1791"/>
              <a:ext cx="8" cy="5"/>
            </a:xfrm>
            <a:custGeom>
              <a:avLst/>
              <a:gdLst>
                <a:gd name="T0" fmla="*/ 0 w 3"/>
                <a:gd name="T1" fmla="*/ 0 h 2"/>
                <a:gd name="T2" fmla="*/ 56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1" name="Freeform 584">
              <a:extLst>
                <a:ext uri="{FF2B5EF4-FFF2-40B4-BE49-F238E27FC236}">
                  <a16:creationId xmlns:a16="http://schemas.microsoft.com/office/drawing/2014/main" id="{C75782D1-F292-4FDC-B9A5-F9BE7C9FD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804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2" name="Freeform 585">
              <a:extLst>
                <a:ext uri="{FF2B5EF4-FFF2-40B4-BE49-F238E27FC236}">
                  <a16:creationId xmlns:a16="http://schemas.microsoft.com/office/drawing/2014/main" id="{DF2C2E2F-5154-4255-BC66-D207BF0D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811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3" name="Freeform 586">
              <a:extLst>
                <a:ext uri="{FF2B5EF4-FFF2-40B4-BE49-F238E27FC236}">
                  <a16:creationId xmlns:a16="http://schemas.microsoft.com/office/drawing/2014/main" id="{296B74B6-05AE-4FBF-9683-6A21AC48E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816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4" name="Freeform 587">
              <a:extLst>
                <a:ext uri="{FF2B5EF4-FFF2-40B4-BE49-F238E27FC236}">
                  <a16:creationId xmlns:a16="http://schemas.microsoft.com/office/drawing/2014/main" id="{E82D1F08-0B0C-41F1-8871-301B4C109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1819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5" name="Freeform 588">
              <a:extLst>
                <a:ext uri="{FF2B5EF4-FFF2-40B4-BE49-F238E27FC236}">
                  <a16:creationId xmlns:a16="http://schemas.microsoft.com/office/drawing/2014/main" id="{A13036CB-565C-4B39-8284-94665A640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821"/>
              <a:ext cx="7" cy="3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6" name="Freeform 589">
              <a:extLst>
                <a:ext uri="{FF2B5EF4-FFF2-40B4-BE49-F238E27FC236}">
                  <a16:creationId xmlns:a16="http://schemas.microsoft.com/office/drawing/2014/main" id="{03D5B3D4-3B30-4831-9A6A-057D5604B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1819"/>
              <a:ext cx="8" cy="5"/>
            </a:xfrm>
            <a:custGeom>
              <a:avLst/>
              <a:gdLst>
                <a:gd name="T0" fmla="*/ 0 w 3"/>
                <a:gd name="T1" fmla="*/ 0 h 2"/>
                <a:gd name="T2" fmla="*/ 56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7" name="Freeform 590">
              <a:extLst>
                <a:ext uri="{FF2B5EF4-FFF2-40B4-BE49-F238E27FC236}">
                  <a16:creationId xmlns:a16="http://schemas.microsoft.com/office/drawing/2014/main" id="{CB97D639-0F5B-4135-B893-766556ECB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811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2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8" name="Freeform 591">
              <a:extLst>
                <a:ext uri="{FF2B5EF4-FFF2-40B4-BE49-F238E27FC236}">
                  <a16:creationId xmlns:a16="http://schemas.microsoft.com/office/drawing/2014/main" id="{C41B2150-8D88-4EAD-9014-BD6C4E52A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801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9" name="Freeform 592">
              <a:extLst>
                <a:ext uri="{FF2B5EF4-FFF2-40B4-BE49-F238E27FC236}">
                  <a16:creationId xmlns:a16="http://schemas.microsoft.com/office/drawing/2014/main" id="{D71BF3B6-78BA-453A-BD60-8F99E7EB2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1789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0" name="Freeform 593">
              <a:extLst>
                <a:ext uri="{FF2B5EF4-FFF2-40B4-BE49-F238E27FC236}">
                  <a16:creationId xmlns:a16="http://schemas.microsoft.com/office/drawing/2014/main" id="{675E608B-2022-4149-8D0B-99743C9F3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829"/>
              <a:ext cx="8" cy="5"/>
            </a:xfrm>
            <a:custGeom>
              <a:avLst/>
              <a:gdLst>
                <a:gd name="T0" fmla="*/ 0 w 3"/>
                <a:gd name="T1" fmla="*/ 33 h 2"/>
                <a:gd name="T2" fmla="*/ 56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1" name="Freeform 594">
              <a:extLst>
                <a:ext uri="{FF2B5EF4-FFF2-40B4-BE49-F238E27FC236}">
                  <a16:creationId xmlns:a16="http://schemas.microsoft.com/office/drawing/2014/main" id="{847DD6DD-BF3D-4185-898A-22207F292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841"/>
              <a:ext cx="10" cy="5"/>
            </a:xfrm>
            <a:custGeom>
              <a:avLst/>
              <a:gdLst>
                <a:gd name="T0" fmla="*/ 0 w 4"/>
                <a:gd name="T1" fmla="*/ 20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2" name="Freeform 595">
              <a:extLst>
                <a:ext uri="{FF2B5EF4-FFF2-40B4-BE49-F238E27FC236}">
                  <a16:creationId xmlns:a16="http://schemas.microsoft.com/office/drawing/2014/main" id="{D684227F-093E-4635-BCD8-092EB421F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851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3" name="Freeform 596">
              <a:extLst>
                <a:ext uri="{FF2B5EF4-FFF2-40B4-BE49-F238E27FC236}">
                  <a16:creationId xmlns:a16="http://schemas.microsoft.com/office/drawing/2014/main" id="{A76E06BB-7C39-49BC-8D3A-18676DC0D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859"/>
              <a:ext cx="7" cy="2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4" name="Freeform 597">
              <a:extLst>
                <a:ext uri="{FF2B5EF4-FFF2-40B4-BE49-F238E27FC236}">
                  <a16:creationId xmlns:a16="http://schemas.microsoft.com/office/drawing/2014/main" id="{F7FE3ED7-8563-48E4-B50C-2859C4086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859"/>
              <a:ext cx="8" cy="2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1"/>
                    <a:pt x="1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5" name="Freeform 598">
              <a:extLst>
                <a:ext uri="{FF2B5EF4-FFF2-40B4-BE49-F238E27FC236}">
                  <a16:creationId xmlns:a16="http://schemas.microsoft.com/office/drawing/2014/main" id="{2718F55E-3604-4097-A3A8-A7C8122F2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856"/>
              <a:ext cx="7" cy="3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6" name="Freeform 599">
              <a:extLst>
                <a:ext uri="{FF2B5EF4-FFF2-40B4-BE49-F238E27FC236}">
                  <a16:creationId xmlns:a16="http://schemas.microsoft.com/office/drawing/2014/main" id="{AEFE1386-4BF6-433D-A390-E8C225A89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849"/>
              <a:ext cx="8" cy="5"/>
            </a:xfrm>
            <a:custGeom>
              <a:avLst/>
              <a:gdLst>
                <a:gd name="T0" fmla="*/ 0 w 3"/>
                <a:gd name="T1" fmla="*/ 0 h 2"/>
                <a:gd name="T2" fmla="*/ 56 w 3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2" y="2"/>
                    <a:pt x="3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7" name="Freeform 600">
              <a:extLst>
                <a:ext uri="{FF2B5EF4-FFF2-40B4-BE49-F238E27FC236}">
                  <a16:creationId xmlns:a16="http://schemas.microsoft.com/office/drawing/2014/main" id="{4DEBEFAB-C98A-477E-AECE-1EEA0CDDA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1844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2" y="2"/>
                    <a:pt x="3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8" name="Freeform 601">
              <a:extLst>
                <a:ext uri="{FF2B5EF4-FFF2-40B4-BE49-F238E27FC236}">
                  <a16:creationId xmlns:a16="http://schemas.microsoft.com/office/drawing/2014/main" id="{8E3CFD56-56E6-441B-ACCB-FF1D411C7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1834"/>
              <a:ext cx="5" cy="2"/>
            </a:xfrm>
            <a:custGeom>
              <a:avLst/>
              <a:gdLst>
                <a:gd name="T0" fmla="*/ 0 w 2"/>
                <a:gd name="T1" fmla="*/ 0 h 1"/>
                <a:gd name="T2" fmla="*/ 33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9" name="Freeform 602">
              <a:extLst>
                <a:ext uri="{FF2B5EF4-FFF2-40B4-BE49-F238E27FC236}">
                  <a16:creationId xmlns:a16="http://schemas.microsoft.com/office/drawing/2014/main" id="{7EB14DEB-2B99-4299-81D9-1E85A92A3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821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0" name="Freeform 603">
              <a:extLst>
                <a:ext uri="{FF2B5EF4-FFF2-40B4-BE49-F238E27FC236}">
                  <a16:creationId xmlns:a16="http://schemas.microsoft.com/office/drawing/2014/main" id="{DF855DFC-27A0-41E8-BB65-35C359B3E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" y="1809"/>
              <a:ext cx="8" cy="5"/>
            </a:xfrm>
            <a:custGeom>
              <a:avLst/>
              <a:gdLst>
                <a:gd name="T0" fmla="*/ 0 w 3"/>
                <a:gd name="T1" fmla="*/ 0 h 2"/>
                <a:gd name="T2" fmla="*/ 56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18" name="Text Box 604">
            <a:extLst>
              <a:ext uri="{FF2B5EF4-FFF2-40B4-BE49-F238E27FC236}">
                <a16:creationId xmlns:a16="http://schemas.microsoft.com/office/drawing/2014/main" id="{9917483B-6E91-435B-8DD1-3AB3A942F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1438" y="5727700"/>
            <a:ext cx="15160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Thoracic aortic</a:t>
            </a:r>
          </a:p>
          <a:p>
            <a:pPr algn="ctr"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aneurysm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3D587329-2E85-460E-8102-6DF12269F90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Aneurysm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419D3C3B-049A-4C66-8DFC-2308155B5C7A}"/>
              </a:ext>
            </a:extLst>
          </p:cNvPr>
          <p:cNvGrpSpPr>
            <a:grpSpLocks/>
          </p:cNvGrpSpPr>
          <p:nvPr/>
        </p:nvGrpSpPr>
        <p:grpSpPr bwMode="auto">
          <a:xfrm>
            <a:off x="5535613" y="1447800"/>
            <a:ext cx="941387" cy="4445000"/>
            <a:chOff x="2503" y="416"/>
            <a:chExt cx="739" cy="3488"/>
          </a:xfrm>
        </p:grpSpPr>
        <p:sp>
          <p:nvSpPr>
            <p:cNvPr id="31747" name="Freeform 4">
              <a:extLst>
                <a:ext uri="{FF2B5EF4-FFF2-40B4-BE49-F238E27FC236}">
                  <a16:creationId xmlns:a16="http://schemas.microsoft.com/office/drawing/2014/main" id="{8DE2BA86-AC18-4BB9-8C4F-28825ADA9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416"/>
              <a:ext cx="739" cy="3488"/>
            </a:xfrm>
            <a:custGeom>
              <a:avLst/>
              <a:gdLst>
                <a:gd name="T0" fmla="*/ 614 w 295"/>
                <a:gd name="T1" fmla="*/ 24803 h 1308"/>
                <a:gd name="T2" fmla="*/ 113 w 295"/>
                <a:gd name="T3" fmla="*/ 13939 h 1308"/>
                <a:gd name="T4" fmla="*/ 426 w 295"/>
                <a:gd name="T5" fmla="*/ 0 h 1308"/>
                <a:gd name="T6" fmla="*/ 4261 w 295"/>
                <a:gd name="T7" fmla="*/ 0 h 1308"/>
                <a:gd name="T8" fmla="*/ 4148 w 295"/>
                <a:gd name="T9" fmla="*/ 14109 h 1308"/>
                <a:gd name="T10" fmla="*/ 4637 w 295"/>
                <a:gd name="T11" fmla="*/ 24803 h 1308"/>
                <a:gd name="T12" fmla="*/ 614 w 295"/>
                <a:gd name="T13" fmla="*/ 24803 h 1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1308">
                  <a:moveTo>
                    <a:pt x="39" y="1308"/>
                  </a:moveTo>
                  <a:cubicBezTo>
                    <a:pt x="39" y="1205"/>
                    <a:pt x="12" y="981"/>
                    <a:pt x="7" y="735"/>
                  </a:cubicBezTo>
                  <a:cubicBezTo>
                    <a:pt x="0" y="408"/>
                    <a:pt x="17" y="55"/>
                    <a:pt x="27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61" y="55"/>
                    <a:pt x="258" y="418"/>
                    <a:pt x="264" y="744"/>
                  </a:cubicBezTo>
                  <a:cubicBezTo>
                    <a:pt x="269" y="990"/>
                    <a:pt x="295" y="1205"/>
                    <a:pt x="295" y="1308"/>
                  </a:cubicBezTo>
                  <a:lnTo>
                    <a:pt x="39" y="1308"/>
                  </a:lnTo>
                  <a:close/>
                </a:path>
              </a:pathLst>
            </a:custGeom>
            <a:solidFill>
              <a:srgbClr val="F8A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8" name="Freeform 5">
              <a:extLst>
                <a:ext uri="{FF2B5EF4-FFF2-40B4-BE49-F238E27FC236}">
                  <a16:creationId xmlns:a16="http://schemas.microsoft.com/office/drawing/2014/main" id="{A2B1BCF1-48CE-49EB-9293-048684FD1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600"/>
              <a:ext cx="188" cy="2589"/>
            </a:xfrm>
            <a:custGeom>
              <a:avLst/>
              <a:gdLst>
                <a:gd name="T0" fmla="*/ 943 w 75"/>
                <a:gd name="T1" fmla="*/ 12796 h 971"/>
                <a:gd name="T2" fmla="*/ 963 w 75"/>
                <a:gd name="T3" fmla="*/ 21 h 971"/>
                <a:gd name="T4" fmla="*/ 692 w 75"/>
                <a:gd name="T5" fmla="*/ 136 h 971"/>
                <a:gd name="T6" fmla="*/ 145 w 75"/>
                <a:gd name="T7" fmla="*/ 2296 h 971"/>
                <a:gd name="T8" fmla="*/ 50 w 75"/>
                <a:gd name="T9" fmla="*/ 5610 h 971"/>
                <a:gd name="T10" fmla="*/ 409 w 75"/>
                <a:gd name="T11" fmla="*/ 8724 h 971"/>
                <a:gd name="T12" fmla="*/ 313 w 75"/>
                <a:gd name="T13" fmla="*/ 12377 h 971"/>
                <a:gd name="T14" fmla="*/ 471 w 75"/>
                <a:gd name="T15" fmla="*/ 15905 h 971"/>
                <a:gd name="T16" fmla="*/ 1181 w 75"/>
                <a:gd name="T17" fmla="*/ 18406 h 971"/>
                <a:gd name="T18" fmla="*/ 943 w 75"/>
                <a:gd name="T19" fmla="*/ 12796 h 9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971">
                  <a:moveTo>
                    <a:pt x="60" y="675"/>
                  </a:moveTo>
                  <a:cubicBezTo>
                    <a:pt x="55" y="416"/>
                    <a:pt x="56" y="134"/>
                    <a:pt x="61" y="1"/>
                  </a:cubicBezTo>
                  <a:cubicBezTo>
                    <a:pt x="57" y="0"/>
                    <a:pt x="52" y="1"/>
                    <a:pt x="44" y="7"/>
                  </a:cubicBezTo>
                  <a:cubicBezTo>
                    <a:pt x="20" y="26"/>
                    <a:pt x="13" y="95"/>
                    <a:pt x="9" y="121"/>
                  </a:cubicBezTo>
                  <a:cubicBezTo>
                    <a:pt x="1" y="178"/>
                    <a:pt x="0" y="238"/>
                    <a:pt x="3" y="296"/>
                  </a:cubicBezTo>
                  <a:cubicBezTo>
                    <a:pt x="7" y="351"/>
                    <a:pt x="21" y="404"/>
                    <a:pt x="26" y="460"/>
                  </a:cubicBezTo>
                  <a:cubicBezTo>
                    <a:pt x="32" y="524"/>
                    <a:pt x="17" y="588"/>
                    <a:pt x="20" y="653"/>
                  </a:cubicBezTo>
                  <a:cubicBezTo>
                    <a:pt x="24" y="715"/>
                    <a:pt x="24" y="778"/>
                    <a:pt x="30" y="839"/>
                  </a:cubicBezTo>
                  <a:cubicBezTo>
                    <a:pt x="34" y="885"/>
                    <a:pt x="47" y="933"/>
                    <a:pt x="75" y="971"/>
                  </a:cubicBezTo>
                  <a:cubicBezTo>
                    <a:pt x="68" y="883"/>
                    <a:pt x="62" y="782"/>
                    <a:pt x="60" y="675"/>
                  </a:cubicBezTo>
                  <a:close/>
                </a:path>
              </a:pathLst>
            </a:custGeom>
            <a:solidFill>
              <a:srgbClr val="F78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6">
              <a:extLst>
                <a:ext uri="{FF2B5EF4-FFF2-40B4-BE49-F238E27FC236}">
                  <a16:creationId xmlns:a16="http://schemas.microsoft.com/office/drawing/2014/main" id="{DE2DF26F-09BA-4719-8B70-31230C27C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848"/>
              <a:ext cx="576" cy="1056"/>
            </a:xfrm>
            <a:custGeom>
              <a:avLst/>
              <a:gdLst>
                <a:gd name="T0" fmla="*/ 3614 w 230"/>
                <a:gd name="T1" fmla="*/ 7509 h 396"/>
                <a:gd name="T2" fmla="*/ 3581 w 230"/>
                <a:gd name="T3" fmla="*/ 7509 h 396"/>
                <a:gd name="T4" fmla="*/ 3123 w 230"/>
                <a:gd name="T5" fmla="*/ 7416 h 396"/>
                <a:gd name="T6" fmla="*/ 2872 w 230"/>
                <a:gd name="T7" fmla="*/ 4403 h 396"/>
                <a:gd name="T8" fmla="*/ 1951 w 230"/>
                <a:gd name="T9" fmla="*/ 2424 h 396"/>
                <a:gd name="T10" fmla="*/ 0 w 230"/>
                <a:gd name="T11" fmla="*/ 1571 h 396"/>
                <a:gd name="T12" fmla="*/ 972 w 230"/>
                <a:gd name="T13" fmla="*/ 1421 h 396"/>
                <a:gd name="T14" fmla="*/ 3155 w 230"/>
                <a:gd name="T15" fmla="*/ 0 h 396"/>
                <a:gd name="T16" fmla="*/ 3614 w 230"/>
                <a:gd name="T17" fmla="*/ 7509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0" h="396">
                  <a:moveTo>
                    <a:pt x="230" y="396"/>
                  </a:moveTo>
                  <a:cubicBezTo>
                    <a:pt x="228" y="396"/>
                    <a:pt x="228" y="396"/>
                    <a:pt x="228" y="396"/>
                  </a:cubicBezTo>
                  <a:cubicBezTo>
                    <a:pt x="214" y="393"/>
                    <a:pt x="199" y="391"/>
                    <a:pt x="199" y="391"/>
                  </a:cubicBezTo>
                  <a:cubicBezTo>
                    <a:pt x="199" y="391"/>
                    <a:pt x="192" y="323"/>
                    <a:pt x="183" y="232"/>
                  </a:cubicBezTo>
                  <a:cubicBezTo>
                    <a:pt x="174" y="141"/>
                    <a:pt x="168" y="120"/>
                    <a:pt x="124" y="128"/>
                  </a:cubicBezTo>
                  <a:cubicBezTo>
                    <a:pt x="80" y="136"/>
                    <a:pt x="22" y="115"/>
                    <a:pt x="0" y="83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12" y="173"/>
                    <a:pt x="230" y="317"/>
                    <a:pt x="230" y="396"/>
                  </a:cubicBezTo>
                  <a:close/>
                </a:path>
              </a:pathLst>
            </a:custGeom>
            <a:solidFill>
              <a:srgbClr val="F78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7">
              <a:extLst>
                <a:ext uri="{FF2B5EF4-FFF2-40B4-BE49-F238E27FC236}">
                  <a16:creationId xmlns:a16="http://schemas.microsoft.com/office/drawing/2014/main" id="{36DFF872-1F20-4918-B814-25764908C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163"/>
              <a:ext cx="583" cy="2026"/>
            </a:xfrm>
            <a:custGeom>
              <a:avLst/>
              <a:gdLst>
                <a:gd name="T0" fmla="*/ 3651 w 233"/>
                <a:gd name="T1" fmla="*/ 13110 h 760"/>
                <a:gd name="T2" fmla="*/ 3601 w 233"/>
                <a:gd name="T3" fmla="*/ 8792 h 760"/>
                <a:gd name="T4" fmla="*/ 3443 w 233"/>
                <a:gd name="T5" fmla="*/ 1288 h 760"/>
                <a:gd name="T6" fmla="*/ 83 w 233"/>
                <a:gd name="T7" fmla="*/ 1288 h 760"/>
                <a:gd name="T8" fmla="*/ 0 w 233"/>
                <a:gd name="T9" fmla="*/ 4391 h 760"/>
                <a:gd name="T10" fmla="*/ 20 w 233"/>
                <a:gd name="T11" fmla="*/ 8925 h 760"/>
                <a:gd name="T12" fmla="*/ 238 w 233"/>
                <a:gd name="T13" fmla="*/ 13110 h 760"/>
                <a:gd name="T14" fmla="*/ 3651 w 233"/>
                <a:gd name="T15" fmla="*/ 13110 h 7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3" h="760">
                  <a:moveTo>
                    <a:pt x="233" y="692"/>
                  </a:moveTo>
                  <a:cubicBezTo>
                    <a:pt x="233" y="621"/>
                    <a:pt x="232" y="545"/>
                    <a:pt x="230" y="464"/>
                  </a:cubicBezTo>
                  <a:cubicBezTo>
                    <a:pt x="228" y="331"/>
                    <a:pt x="224" y="190"/>
                    <a:pt x="220" y="68"/>
                  </a:cubicBezTo>
                  <a:cubicBezTo>
                    <a:pt x="158" y="0"/>
                    <a:pt x="34" y="12"/>
                    <a:pt x="5" y="68"/>
                  </a:cubicBezTo>
                  <a:cubicBezTo>
                    <a:pt x="4" y="120"/>
                    <a:pt x="0" y="175"/>
                    <a:pt x="0" y="232"/>
                  </a:cubicBezTo>
                  <a:cubicBezTo>
                    <a:pt x="1" y="310"/>
                    <a:pt x="0" y="393"/>
                    <a:pt x="1" y="471"/>
                  </a:cubicBezTo>
                  <a:cubicBezTo>
                    <a:pt x="3" y="550"/>
                    <a:pt x="11" y="622"/>
                    <a:pt x="15" y="692"/>
                  </a:cubicBezTo>
                  <a:cubicBezTo>
                    <a:pt x="46" y="760"/>
                    <a:pt x="183" y="756"/>
                    <a:pt x="233" y="692"/>
                  </a:cubicBezTo>
                  <a:close/>
                </a:path>
              </a:pathLst>
            </a:custGeom>
            <a:solidFill>
              <a:srgbClr val="FED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8">
              <a:extLst>
                <a:ext uri="{FF2B5EF4-FFF2-40B4-BE49-F238E27FC236}">
                  <a16:creationId xmlns:a16="http://schemas.microsoft.com/office/drawing/2014/main" id="{70A9FC30-5F7A-4D49-B177-0BFD6C86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61"/>
              <a:ext cx="493" cy="1835"/>
            </a:xfrm>
            <a:custGeom>
              <a:avLst/>
              <a:gdLst>
                <a:gd name="T0" fmla="*/ 20 w 197"/>
                <a:gd name="T1" fmla="*/ 683 h 688"/>
                <a:gd name="T2" fmla="*/ 1051 w 197"/>
                <a:gd name="T3" fmla="*/ 35 h 688"/>
                <a:gd name="T4" fmla="*/ 1366 w 197"/>
                <a:gd name="T5" fmla="*/ 0 h 688"/>
                <a:gd name="T6" fmla="*/ 2880 w 197"/>
                <a:gd name="T7" fmla="*/ 717 h 688"/>
                <a:gd name="T8" fmla="*/ 2930 w 197"/>
                <a:gd name="T9" fmla="*/ 2142 h 688"/>
                <a:gd name="T10" fmla="*/ 3056 w 197"/>
                <a:gd name="T11" fmla="*/ 8124 h 688"/>
                <a:gd name="T12" fmla="*/ 3088 w 197"/>
                <a:gd name="T13" fmla="*/ 12314 h 688"/>
                <a:gd name="T14" fmla="*/ 1492 w 197"/>
                <a:gd name="T15" fmla="*/ 13053 h 688"/>
                <a:gd name="T16" fmla="*/ 1221 w 197"/>
                <a:gd name="T17" fmla="*/ 13053 h 688"/>
                <a:gd name="T18" fmla="*/ 158 w 197"/>
                <a:gd name="T19" fmla="*/ 12336 h 688"/>
                <a:gd name="T20" fmla="*/ 33 w 197"/>
                <a:gd name="T21" fmla="*/ 8159 h 688"/>
                <a:gd name="T22" fmla="*/ 20 w 197"/>
                <a:gd name="T23" fmla="*/ 683 h 6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7" h="688">
                  <a:moveTo>
                    <a:pt x="1" y="36"/>
                  </a:moveTo>
                  <a:cubicBezTo>
                    <a:pt x="12" y="18"/>
                    <a:pt x="37" y="5"/>
                    <a:pt x="67" y="2"/>
                  </a:cubicBezTo>
                  <a:cubicBezTo>
                    <a:pt x="73" y="1"/>
                    <a:pt x="80" y="0"/>
                    <a:pt x="87" y="0"/>
                  </a:cubicBezTo>
                  <a:cubicBezTo>
                    <a:pt x="119" y="0"/>
                    <a:pt x="157" y="10"/>
                    <a:pt x="184" y="38"/>
                  </a:cubicBezTo>
                  <a:cubicBezTo>
                    <a:pt x="185" y="49"/>
                    <a:pt x="187" y="113"/>
                    <a:pt x="187" y="113"/>
                  </a:cubicBezTo>
                  <a:cubicBezTo>
                    <a:pt x="189" y="216"/>
                    <a:pt x="192" y="323"/>
                    <a:pt x="195" y="428"/>
                  </a:cubicBezTo>
                  <a:cubicBezTo>
                    <a:pt x="196" y="498"/>
                    <a:pt x="197" y="570"/>
                    <a:pt x="197" y="649"/>
                  </a:cubicBezTo>
                  <a:cubicBezTo>
                    <a:pt x="175" y="673"/>
                    <a:pt x="136" y="688"/>
                    <a:pt x="95" y="688"/>
                  </a:cubicBezTo>
                  <a:cubicBezTo>
                    <a:pt x="90" y="688"/>
                    <a:pt x="84" y="688"/>
                    <a:pt x="78" y="688"/>
                  </a:cubicBezTo>
                  <a:cubicBezTo>
                    <a:pt x="45" y="684"/>
                    <a:pt x="21" y="670"/>
                    <a:pt x="10" y="650"/>
                  </a:cubicBezTo>
                  <a:cubicBezTo>
                    <a:pt x="6" y="570"/>
                    <a:pt x="4" y="498"/>
                    <a:pt x="2" y="430"/>
                  </a:cubicBezTo>
                  <a:cubicBezTo>
                    <a:pt x="0" y="308"/>
                    <a:pt x="0" y="168"/>
                    <a:pt x="1" y="36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9">
              <a:extLst>
                <a:ext uri="{FF2B5EF4-FFF2-40B4-BE49-F238E27FC236}">
                  <a16:creationId xmlns:a16="http://schemas.microsoft.com/office/drawing/2014/main" id="{A7BEC54E-A5BB-4C76-A7C0-72F7B2156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61"/>
              <a:ext cx="493" cy="1835"/>
            </a:xfrm>
            <a:custGeom>
              <a:avLst/>
              <a:gdLst>
                <a:gd name="T0" fmla="*/ 158 w 197"/>
                <a:gd name="T1" fmla="*/ 12336 h 688"/>
                <a:gd name="T2" fmla="*/ 33 w 197"/>
                <a:gd name="T3" fmla="*/ 8159 h 688"/>
                <a:gd name="T4" fmla="*/ 20 w 197"/>
                <a:gd name="T5" fmla="*/ 683 h 688"/>
                <a:gd name="T6" fmla="*/ 1051 w 197"/>
                <a:gd name="T7" fmla="*/ 35 h 688"/>
                <a:gd name="T8" fmla="*/ 1366 w 197"/>
                <a:gd name="T9" fmla="*/ 0 h 688"/>
                <a:gd name="T10" fmla="*/ 2880 w 197"/>
                <a:gd name="T11" fmla="*/ 717 h 688"/>
                <a:gd name="T12" fmla="*/ 2900 w 197"/>
                <a:gd name="T13" fmla="*/ 909 h 688"/>
                <a:gd name="T14" fmla="*/ 2663 w 197"/>
                <a:gd name="T15" fmla="*/ 1102 h 688"/>
                <a:gd name="T16" fmla="*/ 1722 w 197"/>
                <a:gd name="T17" fmla="*/ 875 h 688"/>
                <a:gd name="T18" fmla="*/ 1429 w 197"/>
                <a:gd name="T19" fmla="*/ 2184 h 688"/>
                <a:gd name="T20" fmla="*/ 1679 w 197"/>
                <a:gd name="T21" fmla="*/ 4574 h 688"/>
                <a:gd name="T22" fmla="*/ 1804 w 197"/>
                <a:gd name="T23" fmla="*/ 8863 h 688"/>
                <a:gd name="T24" fmla="*/ 1647 w 197"/>
                <a:gd name="T25" fmla="*/ 12122 h 688"/>
                <a:gd name="T26" fmla="*/ 2380 w 197"/>
                <a:gd name="T27" fmla="*/ 12349 h 688"/>
                <a:gd name="T28" fmla="*/ 3088 w 197"/>
                <a:gd name="T29" fmla="*/ 12029 h 688"/>
                <a:gd name="T30" fmla="*/ 3088 w 197"/>
                <a:gd name="T31" fmla="*/ 12314 h 688"/>
                <a:gd name="T32" fmla="*/ 1492 w 197"/>
                <a:gd name="T33" fmla="*/ 13053 h 688"/>
                <a:gd name="T34" fmla="*/ 1221 w 197"/>
                <a:gd name="T35" fmla="*/ 13053 h 688"/>
                <a:gd name="T36" fmla="*/ 158 w 197"/>
                <a:gd name="T37" fmla="*/ 12336 h 6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7" h="688">
                  <a:moveTo>
                    <a:pt x="10" y="650"/>
                  </a:moveTo>
                  <a:cubicBezTo>
                    <a:pt x="6" y="570"/>
                    <a:pt x="4" y="498"/>
                    <a:pt x="2" y="430"/>
                  </a:cubicBezTo>
                  <a:cubicBezTo>
                    <a:pt x="0" y="308"/>
                    <a:pt x="0" y="168"/>
                    <a:pt x="1" y="36"/>
                  </a:cubicBezTo>
                  <a:cubicBezTo>
                    <a:pt x="12" y="18"/>
                    <a:pt x="37" y="5"/>
                    <a:pt x="67" y="2"/>
                  </a:cubicBezTo>
                  <a:cubicBezTo>
                    <a:pt x="73" y="1"/>
                    <a:pt x="80" y="0"/>
                    <a:pt x="87" y="0"/>
                  </a:cubicBezTo>
                  <a:cubicBezTo>
                    <a:pt x="119" y="0"/>
                    <a:pt x="157" y="10"/>
                    <a:pt x="184" y="38"/>
                  </a:cubicBezTo>
                  <a:cubicBezTo>
                    <a:pt x="184" y="40"/>
                    <a:pt x="185" y="43"/>
                    <a:pt x="185" y="48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54" y="30"/>
                    <a:pt x="126" y="38"/>
                    <a:pt x="110" y="46"/>
                  </a:cubicBezTo>
                  <a:cubicBezTo>
                    <a:pt x="89" y="58"/>
                    <a:pt x="89" y="93"/>
                    <a:pt x="91" y="115"/>
                  </a:cubicBezTo>
                  <a:cubicBezTo>
                    <a:pt x="94" y="157"/>
                    <a:pt x="105" y="198"/>
                    <a:pt x="107" y="241"/>
                  </a:cubicBezTo>
                  <a:cubicBezTo>
                    <a:pt x="110" y="313"/>
                    <a:pt x="114" y="395"/>
                    <a:pt x="115" y="467"/>
                  </a:cubicBezTo>
                  <a:cubicBezTo>
                    <a:pt x="117" y="566"/>
                    <a:pt x="73" y="587"/>
                    <a:pt x="105" y="639"/>
                  </a:cubicBezTo>
                  <a:cubicBezTo>
                    <a:pt x="113" y="652"/>
                    <a:pt x="136" y="651"/>
                    <a:pt x="152" y="651"/>
                  </a:cubicBezTo>
                  <a:cubicBezTo>
                    <a:pt x="170" y="651"/>
                    <a:pt x="182" y="640"/>
                    <a:pt x="197" y="634"/>
                  </a:cubicBezTo>
                  <a:cubicBezTo>
                    <a:pt x="197" y="639"/>
                    <a:pt x="197" y="644"/>
                    <a:pt x="197" y="649"/>
                  </a:cubicBezTo>
                  <a:cubicBezTo>
                    <a:pt x="175" y="673"/>
                    <a:pt x="136" y="688"/>
                    <a:pt x="95" y="688"/>
                  </a:cubicBezTo>
                  <a:cubicBezTo>
                    <a:pt x="90" y="688"/>
                    <a:pt x="84" y="688"/>
                    <a:pt x="78" y="688"/>
                  </a:cubicBezTo>
                  <a:cubicBezTo>
                    <a:pt x="45" y="684"/>
                    <a:pt x="21" y="670"/>
                    <a:pt x="10" y="65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10">
              <a:extLst>
                <a:ext uri="{FF2B5EF4-FFF2-40B4-BE49-F238E27FC236}">
                  <a16:creationId xmlns:a16="http://schemas.microsoft.com/office/drawing/2014/main" id="{312974EE-3011-443A-B75C-7D2A4B61D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61"/>
              <a:ext cx="383" cy="1835"/>
            </a:xfrm>
            <a:custGeom>
              <a:avLst/>
              <a:gdLst>
                <a:gd name="T0" fmla="*/ 1222 w 153"/>
                <a:gd name="T1" fmla="*/ 13053 h 688"/>
                <a:gd name="T2" fmla="*/ 158 w 153"/>
                <a:gd name="T3" fmla="*/ 12336 h 688"/>
                <a:gd name="T4" fmla="*/ 33 w 153"/>
                <a:gd name="T5" fmla="*/ 8159 h 688"/>
                <a:gd name="T6" fmla="*/ 20 w 153"/>
                <a:gd name="T7" fmla="*/ 683 h 688"/>
                <a:gd name="T8" fmla="*/ 1054 w 153"/>
                <a:gd name="T9" fmla="*/ 35 h 688"/>
                <a:gd name="T10" fmla="*/ 1367 w 153"/>
                <a:gd name="T11" fmla="*/ 0 h 688"/>
                <a:gd name="T12" fmla="*/ 2180 w 153"/>
                <a:gd name="T13" fmla="*/ 192 h 688"/>
                <a:gd name="T14" fmla="*/ 2401 w 153"/>
                <a:gd name="T15" fmla="*/ 491 h 688"/>
                <a:gd name="T16" fmla="*/ 939 w 153"/>
                <a:gd name="T17" fmla="*/ 1971 h 688"/>
                <a:gd name="T18" fmla="*/ 1535 w 153"/>
                <a:gd name="T19" fmla="*/ 8466 h 688"/>
                <a:gd name="T20" fmla="*/ 1254 w 153"/>
                <a:gd name="T21" fmla="*/ 10911 h 688"/>
                <a:gd name="T22" fmla="*/ 1847 w 153"/>
                <a:gd name="T23" fmla="*/ 12805 h 688"/>
                <a:gd name="T24" fmla="*/ 2163 w 153"/>
                <a:gd name="T25" fmla="*/ 12962 h 688"/>
                <a:gd name="T26" fmla="*/ 1492 w 153"/>
                <a:gd name="T27" fmla="*/ 13053 h 688"/>
                <a:gd name="T28" fmla="*/ 1222 w 153"/>
                <a:gd name="T29" fmla="*/ 13053 h 6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3" h="688">
                  <a:moveTo>
                    <a:pt x="78" y="688"/>
                  </a:moveTo>
                  <a:cubicBezTo>
                    <a:pt x="45" y="684"/>
                    <a:pt x="21" y="670"/>
                    <a:pt x="10" y="650"/>
                  </a:cubicBezTo>
                  <a:cubicBezTo>
                    <a:pt x="6" y="570"/>
                    <a:pt x="4" y="498"/>
                    <a:pt x="2" y="430"/>
                  </a:cubicBezTo>
                  <a:cubicBezTo>
                    <a:pt x="0" y="308"/>
                    <a:pt x="0" y="168"/>
                    <a:pt x="1" y="36"/>
                  </a:cubicBezTo>
                  <a:cubicBezTo>
                    <a:pt x="12" y="18"/>
                    <a:pt x="37" y="5"/>
                    <a:pt x="67" y="2"/>
                  </a:cubicBezTo>
                  <a:cubicBezTo>
                    <a:pt x="73" y="1"/>
                    <a:pt x="80" y="0"/>
                    <a:pt x="87" y="0"/>
                  </a:cubicBezTo>
                  <a:cubicBezTo>
                    <a:pt x="103" y="0"/>
                    <a:pt x="122" y="3"/>
                    <a:pt x="139" y="10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96" y="12"/>
                    <a:pt x="53" y="35"/>
                    <a:pt x="60" y="104"/>
                  </a:cubicBezTo>
                  <a:cubicBezTo>
                    <a:pt x="66" y="174"/>
                    <a:pt x="98" y="340"/>
                    <a:pt x="98" y="446"/>
                  </a:cubicBezTo>
                  <a:cubicBezTo>
                    <a:pt x="98" y="553"/>
                    <a:pt x="95" y="540"/>
                    <a:pt x="80" y="575"/>
                  </a:cubicBezTo>
                  <a:cubicBezTo>
                    <a:pt x="60" y="622"/>
                    <a:pt x="68" y="675"/>
                    <a:pt x="118" y="675"/>
                  </a:cubicBezTo>
                  <a:cubicBezTo>
                    <a:pt x="133" y="675"/>
                    <a:pt x="138" y="678"/>
                    <a:pt x="138" y="683"/>
                  </a:cubicBezTo>
                  <a:cubicBezTo>
                    <a:pt x="125" y="686"/>
                    <a:pt x="110" y="688"/>
                    <a:pt x="95" y="688"/>
                  </a:cubicBezTo>
                  <a:cubicBezTo>
                    <a:pt x="90" y="688"/>
                    <a:pt x="84" y="688"/>
                    <a:pt x="78" y="688"/>
                  </a:cubicBezTo>
                  <a:close/>
                </a:path>
              </a:pathLst>
            </a:cu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1">
              <a:extLst>
                <a:ext uri="{FF2B5EF4-FFF2-40B4-BE49-F238E27FC236}">
                  <a16:creationId xmlns:a16="http://schemas.microsoft.com/office/drawing/2014/main" id="{98C40AC3-8A6D-4007-B5B2-6471B421E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643"/>
              <a:ext cx="180" cy="818"/>
            </a:xfrm>
            <a:custGeom>
              <a:avLst/>
              <a:gdLst>
                <a:gd name="T0" fmla="*/ 0 w 72"/>
                <a:gd name="T1" fmla="*/ 0 h 307"/>
                <a:gd name="T2" fmla="*/ 20 w 72"/>
                <a:gd name="T3" fmla="*/ 0 h 307"/>
                <a:gd name="T4" fmla="*/ 33 w 72"/>
                <a:gd name="T5" fmla="*/ 205 h 307"/>
                <a:gd name="T6" fmla="*/ 488 w 72"/>
                <a:gd name="T7" fmla="*/ 2555 h 307"/>
                <a:gd name="T8" fmla="*/ 1125 w 72"/>
                <a:gd name="T9" fmla="*/ 5673 h 307"/>
                <a:gd name="T10" fmla="*/ 1125 w 72"/>
                <a:gd name="T11" fmla="*/ 5809 h 307"/>
                <a:gd name="T12" fmla="*/ 613 w 72"/>
                <a:gd name="T13" fmla="*/ 3634 h 307"/>
                <a:gd name="T14" fmla="*/ 0 w 72"/>
                <a:gd name="T15" fmla="*/ 0 h 3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307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44"/>
                    <a:pt x="16" y="85"/>
                    <a:pt x="31" y="135"/>
                  </a:cubicBezTo>
                  <a:cubicBezTo>
                    <a:pt x="48" y="188"/>
                    <a:pt x="71" y="251"/>
                    <a:pt x="72" y="300"/>
                  </a:cubicBezTo>
                  <a:cubicBezTo>
                    <a:pt x="72" y="302"/>
                    <a:pt x="72" y="304"/>
                    <a:pt x="72" y="307"/>
                  </a:cubicBezTo>
                  <a:cubicBezTo>
                    <a:pt x="65" y="245"/>
                    <a:pt x="53" y="235"/>
                    <a:pt x="39" y="192"/>
                  </a:cubicBezTo>
                  <a:cubicBezTo>
                    <a:pt x="11" y="10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490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2">
              <a:extLst>
                <a:ext uri="{FF2B5EF4-FFF2-40B4-BE49-F238E27FC236}">
                  <a16:creationId xmlns:a16="http://schemas.microsoft.com/office/drawing/2014/main" id="{B642850E-A59A-4466-A0F0-03D8025E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3003"/>
              <a:ext cx="25" cy="32"/>
            </a:xfrm>
            <a:custGeom>
              <a:avLst/>
              <a:gdLst>
                <a:gd name="T0" fmla="*/ 0 w 10"/>
                <a:gd name="T1" fmla="*/ 35 h 12"/>
                <a:gd name="T2" fmla="*/ 158 w 10"/>
                <a:gd name="T3" fmla="*/ 0 h 12"/>
                <a:gd name="T4" fmla="*/ 125 w 10"/>
                <a:gd name="T5" fmla="*/ 205 h 12"/>
                <a:gd name="T6" fmla="*/ 0 w 10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2"/>
                  </a:moveTo>
                  <a:cubicBezTo>
                    <a:pt x="3" y="3"/>
                    <a:pt x="7" y="0"/>
                    <a:pt x="10" y="0"/>
                  </a:cubicBezTo>
                  <a:cubicBezTo>
                    <a:pt x="10" y="2"/>
                    <a:pt x="9" y="10"/>
                    <a:pt x="8" y="11"/>
                  </a:cubicBezTo>
                  <a:cubicBezTo>
                    <a:pt x="6" y="12"/>
                    <a:pt x="0" y="5"/>
                    <a:pt x="0" y="4"/>
                  </a:cubicBezTo>
                </a:path>
              </a:pathLst>
            </a:cu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3">
              <a:extLst>
                <a:ext uri="{FF2B5EF4-FFF2-40B4-BE49-F238E27FC236}">
                  <a16:creationId xmlns:a16="http://schemas.microsoft.com/office/drawing/2014/main" id="{735E1025-6EDC-4D11-98FB-7B6AE299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880"/>
              <a:ext cx="182" cy="216"/>
            </a:xfrm>
            <a:custGeom>
              <a:avLst/>
              <a:gdLst>
                <a:gd name="T0" fmla="*/ 820 w 73"/>
                <a:gd name="T1" fmla="*/ 1536 h 81"/>
                <a:gd name="T2" fmla="*/ 0 w 73"/>
                <a:gd name="T3" fmla="*/ 1139 h 81"/>
                <a:gd name="T4" fmla="*/ 292 w 73"/>
                <a:gd name="T5" fmla="*/ 0 h 81"/>
                <a:gd name="T6" fmla="*/ 312 w 73"/>
                <a:gd name="T7" fmla="*/ 968 h 81"/>
                <a:gd name="T8" fmla="*/ 945 w 73"/>
                <a:gd name="T9" fmla="*/ 1536 h 81"/>
                <a:gd name="T10" fmla="*/ 1132 w 73"/>
                <a:gd name="T11" fmla="*/ 1536 h 81"/>
                <a:gd name="T12" fmla="*/ 1132 w 73"/>
                <a:gd name="T13" fmla="*/ 1536 h 81"/>
                <a:gd name="T14" fmla="*/ 1087 w 73"/>
                <a:gd name="T15" fmla="*/ 1536 h 81"/>
                <a:gd name="T16" fmla="*/ 820 w 73"/>
                <a:gd name="T17" fmla="*/ 1536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81">
                  <a:moveTo>
                    <a:pt x="53" y="81"/>
                  </a:moveTo>
                  <a:cubicBezTo>
                    <a:pt x="31" y="78"/>
                    <a:pt x="12" y="71"/>
                    <a:pt x="0" y="60"/>
                  </a:cubicBezTo>
                  <a:cubicBezTo>
                    <a:pt x="1" y="44"/>
                    <a:pt x="11" y="13"/>
                    <a:pt x="19" y="0"/>
                  </a:cubicBezTo>
                  <a:cubicBezTo>
                    <a:pt x="13" y="18"/>
                    <a:pt x="13" y="36"/>
                    <a:pt x="20" y="51"/>
                  </a:cubicBezTo>
                  <a:cubicBezTo>
                    <a:pt x="28" y="67"/>
                    <a:pt x="43" y="78"/>
                    <a:pt x="61" y="81"/>
                  </a:cubicBezTo>
                  <a:cubicBezTo>
                    <a:pt x="65" y="81"/>
                    <a:pt x="69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2" y="81"/>
                    <a:pt x="71" y="81"/>
                    <a:pt x="70" y="81"/>
                  </a:cubicBezTo>
                  <a:cubicBezTo>
                    <a:pt x="65" y="81"/>
                    <a:pt x="59" y="81"/>
                    <a:pt x="53" y="81"/>
                  </a:cubicBezTo>
                  <a:close/>
                </a:path>
              </a:pathLst>
            </a:custGeom>
            <a:solidFill>
              <a:srgbClr val="C39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4">
              <a:extLst>
                <a:ext uri="{FF2B5EF4-FFF2-40B4-BE49-F238E27FC236}">
                  <a16:creationId xmlns:a16="http://schemas.microsoft.com/office/drawing/2014/main" id="{FE3E189D-851B-4C41-BDF6-F470CBA1C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4" y="1261"/>
              <a:ext cx="500" cy="1848"/>
            </a:xfrm>
            <a:custGeom>
              <a:avLst/>
              <a:gdLst>
                <a:gd name="T0" fmla="*/ 3113 w 200"/>
                <a:gd name="T1" fmla="*/ 12173 h 693"/>
                <a:gd name="T2" fmla="*/ 3125 w 200"/>
                <a:gd name="T3" fmla="*/ 12139 h 693"/>
                <a:gd name="T4" fmla="*/ 3113 w 200"/>
                <a:gd name="T5" fmla="*/ 9365 h 693"/>
                <a:gd name="T6" fmla="*/ 3095 w 200"/>
                <a:gd name="T7" fmla="*/ 9123 h 693"/>
                <a:gd name="T8" fmla="*/ 3000 w 200"/>
                <a:gd name="T9" fmla="*/ 4211 h 693"/>
                <a:gd name="T10" fmla="*/ 2970 w 200"/>
                <a:gd name="T11" fmla="*/ 2731 h 693"/>
                <a:gd name="T12" fmla="*/ 2970 w 200"/>
                <a:gd name="T13" fmla="*/ 2539 h 693"/>
                <a:gd name="T14" fmla="*/ 2970 w 200"/>
                <a:gd name="T15" fmla="*/ 2141 h 693"/>
                <a:gd name="T16" fmla="*/ 2938 w 200"/>
                <a:gd name="T17" fmla="*/ 1117 h 693"/>
                <a:gd name="T18" fmla="*/ 2688 w 200"/>
                <a:gd name="T19" fmla="*/ 477 h 693"/>
                <a:gd name="T20" fmla="*/ 2613 w 200"/>
                <a:gd name="T21" fmla="*/ 419 h 693"/>
                <a:gd name="T22" fmla="*/ 2613 w 200"/>
                <a:gd name="T23" fmla="*/ 419 h 693"/>
                <a:gd name="T24" fmla="*/ 1550 w 200"/>
                <a:gd name="T25" fmla="*/ 21 h 693"/>
                <a:gd name="T26" fmla="*/ 1458 w 200"/>
                <a:gd name="T27" fmla="*/ 0 h 693"/>
                <a:gd name="T28" fmla="*/ 1425 w 200"/>
                <a:gd name="T29" fmla="*/ 0 h 693"/>
                <a:gd name="T30" fmla="*/ 1408 w 200"/>
                <a:gd name="T31" fmla="*/ 0 h 693"/>
                <a:gd name="T32" fmla="*/ 1408 w 200"/>
                <a:gd name="T33" fmla="*/ 0 h 693"/>
                <a:gd name="T34" fmla="*/ 1395 w 200"/>
                <a:gd name="T35" fmla="*/ 0 h 693"/>
                <a:gd name="T36" fmla="*/ 1300 w 200"/>
                <a:gd name="T37" fmla="*/ 21 h 693"/>
                <a:gd name="T38" fmla="*/ 1250 w 200"/>
                <a:gd name="T39" fmla="*/ 21 h 693"/>
                <a:gd name="T40" fmla="*/ 1238 w 200"/>
                <a:gd name="T41" fmla="*/ 21 h 693"/>
                <a:gd name="T42" fmla="*/ 220 w 200"/>
                <a:gd name="T43" fmla="*/ 568 h 693"/>
                <a:gd name="T44" fmla="*/ 63 w 200"/>
                <a:gd name="T45" fmla="*/ 2616 h 693"/>
                <a:gd name="T46" fmla="*/ 83 w 200"/>
                <a:gd name="T47" fmla="*/ 2923 h 693"/>
                <a:gd name="T48" fmla="*/ 533 w 200"/>
                <a:gd name="T49" fmla="*/ 5269 h 693"/>
                <a:gd name="T50" fmla="*/ 1175 w 200"/>
                <a:gd name="T51" fmla="*/ 8397 h 693"/>
                <a:gd name="T52" fmla="*/ 925 w 200"/>
                <a:gd name="T53" fmla="*/ 11016 h 693"/>
                <a:gd name="T54" fmla="*/ 750 w 200"/>
                <a:gd name="T55" fmla="*/ 12480 h 693"/>
                <a:gd name="T56" fmla="*/ 1395 w 200"/>
                <a:gd name="T57" fmla="*/ 13048 h 693"/>
                <a:gd name="T58" fmla="*/ 3113 w 200"/>
                <a:gd name="T59" fmla="*/ 12173 h 693"/>
                <a:gd name="T60" fmla="*/ 1408 w 200"/>
                <a:gd name="T61" fmla="*/ 12821 h 693"/>
                <a:gd name="T62" fmla="*/ 925 w 200"/>
                <a:gd name="T63" fmla="*/ 12381 h 693"/>
                <a:gd name="T64" fmla="*/ 1083 w 200"/>
                <a:gd name="T65" fmla="*/ 11128 h 693"/>
                <a:gd name="T66" fmla="*/ 1313 w 200"/>
                <a:gd name="T67" fmla="*/ 10261 h 693"/>
                <a:gd name="T68" fmla="*/ 1363 w 200"/>
                <a:gd name="T69" fmla="*/ 8419 h 693"/>
                <a:gd name="T70" fmla="*/ 720 w 200"/>
                <a:gd name="T71" fmla="*/ 5213 h 693"/>
                <a:gd name="T72" fmla="*/ 270 w 200"/>
                <a:gd name="T73" fmla="*/ 2923 h 693"/>
                <a:gd name="T74" fmla="*/ 250 w 200"/>
                <a:gd name="T75" fmla="*/ 2616 h 693"/>
                <a:gd name="T76" fmla="*/ 375 w 200"/>
                <a:gd name="T77" fmla="*/ 704 h 693"/>
                <a:gd name="T78" fmla="*/ 1425 w 200"/>
                <a:gd name="T79" fmla="*/ 227 h 693"/>
                <a:gd name="T80" fmla="*/ 1438 w 200"/>
                <a:gd name="T81" fmla="*/ 227 h 693"/>
                <a:gd name="T82" fmla="*/ 2520 w 200"/>
                <a:gd name="T83" fmla="*/ 605 h 693"/>
                <a:gd name="T84" fmla="*/ 2783 w 200"/>
                <a:gd name="T85" fmla="*/ 2125 h 693"/>
                <a:gd name="T86" fmla="*/ 2783 w 200"/>
                <a:gd name="T87" fmla="*/ 2731 h 693"/>
                <a:gd name="T88" fmla="*/ 2813 w 200"/>
                <a:gd name="T89" fmla="*/ 4232 h 693"/>
                <a:gd name="T90" fmla="*/ 2908 w 200"/>
                <a:gd name="T91" fmla="*/ 9139 h 693"/>
                <a:gd name="T92" fmla="*/ 2925 w 200"/>
                <a:gd name="T93" fmla="*/ 9408 h 693"/>
                <a:gd name="T94" fmla="*/ 2938 w 200"/>
                <a:gd name="T95" fmla="*/ 12117 h 693"/>
                <a:gd name="T96" fmla="*/ 1408 w 200"/>
                <a:gd name="T97" fmla="*/ 12821 h 6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0" h="693">
                  <a:moveTo>
                    <a:pt x="199" y="642"/>
                  </a:moveTo>
                  <a:cubicBezTo>
                    <a:pt x="199" y="641"/>
                    <a:pt x="200" y="641"/>
                    <a:pt x="200" y="640"/>
                  </a:cubicBezTo>
                  <a:cubicBezTo>
                    <a:pt x="200" y="589"/>
                    <a:pt x="199" y="541"/>
                    <a:pt x="199" y="494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52"/>
                    <a:pt x="194" y="314"/>
                    <a:pt x="192" y="222"/>
                  </a:cubicBezTo>
                  <a:cubicBezTo>
                    <a:pt x="190" y="144"/>
                    <a:pt x="190" y="144"/>
                    <a:pt x="190" y="144"/>
                  </a:cubicBezTo>
                  <a:cubicBezTo>
                    <a:pt x="190" y="134"/>
                    <a:pt x="190" y="134"/>
                    <a:pt x="190" y="134"/>
                  </a:cubicBezTo>
                  <a:cubicBezTo>
                    <a:pt x="190" y="127"/>
                    <a:pt x="190" y="120"/>
                    <a:pt x="190" y="113"/>
                  </a:cubicBezTo>
                  <a:cubicBezTo>
                    <a:pt x="190" y="113"/>
                    <a:pt x="189" y="82"/>
                    <a:pt x="188" y="59"/>
                  </a:cubicBezTo>
                  <a:cubicBezTo>
                    <a:pt x="186" y="44"/>
                    <a:pt x="181" y="32"/>
                    <a:pt x="172" y="25"/>
                  </a:cubicBezTo>
                  <a:cubicBezTo>
                    <a:pt x="170" y="24"/>
                    <a:pt x="169" y="23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48" y="12"/>
                    <a:pt x="122" y="3"/>
                    <a:pt x="99" y="1"/>
                  </a:cubicBezTo>
                  <a:cubicBezTo>
                    <a:pt x="97" y="1"/>
                    <a:pt x="95" y="1"/>
                    <a:pt x="93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5" y="0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80" y="1"/>
                    <a:pt x="80" y="1"/>
                    <a:pt x="79" y="1"/>
                  </a:cubicBezTo>
                  <a:cubicBezTo>
                    <a:pt x="56" y="2"/>
                    <a:pt x="29" y="10"/>
                    <a:pt x="14" y="30"/>
                  </a:cubicBezTo>
                  <a:cubicBezTo>
                    <a:pt x="0" y="50"/>
                    <a:pt x="3" y="98"/>
                    <a:pt x="4" y="138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6" y="187"/>
                    <a:pt x="19" y="228"/>
                    <a:pt x="34" y="278"/>
                  </a:cubicBezTo>
                  <a:cubicBezTo>
                    <a:pt x="51" y="331"/>
                    <a:pt x="74" y="394"/>
                    <a:pt x="75" y="443"/>
                  </a:cubicBezTo>
                  <a:cubicBezTo>
                    <a:pt x="78" y="503"/>
                    <a:pt x="76" y="551"/>
                    <a:pt x="59" y="581"/>
                  </a:cubicBezTo>
                  <a:cubicBezTo>
                    <a:pt x="42" y="608"/>
                    <a:pt x="38" y="636"/>
                    <a:pt x="48" y="658"/>
                  </a:cubicBezTo>
                  <a:cubicBezTo>
                    <a:pt x="56" y="674"/>
                    <a:pt x="71" y="685"/>
                    <a:pt x="89" y="688"/>
                  </a:cubicBezTo>
                  <a:cubicBezTo>
                    <a:pt x="127" y="693"/>
                    <a:pt x="194" y="665"/>
                    <a:pt x="199" y="642"/>
                  </a:cubicBezTo>
                  <a:close/>
                  <a:moveTo>
                    <a:pt x="90" y="676"/>
                  </a:moveTo>
                  <a:cubicBezTo>
                    <a:pt x="76" y="674"/>
                    <a:pt x="65" y="665"/>
                    <a:pt x="59" y="653"/>
                  </a:cubicBezTo>
                  <a:cubicBezTo>
                    <a:pt x="51" y="634"/>
                    <a:pt x="54" y="611"/>
                    <a:pt x="69" y="587"/>
                  </a:cubicBezTo>
                  <a:cubicBezTo>
                    <a:pt x="77" y="575"/>
                    <a:pt x="81" y="559"/>
                    <a:pt x="84" y="541"/>
                  </a:cubicBezTo>
                  <a:cubicBezTo>
                    <a:pt x="85" y="541"/>
                    <a:pt x="91" y="477"/>
                    <a:pt x="87" y="444"/>
                  </a:cubicBezTo>
                  <a:cubicBezTo>
                    <a:pt x="83" y="400"/>
                    <a:pt x="60" y="321"/>
                    <a:pt x="46" y="275"/>
                  </a:cubicBezTo>
                  <a:cubicBezTo>
                    <a:pt x="30" y="226"/>
                    <a:pt x="18" y="185"/>
                    <a:pt x="17" y="154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5" y="102"/>
                    <a:pt x="12" y="53"/>
                    <a:pt x="24" y="37"/>
                  </a:cubicBezTo>
                  <a:cubicBezTo>
                    <a:pt x="38" y="17"/>
                    <a:pt x="70" y="12"/>
                    <a:pt x="91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114" y="13"/>
                    <a:pt x="141" y="22"/>
                    <a:pt x="161" y="32"/>
                  </a:cubicBezTo>
                  <a:cubicBezTo>
                    <a:pt x="178" y="41"/>
                    <a:pt x="178" y="72"/>
                    <a:pt x="178" y="112"/>
                  </a:cubicBezTo>
                  <a:cubicBezTo>
                    <a:pt x="178" y="144"/>
                    <a:pt x="178" y="144"/>
                    <a:pt x="178" y="144"/>
                  </a:cubicBezTo>
                  <a:cubicBezTo>
                    <a:pt x="180" y="223"/>
                    <a:pt x="180" y="223"/>
                    <a:pt x="180" y="223"/>
                  </a:cubicBezTo>
                  <a:cubicBezTo>
                    <a:pt x="182" y="314"/>
                    <a:pt x="185" y="453"/>
                    <a:pt x="186" y="482"/>
                  </a:cubicBezTo>
                  <a:cubicBezTo>
                    <a:pt x="187" y="496"/>
                    <a:pt x="187" y="496"/>
                    <a:pt x="187" y="496"/>
                  </a:cubicBezTo>
                  <a:cubicBezTo>
                    <a:pt x="188" y="537"/>
                    <a:pt x="191" y="623"/>
                    <a:pt x="188" y="639"/>
                  </a:cubicBezTo>
                  <a:cubicBezTo>
                    <a:pt x="185" y="652"/>
                    <a:pt x="128" y="681"/>
                    <a:pt x="90" y="676"/>
                  </a:cubicBezTo>
                  <a:close/>
                </a:path>
              </a:pathLst>
            </a:custGeom>
            <a:solidFill>
              <a:srgbClr val="FB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5">
              <a:extLst>
                <a:ext uri="{FF2B5EF4-FFF2-40B4-BE49-F238E27FC236}">
                  <a16:creationId xmlns:a16="http://schemas.microsoft.com/office/drawing/2014/main" id="{DFAA7145-4976-40D4-8985-CC0A48D7A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3003"/>
              <a:ext cx="110" cy="82"/>
            </a:xfrm>
            <a:custGeom>
              <a:avLst/>
              <a:gdLst>
                <a:gd name="T0" fmla="*/ 208 w 44"/>
                <a:gd name="T1" fmla="*/ 0 h 31"/>
                <a:gd name="T2" fmla="*/ 0 w 44"/>
                <a:gd name="T3" fmla="*/ 280 h 31"/>
                <a:gd name="T4" fmla="*/ 688 w 44"/>
                <a:gd name="T5" fmla="*/ 574 h 31"/>
                <a:gd name="T6" fmla="*/ 470 w 44"/>
                <a:gd name="T7" fmla="*/ 442 h 31"/>
                <a:gd name="T8" fmla="*/ 333 w 44"/>
                <a:gd name="T9" fmla="*/ 20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1">
                  <a:moveTo>
                    <a:pt x="13" y="0"/>
                  </a:moveTo>
                  <a:cubicBezTo>
                    <a:pt x="14" y="7"/>
                    <a:pt x="24" y="28"/>
                    <a:pt x="0" y="15"/>
                  </a:cubicBezTo>
                  <a:cubicBezTo>
                    <a:pt x="12" y="25"/>
                    <a:pt x="28" y="29"/>
                    <a:pt x="44" y="31"/>
                  </a:cubicBezTo>
                  <a:cubicBezTo>
                    <a:pt x="39" y="29"/>
                    <a:pt x="33" y="28"/>
                    <a:pt x="30" y="24"/>
                  </a:cubicBezTo>
                  <a:cubicBezTo>
                    <a:pt x="26" y="20"/>
                    <a:pt x="26" y="14"/>
                    <a:pt x="21" y="11"/>
                  </a:cubicBezTo>
                </a:path>
              </a:pathLst>
            </a:custGeom>
            <a:solidFill>
              <a:srgbClr val="A46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6">
              <a:extLst>
                <a:ext uri="{FF2B5EF4-FFF2-40B4-BE49-F238E27FC236}">
                  <a16:creationId xmlns:a16="http://schemas.microsoft.com/office/drawing/2014/main" id="{F8EA7F78-6931-46BC-A2B8-414888D99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581"/>
              <a:ext cx="47" cy="1270"/>
            </a:xfrm>
            <a:custGeom>
              <a:avLst/>
              <a:gdLst>
                <a:gd name="T0" fmla="*/ 104 w 19"/>
                <a:gd name="T1" fmla="*/ 4997 h 476"/>
                <a:gd name="T2" fmla="*/ 287 w 19"/>
                <a:gd name="T3" fmla="*/ 9039 h 476"/>
                <a:gd name="T4" fmla="*/ 245 w 19"/>
                <a:gd name="T5" fmla="*/ 5432 h 476"/>
                <a:gd name="T6" fmla="*/ 62 w 19"/>
                <a:gd name="T7" fmla="*/ 0 h 476"/>
                <a:gd name="T8" fmla="*/ 104 w 19"/>
                <a:gd name="T9" fmla="*/ 4997 h 4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76">
                  <a:moveTo>
                    <a:pt x="7" y="263"/>
                  </a:moveTo>
                  <a:cubicBezTo>
                    <a:pt x="6" y="300"/>
                    <a:pt x="19" y="434"/>
                    <a:pt x="19" y="476"/>
                  </a:cubicBezTo>
                  <a:cubicBezTo>
                    <a:pt x="19" y="476"/>
                    <a:pt x="19" y="362"/>
                    <a:pt x="16" y="286"/>
                  </a:cubicBezTo>
                  <a:cubicBezTo>
                    <a:pt x="13" y="210"/>
                    <a:pt x="7" y="44"/>
                    <a:pt x="4" y="0"/>
                  </a:cubicBezTo>
                  <a:cubicBezTo>
                    <a:pt x="0" y="40"/>
                    <a:pt x="6" y="220"/>
                    <a:pt x="7" y="263"/>
                  </a:cubicBezTo>
                  <a:close/>
                </a:path>
              </a:pathLst>
            </a:custGeom>
            <a:solidFill>
              <a:srgbClr val="F78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7">
              <a:extLst>
                <a:ext uri="{FF2B5EF4-FFF2-40B4-BE49-F238E27FC236}">
                  <a16:creationId xmlns:a16="http://schemas.microsoft.com/office/drawing/2014/main" id="{61AE1F7A-CD73-4945-921F-2874A5C67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688"/>
              <a:ext cx="30" cy="896"/>
            </a:xfrm>
            <a:custGeom>
              <a:avLst/>
              <a:gdLst>
                <a:gd name="T0" fmla="*/ 188 w 12"/>
                <a:gd name="T1" fmla="*/ 6371 h 336"/>
                <a:gd name="T2" fmla="*/ 175 w 12"/>
                <a:gd name="T3" fmla="*/ 4531 h 336"/>
                <a:gd name="T4" fmla="*/ 0 w 12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36">
                  <a:moveTo>
                    <a:pt x="12" y="336"/>
                  </a:moveTo>
                  <a:cubicBezTo>
                    <a:pt x="12" y="306"/>
                    <a:pt x="12" y="267"/>
                    <a:pt x="11" y="239"/>
                  </a:cubicBezTo>
                  <a:cubicBezTo>
                    <a:pt x="9" y="178"/>
                    <a:pt x="3" y="6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8">
              <a:extLst>
                <a:ext uri="{FF2B5EF4-FFF2-40B4-BE49-F238E27FC236}">
                  <a16:creationId xmlns:a16="http://schemas.microsoft.com/office/drawing/2014/main" id="{960D47B8-D298-417E-B3C3-507508654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315"/>
              <a:ext cx="40" cy="88"/>
            </a:xfrm>
            <a:custGeom>
              <a:avLst/>
              <a:gdLst>
                <a:gd name="T0" fmla="*/ 250 w 16"/>
                <a:gd name="T1" fmla="*/ 0 h 33"/>
                <a:gd name="T2" fmla="*/ 220 w 16"/>
                <a:gd name="T3" fmla="*/ 35 h 33"/>
                <a:gd name="T4" fmla="*/ 158 w 16"/>
                <a:gd name="T5" fmla="*/ 93 h 33"/>
                <a:gd name="T6" fmla="*/ 63 w 16"/>
                <a:gd name="T7" fmla="*/ 205 h 33"/>
                <a:gd name="T8" fmla="*/ 20 w 16"/>
                <a:gd name="T9" fmla="*/ 285 h 33"/>
                <a:gd name="T10" fmla="*/ 0 w 16"/>
                <a:gd name="T11" fmla="*/ 307 h 33"/>
                <a:gd name="T12" fmla="*/ 0 w 16"/>
                <a:gd name="T13" fmla="*/ 376 h 33"/>
                <a:gd name="T14" fmla="*/ 0 w 16"/>
                <a:gd name="T15" fmla="*/ 533 h 33"/>
                <a:gd name="T16" fmla="*/ 0 w 16"/>
                <a:gd name="T17" fmla="*/ 605 h 33"/>
                <a:gd name="T18" fmla="*/ 20 w 16"/>
                <a:gd name="T19" fmla="*/ 627 h 33"/>
                <a:gd name="T20" fmla="*/ 33 w 16"/>
                <a:gd name="T21" fmla="*/ 491 h 33"/>
                <a:gd name="T22" fmla="*/ 83 w 16"/>
                <a:gd name="T23" fmla="*/ 341 h 33"/>
                <a:gd name="T24" fmla="*/ 145 w 16"/>
                <a:gd name="T25" fmla="*/ 171 h 33"/>
                <a:gd name="T26" fmla="*/ 175 w 16"/>
                <a:gd name="T27" fmla="*/ 115 h 33"/>
                <a:gd name="T28" fmla="*/ 208 w 16"/>
                <a:gd name="T29" fmla="*/ 7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33">
                  <a:moveTo>
                    <a:pt x="16" y="0"/>
                  </a:moveTo>
                  <a:cubicBezTo>
                    <a:pt x="15" y="1"/>
                    <a:pt x="15" y="1"/>
                    <a:pt x="14" y="2"/>
                  </a:cubicBezTo>
                  <a:cubicBezTo>
                    <a:pt x="13" y="3"/>
                    <a:pt x="12" y="4"/>
                    <a:pt x="10" y="5"/>
                  </a:cubicBezTo>
                  <a:cubicBezTo>
                    <a:pt x="8" y="7"/>
                    <a:pt x="6" y="9"/>
                    <a:pt x="4" y="11"/>
                  </a:cubicBezTo>
                  <a:cubicBezTo>
                    <a:pt x="3" y="12"/>
                    <a:pt x="2" y="13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3"/>
                    <a:pt x="0" y="25"/>
                    <a:pt x="0" y="28"/>
                  </a:cubicBezTo>
                  <a:cubicBezTo>
                    <a:pt x="0" y="29"/>
                    <a:pt x="0" y="31"/>
                    <a:pt x="0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1"/>
                    <a:pt x="1" y="29"/>
                    <a:pt x="2" y="26"/>
                  </a:cubicBezTo>
                  <a:cubicBezTo>
                    <a:pt x="3" y="24"/>
                    <a:pt x="4" y="21"/>
                    <a:pt x="5" y="18"/>
                  </a:cubicBezTo>
                  <a:cubicBezTo>
                    <a:pt x="6" y="15"/>
                    <a:pt x="7" y="12"/>
                    <a:pt x="9" y="9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2" y="6"/>
                    <a:pt x="13" y="5"/>
                    <a:pt x="13" y="4"/>
                  </a:cubicBezTo>
                </a:path>
              </a:pathLst>
            </a:custGeom>
            <a:solidFill>
              <a:srgbClr val="792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9">
              <a:extLst>
                <a:ext uri="{FF2B5EF4-FFF2-40B4-BE49-F238E27FC236}">
                  <a16:creationId xmlns:a16="http://schemas.microsoft.com/office/drawing/2014/main" id="{6E7A6862-07C0-4BF4-8CDD-164104904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3000"/>
              <a:ext cx="40" cy="53"/>
            </a:xfrm>
            <a:custGeom>
              <a:avLst/>
              <a:gdLst>
                <a:gd name="T0" fmla="*/ 20 w 16"/>
                <a:gd name="T1" fmla="*/ 111 h 20"/>
                <a:gd name="T2" fmla="*/ 188 w 16"/>
                <a:gd name="T3" fmla="*/ 0 h 20"/>
                <a:gd name="T4" fmla="*/ 250 w 16"/>
                <a:gd name="T5" fmla="*/ 371 h 20"/>
                <a:gd name="T6" fmla="*/ 0 w 16"/>
                <a:gd name="T7" fmla="*/ 9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0">
                  <a:moveTo>
                    <a:pt x="1" y="6"/>
                  </a:moveTo>
                  <a:cubicBezTo>
                    <a:pt x="4" y="7"/>
                    <a:pt x="9" y="2"/>
                    <a:pt x="12" y="0"/>
                  </a:cubicBezTo>
                  <a:cubicBezTo>
                    <a:pt x="12" y="3"/>
                    <a:pt x="8" y="16"/>
                    <a:pt x="16" y="20"/>
                  </a:cubicBezTo>
                  <a:cubicBezTo>
                    <a:pt x="13" y="20"/>
                    <a:pt x="2" y="8"/>
                    <a:pt x="0" y="5"/>
                  </a:cubicBezTo>
                </a:path>
              </a:pathLst>
            </a:custGeom>
            <a:solidFill>
              <a:srgbClr val="490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20">
              <a:extLst>
                <a:ext uri="{FF2B5EF4-FFF2-40B4-BE49-F238E27FC236}">
                  <a16:creationId xmlns:a16="http://schemas.microsoft.com/office/drawing/2014/main" id="{FD985C24-A6BD-4889-8B2F-ABE7656B5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1843"/>
              <a:ext cx="27" cy="248"/>
            </a:xfrm>
            <a:custGeom>
              <a:avLst/>
              <a:gdLst>
                <a:gd name="T0" fmla="*/ 29 w 11"/>
                <a:gd name="T1" fmla="*/ 0 h 93"/>
                <a:gd name="T2" fmla="*/ 29 w 11"/>
                <a:gd name="T3" fmla="*/ 1763 h 93"/>
                <a:gd name="T4" fmla="*/ 150 w 11"/>
                <a:gd name="T5" fmla="*/ 1139 h 93"/>
                <a:gd name="T6" fmla="*/ 120 w 11"/>
                <a:gd name="T7" fmla="*/ 683 h 93"/>
                <a:gd name="T8" fmla="*/ 91 w 11"/>
                <a:gd name="T9" fmla="*/ 2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3">
                  <a:moveTo>
                    <a:pt x="2" y="0"/>
                  </a:moveTo>
                  <a:cubicBezTo>
                    <a:pt x="0" y="31"/>
                    <a:pt x="2" y="62"/>
                    <a:pt x="2" y="93"/>
                  </a:cubicBezTo>
                  <a:cubicBezTo>
                    <a:pt x="11" y="83"/>
                    <a:pt x="11" y="72"/>
                    <a:pt x="10" y="60"/>
                  </a:cubicBezTo>
                  <a:cubicBezTo>
                    <a:pt x="9" y="54"/>
                    <a:pt x="8" y="42"/>
                    <a:pt x="8" y="36"/>
                  </a:cubicBezTo>
                  <a:cubicBezTo>
                    <a:pt x="7" y="28"/>
                    <a:pt x="8" y="9"/>
                    <a:pt x="6" y="1"/>
                  </a:cubicBezTo>
                </a:path>
              </a:pathLst>
            </a:custGeom>
            <a:solidFill>
              <a:srgbClr val="490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21">
              <a:extLst>
                <a:ext uri="{FF2B5EF4-FFF2-40B4-BE49-F238E27FC236}">
                  <a16:creationId xmlns:a16="http://schemas.microsoft.com/office/drawing/2014/main" id="{FF18D83C-90EF-46C8-AA1A-C50D13895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3040"/>
              <a:ext cx="205" cy="624"/>
            </a:xfrm>
            <a:custGeom>
              <a:avLst/>
              <a:gdLst>
                <a:gd name="T0" fmla="*/ 0 w 82"/>
                <a:gd name="T1" fmla="*/ 648 h 234"/>
                <a:gd name="T2" fmla="*/ 958 w 82"/>
                <a:gd name="T3" fmla="*/ 56 h 234"/>
                <a:gd name="T4" fmla="*/ 988 w 82"/>
                <a:gd name="T5" fmla="*/ 547 h 234"/>
                <a:gd name="T6" fmla="*/ 1283 w 82"/>
                <a:gd name="T7" fmla="*/ 4437 h 234"/>
                <a:gd name="T8" fmla="*/ 783 w 82"/>
                <a:gd name="T9" fmla="*/ 704 h 234"/>
                <a:gd name="T10" fmla="*/ 0 w 82"/>
                <a:gd name="T11" fmla="*/ 648 h 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34">
                  <a:moveTo>
                    <a:pt x="0" y="34"/>
                  </a:moveTo>
                  <a:cubicBezTo>
                    <a:pt x="19" y="32"/>
                    <a:pt x="48" y="18"/>
                    <a:pt x="61" y="3"/>
                  </a:cubicBezTo>
                  <a:cubicBezTo>
                    <a:pt x="65" y="0"/>
                    <a:pt x="61" y="11"/>
                    <a:pt x="63" y="29"/>
                  </a:cubicBezTo>
                  <a:cubicBezTo>
                    <a:pt x="65" y="47"/>
                    <a:pt x="80" y="194"/>
                    <a:pt x="82" y="234"/>
                  </a:cubicBezTo>
                  <a:cubicBezTo>
                    <a:pt x="80" y="204"/>
                    <a:pt x="50" y="56"/>
                    <a:pt x="50" y="37"/>
                  </a:cubicBezTo>
                  <a:cubicBezTo>
                    <a:pt x="50" y="18"/>
                    <a:pt x="15" y="47"/>
                    <a:pt x="0" y="34"/>
                  </a:cubicBezTo>
                  <a:close/>
                </a:path>
              </a:pathLst>
            </a:custGeom>
            <a:solidFill>
              <a:srgbClr val="F55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22">
              <a:extLst>
                <a:ext uri="{FF2B5EF4-FFF2-40B4-BE49-F238E27FC236}">
                  <a16:creationId xmlns:a16="http://schemas.microsoft.com/office/drawing/2014/main" id="{2100EF25-A1A7-4FCE-996B-DC89A96DB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496"/>
              <a:ext cx="55" cy="763"/>
            </a:xfrm>
            <a:custGeom>
              <a:avLst/>
              <a:gdLst>
                <a:gd name="T0" fmla="*/ 345 w 22"/>
                <a:gd name="T1" fmla="*/ 0 h 286"/>
                <a:gd name="T2" fmla="*/ 95 w 22"/>
                <a:gd name="T3" fmla="*/ 5432 h 28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86">
                  <a:moveTo>
                    <a:pt x="22" y="0"/>
                  </a:moveTo>
                  <a:cubicBezTo>
                    <a:pt x="14" y="50"/>
                    <a:pt x="0" y="244"/>
                    <a:pt x="6" y="28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23">
              <a:extLst>
                <a:ext uri="{FF2B5EF4-FFF2-40B4-BE49-F238E27FC236}">
                  <a16:creationId xmlns:a16="http://schemas.microsoft.com/office/drawing/2014/main" id="{F3D48960-BF56-42DC-83CD-A6C3C1685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189"/>
              <a:ext cx="55" cy="683"/>
            </a:xfrm>
            <a:custGeom>
              <a:avLst/>
              <a:gdLst>
                <a:gd name="T0" fmla="*/ 0 w 22"/>
                <a:gd name="T1" fmla="*/ 0 h 256"/>
                <a:gd name="T2" fmla="*/ 345 w 22"/>
                <a:gd name="T3" fmla="*/ 4861 h 2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56">
                  <a:moveTo>
                    <a:pt x="0" y="0"/>
                  </a:moveTo>
                  <a:cubicBezTo>
                    <a:pt x="14" y="46"/>
                    <a:pt x="22" y="218"/>
                    <a:pt x="22" y="2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24">
              <a:extLst>
                <a:ext uri="{FF2B5EF4-FFF2-40B4-BE49-F238E27FC236}">
                  <a16:creationId xmlns:a16="http://schemas.microsoft.com/office/drawing/2014/main" id="{A3C3781F-26B7-4C4B-9691-3F2E8C58A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880"/>
              <a:ext cx="182" cy="216"/>
            </a:xfrm>
            <a:custGeom>
              <a:avLst/>
              <a:gdLst>
                <a:gd name="T0" fmla="*/ 292 w 73"/>
                <a:gd name="T1" fmla="*/ 0 h 81"/>
                <a:gd name="T2" fmla="*/ 312 w 73"/>
                <a:gd name="T3" fmla="*/ 968 h 81"/>
                <a:gd name="T4" fmla="*/ 945 w 73"/>
                <a:gd name="T5" fmla="*/ 1536 h 81"/>
                <a:gd name="T6" fmla="*/ 1132 w 73"/>
                <a:gd name="T7" fmla="*/ 1536 h 81"/>
                <a:gd name="T8" fmla="*/ 1132 w 73"/>
                <a:gd name="T9" fmla="*/ 1536 h 81"/>
                <a:gd name="T10" fmla="*/ 1087 w 73"/>
                <a:gd name="T11" fmla="*/ 1536 h 81"/>
                <a:gd name="T12" fmla="*/ 820 w 73"/>
                <a:gd name="T13" fmla="*/ 1536 h 81"/>
                <a:gd name="T14" fmla="*/ 0 w 73"/>
                <a:gd name="T15" fmla="*/ 1139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1">
                  <a:moveTo>
                    <a:pt x="19" y="0"/>
                  </a:moveTo>
                  <a:cubicBezTo>
                    <a:pt x="13" y="18"/>
                    <a:pt x="13" y="36"/>
                    <a:pt x="20" y="51"/>
                  </a:cubicBezTo>
                  <a:cubicBezTo>
                    <a:pt x="28" y="67"/>
                    <a:pt x="43" y="78"/>
                    <a:pt x="61" y="81"/>
                  </a:cubicBezTo>
                  <a:cubicBezTo>
                    <a:pt x="65" y="81"/>
                    <a:pt x="69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2" y="81"/>
                    <a:pt x="71" y="81"/>
                    <a:pt x="70" y="81"/>
                  </a:cubicBezTo>
                  <a:cubicBezTo>
                    <a:pt x="65" y="81"/>
                    <a:pt x="59" y="81"/>
                    <a:pt x="53" y="81"/>
                  </a:cubicBezTo>
                  <a:cubicBezTo>
                    <a:pt x="31" y="78"/>
                    <a:pt x="12" y="71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25">
              <a:extLst>
                <a:ext uri="{FF2B5EF4-FFF2-40B4-BE49-F238E27FC236}">
                  <a16:creationId xmlns:a16="http://schemas.microsoft.com/office/drawing/2014/main" id="{F8871211-8179-4264-AD9D-C21ABF432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1293"/>
              <a:ext cx="447" cy="1784"/>
            </a:xfrm>
            <a:custGeom>
              <a:avLst/>
              <a:gdLst>
                <a:gd name="T0" fmla="*/ 1216 w 179"/>
                <a:gd name="T1" fmla="*/ 12595 h 669"/>
                <a:gd name="T2" fmla="*/ 729 w 179"/>
                <a:gd name="T3" fmla="*/ 12152 h 669"/>
                <a:gd name="T4" fmla="*/ 887 w 179"/>
                <a:gd name="T5" fmla="*/ 10901 h 669"/>
                <a:gd name="T6" fmla="*/ 1121 w 179"/>
                <a:gd name="T7" fmla="*/ 10035 h 669"/>
                <a:gd name="T8" fmla="*/ 1166 w 179"/>
                <a:gd name="T9" fmla="*/ 8192 h 669"/>
                <a:gd name="T10" fmla="*/ 529 w 179"/>
                <a:gd name="T11" fmla="*/ 4984 h 669"/>
                <a:gd name="T12" fmla="*/ 75 w 179"/>
                <a:gd name="T13" fmla="*/ 2696 h 669"/>
                <a:gd name="T14" fmla="*/ 62 w 179"/>
                <a:gd name="T15" fmla="*/ 2389 h 669"/>
                <a:gd name="T16" fmla="*/ 187 w 179"/>
                <a:gd name="T17" fmla="*/ 477 h 669"/>
                <a:gd name="T18" fmla="*/ 1229 w 179"/>
                <a:gd name="T19" fmla="*/ 0 h 669"/>
                <a:gd name="T20" fmla="*/ 1246 w 179"/>
                <a:gd name="T21" fmla="*/ 0 h 669"/>
                <a:gd name="T22" fmla="*/ 2320 w 179"/>
                <a:gd name="T23" fmla="*/ 376 h 669"/>
                <a:gd name="T24" fmla="*/ 2587 w 179"/>
                <a:gd name="T25" fmla="*/ 1899 h 669"/>
                <a:gd name="T26" fmla="*/ 2587 w 179"/>
                <a:gd name="T27" fmla="*/ 2504 h 669"/>
                <a:gd name="T28" fmla="*/ 2620 w 179"/>
                <a:gd name="T29" fmla="*/ 4003 h 669"/>
                <a:gd name="T30" fmla="*/ 2712 w 179"/>
                <a:gd name="T31" fmla="*/ 8909 h 669"/>
                <a:gd name="T32" fmla="*/ 2724 w 179"/>
                <a:gd name="T33" fmla="*/ 9181 h 669"/>
                <a:gd name="T34" fmla="*/ 2744 w 179"/>
                <a:gd name="T35" fmla="*/ 11891 h 669"/>
                <a:gd name="T36" fmla="*/ 1216 w 179"/>
                <a:gd name="T37" fmla="*/ 12595 h 6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9" h="669">
                  <a:moveTo>
                    <a:pt x="78" y="664"/>
                  </a:moveTo>
                  <a:cubicBezTo>
                    <a:pt x="64" y="662"/>
                    <a:pt x="53" y="653"/>
                    <a:pt x="47" y="641"/>
                  </a:cubicBezTo>
                  <a:cubicBezTo>
                    <a:pt x="39" y="622"/>
                    <a:pt x="42" y="599"/>
                    <a:pt x="57" y="575"/>
                  </a:cubicBezTo>
                  <a:cubicBezTo>
                    <a:pt x="65" y="563"/>
                    <a:pt x="69" y="547"/>
                    <a:pt x="72" y="529"/>
                  </a:cubicBezTo>
                  <a:cubicBezTo>
                    <a:pt x="73" y="529"/>
                    <a:pt x="79" y="465"/>
                    <a:pt x="75" y="432"/>
                  </a:cubicBezTo>
                  <a:cubicBezTo>
                    <a:pt x="71" y="388"/>
                    <a:pt x="48" y="309"/>
                    <a:pt x="34" y="263"/>
                  </a:cubicBezTo>
                  <a:cubicBezTo>
                    <a:pt x="18" y="214"/>
                    <a:pt x="6" y="173"/>
                    <a:pt x="5" y="142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3" y="90"/>
                    <a:pt x="0" y="41"/>
                    <a:pt x="12" y="25"/>
                  </a:cubicBezTo>
                  <a:cubicBezTo>
                    <a:pt x="26" y="5"/>
                    <a:pt x="58" y="0"/>
                    <a:pt x="79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2" y="1"/>
                    <a:pt x="129" y="10"/>
                    <a:pt x="149" y="20"/>
                  </a:cubicBezTo>
                  <a:cubicBezTo>
                    <a:pt x="166" y="29"/>
                    <a:pt x="166" y="60"/>
                    <a:pt x="166" y="100"/>
                  </a:cubicBezTo>
                  <a:cubicBezTo>
                    <a:pt x="166" y="132"/>
                    <a:pt x="166" y="132"/>
                    <a:pt x="166" y="132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70" y="302"/>
                    <a:pt x="173" y="441"/>
                    <a:pt x="174" y="470"/>
                  </a:cubicBezTo>
                  <a:cubicBezTo>
                    <a:pt x="175" y="484"/>
                    <a:pt x="175" y="484"/>
                    <a:pt x="175" y="484"/>
                  </a:cubicBezTo>
                  <a:cubicBezTo>
                    <a:pt x="176" y="525"/>
                    <a:pt x="179" y="611"/>
                    <a:pt x="176" y="627"/>
                  </a:cubicBezTo>
                  <a:cubicBezTo>
                    <a:pt x="173" y="640"/>
                    <a:pt x="116" y="669"/>
                    <a:pt x="78" y="664"/>
                  </a:cubicBezTo>
                  <a:close/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26">
              <a:extLst>
                <a:ext uri="{FF2B5EF4-FFF2-40B4-BE49-F238E27FC236}">
                  <a16:creationId xmlns:a16="http://schemas.microsoft.com/office/drawing/2014/main" id="{42833933-7095-44B1-A506-55D32C2B7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163"/>
              <a:ext cx="583" cy="2026"/>
            </a:xfrm>
            <a:custGeom>
              <a:avLst/>
              <a:gdLst>
                <a:gd name="T0" fmla="*/ 3651 w 233"/>
                <a:gd name="T1" fmla="*/ 13110 h 760"/>
                <a:gd name="T2" fmla="*/ 3601 w 233"/>
                <a:gd name="T3" fmla="*/ 8792 h 760"/>
                <a:gd name="T4" fmla="*/ 3443 w 233"/>
                <a:gd name="T5" fmla="*/ 1288 h 760"/>
                <a:gd name="T6" fmla="*/ 83 w 233"/>
                <a:gd name="T7" fmla="*/ 1288 h 760"/>
                <a:gd name="T8" fmla="*/ 0 w 233"/>
                <a:gd name="T9" fmla="*/ 4391 h 760"/>
                <a:gd name="T10" fmla="*/ 20 w 233"/>
                <a:gd name="T11" fmla="*/ 8925 h 760"/>
                <a:gd name="T12" fmla="*/ 238 w 233"/>
                <a:gd name="T13" fmla="*/ 13110 h 760"/>
                <a:gd name="T14" fmla="*/ 3651 w 233"/>
                <a:gd name="T15" fmla="*/ 13110 h 7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3" h="760">
                  <a:moveTo>
                    <a:pt x="233" y="692"/>
                  </a:moveTo>
                  <a:cubicBezTo>
                    <a:pt x="233" y="621"/>
                    <a:pt x="232" y="545"/>
                    <a:pt x="230" y="464"/>
                  </a:cubicBezTo>
                  <a:cubicBezTo>
                    <a:pt x="228" y="331"/>
                    <a:pt x="224" y="190"/>
                    <a:pt x="220" y="68"/>
                  </a:cubicBezTo>
                  <a:cubicBezTo>
                    <a:pt x="158" y="0"/>
                    <a:pt x="34" y="12"/>
                    <a:pt x="5" y="68"/>
                  </a:cubicBezTo>
                  <a:cubicBezTo>
                    <a:pt x="4" y="120"/>
                    <a:pt x="0" y="175"/>
                    <a:pt x="0" y="232"/>
                  </a:cubicBezTo>
                  <a:cubicBezTo>
                    <a:pt x="1" y="310"/>
                    <a:pt x="0" y="393"/>
                    <a:pt x="1" y="471"/>
                  </a:cubicBezTo>
                  <a:cubicBezTo>
                    <a:pt x="3" y="550"/>
                    <a:pt x="11" y="622"/>
                    <a:pt x="15" y="692"/>
                  </a:cubicBezTo>
                  <a:cubicBezTo>
                    <a:pt x="46" y="760"/>
                    <a:pt x="183" y="756"/>
                    <a:pt x="233" y="692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27">
              <a:extLst>
                <a:ext uri="{FF2B5EF4-FFF2-40B4-BE49-F238E27FC236}">
                  <a16:creationId xmlns:a16="http://schemas.microsoft.com/office/drawing/2014/main" id="{1E0D286E-8830-40AD-BD5A-AD827D20C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61"/>
              <a:ext cx="493" cy="1835"/>
            </a:xfrm>
            <a:custGeom>
              <a:avLst/>
              <a:gdLst>
                <a:gd name="T0" fmla="*/ 20 w 197"/>
                <a:gd name="T1" fmla="*/ 683 h 688"/>
                <a:gd name="T2" fmla="*/ 1051 w 197"/>
                <a:gd name="T3" fmla="*/ 35 h 688"/>
                <a:gd name="T4" fmla="*/ 1366 w 197"/>
                <a:gd name="T5" fmla="*/ 0 h 688"/>
                <a:gd name="T6" fmla="*/ 2880 w 197"/>
                <a:gd name="T7" fmla="*/ 717 h 688"/>
                <a:gd name="T8" fmla="*/ 2930 w 197"/>
                <a:gd name="T9" fmla="*/ 2142 h 688"/>
                <a:gd name="T10" fmla="*/ 3056 w 197"/>
                <a:gd name="T11" fmla="*/ 8124 h 688"/>
                <a:gd name="T12" fmla="*/ 3088 w 197"/>
                <a:gd name="T13" fmla="*/ 12314 h 688"/>
                <a:gd name="T14" fmla="*/ 1492 w 197"/>
                <a:gd name="T15" fmla="*/ 13053 h 688"/>
                <a:gd name="T16" fmla="*/ 1221 w 197"/>
                <a:gd name="T17" fmla="*/ 13053 h 688"/>
                <a:gd name="T18" fmla="*/ 158 w 197"/>
                <a:gd name="T19" fmla="*/ 12336 h 688"/>
                <a:gd name="T20" fmla="*/ 33 w 197"/>
                <a:gd name="T21" fmla="*/ 8159 h 688"/>
                <a:gd name="T22" fmla="*/ 20 w 197"/>
                <a:gd name="T23" fmla="*/ 683 h 6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7" h="688">
                  <a:moveTo>
                    <a:pt x="1" y="36"/>
                  </a:moveTo>
                  <a:cubicBezTo>
                    <a:pt x="12" y="18"/>
                    <a:pt x="37" y="5"/>
                    <a:pt x="67" y="2"/>
                  </a:cubicBezTo>
                  <a:cubicBezTo>
                    <a:pt x="73" y="1"/>
                    <a:pt x="80" y="0"/>
                    <a:pt x="87" y="0"/>
                  </a:cubicBezTo>
                  <a:cubicBezTo>
                    <a:pt x="119" y="0"/>
                    <a:pt x="157" y="10"/>
                    <a:pt x="184" y="38"/>
                  </a:cubicBezTo>
                  <a:cubicBezTo>
                    <a:pt x="185" y="49"/>
                    <a:pt x="187" y="113"/>
                    <a:pt x="187" y="113"/>
                  </a:cubicBezTo>
                  <a:cubicBezTo>
                    <a:pt x="189" y="216"/>
                    <a:pt x="192" y="323"/>
                    <a:pt x="195" y="428"/>
                  </a:cubicBezTo>
                  <a:cubicBezTo>
                    <a:pt x="196" y="498"/>
                    <a:pt x="197" y="570"/>
                    <a:pt x="197" y="649"/>
                  </a:cubicBezTo>
                  <a:cubicBezTo>
                    <a:pt x="175" y="673"/>
                    <a:pt x="136" y="688"/>
                    <a:pt x="95" y="688"/>
                  </a:cubicBezTo>
                  <a:cubicBezTo>
                    <a:pt x="90" y="688"/>
                    <a:pt x="84" y="688"/>
                    <a:pt x="78" y="688"/>
                  </a:cubicBezTo>
                  <a:cubicBezTo>
                    <a:pt x="45" y="684"/>
                    <a:pt x="21" y="670"/>
                    <a:pt x="10" y="650"/>
                  </a:cubicBezTo>
                  <a:cubicBezTo>
                    <a:pt x="6" y="570"/>
                    <a:pt x="4" y="498"/>
                    <a:pt x="2" y="430"/>
                  </a:cubicBezTo>
                  <a:cubicBezTo>
                    <a:pt x="0" y="308"/>
                    <a:pt x="0" y="168"/>
                    <a:pt x="1" y="3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28">
              <a:extLst>
                <a:ext uri="{FF2B5EF4-FFF2-40B4-BE49-F238E27FC236}">
                  <a16:creationId xmlns:a16="http://schemas.microsoft.com/office/drawing/2014/main" id="{B314F4A5-7BA4-43B7-8505-A99DE3345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261"/>
              <a:ext cx="493" cy="1835"/>
            </a:xfrm>
            <a:custGeom>
              <a:avLst/>
              <a:gdLst>
                <a:gd name="T0" fmla="*/ 20 w 197"/>
                <a:gd name="T1" fmla="*/ 683 h 688"/>
                <a:gd name="T2" fmla="*/ 1051 w 197"/>
                <a:gd name="T3" fmla="*/ 35 h 688"/>
                <a:gd name="T4" fmla="*/ 1366 w 197"/>
                <a:gd name="T5" fmla="*/ 0 h 688"/>
                <a:gd name="T6" fmla="*/ 2880 w 197"/>
                <a:gd name="T7" fmla="*/ 717 h 688"/>
                <a:gd name="T8" fmla="*/ 2930 w 197"/>
                <a:gd name="T9" fmla="*/ 2142 h 688"/>
                <a:gd name="T10" fmla="*/ 3056 w 197"/>
                <a:gd name="T11" fmla="*/ 8124 h 688"/>
                <a:gd name="T12" fmla="*/ 3088 w 197"/>
                <a:gd name="T13" fmla="*/ 12314 h 688"/>
                <a:gd name="T14" fmla="*/ 1492 w 197"/>
                <a:gd name="T15" fmla="*/ 13053 h 688"/>
                <a:gd name="T16" fmla="*/ 1221 w 197"/>
                <a:gd name="T17" fmla="*/ 13053 h 688"/>
                <a:gd name="T18" fmla="*/ 158 w 197"/>
                <a:gd name="T19" fmla="*/ 12336 h 688"/>
                <a:gd name="T20" fmla="*/ 33 w 197"/>
                <a:gd name="T21" fmla="*/ 8159 h 688"/>
                <a:gd name="T22" fmla="*/ 20 w 197"/>
                <a:gd name="T23" fmla="*/ 683 h 6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7" h="688">
                  <a:moveTo>
                    <a:pt x="1" y="36"/>
                  </a:moveTo>
                  <a:cubicBezTo>
                    <a:pt x="12" y="18"/>
                    <a:pt x="37" y="5"/>
                    <a:pt x="67" y="2"/>
                  </a:cubicBezTo>
                  <a:cubicBezTo>
                    <a:pt x="73" y="1"/>
                    <a:pt x="80" y="0"/>
                    <a:pt x="87" y="0"/>
                  </a:cubicBezTo>
                  <a:cubicBezTo>
                    <a:pt x="119" y="0"/>
                    <a:pt x="157" y="10"/>
                    <a:pt x="184" y="38"/>
                  </a:cubicBezTo>
                  <a:cubicBezTo>
                    <a:pt x="185" y="49"/>
                    <a:pt x="187" y="113"/>
                    <a:pt x="187" y="113"/>
                  </a:cubicBezTo>
                  <a:cubicBezTo>
                    <a:pt x="189" y="216"/>
                    <a:pt x="192" y="323"/>
                    <a:pt x="195" y="428"/>
                  </a:cubicBezTo>
                  <a:cubicBezTo>
                    <a:pt x="196" y="498"/>
                    <a:pt x="197" y="570"/>
                    <a:pt x="197" y="649"/>
                  </a:cubicBezTo>
                  <a:cubicBezTo>
                    <a:pt x="175" y="673"/>
                    <a:pt x="136" y="688"/>
                    <a:pt x="95" y="688"/>
                  </a:cubicBezTo>
                  <a:cubicBezTo>
                    <a:pt x="90" y="688"/>
                    <a:pt x="84" y="688"/>
                    <a:pt x="78" y="688"/>
                  </a:cubicBezTo>
                  <a:cubicBezTo>
                    <a:pt x="45" y="684"/>
                    <a:pt x="21" y="670"/>
                    <a:pt x="10" y="650"/>
                  </a:cubicBezTo>
                  <a:cubicBezTo>
                    <a:pt x="6" y="570"/>
                    <a:pt x="4" y="498"/>
                    <a:pt x="2" y="430"/>
                  </a:cubicBezTo>
                  <a:cubicBezTo>
                    <a:pt x="0" y="308"/>
                    <a:pt x="0" y="168"/>
                    <a:pt x="1" y="3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29">
              <a:extLst>
                <a:ext uri="{FF2B5EF4-FFF2-40B4-BE49-F238E27FC236}">
                  <a16:creationId xmlns:a16="http://schemas.microsoft.com/office/drawing/2014/main" id="{DE498922-61BF-4A25-8827-13ECBBFD5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704"/>
              <a:ext cx="203" cy="1320"/>
            </a:xfrm>
            <a:custGeom>
              <a:avLst/>
              <a:gdLst>
                <a:gd name="T0" fmla="*/ 521 w 81"/>
                <a:gd name="T1" fmla="*/ 9195 h 495"/>
                <a:gd name="T2" fmla="*/ 784 w 81"/>
                <a:gd name="T3" fmla="*/ 8363 h 495"/>
                <a:gd name="T4" fmla="*/ 784 w 81"/>
                <a:gd name="T5" fmla="*/ 8363 h 495"/>
                <a:gd name="T6" fmla="*/ 972 w 81"/>
                <a:gd name="T7" fmla="*/ 7872 h 495"/>
                <a:gd name="T8" fmla="*/ 1226 w 81"/>
                <a:gd name="T9" fmla="*/ 5120 h 495"/>
                <a:gd name="T10" fmla="*/ 1226 w 81"/>
                <a:gd name="T11" fmla="*/ 5256 h 495"/>
                <a:gd name="T12" fmla="*/ 1226 w 81"/>
                <a:gd name="T13" fmla="*/ 5384 h 495"/>
                <a:gd name="T14" fmla="*/ 880 w 81"/>
                <a:gd name="T15" fmla="*/ 3584 h 495"/>
                <a:gd name="T16" fmla="*/ 709 w 81"/>
                <a:gd name="T17" fmla="*/ 3208 h 495"/>
                <a:gd name="T18" fmla="*/ 596 w 81"/>
                <a:gd name="T19" fmla="*/ 2752 h 495"/>
                <a:gd name="T20" fmla="*/ 566 w 81"/>
                <a:gd name="T21" fmla="*/ 2333 h 495"/>
                <a:gd name="T22" fmla="*/ 439 w 81"/>
                <a:gd name="T23" fmla="*/ 2027 h 495"/>
                <a:gd name="T24" fmla="*/ 113 w 81"/>
                <a:gd name="T25" fmla="*/ 0 h 495"/>
                <a:gd name="T26" fmla="*/ 145 w 81"/>
                <a:gd name="T27" fmla="*/ 456 h 495"/>
                <a:gd name="T28" fmla="*/ 238 w 81"/>
                <a:gd name="T29" fmla="*/ 2424 h 495"/>
                <a:gd name="T30" fmla="*/ 83 w 81"/>
                <a:gd name="T31" fmla="*/ 3299 h 495"/>
                <a:gd name="T32" fmla="*/ 63 w 81"/>
                <a:gd name="T33" fmla="*/ 4096 h 495"/>
                <a:gd name="T34" fmla="*/ 20 w 81"/>
                <a:gd name="T35" fmla="*/ 5405 h 495"/>
                <a:gd name="T36" fmla="*/ 113 w 81"/>
                <a:gd name="T37" fmla="*/ 6541 h 495"/>
                <a:gd name="T38" fmla="*/ 63 w 81"/>
                <a:gd name="T39" fmla="*/ 7224 h 495"/>
                <a:gd name="T40" fmla="*/ 125 w 81"/>
                <a:gd name="T41" fmla="*/ 7645 h 495"/>
                <a:gd name="T42" fmla="*/ 95 w 81"/>
                <a:gd name="T43" fmla="*/ 8043 h 495"/>
                <a:gd name="T44" fmla="*/ 158 w 81"/>
                <a:gd name="T45" fmla="*/ 8555 h 495"/>
                <a:gd name="T46" fmla="*/ 188 w 81"/>
                <a:gd name="T47" fmla="*/ 8968 h 495"/>
                <a:gd name="T48" fmla="*/ 301 w 81"/>
                <a:gd name="T49" fmla="*/ 9237 h 495"/>
                <a:gd name="T50" fmla="*/ 521 w 81"/>
                <a:gd name="T51" fmla="*/ 9195 h 49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1" h="495">
                  <a:moveTo>
                    <a:pt x="33" y="485"/>
                  </a:moveTo>
                  <a:cubicBezTo>
                    <a:pt x="37" y="469"/>
                    <a:pt x="44" y="450"/>
                    <a:pt x="50" y="441"/>
                  </a:cubicBezTo>
                  <a:cubicBezTo>
                    <a:pt x="50" y="441"/>
                    <a:pt x="50" y="441"/>
                    <a:pt x="50" y="441"/>
                  </a:cubicBezTo>
                  <a:cubicBezTo>
                    <a:pt x="52" y="432"/>
                    <a:pt x="56" y="423"/>
                    <a:pt x="62" y="415"/>
                  </a:cubicBezTo>
                  <a:cubicBezTo>
                    <a:pt x="80" y="384"/>
                    <a:pt x="81" y="334"/>
                    <a:pt x="78" y="270"/>
                  </a:cubicBezTo>
                  <a:cubicBezTo>
                    <a:pt x="78" y="272"/>
                    <a:pt x="78" y="274"/>
                    <a:pt x="78" y="277"/>
                  </a:cubicBezTo>
                  <a:cubicBezTo>
                    <a:pt x="78" y="279"/>
                    <a:pt x="78" y="281"/>
                    <a:pt x="78" y="284"/>
                  </a:cubicBezTo>
                  <a:cubicBezTo>
                    <a:pt x="73" y="234"/>
                    <a:pt x="66" y="216"/>
                    <a:pt x="56" y="189"/>
                  </a:cubicBezTo>
                  <a:cubicBezTo>
                    <a:pt x="53" y="183"/>
                    <a:pt x="48" y="178"/>
                    <a:pt x="45" y="169"/>
                  </a:cubicBezTo>
                  <a:cubicBezTo>
                    <a:pt x="43" y="161"/>
                    <a:pt x="40" y="153"/>
                    <a:pt x="38" y="145"/>
                  </a:cubicBezTo>
                  <a:cubicBezTo>
                    <a:pt x="36" y="137"/>
                    <a:pt x="38" y="131"/>
                    <a:pt x="36" y="123"/>
                  </a:cubicBezTo>
                  <a:cubicBezTo>
                    <a:pt x="34" y="118"/>
                    <a:pt x="29" y="112"/>
                    <a:pt x="28" y="107"/>
                  </a:cubicBezTo>
                  <a:cubicBezTo>
                    <a:pt x="16" y="63"/>
                    <a:pt x="10" y="26"/>
                    <a:pt x="7" y="0"/>
                  </a:cubicBezTo>
                  <a:cubicBezTo>
                    <a:pt x="6" y="8"/>
                    <a:pt x="5" y="16"/>
                    <a:pt x="9" y="24"/>
                  </a:cubicBezTo>
                  <a:cubicBezTo>
                    <a:pt x="5" y="36"/>
                    <a:pt x="17" y="115"/>
                    <a:pt x="15" y="128"/>
                  </a:cubicBezTo>
                  <a:cubicBezTo>
                    <a:pt x="14" y="141"/>
                    <a:pt x="2" y="152"/>
                    <a:pt x="5" y="174"/>
                  </a:cubicBezTo>
                  <a:cubicBezTo>
                    <a:pt x="8" y="196"/>
                    <a:pt x="5" y="198"/>
                    <a:pt x="4" y="216"/>
                  </a:cubicBezTo>
                  <a:cubicBezTo>
                    <a:pt x="4" y="235"/>
                    <a:pt x="2" y="266"/>
                    <a:pt x="1" y="285"/>
                  </a:cubicBezTo>
                  <a:cubicBezTo>
                    <a:pt x="0" y="304"/>
                    <a:pt x="5" y="321"/>
                    <a:pt x="7" y="345"/>
                  </a:cubicBezTo>
                  <a:cubicBezTo>
                    <a:pt x="8" y="357"/>
                    <a:pt x="2" y="368"/>
                    <a:pt x="4" y="381"/>
                  </a:cubicBezTo>
                  <a:cubicBezTo>
                    <a:pt x="5" y="388"/>
                    <a:pt x="8" y="396"/>
                    <a:pt x="8" y="403"/>
                  </a:cubicBezTo>
                  <a:cubicBezTo>
                    <a:pt x="9" y="403"/>
                    <a:pt x="7" y="417"/>
                    <a:pt x="6" y="424"/>
                  </a:cubicBezTo>
                  <a:cubicBezTo>
                    <a:pt x="4" y="437"/>
                    <a:pt x="8" y="441"/>
                    <a:pt x="10" y="451"/>
                  </a:cubicBezTo>
                  <a:cubicBezTo>
                    <a:pt x="11" y="459"/>
                    <a:pt x="9" y="464"/>
                    <a:pt x="12" y="473"/>
                  </a:cubicBezTo>
                  <a:cubicBezTo>
                    <a:pt x="14" y="478"/>
                    <a:pt x="18" y="482"/>
                    <a:pt x="19" y="487"/>
                  </a:cubicBezTo>
                  <a:cubicBezTo>
                    <a:pt x="25" y="495"/>
                    <a:pt x="31" y="492"/>
                    <a:pt x="33" y="48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30">
              <a:extLst>
                <a:ext uri="{FF2B5EF4-FFF2-40B4-BE49-F238E27FC236}">
                  <a16:creationId xmlns:a16="http://schemas.microsoft.com/office/drawing/2014/main" id="{467D661C-1B0A-4702-A82B-EC851045B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701"/>
              <a:ext cx="200" cy="1323"/>
            </a:xfrm>
            <a:custGeom>
              <a:avLst/>
              <a:gdLst>
                <a:gd name="T0" fmla="*/ 520 w 80"/>
                <a:gd name="T1" fmla="*/ 9221 h 496"/>
                <a:gd name="T2" fmla="*/ 783 w 80"/>
                <a:gd name="T3" fmla="*/ 8389 h 496"/>
                <a:gd name="T4" fmla="*/ 783 w 80"/>
                <a:gd name="T5" fmla="*/ 8389 h 496"/>
                <a:gd name="T6" fmla="*/ 970 w 80"/>
                <a:gd name="T7" fmla="*/ 7898 h 496"/>
                <a:gd name="T8" fmla="*/ 1220 w 80"/>
                <a:gd name="T9" fmla="*/ 5428 h 496"/>
                <a:gd name="T10" fmla="*/ 1220 w 80"/>
                <a:gd name="T11" fmla="*/ 5316 h 496"/>
                <a:gd name="T12" fmla="*/ 875 w 80"/>
                <a:gd name="T13" fmla="*/ 3606 h 496"/>
                <a:gd name="T14" fmla="*/ 708 w 80"/>
                <a:gd name="T15" fmla="*/ 3222 h 496"/>
                <a:gd name="T16" fmla="*/ 595 w 80"/>
                <a:gd name="T17" fmla="*/ 2769 h 496"/>
                <a:gd name="T18" fmla="*/ 563 w 80"/>
                <a:gd name="T19" fmla="*/ 2355 h 496"/>
                <a:gd name="T20" fmla="*/ 438 w 80"/>
                <a:gd name="T21" fmla="*/ 2049 h 496"/>
                <a:gd name="T22" fmla="*/ 125 w 80"/>
                <a:gd name="T23" fmla="*/ 149 h 496"/>
                <a:gd name="T24" fmla="*/ 95 w 80"/>
                <a:gd name="T25" fmla="*/ 0 h 496"/>
                <a:gd name="T26" fmla="*/ 145 w 80"/>
                <a:gd name="T27" fmla="*/ 477 h 496"/>
                <a:gd name="T28" fmla="*/ 238 w 80"/>
                <a:gd name="T29" fmla="*/ 2449 h 496"/>
                <a:gd name="T30" fmla="*/ 83 w 80"/>
                <a:gd name="T31" fmla="*/ 3324 h 496"/>
                <a:gd name="T32" fmla="*/ 63 w 80"/>
                <a:gd name="T33" fmla="*/ 4118 h 496"/>
                <a:gd name="T34" fmla="*/ 20 w 80"/>
                <a:gd name="T35" fmla="*/ 5428 h 496"/>
                <a:gd name="T36" fmla="*/ 113 w 80"/>
                <a:gd name="T37" fmla="*/ 6567 h 496"/>
                <a:gd name="T38" fmla="*/ 63 w 80"/>
                <a:gd name="T39" fmla="*/ 7250 h 496"/>
                <a:gd name="T40" fmla="*/ 125 w 80"/>
                <a:gd name="T41" fmla="*/ 7669 h 496"/>
                <a:gd name="T42" fmla="*/ 95 w 80"/>
                <a:gd name="T43" fmla="*/ 8069 h 496"/>
                <a:gd name="T44" fmla="*/ 158 w 80"/>
                <a:gd name="T45" fmla="*/ 8581 h 496"/>
                <a:gd name="T46" fmla="*/ 188 w 80"/>
                <a:gd name="T47" fmla="*/ 8994 h 496"/>
                <a:gd name="T48" fmla="*/ 300 w 80"/>
                <a:gd name="T49" fmla="*/ 9264 h 496"/>
                <a:gd name="T50" fmla="*/ 520 w 80"/>
                <a:gd name="T51" fmla="*/ 9221 h 49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0" h="496">
                  <a:moveTo>
                    <a:pt x="33" y="486"/>
                  </a:moveTo>
                  <a:cubicBezTo>
                    <a:pt x="37" y="470"/>
                    <a:pt x="44" y="451"/>
                    <a:pt x="50" y="442"/>
                  </a:cubicBezTo>
                  <a:cubicBezTo>
                    <a:pt x="50" y="442"/>
                    <a:pt x="50" y="442"/>
                    <a:pt x="50" y="442"/>
                  </a:cubicBezTo>
                  <a:cubicBezTo>
                    <a:pt x="52" y="433"/>
                    <a:pt x="56" y="424"/>
                    <a:pt x="62" y="416"/>
                  </a:cubicBezTo>
                  <a:cubicBezTo>
                    <a:pt x="78" y="387"/>
                    <a:pt x="80" y="342"/>
                    <a:pt x="78" y="286"/>
                  </a:cubicBezTo>
                  <a:cubicBezTo>
                    <a:pt x="78" y="281"/>
                    <a:pt x="78" y="282"/>
                    <a:pt x="78" y="280"/>
                  </a:cubicBezTo>
                  <a:cubicBezTo>
                    <a:pt x="72" y="234"/>
                    <a:pt x="66" y="216"/>
                    <a:pt x="56" y="190"/>
                  </a:cubicBezTo>
                  <a:cubicBezTo>
                    <a:pt x="53" y="184"/>
                    <a:pt x="48" y="179"/>
                    <a:pt x="45" y="170"/>
                  </a:cubicBezTo>
                  <a:cubicBezTo>
                    <a:pt x="43" y="162"/>
                    <a:pt x="40" y="154"/>
                    <a:pt x="38" y="146"/>
                  </a:cubicBezTo>
                  <a:cubicBezTo>
                    <a:pt x="36" y="138"/>
                    <a:pt x="38" y="132"/>
                    <a:pt x="36" y="124"/>
                  </a:cubicBezTo>
                  <a:cubicBezTo>
                    <a:pt x="34" y="119"/>
                    <a:pt x="29" y="113"/>
                    <a:pt x="28" y="108"/>
                  </a:cubicBezTo>
                  <a:cubicBezTo>
                    <a:pt x="17" y="68"/>
                    <a:pt x="11" y="33"/>
                    <a:pt x="8" y="8"/>
                  </a:cubicBezTo>
                  <a:cubicBezTo>
                    <a:pt x="8" y="5"/>
                    <a:pt x="7" y="2"/>
                    <a:pt x="6" y="0"/>
                  </a:cubicBezTo>
                  <a:cubicBezTo>
                    <a:pt x="7" y="8"/>
                    <a:pt x="5" y="17"/>
                    <a:pt x="9" y="25"/>
                  </a:cubicBezTo>
                  <a:cubicBezTo>
                    <a:pt x="5" y="37"/>
                    <a:pt x="17" y="116"/>
                    <a:pt x="15" y="129"/>
                  </a:cubicBezTo>
                  <a:cubicBezTo>
                    <a:pt x="14" y="142"/>
                    <a:pt x="2" y="153"/>
                    <a:pt x="5" y="175"/>
                  </a:cubicBezTo>
                  <a:cubicBezTo>
                    <a:pt x="8" y="197"/>
                    <a:pt x="5" y="199"/>
                    <a:pt x="4" y="217"/>
                  </a:cubicBezTo>
                  <a:cubicBezTo>
                    <a:pt x="4" y="236"/>
                    <a:pt x="2" y="267"/>
                    <a:pt x="1" y="286"/>
                  </a:cubicBezTo>
                  <a:cubicBezTo>
                    <a:pt x="0" y="305"/>
                    <a:pt x="5" y="322"/>
                    <a:pt x="7" y="346"/>
                  </a:cubicBezTo>
                  <a:cubicBezTo>
                    <a:pt x="8" y="358"/>
                    <a:pt x="2" y="369"/>
                    <a:pt x="4" y="382"/>
                  </a:cubicBezTo>
                  <a:cubicBezTo>
                    <a:pt x="5" y="389"/>
                    <a:pt x="8" y="397"/>
                    <a:pt x="8" y="404"/>
                  </a:cubicBezTo>
                  <a:cubicBezTo>
                    <a:pt x="9" y="404"/>
                    <a:pt x="7" y="418"/>
                    <a:pt x="6" y="425"/>
                  </a:cubicBezTo>
                  <a:cubicBezTo>
                    <a:pt x="4" y="438"/>
                    <a:pt x="8" y="442"/>
                    <a:pt x="10" y="452"/>
                  </a:cubicBezTo>
                  <a:cubicBezTo>
                    <a:pt x="11" y="460"/>
                    <a:pt x="9" y="465"/>
                    <a:pt x="12" y="474"/>
                  </a:cubicBezTo>
                  <a:cubicBezTo>
                    <a:pt x="14" y="479"/>
                    <a:pt x="18" y="483"/>
                    <a:pt x="19" y="488"/>
                  </a:cubicBezTo>
                  <a:cubicBezTo>
                    <a:pt x="25" y="496"/>
                    <a:pt x="31" y="493"/>
                    <a:pt x="33" y="486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31">
              <a:extLst>
                <a:ext uri="{FF2B5EF4-FFF2-40B4-BE49-F238E27FC236}">
                  <a16:creationId xmlns:a16="http://schemas.microsoft.com/office/drawing/2014/main" id="{DD872A6D-1BE3-4CA4-8B99-CBC6217C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240"/>
              <a:ext cx="45" cy="701"/>
            </a:xfrm>
            <a:custGeom>
              <a:avLst/>
              <a:gdLst>
                <a:gd name="T0" fmla="*/ 95 w 18"/>
                <a:gd name="T1" fmla="*/ 0 h 263"/>
                <a:gd name="T2" fmla="*/ 63 w 18"/>
                <a:gd name="T3" fmla="*/ 1045 h 263"/>
                <a:gd name="T4" fmla="*/ 63 w 18"/>
                <a:gd name="T5" fmla="*/ 2196 h 263"/>
                <a:gd name="T6" fmla="*/ 145 w 18"/>
                <a:gd name="T7" fmla="*/ 2897 h 263"/>
                <a:gd name="T8" fmla="*/ 113 w 18"/>
                <a:gd name="T9" fmla="*/ 3468 h 263"/>
                <a:gd name="T10" fmla="*/ 188 w 18"/>
                <a:gd name="T11" fmla="*/ 4091 h 263"/>
                <a:gd name="T12" fmla="*/ 250 w 18"/>
                <a:gd name="T13" fmla="*/ 4979 h 263"/>
                <a:gd name="T14" fmla="*/ 238 w 18"/>
                <a:gd name="T15" fmla="*/ 3788 h 263"/>
                <a:gd name="T16" fmla="*/ 188 w 18"/>
                <a:gd name="T17" fmla="*/ 2572 h 263"/>
                <a:gd name="T18" fmla="*/ 113 w 18"/>
                <a:gd name="T19" fmla="*/ 1647 h 263"/>
                <a:gd name="T20" fmla="*/ 95 w 18"/>
                <a:gd name="T21" fmla="*/ 192 h 2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263">
                  <a:moveTo>
                    <a:pt x="6" y="0"/>
                  </a:moveTo>
                  <a:cubicBezTo>
                    <a:pt x="6" y="18"/>
                    <a:pt x="5" y="36"/>
                    <a:pt x="4" y="55"/>
                  </a:cubicBezTo>
                  <a:cubicBezTo>
                    <a:pt x="4" y="75"/>
                    <a:pt x="0" y="95"/>
                    <a:pt x="4" y="116"/>
                  </a:cubicBezTo>
                  <a:cubicBezTo>
                    <a:pt x="6" y="128"/>
                    <a:pt x="7" y="140"/>
                    <a:pt x="9" y="153"/>
                  </a:cubicBezTo>
                  <a:cubicBezTo>
                    <a:pt x="10" y="164"/>
                    <a:pt x="8" y="172"/>
                    <a:pt x="7" y="183"/>
                  </a:cubicBezTo>
                  <a:cubicBezTo>
                    <a:pt x="6" y="194"/>
                    <a:pt x="12" y="205"/>
                    <a:pt x="12" y="216"/>
                  </a:cubicBezTo>
                  <a:cubicBezTo>
                    <a:pt x="12" y="232"/>
                    <a:pt x="9" y="248"/>
                    <a:pt x="16" y="263"/>
                  </a:cubicBezTo>
                  <a:cubicBezTo>
                    <a:pt x="11" y="242"/>
                    <a:pt x="18" y="221"/>
                    <a:pt x="15" y="200"/>
                  </a:cubicBezTo>
                  <a:cubicBezTo>
                    <a:pt x="12" y="179"/>
                    <a:pt x="13" y="158"/>
                    <a:pt x="12" y="136"/>
                  </a:cubicBezTo>
                  <a:cubicBezTo>
                    <a:pt x="12" y="120"/>
                    <a:pt x="5" y="104"/>
                    <a:pt x="7" y="87"/>
                  </a:cubicBezTo>
                  <a:cubicBezTo>
                    <a:pt x="12" y="42"/>
                    <a:pt x="6" y="17"/>
                    <a:pt x="6" y="10"/>
                  </a:cubicBezTo>
                </a:path>
              </a:pathLst>
            </a:custGeom>
            <a:solidFill>
              <a:srgbClr val="FBC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32">
              <a:extLst>
                <a:ext uri="{FF2B5EF4-FFF2-40B4-BE49-F238E27FC236}">
                  <a16:creationId xmlns:a16="http://schemas.microsoft.com/office/drawing/2014/main" id="{304C4874-48EC-45EA-A0A2-657E4AC0C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208"/>
              <a:ext cx="142" cy="813"/>
            </a:xfrm>
            <a:custGeom>
              <a:avLst/>
              <a:gdLst>
                <a:gd name="T0" fmla="*/ 384 w 57"/>
                <a:gd name="T1" fmla="*/ 0 h 305"/>
                <a:gd name="T2" fmla="*/ 775 w 57"/>
                <a:gd name="T3" fmla="*/ 1477 h 305"/>
                <a:gd name="T4" fmla="*/ 787 w 57"/>
                <a:gd name="T5" fmla="*/ 3503 h 305"/>
                <a:gd name="T6" fmla="*/ 665 w 57"/>
                <a:gd name="T7" fmla="*/ 4092 h 305"/>
                <a:gd name="T8" fmla="*/ 404 w 57"/>
                <a:gd name="T9" fmla="*/ 4619 h 305"/>
                <a:gd name="T10" fmla="*/ 229 w 57"/>
                <a:gd name="T11" fmla="*/ 5209 h 305"/>
                <a:gd name="T12" fmla="*/ 0 w 57"/>
                <a:gd name="T13" fmla="*/ 5606 h 305"/>
                <a:gd name="T14" fmla="*/ 262 w 57"/>
                <a:gd name="T15" fmla="*/ 4641 h 305"/>
                <a:gd name="T16" fmla="*/ 404 w 57"/>
                <a:gd name="T17" fmla="*/ 4129 h 305"/>
                <a:gd name="T18" fmla="*/ 620 w 57"/>
                <a:gd name="T19" fmla="*/ 3255 h 305"/>
                <a:gd name="T20" fmla="*/ 590 w 57"/>
                <a:gd name="T21" fmla="*/ 1229 h 305"/>
                <a:gd name="T22" fmla="*/ 508 w 57"/>
                <a:gd name="T23" fmla="*/ 397 h 305"/>
                <a:gd name="T24" fmla="*/ 384 w 57"/>
                <a:gd name="T25" fmla="*/ 21 h 3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305">
                  <a:moveTo>
                    <a:pt x="25" y="0"/>
                  </a:moveTo>
                  <a:cubicBezTo>
                    <a:pt x="43" y="22"/>
                    <a:pt x="47" y="50"/>
                    <a:pt x="50" y="78"/>
                  </a:cubicBezTo>
                  <a:cubicBezTo>
                    <a:pt x="54" y="113"/>
                    <a:pt x="57" y="149"/>
                    <a:pt x="51" y="185"/>
                  </a:cubicBezTo>
                  <a:cubicBezTo>
                    <a:pt x="49" y="196"/>
                    <a:pt x="48" y="206"/>
                    <a:pt x="43" y="216"/>
                  </a:cubicBezTo>
                  <a:cubicBezTo>
                    <a:pt x="38" y="225"/>
                    <a:pt x="31" y="234"/>
                    <a:pt x="26" y="244"/>
                  </a:cubicBezTo>
                  <a:cubicBezTo>
                    <a:pt x="22" y="254"/>
                    <a:pt x="18" y="264"/>
                    <a:pt x="15" y="275"/>
                  </a:cubicBezTo>
                  <a:cubicBezTo>
                    <a:pt x="14" y="279"/>
                    <a:pt x="8" y="305"/>
                    <a:pt x="0" y="296"/>
                  </a:cubicBezTo>
                  <a:cubicBezTo>
                    <a:pt x="13" y="280"/>
                    <a:pt x="15" y="264"/>
                    <a:pt x="17" y="245"/>
                  </a:cubicBezTo>
                  <a:cubicBezTo>
                    <a:pt x="17" y="235"/>
                    <a:pt x="22" y="227"/>
                    <a:pt x="26" y="218"/>
                  </a:cubicBezTo>
                  <a:cubicBezTo>
                    <a:pt x="32" y="203"/>
                    <a:pt x="38" y="188"/>
                    <a:pt x="40" y="172"/>
                  </a:cubicBezTo>
                  <a:cubicBezTo>
                    <a:pt x="46" y="139"/>
                    <a:pt x="40" y="99"/>
                    <a:pt x="38" y="65"/>
                  </a:cubicBezTo>
                  <a:cubicBezTo>
                    <a:pt x="37" y="50"/>
                    <a:pt x="38" y="35"/>
                    <a:pt x="33" y="21"/>
                  </a:cubicBezTo>
                  <a:cubicBezTo>
                    <a:pt x="32" y="15"/>
                    <a:pt x="30" y="4"/>
                    <a:pt x="25" y="1"/>
                  </a:cubicBezTo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33">
              <a:extLst>
                <a:ext uri="{FF2B5EF4-FFF2-40B4-BE49-F238E27FC236}">
                  <a16:creationId xmlns:a16="http://schemas.microsoft.com/office/drawing/2014/main" id="{0AD267D9-AC3B-4BDA-A460-236CA29C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296"/>
              <a:ext cx="20" cy="211"/>
            </a:xfrm>
            <a:custGeom>
              <a:avLst/>
              <a:gdLst>
                <a:gd name="T0" fmla="*/ 63 w 8"/>
                <a:gd name="T1" fmla="*/ 0 h 79"/>
                <a:gd name="T2" fmla="*/ 0 w 8"/>
                <a:gd name="T3" fmla="*/ 1506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9">
                  <a:moveTo>
                    <a:pt x="4" y="0"/>
                  </a:moveTo>
                  <a:cubicBezTo>
                    <a:pt x="8" y="18"/>
                    <a:pt x="4" y="71"/>
                    <a:pt x="0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34">
              <a:extLst>
                <a:ext uri="{FF2B5EF4-FFF2-40B4-BE49-F238E27FC236}">
                  <a16:creationId xmlns:a16="http://schemas.microsoft.com/office/drawing/2014/main" id="{41515060-90E4-4358-A305-4E5BD86D1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712"/>
              <a:ext cx="8" cy="59"/>
            </a:xfrm>
            <a:custGeom>
              <a:avLst/>
              <a:gdLst>
                <a:gd name="T0" fmla="*/ 35 w 3"/>
                <a:gd name="T1" fmla="*/ 0 h 22"/>
                <a:gd name="T2" fmla="*/ 56 w 3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2">
                  <a:moveTo>
                    <a:pt x="2" y="0"/>
                  </a:moveTo>
                  <a:cubicBezTo>
                    <a:pt x="0" y="10"/>
                    <a:pt x="2" y="16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35">
              <a:extLst>
                <a:ext uri="{FF2B5EF4-FFF2-40B4-BE49-F238E27FC236}">
                  <a16:creationId xmlns:a16="http://schemas.microsoft.com/office/drawing/2014/main" id="{FA6057DE-29AD-47DD-9D9B-266400CE2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723"/>
              <a:ext cx="42" cy="181"/>
            </a:xfrm>
            <a:custGeom>
              <a:avLst/>
              <a:gdLst>
                <a:gd name="T0" fmla="*/ 121 w 17"/>
                <a:gd name="T1" fmla="*/ 1283 h 68"/>
                <a:gd name="T2" fmla="*/ 245 w 17"/>
                <a:gd name="T3" fmla="*/ 1091 h 68"/>
                <a:gd name="T4" fmla="*/ 166 w 17"/>
                <a:gd name="T5" fmla="*/ 644 h 68"/>
                <a:gd name="T6" fmla="*/ 74 w 17"/>
                <a:gd name="T7" fmla="*/ 0 h 68"/>
                <a:gd name="T8" fmla="*/ 74 w 17"/>
                <a:gd name="T9" fmla="*/ 942 h 68"/>
                <a:gd name="T10" fmla="*/ 74 w 17"/>
                <a:gd name="T11" fmla="*/ 1283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68">
                  <a:moveTo>
                    <a:pt x="8" y="68"/>
                  </a:moveTo>
                  <a:cubicBezTo>
                    <a:pt x="6" y="58"/>
                    <a:pt x="8" y="48"/>
                    <a:pt x="16" y="58"/>
                  </a:cubicBezTo>
                  <a:cubicBezTo>
                    <a:pt x="17" y="53"/>
                    <a:pt x="12" y="39"/>
                    <a:pt x="11" y="34"/>
                  </a:cubicBezTo>
                  <a:cubicBezTo>
                    <a:pt x="9" y="27"/>
                    <a:pt x="7" y="6"/>
                    <a:pt x="5" y="0"/>
                  </a:cubicBezTo>
                  <a:cubicBezTo>
                    <a:pt x="0" y="8"/>
                    <a:pt x="5" y="41"/>
                    <a:pt x="5" y="50"/>
                  </a:cubicBezTo>
                  <a:cubicBezTo>
                    <a:pt x="5" y="56"/>
                    <a:pt x="5" y="62"/>
                    <a:pt x="5" y="68"/>
                  </a:cubicBezTo>
                </a:path>
              </a:pathLst>
            </a:custGeom>
            <a:solidFill>
              <a:srgbClr val="490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36">
              <a:extLst>
                <a:ext uri="{FF2B5EF4-FFF2-40B4-BE49-F238E27FC236}">
                  <a16:creationId xmlns:a16="http://schemas.microsoft.com/office/drawing/2014/main" id="{985612FB-5C42-42C1-BD96-B82AA5E06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187"/>
              <a:ext cx="565" cy="314"/>
            </a:xfrm>
            <a:custGeom>
              <a:avLst/>
              <a:gdLst>
                <a:gd name="T0" fmla="*/ 63 w 226"/>
                <a:gd name="T1" fmla="*/ 1679 h 118"/>
                <a:gd name="T2" fmla="*/ 175 w 226"/>
                <a:gd name="T3" fmla="*/ 1509 h 118"/>
                <a:gd name="T4" fmla="*/ 1770 w 226"/>
                <a:gd name="T5" fmla="*/ 2110 h 118"/>
                <a:gd name="T6" fmla="*/ 3313 w 226"/>
                <a:gd name="T7" fmla="*/ 1586 h 118"/>
                <a:gd name="T8" fmla="*/ 3470 w 226"/>
                <a:gd name="T9" fmla="*/ 2054 h 118"/>
                <a:gd name="T10" fmla="*/ 3533 w 226"/>
                <a:gd name="T11" fmla="*/ 1472 h 118"/>
                <a:gd name="T12" fmla="*/ 3458 w 226"/>
                <a:gd name="T13" fmla="*/ 0 h 118"/>
                <a:gd name="T14" fmla="*/ 313 w 226"/>
                <a:gd name="T15" fmla="*/ 247 h 118"/>
                <a:gd name="T16" fmla="*/ 0 w 226"/>
                <a:gd name="T17" fmla="*/ 636 h 118"/>
                <a:gd name="T18" fmla="*/ 20 w 226"/>
                <a:gd name="T19" fmla="*/ 1432 h 1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6" h="118">
                  <a:moveTo>
                    <a:pt x="4" y="89"/>
                  </a:moveTo>
                  <a:cubicBezTo>
                    <a:pt x="4" y="97"/>
                    <a:pt x="5" y="68"/>
                    <a:pt x="11" y="80"/>
                  </a:cubicBezTo>
                  <a:cubicBezTo>
                    <a:pt x="25" y="103"/>
                    <a:pt x="66" y="112"/>
                    <a:pt x="113" y="112"/>
                  </a:cubicBezTo>
                  <a:cubicBezTo>
                    <a:pt x="158" y="112"/>
                    <a:pt x="196" y="104"/>
                    <a:pt x="212" y="84"/>
                  </a:cubicBezTo>
                  <a:cubicBezTo>
                    <a:pt x="221" y="73"/>
                    <a:pt x="222" y="118"/>
                    <a:pt x="222" y="109"/>
                  </a:cubicBezTo>
                  <a:cubicBezTo>
                    <a:pt x="226" y="78"/>
                    <a:pt x="226" y="78"/>
                    <a:pt x="226" y="78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76"/>
                    <a:pt x="1" y="76"/>
                    <a:pt x="1" y="76"/>
                  </a:cubicBezTo>
                </a:path>
              </a:pathLst>
            </a:custGeom>
            <a:solidFill>
              <a:srgbClr val="F8A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37">
              <a:extLst>
                <a:ext uri="{FF2B5EF4-FFF2-40B4-BE49-F238E27FC236}">
                  <a16:creationId xmlns:a16="http://schemas.microsoft.com/office/drawing/2014/main" id="{131E33E4-D9A5-4138-8E07-9570468B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416"/>
              <a:ext cx="568" cy="1088"/>
            </a:xfrm>
            <a:custGeom>
              <a:avLst/>
              <a:gdLst>
                <a:gd name="T0" fmla="*/ 3288 w 227"/>
                <a:gd name="T1" fmla="*/ 7659 h 408"/>
                <a:gd name="T2" fmla="*/ 3163 w 227"/>
                <a:gd name="T3" fmla="*/ 6997 h 408"/>
                <a:gd name="T4" fmla="*/ 2084 w 227"/>
                <a:gd name="T5" fmla="*/ 7453 h 408"/>
                <a:gd name="T6" fmla="*/ 33 w 227"/>
                <a:gd name="T7" fmla="*/ 6733 h 408"/>
                <a:gd name="T8" fmla="*/ 2159 w 227"/>
                <a:gd name="T9" fmla="*/ 6429 h 408"/>
                <a:gd name="T10" fmla="*/ 2835 w 227"/>
                <a:gd name="T11" fmla="*/ 2880 h 408"/>
                <a:gd name="T12" fmla="*/ 3380 w 227"/>
                <a:gd name="T13" fmla="*/ 0 h 408"/>
                <a:gd name="T14" fmla="*/ 3556 w 227"/>
                <a:gd name="T15" fmla="*/ 0 h 408"/>
                <a:gd name="T16" fmla="*/ 3305 w 227"/>
                <a:gd name="T17" fmla="*/ 6541 h 408"/>
                <a:gd name="T18" fmla="*/ 3288 w 227"/>
                <a:gd name="T19" fmla="*/ 7659 h 4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7" h="408">
                  <a:moveTo>
                    <a:pt x="210" y="404"/>
                  </a:moveTo>
                  <a:cubicBezTo>
                    <a:pt x="209" y="408"/>
                    <a:pt x="204" y="368"/>
                    <a:pt x="202" y="369"/>
                  </a:cubicBezTo>
                  <a:cubicBezTo>
                    <a:pt x="183" y="381"/>
                    <a:pt x="166" y="388"/>
                    <a:pt x="133" y="393"/>
                  </a:cubicBezTo>
                  <a:cubicBezTo>
                    <a:pt x="80" y="402"/>
                    <a:pt x="0" y="386"/>
                    <a:pt x="2" y="355"/>
                  </a:cubicBezTo>
                  <a:cubicBezTo>
                    <a:pt x="54" y="390"/>
                    <a:pt x="96" y="372"/>
                    <a:pt x="138" y="339"/>
                  </a:cubicBezTo>
                  <a:cubicBezTo>
                    <a:pt x="185" y="302"/>
                    <a:pt x="176" y="188"/>
                    <a:pt x="181" y="152"/>
                  </a:cubicBezTo>
                  <a:cubicBezTo>
                    <a:pt x="191" y="74"/>
                    <a:pt x="195" y="53"/>
                    <a:pt x="216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1" y="34"/>
                    <a:pt x="213" y="155"/>
                    <a:pt x="211" y="345"/>
                  </a:cubicBezTo>
                  <a:cubicBezTo>
                    <a:pt x="209" y="346"/>
                    <a:pt x="212" y="398"/>
                    <a:pt x="210" y="404"/>
                  </a:cubicBezTo>
                  <a:close/>
                </a:path>
              </a:pathLst>
            </a:custGeom>
            <a:solidFill>
              <a:srgbClr val="F78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38">
              <a:extLst>
                <a:ext uri="{FF2B5EF4-FFF2-40B4-BE49-F238E27FC236}">
                  <a16:creationId xmlns:a16="http://schemas.microsoft.com/office/drawing/2014/main" id="{B19F04C8-CE84-41AD-92E5-C5AE2D35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581"/>
              <a:ext cx="188" cy="862"/>
            </a:xfrm>
            <a:custGeom>
              <a:avLst/>
              <a:gdLst>
                <a:gd name="T0" fmla="*/ 1181 w 75"/>
                <a:gd name="T1" fmla="*/ 0 h 323"/>
                <a:gd name="T2" fmla="*/ 1038 w 75"/>
                <a:gd name="T3" fmla="*/ 4865 h 323"/>
                <a:gd name="T4" fmla="*/ 346 w 75"/>
                <a:gd name="T5" fmla="*/ 6005 h 323"/>
                <a:gd name="T6" fmla="*/ 346 w 75"/>
                <a:gd name="T7" fmla="*/ 5967 h 323"/>
                <a:gd name="T8" fmla="*/ 910 w 75"/>
                <a:gd name="T9" fmla="*/ 4716 h 323"/>
                <a:gd name="T10" fmla="*/ 1181 w 75"/>
                <a:gd name="T11" fmla="*/ 21 h 3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23">
                  <a:moveTo>
                    <a:pt x="75" y="0"/>
                  </a:moveTo>
                  <a:cubicBezTo>
                    <a:pt x="72" y="55"/>
                    <a:pt x="64" y="201"/>
                    <a:pt x="66" y="256"/>
                  </a:cubicBezTo>
                  <a:cubicBezTo>
                    <a:pt x="69" y="311"/>
                    <a:pt x="31" y="314"/>
                    <a:pt x="22" y="316"/>
                  </a:cubicBezTo>
                  <a:cubicBezTo>
                    <a:pt x="12" y="319"/>
                    <a:pt x="0" y="323"/>
                    <a:pt x="22" y="314"/>
                  </a:cubicBezTo>
                  <a:cubicBezTo>
                    <a:pt x="43" y="304"/>
                    <a:pt x="55" y="274"/>
                    <a:pt x="58" y="248"/>
                  </a:cubicBezTo>
                  <a:cubicBezTo>
                    <a:pt x="61" y="221"/>
                    <a:pt x="68" y="23"/>
                    <a:pt x="75" y="1"/>
                  </a:cubicBezTo>
                </a:path>
              </a:pathLst>
            </a:custGeom>
            <a:solidFill>
              <a:srgbClr val="F55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39">
              <a:extLst>
                <a:ext uri="{FF2B5EF4-FFF2-40B4-BE49-F238E27FC236}">
                  <a16:creationId xmlns:a16="http://schemas.microsoft.com/office/drawing/2014/main" id="{C3FE182C-28B2-494B-A206-E244079AB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1368"/>
              <a:ext cx="545" cy="133"/>
            </a:xfrm>
            <a:custGeom>
              <a:avLst/>
              <a:gdLst>
                <a:gd name="T0" fmla="*/ 0 w 218"/>
                <a:gd name="T1" fmla="*/ 396 h 50"/>
                <a:gd name="T2" fmla="*/ 113 w 218"/>
                <a:gd name="T3" fmla="*/ 226 h 50"/>
                <a:gd name="T4" fmla="*/ 1708 w 218"/>
                <a:gd name="T5" fmla="*/ 827 h 50"/>
                <a:gd name="T6" fmla="*/ 3250 w 218"/>
                <a:gd name="T7" fmla="*/ 303 h 50"/>
                <a:gd name="T8" fmla="*/ 3408 w 218"/>
                <a:gd name="T9" fmla="*/ 77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50">
                  <a:moveTo>
                    <a:pt x="0" y="21"/>
                  </a:moveTo>
                  <a:cubicBezTo>
                    <a:pt x="0" y="29"/>
                    <a:pt x="1" y="0"/>
                    <a:pt x="7" y="12"/>
                  </a:cubicBezTo>
                  <a:cubicBezTo>
                    <a:pt x="21" y="35"/>
                    <a:pt x="62" y="44"/>
                    <a:pt x="109" y="44"/>
                  </a:cubicBezTo>
                  <a:cubicBezTo>
                    <a:pt x="154" y="44"/>
                    <a:pt x="192" y="36"/>
                    <a:pt x="208" y="16"/>
                  </a:cubicBezTo>
                  <a:cubicBezTo>
                    <a:pt x="217" y="5"/>
                    <a:pt x="218" y="50"/>
                    <a:pt x="218" y="41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40">
              <a:extLst>
                <a:ext uri="{FF2B5EF4-FFF2-40B4-BE49-F238E27FC236}">
                  <a16:creationId xmlns:a16="http://schemas.microsoft.com/office/drawing/2014/main" id="{37BD36DF-4CEE-4D4C-BA82-BCFCB3AF0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416"/>
              <a:ext cx="739" cy="3488"/>
            </a:xfrm>
            <a:custGeom>
              <a:avLst/>
              <a:gdLst>
                <a:gd name="T0" fmla="*/ 614 w 295"/>
                <a:gd name="T1" fmla="*/ 24803 h 1308"/>
                <a:gd name="T2" fmla="*/ 113 w 295"/>
                <a:gd name="T3" fmla="*/ 13939 h 1308"/>
                <a:gd name="T4" fmla="*/ 426 w 295"/>
                <a:gd name="T5" fmla="*/ 0 h 1308"/>
                <a:gd name="T6" fmla="*/ 4261 w 295"/>
                <a:gd name="T7" fmla="*/ 0 h 1308"/>
                <a:gd name="T8" fmla="*/ 4148 w 295"/>
                <a:gd name="T9" fmla="*/ 14109 h 1308"/>
                <a:gd name="T10" fmla="*/ 4637 w 295"/>
                <a:gd name="T11" fmla="*/ 24803 h 1308"/>
                <a:gd name="T12" fmla="*/ 614 w 295"/>
                <a:gd name="T13" fmla="*/ 24803 h 1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1308">
                  <a:moveTo>
                    <a:pt x="39" y="1308"/>
                  </a:moveTo>
                  <a:cubicBezTo>
                    <a:pt x="39" y="1205"/>
                    <a:pt x="12" y="981"/>
                    <a:pt x="7" y="735"/>
                  </a:cubicBezTo>
                  <a:cubicBezTo>
                    <a:pt x="0" y="408"/>
                    <a:pt x="17" y="55"/>
                    <a:pt x="27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61" y="55"/>
                    <a:pt x="258" y="418"/>
                    <a:pt x="264" y="744"/>
                  </a:cubicBezTo>
                  <a:cubicBezTo>
                    <a:pt x="269" y="990"/>
                    <a:pt x="295" y="1205"/>
                    <a:pt x="295" y="1308"/>
                  </a:cubicBezTo>
                  <a:lnTo>
                    <a:pt x="39" y="1308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358F262C-AB81-4DC8-B9EC-F652E9E2F8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Saccular aneurysm (1)</a:t>
            </a:r>
          </a:p>
        </p:txBody>
      </p:sp>
      <p:grpSp>
        <p:nvGrpSpPr>
          <p:cNvPr id="32770" name="Group 3">
            <a:extLst>
              <a:ext uri="{FF2B5EF4-FFF2-40B4-BE49-F238E27FC236}">
                <a16:creationId xmlns:a16="http://schemas.microsoft.com/office/drawing/2014/main" id="{5C6548F4-DA1D-49BA-A310-4A90A9605175}"/>
              </a:ext>
            </a:extLst>
          </p:cNvPr>
          <p:cNvGrpSpPr>
            <a:grpSpLocks/>
          </p:cNvGrpSpPr>
          <p:nvPr/>
        </p:nvGrpSpPr>
        <p:grpSpPr bwMode="auto">
          <a:xfrm>
            <a:off x="2141538" y="1355725"/>
            <a:ext cx="4484687" cy="1952625"/>
            <a:chOff x="389" y="773"/>
            <a:chExt cx="2825" cy="1230"/>
          </a:xfrm>
        </p:grpSpPr>
        <p:sp>
          <p:nvSpPr>
            <p:cNvPr id="32906" name="Oval 4">
              <a:extLst>
                <a:ext uri="{FF2B5EF4-FFF2-40B4-BE49-F238E27FC236}">
                  <a16:creationId xmlns:a16="http://schemas.microsoft.com/office/drawing/2014/main" id="{12BEB9BB-B9DB-4304-A33A-6F910375E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" y="1547"/>
              <a:ext cx="87" cy="18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7" name="Oval 5">
              <a:extLst>
                <a:ext uri="{FF2B5EF4-FFF2-40B4-BE49-F238E27FC236}">
                  <a16:creationId xmlns:a16="http://schemas.microsoft.com/office/drawing/2014/main" id="{E70B6D08-1526-4AF8-8C41-87DA14BC6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1592"/>
              <a:ext cx="35" cy="99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8" name="Oval 6">
              <a:extLst>
                <a:ext uri="{FF2B5EF4-FFF2-40B4-BE49-F238E27FC236}">
                  <a16:creationId xmlns:a16="http://schemas.microsoft.com/office/drawing/2014/main" id="{1B000C4E-D29C-4181-93EA-DA9655AA7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1904"/>
              <a:ext cx="47" cy="9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9" name="Oval 7">
              <a:extLst>
                <a:ext uri="{FF2B5EF4-FFF2-40B4-BE49-F238E27FC236}">
                  <a16:creationId xmlns:a16="http://schemas.microsoft.com/office/drawing/2014/main" id="{97DED4D9-8EC2-4407-B551-3CAD6E123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1933"/>
              <a:ext cx="5" cy="40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0" name="Freeform 8">
              <a:extLst>
                <a:ext uri="{FF2B5EF4-FFF2-40B4-BE49-F238E27FC236}">
                  <a16:creationId xmlns:a16="http://schemas.microsoft.com/office/drawing/2014/main" id="{8E59E5A7-B3FE-492B-97CC-13AD093E6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773"/>
              <a:ext cx="2775" cy="1230"/>
            </a:xfrm>
            <a:custGeom>
              <a:avLst/>
              <a:gdLst>
                <a:gd name="T0" fmla="*/ 13270 w 1110"/>
                <a:gd name="T1" fmla="*/ 2983 h 461"/>
                <a:gd name="T2" fmla="*/ 12895 w 1110"/>
                <a:gd name="T3" fmla="*/ 3815 h 461"/>
                <a:gd name="T4" fmla="*/ 12845 w 1110"/>
                <a:gd name="T5" fmla="*/ 3858 h 461"/>
                <a:gd name="T6" fmla="*/ 12175 w 1110"/>
                <a:gd name="T7" fmla="*/ 4691 h 461"/>
                <a:gd name="T8" fmla="*/ 12125 w 1110"/>
                <a:gd name="T9" fmla="*/ 4840 h 461"/>
                <a:gd name="T10" fmla="*/ 11800 w 1110"/>
                <a:gd name="T11" fmla="*/ 5467 h 461"/>
                <a:gd name="T12" fmla="*/ 11300 w 1110"/>
                <a:gd name="T13" fmla="*/ 5582 h 461"/>
                <a:gd name="T14" fmla="*/ 9908 w 1110"/>
                <a:gd name="T15" fmla="*/ 5923 h 461"/>
                <a:gd name="T16" fmla="*/ 9300 w 1110"/>
                <a:gd name="T17" fmla="*/ 6081 h 461"/>
                <a:gd name="T18" fmla="*/ 7613 w 1110"/>
                <a:gd name="T19" fmla="*/ 5851 h 461"/>
                <a:gd name="T20" fmla="*/ 7188 w 1110"/>
                <a:gd name="T21" fmla="*/ 5638 h 461"/>
                <a:gd name="T22" fmla="*/ 6313 w 1110"/>
                <a:gd name="T23" fmla="*/ 5262 h 461"/>
                <a:gd name="T24" fmla="*/ 6708 w 1110"/>
                <a:gd name="T25" fmla="*/ 4557 h 461"/>
                <a:gd name="T26" fmla="*/ 8033 w 1110"/>
                <a:gd name="T27" fmla="*/ 3439 h 461"/>
                <a:gd name="T28" fmla="*/ 7688 w 1110"/>
                <a:gd name="T29" fmla="*/ 1118 h 461"/>
                <a:gd name="T30" fmla="*/ 4833 w 1110"/>
                <a:gd name="T31" fmla="*/ 832 h 461"/>
                <a:gd name="T32" fmla="*/ 4770 w 1110"/>
                <a:gd name="T33" fmla="*/ 4178 h 461"/>
                <a:gd name="T34" fmla="*/ 4533 w 1110"/>
                <a:gd name="T35" fmla="*/ 5432 h 461"/>
                <a:gd name="T36" fmla="*/ 3438 w 1110"/>
                <a:gd name="T37" fmla="*/ 5603 h 461"/>
                <a:gd name="T38" fmla="*/ 2800 w 1110"/>
                <a:gd name="T39" fmla="*/ 5624 h 461"/>
                <a:gd name="T40" fmla="*/ 63 w 1110"/>
                <a:gd name="T41" fmla="*/ 5544 h 461"/>
                <a:gd name="T42" fmla="*/ 238 w 1110"/>
                <a:gd name="T43" fmla="*/ 6171 h 461"/>
                <a:gd name="T44" fmla="*/ 0 w 1110"/>
                <a:gd name="T45" fmla="*/ 6854 h 461"/>
                <a:gd name="T46" fmla="*/ 2845 w 1110"/>
                <a:gd name="T47" fmla="*/ 6913 h 461"/>
                <a:gd name="T48" fmla="*/ 3488 w 1110"/>
                <a:gd name="T49" fmla="*/ 6876 h 461"/>
                <a:gd name="T50" fmla="*/ 3520 w 1110"/>
                <a:gd name="T51" fmla="*/ 6876 h 461"/>
                <a:gd name="T52" fmla="*/ 4770 w 1110"/>
                <a:gd name="T53" fmla="*/ 6670 h 461"/>
                <a:gd name="T54" fmla="*/ 6488 w 1110"/>
                <a:gd name="T55" fmla="*/ 6705 h 461"/>
                <a:gd name="T56" fmla="*/ 7333 w 1110"/>
                <a:gd name="T57" fmla="*/ 7127 h 461"/>
                <a:gd name="T58" fmla="*/ 8625 w 1110"/>
                <a:gd name="T59" fmla="*/ 7425 h 461"/>
                <a:gd name="T60" fmla="*/ 9050 w 1110"/>
                <a:gd name="T61" fmla="*/ 7425 h 461"/>
                <a:gd name="T62" fmla="*/ 9375 w 1110"/>
                <a:gd name="T63" fmla="*/ 7447 h 461"/>
                <a:gd name="T64" fmla="*/ 9658 w 1110"/>
                <a:gd name="T65" fmla="*/ 7652 h 461"/>
                <a:gd name="T66" fmla="*/ 10813 w 1110"/>
                <a:gd name="T67" fmla="*/ 8095 h 461"/>
                <a:gd name="T68" fmla="*/ 11095 w 1110"/>
                <a:gd name="T69" fmla="*/ 8052 h 461"/>
                <a:gd name="T70" fmla="*/ 11675 w 1110"/>
                <a:gd name="T71" fmla="*/ 8164 h 461"/>
                <a:gd name="T72" fmla="*/ 11875 w 1110"/>
                <a:gd name="T73" fmla="*/ 8357 h 461"/>
                <a:gd name="T74" fmla="*/ 12438 w 1110"/>
                <a:gd name="T75" fmla="*/ 8757 h 461"/>
                <a:gd name="T76" fmla="*/ 12458 w 1110"/>
                <a:gd name="T77" fmla="*/ 8757 h 461"/>
                <a:gd name="T78" fmla="*/ 12345 w 1110"/>
                <a:gd name="T79" fmla="*/ 8415 h 461"/>
                <a:gd name="T80" fmla="*/ 12488 w 1110"/>
                <a:gd name="T81" fmla="*/ 8052 h 461"/>
                <a:gd name="T82" fmla="*/ 12250 w 1110"/>
                <a:gd name="T83" fmla="*/ 7844 h 461"/>
                <a:gd name="T84" fmla="*/ 11958 w 1110"/>
                <a:gd name="T85" fmla="*/ 7583 h 461"/>
                <a:gd name="T86" fmla="*/ 11050 w 1110"/>
                <a:gd name="T87" fmla="*/ 7367 h 461"/>
                <a:gd name="T88" fmla="*/ 10783 w 1110"/>
                <a:gd name="T89" fmla="*/ 7412 h 461"/>
                <a:gd name="T90" fmla="*/ 10000 w 1110"/>
                <a:gd name="T91" fmla="*/ 7105 h 461"/>
                <a:gd name="T92" fmla="*/ 10125 w 1110"/>
                <a:gd name="T93" fmla="*/ 6934 h 461"/>
                <a:gd name="T94" fmla="*/ 12800 w 1110"/>
                <a:gd name="T95" fmla="*/ 6684 h 461"/>
                <a:gd name="T96" fmla="*/ 12813 w 1110"/>
                <a:gd name="T97" fmla="*/ 6684 h 461"/>
                <a:gd name="T98" fmla="*/ 17063 w 1110"/>
                <a:gd name="T99" fmla="*/ 7639 h 461"/>
                <a:gd name="T100" fmla="*/ 16925 w 1110"/>
                <a:gd name="T101" fmla="*/ 6913 h 461"/>
                <a:gd name="T102" fmla="*/ 13145 w 1110"/>
                <a:gd name="T103" fmla="*/ 5945 h 461"/>
                <a:gd name="T104" fmla="*/ 12488 w 1110"/>
                <a:gd name="T105" fmla="*/ 5680 h 461"/>
                <a:gd name="T106" fmla="*/ 12408 w 1110"/>
                <a:gd name="T107" fmla="*/ 5432 h 461"/>
                <a:gd name="T108" fmla="*/ 12550 w 1110"/>
                <a:gd name="T109" fmla="*/ 5032 h 461"/>
                <a:gd name="T110" fmla="*/ 12595 w 1110"/>
                <a:gd name="T111" fmla="*/ 4899 h 461"/>
                <a:gd name="T112" fmla="*/ 12988 w 1110"/>
                <a:gd name="T113" fmla="*/ 4258 h 461"/>
                <a:gd name="T114" fmla="*/ 13020 w 1110"/>
                <a:gd name="T115" fmla="*/ 4216 h 461"/>
                <a:gd name="T116" fmla="*/ 13425 w 1110"/>
                <a:gd name="T117" fmla="*/ 2890 h 461"/>
                <a:gd name="T118" fmla="*/ 13270 w 1110"/>
                <a:gd name="T119" fmla="*/ 2983 h 4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10" h="461">
                  <a:moveTo>
                    <a:pt x="849" y="157"/>
                  </a:moveTo>
                  <a:cubicBezTo>
                    <a:pt x="853" y="169"/>
                    <a:pt x="845" y="185"/>
                    <a:pt x="825" y="201"/>
                  </a:cubicBezTo>
                  <a:cubicBezTo>
                    <a:pt x="822" y="203"/>
                    <a:pt x="822" y="203"/>
                    <a:pt x="822" y="203"/>
                  </a:cubicBezTo>
                  <a:cubicBezTo>
                    <a:pt x="806" y="217"/>
                    <a:pt x="789" y="223"/>
                    <a:pt x="779" y="247"/>
                  </a:cubicBezTo>
                  <a:cubicBezTo>
                    <a:pt x="779" y="247"/>
                    <a:pt x="776" y="255"/>
                    <a:pt x="776" y="255"/>
                  </a:cubicBezTo>
                  <a:cubicBezTo>
                    <a:pt x="769" y="272"/>
                    <a:pt x="771" y="282"/>
                    <a:pt x="755" y="288"/>
                  </a:cubicBezTo>
                  <a:cubicBezTo>
                    <a:pt x="750" y="291"/>
                    <a:pt x="730" y="293"/>
                    <a:pt x="723" y="294"/>
                  </a:cubicBezTo>
                  <a:cubicBezTo>
                    <a:pt x="716" y="296"/>
                    <a:pt x="657" y="307"/>
                    <a:pt x="634" y="312"/>
                  </a:cubicBezTo>
                  <a:cubicBezTo>
                    <a:pt x="620" y="315"/>
                    <a:pt x="607" y="318"/>
                    <a:pt x="595" y="320"/>
                  </a:cubicBezTo>
                  <a:cubicBezTo>
                    <a:pt x="553" y="327"/>
                    <a:pt x="519" y="324"/>
                    <a:pt x="487" y="308"/>
                  </a:cubicBezTo>
                  <a:cubicBezTo>
                    <a:pt x="485" y="307"/>
                    <a:pt x="465" y="298"/>
                    <a:pt x="460" y="297"/>
                  </a:cubicBezTo>
                  <a:cubicBezTo>
                    <a:pt x="449" y="293"/>
                    <a:pt x="410" y="281"/>
                    <a:pt x="404" y="277"/>
                  </a:cubicBezTo>
                  <a:cubicBezTo>
                    <a:pt x="385" y="265"/>
                    <a:pt x="391" y="249"/>
                    <a:pt x="429" y="240"/>
                  </a:cubicBezTo>
                  <a:cubicBezTo>
                    <a:pt x="464" y="231"/>
                    <a:pt x="495" y="211"/>
                    <a:pt x="514" y="181"/>
                  </a:cubicBezTo>
                  <a:cubicBezTo>
                    <a:pt x="533" y="149"/>
                    <a:pt x="526" y="97"/>
                    <a:pt x="492" y="59"/>
                  </a:cubicBezTo>
                  <a:cubicBezTo>
                    <a:pt x="452" y="14"/>
                    <a:pt x="366" y="0"/>
                    <a:pt x="309" y="44"/>
                  </a:cubicBezTo>
                  <a:cubicBezTo>
                    <a:pt x="260" y="82"/>
                    <a:pt x="233" y="153"/>
                    <a:pt x="305" y="220"/>
                  </a:cubicBezTo>
                  <a:cubicBezTo>
                    <a:pt x="341" y="254"/>
                    <a:pt x="334" y="275"/>
                    <a:pt x="290" y="286"/>
                  </a:cubicBezTo>
                  <a:cubicBezTo>
                    <a:pt x="272" y="290"/>
                    <a:pt x="252" y="292"/>
                    <a:pt x="220" y="295"/>
                  </a:cubicBezTo>
                  <a:cubicBezTo>
                    <a:pt x="217" y="295"/>
                    <a:pt x="179" y="296"/>
                    <a:pt x="179" y="296"/>
                  </a:cubicBezTo>
                  <a:cubicBezTo>
                    <a:pt x="133" y="298"/>
                    <a:pt x="41" y="302"/>
                    <a:pt x="4" y="292"/>
                  </a:cubicBezTo>
                  <a:cubicBezTo>
                    <a:pt x="10" y="297"/>
                    <a:pt x="15" y="310"/>
                    <a:pt x="15" y="325"/>
                  </a:cubicBezTo>
                  <a:cubicBezTo>
                    <a:pt x="15" y="343"/>
                    <a:pt x="9" y="358"/>
                    <a:pt x="0" y="361"/>
                  </a:cubicBezTo>
                  <a:cubicBezTo>
                    <a:pt x="45" y="369"/>
                    <a:pt x="109" y="367"/>
                    <a:pt x="182" y="364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2"/>
                    <a:pt x="224" y="362"/>
                    <a:pt x="225" y="362"/>
                  </a:cubicBezTo>
                  <a:cubicBezTo>
                    <a:pt x="259" y="360"/>
                    <a:pt x="285" y="355"/>
                    <a:pt x="305" y="351"/>
                  </a:cubicBezTo>
                  <a:cubicBezTo>
                    <a:pt x="343" y="344"/>
                    <a:pt x="367" y="339"/>
                    <a:pt x="415" y="353"/>
                  </a:cubicBezTo>
                  <a:cubicBezTo>
                    <a:pt x="425" y="356"/>
                    <a:pt x="463" y="372"/>
                    <a:pt x="469" y="375"/>
                  </a:cubicBezTo>
                  <a:cubicBezTo>
                    <a:pt x="495" y="385"/>
                    <a:pt x="522" y="391"/>
                    <a:pt x="552" y="391"/>
                  </a:cubicBezTo>
                  <a:cubicBezTo>
                    <a:pt x="552" y="391"/>
                    <a:pt x="572" y="392"/>
                    <a:pt x="579" y="391"/>
                  </a:cubicBezTo>
                  <a:cubicBezTo>
                    <a:pt x="586" y="389"/>
                    <a:pt x="592" y="388"/>
                    <a:pt x="600" y="392"/>
                  </a:cubicBezTo>
                  <a:cubicBezTo>
                    <a:pt x="600" y="392"/>
                    <a:pt x="618" y="403"/>
                    <a:pt x="618" y="403"/>
                  </a:cubicBezTo>
                  <a:cubicBezTo>
                    <a:pt x="638" y="415"/>
                    <a:pt x="657" y="427"/>
                    <a:pt x="692" y="426"/>
                  </a:cubicBezTo>
                  <a:cubicBezTo>
                    <a:pt x="692" y="426"/>
                    <a:pt x="710" y="424"/>
                    <a:pt x="710" y="424"/>
                  </a:cubicBezTo>
                  <a:cubicBezTo>
                    <a:pt x="726" y="423"/>
                    <a:pt x="733" y="422"/>
                    <a:pt x="747" y="430"/>
                  </a:cubicBezTo>
                  <a:cubicBezTo>
                    <a:pt x="751" y="433"/>
                    <a:pt x="756" y="436"/>
                    <a:pt x="760" y="440"/>
                  </a:cubicBezTo>
                  <a:cubicBezTo>
                    <a:pt x="769" y="448"/>
                    <a:pt x="780" y="457"/>
                    <a:pt x="796" y="461"/>
                  </a:cubicBezTo>
                  <a:cubicBezTo>
                    <a:pt x="797" y="461"/>
                    <a:pt x="797" y="461"/>
                    <a:pt x="797" y="461"/>
                  </a:cubicBezTo>
                  <a:cubicBezTo>
                    <a:pt x="793" y="459"/>
                    <a:pt x="790" y="451"/>
                    <a:pt x="790" y="443"/>
                  </a:cubicBezTo>
                  <a:cubicBezTo>
                    <a:pt x="790" y="432"/>
                    <a:pt x="794" y="424"/>
                    <a:pt x="799" y="424"/>
                  </a:cubicBezTo>
                  <a:cubicBezTo>
                    <a:pt x="794" y="421"/>
                    <a:pt x="789" y="418"/>
                    <a:pt x="784" y="413"/>
                  </a:cubicBezTo>
                  <a:cubicBezTo>
                    <a:pt x="778" y="408"/>
                    <a:pt x="772" y="403"/>
                    <a:pt x="765" y="399"/>
                  </a:cubicBezTo>
                  <a:cubicBezTo>
                    <a:pt x="741" y="385"/>
                    <a:pt x="724" y="387"/>
                    <a:pt x="707" y="388"/>
                  </a:cubicBezTo>
                  <a:cubicBezTo>
                    <a:pt x="690" y="390"/>
                    <a:pt x="690" y="390"/>
                    <a:pt x="690" y="390"/>
                  </a:cubicBezTo>
                  <a:cubicBezTo>
                    <a:pt x="668" y="391"/>
                    <a:pt x="657" y="384"/>
                    <a:pt x="640" y="374"/>
                  </a:cubicBezTo>
                  <a:cubicBezTo>
                    <a:pt x="631" y="369"/>
                    <a:pt x="643" y="366"/>
                    <a:pt x="648" y="365"/>
                  </a:cubicBezTo>
                  <a:cubicBezTo>
                    <a:pt x="703" y="353"/>
                    <a:pt x="771" y="329"/>
                    <a:pt x="819" y="352"/>
                  </a:cubicBezTo>
                  <a:cubicBezTo>
                    <a:pt x="819" y="352"/>
                    <a:pt x="819" y="352"/>
                    <a:pt x="820" y="352"/>
                  </a:cubicBezTo>
                  <a:cubicBezTo>
                    <a:pt x="915" y="393"/>
                    <a:pt x="999" y="412"/>
                    <a:pt x="1092" y="402"/>
                  </a:cubicBezTo>
                  <a:cubicBezTo>
                    <a:pt x="1110" y="401"/>
                    <a:pt x="1110" y="356"/>
                    <a:pt x="1083" y="364"/>
                  </a:cubicBezTo>
                  <a:cubicBezTo>
                    <a:pt x="1001" y="373"/>
                    <a:pt x="926" y="350"/>
                    <a:pt x="841" y="313"/>
                  </a:cubicBezTo>
                  <a:cubicBezTo>
                    <a:pt x="827" y="307"/>
                    <a:pt x="813" y="302"/>
                    <a:pt x="799" y="299"/>
                  </a:cubicBezTo>
                  <a:cubicBezTo>
                    <a:pt x="794" y="298"/>
                    <a:pt x="790" y="294"/>
                    <a:pt x="794" y="286"/>
                  </a:cubicBezTo>
                  <a:cubicBezTo>
                    <a:pt x="797" y="279"/>
                    <a:pt x="800" y="273"/>
                    <a:pt x="803" y="265"/>
                  </a:cubicBezTo>
                  <a:cubicBezTo>
                    <a:pt x="806" y="258"/>
                    <a:pt x="806" y="258"/>
                    <a:pt x="806" y="258"/>
                  </a:cubicBezTo>
                  <a:cubicBezTo>
                    <a:pt x="813" y="240"/>
                    <a:pt x="816" y="236"/>
                    <a:pt x="831" y="224"/>
                  </a:cubicBezTo>
                  <a:cubicBezTo>
                    <a:pt x="833" y="222"/>
                    <a:pt x="833" y="222"/>
                    <a:pt x="833" y="222"/>
                  </a:cubicBezTo>
                  <a:cubicBezTo>
                    <a:pt x="845" y="212"/>
                    <a:pt x="873" y="189"/>
                    <a:pt x="859" y="152"/>
                  </a:cubicBezTo>
                  <a:cubicBezTo>
                    <a:pt x="855" y="145"/>
                    <a:pt x="846" y="149"/>
                    <a:pt x="849" y="157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9">
              <a:extLst>
                <a:ext uri="{FF2B5EF4-FFF2-40B4-BE49-F238E27FC236}">
                  <a16:creationId xmlns:a16="http://schemas.microsoft.com/office/drawing/2014/main" id="{1968FCD4-CB4A-497B-ADAB-36E6AD6F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912"/>
              <a:ext cx="415" cy="581"/>
            </a:xfrm>
            <a:custGeom>
              <a:avLst/>
              <a:gdLst>
                <a:gd name="T0" fmla="*/ 1688 w 166"/>
                <a:gd name="T1" fmla="*/ 2329 h 218"/>
                <a:gd name="T2" fmla="*/ 283 w 166"/>
                <a:gd name="T3" fmla="*/ 3409 h 218"/>
                <a:gd name="T4" fmla="*/ 283 w 166"/>
                <a:gd name="T5" fmla="*/ 4126 h 218"/>
                <a:gd name="T6" fmla="*/ 658 w 166"/>
                <a:gd name="T7" fmla="*/ 3523 h 218"/>
                <a:gd name="T8" fmla="*/ 2145 w 166"/>
                <a:gd name="T9" fmla="*/ 2401 h 218"/>
                <a:gd name="T10" fmla="*/ 1645 w 166"/>
                <a:gd name="T11" fmla="*/ 0 h 218"/>
                <a:gd name="T12" fmla="*/ 1688 w 166"/>
                <a:gd name="T13" fmla="*/ 2329 h 2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8">
                  <a:moveTo>
                    <a:pt x="108" y="123"/>
                  </a:moveTo>
                  <a:cubicBezTo>
                    <a:pt x="75" y="172"/>
                    <a:pt x="33" y="168"/>
                    <a:pt x="18" y="180"/>
                  </a:cubicBezTo>
                  <a:cubicBezTo>
                    <a:pt x="3" y="193"/>
                    <a:pt x="0" y="207"/>
                    <a:pt x="18" y="218"/>
                  </a:cubicBezTo>
                  <a:cubicBezTo>
                    <a:pt x="12" y="202"/>
                    <a:pt x="17" y="194"/>
                    <a:pt x="42" y="186"/>
                  </a:cubicBezTo>
                  <a:cubicBezTo>
                    <a:pt x="66" y="179"/>
                    <a:pt x="110" y="170"/>
                    <a:pt x="137" y="127"/>
                  </a:cubicBezTo>
                  <a:cubicBezTo>
                    <a:pt x="166" y="80"/>
                    <a:pt x="126" y="17"/>
                    <a:pt x="105" y="0"/>
                  </a:cubicBezTo>
                  <a:cubicBezTo>
                    <a:pt x="124" y="26"/>
                    <a:pt x="140" y="75"/>
                    <a:pt x="108" y="123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10">
              <a:extLst>
                <a:ext uri="{FF2B5EF4-FFF2-40B4-BE49-F238E27FC236}">
                  <a16:creationId xmlns:a16="http://schemas.microsoft.com/office/drawing/2014/main" id="{35D135E0-D91E-4128-97F0-6B23D6BFC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483"/>
              <a:ext cx="765" cy="136"/>
            </a:xfrm>
            <a:custGeom>
              <a:avLst/>
              <a:gdLst>
                <a:gd name="T0" fmla="*/ 1925 w 306"/>
                <a:gd name="T1" fmla="*/ 968 h 51"/>
                <a:gd name="T2" fmla="*/ 3720 w 306"/>
                <a:gd name="T3" fmla="*/ 819 h 51"/>
                <a:gd name="T4" fmla="*/ 4783 w 306"/>
                <a:gd name="T5" fmla="*/ 0 h 51"/>
                <a:gd name="T6" fmla="*/ 3800 w 306"/>
                <a:gd name="T7" fmla="*/ 589 h 51"/>
                <a:gd name="T8" fmla="*/ 1988 w 306"/>
                <a:gd name="T9" fmla="*/ 776 h 51"/>
                <a:gd name="T10" fmla="*/ 0 w 306"/>
                <a:gd name="T11" fmla="*/ 704 h 51"/>
                <a:gd name="T12" fmla="*/ 1925 w 306"/>
                <a:gd name="T13" fmla="*/ 96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6" h="51">
                  <a:moveTo>
                    <a:pt x="123" y="51"/>
                  </a:moveTo>
                  <a:cubicBezTo>
                    <a:pt x="170" y="50"/>
                    <a:pt x="200" y="49"/>
                    <a:pt x="238" y="43"/>
                  </a:cubicBezTo>
                  <a:cubicBezTo>
                    <a:pt x="276" y="37"/>
                    <a:pt x="303" y="27"/>
                    <a:pt x="306" y="0"/>
                  </a:cubicBezTo>
                  <a:cubicBezTo>
                    <a:pt x="303" y="12"/>
                    <a:pt x="283" y="25"/>
                    <a:pt x="243" y="31"/>
                  </a:cubicBezTo>
                  <a:cubicBezTo>
                    <a:pt x="203" y="37"/>
                    <a:pt x="173" y="38"/>
                    <a:pt x="127" y="41"/>
                  </a:cubicBezTo>
                  <a:cubicBezTo>
                    <a:pt x="81" y="44"/>
                    <a:pt x="38" y="42"/>
                    <a:pt x="0" y="37"/>
                  </a:cubicBezTo>
                  <a:cubicBezTo>
                    <a:pt x="27" y="46"/>
                    <a:pt x="96" y="50"/>
                    <a:pt x="12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11">
              <a:extLst>
                <a:ext uri="{FF2B5EF4-FFF2-40B4-BE49-F238E27FC236}">
                  <a16:creationId xmlns:a16="http://schemas.microsoft.com/office/drawing/2014/main" id="{E4F5B0F0-41C9-43FD-9497-903DD4FFA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400"/>
              <a:ext cx="785" cy="280"/>
            </a:xfrm>
            <a:custGeom>
              <a:avLst/>
              <a:gdLst>
                <a:gd name="T0" fmla="*/ 0 w 314"/>
                <a:gd name="T1" fmla="*/ 1480 h 105"/>
                <a:gd name="T2" fmla="*/ 1250 w 314"/>
                <a:gd name="T3" fmla="*/ 1821 h 105"/>
                <a:gd name="T4" fmla="*/ 4050 w 314"/>
                <a:gd name="T5" fmla="*/ 1195 h 105"/>
                <a:gd name="T6" fmla="*/ 4645 w 314"/>
                <a:gd name="T7" fmla="*/ 683 h 105"/>
                <a:gd name="T8" fmla="*/ 4908 w 314"/>
                <a:gd name="T9" fmla="*/ 0 h 105"/>
                <a:gd name="T10" fmla="*/ 4770 w 314"/>
                <a:gd name="T11" fmla="*/ 819 h 105"/>
                <a:gd name="T12" fmla="*/ 3675 w 314"/>
                <a:gd name="T13" fmla="*/ 1501 h 105"/>
                <a:gd name="T14" fmla="*/ 1363 w 314"/>
                <a:gd name="T15" fmla="*/ 1912 h 105"/>
                <a:gd name="T16" fmla="*/ 0 w 314"/>
                <a:gd name="T17" fmla="*/ 1480 h 1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4" h="105">
                  <a:moveTo>
                    <a:pt x="0" y="78"/>
                  </a:moveTo>
                  <a:cubicBezTo>
                    <a:pt x="20" y="84"/>
                    <a:pt x="30" y="100"/>
                    <a:pt x="80" y="96"/>
                  </a:cubicBezTo>
                  <a:cubicBezTo>
                    <a:pt x="130" y="92"/>
                    <a:pt x="218" y="69"/>
                    <a:pt x="259" y="63"/>
                  </a:cubicBezTo>
                  <a:cubicBezTo>
                    <a:pt x="300" y="57"/>
                    <a:pt x="293" y="50"/>
                    <a:pt x="297" y="36"/>
                  </a:cubicBezTo>
                  <a:cubicBezTo>
                    <a:pt x="301" y="22"/>
                    <a:pt x="309" y="5"/>
                    <a:pt x="314" y="0"/>
                  </a:cubicBezTo>
                  <a:cubicBezTo>
                    <a:pt x="308" y="15"/>
                    <a:pt x="306" y="25"/>
                    <a:pt x="305" y="43"/>
                  </a:cubicBezTo>
                  <a:cubicBezTo>
                    <a:pt x="304" y="61"/>
                    <a:pt x="295" y="69"/>
                    <a:pt x="235" y="79"/>
                  </a:cubicBezTo>
                  <a:cubicBezTo>
                    <a:pt x="175" y="89"/>
                    <a:pt x="115" y="97"/>
                    <a:pt x="87" y="101"/>
                  </a:cubicBezTo>
                  <a:cubicBezTo>
                    <a:pt x="59" y="105"/>
                    <a:pt x="28" y="102"/>
                    <a:pt x="0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12">
              <a:extLst>
                <a:ext uri="{FF2B5EF4-FFF2-40B4-BE49-F238E27FC236}">
                  <a16:creationId xmlns:a16="http://schemas.microsoft.com/office/drawing/2014/main" id="{37F0F169-9D33-4D57-80DF-256053654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667"/>
              <a:ext cx="490" cy="136"/>
            </a:xfrm>
            <a:custGeom>
              <a:avLst/>
              <a:gdLst>
                <a:gd name="T0" fmla="*/ 0 w 196"/>
                <a:gd name="T1" fmla="*/ 0 h 51"/>
                <a:gd name="T2" fmla="*/ 3063 w 196"/>
                <a:gd name="T3" fmla="*/ 661 h 51"/>
                <a:gd name="T4" fmla="*/ 0 w 196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6" h="51">
                  <a:moveTo>
                    <a:pt x="0" y="0"/>
                  </a:moveTo>
                  <a:cubicBezTo>
                    <a:pt x="30" y="12"/>
                    <a:pt x="113" y="47"/>
                    <a:pt x="196" y="35"/>
                  </a:cubicBezTo>
                  <a:cubicBezTo>
                    <a:pt x="166" y="51"/>
                    <a:pt x="62" y="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13">
              <a:extLst>
                <a:ext uri="{FF2B5EF4-FFF2-40B4-BE49-F238E27FC236}">
                  <a16:creationId xmlns:a16="http://schemas.microsoft.com/office/drawing/2014/main" id="{63DD0257-FD65-4921-B292-FEC470699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803"/>
              <a:ext cx="342" cy="88"/>
            </a:xfrm>
            <a:custGeom>
              <a:avLst/>
              <a:gdLst>
                <a:gd name="T0" fmla="*/ 0 w 137"/>
                <a:gd name="T1" fmla="*/ 0 h 33"/>
                <a:gd name="T2" fmla="*/ 761 w 137"/>
                <a:gd name="T3" fmla="*/ 171 h 33"/>
                <a:gd name="T4" fmla="*/ 1540 w 137"/>
                <a:gd name="T5" fmla="*/ 171 h 33"/>
                <a:gd name="T6" fmla="*/ 2132 w 137"/>
                <a:gd name="T7" fmla="*/ 627 h 33"/>
                <a:gd name="T8" fmla="*/ 1445 w 137"/>
                <a:gd name="T9" fmla="*/ 248 h 33"/>
                <a:gd name="T10" fmla="*/ 637 w 137"/>
                <a:gd name="T11" fmla="*/ 307 h 33"/>
                <a:gd name="T12" fmla="*/ 0 w 137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33">
                  <a:moveTo>
                    <a:pt x="0" y="0"/>
                  </a:moveTo>
                  <a:cubicBezTo>
                    <a:pt x="21" y="10"/>
                    <a:pt x="29" y="12"/>
                    <a:pt x="49" y="9"/>
                  </a:cubicBezTo>
                  <a:cubicBezTo>
                    <a:pt x="69" y="6"/>
                    <a:pt x="83" y="2"/>
                    <a:pt x="99" y="9"/>
                  </a:cubicBezTo>
                  <a:cubicBezTo>
                    <a:pt x="115" y="16"/>
                    <a:pt x="125" y="26"/>
                    <a:pt x="137" y="33"/>
                  </a:cubicBezTo>
                  <a:cubicBezTo>
                    <a:pt x="121" y="26"/>
                    <a:pt x="105" y="15"/>
                    <a:pt x="93" y="13"/>
                  </a:cubicBezTo>
                  <a:cubicBezTo>
                    <a:pt x="81" y="11"/>
                    <a:pt x="65" y="18"/>
                    <a:pt x="41" y="16"/>
                  </a:cubicBezTo>
                  <a:cubicBezTo>
                    <a:pt x="17" y="1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E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14">
              <a:extLst>
                <a:ext uri="{FF2B5EF4-FFF2-40B4-BE49-F238E27FC236}">
                  <a16:creationId xmlns:a16="http://schemas.microsoft.com/office/drawing/2014/main" id="{EA23EF1C-7726-4DF6-9360-37DDCB5CD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624"/>
              <a:ext cx="790" cy="187"/>
            </a:xfrm>
            <a:custGeom>
              <a:avLst/>
              <a:gdLst>
                <a:gd name="T0" fmla="*/ 0 w 316"/>
                <a:gd name="T1" fmla="*/ 684 h 70"/>
                <a:gd name="T2" fmla="*/ 1750 w 316"/>
                <a:gd name="T3" fmla="*/ 379 h 70"/>
                <a:gd name="T4" fmla="*/ 3145 w 316"/>
                <a:gd name="T5" fmla="*/ 684 h 70"/>
                <a:gd name="T6" fmla="*/ 4938 w 316"/>
                <a:gd name="T7" fmla="*/ 1256 h 70"/>
                <a:gd name="T8" fmla="*/ 3220 w 316"/>
                <a:gd name="T9" fmla="*/ 534 h 70"/>
                <a:gd name="T10" fmla="*/ 1688 w 316"/>
                <a:gd name="T11" fmla="*/ 192 h 70"/>
                <a:gd name="T12" fmla="*/ 0 w 316"/>
                <a:gd name="T13" fmla="*/ 684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6" h="70">
                  <a:moveTo>
                    <a:pt x="0" y="36"/>
                  </a:moveTo>
                  <a:cubicBezTo>
                    <a:pt x="38" y="35"/>
                    <a:pt x="83" y="24"/>
                    <a:pt x="112" y="20"/>
                  </a:cubicBezTo>
                  <a:cubicBezTo>
                    <a:pt x="141" y="16"/>
                    <a:pt x="170" y="22"/>
                    <a:pt x="201" y="36"/>
                  </a:cubicBezTo>
                  <a:cubicBezTo>
                    <a:pt x="232" y="50"/>
                    <a:pt x="276" y="67"/>
                    <a:pt x="316" y="66"/>
                  </a:cubicBezTo>
                  <a:cubicBezTo>
                    <a:pt x="288" y="70"/>
                    <a:pt x="237" y="46"/>
                    <a:pt x="206" y="28"/>
                  </a:cubicBezTo>
                  <a:cubicBezTo>
                    <a:pt x="175" y="10"/>
                    <a:pt x="138" y="0"/>
                    <a:pt x="108" y="10"/>
                  </a:cubicBezTo>
                  <a:cubicBezTo>
                    <a:pt x="72" y="23"/>
                    <a:pt x="17" y="29"/>
                    <a:pt x="0" y="36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15">
              <a:extLst>
                <a:ext uri="{FF2B5EF4-FFF2-40B4-BE49-F238E27FC236}">
                  <a16:creationId xmlns:a16="http://schemas.microsoft.com/office/drawing/2014/main" id="{6C618179-F087-4A52-BBD9-8CCFC3205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629"/>
              <a:ext cx="585" cy="192"/>
            </a:xfrm>
            <a:custGeom>
              <a:avLst/>
              <a:gdLst>
                <a:gd name="T0" fmla="*/ 0 w 234"/>
                <a:gd name="T1" fmla="*/ 363 h 72"/>
                <a:gd name="T2" fmla="*/ 1125 w 234"/>
                <a:gd name="T3" fmla="*/ 320 h 72"/>
                <a:gd name="T4" fmla="*/ 3658 w 234"/>
                <a:gd name="T5" fmla="*/ 1365 h 72"/>
                <a:gd name="T6" fmla="*/ 1425 w 234"/>
                <a:gd name="T7" fmla="*/ 307 h 72"/>
                <a:gd name="T8" fmla="*/ 0 w 234"/>
                <a:gd name="T9" fmla="*/ 363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72">
                  <a:moveTo>
                    <a:pt x="0" y="19"/>
                  </a:moveTo>
                  <a:cubicBezTo>
                    <a:pt x="33" y="11"/>
                    <a:pt x="56" y="12"/>
                    <a:pt x="72" y="17"/>
                  </a:cubicBezTo>
                  <a:cubicBezTo>
                    <a:pt x="88" y="22"/>
                    <a:pt x="162" y="58"/>
                    <a:pt x="234" y="72"/>
                  </a:cubicBezTo>
                  <a:cubicBezTo>
                    <a:pt x="203" y="69"/>
                    <a:pt x="127" y="32"/>
                    <a:pt x="91" y="16"/>
                  </a:cubicBezTo>
                  <a:cubicBezTo>
                    <a:pt x="55" y="0"/>
                    <a:pt x="30" y="8"/>
                    <a:pt x="0" y="19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16">
              <a:extLst>
                <a:ext uri="{FF2B5EF4-FFF2-40B4-BE49-F238E27FC236}">
                  <a16:creationId xmlns:a16="http://schemas.microsoft.com/office/drawing/2014/main" id="{4661B9AB-53F1-4A87-AAC4-D9F9C3611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843"/>
              <a:ext cx="512" cy="504"/>
            </a:xfrm>
            <a:custGeom>
              <a:avLst/>
              <a:gdLst>
                <a:gd name="T0" fmla="*/ 1841 w 205"/>
                <a:gd name="T1" fmla="*/ 21 h 189"/>
                <a:gd name="T2" fmla="*/ 1199 w 205"/>
                <a:gd name="T3" fmla="*/ 192 h 189"/>
                <a:gd name="T4" fmla="*/ 562 w 205"/>
                <a:gd name="T5" fmla="*/ 704 h 189"/>
                <a:gd name="T6" fmla="*/ 167 w 205"/>
                <a:gd name="T7" fmla="*/ 1459 h 189"/>
                <a:gd name="T8" fmla="*/ 280 w 205"/>
                <a:gd name="T9" fmla="*/ 2765 h 189"/>
                <a:gd name="T10" fmla="*/ 562 w 205"/>
                <a:gd name="T11" fmla="*/ 3264 h 189"/>
                <a:gd name="T12" fmla="*/ 1136 w 205"/>
                <a:gd name="T13" fmla="*/ 3563 h 189"/>
                <a:gd name="T14" fmla="*/ 1808 w 205"/>
                <a:gd name="T15" fmla="*/ 3299 h 189"/>
                <a:gd name="T16" fmla="*/ 2478 w 205"/>
                <a:gd name="T17" fmla="*/ 2979 h 189"/>
                <a:gd name="T18" fmla="*/ 3057 w 205"/>
                <a:gd name="T19" fmla="*/ 2368 h 189"/>
                <a:gd name="T20" fmla="*/ 3132 w 205"/>
                <a:gd name="T21" fmla="*/ 1309 h 189"/>
                <a:gd name="T22" fmla="*/ 2900 w 205"/>
                <a:gd name="T23" fmla="*/ 512 h 189"/>
                <a:gd name="T24" fmla="*/ 2587 w 205"/>
                <a:gd name="T25" fmla="*/ 192 h 189"/>
                <a:gd name="T26" fmla="*/ 1903 w 205"/>
                <a:gd name="T27" fmla="*/ 21 h 1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5" h="189">
                  <a:moveTo>
                    <a:pt x="118" y="1"/>
                  </a:moveTo>
                  <a:cubicBezTo>
                    <a:pt x="103" y="3"/>
                    <a:pt x="91" y="4"/>
                    <a:pt x="77" y="10"/>
                  </a:cubicBezTo>
                  <a:cubicBezTo>
                    <a:pt x="63" y="17"/>
                    <a:pt x="48" y="26"/>
                    <a:pt x="36" y="37"/>
                  </a:cubicBezTo>
                  <a:cubicBezTo>
                    <a:pt x="25" y="47"/>
                    <a:pt x="16" y="63"/>
                    <a:pt x="11" y="77"/>
                  </a:cubicBezTo>
                  <a:cubicBezTo>
                    <a:pt x="0" y="101"/>
                    <a:pt x="8" y="123"/>
                    <a:pt x="18" y="146"/>
                  </a:cubicBezTo>
                  <a:cubicBezTo>
                    <a:pt x="23" y="156"/>
                    <a:pt x="29" y="165"/>
                    <a:pt x="36" y="172"/>
                  </a:cubicBezTo>
                  <a:cubicBezTo>
                    <a:pt x="47" y="183"/>
                    <a:pt x="58" y="187"/>
                    <a:pt x="73" y="188"/>
                  </a:cubicBezTo>
                  <a:cubicBezTo>
                    <a:pt x="89" y="189"/>
                    <a:pt x="104" y="185"/>
                    <a:pt x="116" y="174"/>
                  </a:cubicBezTo>
                  <a:cubicBezTo>
                    <a:pt x="128" y="163"/>
                    <a:pt x="145" y="162"/>
                    <a:pt x="159" y="157"/>
                  </a:cubicBezTo>
                  <a:cubicBezTo>
                    <a:pt x="175" y="152"/>
                    <a:pt x="188" y="139"/>
                    <a:pt x="196" y="125"/>
                  </a:cubicBezTo>
                  <a:cubicBezTo>
                    <a:pt x="205" y="108"/>
                    <a:pt x="202" y="88"/>
                    <a:pt x="201" y="69"/>
                  </a:cubicBezTo>
                  <a:cubicBezTo>
                    <a:pt x="200" y="55"/>
                    <a:pt x="197" y="38"/>
                    <a:pt x="186" y="27"/>
                  </a:cubicBezTo>
                  <a:cubicBezTo>
                    <a:pt x="180" y="21"/>
                    <a:pt x="173" y="14"/>
                    <a:pt x="166" y="10"/>
                  </a:cubicBezTo>
                  <a:cubicBezTo>
                    <a:pt x="146" y="0"/>
                    <a:pt x="129" y="0"/>
                    <a:pt x="122" y="1"/>
                  </a:cubicBezTo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17">
              <a:extLst>
                <a:ext uri="{FF2B5EF4-FFF2-40B4-BE49-F238E27FC236}">
                  <a16:creationId xmlns:a16="http://schemas.microsoft.com/office/drawing/2014/main" id="{FA19E977-4D47-4E06-A2D9-8E35C467E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819"/>
              <a:ext cx="395" cy="434"/>
            </a:xfrm>
            <a:custGeom>
              <a:avLst/>
              <a:gdLst>
                <a:gd name="T0" fmla="*/ 238 w 158"/>
                <a:gd name="T1" fmla="*/ 1361 h 163"/>
                <a:gd name="T2" fmla="*/ 188 w 158"/>
                <a:gd name="T3" fmla="*/ 2679 h 163"/>
                <a:gd name="T4" fmla="*/ 770 w 158"/>
                <a:gd name="T5" fmla="*/ 2963 h 163"/>
                <a:gd name="T6" fmla="*/ 1083 w 158"/>
                <a:gd name="T7" fmla="*/ 2700 h 163"/>
                <a:gd name="T8" fmla="*/ 1550 w 158"/>
                <a:gd name="T9" fmla="*/ 2511 h 163"/>
                <a:gd name="T10" fmla="*/ 2313 w 158"/>
                <a:gd name="T11" fmla="*/ 1986 h 163"/>
                <a:gd name="T12" fmla="*/ 2283 w 158"/>
                <a:gd name="T13" fmla="*/ 623 h 163"/>
                <a:gd name="T14" fmla="*/ 833 w 158"/>
                <a:gd name="T15" fmla="*/ 623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3">
                  <a:moveTo>
                    <a:pt x="15" y="72"/>
                  </a:moveTo>
                  <a:cubicBezTo>
                    <a:pt x="3" y="94"/>
                    <a:pt x="0" y="118"/>
                    <a:pt x="12" y="142"/>
                  </a:cubicBezTo>
                  <a:cubicBezTo>
                    <a:pt x="18" y="156"/>
                    <a:pt x="33" y="163"/>
                    <a:pt x="49" y="157"/>
                  </a:cubicBezTo>
                  <a:cubicBezTo>
                    <a:pt x="57" y="154"/>
                    <a:pt x="62" y="147"/>
                    <a:pt x="69" y="143"/>
                  </a:cubicBezTo>
                  <a:cubicBezTo>
                    <a:pt x="78" y="138"/>
                    <a:pt x="89" y="135"/>
                    <a:pt x="99" y="133"/>
                  </a:cubicBezTo>
                  <a:cubicBezTo>
                    <a:pt x="117" y="128"/>
                    <a:pt x="139" y="124"/>
                    <a:pt x="148" y="105"/>
                  </a:cubicBezTo>
                  <a:cubicBezTo>
                    <a:pt x="158" y="84"/>
                    <a:pt x="156" y="54"/>
                    <a:pt x="146" y="33"/>
                  </a:cubicBezTo>
                  <a:cubicBezTo>
                    <a:pt x="128" y="0"/>
                    <a:pt x="77" y="14"/>
                    <a:pt x="53" y="33"/>
                  </a:cubicBezTo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18">
              <a:extLst>
                <a:ext uri="{FF2B5EF4-FFF2-40B4-BE49-F238E27FC236}">
                  <a16:creationId xmlns:a16="http://schemas.microsoft.com/office/drawing/2014/main" id="{E8E726E8-BBA3-4F19-BB94-D75D4FC44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872"/>
              <a:ext cx="265" cy="331"/>
            </a:xfrm>
            <a:custGeom>
              <a:avLst/>
              <a:gdLst>
                <a:gd name="T0" fmla="*/ 1000 w 106"/>
                <a:gd name="T1" fmla="*/ 115 h 124"/>
                <a:gd name="T2" fmla="*/ 158 w 106"/>
                <a:gd name="T3" fmla="*/ 948 h 124"/>
                <a:gd name="T4" fmla="*/ 20 w 106"/>
                <a:gd name="T5" fmla="*/ 1788 h 124"/>
                <a:gd name="T6" fmla="*/ 458 w 106"/>
                <a:gd name="T7" fmla="*/ 2210 h 124"/>
                <a:gd name="T8" fmla="*/ 783 w 106"/>
                <a:gd name="T9" fmla="*/ 1618 h 124"/>
                <a:gd name="T10" fmla="*/ 1050 w 106"/>
                <a:gd name="T11" fmla="*/ 1468 h 124"/>
                <a:gd name="T12" fmla="*/ 1300 w 106"/>
                <a:gd name="T13" fmla="*/ 1183 h 124"/>
                <a:gd name="T14" fmla="*/ 1625 w 106"/>
                <a:gd name="T15" fmla="*/ 398 h 124"/>
                <a:gd name="T16" fmla="*/ 1033 w 106"/>
                <a:gd name="T17" fmla="*/ 93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24">
                  <a:moveTo>
                    <a:pt x="64" y="6"/>
                  </a:moveTo>
                  <a:cubicBezTo>
                    <a:pt x="43" y="11"/>
                    <a:pt x="21" y="31"/>
                    <a:pt x="10" y="50"/>
                  </a:cubicBezTo>
                  <a:cubicBezTo>
                    <a:pt x="4" y="62"/>
                    <a:pt x="0" y="80"/>
                    <a:pt x="1" y="94"/>
                  </a:cubicBezTo>
                  <a:cubicBezTo>
                    <a:pt x="2" y="107"/>
                    <a:pt x="12" y="124"/>
                    <a:pt x="29" y="116"/>
                  </a:cubicBezTo>
                  <a:cubicBezTo>
                    <a:pt x="40" y="111"/>
                    <a:pt x="42" y="94"/>
                    <a:pt x="50" y="85"/>
                  </a:cubicBezTo>
                  <a:cubicBezTo>
                    <a:pt x="54" y="81"/>
                    <a:pt x="61" y="79"/>
                    <a:pt x="67" y="77"/>
                  </a:cubicBezTo>
                  <a:cubicBezTo>
                    <a:pt x="75" y="73"/>
                    <a:pt x="78" y="69"/>
                    <a:pt x="83" y="62"/>
                  </a:cubicBezTo>
                  <a:cubicBezTo>
                    <a:pt x="90" y="51"/>
                    <a:pt x="106" y="36"/>
                    <a:pt x="104" y="21"/>
                  </a:cubicBezTo>
                  <a:cubicBezTo>
                    <a:pt x="102" y="6"/>
                    <a:pt x="80" y="0"/>
                    <a:pt x="66" y="5"/>
                  </a:cubicBezTo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Oval 19">
              <a:extLst>
                <a:ext uri="{FF2B5EF4-FFF2-40B4-BE49-F238E27FC236}">
                  <a16:creationId xmlns:a16="http://schemas.microsoft.com/office/drawing/2014/main" id="{5D61BF93-B5C1-49AB-8659-9BAFE7F23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" y="944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2" name="Oval 20">
              <a:extLst>
                <a:ext uri="{FF2B5EF4-FFF2-40B4-BE49-F238E27FC236}">
                  <a16:creationId xmlns:a16="http://schemas.microsoft.com/office/drawing/2014/main" id="{F294C29B-1524-4B5D-9F19-16007EA41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917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3" name="Oval 21">
              <a:extLst>
                <a:ext uri="{FF2B5EF4-FFF2-40B4-BE49-F238E27FC236}">
                  <a16:creationId xmlns:a16="http://schemas.microsoft.com/office/drawing/2014/main" id="{6BCC9CE5-1418-4AA9-9542-D27605AAB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" y="989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4" name="Oval 22">
              <a:extLst>
                <a:ext uri="{FF2B5EF4-FFF2-40B4-BE49-F238E27FC236}">
                  <a16:creationId xmlns:a16="http://schemas.microsoft.com/office/drawing/2014/main" id="{0581B91E-A204-4DCD-8410-57E9B9C14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" y="1547"/>
              <a:ext cx="87" cy="189"/>
            </a:xfrm>
            <a:prstGeom prst="ellipse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5" name="Oval 23">
              <a:extLst>
                <a:ext uri="{FF2B5EF4-FFF2-40B4-BE49-F238E27FC236}">
                  <a16:creationId xmlns:a16="http://schemas.microsoft.com/office/drawing/2014/main" id="{8CF2824E-C9FE-48C4-9AD6-C38270507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1904"/>
              <a:ext cx="47" cy="99"/>
            </a:xfrm>
            <a:prstGeom prst="ellipse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6" name="Freeform 24">
              <a:extLst>
                <a:ext uri="{FF2B5EF4-FFF2-40B4-BE49-F238E27FC236}">
                  <a16:creationId xmlns:a16="http://schemas.microsoft.com/office/drawing/2014/main" id="{6987B119-0333-4AC6-A024-38A89B891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773"/>
              <a:ext cx="2775" cy="1230"/>
            </a:xfrm>
            <a:custGeom>
              <a:avLst/>
              <a:gdLst>
                <a:gd name="T0" fmla="*/ 13270 w 1110"/>
                <a:gd name="T1" fmla="*/ 2983 h 461"/>
                <a:gd name="T2" fmla="*/ 12895 w 1110"/>
                <a:gd name="T3" fmla="*/ 3815 h 461"/>
                <a:gd name="T4" fmla="*/ 12845 w 1110"/>
                <a:gd name="T5" fmla="*/ 3858 h 461"/>
                <a:gd name="T6" fmla="*/ 12175 w 1110"/>
                <a:gd name="T7" fmla="*/ 4691 h 461"/>
                <a:gd name="T8" fmla="*/ 12125 w 1110"/>
                <a:gd name="T9" fmla="*/ 4840 h 461"/>
                <a:gd name="T10" fmla="*/ 11800 w 1110"/>
                <a:gd name="T11" fmla="*/ 5467 h 461"/>
                <a:gd name="T12" fmla="*/ 11300 w 1110"/>
                <a:gd name="T13" fmla="*/ 5582 h 461"/>
                <a:gd name="T14" fmla="*/ 9908 w 1110"/>
                <a:gd name="T15" fmla="*/ 5923 h 461"/>
                <a:gd name="T16" fmla="*/ 9300 w 1110"/>
                <a:gd name="T17" fmla="*/ 6081 h 461"/>
                <a:gd name="T18" fmla="*/ 7613 w 1110"/>
                <a:gd name="T19" fmla="*/ 5851 h 461"/>
                <a:gd name="T20" fmla="*/ 7188 w 1110"/>
                <a:gd name="T21" fmla="*/ 5638 h 461"/>
                <a:gd name="T22" fmla="*/ 6313 w 1110"/>
                <a:gd name="T23" fmla="*/ 5262 h 461"/>
                <a:gd name="T24" fmla="*/ 6708 w 1110"/>
                <a:gd name="T25" fmla="*/ 4557 h 461"/>
                <a:gd name="T26" fmla="*/ 8033 w 1110"/>
                <a:gd name="T27" fmla="*/ 3439 h 461"/>
                <a:gd name="T28" fmla="*/ 7688 w 1110"/>
                <a:gd name="T29" fmla="*/ 1118 h 461"/>
                <a:gd name="T30" fmla="*/ 4833 w 1110"/>
                <a:gd name="T31" fmla="*/ 832 h 461"/>
                <a:gd name="T32" fmla="*/ 4770 w 1110"/>
                <a:gd name="T33" fmla="*/ 4178 h 461"/>
                <a:gd name="T34" fmla="*/ 4533 w 1110"/>
                <a:gd name="T35" fmla="*/ 5432 h 461"/>
                <a:gd name="T36" fmla="*/ 3438 w 1110"/>
                <a:gd name="T37" fmla="*/ 5603 h 461"/>
                <a:gd name="T38" fmla="*/ 2800 w 1110"/>
                <a:gd name="T39" fmla="*/ 5624 h 461"/>
                <a:gd name="T40" fmla="*/ 63 w 1110"/>
                <a:gd name="T41" fmla="*/ 5544 h 461"/>
                <a:gd name="T42" fmla="*/ 238 w 1110"/>
                <a:gd name="T43" fmla="*/ 6171 h 461"/>
                <a:gd name="T44" fmla="*/ 0 w 1110"/>
                <a:gd name="T45" fmla="*/ 6854 h 461"/>
                <a:gd name="T46" fmla="*/ 2845 w 1110"/>
                <a:gd name="T47" fmla="*/ 6913 h 461"/>
                <a:gd name="T48" fmla="*/ 3488 w 1110"/>
                <a:gd name="T49" fmla="*/ 6876 h 461"/>
                <a:gd name="T50" fmla="*/ 3520 w 1110"/>
                <a:gd name="T51" fmla="*/ 6876 h 461"/>
                <a:gd name="T52" fmla="*/ 4770 w 1110"/>
                <a:gd name="T53" fmla="*/ 6670 h 461"/>
                <a:gd name="T54" fmla="*/ 6488 w 1110"/>
                <a:gd name="T55" fmla="*/ 6705 h 461"/>
                <a:gd name="T56" fmla="*/ 7333 w 1110"/>
                <a:gd name="T57" fmla="*/ 7127 h 461"/>
                <a:gd name="T58" fmla="*/ 8625 w 1110"/>
                <a:gd name="T59" fmla="*/ 7425 h 461"/>
                <a:gd name="T60" fmla="*/ 9050 w 1110"/>
                <a:gd name="T61" fmla="*/ 7425 h 461"/>
                <a:gd name="T62" fmla="*/ 9375 w 1110"/>
                <a:gd name="T63" fmla="*/ 7447 h 461"/>
                <a:gd name="T64" fmla="*/ 9658 w 1110"/>
                <a:gd name="T65" fmla="*/ 7652 h 461"/>
                <a:gd name="T66" fmla="*/ 10813 w 1110"/>
                <a:gd name="T67" fmla="*/ 8095 h 461"/>
                <a:gd name="T68" fmla="*/ 11095 w 1110"/>
                <a:gd name="T69" fmla="*/ 8052 h 461"/>
                <a:gd name="T70" fmla="*/ 11675 w 1110"/>
                <a:gd name="T71" fmla="*/ 8164 h 461"/>
                <a:gd name="T72" fmla="*/ 11875 w 1110"/>
                <a:gd name="T73" fmla="*/ 8357 h 461"/>
                <a:gd name="T74" fmla="*/ 12438 w 1110"/>
                <a:gd name="T75" fmla="*/ 8757 h 461"/>
                <a:gd name="T76" fmla="*/ 12458 w 1110"/>
                <a:gd name="T77" fmla="*/ 8757 h 461"/>
                <a:gd name="T78" fmla="*/ 12345 w 1110"/>
                <a:gd name="T79" fmla="*/ 8415 h 461"/>
                <a:gd name="T80" fmla="*/ 12488 w 1110"/>
                <a:gd name="T81" fmla="*/ 8052 h 461"/>
                <a:gd name="T82" fmla="*/ 12250 w 1110"/>
                <a:gd name="T83" fmla="*/ 7844 h 461"/>
                <a:gd name="T84" fmla="*/ 11958 w 1110"/>
                <a:gd name="T85" fmla="*/ 7583 h 461"/>
                <a:gd name="T86" fmla="*/ 11050 w 1110"/>
                <a:gd name="T87" fmla="*/ 7367 h 461"/>
                <a:gd name="T88" fmla="*/ 10783 w 1110"/>
                <a:gd name="T89" fmla="*/ 7412 h 461"/>
                <a:gd name="T90" fmla="*/ 10000 w 1110"/>
                <a:gd name="T91" fmla="*/ 7105 h 461"/>
                <a:gd name="T92" fmla="*/ 10125 w 1110"/>
                <a:gd name="T93" fmla="*/ 6934 h 461"/>
                <a:gd name="T94" fmla="*/ 12800 w 1110"/>
                <a:gd name="T95" fmla="*/ 6684 h 461"/>
                <a:gd name="T96" fmla="*/ 12813 w 1110"/>
                <a:gd name="T97" fmla="*/ 6684 h 461"/>
                <a:gd name="T98" fmla="*/ 17063 w 1110"/>
                <a:gd name="T99" fmla="*/ 7639 h 461"/>
                <a:gd name="T100" fmla="*/ 16925 w 1110"/>
                <a:gd name="T101" fmla="*/ 6913 h 461"/>
                <a:gd name="T102" fmla="*/ 13145 w 1110"/>
                <a:gd name="T103" fmla="*/ 5945 h 461"/>
                <a:gd name="T104" fmla="*/ 12488 w 1110"/>
                <a:gd name="T105" fmla="*/ 5680 h 461"/>
                <a:gd name="T106" fmla="*/ 12408 w 1110"/>
                <a:gd name="T107" fmla="*/ 5432 h 461"/>
                <a:gd name="T108" fmla="*/ 12550 w 1110"/>
                <a:gd name="T109" fmla="*/ 5032 h 461"/>
                <a:gd name="T110" fmla="*/ 12595 w 1110"/>
                <a:gd name="T111" fmla="*/ 4899 h 461"/>
                <a:gd name="T112" fmla="*/ 12988 w 1110"/>
                <a:gd name="T113" fmla="*/ 4258 h 461"/>
                <a:gd name="T114" fmla="*/ 13020 w 1110"/>
                <a:gd name="T115" fmla="*/ 4216 h 461"/>
                <a:gd name="T116" fmla="*/ 13425 w 1110"/>
                <a:gd name="T117" fmla="*/ 2890 h 461"/>
                <a:gd name="T118" fmla="*/ 13270 w 1110"/>
                <a:gd name="T119" fmla="*/ 2983 h 4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10" h="461">
                  <a:moveTo>
                    <a:pt x="849" y="157"/>
                  </a:moveTo>
                  <a:cubicBezTo>
                    <a:pt x="853" y="169"/>
                    <a:pt x="845" y="185"/>
                    <a:pt x="825" y="201"/>
                  </a:cubicBezTo>
                  <a:cubicBezTo>
                    <a:pt x="822" y="203"/>
                    <a:pt x="822" y="203"/>
                    <a:pt x="822" y="203"/>
                  </a:cubicBezTo>
                  <a:cubicBezTo>
                    <a:pt x="806" y="217"/>
                    <a:pt x="789" y="223"/>
                    <a:pt x="779" y="247"/>
                  </a:cubicBezTo>
                  <a:cubicBezTo>
                    <a:pt x="779" y="247"/>
                    <a:pt x="776" y="255"/>
                    <a:pt x="776" y="255"/>
                  </a:cubicBezTo>
                  <a:cubicBezTo>
                    <a:pt x="769" y="272"/>
                    <a:pt x="771" y="282"/>
                    <a:pt x="755" y="288"/>
                  </a:cubicBezTo>
                  <a:cubicBezTo>
                    <a:pt x="750" y="291"/>
                    <a:pt x="730" y="293"/>
                    <a:pt x="723" y="294"/>
                  </a:cubicBezTo>
                  <a:cubicBezTo>
                    <a:pt x="716" y="296"/>
                    <a:pt x="657" y="307"/>
                    <a:pt x="634" y="312"/>
                  </a:cubicBezTo>
                  <a:cubicBezTo>
                    <a:pt x="620" y="315"/>
                    <a:pt x="607" y="318"/>
                    <a:pt x="595" y="320"/>
                  </a:cubicBezTo>
                  <a:cubicBezTo>
                    <a:pt x="553" y="327"/>
                    <a:pt x="519" y="324"/>
                    <a:pt x="487" y="308"/>
                  </a:cubicBezTo>
                  <a:cubicBezTo>
                    <a:pt x="485" y="307"/>
                    <a:pt x="465" y="298"/>
                    <a:pt x="460" y="297"/>
                  </a:cubicBezTo>
                  <a:cubicBezTo>
                    <a:pt x="449" y="293"/>
                    <a:pt x="410" y="281"/>
                    <a:pt x="404" y="277"/>
                  </a:cubicBezTo>
                  <a:cubicBezTo>
                    <a:pt x="385" y="265"/>
                    <a:pt x="391" y="249"/>
                    <a:pt x="429" y="240"/>
                  </a:cubicBezTo>
                  <a:cubicBezTo>
                    <a:pt x="464" y="231"/>
                    <a:pt x="495" y="211"/>
                    <a:pt x="514" y="181"/>
                  </a:cubicBezTo>
                  <a:cubicBezTo>
                    <a:pt x="533" y="149"/>
                    <a:pt x="526" y="97"/>
                    <a:pt x="492" y="59"/>
                  </a:cubicBezTo>
                  <a:cubicBezTo>
                    <a:pt x="452" y="14"/>
                    <a:pt x="366" y="0"/>
                    <a:pt x="309" y="44"/>
                  </a:cubicBezTo>
                  <a:cubicBezTo>
                    <a:pt x="260" y="82"/>
                    <a:pt x="233" y="153"/>
                    <a:pt x="305" y="220"/>
                  </a:cubicBezTo>
                  <a:cubicBezTo>
                    <a:pt x="341" y="254"/>
                    <a:pt x="334" y="275"/>
                    <a:pt x="290" y="286"/>
                  </a:cubicBezTo>
                  <a:cubicBezTo>
                    <a:pt x="272" y="290"/>
                    <a:pt x="252" y="292"/>
                    <a:pt x="220" y="295"/>
                  </a:cubicBezTo>
                  <a:cubicBezTo>
                    <a:pt x="217" y="295"/>
                    <a:pt x="179" y="296"/>
                    <a:pt x="179" y="296"/>
                  </a:cubicBezTo>
                  <a:cubicBezTo>
                    <a:pt x="133" y="298"/>
                    <a:pt x="41" y="302"/>
                    <a:pt x="4" y="292"/>
                  </a:cubicBezTo>
                  <a:cubicBezTo>
                    <a:pt x="10" y="297"/>
                    <a:pt x="15" y="310"/>
                    <a:pt x="15" y="325"/>
                  </a:cubicBezTo>
                  <a:cubicBezTo>
                    <a:pt x="15" y="343"/>
                    <a:pt x="9" y="358"/>
                    <a:pt x="0" y="361"/>
                  </a:cubicBezTo>
                  <a:cubicBezTo>
                    <a:pt x="45" y="369"/>
                    <a:pt x="109" y="367"/>
                    <a:pt x="182" y="364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2"/>
                    <a:pt x="224" y="362"/>
                    <a:pt x="225" y="362"/>
                  </a:cubicBezTo>
                  <a:cubicBezTo>
                    <a:pt x="259" y="360"/>
                    <a:pt x="285" y="355"/>
                    <a:pt x="305" y="351"/>
                  </a:cubicBezTo>
                  <a:cubicBezTo>
                    <a:pt x="343" y="344"/>
                    <a:pt x="367" y="339"/>
                    <a:pt x="415" y="353"/>
                  </a:cubicBezTo>
                  <a:cubicBezTo>
                    <a:pt x="425" y="356"/>
                    <a:pt x="463" y="372"/>
                    <a:pt x="469" y="375"/>
                  </a:cubicBezTo>
                  <a:cubicBezTo>
                    <a:pt x="495" y="385"/>
                    <a:pt x="522" y="391"/>
                    <a:pt x="552" y="391"/>
                  </a:cubicBezTo>
                  <a:cubicBezTo>
                    <a:pt x="552" y="391"/>
                    <a:pt x="572" y="392"/>
                    <a:pt x="579" y="391"/>
                  </a:cubicBezTo>
                  <a:cubicBezTo>
                    <a:pt x="586" y="389"/>
                    <a:pt x="592" y="388"/>
                    <a:pt x="600" y="392"/>
                  </a:cubicBezTo>
                  <a:cubicBezTo>
                    <a:pt x="600" y="392"/>
                    <a:pt x="618" y="403"/>
                    <a:pt x="618" y="403"/>
                  </a:cubicBezTo>
                  <a:cubicBezTo>
                    <a:pt x="638" y="415"/>
                    <a:pt x="657" y="427"/>
                    <a:pt x="692" y="426"/>
                  </a:cubicBezTo>
                  <a:cubicBezTo>
                    <a:pt x="692" y="426"/>
                    <a:pt x="710" y="424"/>
                    <a:pt x="710" y="424"/>
                  </a:cubicBezTo>
                  <a:cubicBezTo>
                    <a:pt x="726" y="423"/>
                    <a:pt x="733" y="422"/>
                    <a:pt x="747" y="430"/>
                  </a:cubicBezTo>
                  <a:cubicBezTo>
                    <a:pt x="751" y="433"/>
                    <a:pt x="756" y="436"/>
                    <a:pt x="760" y="440"/>
                  </a:cubicBezTo>
                  <a:cubicBezTo>
                    <a:pt x="769" y="448"/>
                    <a:pt x="780" y="457"/>
                    <a:pt x="796" y="461"/>
                  </a:cubicBezTo>
                  <a:cubicBezTo>
                    <a:pt x="797" y="461"/>
                    <a:pt x="797" y="461"/>
                    <a:pt x="797" y="461"/>
                  </a:cubicBezTo>
                  <a:cubicBezTo>
                    <a:pt x="793" y="459"/>
                    <a:pt x="790" y="451"/>
                    <a:pt x="790" y="443"/>
                  </a:cubicBezTo>
                  <a:cubicBezTo>
                    <a:pt x="790" y="432"/>
                    <a:pt x="794" y="424"/>
                    <a:pt x="799" y="424"/>
                  </a:cubicBezTo>
                  <a:cubicBezTo>
                    <a:pt x="794" y="421"/>
                    <a:pt x="789" y="418"/>
                    <a:pt x="784" y="413"/>
                  </a:cubicBezTo>
                  <a:cubicBezTo>
                    <a:pt x="778" y="408"/>
                    <a:pt x="772" y="403"/>
                    <a:pt x="765" y="399"/>
                  </a:cubicBezTo>
                  <a:cubicBezTo>
                    <a:pt x="741" y="385"/>
                    <a:pt x="724" y="387"/>
                    <a:pt x="707" y="388"/>
                  </a:cubicBezTo>
                  <a:cubicBezTo>
                    <a:pt x="690" y="390"/>
                    <a:pt x="690" y="390"/>
                    <a:pt x="690" y="390"/>
                  </a:cubicBezTo>
                  <a:cubicBezTo>
                    <a:pt x="668" y="391"/>
                    <a:pt x="657" y="384"/>
                    <a:pt x="640" y="374"/>
                  </a:cubicBezTo>
                  <a:cubicBezTo>
                    <a:pt x="631" y="369"/>
                    <a:pt x="643" y="366"/>
                    <a:pt x="648" y="365"/>
                  </a:cubicBezTo>
                  <a:cubicBezTo>
                    <a:pt x="703" y="353"/>
                    <a:pt x="771" y="329"/>
                    <a:pt x="819" y="352"/>
                  </a:cubicBezTo>
                  <a:cubicBezTo>
                    <a:pt x="819" y="352"/>
                    <a:pt x="819" y="352"/>
                    <a:pt x="820" y="352"/>
                  </a:cubicBezTo>
                  <a:cubicBezTo>
                    <a:pt x="915" y="393"/>
                    <a:pt x="999" y="412"/>
                    <a:pt x="1092" y="402"/>
                  </a:cubicBezTo>
                  <a:cubicBezTo>
                    <a:pt x="1110" y="401"/>
                    <a:pt x="1110" y="356"/>
                    <a:pt x="1083" y="364"/>
                  </a:cubicBezTo>
                  <a:cubicBezTo>
                    <a:pt x="1001" y="373"/>
                    <a:pt x="926" y="350"/>
                    <a:pt x="841" y="313"/>
                  </a:cubicBezTo>
                  <a:cubicBezTo>
                    <a:pt x="827" y="307"/>
                    <a:pt x="813" y="302"/>
                    <a:pt x="799" y="299"/>
                  </a:cubicBezTo>
                  <a:cubicBezTo>
                    <a:pt x="794" y="298"/>
                    <a:pt x="790" y="294"/>
                    <a:pt x="794" y="286"/>
                  </a:cubicBezTo>
                  <a:cubicBezTo>
                    <a:pt x="797" y="279"/>
                    <a:pt x="800" y="273"/>
                    <a:pt x="803" y="265"/>
                  </a:cubicBezTo>
                  <a:cubicBezTo>
                    <a:pt x="806" y="258"/>
                    <a:pt x="806" y="258"/>
                    <a:pt x="806" y="258"/>
                  </a:cubicBezTo>
                  <a:cubicBezTo>
                    <a:pt x="813" y="240"/>
                    <a:pt x="816" y="236"/>
                    <a:pt x="831" y="224"/>
                  </a:cubicBezTo>
                  <a:cubicBezTo>
                    <a:pt x="833" y="222"/>
                    <a:pt x="833" y="222"/>
                    <a:pt x="833" y="222"/>
                  </a:cubicBezTo>
                  <a:cubicBezTo>
                    <a:pt x="845" y="212"/>
                    <a:pt x="873" y="189"/>
                    <a:pt x="859" y="152"/>
                  </a:cubicBezTo>
                  <a:cubicBezTo>
                    <a:pt x="855" y="145"/>
                    <a:pt x="846" y="149"/>
                    <a:pt x="849" y="15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25">
            <a:extLst>
              <a:ext uri="{FF2B5EF4-FFF2-40B4-BE49-F238E27FC236}">
                <a16:creationId xmlns:a16="http://schemas.microsoft.com/office/drawing/2014/main" id="{B31B83C6-33EE-4CA4-880C-5F913C14E389}"/>
              </a:ext>
            </a:extLst>
          </p:cNvPr>
          <p:cNvGrpSpPr>
            <a:grpSpLocks/>
          </p:cNvGrpSpPr>
          <p:nvPr/>
        </p:nvGrpSpPr>
        <p:grpSpPr bwMode="auto">
          <a:xfrm>
            <a:off x="5494338" y="3024188"/>
            <a:ext cx="4484687" cy="3213100"/>
            <a:chOff x="2501" y="1824"/>
            <a:chExt cx="2825" cy="2024"/>
          </a:xfrm>
        </p:grpSpPr>
        <p:sp>
          <p:nvSpPr>
            <p:cNvPr id="32772" name="Oval 26">
              <a:extLst>
                <a:ext uri="{FF2B5EF4-FFF2-40B4-BE49-F238E27FC236}">
                  <a16:creationId xmlns:a16="http://schemas.microsoft.com/office/drawing/2014/main" id="{F1450DDD-CC1D-4BF7-A46A-6088BAE47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3392"/>
              <a:ext cx="85" cy="18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73" name="Oval 27">
              <a:extLst>
                <a:ext uri="{FF2B5EF4-FFF2-40B4-BE49-F238E27FC236}">
                  <a16:creationId xmlns:a16="http://schemas.microsoft.com/office/drawing/2014/main" id="{CAC92133-73C9-4B24-9728-0819F18ED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37"/>
              <a:ext cx="35" cy="99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74" name="Oval 28">
              <a:extLst>
                <a:ext uri="{FF2B5EF4-FFF2-40B4-BE49-F238E27FC236}">
                  <a16:creationId xmlns:a16="http://schemas.microsoft.com/office/drawing/2014/main" id="{7520C1D5-B64E-42A1-8C1C-928603985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" y="3749"/>
              <a:ext cx="47" cy="99"/>
            </a:xfrm>
            <a:prstGeom prst="ellipse">
              <a:avLst/>
            </a:prstGeom>
            <a:solidFill>
              <a:srgbClr val="FC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75" name="Oval 29">
              <a:extLst>
                <a:ext uri="{FF2B5EF4-FFF2-40B4-BE49-F238E27FC236}">
                  <a16:creationId xmlns:a16="http://schemas.microsoft.com/office/drawing/2014/main" id="{F344A1EB-52CA-4C11-A96E-6BE431457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" y="3779"/>
              <a:ext cx="7" cy="40"/>
            </a:xfrm>
            <a:prstGeom prst="ellipse">
              <a:avLst/>
            </a:prstGeom>
            <a:solidFill>
              <a:srgbClr val="AF0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76" name="Freeform 30">
              <a:extLst>
                <a:ext uri="{FF2B5EF4-FFF2-40B4-BE49-F238E27FC236}">
                  <a16:creationId xmlns:a16="http://schemas.microsoft.com/office/drawing/2014/main" id="{598526EB-A5E3-4C45-AAFB-1F0977062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629"/>
              <a:ext cx="2777" cy="1219"/>
            </a:xfrm>
            <a:custGeom>
              <a:avLst/>
              <a:gdLst>
                <a:gd name="T0" fmla="*/ 7196 w 1111"/>
                <a:gd name="T1" fmla="*/ 589 h 457"/>
                <a:gd name="T2" fmla="*/ 6261 w 1111"/>
                <a:gd name="T3" fmla="*/ 376 h 457"/>
                <a:gd name="T4" fmla="*/ 5749 w 1111"/>
                <a:gd name="T5" fmla="*/ 307 h 457"/>
                <a:gd name="T6" fmla="*/ 5104 w 1111"/>
                <a:gd name="T7" fmla="*/ 77 h 457"/>
                <a:gd name="T8" fmla="*/ 4762 w 1111"/>
                <a:gd name="T9" fmla="*/ 4097 h 457"/>
                <a:gd name="T10" fmla="*/ 3437 w 1111"/>
                <a:gd name="T11" fmla="*/ 5522 h 457"/>
                <a:gd name="T12" fmla="*/ 62 w 1111"/>
                <a:gd name="T13" fmla="*/ 5465 h 457"/>
                <a:gd name="T14" fmla="*/ 0 w 1111"/>
                <a:gd name="T15" fmla="*/ 6773 h 457"/>
                <a:gd name="T16" fmla="*/ 3479 w 1111"/>
                <a:gd name="T17" fmla="*/ 6794 h 457"/>
                <a:gd name="T18" fmla="*/ 4779 w 1111"/>
                <a:gd name="T19" fmla="*/ 6588 h 457"/>
                <a:gd name="T20" fmla="*/ 7321 w 1111"/>
                <a:gd name="T21" fmla="*/ 7045 h 457"/>
                <a:gd name="T22" fmla="*/ 9041 w 1111"/>
                <a:gd name="T23" fmla="*/ 7343 h 457"/>
                <a:gd name="T24" fmla="*/ 9666 w 1111"/>
                <a:gd name="T25" fmla="*/ 7570 h 457"/>
                <a:gd name="T26" fmla="*/ 11103 w 1111"/>
                <a:gd name="T27" fmla="*/ 7968 h 457"/>
                <a:gd name="T28" fmla="*/ 11883 w 1111"/>
                <a:gd name="T29" fmla="*/ 8274 h 457"/>
                <a:gd name="T30" fmla="*/ 12465 w 1111"/>
                <a:gd name="T31" fmla="*/ 8674 h 457"/>
                <a:gd name="T32" fmla="*/ 12478 w 1111"/>
                <a:gd name="T33" fmla="*/ 7968 h 457"/>
                <a:gd name="T34" fmla="*/ 11945 w 1111"/>
                <a:gd name="T35" fmla="*/ 7498 h 457"/>
                <a:gd name="T36" fmla="*/ 10778 w 1111"/>
                <a:gd name="T37" fmla="*/ 7327 h 457"/>
                <a:gd name="T38" fmla="*/ 10133 w 1111"/>
                <a:gd name="T39" fmla="*/ 6853 h 457"/>
                <a:gd name="T40" fmla="*/ 12808 w 1111"/>
                <a:gd name="T41" fmla="*/ 6602 h 457"/>
                <a:gd name="T42" fmla="*/ 16912 w 1111"/>
                <a:gd name="T43" fmla="*/ 6831 h 457"/>
                <a:gd name="T44" fmla="*/ 12478 w 1111"/>
                <a:gd name="T45" fmla="*/ 5599 h 457"/>
                <a:gd name="T46" fmla="*/ 12540 w 1111"/>
                <a:gd name="T47" fmla="*/ 4953 h 457"/>
                <a:gd name="T48" fmla="*/ 12978 w 1111"/>
                <a:gd name="T49" fmla="*/ 4177 h 457"/>
                <a:gd name="T50" fmla="*/ 13415 w 1111"/>
                <a:gd name="T51" fmla="*/ 2811 h 457"/>
                <a:gd name="T52" fmla="*/ 12883 w 1111"/>
                <a:gd name="T53" fmla="*/ 3734 h 457"/>
                <a:gd name="T54" fmla="*/ 12183 w 1111"/>
                <a:gd name="T55" fmla="*/ 4609 h 457"/>
                <a:gd name="T56" fmla="*/ 11808 w 1111"/>
                <a:gd name="T57" fmla="*/ 5393 h 457"/>
                <a:gd name="T58" fmla="*/ 9903 w 1111"/>
                <a:gd name="T59" fmla="*/ 5850 h 457"/>
                <a:gd name="T60" fmla="*/ 7621 w 1111"/>
                <a:gd name="T61" fmla="*/ 5770 h 457"/>
                <a:gd name="T62" fmla="*/ 6311 w 1111"/>
                <a:gd name="T63" fmla="*/ 5180 h 457"/>
                <a:gd name="T64" fmla="*/ 8029 w 1111"/>
                <a:gd name="T65" fmla="*/ 3358 h 457"/>
                <a:gd name="T66" fmla="*/ 7634 w 1111"/>
                <a:gd name="T67" fmla="*/ 397 h 4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11" h="457">
                  <a:moveTo>
                    <a:pt x="489" y="21"/>
                  </a:moveTo>
                  <a:cubicBezTo>
                    <a:pt x="485" y="21"/>
                    <a:pt x="469" y="29"/>
                    <a:pt x="461" y="31"/>
                  </a:cubicBezTo>
                  <a:cubicBezTo>
                    <a:pt x="451" y="30"/>
                    <a:pt x="444" y="16"/>
                    <a:pt x="442" y="5"/>
                  </a:cubicBezTo>
                  <a:cubicBezTo>
                    <a:pt x="429" y="13"/>
                    <a:pt x="414" y="27"/>
                    <a:pt x="401" y="20"/>
                  </a:cubicBezTo>
                  <a:cubicBezTo>
                    <a:pt x="388" y="13"/>
                    <a:pt x="389" y="0"/>
                    <a:pt x="389" y="0"/>
                  </a:cubicBezTo>
                  <a:cubicBezTo>
                    <a:pt x="389" y="0"/>
                    <a:pt x="375" y="7"/>
                    <a:pt x="368" y="16"/>
                  </a:cubicBezTo>
                  <a:cubicBezTo>
                    <a:pt x="361" y="25"/>
                    <a:pt x="355" y="25"/>
                    <a:pt x="349" y="18"/>
                  </a:cubicBezTo>
                  <a:cubicBezTo>
                    <a:pt x="345" y="11"/>
                    <a:pt x="336" y="4"/>
                    <a:pt x="327" y="4"/>
                  </a:cubicBezTo>
                  <a:cubicBezTo>
                    <a:pt x="332" y="18"/>
                    <a:pt x="325" y="27"/>
                    <a:pt x="310" y="40"/>
                  </a:cubicBezTo>
                  <a:cubicBezTo>
                    <a:pt x="260" y="78"/>
                    <a:pt x="234" y="149"/>
                    <a:pt x="305" y="216"/>
                  </a:cubicBezTo>
                  <a:cubicBezTo>
                    <a:pt x="342" y="250"/>
                    <a:pt x="334" y="271"/>
                    <a:pt x="290" y="282"/>
                  </a:cubicBezTo>
                  <a:cubicBezTo>
                    <a:pt x="272" y="286"/>
                    <a:pt x="252" y="288"/>
                    <a:pt x="220" y="291"/>
                  </a:cubicBezTo>
                  <a:cubicBezTo>
                    <a:pt x="217" y="291"/>
                    <a:pt x="179" y="292"/>
                    <a:pt x="179" y="292"/>
                  </a:cubicBezTo>
                  <a:cubicBezTo>
                    <a:pt x="133" y="294"/>
                    <a:pt x="41" y="298"/>
                    <a:pt x="4" y="288"/>
                  </a:cubicBezTo>
                  <a:cubicBezTo>
                    <a:pt x="11" y="293"/>
                    <a:pt x="15" y="306"/>
                    <a:pt x="15" y="321"/>
                  </a:cubicBezTo>
                  <a:cubicBezTo>
                    <a:pt x="15" y="339"/>
                    <a:pt x="9" y="354"/>
                    <a:pt x="0" y="357"/>
                  </a:cubicBezTo>
                  <a:cubicBezTo>
                    <a:pt x="45" y="365"/>
                    <a:pt x="110" y="363"/>
                    <a:pt x="182" y="360"/>
                  </a:cubicBezTo>
                  <a:cubicBezTo>
                    <a:pt x="223" y="358"/>
                    <a:pt x="223" y="358"/>
                    <a:pt x="223" y="358"/>
                  </a:cubicBezTo>
                  <a:cubicBezTo>
                    <a:pt x="224" y="358"/>
                    <a:pt x="225" y="358"/>
                    <a:pt x="225" y="358"/>
                  </a:cubicBezTo>
                  <a:cubicBezTo>
                    <a:pt x="259" y="356"/>
                    <a:pt x="285" y="351"/>
                    <a:pt x="306" y="347"/>
                  </a:cubicBezTo>
                  <a:cubicBezTo>
                    <a:pt x="344" y="340"/>
                    <a:pt x="367" y="335"/>
                    <a:pt x="415" y="349"/>
                  </a:cubicBezTo>
                  <a:cubicBezTo>
                    <a:pt x="425" y="352"/>
                    <a:pt x="463" y="368"/>
                    <a:pt x="469" y="371"/>
                  </a:cubicBezTo>
                  <a:cubicBezTo>
                    <a:pt x="496" y="381"/>
                    <a:pt x="523" y="387"/>
                    <a:pt x="552" y="387"/>
                  </a:cubicBezTo>
                  <a:cubicBezTo>
                    <a:pt x="552" y="387"/>
                    <a:pt x="573" y="388"/>
                    <a:pt x="579" y="387"/>
                  </a:cubicBezTo>
                  <a:cubicBezTo>
                    <a:pt x="586" y="385"/>
                    <a:pt x="593" y="384"/>
                    <a:pt x="600" y="388"/>
                  </a:cubicBezTo>
                  <a:cubicBezTo>
                    <a:pt x="619" y="399"/>
                    <a:pt x="619" y="399"/>
                    <a:pt x="619" y="399"/>
                  </a:cubicBezTo>
                  <a:cubicBezTo>
                    <a:pt x="639" y="411"/>
                    <a:pt x="658" y="423"/>
                    <a:pt x="692" y="422"/>
                  </a:cubicBezTo>
                  <a:cubicBezTo>
                    <a:pt x="692" y="422"/>
                    <a:pt x="711" y="420"/>
                    <a:pt x="711" y="420"/>
                  </a:cubicBezTo>
                  <a:cubicBezTo>
                    <a:pt x="727" y="419"/>
                    <a:pt x="733" y="418"/>
                    <a:pt x="747" y="426"/>
                  </a:cubicBezTo>
                  <a:cubicBezTo>
                    <a:pt x="752" y="429"/>
                    <a:pt x="756" y="432"/>
                    <a:pt x="761" y="436"/>
                  </a:cubicBezTo>
                  <a:cubicBezTo>
                    <a:pt x="770" y="444"/>
                    <a:pt x="780" y="453"/>
                    <a:pt x="797" y="457"/>
                  </a:cubicBezTo>
                  <a:cubicBezTo>
                    <a:pt x="797" y="457"/>
                    <a:pt x="797" y="457"/>
                    <a:pt x="798" y="457"/>
                  </a:cubicBezTo>
                  <a:cubicBezTo>
                    <a:pt x="793" y="455"/>
                    <a:pt x="790" y="447"/>
                    <a:pt x="790" y="439"/>
                  </a:cubicBezTo>
                  <a:cubicBezTo>
                    <a:pt x="790" y="428"/>
                    <a:pt x="794" y="420"/>
                    <a:pt x="799" y="420"/>
                  </a:cubicBezTo>
                  <a:cubicBezTo>
                    <a:pt x="794" y="417"/>
                    <a:pt x="789" y="414"/>
                    <a:pt x="784" y="409"/>
                  </a:cubicBezTo>
                  <a:cubicBezTo>
                    <a:pt x="779" y="404"/>
                    <a:pt x="773" y="399"/>
                    <a:pt x="765" y="395"/>
                  </a:cubicBezTo>
                  <a:cubicBezTo>
                    <a:pt x="741" y="381"/>
                    <a:pt x="725" y="383"/>
                    <a:pt x="707" y="384"/>
                  </a:cubicBezTo>
                  <a:cubicBezTo>
                    <a:pt x="690" y="386"/>
                    <a:pt x="690" y="386"/>
                    <a:pt x="690" y="386"/>
                  </a:cubicBezTo>
                  <a:cubicBezTo>
                    <a:pt x="668" y="387"/>
                    <a:pt x="657" y="380"/>
                    <a:pt x="640" y="370"/>
                  </a:cubicBezTo>
                  <a:cubicBezTo>
                    <a:pt x="631" y="365"/>
                    <a:pt x="643" y="362"/>
                    <a:pt x="649" y="361"/>
                  </a:cubicBezTo>
                  <a:cubicBezTo>
                    <a:pt x="704" y="349"/>
                    <a:pt x="772" y="325"/>
                    <a:pt x="819" y="348"/>
                  </a:cubicBezTo>
                  <a:cubicBezTo>
                    <a:pt x="819" y="348"/>
                    <a:pt x="820" y="348"/>
                    <a:pt x="820" y="348"/>
                  </a:cubicBezTo>
                  <a:cubicBezTo>
                    <a:pt x="915" y="389"/>
                    <a:pt x="1000" y="408"/>
                    <a:pt x="1093" y="398"/>
                  </a:cubicBezTo>
                  <a:cubicBezTo>
                    <a:pt x="1111" y="397"/>
                    <a:pt x="1111" y="352"/>
                    <a:pt x="1083" y="360"/>
                  </a:cubicBezTo>
                  <a:cubicBezTo>
                    <a:pt x="1001" y="369"/>
                    <a:pt x="926" y="346"/>
                    <a:pt x="842" y="309"/>
                  </a:cubicBezTo>
                  <a:cubicBezTo>
                    <a:pt x="828" y="303"/>
                    <a:pt x="813" y="298"/>
                    <a:pt x="799" y="295"/>
                  </a:cubicBezTo>
                  <a:cubicBezTo>
                    <a:pt x="794" y="294"/>
                    <a:pt x="791" y="290"/>
                    <a:pt x="794" y="282"/>
                  </a:cubicBezTo>
                  <a:cubicBezTo>
                    <a:pt x="798" y="275"/>
                    <a:pt x="800" y="269"/>
                    <a:pt x="803" y="261"/>
                  </a:cubicBezTo>
                  <a:cubicBezTo>
                    <a:pt x="806" y="254"/>
                    <a:pt x="806" y="254"/>
                    <a:pt x="806" y="254"/>
                  </a:cubicBezTo>
                  <a:cubicBezTo>
                    <a:pt x="814" y="236"/>
                    <a:pt x="816" y="232"/>
                    <a:pt x="831" y="220"/>
                  </a:cubicBezTo>
                  <a:cubicBezTo>
                    <a:pt x="834" y="218"/>
                    <a:pt x="834" y="218"/>
                    <a:pt x="834" y="218"/>
                  </a:cubicBezTo>
                  <a:cubicBezTo>
                    <a:pt x="846" y="208"/>
                    <a:pt x="873" y="185"/>
                    <a:pt x="859" y="148"/>
                  </a:cubicBezTo>
                  <a:cubicBezTo>
                    <a:pt x="856" y="141"/>
                    <a:pt x="846" y="145"/>
                    <a:pt x="849" y="153"/>
                  </a:cubicBezTo>
                  <a:cubicBezTo>
                    <a:pt x="854" y="165"/>
                    <a:pt x="845" y="181"/>
                    <a:pt x="825" y="197"/>
                  </a:cubicBezTo>
                  <a:cubicBezTo>
                    <a:pt x="823" y="199"/>
                    <a:pt x="823" y="199"/>
                    <a:pt x="823" y="199"/>
                  </a:cubicBezTo>
                  <a:cubicBezTo>
                    <a:pt x="806" y="213"/>
                    <a:pt x="790" y="219"/>
                    <a:pt x="780" y="243"/>
                  </a:cubicBezTo>
                  <a:cubicBezTo>
                    <a:pt x="780" y="243"/>
                    <a:pt x="777" y="251"/>
                    <a:pt x="777" y="251"/>
                  </a:cubicBezTo>
                  <a:cubicBezTo>
                    <a:pt x="770" y="268"/>
                    <a:pt x="772" y="278"/>
                    <a:pt x="756" y="284"/>
                  </a:cubicBezTo>
                  <a:cubicBezTo>
                    <a:pt x="750" y="287"/>
                    <a:pt x="730" y="289"/>
                    <a:pt x="724" y="290"/>
                  </a:cubicBezTo>
                  <a:cubicBezTo>
                    <a:pt x="716" y="292"/>
                    <a:pt x="657" y="303"/>
                    <a:pt x="634" y="308"/>
                  </a:cubicBezTo>
                  <a:cubicBezTo>
                    <a:pt x="620" y="311"/>
                    <a:pt x="607" y="314"/>
                    <a:pt x="595" y="316"/>
                  </a:cubicBezTo>
                  <a:cubicBezTo>
                    <a:pt x="553" y="323"/>
                    <a:pt x="519" y="320"/>
                    <a:pt x="488" y="304"/>
                  </a:cubicBezTo>
                  <a:cubicBezTo>
                    <a:pt x="485" y="303"/>
                    <a:pt x="465" y="294"/>
                    <a:pt x="460" y="293"/>
                  </a:cubicBezTo>
                  <a:cubicBezTo>
                    <a:pt x="450" y="289"/>
                    <a:pt x="410" y="277"/>
                    <a:pt x="404" y="273"/>
                  </a:cubicBezTo>
                  <a:cubicBezTo>
                    <a:pt x="385" y="261"/>
                    <a:pt x="391" y="245"/>
                    <a:pt x="430" y="236"/>
                  </a:cubicBezTo>
                  <a:cubicBezTo>
                    <a:pt x="464" y="227"/>
                    <a:pt x="495" y="207"/>
                    <a:pt x="514" y="177"/>
                  </a:cubicBezTo>
                  <a:cubicBezTo>
                    <a:pt x="534" y="145"/>
                    <a:pt x="527" y="93"/>
                    <a:pt x="493" y="55"/>
                  </a:cubicBezTo>
                  <a:cubicBezTo>
                    <a:pt x="481" y="42"/>
                    <a:pt x="485" y="28"/>
                    <a:pt x="489" y="21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31">
              <a:extLst>
                <a:ext uri="{FF2B5EF4-FFF2-40B4-BE49-F238E27FC236}">
                  <a16:creationId xmlns:a16="http://schemas.microsoft.com/office/drawing/2014/main" id="{8C27A613-8605-44C6-97CA-08484E5A4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757"/>
              <a:ext cx="417" cy="582"/>
            </a:xfrm>
            <a:custGeom>
              <a:avLst/>
              <a:gdLst>
                <a:gd name="T0" fmla="*/ 1683 w 167"/>
                <a:gd name="T1" fmla="*/ 2339 h 218"/>
                <a:gd name="T2" fmla="*/ 280 w 167"/>
                <a:gd name="T3" fmla="*/ 3428 h 218"/>
                <a:gd name="T4" fmla="*/ 280 w 167"/>
                <a:gd name="T5" fmla="*/ 4149 h 218"/>
                <a:gd name="T6" fmla="*/ 654 w 167"/>
                <a:gd name="T7" fmla="*/ 3543 h 218"/>
                <a:gd name="T8" fmla="*/ 2132 w 167"/>
                <a:gd name="T9" fmla="*/ 2416 h 218"/>
                <a:gd name="T10" fmla="*/ 1653 w 167"/>
                <a:gd name="T11" fmla="*/ 0 h 218"/>
                <a:gd name="T12" fmla="*/ 1683 w 167"/>
                <a:gd name="T13" fmla="*/ 2339 h 2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7" h="218">
                  <a:moveTo>
                    <a:pt x="108" y="123"/>
                  </a:moveTo>
                  <a:cubicBezTo>
                    <a:pt x="75" y="172"/>
                    <a:pt x="33" y="168"/>
                    <a:pt x="18" y="180"/>
                  </a:cubicBezTo>
                  <a:cubicBezTo>
                    <a:pt x="4" y="193"/>
                    <a:pt x="0" y="207"/>
                    <a:pt x="18" y="218"/>
                  </a:cubicBezTo>
                  <a:cubicBezTo>
                    <a:pt x="12" y="202"/>
                    <a:pt x="17" y="194"/>
                    <a:pt x="42" y="186"/>
                  </a:cubicBezTo>
                  <a:cubicBezTo>
                    <a:pt x="66" y="179"/>
                    <a:pt x="110" y="170"/>
                    <a:pt x="137" y="127"/>
                  </a:cubicBezTo>
                  <a:cubicBezTo>
                    <a:pt x="167" y="80"/>
                    <a:pt x="127" y="17"/>
                    <a:pt x="106" y="0"/>
                  </a:cubicBezTo>
                  <a:cubicBezTo>
                    <a:pt x="124" y="26"/>
                    <a:pt x="141" y="75"/>
                    <a:pt x="108" y="123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32">
              <a:extLst>
                <a:ext uri="{FF2B5EF4-FFF2-40B4-BE49-F238E27FC236}">
                  <a16:creationId xmlns:a16="http://schemas.microsoft.com/office/drawing/2014/main" id="{77A04C89-3A09-4164-B3BD-FA673A24B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3328"/>
              <a:ext cx="765" cy="136"/>
            </a:xfrm>
            <a:custGeom>
              <a:avLst/>
              <a:gdLst>
                <a:gd name="T0" fmla="*/ 1925 w 306"/>
                <a:gd name="T1" fmla="*/ 968 h 51"/>
                <a:gd name="T2" fmla="*/ 3720 w 306"/>
                <a:gd name="T3" fmla="*/ 819 h 51"/>
                <a:gd name="T4" fmla="*/ 4783 w 306"/>
                <a:gd name="T5" fmla="*/ 0 h 51"/>
                <a:gd name="T6" fmla="*/ 3800 w 306"/>
                <a:gd name="T7" fmla="*/ 589 h 51"/>
                <a:gd name="T8" fmla="*/ 1988 w 306"/>
                <a:gd name="T9" fmla="*/ 776 h 51"/>
                <a:gd name="T10" fmla="*/ 0 w 306"/>
                <a:gd name="T11" fmla="*/ 704 h 51"/>
                <a:gd name="T12" fmla="*/ 1925 w 306"/>
                <a:gd name="T13" fmla="*/ 96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6" h="51">
                  <a:moveTo>
                    <a:pt x="123" y="51"/>
                  </a:moveTo>
                  <a:cubicBezTo>
                    <a:pt x="170" y="50"/>
                    <a:pt x="200" y="49"/>
                    <a:pt x="238" y="43"/>
                  </a:cubicBezTo>
                  <a:cubicBezTo>
                    <a:pt x="276" y="37"/>
                    <a:pt x="303" y="27"/>
                    <a:pt x="306" y="0"/>
                  </a:cubicBezTo>
                  <a:cubicBezTo>
                    <a:pt x="303" y="12"/>
                    <a:pt x="283" y="25"/>
                    <a:pt x="243" y="31"/>
                  </a:cubicBezTo>
                  <a:cubicBezTo>
                    <a:pt x="203" y="37"/>
                    <a:pt x="173" y="38"/>
                    <a:pt x="127" y="41"/>
                  </a:cubicBezTo>
                  <a:cubicBezTo>
                    <a:pt x="81" y="44"/>
                    <a:pt x="38" y="42"/>
                    <a:pt x="0" y="37"/>
                  </a:cubicBezTo>
                  <a:cubicBezTo>
                    <a:pt x="27" y="46"/>
                    <a:pt x="96" y="50"/>
                    <a:pt x="12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33">
              <a:extLst>
                <a:ext uri="{FF2B5EF4-FFF2-40B4-BE49-F238E27FC236}">
                  <a16:creationId xmlns:a16="http://schemas.microsoft.com/office/drawing/2014/main" id="{3D9EBB7C-4ABD-4190-AB87-D5B8BEBD4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245"/>
              <a:ext cx="785" cy="280"/>
            </a:xfrm>
            <a:custGeom>
              <a:avLst/>
              <a:gdLst>
                <a:gd name="T0" fmla="*/ 0 w 314"/>
                <a:gd name="T1" fmla="*/ 1480 h 105"/>
                <a:gd name="T2" fmla="*/ 1250 w 314"/>
                <a:gd name="T3" fmla="*/ 1821 h 105"/>
                <a:gd name="T4" fmla="*/ 4050 w 314"/>
                <a:gd name="T5" fmla="*/ 1195 h 105"/>
                <a:gd name="T6" fmla="*/ 4645 w 314"/>
                <a:gd name="T7" fmla="*/ 683 h 105"/>
                <a:gd name="T8" fmla="*/ 4908 w 314"/>
                <a:gd name="T9" fmla="*/ 0 h 105"/>
                <a:gd name="T10" fmla="*/ 4770 w 314"/>
                <a:gd name="T11" fmla="*/ 819 h 105"/>
                <a:gd name="T12" fmla="*/ 3675 w 314"/>
                <a:gd name="T13" fmla="*/ 1501 h 105"/>
                <a:gd name="T14" fmla="*/ 1363 w 314"/>
                <a:gd name="T15" fmla="*/ 1912 h 105"/>
                <a:gd name="T16" fmla="*/ 0 w 314"/>
                <a:gd name="T17" fmla="*/ 1480 h 1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4" h="105">
                  <a:moveTo>
                    <a:pt x="0" y="78"/>
                  </a:moveTo>
                  <a:cubicBezTo>
                    <a:pt x="20" y="84"/>
                    <a:pt x="30" y="100"/>
                    <a:pt x="80" y="96"/>
                  </a:cubicBezTo>
                  <a:cubicBezTo>
                    <a:pt x="130" y="92"/>
                    <a:pt x="218" y="69"/>
                    <a:pt x="259" y="63"/>
                  </a:cubicBezTo>
                  <a:cubicBezTo>
                    <a:pt x="300" y="57"/>
                    <a:pt x="293" y="50"/>
                    <a:pt x="297" y="36"/>
                  </a:cubicBezTo>
                  <a:cubicBezTo>
                    <a:pt x="301" y="22"/>
                    <a:pt x="309" y="5"/>
                    <a:pt x="314" y="0"/>
                  </a:cubicBezTo>
                  <a:cubicBezTo>
                    <a:pt x="308" y="15"/>
                    <a:pt x="306" y="25"/>
                    <a:pt x="305" y="43"/>
                  </a:cubicBezTo>
                  <a:cubicBezTo>
                    <a:pt x="304" y="61"/>
                    <a:pt x="295" y="69"/>
                    <a:pt x="235" y="79"/>
                  </a:cubicBezTo>
                  <a:cubicBezTo>
                    <a:pt x="175" y="89"/>
                    <a:pt x="115" y="97"/>
                    <a:pt x="87" y="101"/>
                  </a:cubicBezTo>
                  <a:cubicBezTo>
                    <a:pt x="59" y="105"/>
                    <a:pt x="28" y="102"/>
                    <a:pt x="0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34">
              <a:extLst>
                <a:ext uri="{FF2B5EF4-FFF2-40B4-BE49-F238E27FC236}">
                  <a16:creationId xmlns:a16="http://schemas.microsoft.com/office/drawing/2014/main" id="{D391A62B-7435-4F41-A27E-75992A1E6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3512"/>
              <a:ext cx="490" cy="136"/>
            </a:xfrm>
            <a:custGeom>
              <a:avLst/>
              <a:gdLst>
                <a:gd name="T0" fmla="*/ 0 w 196"/>
                <a:gd name="T1" fmla="*/ 0 h 51"/>
                <a:gd name="T2" fmla="*/ 3063 w 196"/>
                <a:gd name="T3" fmla="*/ 661 h 51"/>
                <a:gd name="T4" fmla="*/ 0 w 196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6" h="51">
                  <a:moveTo>
                    <a:pt x="0" y="0"/>
                  </a:moveTo>
                  <a:cubicBezTo>
                    <a:pt x="30" y="12"/>
                    <a:pt x="113" y="47"/>
                    <a:pt x="196" y="35"/>
                  </a:cubicBezTo>
                  <a:cubicBezTo>
                    <a:pt x="166" y="51"/>
                    <a:pt x="62" y="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35">
              <a:extLst>
                <a:ext uri="{FF2B5EF4-FFF2-40B4-BE49-F238E27FC236}">
                  <a16:creationId xmlns:a16="http://schemas.microsoft.com/office/drawing/2014/main" id="{52399870-CD59-4E8E-AC96-C56CBF72F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3648"/>
              <a:ext cx="343" cy="88"/>
            </a:xfrm>
            <a:custGeom>
              <a:avLst/>
              <a:gdLst>
                <a:gd name="T0" fmla="*/ 0 w 137"/>
                <a:gd name="T1" fmla="*/ 0 h 33"/>
                <a:gd name="T2" fmla="*/ 771 w 137"/>
                <a:gd name="T3" fmla="*/ 171 h 33"/>
                <a:gd name="T4" fmla="*/ 1555 w 137"/>
                <a:gd name="T5" fmla="*/ 171 h 33"/>
                <a:gd name="T6" fmla="*/ 2151 w 137"/>
                <a:gd name="T7" fmla="*/ 627 h 33"/>
                <a:gd name="T8" fmla="*/ 1460 w 137"/>
                <a:gd name="T9" fmla="*/ 248 h 33"/>
                <a:gd name="T10" fmla="*/ 646 w 137"/>
                <a:gd name="T11" fmla="*/ 307 h 33"/>
                <a:gd name="T12" fmla="*/ 0 w 137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33">
                  <a:moveTo>
                    <a:pt x="0" y="0"/>
                  </a:moveTo>
                  <a:cubicBezTo>
                    <a:pt x="21" y="10"/>
                    <a:pt x="29" y="12"/>
                    <a:pt x="49" y="9"/>
                  </a:cubicBezTo>
                  <a:cubicBezTo>
                    <a:pt x="69" y="6"/>
                    <a:pt x="83" y="2"/>
                    <a:pt x="99" y="9"/>
                  </a:cubicBezTo>
                  <a:cubicBezTo>
                    <a:pt x="115" y="16"/>
                    <a:pt x="125" y="26"/>
                    <a:pt x="137" y="33"/>
                  </a:cubicBezTo>
                  <a:cubicBezTo>
                    <a:pt x="121" y="26"/>
                    <a:pt x="105" y="15"/>
                    <a:pt x="93" y="13"/>
                  </a:cubicBezTo>
                  <a:cubicBezTo>
                    <a:pt x="81" y="11"/>
                    <a:pt x="65" y="18"/>
                    <a:pt x="41" y="16"/>
                  </a:cubicBezTo>
                  <a:cubicBezTo>
                    <a:pt x="17" y="1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E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36">
              <a:extLst>
                <a:ext uri="{FF2B5EF4-FFF2-40B4-BE49-F238E27FC236}">
                  <a16:creationId xmlns:a16="http://schemas.microsoft.com/office/drawing/2014/main" id="{23310C8A-48C7-48CD-ADE5-B61A6002E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469"/>
              <a:ext cx="790" cy="187"/>
            </a:xfrm>
            <a:custGeom>
              <a:avLst/>
              <a:gdLst>
                <a:gd name="T0" fmla="*/ 0 w 316"/>
                <a:gd name="T1" fmla="*/ 684 h 70"/>
                <a:gd name="T2" fmla="*/ 1750 w 316"/>
                <a:gd name="T3" fmla="*/ 379 h 70"/>
                <a:gd name="T4" fmla="*/ 3145 w 316"/>
                <a:gd name="T5" fmla="*/ 684 h 70"/>
                <a:gd name="T6" fmla="*/ 4938 w 316"/>
                <a:gd name="T7" fmla="*/ 1256 h 70"/>
                <a:gd name="T8" fmla="*/ 3220 w 316"/>
                <a:gd name="T9" fmla="*/ 534 h 70"/>
                <a:gd name="T10" fmla="*/ 1688 w 316"/>
                <a:gd name="T11" fmla="*/ 192 h 70"/>
                <a:gd name="T12" fmla="*/ 0 w 316"/>
                <a:gd name="T13" fmla="*/ 684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6" h="70">
                  <a:moveTo>
                    <a:pt x="0" y="36"/>
                  </a:moveTo>
                  <a:cubicBezTo>
                    <a:pt x="38" y="35"/>
                    <a:pt x="83" y="24"/>
                    <a:pt x="112" y="20"/>
                  </a:cubicBezTo>
                  <a:cubicBezTo>
                    <a:pt x="141" y="16"/>
                    <a:pt x="170" y="22"/>
                    <a:pt x="201" y="36"/>
                  </a:cubicBezTo>
                  <a:cubicBezTo>
                    <a:pt x="232" y="50"/>
                    <a:pt x="276" y="67"/>
                    <a:pt x="316" y="66"/>
                  </a:cubicBezTo>
                  <a:cubicBezTo>
                    <a:pt x="288" y="70"/>
                    <a:pt x="237" y="46"/>
                    <a:pt x="206" y="28"/>
                  </a:cubicBezTo>
                  <a:cubicBezTo>
                    <a:pt x="175" y="10"/>
                    <a:pt x="137" y="0"/>
                    <a:pt x="108" y="10"/>
                  </a:cubicBezTo>
                  <a:cubicBezTo>
                    <a:pt x="72" y="23"/>
                    <a:pt x="17" y="29"/>
                    <a:pt x="0" y="36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37">
              <a:extLst>
                <a:ext uri="{FF2B5EF4-FFF2-40B4-BE49-F238E27FC236}">
                  <a16:creationId xmlns:a16="http://schemas.microsoft.com/office/drawing/2014/main" id="{09220844-4CE4-48EF-979D-EC0269679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475"/>
              <a:ext cx="585" cy="192"/>
            </a:xfrm>
            <a:custGeom>
              <a:avLst/>
              <a:gdLst>
                <a:gd name="T0" fmla="*/ 0 w 234"/>
                <a:gd name="T1" fmla="*/ 363 h 72"/>
                <a:gd name="T2" fmla="*/ 1125 w 234"/>
                <a:gd name="T3" fmla="*/ 320 h 72"/>
                <a:gd name="T4" fmla="*/ 3658 w 234"/>
                <a:gd name="T5" fmla="*/ 1365 h 72"/>
                <a:gd name="T6" fmla="*/ 1425 w 234"/>
                <a:gd name="T7" fmla="*/ 307 h 72"/>
                <a:gd name="T8" fmla="*/ 0 w 234"/>
                <a:gd name="T9" fmla="*/ 363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72">
                  <a:moveTo>
                    <a:pt x="0" y="19"/>
                  </a:moveTo>
                  <a:cubicBezTo>
                    <a:pt x="33" y="11"/>
                    <a:pt x="56" y="12"/>
                    <a:pt x="72" y="17"/>
                  </a:cubicBezTo>
                  <a:cubicBezTo>
                    <a:pt x="88" y="22"/>
                    <a:pt x="162" y="58"/>
                    <a:pt x="234" y="72"/>
                  </a:cubicBezTo>
                  <a:cubicBezTo>
                    <a:pt x="203" y="69"/>
                    <a:pt x="127" y="32"/>
                    <a:pt x="91" y="16"/>
                  </a:cubicBezTo>
                  <a:cubicBezTo>
                    <a:pt x="55" y="0"/>
                    <a:pt x="30" y="8"/>
                    <a:pt x="0" y="19"/>
                  </a:cubicBezTo>
                  <a:close/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38">
              <a:extLst>
                <a:ext uri="{FF2B5EF4-FFF2-40B4-BE49-F238E27FC236}">
                  <a16:creationId xmlns:a16="http://schemas.microsoft.com/office/drawing/2014/main" id="{D6CC639B-7582-4331-BC61-A17A74B34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699"/>
              <a:ext cx="510" cy="493"/>
            </a:xfrm>
            <a:custGeom>
              <a:avLst/>
              <a:gdLst>
                <a:gd name="T0" fmla="*/ 1750 w 204"/>
                <a:gd name="T1" fmla="*/ 0 h 185"/>
                <a:gd name="T2" fmla="*/ 1188 w 204"/>
                <a:gd name="T3" fmla="*/ 115 h 185"/>
                <a:gd name="T4" fmla="*/ 550 w 204"/>
                <a:gd name="T5" fmla="*/ 626 h 185"/>
                <a:gd name="T6" fmla="*/ 158 w 204"/>
                <a:gd name="T7" fmla="*/ 1386 h 185"/>
                <a:gd name="T8" fmla="*/ 283 w 204"/>
                <a:gd name="T9" fmla="*/ 2684 h 185"/>
                <a:gd name="T10" fmla="*/ 563 w 204"/>
                <a:gd name="T11" fmla="*/ 3182 h 185"/>
                <a:gd name="T12" fmla="*/ 1125 w 204"/>
                <a:gd name="T13" fmla="*/ 3480 h 185"/>
                <a:gd name="T14" fmla="*/ 1813 w 204"/>
                <a:gd name="T15" fmla="*/ 3216 h 185"/>
                <a:gd name="T16" fmla="*/ 2488 w 204"/>
                <a:gd name="T17" fmla="*/ 2897 h 185"/>
                <a:gd name="T18" fmla="*/ 3050 w 204"/>
                <a:gd name="T19" fmla="*/ 2286 h 185"/>
                <a:gd name="T20" fmla="*/ 3125 w 204"/>
                <a:gd name="T21" fmla="*/ 1229 h 185"/>
                <a:gd name="T22" fmla="*/ 2895 w 204"/>
                <a:gd name="T23" fmla="*/ 533 h 185"/>
                <a:gd name="T24" fmla="*/ 2563 w 204"/>
                <a:gd name="T25" fmla="*/ 264 h 185"/>
                <a:gd name="T26" fmla="*/ 1833 w 204"/>
                <a:gd name="T27" fmla="*/ 0 h 1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4" h="185">
                  <a:moveTo>
                    <a:pt x="112" y="0"/>
                  </a:moveTo>
                  <a:cubicBezTo>
                    <a:pt x="97" y="2"/>
                    <a:pt x="90" y="0"/>
                    <a:pt x="76" y="6"/>
                  </a:cubicBezTo>
                  <a:cubicBezTo>
                    <a:pt x="62" y="13"/>
                    <a:pt x="47" y="22"/>
                    <a:pt x="35" y="33"/>
                  </a:cubicBezTo>
                  <a:cubicBezTo>
                    <a:pt x="25" y="43"/>
                    <a:pt x="16" y="59"/>
                    <a:pt x="10" y="73"/>
                  </a:cubicBezTo>
                  <a:cubicBezTo>
                    <a:pt x="0" y="97"/>
                    <a:pt x="7" y="119"/>
                    <a:pt x="18" y="142"/>
                  </a:cubicBezTo>
                  <a:cubicBezTo>
                    <a:pt x="22" y="152"/>
                    <a:pt x="28" y="161"/>
                    <a:pt x="36" y="168"/>
                  </a:cubicBezTo>
                  <a:cubicBezTo>
                    <a:pt x="46" y="179"/>
                    <a:pt x="57" y="183"/>
                    <a:pt x="72" y="184"/>
                  </a:cubicBezTo>
                  <a:cubicBezTo>
                    <a:pt x="88" y="185"/>
                    <a:pt x="104" y="181"/>
                    <a:pt x="116" y="170"/>
                  </a:cubicBezTo>
                  <a:cubicBezTo>
                    <a:pt x="127" y="159"/>
                    <a:pt x="144" y="158"/>
                    <a:pt x="159" y="153"/>
                  </a:cubicBezTo>
                  <a:cubicBezTo>
                    <a:pt x="174" y="148"/>
                    <a:pt x="187" y="135"/>
                    <a:pt x="195" y="121"/>
                  </a:cubicBezTo>
                  <a:cubicBezTo>
                    <a:pt x="204" y="104"/>
                    <a:pt x="202" y="84"/>
                    <a:pt x="200" y="65"/>
                  </a:cubicBezTo>
                  <a:cubicBezTo>
                    <a:pt x="199" y="51"/>
                    <a:pt x="196" y="40"/>
                    <a:pt x="185" y="28"/>
                  </a:cubicBezTo>
                  <a:cubicBezTo>
                    <a:pt x="179" y="22"/>
                    <a:pt x="171" y="17"/>
                    <a:pt x="164" y="14"/>
                  </a:cubicBezTo>
                  <a:cubicBezTo>
                    <a:pt x="144" y="4"/>
                    <a:pt x="124" y="0"/>
                    <a:pt x="117" y="0"/>
                  </a:cubicBezTo>
                </a:path>
              </a:pathLst>
            </a:custGeom>
            <a:solidFill>
              <a:srgbClr val="E94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39">
              <a:extLst>
                <a:ext uri="{FF2B5EF4-FFF2-40B4-BE49-F238E27FC236}">
                  <a16:creationId xmlns:a16="http://schemas.microsoft.com/office/drawing/2014/main" id="{04BCAB39-6050-4B0B-9BA0-B46E56132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664"/>
              <a:ext cx="395" cy="435"/>
            </a:xfrm>
            <a:custGeom>
              <a:avLst/>
              <a:gdLst>
                <a:gd name="T0" fmla="*/ 220 w 158"/>
                <a:gd name="T1" fmla="*/ 1366 h 163"/>
                <a:gd name="T2" fmla="*/ 175 w 158"/>
                <a:gd name="T3" fmla="*/ 2698 h 163"/>
                <a:gd name="T4" fmla="*/ 750 w 158"/>
                <a:gd name="T5" fmla="*/ 2984 h 163"/>
                <a:gd name="T6" fmla="*/ 1083 w 158"/>
                <a:gd name="T7" fmla="*/ 2719 h 163"/>
                <a:gd name="T8" fmla="*/ 1533 w 158"/>
                <a:gd name="T9" fmla="*/ 2527 h 163"/>
                <a:gd name="T10" fmla="*/ 2300 w 158"/>
                <a:gd name="T11" fmla="*/ 1994 h 163"/>
                <a:gd name="T12" fmla="*/ 2270 w 158"/>
                <a:gd name="T13" fmla="*/ 627 h 163"/>
                <a:gd name="T14" fmla="*/ 833 w 158"/>
                <a:gd name="T15" fmla="*/ 627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63">
                  <a:moveTo>
                    <a:pt x="14" y="72"/>
                  </a:moveTo>
                  <a:cubicBezTo>
                    <a:pt x="3" y="94"/>
                    <a:pt x="0" y="118"/>
                    <a:pt x="11" y="142"/>
                  </a:cubicBezTo>
                  <a:cubicBezTo>
                    <a:pt x="18" y="156"/>
                    <a:pt x="33" y="163"/>
                    <a:pt x="48" y="157"/>
                  </a:cubicBezTo>
                  <a:cubicBezTo>
                    <a:pt x="56" y="154"/>
                    <a:pt x="61" y="147"/>
                    <a:pt x="69" y="143"/>
                  </a:cubicBezTo>
                  <a:cubicBezTo>
                    <a:pt x="78" y="138"/>
                    <a:pt x="88" y="135"/>
                    <a:pt x="98" y="133"/>
                  </a:cubicBezTo>
                  <a:cubicBezTo>
                    <a:pt x="116" y="128"/>
                    <a:pt x="138" y="124"/>
                    <a:pt x="147" y="105"/>
                  </a:cubicBezTo>
                  <a:cubicBezTo>
                    <a:pt x="158" y="84"/>
                    <a:pt x="155" y="54"/>
                    <a:pt x="145" y="33"/>
                  </a:cubicBezTo>
                  <a:cubicBezTo>
                    <a:pt x="128" y="0"/>
                    <a:pt x="76" y="14"/>
                    <a:pt x="53" y="33"/>
                  </a:cubicBezTo>
                </a:path>
              </a:pathLst>
            </a:custGeom>
            <a:solidFill>
              <a:srgbClr val="EC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40">
              <a:extLst>
                <a:ext uri="{FF2B5EF4-FFF2-40B4-BE49-F238E27FC236}">
                  <a16:creationId xmlns:a16="http://schemas.microsoft.com/office/drawing/2014/main" id="{7337E64C-6767-4E36-A182-BDD1B3045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717"/>
              <a:ext cx="265" cy="331"/>
            </a:xfrm>
            <a:custGeom>
              <a:avLst/>
              <a:gdLst>
                <a:gd name="T0" fmla="*/ 1000 w 106"/>
                <a:gd name="T1" fmla="*/ 115 h 124"/>
                <a:gd name="T2" fmla="*/ 175 w 106"/>
                <a:gd name="T3" fmla="*/ 948 h 124"/>
                <a:gd name="T4" fmla="*/ 33 w 106"/>
                <a:gd name="T5" fmla="*/ 1788 h 124"/>
                <a:gd name="T6" fmla="*/ 458 w 106"/>
                <a:gd name="T7" fmla="*/ 2210 h 124"/>
                <a:gd name="T8" fmla="*/ 783 w 106"/>
                <a:gd name="T9" fmla="*/ 1618 h 124"/>
                <a:gd name="T10" fmla="*/ 1050 w 106"/>
                <a:gd name="T11" fmla="*/ 1468 h 124"/>
                <a:gd name="T12" fmla="*/ 1300 w 106"/>
                <a:gd name="T13" fmla="*/ 1183 h 124"/>
                <a:gd name="T14" fmla="*/ 1625 w 106"/>
                <a:gd name="T15" fmla="*/ 398 h 124"/>
                <a:gd name="T16" fmla="*/ 1033 w 106"/>
                <a:gd name="T17" fmla="*/ 93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24">
                  <a:moveTo>
                    <a:pt x="64" y="6"/>
                  </a:moveTo>
                  <a:cubicBezTo>
                    <a:pt x="43" y="11"/>
                    <a:pt x="21" y="31"/>
                    <a:pt x="11" y="50"/>
                  </a:cubicBezTo>
                  <a:cubicBezTo>
                    <a:pt x="4" y="62"/>
                    <a:pt x="0" y="80"/>
                    <a:pt x="2" y="94"/>
                  </a:cubicBezTo>
                  <a:cubicBezTo>
                    <a:pt x="3" y="107"/>
                    <a:pt x="12" y="124"/>
                    <a:pt x="29" y="116"/>
                  </a:cubicBezTo>
                  <a:cubicBezTo>
                    <a:pt x="40" y="111"/>
                    <a:pt x="42" y="94"/>
                    <a:pt x="50" y="85"/>
                  </a:cubicBezTo>
                  <a:cubicBezTo>
                    <a:pt x="55" y="81"/>
                    <a:pt x="61" y="79"/>
                    <a:pt x="67" y="77"/>
                  </a:cubicBezTo>
                  <a:cubicBezTo>
                    <a:pt x="75" y="73"/>
                    <a:pt x="79" y="69"/>
                    <a:pt x="83" y="62"/>
                  </a:cubicBezTo>
                  <a:cubicBezTo>
                    <a:pt x="91" y="51"/>
                    <a:pt x="106" y="36"/>
                    <a:pt x="104" y="21"/>
                  </a:cubicBezTo>
                  <a:cubicBezTo>
                    <a:pt x="102" y="6"/>
                    <a:pt x="81" y="0"/>
                    <a:pt x="66" y="5"/>
                  </a:cubicBezTo>
                </a:path>
              </a:pathLst>
            </a:custGeom>
            <a:solidFill>
              <a:srgbClr val="EE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Oval 41">
              <a:extLst>
                <a:ext uri="{FF2B5EF4-FFF2-40B4-BE49-F238E27FC236}">
                  <a16:creationId xmlns:a16="http://schemas.microsoft.com/office/drawing/2014/main" id="{52B6352C-157F-483C-8CCE-4F5A6BF4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2789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88" name="Oval 42">
              <a:extLst>
                <a:ext uri="{FF2B5EF4-FFF2-40B4-BE49-F238E27FC236}">
                  <a16:creationId xmlns:a16="http://schemas.microsoft.com/office/drawing/2014/main" id="{5A5AA2F5-479D-49B8-870D-5D08F7F11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" y="2763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89" name="Oval 43">
              <a:extLst>
                <a:ext uri="{FF2B5EF4-FFF2-40B4-BE49-F238E27FC236}">
                  <a16:creationId xmlns:a16="http://schemas.microsoft.com/office/drawing/2014/main" id="{C97CCCBB-676F-4971-8069-8495E0445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835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0" name="Freeform 44">
              <a:extLst>
                <a:ext uri="{FF2B5EF4-FFF2-40B4-BE49-F238E27FC236}">
                  <a16:creationId xmlns:a16="http://schemas.microsoft.com/office/drawing/2014/main" id="{AC24F943-CEA3-49A5-BC62-9D3893406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667"/>
              <a:ext cx="125" cy="136"/>
            </a:xfrm>
            <a:custGeom>
              <a:avLst/>
              <a:gdLst>
                <a:gd name="T0" fmla="*/ 500 w 50"/>
                <a:gd name="T1" fmla="*/ 376 h 51"/>
                <a:gd name="T2" fmla="*/ 708 w 50"/>
                <a:gd name="T3" fmla="*/ 227 h 51"/>
                <a:gd name="T4" fmla="*/ 783 w 50"/>
                <a:gd name="T5" fmla="*/ 968 h 51"/>
                <a:gd name="T6" fmla="*/ 313 w 50"/>
                <a:gd name="T7" fmla="*/ 477 h 51"/>
                <a:gd name="T8" fmla="*/ 63 w 50"/>
                <a:gd name="T9" fmla="*/ 307 h 51"/>
                <a:gd name="T10" fmla="*/ 33 w 50"/>
                <a:gd name="T11" fmla="*/ 0 h 51"/>
                <a:gd name="T12" fmla="*/ 550 w 50"/>
                <a:gd name="T13" fmla="*/ 341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1">
                  <a:moveTo>
                    <a:pt x="32" y="20"/>
                  </a:moveTo>
                  <a:cubicBezTo>
                    <a:pt x="36" y="18"/>
                    <a:pt x="41" y="15"/>
                    <a:pt x="45" y="12"/>
                  </a:cubicBezTo>
                  <a:cubicBezTo>
                    <a:pt x="35" y="24"/>
                    <a:pt x="49" y="40"/>
                    <a:pt x="50" y="51"/>
                  </a:cubicBezTo>
                  <a:cubicBezTo>
                    <a:pt x="41" y="39"/>
                    <a:pt x="36" y="30"/>
                    <a:pt x="20" y="25"/>
                  </a:cubicBezTo>
                  <a:cubicBezTo>
                    <a:pt x="14" y="23"/>
                    <a:pt x="8" y="21"/>
                    <a:pt x="4" y="16"/>
                  </a:cubicBezTo>
                  <a:cubicBezTo>
                    <a:pt x="0" y="10"/>
                    <a:pt x="4" y="6"/>
                    <a:pt x="2" y="0"/>
                  </a:cubicBezTo>
                  <a:cubicBezTo>
                    <a:pt x="7" y="12"/>
                    <a:pt x="20" y="29"/>
                    <a:pt x="35" y="18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45">
              <a:extLst>
                <a:ext uri="{FF2B5EF4-FFF2-40B4-BE49-F238E27FC236}">
                  <a16:creationId xmlns:a16="http://schemas.microsoft.com/office/drawing/2014/main" id="{C79EC0C5-49D0-431D-99FA-FE5A8FE69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675"/>
              <a:ext cx="67" cy="37"/>
            </a:xfrm>
            <a:custGeom>
              <a:avLst/>
              <a:gdLst>
                <a:gd name="T0" fmla="*/ 196 w 27"/>
                <a:gd name="T1" fmla="*/ 259 h 14"/>
                <a:gd name="T2" fmla="*/ 412 w 27"/>
                <a:gd name="T3" fmla="*/ 167 h 14"/>
                <a:gd name="T4" fmla="*/ 412 w 27"/>
                <a:gd name="T5" fmla="*/ 148 h 14"/>
                <a:gd name="T6" fmla="*/ 400 w 27"/>
                <a:gd name="T7" fmla="*/ 0 h 14"/>
                <a:gd name="T8" fmla="*/ 0 w 27"/>
                <a:gd name="T9" fmla="*/ 77 h 14"/>
                <a:gd name="T10" fmla="*/ 196 w 27"/>
                <a:gd name="T11" fmla="*/ 259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4">
                  <a:moveTo>
                    <a:pt x="13" y="14"/>
                  </a:moveTo>
                  <a:cubicBezTo>
                    <a:pt x="17" y="13"/>
                    <a:pt x="22" y="11"/>
                    <a:pt x="27" y="9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4" y="2"/>
                    <a:pt x="25" y="3"/>
                    <a:pt x="26" y="0"/>
                  </a:cubicBezTo>
                  <a:cubicBezTo>
                    <a:pt x="21" y="5"/>
                    <a:pt x="8" y="5"/>
                    <a:pt x="0" y="4"/>
                  </a:cubicBezTo>
                  <a:cubicBezTo>
                    <a:pt x="3" y="10"/>
                    <a:pt x="7" y="14"/>
                    <a:pt x="13" y="14"/>
                  </a:cubicBezTo>
                  <a:close/>
                </a:path>
              </a:pathLst>
            </a:custGeom>
            <a:solidFill>
              <a:srgbClr val="C50119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46">
              <a:extLst>
                <a:ext uri="{FF2B5EF4-FFF2-40B4-BE49-F238E27FC236}">
                  <a16:creationId xmlns:a16="http://schemas.microsoft.com/office/drawing/2014/main" id="{BDCC5235-F779-42CA-90AD-D4319CB0D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629"/>
              <a:ext cx="67" cy="67"/>
            </a:xfrm>
            <a:custGeom>
              <a:avLst/>
              <a:gdLst>
                <a:gd name="T0" fmla="*/ 42 w 27"/>
                <a:gd name="T1" fmla="*/ 346 h 25"/>
                <a:gd name="T2" fmla="*/ 337 w 27"/>
                <a:gd name="T3" fmla="*/ 308 h 25"/>
                <a:gd name="T4" fmla="*/ 412 w 27"/>
                <a:gd name="T5" fmla="*/ 209 h 25"/>
                <a:gd name="T6" fmla="*/ 184 w 27"/>
                <a:gd name="T7" fmla="*/ 0 h 25"/>
                <a:gd name="T8" fmla="*/ 0 w 27"/>
                <a:gd name="T9" fmla="*/ 252 h 25"/>
                <a:gd name="T10" fmla="*/ 0 w 27"/>
                <a:gd name="T11" fmla="*/ 287 h 25"/>
                <a:gd name="T12" fmla="*/ 42 w 27"/>
                <a:gd name="T13" fmla="*/ 34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5">
                  <a:moveTo>
                    <a:pt x="3" y="18"/>
                  </a:moveTo>
                  <a:cubicBezTo>
                    <a:pt x="9" y="25"/>
                    <a:pt x="15" y="25"/>
                    <a:pt x="22" y="16"/>
                  </a:cubicBezTo>
                  <a:cubicBezTo>
                    <a:pt x="23" y="15"/>
                    <a:pt x="25" y="13"/>
                    <a:pt x="27" y="11"/>
                  </a:cubicBezTo>
                  <a:cubicBezTo>
                    <a:pt x="19" y="10"/>
                    <a:pt x="15" y="5"/>
                    <a:pt x="12" y="0"/>
                  </a:cubicBezTo>
                  <a:cubicBezTo>
                    <a:pt x="8" y="7"/>
                    <a:pt x="5" y="8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2" y="17"/>
                    <a:pt x="3" y="18"/>
                  </a:cubicBezTo>
                  <a:close/>
                </a:path>
              </a:pathLst>
            </a:custGeom>
            <a:solidFill>
              <a:srgbClr val="C50119"/>
            </a:solidFill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47">
              <a:extLst>
                <a:ext uri="{FF2B5EF4-FFF2-40B4-BE49-F238E27FC236}">
                  <a16:creationId xmlns:a16="http://schemas.microsoft.com/office/drawing/2014/main" id="{6F892E84-0708-4CD8-A3CB-E10C561B0A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9" y="1869"/>
              <a:ext cx="675" cy="840"/>
            </a:xfrm>
            <a:custGeom>
              <a:avLst/>
              <a:gdLst>
                <a:gd name="T0" fmla="*/ 3563 w 270"/>
                <a:gd name="T1" fmla="*/ 1421 h 315"/>
                <a:gd name="T2" fmla="*/ 738 w 270"/>
                <a:gd name="T3" fmla="*/ 1763 h 315"/>
                <a:gd name="T4" fmla="*/ 1188 w 270"/>
                <a:gd name="T5" fmla="*/ 5709 h 315"/>
                <a:gd name="T6" fmla="*/ 3550 w 270"/>
                <a:gd name="T7" fmla="*/ 4552 h 315"/>
                <a:gd name="T8" fmla="*/ 425 w 270"/>
                <a:gd name="T9" fmla="*/ 2163 h 315"/>
                <a:gd name="T10" fmla="*/ 208 w 270"/>
                <a:gd name="T11" fmla="*/ 2957 h 315"/>
                <a:gd name="T12" fmla="*/ 250 w 270"/>
                <a:gd name="T13" fmla="*/ 3605 h 315"/>
                <a:gd name="T14" fmla="*/ 283 w 270"/>
                <a:gd name="T15" fmla="*/ 3320 h 315"/>
                <a:gd name="T16" fmla="*/ 238 w 270"/>
                <a:gd name="T17" fmla="*/ 2581 h 315"/>
                <a:gd name="T18" fmla="*/ 313 w 270"/>
                <a:gd name="T19" fmla="*/ 2368 h 315"/>
                <a:gd name="T20" fmla="*/ 438 w 270"/>
                <a:gd name="T21" fmla="*/ 2424 h 315"/>
                <a:gd name="T22" fmla="*/ 470 w 270"/>
                <a:gd name="T23" fmla="*/ 2355 h 315"/>
                <a:gd name="T24" fmla="*/ 500 w 270"/>
                <a:gd name="T25" fmla="*/ 2013 h 315"/>
                <a:gd name="T26" fmla="*/ 550 w 270"/>
                <a:gd name="T27" fmla="*/ 4245 h 315"/>
                <a:gd name="T28" fmla="*/ 625 w 270"/>
                <a:gd name="T29" fmla="*/ 2048 h 315"/>
                <a:gd name="T30" fmla="*/ 738 w 270"/>
                <a:gd name="T31" fmla="*/ 4381 h 315"/>
                <a:gd name="T32" fmla="*/ 863 w 270"/>
                <a:gd name="T33" fmla="*/ 1651 h 315"/>
                <a:gd name="T34" fmla="*/ 925 w 270"/>
                <a:gd name="T35" fmla="*/ 4608 h 315"/>
                <a:gd name="T36" fmla="*/ 970 w 270"/>
                <a:gd name="T37" fmla="*/ 4664 h 315"/>
                <a:gd name="T38" fmla="*/ 1083 w 270"/>
                <a:gd name="T39" fmla="*/ 1629 h 315"/>
                <a:gd name="T40" fmla="*/ 1313 w 270"/>
                <a:gd name="T41" fmla="*/ 1059 h 315"/>
                <a:gd name="T42" fmla="*/ 1425 w 270"/>
                <a:gd name="T43" fmla="*/ 1117 h 315"/>
                <a:gd name="T44" fmla="*/ 1595 w 270"/>
                <a:gd name="T45" fmla="*/ 1003 h 315"/>
                <a:gd name="T46" fmla="*/ 1563 w 270"/>
                <a:gd name="T47" fmla="*/ 661 h 315"/>
                <a:gd name="T48" fmla="*/ 1675 w 270"/>
                <a:gd name="T49" fmla="*/ 1160 h 315"/>
                <a:gd name="T50" fmla="*/ 1738 w 270"/>
                <a:gd name="T51" fmla="*/ 376 h 315"/>
                <a:gd name="T52" fmla="*/ 1845 w 270"/>
                <a:gd name="T53" fmla="*/ 285 h 315"/>
                <a:gd name="T54" fmla="*/ 2000 w 270"/>
                <a:gd name="T55" fmla="*/ 341 h 315"/>
                <a:gd name="T56" fmla="*/ 2095 w 270"/>
                <a:gd name="T57" fmla="*/ 56 h 315"/>
                <a:gd name="T58" fmla="*/ 2125 w 270"/>
                <a:gd name="T59" fmla="*/ 205 h 315"/>
                <a:gd name="T60" fmla="*/ 2395 w 270"/>
                <a:gd name="T61" fmla="*/ 115 h 315"/>
                <a:gd name="T62" fmla="*/ 2783 w 270"/>
                <a:gd name="T63" fmla="*/ 227 h 315"/>
                <a:gd name="T64" fmla="*/ 2908 w 270"/>
                <a:gd name="T65" fmla="*/ 376 h 315"/>
                <a:gd name="T66" fmla="*/ 3095 w 270"/>
                <a:gd name="T67" fmla="*/ 1080 h 315"/>
                <a:gd name="T68" fmla="*/ 2988 w 270"/>
                <a:gd name="T69" fmla="*/ 4915 h 315"/>
                <a:gd name="T70" fmla="*/ 3095 w 270"/>
                <a:gd name="T71" fmla="*/ 4744 h 315"/>
                <a:gd name="T72" fmla="*/ 3208 w 270"/>
                <a:gd name="T73" fmla="*/ 4723 h 315"/>
                <a:gd name="T74" fmla="*/ 3250 w 270"/>
                <a:gd name="T75" fmla="*/ 4531 h 315"/>
                <a:gd name="T76" fmla="*/ 3363 w 270"/>
                <a:gd name="T77" fmla="*/ 1443 h 315"/>
                <a:gd name="T78" fmla="*/ 3283 w 270"/>
                <a:gd name="T79" fmla="*/ 1331 h 315"/>
                <a:gd name="T80" fmla="*/ 3375 w 270"/>
                <a:gd name="T81" fmla="*/ 4323 h 315"/>
                <a:gd name="T82" fmla="*/ 3550 w 270"/>
                <a:gd name="T83" fmla="*/ 4416 h 315"/>
                <a:gd name="T84" fmla="*/ 4000 w 270"/>
                <a:gd name="T85" fmla="*/ 3051 h 315"/>
                <a:gd name="T86" fmla="*/ 3988 w 270"/>
                <a:gd name="T87" fmla="*/ 2048 h 315"/>
                <a:gd name="T88" fmla="*/ 3938 w 270"/>
                <a:gd name="T89" fmla="*/ 2368 h 315"/>
                <a:gd name="T90" fmla="*/ 3833 w 270"/>
                <a:gd name="T91" fmla="*/ 2355 h 315"/>
                <a:gd name="T92" fmla="*/ 3645 w 270"/>
                <a:gd name="T93" fmla="*/ 4267 h 315"/>
                <a:gd name="T94" fmla="*/ 3750 w 270"/>
                <a:gd name="T95" fmla="*/ 4301 h 315"/>
                <a:gd name="T96" fmla="*/ 3708 w 270"/>
                <a:gd name="T97" fmla="*/ 1651 h 315"/>
                <a:gd name="T98" fmla="*/ 3833 w 270"/>
                <a:gd name="T99" fmla="*/ 4288 h 315"/>
                <a:gd name="T100" fmla="*/ 3845 w 270"/>
                <a:gd name="T101" fmla="*/ 3869 h 315"/>
                <a:gd name="T102" fmla="*/ 3833 w 270"/>
                <a:gd name="T103" fmla="*/ 2696 h 315"/>
                <a:gd name="T104" fmla="*/ 3895 w 270"/>
                <a:gd name="T105" fmla="*/ 2581 h 315"/>
                <a:gd name="T106" fmla="*/ 3895 w 270"/>
                <a:gd name="T107" fmla="*/ 4061 h 315"/>
                <a:gd name="T108" fmla="*/ 3938 w 270"/>
                <a:gd name="T109" fmla="*/ 3947 h 315"/>
                <a:gd name="T110" fmla="*/ 4020 w 270"/>
                <a:gd name="T111" fmla="*/ 3469 h 315"/>
                <a:gd name="T112" fmla="*/ 4113 w 270"/>
                <a:gd name="T113" fmla="*/ 3379 h 31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" h="315">
                  <a:moveTo>
                    <a:pt x="261" y="160"/>
                  </a:moveTo>
                  <a:cubicBezTo>
                    <a:pt x="254" y="142"/>
                    <a:pt x="264" y="109"/>
                    <a:pt x="251" y="93"/>
                  </a:cubicBezTo>
                  <a:cubicBezTo>
                    <a:pt x="244" y="85"/>
                    <a:pt x="236" y="80"/>
                    <a:pt x="229" y="76"/>
                  </a:cubicBezTo>
                  <a:cubicBezTo>
                    <a:pt x="230" y="76"/>
                    <a:pt x="230" y="77"/>
                    <a:pt x="230" y="78"/>
                  </a:cubicBezTo>
                  <a:cubicBezTo>
                    <a:pt x="230" y="79"/>
                    <a:pt x="229" y="80"/>
                    <a:pt x="227" y="80"/>
                  </a:cubicBezTo>
                  <a:cubicBezTo>
                    <a:pt x="226" y="80"/>
                    <a:pt x="225" y="79"/>
                    <a:pt x="225" y="78"/>
                  </a:cubicBezTo>
                  <a:cubicBezTo>
                    <a:pt x="225" y="76"/>
                    <a:pt x="226" y="75"/>
                    <a:pt x="227" y="75"/>
                  </a:cubicBezTo>
                  <a:cubicBezTo>
                    <a:pt x="228" y="75"/>
                    <a:pt x="228" y="75"/>
                    <a:pt x="228" y="75"/>
                  </a:cubicBezTo>
                  <a:cubicBezTo>
                    <a:pt x="218" y="69"/>
                    <a:pt x="209" y="63"/>
                    <a:pt x="204" y="46"/>
                  </a:cubicBezTo>
                  <a:cubicBezTo>
                    <a:pt x="196" y="23"/>
                    <a:pt x="191" y="6"/>
                    <a:pt x="156" y="2"/>
                  </a:cubicBezTo>
                  <a:cubicBezTo>
                    <a:pt x="141" y="0"/>
                    <a:pt x="120" y="2"/>
                    <a:pt x="110" y="15"/>
                  </a:cubicBezTo>
                  <a:cubicBezTo>
                    <a:pt x="103" y="22"/>
                    <a:pt x="100" y="33"/>
                    <a:pt x="94" y="41"/>
                  </a:cubicBezTo>
                  <a:cubicBezTo>
                    <a:pt x="82" y="56"/>
                    <a:pt x="72" y="67"/>
                    <a:pt x="53" y="83"/>
                  </a:cubicBezTo>
                  <a:cubicBezTo>
                    <a:pt x="50" y="86"/>
                    <a:pt x="47" y="88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7" y="92"/>
                    <a:pt x="47" y="93"/>
                  </a:cubicBezTo>
                  <a:cubicBezTo>
                    <a:pt x="47" y="94"/>
                    <a:pt x="46" y="95"/>
                    <a:pt x="45" y="95"/>
                  </a:cubicBezTo>
                  <a:cubicBezTo>
                    <a:pt x="43" y="95"/>
                    <a:pt x="42" y="94"/>
                    <a:pt x="42" y="93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13" y="121"/>
                    <a:pt x="0" y="148"/>
                    <a:pt x="12" y="186"/>
                  </a:cubicBezTo>
                  <a:cubicBezTo>
                    <a:pt x="21" y="214"/>
                    <a:pt x="31" y="233"/>
                    <a:pt x="53" y="254"/>
                  </a:cubicBezTo>
                  <a:cubicBezTo>
                    <a:pt x="64" y="264"/>
                    <a:pt x="64" y="275"/>
                    <a:pt x="62" y="289"/>
                  </a:cubicBezTo>
                  <a:cubicBezTo>
                    <a:pt x="62" y="295"/>
                    <a:pt x="61" y="301"/>
                    <a:pt x="59" y="306"/>
                  </a:cubicBezTo>
                  <a:cubicBezTo>
                    <a:pt x="64" y="310"/>
                    <a:pt x="70" y="309"/>
                    <a:pt x="76" y="301"/>
                  </a:cubicBezTo>
                  <a:cubicBezTo>
                    <a:pt x="83" y="292"/>
                    <a:pt x="97" y="285"/>
                    <a:pt x="97" y="285"/>
                  </a:cubicBezTo>
                  <a:cubicBezTo>
                    <a:pt x="97" y="285"/>
                    <a:pt x="96" y="298"/>
                    <a:pt x="109" y="305"/>
                  </a:cubicBezTo>
                  <a:cubicBezTo>
                    <a:pt x="122" y="312"/>
                    <a:pt x="137" y="298"/>
                    <a:pt x="150" y="290"/>
                  </a:cubicBezTo>
                  <a:cubicBezTo>
                    <a:pt x="152" y="299"/>
                    <a:pt x="157" y="310"/>
                    <a:pt x="164" y="315"/>
                  </a:cubicBezTo>
                  <a:cubicBezTo>
                    <a:pt x="168" y="306"/>
                    <a:pt x="176" y="300"/>
                    <a:pt x="184" y="296"/>
                  </a:cubicBezTo>
                  <a:cubicBezTo>
                    <a:pt x="189" y="293"/>
                    <a:pt x="193" y="290"/>
                    <a:pt x="197" y="285"/>
                  </a:cubicBezTo>
                  <a:cubicBezTo>
                    <a:pt x="202" y="277"/>
                    <a:pt x="199" y="269"/>
                    <a:pt x="202" y="261"/>
                  </a:cubicBezTo>
                  <a:cubicBezTo>
                    <a:pt x="206" y="252"/>
                    <a:pt x="219" y="243"/>
                    <a:pt x="227" y="240"/>
                  </a:cubicBezTo>
                  <a:cubicBezTo>
                    <a:pt x="243" y="232"/>
                    <a:pt x="247" y="231"/>
                    <a:pt x="256" y="214"/>
                  </a:cubicBezTo>
                  <a:cubicBezTo>
                    <a:pt x="261" y="206"/>
                    <a:pt x="268" y="198"/>
                    <a:pt x="269" y="188"/>
                  </a:cubicBezTo>
                  <a:cubicBezTo>
                    <a:pt x="270" y="177"/>
                    <a:pt x="264" y="169"/>
                    <a:pt x="261" y="160"/>
                  </a:cubicBezTo>
                  <a:close/>
                  <a:moveTo>
                    <a:pt x="27" y="114"/>
                  </a:moveTo>
                  <a:cubicBezTo>
                    <a:pt x="28" y="114"/>
                    <a:pt x="30" y="115"/>
                    <a:pt x="30" y="116"/>
                  </a:cubicBezTo>
                  <a:cubicBezTo>
                    <a:pt x="30" y="118"/>
                    <a:pt x="28" y="119"/>
                    <a:pt x="27" y="119"/>
                  </a:cubicBezTo>
                  <a:cubicBezTo>
                    <a:pt x="26" y="119"/>
                    <a:pt x="25" y="118"/>
                    <a:pt x="25" y="116"/>
                  </a:cubicBezTo>
                  <a:cubicBezTo>
                    <a:pt x="25" y="115"/>
                    <a:pt x="26" y="114"/>
                    <a:pt x="27" y="114"/>
                  </a:cubicBezTo>
                  <a:close/>
                  <a:moveTo>
                    <a:pt x="29" y="195"/>
                  </a:moveTo>
                  <a:cubicBezTo>
                    <a:pt x="30" y="195"/>
                    <a:pt x="31" y="196"/>
                    <a:pt x="31" y="197"/>
                  </a:cubicBezTo>
                  <a:cubicBezTo>
                    <a:pt x="31" y="197"/>
                    <a:pt x="30" y="198"/>
                    <a:pt x="29" y="198"/>
                  </a:cubicBezTo>
                  <a:cubicBezTo>
                    <a:pt x="28" y="198"/>
                    <a:pt x="28" y="197"/>
                    <a:pt x="28" y="197"/>
                  </a:cubicBezTo>
                  <a:cubicBezTo>
                    <a:pt x="28" y="196"/>
                    <a:pt x="28" y="195"/>
                    <a:pt x="29" y="195"/>
                  </a:cubicBezTo>
                  <a:close/>
                  <a:moveTo>
                    <a:pt x="13" y="151"/>
                  </a:moveTo>
                  <a:cubicBezTo>
                    <a:pt x="14" y="151"/>
                    <a:pt x="15" y="152"/>
                    <a:pt x="15" y="153"/>
                  </a:cubicBezTo>
                  <a:cubicBezTo>
                    <a:pt x="15" y="154"/>
                    <a:pt x="14" y="156"/>
                    <a:pt x="13" y="156"/>
                  </a:cubicBezTo>
                  <a:cubicBezTo>
                    <a:pt x="11" y="156"/>
                    <a:pt x="10" y="154"/>
                    <a:pt x="10" y="153"/>
                  </a:cubicBezTo>
                  <a:cubicBezTo>
                    <a:pt x="10" y="152"/>
                    <a:pt x="11" y="151"/>
                    <a:pt x="13" y="151"/>
                  </a:cubicBezTo>
                  <a:close/>
                  <a:moveTo>
                    <a:pt x="12" y="174"/>
                  </a:moveTo>
                  <a:cubicBezTo>
                    <a:pt x="10" y="174"/>
                    <a:pt x="9" y="173"/>
                    <a:pt x="9" y="171"/>
                  </a:cubicBezTo>
                  <a:cubicBezTo>
                    <a:pt x="9" y="170"/>
                    <a:pt x="10" y="169"/>
                    <a:pt x="12" y="169"/>
                  </a:cubicBezTo>
                  <a:cubicBezTo>
                    <a:pt x="13" y="169"/>
                    <a:pt x="14" y="170"/>
                    <a:pt x="14" y="171"/>
                  </a:cubicBezTo>
                  <a:cubicBezTo>
                    <a:pt x="14" y="173"/>
                    <a:pt x="13" y="174"/>
                    <a:pt x="12" y="174"/>
                  </a:cubicBezTo>
                  <a:close/>
                  <a:moveTo>
                    <a:pt x="16" y="190"/>
                  </a:moveTo>
                  <a:cubicBezTo>
                    <a:pt x="14" y="190"/>
                    <a:pt x="13" y="189"/>
                    <a:pt x="13" y="188"/>
                  </a:cubicBezTo>
                  <a:cubicBezTo>
                    <a:pt x="13" y="187"/>
                    <a:pt x="14" y="185"/>
                    <a:pt x="16" y="185"/>
                  </a:cubicBezTo>
                  <a:cubicBezTo>
                    <a:pt x="17" y="185"/>
                    <a:pt x="18" y="187"/>
                    <a:pt x="18" y="188"/>
                  </a:cubicBezTo>
                  <a:cubicBezTo>
                    <a:pt x="18" y="189"/>
                    <a:pt x="17" y="190"/>
                    <a:pt x="16" y="190"/>
                  </a:cubicBezTo>
                  <a:close/>
                  <a:moveTo>
                    <a:pt x="17" y="176"/>
                  </a:moveTo>
                  <a:cubicBezTo>
                    <a:pt x="16" y="176"/>
                    <a:pt x="15" y="176"/>
                    <a:pt x="15" y="175"/>
                  </a:cubicBezTo>
                  <a:cubicBezTo>
                    <a:pt x="15" y="174"/>
                    <a:pt x="16" y="173"/>
                    <a:pt x="17" y="173"/>
                  </a:cubicBezTo>
                  <a:cubicBezTo>
                    <a:pt x="18" y="173"/>
                    <a:pt x="18" y="174"/>
                    <a:pt x="18" y="175"/>
                  </a:cubicBezTo>
                  <a:cubicBezTo>
                    <a:pt x="18" y="176"/>
                    <a:pt x="18" y="176"/>
                    <a:pt x="17" y="176"/>
                  </a:cubicBezTo>
                  <a:close/>
                  <a:moveTo>
                    <a:pt x="17" y="145"/>
                  </a:moveTo>
                  <a:cubicBezTo>
                    <a:pt x="16" y="145"/>
                    <a:pt x="15" y="145"/>
                    <a:pt x="15" y="144"/>
                  </a:cubicBezTo>
                  <a:cubicBezTo>
                    <a:pt x="15" y="143"/>
                    <a:pt x="16" y="142"/>
                    <a:pt x="17" y="142"/>
                  </a:cubicBezTo>
                  <a:cubicBezTo>
                    <a:pt x="18" y="142"/>
                    <a:pt x="18" y="143"/>
                    <a:pt x="18" y="144"/>
                  </a:cubicBezTo>
                  <a:cubicBezTo>
                    <a:pt x="18" y="145"/>
                    <a:pt x="18" y="145"/>
                    <a:pt x="17" y="145"/>
                  </a:cubicBezTo>
                  <a:close/>
                  <a:moveTo>
                    <a:pt x="18" y="138"/>
                  </a:moveTo>
                  <a:cubicBezTo>
                    <a:pt x="16" y="138"/>
                    <a:pt x="15" y="137"/>
                    <a:pt x="15" y="136"/>
                  </a:cubicBezTo>
                  <a:cubicBezTo>
                    <a:pt x="15" y="135"/>
                    <a:pt x="16" y="134"/>
                    <a:pt x="18" y="134"/>
                  </a:cubicBezTo>
                  <a:cubicBezTo>
                    <a:pt x="19" y="134"/>
                    <a:pt x="20" y="135"/>
                    <a:pt x="20" y="136"/>
                  </a:cubicBezTo>
                  <a:cubicBezTo>
                    <a:pt x="20" y="137"/>
                    <a:pt x="19" y="138"/>
                    <a:pt x="18" y="138"/>
                  </a:cubicBezTo>
                  <a:close/>
                  <a:moveTo>
                    <a:pt x="20" y="125"/>
                  </a:moveTo>
                  <a:cubicBezTo>
                    <a:pt x="20" y="123"/>
                    <a:pt x="21" y="122"/>
                    <a:pt x="22" y="122"/>
                  </a:cubicBezTo>
                  <a:cubicBezTo>
                    <a:pt x="23" y="122"/>
                    <a:pt x="24" y="123"/>
                    <a:pt x="24" y="125"/>
                  </a:cubicBezTo>
                  <a:cubicBezTo>
                    <a:pt x="24" y="126"/>
                    <a:pt x="23" y="127"/>
                    <a:pt x="22" y="127"/>
                  </a:cubicBezTo>
                  <a:cubicBezTo>
                    <a:pt x="21" y="127"/>
                    <a:pt x="20" y="126"/>
                    <a:pt x="20" y="125"/>
                  </a:cubicBezTo>
                  <a:close/>
                  <a:moveTo>
                    <a:pt x="24" y="202"/>
                  </a:moveTo>
                  <a:cubicBezTo>
                    <a:pt x="22" y="202"/>
                    <a:pt x="21" y="201"/>
                    <a:pt x="21" y="200"/>
                  </a:cubicBezTo>
                  <a:cubicBezTo>
                    <a:pt x="21" y="198"/>
                    <a:pt x="22" y="197"/>
                    <a:pt x="24" y="197"/>
                  </a:cubicBezTo>
                  <a:cubicBezTo>
                    <a:pt x="25" y="197"/>
                    <a:pt x="26" y="198"/>
                    <a:pt x="26" y="200"/>
                  </a:cubicBezTo>
                  <a:cubicBezTo>
                    <a:pt x="26" y="201"/>
                    <a:pt x="25" y="202"/>
                    <a:pt x="24" y="202"/>
                  </a:cubicBezTo>
                  <a:close/>
                  <a:moveTo>
                    <a:pt x="25" y="128"/>
                  </a:moveTo>
                  <a:cubicBezTo>
                    <a:pt x="25" y="127"/>
                    <a:pt x="25" y="127"/>
                    <a:pt x="26" y="127"/>
                  </a:cubicBezTo>
                  <a:cubicBezTo>
                    <a:pt x="27" y="127"/>
                    <a:pt x="28" y="127"/>
                    <a:pt x="28" y="128"/>
                  </a:cubicBezTo>
                  <a:cubicBezTo>
                    <a:pt x="28" y="129"/>
                    <a:pt x="27" y="130"/>
                    <a:pt x="26" y="130"/>
                  </a:cubicBezTo>
                  <a:cubicBezTo>
                    <a:pt x="25" y="130"/>
                    <a:pt x="25" y="129"/>
                    <a:pt x="25" y="128"/>
                  </a:cubicBezTo>
                  <a:close/>
                  <a:moveTo>
                    <a:pt x="29" y="218"/>
                  </a:moveTo>
                  <a:cubicBezTo>
                    <a:pt x="27" y="218"/>
                    <a:pt x="26" y="217"/>
                    <a:pt x="26" y="215"/>
                  </a:cubicBezTo>
                  <a:cubicBezTo>
                    <a:pt x="26" y="214"/>
                    <a:pt x="27" y="213"/>
                    <a:pt x="29" y="213"/>
                  </a:cubicBezTo>
                  <a:cubicBezTo>
                    <a:pt x="30" y="213"/>
                    <a:pt x="31" y="214"/>
                    <a:pt x="31" y="215"/>
                  </a:cubicBezTo>
                  <a:cubicBezTo>
                    <a:pt x="31" y="217"/>
                    <a:pt x="30" y="218"/>
                    <a:pt x="29" y="218"/>
                  </a:cubicBezTo>
                  <a:close/>
                  <a:moveTo>
                    <a:pt x="30" y="124"/>
                  </a:moveTo>
                  <a:cubicBezTo>
                    <a:pt x="29" y="124"/>
                    <a:pt x="29" y="123"/>
                    <a:pt x="29" y="122"/>
                  </a:cubicBezTo>
                  <a:cubicBezTo>
                    <a:pt x="29" y="121"/>
                    <a:pt x="29" y="121"/>
                    <a:pt x="30" y="121"/>
                  </a:cubicBezTo>
                  <a:cubicBezTo>
                    <a:pt x="31" y="121"/>
                    <a:pt x="32" y="121"/>
                    <a:pt x="32" y="122"/>
                  </a:cubicBezTo>
                  <a:cubicBezTo>
                    <a:pt x="32" y="123"/>
                    <a:pt x="31" y="124"/>
                    <a:pt x="30" y="124"/>
                  </a:cubicBezTo>
                  <a:close/>
                  <a:moveTo>
                    <a:pt x="35" y="104"/>
                  </a:moveTo>
                  <a:cubicBezTo>
                    <a:pt x="36" y="104"/>
                    <a:pt x="37" y="105"/>
                    <a:pt x="37" y="106"/>
                  </a:cubicBezTo>
                  <a:cubicBezTo>
                    <a:pt x="37" y="107"/>
                    <a:pt x="36" y="108"/>
                    <a:pt x="35" y="108"/>
                  </a:cubicBezTo>
                  <a:cubicBezTo>
                    <a:pt x="34" y="108"/>
                    <a:pt x="32" y="107"/>
                    <a:pt x="32" y="106"/>
                  </a:cubicBezTo>
                  <a:cubicBezTo>
                    <a:pt x="32" y="105"/>
                    <a:pt x="34" y="104"/>
                    <a:pt x="35" y="104"/>
                  </a:cubicBezTo>
                  <a:close/>
                  <a:moveTo>
                    <a:pt x="33" y="214"/>
                  </a:moveTo>
                  <a:cubicBezTo>
                    <a:pt x="33" y="213"/>
                    <a:pt x="34" y="213"/>
                    <a:pt x="34" y="213"/>
                  </a:cubicBezTo>
                  <a:cubicBezTo>
                    <a:pt x="35" y="213"/>
                    <a:pt x="36" y="213"/>
                    <a:pt x="36" y="214"/>
                  </a:cubicBezTo>
                  <a:cubicBezTo>
                    <a:pt x="36" y="215"/>
                    <a:pt x="35" y="216"/>
                    <a:pt x="34" y="216"/>
                  </a:cubicBezTo>
                  <a:cubicBezTo>
                    <a:pt x="34" y="216"/>
                    <a:pt x="33" y="215"/>
                    <a:pt x="33" y="214"/>
                  </a:cubicBezTo>
                  <a:close/>
                  <a:moveTo>
                    <a:pt x="37" y="226"/>
                  </a:moveTo>
                  <a:cubicBezTo>
                    <a:pt x="36" y="226"/>
                    <a:pt x="35" y="225"/>
                    <a:pt x="35" y="224"/>
                  </a:cubicBezTo>
                  <a:cubicBezTo>
                    <a:pt x="35" y="222"/>
                    <a:pt x="36" y="221"/>
                    <a:pt x="37" y="221"/>
                  </a:cubicBezTo>
                  <a:cubicBezTo>
                    <a:pt x="38" y="221"/>
                    <a:pt x="39" y="222"/>
                    <a:pt x="39" y="224"/>
                  </a:cubicBezTo>
                  <a:cubicBezTo>
                    <a:pt x="39" y="225"/>
                    <a:pt x="38" y="226"/>
                    <a:pt x="37" y="226"/>
                  </a:cubicBezTo>
                  <a:close/>
                  <a:moveTo>
                    <a:pt x="40" y="108"/>
                  </a:moveTo>
                  <a:cubicBezTo>
                    <a:pt x="40" y="107"/>
                    <a:pt x="41" y="107"/>
                    <a:pt x="42" y="107"/>
                  </a:cubicBezTo>
                  <a:cubicBezTo>
                    <a:pt x="42" y="107"/>
                    <a:pt x="43" y="107"/>
                    <a:pt x="43" y="108"/>
                  </a:cubicBezTo>
                  <a:cubicBezTo>
                    <a:pt x="43" y="109"/>
                    <a:pt x="42" y="110"/>
                    <a:pt x="42" y="110"/>
                  </a:cubicBezTo>
                  <a:cubicBezTo>
                    <a:pt x="41" y="110"/>
                    <a:pt x="40" y="109"/>
                    <a:pt x="40" y="108"/>
                  </a:cubicBezTo>
                  <a:close/>
                  <a:moveTo>
                    <a:pt x="43" y="240"/>
                  </a:moveTo>
                  <a:cubicBezTo>
                    <a:pt x="42" y="240"/>
                    <a:pt x="41" y="239"/>
                    <a:pt x="41" y="238"/>
                  </a:cubicBezTo>
                  <a:cubicBezTo>
                    <a:pt x="41" y="236"/>
                    <a:pt x="42" y="235"/>
                    <a:pt x="43" y="235"/>
                  </a:cubicBezTo>
                  <a:cubicBezTo>
                    <a:pt x="45" y="235"/>
                    <a:pt x="46" y="236"/>
                    <a:pt x="46" y="238"/>
                  </a:cubicBezTo>
                  <a:cubicBezTo>
                    <a:pt x="46" y="239"/>
                    <a:pt x="45" y="240"/>
                    <a:pt x="43" y="240"/>
                  </a:cubicBez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3"/>
                  </a:cubicBezTo>
                  <a:cubicBezTo>
                    <a:pt x="46" y="232"/>
                    <a:pt x="47" y="231"/>
                    <a:pt x="47" y="231"/>
                  </a:cubicBezTo>
                  <a:cubicBezTo>
                    <a:pt x="48" y="231"/>
                    <a:pt x="49" y="232"/>
                    <a:pt x="49" y="233"/>
                  </a:cubicBezTo>
                  <a:cubicBezTo>
                    <a:pt x="49" y="234"/>
                    <a:pt x="48" y="234"/>
                    <a:pt x="47" y="234"/>
                  </a:cubicBezTo>
                  <a:close/>
                  <a:moveTo>
                    <a:pt x="63" y="90"/>
                  </a:moveTo>
                  <a:cubicBezTo>
                    <a:pt x="64" y="90"/>
                    <a:pt x="65" y="90"/>
                    <a:pt x="65" y="91"/>
                  </a:cubicBezTo>
                  <a:cubicBezTo>
                    <a:pt x="65" y="92"/>
                    <a:pt x="64" y="93"/>
                    <a:pt x="63" y="93"/>
                  </a:cubicBezTo>
                  <a:cubicBezTo>
                    <a:pt x="63" y="93"/>
                    <a:pt x="62" y="92"/>
                    <a:pt x="62" y="91"/>
                  </a:cubicBezTo>
                  <a:cubicBezTo>
                    <a:pt x="62" y="90"/>
                    <a:pt x="63" y="90"/>
                    <a:pt x="63" y="90"/>
                  </a:cubicBezTo>
                  <a:close/>
                  <a:moveTo>
                    <a:pt x="55" y="87"/>
                  </a:moveTo>
                  <a:cubicBezTo>
                    <a:pt x="55" y="86"/>
                    <a:pt x="56" y="85"/>
                    <a:pt x="57" y="85"/>
                  </a:cubicBezTo>
                  <a:cubicBezTo>
                    <a:pt x="58" y="85"/>
                    <a:pt x="60" y="86"/>
                    <a:pt x="60" y="87"/>
                  </a:cubicBezTo>
                  <a:cubicBezTo>
                    <a:pt x="60" y="89"/>
                    <a:pt x="58" y="90"/>
                    <a:pt x="57" y="90"/>
                  </a:cubicBezTo>
                  <a:cubicBezTo>
                    <a:pt x="56" y="90"/>
                    <a:pt x="55" y="89"/>
                    <a:pt x="55" y="87"/>
                  </a:cubicBezTo>
                  <a:close/>
                  <a:moveTo>
                    <a:pt x="56" y="241"/>
                  </a:moveTo>
                  <a:cubicBezTo>
                    <a:pt x="56" y="239"/>
                    <a:pt x="57" y="238"/>
                    <a:pt x="59" y="238"/>
                  </a:cubicBezTo>
                  <a:cubicBezTo>
                    <a:pt x="60" y="238"/>
                    <a:pt x="61" y="239"/>
                    <a:pt x="61" y="241"/>
                  </a:cubicBezTo>
                  <a:cubicBezTo>
                    <a:pt x="61" y="242"/>
                    <a:pt x="60" y="243"/>
                    <a:pt x="59" y="243"/>
                  </a:cubicBezTo>
                  <a:cubicBezTo>
                    <a:pt x="57" y="243"/>
                    <a:pt x="56" y="242"/>
                    <a:pt x="56" y="241"/>
                  </a:cubicBezTo>
                  <a:close/>
                  <a:moveTo>
                    <a:pt x="60" y="253"/>
                  </a:moveTo>
                  <a:cubicBezTo>
                    <a:pt x="59" y="253"/>
                    <a:pt x="58" y="252"/>
                    <a:pt x="58" y="251"/>
                  </a:cubicBezTo>
                  <a:cubicBezTo>
                    <a:pt x="58" y="250"/>
                    <a:pt x="59" y="249"/>
                    <a:pt x="60" y="249"/>
                  </a:cubicBezTo>
                  <a:cubicBezTo>
                    <a:pt x="62" y="249"/>
                    <a:pt x="63" y="250"/>
                    <a:pt x="63" y="251"/>
                  </a:cubicBezTo>
                  <a:cubicBezTo>
                    <a:pt x="63" y="252"/>
                    <a:pt x="62" y="253"/>
                    <a:pt x="60" y="253"/>
                  </a:cubicBezTo>
                  <a:close/>
                  <a:moveTo>
                    <a:pt x="64" y="247"/>
                  </a:moveTo>
                  <a:cubicBezTo>
                    <a:pt x="63" y="247"/>
                    <a:pt x="62" y="247"/>
                    <a:pt x="62" y="246"/>
                  </a:cubicBezTo>
                  <a:cubicBezTo>
                    <a:pt x="62" y="245"/>
                    <a:pt x="63" y="244"/>
                    <a:pt x="64" y="244"/>
                  </a:cubicBezTo>
                  <a:cubicBezTo>
                    <a:pt x="65" y="244"/>
                    <a:pt x="65" y="245"/>
                    <a:pt x="65" y="246"/>
                  </a:cubicBezTo>
                  <a:cubicBezTo>
                    <a:pt x="65" y="247"/>
                    <a:pt x="65" y="247"/>
                    <a:pt x="64" y="247"/>
                  </a:cubicBezTo>
                  <a:close/>
                  <a:moveTo>
                    <a:pt x="69" y="86"/>
                  </a:moveTo>
                  <a:cubicBezTo>
                    <a:pt x="68" y="86"/>
                    <a:pt x="67" y="85"/>
                    <a:pt x="67" y="83"/>
                  </a:cubicBezTo>
                  <a:cubicBezTo>
                    <a:pt x="67" y="82"/>
                    <a:pt x="68" y="81"/>
                    <a:pt x="69" y="81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5"/>
                    <a:pt x="70" y="86"/>
                    <a:pt x="69" y="86"/>
                  </a:cubicBezTo>
                  <a:close/>
                  <a:moveTo>
                    <a:pt x="81" y="71"/>
                  </a:moveTo>
                  <a:cubicBezTo>
                    <a:pt x="80" y="71"/>
                    <a:pt x="79" y="70"/>
                    <a:pt x="79" y="69"/>
                  </a:cubicBezTo>
                  <a:cubicBezTo>
                    <a:pt x="79" y="67"/>
                    <a:pt x="80" y="66"/>
                    <a:pt x="81" y="66"/>
                  </a:cubicBezTo>
                  <a:cubicBezTo>
                    <a:pt x="82" y="66"/>
                    <a:pt x="83" y="67"/>
                    <a:pt x="83" y="69"/>
                  </a:cubicBezTo>
                  <a:cubicBezTo>
                    <a:pt x="83" y="70"/>
                    <a:pt x="82" y="71"/>
                    <a:pt x="81" y="71"/>
                  </a:cubicBezTo>
                  <a:close/>
                  <a:moveTo>
                    <a:pt x="84" y="61"/>
                  </a:moveTo>
                  <a:cubicBezTo>
                    <a:pt x="82" y="61"/>
                    <a:pt x="81" y="60"/>
                    <a:pt x="81" y="58"/>
                  </a:cubicBezTo>
                  <a:cubicBezTo>
                    <a:pt x="81" y="57"/>
                    <a:pt x="82" y="56"/>
                    <a:pt x="84" y="56"/>
                  </a:cubicBezTo>
                  <a:cubicBezTo>
                    <a:pt x="85" y="56"/>
                    <a:pt x="86" y="57"/>
                    <a:pt x="86" y="58"/>
                  </a:cubicBezTo>
                  <a:cubicBezTo>
                    <a:pt x="86" y="60"/>
                    <a:pt x="85" y="61"/>
                    <a:pt x="84" y="61"/>
                  </a:cubicBezTo>
                  <a:close/>
                  <a:moveTo>
                    <a:pt x="88" y="71"/>
                  </a:moveTo>
                  <a:cubicBezTo>
                    <a:pt x="87" y="71"/>
                    <a:pt x="87" y="70"/>
                    <a:pt x="87" y="69"/>
                  </a:cubicBezTo>
                  <a:cubicBezTo>
                    <a:pt x="87" y="68"/>
                    <a:pt x="87" y="68"/>
                    <a:pt x="88" y="68"/>
                  </a:cubicBezTo>
                  <a:cubicBezTo>
                    <a:pt x="89" y="68"/>
                    <a:pt x="90" y="68"/>
                    <a:pt x="90" y="69"/>
                  </a:cubicBezTo>
                  <a:cubicBezTo>
                    <a:pt x="90" y="70"/>
                    <a:pt x="89" y="71"/>
                    <a:pt x="88" y="71"/>
                  </a:cubicBezTo>
                  <a:close/>
                  <a:moveTo>
                    <a:pt x="91" y="59"/>
                  </a:moveTo>
                  <a:cubicBezTo>
                    <a:pt x="89" y="59"/>
                    <a:pt x="88" y="58"/>
                    <a:pt x="88" y="56"/>
                  </a:cubicBezTo>
                  <a:cubicBezTo>
                    <a:pt x="88" y="55"/>
                    <a:pt x="89" y="54"/>
                    <a:pt x="91" y="54"/>
                  </a:cubicBezTo>
                  <a:cubicBezTo>
                    <a:pt x="92" y="54"/>
                    <a:pt x="93" y="55"/>
                    <a:pt x="93" y="56"/>
                  </a:cubicBezTo>
                  <a:cubicBezTo>
                    <a:pt x="93" y="58"/>
                    <a:pt x="92" y="59"/>
                    <a:pt x="91" y="59"/>
                  </a:cubicBezTo>
                  <a:close/>
                  <a:moveTo>
                    <a:pt x="100" y="55"/>
                  </a:moveTo>
                  <a:cubicBezTo>
                    <a:pt x="99" y="55"/>
                    <a:pt x="99" y="54"/>
                    <a:pt x="99" y="53"/>
                  </a:cubicBezTo>
                  <a:cubicBezTo>
                    <a:pt x="99" y="52"/>
                    <a:pt x="99" y="52"/>
                    <a:pt x="100" y="52"/>
                  </a:cubicBezTo>
                  <a:cubicBezTo>
                    <a:pt x="101" y="52"/>
                    <a:pt x="102" y="52"/>
                    <a:pt x="102" y="53"/>
                  </a:cubicBezTo>
                  <a:cubicBezTo>
                    <a:pt x="102" y="54"/>
                    <a:pt x="101" y="55"/>
                    <a:pt x="100" y="55"/>
                  </a:cubicBezTo>
                  <a:close/>
                  <a:moveTo>
                    <a:pt x="100" y="48"/>
                  </a:moveTo>
                  <a:cubicBezTo>
                    <a:pt x="99" y="48"/>
                    <a:pt x="98" y="47"/>
                    <a:pt x="98" y="46"/>
                  </a:cubicBezTo>
                  <a:cubicBezTo>
                    <a:pt x="98" y="45"/>
                    <a:pt x="99" y="44"/>
                    <a:pt x="100" y="44"/>
                  </a:cubicBezTo>
                  <a:cubicBezTo>
                    <a:pt x="101" y="44"/>
                    <a:pt x="103" y="45"/>
                    <a:pt x="103" y="46"/>
                  </a:cubicBezTo>
                  <a:cubicBezTo>
                    <a:pt x="103" y="47"/>
                    <a:pt x="101" y="48"/>
                    <a:pt x="100" y="48"/>
                  </a:cubicBezTo>
                  <a:close/>
                  <a:moveTo>
                    <a:pt x="103" y="38"/>
                  </a:moveTo>
                  <a:cubicBezTo>
                    <a:pt x="101" y="38"/>
                    <a:pt x="100" y="36"/>
                    <a:pt x="100" y="35"/>
                  </a:cubicBezTo>
                  <a:cubicBezTo>
                    <a:pt x="100" y="34"/>
                    <a:pt x="101" y="33"/>
                    <a:pt x="103" y="33"/>
                  </a:cubicBezTo>
                  <a:cubicBezTo>
                    <a:pt x="104" y="33"/>
                    <a:pt x="105" y="34"/>
                    <a:pt x="105" y="35"/>
                  </a:cubicBezTo>
                  <a:cubicBezTo>
                    <a:pt x="105" y="36"/>
                    <a:pt x="104" y="38"/>
                    <a:pt x="103" y="38"/>
                  </a:cubicBezTo>
                  <a:close/>
                  <a:moveTo>
                    <a:pt x="107" y="61"/>
                  </a:moveTo>
                  <a:cubicBezTo>
                    <a:pt x="106" y="61"/>
                    <a:pt x="105" y="61"/>
                    <a:pt x="105" y="60"/>
                  </a:cubicBezTo>
                  <a:cubicBezTo>
                    <a:pt x="105" y="59"/>
                    <a:pt x="106" y="58"/>
                    <a:pt x="107" y="58"/>
                  </a:cubicBezTo>
                  <a:cubicBezTo>
                    <a:pt x="108" y="58"/>
                    <a:pt x="108" y="59"/>
                    <a:pt x="108" y="60"/>
                  </a:cubicBezTo>
                  <a:cubicBezTo>
                    <a:pt x="108" y="61"/>
                    <a:pt x="108" y="61"/>
                    <a:pt x="107" y="61"/>
                  </a:cubicBezTo>
                  <a:close/>
                  <a:moveTo>
                    <a:pt x="109" y="41"/>
                  </a:moveTo>
                  <a:cubicBezTo>
                    <a:pt x="109" y="41"/>
                    <a:pt x="108" y="41"/>
                    <a:pt x="108" y="40"/>
                  </a:cubicBezTo>
                  <a:cubicBezTo>
                    <a:pt x="108" y="39"/>
                    <a:pt x="109" y="38"/>
                    <a:pt x="109" y="38"/>
                  </a:cubicBezTo>
                  <a:cubicBezTo>
                    <a:pt x="110" y="38"/>
                    <a:pt x="111" y="39"/>
                    <a:pt x="111" y="40"/>
                  </a:cubicBezTo>
                  <a:cubicBezTo>
                    <a:pt x="111" y="41"/>
                    <a:pt x="110" y="41"/>
                    <a:pt x="109" y="41"/>
                  </a:cubicBezTo>
                  <a:close/>
                  <a:moveTo>
                    <a:pt x="111" y="25"/>
                  </a:moveTo>
                  <a:cubicBezTo>
                    <a:pt x="110" y="25"/>
                    <a:pt x="109" y="23"/>
                    <a:pt x="109" y="22"/>
                  </a:cubicBezTo>
                  <a:cubicBezTo>
                    <a:pt x="109" y="21"/>
                    <a:pt x="110" y="20"/>
                    <a:pt x="111" y="20"/>
                  </a:cubicBezTo>
                  <a:cubicBezTo>
                    <a:pt x="112" y="20"/>
                    <a:pt x="113" y="21"/>
                    <a:pt x="113" y="22"/>
                  </a:cubicBezTo>
                  <a:cubicBezTo>
                    <a:pt x="113" y="23"/>
                    <a:pt x="112" y="25"/>
                    <a:pt x="111" y="25"/>
                  </a:cubicBezTo>
                  <a:close/>
                  <a:moveTo>
                    <a:pt x="115" y="31"/>
                  </a:moveTo>
                  <a:cubicBezTo>
                    <a:pt x="114" y="31"/>
                    <a:pt x="113" y="30"/>
                    <a:pt x="113" y="28"/>
                  </a:cubicBezTo>
                  <a:cubicBezTo>
                    <a:pt x="113" y="27"/>
                    <a:pt x="114" y="26"/>
                    <a:pt x="115" y="26"/>
                  </a:cubicBezTo>
                  <a:cubicBezTo>
                    <a:pt x="116" y="26"/>
                    <a:pt x="118" y="27"/>
                    <a:pt x="118" y="28"/>
                  </a:cubicBezTo>
                  <a:cubicBezTo>
                    <a:pt x="118" y="30"/>
                    <a:pt x="116" y="31"/>
                    <a:pt x="115" y="31"/>
                  </a:cubicBezTo>
                  <a:close/>
                  <a:moveTo>
                    <a:pt x="118" y="15"/>
                  </a:moveTo>
                  <a:cubicBezTo>
                    <a:pt x="116" y="15"/>
                    <a:pt x="115" y="14"/>
                    <a:pt x="115" y="13"/>
                  </a:cubicBezTo>
                  <a:cubicBezTo>
                    <a:pt x="115" y="12"/>
                    <a:pt x="116" y="10"/>
                    <a:pt x="118" y="10"/>
                  </a:cubicBezTo>
                  <a:cubicBezTo>
                    <a:pt x="119" y="10"/>
                    <a:pt x="120" y="12"/>
                    <a:pt x="120" y="13"/>
                  </a:cubicBezTo>
                  <a:cubicBezTo>
                    <a:pt x="120" y="14"/>
                    <a:pt x="119" y="15"/>
                    <a:pt x="118" y="15"/>
                  </a:cubicBezTo>
                  <a:close/>
                  <a:moveTo>
                    <a:pt x="126" y="20"/>
                  </a:moveTo>
                  <a:cubicBezTo>
                    <a:pt x="125" y="20"/>
                    <a:pt x="125" y="19"/>
                    <a:pt x="125" y="18"/>
                  </a:cubicBezTo>
                  <a:cubicBezTo>
                    <a:pt x="125" y="17"/>
                    <a:pt x="125" y="17"/>
                    <a:pt x="126" y="17"/>
                  </a:cubicBezTo>
                  <a:cubicBezTo>
                    <a:pt x="127" y="17"/>
                    <a:pt x="128" y="17"/>
                    <a:pt x="128" y="18"/>
                  </a:cubicBezTo>
                  <a:cubicBezTo>
                    <a:pt x="128" y="19"/>
                    <a:pt x="127" y="20"/>
                    <a:pt x="126" y="20"/>
                  </a:cubicBezTo>
                  <a:close/>
                  <a:moveTo>
                    <a:pt x="129" y="9"/>
                  </a:moveTo>
                  <a:cubicBezTo>
                    <a:pt x="128" y="9"/>
                    <a:pt x="127" y="8"/>
                    <a:pt x="127" y="7"/>
                  </a:cubicBezTo>
                  <a:cubicBezTo>
                    <a:pt x="127" y="6"/>
                    <a:pt x="128" y="6"/>
                    <a:pt x="129" y="6"/>
                  </a:cubicBezTo>
                  <a:cubicBezTo>
                    <a:pt x="129" y="6"/>
                    <a:pt x="130" y="6"/>
                    <a:pt x="130" y="7"/>
                  </a:cubicBezTo>
                  <a:cubicBezTo>
                    <a:pt x="130" y="8"/>
                    <a:pt x="129" y="9"/>
                    <a:pt x="129" y="9"/>
                  </a:cubicBezTo>
                  <a:close/>
                  <a:moveTo>
                    <a:pt x="131" y="6"/>
                  </a:moveTo>
                  <a:cubicBezTo>
                    <a:pt x="131" y="4"/>
                    <a:pt x="132" y="3"/>
                    <a:pt x="134" y="3"/>
                  </a:cubicBezTo>
                  <a:cubicBezTo>
                    <a:pt x="135" y="3"/>
                    <a:pt x="136" y="4"/>
                    <a:pt x="136" y="6"/>
                  </a:cubicBezTo>
                  <a:cubicBezTo>
                    <a:pt x="136" y="7"/>
                    <a:pt x="135" y="8"/>
                    <a:pt x="134" y="8"/>
                  </a:cubicBezTo>
                  <a:cubicBezTo>
                    <a:pt x="132" y="8"/>
                    <a:pt x="131" y="7"/>
                    <a:pt x="131" y="6"/>
                  </a:cubicBezTo>
                  <a:close/>
                  <a:moveTo>
                    <a:pt x="136" y="11"/>
                  </a:moveTo>
                  <a:cubicBezTo>
                    <a:pt x="136" y="11"/>
                    <a:pt x="135" y="11"/>
                    <a:pt x="135" y="10"/>
                  </a:cubicBezTo>
                  <a:cubicBezTo>
                    <a:pt x="135" y="9"/>
                    <a:pt x="136" y="8"/>
                    <a:pt x="136" y="8"/>
                  </a:cubicBezTo>
                  <a:cubicBezTo>
                    <a:pt x="137" y="8"/>
                    <a:pt x="138" y="9"/>
                    <a:pt x="138" y="10"/>
                  </a:cubicBezTo>
                  <a:cubicBezTo>
                    <a:pt x="138" y="11"/>
                    <a:pt x="137" y="11"/>
                    <a:pt x="136" y="11"/>
                  </a:cubicBezTo>
                  <a:close/>
                  <a:moveTo>
                    <a:pt x="145" y="7"/>
                  </a:moveTo>
                  <a:cubicBezTo>
                    <a:pt x="144" y="7"/>
                    <a:pt x="143" y="6"/>
                    <a:pt x="143" y="5"/>
                  </a:cubicBezTo>
                  <a:cubicBezTo>
                    <a:pt x="143" y="4"/>
                    <a:pt x="144" y="3"/>
                    <a:pt x="145" y="3"/>
                  </a:cubicBezTo>
                  <a:cubicBezTo>
                    <a:pt x="147" y="3"/>
                    <a:pt x="148" y="4"/>
                    <a:pt x="148" y="5"/>
                  </a:cubicBezTo>
                  <a:cubicBezTo>
                    <a:pt x="148" y="6"/>
                    <a:pt x="147" y="7"/>
                    <a:pt x="145" y="7"/>
                  </a:cubicBezTo>
                  <a:close/>
                  <a:moveTo>
                    <a:pt x="153" y="9"/>
                  </a:moveTo>
                  <a:cubicBezTo>
                    <a:pt x="153" y="9"/>
                    <a:pt x="152" y="8"/>
                    <a:pt x="152" y="8"/>
                  </a:cubicBezTo>
                  <a:cubicBezTo>
                    <a:pt x="152" y="7"/>
                    <a:pt x="153" y="6"/>
                    <a:pt x="153" y="6"/>
                  </a:cubicBezTo>
                  <a:cubicBezTo>
                    <a:pt x="154" y="6"/>
                    <a:pt x="155" y="7"/>
                    <a:pt x="155" y="8"/>
                  </a:cubicBezTo>
                  <a:cubicBezTo>
                    <a:pt x="155" y="8"/>
                    <a:pt x="154" y="9"/>
                    <a:pt x="153" y="9"/>
                  </a:cubicBezTo>
                  <a:close/>
                  <a:moveTo>
                    <a:pt x="164" y="10"/>
                  </a:moveTo>
                  <a:cubicBezTo>
                    <a:pt x="162" y="10"/>
                    <a:pt x="161" y="9"/>
                    <a:pt x="161" y="8"/>
                  </a:cubicBezTo>
                  <a:cubicBezTo>
                    <a:pt x="161" y="6"/>
                    <a:pt x="162" y="5"/>
                    <a:pt x="164" y="5"/>
                  </a:cubicBezTo>
                  <a:cubicBezTo>
                    <a:pt x="165" y="5"/>
                    <a:pt x="166" y="6"/>
                    <a:pt x="166" y="8"/>
                  </a:cubicBezTo>
                  <a:cubicBezTo>
                    <a:pt x="166" y="9"/>
                    <a:pt x="165" y="10"/>
                    <a:pt x="164" y="10"/>
                  </a:cubicBezTo>
                  <a:close/>
                  <a:moveTo>
                    <a:pt x="178" y="12"/>
                  </a:moveTo>
                  <a:cubicBezTo>
                    <a:pt x="177" y="12"/>
                    <a:pt x="177" y="11"/>
                    <a:pt x="177" y="10"/>
                  </a:cubicBezTo>
                  <a:cubicBezTo>
                    <a:pt x="177" y="9"/>
                    <a:pt x="177" y="9"/>
                    <a:pt x="178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1"/>
                    <a:pt x="179" y="12"/>
                    <a:pt x="178" y="12"/>
                  </a:cubicBezTo>
                  <a:close/>
                  <a:moveTo>
                    <a:pt x="185" y="22"/>
                  </a:moveTo>
                  <a:cubicBezTo>
                    <a:pt x="184" y="22"/>
                    <a:pt x="183" y="21"/>
                    <a:pt x="183" y="20"/>
                  </a:cubicBezTo>
                  <a:cubicBezTo>
                    <a:pt x="183" y="19"/>
                    <a:pt x="184" y="19"/>
                    <a:pt x="185" y="19"/>
                  </a:cubicBezTo>
                  <a:cubicBezTo>
                    <a:pt x="185" y="19"/>
                    <a:pt x="186" y="19"/>
                    <a:pt x="186" y="20"/>
                  </a:cubicBezTo>
                  <a:cubicBezTo>
                    <a:pt x="186" y="21"/>
                    <a:pt x="185" y="22"/>
                    <a:pt x="185" y="22"/>
                  </a:cubicBezTo>
                  <a:close/>
                  <a:moveTo>
                    <a:pt x="200" y="49"/>
                  </a:moveTo>
                  <a:cubicBezTo>
                    <a:pt x="201" y="49"/>
                    <a:pt x="202" y="50"/>
                    <a:pt x="202" y="52"/>
                  </a:cubicBezTo>
                  <a:cubicBezTo>
                    <a:pt x="202" y="53"/>
                    <a:pt x="201" y="54"/>
                    <a:pt x="200" y="54"/>
                  </a:cubicBezTo>
                  <a:cubicBezTo>
                    <a:pt x="199" y="54"/>
                    <a:pt x="198" y="53"/>
                    <a:pt x="198" y="52"/>
                  </a:cubicBezTo>
                  <a:cubicBezTo>
                    <a:pt x="198" y="50"/>
                    <a:pt x="199" y="49"/>
                    <a:pt x="200" y="49"/>
                  </a:cubicBezTo>
                  <a:close/>
                  <a:moveTo>
                    <a:pt x="196" y="56"/>
                  </a:moveTo>
                  <a:cubicBezTo>
                    <a:pt x="197" y="56"/>
                    <a:pt x="198" y="57"/>
                    <a:pt x="198" y="57"/>
                  </a:cubicBezTo>
                  <a:cubicBezTo>
                    <a:pt x="198" y="58"/>
                    <a:pt x="197" y="59"/>
                    <a:pt x="196" y="59"/>
                  </a:cubicBezTo>
                  <a:cubicBezTo>
                    <a:pt x="196" y="59"/>
                    <a:pt x="195" y="58"/>
                    <a:pt x="195" y="57"/>
                  </a:cubicBezTo>
                  <a:cubicBezTo>
                    <a:pt x="195" y="57"/>
                    <a:pt x="196" y="56"/>
                    <a:pt x="196" y="56"/>
                  </a:cubicBezTo>
                  <a:close/>
                  <a:moveTo>
                    <a:pt x="191" y="259"/>
                  </a:moveTo>
                  <a:cubicBezTo>
                    <a:pt x="190" y="259"/>
                    <a:pt x="190" y="259"/>
                    <a:pt x="190" y="258"/>
                  </a:cubicBezTo>
                  <a:cubicBezTo>
                    <a:pt x="190" y="257"/>
                    <a:pt x="190" y="256"/>
                    <a:pt x="191" y="256"/>
                  </a:cubicBezTo>
                  <a:cubicBezTo>
                    <a:pt x="192" y="256"/>
                    <a:pt x="193" y="257"/>
                    <a:pt x="193" y="258"/>
                  </a:cubicBezTo>
                  <a:cubicBezTo>
                    <a:pt x="193" y="259"/>
                    <a:pt x="192" y="259"/>
                    <a:pt x="191" y="259"/>
                  </a:cubicBezTo>
                  <a:close/>
                  <a:moveTo>
                    <a:pt x="196" y="267"/>
                  </a:moveTo>
                  <a:cubicBezTo>
                    <a:pt x="195" y="267"/>
                    <a:pt x="194" y="266"/>
                    <a:pt x="194" y="264"/>
                  </a:cubicBezTo>
                  <a:cubicBezTo>
                    <a:pt x="194" y="263"/>
                    <a:pt x="195" y="262"/>
                    <a:pt x="196" y="262"/>
                  </a:cubicBezTo>
                  <a:cubicBezTo>
                    <a:pt x="198" y="262"/>
                    <a:pt x="199" y="263"/>
                    <a:pt x="199" y="264"/>
                  </a:cubicBezTo>
                  <a:cubicBezTo>
                    <a:pt x="199" y="266"/>
                    <a:pt x="198" y="267"/>
                    <a:pt x="196" y="267"/>
                  </a:cubicBezTo>
                  <a:close/>
                  <a:moveTo>
                    <a:pt x="198" y="254"/>
                  </a:moveTo>
                  <a:cubicBezTo>
                    <a:pt x="197" y="254"/>
                    <a:pt x="196" y="253"/>
                    <a:pt x="196" y="252"/>
                  </a:cubicBezTo>
                  <a:cubicBezTo>
                    <a:pt x="196" y="251"/>
                    <a:pt x="197" y="250"/>
                    <a:pt x="198" y="250"/>
                  </a:cubicBezTo>
                  <a:cubicBezTo>
                    <a:pt x="199" y="250"/>
                    <a:pt x="200" y="251"/>
                    <a:pt x="200" y="252"/>
                  </a:cubicBezTo>
                  <a:cubicBezTo>
                    <a:pt x="200" y="253"/>
                    <a:pt x="199" y="254"/>
                    <a:pt x="198" y="254"/>
                  </a:cubicBezTo>
                  <a:close/>
                  <a:moveTo>
                    <a:pt x="202" y="60"/>
                  </a:moveTo>
                  <a:cubicBezTo>
                    <a:pt x="201" y="60"/>
                    <a:pt x="200" y="59"/>
                    <a:pt x="200" y="58"/>
                  </a:cubicBezTo>
                  <a:cubicBezTo>
                    <a:pt x="200" y="58"/>
                    <a:pt x="201" y="57"/>
                    <a:pt x="202" y="57"/>
                  </a:cubicBezTo>
                  <a:cubicBezTo>
                    <a:pt x="202" y="57"/>
                    <a:pt x="203" y="58"/>
                    <a:pt x="203" y="58"/>
                  </a:cubicBezTo>
                  <a:cubicBezTo>
                    <a:pt x="203" y="59"/>
                    <a:pt x="202" y="60"/>
                    <a:pt x="202" y="60"/>
                  </a:cubicBezTo>
                  <a:close/>
                  <a:moveTo>
                    <a:pt x="205" y="249"/>
                  </a:moveTo>
                  <a:cubicBezTo>
                    <a:pt x="204" y="249"/>
                    <a:pt x="203" y="248"/>
                    <a:pt x="203" y="247"/>
                  </a:cubicBezTo>
                  <a:cubicBezTo>
                    <a:pt x="203" y="246"/>
                    <a:pt x="204" y="244"/>
                    <a:pt x="205" y="244"/>
                  </a:cubicBezTo>
                  <a:cubicBezTo>
                    <a:pt x="207" y="244"/>
                    <a:pt x="208" y="246"/>
                    <a:pt x="208" y="247"/>
                  </a:cubicBezTo>
                  <a:cubicBezTo>
                    <a:pt x="208" y="248"/>
                    <a:pt x="207" y="249"/>
                    <a:pt x="205" y="249"/>
                  </a:cubicBezTo>
                  <a:close/>
                  <a:moveTo>
                    <a:pt x="207" y="240"/>
                  </a:moveTo>
                  <a:cubicBezTo>
                    <a:pt x="206" y="240"/>
                    <a:pt x="205" y="239"/>
                    <a:pt x="205" y="239"/>
                  </a:cubicBezTo>
                  <a:cubicBezTo>
                    <a:pt x="205" y="238"/>
                    <a:pt x="206" y="237"/>
                    <a:pt x="207" y="237"/>
                  </a:cubicBezTo>
                  <a:cubicBezTo>
                    <a:pt x="208" y="237"/>
                    <a:pt x="208" y="238"/>
                    <a:pt x="208" y="239"/>
                  </a:cubicBezTo>
                  <a:cubicBezTo>
                    <a:pt x="208" y="239"/>
                    <a:pt x="208" y="240"/>
                    <a:pt x="207" y="240"/>
                  </a:cubicBezTo>
                  <a:close/>
                  <a:moveTo>
                    <a:pt x="207" y="235"/>
                  </a:moveTo>
                  <a:cubicBezTo>
                    <a:pt x="205" y="235"/>
                    <a:pt x="204" y="234"/>
                    <a:pt x="204" y="233"/>
                  </a:cubicBezTo>
                  <a:cubicBezTo>
                    <a:pt x="204" y="232"/>
                    <a:pt x="205" y="230"/>
                    <a:pt x="207" y="230"/>
                  </a:cubicBezTo>
                  <a:cubicBezTo>
                    <a:pt x="208" y="230"/>
                    <a:pt x="209" y="232"/>
                    <a:pt x="209" y="233"/>
                  </a:cubicBezTo>
                  <a:cubicBezTo>
                    <a:pt x="209" y="234"/>
                    <a:pt x="208" y="235"/>
                    <a:pt x="207" y="235"/>
                  </a:cubicBezTo>
                  <a:close/>
                  <a:moveTo>
                    <a:pt x="216" y="74"/>
                  </a:moveTo>
                  <a:cubicBezTo>
                    <a:pt x="216" y="75"/>
                    <a:pt x="215" y="76"/>
                    <a:pt x="215" y="76"/>
                  </a:cubicBezTo>
                  <a:cubicBezTo>
                    <a:pt x="214" y="76"/>
                    <a:pt x="213" y="75"/>
                    <a:pt x="213" y="74"/>
                  </a:cubicBezTo>
                  <a:cubicBezTo>
                    <a:pt x="213" y="74"/>
                    <a:pt x="214" y="73"/>
                    <a:pt x="215" y="73"/>
                  </a:cubicBezTo>
                  <a:cubicBezTo>
                    <a:pt x="215" y="73"/>
                    <a:pt x="216" y="74"/>
                    <a:pt x="216" y="74"/>
                  </a:cubicBezTo>
                  <a:close/>
                  <a:moveTo>
                    <a:pt x="210" y="70"/>
                  </a:moveTo>
                  <a:cubicBezTo>
                    <a:pt x="210" y="68"/>
                    <a:pt x="211" y="67"/>
                    <a:pt x="212" y="67"/>
                  </a:cubicBezTo>
                  <a:cubicBezTo>
                    <a:pt x="213" y="67"/>
                    <a:pt x="214" y="68"/>
                    <a:pt x="214" y="70"/>
                  </a:cubicBezTo>
                  <a:cubicBezTo>
                    <a:pt x="214" y="71"/>
                    <a:pt x="213" y="72"/>
                    <a:pt x="212" y="72"/>
                  </a:cubicBezTo>
                  <a:cubicBezTo>
                    <a:pt x="211" y="72"/>
                    <a:pt x="210" y="71"/>
                    <a:pt x="210" y="70"/>
                  </a:cubicBezTo>
                  <a:close/>
                  <a:moveTo>
                    <a:pt x="215" y="238"/>
                  </a:moveTo>
                  <a:cubicBezTo>
                    <a:pt x="214" y="238"/>
                    <a:pt x="213" y="237"/>
                    <a:pt x="213" y="236"/>
                  </a:cubicBezTo>
                  <a:cubicBezTo>
                    <a:pt x="213" y="235"/>
                    <a:pt x="214" y="234"/>
                    <a:pt x="215" y="234"/>
                  </a:cubicBezTo>
                  <a:cubicBezTo>
                    <a:pt x="216" y="234"/>
                    <a:pt x="217" y="235"/>
                    <a:pt x="217" y="236"/>
                  </a:cubicBezTo>
                  <a:cubicBezTo>
                    <a:pt x="217" y="237"/>
                    <a:pt x="216" y="238"/>
                    <a:pt x="215" y="238"/>
                  </a:cubicBezTo>
                  <a:close/>
                  <a:moveTo>
                    <a:pt x="216" y="231"/>
                  </a:moveTo>
                  <a:cubicBezTo>
                    <a:pt x="215" y="231"/>
                    <a:pt x="215" y="230"/>
                    <a:pt x="215" y="229"/>
                  </a:cubicBezTo>
                  <a:cubicBezTo>
                    <a:pt x="215" y="228"/>
                    <a:pt x="215" y="228"/>
                    <a:pt x="216" y="228"/>
                  </a:cubicBezTo>
                  <a:cubicBezTo>
                    <a:pt x="217" y="228"/>
                    <a:pt x="218" y="228"/>
                    <a:pt x="218" y="229"/>
                  </a:cubicBezTo>
                  <a:cubicBezTo>
                    <a:pt x="218" y="230"/>
                    <a:pt x="217" y="231"/>
                    <a:pt x="216" y="231"/>
                  </a:cubicBezTo>
                  <a:close/>
                  <a:moveTo>
                    <a:pt x="220" y="74"/>
                  </a:moveTo>
                  <a:cubicBezTo>
                    <a:pt x="219" y="74"/>
                    <a:pt x="219" y="74"/>
                    <a:pt x="219" y="73"/>
                  </a:cubicBezTo>
                  <a:cubicBezTo>
                    <a:pt x="219" y="72"/>
                    <a:pt x="219" y="71"/>
                    <a:pt x="220" y="71"/>
                  </a:cubicBezTo>
                  <a:cubicBezTo>
                    <a:pt x="221" y="71"/>
                    <a:pt x="222" y="72"/>
                    <a:pt x="222" y="73"/>
                  </a:cubicBezTo>
                  <a:cubicBezTo>
                    <a:pt x="222" y="74"/>
                    <a:pt x="221" y="74"/>
                    <a:pt x="220" y="74"/>
                  </a:cubicBezTo>
                  <a:close/>
                  <a:moveTo>
                    <a:pt x="227" y="233"/>
                  </a:moveTo>
                  <a:cubicBezTo>
                    <a:pt x="226" y="233"/>
                    <a:pt x="225" y="232"/>
                    <a:pt x="225" y="231"/>
                  </a:cubicBezTo>
                  <a:cubicBezTo>
                    <a:pt x="225" y="229"/>
                    <a:pt x="226" y="228"/>
                    <a:pt x="227" y="228"/>
                  </a:cubicBezTo>
                  <a:cubicBezTo>
                    <a:pt x="228" y="228"/>
                    <a:pt x="229" y="229"/>
                    <a:pt x="229" y="231"/>
                  </a:cubicBezTo>
                  <a:cubicBezTo>
                    <a:pt x="229" y="232"/>
                    <a:pt x="228" y="233"/>
                    <a:pt x="227" y="233"/>
                  </a:cubicBezTo>
                  <a:close/>
                  <a:moveTo>
                    <a:pt x="258" y="163"/>
                  </a:moveTo>
                  <a:cubicBezTo>
                    <a:pt x="258" y="164"/>
                    <a:pt x="257" y="165"/>
                    <a:pt x="256" y="165"/>
                  </a:cubicBezTo>
                  <a:cubicBezTo>
                    <a:pt x="255" y="165"/>
                    <a:pt x="254" y="164"/>
                    <a:pt x="254" y="163"/>
                  </a:cubicBezTo>
                  <a:cubicBezTo>
                    <a:pt x="254" y="162"/>
                    <a:pt x="255" y="161"/>
                    <a:pt x="256" y="161"/>
                  </a:cubicBezTo>
                  <a:cubicBezTo>
                    <a:pt x="257" y="161"/>
                    <a:pt x="258" y="162"/>
                    <a:pt x="258" y="163"/>
                  </a:cubicBezTo>
                  <a:close/>
                  <a:moveTo>
                    <a:pt x="253" y="151"/>
                  </a:moveTo>
                  <a:cubicBezTo>
                    <a:pt x="252" y="151"/>
                    <a:pt x="250" y="150"/>
                    <a:pt x="250" y="148"/>
                  </a:cubicBezTo>
                  <a:cubicBezTo>
                    <a:pt x="250" y="147"/>
                    <a:pt x="252" y="146"/>
                    <a:pt x="253" y="146"/>
                  </a:cubicBezTo>
                  <a:cubicBezTo>
                    <a:pt x="254" y="146"/>
                    <a:pt x="255" y="147"/>
                    <a:pt x="255" y="148"/>
                  </a:cubicBezTo>
                  <a:cubicBezTo>
                    <a:pt x="255" y="150"/>
                    <a:pt x="254" y="151"/>
                    <a:pt x="253" y="151"/>
                  </a:cubicBezTo>
                  <a:close/>
                  <a:moveTo>
                    <a:pt x="252" y="105"/>
                  </a:moveTo>
                  <a:cubicBezTo>
                    <a:pt x="254" y="105"/>
                    <a:pt x="255" y="106"/>
                    <a:pt x="255" y="108"/>
                  </a:cubicBezTo>
                  <a:cubicBezTo>
                    <a:pt x="255" y="109"/>
                    <a:pt x="254" y="110"/>
                    <a:pt x="252" y="110"/>
                  </a:cubicBezTo>
                  <a:cubicBezTo>
                    <a:pt x="251" y="110"/>
                    <a:pt x="250" y="109"/>
                    <a:pt x="250" y="108"/>
                  </a:cubicBezTo>
                  <a:cubicBezTo>
                    <a:pt x="250" y="106"/>
                    <a:pt x="251" y="105"/>
                    <a:pt x="252" y="105"/>
                  </a:cubicBezTo>
                  <a:close/>
                  <a:moveTo>
                    <a:pt x="252" y="125"/>
                  </a:moveTo>
                  <a:cubicBezTo>
                    <a:pt x="253" y="125"/>
                    <a:pt x="254" y="126"/>
                    <a:pt x="254" y="128"/>
                  </a:cubicBezTo>
                  <a:cubicBezTo>
                    <a:pt x="254" y="129"/>
                    <a:pt x="253" y="130"/>
                    <a:pt x="252" y="130"/>
                  </a:cubicBezTo>
                  <a:cubicBezTo>
                    <a:pt x="251" y="130"/>
                    <a:pt x="249" y="129"/>
                    <a:pt x="249" y="128"/>
                  </a:cubicBezTo>
                  <a:cubicBezTo>
                    <a:pt x="249" y="126"/>
                    <a:pt x="251" y="125"/>
                    <a:pt x="252" y="125"/>
                  </a:cubicBezTo>
                  <a:close/>
                  <a:moveTo>
                    <a:pt x="247" y="94"/>
                  </a:moveTo>
                  <a:cubicBezTo>
                    <a:pt x="248" y="94"/>
                    <a:pt x="249" y="95"/>
                    <a:pt x="249" y="96"/>
                  </a:cubicBezTo>
                  <a:cubicBezTo>
                    <a:pt x="249" y="98"/>
                    <a:pt x="248" y="99"/>
                    <a:pt x="247" y="99"/>
                  </a:cubicBezTo>
                  <a:cubicBezTo>
                    <a:pt x="245" y="99"/>
                    <a:pt x="244" y="98"/>
                    <a:pt x="244" y="96"/>
                  </a:cubicBezTo>
                  <a:cubicBezTo>
                    <a:pt x="244" y="95"/>
                    <a:pt x="245" y="94"/>
                    <a:pt x="247" y="94"/>
                  </a:cubicBezTo>
                  <a:close/>
                  <a:moveTo>
                    <a:pt x="248" y="124"/>
                  </a:moveTo>
                  <a:cubicBezTo>
                    <a:pt x="248" y="125"/>
                    <a:pt x="247" y="126"/>
                    <a:pt x="247" y="126"/>
                  </a:cubicBezTo>
                  <a:cubicBezTo>
                    <a:pt x="246" y="126"/>
                    <a:pt x="245" y="125"/>
                    <a:pt x="245" y="124"/>
                  </a:cubicBezTo>
                  <a:cubicBezTo>
                    <a:pt x="245" y="123"/>
                    <a:pt x="246" y="123"/>
                    <a:pt x="247" y="123"/>
                  </a:cubicBezTo>
                  <a:cubicBezTo>
                    <a:pt x="247" y="123"/>
                    <a:pt x="248" y="123"/>
                    <a:pt x="248" y="124"/>
                  </a:cubicBezTo>
                  <a:close/>
                  <a:moveTo>
                    <a:pt x="245" y="102"/>
                  </a:moveTo>
                  <a:cubicBezTo>
                    <a:pt x="245" y="102"/>
                    <a:pt x="246" y="103"/>
                    <a:pt x="246" y="104"/>
                  </a:cubicBezTo>
                  <a:cubicBezTo>
                    <a:pt x="246" y="105"/>
                    <a:pt x="245" y="105"/>
                    <a:pt x="245" y="105"/>
                  </a:cubicBezTo>
                  <a:cubicBezTo>
                    <a:pt x="244" y="105"/>
                    <a:pt x="243" y="105"/>
                    <a:pt x="243" y="104"/>
                  </a:cubicBezTo>
                  <a:cubicBezTo>
                    <a:pt x="243" y="103"/>
                    <a:pt x="244" y="102"/>
                    <a:pt x="245" y="102"/>
                  </a:cubicBezTo>
                  <a:close/>
                  <a:moveTo>
                    <a:pt x="233" y="225"/>
                  </a:moveTo>
                  <a:cubicBezTo>
                    <a:pt x="232" y="225"/>
                    <a:pt x="232" y="224"/>
                    <a:pt x="232" y="223"/>
                  </a:cubicBezTo>
                  <a:cubicBezTo>
                    <a:pt x="232" y="222"/>
                    <a:pt x="232" y="222"/>
                    <a:pt x="233" y="222"/>
                  </a:cubicBezTo>
                  <a:cubicBezTo>
                    <a:pt x="234" y="222"/>
                    <a:pt x="235" y="222"/>
                    <a:pt x="235" y="223"/>
                  </a:cubicBezTo>
                  <a:cubicBezTo>
                    <a:pt x="235" y="224"/>
                    <a:pt x="234" y="225"/>
                    <a:pt x="233" y="225"/>
                  </a:cubicBezTo>
                  <a:close/>
                  <a:moveTo>
                    <a:pt x="237" y="229"/>
                  </a:moveTo>
                  <a:cubicBezTo>
                    <a:pt x="236" y="229"/>
                    <a:pt x="235" y="228"/>
                    <a:pt x="235" y="227"/>
                  </a:cubicBezTo>
                  <a:cubicBezTo>
                    <a:pt x="235" y="225"/>
                    <a:pt x="236" y="224"/>
                    <a:pt x="237" y="224"/>
                  </a:cubicBezTo>
                  <a:cubicBezTo>
                    <a:pt x="239" y="224"/>
                    <a:pt x="240" y="225"/>
                    <a:pt x="240" y="227"/>
                  </a:cubicBezTo>
                  <a:cubicBezTo>
                    <a:pt x="240" y="228"/>
                    <a:pt x="239" y="229"/>
                    <a:pt x="237" y="229"/>
                  </a:cubicBezTo>
                  <a:close/>
                  <a:moveTo>
                    <a:pt x="239" y="97"/>
                  </a:moveTo>
                  <a:cubicBezTo>
                    <a:pt x="238" y="97"/>
                    <a:pt x="237" y="97"/>
                    <a:pt x="237" y="96"/>
                  </a:cubicBezTo>
                  <a:cubicBezTo>
                    <a:pt x="237" y="95"/>
                    <a:pt x="238" y="94"/>
                    <a:pt x="239" y="94"/>
                  </a:cubicBezTo>
                  <a:cubicBezTo>
                    <a:pt x="240" y="94"/>
                    <a:pt x="240" y="95"/>
                    <a:pt x="240" y="96"/>
                  </a:cubicBezTo>
                  <a:cubicBezTo>
                    <a:pt x="240" y="97"/>
                    <a:pt x="240" y="97"/>
                    <a:pt x="239" y="97"/>
                  </a:cubicBezTo>
                  <a:close/>
                  <a:moveTo>
                    <a:pt x="239" y="90"/>
                  </a:moveTo>
                  <a:cubicBezTo>
                    <a:pt x="238" y="90"/>
                    <a:pt x="237" y="89"/>
                    <a:pt x="237" y="87"/>
                  </a:cubicBezTo>
                  <a:cubicBezTo>
                    <a:pt x="237" y="86"/>
                    <a:pt x="238" y="85"/>
                    <a:pt x="239" y="85"/>
                  </a:cubicBezTo>
                  <a:cubicBezTo>
                    <a:pt x="241" y="85"/>
                    <a:pt x="242" y="86"/>
                    <a:pt x="242" y="87"/>
                  </a:cubicBezTo>
                  <a:cubicBezTo>
                    <a:pt x="242" y="89"/>
                    <a:pt x="241" y="90"/>
                    <a:pt x="239" y="90"/>
                  </a:cubicBezTo>
                  <a:close/>
                  <a:moveTo>
                    <a:pt x="245" y="226"/>
                  </a:moveTo>
                  <a:cubicBezTo>
                    <a:pt x="244" y="226"/>
                    <a:pt x="243" y="225"/>
                    <a:pt x="243" y="225"/>
                  </a:cubicBezTo>
                  <a:cubicBezTo>
                    <a:pt x="243" y="224"/>
                    <a:pt x="244" y="223"/>
                    <a:pt x="245" y="223"/>
                  </a:cubicBezTo>
                  <a:cubicBezTo>
                    <a:pt x="245" y="223"/>
                    <a:pt x="246" y="224"/>
                    <a:pt x="246" y="225"/>
                  </a:cubicBezTo>
                  <a:cubicBezTo>
                    <a:pt x="246" y="225"/>
                    <a:pt x="245" y="226"/>
                    <a:pt x="245" y="226"/>
                  </a:cubicBezTo>
                  <a:close/>
                  <a:moveTo>
                    <a:pt x="244" y="219"/>
                  </a:moveTo>
                  <a:cubicBezTo>
                    <a:pt x="243" y="219"/>
                    <a:pt x="242" y="218"/>
                    <a:pt x="242" y="216"/>
                  </a:cubicBezTo>
                  <a:cubicBezTo>
                    <a:pt x="242" y="215"/>
                    <a:pt x="243" y="214"/>
                    <a:pt x="244" y="214"/>
                  </a:cubicBezTo>
                  <a:cubicBezTo>
                    <a:pt x="245" y="214"/>
                    <a:pt x="246" y="215"/>
                    <a:pt x="246" y="216"/>
                  </a:cubicBezTo>
                  <a:cubicBezTo>
                    <a:pt x="246" y="218"/>
                    <a:pt x="245" y="219"/>
                    <a:pt x="244" y="219"/>
                  </a:cubicBezTo>
                  <a:close/>
                  <a:moveTo>
                    <a:pt x="246" y="207"/>
                  </a:moveTo>
                  <a:cubicBezTo>
                    <a:pt x="245" y="207"/>
                    <a:pt x="244" y="207"/>
                    <a:pt x="244" y="206"/>
                  </a:cubicBezTo>
                  <a:cubicBezTo>
                    <a:pt x="244" y="205"/>
                    <a:pt x="245" y="204"/>
                    <a:pt x="246" y="204"/>
                  </a:cubicBezTo>
                  <a:cubicBezTo>
                    <a:pt x="246" y="204"/>
                    <a:pt x="247" y="205"/>
                    <a:pt x="247" y="206"/>
                  </a:cubicBezTo>
                  <a:cubicBezTo>
                    <a:pt x="247" y="207"/>
                    <a:pt x="246" y="207"/>
                    <a:pt x="246" y="207"/>
                  </a:cubicBezTo>
                  <a:close/>
                  <a:moveTo>
                    <a:pt x="247" y="192"/>
                  </a:moveTo>
                  <a:cubicBezTo>
                    <a:pt x="246" y="192"/>
                    <a:pt x="245" y="192"/>
                    <a:pt x="245" y="191"/>
                  </a:cubicBezTo>
                  <a:cubicBezTo>
                    <a:pt x="245" y="190"/>
                    <a:pt x="246" y="189"/>
                    <a:pt x="247" y="189"/>
                  </a:cubicBezTo>
                  <a:cubicBezTo>
                    <a:pt x="247" y="189"/>
                    <a:pt x="248" y="190"/>
                    <a:pt x="248" y="191"/>
                  </a:cubicBezTo>
                  <a:cubicBezTo>
                    <a:pt x="248" y="192"/>
                    <a:pt x="247" y="192"/>
                    <a:pt x="247" y="192"/>
                  </a:cubicBezTo>
                  <a:close/>
                  <a:moveTo>
                    <a:pt x="245" y="142"/>
                  </a:moveTo>
                  <a:cubicBezTo>
                    <a:pt x="245" y="141"/>
                    <a:pt x="246" y="141"/>
                    <a:pt x="247" y="141"/>
                  </a:cubicBezTo>
                  <a:cubicBezTo>
                    <a:pt x="247" y="141"/>
                    <a:pt x="248" y="141"/>
                    <a:pt x="248" y="142"/>
                  </a:cubicBezTo>
                  <a:cubicBezTo>
                    <a:pt x="248" y="143"/>
                    <a:pt x="247" y="144"/>
                    <a:pt x="247" y="144"/>
                  </a:cubicBezTo>
                  <a:cubicBezTo>
                    <a:pt x="246" y="144"/>
                    <a:pt x="245" y="143"/>
                    <a:pt x="245" y="142"/>
                  </a:cubicBezTo>
                  <a:close/>
                  <a:moveTo>
                    <a:pt x="247" y="138"/>
                  </a:moveTo>
                  <a:cubicBezTo>
                    <a:pt x="245" y="138"/>
                    <a:pt x="244" y="137"/>
                    <a:pt x="244" y="136"/>
                  </a:cubicBezTo>
                  <a:cubicBezTo>
                    <a:pt x="244" y="135"/>
                    <a:pt x="245" y="134"/>
                    <a:pt x="247" y="134"/>
                  </a:cubicBezTo>
                  <a:cubicBezTo>
                    <a:pt x="248" y="134"/>
                    <a:pt x="249" y="135"/>
                    <a:pt x="249" y="136"/>
                  </a:cubicBezTo>
                  <a:cubicBezTo>
                    <a:pt x="249" y="137"/>
                    <a:pt x="248" y="138"/>
                    <a:pt x="247" y="138"/>
                  </a:cubicBezTo>
                  <a:close/>
                  <a:moveTo>
                    <a:pt x="250" y="153"/>
                  </a:moveTo>
                  <a:cubicBezTo>
                    <a:pt x="251" y="153"/>
                    <a:pt x="252" y="154"/>
                    <a:pt x="252" y="155"/>
                  </a:cubicBezTo>
                  <a:cubicBezTo>
                    <a:pt x="252" y="156"/>
                    <a:pt x="251" y="156"/>
                    <a:pt x="250" y="156"/>
                  </a:cubicBezTo>
                  <a:cubicBezTo>
                    <a:pt x="249" y="156"/>
                    <a:pt x="249" y="156"/>
                    <a:pt x="249" y="155"/>
                  </a:cubicBezTo>
                  <a:cubicBezTo>
                    <a:pt x="249" y="154"/>
                    <a:pt x="249" y="153"/>
                    <a:pt x="250" y="153"/>
                  </a:cubicBezTo>
                  <a:close/>
                  <a:moveTo>
                    <a:pt x="250" y="216"/>
                  </a:moveTo>
                  <a:cubicBezTo>
                    <a:pt x="249" y="216"/>
                    <a:pt x="249" y="215"/>
                    <a:pt x="249" y="214"/>
                  </a:cubicBezTo>
                  <a:cubicBezTo>
                    <a:pt x="249" y="213"/>
                    <a:pt x="249" y="213"/>
                    <a:pt x="250" y="213"/>
                  </a:cubicBezTo>
                  <a:cubicBezTo>
                    <a:pt x="251" y="213"/>
                    <a:pt x="252" y="213"/>
                    <a:pt x="252" y="214"/>
                  </a:cubicBezTo>
                  <a:cubicBezTo>
                    <a:pt x="252" y="215"/>
                    <a:pt x="251" y="216"/>
                    <a:pt x="250" y="216"/>
                  </a:cubicBezTo>
                  <a:close/>
                  <a:moveTo>
                    <a:pt x="252" y="208"/>
                  </a:moveTo>
                  <a:cubicBezTo>
                    <a:pt x="251" y="208"/>
                    <a:pt x="250" y="207"/>
                    <a:pt x="250" y="206"/>
                  </a:cubicBezTo>
                  <a:cubicBezTo>
                    <a:pt x="250" y="205"/>
                    <a:pt x="251" y="204"/>
                    <a:pt x="252" y="204"/>
                  </a:cubicBezTo>
                  <a:cubicBezTo>
                    <a:pt x="254" y="204"/>
                    <a:pt x="255" y="205"/>
                    <a:pt x="255" y="206"/>
                  </a:cubicBezTo>
                  <a:cubicBezTo>
                    <a:pt x="255" y="207"/>
                    <a:pt x="254" y="208"/>
                    <a:pt x="252" y="208"/>
                  </a:cubicBezTo>
                  <a:close/>
                  <a:moveTo>
                    <a:pt x="253" y="170"/>
                  </a:moveTo>
                  <a:cubicBezTo>
                    <a:pt x="253" y="169"/>
                    <a:pt x="254" y="169"/>
                    <a:pt x="255" y="169"/>
                  </a:cubicBezTo>
                  <a:cubicBezTo>
                    <a:pt x="256" y="169"/>
                    <a:pt x="256" y="169"/>
                    <a:pt x="256" y="170"/>
                  </a:cubicBezTo>
                  <a:cubicBezTo>
                    <a:pt x="256" y="171"/>
                    <a:pt x="256" y="172"/>
                    <a:pt x="255" y="172"/>
                  </a:cubicBezTo>
                  <a:cubicBezTo>
                    <a:pt x="254" y="172"/>
                    <a:pt x="253" y="171"/>
                    <a:pt x="253" y="170"/>
                  </a:cubicBezTo>
                  <a:close/>
                  <a:moveTo>
                    <a:pt x="257" y="186"/>
                  </a:moveTo>
                  <a:cubicBezTo>
                    <a:pt x="256" y="186"/>
                    <a:pt x="256" y="185"/>
                    <a:pt x="256" y="184"/>
                  </a:cubicBezTo>
                  <a:cubicBezTo>
                    <a:pt x="256" y="183"/>
                    <a:pt x="256" y="183"/>
                    <a:pt x="257" y="183"/>
                  </a:cubicBezTo>
                  <a:cubicBezTo>
                    <a:pt x="258" y="183"/>
                    <a:pt x="259" y="183"/>
                    <a:pt x="259" y="184"/>
                  </a:cubicBezTo>
                  <a:cubicBezTo>
                    <a:pt x="259" y="185"/>
                    <a:pt x="258" y="186"/>
                    <a:pt x="257" y="186"/>
                  </a:cubicBezTo>
                  <a:close/>
                  <a:moveTo>
                    <a:pt x="263" y="195"/>
                  </a:moveTo>
                  <a:cubicBezTo>
                    <a:pt x="261" y="195"/>
                    <a:pt x="260" y="194"/>
                    <a:pt x="260" y="193"/>
                  </a:cubicBezTo>
                  <a:cubicBezTo>
                    <a:pt x="260" y="191"/>
                    <a:pt x="261" y="190"/>
                    <a:pt x="263" y="190"/>
                  </a:cubicBezTo>
                  <a:cubicBezTo>
                    <a:pt x="264" y="190"/>
                    <a:pt x="265" y="191"/>
                    <a:pt x="265" y="193"/>
                  </a:cubicBezTo>
                  <a:cubicBezTo>
                    <a:pt x="265" y="194"/>
                    <a:pt x="264" y="195"/>
                    <a:pt x="263" y="195"/>
                  </a:cubicBezTo>
                  <a:close/>
                  <a:moveTo>
                    <a:pt x="263" y="178"/>
                  </a:moveTo>
                  <a:cubicBezTo>
                    <a:pt x="262" y="178"/>
                    <a:pt x="261" y="177"/>
                    <a:pt x="261" y="176"/>
                  </a:cubicBezTo>
                  <a:cubicBezTo>
                    <a:pt x="261" y="175"/>
                    <a:pt x="262" y="174"/>
                    <a:pt x="263" y="174"/>
                  </a:cubicBezTo>
                  <a:cubicBezTo>
                    <a:pt x="265" y="174"/>
                    <a:pt x="266" y="175"/>
                    <a:pt x="266" y="176"/>
                  </a:cubicBezTo>
                  <a:cubicBezTo>
                    <a:pt x="266" y="177"/>
                    <a:pt x="265" y="178"/>
                    <a:pt x="263" y="178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Oval 48">
              <a:extLst>
                <a:ext uri="{FF2B5EF4-FFF2-40B4-BE49-F238E27FC236}">
                  <a16:creationId xmlns:a16="http://schemas.microsoft.com/office/drawing/2014/main" id="{DE6E995B-7862-4424-8BD8-6E7B1A412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2061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5" name="Oval 49">
              <a:extLst>
                <a:ext uri="{FF2B5EF4-FFF2-40B4-BE49-F238E27FC236}">
                  <a16:creationId xmlns:a16="http://schemas.microsoft.com/office/drawing/2014/main" id="{8DAF78D4-9CED-4D8A-AB4D-79FB57BEC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2091"/>
              <a:ext cx="18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6" name="Oval 50">
              <a:extLst>
                <a:ext uri="{FF2B5EF4-FFF2-40B4-BE49-F238E27FC236}">
                  <a16:creationId xmlns:a16="http://schemas.microsoft.com/office/drawing/2014/main" id="{BB0CA61C-D766-4A83-B0F7-BC1D83FE9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2045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7" name="Oval 51">
              <a:extLst>
                <a:ext uri="{FF2B5EF4-FFF2-40B4-BE49-F238E27FC236}">
                  <a16:creationId xmlns:a16="http://schemas.microsoft.com/office/drawing/2014/main" id="{9ECF58DA-2CE2-4C08-9C92-87100ED69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2011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8" name="Oval 52">
              <a:extLst>
                <a:ext uri="{FF2B5EF4-FFF2-40B4-BE49-F238E27FC236}">
                  <a16:creationId xmlns:a16="http://schemas.microsoft.com/office/drawing/2014/main" id="{1B0E98FD-1A89-4779-8874-049D974AE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1984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9" name="Oval 53">
              <a:extLst>
                <a:ext uri="{FF2B5EF4-FFF2-40B4-BE49-F238E27FC236}">
                  <a16:creationId xmlns:a16="http://schemas.microsoft.com/office/drawing/2014/main" id="{9F9BC3F2-540E-417E-AA44-2C9024538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037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0" name="Oval 54">
              <a:extLst>
                <a:ext uri="{FF2B5EF4-FFF2-40B4-BE49-F238E27FC236}">
                  <a16:creationId xmlns:a16="http://schemas.microsoft.com/office/drawing/2014/main" id="{91FF8F59-CC9A-4A38-A75D-2B9EAFADF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128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1" name="Oval 55">
              <a:extLst>
                <a:ext uri="{FF2B5EF4-FFF2-40B4-BE49-F238E27FC236}">
                  <a16:creationId xmlns:a16="http://schemas.microsoft.com/office/drawing/2014/main" id="{03E5D9B3-409E-4E85-BCC5-B4AC16446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192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2" name="Oval 56">
              <a:extLst>
                <a:ext uri="{FF2B5EF4-FFF2-40B4-BE49-F238E27FC236}">
                  <a16:creationId xmlns:a16="http://schemas.microsoft.com/office/drawing/2014/main" id="{C698A522-C274-4AF7-B5E9-EB377E9A0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2221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3" name="Oval 57">
              <a:extLst>
                <a:ext uri="{FF2B5EF4-FFF2-40B4-BE49-F238E27FC236}">
                  <a16:creationId xmlns:a16="http://schemas.microsoft.com/office/drawing/2014/main" id="{2495C827-87A5-47AC-9E08-0BC1F1A6D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2613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4" name="Oval 58">
              <a:extLst>
                <a:ext uri="{FF2B5EF4-FFF2-40B4-BE49-F238E27FC236}">
                  <a16:creationId xmlns:a16="http://schemas.microsoft.com/office/drawing/2014/main" id="{63F55715-E098-49DC-B608-D4351F37C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2579"/>
              <a:ext cx="15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5" name="Oval 59">
              <a:extLst>
                <a:ext uri="{FF2B5EF4-FFF2-40B4-BE49-F238E27FC236}">
                  <a16:creationId xmlns:a16="http://schemas.microsoft.com/office/drawing/2014/main" id="{385CF5E3-9C5D-4924-AC4F-8DE2ED089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" y="2544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6" name="Oval 60">
              <a:extLst>
                <a:ext uri="{FF2B5EF4-FFF2-40B4-BE49-F238E27FC236}">
                  <a16:creationId xmlns:a16="http://schemas.microsoft.com/office/drawing/2014/main" id="{A2F7B6E3-F969-4D64-8A65-AE66EDAA4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2571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7" name="Oval 61">
              <a:extLst>
                <a:ext uri="{FF2B5EF4-FFF2-40B4-BE49-F238E27FC236}">
                  <a16:creationId xmlns:a16="http://schemas.microsoft.com/office/drawing/2014/main" id="{2B92C469-8E0E-46CE-8F36-9E9B4964D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2507"/>
              <a:ext cx="18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8" name="Oval 62">
              <a:extLst>
                <a:ext uri="{FF2B5EF4-FFF2-40B4-BE49-F238E27FC236}">
                  <a16:creationId xmlns:a16="http://schemas.microsoft.com/office/drawing/2014/main" id="{E089665C-DF0D-46C9-9A8F-4EC869179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2485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9" name="Oval 63">
              <a:extLst>
                <a:ext uri="{FF2B5EF4-FFF2-40B4-BE49-F238E27FC236}">
                  <a16:creationId xmlns:a16="http://schemas.microsoft.com/office/drawing/2014/main" id="{0AEC77F2-A584-4864-A1B0-45CC1E4CA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2437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0" name="Oval 64">
              <a:extLst>
                <a:ext uri="{FF2B5EF4-FFF2-40B4-BE49-F238E27FC236}">
                  <a16:creationId xmlns:a16="http://schemas.microsoft.com/office/drawing/2014/main" id="{5BCBDA64-CB62-4A51-B725-FDBAC083A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2277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1" name="Oval 65">
              <a:extLst>
                <a:ext uri="{FF2B5EF4-FFF2-40B4-BE49-F238E27FC236}">
                  <a16:creationId xmlns:a16="http://schemas.microsoft.com/office/drawing/2014/main" id="{B86D6169-6354-4A3B-ABFA-3A4C2268E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81"/>
              <a:ext cx="18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2" name="Oval 66">
              <a:extLst>
                <a:ext uri="{FF2B5EF4-FFF2-40B4-BE49-F238E27FC236}">
                  <a16:creationId xmlns:a16="http://schemas.microsoft.com/office/drawing/2014/main" id="{6B467FD7-034E-40BA-A16D-777FFC00E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2104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3" name="Oval 67">
              <a:extLst>
                <a:ext uri="{FF2B5EF4-FFF2-40B4-BE49-F238E27FC236}">
                  <a16:creationId xmlns:a16="http://schemas.microsoft.com/office/drawing/2014/main" id="{3AF398AF-86D9-4A07-9CBB-416718C70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2069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4" name="Oval 68">
              <a:extLst>
                <a:ext uri="{FF2B5EF4-FFF2-40B4-BE49-F238E27FC236}">
                  <a16:creationId xmlns:a16="http://schemas.microsoft.com/office/drawing/2014/main" id="{5C42E2A5-53BF-4A05-854F-8D8083E8B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1867"/>
              <a:ext cx="15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5" name="Oval 69">
              <a:extLst>
                <a:ext uri="{FF2B5EF4-FFF2-40B4-BE49-F238E27FC236}">
                  <a16:creationId xmlns:a16="http://schemas.microsoft.com/office/drawing/2014/main" id="{B0788BD9-9FD1-4341-B1C8-DE702B8B0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851"/>
              <a:ext cx="18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6" name="Oval 70">
              <a:extLst>
                <a:ext uri="{FF2B5EF4-FFF2-40B4-BE49-F238E27FC236}">
                  <a16:creationId xmlns:a16="http://schemas.microsoft.com/office/drawing/2014/main" id="{673DE6BE-47B1-4CA0-A288-083339730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1848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7" name="Oval 71">
              <a:extLst>
                <a:ext uri="{FF2B5EF4-FFF2-40B4-BE49-F238E27FC236}">
                  <a16:creationId xmlns:a16="http://schemas.microsoft.com/office/drawing/2014/main" id="{05C8B0B7-A42F-4A1B-98E5-41A7E2E49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856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8" name="Oval 72">
              <a:extLst>
                <a:ext uri="{FF2B5EF4-FFF2-40B4-BE49-F238E27FC236}">
                  <a16:creationId xmlns:a16="http://schemas.microsoft.com/office/drawing/2014/main" id="{D82970FC-86C6-4B80-B28B-40EA67411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837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9" name="Oval 73">
              <a:extLst>
                <a:ext uri="{FF2B5EF4-FFF2-40B4-BE49-F238E27FC236}">
                  <a16:creationId xmlns:a16="http://schemas.microsoft.com/office/drawing/2014/main" id="{620EB9D4-2DCE-4DF2-9190-0C6026A4B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853"/>
              <a:ext cx="27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0" name="Oval 74">
              <a:extLst>
                <a:ext uri="{FF2B5EF4-FFF2-40B4-BE49-F238E27FC236}">
                  <a16:creationId xmlns:a16="http://schemas.microsoft.com/office/drawing/2014/main" id="{3C71195D-C64D-4228-8896-DB3A24DFA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872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1" name="Oval 75">
              <a:extLst>
                <a:ext uri="{FF2B5EF4-FFF2-40B4-BE49-F238E27FC236}">
                  <a16:creationId xmlns:a16="http://schemas.microsoft.com/office/drawing/2014/main" id="{EA2FD7C0-C006-473F-B575-EAAFCA1C0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" y="1931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2" name="Oval 76">
              <a:extLst>
                <a:ext uri="{FF2B5EF4-FFF2-40B4-BE49-F238E27FC236}">
                  <a16:creationId xmlns:a16="http://schemas.microsoft.com/office/drawing/2014/main" id="{42C14A73-07B3-4F8E-81F5-113F3DDEE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2293"/>
              <a:ext cx="27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3" name="Oval 77">
              <a:extLst>
                <a:ext uri="{FF2B5EF4-FFF2-40B4-BE49-F238E27FC236}">
                  <a16:creationId xmlns:a16="http://schemas.microsoft.com/office/drawing/2014/main" id="{A4015A33-DD36-45A1-B196-53BF090D8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" y="2477"/>
              <a:ext cx="28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4" name="Oval 78">
              <a:extLst>
                <a:ext uri="{FF2B5EF4-FFF2-40B4-BE49-F238E27FC236}">
                  <a16:creationId xmlns:a16="http://schemas.microsoft.com/office/drawing/2014/main" id="{69F3C9F5-5256-4310-942C-BFB25F23D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2443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5" name="Oval 79">
              <a:extLst>
                <a:ext uri="{FF2B5EF4-FFF2-40B4-BE49-F238E27FC236}">
                  <a16:creationId xmlns:a16="http://schemas.microsoft.com/office/drawing/2014/main" id="{66581F21-657D-4888-AA77-C5E5C22B9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" y="2536"/>
              <a:ext cx="27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6" name="Oval 80">
              <a:extLst>
                <a:ext uri="{FF2B5EF4-FFF2-40B4-BE49-F238E27FC236}">
                  <a16:creationId xmlns:a16="http://schemas.microsoft.com/office/drawing/2014/main" id="{352EBD0F-98BB-4066-8142-2A2495456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2517"/>
              <a:ext cx="30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7" name="Oval 81">
              <a:extLst>
                <a:ext uri="{FF2B5EF4-FFF2-40B4-BE49-F238E27FC236}">
                  <a16:creationId xmlns:a16="http://schemas.microsoft.com/office/drawing/2014/main" id="{11A629B7-385B-4B64-A9B7-E83D7A2EE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496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8" name="Oval 82">
              <a:extLst>
                <a:ext uri="{FF2B5EF4-FFF2-40B4-BE49-F238E27FC236}">
                  <a16:creationId xmlns:a16="http://schemas.microsoft.com/office/drawing/2014/main" id="{0C0D2EC5-B563-4580-B68F-8A7E2C2A8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2464"/>
              <a:ext cx="27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9" name="Oval 83">
              <a:extLst>
                <a:ext uri="{FF2B5EF4-FFF2-40B4-BE49-F238E27FC236}">
                  <a16:creationId xmlns:a16="http://schemas.microsoft.com/office/drawing/2014/main" id="{CF42B7D6-75ED-4467-91B1-68B6782E7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2421"/>
              <a:ext cx="27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0" name="Oval 84">
              <a:extLst>
                <a:ext uri="{FF2B5EF4-FFF2-40B4-BE49-F238E27FC236}">
                  <a16:creationId xmlns:a16="http://schemas.microsoft.com/office/drawing/2014/main" id="{C772A4B9-1BE0-41F5-8B4E-001B344AC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368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1" name="Oval 85">
              <a:extLst>
                <a:ext uri="{FF2B5EF4-FFF2-40B4-BE49-F238E27FC236}">
                  <a16:creationId xmlns:a16="http://schemas.microsoft.com/office/drawing/2014/main" id="{458702C0-5DF9-4A46-AFC5-A183C7125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2323"/>
              <a:ext cx="27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2" name="Oval 86">
              <a:extLst>
                <a:ext uri="{FF2B5EF4-FFF2-40B4-BE49-F238E27FC236}">
                  <a16:creationId xmlns:a16="http://schemas.microsoft.com/office/drawing/2014/main" id="{C2679A07-9E81-43AF-8442-814FF0F8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2269"/>
              <a:ext cx="27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3" name="Oval 87">
              <a:extLst>
                <a:ext uri="{FF2B5EF4-FFF2-40B4-BE49-F238E27FC236}">
                  <a16:creationId xmlns:a16="http://schemas.microsoft.com/office/drawing/2014/main" id="{B1FB9386-6E42-4D2F-B168-2D23CF0AF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2299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4" name="Oval 88">
              <a:extLst>
                <a:ext uri="{FF2B5EF4-FFF2-40B4-BE49-F238E27FC236}">
                  <a16:creationId xmlns:a16="http://schemas.microsoft.com/office/drawing/2014/main" id="{C0526E65-82C8-4DB9-97D2-7BD7B3E0D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2224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5" name="Oval 89">
              <a:extLst>
                <a:ext uri="{FF2B5EF4-FFF2-40B4-BE49-F238E27FC236}">
                  <a16:creationId xmlns:a16="http://schemas.microsoft.com/office/drawing/2014/main" id="{10BCFA4D-0484-46E1-8245-95EA1D889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2181"/>
              <a:ext cx="28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6" name="Oval 90">
              <a:extLst>
                <a:ext uri="{FF2B5EF4-FFF2-40B4-BE49-F238E27FC236}">
                  <a16:creationId xmlns:a16="http://schemas.microsoft.com/office/drawing/2014/main" id="{456A6C93-6DCC-496B-9829-D01F344A3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2125"/>
              <a:ext cx="28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7" name="Oval 91">
              <a:extLst>
                <a:ext uri="{FF2B5EF4-FFF2-40B4-BE49-F238E27FC236}">
                  <a16:creationId xmlns:a16="http://schemas.microsoft.com/office/drawing/2014/main" id="{44915BA9-F222-44DB-87D8-77494BE14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2128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8" name="Oval 92">
              <a:extLst>
                <a:ext uri="{FF2B5EF4-FFF2-40B4-BE49-F238E27FC236}">
                  <a16:creationId xmlns:a16="http://schemas.microsoft.com/office/drawing/2014/main" id="{34B6130F-6140-4B87-B972-65AFB735B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2101"/>
              <a:ext cx="27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9" name="Oval 93">
              <a:extLst>
                <a:ext uri="{FF2B5EF4-FFF2-40B4-BE49-F238E27FC236}">
                  <a16:creationId xmlns:a16="http://schemas.microsoft.com/office/drawing/2014/main" id="{33CF7810-83DC-4217-90FE-19653933E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2061"/>
              <a:ext cx="28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0" name="Oval 94">
              <a:extLst>
                <a:ext uri="{FF2B5EF4-FFF2-40B4-BE49-F238E27FC236}">
                  <a16:creationId xmlns:a16="http://schemas.microsoft.com/office/drawing/2014/main" id="{F8B36B0A-680B-44F9-A8DC-8EF9208EF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029"/>
              <a:ext cx="28" cy="30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1" name="Oval 95">
              <a:extLst>
                <a:ext uri="{FF2B5EF4-FFF2-40B4-BE49-F238E27FC236}">
                  <a16:creationId xmlns:a16="http://schemas.microsoft.com/office/drawing/2014/main" id="{BEFE3FB9-F9B1-4D76-B176-D70E757AF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1976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2" name="Oval 96">
              <a:extLst>
                <a:ext uri="{FF2B5EF4-FFF2-40B4-BE49-F238E27FC236}">
                  <a16:creationId xmlns:a16="http://schemas.microsoft.com/office/drawing/2014/main" id="{6E295D70-2E29-4990-A040-650AEB60F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1872"/>
              <a:ext cx="28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3" name="Oval 97">
              <a:extLst>
                <a:ext uri="{FF2B5EF4-FFF2-40B4-BE49-F238E27FC236}">
                  <a16:creationId xmlns:a16="http://schemas.microsoft.com/office/drawing/2014/main" id="{D9F97141-560A-4851-AB71-DBA137C03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" y="1851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4" name="Oval 98">
              <a:extLst>
                <a:ext uri="{FF2B5EF4-FFF2-40B4-BE49-F238E27FC236}">
                  <a16:creationId xmlns:a16="http://schemas.microsoft.com/office/drawing/2014/main" id="{D574DF40-1AED-4C23-AC21-1479B02D0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528"/>
              <a:ext cx="30" cy="2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5" name="Oval 99">
              <a:extLst>
                <a:ext uri="{FF2B5EF4-FFF2-40B4-BE49-F238E27FC236}">
                  <a16:creationId xmlns:a16="http://schemas.microsoft.com/office/drawing/2014/main" id="{D3CA62CF-3471-469F-BE35-4B162DDD0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6" y="2229"/>
              <a:ext cx="20" cy="2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6" name="Oval 100">
              <a:extLst>
                <a:ext uri="{FF2B5EF4-FFF2-40B4-BE49-F238E27FC236}">
                  <a16:creationId xmlns:a16="http://schemas.microsoft.com/office/drawing/2014/main" id="{2FAC54CC-B533-47D0-85FC-5FB8B9C5C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1955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7" name="Oval 101">
              <a:extLst>
                <a:ext uri="{FF2B5EF4-FFF2-40B4-BE49-F238E27FC236}">
                  <a16:creationId xmlns:a16="http://schemas.microsoft.com/office/drawing/2014/main" id="{311D4044-3C63-4242-B5A5-75BAEDB6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1989"/>
              <a:ext cx="20" cy="2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8" name="Oval 102">
              <a:extLst>
                <a:ext uri="{FF2B5EF4-FFF2-40B4-BE49-F238E27FC236}">
                  <a16:creationId xmlns:a16="http://schemas.microsoft.com/office/drawing/2014/main" id="{09AA4D46-733D-4B3D-94F0-DDC5106B3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051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9" name="Oval 103">
              <a:extLst>
                <a:ext uri="{FF2B5EF4-FFF2-40B4-BE49-F238E27FC236}">
                  <a16:creationId xmlns:a16="http://schemas.microsoft.com/office/drawing/2014/main" id="{CE7925D6-6598-47D6-99B6-57BA8B03D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208"/>
              <a:ext cx="20" cy="2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0" name="Oval 104">
              <a:extLst>
                <a:ext uri="{FF2B5EF4-FFF2-40B4-BE49-F238E27FC236}">
                  <a16:creationId xmlns:a16="http://schemas.microsoft.com/office/drawing/2014/main" id="{D219363C-B7EA-4AF6-8450-1C63B919E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240"/>
              <a:ext cx="20" cy="2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1" name="Oval 105">
              <a:extLst>
                <a:ext uri="{FF2B5EF4-FFF2-40B4-BE49-F238E27FC236}">
                  <a16:creationId xmlns:a16="http://schemas.microsoft.com/office/drawing/2014/main" id="{DF9721E5-E56E-4F71-966F-81122B676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2336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2" name="Oval 106">
              <a:extLst>
                <a:ext uri="{FF2B5EF4-FFF2-40B4-BE49-F238E27FC236}">
                  <a16:creationId xmlns:a16="http://schemas.microsoft.com/office/drawing/2014/main" id="{C3D7C792-2D96-45B9-A8F1-EDEECC075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403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3" name="Oval 107">
              <a:extLst>
                <a:ext uri="{FF2B5EF4-FFF2-40B4-BE49-F238E27FC236}">
                  <a16:creationId xmlns:a16="http://schemas.microsoft.com/office/drawing/2014/main" id="{664BF3FB-ED60-4978-B812-6AB7B651C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2443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4" name="Oval 108">
              <a:extLst>
                <a:ext uri="{FF2B5EF4-FFF2-40B4-BE49-F238E27FC236}">
                  <a16:creationId xmlns:a16="http://schemas.microsoft.com/office/drawing/2014/main" id="{A7ACE7DF-0133-4474-9FC7-02C9A1092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2485"/>
              <a:ext cx="20" cy="22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5" name="Oval 109">
              <a:extLst>
                <a:ext uri="{FF2B5EF4-FFF2-40B4-BE49-F238E27FC236}">
                  <a16:creationId xmlns:a16="http://schemas.microsoft.com/office/drawing/2014/main" id="{8D2FDE8C-C712-4B0A-BB87-0C0EA3F6C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2557"/>
              <a:ext cx="20" cy="22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6" name="Oval 110">
              <a:extLst>
                <a:ext uri="{FF2B5EF4-FFF2-40B4-BE49-F238E27FC236}">
                  <a16:creationId xmlns:a16="http://schemas.microsoft.com/office/drawing/2014/main" id="{EA5E9A3A-DF82-4210-BE77-8FAD92722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2568"/>
              <a:ext cx="20" cy="21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7" name="Oval 111">
              <a:extLst>
                <a:ext uri="{FF2B5EF4-FFF2-40B4-BE49-F238E27FC236}">
                  <a16:creationId xmlns:a16="http://schemas.microsoft.com/office/drawing/2014/main" id="{257BDB75-A5E3-447D-850A-BA34E81E9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824"/>
              <a:ext cx="17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8" name="Oval 112">
              <a:extLst>
                <a:ext uri="{FF2B5EF4-FFF2-40B4-BE49-F238E27FC236}">
                  <a16:creationId xmlns:a16="http://schemas.microsoft.com/office/drawing/2014/main" id="{429CE464-EE2C-48DB-A8CB-1D12B704D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1883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59" name="Oval 113">
              <a:extLst>
                <a:ext uri="{FF2B5EF4-FFF2-40B4-BE49-F238E27FC236}">
                  <a16:creationId xmlns:a16="http://schemas.microsoft.com/office/drawing/2014/main" id="{5586DA31-01D2-4C2C-9B00-F3FD482F6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4" y="1912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0" name="Oval 114">
              <a:extLst>
                <a:ext uri="{FF2B5EF4-FFF2-40B4-BE49-F238E27FC236}">
                  <a16:creationId xmlns:a16="http://schemas.microsoft.com/office/drawing/2014/main" id="{FE3B35CE-B3B1-47A8-9B91-961A787AF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891"/>
              <a:ext cx="18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1" name="Oval 115">
              <a:extLst>
                <a:ext uri="{FF2B5EF4-FFF2-40B4-BE49-F238E27FC236}">
                  <a16:creationId xmlns:a16="http://schemas.microsoft.com/office/drawing/2014/main" id="{C4C700F6-32F0-4535-BDCB-77F452D06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1925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2" name="Oval 116">
              <a:extLst>
                <a:ext uri="{FF2B5EF4-FFF2-40B4-BE49-F238E27FC236}">
                  <a16:creationId xmlns:a16="http://schemas.microsoft.com/office/drawing/2014/main" id="{66BEE01A-6CF5-4404-A75D-86C2C282B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2011"/>
              <a:ext cx="17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3" name="Oval 117">
              <a:extLst>
                <a:ext uri="{FF2B5EF4-FFF2-40B4-BE49-F238E27FC236}">
                  <a16:creationId xmlns:a16="http://schemas.microsoft.com/office/drawing/2014/main" id="{2AE61403-D39C-4BE3-8335-C80364ED6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2037"/>
              <a:ext cx="17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4" name="Oval 118">
              <a:extLst>
                <a:ext uri="{FF2B5EF4-FFF2-40B4-BE49-F238E27FC236}">
                  <a16:creationId xmlns:a16="http://schemas.microsoft.com/office/drawing/2014/main" id="{00E58E92-B030-4C5B-B2DB-D20A0173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" y="2117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5" name="Oval 119">
              <a:extLst>
                <a:ext uri="{FF2B5EF4-FFF2-40B4-BE49-F238E27FC236}">
                  <a16:creationId xmlns:a16="http://schemas.microsoft.com/office/drawing/2014/main" id="{92A36D53-682B-422A-96FA-2C41352A5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" y="2219"/>
              <a:ext cx="17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6" name="Oval 120">
              <a:extLst>
                <a:ext uri="{FF2B5EF4-FFF2-40B4-BE49-F238E27FC236}">
                  <a16:creationId xmlns:a16="http://schemas.microsoft.com/office/drawing/2014/main" id="{409223DD-6BCF-4EFC-8342-D7BA7B63B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2259"/>
              <a:ext cx="12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7" name="Oval 121">
              <a:extLst>
                <a:ext uri="{FF2B5EF4-FFF2-40B4-BE49-F238E27FC236}">
                  <a16:creationId xmlns:a16="http://schemas.microsoft.com/office/drawing/2014/main" id="{C26FE09F-E2B8-460F-A690-CB9BD064E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4" y="2365"/>
              <a:ext cx="10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8" name="Oval 122">
              <a:extLst>
                <a:ext uri="{FF2B5EF4-FFF2-40B4-BE49-F238E27FC236}">
                  <a16:creationId xmlns:a16="http://schemas.microsoft.com/office/drawing/2014/main" id="{DF54620D-F9BF-4C1B-BDED-E43A15C2A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2467"/>
              <a:ext cx="13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9" name="Oval 123">
              <a:extLst>
                <a:ext uri="{FF2B5EF4-FFF2-40B4-BE49-F238E27FC236}">
                  <a16:creationId xmlns:a16="http://schemas.microsoft.com/office/drawing/2014/main" id="{7CDE1365-47D6-47C6-84A4-F8E2465CE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2509"/>
              <a:ext cx="10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0" name="Oval 124">
              <a:extLst>
                <a:ext uri="{FF2B5EF4-FFF2-40B4-BE49-F238E27FC236}">
                  <a16:creationId xmlns:a16="http://schemas.microsoft.com/office/drawing/2014/main" id="{D1235875-CB18-47B1-A50B-A819E1016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2509"/>
              <a:ext cx="10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1" name="Oval 125">
              <a:extLst>
                <a:ext uri="{FF2B5EF4-FFF2-40B4-BE49-F238E27FC236}">
                  <a16:creationId xmlns:a16="http://schemas.microsoft.com/office/drawing/2014/main" id="{5C46A6C6-007C-4287-B03B-2245D0C5C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2533"/>
              <a:ext cx="13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2" name="Oval 126">
              <a:extLst>
                <a:ext uri="{FF2B5EF4-FFF2-40B4-BE49-F238E27FC236}">
                  <a16:creationId xmlns:a16="http://schemas.microsoft.com/office/drawing/2014/main" id="{1124A09D-BEB4-4436-A014-0BBC916AD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333"/>
              <a:ext cx="12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3" name="Oval 127">
              <a:extLst>
                <a:ext uri="{FF2B5EF4-FFF2-40B4-BE49-F238E27FC236}">
                  <a16:creationId xmlns:a16="http://schemas.microsoft.com/office/drawing/2014/main" id="{8364DE45-64D8-414B-81B5-CBB6D9B26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2259"/>
              <a:ext cx="13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4" name="Oval 128">
              <a:extLst>
                <a:ext uri="{FF2B5EF4-FFF2-40B4-BE49-F238E27FC236}">
                  <a16:creationId xmlns:a16="http://schemas.microsoft.com/office/drawing/2014/main" id="{7FB850F7-21BE-4FA5-9629-E87D07706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" y="2189"/>
              <a:ext cx="12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5" name="Oval 129">
              <a:extLst>
                <a:ext uri="{FF2B5EF4-FFF2-40B4-BE49-F238E27FC236}">
                  <a16:creationId xmlns:a16="http://schemas.microsoft.com/office/drawing/2014/main" id="{FFCD284A-AF35-4911-8F04-E2DC51C85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2149"/>
              <a:ext cx="10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6" name="Oval 130">
              <a:extLst>
                <a:ext uri="{FF2B5EF4-FFF2-40B4-BE49-F238E27FC236}">
                  <a16:creationId xmlns:a16="http://schemas.microsoft.com/office/drawing/2014/main" id="{BA4A16CB-ECCD-4C2A-BCA8-65C92DB62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2171"/>
              <a:ext cx="12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7" name="Oval 131">
              <a:extLst>
                <a:ext uri="{FF2B5EF4-FFF2-40B4-BE49-F238E27FC236}">
                  <a16:creationId xmlns:a16="http://schemas.microsoft.com/office/drawing/2014/main" id="{5CC74BB2-D793-435D-857F-869576FD3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2136"/>
              <a:ext cx="10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8" name="Oval 132">
              <a:extLst>
                <a:ext uri="{FF2B5EF4-FFF2-40B4-BE49-F238E27FC236}">
                  <a16:creationId xmlns:a16="http://schemas.microsoft.com/office/drawing/2014/main" id="{E9304DA8-9675-4572-9B2F-08FD672E0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2096"/>
              <a:ext cx="10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9" name="Oval 133">
              <a:extLst>
                <a:ext uri="{FF2B5EF4-FFF2-40B4-BE49-F238E27FC236}">
                  <a16:creationId xmlns:a16="http://schemas.microsoft.com/office/drawing/2014/main" id="{7E725C28-95EF-41B9-98BD-B9AD77B94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035"/>
              <a:ext cx="12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0" name="Oval 134">
              <a:extLst>
                <a:ext uri="{FF2B5EF4-FFF2-40B4-BE49-F238E27FC236}">
                  <a16:creationId xmlns:a16="http://schemas.microsoft.com/office/drawing/2014/main" id="{FF0AE9BC-6FA2-40E0-93D7-593FAA3B4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1" y="2021"/>
              <a:ext cx="13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1" name="Oval 135">
              <a:extLst>
                <a:ext uri="{FF2B5EF4-FFF2-40B4-BE49-F238E27FC236}">
                  <a16:creationId xmlns:a16="http://schemas.microsoft.com/office/drawing/2014/main" id="{3BF7EF39-90B3-4E46-8A9E-34502CECF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1971"/>
              <a:ext cx="12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2" name="Oval 136">
              <a:extLst>
                <a:ext uri="{FF2B5EF4-FFF2-40B4-BE49-F238E27FC236}">
                  <a16:creationId xmlns:a16="http://schemas.microsoft.com/office/drawing/2014/main" id="{E673DB8A-94D0-49AD-806A-DF8564207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1885"/>
              <a:ext cx="10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3" name="Oval 137">
              <a:extLst>
                <a:ext uri="{FF2B5EF4-FFF2-40B4-BE49-F238E27FC236}">
                  <a16:creationId xmlns:a16="http://schemas.microsoft.com/office/drawing/2014/main" id="{2831AAA6-95A1-4C6A-90BA-6F790CB20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1859"/>
              <a:ext cx="12" cy="13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4" name="Oval 138">
              <a:extLst>
                <a:ext uri="{FF2B5EF4-FFF2-40B4-BE49-F238E27FC236}">
                  <a16:creationId xmlns:a16="http://schemas.microsoft.com/office/drawing/2014/main" id="{C458D047-09A8-499F-B05F-9555D8506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1837"/>
              <a:ext cx="12" cy="14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5" name="Oval 139">
              <a:extLst>
                <a:ext uri="{FF2B5EF4-FFF2-40B4-BE49-F238E27FC236}">
                  <a16:creationId xmlns:a16="http://schemas.microsoft.com/office/drawing/2014/main" id="{597FB231-50EF-490D-923D-CB957228D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2120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6" name="Oval 140">
              <a:extLst>
                <a:ext uri="{FF2B5EF4-FFF2-40B4-BE49-F238E27FC236}">
                  <a16:creationId xmlns:a16="http://schemas.microsoft.com/office/drawing/2014/main" id="{3999930C-E07B-4946-8911-A2FCA8D86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2072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7" name="Oval 141">
              <a:extLst>
                <a:ext uri="{FF2B5EF4-FFF2-40B4-BE49-F238E27FC236}">
                  <a16:creationId xmlns:a16="http://schemas.microsoft.com/office/drawing/2014/main" id="{E74D885D-02DA-4361-BFE1-820B9CD56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2093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8" name="Oval 142">
              <a:extLst>
                <a:ext uri="{FF2B5EF4-FFF2-40B4-BE49-F238E27FC236}">
                  <a16:creationId xmlns:a16="http://schemas.microsoft.com/office/drawing/2014/main" id="{F70765BB-01E0-484B-B063-34430D5C2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2165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9" name="Oval 143">
              <a:extLst>
                <a:ext uri="{FF2B5EF4-FFF2-40B4-BE49-F238E27FC236}">
                  <a16:creationId xmlns:a16="http://schemas.microsoft.com/office/drawing/2014/main" id="{8F03F27D-FA81-44E8-93FB-E1E72966B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205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0" name="Oval 144">
              <a:extLst>
                <a:ext uri="{FF2B5EF4-FFF2-40B4-BE49-F238E27FC236}">
                  <a16:creationId xmlns:a16="http://schemas.microsoft.com/office/drawing/2014/main" id="{B1D8B30F-7728-416C-BD58-83831F02E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1" y="2240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1" name="Oval 145">
              <a:extLst>
                <a:ext uri="{FF2B5EF4-FFF2-40B4-BE49-F238E27FC236}">
                  <a16:creationId xmlns:a16="http://schemas.microsoft.com/office/drawing/2014/main" id="{F067B420-3056-490E-A4DF-59AADF681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267"/>
              <a:ext cx="15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2" name="Oval 146">
              <a:extLst>
                <a:ext uri="{FF2B5EF4-FFF2-40B4-BE49-F238E27FC236}">
                  <a16:creationId xmlns:a16="http://schemas.microsoft.com/office/drawing/2014/main" id="{836B6158-4042-4CDF-82E6-376995612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2293"/>
              <a:ext cx="17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3" name="Oval 147">
              <a:extLst>
                <a:ext uri="{FF2B5EF4-FFF2-40B4-BE49-F238E27FC236}">
                  <a16:creationId xmlns:a16="http://schemas.microsoft.com/office/drawing/2014/main" id="{41DBAED6-5436-4037-A7B1-B34011348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2325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4" name="Oval 148">
              <a:extLst>
                <a:ext uri="{FF2B5EF4-FFF2-40B4-BE49-F238E27FC236}">
                  <a16:creationId xmlns:a16="http://schemas.microsoft.com/office/drawing/2014/main" id="{5053B7AD-CB5D-4712-BC92-1EF7AE5EC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2349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5" name="Oval 149">
              <a:extLst>
                <a:ext uri="{FF2B5EF4-FFF2-40B4-BE49-F238E27FC236}">
                  <a16:creationId xmlns:a16="http://schemas.microsoft.com/office/drawing/2014/main" id="{1A416010-8130-4389-9501-52D935DC0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395"/>
              <a:ext cx="17" cy="18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6" name="Oval 150">
              <a:extLst>
                <a:ext uri="{FF2B5EF4-FFF2-40B4-BE49-F238E27FC236}">
                  <a16:creationId xmlns:a16="http://schemas.microsoft.com/office/drawing/2014/main" id="{CEB16522-79DD-4445-B62C-0F65BD39E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2427"/>
              <a:ext cx="18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7" name="Oval 151">
              <a:extLst>
                <a:ext uri="{FF2B5EF4-FFF2-40B4-BE49-F238E27FC236}">
                  <a16:creationId xmlns:a16="http://schemas.microsoft.com/office/drawing/2014/main" id="{545AF10E-1ACE-4B5C-BBAC-5C34B11A6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6" y="2432"/>
              <a:ext cx="15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8" name="Oval 152">
              <a:extLst>
                <a:ext uri="{FF2B5EF4-FFF2-40B4-BE49-F238E27FC236}">
                  <a16:creationId xmlns:a16="http://schemas.microsoft.com/office/drawing/2014/main" id="{448DA2F1-A2CF-4BC6-B189-44D8206E9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" y="2464"/>
              <a:ext cx="15" cy="16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9" name="Oval 153">
              <a:extLst>
                <a:ext uri="{FF2B5EF4-FFF2-40B4-BE49-F238E27FC236}">
                  <a16:creationId xmlns:a16="http://schemas.microsoft.com/office/drawing/2014/main" id="{C8E95547-6000-4B4F-8B08-CF8073F7E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2480"/>
              <a:ext cx="17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0" name="Oval 154">
              <a:extLst>
                <a:ext uri="{FF2B5EF4-FFF2-40B4-BE49-F238E27FC236}">
                  <a16:creationId xmlns:a16="http://schemas.microsoft.com/office/drawing/2014/main" id="{233267FF-557B-48AA-80DB-150F3139B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2517"/>
              <a:ext cx="18" cy="19"/>
            </a:xfrm>
            <a:prstGeom prst="ellipse">
              <a:avLst/>
            </a:pr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1" name="Freeform 155">
              <a:extLst>
                <a:ext uri="{FF2B5EF4-FFF2-40B4-BE49-F238E27FC236}">
                  <a16:creationId xmlns:a16="http://schemas.microsoft.com/office/drawing/2014/main" id="{69E4B8BD-FB68-42D5-95FA-C8E4DEA5F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595"/>
              <a:ext cx="287" cy="109"/>
            </a:xfrm>
            <a:custGeom>
              <a:avLst/>
              <a:gdLst>
                <a:gd name="T0" fmla="*/ 92 w 115"/>
                <a:gd name="T1" fmla="*/ 191 h 41"/>
                <a:gd name="T2" fmla="*/ 75 w 115"/>
                <a:gd name="T3" fmla="*/ 678 h 41"/>
                <a:gd name="T4" fmla="*/ 292 w 115"/>
                <a:gd name="T5" fmla="*/ 465 h 41"/>
                <a:gd name="T6" fmla="*/ 562 w 115"/>
                <a:gd name="T7" fmla="*/ 282 h 41"/>
                <a:gd name="T8" fmla="*/ 854 w 115"/>
                <a:gd name="T9" fmla="*/ 657 h 41"/>
                <a:gd name="T10" fmla="*/ 1383 w 115"/>
                <a:gd name="T11" fmla="*/ 362 h 41"/>
                <a:gd name="T12" fmla="*/ 1587 w 115"/>
                <a:gd name="T13" fmla="*/ 771 h 41"/>
                <a:gd name="T14" fmla="*/ 1787 w 115"/>
                <a:gd name="T15" fmla="*/ 409 h 41"/>
                <a:gd name="T16" fmla="*/ 1650 w 115"/>
                <a:gd name="T17" fmla="*/ 487 h 41"/>
                <a:gd name="T18" fmla="*/ 1495 w 115"/>
                <a:gd name="T19" fmla="*/ 261 h 41"/>
                <a:gd name="T20" fmla="*/ 1028 w 115"/>
                <a:gd name="T21" fmla="*/ 261 h 41"/>
                <a:gd name="T22" fmla="*/ 467 w 115"/>
                <a:gd name="T23" fmla="*/ 56 h 41"/>
                <a:gd name="T24" fmla="*/ 92 w 115"/>
                <a:gd name="T25" fmla="*/ 77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5" h="41">
                  <a:moveTo>
                    <a:pt x="6" y="10"/>
                  </a:moveTo>
                  <a:cubicBezTo>
                    <a:pt x="7" y="14"/>
                    <a:pt x="0" y="37"/>
                    <a:pt x="5" y="36"/>
                  </a:cubicBezTo>
                  <a:cubicBezTo>
                    <a:pt x="9" y="36"/>
                    <a:pt x="16" y="28"/>
                    <a:pt x="19" y="25"/>
                  </a:cubicBezTo>
                  <a:cubicBezTo>
                    <a:pt x="24" y="22"/>
                    <a:pt x="30" y="15"/>
                    <a:pt x="36" y="15"/>
                  </a:cubicBezTo>
                  <a:cubicBezTo>
                    <a:pt x="35" y="25"/>
                    <a:pt x="47" y="34"/>
                    <a:pt x="55" y="35"/>
                  </a:cubicBezTo>
                  <a:cubicBezTo>
                    <a:pt x="69" y="37"/>
                    <a:pt x="80" y="28"/>
                    <a:pt x="89" y="19"/>
                  </a:cubicBezTo>
                  <a:cubicBezTo>
                    <a:pt x="91" y="28"/>
                    <a:pt x="94" y="36"/>
                    <a:pt x="102" y="41"/>
                  </a:cubicBezTo>
                  <a:cubicBezTo>
                    <a:pt x="101" y="34"/>
                    <a:pt x="111" y="27"/>
                    <a:pt x="115" y="22"/>
                  </a:cubicBezTo>
                  <a:cubicBezTo>
                    <a:pt x="111" y="24"/>
                    <a:pt x="109" y="27"/>
                    <a:pt x="106" y="26"/>
                  </a:cubicBezTo>
                  <a:cubicBezTo>
                    <a:pt x="102" y="24"/>
                    <a:pt x="99" y="16"/>
                    <a:pt x="96" y="14"/>
                  </a:cubicBezTo>
                  <a:cubicBezTo>
                    <a:pt x="86" y="6"/>
                    <a:pt x="77" y="13"/>
                    <a:pt x="66" y="14"/>
                  </a:cubicBezTo>
                  <a:cubicBezTo>
                    <a:pt x="53" y="15"/>
                    <a:pt x="43" y="0"/>
                    <a:pt x="30" y="3"/>
                  </a:cubicBezTo>
                  <a:cubicBezTo>
                    <a:pt x="24" y="5"/>
                    <a:pt x="13" y="10"/>
                    <a:pt x="6" y="4"/>
                  </a:cubicBezTo>
                </a:path>
              </a:pathLst>
            </a:custGeom>
            <a:solidFill>
              <a:srgbClr val="C50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156">
              <a:extLst>
                <a:ext uri="{FF2B5EF4-FFF2-40B4-BE49-F238E27FC236}">
                  <a16:creationId xmlns:a16="http://schemas.microsoft.com/office/drawing/2014/main" id="{494BF5EC-4DC4-4623-98D2-60D5150F6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925"/>
              <a:ext cx="345" cy="475"/>
            </a:xfrm>
            <a:custGeom>
              <a:avLst/>
              <a:gdLst>
                <a:gd name="T0" fmla="*/ 2158 w 138"/>
                <a:gd name="T1" fmla="*/ 149 h 178"/>
                <a:gd name="T2" fmla="*/ 1688 w 138"/>
                <a:gd name="T3" fmla="*/ 648 h 178"/>
                <a:gd name="T4" fmla="*/ 1125 w 138"/>
                <a:gd name="T5" fmla="*/ 1289 h 178"/>
                <a:gd name="T6" fmla="*/ 470 w 138"/>
                <a:gd name="T7" fmla="*/ 3384 h 178"/>
                <a:gd name="T8" fmla="*/ 1300 w 138"/>
                <a:gd name="T9" fmla="*/ 1502 h 178"/>
                <a:gd name="T10" fmla="*/ 2125 w 138"/>
                <a:gd name="T11" fmla="*/ 149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78">
                  <a:moveTo>
                    <a:pt x="138" y="8"/>
                  </a:moveTo>
                  <a:cubicBezTo>
                    <a:pt x="119" y="0"/>
                    <a:pt x="115" y="22"/>
                    <a:pt x="108" y="34"/>
                  </a:cubicBezTo>
                  <a:cubicBezTo>
                    <a:pt x="98" y="52"/>
                    <a:pt x="88" y="58"/>
                    <a:pt x="72" y="68"/>
                  </a:cubicBezTo>
                  <a:cubicBezTo>
                    <a:pt x="35" y="91"/>
                    <a:pt x="0" y="132"/>
                    <a:pt x="30" y="178"/>
                  </a:cubicBezTo>
                  <a:cubicBezTo>
                    <a:pt x="14" y="134"/>
                    <a:pt x="36" y="99"/>
                    <a:pt x="83" y="79"/>
                  </a:cubicBezTo>
                  <a:cubicBezTo>
                    <a:pt x="126" y="61"/>
                    <a:pt x="112" y="23"/>
                    <a:pt x="13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Oval 157">
              <a:extLst>
                <a:ext uri="{FF2B5EF4-FFF2-40B4-BE49-F238E27FC236}">
                  <a16:creationId xmlns:a16="http://schemas.microsoft.com/office/drawing/2014/main" id="{1436846B-D0B0-457D-9DE9-24C024F68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3392"/>
              <a:ext cx="85" cy="189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4" name="Oval 158">
              <a:extLst>
                <a:ext uri="{FF2B5EF4-FFF2-40B4-BE49-F238E27FC236}">
                  <a16:creationId xmlns:a16="http://schemas.microsoft.com/office/drawing/2014/main" id="{1E286FA4-B34C-4D80-970E-32B961329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" y="3749"/>
              <a:ext cx="47" cy="99"/>
            </a:xfrm>
            <a:prstGeom prst="ellipse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5" name="Freeform 159">
              <a:extLst>
                <a:ext uri="{FF2B5EF4-FFF2-40B4-BE49-F238E27FC236}">
                  <a16:creationId xmlns:a16="http://schemas.microsoft.com/office/drawing/2014/main" id="{81DAA05A-DA8C-4324-B325-32AF7517F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629"/>
              <a:ext cx="2777" cy="1219"/>
            </a:xfrm>
            <a:custGeom>
              <a:avLst/>
              <a:gdLst>
                <a:gd name="T0" fmla="*/ 7196 w 1111"/>
                <a:gd name="T1" fmla="*/ 589 h 457"/>
                <a:gd name="T2" fmla="*/ 6261 w 1111"/>
                <a:gd name="T3" fmla="*/ 376 h 457"/>
                <a:gd name="T4" fmla="*/ 5749 w 1111"/>
                <a:gd name="T5" fmla="*/ 307 h 457"/>
                <a:gd name="T6" fmla="*/ 5104 w 1111"/>
                <a:gd name="T7" fmla="*/ 77 h 457"/>
                <a:gd name="T8" fmla="*/ 4762 w 1111"/>
                <a:gd name="T9" fmla="*/ 4097 h 457"/>
                <a:gd name="T10" fmla="*/ 3437 w 1111"/>
                <a:gd name="T11" fmla="*/ 5522 h 457"/>
                <a:gd name="T12" fmla="*/ 62 w 1111"/>
                <a:gd name="T13" fmla="*/ 5465 h 457"/>
                <a:gd name="T14" fmla="*/ 0 w 1111"/>
                <a:gd name="T15" fmla="*/ 6773 h 457"/>
                <a:gd name="T16" fmla="*/ 3479 w 1111"/>
                <a:gd name="T17" fmla="*/ 6794 h 457"/>
                <a:gd name="T18" fmla="*/ 4779 w 1111"/>
                <a:gd name="T19" fmla="*/ 6588 h 457"/>
                <a:gd name="T20" fmla="*/ 7321 w 1111"/>
                <a:gd name="T21" fmla="*/ 7045 h 457"/>
                <a:gd name="T22" fmla="*/ 9041 w 1111"/>
                <a:gd name="T23" fmla="*/ 7343 h 457"/>
                <a:gd name="T24" fmla="*/ 9666 w 1111"/>
                <a:gd name="T25" fmla="*/ 7570 h 457"/>
                <a:gd name="T26" fmla="*/ 11103 w 1111"/>
                <a:gd name="T27" fmla="*/ 7968 h 457"/>
                <a:gd name="T28" fmla="*/ 11883 w 1111"/>
                <a:gd name="T29" fmla="*/ 8274 h 457"/>
                <a:gd name="T30" fmla="*/ 12465 w 1111"/>
                <a:gd name="T31" fmla="*/ 8674 h 457"/>
                <a:gd name="T32" fmla="*/ 12478 w 1111"/>
                <a:gd name="T33" fmla="*/ 7968 h 457"/>
                <a:gd name="T34" fmla="*/ 11945 w 1111"/>
                <a:gd name="T35" fmla="*/ 7498 h 457"/>
                <a:gd name="T36" fmla="*/ 10778 w 1111"/>
                <a:gd name="T37" fmla="*/ 7327 h 457"/>
                <a:gd name="T38" fmla="*/ 10133 w 1111"/>
                <a:gd name="T39" fmla="*/ 6853 h 457"/>
                <a:gd name="T40" fmla="*/ 12808 w 1111"/>
                <a:gd name="T41" fmla="*/ 6602 h 457"/>
                <a:gd name="T42" fmla="*/ 16912 w 1111"/>
                <a:gd name="T43" fmla="*/ 6831 h 457"/>
                <a:gd name="T44" fmla="*/ 12478 w 1111"/>
                <a:gd name="T45" fmla="*/ 5599 h 457"/>
                <a:gd name="T46" fmla="*/ 12540 w 1111"/>
                <a:gd name="T47" fmla="*/ 4953 h 457"/>
                <a:gd name="T48" fmla="*/ 12978 w 1111"/>
                <a:gd name="T49" fmla="*/ 4177 h 457"/>
                <a:gd name="T50" fmla="*/ 13415 w 1111"/>
                <a:gd name="T51" fmla="*/ 2811 h 457"/>
                <a:gd name="T52" fmla="*/ 12883 w 1111"/>
                <a:gd name="T53" fmla="*/ 3734 h 457"/>
                <a:gd name="T54" fmla="*/ 12183 w 1111"/>
                <a:gd name="T55" fmla="*/ 4609 h 457"/>
                <a:gd name="T56" fmla="*/ 11808 w 1111"/>
                <a:gd name="T57" fmla="*/ 5393 h 457"/>
                <a:gd name="T58" fmla="*/ 9903 w 1111"/>
                <a:gd name="T59" fmla="*/ 5850 h 457"/>
                <a:gd name="T60" fmla="*/ 7621 w 1111"/>
                <a:gd name="T61" fmla="*/ 5770 h 457"/>
                <a:gd name="T62" fmla="*/ 6311 w 1111"/>
                <a:gd name="T63" fmla="*/ 5180 h 457"/>
                <a:gd name="T64" fmla="*/ 8029 w 1111"/>
                <a:gd name="T65" fmla="*/ 3358 h 457"/>
                <a:gd name="T66" fmla="*/ 7634 w 1111"/>
                <a:gd name="T67" fmla="*/ 397 h 4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11" h="457">
                  <a:moveTo>
                    <a:pt x="489" y="21"/>
                  </a:moveTo>
                  <a:cubicBezTo>
                    <a:pt x="485" y="21"/>
                    <a:pt x="469" y="29"/>
                    <a:pt x="461" y="31"/>
                  </a:cubicBezTo>
                  <a:cubicBezTo>
                    <a:pt x="451" y="30"/>
                    <a:pt x="444" y="16"/>
                    <a:pt x="442" y="5"/>
                  </a:cubicBezTo>
                  <a:cubicBezTo>
                    <a:pt x="429" y="13"/>
                    <a:pt x="414" y="27"/>
                    <a:pt x="401" y="20"/>
                  </a:cubicBezTo>
                  <a:cubicBezTo>
                    <a:pt x="388" y="13"/>
                    <a:pt x="389" y="0"/>
                    <a:pt x="389" y="0"/>
                  </a:cubicBezTo>
                  <a:cubicBezTo>
                    <a:pt x="389" y="0"/>
                    <a:pt x="375" y="7"/>
                    <a:pt x="368" y="16"/>
                  </a:cubicBezTo>
                  <a:cubicBezTo>
                    <a:pt x="361" y="25"/>
                    <a:pt x="355" y="25"/>
                    <a:pt x="349" y="18"/>
                  </a:cubicBezTo>
                  <a:cubicBezTo>
                    <a:pt x="345" y="11"/>
                    <a:pt x="336" y="4"/>
                    <a:pt x="327" y="4"/>
                  </a:cubicBezTo>
                  <a:cubicBezTo>
                    <a:pt x="332" y="18"/>
                    <a:pt x="325" y="27"/>
                    <a:pt x="310" y="40"/>
                  </a:cubicBezTo>
                  <a:cubicBezTo>
                    <a:pt x="260" y="78"/>
                    <a:pt x="234" y="149"/>
                    <a:pt x="305" y="216"/>
                  </a:cubicBezTo>
                  <a:cubicBezTo>
                    <a:pt x="342" y="250"/>
                    <a:pt x="334" y="271"/>
                    <a:pt x="290" y="282"/>
                  </a:cubicBezTo>
                  <a:cubicBezTo>
                    <a:pt x="272" y="286"/>
                    <a:pt x="252" y="288"/>
                    <a:pt x="220" y="291"/>
                  </a:cubicBezTo>
                  <a:cubicBezTo>
                    <a:pt x="217" y="291"/>
                    <a:pt x="179" y="292"/>
                    <a:pt x="179" y="292"/>
                  </a:cubicBezTo>
                  <a:cubicBezTo>
                    <a:pt x="133" y="294"/>
                    <a:pt x="41" y="298"/>
                    <a:pt x="4" y="288"/>
                  </a:cubicBezTo>
                  <a:cubicBezTo>
                    <a:pt x="11" y="293"/>
                    <a:pt x="15" y="306"/>
                    <a:pt x="15" y="321"/>
                  </a:cubicBezTo>
                  <a:cubicBezTo>
                    <a:pt x="15" y="339"/>
                    <a:pt x="9" y="354"/>
                    <a:pt x="0" y="357"/>
                  </a:cubicBezTo>
                  <a:cubicBezTo>
                    <a:pt x="45" y="365"/>
                    <a:pt x="110" y="363"/>
                    <a:pt x="182" y="360"/>
                  </a:cubicBezTo>
                  <a:cubicBezTo>
                    <a:pt x="223" y="358"/>
                    <a:pt x="223" y="358"/>
                    <a:pt x="223" y="358"/>
                  </a:cubicBezTo>
                  <a:cubicBezTo>
                    <a:pt x="224" y="358"/>
                    <a:pt x="225" y="358"/>
                    <a:pt x="225" y="358"/>
                  </a:cubicBezTo>
                  <a:cubicBezTo>
                    <a:pt x="259" y="356"/>
                    <a:pt x="285" y="351"/>
                    <a:pt x="306" y="347"/>
                  </a:cubicBezTo>
                  <a:cubicBezTo>
                    <a:pt x="344" y="340"/>
                    <a:pt x="367" y="335"/>
                    <a:pt x="415" y="349"/>
                  </a:cubicBezTo>
                  <a:cubicBezTo>
                    <a:pt x="425" y="352"/>
                    <a:pt x="463" y="368"/>
                    <a:pt x="469" y="371"/>
                  </a:cubicBezTo>
                  <a:cubicBezTo>
                    <a:pt x="496" y="381"/>
                    <a:pt x="523" y="387"/>
                    <a:pt x="552" y="387"/>
                  </a:cubicBezTo>
                  <a:cubicBezTo>
                    <a:pt x="552" y="387"/>
                    <a:pt x="573" y="388"/>
                    <a:pt x="579" y="387"/>
                  </a:cubicBezTo>
                  <a:cubicBezTo>
                    <a:pt x="586" y="385"/>
                    <a:pt x="593" y="384"/>
                    <a:pt x="600" y="388"/>
                  </a:cubicBezTo>
                  <a:cubicBezTo>
                    <a:pt x="619" y="399"/>
                    <a:pt x="619" y="399"/>
                    <a:pt x="619" y="399"/>
                  </a:cubicBezTo>
                  <a:cubicBezTo>
                    <a:pt x="639" y="411"/>
                    <a:pt x="658" y="423"/>
                    <a:pt x="692" y="422"/>
                  </a:cubicBezTo>
                  <a:cubicBezTo>
                    <a:pt x="692" y="422"/>
                    <a:pt x="711" y="420"/>
                    <a:pt x="711" y="420"/>
                  </a:cubicBezTo>
                  <a:cubicBezTo>
                    <a:pt x="727" y="419"/>
                    <a:pt x="733" y="418"/>
                    <a:pt x="747" y="426"/>
                  </a:cubicBezTo>
                  <a:cubicBezTo>
                    <a:pt x="752" y="429"/>
                    <a:pt x="756" y="432"/>
                    <a:pt x="761" y="436"/>
                  </a:cubicBezTo>
                  <a:cubicBezTo>
                    <a:pt x="770" y="444"/>
                    <a:pt x="780" y="453"/>
                    <a:pt x="797" y="457"/>
                  </a:cubicBezTo>
                  <a:cubicBezTo>
                    <a:pt x="797" y="457"/>
                    <a:pt x="797" y="457"/>
                    <a:pt x="798" y="457"/>
                  </a:cubicBezTo>
                  <a:cubicBezTo>
                    <a:pt x="793" y="455"/>
                    <a:pt x="790" y="447"/>
                    <a:pt x="790" y="439"/>
                  </a:cubicBezTo>
                  <a:cubicBezTo>
                    <a:pt x="790" y="428"/>
                    <a:pt x="794" y="420"/>
                    <a:pt x="799" y="420"/>
                  </a:cubicBezTo>
                  <a:cubicBezTo>
                    <a:pt x="794" y="417"/>
                    <a:pt x="789" y="414"/>
                    <a:pt x="784" y="409"/>
                  </a:cubicBezTo>
                  <a:cubicBezTo>
                    <a:pt x="779" y="404"/>
                    <a:pt x="773" y="399"/>
                    <a:pt x="765" y="395"/>
                  </a:cubicBezTo>
                  <a:cubicBezTo>
                    <a:pt x="741" y="381"/>
                    <a:pt x="725" y="383"/>
                    <a:pt x="707" y="384"/>
                  </a:cubicBezTo>
                  <a:cubicBezTo>
                    <a:pt x="690" y="386"/>
                    <a:pt x="690" y="386"/>
                    <a:pt x="690" y="386"/>
                  </a:cubicBezTo>
                  <a:cubicBezTo>
                    <a:pt x="668" y="387"/>
                    <a:pt x="657" y="380"/>
                    <a:pt x="640" y="370"/>
                  </a:cubicBezTo>
                  <a:cubicBezTo>
                    <a:pt x="631" y="365"/>
                    <a:pt x="643" y="362"/>
                    <a:pt x="649" y="361"/>
                  </a:cubicBezTo>
                  <a:cubicBezTo>
                    <a:pt x="704" y="349"/>
                    <a:pt x="772" y="325"/>
                    <a:pt x="819" y="348"/>
                  </a:cubicBezTo>
                  <a:cubicBezTo>
                    <a:pt x="819" y="348"/>
                    <a:pt x="820" y="348"/>
                    <a:pt x="820" y="348"/>
                  </a:cubicBezTo>
                  <a:cubicBezTo>
                    <a:pt x="915" y="389"/>
                    <a:pt x="1000" y="408"/>
                    <a:pt x="1093" y="398"/>
                  </a:cubicBezTo>
                  <a:cubicBezTo>
                    <a:pt x="1111" y="397"/>
                    <a:pt x="1111" y="352"/>
                    <a:pt x="1083" y="360"/>
                  </a:cubicBezTo>
                  <a:cubicBezTo>
                    <a:pt x="1001" y="369"/>
                    <a:pt x="926" y="346"/>
                    <a:pt x="842" y="309"/>
                  </a:cubicBezTo>
                  <a:cubicBezTo>
                    <a:pt x="828" y="303"/>
                    <a:pt x="813" y="298"/>
                    <a:pt x="799" y="295"/>
                  </a:cubicBezTo>
                  <a:cubicBezTo>
                    <a:pt x="794" y="294"/>
                    <a:pt x="791" y="290"/>
                    <a:pt x="794" y="282"/>
                  </a:cubicBezTo>
                  <a:cubicBezTo>
                    <a:pt x="798" y="275"/>
                    <a:pt x="800" y="269"/>
                    <a:pt x="803" y="261"/>
                  </a:cubicBezTo>
                  <a:cubicBezTo>
                    <a:pt x="806" y="254"/>
                    <a:pt x="806" y="254"/>
                    <a:pt x="806" y="254"/>
                  </a:cubicBezTo>
                  <a:cubicBezTo>
                    <a:pt x="814" y="236"/>
                    <a:pt x="816" y="232"/>
                    <a:pt x="831" y="220"/>
                  </a:cubicBezTo>
                  <a:cubicBezTo>
                    <a:pt x="834" y="218"/>
                    <a:pt x="834" y="218"/>
                    <a:pt x="834" y="218"/>
                  </a:cubicBezTo>
                  <a:cubicBezTo>
                    <a:pt x="846" y="208"/>
                    <a:pt x="873" y="185"/>
                    <a:pt x="859" y="148"/>
                  </a:cubicBezTo>
                  <a:cubicBezTo>
                    <a:pt x="856" y="141"/>
                    <a:pt x="846" y="145"/>
                    <a:pt x="849" y="153"/>
                  </a:cubicBezTo>
                  <a:cubicBezTo>
                    <a:pt x="854" y="165"/>
                    <a:pt x="845" y="181"/>
                    <a:pt x="825" y="197"/>
                  </a:cubicBezTo>
                  <a:cubicBezTo>
                    <a:pt x="823" y="199"/>
                    <a:pt x="823" y="199"/>
                    <a:pt x="823" y="199"/>
                  </a:cubicBezTo>
                  <a:cubicBezTo>
                    <a:pt x="806" y="213"/>
                    <a:pt x="790" y="219"/>
                    <a:pt x="780" y="243"/>
                  </a:cubicBezTo>
                  <a:cubicBezTo>
                    <a:pt x="780" y="243"/>
                    <a:pt x="777" y="251"/>
                    <a:pt x="777" y="251"/>
                  </a:cubicBezTo>
                  <a:cubicBezTo>
                    <a:pt x="770" y="268"/>
                    <a:pt x="772" y="278"/>
                    <a:pt x="756" y="284"/>
                  </a:cubicBezTo>
                  <a:cubicBezTo>
                    <a:pt x="750" y="287"/>
                    <a:pt x="730" y="289"/>
                    <a:pt x="724" y="290"/>
                  </a:cubicBezTo>
                  <a:cubicBezTo>
                    <a:pt x="716" y="292"/>
                    <a:pt x="657" y="303"/>
                    <a:pt x="634" y="308"/>
                  </a:cubicBezTo>
                  <a:cubicBezTo>
                    <a:pt x="620" y="311"/>
                    <a:pt x="607" y="314"/>
                    <a:pt x="595" y="316"/>
                  </a:cubicBezTo>
                  <a:cubicBezTo>
                    <a:pt x="553" y="323"/>
                    <a:pt x="519" y="320"/>
                    <a:pt x="488" y="304"/>
                  </a:cubicBezTo>
                  <a:cubicBezTo>
                    <a:pt x="485" y="303"/>
                    <a:pt x="465" y="294"/>
                    <a:pt x="460" y="293"/>
                  </a:cubicBezTo>
                  <a:cubicBezTo>
                    <a:pt x="450" y="289"/>
                    <a:pt x="410" y="277"/>
                    <a:pt x="404" y="273"/>
                  </a:cubicBezTo>
                  <a:cubicBezTo>
                    <a:pt x="385" y="261"/>
                    <a:pt x="391" y="245"/>
                    <a:pt x="430" y="236"/>
                  </a:cubicBezTo>
                  <a:cubicBezTo>
                    <a:pt x="464" y="227"/>
                    <a:pt x="495" y="207"/>
                    <a:pt x="514" y="177"/>
                  </a:cubicBezTo>
                  <a:cubicBezTo>
                    <a:pt x="534" y="145"/>
                    <a:pt x="527" y="93"/>
                    <a:pt x="493" y="55"/>
                  </a:cubicBezTo>
                  <a:cubicBezTo>
                    <a:pt x="481" y="42"/>
                    <a:pt x="485" y="28"/>
                    <a:pt x="489" y="2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156</Words>
  <Application>Microsoft Office PowerPoint</Application>
  <PresentationFormat>Grand écran</PresentationFormat>
  <Paragraphs>98</Paragraphs>
  <Slides>19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19</vt:i4>
      </vt:variant>
    </vt:vector>
  </HeadingPairs>
  <TitlesOfParts>
    <vt:vector size="26" baseType="lpstr">
      <vt:lpstr>Arial</vt:lpstr>
      <vt:lpstr>Calibri</vt:lpstr>
      <vt:lpstr>Corbel</vt:lpstr>
      <vt:lpstr>Georgia</vt:lpstr>
      <vt:lpstr>Myriad Roman</vt:lpstr>
      <vt:lpstr>Tahoma</vt:lpstr>
      <vt:lpstr>Thème1</vt:lpstr>
      <vt:lpstr>Présentation PowerPoint</vt:lpstr>
      <vt:lpstr>Arteries - Pathophysiology</vt:lpstr>
      <vt:lpstr>Apoptosis</vt:lpstr>
      <vt:lpstr>Arterial hypertrophy</vt:lpstr>
      <vt:lpstr>Abdominal Aortic Aneurysm</vt:lpstr>
      <vt:lpstr>Aortic aneurysms (1)</vt:lpstr>
      <vt:lpstr>Aortic aneurysms (2)</vt:lpstr>
      <vt:lpstr>Aneurysm</vt:lpstr>
      <vt:lpstr>Saccular aneurysm (1)</vt:lpstr>
      <vt:lpstr>Saccular aneurysm (2)</vt:lpstr>
      <vt:lpstr>Fusiform aneurysm</vt:lpstr>
      <vt:lpstr>Aneurysm clip</vt:lpstr>
      <vt:lpstr>Dilated artery</vt:lpstr>
      <vt:lpstr>Edema formation</vt:lpstr>
      <vt:lpstr>Blood pressure measurement (1)</vt:lpstr>
      <vt:lpstr>Blood pressure measurement (2)</vt:lpstr>
      <vt:lpstr>Blood pressure measurement (3)</vt:lpstr>
      <vt:lpstr>The normal arterial pulse</vt:lpstr>
      <vt:lpstr>Abnormalities of the arterial pulse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2023-01-30T13:18:23Z</dcterms:created>
  <dcterms:modified xsi:type="dcterms:W3CDTF">2023-01-30T13:18:59Z</dcterms:modified>
</cp:coreProperties>
</file>